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 id="311" r:id="rId60"/>
    <p:sldId id="312" r:id="rId61"/>
    <p:sldId id="313" r:id="rId62"/>
    <p:sldId id="314" r:id="rId63"/>
    <p:sldId id="315" r:id="rId64"/>
    <p:sldId id="316" r:id="rId65"/>
    <p:sldId id="317" r:id="rId66"/>
    <p:sldId id="318" r:id="rId67"/>
    <p:sldId id="319" r:id="rId68"/>
    <p:sldId id="320" r:id="rId69"/>
    <p:sldId id="321" r:id="rId70"/>
    <p:sldId id="322" r:id="rId71"/>
    <p:sldId id="323" r:id="rId72"/>
    <p:sldId id="324" r:id="rId73"/>
    <p:sldId id="325" r:id="rId74"/>
    <p:sldId id="326" r:id="rId75"/>
    <p:sldId id="327" r:id="rId76"/>
    <p:sldId id="328" r:id="rId77"/>
    <p:sldId id="329" r:id="rId78"/>
    <p:sldId id="330" r:id="rId79"/>
    <p:sldId id="331" r:id="rId80"/>
    <p:sldId id="332" r:id="rId81"/>
    <p:sldId id="333" r:id="rId82"/>
    <p:sldId id="334" r:id="rId83"/>
    <p:sldId id="335" r:id="rId84"/>
    <p:sldId id="336" r:id="rId85"/>
    <p:sldId id="337" r:id="rId86"/>
    <p:sldId id="338" r:id="rId87"/>
    <p:sldId id="339" r:id="rId88"/>
  </p:sldIdLst>
  <p:sldSz cy="6858000" cx="12192000"/>
  <p:notesSz cx="6858000" cy="9144000"/>
  <p:embeddedFontLst>
    <p:embeddedFont>
      <p:font typeface="Poppins"/>
      <p:regular r:id="rId89"/>
      <p:bold r:id="rId90"/>
      <p:italic r:id="rId91"/>
      <p:boldItalic r:id="rId92"/>
    </p:embeddedFont>
    <p:embeddedFont>
      <p:font typeface="Bebas Neue"/>
      <p:regular r:id="rId93"/>
    </p:embeddedFont>
    <p:embeddedFont>
      <p:font typeface="Poppins Light"/>
      <p:regular r:id="rId94"/>
      <p:bold r:id="rId95"/>
      <p:italic r:id="rId96"/>
      <p:boldItalic r:id="rId97"/>
    </p:embeddedFont>
    <p:embeddedFont>
      <p:font typeface="Poppins SemiBold"/>
      <p:regular r:id="rId98"/>
      <p:bold r:id="rId99"/>
      <p:italic r:id="rId100"/>
      <p:boldItalic r:id="rId101"/>
    </p:embeddedFont>
    <p:embeddedFont>
      <p:font typeface="Poppins ExtraBold"/>
      <p:bold r:id="rId102"/>
      <p:boldItalic r:id="rId10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104" roundtripDataSignature="AMtx7mh3UcnsOM5uT0BMjJ2xONV1yUqCdw=="/>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42" Type="http://schemas.openxmlformats.org/officeDocument/2006/relationships/slide" Target="slides/slide38.xml"/><Relationship Id="rId41" Type="http://schemas.openxmlformats.org/officeDocument/2006/relationships/slide" Target="slides/slide37.xml"/><Relationship Id="rId44" Type="http://schemas.openxmlformats.org/officeDocument/2006/relationships/slide" Target="slides/slide40.xml"/><Relationship Id="rId43" Type="http://schemas.openxmlformats.org/officeDocument/2006/relationships/slide" Target="slides/slide39.xml"/><Relationship Id="rId46" Type="http://schemas.openxmlformats.org/officeDocument/2006/relationships/slide" Target="slides/slide42.xml"/><Relationship Id="rId45" Type="http://schemas.openxmlformats.org/officeDocument/2006/relationships/slide" Target="slides/slide41.xml"/><Relationship Id="rId104" Type="http://customschemas.google.com/relationships/presentationmetadata" Target="metadata"/><Relationship Id="rId48" Type="http://schemas.openxmlformats.org/officeDocument/2006/relationships/slide" Target="slides/slide44.xml"/><Relationship Id="rId47" Type="http://schemas.openxmlformats.org/officeDocument/2006/relationships/slide" Target="slides/slide43.xml"/><Relationship Id="rId49" Type="http://schemas.openxmlformats.org/officeDocument/2006/relationships/slide" Target="slides/slide45.xml"/><Relationship Id="rId103" Type="http://schemas.openxmlformats.org/officeDocument/2006/relationships/font" Target="fonts/PoppinsExtraBold-boldItalic.fntdata"/><Relationship Id="rId102" Type="http://schemas.openxmlformats.org/officeDocument/2006/relationships/font" Target="fonts/PoppinsExtraBold-bold.fntdata"/><Relationship Id="rId101" Type="http://schemas.openxmlformats.org/officeDocument/2006/relationships/font" Target="fonts/PoppinsSemiBold-boldItalic.fntdata"/><Relationship Id="rId100" Type="http://schemas.openxmlformats.org/officeDocument/2006/relationships/font" Target="fonts/PoppinsSemiBold-italic.fntdata"/><Relationship Id="rId31" Type="http://schemas.openxmlformats.org/officeDocument/2006/relationships/slide" Target="slides/slide27.xml"/><Relationship Id="rId30" Type="http://schemas.openxmlformats.org/officeDocument/2006/relationships/slide" Target="slides/slide26.xml"/><Relationship Id="rId33" Type="http://schemas.openxmlformats.org/officeDocument/2006/relationships/slide" Target="slides/slide29.xml"/><Relationship Id="rId32" Type="http://schemas.openxmlformats.org/officeDocument/2006/relationships/slide" Target="slides/slide28.xml"/><Relationship Id="rId35" Type="http://schemas.openxmlformats.org/officeDocument/2006/relationships/slide" Target="slides/slide31.xml"/><Relationship Id="rId34" Type="http://schemas.openxmlformats.org/officeDocument/2006/relationships/slide" Target="slides/slide30.xml"/><Relationship Id="rId37" Type="http://schemas.openxmlformats.org/officeDocument/2006/relationships/slide" Target="slides/slide33.xml"/><Relationship Id="rId36" Type="http://schemas.openxmlformats.org/officeDocument/2006/relationships/slide" Target="slides/slide32.xml"/><Relationship Id="rId39" Type="http://schemas.openxmlformats.org/officeDocument/2006/relationships/slide" Target="slides/slide35.xml"/><Relationship Id="rId38" Type="http://schemas.openxmlformats.org/officeDocument/2006/relationships/slide" Target="slides/slide34.xml"/><Relationship Id="rId20" Type="http://schemas.openxmlformats.org/officeDocument/2006/relationships/slide" Target="slides/slide16.xml"/><Relationship Id="rId22" Type="http://schemas.openxmlformats.org/officeDocument/2006/relationships/slide" Target="slides/slide18.xml"/><Relationship Id="rId21" Type="http://schemas.openxmlformats.org/officeDocument/2006/relationships/slide" Target="slides/slide17.xml"/><Relationship Id="rId24" Type="http://schemas.openxmlformats.org/officeDocument/2006/relationships/slide" Target="slides/slide20.xml"/><Relationship Id="rId23" Type="http://schemas.openxmlformats.org/officeDocument/2006/relationships/slide" Target="slides/slide19.xml"/><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95" Type="http://schemas.openxmlformats.org/officeDocument/2006/relationships/font" Target="fonts/PoppinsLight-bold.fntdata"/><Relationship Id="rId94" Type="http://schemas.openxmlformats.org/officeDocument/2006/relationships/font" Target="fonts/PoppinsLight-regular.fntdata"/><Relationship Id="rId97" Type="http://schemas.openxmlformats.org/officeDocument/2006/relationships/font" Target="fonts/PoppinsLight-boldItalic.fntdata"/><Relationship Id="rId96" Type="http://schemas.openxmlformats.org/officeDocument/2006/relationships/font" Target="fonts/PoppinsLight-italic.fntdata"/><Relationship Id="rId11" Type="http://schemas.openxmlformats.org/officeDocument/2006/relationships/slide" Target="slides/slide7.xml"/><Relationship Id="rId99" Type="http://schemas.openxmlformats.org/officeDocument/2006/relationships/font" Target="fonts/PoppinsSemiBold-bold.fntdata"/><Relationship Id="rId10" Type="http://schemas.openxmlformats.org/officeDocument/2006/relationships/slide" Target="slides/slide6.xml"/><Relationship Id="rId98" Type="http://schemas.openxmlformats.org/officeDocument/2006/relationships/font" Target="fonts/PoppinsSemiBold-regular.fntdata"/><Relationship Id="rId13" Type="http://schemas.openxmlformats.org/officeDocument/2006/relationships/slide" Target="slides/slide9.xml"/><Relationship Id="rId12" Type="http://schemas.openxmlformats.org/officeDocument/2006/relationships/slide" Target="slides/slide8.xml"/><Relationship Id="rId91" Type="http://schemas.openxmlformats.org/officeDocument/2006/relationships/font" Target="fonts/Poppins-italic.fntdata"/><Relationship Id="rId90" Type="http://schemas.openxmlformats.org/officeDocument/2006/relationships/font" Target="fonts/Poppins-bold.fntdata"/><Relationship Id="rId93" Type="http://schemas.openxmlformats.org/officeDocument/2006/relationships/font" Target="fonts/BebasNeue-regular.fntdata"/><Relationship Id="rId92" Type="http://schemas.openxmlformats.org/officeDocument/2006/relationships/font" Target="fonts/Poppins-boldItalic.fntdata"/><Relationship Id="rId15" Type="http://schemas.openxmlformats.org/officeDocument/2006/relationships/slide" Target="slides/slide11.xml"/><Relationship Id="rId14" Type="http://schemas.openxmlformats.org/officeDocument/2006/relationships/slide" Target="slides/slide10.xml"/><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 Id="rId84" Type="http://schemas.openxmlformats.org/officeDocument/2006/relationships/slide" Target="slides/slide80.xml"/><Relationship Id="rId83" Type="http://schemas.openxmlformats.org/officeDocument/2006/relationships/slide" Target="slides/slide79.xml"/><Relationship Id="rId86" Type="http://schemas.openxmlformats.org/officeDocument/2006/relationships/slide" Target="slides/slide82.xml"/><Relationship Id="rId85" Type="http://schemas.openxmlformats.org/officeDocument/2006/relationships/slide" Target="slides/slide81.xml"/><Relationship Id="rId88" Type="http://schemas.openxmlformats.org/officeDocument/2006/relationships/slide" Target="slides/slide84.xml"/><Relationship Id="rId87" Type="http://schemas.openxmlformats.org/officeDocument/2006/relationships/slide" Target="slides/slide83.xml"/><Relationship Id="rId89" Type="http://schemas.openxmlformats.org/officeDocument/2006/relationships/font" Target="fonts/Poppins-regular.fntdata"/><Relationship Id="rId80" Type="http://schemas.openxmlformats.org/officeDocument/2006/relationships/slide" Target="slides/slide76.xml"/><Relationship Id="rId82" Type="http://schemas.openxmlformats.org/officeDocument/2006/relationships/slide" Target="slides/slide78.xml"/><Relationship Id="rId81" Type="http://schemas.openxmlformats.org/officeDocument/2006/relationships/slide" Target="slides/slide77.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73" Type="http://schemas.openxmlformats.org/officeDocument/2006/relationships/slide" Target="slides/slide69.xml"/><Relationship Id="rId72" Type="http://schemas.openxmlformats.org/officeDocument/2006/relationships/slide" Target="slides/slide68.xml"/><Relationship Id="rId75" Type="http://schemas.openxmlformats.org/officeDocument/2006/relationships/slide" Target="slides/slide71.xml"/><Relationship Id="rId74" Type="http://schemas.openxmlformats.org/officeDocument/2006/relationships/slide" Target="slides/slide70.xml"/><Relationship Id="rId77" Type="http://schemas.openxmlformats.org/officeDocument/2006/relationships/slide" Target="slides/slide73.xml"/><Relationship Id="rId76" Type="http://schemas.openxmlformats.org/officeDocument/2006/relationships/slide" Target="slides/slide72.xml"/><Relationship Id="rId79" Type="http://schemas.openxmlformats.org/officeDocument/2006/relationships/slide" Target="slides/slide75.xml"/><Relationship Id="rId78" Type="http://schemas.openxmlformats.org/officeDocument/2006/relationships/slide" Target="slides/slide74.xml"/><Relationship Id="rId71" Type="http://schemas.openxmlformats.org/officeDocument/2006/relationships/slide" Target="slides/slide67.xml"/><Relationship Id="rId70" Type="http://schemas.openxmlformats.org/officeDocument/2006/relationships/slide" Target="slides/slide66.xml"/><Relationship Id="rId62" Type="http://schemas.openxmlformats.org/officeDocument/2006/relationships/slide" Target="slides/slide58.xml"/><Relationship Id="rId61" Type="http://schemas.openxmlformats.org/officeDocument/2006/relationships/slide" Target="slides/slide57.xml"/><Relationship Id="rId64" Type="http://schemas.openxmlformats.org/officeDocument/2006/relationships/slide" Target="slides/slide60.xml"/><Relationship Id="rId63" Type="http://schemas.openxmlformats.org/officeDocument/2006/relationships/slide" Target="slides/slide59.xml"/><Relationship Id="rId66" Type="http://schemas.openxmlformats.org/officeDocument/2006/relationships/slide" Target="slides/slide62.xml"/><Relationship Id="rId65" Type="http://schemas.openxmlformats.org/officeDocument/2006/relationships/slide" Target="slides/slide61.xml"/><Relationship Id="rId68" Type="http://schemas.openxmlformats.org/officeDocument/2006/relationships/slide" Target="slides/slide64.xml"/><Relationship Id="rId67" Type="http://schemas.openxmlformats.org/officeDocument/2006/relationships/slide" Target="slides/slide63.xml"/><Relationship Id="rId60" Type="http://schemas.openxmlformats.org/officeDocument/2006/relationships/slide" Target="slides/slide56.xml"/><Relationship Id="rId69" Type="http://schemas.openxmlformats.org/officeDocument/2006/relationships/slide" Target="slides/slide65.xml"/><Relationship Id="rId51" Type="http://schemas.openxmlformats.org/officeDocument/2006/relationships/slide" Target="slides/slide47.xml"/><Relationship Id="rId50" Type="http://schemas.openxmlformats.org/officeDocument/2006/relationships/slide" Target="slides/slide46.xml"/><Relationship Id="rId53" Type="http://schemas.openxmlformats.org/officeDocument/2006/relationships/slide" Target="slides/slide49.xml"/><Relationship Id="rId52" Type="http://schemas.openxmlformats.org/officeDocument/2006/relationships/slide" Target="slides/slide48.xml"/><Relationship Id="rId55" Type="http://schemas.openxmlformats.org/officeDocument/2006/relationships/slide" Target="slides/slide51.xml"/><Relationship Id="rId54" Type="http://schemas.openxmlformats.org/officeDocument/2006/relationships/slide" Target="slides/slide50.xml"/><Relationship Id="rId57" Type="http://schemas.openxmlformats.org/officeDocument/2006/relationships/slide" Target="slides/slide53.xml"/><Relationship Id="rId56" Type="http://schemas.openxmlformats.org/officeDocument/2006/relationships/slide" Target="slides/slide52.xml"/><Relationship Id="rId59" Type="http://schemas.openxmlformats.org/officeDocument/2006/relationships/slide" Target="slides/slide55.xml"/><Relationship Id="rId58"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187" name="Google Shape;187;p1: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198" name="Google Shape;198;p2: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30" name="Google Shape;230;p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40" name="Google Shape;240;p4: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56" name="Google Shape;256;p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 name="Shape 283"/>
        <p:cNvGrpSpPr/>
        <p:nvPr/>
      </p:nvGrpSpPr>
      <p:grpSpPr>
        <a:xfrm>
          <a:off x="0" y="0"/>
          <a:ext cx="0" cy="0"/>
          <a:chOff x="0" y="0"/>
          <a:chExt cx="0" cy="0"/>
        </a:xfrm>
      </p:grpSpPr>
      <p:sp>
        <p:nvSpPr>
          <p:cNvPr id="284" name="Google Shape;284;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85" name="Google Shape;285;p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93" name="Google Shape;293;p7: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14" name="Google Shape;314;p8: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26" name="Google Shape;326;p9: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 name="Shape 338"/>
        <p:cNvGrpSpPr/>
        <p:nvPr/>
      </p:nvGrpSpPr>
      <p:grpSpPr>
        <a:xfrm>
          <a:off x="0" y="0"/>
          <a:ext cx="0" cy="0"/>
          <a:chOff x="0" y="0"/>
          <a:chExt cx="0" cy="0"/>
        </a:xfrm>
      </p:grpSpPr>
      <p:sp>
        <p:nvSpPr>
          <p:cNvPr id="339" name="Google Shape;339;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40" name="Google Shape;340;p10: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55" name="Google Shape;355;p11: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75" name="Google Shape;375;p1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 name="Shape 382"/>
        <p:cNvGrpSpPr/>
        <p:nvPr/>
      </p:nvGrpSpPr>
      <p:grpSpPr>
        <a:xfrm>
          <a:off x="0" y="0"/>
          <a:ext cx="0" cy="0"/>
          <a:chOff x="0" y="0"/>
          <a:chExt cx="0" cy="0"/>
        </a:xfrm>
      </p:grpSpPr>
      <p:sp>
        <p:nvSpPr>
          <p:cNvPr id="383" name="Google Shape;383;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84" name="Google Shape;384;p1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05" name="Google Shape;405;p1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 name="Shape 412"/>
        <p:cNvGrpSpPr/>
        <p:nvPr/>
      </p:nvGrpSpPr>
      <p:grpSpPr>
        <a:xfrm>
          <a:off x="0" y="0"/>
          <a:ext cx="0" cy="0"/>
          <a:chOff x="0" y="0"/>
          <a:chExt cx="0" cy="0"/>
        </a:xfrm>
      </p:grpSpPr>
      <p:sp>
        <p:nvSpPr>
          <p:cNvPr id="413" name="Google Shape;413;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14" name="Google Shape;414;p1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 name="Shape 421"/>
        <p:cNvGrpSpPr/>
        <p:nvPr/>
      </p:nvGrpSpPr>
      <p:grpSpPr>
        <a:xfrm>
          <a:off x="0" y="0"/>
          <a:ext cx="0" cy="0"/>
          <a:chOff x="0" y="0"/>
          <a:chExt cx="0" cy="0"/>
        </a:xfrm>
      </p:grpSpPr>
      <p:sp>
        <p:nvSpPr>
          <p:cNvPr id="422" name="Google Shape;422;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23" name="Google Shape;423;p1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 name="Shape 430"/>
        <p:cNvGrpSpPr/>
        <p:nvPr/>
      </p:nvGrpSpPr>
      <p:grpSpPr>
        <a:xfrm>
          <a:off x="0" y="0"/>
          <a:ext cx="0" cy="0"/>
          <a:chOff x="0" y="0"/>
          <a:chExt cx="0" cy="0"/>
        </a:xfrm>
      </p:grpSpPr>
      <p:sp>
        <p:nvSpPr>
          <p:cNvPr id="431" name="Google Shape;431;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32" name="Google Shape;432;p1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41" name="Google Shape;441;p1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50" name="Google Shape;450;p19: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 name="Shape 459"/>
        <p:cNvGrpSpPr/>
        <p:nvPr/>
      </p:nvGrpSpPr>
      <p:grpSpPr>
        <a:xfrm>
          <a:off x="0" y="0"/>
          <a:ext cx="0" cy="0"/>
          <a:chOff x="0" y="0"/>
          <a:chExt cx="0" cy="0"/>
        </a:xfrm>
      </p:grpSpPr>
      <p:sp>
        <p:nvSpPr>
          <p:cNvPr id="460" name="Google Shape;460;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61" name="Google Shape;461;p20: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 name="Shape 484"/>
        <p:cNvGrpSpPr/>
        <p:nvPr/>
      </p:nvGrpSpPr>
      <p:grpSpPr>
        <a:xfrm>
          <a:off x="0" y="0"/>
          <a:ext cx="0" cy="0"/>
          <a:chOff x="0" y="0"/>
          <a:chExt cx="0" cy="0"/>
        </a:xfrm>
      </p:grpSpPr>
      <p:sp>
        <p:nvSpPr>
          <p:cNvPr id="485" name="Google Shape;485;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86" name="Google Shape;486;p2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12" name="Google Shape;512;p2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37" name="Google Shape;537;p2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55" name="Google Shape;555;p2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64" name="Google Shape;564;p2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75" name="Google Shape;575;p2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84" name="Google Shape;584;p2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94" name="Google Shape;594;p2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 name="Shape 601"/>
        <p:cNvGrpSpPr/>
        <p:nvPr/>
      </p:nvGrpSpPr>
      <p:grpSpPr>
        <a:xfrm>
          <a:off x="0" y="0"/>
          <a:ext cx="0" cy="0"/>
          <a:chOff x="0" y="0"/>
          <a:chExt cx="0" cy="0"/>
        </a:xfrm>
      </p:grpSpPr>
      <p:sp>
        <p:nvSpPr>
          <p:cNvPr id="602" name="Google Shape;602;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03" name="Google Shape;603;p2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13" name="Google Shape;613;p3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23" name="Google Shape;623;p3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32" name="Google Shape;632;p3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41" name="Google Shape;641;p3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 name="Shape 648"/>
        <p:cNvGrpSpPr/>
        <p:nvPr/>
      </p:nvGrpSpPr>
      <p:grpSpPr>
        <a:xfrm>
          <a:off x="0" y="0"/>
          <a:ext cx="0" cy="0"/>
          <a:chOff x="0" y="0"/>
          <a:chExt cx="0" cy="0"/>
        </a:xfrm>
      </p:grpSpPr>
      <p:sp>
        <p:nvSpPr>
          <p:cNvPr id="649" name="Google Shape;649;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50" name="Google Shape;650;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59" name="Google Shape;659;p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68" name="Google Shape;668;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77" name="Google Shape;677;p3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86" name="Google Shape;686;p3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95" name="Google Shape;695;p3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04" name="Google Shape;704;p4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 name="Shape 710"/>
        <p:cNvGrpSpPr/>
        <p:nvPr/>
      </p:nvGrpSpPr>
      <p:grpSpPr>
        <a:xfrm>
          <a:off x="0" y="0"/>
          <a:ext cx="0" cy="0"/>
          <a:chOff x="0" y="0"/>
          <a:chExt cx="0" cy="0"/>
        </a:xfrm>
      </p:grpSpPr>
      <p:sp>
        <p:nvSpPr>
          <p:cNvPr id="711" name="Google Shape;711;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12" name="Google Shape;712;p4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 name="Shape 721"/>
        <p:cNvGrpSpPr/>
        <p:nvPr/>
      </p:nvGrpSpPr>
      <p:grpSpPr>
        <a:xfrm>
          <a:off x="0" y="0"/>
          <a:ext cx="0" cy="0"/>
          <a:chOff x="0" y="0"/>
          <a:chExt cx="0" cy="0"/>
        </a:xfrm>
      </p:grpSpPr>
      <p:sp>
        <p:nvSpPr>
          <p:cNvPr id="722" name="Google Shape;722;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23" name="Google Shape;723;p4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33" name="Google Shape;733;p4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45" name="Google Shape;745;p4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 name="Shape 754"/>
        <p:cNvGrpSpPr/>
        <p:nvPr/>
      </p:nvGrpSpPr>
      <p:grpSpPr>
        <a:xfrm>
          <a:off x="0" y="0"/>
          <a:ext cx="0" cy="0"/>
          <a:chOff x="0" y="0"/>
          <a:chExt cx="0" cy="0"/>
        </a:xfrm>
      </p:grpSpPr>
      <p:sp>
        <p:nvSpPr>
          <p:cNvPr id="755" name="Google Shape;755;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56" name="Google Shape;756;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66" name="Google Shape;766;p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 name="Shape 774"/>
        <p:cNvGrpSpPr/>
        <p:nvPr/>
      </p:nvGrpSpPr>
      <p:grpSpPr>
        <a:xfrm>
          <a:off x="0" y="0"/>
          <a:ext cx="0" cy="0"/>
          <a:chOff x="0" y="0"/>
          <a:chExt cx="0" cy="0"/>
        </a:xfrm>
      </p:grpSpPr>
      <p:sp>
        <p:nvSpPr>
          <p:cNvPr id="775" name="Google Shape;775;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76" name="Google Shape;776;p4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784" name="Google Shape;784;p4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807" name="Google Shape;807;p4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828" name="Google Shape;828;p5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838" name="Google Shape;838;p5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 name="Shape 845"/>
        <p:cNvGrpSpPr/>
        <p:nvPr/>
      </p:nvGrpSpPr>
      <p:grpSpPr>
        <a:xfrm>
          <a:off x="0" y="0"/>
          <a:ext cx="0" cy="0"/>
          <a:chOff x="0" y="0"/>
          <a:chExt cx="0" cy="0"/>
        </a:xfrm>
      </p:grpSpPr>
      <p:sp>
        <p:nvSpPr>
          <p:cNvPr id="846" name="Google Shape;846;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847" name="Google Shape;847;p5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p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p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4: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p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5: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p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p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7: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p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8: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p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9: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p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0: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 name="Shape 910"/>
        <p:cNvGrpSpPr/>
        <p:nvPr/>
      </p:nvGrpSpPr>
      <p:grpSpPr>
        <a:xfrm>
          <a:off x="0" y="0"/>
          <a:ext cx="0" cy="0"/>
          <a:chOff x="0" y="0"/>
          <a:chExt cx="0" cy="0"/>
        </a:xfrm>
      </p:grpSpPr>
      <p:sp>
        <p:nvSpPr>
          <p:cNvPr id="911" name="Google Shape;911;p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1: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p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2: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p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p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4: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 name="Shape 938"/>
        <p:cNvGrpSpPr/>
        <p:nvPr/>
      </p:nvGrpSpPr>
      <p:grpSpPr>
        <a:xfrm>
          <a:off x="0" y="0"/>
          <a:ext cx="0" cy="0"/>
          <a:chOff x="0" y="0"/>
          <a:chExt cx="0" cy="0"/>
        </a:xfrm>
      </p:grpSpPr>
      <p:sp>
        <p:nvSpPr>
          <p:cNvPr id="939" name="Google Shape;939;p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5: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p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6: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p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7: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p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8: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p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9: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p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0: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p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1: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 name="Shape 987"/>
        <p:cNvGrpSpPr/>
        <p:nvPr/>
      </p:nvGrpSpPr>
      <p:grpSpPr>
        <a:xfrm>
          <a:off x="0" y="0"/>
          <a:ext cx="0" cy="0"/>
          <a:chOff x="0" y="0"/>
          <a:chExt cx="0" cy="0"/>
        </a:xfrm>
      </p:grpSpPr>
      <p:sp>
        <p:nvSpPr>
          <p:cNvPr id="988" name="Google Shape;988;p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2: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 name="Shape 994"/>
        <p:cNvGrpSpPr/>
        <p:nvPr/>
      </p:nvGrpSpPr>
      <p:grpSpPr>
        <a:xfrm>
          <a:off x="0" y="0"/>
          <a:ext cx="0" cy="0"/>
          <a:chOff x="0" y="0"/>
          <a:chExt cx="0" cy="0"/>
        </a:xfrm>
      </p:grpSpPr>
      <p:sp>
        <p:nvSpPr>
          <p:cNvPr id="995" name="Google Shape;995;p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p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4: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p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5: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p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6: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 name="Shape 1022"/>
        <p:cNvGrpSpPr/>
        <p:nvPr/>
      </p:nvGrpSpPr>
      <p:grpSpPr>
        <a:xfrm>
          <a:off x="0" y="0"/>
          <a:ext cx="0" cy="0"/>
          <a:chOff x="0" y="0"/>
          <a:chExt cx="0" cy="0"/>
        </a:xfrm>
      </p:grpSpPr>
      <p:sp>
        <p:nvSpPr>
          <p:cNvPr id="1023" name="Google Shape;1023;p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7: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p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8: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p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9: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p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0: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 name="Shape 1050"/>
        <p:cNvGrpSpPr/>
        <p:nvPr/>
      </p:nvGrpSpPr>
      <p:grpSpPr>
        <a:xfrm>
          <a:off x="0" y="0"/>
          <a:ext cx="0" cy="0"/>
          <a:chOff x="0" y="0"/>
          <a:chExt cx="0" cy="0"/>
        </a:xfrm>
      </p:grpSpPr>
      <p:sp>
        <p:nvSpPr>
          <p:cNvPr id="1051" name="Google Shape;1051;p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1: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 name="Shape 1057"/>
        <p:cNvGrpSpPr/>
        <p:nvPr/>
      </p:nvGrpSpPr>
      <p:grpSpPr>
        <a:xfrm>
          <a:off x="0" y="0"/>
          <a:ext cx="0" cy="0"/>
          <a:chOff x="0" y="0"/>
          <a:chExt cx="0" cy="0"/>
        </a:xfrm>
      </p:grpSpPr>
      <p:sp>
        <p:nvSpPr>
          <p:cNvPr id="1058" name="Google Shape;1058;p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82: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 name="Shape 1064"/>
        <p:cNvGrpSpPr/>
        <p:nvPr/>
      </p:nvGrpSpPr>
      <p:grpSpPr>
        <a:xfrm>
          <a:off x="0" y="0"/>
          <a:ext cx="0" cy="0"/>
          <a:chOff x="0" y="0"/>
          <a:chExt cx="0" cy="0"/>
        </a:xfrm>
      </p:grpSpPr>
      <p:sp>
        <p:nvSpPr>
          <p:cNvPr id="1065" name="Google Shape;1065;p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3:notes"/>
          <p:cNvSpPr/>
          <p:nvPr>
            <p:ph idx="2" type="sldImg"/>
          </p:nvPr>
        </p:nvSpPr>
        <p:spPr>
          <a:xfrm>
            <a:off x="1143225" y="685800"/>
            <a:ext cx="457222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p8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1073" name="Google Shape;1073;p8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Only">
  <p:cSld name="1_Title Only">
    <p:spTree>
      <p:nvGrpSpPr>
        <p:cNvPr id="12" name="Shape 12"/>
        <p:cNvGrpSpPr/>
        <p:nvPr/>
      </p:nvGrpSpPr>
      <p:grpSpPr>
        <a:xfrm>
          <a:off x="0" y="0"/>
          <a:ext cx="0" cy="0"/>
          <a:chOff x="0" y="0"/>
          <a:chExt cx="0" cy="0"/>
        </a:xfrm>
      </p:grpSpPr>
      <p:sp>
        <p:nvSpPr>
          <p:cNvPr id="13" name="Google Shape;13;p86"/>
          <p:cNvSpPr/>
          <p:nvPr>
            <p:ph idx="2" type="pic"/>
          </p:nvPr>
        </p:nvSpPr>
        <p:spPr>
          <a:xfrm>
            <a:off x="0" y="129866"/>
            <a:ext cx="12192000" cy="6554806"/>
          </a:xfrm>
          <a:prstGeom prst="rect">
            <a:avLst/>
          </a:prstGeom>
          <a:noFill/>
          <a:ln>
            <a:noFill/>
          </a:ln>
        </p:spPr>
      </p:sp>
      <p:sp>
        <p:nvSpPr>
          <p:cNvPr id="14" name="Google Shape;14;p8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 name="Google Shape;15;p8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 name="Google Shape;16;p8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
        <p:nvSpPr>
          <p:cNvPr id="17" name="Google Shape;17;p86"/>
          <p:cNvSpPr txBox="1"/>
          <p:nvPr>
            <p:ph type="title"/>
          </p:nvPr>
        </p:nvSpPr>
        <p:spPr>
          <a:xfrm>
            <a:off x="838200" y="1863525"/>
            <a:ext cx="10515600" cy="3130952"/>
          </a:xfrm>
          <a:prstGeom prst="rect">
            <a:avLst/>
          </a:prstGeom>
          <a:noFill/>
          <a:ln>
            <a:noFill/>
          </a:ln>
        </p:spPr>
        <p:txBody>
          <a:bodyPr anchorCtr="0" anchor="ctr" bIns="45700" lIns="91425" spcFirstLastPara="1" rIns="91425" wrap="square" tIns="45700">
            <a:noAutofit/>
          </a:bodyPr>
          <a:lstStyle>
            <a:lvl1pPr lvl="0" algn="ctr">
              <a:lnSpc>
                <a:spcPct val="90000"/>
              </a:lnSpc>
              <a:spcBef>
                <a:spcPts val="0"/>
              </a:spcBef>
              <a:spcAft>
                <a:spcPts val="0"/>
              </a:spcAft>
              <a:buClr>
                <a:schemeClr val="lt1"/>
              </a:buClr>
              <a:buSzPts val="9600"/>
              <a:buFont typeface="Bebas Neue"/>
              <a:buNone/>
              <a:defRPr sz="9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Title Only">
  <p:cSld name="3_Title Only">
    <p:spTree>
      <p:nvGrpSpPr>
        <p:cNvPr id="18" name="Shape 18"/>
        <p:cNvGrpSpPr/>
        <p:nvPr/>
      </p:nvGrpSpPr>
      <p:grpSpPr>
        <a:xfrm>
          <a:off x="0" y="0"/>
          <a:ext cx="0" cy="0"/>
          <a:chOff x="0" y="0"/>
          <a:chExt cx="0" cy="0"/>
        </a:xfrm>
      </p:grpSpPr>
      <p:sp>
        <p:nvSpPr>
          <p:cNvPr id="19" name="Google Shape;19;p87"/>
          <p:cNvSpPr/>
          <p:nvPr>
            <p:ph idx="2" type="pic"/>
          </p:nvPr>
        </p:nvSpPr>
        <p:spPr>
          <a:xfrm>
            <a:off x="179283" y="130417"/>
            <a:ext cx="11833500" cy="6423900"/>
          </a:xfrm>
          <a:prstGeom prst="rect">
            <a:avLst/>
          </a:prstGeom>
          <a:noFill/>
          <a:ln>
            <a:noFill/>
          </a:ln>
        </p:spPr>
      </p:sp>
      <p:sp>
        <p:nvSpPr>
          <p:cNvPr id="20" name="Google Shape;20;p87"/>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 name="Google Shape;21;p8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 name="Google Shape;22;p8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 name="Google Shape;23;p8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Only">
  <p:cSld name="2_Title Only">
    <p:spTree>
      <p:nvGrpSpPr>
        <p:cNvPr id="24" name="Shape 24"/>
        <p:cNvGrpSpPr/>
        <p:nvPr/>
      </p:nvGrpSpPr>
      <p:grpSpPr>
        <a:xfrm>
          <a:off x="0" y="0"/>
          <a:ext cx="0" cy="0"/>
          <a:chOff x="0" y="0"/>
          <a:chExt cx="0" cy="0"/>
        </a:xfrm>
      </p:grpSpPr>
      <p:sp>
        <p:nvSpPr>
          <p:cNvPr id="25" name="Google Shape;25;p88"/>
          <p:cNvSpPr/>
          <p:nvPr>
            <p:ph idx="2" type="pic"/>
          </p:nvPr>
        </p:nvSpPr>
        <p:spPr>
          <a:xfrm>
            <a:off x="0" y="1690640"/>
            <a:ext cx="12192000" cy="4277138"/>
          </a:xfrm>
          <a:prstGeom prst="rect">
            <a:avLst/>
          </a:prstGeom>
          <a:noFill/>
          <a:ln>
            <a:noFill/>
          </a:ln>
        </p:spPr>
      </p:sp>
      <p:sp>
        <p:nvSpPr>
          <p:cNvPr id="26" name="Google Shape;26;p88"/>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7" name="Google Shape;27;p8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 name="Google Shape;28;p8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 name="Google Shape;29;p8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_Title Only">
  <p:cSld name="11_Title Only">
    <p:spTree>
      <p:nvGrpSpPr>
        <p:cNvPr id="30" name="Shape 30"/>
        <p:cNvGrpSpPr/>
        <p:nvPr/>
      </p:nvGrpSpPr>
      <p:grpSpPr>
        <a:xfrm>
          <a:off x="0" y="0"/>
          <a:ext cx="0" cy="0"/>
          <a:chOff x="0" y="0"/>
          <a:chExt cx="0" cy="0"/>
        </a:xfrm>
      </p:grpSpPr>
      <p:sp>
        <p:nvSpPr>
          <p:cNvPr id="31" name="Google Shape;31;p89"/>
          <p:cNvSpPr/>
          <p:nvPr>
            <p:ph idx="2" type="pic"/>
          </p:nvPr>
        </p:nvSpPr>
        <p:spPr>
          <a:xfrm>
            <a:off x="7809053" y="925975"/>
            <a:ext cx="3426106" cy="5271088"/>
          </a:xfrm>
          <a:prstGeom prst="rect">
            <a:avLst/>
          </a:prstGeom>
          <a:noFill/>
          <a:ln>
            <a:noFill/>
          </a:ln>
        </p:spPr>
      </p:sp>
      <p:sp>
        <p:nvSpPr>
          <p:cNvPr id="32" name="Google Shape;32;p89"/>
          <p:cNvSpPr/>
          <p:nvPr>
            <p:ph idx="3" type="pic"/>
          </p:nvPr>
        </p:nvSpPr>
        <p:spPr>
          <a:xfrm>
            <a:off x="4382947" y="925975"/>
            <a:ext cx="3426106" cy="5271088"/>
          </a:xfrm>
          <a:prstGeom prst="rect">
            <a:avLst/>
          </a:prstGeom>
          <a:noFill/>
          <a:ln>
            <a:noFill/>
          </a:ln>
        </p:spPr>
      </p:sp>
      <p:sp>
        <p:nvSpPr>
          <p:cNvPr id="33" name="Google Shape;33;p89"/>
          <p:cNvSpPr/>
          <p:nvPr>
            <p:ph idx="4" type="pic"/>
          </p:nvPr>
        </p:nvSpPr>
        <p:spPr>
          <a:xfrm>
            <a:off x="956841" y="925975"/>
            <a:ext cx="3426106" cy="5271088"/>
          </a:xfrm>
          <a:prstGeom prst="rect">
            <a:avLst/>
          </a:prstGeom>
          <a:noFill/>
          <a:ln>
            <a:noFill/>
          </a:ln>
        </p:spPr>
      </p:sp>
      <p:sp>
        <p:nvSpPr>
          <p:cNvPr id="34" name="Google Shape;34;p89"/>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5" name="Google Shape;35;p8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6" name="Google Shape;36;p8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 name="Google Shape;37;p8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_Title Only">
  <p:cSld name="14_Title Only">
    <p:spTree>
      <p:nvGrpSpPr>
        <p:cNvPr id="38" name="Shape 38"/>
        <p:cNvGrpSpPr/>
        <p:nvPr/>
      </p:nvGrpSpPr>
      <p:grpSpPr>
        <a:xfrm>
          <a:off x="0" y="0"/>
          <a:ext cx="0" cy="0"/>
          <a:chOff x="0" y="0"/>
          <a:chExt cx="0" cy="0"/>
        </a:xfrm>
      </p:grpSpPr>
      <p:sp>
        <p:nvSpPr>
          <p:cNvPr id="39" name="Google Shape;39;p90"/>
          <p:cNvSpPr/>
          <p:nvPr>
            <p:ph idx="2" type="pic"/>
          </p:nvPr>
        </p:nvSpPr>
        <p:spPr>
          <a:xfrm>
            <a:off x="5669355" y="4743660"/>
            <a:ext cx="5254284" cy="1557666"/>
          </a:xfrm>
          <a:prstGeom prst="rect">
            <a:avLst/>
          </a:prstGeom>
          <a:noFill/>
          <a:ln>
            <a:noFill/>
          </a:ln>
        </p:spPr>
      </p:sp>
      <p:sp>
        <p:nvSpPr>
          <p:cNvPr id="40" name="Google Shape;40;p90"/>
          <p:cNvSpPr/>
          <p:nvPr>
            <p:ph idx="3" type="pic"/>
          </p:nvPr>
        </p:nvSpPr>
        <p:spPr>
          <a:xfrm>
            <a:off x="5669355" y="3429000"/>
            <a:ext cx="5254284" cy="1557666"/>
          </a:xfrm>
          <a:prstGeom prst="rect">
            <a:avLst/>
          </a:prstGeom>
          <a:noFill/>
          <a:ln>
            <a:noFill/>
          </a:ln>
        </p:spPr>
      </p:sp>
      <p:sp>
        <p:nvSpPr>
          <p:cNvPr id="41" name="Google Shape;41;p90"/>
          <p:cNvSpPr/>
          <p:nvPr>
            <p:ph idx="4" type="pic"/>
          </p:nvPr>
        </p:nvSpPr>
        <p:spPr>
          <a:xfrm>
            <a:off x="5669355" y="2114340"/>
            <a:ext cx="5254284" cy="1557666"/>
          </a:xfrm>
          <a:prstGeom prst="rect">
            <a:avLst/>
          </a:prstGeom>
          <a:noFill/>
          <a:ln>
            <a:noFill/>
          </a:ln>
        </p:spPr>
      </p:sp>
      <p:sp>
        <p:nvSpPr>
          <p:cNvPr id="42" name="Google Shape;42;p90"/>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3" name="Google Shape;43;p9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4" name="Google Shape;44;p9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 name="Google Shape;45;p9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_Title Only">
  <p:cSld name="13_Title Only">
    <p:spTree>
      <p:nvGrpSpPr>
        <p:cNvPr id="46" name="Shape 46"/>
        <p:cNvGrpSpPr/>
        <p:nvPr/>
      </p:nvGrpSpPr>
      <p:grpSpPr>
        <a:xfrm>
          <a:off x="0" y="0"/>
          <a:ext cx="0" cy="0"/>
          <a:chOff x="0" y="0"/>
          <a:chExt cx="0" cy="0"/>
        </a:xfrm>
      </p:grpSpPr>
      <p:sp>
        <p:nvSpPr>
          <p:cNvPr id="47" name="Google Shape;47;p91"/>
          <p:cNvSpPr/>
          <p:nvPr>
            <p:ph idx="2" type="pic"/>
          </p:nvPr>
        </p:nvSpPr>
        <p:spPr>
          <a:xfrm>
            <a:off x="2" y="-1292"/>
            <a:ext cx="6860277" cy="6859292"/>
          </a:xfrm>
          <a:prstGeom prst="rect">
            <a:avLst/>
          </a:prstGeom>
          <a:noFill/>
          <a:ln>
            <a:noFill/>
          </a:ln>
        </p:spPr>
      </p:sp>
      <p:sp>
        <p:nvSpPr>
          <p:cNvPr id="48" name="Google Shape;48;p91"/>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 name="Google Shape;49;p9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 name="Google Shape;50;p9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 name="Google Shape;51;p9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9_Title Only">
  <p:cSld name="9_Title Only">
    <p:spTree>
      <p:nvGrpSpPr>
        <p:cNvPr id="52" name="Shape 52"/>
        <p:cNvGrpSpPr/>
        <p:nvPr/>
      </p:nvGrpSpPr>
      <p:grpSpPr>
        <a:xfrm>
          <a:off x="0" y="0"/>
          <a:ext cx="0" cy="0"/>
          <a:chOff x="0" y="0"/>
          <a:chExt cx="0" cy="0"/>
        </a:xfrm>
      </p:grpSpPr>
      <p:sp>
        <p:nvSpPr>
          <p:cNvPr id="53" name="Google Shape;53;p92"/>
          <p:cNvSpPr/>
          <p:nvPr>
            <p:ph idx="2" type="pic"/>
          </p:nvPr>
        </p:nvSpPr>
        <p:spPr>
          <a:xfrm>
            <a:off x="0" y="0"/>
            <a:ext cx="12192000" cy="4041058"/>
          </a:xfrm>
          <a:prstGeom prst="rect">
            <a:avLst/>
          </a:prstGeom>
          <a:noFill/>
          <a:ln>
            <a:noFill/>
          </a:ln>
        </p:spPr>
      </p:sp>
      <p:sp>
        <p:nvSpPr>
          <p:cNvPr id="54" name="Google Shape;54;p92"/>
          <p:cNvSpPr txBox="1"/>
          <p:nvPr>
            <p:ph type="title"/>
          </p:nvPr>
        </p:nvSpPr>
        <p:spPr>
          <a:xfrm>
            <a:off x="838200" y="4041058"/>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5" name="Google Shape;55;p9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6" name="Google Shape;56;p9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7" name="Google Shape;57;p9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Only">
  <p:cSld name="15_Title Only">
    <p:spTree>
      <p:nvGrpSpPr>
        <p:cNvPr id="58" name="Shape 58"/>
        <p:cNvGrpSpPr/>
        <p:nvPr/>
      </p:nvGrpSpPr>
      <p:grpSpPr>
        <a:xfrm>
          <a:off x="0" y="0"/>
          <a:ext cx="0" cy="0"/>
          <a:chOff x="0" y="0"/>
          <a:chExt cx="0" cy="0"/>
        </a:xfrm>
      </p:grpSpPr>
      <p:sp>
        <p:nvSpPr>
          <p:cNvPr id="59" name="Google Shape;59;p93"/>
          <p:cNvSpPr/>
          <p:nvPr>
            <p:ph idx="2" type="pic"/>
          </p:nvPr>
        </p:nvSpPr>
        <p:spPr>
          <a:xfrm>
            <a:off x="0" y="0"/>
            <a:ext cx="6096000" cy="6858000"/>
          </a:xfrm>
          <a:prstGeom prst="rect">
            <a:avLst/>
          </a:prstGeom>
          <a:noFill/>
          <a:ln>
            <a:noFill/>
          </a:ln>
        </p:spPr>
      </p:sp>
      <p:sp>
        <p:nvSpPr>
          <p:cNvPr id="60" name="Google Shape;60;p93"/>
          <p:cNvSpPr txBox="1"/>
          <p:nvPr>
            <p:ph type="title"/>
          </p:nvPr>
        </p:nvSpPr>
        <p:spPr>
          <a:xfrm>
            <a:off x="6829062" y="815602"/>
            <a:ext cx="4524737"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1" name="Google Shape;61;p9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2" name="Google Shape;62;p9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3" name="Google Shape;63;p9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_Title Only">
  <p:cSld name="18_Title Only">
    <p:spTree>
      <p:nvGrpSpPr>
        <p:cNvPr id="64" name="Shape 64"/>
        <p:cNvGrpSpPr/>
        <p:nvPr/>
      </p:nvGrpSpPr>
      <p:grpSpPr>
        <a:xfrm>
          <a:off x="0" y="0"/>
          <a:ext cx="0" cy="0"/>
          <a:chOff x="0" y="0"/>
          <a:chExt cx="0" cy="0"/>
        </a:xfrm>
      </p:grpSpPr>
      <p:sp>
        <p:nvSpPr>
          <p:cNvPr id="65" name="Google Shape;65;p94"/>
          <p:cNvSpPr/>
          <p:nvPr>
            <p:ph idx="2" type="pic"/>
          </p:nvPr>
        </p:nvSpPr>
        <p:spPr>
          <a:xfrm>
            <a:off x="8735153" y="2606336"/>
            <a:ext cx="1611556" cy="3485417"/>
          </a:xfrm>
          <a:prstGeom prst="rect">
            <a:avLst/>
          </a:prstGeom>
          <a:noFill/>
          <a:ln>
            <a:noFill/>
          </a:ln>
        </p:spPr>
      </p:sp>
      <p:sp>
        <p:nvSpPr>
          <p:cNvPr id="66" name="Google Shape;66;p94"/>
          <p:cNvSpPr/>
          <p:nvPr>
            <p:ph idx="3" type="pic"/>
          </p:nvPr>
        </p:nvSpPr>
        <p:spPr>
          <a:xfrm>
            <a:off x="7421689" y="1664962"/>
            <a:ext cx="1897909" cy="4104731"/>
          </a:xfrm>
          <a:prstGeom prst="rect">
            <a:avLst/>
          </a:prstGeom>
          <a:noFill/>
          <a:ln>
            <a:noFill/>
          </a:ln>
        </p:spPr>
      </p:sp>
      <p:sp>
        <p:nvSpPr>
          <p:cNvPr id="67" name="Google Shape;67;p94"/>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8" name="Google Shape;68;p9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9" name="Google Shape;69;p9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0" name="Google Shape;70;p9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7_Title Only">
  <p:cSld name="7_Title Only">
    <p:spTree>
      <p:nvGrpSpPr>
        <p:cNvPr id="71" name="Shape 71"/>
        <p:cNvGrpSpPr/>
        <p:nvPr/>
      </p:nvGrpSpPr>
      <p:grpSpPr>
        <a:xfrm>
          <a:off x="0" y="0"/>
          <a:ext cx="0" cy="0"/>
          <a:chOff x="0" y="0"/>
          <a:chExt cx="0" cy="0"/>
        </a:xfrm>
      </p:grpSpPr>
      <p:sp>
        <p:nvSpPr>
          <p:cNvPr id="72" name="Google Shape;72;p95"/>
          <p:cNvSpPr/>
          <p:nvPr>
            <p:ph idx="2" type="pic"/>
          </p:nvPr>
        </p:nvSpPr>
        <p:spPr>
          <a:xfrm>
            <a:off x="4174658" y="-1294"/>
            <a:ext cx="8045982" cy="6859296"/>
          </a:xfrm>
          <a:prstGeom prst="rect">
            <a:avLst/>
          </a:prstGeom>
          <a:noFill/>
          <a:ln>
            <a:noFill/>
          </a:ln>
        </p:spPr>
      </p:sp>
      <p:sp>
        <p:nvSpPr>
          <p:cNvPr id="73" name="Google Shape;73;p95"/>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4" name="Google Shape;74;p9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5" name="Google Shape;75;p9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6" name="Google Shape;76;p9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Only">
  <p:cSld name="5_Title Only">
    <p:spTree>
      <p:nvGrpSpPr>
        <p:cNvPr id="77" name="Shape 77"/>
        <p:cNvGrpSpPr/>
        <p:nvPr/>
      </p:nvGrpSpPr>
      <p:grpSpPr>
        <a:xfrm>
          <a:off x="0" y="0"/>
          <a:ext cx="0" cy="0"/>
          <a:chOff x="0" y="0"/>
          <a:chExt cx="0" cy="0"/>
        </a:xfrm>
      </p:grpSpPr>
      <p:sp>
        <p:nvSpPr>
          <p:cNvPr id="78" name="Google Shape;78;p96"/>
          <p:cNvSpPr/>
          <p:nvPr>
            <p:ph idx="2" type="pic"/>
          </p:nvPr>
        </p:nvSpPr>
        <p:spPr>
          <a:xfrm>
            <a:off x="5514855" y="1166131"/>
            <a:ext cx="5311592" cy="4749120"/>
          </a:xfrm>
          <a:prstGeom prst="rect">
            <a:avLst/>
          </a:prstGeom>
          <a:noFill/>
          <a:ln>
            <a:noFill/>
          </a:ln>
        </p:spPr>
      </p:sp>
      <p:sp>
        <p:nvSpPr>
          <p:cNvPr id="79" name="Google Shape;79;p96"/>
          <p:cNvSpPr txBox="1"/>
          <p:nvPr>
            <p:ph type="title"/>
          </p:nvPr>
        </p:nvSpPr>
        <p:spPr>
          <a:xfrm>
            <a:off x="838200" y="815602"/>
            <a:ext cx="4439856"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80" name="Google Shape;80;p9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81" name="Google Shape;81;p9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82" name="Google Shape;82;p9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_Title Only">
  <p:cSld name="12_Title Only">
    <p:spTree>
      <p:nvGrpSpPr>
        <p:cNvPr id="83" name="Shape 83"/>
        <p:cNvGrpSpPr/>
        <p:nvPr/>
      </p:nvGrpSpPr>
      <p:grpSpPr>
        <a:xfrm>
          <a:off x="0" y="0"/>
          <a:ext cx="0" cy="0"/>
          <a:chOff x="0" y="0"/>
          <a:chExt cx="0" cy="0"/>
        </a:xfrm>
      </p:grpSpPr>
      <p:sp>
        <p:nvSpPr>
          <p:cNvPr id="84" name="Google Shape;84;p97"/>
          <p:cNvSpPr/>
          <p:nvPr>
            <p:ph idx="2" type="pic"/>
          </p:nvPr>
        </p:nvSpPr>
        <p:spPr>
          <a:xfrm>
            <a:off x="179283" y="130418"/>
            <a:ext cx="11833435" cy="3694331"/>
          </a:xfrm>
          <a:prstGeom prst="rect">
            <a:avLst/>
          </a:prstGeom>
          <a:noFill/>
          <a:ln>
            <a:noFill/>
          </a:ln>
        </p:spPr>
      </p:sp>
      <p:sp>
        <p:nvSpPr>
          <p:cNvPr id="85" name="Google Shape;85;p97"/>
          <p:cNvSpPr/>
          <p:nvPr>
            <p:ph idx="3" type="pic"/>
          </p:nvPr>
        </p:nvSpPr>
        <p:spPr>
          <a:xfrm>
            <a:off x="8074574" y="2221880"/>
            <a:ext cx="3128515" cy="2477680"/>
          </a:xfrm>
          <a:prstGeom prst="rect">
            <a:avLst/>
          </a:prstGeom>
          <a:noFill/>
          <a:ln>
            <a:noFill/>
          </a:ln>
        </p:spPr>
      </p:sp>
      <p:sp>
        <p:nvSpPr>
          <p:cNvPr id="86" name="Google Shape;86;p97"/>
          <p:cNvSpPr/>
          <p:nvPr>
            <p:ph idx="4" type="pic"/>
          </p:nvPr>
        </p:nvSpPr>
        <p:spPr>
          <a:xfrm>
            <a:off x="4528066" y="2221880"/>
            <a:ext cx="3128515" cy="2477680"/>
          </a:xfrm>
          <a:prstGeom prst="rect">
            <a:avLst/>
          </a:prstGeom>
          <a:noFill/>
          <a:ln>
            <a:noFill/>
          </a:ln>
        </p:spPr>
      </p:sp>
      <p:sp>
        <p:nvSpPr>
          <p:cNvPr id="87" name="Google Shape;87;p97"/>
          <p:cNvSpPr/>
          <p:nvPr>
            <p:ph idx="5" type="pic"/>
          </p:nvPr>
        </p:nvSpPr>
        <p:spPr>
          <a:xfrm>
            <a:off x="981557" y="2221880"/>
            <a:ext cx="3128515" cy="2477680"/>
          </a:xfrm>
          <a:prstGeom prst="rect">
            <a:avLst/>
          </a:prstGeom>
          <a:noFill/>
          <a:ln>
            <a:noFill/>
          </a:ln>
        </p:spPr>
      </p:sp>
      <p:sp>
        <p:nvSpPr>
          <p:cNvPr id="88" name="Google Shape;88;p97"/>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89" name="Google Shape;89;p9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0" name="Google Shape;90;p9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1" name="Google Shape;91;p9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Only">
  <p:cSld name="4_Title Only">
    <p:spTree>
      <p:nvGrpSpPr>
        <p:cNvPr id="92" name="Shape 92"/>
        <p:cNvGrpSpPr/>
        <p:nvPr/>
      </p:nvGrpSpPr>
      <p:grpSpPr>
        <a:xfrm>
          <a:off x="0" y="0"/>
          <a:ext cx="0" cy="0"/>
          <a:chOff x="0" y="0"/>
          <a:chExt cx="0" cy="0"/>
        </a:xfrm>
      </p:grpSpPr>
      <p:sp>
        <p:nvSpPr>
          <p:cNvPr id="93" name="Google Shape;93;p98"/>
          <p:cNvSpPr/>
          <p:nvPr>
            <p:ph idx="2" type="pic"/>
          </p:nvPr>
        </p:nvSpPr>
        <p:spPr>
          <a:xfrm>
            <a:off x="0" y="0"/>
            <a:ext cx="12192000" cy="6858000"/>
          </a:xfrm>
          <a:prstGeom prst="rect">
            <a:avLst/>
          </a:prstGeom>
          <a:noFill/>
          <a:ln>
            <a:noFill/>
          </a:ln>
        </p:spPr>
      </p:sp>
      <p:sp>
        <p:nvSpPr>
          <p:cNvPr id="94" name="Google Shape;94;p98"/>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5" name="Google Shape;95;p9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6" name="Google Shape;96;p9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7" name="Google Shape;97;p9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Only">
  <p:cSld name="6_Title Only">
    <p:spTree>
      <p:nvGrpSpPr>
        <p:cNvPr id="98" name="Shape 98"/>
        <p:cNvGrpSpPr/>
        <p:nvPr/>
      </p:nvGrpSpPr>
      <p:grpSpPr>
        <a:xfrm>
          <a:off x="0" y="0"/>
          <a:ext cx="0" cy="0"/>
          <a:chOff x="0" y="0"/>
          <a:chExt cx="0" cy="0"/>
        </a:xfrm>
      </p:grpSpPr>
      <p:sp>
        <p:nvSpPr>
          <p:cNvPr id="99" name="Google Shape;99;p99"/>
          <p:cNvSpPr/>
          <p:nvPr>
            <p:ph idx="2" type="pic"/>
          </p:nvPr>
        </p:nvSpPr>
        <p:spPr>
          <a:xfrm>
            <a:off x="983701" y="630878"/>
            <a:ext cx="10359490" cy="4398409"/>
          </a:xfrm>
          <a:prstGeom prst="rect">
            <a:avLst/>
          </a:prstGeom>
          <a:noFill/>
          <a:ln>
            <a:noFill/>
          </a:ln>
        </p:spPr>
      </p:sp>
      <p:sp>
        <p:nvSpPr>
          <p:cNvPr id="100" name="Google Shape;100;p99"/>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 name="Google Shape;101;p9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2" name="Google Shape;102;p9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3" name="Google Shape;103;p9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8_Title Only">
  <p:cSld name="8_Title Only">
    <p:spTree>
      <p:nvGrpSpPr>
        <p:cNvPr id="104" name="Shape 104"/>
        <p:cNvGrpSpPr/>
        <p:nvPr/>
      </p:nvGrpSpPr>
      <p:grpSpPr>
        <a:xfrm>
          <a:off x="0" y="0"/>
          <a:ext cx="0" cy="0"/>
          <a:chOff x="0" y="0"/>
          <a:chExt cx="0" cy="0"/>
        </a:xfrm>
      </p:grpSpPr>
      <p:sp>
        <p:nvSpPr>
          <p:cNvPr id="105" name="Google Shape;105;p100"/>
          <p:cNvSpPr/>
          <p:nvPr>
            <p:ph idx="2" type="pic"/>
          </p:nvPr>
        </p:nvSpPr>
        <p:spPr>
          <a:xfrm>
            <a:off x="0" y="3761772"/>
            <a:ext cx="12220150" cy="3096720"/>
          </a:xfrm>
          <a:prstGeom prst="rect">
            <a:avLst/>
          </a:prstGeom>
          <a:noFill/>
          <a:ln>
            <a:noFill/>
          </a:ln>
        </p:spPr>
      </p:sp>
      <p:sp>
        <p:nvSpPr>
          <p:cNvPr id="106" name="Google Shape;106;p100"/>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7" name="Google Shape;107;p10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8" name="Google Shape;108;p10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9" name="Google Shape;109;p10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_Title Only">
  <p:cSld name="10_Title Only">
    <p:spTree>
      <p:nvGrpSpPr>
        <p:cNvPr id="110" name="Shape 110"/>
        <p:cNvGrpSpPr/>
        <p:nvPr/>
      </p:nvGrpSpPr>
      <p:grpSpPr>
        <a:xfrm>
          <a:off x="0" y="0"/>
          <a:ext cx="0" cy="0"/>
          <a:chOff x="0" y="0"/>
          <a:chExt cx="0" cy="0"/>
        </a:xfrm>
      </p:grpSpPr>
      <p:sp>
        <p:nvSpPr>
          <p:cNvPr id="111" name="Google Shape;111;p101"/>
          <p:cNvSpPr/>
          <p:nvPr>
            <p:ph idx="2" type="pic"/>
          </p:nvPr>
        </p:nvSpPr>
        <p:spPr>
          <a:xfrm>
            <a:off x="5610445" y="1810111"/>
            <a:ext cx="5671742" cy="4398409"/>
          </a:xfrm>
          <a:prstGeom prst="rect">
            <a:avLst/>
          </a:prstGeom>
          <a:noFill/>
          <a:ln>
            <a:noFill/>
          </a:ln>
        </p:spPr>
      </p:sp>
      <p:sp>
        <p:nvSpPr>
          <p:cNvPr id="112" name="Google Shape;112;p101"/>
          <p:cNvSpPr/>
          <p:nvPr>
            <p:ph idx="3" type="pic"/>
          </p:nvPr>
        </p:nvSpPr>
        <p:spPr>
          <a:xfrm>
            <a:off x="988911" y="1810111"/>
            <a:ext cx="5671742" cy="4398409"/>
          </a:xfrm>
          <a:prstGeom prst="rect">
            <a:avLst/>
          </a:prstGeom>
          <a:noFill/>
          <a:ln>
            <a:noFill/>
          </a:ln>
        </p:spPr>
      </p:sp>
      <p:sp>
        <p:nvSpPr>
          <p:cNvPr id="113" name="Google Shape;113;p101"/>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14" name="Google Shape;114;p10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15" name="Google Shape;115;p10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16" name="Google Shape;116;p10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Only">
  <p:cSld name="16_Title Only">
    <p:spTree>
      <p:nvGrpSpPr>
        <p:cNvPr id="117" name="Shape 117"/>
        <p:cNvGrpSpPr/>
        <p:nvPr/>
      </p:nvGrpSpPr>
      <p:grpSpPr>
        <a:xfrm>
          <a:off x="0" y="0"/>
          <a:ext cx="0" cy="0"/>
          <a:chOff x="0" y="0"/>
          <a:chExt cx="0" cy="0"/>
        </a:xfrm>
      </p:grpSpPr>
      <p:sp>
        <p:nvSpPr>
          <p:cNvPr id="118" name="Google Shape;118;p102"/>
          <p:cNvSpPr/>
          <p:nvPr>
            <p:ph idx="2" type="pic"/>
          </p:nvPr>
        </p:nvSpPr>
        <p:spPr>
          <a:xfrm>
            <a:off x="-213358" y="1277859"/>
            <a:ext cx="12618719" cy="4104240"/>
          </a:xfrm>
          <a:prstGeom prst="rect">
            <a:avLst/>
          </a:prstGeom>
          <a:noFill/>
          <a:ln>
            <a:noFill/>
          </a:ln>
        </p:spPr>
      </p:sp>
      <p:sp>
        <p:nvSpPr>
          <p:cNvPr id="119" name="Google Shape;119;p102"/>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0" name="Google Shape;120;p10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1" name="Google Shape;121;p10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2" name="Google Shape;122;p10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
        <p:nvSpPr>
          <p:cNvPr id="123" name="Google Shape;123;p102"/>
          <p:cNvSpPr/>
          <p:nvPr>
            <p:ph idx="3" type="pic"/>
          </p:nvPr>
        </p:nvSpPr>
        <p:spPr>
          <a:xfrm>
            <a:off x="5364480" y="1371600"/>
            <a:ext cx="2099310" cy="4145280"/>
          </a:xfrm>
          <a:prstGeom prst="rect">
            <a:avLst/>
          </a:prstGeom>
          <a:no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Only">
  <p:cSld name="17_Title Only">
    <p:spTree>
      <p:nvGrpSpPr>
        <p:cNvPr id="124" name="Shape 124"/>
        <p:cNvGrpSpPr/>
        <p:nvPr/>
      </p:nvGrpSpPr>
      <p:grpSpPr>
        <a:xfrm>
          <a:off x="0" y="0"/>
          <a:ext cx="0" cy="0"/>
          <a:chOff x="0" y="0"/>
          <a:chExt cx="0" cy="0"/>
        </a:xfrm>
      </p:grpSpPr>
      <p:sp>
        <p:nvSpPr>
          <p:cNvPr id="125" name="Google Shape;125;p103"/>
          <p:cNvSpPr/>
          <p:nvPr>
            <p:ph idx="2" type="pic"/>
          </p:nvPr>
        </p:nvSpPr>
        <p:spPr>
          <a:xfrm>
            <a:off x="1230478" y="-1294"/>
            <a:ext cx="10961523" cy="6859296"/>
          </a:xfrm>
          <a:prstGeom prst="rect">
            <a:avLst/>
          </a:prstGeom>
          <a:noFill/>
          <a:ln>
            <a:noFill/>
          </a:ln>
        </p:spPr>
      </p:sp>
      <p:sp>
        <p:nvSpPr>
          <p:cNvPr id="126" name="Google Shape;126;p103"/>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7" name="Google Shape;127;p10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8" name="Google Shape;128;p10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9" name="Google Shape;129;p10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
        <p:nvSpPr>
          <p:cNvPr id="130" name="Google Shape;130;p103"/>
          <p:cNvSpPr/>
          <p:nvPr>
            <p:ph idx="3" type="pic"/>
          </p:nvPr>
        </p:nvSpPr>
        <p:spPr>
          <a:xfrm>
            <a:off x="1238491" y="1851949"/>
            <a:ext cx="5092861" cy="3304538"/>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_Title Only">
  <p:cSld name="19_Title Only">
    <p:spTree>
      <p:nvGrpSpPr>
        <p:cNvPr id="131" name="Shape 131"/>
        <p:cNvGrpSpPr/>
        <p:nvPr/>
      </p:nvGrpSpPr>
      <p:grpSpPr>
        <a:xfrm>
          <a:off x="0" y="0"/>
          <a:ext cx="0" cy="0"/>
          <a:chOff x="0" y="0"/>
          <a:chExt cx="0" cy="0"/>
        </a:xfrm>
      </p:grpSpPr>
      <p:sp>
        <p:nvSpPr>
          <p:cNvPr id="132" name="Google Shape;132;p104"/>
          <p:cNvSpPr/>
          <p:nvPr>
            <p:ph idx="2" type="pic"/>
          </p:nvPr>
        </p:nvSpPr>
        <p:spPr>
          <a:xfrm>
            <a:off x="6317333" y="1664962"/>
            <a:ext cx="1897909" cy="4104731"/>
          </a:xfrm>
          <a:prstGeom prst="rect">
            <a:avLst/>
          </a:prstGeom>
          <a:noFill/>
          <a:ln>
            <a:noFill/>
          </a:ln>
        </p:spPr>
      </p:sp>
      <p:sp>
        <p:nvSpPr>
          <p:cNvPr id="133" name="Google Shape;133;p104"/>
          <p:cNvSpPr/>
          <p:nvPr>
            <p:ph idx="3" type="pic"/>
          </p:nvPr>
        </p:nvSpPr>
        <p:spPr>
          <a:xfrm>
            <a:off x="3976758" y="1664962"/>
            <a:ext cx="1897909" cy="4104731"/>
          </a:xfrm>
          <a:prstGeom prst="rect">
            <a:avLst/>
          </a:prstGeom>
          <a:noFill/>
          <a:ln>
            <a:noFill/>
          </a:ln>
        </p:spPr>
      </p:sp>
      <p:sp>
        <p:nvSpPr>
          <p:cNvPr id="134" name="Google Shape;134;p104"/>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 name="Google Shape;135;p10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6" name="Google Shape;136;p10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7" name="Google Shape;137;p10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0_Title Only">
  <p:cSld name="20_Title Only">
    <p:spTree>
      <p:nvGrpSpPr>
        <p:cNvPr id="138" name="Shape 138"/>
        <p:cNvGrpSpPr/>
        <p:nvPr/>
      </p:nvGrpSpPr>
      <p:grpSpPr>
        <a:xfrm>
          <a:off x="0" y="0"/>
          <a:ext cx="0" cy="0"/>
          <a:chOff x="0" y="0"/>
          <a:chExt cx="0" cy="0"/>
        </a:xfrm>
      </p:grpSpPr>
      <p:sp>
        <p:nvSpPr>
          <p:cNvPr id="139" name="Google Shape;139;p105"/>
          <p:cNvSpPr/>
          <p:nvPr>
            <p:ph idx="2" type="pic"/>
          </p:nvPr>
        </p:nvSpPr>
        <p:spPr>
          <a:xfrm>
            <a:off x="6226666" y="2275536"/>
            <a:ext cx="5312777" cy="3291919"/>
          </a:xfrm>
          <a:prstGeom prst="rect">
            <a:avLst/>
          </a:prstGeom>
          <a:noFill/>
          <a:ln>
            <a:noFill/>
          </a:ln>
        </p:spPr>
      </p:sp>
      <p:sp>
        <p:nvSpPr>
          <p:cNvPr id="140" name="Google Shape;140;p105"/>
          <p:cNvSpPr/>
          <p:nvPr>
            <p:ph idx="3" type="pic"/>
          </p:nvPr>
        </p:nvSpPr>
        <p:spPr>
          <a:xfrm>
            <a:off x="375918" y="-1294"/>
            <a:ext cx="11816082" cy="6859296"/>
          </a:xfrm>
          <a:prstGeom prst="rect">
            <a:avLst/>
          </a:prstGeom>
          <a:noFill/>
          <a:ln>
            <a:noFill/>
          </a:ln>
        </p:spPr>
      </p:sp>
      <p:sp>
        <p:nvSpPr>
          <p:cNvPr id="141" name="Google Shape;141;p105"/>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2" name="Google Shape;142;p10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3" name="Google Shape;143;p10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4" name="Google Shape;144;p10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45" name="Shape 145"/>
        <p:cNvGrpSpPr/>
        <p:nvPr/>
      </p:nvGrpSpPr>
      <p:grpSpPr>
        <a:xfrm>
          <a:off x="0" y="0"/>
          <a:ext cx="0" cy="0"/>
          <a:chOff x="0" y="0"/>
          <a:chExt cx="0" cy="0"/>
        </a:xfrm>
      </p:grpSpPr>
      <p:sp>
        <p:nvSpPr>
          <p:cNvPr id="146" name="Google Shape;146;p106"/>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7" name="Google Shape;147;p10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8" name="Google Shape;148;p10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9" name="Google Shape;149;p10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Only">
  <p:cSld name="21_Title Only">
    <p:spTree>
      <p:nvGrpSpPr>
        <p:cNvPr id="150" name="Shape 150"/>
        <p:cNvGrpSpPr/>
        <p:nvPr/>
      </p:nvGrpSpPr>
      <p:grpSpPr>
        <a:xfrm>
          <a:off x="0" y="0"/>
          <a:ext cx="0" cy="0"/>
          <a:chOff x="0" y="0"/>
          <a:chExt cx="0" cy="0"/>
        </a:xfrm>
      </p:grpSpPr>
      <p:sp>
        <p:nvSpPr>
          <p:cNvPr id="151" name="Google Shape;151;p107"/>
          <p:cNvSpPr/>
          <p:nvPr>
            <p:ph idx="2" type="pic"/>
          </p:nvPr>
        </p:nvSpPr>
        <p:spPr>
          <a:xfrm>
            <a:off x="179284" y="2520861"/>
            <a:ext cx="11833435" cy="4163813"/>
          </a:xfrm>
          <a:prstGeom prst="rect">
            <a:avLst/>
          </a:prstGeom>
          <a:noFill/>
          <a:ln>
            <a:noFill/>
          </a:ln>
        </p:spPr>
      </p:sp>
      <p:sp>
        <p:nvSpPr>
          <p:cNvPr id="152" name="Google Shape;152;p107"/>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3" name="Google Shape;153;p10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4" name="Google Shape;154;p10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5" name="Google Shape;155;p10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56" name="Shape 156"/>
        <p:cNvGrpSpPr/>
        <p:nvPr/>
      </p:nvGrpSpPr>
      <p:grpSpPr>
        <a:xfrm>
          <a:off x="0" y="0"/>
          <a:ext cx="0" cy="0"/>
          <a:chOff x="0" y="0"/>
          <a:chExt cx="0" cy="0"/>
        </a:xfrm>
      </p:grpSpPr>
      <p:sp>
        <p:nvSpPr>
          <p:cNvPr id="157" name="Google Shape;157;p108"/>
          <p:cNvSpPr txBox="1"/>
          <p:nvPr>
            <p:ph type="ctrTitle"/>
          </p:nvPr>
        </p:nvSpPr>
        <p:spPr>
          <a:xfrm>
            <a:off x="1524000" y="1122363"/>
            <a:ext cx="9144000" cy="2387600"/>
          </a:xfrm>
          <a:prstGeom prst="rect">
            <a:avLst/>
          </a:prstGeom>
          <a:noFill/>
          <a:ln>
            <a:noFill/>
          </a:ln>
        </p:spPr>
        <p:txBody>
          <a:bodyPr anchorCtr="0" anchor="b" bIns="45700" lIns="91425" spcFirstLastPara="1" rIns="91425" wrap="square" tIns="45700">
            <a:normAutofit/>
          </a:bodyPr>
          <a:lstStyle>
            <a:lvl1pPr lvl="0" algn="ctr">
              <a:lnSpc>
                <a:spcPct val="90000"/>
              </a:lnSpc>
              <a:spcBef>
                <a:spcPts val="0"/>
              </a:spcBef>
              <a:spcAft>
                <a:spcPts val="0"/>
              </a:spcAft>
              <a:buClr>
                <a:schemeClr val="lt1"/>
              </a:buClr>
              <a:buSzPts val="6000"/>
              <a:buFont typeface="Bebas Neue"/>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8" name="Google Shape;158;p108"/>
          <p:cNvSpPr txBox="1"/>
          <p:nvPr>
            <p:ph idx="1" type="subTitle"/>
          </p:nvPr>
        </p:nvSpPr>
        <p:spPr>
          <a:xfrm>
            <a:off x="1524000" y="3602038"/>
            <a:ext cx="9144000" cy="1655762"/>
          </a:xfrm>
          <a:prstGeom prst="rect">
            <a:avLst/>
          </a:prstGeom>
          <a:noFill/>
          <a:ln>
            <a:noFill/>
          </a:ln>
        </p:spPr>
        <p:txBody>
          <a:bodyPr anchorCtr="0" anchor="t" bIns="45700" lIns="91425" spcFirstLastPara="1" rIns="91425" wrap="square" tIns="45700">
            <a:normAutofit/>
          </a:bodyPr>
          <a:lstStyle>
            <a:lvl1pPr lvl="0" algn="ctr">
              <a:lnSpc>
                <a:spcPct val="90000"/>
              </a:lnSpc>
              <a:spcBef>
                <a:spcPts val="1000"/>
              </a:spcBef>
              <a:spcAft>
                <a:spcPts val="0"/>
              </a:spcAft>
              <a:buClr>
                <a:schemeClr val="lt1"/>
              </a:buClr>
              <a:buSzPts val="2400"/>
              <a:buNone/>
              <a:defRPr sz="2400"/>
            </a:lvl1pPr>
            <a:lvl2pPr lvl="1" algn="ctr">
              <a:lnSpc>
                <a:spcPct val="90000"/>
              </a:lnSpc>
              <a:spcBef>
                <a:spcPts val="500"/>
              </a:spcBef>
              <a:spcAft>
                <a:spcPts val="0"/>
              </a:spcAft>
              <a:buClr>
                <a:schemeClr val="lt1"/>
              </a:buClr>
              <a:buSzPts val="2000"/>
              <a:buNone/>
              <a:defRPr sz="2000"/>
            </a:lvl2pPr>
            <a:lvl3pPr lvl="2" algn="ctr">
              <a:lnSpc>
                <a:spcPct val="90000"/>
              </a:lnSpc>
              <a:spcBef>
                <a:spcPts val="500"/>
              </a:spcBef>
              <a:spcAft>
                <a:spcPts val="0"/>
              </a:spcAft>
              <a:buClr>
                <a:schemeClr val="lt1"/>
              </a:buClr>
              <a:buSzPts val="1800"/>
              <a:buNone/>
              <a:defRPr sz="1800"/>
            </a:lvl3pPr>
            <a:lvl4pPr lvl="3" algn="ctr">
              <a:lnSpc>
                <a:spcPct val="90000"/>
              </a:lnSpc>
              <a:spcBef>
                <a:spcPts val="500"/>
              </a:spcBef>
              <a:spcAft>
                <a:spcPts val="0"/>
              </a:spcAft>
              <a:buClr>
                <a:schemeClr val="lt1"/>
              </a:buClr>
              <a:buSzPts val="1600"/>
              <a:buNone/>
              <a:defRPr sz="1600"/>
            </a:lvl4pPr>
            <a:lvl5pPr lvl="4" algn="ctr">
              <a:lnSpc>
                <a:spcPct val="90000"/>
              </a:lnSpc>
              <a:spcBef>
                <a:spcPts val="500"/>
              </a:spcBef>
              <a:spcAft>
                <a:spcPts val="0"/>
              </a:spcAft>
              <a:buClr>
                <a:schemeClr val="lt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p:txBody>
      </p:sp>
      <p:sp>
        <p:nvSpPr>
          <p:cNvPr id="159" name="Google Shape;159;p10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0" name="Google Shape;160;p10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1" name="Google Shape;161;p10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162" name="Shape 162"/>
        <p:cNvGrpSpPr/>
        <p:nvPr/>
      </p:nvGrpSpPr>
      <p:grpSpPr>
        <a:xfrm>
          <a:off x="0" y="0"/>
          <a:ext cx="0" cy="0"/>
          <a:chOff x="0" y="0"/>
          <a:chExt cx="0" cy="0"/>
        </a:xfrm>
      </p:grpSpPr>
      <p:sp>
        <p:nvSpPr>
          <p:cNvPr id="163" name="Google Shape;163;p109"/>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4" name="Google Shape;164;p109"/>
          <p:cNvSpPr txBox="1"/>
          <p:nvPr>
            <p:ph idx="1" type="body"/>
          </p:nvPr>
        </p:nvSpPr>
        <p:spPr>
          <a:xfrm>
            <a:off x="838200" y="2291787"/>
            <a:ext cx="10515600" cy="3885176"/>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lt1"/>
              </a:buClr>
              <a:buSzPts val="1800"/>
              <a:buChar char="•"/>
              <a:defRPr/>
            </a:lvl1pPr>
            <a:lvl2pPr indent="-342900" lvl="1" marL="914400" algn="l">
              <a:lnSpc>
                <a:spcPct val="90000"/>
              </a:lnSpc>
              <a:spcBef>
                <a:spcPts val="500"/>
              </a:spcBef>
              <a:spcAft>
                <a:spcPts val="0"/>
              </a:spcAft>
              <a:buClr>
                <a:schemeClr val="lt1"/>
              </a:buClr>
              <a:buSzPts val="1800"/>
              <a:buChar char="•"/>
              <a:defRPr/>
            </a:lvl2pPr>
            <a:lvl3pPr indent="-342900" lvl="2" marL="1371600" algn="l">
              <a:lnSpc>
                <a:spcPct val="90000"/>
              </a:lnSpc>
              <a:spcBef>
                <a:spcPts val="500"/>
              </a:spcBef>
              <a:spcAft>
                <a:spcPts val="0"/>
              </a:spcAft>
              <a:buClr>
                <a:schemeClr val="lt1"/>
              </a:buClr>
              <a:buSzPts val="1800"/>
              <a:buChar char="•"/>
              <a:defRPr/>
            </a:lvl3pPr>
            <a:lvl4pPr indent="-342900" lvl="3" marL="1828800" algn="l">
              <a:lnSpc>
                <a:spcPct val="90000"/>
              </a:lnSpc>
              <a:spcBef>
                <a:spcPts val="500"/>
              </a:spcBef>
              <a:spcAft>
                <a:spcPts val="0"/>
              </a:spcAft>
              <a:buClr>
                <a:schemeClr val="lt1"/>
              </a:buClr>
              <a:buSzPts val="1800"/>
              <a:buChar char="•"/>
              <a:defRPr/>
            </a:lvl4pPr>
            <a:lvl5pPr indent="-342900" lvl="4" marL="2286000" algn="l">
              <a:lnSpc>
                <a:spcPct val="90000"/>
              </a:lnSpc>
              <a:spcBef>
                <a:spcPts val="500"/>
              </a:spcBef>
              <a:spcAft>
                <a:spcPts val="0"/>
              </a:spcAft>
              <a:buClr>
                <a:schemeClr val="lt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65" name="Google Shape;165;p10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6" name="Google Shape;166;p10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7" name="Google Shape;167;p10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8" name="Shape 168"/>
        <p:cNvGrpSpPr/>
        <p:nvPr/>
      </p:nvGrpSpPr>
      <p:grpSpPr>
        <a:xfrm>
          <a:off x="0" y="0"/>
          <a:ext cx="0" cy="0"/>
          <a:chOff x="0" y="0"/>
          <a:chExt cx="0" cy="0"/>
        </a:xfrm>
      </p:grpSpPr>
      <p:sp>
        <p:nvSpPr>
          <p:cNvPr id="169" name="Google Shape;169;p110"/>
          <p:cNvSpPr txBox="1"/>
          <p:nvPr>
            <p:ph type="title"/>
          </p:nvPr>
        </p:nvSpPr>
        <p:spPr>
          <a:xfrm>
            <a:off x="831850" y="1709738"/>
            <a:ext cx="10515600" cy="2852737"/>
          </a:xfrm>
          <a:prstGeom prst="rect">
            <a:avLst/>
          </a:prstGeom>
          <a:noFill/>
          <a:ln>
            <a:noFill/>
          </a:ln>
        </p:spPr>
        <p:txBody>
          <a:bodyPr anchorCtr="0" anchor="b" bIns="45700" lIns="91425" spcFirstLastPara="1" rIns="91425" wrap="square" tIns="45700">
            <a:normAutofit/>
          </a:bodyPr>
          <a:lstStyle>
            <a:lvl1pPr lvl="0" algn="l">
              <a:lnSpc>
                <a:spcPct val="90000"/>
              </a:lnSpc>
              <a:spcBef>
                <a:spcPts val="0"/>
              </a:spcBef>
              <a:spcAft>
                <a:spcPts val="0"/>
              </a:spcAft>
              <a:buClr>
                <a:schemeClr val="lt1"/>
              </a:buClr>
              <a:buSzPts val="6000"/>
              <a:buFont typeface="Bebas Neue"/>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0" name="Google Shape;170;p110"/>
          <p:cNvSpPr txBox="1"/>
          <p:nvPr>
            <p:ph idx="1" type="body"/>
          </p:nvPr>
        </p:nvSpPr>
        <p:spPr>
          <a:xfrm>
            <a:off x="831850" y="4589463"/>
            <a:ext cx="10515600" cy="1500187"/>
          </a:xfrm>
          <a:prstGeom prst="rect">
            <a:avLst/>
          </a:prstGeom>
          <a:noFill/>
          <a:ln>
            <a:noFill/>
          </a:ln>
        </p:spPr>
        <p:txBody>
          <a:bodyPr anchorCtr="0" anchor="t" bIns="45700" lIns="91425" spcFirstLastPara="1" rIns="91425" wrap="square" tIns="45700">
            <a:normAutofit/>
          </a:bodyPr>
          <a:lstStyle>
            <a:lvl1pPr indent="-228600" lvl="0" marL="457200" algn="l">
              <a:lnSpc>
                <a:spcPct val="90000"/>
              </a:lnSpc>
              <a:spcBef>
                <a:spcPts val="1000"/>
              </a:spcBef>
              <a:spcAft>
                <a:spcPts val="0"/>
              </a:spcAft>
              <a:buClr>
                <a:srgbClr val="888888"/>
              </a:buClr>
              <a:buSzPts val="2400"/>
              <a:buNone/>
              <a:defRPr sz="2400">
                <a:solidFill>
                  <a:srgbClr val="888888"/>
                </a:solidFill>
              </a:defRPr>
            </a:lvl1pPr>
            <a:lvl2pPr indent="-228600" lvl="1" marL="914400" algn="l">
              <a:lnSpc>
                <a:spcPct val="90000"/>
              </a:lnSpc>
              <a:spcBef>
                <a:spcPts val="500"/>
              </a:spcBef>
              <a:spcAft>
                <a:spcPts val="0"/>
              </a:spcAft>
              <a:buClr>
                <a:srgbClr val="888888"/>
              </a:buClr>
              <a:buSzPts val="2000"/>
              <a:buNone/>
              <a:defRPr sz="2000">
                <a:solidFill>
                  <a:srgbClr val="888888"/>
                </a:solidFill>
              </a:defRPr>
            </a:lvl2pPr>
            <a:lvl3pPr indent="-228600" lvl="2" marL="1371600" algn="l">
              <a:lnSpc>
                <a:spcPct val="90000"/>
              </a:lnSpc>
              <a:spcBef>
                <a:spcPts val="500"/>
              </a:spcBef>
              <a:spcAft>
                <a:spcPts val="0"/>
              </a:spcAft>
              <a:buClr>
                <a:srgbClr val="888888"/>
              </a:buClr>
              <a:buSzPts val="1800"/>
              <a:buNone/>
              <a:defRPr sz="1800">
                <a:solidFill>
                  <a:srgbClr val="888888"/>
                </a:solidFill>
              </a:defRPr>
            </a:lvl3pPr>
            <a:lvl4pPr indent="-228600" lvl="3" marL="1828800" algn="l">
              <a:lnSpc>
                <a:spcPct val="90000"/>
              </a:lnSpc>
              <a:spcBef>
                <a:spcPts val="500"/>
              </a:spcBef>
              <a:spcAft>
                <a:spcPts val="0"/>
              </a:spcAft>
              <a:buClr>
                <a:srgbClr val="888888"/>
              </a:buClr>
              <a:buSzPts val="1600"/>
              <a:buNone/>
              <a:defRPr sz="1600">
                <a:solidFill>
                  <a:srgbClr val="888888"/>
                </a:solidFill>
              </a:defRPr>
            </a:lvl4pPr>
            <a:lvl5pPr indent="-228600" lvl="4" marL="2286000" algn="l">
              <a:lnSpc>
                <a:spcPct val="90000"/>
              </a:lnSpc>
              <a:spcBef>
                <a:spcPts val="500"/>
              </a:spcBef>
              <a:spcAft>
                <a:spcPts val="0"/>
              </a:spcAft>
              <a:buClr>
                <a:srgbClr val="888888"/>
              </a:buClr>
              <a:buSzPts val="1600"/>
              <a:buNone/>
              <a:defRPr sz="1600">
                <a:solidFill>
                  <a:srgbClr val="888888"/>
                </a:solidFill>
              </a:defRPr>
            </a:lvl5pPr>
            <a:lvl6pPr indent="-228600" lvl="5" marL="2743200" algn="l">
              <a:lnSpc>
                <a:spcPct val="90000"/>
              </a:lnSpc>
              <a:spcBef>
                <a:spcPts val="500"/>
              </a:spcBef>
              <a:spcAft>
                <a:spcPts val="0"/>
              </a:spcAft>
              <a:buClr>
                <a:srgbClr val="888888"/>
              </a:buClr>
              <a:buSzPts val="1600"/>
              <a:buNone/>
              <a:defRPr sz="1600">
                <a:solidFill>
                  <a:srgbClr val="888888"/>
                </a:solidFill>
              </a:defRPr>
            </a:lvl6pPr>
            <a:lvl7pPr indent="-228600" lvl="6" marL="3200400" algn="l">
              <a:lnSpc>
                <a:spcPct val="90000"/>
              </a:lnSpc>
              <a:spcBef>
                <a:spcPts val="500"/>
              </a:spcBef>
              <a:spcAft>
                <a:spcPts val="0"/>
              </a:spcAft>
              <a:buClr>
                <a:srgbClr val="888888"/>
              </a:buClr>
              <a:buSzPts val="1600"/>
              <a:buNone/>
              <a:defRPr sz="1600">
                <a:solidFill>
                  <a:srgbClr val="888888"/>
                </a:solidFill>
              </a:defRPr>
            </a:lvl7pPr>
            <a:lvl8pPr indent="-228600" lvl="7" marL="3657600" algn="l">
              <a:lnSpc>
                <a:spcPct val="90000"/>
              </a:lnSpc>
              <a:spcBef>
                <a:spcPts val="500"/>
              </a:spcBef>
              <a:spcAft>
                <a:spcPts val="0"/>
              </a:spcAft>
              <a:buClr>
                <a:srgbClr val="888888"/>
              </a:buClr>
              <a:buSzPts val="1600"/>
              <a:buNone/>
              <a:defRPr sz="1600">
                <a:solidFill>
                  <a:srgbClr val="888888"/>
                </a:solidFill>
              </a:defRPr>
            </a:lvl8pPr>
            <a:lvl9pPr indent="-228600" lvl="8" marL="4114800" algn="l">
              <a:lnSpc>
                <a:spcPct val="90000"/>
              </a:lnSpc>
              <a:spcBef>
                <a:spcPts val="500"/>
              </a:spcBef>
              <a:spcAft>
                <a:spcPts val="0"/>
              </a:spcAft>
              <a:buClr>
                <a:srgbClr val="888888"/>
              </a:buClr>
              <a:buSzPts val="1600"/>
              <a:buNone/>
              <a:defRPr sz="1600">
                <a:solidFill>
                  <a:srgbClr val="888888"/>
                </a:solidFill>
              </a:defRPr>
            </a:lvl9pPr>
          </a:lstStyle>
          <a:p/>
        </p:txBody>
      </p:sp>
      <p:sp>
        <p:nvSpPr>
          <p:cNvPr id="171" name="Google Shape;171;p11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2" name="Google Shape;172;p11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3" name="Google Shape;173;p11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type="twoObj">
  <p:cSld name="TWO_OBJECTS">
    <p:spTree>
      <p:nvGrpSpPr>
        <p:cNvPr id="174" name="Shape 174"/>
        <p:cNvGrpSpPr/>
        <p:nvPr/>
      </p:nvGrpSpPr>
      <p:grpSpPr>
        <a:xfrm>
          <a:off x="0" y="0"/>
          <a:ext cx="0" cy="0"/>
          <a:chOff x="0" y="0"/>
          <a:chExt cx="0" cy="0"/>
        </a:xfrm>
      </p:grpSpPr>
      <p:sp>
        <p:nvSpPr>
          <p:cNvPr id="175" name="Google Shape;175;p111"/>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6" name="Google Shape;176;p111"/>
          <p:cNvSpPr txBox="1"/>
          <p:nvPr>
            <p:ph idx="1" type="body"/>
          </p:nvPr>
        </p:nvSpPr>
        <p:spPr>
          <a:xfrm>
            <a:off x="838200" y="1825625"/>
            <a:ext cx="5181600" cy="435133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lt1"/>
              </a:buClr>
              <a:buSzPts val="1800"/>
              <a:buChar char="•"/>
              <a:defRPr/>
            </a:lvl1pPr>
            <a:lvl2pPr indent="-342900" lvl="1" marL="914400" algn="l">
              <a:lnSpc>
                <a:spcPct val="90000"/>
              </a:lnSpc>
              <a:spcBef>
                <a:spcPts val="500"/>
              </a:spcBef>
              <a:spcAft>
                <a:spcPts val="0"/>
              </a:spcAft>
              <a:buClr>
                <a:schemeClr val="lt1"/>
              </a:buClr>
              <a:buSzPts val="1800"/>
              <a:buChar char="•"/>
              <a:defRPr/>
            </a:lvl2pPr>
            <a:lvl3pPr indent="-342900" lvl="2" marL="1371600" algn="l">
              <a:lnSpc>
                <a:spcPct val="90000"/>
              </a:lnSpc>
              <a:spcBef>
                <a:spcPts val="500"/>
              </a:spcBef>
              <a:spcAft>
                <a:spcPts val="0"/>
              </a:spcAft>
              <a:buClr>
                <a:schemeClr val="lt1"/>
              </a:buClr>
              <a:buSzPts val="1800"/>
              <a:buChar char="•"/>
              <a:defRPr/>
            </a:lvl3pPr>
            <a:lvl4pPr indent="-342900" lvl="3" marL="1828800" algn="l">
              <a:lnSpc>
                <a:spcPct val="90000"/>
              </a:lnSpc>
              <a:spcBef>
                <a:spcPts val="500"/>
              </a:spcBef>
              <a:spcAft>
                <a:spcPts val="0"/>
              </a:spcAft>
              <a:buClr>
                <a:schemeClr val="lt1"/>
              </a:buClr>
              <a:buSzPts val="1800"/>
              <a:buChar char="•"/>
              <a:defRPr/>
            </a:lvl4pPr>
            <a:lvl5pPr indent="-342900" lvl="4" marL="2286000" algn="l">
              <a:lnSpc>
                <a:spcPct val="90000"/>
              </a:lnSpc>
              <a:spcBef>
                <a:spcPts val="500"/>
              </a:spcBef>
              <a:spcAft>
                <a:spcPts val="0"/>
              </a:spcAft>
              <a:buClr>
                <a:schemeClr val="lt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77" name="Google Shape;177;p111"/>
          <p:cNvSpPr txBox="1"/>
          <p:nvPr>
            <p:ph idx="2" type="body"/>
          </p:nvPr>
        </p:nvSpPr>
        <p:spPr>
          <a:xfrm>
            <a:off x="6172200" y="1825625"/>
            <a:ext cx="5181600" cy="435133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lt1"/>
              </a:buClr>
              <a:buSzPts val="1800"/>
              <a:buChar char="•"/>
              <a:defRPr/>
            </a:lvl1pPr>
            <a:lvl2pPr indent="-342900" lvl="1" marL="914400" algn="l">
              <a:lnSpc>
                <a:spcPct val="90000"/>
              </a:lnSpc>
              <a:spcBef>
                <a:spcPts val="500"/>
              </a:spcBef>
              <a:spcAft>
                <a:spcPts val="0"/>
              </a:spcAft>
              <a:buClr>
                <a:schemeClr val="lt1"/>
              </a:buClr>
              <a:buSzPts val="1800"/>
              <a:buChar char="•"/>
              <a:defRPr/>
            </a:lvl2pPr>
            <a:lvl3pPr indent="-342900" lvl="2" marL="1371600" algn="l">
              <a:lnSpc>
                <a:spcPct val="90000"/>
              </a:lnSpc>
              <a:spcBef>
                <a:spcPts val="500"/>
              </a:spcBef>
              <a:spcAft>
                <a:spcPts val="0"/>
              </a:spcAft>
              <a:buClr>
                <a:schemeClr val="lt1"/>
              </a:buClr>
              <a:buSzPts val="1800"/>
              <a:buChar char="•"/>
              <a:defRPr/>
            </a:lvl3pPr>
            <a:lvl4pPr indent="-342900" lvl="3" marL="1828800" algn="l">
              <a:lnSpc>
                <a:spcPct val="90000"/>
              </a:lnSpc>
              <a:spcBef>
                <a:spcPts val="500"/>
              </a:spcBef>
              <a:spcAft>
                <a:spcPts val="0"/>
              </a:spcAft>
              <a:buClr>
                <a:schemeClr val="lt1"/>
              </a:buClr>
              <a:buSzPts val="1800"/>
              <a:buChar char="•"/>
              <a:defRPr/>
            </a:lvl4pPr>
            <a:lvl5pPr indent="-342900" lvl="4" marL="2286000" algn="l">
              <a:lnSpc>
                <a:spcPct val="90000"/>
              </a:lnSpc>
              <a:spcBef>
                <a:spcPts val="500"/>
              </a:spcBef>
              <a:spcAft>
                <a:spcPts val="0"/>
              </a:spcAft>
              <a:buClr>
                <a:schemeClr val="lt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78" name="Google Shape;178;p11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9" name="Google Shape;179;p11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0" name="Google Shape;180;p11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81" name="Shape 181"/>
        <p:cNvGrpSpPr/>
        <p:nvPr/>
      </p:nvGrpSpPr>
      <p:grpSpPr>
        <a:xfrm>
          <a:off x="0" y="0"/>
          <a:ext cx="0" cy="0"/>
          <a:chOff x="0" y="0"/>
          <a:chExt cx="0" cy="0"/>
        </a:xfrm>
      </p:grpSpPr>
      <p:sp>
        <p:nvSpPr>
          <p:cNvPr id="182" name="Google Shape;182;p11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3" name="Google Shape;183;p11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4" name="Google Shape;184;p11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2.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 name="Shape 5"/>
        <p:cNvGrpSpPr/>
        <p:nvPr/>
      </p:nvGrpSpPr>
      <p:grpSpPr>
        <a:xfrm>
          <a:off x="0" y="0"/>
          <a:ext cx="0" cy="0"/>
          <a:chOff x="0" y="0"/>
          <a:chExt cx="0" cy="0"/>
        </a:xfrm>
      </p:grpSpPr>
      <p:sp>
        <p:nvSpPr>
          <p:cNvPr id="6" name="Google Shape;6;p85"/>
          <p:cNvSpPr/>
          <p:nvPr/>
        </p:nvSpPr>
        <p:spPr>
          <a:xfrm>
            <a:off x="0" y="0"/>
            <a:ext cx="12192000" cy="6858000"/>
          </a:xfrm>
          <a:prstGeom prst="rect">
            <a:avLst/>
          </a:pr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7" name="Google Shape;7;p85"/>
          <p:cNvSpPr txBox="1"/>
          <p:nvPr>
            <p:ph type="title"/>
          </p:nvPr>
        </p:nvSpPr>
        <p:spPr>
          <a:xfrm>
            <a:off x="838200" y="815602"/>
            <a:ext cx="10515600" cy="1325563"/>
          </a:xfrm>
          <a:prstGeom prst="rect">
            <a:avLst/>
          </a:prstGeom>
          <a:noFill/>
          <a:ln>
            <a:noFill/>
          </a:ln>
        </p:spPr>
        <p:txBody>
          <a:bodyPr anchorCtr="0" anchor="ctr" bIns="45700" lIns="91425" spcFirstLastPara="1" rIns="91425" wrap="square" tIns="45700">
            <a:normAutofit/>
          </a:bodyPr>
          <a:lstStyle>
            <a:lvl1pPr lvl="0" marR="0" rtl="0" algn="l">
              <a:lnSpc>
                <a:spcPct val="90000"/>
              </a:lnSpc>
              <a:spcBef>
                <a:spcPts val="0"/>
              </a:spcBef>
              <a:spcAft>
                <a:spcPts val="0"/>
              </a:spcAft>
              <a:buClr>
                <a:schemeClr val="lt1"/>
              </a:buClr>
              <a:buSzPts val="4800"/>
              <a:buFont typeface="Bebas Neue"/>
              <a:buNone/>
              <a:defRPr b="0" i="0" sz="4800" u="none" cap="none" strike="noStrike">
                <a:solidFill>
                  <a:schemeClr val="lt1"/>
                </a:solidFill>
                <a:latin typeface="Bebas Neue"/>
                <a:ea typeface="Bebas Neue"/>
                <a:cs typeface="Bebas Neue"/>
                <a:sym typeface="Bebas Neue"/>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8" name="Google Shape;8;p85"/>
          <p:cNvSpPr txBox="1"/>
          <p:nvPr>
            <p:ph idx="1" type="body"/>
          </p:nvPr>
        </p:nvSpPr>
        <p:spPr>
          <a:xfrm>
            <a:off x="838200" y="2291787"/>
            <a:ext cx="10515600" cy="3885176"/>
          </a:xfrm>
          <a:prstGeom prst="rect">
            <a:avLst/>
          </a:prstGeom>
          <a:solidFill>
            <a:schemeClr val="accent3"/>
          </a:solidFill>
          <a:ln>
            <a:noFill/>
          </a:ln>
        </p:spPr>
        <p:txBody>
          <a:bodyPr anchorCtr="0" anchor="t" bIns="45700" lIns="91425" spcFirstLastPara="1" rIns="91425" wrap="square" tIns="45700">
            <a:normAutofit/>
          </a:bodyPr>
          <a:lstStyle>
            <a:lvl1pPr indent="-406400" lvl="0" marL="457200" marR="0" rtl="0" algn="l">
              <a:lnSpc>
                <a:spcPct val="90000"/>
              </a:lnSpc>
              <a:spcBef>
                <a:spcPts val="1000"/>
              </a:spcBef>
              <a:spcAft>
                <a:spcPts val="0"/>
              </a:spcAft>
              <a:buClr>
                <a:schemeClr val="lt1"/>
              </a:buClr>
              <a:buSzPts val="2800"/>
              <a:buFont typeface="Arial"/>
              <a:buChar char="•"/>
              <a:defRPr b="0" i="0" sz="2800" u="none" cap="none" strike="noStrike">
                <a:solidFill>
                  <a:schemeClr val="lt1"/>
                </a:solidFill>
                <a:latin typeface="Calibri"/>
                <a:ea typeface="Calibri"/>
                <a:cs typeface="Calibri"/>
                <a:sym typeface="Calibri"/>
              </a:defRPr>
            </a:lvl1pPr>
            <a:lvl2pPr indent="-381000" lvl="1" marL="914400" marR="0" rtl="0" algn="l">
              <a:lnSpc>
                <a:spcPct val="90000"/>
              </a:lnSpc>
              <a:spcBef>
                <a:spcPts val="500"/>
              </a:spcBef>
              <a:spcAft>
                <a:spcPts val="0"/>
              </a:spcAft>
              <a:buClr>
                <a:schemeClr val="lt1"/>
              </a:buClr>
              <a:buSzPts val="2400"/>
              <a:buFont typeface="Arial"/>
              <a:buChar char="•"/>
              <a:defRPr b="0" i="0" sz="2400" u="none" cap="none" strike="noStrike">
                <a:solidFill>
                  <a:schemeClr val="lt1"/>
                </a:solidFill>
                <a:latin typeface="Calibri"/>
                <a:ea typeface="Calibri"/>
                <a:cs typeface="Calibri"/>
                <a:sym typeface="Calibri"/>
              </a:defRPr>
            </a:lvl2pPr>
            <a:lvl3pPr indent="-355600" lvl="2" marL="1371600" marR="0" rtl="0" algn="l">
              <a:lnSpc>
                <a:spcPct val="90000"/>
              </a:lnSpc>
              <a:spcBef>
                <a:spcPts val="500"/>
              </a:spcBef>
              <a:spcAft>
                <a:spcPts val="0"/>
              </a:spcAft>
              <a:buClr>
                <a:schemeClr val="lt1"/>
              </a:buClr>
              <a:buSzPts val="2000"/>
              <a:buFont typeface="Arial"/>
              <a:buChar char="•"/>
              <a:defRPr b="0" i="0" sz="2000" u="none" cap="none" strike="noStrike">
                <a:solidFill>
                  <a:schemeClr val="lt1"/>
                </a:solidFill>
                <a:latin typeface="Calibri"/>
                <a:ea typeface="Calibri"/>
                <a:cs typeface="Calibri"/>
                <a:sym typeface="Calibri"/>
              </a:defRPr>
            </a:lvl3pPr>
            <a:lvl4pPr indent="-342900" lvl="3" marL="1828800" marR="0" rtl="0" algn="l">
              <a:lnSpc>
                <a:spcPct val="90000"/>
              </a:lnSpc>
              <a:spcBef>
                <a:spcPts val="500"/>
              </a:spcBef>
              <a:spcAft>
                <a:spcPts val="0"/>
              </a:spcAft>
              <a:buClr>
                <a:schemeClr val="lt1"/>
              </a:buClr>
              <a:buSzPts val="1800"/>
              <a:buFont typeface="Arial"/>
              <a:buChar char="•"/>
              <a:defRPr b="0" i="0" sz="1800" u="none" cap="none" strike="noStrike">
                <a:solidFill>
                  <a:schemeClr val="lt1"/>
                </a:solidFill>
                <a:latin typeface="Calibri"/>
                <a:ea typeface="Calibri"/>
                <a:cs typeface="Calibri"/>
                <a:sym typeface="Calibri"/>
              </a:defRPr>
            </a:lvl4pPr>
            <a:lvl5pPr indent="-342900" lvl="4" marL="2286000" marR="0" rtl="0" algn="l">
              <a:lnSpc>
                <a:spcPct val="90000"/>
              </a:lnSpc>
              <a:spcBef>
                <a:spcPts val="500"/>
              </a:spcBef>
              <a:spcAft>
                <a:spcPts val="0"/>
              </a:spcAft>
              <a:buClr>
                <a:schemeClr val="lt1"/>
              </a:buClr>
              <a:buSzPts val="1800"/>
              <a:buFont typeface="Arial"/>
              <a:buChar char="•"/>
              <a:defRPr b="0" i="0" sz="1800" u="none" cap="none" strike="noStrike">
                <a:solidFill>
                  <a:schemeClr val="lt1"/>
                </a:solidFill>
                <a:latin typeface="Calibri"/>
                <a:ea typeface="Calibri"/>
                <a:cs typeface="Calibri"/>
                <a:sym typeface="Calibri"/>
              </a:defRPr>
            </a:lvl5pPr>
            <a:lvl6pPr indent="-342900" lvl="5" marL="27432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9" name="Google Shape;9;p8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lt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10" name="Google Shape;10;p8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marR="0" rtl="0" algn="ctr">
              <a:lnSpc>
                <a:spcPct val="100000"/>
              </a:lnSpc>
              <a:spcBef>
                <a:spcPts val="0"/>
              </a:spcBef>
              <a:spcAft>
                <a:spcPts val="0"/>
              </a:spcAft>
              <a:buClr>
                <a:srgbClr val="000000"/>
              </a:buClr>
              <a:buSzPts val="1400"/>
              <a:buFont typeface="Arial"/>
              <a:buNone/>
              <a:defRPr b="0" i="0" sz="1200" u="none" cap="none" strike="noStrike">
                <a:solidFill>
                  <a:schemeClr val="lt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11" name="Google Shape;11;p8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1pPr>
            <a:lvl2pPr indent="0" lvl="1"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2pPr>
            <a:lvl3pPr indent="0" lvl="2"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3pPr>
            <a:lvl4pPr indent="0" lvl="3"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4pPr>
            <a:lvl5pPr indent="0" lvl="4"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5pPr>
            <a:lvl6pPr indent="0" lvl="5"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6pPr>
            <a:lvl7pPr indent="0" lvl="6"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7pPr>
            <a:lvl8pPr indent="0" lvl="7"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8pPr>
            <a:lvl9pPr indent="0" lvl="8" marL="0" marR="0" rtl="0" algn="r">
              <a:lnSpc>
                <a:spcPct val="100000"/>
              </a:lnSpc>
              <a:spcBef>
                <a:spcPts val="0"/>
              </a:spcBef>
              <a:spcAft>
                <a:spcPts val="0"/>
              </a:spcAft>
              <a:buClr>
                <a:srgbClr val="000000"/>
              </a:buClr>
              <a:buSzPts val="1200"/>
              <a:buFont typeface="Arial"/>
              <a:buNone/>
              <a:defRPr b="0" i="0" sz="12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 Id="rId4" Type="http://schemas.openxmlformats.org/officeDocument/2006/relationships/image" Target="../media/image2.png"/><Relationship Id="rId5" Type="http://schemas.openxmlformats.org/officeDocument/2006/relationships/image" Target="../media/image1.png"/><Relationship Id="rId6"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7.jpg"/><Relationship Id="rId4" Type="http://schemas.openxmlformats.org/officeDocument/2006/relationships/image" Target="../media/image5.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48.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6.jpg"/><Relationship Id="rId4" Type="http://schemas.openxmlformats.org/officeDocument/2006/relationships/image" Target="../media/image24.png"/><Relationship Id="rId5" Type="http://schemas.openxmlformats.org/officeDocument/2006/relationships/image" Target="../media/image15.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7.jpg"/><Relationship Id="rId4" Type="http://schemas.openxmlformats.org/officeDocument/2006/relationships/image" Target="../media/image1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1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22.jpg"/><Relationship Id="rId4" Type="http://schemas.openxmlformats.org/officeDocument/2006/relationships/image" Target="../media/image9.jpg"/><Relationship Id="rId5" Type="http://schemas.openxmlformats.org/officeDocument/2006/relationships/image" Target="../media/image8.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1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9.jpg"/><Relationship Id="rId4" Type="http://schemas.openxmlformats.org/officeDocument/2006/relationships/image" Target="../media/image1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17.jpg"/><Relationship Id="rId4" Type="http://schemas.openxmlformats.org/officeDocument/2006/relationships/image" Target="../media/image1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4.png"/><Relationship Id="rId4" Type="http://schemas.openxmlformats.org/officeDocument/2006/relationships/image" Target="../media/image26.jpg"/><Relationship Id="rId5" Type="http://schemas.openxmlformats.org/officeDocument/2006/relationships/image" Target="../media/image21.jpg"/><Relationship Id="rId6" Type="http://schemas.openxmlformats.org/officeDocument/2006/relationships/image" Target="../media/image18.png"/><Relationship Id="rId7" Type="http://schemas.openxmlformats.org/officeDocument/2006/relationships/image" Target="../media/image2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 Id="rId3" Type="http://schemas.openxmlformats.org/officeDocument/2006/relationships/image" Target="../media/image25.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20.jpg"/><Relationship Id="rId4" Type="http://schemas.openxmlformats.org/officeDocument/2006/relationships/image" Target="../media/image28.png"/><Relationship Id="rId5" Type="http://schemas.openxmlformats.org/officeDocument/2006/relationships/image" Target="../media/image29.png"/><Relationship Id="rId6" Type="http://schemas.openxmlformats.org/officeDocument/2006/relationships/image" Target="../media/image32.png"/><Relationship Id="rId7" Type="http://schemas.openxmlformats.org/officeDocument/2006/relationships/image" Target="../media/image3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 Id="rId3" Type="http://schemas.openxmlformats.org/officeDocument/2006/relationships/image" Target="../media/image7.jpg"/><Relationship Id="rId4" Type="http://schemas.openxmlformats.org/officeDocument/2006/relationships/image" Target="../media/image33.jpg"/><Relationship Id="rId5" Type="http://schemas.openxmlformats.org/officeDocument/2006/relationships/image" Target="../media/image27.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 Id="rId3" Type="http://schemas.openxmlformats.org/officeDocument/2006/relationships/image" Target="../media/image7.jpg"/><Relationship Id="rId4" Type="http://schemas.openxmlformats.org/officeDocument/2006/relationships/image" Target="../media/image43.jpg"/><Relationship Id="rId5" Type="http://schemas.openxmlformats.org/officeDocument/2006/relationships/image" Target="../media/image35.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 Id="rId3" Type="http://schemas.openxmlformats.org/officeDocument/2006/relationships/image" Target="../media/image7.jpg"/><Relationship Id="rId4" Type="http://schemas.openxmlformats.org/officeDocument/2006/relationships/image" Target="../media/image43.jpg"/><Relationship Id="rId5" Type="http://schemas.openxmlformats.org/officeDocument/2006/relationships/image" Target="../media/image3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 Id="rId3" Type="http://schemas.openxmlformats.org/officeDocument/2006/relationships/image" Target="../media/image7.jpg"/><Relationship Id="rId4" Type="http://schemas.openxmlformats.org/officeDocument/2006/relationships/image" Target="../media/image43.jpg"/><Relationship Id="rId5" Type="http://schemas.openxmlformats.org/officeDocument/2006/relationships/image" Target="../media/image3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 Id="rId3" Type="http://schemas.openxmlformats.org/officeDocument/2006/relationships/image" Target="../media/image7.jpg"/><Relationship Id="rId4" Type="http://schemas.openxmlformats.org/officeDocument/2006/relationships/image" Target="../media/image43.jpg"/><Relationship Id="rId5" Type="http://schemas.openxmlformats.org/officeDocument/2006/relationships/image" Target="../media/image36.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9.xml"/><Relationship Id="rId3" Type="http://schemas.openxmlformats.org/officeDocument/2006/relationships/image" Target="../media/image37.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 Id="rId3" Type="http://schemas.openxmlformats.org/officeDocument/2006/relationships/image" Target="../media/image38.jpg"/><Relationship Id="rId4" Type="http://schemas.openxmlformats.org/officeDocument/2006/relationships/image" Target="../media/image41.jpg"/><Relationship Id="rId5" Type="http://schemas.openxmlformats.org/officeDocument/2006/relationships/image" Target="../media/image40.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 Id="rId3" Type="http://schemas.openxmlformats.org/officeDocument/2006/relationships/image" Target="../media/image39.jpg"/><Relationship Id="rId4" Type="http://schemas.openxmlformats.org/officeDocument/2006/relationships/image" Target="../media/image78.jpg"/><Relationship Id="rId5" Type="http://schemas.openxmlformats.org/officeDocument/2006/relationships/image" Target="../media/image42.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2.xml"/><Relationship Id="rId3" Type="http://schemas.openxmlformats.org/officeDocument/2006/relationships/image" Target="../media/image54.jpg"/><Relationship Id="rId4" Type="http://schemas.openxmlformats.org/officeDocument/2006/relationships/image" Target="../media/image44.jpg"/><Relationship Id="rId5" Type="http://schemas.openxmlformats.org/officeDocument/2006/relationships/image" Target="../media/image50.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 Id="rId3" Type="http://schemas.openxmlformats.org/officeDocument/2006/relationships/image" Target="../media/image45.jpg"/><Relationship Id="rId4" Type="http://schemas.openxmlformats.org/officeDocument/2006/relationships/image" Target="../media/image47.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xml"/><Relationship Id="rId3" Type="http://schemas.openxmlformats.org/officeDocument/2006/relationships/image" Target="../media/image46.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xml"/><Relationship Id="rId3" Type="http://schemas.openxmlformats.org/officeDocument/2006/relationships/image" Target="../media/image51.jpg"/><Relationship Id="rId4" Type="http://schemas.openxmlformats.org/officeDocument/2006/relationships/image" Target="../media/image49.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xml"/><Relationship Id="rId3" Type="http://schemas.openxmlformats.org/officeDocument/2006/relationships/image" Target="../media/image5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 Id="rId3" Type="http://schemas.openxmlformats.org/officeDocument/2006/relationships/image" Target="../media/image7.jpg"/><Relationship Id="rId4" Type="http://schemas.openxmlformats.org/officeDocument/2006/relationships/image" Target="../media/image22.jpg"/><Relationship Id="rId5" Type="http://schemas.openxmlformats.org/officeDocument/2006/relationships/image" Target="../media/image5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 Id="rId3" Type="http://schemas.openxmlformats.org/officeDocument/2006/relationships/image" Target="../media/image7.jpg"/><Relationship Id="rId4" Type="http://schemas.openxmlformats.org/officeDocument/2006/relationships/image" Target="../media/image22.jpg"/><Relationship Id="rId5" Type="http://schemas.openxmlformats.org/officeDocument/2006/relationships/image" Target="../media/image5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57.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3.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5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0.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59.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1.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5.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64.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7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xml"/><Relationship Id="rId3" Type="http://schemas.openxmlformats.org/officeDocument/2006/relationships/image" Target="../media/image7.jpg"/><Relationship Id="rId4" Type="http://schemas.openxmlformats.org/officeDocument/2006/relationships/image" Target="../media/image56.jpg"/><Relationship Id="rId5" Type="http://schemas.openxmlformats.org/officeDocument/2006/relationships/image" Target="../media/image85.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0.xml"/><Relationship Id="rId3" Type="http://schemas.openxmlformats.org/officeDocument/2006/relationships/image" Target="../media/image70.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xml"/><Relationship Id="rId3" Type="http://schemas.openxmlformats.org/officeDocument/2006/relationships/image" Target="../media/image83.jp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2.xml"/><Relationship Id="rId3" Type="http://schemas.openxmlformats.org/officeDocument/2006/relationships/image" Target="../media/image66.jp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image" Target="../media/image73.jpg"/><Relationship Id="rId4" Type="http://schemas.openxmlformats.org/officeDocument/2006/relationships/image" Target="../media/image68.jpg"/><Relationship Id="rId5" Type="http://schemas.openxmlformats.org/officeDocument/2006/relationships/image" Target="../media/image69.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4.xml"/><Relationship Id="rId3" Type="http://schemas.openxmlformats.org/officeDocument/2006/relationships/image" Target="../media/image67.jp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5.xml"/><Relationship Id="rId3" Type="http://schemas.openxmlformats.org/officeDocument/2006/relationships/image" Target="../media/image72.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7.xml"/><Relationship Id="rId3" Type="http://schemas.openxmlformats.org/officeDocument/2006/relationships/image" Target="../media/image74.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8.xml"/><Relationship Id="rId3" Type="http://schemas.openxmlformats.org/officeDocument/2006/relationships/image" Target="../media/image76.jpg"/><Relationship Id="rId4" Type="http://schemas.openxmlformats.org/officeDocument/2006/relationships/image" Target="../media/image54.jpg"/><Relationship Id="rId5" Type="http://schemas.openxmlformats.org/officeDocument/2006/relationships/image" Target="../media/image6.jpg"/><Relationship Id="rId6" Type="http://schemas.openxmlformats.org/officeDocument/2006/relationships/image" Target="../media/image40.jpg"/><Relationship Id="rId7" Type="http://schemas.openxmlformats.org/officeDocument/2006/relationships/image" Target="../media/image50.jpg"/><Relationship Id="rId8" Type="http://schemas.openxmlformats.org/officeDocument/2006/relationships/image" Target="../media/image48.jp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9.xml"/><Relationship Id="rId3" Type="http://schemas.openxmlformats.org/officeDocument/2006/relationships/image" Target="../media/image75.jpg"/><Relationship Id="rId4" Type="http://schemas.openxmlformats.org/officeDocument/2006/relationships/image" Target="../media/image84.png"/><Relationship Id="rId5" Type="http://schemas.openxmlformats.org/officeDocument/2006/relationships/image" Target="../media/image77.jpg"/><Relationship Id="rId6" Type="http://schemas.openxmlformats.org/officeDocument/2006/relationships/image" Target="../media/image86.jpg"/><Relationship Id="rId7" Type="http://schemas.openxmlformats.org/officeDocument/2006/relationships/image" Target="../media/image79.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0.xml"/><Relationship Id="rId3" Type="http://schemas.openxmlformats.org/officeDocument/2006/relationships/image" Target="../media/image82.jpg"/><Relationship Id="rId4" Type="http://schemas.openxmlformats.org/officeDocument/2006/relationships/hyperlink" Target="mailto:dlopez@acuarioinbursa.com.mx" TargetMode="External"/><Relationship Id="rId5" Type="http://schemas.openxmlformats.org/officeDocument/2006/relationships/hyperlink" Target="mailto:LESTRADA@acuarioinbursa.com.mx" TargetMode="External"/><Relationship Id="rId6" Type="http://schemas.openxmlformats.org/officeDocument/2006/relationships/hyperlink" Target="mailto:vgomez@acuarioinbursa.com.mx"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1.xml"/><Relationship Id="rId3" Type="http://schemas.openxmlformats.org/officeDocument/2006/relationships/image" Target="../media/image82.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2.xml"/><Relationship Id="rId3" Type="http://schemas.openxmlformats.org/officeDocument/2006/relationships/image" Target="../media/image82.jp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xml"/><Relationship Id="rId3" Type="http://schemas.openxmlformats.org/officeDocument/2006/relationships/image" Target="../media/image81.png"/><Relationship Id="rId4" Type="http://schemas.openxmlformats.org/officeDocument/2006/relationships/image" Target="../media/image80.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xml"/><Relationship Id="rId3" Type="http://schemas.openxmlformats.org/officeDocument/2006/relationships/image" Target="../media/image81.png"/><Relationship Id="rId4" Type="http://schemas.openxmlformats.org/officeDocument/2006/relationships/image" Target="../media/image80.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xml"/><Relationship Id="rId3" Type="http://schemas.openxmlformats.org/officeDocument/2006/relationships/image" Target="../media/image81.png"/><Relationship Id="rId4" Type="http://schemas.openxmlformats.org/officeDocument/2006/relationships/image" Target="../media/image80.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xml"/><Relationship Id="rId3" Type="http://schemas.openxmlformats.org/officeDocument/2006/relationships/image" Target="../media/image81.png"/><Relationship Id="rId4" Type="http://schemas.openxmlformats.org/officeDocument/2006/relationships/image" Target="../media/image80.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xml"/><Relationship Id="rId3" Type="http://schemas.openxmlformats.org/officeDocument/2006/relationships/image" Target="../media/image81.png"/><Relationship Id="rId4" Type="http://schemas.openxmlformats.org/officeDocument/2006/relationships/image" Target="../media/image80.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8.xml"/><Relationship Id="rId3" Type="http://schemas.openxmlformats.org/officeDocument/2006/relationships/image" Target="../media/image81.png"/><Relationship Id="rId4" Type="http://schemas.openxmlformats.org/officeDocument/2006/relationships/image" Target="../media/image80.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9.xml"/><Relationship Id="rId3" Type="http://schemas.openxmlformats.org/officeDocument/2006/relationships/image" Target="../media/image81.png"/><Relationship Id="rId4" Type="http://schemas.openxmlformats.org/officeDocument/2006/relationships/image" Target="../media/image80.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xml"/><Relationship Id="rId3" Type="http://schemas.openxmlformats.org/officeDocument/2006/relationships/image" Target="../media/image81.png"/><Relationship Id="rId4" Type="http://schemas.openxmlformats.org/officeDocument/2006/relationships/image" Target="../media/image80.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xml"/><Relationship Id="rId3" Type="http://schemas.openxmlformats.org/officeDocument/2006/relationships/image" Target="../media/image81.png"/><Relationship Id="rId4" Type="http://schemas.openxmlformats.org/officeDocument/2006/relationships/image" Target="../media/image80.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2.xml"/><Relationship Id="rId3" Type="http://schemas.openxmlformats.org/officeDocument/2006/relationships/image" Target="../media/image81.png"/><Relationship Id="rId4" Type="http://schemas.openxmlformats.org/officeDocument/2006/relationships/image" Target="../media/image80.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3.xml"/><Relationship Id="rId3" Type="http://schemas.openxmlformats.org/officeDocument/2006/relationships/image" Target="../media/image81.png"/><Relationship Id="rId4" Type="http://schemas.openxmlformats.org/officeDocument/2006/relationships/image" Target="../media/image80.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4.xml"/><Relationship Id="rId3" Type="http://schemas.openxmlformats.org/officeDocument/2006/relationships/image" Target="../media/image81.png"/><Relationship Id="rId4" Type="http://schemas.openxmlformats.org/officeDocument/2006/relationships/image" Target="../media/image80.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5.xml"/><Relationship Id="rId3" Type="http://schemas.openxmlformats.org/officeDocument/2006/relationships/image" Target="../media/image81.png"/><Relationship Id="rId4" Type="http://schemas.openxmlformats.org/officeDocument/2006/relationships/image" Target="../media/image80.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6.xml"/><Relationship Id="rId3" Type="http://schemas.openxmlformats.org/officeDocument/2006/relationships/image" Target="../media/image81.png"/><Relationship Id="rId4" Type="http://schemas.openxmlformats.org/officeDocument/2006/relationships/image" Target="../media/image80.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7.xml"/><Relationship Id="rId3" Type="http://schemas.openxmlformats.org/officeDocument/2006/relationships/image" Target="../media/image81.png"/><Relationship Id="rId4" Type="http://schemas.openxmlformats.org/officeDocument/2006/relationships/image" Target="../media/image80.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8.xml"/><Relationship Id="rId3" Type="http://schemas.openxmlformats.org/officeDocument/2006/relationships/image" Target="../media/image81.png"/><Relationship Id="rId4" Type="http://schemas.openxmlformats.org/officeDocument/2006/relationships/image" Target="../media/image80.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9.xml"/><Relationship Id="rId3" Type="http://schemas.openxmlformats.org/officeDocument/2006/relationships/image" Target="../media/image81.png"/><Relationship Id="rId4" Type="http://schemas.openxmlformats.org/officeDocument/2006/relationships/image" Target="../media/image80.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0.xml"/><Relationship Id="rId3" Type="http://schemas.openxmlformats.org/officeDocument/2006/relationships/image" Target="../media/image81.png"/><Relationship Id="rId4" Type="http://schemas.openxmlformats.org/officeDocument/2006/relationships/image" Target="../media/image80.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1.xml"/><Relationship Id="rId3" Type="http://schemas.openxmlformats.org/officeDocument/2006/relationships/image" Target="../media/image81.png"/><Relationship Id="rId4" Type="http://schemas.openxmlformats.org/officeDocument/2006/relationships/image" Target="../media/image80.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2.xml"/><Relationship Id="rId3" Type="http://schemas.openxmlformats.org/officeDocument/2006/relationships/image" Target="../media/image81.png"/><Relationship Id="rId4" Type="http://schemas.openxmlformats.org/officeDocument/2006/relationships/image" Target="../media/image80.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3.xml"/><Relationship Id="rId3" Type="http://schemas.openxmlformats.org/officeDocument/2006/relationships/image" Target="../media/image81.png"/><Relationship Id="rId4" Type="http://schemas.openxmlformats.org/officeDocument/2006/relationships/image" Target="../media/image80.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4.xml"/><Relationship Id="rId3" Type="http://schemas.openxmlformats.org/officeDocument/2006/relationships/image" Target="../media/image81.png"/><Relationship Id="rId4" Type="http://schemas.openxmlformats.org/officeDocument/2006/relationships/image" Target="../media/image80.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5.xml"/><Relationship Id="rId3" Type="http://schemas.openxmlformats.org/officeDocument/2006/relationships/image" Target="../media/image81.png"/><Relationship Id="rId4" Type="http://schemas.openxmlformats.org/officeDocument/2006/relationships/image" Target="../media/image80.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6.xml"/><Relationship Id="rId3" Type="http://schemas.openxmlformats.org/officeDocument/2006/relationships/image" Target="../media/image81.png"/><Relationship Id="rId4" Type="http://schemas.openxmlformats.org/officeDocument/2006/relationships/image" Target="../media/image80.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7.xml"/><Relationship Id="rId3" Type="http://schemas.openxmlformats.org/officeDocument/2006/relationships/image" Target="../media/image81.png"/><Relationship Id="rId4" Type="http://schemas.openxmlformats.org/officeDocument/2006/relationships/image" Target="../media/image80.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8.xml"/><Relationship Id="rId3" Type="http://schemas.openxmlformats.org/officeDocument/2006/relationships/image" Target="../media/image81.png"/><Relationship Id="rId4" Type="http://schemas.openxmlformats.org/officeDocument/2006/relationships/image" Target="../media/image80.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9.xml"/><Relationship Id="rId3" Type="http://schemas.openxmlformats.org/officeDocument/2006/relationships/image" Target="../media/image81.png"/><Relationship Id="rId4" Type="http://schemas.openxmlformats.org/officeDocument/2006/relationships/image" Target="../media/image80.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0.xml"/><Relationship Id="rId3" Type="http://schemas.openxmlformats.org/officeDocument/2006/relationships/image" Target="../media/image81.png"/><Relationship Id="rId4" Type="http://schemas.openxmlformats.org/officeDocument/2006/relationships/image" Target="../media/image80.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1.xml"/><Relationship Id="rId3" Type="http://schemas.openxmlformats.org/officeDocument/2006/relationships/image" Target="../media/image81.png"/><Relationship Id="rId4" Type="http://schemas.openxmlformats.org/officeDocument/2006/relationships/image" Target="../media/image80.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2.xml"/><Relationship Id="rId3" Type="http://schemas.openxmlformats.org/officeDocument/2006/relationships/image" Target="../media/image81.png"/><Relationship Id="rId4" Type="http://schemas.openxmlformats.org/officeDocument/2006/relationships/image" Target="../media/image80.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3.xml"/><Relationship Id="rId3" Type="http://schemas.openxmlformats.org/officeDocument/2006/relationships/image" Target="../media/image81.png"/><Relationship Id="rId4" Type="http://schemas.openxmlformats.org/officeDocument/2006/relationships/image" Target="../media/image80.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4.xml"/><Relationship Id="rId3" Type="http://schemas.openxmlformats.org/officeDocument/2006/relationships/image" Target="../media/image70.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 name="Shape 188"/>
        <p:cNvGrpSpPr/>
        <p:nvPr/>
      </p:nvGrpSpPr>
      <p:grpSpPr>
        <a:xfrm>
          <a:off x="0" y="0"/>
          <a:ext cx="0" cy="0"/>
          <a:chOff x="0" y="0"/>
          <a:chExt cx="0" cy="0"/>
        </a:xfrm>
      </p:grpSpPr>
      <p:pic>
        <p:nvPicPr>
          <p:cNvPr id="189" name="Google Shape;189;p1" title="DSC04339 (1).jpg"/>
          <p:cNvPicPr preferRelativeResize="0"/>
          <p:nvPr/>
        </p:nvPicPr>
        <p:blipFill rotWithShape="1">
          <a:blip r:embed="rId3">
            <a:alphaModFix/>
          </a:blip>
          <a:srcRect b="9665" l="0" r="0" t="9657"/>
          <a:stretch/>
        </p:blipFill>
        <p:spPr>
          <a:xfrm>
            <a:off x="1360" y="129866"/>
            <a:ext cx="12189279" cy="6554434"/>
          </a:xfrm>
          <a:custGeom>
            <a:rect b="b" l="l" r="r" t="t"/>
            <a:pathLst>
              <a:path extrusionOk="0" h="6554434" w="12189279">
                <a:moveTo>
                  <a:pt x="134060" y="6498878"/>
                </a:moveTo>
                <a:cubicBezTo>
                  <a:pt x="126636" y="6504126"/>
                  <a:pt x="115845" y="6506365"/>
                  <a:pt x="106178" y="6509211"/>
                </a:cubicBezTo>
                <a:cubicBezTo>
                  <a:pt x="87401" y="6514703"/>
                  <a:pt x="62445" y="6519303"/>
                  <a:pt x="52321" y="6526502"/>
                </a:cubicBezTo>
                <a:cubicBezTo>
                  <a:pt x="38887" y="6536103"/>
                  <a:pt x="24243" y="6545083"/>
                  <a:pt x="5945" y="6552804"/>
                </a:cubicBezTo>
                <a:lnTo>
                  <a:pt x="0" y="6554434"/>
                </a:lnTo>
                <a:lnTo>
                  <a:pt x="0" y="6523056"/>
                </a:lnTo>
                <a:lnTo>
                  <a:pt x="28867" y="6514006"/>
                </a:lnTo>
                <a:cubicBezTo>
                  <a:pt x="53701" y="6509120"/>
                  <a:pt x="80262" y="6505264"/>
                  <a:pt x="104154" y="6499855"/>
                </a:cubicBezTo>
                <a:cubicBezTo>
                  <a:pt x="111684" y="6498146"/>
                  <a:pt x="123937" y="6499122"/>
                  <a:pt x="134060" y="6498878"/>
                </a:cubicBezTo>
                <a:close/>
                <a:moveTo>
                  <a:pt x="0" y="6467368"/>
                </a:moveTo>
                <a:lnTo>
                  <a:pt x="67275" y="6470566"/>
                </a:lnTo>
                <a:cubicBezTo>
                  <a:pt x="66937" y="6471865"/>
                  <a:pt x="66487" y="6473209"/>
                  <a:pt x="66149" y="6474510"/>
                </a:cubicBezTo>
                <a:cubicBezTo>
                  <a:pt x="48841" y="6474510"/>
                  <a:pt x="31414" y="6474510"/>
                  <a:pt x="8924" y="6474510"/>
                </a:cubicBezTo>
                <a:lnTo>
                  <a:pt x="0" y="6483389"/>
                </a:lnTo>
                <a:close/>
                <a:moveTo>
                  <a:pt x="140915" y="6452664"/>
                </a:moveTo>
                <a:cubicBezTo>
                  <a:pt x="142377" y="6453845"/>
                  <a:pt x="143951" y="6454985"/>
                  <a:pt x="145414" y="6456122"/>
                </a:cubicBezTo>
                <a:cubicBezTo>
                  <a:pt x="133948" y="6458155"/>
                  <a:pt x="122475" y="6460191"/>
                  <a:pt x="111121" y="6462223"/>
                </a:cubicBezTo>
                <a:cubicBezTo>
                  <a:pt x="109321" y="6460880"/>
                  <a:pt x="107634" y="6459580"/>
                  <a:pt x="105842" y="6458237"/>
                </a:cubicBezTo>
                <a:cubicBezTo>
                  <a:pt x="117533" y="6456366"/>
                  <a:pt x="129223" y="6454537"/>
                  <a:pt x="140915" y="6452664"/>
                </a:cubicBezTo>
                <a:close/>
                <a:moveTo>
                  <a:pt x="25564" y="6447009"/>
                </a:moveTo>
                <a:cubicBezTo>
                  <a:pt x="29051" y="6447783"/>
                  <a:pt x="35906" y="6448841"/>
                  <a:pt x="35568" y="6449249"/>
                </a:cubicBezTo>
                <a:cubicBezTo>
                  <a:pt x="34331" y="6450914"/>
                  <a:pt x="30964" y="6452420"/>
                  <a:pt x="28263" y="6454048"/>
                </a:cubicBezTo>
                <a:cubicBezTo>
                  <a:pt x="24440" y="6453112"/>
                  <a:pt x="19160" y="6452216"/>
                  <a:pt x="19497" y="6451809"/>
                </a:cubicBezTo>
                <a:cubicBezTo>
                  <a:pt x="20615" y="6450144"/>
                  <a:pt x="23428" y="6448596"/>
                  <a:pt x="25564" y="6447009"/>
                </a:cubicBezTo>
                <a:close/>
                <a:moveTo>
                  <a:pt x="484610" y="6427685"/>
                </a:moveTo>
                <a:cubicBezTo>
                  <a:pt x="483486" y="6428946"/>
                  <a:pt x="482474" y="6430166"/>
                  <a:pt x="481461" y="6431428"/>
                </a:cubicBezTo>
                <a:cubicBezTo>
                  <a:pt x="478425" y="6431104"/>
                  <a:pt x="475388" y="6430736"/>
                  <a:pt x="469996" y="6430085"/>
                </a:cubicBezTo>
                <a:cubicBezTo>
                  <a:pt x="475950" y="6429109"/>
                  <a:pt x="480337" y="6428375"/>
                  <a:pt x="484610" y="6427685"/>
                </a:cubicBezTo>
                <a:close/>
                <a:moveTo>
                  <a:pt x="848878" y="6411943"/>
                </a:moveTo>
                <a:cubicBezTo>
                  <a:pt x="850002" y="6413080"/>
                  <a:pt x="851127" y="6414260"/>
                  <a:pt x="852251" y="6415439"/>
                </a:cubicBezTo>
                <a:cubicBezTo>
                  <a:pt x="828751" y="6418571"/>
                  <a:pt x="805368" y="6421747"/>
                  <a:pt x="781979" y="6424918"/>
                </a:cubicBezTo>
                <a:cubicBezTo>
                  <a:pt x="780523" y="6423496"/>
                  <a:pt x="779174" y="6422031"/>
                  <a:pt x="777711" y="6420606"/>
                </a:cubicBezTo>
                <a:cubicBezTo>
                  <a:pt x="801431" y="6417720"/>
                  <a:pt x="825157" y="6414829"/>
                  <a:pt x="848878" y="6411943"/>
                </a:cubicBezTo>
                <a:close/>
                <a:moveTo>
                  <a:pt x="1027414" y="6407102"/>
                </a:moveTo>
                <a:cubicBezTo>
                  <a:pt x="1030451" y="6406898"/>
                  <a:pt x="1034607" y="6408891"/>
                  <a:pt x="1039894" y="6410354"/>
                </a:cubicBezTo>
                <a:cubicBezTo>
                  <a:pt x="1034044" y="6411984"/>
                  <a:pt x="1030451" y="6413730"/>
                  <a:pt x="1026178" y="6413934"/>
                </a:cubicBezTo>
                <a:cubicBezTo>
                  <a:pt x="1023591" y="6414056"/>
                  <a:pt x="1016954" y="6411535"/>
                  <a:pt x="1017629" y="6410761"/>
                </a:cubicBezTo>
                <a:cubicBezTo>
                  <a:pt x="1018866" y="6409215"/>
                  <a:pt x="1023365" y="6407387"/>
                  <a:pt x="1027414" y="6407102"/>
                </a:cubicBezTo>
                <a:close/>
                <a:moveTo>
                  <a:pt x="940621" y="6402098"/>
                </a:moveTo>
                <a:cubicBezTo>
                  <a:pt x="941745" y="6402950"/>
                  <a:pt x="942870" y="6403764"/>
                  <a:pt x="943988" y="6404577"/>
                </a:cubicBezTo>
                <a:cubicBezTo>
                  <a:pt x="941176" y="6405148"/>
                  <a:pt x="938483" y="6405717"/>
                  <a:pt x="935672" y="6406246"/>
                </a:cubicBezTo>
                <a:cubicBezTo>
                  <a:pt x="934434" y="6405433"/>
                  <a:pt x="931847" y="6404049"/>
                  <a:pt x="932409" y="6403846"/>
                </a:cubicBezTo>
                <a:cubicBezTo>
                  <a:pt x="934547" y="6403072"/>
                  <a:pt x="937808" y="6402666"/>
                  <a:pt x="940621" y="6402098"/>
                </a:cubicBezTo>
                <a:close/>
                <a:moveTo>
                  <a:pt x="589395" y="6392740"/>
                </a:moveTo>
                <a:cubicBezTo>
                  <a:pt x="590857" y="6393310"/>
                  <a:pt x="591757" y="6394081"/>
                  <a:pt x="592876" y="6394774"/>
                </a:cubicBezTo>
                <a:cubicBezTo>
                  <a:pt x="591083" y="6394774"/>
                  <a:pt x="589395" y="6394774"/>
                  <a:pt x="587708" y="6394774"/>
                </a:cubicBezTo>
                <a:cubicBezTo>
                  <a:pt x="586808" y="6394367"/>
                  <a:pt x="585908" y="6393961"/>
                  <a:pt x="585233" y="6393512"/>
                </a:cubicBezTo>
                <a:cubicBezTo>
                  <a:pt x="586696" y="6393227"/>
                  <a:pt x="589057" y="6392617"/>
                  <a:pt x="589395" y="6392740"/>
                </a:cubicBezTo>
                <a:close/>
                <a:moveTo>
                  <a:pt x="1196166" y="6377484"/>
                </a:moveTo>
                <a:cubicBezTo>
                  <a:pt x="1154007" y="6388062"/>
                  <a:pt x="1117358" y="6397257"/>
                  <a:pt x="1079578" y="6406775"/>
                </a:cubicBezTo>
                <a:cubicBezTo>
                  <a:pt x="1072836" y="6390991"/>
                  <a:pt x="1107684" y="6382121"/>
                  <a:pt x="1196166" y="6377484"/>
                </a:cubicBezTo>
                <a:close/>
                <a:moveTo>
                  <a:pt x="1031908" y="6357428"/>
                </a:moveTo>
                <a:cubicBezTo>
                  <a:pt x="1032582" y="6358852"/>
                  <a:pt x="1033264" y="6360235"/>
                  <a:pt x="1033932" y="6361660"/>
                </a:cubicBezTo>
                <a:cubicBezTo>
                  <a:pt x="1020553" y="6362391"/>
                  <a:pt x="1007175" y="6363083"/>
                  <a:pt x="993797" y="6363816"/>
                </a:cubicBezTo>
                <a:cubicBezTo>
                  <a:pt x="993459" y="6362350"/>
                  <a:pt x="993009" y="6360886"/>
                  <a:pt x="992672" y="6359423"/>
                </a:cubicBezTo>
                <a:cubicBezTo>
                  <a:pt x="1005713" y="6358730"/>
                  <a:pt x="1018754" y="6358080"/>
                  <a:pt x="1031908" y="6357428"/>
                </a:cubicBezTo>
                <a:close/>
                <a:moveTo>
                  <a:pt x="1093070" y="6352546"/>
                </a:moveTo>
                <a:cubicBezTo>
                  <a:pt x="1094756" y="6352546"/>
                  <a:pt x="1096444" y="6352384"/>
                  <a:pt x="1097905" y="6352546"/>
                </a:cubicBezTo>
                <a:cubicBezTo>
                  <a:pt x="1098919" y="6352668"/>
                  <a:pt x="1099593" y="6353239"/>
                  <a:pt x="1100493" y="6353604"/>
                </a:cubicBezTo>
                <a:cubicBezTo>
                  <a:pt x="1099031" y="6353849"/>
                  <a:pt x="1096894" y="6354419"/>
                  <a:pt x="1096331" y="6354255"/>
                </a:cubicBezTo>
                <a:cubicBezTo>
                  <a:pt x="1094869" y="6353889"/>
                  <a:pt x="1094082" y="6353157"/>
                  <a:pt x="1093070" y="6352546"/>
                </a:cubicBezTo>
                <a:close/>
                <a:moveTo>
                  <a:pt x="933715" y="6347056"/>
                </a:moveTo>
                <a:lnTo>
                  <a:pt x="932859" y="6347258"/>
                </a:lnTo>
                <a:lnTo>
                  <a:pt x="931683" y="6347304"/>
                </a:lnTo>
                <a:lnTo>
                  <a:pt x="932523" y="6347135"/>
                </a:lnTo>
                <a:close/>
                <a:moveTo>
                  <a:pt x="949612" y="6343313"/>
                </a:moveTo>
                <a:cubicBezTo>
                  <a:pt x="950512" y="6344164"/>
                  <a:pt x="951300" y="6344978"/>
                  <a:pt x="952199" y="6345833"/>
                </a:cubicBezTo>
                <a:lnTo>
                  <a:pt x="933715" y="6347056"/>
                </a:lnTo>
                <a:close/>
                <a:moveTo>
                  <a:pt x="3734347" y="6220371"/>
                </a:moveTo>
                <a:cubicBezTo>
                  <a:pt x="3735359" y="6220371"/>
                  <a:pt x="3736484" y="6220982"/>
                  <a:pt x="3737608" y="6221309"/>
                </a:cubicBezTo>
                <a:cubicBezTo>
                  <a:pt x="3736822" y="6221835"/>
                  <a:pt x="3736147" y="6222322"/>
                  <a:pt x="3735472" y="6222852"/>
                </a:cubicBezTo>
                <a:cubicBezTo>
                  <a:pt x="3733672" y="6222282"/>
                  <a:pt x="3731985" y="6221755"/>
                  <a:pt x="3730185" y="6221186"/>
                </a:cubicBezTo>
                <a:cubicBezTo>
                  <a:pt x="3731542" y="6220900"/>
                  <a:pt x="3732885" y="6220371"/>
                  <a:pt x="3734347" y="6220371"/>
                </a:cubicBezTo>
                <a:close/>
                <a:moveTo>
                  <a:pt x="3809338" y="6217930"/>
                </a:moveTo>
                <a:cubicBezTo>
                  <a:pt x="3809787" y="6219435"/>
                  <a:pt x="3810350" y="6220900"/>
                  <a:pt x="3810799" y="6222363"/>
                </a:cubicBezTo>
                <a:cubicBezTo>
                  <a:pt x="3799109" y="6222893"/>
                  <a:pt x="3787418" y="6223463"/>
                  <a:pt x="3775719" y="6223992"/>
                </a:cubicBezTo>
                <a:cubicBezTo>
                  <a:pt x="3775157" y="6222445"/>
                  <a:pt x="3774707" y="6220860"/>
                  <a:pt x="3774145" y="6219314"/>
                </a:cubicBezTo>
                <a:cubicBezTo>
                  <a:pt x="3785843" y="6218826"/>
                  <a:pt x="3797533" y="6218377"/>
                  <a:pt x="3809338" y="6217930"/>
                </a:cubicBezTo>
                <a:close/>
                <a:moveTo>
                  <a:pt x="11952180" y="6152838"/>
                </a:moveTo>
                <a:cubicBezTo>
                  <a:pt x="11953979" y="6152797"/>
                  <a:pt x="11955998" y="6152638"/>
                  <a:pt x="11957579" y="6152838"/>
                </a:cubicBezTo>
                <a:cubicBezTo>
                  <a:pt x="11958809" y="6153000"/>
                  <a:pt x="11959485" y="6153692"/>
                  <a:pt x="11960497" y="6154140"/>
                </a:cubicBezTo>
                <a:cubicBezTo>
                  <a:pt x="11958922" y="6154465"/>
                  <a:pt x="11956342" y="6155117"/>
                  <a:pt x="11955998" y="6154994"/>
                </a:cubicBezTo>
                <a:cubicBezTo>
                  <a:pt x="11954429" y="6154385"/>
                  <a:pt x="11953417" y="6153570"/>
                  <a:pt x="11952180" y="6152838"/>
                </a:cubicBezTo>
                <a:close/>
                <a:moveTo>
                  <a:pt x="12135216" y="6145313"/>
                </a:moveTo>
                <a:cubicBezTo>
                  <a:pt x="12114976" y="6152392"/>
                  <a:pt x="12101824" y="6157029"/>
                  <a:pt x="12084395" y="6163131"/>
                </a:cubicBezTo>
                <a:cubicBezTo>
                  <a:pt x="12071129" y="6160324"/>
                  <a:pt x="12053478" y="6156541"/>
                  <a:pt x="12023909" y="6150275"/>
                </a:cubicBezTo>
                <a:cubicBezTo>
                  <a:pt x="12068206" y="6148281"/>
                  <a:pt x="12099349" y="6146901"/>
                  <a:pt x="12135216" y="6145313"/>
                </a:cubicBezTo>
                <a:close/>
                <a:moveTo>
                  <a:pt x="3806300" y="6095314"/>
                </a:moveTo>
                <a:cubicBezTo>
                  <a:pt x="3806414" y="6096129"/>
                  <a:pt x="3806526" y="6096982"/>
                  <a:pt x="3806638" y="6097797"/>
                </a:cubicBezTo>
                <a:cubicBezTo>
                  <a:pt x="3798209" y="6097960"/>
                  <a:pt x="3789773" y="6098162"/>
                  <a:pt x="3781344" y="6098325"/>
                </a:cubicBezTo>
                <a:cubicBezTo>
                  <a:pt x="3781231" y="6097471"/>
                  <a:pt x="3781118" y="6096576"/>
                  <a:pt x="3781006" y="6095721"/>
                </a:cubicBezTo>
                <a:cubicBezTo>
                  <a:pt x="3789435" y="6095599"/>
                  <a:pt x="3797759" y="6095437"/>
                  <a:pt x="3806300" y="6095314"/>
                </a:cubicBezTo>
                <a:close/>
                <a:moveTo>
                  <a:pt x="1519060" y="6091369"/>
                </a:moveTo>
                <a:cubicBezTo>
                  <a:pt x="1520522" y="6091083"/>
                  <a:pt x="1524235" y="6092387"/>
                  <a:pt x="1534014" y="6094459"/>
                </a:cubicBezTo>
                <a:cubicBezTo>
                  <a:pt x="1520186" y="6094704"/>
                  <a:pt x="1513105" y="6094825"/>
                  <a:pt x="1506132" y="6094948"/>
                </a:cubicBezTo>
                <a:cubicBezTo>
                  <a:pt x="1510406" y="6093729"/>
                  <a:pt x="1514336" y="6092262"/>
                  <a:pt x="1519060" y="6091369"/>
                </a:cubicBezTo>
                <a:close/>
                <a:moveTo>
                  <a:pt x="1593938" y="6075055"/>
                </a:moveTo>
                <a:cubicBezTo>
                  <a:pt x="1594726" y="6076073"/>
                  <a:pt x="1595514" y="6077050"/>
                  <a:pt x="1596300" y="6078068"/>
                </a:cubicBezTo>
                <a:cubicBezTo>
                  <a:pt x="1588090" y="6079000"/>
                  <a:pt x="1579885" y="6079895"/>
                  <a:pt x="1571681" y="6080831"/>
                </a:cubicBezTo>
                <a:cubicBezTo>
                  <a:pt x="1570780" y="6079693"/>
                  <a:pt x="1569881" y="6078512"/>
                  <a:pt x="1568980" y="6077374"/>
                </a:cubicBezTo>
                <a:cubicBezTo>
                  <a:pt x="1577298" y="6076601"/>
                  <a:pt x="1585621" y="6075869"/>
                  <a:pt x="1593938" y="6075055"/>
                </a:cubicBezTo>
                <a:close/>
                <a:moveTo>
                  <a:pt x="3864539" y="6074974"/>
                </a:moveTo>
                <a:cubicBezTo>
                  <a:pt x="3864989" y="6076764"/>
                  <a:pt x="3865325" y="6078553"/>
                  <a:pt x="3865775" y="6080344"/>
                </a:cubicBezTo>
                <a:cubicBezTo>
                  <a:pt x="3854197" y="6080586"/>
                  <a:pt x="3842730" y="6080831"/>
                  <a:pt x="3831151" y="6081075"/>
                </a:cubicBezTo>
                <a:cubicBezTo>
                  <a:pt x="3830702" y="6079733"/>
                  <a:pt x="3830245" y="6078352"/>
                  <a:pt x="3829802" y="6076967"/>
                </a:cubicBezTo>
                <a:cubicBezTo>
                  <a:pt x="3841380" y="6076276"/>
                  <a:pt x="3852959" y="6075625"/>
                  <a:pt x="3864539" y="6074974"/>
                </a:cubicBezTo>
                <a:close/>
                <a:moveTo>
                  <a:pt x="1489829" y="6064111"/>
                </a:moveTo>
                <a:cubicBezTo>
                  <a:pt x="1493428" y="6064640"/>
                  <a:pt x="1497139" y="6065169"/>
                  <a:pt x="1500733" y="6065698"/>
                </a:cubicBezTo>
                <a:cubicBezTo>
                  <a:pt x="1497927" y="6068870"/>
                  <a:pt x="1495116" y="6072086"/>
                  <a:pt x="1492304" y="6075258"/>
                </a:cubicBezTo>
                <a:cubicBezTo>
                  <a:pt x="1487355" y="6074687"/>
                  <a:pt x="1482299" y="6074159"/>
                  <a:pt x="1477238" y="6073630"/>
                </a:cubicBezTo>
                <a:cubicBezTo>
                  <a:pt x="1481512" y="6070458"/>
                  <a:pt x="1485674" y="6067243"/>
                  <a:pt x="1489829" y="6064111"/>
                </a:cubicBezTo>
                <a:close/>
                <a:moveTo>
                  <a:pt x="6903476" y="6060817"/>
                </a:moveTo>
                <a:cubicBezTo>
                  <a:pt x="6903476" y="6061386"/>
                  <a:pt x="6903476" y="6061956"/>
                  <a:pt x="6903476" y="6062526"/>
                </a:cubicBezTo>
                <a:cubicBezTo>
                  <a:pt x="6901902" y="6062809"/>
                  <a:pt x="6900213" y="6063298"/>
                  <a:pt x="6898758" y="6063215"/>
                </a:cubicBezTo>
                <a:cubicBezTo>
                  <a:pt x="6897627" y="6063175"/>
                  <a:pt x="6896727" y="6062362"/>
                  <a:pt x="6895834" y="6061917"/>
                </a:cubicBezTo>
                <a:cubicBezTo>
                  <a:pt x="6898420" y="6061550"/>
                  <a:pt x="6900890" y="6061183"/>
                  <a:pt x="6903476" y="6060817"/>
                </a:cubicBezTo>
                <a:close/>
                <a:moveTo>
                  <a:pt x="6468605" y="6059188"/>
                </a:moveTo>
                <a:cubicBezTo>
                  <a:pt x="6470067" y="6059352"/>
                  <a:pt x="6471642" y="6059474"/>
                  <a:pt x="6473211" y="6059636"/>
                </a:cubicBezTo>
                <a:cubicBezTo>
                  <a:pt x="6473098" y="6060083"/>
                  <a:pt x="6473323" y="6060817"/>
                  <a:pt x="6472648" y="6060939"/>
                </a:cubicBezTo>
                <a:cubicBezTo>
                  <a:pt x="6471418" y="6061223"/>
                  <a:pt x="6469505" y="6061143"/>
                  <a:pt x="6467931" y="6061183"/>
                </a:cubicBezTo>
                <a:cubicBezTo>
                  <a:pt x="6468155" y="6060532"/>
                  <a:pt x="6468381" y="6059840"/>
                  <a:pt x="6468605" y="6059188"/>
                </a:cubicBezTo>
                <a:close/>
                <a:moveTo>
                  <a:pt x="3634400" y="6055244"/>
                </a:moveTo>
                <a:cubicBezTo>
                  <a:pt x="3636200" y="6055284"/>
                  <a:pt x="3638224" y="6055120"/>
                  <a:pt x="3639573" y="6055365"/>
                </a:cubicBezTo>
                <a:cubicBezTo>
                  <a:pt x="3640361" y="6055528"/>
                  <a:pt x="3640249" y="6056342"/>
                  <a:pt x="3640473" y="6056871"/>
                </a:cubicBezTo>
                <a:cubicBezTo>
                  <a:pt x="3638899" y="6057072"/>
                  <a:pt x="3637324" y="6057316"/>
                  <a:pt x="3635750" y="6057479"/>
                </a:cubicBezTo>
                <a:cubicBezTo>
                  <a:pt x="3635300" y="6056750"/>
                  <a:pt x="3634850" y="6055976"/>
                  <a:pt x="3634400" y="6055244"/>
                </a:cubicBezTo>
                <a:close/>
                <a:moveTo>
                  <a:pt x="6166170" y="6052597"/>
                </a:moveTo>
                <a:cubicBezTo>
                  <a:pt x="6166619" y="6054918"/>
                  <a:pt x="6166957" y="6057195"/>
                  <a:pt x="6167406" y="6059514"/>
                </a:cubicBezTo>
                <a:cubicBezTo>
                  <a:pt x="6164940" y="6059719"/>
                  <a:pt x="6162352" y="6059881"/>
                  <a:pt x="6159877" y="6060083"/>
                </a:cubicBezTo>
                <a:cubicBezTo>
                  <a:pt x="6158303" y="6057805"/>
                  <a:pt x="6156841" y="6055568"/>
                  <a:pt x="6155266" y="6053289"/>
                </a:cubicBezTo>
                <a:cubicBezTo>
                  <a:pt x="6158978" y="6053046"/>
                  <a:pt x="6162576" y="6052842"/>
                  <a:pt x="6166170" y="6052597"/>
                </a:cubicBezTo>
                <a:close/>
                <a:moveTo>
                  <a:pt x="1948088" y="6049141"/>
                </a:moveTo>
                <a:cubicBezTo>
                  <a:pt x="1948425" y="6049182"/>
                  <a:pt x="1948651" y="6050199"/>
                  <a:pt x="1948875" y="6050768"/>
                </a:cubicBezTo>
                <a:cubicBezTo>
                  <a:pt x="1946064" y="6050892"/>
                  <a:pt x="1943252" y="6051012"/>
                  <a:pt x="1940446" y="6050972"/>
                </a:cubicBezTo>
                <a:cubicBezTo>
                  <a:pt x="1940108" y="6050931"/>
                  <a:pt x="1939884" y="6049914"/>
                  <a:pt x="1939659" y="6049345"/>
                </a:cubicBezTo>
                <a:cubicBezTo>
                  <a:pt x="1942465" y="6049263"/>
                  <a:pt x="1945276" y="6049100"/>
                  <a:pt x="1948088" y="6049141"/>
                </a:cubicBezTo>
                <a:close/>
                <a:moveTo>
                  <a:pt x="3502521" y="6042794"/>
                </a:moveTo>
                <a:cubicBezTo>
                  <a:pt x="3503871" y="6043568"/>
                  <a:pt x="3505222" y="6044340"/>
                  <a:pt x="3506571" y="6045114"/>
                </a:cubicBezTo>
                <a:cubicBezTo>
                  <a:pt x="3498922" y="6047188"/>
                  <a:pt x="3491168" y="6049222"/>
                  <a:pt x="3483520" y="6051298"/>
                </a:cubicBezTo>
                <a:cubicBezTo>
                  <a:pt x="3481389" y="6050158"/>
                  <a:pt x="3479245" y="6048978"/>
                  <a:pt x="3477114" y="6047798"/>
                </a:cubicBezTo>
                <a:cubicBezTo>
                  <a:pt x="3485544" y="6046131"/>
                  <a:pt x="3494092" y="6044462"/>
                  <a:pt x="3502521" y="6042794"/>
                </a:cubicBezTo>
                <a:close/>
                <a:moveTo>
                  <a:pt x="2236062" y="6042197"/>
                </a:moveTo>
                <a:lnTo>
                  <a:pt x="2219936" y="6045684"/>
                </a:lnTo>
                <a:cubicBezTo>
                  <a:pt x="2219156" y="6044911"/>
                  <a:pt x="2218481" y="6044137"/>
                  <a:pt x="2217694" y="6043363"/>
                </a:cubicBezTo>
                <a:close/>
                <a:moveTo>
                  <a:pt x="2238059" y="6041971"/>
                </a:moveTo>
                <a:lnTo>
                  <a:pt x="2236915" y="6042143"/>
                </a:lnTo>
                <a:lnTo>
                  <a:pt x="2236062" y="6042197"/>
                </a:lnTo>
                <a:lnTo>
                  <a:pt x="2236689" y="6042062"/>
                </a:lnTo>
                <a:close/>
                <a:moveTo>
                  <a:pt x="5919391" y="6040965"/>
                </a:moveTo>
                <a:cubicBezTo>
                  <a:pt x="5921753" y="6041047"/>
                  <a:pt x="5923664" y="6042590"/>
                  <a:pt x="5925801" y="6043486"/>
                </a:cubicBezTo>
                <a:cubicBezTo>
                  <a:pt x="5922877" y="6044137"/>
                  <a:pt x="5919955" y="6045235"/>
                  <a:pt x="5917255" y="6045154"/>
                </a:cubicBezTo>
                <a:cubicBezTo>
                  <a:pt x="5915011" y="6045073"/>
                  <a:pt x="5913093" y="6043608"/>
                  <a:pt x="5911074" y="6042753"/>
                </a:cubicBezTo>
                <a:cubicBezTo>
                  <a:pt x="5913886" y="6042101"/>
                  <a:pt x="5916804" y="6040839"/>
                  <a:pt x="5919391" y="6040965"/>
                </a:cubicBezTo>
                <a:close/>
                <a:moveTo>
                  <a:pt x="5438761" y="6040477"/>
                </a:moveTo>
                <a:cubicBezTo>
                  <a:pt x="5440899" y="6041167"/>
                  <a:pt x="5443149" y="6041776"/>
                  <a:pt x="5445062" y="6042550"/>
                </a:cubicBezTo>
                <a:cubicBezTo>
                  <a:pt x="5445286" y="6042631"/>
                  <a:pt x="5443261" y="6043405"/>
                  <a:pt x="5442249" y="6043894"/>
                </a:cubicBezTo>
                <a:cubicBezTo>
                  <a:pt x="5440113" y="6043241"/>
                  <a:pt x="5437974" y="6042550"/>
                  <a:pt x="5435837" y="6041900"/>
                </a:cubicBezTo>
                <a:cubicBezTo>
                  <a:pt x="5436850" y="6041411"/>
                  <a:pt x="5437862" y="6040965"/>
                  <a:pt x="5438761" y="6040477"/>
                </a:cubicBezTo>
                <a:close/>
                <a:moveTo>
                  <a:pt x="5749852" y="6038321"/>
                </a:moveTo>
                <a:cubicBezTo>
                  <a:pt x="5750526" y="6038849"/>
                  <a:pt x="5752101" y="6039622"/>
                  <a:pt x="5751765" y="6039826"/>
                </a:cubicBezTo>
                <a:cubicBezTo>
                  <a:pt x="5750639" y="6040354"/>
                  <a:pt x="5748503" y="6040638"/>
                  <a:pt x="5746815" y="6041047"/>
                </a:cubicBezTo>
                <a:cubicBezTo>
                  <a:pt x="5746702" y="6040477"/>
                  <a:pt x="5746253" y="6039826"/>
                  <a:pt x="5746815" y="6039295"/>
                </a:cubicBezTo>
                <a:cubicBezTo>
                  <a:pt x="5747153" y="6038890"/>
                  <a:pt x="5748728" y="6038644"/>
                  <a:pt x="5749852" y="6038321"/>
                </a:cubicBezTo>
                <a:close/>
                <a:moveTo>
                  <a:pt x="6083200" y="6036042"/>
                </a:moveTo>
                <a:cubicBezTo>
                  <a:pt x="6083425" y="6037343"/>
                  <a:pt x="6083538" y="6038685"/>
                  <a:pt x="6083650" y="6039988"/>
                </a:cubicBezTo>
                <a:cubicBezTo>
                  <a:pt x="6060716" y="6039988"/>
                  <a:pt x="6037666" y="6039988"/>
                  <a:pt x="6014624" y="6039988"/>
                </a:cubicBezTo>
                <a:cubicBezTo>
                  <a:pt x="6014509" y="6039173"/>
                  <a:pt x="6014398" y="6038321"/>
                  <a:pt x="6014283" y="6037505"/>
                </a:cubicBezTo>
                <a:cubicBezTo>
                  <a:pt x="6037329" y="6037017"/>
                  <a:pt x="6060268" y="6036528"/>
                  <a:pt x="6083200" y="6036042"/>
                </a:cubicBezTo>
                <a:close/>
                <a:moveTo>
                  <a:pt x="5534997" y="6035958"/>
                </a:moveTo>
                <a:cubicBezTo>
                  <a:pt x="5538035" y="6036325"/>
                  <a:pt x="5540959" y="6036650"/>
                  <a:pt x="5543770" y="6036976"/>
                </a:cubicBezTo>
                <a:cubicBezTo>
                  <a:pt x="5541746" y="6037953"/>
                  <a:pt x="5540284" y="6039378"/>
                  <a:pt x="5537584" y="6039784"/>
                </a:cubicBezTo>
                <a:cubicBezTo>
                  <a:pt x="5535334" y="6040110"/>
                  <a:pt x="5531742" y="6039255"/>
                  <a:pt x="5528817" y="6038930"/>
                </a:cubicBezTo>
                <a:cubicBezTo>
                  <a:pt x="5530954" y="6037912"/>
                  <a:pt x="5532980" y="6036935"/>
                  <a:pt x="5534997" y="6035958"/>
                </a:cubicBezTo>
                <a:close/>
                <a:moveTo>
                  <a:pt x="5131496" y="6034822"/>
                </a:moveTo>
                <a:cubicBezTo>
                  <a:pt x="5133071" y="6035106"/>
                  <a:pt x="5134645" y="6035351"/>
                  <a:pt x="5136221" y="6035635"/>
                </a:cubicBezTo>
                <a:cubicBezTo>
                  <a:pt x="5135545" y="6036083"/>
                  <a:pt x="5135094" y="6036774"/>
                  <a:pt x="5134084" y="6036896"/>
                </a:cubicBezTo>
                <a:cubicBezTo>
                  <a:pt x="5132509" y="6037097"/>
                  <a:pt x="5130597" y="6036935"/>
                  <a:pt x="5128795" y="6036935"/>
                </a:cubicBezTo>
                <a:cubicBezTo>
                  <a:pt x="5129696" y="6036243"/>
                  <a:pt x="5130597" y="6035512"/>
                  <a:pt x="5131496" y="6034822"/>
                </a:cubicBezTo>
                <a:close/>
                <a:moveTo>
                  <a:pt x="2296277" y="6033234"/>
                </a:moveTo>
                <a:cubicBezTo>
                  <a:pt x="2297627" y="6034781"/>
                  <a:pt x="2298864" y="6036325"/>
                  <a:pt x="2300213" y="6037871"/>
                </a:cubicBezTo>
                <a:lnTo>
                  <a:pt x="2238059" y="6041971"/>
                </a:lnTo>
                <a:close/>
                <a:moveTo>
                  <a:pt x="3679259" y="6030792"/>
                </a:moveTo>
                <a:cubicBezTo>
                  <a:pt x="3685333" y="6032217"/>
                  <a:pt x="3691400" y="6033641"/>
                  <a:pt x="3697474" y="6035065"/>
                </a:cubicBezTo>
                <a:cubicBezTo>
                  <a:pt x="3694437" y="6036243"/>
                  <a:pt x="3691400" y="6037383"/>
                  <a:pt x="3688363" y="6038563"/>
                </a:cubicBezTo>
                <a:cubicBezTo>
                  <a:pt x="3683196" y="6036935"/>
                  <a:pt x="3677909" y="6035269"/>
                  <a:pt x="3672742" y="6033641"/>
                </a:cubicBezTo>
                <a:cubicBezTo>
                  <a:pt x="3674872" y="6032663"/>
                  <a:pt x="3677122" y="6031728"/>
                  <a:pt x="3679259" y="6030792"/>
                </a:cubicBezTo>
                <a:close/>
                <a:moveTo>
                  <a:pt x="11729008" y="6029696"/>
                </a:moveTo>
                <a:cubicBezTo>
                  <a:pt x="11729908" y="6030792"/>
                  <a:pt x="11730696" y="6031890"/>
                  <a:pt x="11731596" y="6032990"/>
                </a:cubicBezTo>
                <a:cubicBezTo>
                  <a:pt x="11714505" y="6033966"/>
                  <a:pt x="11697415" y="6034903"/>
                  <a:pt x="11680219" y="6035877"/>
                </a:cubicBezTo>
                <a:cubicBezTo>
                  <a:pt x="11679769" y="6034822"/>
                  <a:pt x="11679319" y="6033723"/>
                  <a:pt x="11678869" y="6032663"/>
                </a:cubicBezTo>
                <a:cubicBezTo>
                  <a:pt x="11695616" y="6031647"/>
                  <a:pt x="11712255" y="6030669"/>
                  <a:pt x="11729008" y="6029696"/>
                </a:cubicBezTo>
                <a:close/>
                <a:moveTo>
                  <a:pt x="3322072" y="6025829"/>
                </a:moveTo>
                <a:cubicBezTo>
                  <a:pt x="3322859" y="6026969"/>
                  <a:pt x="3323535" y="6028109"/>
                  <a:pt x="3324322" y="6029249"/>
                </a:cubicBezTo>
                <a:cubicBezTo>
                  <a:pt x="3304756" y="6030996"/>
                  <a:pt x="3285086" y="6032706"/>
                  <a:pt x="3265522" y="6034454"/>
                </a:cubicBezTo>
                <a:cubicBezTo>
                  <a:pt x="3264847" y="6033315"/>
                  <a:pt x="3264060" y="6032217"/>
                  <a:pt x="3263384" y="6031076"/>
                </a:cubicBezTo>
                <a:cubicBezTo>
                  <a:pt x="3282949" y="6029329"/>
                  <a:pt x="3302513" y="6027579"/>
                  <a:pt x="3322072" y="6025829"/>
                </a:cubicBezTo>
                <a:close/>
                <a:moveTo>
                  <a:pt x="8243286" y="6025544"/>
                </a:moveTo>
                <a:cubicBezTo>
                  <a:pt x="8246541" y="6025626"/>
                  <a:pt x="8249690" y="6025666"/>
                  <a:pt x="8252953" y="6025749"/>
                </a:cubicBezTo>
                <a:cubicBezTo>
                  <a:pt x="8252503" y="6028515"/>
                  <a:pt x="8251939" y="6031281"/>
                  <a:pt x="8251490" y="6034048"/>
                </a:cubicBezTo>
                <a:cubicBezTo>
                  <a:pt x="8248347" y="6033966"/>
                  <a:pt x="8245198" y="6033926"/>
                  <a:pt x="8242048" y="6033844"/>
                </a:cubicBezTo>
                <a:cubicBezTo>
                  <a:pt x="8242498" y="6031076"/>
                  <a:pt x="8242836" y="6028311"/>
                  <a:pt x="8243286" y="6025544"/>
                </a:cubicBezTo>
                <a:close/>
                <a:moveTo>
                  <a:pt x="6073083" y="6022940"/>
                </a:moveTo>
                <a:cubicBezTo>
                  <a:pt x="6074658" y="6022901"/>
                  <a:pt x="6076451" y="6022779"/>
                  <a:pt x="6077919" y="6022940"/>
                </a:cubicBezTo>
                <a:cubicBezTo>
                  <a:pt x="6079039" y="6023105"/>
                  <a:pt x="6079714" y="6023675"/>
                  <a:pt x="6080613" y="6024041"/>
                </a:cubicBezTo>
                <a:cubicBezTo>
                  <a:pt x="6079152" y="6024285"/>
                  <a:pt x="6077015" y="6024895"/>
                  <a:pt x="6076451" y="6024692"/>
                </a:cubicBezTo>
                <a:cubicBezTo>
                  <a:pt x="6074996" y="6024285"/>
                  <a:pt x="6074097" y="6023553"/>
                  <a:pt x="6073083" y="6022940"/>
                </a:cubicBezTo>
                <a:close/>
                <a:moveTo>
                  <a:pt x="12095018" y="6021850"/>
                </a:moveTo>
                <a:cubicBezTo>
                  <a:pt x="12125810" y="6021931"/>
                  <a:pt x="12156799" y="6022869"/>
                  <a:pt x="12188055" y="6025137"/>
                </a:cubicBezTo>
                <a:lnTo>
                  <a:pt x="12189279" y="6025887"/>
                </a:lnTo>
                <a:lnTo>
                  <a:pt x="12189279" y="6026209"/>
                </a:lnTo>
                <a:lnTo>
                  <a:pt x="12171078" y="6039622"/>
                </a:lnTo>
                <a:cubicBezTo>
                  <a:pt x="12118689" y="6027824"/>
                  <a:pt x="12064494" y="6029084"/>
                  <a:pt x="12010193" y="6033601"/>
                </a:cubicBezTo>
                <a:cubicBezTo>
                  <a:pt x="11947231" y="6038849"/>
                  <a:pt x="11885175" y="6033152"/>
                  <a:pt x="11821314" y="6031484"/>
                </a:cubicBezTo>
                <a:cubicBezTo>
                  <a:pt x="11881798" y="6029877"/>
                  <a:pt x="11942227" y="6026023"/>
                  <a:pt x="12003164" y="6023703"/>
                </a:cubicBezTo>
                <a:cubicBezTo>
                  <a:pt x="12033632" y="6022544"/>
                  <a:pt x="12064227" y="6021768"/>
                  <a:pt x="12095018" y="6021850"/>
                </a:cubicBezTo>
                <a:close/>
                <a:moveTo>
                  <a:pt x="3753350" y="6020173"/>
                </a:moveTo>
                <a:cubicBezTo>
                  <a:pt x="3772577" y="6020662"/>
                  <a:pt x="3791685" y="6021192"/>
                  <a:pt x="3810799" y="6021681"/>
                </a:cubicBezTo>
                <a:cubicBezTo>
                  <a:pt x="3810913" y="6022371"/>
                  <a:pt x="3810913" y="6023023"/>
                  <a:pt x="3810913" y="6023714"/>
                </a:cubicBezTo>
                <a:cubicBezTo>
                  <a:pt x="3791348" y="6023714"/>
                  <a:pt x="3771677" y="6023714"/>
                  <a:pt x="3752112" y="6023714"/>
                </a:cubicBezTo>
                <a:cubicBezTo>
                  <a:pt x="3752562" y="6022535"/>
                  <a:pt x="3752900" y="6021354"/>
                  <a:pt x="3753350" y="6020173"/>
                </a:cubicBezTo>
                <a:close/>
                <a:moveTo>
                  <a:pt x="3389870" y="6018588"/>
                </a:moveTo>
                <a:cubicBezTo>
                  <a:pt x="3390433" y="6019240"/>
                  <a:pt x="3390995" y="6019891"/>
                  <a:pt x="3391557" y="6020541"/>
                </a:cubicBezTo>
                <a:cubicBezTo>
                  <a:pt x="3385034" y="6021314"/>
                  <a:pt x="3378398" y="6022087"/>
                  <a:pt x="3371768" y="6022901"/>
                </a:cubicBezTo>
                <a:cubicBezTo>
                  <a:pt x="3371205" y="6022209"/>
                  <a:pt x="3370531" y="6021518"/>
                  <a:pt x="3369969" y="6020825"/>
                </a:cubicBezTo>
                <a:cubicBezTo>
                  <a:pt x="3376604" y="6020093"/>
                  <a:pt x="3383234" y="6019322"/>
                  <a:pt x="3389870" y="6018588"/>
                </a:cubicBezTo>
                <a:close/>
                <a:moveTo>
                  <a:pt x="3874661" y="6015130"/>
                </a:moveTo>
                <a:cubicBezTo>
                  <a:pt x="3896694" y="6015130"/>
                  <a:pt x="3915134" y="6015130"/>
                  <a:pt x="3935480" y="6015130"/>
                </a:cubicBezTo>
                <a:cubicBezTo>
                  <a:pt x="3907485" y="6027905"/>
                  <a:pt x="3907485" y="6027905"/>
                  <a:pt x="3874661" y="6015130"/>
                </a:cubicBezTo>
                <a:close/>
                <a:moveTo>
                  <a:pt x="5844186" y="6013870"/>
                </a:moveTo>
                <a:lnTo>
                  <a:pt x="5824055" y="6020420"/>
                </a:lnTo>
                <a:cubicBezTo>
                  <a:pt x="5822029" y="6019281"/>
                  <a:pt x="5820119" y="6018182"/>
                  <a:pt x="5818206" y="6017042"/>
                </a:cubicBezTo>
                <a:close/>
                <a:moveTo>
                  <a:pt x="5845189" y="6013545"/>
                </a:moveTo>
                <a:lnTo>
                  <a:pt x="5846577" y="6013632"/>
                </a:lnTo>
                <a:lnTo>
                  <a:pt x="5845525" y="6013707"/>
                </a:lnTo>
                <a:lnTo>
                  <a:pt x="5844186" y="6013870"/>
                </a:lnTo>
                <a:close/>
                <a:moveTo>
                  <a:pt x="2506183" y="6012934"/>
                </a:moveTo>
                <a:cubicBezTo>
                  <a:pt x="2499771" y="6020093"/>
                  <a:pt x="2498984" y="6026196"/>
                  <a:pt x="2490105" y="6029451"/>
                </a:cubicBezTo>
                <a:cubicBezTo>
                  <a:pt x="2478863" y="6033641"/>
                  <a:pt x="2462336" y="6042672"/>
                  <a:pt x="2444908" y="6030306"/>
                </a:cubicBezTo>
                <a:cubicBezTo>
                  <a:pt x="2442321" y="6028433"/>
                  <a:pt x="2430067" y="6027295"/>
                  <a:pt x="2422763" y="6027538"/>
                </a:cubicBezTo>
                <a:cubicBezTo>
                  <a:pt x="2398024" y="6028393"/>
                  <a:pt x="2373516" y="6029980"/>
                  <a:pt x="2347435" y="6028515"/>
                </a:cubicBezTo>
                <a:cubicBezTo>
                  <a:pt x="2398699" y="6023512"/>
                  <a:pt x="2449857" y="6018467"/>
                  <a:pt x="2506183" y="6012934"/>
                </a:cubicBezTo>
                <a:close/>
                <a:moveTo>
                  <a:pt x="2050735" y="6010614"/>
                </a:moveTo>
                <a:cubicBezTo>
                  <a:pt x="2052309" y="6010778"/>
                  <a:pt x="2053997" y="6010940"/>
                  <a:pt x="2055572" y="6011103"/>
                </a:cubicBezTo>
                <a:cubicBezTo>
                  <a:pt x="2055347" y="6011631"/>
                  <a:pt x="2055684" y="6012405"/>
                  <a:pt x="2054897" y="6012567"/>
                </a:cubicBezTo>
                <a:cubicBezTo>
                  <a:pt x="2053547" y="6012853"/>
                  <a:pt x="2051635" y="6012730"/>
                  <a:pt x="2049948" y="6012813"/>
                </a:cubicBezTo>
                <a:cubicBezTo>
                  <a:pt x="2050173" y="6012079"/>
                  <a:pt x="2050510" y="6011347"/>
                  <a:pt x="2050735" y="6010614"/>
                </a:cubicBezTo>
                <a:close/>
                <a:moveTo>
                  <a:pt x="5891622" y="6010451"/>
                </a:moveTo>
                <a:cubicBezTo>
                  <a:pt x="5891622" y="6012445"/>
                  <a:pt x="5891734" y="6014479"/>
                  <a:pt x="5891734" y="6016513"/>
                </a:cubicBezTo>
                <a:lnTo>
                  <a:pt x="5846577" y="6013632"/>
                </a:lnTo>
                <a:close/>
                <a:moveTo>
                  <a:pt x="5952221" y="6002886"/>
                </a:moveTo>
                <a:cubicBezTo>
                  <a:pt x="5960765" y="6003119"/>
                  <a:pt x="5969535" y="6004960"/>
                  <a:pt x="5977629" y="6009720"/>
                </a:cubicBezTo>
                <a:cubicBezTo>
                  <a:pt x="5960547" y="6013056"/>
                  <a:pt x="5944797" y="6016147"/>
                  <a:pt x="5918154" y="6021354"/>
                </a:cubicBezTo>
                <a:cubicBezTo>
                  <a:pt x="5922877" y="6013178"/>
                  <a:pt x="5921529" y="6007199"/>
                  <a:pt x="5928164" y="6005693"/>
                </a:cubicBezTo>
                <a:cubicBezTo>
                  <a:pt x="5935359" y="6004024"/>
                  <a:pt x="5943678" y="6002651"/>
                  <a:pt x="5952221" y="6002886"/>
                </a:cubicBezTo>
                <a:close/>
                <a:moveTo>
                  <a:pt x="6890323" y="6002398"/>
                </a:moveTo>
                <a:cubicBezTo>
                  <a:pt x="6903138" y="6003253"/>
                  <a:pt x="6915955" y="6004146"/>
                  <a:pt x="6928770" y="6005000"/>
                </a:cubicBezTo>
                <a:cubicBezTo>
                  <a:pt x="6928433" y="6006262"/>
                  <a:pt x="6927983" y="6007563"/>
                  <a:pt x="6927646" y="6008826"/>
                </a:cubicBezTo>
                <a:cubicBezTo>
                  <a:pt x="6914492" y="6008419"/>
                  <a:pt x="6901451" y="6008012"/>
                  <a:pt x="6888298" y="6007645"/>
                </a:cubicBezTo>
                <a:cubicBezTo>
                  <a:pt x="6888972" y="6005895"/>
                  <a:pt x="6889648" y="6004146"/>
                  <a:pt x="6890323" y="6002398"/>
                </a:cubicBezTo>
                <a:close/>
                <a:moveTo>
                  <a:pt x="4030597" y="6002316"/>
                </a:moveTo>
                <a:cubicBezTo>
                  <a:pt x="4032060" y="6002642"/>
                  <a:pt x="4033409" y="6002926"/>
                  <a:pt x="4034759" y="6003253"/>
                </a:cubicBezTo>
                <a:cubicBezTo>
                  <a:pt x="4033859" y="6003660"/>
                  <a:pt x="4032284" y="6004430"/>
                  <a:pt x="4031947" y="6004390"/>
                </a:cubicBezTo>
                <a:cubicBezTo>
                  <a:pt x="4029809" y="6003984"/>
                  <a:pt x="4027898" y="6003415"/>
                  <a:pt x="4025986" y="6002926"/>
                </a:cubicBezTo>
                <a:cubicBezTo>
                  <a:pt x="4027560" y="6002724"/>
                  <a:pt x="4029022" y="6002520"/>
                  <a:pt x="4030597" y="6002316"/>
                </a:cubicBezTo>
                <a:close/>
                <a:moveTo>
                  <a:pt x="11996027" y="5999142"/>
                </a:moveTo>
                <a:cubicBezTo>
                  <a:pt x="12027508" y="5999142"/>
                  <a:pt x="12046054" y="5999142"/>
                  <a:pt x="12064494" y="5999142"/>
                </a:cubicBezTo>
                <a:cubicBezTo>
                  <a:pt x="12043135" y="6012567"/>
                  <a:pt x="12026720" y="6004390"/>
                  <a:pt x="11996027" y="5999142"/>
                </a:cubicBezTo>
                <a:close/>
                <a:moveTo>
                  <a:pt x="11598592" y="5997312"/>
                </a:moveTo>
                <a:cubicBezTo>
                  <a:pt x="11574760" y="6005162"/>
                  <a:pt x="11561494" y="6009963"/>
                  <a:pt x="11541705" y="5998734"/>
                </a:cubicBezTo>
                <a:cubicBezTo>
                  <a:pt x="11556770" y="5998330"/>
                  <a:pt x="11571948" y="5997963"/>
                  <a:pt x="11598592" y="5997312"/>
                </a:cubicBezTo>
                <a:close/>
                <a:moveTo>
                  <a:pt x="6256511" y="5994534"/>
                </a:moveTo>
                <a:cubicBezTo>
                  <a:pt x="6264603" y="5994442"/>
                  <a:pt x="6273878" y="5995928"/>
                  <a:pt x="6284107" y="5998046"/>
                </a:cubicBezTo>
                <a:cubicBezTo>
                  <a:pt x="6273091" y="6003945"/>
                  <a:pt x="6262862" y="6009475"/>
                  <a:pt x="6253076" y="6014724"/>
                </a:cubicBezTo>
                <a:cubicBezTo>
                  <a:pt x="6226657" y="6012079"/>
                  <a:pt x="6228231" y="6006384"/>
                  <a:pt x="6235992" y="6000484"/>
                </a:cubicBezTo>
                <a:cubicBezTo>
                  <a:pt x="6241501" y="5996294"/>
                  <a:pt x="6248416" y="5994627"/>
                  <a:pt x="6256511" y="5994534"/>
                </a:cubicBezTo>
                <a:close/>
                <a:moveTo>
                  <a:pt x="12129003" y="5993991"/>
                </a:moveTo>
                <a:cubicBezTo>
                  <a:pt x="12142437" y="5993958"/>
                  <a:pt x="12155225" y="5995401"/>
                  <a:pt x="12169616" y="5997557"/>
                </a:cubicBezTo>
                <a:cubicBezTo>
                  <a:pt x="12141284" y="6006505"/>
                  <a:pt x="12118801" y="6000566"/>
                  <a:pt x="12084509" y="5999304"/>
                </a:cubicBezTo>
                <a:cubicBezTo>
                  <a:pt x="12101486" y="5995543"/>
                  <a:pt x="12115567" y="5994027"/>
                  <a:pt x="12129003" y="5993991"/>
                </a:cubicBezTo>
                <a:close/>
                <a:moveTo>
                  <a:pt x="2594439" y="5992228"/>
                </a:moveTo>
                <a:cubicBezTo>
                  <a:pt x="2609055" y="6001990"/>
                  <a:pt x="2618272" y="6008214"/>
                  <a:pt x="2630637" y="6016513"/>
                </a:cubicBezTo>
                <a:cubicBezTo>
                  <a:pt x="2604780" y="6021720"/>
                  <a:pt x="2581847" y="6026358"/>
                  <a:pt x="2558909" y="6031036"/>
                </a:cubicBezTo>
                <a:cubicBezTo>
                  <a:pt x="2556216" y="6029939"/>
                  <a:pt x="2553629" y="6028881"/>
                  <a:pt x="2550930" y="6027782"/>
                </a:cubicBezTo>
                <a:cubicBezTo>
                  <a:pt x="2564082" y="6017002"/>
                  <a:pt x="2577348" y="6006221"/>
                  <a:pt x="2594439" y="5992228"/>
                </a:cubicBezTo>
                <a:close/>
                <a:moveTo>
                  <a:pt x="7239973" y="5991536"/>
                </a:moveTo>
                <a:cubicBezTo>
                  <a:pt x="7241885" y="5991820"/>
                  <a:pt x="7241997" y="5993609"/>
                  <a:pt x="7243010" y="5994749"/>
                </a:cubicBezTo>
                <a:cubicBezTo>
                  <a:pt x="7239861" y="5995278"/>
                  <a:pt x="7236606" y="5995807"/>
                  <a:pt x="7233457" y="5996294"/>
                </a:cubicBezTo>
                <a:cubicBezTo>
                  <a:pt x="7232219" y="5994911"/>
                  <a:pt x="7231093" y="5993489"/>
                  <a:pt x="7229857" y="5992106"/>
                </a:cubicBezTo>
                <a:cubicBezTo>
                  <a:pt x="7233230" y="5991860"/>
                  <a:pt x="7237273" y="5991128"/>
                  <a:pt x="7239973" y="5991536"/>
                </a:cubicBezTo>
                <a:close/>
                <a:moveTo>
                  <a:pt x="5933333" y="5991412"/>
                </a:moveTo>
                <a:cubicBezTo>
                  <a:pt x="5935356" y="5992228"/>
                  <a:pt x="5937269" y="5993080"/>
                  <a:pt x="5939182" y="5993853"/>
                </a:cubicBezTo>
                <a:cubicBezTo>
                  <a:pt x="5935131" y="5994585"/>
                  <a:pt x="5930971" y="5995318"/>
                  <a:pt x="5926928" y="5996052"/>
                </a:cubicBezTo>
                <a:cubicBezTo>
                  <a:pt x="5926140" y="5995034"/>
                  <a:pt x="5923890" y="5993649"/>
                  <a:pt x="5924904" y="5993080"/>
                </a:cubicBezTo>
                <a:cubicBezTo>
                  <a:pt x="5926477" y="5992228"/>
                  <a:pt x="5930408" y="5991942"/>
                  <a:pt x="5933333" y="5991412"/>
                </a:cubicBezTo>
                <a:close/>
                <a:moveTo>
                  <a:pt x="10130616" y="5991006"/>
                </a:moveTo>
                <a:cubicBezTo>
                  <a:pt x="10139727" y="5992309"/>
                  <a:pt x="10148943" y="5993649"/>
                  <a:pt x="10157936" y="5994952"/>
                </a:cubicBezTo>
                <a:cubicBezTo>
                  <a:pt x="10156929" y="5996092"/>
                  <a:pt x="10155911" y="5997272"/>
                  <a:pt x="10154899" y="5998411"/>
                </a:cubicBezTo>
                <a:cubicBezTo>
                  <a:pt x="10145569" y="5997638"/>
                  <a:pt x="10136127" y="5996825"/>
                  <a:pt x="10126791" y="5996010"/>
                </a:cubicBezTo>
                <a:cubicBezTo>
                  <a:pt x="10128029" y="5994342"/>
                  <a:pt x="10129379" y="5992675"/>
                  <a:pt x="10130616" y="5991006"/>
                </a:cubicBezTo>
                <a:close/>
                <a:moveTo>
                  <a:pt x="11695616" y="5990926"/>
                </a:moveTo>
                <a:cubicBezTo>
                  <a:pt x="11669646" y="6003537"/>
                  <a:pt x="11669646" y="6003537"/>
                  <a:pt x="11633785" y="5995643"/>
                </a:cubicBezTo>
                <a:cubicBezTo>
                  <a:pt x="11651663" y="5994260"/>
                  <a:pt x="11669534" y="5992920"/>
                  <a:pt x="11695616" y="5990926"/>
                </a:cubicBezTo>
                <a:close/>
                <a:moveTo>
                  <a:pt x="10232813" y="5986532"/>
                </a:moveTo>
                <a:cubicBezTo>
                  <a:pt x="10241467" y="5986532"/>
                  <a:pt x="10250016" y="5986532"/>
                  <a:pt x="10258670" y="5986532"/>
                </a:cubicBezTo>
                <a:cubicBezTo>
                  <a:pt x="10258670" y="5987101"/>
                  <a:pt x="10258783" y="5987631"/>
                  <a:pt x="10258783" y="5988156"/>
                </a:cubicBezTo>
                <a:cubicBezTo>
                  <a:pt x="10250241" y="5988323"/>
                  <a:pt x="10241580" y="5988483"/>
                  <a:pt x="10233038" y="5988645"/>
                </a:cubicBezTo>
                <a:cubicBezTo>
                  <a:pt x="10232926" y="5987913"/>
                  <a:pt x="10232926" y="5987222"/>
                  <a:pt x="10232813" y="5986532"/>
                </a:cubicBezTo>
                <a:close/>
                <a:moveTo>
                  <a:pt x="12155674" y="5982218"/>
                </a:moveTo>
                <a:cubicBezTo>
                  <a:pt x="12164216" y="5982218"/>
                  <a:pt x="12172877" y="5982218"/>
                  <a:pt x="12181531" y="5982218"/>
                </a:cubicBezTo>
                <a:cubicBezTo>
                  <a:pt x="12181644" y="5982707"/>
                  <a:pt x="12181644" y="5983193"/>
                  <a:pt x="12181644" y="5983682"/>
                </a:cubicBezTo>
                <a:cubicBezTo>
                  <a:pt x="12172989" y="5983682"/>
                  <a:pt x="12164329" y="5983682"/>
                  <a:pt x="12155674" y="5983682"/>
                </a:cubicBezTo>
                <a:cubicBezTo>
                  <a:pt x="12155674" y="5983193"/>
                  <a:pt x="12155674" y="5982707"/>
                  <a:pt x="12155674" y="5982218"/>
                </a:cubicBezTo>
                <a:close/>
                <a:moveTo>
                  <a:pt x="1986205" y="5981690"/>
                </a:moveTo>
                <a:cubicBezTo>
                  <a:pt x="1987211" y="5982423"/>
                  <a:pt x="1988110" y="5983153"/>
                  <a:pt x="1989123" y="5983887"/>
                </a:cubicBezTo>
                <a:cubicBezTo>
                  <a:pt x="1982831" y="5985229"/>
                  <a:pt x="1976645" y="5986573"/>
                  <a:pt x="1970346" y="5987913"/>
                </a:cubicBezTo>
                <a:cubicBezTo>
                  <a:pt x="1968666" y="5986775"/>
                  <a:pt x="1966978" y="5985636"/>
                  <a:pt x="1965291" y="5984497"/>
                </a:cubicBezTo>
                <a:cubicBezTo>
                  <a:pt x="1972265" y="5983560"/>
                  <a:pt x="1979119" y="5982586"/>
                  <a:pt x="1986205" y="5981690"/>
                </a:cubicBezTo>
                <a:close/>
                <a:moveTo>
                  <a:pt x="6548651" y="5979859"/>
                </a:moveTo>
                <a:cubicBezTo>
                  <a:pt x="6552139" y="5981203"/>
                  <a:pt x="6557311" y="5982383"/>
                  <a:pt x="6558437" y="5983927"/>
                </a:cubicBezTo>
                <a:cubicBezTo>
                  <a:pt x="6559112" y="5984945"/>
                  <a:pt x="6553825" y="5986491"/>
                  <a:pt x="6549888" y="5988444"/>
                </a:cubicBezTo>
                <a:cubicBezTo>
                  <a:pt x="6544946" y="5986247"/>
                  <a:pt x="6539659" y="5984945"/>
                  <a:pt x="6539322" y="5983438"/>
                </a:cubicBezTo>
                <a:cubicBezTo>
                  <a:pt x="6539097" y="5982340"/>
                  <a:pt x="6545283" y="5981039"/>
                  <a:pt x="6548651" y="5979859"/>
                </a:cubicBezTo>
                <a:close/>
                <a:moveTo>
                  <a:pt x="12039648" y="5978761"/>
                </a:moveTo>
                <a:cubicBezTo>
                  <a:pt x="12048085" y="5980388"/>
                  <a:pt x="12056401" y="5982057"/>
                  <a:pt x="12064831" y="5983682"/>
                </a:cubicBezTo>
                <a:cubicBezTo>
                  <a:pt x="12063031" y="5984863"/>
                  <a:pt x="12061119" y="5986085"/>
                  <a:pt x="12059326" y="5987264"/>
                </a:cubicBezTo>
                <a:cubicBezTo>
                  <a:pt x="12051003" y="5985513"/>
                  <a:pt x="12042799" y="5983764"/>
                  <a:pt x="12034594" y="5982057"/>
                </a:cubicBezTo>
                <a:cubicBezTo>
                  <a:pt x="12036275" y="5980959"/>
                  <a:pt x="12037962" y="5979859"/>
                  <a:pt x="12039648" y="5978761"/>
                </a:cubicBezTo>
                <a:close/>
                <a:moveTo>
                  <a:pt x="7769060" y="5974855"/>
                </a:moveTo>
                <a:cubicBezTo>
                  <a:pt x="7770523" y="5975182"/>
                  <a:pt x="7772547" y="5975385"/>
                  <a:pt x="7773111" y="5975833"/>
                </a:cubicBezTo>
                <a:cubicBezTo>
                  <a:pt x="7773673" y="5976240"/>
                  <a:pt x="7772547" y="5976931"/>
                  <a:pt x="7772211" y="5977418"/>
                </a:cubicBezTo>
                <a:cubicBezTo>
                  <a:pt x="7770636" y="5977418"/>
                  <a:pt x="7769060" y="5977418"/>
                  <a:pt x="7767486" y="5977418"/>
                </a:cubicBezTo>
                <a:cubicBezTo>
                  <a:pt x="7768048" y="5976564"/>
                  <a:pt x="7768498" y="5975710"/>
                  <a:pt x="7769060" y="5974855"/>
                </a:cubicBezTo>
                <a:close/>
                <a:moveTo>
                  <a:pt x="6953059" y="5971398"/>
                </a:moveTo>
                <a:cubicBezTo>
                  <a:pt x="6944960" y="5986247"/>
                  <a:pt x="6940356" y="5986858"/>
                  <a:pt x="6881668" y="5982097"/>
                </a:cubicBezTo>
                <a:cubicBezTo>
                  <a:pt x="6890099" y="5974773"/>
                  <a:pt x="6890099" y="5974773"/>
                  <a:pt x="6953059" y="5971398"/>
                </a:cubicBezTo>
                <a:close/>
                <a:moveTo>
                  <a:pt x="6707968" y="5970136"/>
                </a:moveTo>
                <a:cubicBezTo>
                  <a:pt x="6726514" y="5973430"/>
                  <a:pt x="6730338" y="5977743"/>
                  <a:pt x="6711672" y="5985676"/>
                </a:cubicBezTo>
                <a:cubicBezTo>
                  <a:pt x="6704931" y="5979859"/>
                  <a:pt x="6700431" y="5975955"/>
                  <a:pt x="6695932" y="5972091"/>
                </a:cubicBezTo>
                <a:cubicBezTo>
                  <a:pt x="6701894" y="5971072"/>
                  <a:pt x="6706049" y="5969811"/>
                  <a:pt x="6707968" y="5970136"/>
                </a:cubicBezTo>
                <a:close/>
                <a:moveTo>
                  <a:pt x="6820730" y="5969851"/>
                </a:moveTo>
                <a:cubicBezTo>
                  <a:pt x="6820730" y="5970502"/>
                  <a:pt x="6820730" y="5971155"/>
                  <a:pt x="6820730" y="5971845"/>
                </a:cubicBezTo>
                <a:cubicBezTo>
                  <a:pt x="6819494" y="5972130"/>
                  <a:pt x="6818257" y="5972455"/>
                  <a:pt x="6817019" y="5972820"/>
                </a:cubicBezTo>
                <a:cubicBezTo>
                  <a:pt x="6816119" y="5972251"/>
                  <a:pt x="6815332" y="5971724"/>
                  <a:pt x="6814432" y="5971155"/>
                </a:cubicBezTo>
                <a:cubicBezTo>
                  <a:pt x="6816570" y="5970707"/>
                  <a:pt x="6818593" y="5970299"/>
                  <a:pt x="6820730" y="5969851"/>
                </a:cubicBezTo>
                <a:close/>
                <a:moveTo>
                  <a:pt x="11683699" y="5969038"/>
                </a:moveTo>
                <a:cubicBezTo>
                  <a:pt x="11658629" y="5975955"/>
                  <a:pt x="11658629" y="5975955"/>
                  <a:pt x="11621306" y="5971357"/>
                </a:cubicBezTo>
                <a:cubicBezTo>
                  <a:pt x="11647276" y="5970420"/>
                  <a:pt x="11662004" y="5969851"/>
                  <a:pt x="11683699" y="5969038"/>
                </a:cubicBezTo>
                <a:close/>
                <a:moveTo>
                  <a:pt x="11479483" y="5968956"/>
                </a:moveTo>
                <a:lnTo>
                  <a:pt x="11561944" y="5968956"/>
                </a:lnTo>
                <a:cubicBezTo>
                  <a:pt x="11561719" y="5970462"/>
                  <a:pt x="11561382" y="5971967"/>
                  <a:pt x="11561157" y="5973472"/>
                </a:cubicBezTo>
                <a:close/>
                <a:moveTo>
                  <a:pt x="3045753" y="5968904"/>
                </a:moveTo>
                <a:lnTo>
                  <a:pt x="3029309" y="5972619"/>
                </a:lnTo>
                <a:cubicBezTo>
                  <a:pt x="3028522" y="5971806"/>
                  <a:pt x="3027734" y="5971033"/>
                  <a:pt x="3026947" y="5970218"/>
                </a:cubicBezTo>
                <a:close/>
                <a:moveTo>
                  <a:pt x="11477280" y="5968834"/>
                </a:moveTo>
                <a:lnTo>
                  <a:pt x="11479483" y="5968956"/>
                </a:lnTo>
                <a:lnTo>
                  <a:pt x="11476943" y="5968956"/>
                </a:lnTo>
                <a:lnTo>
                  <a:pt x="11476902" y="5968953"/>
                </a:lnTo>
                <a:close/>
                <a:moveTo>
                  <a:pt x="3046637" y="5968818"/>
                </a:moveTo>
                <a:lnTo>
                  <a:pt x="3046174" y="5968874"/>
                </a:lnTo>
                <a:lnTo>
                  <a:pt x="3045753" y="5968904"/>
                </a:lnTo>
                <a:lnTo>
                  <a:pt x="3046062" y="5968834"/>
                </a:lnTo>
                <a:close/>
                <a:moveTo>
                  <a:pt x="8866134" y="5966717"/>
                </a:moveTo>
                <a:cubicBezTo>
                  <a:pt x="8867372" y="5967614"/>
                  <a:pt x="8868721" y="5968510"/>
                  <a:pt x="8869958" y="5969404"/>
                </a:cubicBezTo>
                <a:cubicBezTo>
                  <a:pt x="8866922" y="5970015"/>
                  <a:pt x="8864003" y="5970585"/>
                  <a:pt x="8861078" y="5971155"/>
                </a:cubicBezTo>
                <a:cubicBezTo>
                  <a:pt x="8859729" y="5970259"/>
                  <a:pt x="8856917" y="5968794"/>
                  <a:pt x="8857479" y="5968550"/>
                </a:cubicBezTo>
                <a:cubicBezTo>
                  <a:pt x="8859729" y="5967694"/>
                  <a:pt x="8863104" y="5967287"/>
                  <a:pt x="8866134" y="5966717"/>
                </a:cubicBezTo>
                <a:close/>
                <a:moveTo>
                  <a:pt x="6096916" y="5965905"/>
                </a:moveTo>
                <a:cubicBezTo>
                  <a:pt x="6099502" y="5965866"/>
                  <a:pt x="6102315" y="5967004"/>
                  <a:pt x="6105013" y="5967614"/>
                </a:cubicBezTo>
                <a:cubicBezTo>
                  <a:pt x="6103102" y="5968550"/>
                  <a:pt x="6100402" y="5970381"/>
                  <a:pt x="6099278" y="5970259"/>
                </a:cubicBezTo>
                <a:cubicBezTo>
                  <a:pt x="6095454" y="5969811"/>
                  <a:pt x="6092310" y="5968753"/>
                  <a:pt x="6088823" y="5967898"/>
                </a:cubicBezTo>
                <a:cubicBezTo>
                  <a:pt x="6091523" y="5967206"/>
                  <a:pt x="6094103" y="5965988"/>
                  <a:pt x="6096916" y="5965905"/>
                </a:cubicBezTo>
                <a:close/>
                <a:moveTo>
                  <a:pt x="11443567" y="5965723"/>
                </a:moveTo>
                <a:lnTo>
                  <a:pt x="11476902" y="5968953"/>
                </a:lnTo>
                <a:lnTo>
                  <a:pt x="11450400" y="5977195"/>
                </a:lnTo>
                <a:cubicBezTo>
                  <a:pt x="11441112" y="5979728"/>
                  <a:pt x="11430291" y="5980082"/>
                  <a:pt x="11414326" y="5972494"/>
                </a:cubicBezTo>
                <a:cubicBezTo>
                  <a:pt x="11423767" y="5968915"/>
                  <a:pt x="11433323" y="5966485"/>
                  <a:pt x="11443567" y="5965723"/>
                </a:cubicBezTo>
                <a:close/>
                <a:moveTo>
                  <a:pt x="6393615" y="5965418"/>
                </a:moveTo>
                <a:cubicBezTo>
                  <a:pt x="6394516" y="5966231"/>
                  <a:pt x="6395528" y="5967085"/>
                  <a:pt x="6396427" y="5967898"/>
                </a:cubicBezTo>
                <a:cubicBezTo>
                  <a:pt x="6389566" y="5969200"/>
                  <a:pt x="6382825" y="5970502"/>
                  <a:pt x="6376076" y="5971806"/>
                </a:cubicBezTo>
                <a:cubicBezTo>
                  <a:pt x="6374613" y="5970544"/>
                  <a:pt x="6373151" y="5969241"/>
                  <a:pt x="6371689" y="5967980"/>
                </a:cubicBezTo>
                <a:cubicBezTo>
                  <a:pt x="6379000" y="5967125"/>
                  <a:pt x="6386305" y="5966272"/>
                  <a:pt x="6393615" y="5965418"/>
                </a:cubicBezTo>
                <a:close/>
                <a:moveTo>
                  <a:pt x="3084517" y="5964157"/>
                </a:moveTo>
                <a:cubicBezTo>
                  <a:pt x="3085304" y="5965336"/>
                  <a:pt x="3086084" y="5966476"/>
                  <a:pt x="3086872" y="5967653"/>
                </a:cubicBezTo>
                <a:lnTo>
                  <a:pt x="3046637" y="5968818"/>
                </a:lnTo>
                <a:close/>
                <a:moveTo>
                  <a:pt x="2685507" y="5959559"/>
                </a:moveTo>
                <a:cubicBezTo>
                  <a:pt x="2658075" y="5969038"/>
                  <a:pt x="2487518" y="5984090"/>
                  <a:pt x="2451431" y="5979819"/>
                </a:cubicBezTo>
                <a:cubicBezTo>
                  <a:pt x="2525410" y="5973430"/>
                  <a:pt x="2599381" y="5967004"/>
                  <a:pt x="2685507" y="5959559"/>
                </a:cubicBezTo>
                <a:close/>
                <a:moveTo>
                  <a:pt x="7124735" y="5958664"/>
                </a:moveTo>
                <a:cubicBezTo>
                  <a:pt x="7132828" y="5959559"/>
                  <a:pt x="7140813" y="5960414"/>
                  <a:pt x="7148912" y="5961310"/>
                </a:cubicBezTo>
                <a:cubicBezTo>
                  <a:pt x="7148117" y="5962283"/>
                  <a:pt x="7147443" y="5963301"/>
                  <a:pt x="7146663" y="5964319"/>
                </a:cubicBezTo>
                <a:cubicBezTo>
                  <a:pt x="7138563" y="5963546"/>
                  <a:pt x="7130358" y="5962772"/>
                  <a:pt x="7122149" y="5961999"/>
                </a:cubicBezTo>
                <a:cubicBezTo>
                  <a:pt x="7122936" y="5960903"/>
                  <a:pt x="7123835" y="5959762"/>
                  <a:pt x="7124735" y="5958664"/>
                </a:cubicBezTo>
                <a:close/>
                <a:moveTo>
                  <a:pt x="8047771" y="5954679"/>
                </a:moveTo>
                <a:cubicBezTo>
                  <a:pt x="8048895" y="5954720"/>
                  <a:pt x="8049682" y="5955451"/>
                  <a:pt x="8050694" y="5955896"/>
                </a:cubicBezTo>
                <a:cubicBezTo>
                  <a:pt x="8048333" y="5956306"/>
                  <a:pt x="8045859" y="5956669"/>
                  <a:pt x="8043390" y="5957075"/>
                </a:cubicBezTo>
                <a:cubicBezTo>
                  <a:pt x="8043390" y="5956506"/>
                  <a:pt x="8043390" y="5955938"/>
                  <a:pt x="8043390" y="5955370"/>
                </a:cubicBezTo>
                <a:cubicBezTo>
                  <a:pt x="8044734" y="5955125"/>
                  <a:pt x="8046309" y="5954636"/>
                  <a:pt x="8047771" y="5954679"/>
                </a:cubicBezTo>
                <a:close/>
                <a:moveTo>
                  <a:pt x="6845301" y="5952509"/>
                </a:moveTo>
                <a:lnTo>
                  <a:pt x="6845914" y="5952561"/>
                </a:lnTo>
                <a:lnTo>
                  <a:pt x="6846060" y="5952626"/>
                </a:lnTo>
                <a:lnTo>
                  <a:pt x="6845687" y="5952684"/>
                </a:lnTo>
                <a:close/>
                <a:moveTo>
                  <a:pt x="9197239" y="5950568"/>
                </a:moveTo>
                <a:cubicBezTo>
                  <a:pt x="9216460" y="5950568"/>
                  <a:pt x="9229395" y="5950568"/>
                  <a:pt x="9242999" y="5950568"/>
                </a:cubicBezTo>
                <a:cubicBezTo>
                  <a:pt x="9241649" y="5952887"/>
                  <a:pt x="9242211" y="5954636"/>
                  <a:pt x="9240186" y="5955205"/>
                </a:cubicBezTo>
                <a:cubicBezTo>
                  <a:pt x="9226358" y="5959233"/>
                  <a:pt x="9212304" y="5961999"/>
                  <a:pt x="9197239" y="5950568"/>
                </a:cubicBezTo>
                <a:close/>
                <a:moveTo>
                  <a:pt x="7772997" y="5949594"/>
                </a:moveTo>
                <a:cubicBezTo>
                  <a:pt x="7777496" y="5951665"/>
                  <a:pt x="7781876" y="5953701"/>
                  <a:pt x="7786375" y="5955737"/>
                </a:cubicBezTo>
                <a:cubicBezTo>
                  <a:pt x="7784351" y="5956426"/>
                  <a:pt x="7782440" y="5957075"/>
                  <a:pt x="7780415" y="5957728"/>
                </a:cubicBezTo>
                <a:cubicBezTo>
                  <a:pt x="7774910" y="5955896"/>
                  <a:pt x="7769510" y="5954107"/>
                  <a:pt x="7764006" y="5952317"/>
                </a:cubicBezTo>
                <a:cubicBezTo>
                  <a:pt x="7767036" y="5951381"/>
                  <a:pt x="7769960" y="5950488"/>
                  <a:pt x="7772997" y="5949594"/>
                </a:cubicBezTo>
                <a:close/>
                <a:moveTo>
                  <a:pt x="9810647" y="5949348"/>
                </a:moveTo>
                <a:cubicBezTo>
                  <a:pt x="9810647" y="5950040"/>
                  <a:pt x="9810647" y="5950691"/>
                  <a:pt x="9810647" y="5951340"/>
                </a:cubicBezTo>
                <a:cubicBezTo>
                  <a:pt x="9809409" y="5951665"/>
                  <a:pt x="9808172" y="5951991"/>
                  <a:pt x="9806934" y="5952359"/>
                </a:cubicBezTo>
                <a:cubicBezTo>
                  <a:pt x="9806035" y="5951789"/>
                  <a:pt x="9804235" y="5950812"/>
                  <a:pt x="9804461" y="5950733"/>
                </a:cubicBezTo>
                <a:cubicBezTo>
                  <a:pt x="9806260" y="5950163"/>
                  <a:pt x="9808510" y="5949796"/>
                  <a:pt x="9810647" y="5949348"/>
                </a:cubicBezTo>
                <a:close/>
                <a:moveTo>
                  <a:pt x="3017168" y="5948128"/>
                </a:moveTo>
                <a:cubicBezTo>
                  <a:pt x="3018968" y="5949186"/>
                  <a:pt x="3020655" y="5950204"/>
                  <a:pt x="3022455" y="5951221"/>
                </a:cubicBezTo>
                <a:cubicBezTo>
                  <a:pt x="3013006" y="5953742"/>
                  <a:pt x="3003452" y="5956225"/>
                  <a:pt x="2994011" y="5958704"/>
                </a:cubicBezTo>
                <a:cubicBezTo>
                  <a:pt x="2990974" y="5957117"/>
                  <a:pt x="2987937" y="5955492"/>
                  <a:pt x="2984900" y="5953905"/>
                </a:cubicBezTo>
                <a:cubicBezTo>
                  <a:pt x="2995692" y="5951991"/>
                  <a:pt x="3006489" y="5950080"/>
                  <a:pt x="3017168" y="5948128"/>
                </a:cubicBezTo>
                <a:close/>
                <a:moveTo>
                  <a:pt x="9400846" y="5947923"/>
                </a:moveTo>
                <a:cubicBezTo>
                  <a:pt x="9401971" y="5947964"/>
                  <a:pt x="9402758" y="5948779"/>
                  <a:pt x="9403658" y="5949227"/>
                </a:cubicBezTo>
                <a:cubicBezTo>
                  <a:pt x="9401183" y="5949594"/>
                  <a:pt x="9398596" y="5949959"/>
                  <a:pt x="9396122" y="5950325"/>
                </a:cubicBezTo>
                <a:cubicBezTo>
                  <a:pt x="9396122" y="5949755"/>
                  <a:pt x="9396122" y="5949186"/>
                  <a:pt x="9396122" y="5948658"/>
                </a:cubicBezTo>
                <a:cubicBezTo>
                  <a:pt x="9397809" y="5948331"/>
                  <a:pt x="9399496" y="5947842"/>
                  <a:pt x="9400846" y="5947923"/>
                </a:cubicBezTo>
                <a:close/>
                <a:moveTo>
                  <a:pt x="2840655" y="5945484"/>
                </a:moveTo>
                <a:cubicBezTo>
                  <a:pt x="2842793" y="5945648"/>
                  <a:pt x="2844030" y="5947313"/>
                  <a:pt x="2845717" y="5948291"/>
                </a:cubicBezTo>
                <a:cubicBezTo>
                  <a:pt x="2842567" y="5948779"/>
                  <a:pt x="2839306" y="5949227"/>
                  <a:pt x="2836156" y="5949716"/>
                </a:cubicBezTo>
                <a:cubicBezTo>
                  <a:pt x="2834363" y="5948697"/>
                  <a:pt x="2832676" y="5947680"/>
                  <a:pt x="2830988" y="5946662"/>
                </a:cubicBezTo>
                <a:cubicBezTo>
                  <a:pt x="2834251" y="5946214"/>
                  <a:pt x="2837737" y="5945280"/>
                  <a:pt x="2840655" y="5945484"/>
                </a:cubicBezTo>
                <a:close/>
                <a:moveTo>
                  <a:pt x="4222626" y="5943123"/>
                </a:moveTo>
                <a:cubicBezTo>
                  <a:pt x="4191032" y="5952642"/>
                  <a:pt x="4166412" y="5961350"/>
                  <a:pt x="4150896" y="5973919"/>
                </a:cubicBezTo>
                <a:cubicBezTo>
                  <a:pt x="4135494" y="5986370"/>
                  <a:pt x="4079506" y="5991984"/>
                  <a:pt x="4031609" y="5990070"/>
                </a:cubicBezTo>
                <a:cubicBezTo>
                  <a:pt x="4047687" y="5972779"/>
                  <a:pt x="4153371" y="5946011"/>
                  <a:pt x="4222626" y="5943123"/>
                </a:cubicBezTo>
                <a:close/>
                <a:moveTo>
                  <a:pt x="9684617" y="5941659"/>
                </a:moveTo>
                <a:cubicBezTo>
                  <a:pt x="9685285" y="5945727"/>
                  <a:pt x="9686073" y="5949837"/>
                  <a:pt x="9686747" y="5953905"/>
                </a:cubicBezTo>
                <a:cubicBezTo>
                  <a:pt x="9682143" y="5953985"/>
                  <a:pt x="9677530" y="5954107"/>
                  <a:pt x="9672919" y="5954190"/>
                </a:cubicBezTo>
                <a:cubicBezTo>
                  <a:pt x="9671570" y="5950244"/>
                  <a:pt x="9670114" y="5946337"/>
                  <a:pt x="9669889" y="5942432"/>
                </a:cubicBezTo>
                <a:cubicBezTo>
                  <a:pt x="9669889" y="5942229"/>
                  <a:pt x="9679443" y="5941902"/>
                  <a:pt x="9684617" y="5941659"/>
                </a:cubicBezTo>
                <a:close/>
                <a:moveTo>
                  <a:pt x="5838896" y="5941536"/>
                </a:moveTo>
                <a:cubicBezTo>
                  <a:pt x="5840465" y="5941659"/>
                  <a:pt x="5842044" y="5941821"/>
                  <a:pt x="5843613" y="5941943"/>
                </a:cubicBezTo>
                <a:cubicBezTo>
                  <a:pt x="5843389" y="5942391"/>
                  <a:pt x="5843613" y="5943165"/>
                  <a:pt x="5842938" y="5943287"/>
                </a:cubicBezTo>
                <a:cubicBezTo>
                  <a:pt x="5841595" y="5943532"/>
                  <a:pt x="5839794" y="5943449"/>
                  <a:pt x="5838108" y="5943532"/>
                </a:cubicBezTo>
                <a:cubicBezTo>
                  <a:pt x="5838333" y="5942880"/>
                  <a:pt x="5838672" y="5942187"/>
                  <a:pt x="5838896" y="5941536"/>
                </a:cubicBezTo>
                <a:close/>
                <a:moveTo>
                  <a:pt x="11878877" y="5941170"/>
                </a:moveTo>
                <a:cubicBezTo>
                  <a:pt x="11882702" y="5943774"/>
                  <a:pt x="11886856" y="5945321"/>
                  <a:pt x="11886856" y="5946824"/>
                </a:cubicBezTo>
                <a:cubicBezTo>
                  <a:pt x="11886294" y="5964442"/>
                  <a:pt x="11889893" y="5965582"/>
                  <a:pt x="11936328" y="5961836"/>
                </a:cubicBezTo>
                <a:cubicBezTo>
                  <a:pt x="11993777" y="5957199"/>
                  <a:pt x="11993777" y="5957199"/>
                  <a:pt x="12035487" y="5961187"/>
                </a:cubicBezTo>
                <a:cubicBezTo>
                  <a:pt x="12013904" y="5968387"/>
                  <a:pt x="11980174" y="5972861"/>
                  <a:pt x="11997039" y="5985066"/>
                </a:cubicBezTo>
                <a:cubicBezTo>
                  <a:pt x="11972308" y="5979452"/>
                  <a:pt x="11950156" y="5972169"/>
                  <a:pt x="11924298" y="5969404"/>
                </a:cubicBezTo>
                <a:cubicBezTo>
                  <a:pt x="11906871" y="5967573"/>
                  <a:pt x="11884163" y="5972130"/>
                  <a:pt x="11863811" y="5973798"/>
                </a:cubicBezTo>
                <a:cubicBezTo>
                  <a:pt x="11864487" y="5974855"/>
                  <a:pt x="11865161" y="5975913"/>
                  <a:pt x="11865836" y="5976971"/>
                </a:cubicBezTo>
                <a:cubicBezTo>
                  <a:pt x="11884163" y="5979452"/>
                  <a:pt x="11904059" y="5981081"/>
                  <a:pt x="11920474" y="5984863"/>
                </a:cubicBezTo>
                <a:cubicBezTo>
                  <a:pt x="11928904" y="5986817"/>
                  <a:pt x="11935990" y="5993039"/>
                  <a:pt x="11933627" y="5996458"/>
                </a:cubicBezTo>
                <a:cubicBezTo>
                  <a:pt x="11931378" y="5999631"/>
                  <a:pt x="11914962" y="6004108"/>
                  <a:pt x="11906533" y="6003660"/>
                </a:cubicBezTo>
                <a:cubicBezTo>
                  <a:pt x="11871123" y="6001706"/>
                  <a:pt x="11833792" y="6008703"/>
                  <a:pt x="11798712" y="5998653"/>
                </a:cubicBezTo>
                <a:cubicBezTo>
                  <a:pt x="11785559" y="5994911"/>
                  <a:pt x="11757340" y="5998046"/>
                  <a:pt x="11735083" y="5996580"/>
                </a:cubicBezTo>
                <a:cubicBezTo>
                  <a:pt x="11769031" y="5989664"/>
                  <a:pt x="11828393" y="6002031"/>
                  <a:pt x="11836829" y="5977783"/>
                </a:cubicBezTo>
                <a:cubicBezTo>
                  <a:pt x="11805124" y="5965905"/>
                  <a:pt x="11805124" y="5965905"/>
                  <a:pt x="11751498" y="5977336"/>
                </a:cubicBezTo>
                <a:cubicBezTo>
                  <a:pt x="11736545" y="5970707"/>
                  <a:pt x="11742949" y="5965988"/>
                  <a:pt x="11763077" y="5963993"/>
                </a:cubicBezTo>
                <a:cubicBezTo>
                  <a:pt x="11773080" y="5962975"/>
                  <a:pt x="11785110" y="5964930"/>
                  <a:pt x="11796125" y="5964847"/>
                </a:cubicBezTo>
                <a:cubicBezTo>
                  <a:pt x="11826706" y="5964685"/>
                  <a:pt x="11857182" y="5964442"/>
                  <a:pt x="11858075" y="5948658"/>
                </a:cubicBezTo>
                <a:cubicBezTo>
                  <a:pt x="11858187" y="5946377"/>
                  <a:pt x="11870110" y="5944181"/>
                  <a:pt x="11878877" y="5941170"/>
                </a:cubicBezTo>
                <a:close/>
                <a:moveTo>
                  <a:pt x="6816907" y="5939666"/>
                </a:moveTo>
                <a:lnTo>
                  <a:pt x="6845301" y="5952509"/>
                </a:lnTo>
                <a:lnTo>
                  <a:pt x="6825676" y="5950796"/>
                </a:lnTo>
                <a:cubicBezTo>
                  <a:pt x="6819913" y="5949308"/>
                  <a:pt x="6816064" y="5946256"/>
                  <a:pt x="6816907" y="5939666"/>
                </a:cubicBezTo>
                <a:close/>
                <a:moveTo>
                  <a:pt x="12189279" y="5938093"/>
                </a:moveTo>
                <a:lnTo>
                  <a:pt x="12189279" y="5939284"/>
                </a:lnTo>
                <a:lnTo>
                  <a:pt x="12183444" y="5939748"/>
                </a:lnTo>
                <a:close/>
                <a:moveTo>
                  <a:pt x="7328470" y="5935902"/>
                </a:moveTo>
                <a:cubicBezTo>
                  <a:pt x="7334835" y="5936451"/>
                  <a:pt x="7338795" y="5938954"/>
                  <a:pt x="7338795" y="5945727"/>
                </a:cubicBezTo>
                <a:cubicBezTo>
                  <a:pt x="7324518" y="5942514"/>
                  <a:pt x="7315976" y="5940563"/>
                  <a:pt x="7303722" y="5937794"/>
                </a:cubicBezTo>
                <a:cubicBezTo>
                  <a:pt x="7313337" y="5936756"/>
                  <a:pt x="7322104" y="5935354"/>
                  <a:pt x="7328470" y="5935902"/>
                </a:cubicBezTo>
                <a:close/>
                <a:moveTo>
                  <a:pt x="10244392" y="5934825"/>
                </a:moveTo>
                <a:cubicBezTo>
                  <a:pt x="10261820" y="5934825"/>
                  <a:pt x="10279135" y="5934825"/>
                  <a:pt x="10296562" y="5934825"/>
                </a:cubicBezTo>
                <a:cubicBezTo>
                  <a:pt x="10296000" y="5936329"/>
                  <a:pt x="10295550" y="5937875"/>
                  <a:pt x="10294988" y="5939381"/>
                </a:cubicBezTo>
                <a:cubicBezTo>
                  <a:pt x="10278009" y="5938853"/>
                  <a:pt x="10261032" y="5938283"/>
                  <a:pt x="10244061" y="5937754"/>
                </a:cubicBezTo>
                <a:cubicBezTo>
                  <a:pt x="10244173" y="5936776"/>
                  <a:pt x="10244279" y="5935799"/>
                  <a:pt x="10244392" y="5934825"/>
                </a:cubicBezTo>
                <a:close/>
                <a:moveTo>
                  <a:pt x="7371401" y="5934297"/>
                </a:moveTo>
                <a:cubicBezTo>
                  <a:pt x="7372976" y="5934539"/>
                  <a:pt x="7375225" y="5934622"/>
                  <a:pt x="7375788" y="5935026"/>
                </a:cubicBezTo>
                <a:cubicBezTo>
                  <a:pt x="7376350" y="5935393"/>
                  <a:pt x="7375225" y="5936125"/>
                  <a:pt x="7374775" y="5936695"/>
                </a:cubicBezTo>
                <a:cubicBezTo>
                  <a:pt x="7372526" y="5936329"/>
                  <a:pt x="7370164" y="5936004"/>
                  <a:pt x="7367921" y="5935636"/>
                </a:cubicBezTo>
                <a:cubicBezTo>
                  <a:pt x="7369039" y="5935189"/>
                  <a:pt x="7370276" y="5934744"/>
                  <a:pt x="7371401" y="5934297"/>
                </a:cubicBezTo>
                <a:close/>
                <a:moveTo>
                  <a:pt x="8232037" y="5933320"/>
                </a:moveTo>
                <a:cubicBezTo>
                  <a:pt x="8236987" y="5934297"/>
                  <a:pt x="8240023" y="5934867"/>
                  <a:pt x="8242836" y="5935475"/>
                </a:cubicBezTo>
                <a:cubicBezTo>
                  <a:pt x="8239911" y="5936695"/>
                  <a:pt x="8237324" y="5938201"/>
                  <a:pt x="8233619" y="5938975"/>
                </a:cubicBezTo>
                <a:cubicBezTo>
                  <a:pt x="8232150" y="5939300"/>
                  <a:pt x="8227995" y="5937957"/>
                  <a:pt x="8225071" y="5937345"/>
                </a:cubicBezTo>
                <a:cubicBezTo>
                  <a:pt x="8227433" y="5936004"/>
                  <a:pt x="8229794" y="5934622"/>
                  <a:pt x="8232037" y="5933320"/>
                </a:cubicBezTo>
                <a:close/>
                <a:moveTo>
                  <a:pt x="12147238" y="5931000"/>
                </a:moveTo>
                <a:cubicBezTo>
                  <a:pt x="12152187" y="5942717"/>
                  <a:pt x="12138359" y="5944019"/>
                  <a:pt x="12112615" y="5939544"/>
                </a:cubicBezTo>
                <a:cubicBezTo>
                  <a:pt x="12122956" y="5937022"/>
                  <a:pt x="12133410" y="5934460"/>
                  <a:pt x="12147238" y="5931000"/>
                </a:cubicBezTo>
                <a:close/>
                <a:moveTo>
                  <a:pt x="7255263" y="5930186"/>
                </a:moveTo>
                <a:cubicBezTo>
                  <a:pt x="7257739" y="5931040"/>
                  <a:pt x="7260325" y="5931895"/>
                  <a:pt x="7263025" y="5932831"/>
                </a:cubicBezTo>
                <a:cubicBezTo>
                  <a:pt x="7260438" y="5933686"/>
                  <a:pt x="7258302" y="5935026"/>
                  <a:pt x="7255826" y="5935108"/>
                </a:cubicBezTo>
                <a:cubicBezTo>
                  <a:pt x="7252788" y="5935189"/>
                  <a:pt x="7249646" y="5934174"/>
                  <a:pt x="7246496" y="5933604"/>
                </a:cubicBezTo>
                <a:cubicBezTo>
                  <a:pt x="7249421" y="5932465"/>
                  <a:pt x="7252340" y="5931325"/>
                  <a:pt x="7255263" y="5930186"/>
                </a:cubicBezTo>
                <a:close/>
                <a:moveTo>
                  <a:pt x="8300511" y="5930104"/>
                </a:moveTo>
                <a:cubicBezTo>
                  <a:pt x="8302761" y="5931000"/>
                  <a:pt x="8305116" y="5931895"/>
                  <a:pt x="8307260" y="5932709"/>
                </a:cubicBezTo>
                <a:cubicBezTo>
                  <a:pt x="8305453" y="5933401"/>
                  <a:pt x="8303435" y="5934825"/>
                  <a:pt x="8301185" y="5934825"/>
                </a:cubicBezTo>
                <a:cubicBezTo>
                  <a:pt x="8298148" y="5934907"/>
                  <a:pt x="8294999" y="5933971"/>
                  <a:pt x="8291850" y="5933442"/>
                </a:cubicBezTo>
                <a:cubicBezTo>
                  <a:pt x="8294775" y="5932303"/>
                  <a:pt x="8297586" y="5931203"/>
                  <a:pt x="8300511" y="5930104"/>
                </a:cubicBezTo>
                <a:close/>
                <a:moveTo>
                  <a:pt x="7521606" y="5926158"/>
                </a:moveTo>
                <a:cubicBezTo>
                  <a:pt x="7529249" y="5929982"/>
                  <a:pt x="7536560" y="5933645"/>
                  <a:pt x="7544315" y="5937510"/>
                </a:cubicBezTo>
                <a:cubicBezTo>
                  <a:pt x="7553425" y="5935351"/>
                  <a:pt x="7560842" y="5933604"/>
                  <a:pt x="7570290" y="5931325"/>
                </a:cubicBezTo>
                <a:cubicBezTo>
                  <a:pt x="7570290" y="5936533"/>
                  <a:pt x="7570290" y="5941008"/>
                  <a:pt x="7570290" y="5948942"/>
                </a:cubicBezTo>
                <a:cubicBezTo>
                  <a:pt x="7541959" y="5944833"/>
                  <a:pt x="7515983" y="5937429"/>
                  <a:pt x="7493838" y="5938730"/>
                </a:cubicBezTo>
                <a:cubicBezTo>
                  <a:pt x="7466069" y="5940355"/>
                  <a:pt x="7442230" y="5942432"/>
                  <a:pt x="7406482" y="5935597"/>
                </a:cubicBezTo>
                <a:cubicBezTo>
                  <a:pt x="7432564" y="5933238"/>
                  <a:pt x="7449316" y="5931651"/>
                  <a:pt x="7466182" y="5930266"/>
                </a:cubicBezTo>
                <a:cubicBezTo>
                  <a:pt x="7484277" y="5928804"/>
                  <a:pt x="7502492" y="5927542"/>
                  <a:pt x="7521606" y="5926158"/>
                </a:cubicBezTo>
                <a:close/>
                <a:moveTo>
                  <a:pt x="7725889" y="5925547"/>
                </a:moveTo>
                <a:cubicBezTo>
                  <a:pt x="7731513" y="5925547"/>
                  <a:pt x="7737024" y="5925547"/>
                  <a:pt x="7742529" y="5925547"/>
                </a:cubicBezTo>
                <a:cubicBezTo>
                  <a:pt x="7742529" y="5925914"/>
                  <a:pt x="7742416" y="5926282"/>
                  <a:pt x="7742304" y="5926647"/>
                </a:cubicBezTo>
                <a:cubicBezTo>
                  <a:pt x="7736800" y="5926647"/>
                  <a:pt x="7731175" y="5926647"/>
                  <a:pt x="7725664" y="5926647"/>
                </a:cubicBezTo>
                <a:cubicBezTo>
                  <a:pt x="7725664" y="5926282"/>
                  <a:pt x="7725776" y="5925914"/>
                  <a:pt x="7725889" y="5925547"/>
                </a:cubicBezTo>
                <a:close/>
                <a:moveTo>
                  <a:pt x="9015103" y="5925345"/>
                </a:moveTo>
                <a:cubicBezTo>
                  <a:pt x="9017352" y="5925671"/>
                  <a:pt x="9018252" y="5927136"/>
                  <a:pt x="9019714" y="5928112"/>
                </a:cubicBezTo>
                <a:cubicBezTo>
                  <a:pt x="9016565" y="5928275"/>
                  <a:pt x="9012972" y="5928804"/>
                  <a:pt x="9010490" y="5928439"/>
                </a:cubicBezTo>
                <a:cubicBezTo>
                  <a:pt x="9008135" y="5928072"/>
                  <a:pt x="9007011" y="5926688"/>
                  <a:pt x="9005436" y="5925752"/>
                </a:cubicBezTo>
                <a:cubicBezTo>
                  <a:pt x="9008697" y="5925589"/>
                  <a:pt x="9012515" y="5924978"/>
                  <a:pt x="9015103" y="5925345"/>
                </a:cubicBezTo>
                <a:close/>
                <a:moveTo>
                  <a:pt x="7870975" y="5923612"/>
                </a:moveTo>
                <a:cubicBezTo>
                  <a:pt x="7882031" y="5923194"/>
                  <a:pt x="7893830" y="5923881"/>
                  <a:pt x="7906900" y="5926403"/>
                </a:cubicBezTo>
                <a:cubicBezTo>
                  <a:pt x="7905326" y="5927788"/>
                  <a:pt x="7902289" y="5930266"/>
                  <a:pt x="7897677" y="5934174"/>
                </a:cubicBezTo>
                <a:cubicBezTo>
                  <a:pt x="7913868" y="5935393"/>
                  <a:pt x="7929158" y="5936533"/>
                  <a:pt x="7938157" y="5937224"/>
                </a:cubicBezTo>
                <a:cubicBezTo>
                  <a:pt x="7929045" y="5943002"/>
                  <a:pt x="7919379" y="5949105"/>
                  <a:pt x="7909487" y="5955370"/>
                </a:cubicBezTo>
                <a:cubicBezTo>
                  <a:pt x="7890147" y="5949674"/>
                  <a:pt x="7872832" y="5941618"/>
                  <a:pt x="7850688" y="5939016"/>
                </a:cubicBezTo>
                <a:cubicBezTo>
                  <a:pt x="7829098" y="5936451"/>
                  <a:pt x="7802454" y="5939422"/>
                  <a:pt x="7777272" y="5937510"/>
                </a:cubicBezTo>
                <a:cubicBezTo>
                  <a:pt x="7811333" y="5936074"/>
                  <a:pt x="7837809" y="5924870"/>
                  <a:pt x="7870975" y="5923612"/>
                </a:cubicBezTo>
                <a:close/>
                <a:moveTo>
                  <a:pt x="7984809" y="5923109"/>
                </a:moveTo>
                <a:cubicBezTo>
                  <a:pt x="8012359" y="5923555"/>
                  <a:pt x="8038666" y="5924368"/>
                  <a:pt x="8065086" y="5924329"/>
                </a:cubicBezTo>
                <a:cubicBezTo>
                  <a:pt x="8090942" y="5924329"/>
                  <a:pt x="8112644" y="5925834"/>
                  <a:pt x="8123211" y="5938486"/>
                </a:cubicBezTo>
                <a:cubicBezTo>
                  <a:pt x="8078352" y="5938770"/>
                  <a:pt x="8035292" y="5927868"/>
                  <a:pt x="7989646" y="5943083"/>
                </a:cubicBezTo>
                <a:cubicBezTo>
                  <a:pt x="7987058" y="5932220"/>
                  <a:pt x="7985709" y="5926730"/>
                  <a:pt x="7984809" y="5923109"/>
                </a:cubicBezTo>
                <a:close/>
                <a:moveTo>
                  <a:pt x="11355863" y="5921359"/>
                </a:moveTo>
                <a:cubicBezTo>
                  <a:pt x="11356650" y="5923720"/>
                  <a:pt x="11357318" y="5926078"/>
                  <a:pt x="11358106" y="5928439"/>
                </a:cubicBezTo>
                <a:cubicBezTo>
                  <a:pt x="11347989" y="5928683"/>
                  <a:pt x="11337760" y="5929089"/>
                  <a:pt x="11327525" y="5929008"/>
                </a:cubicBezTo>
                <a:cubicBezTo>
                  <a:pt x="11326850" y="5929008"/>
                  <a:pt x="11324944" y="5924167"/>
                  <a:pt x="11325956" y="5924044"/>
                </a:cubicBezTo>
                <a:cubicBezTo>
                  <a:pt x="11335623" y="5922865"/>
                  <a:pt x="11345852" y="5922173"/>
                  <a:pt x="11355863" y="5921359"/>
                </a:cubicBezTo>
                <a:close/>
                <a:moveTo>
                  <a:pt x="5500261" y="5920709"/>
                </a:moveTo>
                <a:cubicBezTo>
                  <a:pt x="5502285" y="5920910"/>
                  <a:pt x="5503635" y="5922010"/>
                  <a:pt x="5507004" y="5923475"/>
                </a:cubicBezTo>
                <a:cubicBezTo>
                  <a:pt x="5500261" y="5923475"/>
                  <a:pt x="5495537" y="5923555"/>
                  <a:pt x="5490934" y="5923353"/>
                </a:cubicBezTo>
                <a:cubicBezTo>
                  <a:pt x="5490483" y="5923313"/>
                  <a:pt x="5490594" y="5921725"/>
                  <a:pt x="5490372" y="5920830"/>
                </a:cubicBezTo>
                <a:cubicBezTo>
                  <a:pt x="5493739" y="5920789"/>
                  <a:pt x="5497225" y="5920421"/>
                  <a:pt x="5500261" y="5920709"/>
                </a:cubicBezTo>
                <a:close/>
                <a:moveTo>
                  <a:pt x="5335890" y="5919041"/>
                </a:moveTo>
                <a:cubicBezTo>
                  <a:pt x="5338814" y="5919082"/>
                  <a:pt x="5341739" y="5919284"/>
                  <a:pt x="5344663" y="5919446"/>
                </a:cubicBezTo>
                <a:cubicBezTo>
                  <a:pt x="5344325" y="5920057"/>
                  <a:pt x="5343868" y="5920667"/>
                  <a:pt x="5343531" y="5921278"/>
                </a:cubicBezTo>
                <a:cubicBezTo>
                  <a:pt x="5340613" y="5921115"/>
                  <a:pt x="5337690" y="5920951"/>
                  <a:pt x="5334765" y="5920789"/>
                </a:cubicBezTo>
                <a:cubicBezTo>
                  <a:pt x="5335101" y="5920179"/>
                  <a:pt x="5335552" y="5919041"/>
                  <a:pt x="5335890" y="5919041"/>
                </a:cubicBezTo>
                <a:close/>
                <a:moveTo>
                  <a:pt x="5448091" y="5916558"/>
                </a:moveTo>
                <a:cubicBezTo>
                  <a:pt x="5448654" y="5917616"/>
                  <a:pt x="5449215" y="5918635"/>
                  <a:pt x="5449777" y="5919690"/>
                </a:cubicBezTo>
                <a:cubicBezTo>
                  <a:pt x="5439888" y="5920504"/>
                  <a:pt x="5429875" y="5921318"/>
                  <a:pt x="5419985" y="5922131"/>
                </a:cubicBezTo>
                <a:cubicBezTo>
                  <a:pt x="5419422" y="5920586"/>
                  <a:pt x="5418971" y="5919001"/>
                  <a:pt x="5418412" y="5917453"/>
                </a:cubicBezTo>
                <a:cubicBezTo>
                  <a:pt x="5428309" y="5917127"/>
                  <a:pt x="5438199" y="5916803"/>
                  <a:pt x="5448091" y="5916558"/>
                </a:cubicBezTo>
                <a:close/>
                <a:moveTo>
                  <a:pt x="4001776" y="5915992"/>
                </a:moveTo>
                <a:lnTo>
                  <a:pt x="4001325" y="5916094"/>
                </a:lnTo>
                <a:lnTo>
                  <a:pt x="4001195" y="5916067"/>
                </a:lnTo>
                <a:lnTo>
                  <a:pt x="4001140" y="5916024"/>
                </a:lnTo>
                <a:close/>
                <a:moveTo>
                  <a:pt x="7573327" y="5915094"/>
                </a:moveTo>
                <a:cubicBezTo>
                  <a:pt x="7574896" y="5915419"/>
                  <a:pt x="7576358" y="5915705"/>
                  <a:pt x="7577932" y="5915947"/>
                </a:cubicBezTo>
                <a:cubicBezTo>
                  <a:pt x="7576246" y="5916641"/>
                  <a:pt x="7574558" y="5917331"/>
                  <a:pt x="7572877" y="5918024"/>
                </a:cubicBezTo>
                <a:cubicBezTo>
                  <a:pt x="7572083" y="5917495"/>
                  <a:pt x="7570516" y="5916925"/>
                  <a:pt x="7570516" y="5916395"/>
                </a:cubicBezTo>
                <a:cubicBezTo>
                  <a:pt x="7570516" y="5915990"/>
                  <a:pt x="7572315" y="5915541"/>
                  <a:pt x="7573327" y="5915094"/>
                </a:cubicBezTo>
                <a:close/>
                <a:moveTo>
                  <a:pt x="7391754" y="5914849"/>
                </a:moveTo>
                <a:cubicBezTo>
                  <a:pt x="7394228" y="5914970"/>
                  <a:pt x="7396027" y="5916436"/>
                  <a:pt x="7398158" y="5917291"/>
                </a:cubicBezTo>
                <a:cubicBezTo>
                  <a:pt x="7395465" y="5917861"/>
                  <a:pt x="7392540" y="5918916"/>
                  <a:pt x="7389954" y="5918795"/>
                </a:cubicBezTo>
                <a:cubicBezTo>
                  <a:pt x="7387705" y="5918674"/>
                  <a:pt x="7385792" y="5917331"/>
                  <a:pt x="7383768" y="5916518"/>
                </a:cubicBezTo>
                <a:cubicBezTo>
                  <a:pt x="7386467" y="5915906"/>
                  <a:pt x="7389391" y="5914727"/>
                  <a:pt x="7391754" y="5914849"/>
                </a:cubicBezTo>
                <a:close/>
                <a:moveTo>
                  <a:pt x="7647187" y="5913263"/>
                </a:moveTo>
                <a:cubicBezTo>
                  <a:pt x="7648761" y="5913304"/>
                  <a:pt x="7650336" y="5913304"/>
                  <a:pt x="7651910" y="5913263"/>
                </a:cubicBezTo>
                <a:cubicBezTo>
                  <a:pt x="7651124" y="5913873"/>
                  <a:pt x="7650561" y="5914565"/>
                  <a:pt x="7649323" y="5915053"/>
                </a:cubicBezTo>
                <a:cubicBezTo>
                  <a:pt x="7649099" y="5915174"/>
                  <a:pt x="7646744" y="5914646"/>
                  <a:pt x="7645281" y="5914400"/>
                </a:cubicBezTo>
                <a:cubicBezTo>
                  <a:pt x="7645956" y="5914037"/>
                  <a:pt x="7646518" y="5913631"/>
                  <a:pt x="7647187" y="5913263"/>
                </a:cubicBezTo>
                <a:close/>
                <a:moveTo>
                  <a:pt x="7474611" y="5913142"/>
                </a:moveTo>
                <a:cubicBezTo>
                  <a:pt x="7475173" y="5914280"/>
                  <a:pt x="7475623" y="5915378"/>
                  <a:pt x="7476185" y="5916518"/>
                </a:cubicBezTo>
                <a:cubicBezTo>
                  <a:pt x="7465394" y="5917414"/>
                  <a:pt x="7454715" y="5918309"/>
                  <a:pt x="7443917" y="5919204"/>
                </a:cubicBezTo>
                <a:cubicBezTo>
                  <a:pt x="7443355" y="5917616"/>
                  <a:pt x="7442905" y="5916070"/>
                  <a:pt x="7442343" y="5914483"/>
                </a:cubicBezTo>
                <a:cubicBezTo>
                  <a:pt x="7453028" y="5914037"/>
                  <a:pt x="7463819" y="5913590"/>
                  <a:pt x="7474611" y="5913142"/>
                </a:cubicBezTo>
                <a:close/>
                <a:moveTo>
                  <a:pt x="7714985" y="5912451"/>
                </a:moveTo>
                <a:cubicBezTo>
                  <a:pt x="7726226" y="5912898"/>
                  <a:pt x="7737355" y="5913385"/>
                  <a:pt x="7748484" y="5913831"/>
                </a:cubicBezTo>
                <a:cubicBezTo>
                  <a:pt x="7748153" y="5914889"/>
                  <a:pt x="7747703" y="5915906"/>
                  <a:pt x="7747366" y="5916925"/>
                </a:cubicBezTo>
                <a:cubicBezTo>
                  <a:pt x="7736343" y="5916314"/>
                  <a:pt x="7725214" y="5915744"/>
                  <a:pt x="7713972" y="5915174"/>
                </a:cubicBezTo>
                <a:cubicBezTo>
                  <a:pt x="7714310" y="5914238"/>
                  <a:pt x="7714648" y="5913346"/>
                  <a:pt x="7714985" y="5912451"/>
                </a:cubicBezTo>
                <a:close/>
                <a:moveTo>
                  <a:pt x="7276179" y="5911554"/>
                </a:moveTo>
                <a:cubicBezTo>
                  <a:pt x="7296861" y="5912898"/>
                  <a:pt x="7315414" y="5918471"/>
                  <a:pt x="7341496" y="5923515"/>
                </a:cubicBezTo>
                <a:cubicBezTo>
                  <a:pt x="7297985" y="5927136"/>
                  <a:pt x="7271341" y="5925712"/>
                  <a:pt x="7227271" y="5918350"/>
                </a:cubicBezTo>
                <a:cubicBezTo>
                  <a:pt x="7245148" y="5915663"/>
                  <a:pt x="7262124" y="5910618"/>
                  <a:pt x="7276179" y="5911554"/>
                </a:cubicBezTo>
                <a:close/>
                <a:moveTo>
                  <a:pt x="7140475" y="5910416"/>
                </a:moveTo>
                <a:cubicBezTo>
                  <a:pt x="7146324" y="5910416"/>
                  <a:pt x="7151154" y="5909844"/>
                  <a:pt x="7153291" y="5910497"/>
                </a:cubicBezTo>
                <a:cubicBezTo>
                  <a:pt x="7167681" y="5914727"/>
                  <a:pt x="7184098" y="5918552"/>
                  <a:pt x="7195002" y="5923800"/>
                </a:cubicBezTo>
                <a:cubicBezTo>
                  <a:pt x="7203887" y="5928072"/>
                  <a:pt x="7211529" y="5934378"/>
                  <a:pt x="7210067" y="5939422"/>
                </a:cubicBezTo>
                <a:cubicBezTo>
                  <a:pt x="7207817" y="5947475"/>
                  <a:pt x="7187359" y="5946582"/>
                  <a:pt x="7170045" y="5945929"/>
                </a:cubicBezTo>
                <a:cubicBezTo>
                  <a:pt x="7147781" y="5945118"/>
                  <a:pt x="7125410" y="5944508"/>
                  <a:pt x="7103153" y="5943816"/>
                </a:cubicBezTo>
                <a:cubicBezTo>
                  <a:pt x="7083700" y="5943245"/>
                  <a:pt x="7063236" y="5939138"/>
                  <a:pt x="7048508" y="5948291"/>
                </a:cubicBezTo>
                <a:cubicBezTo>
                  <a:pt x="7034116" y="5957239"/>
                  <a:pt x="7038615" y="5964604"/>
                  <a:pt x="7058068" y="5972091"/>
                </a:cubicBezTo>
                <a:cubicBezTo>
                  <a:pt x="7038053" y="5973106"/>
                  <a:pt x="7019951" y="5974001"/>
                  <a:pt x="6995670" y="5975182"/>
                </a:cubicBezTo>
                <a:cubicBezTo>
                  <a:pt x="7006910" y="5965499"/>
                  <a:pt x="7016359" y="5957443"/>
                  <a:pt x="7025801" y="5949348"/>
                </a:cubicBezTo>
                <a:cubicBezTo>
                  <a:pt x="6975991" y="5942391"/>
                  <a:pt x="6957783" y="5942635"/>
                  <a:pt x="6901451" y="5950325"/>
                </a:cubicBezTo>
                <a:cubicBezTo>
                  <a:pt x="6903026" y="5953905"/>
                  <a:pt x="6904600" y="5957647"/>
                  <a:pt x="6906287" y="5961432"/>
                </a:cubicBezTo>
                <a:cubicBezTo>
                  <a:pt x="6888972" y="5966130"/>
                  <a:pt x="6877927" y="5965469"/>
                  <a:pt x="6869185" y="5962855"/>
                </a:cubicBezTo>
                <a:lnTo>
                  <a:pt x="6846060" y="5952626"/>
                </a:lnTo>
                <a:lnTo>
                  <a:pt x="6871732" y="5948718"/>
                </a:lnTo>
                <a:cubicBezTo>
                  <a:pt x="6877790" y="5946663"/>
                  <a:pt x="6879982" y="5943734"/>
                  <a:pt x="6874583" y="5939504"/>
                </a:cubicBezTo>
                <a:cubicBezTo>
                  <a:pt x="6869859" y="5935840"/>
                  <a:pt x="6847938" y="5933523"/>
                  <a:pt x="6833660" y="5933401"/>
                </a:cubicBezTo>
                <a:cubicBezTo>
                  <a:pt x="6808927" y="5933197"/>
                  <a:pt x="6783964" y="5935150"/>
                  <a:pt x="6759119" y="5936166"/>
                </a:cubicBezTo>
                <a:cubicBezTo>
                  <a:pt x="6758220" y="5934297"/>
                  <a:pt x="6757431" y="5932425"/>
                  <a:pt x="6756644" y="5930551"/>
                </a:cubicBezTo>
                <a:cubicBezTo>
                  <a:pt x="6783401" y="5929293"/>
                  <a:pt x="6810157" y="5928030"/>
                  <a:pt x="6841639" y="5926525"/>
                </a:cubicBezTo>
                <a:cubicBezTo>
                  <a:pt x="6834672" y="5922335"/>
                  <a:pt x="6830510" y="5919771"/>
                  <a:pt x="6824549" y="5916192"/>
                </a:cubicBezTo>
                <a:cubicBezTo>
                  <a:pt x="6841751" y="5914849"/>
                  <a:pt x="6859292" y="5911554"/>
                  <a:pt x="6873908" y="5912735"/>
                </a:cubicBezTo>
                <a:cubicBezTo>
                  <a:pt x="6928433" y="5917210"/>
                  <a:pt x="6981053" y="5912816"/>
                  <a:pt x="7034343" y="5910659"/>
                </a:cubicBezTo>
                <a:cubicBezTo>
                  <a:pt x="7038728" y="5910497"/>
                  <a:pt x="7043678" y="5912327"/>
                  <a:pt x="7055145" y="5914523"/>
                </a:cubicBezTo>
                <a:cubicBezTo>
                  <a:pt x="7004774" y="5926730"/>
                  <a:pt x="6940469" y="5916274"/>
                  <a:pt x="6899877" y="5931610"/>
                </a:cubicBezTo>
                <a:cubicBezTo>
                  <a:pt x="6918428" y="5941618"/>
                  <a:pt x="6944293" y="5941740"/>
                  <a:pt x="6981504" y="5937632"/>
                </a:cubicBezTo>
                <a:cubicBezTo>
                  <a:pt x="7027936" y="5932507"/>
                  <a:pt x="7067397" y="5917414"/>
                  <a:pt x="7124399" y="5924857"/>
                </a:cubicBezTo>
                <a:cubicBezTo>
                  <a:pt x="7130584" y="5919245"/>
                  <a:pt x="7135751" y="5914646"/>
                  <a:pt x="7140475" y="5910416"/>
                </a:cubicBezTo>
                <a:close/>
                <a:moveTo>
                  <a:pt x="4027223" y="5910170"/>
                </a:moveTo>
                <a:cubicBezTo>
                  <a:pt x="4029135" y="5911595"/>
                  <a:pt x="4031047" y="5912979"/>
                  <a:pt x="4032959" y="5914400"/>
                </a:cubicBezTo>
                <a:lnTo>
                  <a:pt x="4001776" y="5915992"/>
                </a:lnTo>
                <a:close/>
                <a:moveTo>
                  <a:pt x="11855488" y="5906551"/>
                </a:moveTo>
                <a:cubicBezTo>
                  <a:pt x="11857519" y="5907405"/>
                  <a:pt x="11859424" y="5908259"/>
                  <a:pt x="11861336" y="5909112"/>
                </a:cubicBezTo>
                <a:cubicBezTo>
                  <a:pt x="11857407" y="5909723"/>
                  <a:pt x="11853582" y="5910375"/>
                  <a:pt x="11849645" y="5910986"/>
                </a:cubicBezTo>
                <a:cubicBezTo>
                  <a:pt x="11848746" y="5909968"/>
                  <a:pt x="11846271" y="5908623"/>
                  <a:pt x="11847284" y="5908016"/>
                </a:cubicBezTo>
                <a:cubicBezTo>
                  <a:pt x="11848633" y="5907242"/>
                  <a:pt x="11852683" y="5906999"/>
                  <a:pt x="11855488" y="5906551"/>
                </a:cubicBezTo>
                <a:close/>
                <a:moveTo>
                  <a:pt x="4172367" y="5906184"/>
                </a:moveTo>
                <a:cubicBezTo>
                  <a:pt x="4173379" y="5906673"/>
                  <a:pt x="4174279" y="5907202"/>
                  <a:pt x="4175179" y="5907690"/>
                </a:cubicBezTo>
                <a:cubicBezTo>
                  <a:pt x="4172929" y="5908343"/>
                  <a:pt x="4170568" y="5908950"/>
                  <a:pt x="4168325" y="5909561"/>
                </a:cubicBezTo>
                <a:cubicBezTo>
                  <a:pt x="4167312" y="5909072"/>
                  <a:pt x="4165400" y="5908220"/>
                  <a:pt x="4165624" y="5908137"/>
                </a:cubicBezTo>
                <a:cubicBezTo>
                  <a:pt x="4167643" y="5907405"/>
                  <a:pt x="4170124" y="5906836"/>
                  <a:pt x="4172367" y="5906184"/>
                </a:cubicBezTo>
                <a:close/>
                <a:moveTo>
                  <a:pt x="7921404" y="5903297"/>
                </a:moveTo>
                <a:cubicBezTo>
                  <a:pt x="7897233" y="5913427"/>
                  <a:pt x="7897233" y="5913427"/>
                  <a:pt x="7856980" y="5910333"/>
                </a:cubicBezTo>
                <a:cubicBezTo>
                  <a:pt x="7882506" y="5907569"/>
                  <a:pt x="7897677" y="5905900"/>
                  <a:pt x="7921404" y="5903297"/>
                </a:cubicBezTo>
                <a:close/>
                <a:moveTo>
                  <a:pt x="8053845" y="5901995"/>
                </a:moveTo>
                <a:cubicBezTo>
                  <a:pt x="8055981" y="5902850"/>
                  <a:pt x="8058224" y="5903702"/>
                  <a:pt x="8060475" y="5904555"/>
                </a:cubicBezTo>
                <a:cubicBezTo>
                  <a:pt x="8056431" y="5905127"/>
                  <a:pt x="8052382" y="5905818"/>
                  <a:pt x="8048221" y="5906102"/>
                </a:cubicBezTo>
                <a:cubicBezTo>
                  <a:pt x="8047545" y="5906144"/>
                  <a:pt x="8045859" y="5904190"/>
                  <a:pt x="8044734" y="5903133"/>
                </a:cubicBezTo>
                <a:cubicBezTo>
                  <a:pt x="8047771" y="5902769"/>
                  <a:pt x="8050808" y="5902361"/>
                  <a:pt x="8053845" y="5901995"/>
                </a:cubicBezTo>
                <a:close/>
                <a:moveTo>
                  <a:pt x="6837596" y="5901222"/>
                </a:moveTo>
                <a:cubicBezTo>
                  <a:pt x="6843438" y="5901222"/>
                  <a:pt x="6849175" y="5901222"/>
                  <a:pt x="6855016" y="5901222"/>
                </a:cubicBezTo>
                <a:cubicBezTo>
                  <a:pt x="6854904" y="5901669"/>
                  <a:pt x="6854792" y="5902116"/>
                  <a:pt x="6854681" y="5902565"/>
                </a:cubicBezTo>
                <a:cubicBezTo>
                  <a:pt x="6848839" y="5902565"/>
                  <a:pt x="6843101" y="5902565"/>
                  <a:pt x="6837259" y="5902565"/>
                </a:cubicBezTo>
                <a:cubicBezTo>
                  <a:pt x="6837372" y="5902116"/>
                  <a:pt x="6837484" y="5901669"/>
                  <a:pt x="6837596" y="5901222"/>
                </a:cubicBezTo>
                <a:close/>
                <a:moveTo>
                  <a:pt x="12087022" y="5899697"/>
                </a:moveTo>
                <a:cubicBezTo>
                  <a:pt x="12097633" y="5898862"/>
                  <a:pt x="12108510" y="5899840"/>
                  <a:pt x="12122282" y="5902810"/>
                </a:cubicBezTo>
                <a:cubicBezTo>
                  <a:pt x="12139541" y="5906531"/>
                  <a:pt x="12156068" y="5908299"/>
                  <a:pt x="12172483" y="5908305"/>
                </a:cubicBezTo>
                <a:lnTo>
                  <a:pt x="12189279" y="5906577"/>
                </a:lnTo>
                <a:lnTo>
                  <a:pt x="12189279" y="5914940"/>
                </a:lnTo>
                <a:lnTo>
                  <a:pt x="12152301" y="5915459"/>
                </a:lnTo>
                <a:cubicBezTo>
                  <a:pt x="12130717" y="5915744"/>
                  <a:pt x="12108340" y="5917414"/>
                  <a:pt x="12092038" y="5908623"/>
                </a:cubicBezTo>
                <a:cubicBezTo>
                  <a:pt x="12087545" y="5906225"/>
                  <a:pt x="12066856" y="5907731"/>
                  <a:pt x="12053364" y="5907447"/>
                </a:cubicBezTo>
                <a:cubicBezTo>
                  <a:pt x="12066068" y="5903173"/>
                  <a:pt x="12076412" y="5900529"/>
                  <a:pt x="12087022" y="5899697"/>
                </a:cubicBezTo>
                <a:close/>
                <a:moveTo>
                  <a:pt x="10603041" y="5896666"/>
                </a:moveTo>
                <a:cubicBezTo>
                  <a:pt x="10612370" y="5896666"/>
                  <a:pt x="10621706" y="5896666"/>
                  <a:pt x="10631035" y="5896666"/>
                </a:cubicBezTo>
                <a:cubicBezTo>
                  <a:pt x="10631035" y="5897276"/>
                  <a:pt x="10631035" y="5897886"/>
                  <a:pt x="10631035" y="5898495"/>
                </a:cubicBezTo>
                <a:cubicBezTo>
                  <a:pt x="10621706" y="5898495"/>
                  <a:pt x="10612370" y="5898495"/>
                  <a:pt x="10603041" y="5898495"/>
                </a:cubicBezTo>
                <a:cubicBezTo>
                  <a:pt x="10603041" y="5897886"/>
                  <a:pt x="10603041" y="5897276"/>
                  <a:pt x="10603041" y="5896666"/>
                </a:cubicBezTo>
                <a:close/>
                <a:moveTo>
                  <a:pt x="7797842" y="5893450"/>
                </a:moveTo>
                <a:cubicBezTo>
                  <a:pt x="7798742" y="5894102"/>
                  <a:pt x="7799755" y="5894753"/>
                  <a:pt x="7800655" y="5895403"/>
                </a:cubicBezTo>
                <a:cubicBezTo>
                  <a:pt x="7794468" y="5896461"/>
                  <a:pt x="7788626" y="5897965"/>
                  <a:pt x="7782214" y="5898495"/>
                </a:cubicBezTo>
                <a:cubicBezTo>
                  <a:pt x="7775472" y="5899023"/>
                  <a:pt x="7768161" y="5898616"/>
                  <a:pt x="7761081" y="5898616"/>
                </a:cubicBezTo>
                <a:cubicBezTo>
                  <a:pt x="7761194" y="5897925"/>
                  <a:pt x="7761419" y="5897276"/>
                  <a:pt x="7761531" y="5896585"/>
                </a:cubicBezTo>
                <a:cubicBezTo>
                  <a:pt x="7773673" y="5895566"/>
                  <a:pt x="7785813" y="5894508"/>
                  <a:pt x="7797842" y="5893450"/>
                </a:cubicBezTo>
                <a:close/>
                <a:moveTo>
                  <a:pt x="8658935" y="5890767"/>
                </a:moveTo>
                <a:cubicBezTo>
                  <a:pt x="8660052" y="5890807"/>
                  <a:pt x="8660840" y="5891581"/>
                  <a:pt x="8661740" y="5892028"/>
                </a:cubicBezTo>
                <a:cubicBezTo>
                  <a:pt x="8659265" y="5892392"/>
                  <a:pt x="8656679" y="5892760"/>
                  <a:pt x="8654210" y="5893124"/>
                </a:cubicBezTo>
                <a:cubicBezTo>
                  <a:pt x="8654322" y="5892556"/>
                  <a:pt x="8654322" y="5892028"/>
                  <a:pt x="8654436" y="5891458"/>
                </a:cubicBezTo>
                <a:cubicBezTo>
                  <a:pt x="8656010" y="5891173"/>
                  <a:pt x="8657585" y="5890685"/>
                  <a:pt x="8658935" y="5890767"/>
                </a:cubicBezTo>
                <a:close/>
                <a:moveTo>
                  <a:pt x="5787062" y="5889871"/>
                </a:moveTo>
                <a:cubicBezTo>
                  <a:pt x="5788300" y="5891254"/>
                  <a:pt x="5789538" y="5892679"/>
                  <a:pt x="5790774" y="5894062"/>
                </a:cubicBezTo>
                <a:cubicBezTo>
                  <a:pt x="5776047" y="5895771"/>
                  <a:pt x="5761207" y="5897480"/>
                  <a:pt x="5746366" y="5899145"/>
                </a:cubicBezTo>
                <a:cubicBezTo>
                  <a:pt x="5745127" y="5897724"/>
                  <a:pt x="5743779" y="5896259"/>
                  <a:pt x="5742541" y="5894834"/>
                </a:cubicBezTo>
                <a:cubicBezTo>
                  <a:pt x="5757382" y="5893166"/>
                  <a:pt x="5772222" y="5891540"/>
                  <a:pt x="5787062" y="5889871"/>
                </a:cubicBezTo>
                <a:close/>
                <a:moveTo>
                  <a:pt x="10986423" y="5889139"/>
                </a:moveTo>
                <a:cubicBezTo>
                  <a:pt x="10994852" y="5889139"/>
                  <a:pt x="11003393" y="5889139"/>
                  <a:pt x="11011829" y="5889139"/>
                </a:cubicBezTo>
                <a:cubicBezTo>
                  <a:pt x="11011829" y="5889587"/>
                  <a:pt x="11011829" y="5890034"/>
                  <a:pt x="11011829" y="5890482"/>
                </a:cubicBezTo>
                <a:cubicBezTo>
                  <a:pt x="11003393" y="5890482"/>
                  <a:pt x="10994852" y="5890482"/>
                  <a:pt x="10986423" y="5890482"/>
                </a:cubicBezTo>
                <a:cubicBezTo>
                  <a:pt x="10986423" y="5890034"/>
                  <a:pt x="10986423" y="5889587"/>
                  <a:pt x="10986423" y="5889139"/>
                </a:cubicBezTo>
                <a:close/>
                <a:moveTo>
                  <a:pt x="6554162" y="5888893"/>
                </a:moveTo>
                <a:cubicBezTo>
                  <a:pt x="6556862" y="5888813"/>
                  <a:pt x="6560005" y="5890360"/>
                  <a:pt x="6569453" y="5892839"/>
                </a:cubicBezTo>
                <a:cubicBezTo>
                  <a:pt x="6534485" y="5896177"/>
                  <a:pt x="6504017" y="5899105"/>
                  <a:pt x="6471418" y="5902200"/>
                </a:cubicBezTo>
                <a:cubicBezTo>
                  <a:pt x="6470292" y="5908665"/>
                  <a:pt x="6469393" y="5914443"/>
                  <a:pt x="6468155" y="5921399"/>
                </a:cubicBezTo>
                <a:cubicBezTo>
                  <a:pt x="6490638" y="5923109"/>
                  <a:pt x="6510091" y="5924572"/>
                  <a:pt x="6529205" y="5925996"/>
                </a:cubicBezTo>
                <a:cubicBezTo>
                  <a:pt x="6525607" y="5938935"/>
                  <a:pt x="6522119" y="5951502"/>
                  <a:pt x="6518520" y="5964644"/>
                </a:cubicBezTo>
                <a:cubicBezTo>
                  <a:pt x="6447467" y="5953090"/>
                  <a:pt x="6428015" y="5949511"/>
                  <a:pt x="6308397" y="5949674"/>
                </a:cubicBezTo>
                <a:cubicBezTo>
                  <a:pt x="6297606" y="5949674"/>
                  <a:pt x="6286807" y="5947639"/>
                  <a:pt x="6275789" y="5946866"/>
                </a:cubicBezTo>
                <a:cubicBezTo>
                  <a:pt x="6263087" y="5945970"/>
                  <a:pt x="6248022" y="5943532"/>
                  <a:pt x="6237567" y="5945037"/>
                </a:cubicBezTo>
                <a:cubicBezTo>
                  <a:pt x="6178993" y="5953416"/>
                  <a:pt x="6116932" y="5948860"/>
                  <a:pt x="6057344" y="5952684"/>
                </a:cubicBezTo>
                <a:cubicBezTo>
                  <a:pt x="6045197" y="5953457"/>
                  <a:pt x="6034292" y="5956589"/>
                  <a:pt x="6021587" y="5958827"/>
                </a:cubicBezTo>
                <a:cubicBezTo>
                  <a:pt x="6002139" y="5953437"/>
                  <a:pt x="6003516" y="5950224"/>
                  <a:pt x="6010909" y="5947660"/>
                </a:cubicBezTo>
                <a:lnTo>
                  <a:pt x="6036261" y="5940415"/>
                </a:lnTo>
                <a:lnTo>
                  <a:pt x="6036431" y="5940440"/>
                </a:lnTo>
                <a:lnTo>
                  <a:pt x="6036320" y="5940400"/>
                </a:lnTo>
                <a:lnTo>
                  <a:pt x="6036261" y="5940415"/>
                </a:lnTo>
                <a:lnTo>
                  <a:pt x="5977290" y="5932018"/>
                </a:lnTo>
                <a:cubicBezTo>
                  <a:pt x="5971448" y="5935475"/>
                  <a:pt x="5962001" y="5941008"/>
                  <a:pt x="5952672" y="5946500"/>
                </a:cubicBezTo>
                <a:cubicBezTo>
                  <a:pt x="5946937" y="5945606"/>
                  <a:pt x="5941093" y="5944712"/>
                  <a:pt x="5935356" y="5943816"/>
                </a:cubicBezTo>
                <a:cubicBezTo>
                  <a:pt x="5954246" y="5934460"/>
                  <a:pt x="5970886" y="5925263"/>
                  <a:pt x="5913774" y="5922214"/>
                </a:cubicBezTo>
                <a:cubicBezTo>
                  <a:pt x="5988765" y="5916354"/>
                  <a:pt x="6050033" y="5909968"/>
                  <a:pt x="6112544" y="5906999"/>
                </a:cubicBezTo>
                <a:cubicBezTo>
                  <a:pt x="6259487" y="5900040"/>
                  <a:pt x="6406882" y="5894753"/>
                  <a:pt x="6554162" y="5888893"/>
                </a:cubicBezTo>
                <a:close/>
                <a:moveTo>
                  <a:pt x="11156749" y="5888813"/>
                </a:moveTo>
                <a:cubicBezTo>
                  <a:pt x="11179575" y="5888813"/>
                  <a:pt x="11202508" y="5888813"/>
                  <a:pt x="11225441" y="5888813"/>
                </a:cubicBezTo>
                <a:cubicBezTo>
                  <a:pt x="11225553" y="5889342"/>
                  <a:pt x="11225553" y="5889871"/>
                  <a:pt x="11225665" y="5890399"/>
                </a:cubicBezTo>
                <a:cubicBezTo>
                  <a:pt x="11202732" y="5890399"/>
                  <a:pt x="11179913" y="5890399"/>
                  <a:pt x="11156973" y="5890399"/>
                </a:cubicBezTo>
                <a:cubicBezTo>
                  <a:pt x="11156861" y="5889871"/>
                  <a:pt x="11156861" y="5889342"/>
                  <a:pt x="11156749" y="5888813"/>
                </a:cubicBezTo>
                <a:close/>
                <a:moveTo>
                  <a:pt x="11076246" y="5888731"/>
                </a:moveTo>
                <a:cubicBezTo>
                  <a:pt x="11077828" y="5888731"/>
                  <a:pt x="11079621" y="5888609"/>
                  <a:pt x="11080971" y="5888813"/>
                </a:cubicBezTo>
                <a:cubicBezTo>
                  <a:pt x="11081645" y="5888935"/>
                  <a:pt x="11081645" y="5889628"/>
                  <a:pt x="11081983" y="5890034"/>
                </a:cubicBezTo>
                <a:cubicBezTo>
                  <a:pt x="11080521" y="5890197"/>
                  <a:pt x="11079059" y="5890360"/>
                  <a:pt x="11077491" y="5890482"/>
                </a:cubicBezTo>
                <a:cubicBezTo>
                  <a:pt x="11077153" y="5889912"/>
                  <a:pt x="11076696" y="5889301"/>
                  <a:pt x="11076246" y="5888731"/>
                </a:cubicBezTo>
                <a:close/>
                <a:moveTo>
                  <a:pt x="5489807" y="5888569"/>
                </a:moveTo>
                <a:cubicBezTo>
                  <a:pt x="5501835" y="5898007"/>
                  <a:pt x="5523194" y="5887717"/>
                  <a:pt x="5537584" y="5891418"/>
                </a:cubicBezTo>
                <a:cubicBezTo>
                  <a:pt x="5518813" y="5902401"/>
                  <a:pt x="5492612" y="5906918"/>
                  <a:pt x="5473280" y="5901628"/>
                </a:cubicBezTo>
                <a:cubicBezTo>
                  <a:pt x="5465968" y="5899634"/>
                  <a:pt x="5466194" y="5894019"/>
                  <a:pt x="5463051" y="5890034"/>
                </a:cubicBezTo>
                <a:cubicBezTo>
                  <a:pt x="5472268" y="5889465"/>
                  <a:pt x="5488790" y="5887755"/>
                  <a:pt x="5489807" y="5888569"/>
                </a:cubicBezTo>
                <a:close/>
                <a:moveTo>
                  <a:pt x="11504600" y="5888284"/>
                </a:moveTo>
                <a:cubicBezTo>
                  <a:pt x="11506181" y="5888893"/>
                  <a:pt x="11507187" y="5889709"/>
                  <a:pt x="11508424" y="5890482"/>
                </a:cubicBezTo>
                <a:cubicBezTo>
                  <a:pt x="11506625" y="5890482"/>
                  <a:pt x="11504600" y="5890685"/>
                  <a:pt x="11503032" y="5890440"/>
                </a:cubicBezTo>
                <a:cubicBezTo>
                  <a:pt x="11501795" y="5890278"/>
                  <a:pt x="11501007" y="5889587"/>
                  <a:pt x="11500107" y="5889139"/>
                </a:cubicBezTo>
                <a:cubicBezTo>
                  <a:pt x="11501681" y="5888813"/>
                  <a:pt x="11504375" y="5888162"/>
                  <a:pt x="11504600" y="5888284"/>
                </a:cubicBezTo>
                <a:close/>
                <a:moveTo>
                  <a:pt x="4258711" y="5888120"/>
                </a:moveTo>
                <a:cubicBezTo>
                  <a:pt x="4259275" y="5889098"/>
                  <a:pt x="4259844" y="5890115"/>
                  <a:pt x="4260399" y="5891134"/>
                </a:cubicBezTo>
                <a:cubicBezTo>
                  <a:pt x="4252645" y="5891946"/>
                  <a:pt x="4244883" y="5892720"/>
                  <a:pt x="4237128" y="5893530"/>
                </a:cubicBezTo>
                <a:cubicBezTo>
                  <a:pt x="4236341" y="5892392"/>
                  <a:pt x="4235554" y="5891254"/>
                  <a:pt x="4234766" y="5890115"/>
                </a:cubicBezTo>
                <a:cubicBezTo>
                  <a:pt x="4242753" y="5889465"/>
                  <a:pt x="4250732" y="5888772"/>
                  <a:pt x="4258711" y="5888120"/>
                </a:cubicBezTo>
                <a:close/>
                <a:moveTo>
                  <a:pt x="7954515" y="5887262"/>
                </a:moveTo>
                <a:cubicBezTo>
                  <a:pt x="7971238" y="5886963"/>
                  <a:pt x="7988130" y="5889362"/>
                  <a:pt x="8006848" y="5895364"/>
                </a:cubicBezTo>
                <a:cubicBezTo>
                  <a:pt x="7970755" y="5895364"/>
                  <a:pt x="7940512" y="5895364"/>
                  <a:pt x="7903189" y="5895364"/>
                </a:cubicBezTo>
                <a:cubicBezTo>
                  <a:pt x="7921234" y="5890563"/>
                  <a:pt x="7937790" y="5887562"/>
                  <a:pt x="7954515" y="5887262"/>
                </a:cubicBezTo>
                <a:close/>
                <a:moveTo>
                  <a:pt x="10366716" y="5885641"/>
                </a:moveTo>
                <a:cubicBezTo>
                  <a:pt x="10367729" y="5886170"/>
                  <a:pt x="10368629" y="5886699"/>
                  <a:pt x="10369641" y="5887225"/>
                </a:cubicBezTo>
                <a:cubicBezTo>
                  <a:pt x="10367279" y="5887918"/>
                  <a:pt x="10364804" y="5888569"/>
                  <a:pt x="10362442" y="5889220"/>
                </a:cubicBezTo>
                <a:cubicBezTo>
                  <a:pt x="10361429" y="5888692"/>
                  <a:pt x="10359412" y="5887795"/>
                  <a:pt x="10359629" y="5887717"/>
                </a:cubicBezTo>
                <a:cubicBezTo>
                  <a:pt x="10361773" y="5886944"/>
                  <a:pt x="10364354" y="5886333"/>
                  <a:pt x="10366716" y="5885641"/>
                </a:cubicBezTo>
                <a:close/>
                <a:moveTo>
                  <a:pt x="8100835" y="5885599"/>
                </a:moveTo>
                <a:cubicBezTo>
                  <a:pt x="8102746" y="5886210"/>
                  <a:pt x="8104658" y="5886820"/>
                  <a:pt x="8106570" y="5887429"/>
                </a:cubicBezTo>
                <a:cubicBezTo>
                  <a:pt x="8105108" y="5887755"/>
                  <a:pt x="8103534" y="5888081"/>
                  <a:pt x="8102078" y="5888404"/>
                </a:cubicBezTo>
                <a:cubicBezTo>
                  <a:pt x="8100835" y="5888040"/>
                  <a:pt x="8098704" y="5887675"/>
                  <a:pt x="8098704" y="5887267"/>
                </a:cubicBezTo>
                <a:cubicBezTo>
                  <a:pt x="8098591" y="5886739"/>
                  <a:pt x="8100047" y="5886170"/>
                  <a:pt x="8100835" y="5885599"/>
                </a:cubicBezTo>
                <a:close/>
                <a:moveTo>
                  <a:pt x="11829181" y="5884216"/>
                </a:moveTo>
                <a:cubicBezTo>
                  <a:pt x="11830868" y="5884216"/>
                  <a:pt x="11832780" y="5884094"/>
                  <a:pt x="11834130" y="5884340"/>
                </a:cubicBezTo>
                <a:cubicBezTo>
                  <a:pt x="11834805" y="5884461"/>
                  <a:pt x="11834692" y="5885234"/>
                  <a:pt x="11835030" y="5885722"/>
                </a:cubicBezTo>
                <a:cubicBezTo>
                  <a:pt x="11833456" y="5885926"/>
                  <a:pt x="11831993" y="5886088"/>
                  <a:pt x="11830419" y="5886250"/>
                </a:cubicBezTo>
                <a:cubicBezTo>
                  <a:pt x="11830081" y="5885560"/>
                  <a:pt x="11829631" y="5884909"/>
                  <a:pt x="11829181" y="5884216"/>
                </a:cubicBezTo>
                <a:close/>
                <a:moveTo>
                  <a:pt x="10572573" y="5884094"/>
                </a:moveTo>
                <a:cubicBezTo>
                  <a:pt x="10574035" y="5884786"/>
                  <a:pt x="10575385" y="5885478"/>
                  <a:pt x="10576622" y="5886170"/>
                </a:cubicBezTo>
                <a:cubicBezTo>
                  <a:pt x="10575272" y="5886372"/>
                  <a:pt x="10573135" y="5886902"/>
                  <a:pt x="10572573" y="5886739"/>
                </a:cubicBezTo>
                <a:cubicBezTo>
                  <a:pt x="10570886" y="5886210"/>
                  <a:pt x="10569648" y="5885397"/>
                  <a:pt x="10568298" y="5884704"/>
                </a:cubicBezTo>
                <a:cubicBezTo>
                  <a:pt x="10569760" y="5884501"/>
                  <a:pt x="10571110" y="5884297"/>
                  <a:pt x="10572573" y="5884094"/>
                </a:cubicBezTo>
                <a:close/>
                <a:moveTo>
                  <a:pt x="10468801" y="5882061"/>
                </a:moveTo>
                <a:cubicBezTo>
                  <a:pt x="10478580" y="5887267"/>
                  <a:pt x="10488366" y="5892472"/>
                  <a:pt x="10502868" y="5900286"/>
                </a:cubicBezTo>
                <a:cubicBezTo>
                  <a:pt x="10481504" y="5899634"/>
                  <a:pt x="10468351" y="5899269"/>
                  <a:pt x="10451373" y="5898739"/>
                </a:cubicBezTo>
                <a:cubicBezTo>
                  <a:pt x="10453848" y="5892598"/>
                  <a:pt x="10455872" y="5887717"/>
                  <a:pt x="10457897" y="5882792"/>
                </a:cubicBezTo>
                <a:cubicBezTo>
                  <a:pt x="10461608" y="5882547"/>
                  <a:pt x="10465201" y="5882303"/>
                  <a:pt x="10468801" y="5882061"/>
                </a:cubicBezTo>
                <a:close/>
                <a:moveTo>
                  <a:pt x="9309777" y="5881981"/>
                </a:moveTo>
                <a:cubicBezTo>
                  <a:pt x="9310677" y="5882466"/>
                  <a:pt x="9311465" y="5882915"/>
                  <a:pt x="9312365" y="5883404"/>
                </a:cubicBezTo>
                <a:cubicBezTo>
                  <a:pt x="9310227" y="5883972"/>
                  <a:pt x="9308203" y="5884541"/>
                  <a:pt x="9305954" y="5885152"/>
                </a:cubicBezTo>
                <a:cubicBezTo>
                  <a:pt x="9305061" y="5884704"/>
                  <a:pt x="9303253" y="5883890"/>
                  <a:pt x="9303479" y="5883809"/>
                </a:cubicBezTo>
                <a:cubicBezTo>
                  <a:pt x="9305397" y="5883116"/>
                  <a:pt x="9307640" y="5882547"/>
                  <a:pt x="9309777" y="5881981"/>
                </a:cubicBezTo>
                <a:close/>
                <a:moveTo>
                  <a:pt x="9421978" y="5881814"/>
                </a:moveTo>
                <a:cubicBezTo>
                  <a:pt x="9422997" y="5882343"/>
                  <a:pt x="9424903" y="5883199"/>
                  <a:pt x="9424791" y="5883279"/>
                </a:cubicBezTo>
                <a:cubicBezTo>
                  <a:pt x="9422654" y="5884013"/>
                  <a:pt x="9420185" y="5884624"/>
                  <a:pt x="9417824" y="5885274"/>
                </a:cubicBezTo>
                <a:cubicBezTo>
                  <a:pt x="9416812" y="5884745"/>
                  <a:pt x="9414899" y="5883890"/>
                  <a:pt x="9415124" y="5883809"/>
                </a:cubicBezTo>
                <a:cubicBezTo>
                  <a:pt x="9417148" y="5883077"/>
                  <a:pt x="9419623" y="5882466"/>
                  <a:pt x="9421978" y="5881814"/>
                </a:cubicBezTo>
                <a:close/>
                <a:moveTo>
                  <a:pt x="12095862" y="5881774"/>
                </a:moveTo>
                <a:cubicBezTo>
                  <a:pt x="12097211" y="5882141"/>
                  <a:pt x="12098561" y="5882506"/>
                  <a:pt x="12099799" y="5882873"/>
                </a:cubicBezTo>
                <a:cubicBezTo>
                  <a:pt x="12097999" y="5883646"/>
                  <a:pt x="12096199" y="5884461"/>
                  <a:pt x="12094062" y="5885152"/>
                </a:cubicBezTo>
                <a:cubicBezTo>
                  <a:pt x="12093838" y="5885234"/>
                  <a:pt x="12091588" y="5884501"/>
                  <a:pt x="12090245" y="5884135"/>
                </a:cubicBezTo>
                <a:cubicBezTo>
                  <a:pt x="12092150" y="5883362"/>
                  <a:pt x="12093950" y="5882547"/>
                  <a:pt x="12095862" y="5881774"/>
                </a:cubicBezTo>
                <a:close/>
                <a:moveTo>
                  <a:pt x="7867433" y="5881410"/>
                </a:moveTo>
                <a:cubicBezTo>
                  <a:pt x="7889473" y="5896422"/>
                  <a:pt x="7888798" y="5896747"/>
                  <a:pt x="7829211" y="5897925"/>
                </a:cubicBezTo>
                <a:cubicBezTo>
                  <a:pt x="7839777" y="5891824"/>
                  <a:pt x="7845964" y="5887755"/>
                  <a:pt x="7853605" y="5884094"/>
                </a:cubicBezTo>
                <a:cubicBezTo>
                  <a:pt x="7856530" y="5882750"/>
                  <a:pt x="7862717" y="5882262"/>
                  <a:pt x="7867433" y="5881410"/>
                </a:cubicBezTo>
                <a:close/>
                <a:moveTo>
                  <a:pt x="9195831" y="5881022"/>
                </a:moveTo>
                <a:cubicBezTo>
                  <a:pt x="9204122" y="5881226"/>
                  <a:pt x="9211796" y="5883708"/>
                  <a:pt x="9218597" y="5890238"/>
                </a:cubicBezTo>
                <a:cubicBezTo>
                  <a:pt x="9197239" y="5888162"/>
                  <a:pt x="9183298" y="5886780"/>
                  <a:pt x="9169358" y="5885478"/>
                </a:cubicBezTo>
                <a:cubicBezTo>
                  <a:pt x="9178631" y="5882895"/>
                  <a:pt x="9187540" y="5880820"/>
                  <a:pt x="9195831" y="5881022"/>
                </a:cubicBezTo>
                <a:close/>
                <a:moveTo>
                  <a:pt x="9489327" y="5880962"/>
                </a:moveTo>
                <a:cubicBezTo>
                  <a:pt x="9489665" y="5882588"/>
                  <a:pt x="9490115" y="5884256"/>
                  <a:pt x="9490565" y="5885926"/>
                </a:cubicBezTo>
                <a:cubicBezTo>
                  <a:pt x="9482247" y="5886088"/>
                  <a:pt x="9474037" y="5886210"/>
                  <a:pt x="9465713" y="5886372"/>
                </a:cubicBezTo>
                <a:cubicBezTo>
                  <a:pt x="9465270" y="5885314"/>
                  <a:pt x="9464820" y="5884256"/>
                  <a:pt x="9464370" y="5883199"/>
                </a:cubicBezTo>
                <a:cubicBezTo>
                  <a:pt x="9472687" y="5882426"/>
                  <a:pt x="9481003" y="5881692"/>
                  <a:pt x="9489327" y="5880962"/>
                </a:cubicBezTo>
                <a:close/>
                <a:moveTo>
                  <a:pt x="8536723" y="5880718"/>
                </a:moveTo>
                <a:cubicBezTo>
                  <a:pt x="8539872" y="5881125"/>
                  <a:pt x="8543128" y="5881531"/>
                  <a:pt x="8546164" y="5881940"/>
                </a:cubicBezTo>
                <a:cubicBezTo>
                  <a:pt x="8543914" y="5883158"/>
                  <a:pt x="8541665" y="5884420"/>
                  <a:pt x="8539422" y="5885641"/>
                </a:cubicBezTo>
                <a:cubicBezTo>
                  <a:pt x="8536835" y="5884868"/>
                  <a:pt x="8533236" y="5884256"/>
                  <a:pt x="8531886" y="5883279"/>
                </a:cubicBezTo>
                <a:cubicBezTo>
                  <a:pt x="8531324" y="5882831"/>
                  <a:pt x="8535035" y="5881573"/>
                  <a:pt x="8536723" y="5880718"/>
                </a:cubicBezTo>
                <a:close/>
                <a:moveTo>
                  <a:pt x="9535086" y="5880556"/>
                </a:moveTo>
                <a:cubicBezTo>
                  <a:pt x="9558019" y="5881858"/>
                  <a:pt x="9580845" y="5883158"/>
                  <a:pt x="9603778" y="5884461"/>
                </a:cubicBezTo>
                <a:cubicBezTo>
                  <a:pt x="9580058" y="5886820"/>
                  <a:pt x="9556331" y="5888976"/>
                  <a:pt x="9533736" y="5885274"/>
                </a:cubicBezTo>
                <a:cubicBezTo>
                  <a:pt x="9534186" y="5883687"/>
                  <a:pt x="9534636" y="5882141"/>
                  <a:pt x="9535086" y="5880556"/>
                </a:cubicBezTo>
                <a:close/>
                <a:moveTo>
                  <a:pt x="8598222" y="5880434"/>
                </a:moveTo>
                <a:cubicBezTo>
                  <a:pt x="8608001" y="5883890"/>
                  <a:pt x="8617780" y="5887307"/>
                  <a:pt x="8627566" y="5890767"/>
                </a:cubicBezTo>
                <a:cubicBezTo>
                  <a:pt x="8622842" y="5892720"/>
                  <a:pt x="8618230" y="5894631"/>
                  <a:pt x="8613512" y="5896585"/>
                </a:cubicBezTo>
                <a:cubicBezTo>
                  <a:pt x="8602377" y="5893857"/>
                  <a:pt x="8591361" y="5891134"/>
                  <a:pt x="8580232" y="5888404"/>
                </a:cubicBezTo>
                <a:cubicBezTo>
                  <a:pt x="8586187" y="5885761"/>
                  <a:pt x="8592260" y="5883077"/>
                  <a:pt x="8598222" y="5880434"/>
                </a:cubicBezTo>
                <a:close/>
                <a:moveTo>
                  <a:pt x="9138551" y="5879864"/>
                </a:moveTo>
                <a:cubicBezTo>
                  <a:pt x="9128210" y="5889545"/>
                  <a:pt x="9128210" y="5889545"/>
                  <a:pt x="9082338" y="5881330"/>
                </a:cubicBezTo>
                <a:cubicBezTo>
                  <a:pt x="9105608" y="5880718"/>
                  <a:pt x="9121124" y="5880311"/>
                  <a:pt x="9138551" y="5879864"/>
                </a:cubicBezTo>
                <a:close/>
                <a:moveTo>
                  <a:pt x="9047596" y="5879213"/>
                </a:moveTo>
                <a:cubicBezTo>
                  <a:pt x="9046470" y="5886333"/>
                  <a:pt x="9045570" y="5891824"/>
                  <a:pt x="9044784" y="5896787"/>
                </a:cubicBezTo>
                <a:cubicBezTo>
                  <a:pt x="9003186" y="5893573"/>
                  <a:pt x="8958889" y="5887876"/>
                  <a:pt x="8914142" y="5887347"/>
                </a:cubicBezTo>
                <a:cubicBezTo>
                  <a:pt x="8869958" y="5886820"/>
                  <a:pt x="8825998" y="5895444"/>
                  <a:pt x="8779902" y="5888609"/>
                </a:cubicBezTo>
                <a:cubicBezTo>
                  <a:pt x="8867821" y="5881370"/>
                  <a:pt x="8956528" y="5877746"/>
                  <a:pt x="9047596" y="5879213"/>
                </a:cubicBezTo>
                <a:close/>
                <a:moveTo>
                  <a:pt x="8749884" y="5876731"/>
                </a:moveTo>
                <a:cubicBezTo>
                  <a:pt x="8758432" y="5876731"/>
                  <a:pt x="8766861" y="5876731"/>
                  <a:pt x="8775409" y="5876731"/>
                </a:cubicBezTo>
                <a:cubicBezTo>
                  <a:pt x="8775409" y="5877217"/>
                  <a:pt x="8775409" y="5877746"/>
                  <a:pt x="8775409" y="5878277"/>
                </a:cubicBezTo>
                <a:cubicBezTo>
                  <a:pt x="8767087" y="5878277"/>
                  <a:pt x="8758882" y="5878277"/>
                  <a:pt x="8750558" y="5878277"/>
                </a:cubicBezTo>
                <a:cubicBezTo>
                  <a:pt x="8750334" y="5877789"/>
                  <a:pt x="8750108" y="5877259"/>
                  <a:pt x="8749884" y="5876731"/>
                </a:cubicBezTo>
                <a:close/>
                <a:moveTo>
                  <a:pt x="8085769" y="5875715"/>
                </a:moveTo>
                <a:cubicBezTo>
                  <a:pt x="8071160" y="5880761"/>
                  <a:pt x="8056544" y="5885803"/>
                  <a:pt x="8034279" y="5893530"/>
                </a:cubicBezTo>
                <a:cubicBezTo>
                  <a:pt x="8035404" y="5876406"/>
                  <a:pt x="8057331" y="5874737"/>
                  <a:pt x="8085769" y="5875715"/>
                </a:cubicBezTo>
                <a:close/>
                <a:moveTo>
                  <a:pt x="10124205" y="5874859"/>
                </a:moveTo>
                <a:cubicBezTo>
                  <a:pt x="10137928" y="5874859"/>
                  <a:pt x="10151756" y="5874859"/>
                  <a:pt x="10165472" y="5874859"/>
                </a:cubicBezTo>
                <a:cubicBezTo>
                  <a:pt x="10165246" y="5876488"/>
                  <a:pt x="10165134" y="5878153"/>
                  <a:pt x="10165022" y="5879783"/>
                </a:cubicBezTo>
                <a:cubicBezTo>
                  <a:pt x="10151306" y="5879578"/>
                  <a:pt x="10137696" y="5879336"/>
                  <a:pt x="10124092" y="5879090"/>
                </a:cubicBezTo>
                <a:cubicBezTo>
                  <a:pt x="10124205" y="5877666"/>
                  <a:pt x="10124205" y="5876284"/>
                  <a:pt x="10124205" y="5874859"/>
                </a:cubicBezTo>
                <a:close/>
                <a:moveTo>
                  <a:pt x="10657567" y="5873883"/>
                </a:moveTo>
                <a:cubicBezTo>
                  <a:pt x="10694110" y="5874779"/>
                  <a:pt x="10730533" y="5875632"/>
                  <a:pt x="10766963" y="5876528"/>
                </a:cubicBezTo>
                <a:cubicBezTo>
                  <a:pt x="10728846" y="5886820"/>
                  <a:pt x="10693097" y="5881814"/>
                  <a:pt x="10657567" y="5873883"/>
                </a:cubicBezTo>
                <a:close/>
                <a:moveTo>
                  <a:pt x="5124973" y="5869246"/>
                </a:moveTo>
                <a:cubicBezTo>
                  <a:pt x="5124973" y="5870183"/>
                  <a:pt x="5125086" y="5871074"/>
                  <a:pt x="5125086" y="5872011"/>
                </a:cubicBezTo>
                <a:cubicBezTo>
                  <a:pt x="5123509" y="5871889"/>
                  <a:pt x="5121491" y="5871969"/>
                  <a:pt x="5120704" y="5871645"/>
                </a:cubicBezTo>
                <a:cubicBezTo>
                  <a:pt x="5120029" y="5871321"/>
                  <a:pt x="5120593" y="5870589"/>
                  <a:pt x="5120593" y="5870019"/>
                </a:cubicBezTo>
                <a:cubicBezTo>
                  <a:pt x="5122055" y="5869775"/>
                  <a:pt x="5123509" y="5869490"/>
                  <a:pt x="5124973" y="5869246"/>
                </a:cubicBezTo>
                <a:close/>
                <a:moveTo>
                  <a:pt x="8402145" y="5868189"/>
                </a:moveTo>
                <a:cubicBezTo>
                  <a:pt x="8403719" y="5868758"/>
                  <a:pt x="8404619" y="5869530"/>
                  <a:pt x="8405744" y="5870222"/>
                </a:cubicBezTo>
                <a:cubicBezTo>
                  <a:pt x="8404057" y="5870222"/>
                  <a:pt x="8402257" y="5870222"/>
                  <a:pt x="8400458" y="5870222"/>
                </a:cubicBezTo>
                <a:cubicBezTo>
                  <a:pt x="8399670" y="5869815"/>
                  <a:pt x="8398770" y="5869409"/>
                  <a:pt x="8397758" y="5869001"/>
                </a:cubicBezTo>
                <a:cubicBezTo>
                  <a:pt x="8399334" y="5868717"/>
                  <a:pt x="8401808" y="5868066"/>
                  <a:pt x="8402145" y="5868189"/>
                </a:cubicBezTo>
                <a:close/>
                <a:moveTo>
                  <a:pt x="8316027" y="5866153"/>
                </a:moveTo>
                <a:cubicBezTo>
                  <a:pt x="8326255" y="5868636"/>
                  <a:pt x="8341995" y="5870384"/>
                  <a:pt x="8345708" y="5873801"/>
                </a:cubicBezTo>
                <a:cubicBezTo>
                  <a:pt x="8355711" y="5883158"/>
                  <a:pt x="8369427" y="5888404"/>
                  <a:pt x="8399108" y="5887918"/>
                </a:cubicBezTo>
                <a:cubicBezTo>
                  <a:pt x="8434188" y="5887347"/>
                  <a:pt x="8439363" y="5886618"/>
                  <a:pt x="8462408" y="5871481"/>
                </a:cubicBezTo>
                <a:cubicBezTo>
                  <a:pt x="8467131" y="5879050"/>
                  <a:pt x="8470949" y="5885071"/>
                  <a:pt x="8475560" y="5892433"/>
                </a:cubicBezTo>
                <a:cubicBezTo>
                  <a:pt x="8426202" y="5893166"/>
                  <a:pt x="8377639" y="5896461"/>
                  <a:pt x="8331654" y="5893857"/>
                </a:cubicBezTo>
                <a:cubicBezTo>
                  <a:pt x="8285558" y="5891214"/>
                  <a:pt x="8247223" y="5894102"/>
                  <a:pt x="8212817" y="5901628"/>
                </a:cubicBezTo>
                <a:cubicBezTo>
                  <a:pt x="8193927" y="5896340"/>
                  <a:pt x="8177287" y="5891703"/>
                  <a:pt x="8158629" y="5886535"/>
                </a:cubicBezTo>
                <a:cubicBezTo>
                  <a:pt x="8168182" y="5881246"/>
                  <a:pt x="8179311" y="5879783"/>
                  <a:pt x="8194714" y="5883524"/>
                </a:cubicBezTo>
                <a:cubicBezTo>
                  <a:pt x="8224283" y="5890685"/>
                  <a:pt x="8255539" y="5888324"/>
                  <a:pt x="8286008" y="5884990"/>
                </a:cubicBezTo>
                <a:cubicBezTo>
                  <a:pt x="8307484" y="5882669"/>
                  <a:pt x="8321425" y="5877746"/>
                  <a:pt x="8305341" y="5867292"/>
                </a:cubicBezTo>
                <a:cubicBezTo>
                  <a:pt x="8308940" y="5866926"/>
                  <a:pt x="8312427" y="5866518"/>
                  <a:pt x="8316027" y="5866153"/>
                </a:cubicBezTo>
                <a:close/>
                <a:moveTo>
                  <a:pt x="5874981" y="5865667"/>
                </a:moveTo>
                <a:cubicBezTo>
                  <a:pt x="5875882" y="5865585"/>
                  <a:pt x="5878132" y="5867495"/>
                  <a:pt x="5879821" y="5868512"/>
                </a:cubicBezTo>
                <a:cubicBezTo>
                  <a:pt x="5877005" y="5869042"/>
                  <a:pt x="5874081" y="5869530"/>
                  <a:pt x="5871158" y="5870019"/>
                </a:cubicBezTo>
                <a:cubicBezTo>
                  <a:pt x="5868690" y="5869246"/>
                  <a:pt x="5866215" y="5868473"/>
                  <a:pt x="5863854" y="5867700"/>
                </a:cubicBezTo>
                <a:cubicBezTo>
                  <a:pt x="5867452" y="5866965"/>
                  <a:pt x="5871044" y="5866029"/>
                  <a:pt x="5874981" y="5865667"/>
                </a:cubicBezTo>
                <a:close/>
                <a:moveTo>
                  <a:pt x="7442567" y="5864771"/>
                </a:moveTo>
                <a:cubicBezTo>
                  <a:pt x="7445492" y="5882102"/>
                  <a:pt x="7445492" y="5882102"/>
                  <a:pt x="7386242" y="5883036"/>
                </a:cubicBezTo>
                <a:cubicBezTo>
                  <a:pt x="7392878" y="5879783"/>
                  <a:pt x="7397034" y="5877746"/>
                  <a:pt x="7403107" y="5874698"/>
                </a:cubicBezTo>
                <a:cubicBezTo>
                  <a:pt x="7393665" y="5872743"/>
                  <a:pt x="7384780" y="5870915"/>
                  <a:pt x="7364096" y="5866681"/>
                </a:cubicBezTo>
                <a:cubicBezTo>
                  <a:pt x="7397596" y="5865868"/>
                  <a:pt x="7419860" y="5865341"/>
                  <a:pt x="7442567" y="5864771"/>
                </a:cubicBezTo>
                <a:close/>
                <a:moveTo>
                  <a:pt x="12030207" y="5864121"/>
                </a:moveTo>
                <a:cubicBezTo>
                  <a:pt x="12047516" y="5864811"/>
                  <a:pt x="12064719" y="5865462"/>
                  <a:pt x="12082034" y="5866153"/>
                </a:cubicBezTo>
                <a:cubicBezTo>
                  <a:pt x="12081584" y="5867780"/>
                  <a:pt x="12081134" y="5869368"/>
                  <a:pt x="12080684" y="5870994"/>
                </a:cubicBezTo>
                <a:cubicBezTo>
                  <a:pt x="12063481" y="5870426"/>
                  <a:pt x="12046166" y="5869815"/>
                  <a:pt x="12028745" y="5869205"/>
                </a:cubicBezTo>
                <a:cubicBezTo>
                  <a:pt x="12029195" y="5867495"/>
                  <a:pt x="12029757" y="5865830"/>
                  <a:pt x="12030207" y="5864121"/>
                </a:cubicBezTo>
                <a:close/>
                <a:moveTo>
                  <a:pt x="4601958" y="5862492"/>
                </a:moveTo>
                <a:cubicBezTo>
                  <a:pt x="4602408" y="5863061"/>
                  <a:pt x="4603421" y="5863712"/>
                  <a:pt x="4603082" y="5864121"/>
                </a:cubicBezTo>
                <a:cubicBezTo>
                  <a:pt x="4602521" y="5864568"/>
                  <a:pt x="4600609" y="5864852"/>
                  <a:pt x="4599258" y="5865178"/>
                </a:cubicBezTo>
                <a:cubicBezTo>
                  <a:pt x="4598583" y="5864364"/>
                  <a:pt x="4598021" y="5863510"/>
                  <a:pt x="4597353" y="5862696"/>
                </a:cubicBezTo>
                <a:cubicBezTo>
                  <a:pt x="4598808" y="5862654"/>
                  <a:pt x="4600384" y="5862574"/>
                  <a:pt x="4601958" y="5862492"/>
                </a:cubicBezTo>
                <a:close/>
                <a:moveTo>
                  <a:pt x="11868979" y="5861229"/>
                </a:moveTo>
                <a:cubicBezTo>
                  <a:pt x="11871235" y="5861963"/>
                  <a:pt x="11873590" y="5862654"/>
                  <a:pt x="11875840" y="5863386"/>
                </a:cubicBezTo>
                <a:cubicBezTo>
                  <a:pt x="11874716" y="5863875"/>
                  <a:pt x="11873702" y="5864405"/>
                  <a:pt x="11872803" y="5864894"/>
                </a:cubicBezTo>
                <a:cubicBezTo>
                  <a:pt x="11870448" y="5864201"/>
                  <a:pt x="11868086" y="5863510"/>
                  <a:pt x="11866061" y="5862696"/>
                </a:cubicBezTo>
                <a:cubicBezTo>
                  <a:pt x="11865836" y="5862574"/>
                  <a:pt x="11867973" y="5861718"/>
                  <a:pt x="11868979" y="5861229"/>
                </a:cubicBezTo>
                <a:close/>
                <a:moveTo>
                  <a:pt x="11968145" y="5860987"/>
                </a:moveTo>
                <a:cubicBezTo>
                  <a:pt x="11973201" y="5863102"/>
                  <a:pt x="11978374" y="5865259"/>
                  <a:pt x="11983436" y="5867373"/>
                </a:cubicBezTo>
                <a:cubicBezTo>
                  <a:pt x="11969383" y="5869611"/>
                  <a:pt x="11955329" y="5871889"/>
                  <a:pt x="11941163" y="5874210"/>
                </a:cubicBezTo>
                <a:cubicBezTo>
                  <a:pt x="11942738" y="5875226"/>
                  <a:pt x="11944426" y="5876204"/>
                  <a:pt x="11946107" y="5877217"/>
                </a:cubicBezTo>
                <a:cubicBezTo>
                  <a:pt x="11974325" y="5877217"/>
                  <a:pt x="12002439" y="5877217"/>
                  <a:pt x="12030657" y="5877217"/>
                </a:cubicBezTo>
                <a:cubicBezTo>
                  <a:pt x="11980061" y="5884256"/>
                  <a:pt x="11929810" y="5889789"/>
                  <a:pt x="11877415" y="5883199"/>
                </a:cubicBezTo>
                <a:cubicBezTo>
                  <a:pt x="11907996" y="5875715"/>
                  <a:pt x="11938014" y="5868350"/>
                  <a:pt x="11968145" y="5860987"/>
                </a:cubicBezTo>
                <a:close/>
                <a:moveTo>
                  <a:pt x="5764468" y="5860944"/>
                </a:moveTo>
                <a:cubicBezTo>
                  <a:pt x="5765593" y="5861149"/>
                  <a:pt x="5767844" y="5861229"/>
                  <a:pt x="5768403" y="5861638"/>
                </a:cubicBezTo>
                <a:cubicBezTo>
                  <a:pt x="5768967" y="5862003"/>
                  <a:pt x="5767844" y="5862736"/>
                  <a:pt x="5767388" y="5863305"/>
                </a:cubicBezTo>
                <a:cubicBezTo>
                  <a:pt x="5765142" y="5862939"/>
                  <a:pt x="5762782" y="5862574"/>
                  <a:pt x="5760531" y="5862207"/>
                </a:cubicBezTo>
                <a:cubicBezTo>
                  <a:pt x="5761881" y="5861800"/>
                  <a:pt x="5763117" y="5861392"/>
                  <a:pt x="5764468" y="5860944"/>
                </a:cubicBezTo>
                <a:close/>
                <a:moveTo>
                  <a:pt x="11039373" y="5860293"/>
                </a:moveTo>
                <a:cubicBezTo>
                  <a:pt x="11047585" y="5861963"/>
                  <a:pt x="11055789" y="5863672"/>
                  <a:pt x="11064112" y="5865341"/>
                </a:cubicBezTo>
                <a:cubicBezTo>
                  <a:pt x="11062418" y="5866642"/>
                  <a:pt x="11060851" y="5867943"/>
                  <a:pt x="11059163" y="5869246"/>
                </a:cubicBezTo>
                <a:cubicBezTo>
                  <a:pt x="11049834" y="5867901"/>
                  <a:pt x="11040499" y="5866518"/>
                  <a:pt x="11031170" y="5865178"/>
                </a:cubicBezTo>
                <a:cubicBezTo>
                  <a:pt x="11033869" y="5863550"/>
                  <a:pt x="11036681" y="5861922"/>
                  <a:pt x="11039373" y="5860293"/>
                </a:cubicBezTo>
                <a:close/>
                <a:moveTo>
                  <a:pt x="11165185" y="5859931"/>
                </a:moveTo>
                <a:cubicBezTo>
                  <a:pt x="11171251" y="5860053"/>
                  <a:pt x="11177213" y="5860133"/>
                  <a:pt x="11183281" y="5860255"/>
                </a:cubicBezTo>
                <a:cubicBezTo>
                  <a:pt x="11183168" y="5860864"/>
                  <a:pt x="11183168" y="5861516"/>
                  <a:pt x="11183055" y="5862126"/>
                </a:cubicBezTo>
                <a:cubicBezTo>
                  <a:pt x="11176988" y="5862003"/>
                  <a:pt x="11171027" y="5861922"/>
                  <a:pt x="11164959" y="5861800"/>
                </a:cubicBezTo>
                <a:cubicBezTo>
                  <a:pt x="11165073" y="5861149"/>
                  <a:pt x="11165073" y="5860542"/>
                  <a:pt x="11165185" y="5859931"/>
                </a:cubicBezTo>
                <a:close/>
                <a:moveTo>
                  <a:pt x="8115082" y="5858848"/>
                </a:moveTo>
                <a:lnTo>
                  <a:pt x="8116243" y="5858953"/>
                </a:lnTo>
                <a:lnTo>
                  <a:pt x="8117347" y="5859027"/>
                </a:lnTo>
                <a:lnTo>
                  <a:pt x="8115907" y="5859117"/>
                </a:lnTo>
                <a:close/>
                <a:moveTo>
                  <a:pt x="8151093" y="5856959"/>
                </a:moveTo>
                <a:cubicBezTo>
                  <a:pt x="8150867" y="5858424"/>
                  <a:pt x="8150755" y="5859848"/>
                  <a:pt x="8150530" y="5861271"/>
                </a:cubicBezTo>
                <a:lnTo>
                  <a:pt x="8117347" y="5859027"/>
                </a:lnTo>
                <a:close/>
                <a:moveTo>
                  <a:pt x="5590542" y="5855941"/>
                </a:moveTo>
                <a:cubicBezTo>
                  <a:pt x="5586605" y="5860174"/>
                  <a:pt x="5585368" y="5863305"/>
                  <a:pt x="5580869" y="5865626"/>
                </a:cubicBezTo>
                <a:cubicBezTo>
                  <a:pt x="5577276" y="5867454"/>
                  <a:pt x="5569742" y="5868269"/>
                  <a:pt x="5562204" y="5869896"/>
                </a:cubicBezTo>
                <a:cubicBezTo>
                  <a:pt x="5562204" y="5860215"/>
                  <a:pt x="5562204" y="5860215"/>
                  <a:pt x="5590542" y="5855941"/>
                </a:cubicBezTo>
                <a:close/>
                <a:moveTo>
                  <a:pt x="11589713" y="5855007"/>
                </a:moveTo>
                <a:lnTo>
                  <a:pt x="11589720" y="5855032"/>
                </a:lnTo>
                <a:lnTo>
                  <a:pt x="11589601" y="5855209"/>
                </a:lnTo>
                <a:lnTo>
                  <a:pt x="11589317" y="5855087"/>
                </a:lnTo>
                <a:close/>
                <a:moveTo>
                  <a:pt x="8101291" y="5854356"/>
                </a:moveTo>
                <a:lnTo>
                  <a:pt x="8115082" y="5858848"/>
                </a:lnTo>
                <a:lnTo>
                  <a:pt x="8095667" y="5857081"/>
                </a:lnTo>
                <a:cubicBezTo>
                  <a:pt x="8097579" y="5856186"/>
                  <a:pt x="8099378" y="5855249"/>
                  <a:pt x="8101291" y="5854356"/>
                </a:cubicBezTo>
                <a:close/>
                <a:moveTo>
                  <a:pt x="7728926" y="5854153"/>
                </a:moveTo>
                <a:cubicBezTo>
                  <a:pt x="7777496" y="5854153"/>
                  <a:pt x="7826061" y="5854153"/>
                  <a:pt x="7886548" y="5854153"/>
                </a:cubicBezTo>
                <a:cubicBezTo>
                  <a:pt x="7827636" y="5870304"/>
                  <a:pt x="7777834" y="5853582"/>
                  <a:pt x="7730050" y="5859645"/>
                </a:cubicBezTo>
                <a:cubicBezTo>
                  <a:pt x="7729713" y="5857813"/>
                  <a:pt x="7729263" y="5855982"/>
                  <a:pt x="7728926" y="5854153"/>
                </a:cubicBezTo>
                <a:close/>
                <a:moveTo>
                  <a:pt x="9017240" y="5853259"/>
                </a:moveTo>
                <a:cubicBezTo>
                  <a:pt x="9017240" y="5853869"/>
                  <a:pt x="9017240" y="5854438"/>
                  <a:pt x="9017240" y="5855007"/>
                </a:cubicBezTo>
                <a:cubicBezTo>
                  <a:pt x="9015553" y="5855329"/>
                  <a:pt x="9013977" y="5855818"/>
                  <a:pt x="9012403" y="5855778"/>
                </a:cubicBezTo>
                <a:cubicBezTo>
                  <a:pt x="9011390" y="5855738"/>
                  <a:pt x="9010490" y="5854927"/>
                  <a:pt x="9009597" y="5854438"/>
                </a:cubicBezTo>
                <a:cubicBezTo>
                  <a:pt x="9012178" y="5854031"/>
                  <a:pt x="9014653" y="5853664"/>
                  <a:pt x="9017240" y="5853259"/>
                </a:cubicBezTo>
                <a:close/>
                <a:moveTo>
                  <a:pt x="4944783" y="5851059"/>
                </a:moveTo>
                <a:lnTo>
                  <a:pt x="4929014" y="5854722"/>
                </a:lnTo>
                <a:cubicBezTo>
                  <a:pt x="4928113" y="5853909"/>
                  <a:pt x="4927327" y="5853095"/>
                  <a:pt x="4926538" y="5852281"/>
                </a:cubicBezTo>
                <a:close/>
                <a:moveTo>
                  <a:pt x="4946885" y="5850782"/>
                </a:moveTo>
                <a:lnTo>
                  <a:pt x="4945995" y="5850978"/>
                </a:lnTo>
                <a:lnTo>
                  <a:pt x="4944783" y="5851059"/>
                </a:lnTo>
                <a:lnTo>
                  <a:pt x="4945654" y="5850856"/>
                </a:lnTo>
                <a:close/>
                <a:moveTo>
                  <a:pt x="5833047" y="5850613"/>
                </a:moveTo>
                <a:cubicBezTo>
                  <a:pt x="5834284" y="5851670"/>
                  <a:pt x="5836984" y="5852932"/>
                  <a:pt x="5836195" y="5853787"/>
                </a:cubicBezTo>
                <a:cubicBezTo>
                  <a:pt x="5835522" y="5854560"/>
                  <a:pt x="5831135" y="5854967"/>
                  <a:pt x="5828443" y="5855496"/>
                </a:cubicBezTo>
                <a:cubicBezTo>
                  <a:pt x="5827316" y="5854398"/>
                  <a:pt x="5825069" y="5853175"/>
                  <a:pt x="5825631" y="5852199"/>
                </a:cubicBezTo>
                <a:cubicBezTo>
                  <a:pt x="5826073" y="5851507"/>
                  <a:pt x="5830459" y="5851141"/>
                  <a:pt x="5833047" y="5850613"/>
                </a:cubicBezTo>
                <a:close/>
                <a:moveTo>
                  <a:pt x="4963077" y="5847236"/>
                </a:moveTo>
                <a:cubicBezTo>
                  <a:pt x="4963862" y="5848050"/>
                  <a:pt x="4964538" y="5848865"/>
                  <a:pt x="4965325" y="5849680"/>
                </a:cubicBezTo>
                <a:lnTo>
                  <a:pt x="4946885" y="5850782"/>
                </a:lnTo>
                <a:close/>
                <a:moveTo>
                  <a:pt x="8589787" y="5839914"/>
                </a:moveTo>
                <a:cubicBezTo>
                  <a:pt x="8589787" y="5841499"/>
                  <a:pt x="8589899" y="5843087"/>
                  <a:pt x="8589899" y="5844672"/>
                </a:cubicBezTo>
                <a:cubicBezTo>
                  <a:pt x="8577533" y="5844672"/>
                  <a:pt x="8565166" y="5844672"/>
                  <a:pt x="8552800" y="5844714"/>
                </a:cubicBezTo>
                <a:cubicBezTo>
                  <a:pt x="8552688" y="5843413"/>
                  <a:pt x="8552576" y="5842071"/>
                  <a:pt x="8552464" y="5840768"/>
                </a:cubicBezTo>
                <a:cubicBezTo>
                  <a:pt x="8564942" y="5840482"/>
                  <a:pt x="8577308" y="5840198"/>
                  <a:pt x="8589787" y="5839914"/>
                </a:cubicBezTo>
                <a:close/>
                <a:moveTo>
                  <a:pt x="5416559" y="5839625"/>
                </a:moveTo>
                <a:cubicBezTo>
                  <a:pt x="5430668" y="5838999"/>
                  <a:pt x="5445340" y="5840097"/>
                  <a:pt x="5462595" y="5842355"/>
                </a:cubicBezTo>
                <a:cubicBezTo>
                  <a:pt x="5432463" y="5849312"/>
                  <a:pt x="5409417" y="5852281"/>
                  <a:pt x="5373888" y="5847236"/>
                </a:cubicBezTo>
                <a:cubicBezTo>
                  <a:pt x="5388901" y="5842599"/>
                  <a:pt x="5402449" y="5840249"/>
                  <a:pt x="5416559" y="5839625"/>
                </a:cubicBezTo>
                <a:close/>
                <a:moveTo>
                  <a:pt x="7261189" y="5838629"/>
                </a:moveTo>
                <a:lnTo>
                  <a:pt x="7300280" y="5846538"/>
                </a:lnTo>
                <a:cubicBezTo>
                  <a:pt x="7329268" y="5855601"/>
                  <a:pt x="7327415" y="5867943"/>
                  <a:pt x="7291919" y="5882343"/>
                </a:cubicBezTo>
                <a:cubicBezTo>
                  <a:pt x="7278315" y="5878113"/>
                  <a:pt x="7263925" y="5874087"/>
                  <a:pt x="7250990" y="5869490"/>
                </a:cubicBezTo>
                <a:cubicBezTo>
                  <a:pt x="7231093" y="5862411"/>
                  <a:pt x="7205237" y="5859890"/>
                  <a:pt x="7184773" y="5865422"/>
                </a:cubicBezTo>
                <a:cubicBezTo>
                  <a:pt x="7155878" y="5873192"/>
                  <a:pt x="7126422" y="5873027"/>
                  <a:pt x="7095954" y="5870670"/>
                </a:cubicBezTo>
                <a:cubicBezTo>
                  <a:pt x="7054694" y="5867495"/>
                  <a:pt x="7014777" y="5869326"/>
                  <a:pt x="6974417" y="5872091"/>
                </a:cubicBezTo>
                <a:cubicBezTo>
                  <a:pt x="6965989" y="5872703"/>
                  <a:pt x="6957221" y="5872621"/>
                  <a:pt x="6935519" y="5873192"/>
                </a:cubicBezTo>
                <a:cubicBezTo>
                  <a:pt x="6962838" y="5864771"/>
                  <a:pt x="7001399" y="5870426"/>
                  <a:pt x="7003761" y="5857243"/>
                </a:cubicBezTo>
                <a:cubicBezTo>
                  <a:pt x="7003873" y="5856754"/>
                  <a:pt x="7013435" y="5856349"/>
                  <a:pt x="7018715" y="5856186"/>
                </a:cubicBezTo>
                <a:cubicBezTo>
                  <a:pt x="7084262" y="5854153"/>
                  <a:pt x="7149692" y="5851996"/>
                  <a:pt x="7215353" y="5850204"/>
                </a:cubicBezTo>
                <a:cubicBezTo>
                  <a:pt x="7226594" y="5849900"/>
                  <a:pt x="7236601" y="5849148"/>
                  <a:pt x="7244556" y="5847384"/>
                </a:cubicBezTo>
                <a:close/>
                <a:moveTo>
                  <a:pt x="7261311" y="5838564"/>
                </a:moveTo>
                <a:lnTo>
                  <a:pt x="7261189" y="5838629"/>
                </a:lnTo>
                <a:lnTo>
                  <a:pt x="7261112" y="5838614"/>
                </a:lnTo>
                <a:close/>
                <a:moveTo>
                  <a:pt x="11457185" y="5837458"/>
                </a:moveTo>
                <a:cubicBezTo>
                  <a:pt x="11470030" y="5835336"/>
                  <a:pt x="11483579" y="5834707"/>
                  <a:pt x="11499882" y="5838938"/>
                </a:cubicBezTo>
                <a:lnTo>
                  <a:pt x="11499657" y="5838816"/>
                </a:lnTo>
                <a:cubicBezTo>
                  <a:pt x="11508087" y="5839994"/>
                  <a:pt x="11517310" y="5842640"/>
                  <a:pt x="11524726" y="5842071"/>
                </a:cubicBezTo>
                <a:cubicBezTo>
                  <a:pt x="11541310" y="5840808"/>
                  <a:pt x="11553931" y="5841835"/>
                  <a:pt x="11564205" y="5844307"/>
                </a:cubicBezTo>
                <a:lnTo>
                  <a:pt x="11589317" y="5855087"/>
                </a:lnTo>
                <a:lnTo>
                  <a:pt x="11557316" y="5861497"/>
                </a:lnTo>
                <a:cubicBezTo>
                  <a:pt x="11546677" y="5862300"/>
                  <a:pt x="11536306" y="5860783"/>
                  <a:pt x="11526527" y="5854071"/>
                </a:cubicBezTo>
                <a:cubicBezTo>
                  <a:pt x="11484366" y="5861027"/>
                  <a:pt x="11457948" y="5843941"/>
                  <a:pt x="11418705" y="5844919"/>
                </a:cubicBezTo>
                <a:cubicBezTo>
                  <a:pt x="11432197" y="5843189"/>
                  <a:pt x="11444339" y="5839578"/>
                  <a:pt x="11457185" y="5837458"/>
                </a:cubicBezTo>
                <a:close/>
                <a:moveTo>
                  <a:pt x="10771847" y="5836467"/>
                </a:moveTo>
                <a:cubicBezTo>
                  <a:pt x="10795776" y="5835726"/>
                  <a:pt x="10796892" y="5839609"/>
                  <a:pt x="10793269" y="5852851"/>
                </a:cubicBezTo>
                <a:cubicBezTo>
                  <a:pt x="10775392" y="5848050"/>
                  <a:pt x="10758865" y="5843657"/>
                  <a:pt x="10739643" y="5838572"/>
                </a:cubicBezTo>
                <a:cubicBezTo>
                  <a:pt x="10753359" y="5837475"/>
                  <a:pt x="10763871" y="5836714"/>
                  <a:pt x="10771847" y="5836467"/>
                </a:cubicBezTo>
                <a:close/>
                <a:moveTo>
                  <a:pt x="8658372" y="5836293"/>
                </a:moveTo>
                <a:cubicBezTo>
                  <a:pt x="8663877" y="5836293"/>
                  <a:pt x="8669388" y="5836293"/>
                  <a:pt x="8674894" y="5836293"/>
                </a:cubicBezTo>
                <a:cubicBezTo>
                  <a:pt x="8674894" y="5836658"/>
                  <a:pt x="8674894" y="5837067"/>
                  <a:pt x="8674894" y="5837431"/>
                </a:cubicBezTo>
                <a:cubicBezTo>
                  <a:pt x="8669388" y="5837431"/>
                  <a:pt x="8663877" y="5837431"/>
                  <a:pt x="8658372" y="5837431"/>
                </a:cubicBezTo>
                <a:cubicBezTo>
                  <a:pt x="8658372" y="5837067"/>
                  <a:pt x="8658372" y="5836658"/>
                  <a:pt x="8658372" y="5836293"/>
                </a:cubicBezTo>
                <a:close/>
                <a:moveTo>
                  <a:pt x="10367953" y="5835561"/>
                </a:moveTo>
                <a:cubicBezTo>
                  <a:pt x="10393698" y="5835356"/>
                  <a:pt x="10395947" y="5835884"/>
                  <a:pt x="10401902" y="5848783"/>
                </a:cubicBezTo>
                <a:cubicBezTo>
                  <a:pt x="10381669" y="5848783"/>
                  <a:pt x="10361773" y="5848783"/>
                  <a:pt x="10341984" y="5848783"/>
                </a:cubicBezTo>
                <a:cubicBezTo>
                  <a:pt x="10223709" y="5848702"/>
                  <a:pt x="10105546" y="5848417"/>
                  <a:pt x="9987384" y="5848824"/>
                </a:cubicBezTo>
                <a:cubicBezTo>
                  <a:pt x="9963995" y="5848906"/>
                  <a:pt x="9947811" y="5847766"/>
                  <a:pt x="9941513" y="5837025"/>
                </a:cubicBezTo>
                <a:cubicBezTo>
                  <a:pt x="10037749" y="5843657"/>
                  <a:pt x="10130954" y="5846178"/>
                  <a:pt x="10223933" y="5837351"/>
                </a:cubicBezTo>
                <a:cubicBezTo>
                  <a:pt x="10234613" y="5836334"/>
                  <a:pt x="10246079" y="5835926"/>
                  <a:pt x="10257214" y="5835845"/>
                </a:cubicBezTo>
                <a:cubicBezTo>
                  <a:pt x="10294088" y="5835642"/>
                  <a:pt x="10331080" y="5835884"/>
                  <a:pt x="10367953" y="5835561"/>
                </a:cubicBezTo>
                <a:close/>
                <a:moveTo>
                  <a:pt x="8741117" y="5835112"/>
                </a:moveTo>
                <a:cubicBezTo>
                  <a:pt x="8742354" y="5836373"/>
                  <a:pt x="8743592" y="5837636"/>
                  <a:pt x="8744828" y="5838898"/>
                </a:cubicBezTo>
                <a:cubicBezTo>
                  <a:pt x="8737968" y="5839914"/>
                  <a:pt x="8731112" y="5840930"/>
                  <a:pt x="8724139" y="5841947"/>
                </a:cubicBezTo>
                <a:cubicBezTo>
                  <a:pt x="8723126" y="5840808"/>
                  <a:pt x="8720540" y="5838734"/>
                  <a:pt x="8721102" y="5838614"/>
                </a:cubicBezTo>
                <a:cubicBezTo>
                  <a:pt x="8727513" y="5837269"/>
                  <a:pt x="8734368" y="5836211"/>
                  <a:pt x="8741117" y="5835112"/>
                </a:cubicBezTo>
                <a:close/>
                <a:moveTo>
                  <a:pt x="10598975" y="5834748"/>
                </a:moveTo>
                <a:lnTo>
                  <a:pt x="10562006" y="5839183"/>
                </a:lnTo>
                <a:cubicBezTo>
                  <a:pt x="10561331" y="5838003"/>
                  <a:pt x="10560543" y="5836822"/>
                  <a:pt x="10559757" y="5835642"/>
                </a:cubicBezTo>
                <a:close/>
                <a:moveTo>
                  <a:pt x="10600341" y="5834584"/>
                </a:moveTo>
                <a:lnTo>
                  <a:pt x="10600709" y="5834708"/>
                </a:lnTo>
                <a:lnTo>
                  <a:pt x="10598975" y="5834748"/>
                </a:lnTo>
                <a:close/>
                <a:moveTo>
                  <a:pt x="10842515" y="5834219"/>
                </a:moveTo>
                <a:cubicBezTo>
                  <a:pt x="10870059" y="5835683"/>
                  <a:pt x="10897603" y="5837229"/>
                  <a:pt x="10925260" y="5838572"/>
                </a:cubicBezTo>
                <a:cubicBezTo>
                  <a:pt x="10931221" y="5838898"/>
                  <a:pt x="10937851" y="5838979"/>
                  <a:pt x="10943363" y="5838328"/>
                </a:cubicBezTo>
                <a:cubicBezTo>
                  <a:pt x="10982598" y="5833690"/>
                  <a:pt x="11018016" y="5836334"/>
                  <a:pt x="11053651" y="5845934"/>
                </a:cubicBezTo>
                <a:cubicBezTo>
                  <a:pt x="11018803" y="5858344"/>
                  <a:pt x="10959441" y="5831655"/>
                  <a:pt x="10937963" y="5859318"/>
                </a:cubicBezTo>
                <a:cubicBezTo>
                  <a:pt x="10951792" y="5860542"/>
                  <a:pt x="10963258" y="5861556"/>
                  <a:pt x="10976749" y="5862736"/>
                </a:cubicBezTo>
                <a:cubicBezTo>
                  <a:pt x="10964271" y="5868675"/>
                  <a:pt x="10952692" y="5874290"/>
                  <a:pt x="10941788" y="5879498"/>
                </a:cubicBezTo>
                <a:cubicBezTo>
                  <a:pt x="10922111" y="5874127"/>
                  <a:pt x="10903671" y="5869084"/>
                  <a:pt x="10882651" y="5863386"/>
                </a:cubicBezTo>
                <a:cubicBezTo>
                  <a:pt x="10891754" y="5859279"/>
                  <a:pt x="10903109" y="5854112"/>
                  <a:pt x="10918519" y="5847073"/>
                </a:cubicBezTo>
                <a:cubicBezTo>
                  <a:pt x="10891642" y="5843535"/>
                  <a:pt x="10866685" y="5840198"/>
                  <a:pt x="10841728" y="5836903"/>
                </a:cubicBezTo>
                <a:cubicBezTo>
                  <a:pt x="10841953" y="5836009"/>
                  <a:pt x="10842291" y="5835112"/>
                  <a:pt x="10842515" y="5834219"/>
                </a:cubicBezTo>
                <a:close/>
                <a:moveTo>
                  <a:pt x="5585256" y="5831004"/>
                </a:moveTo>
                <a:cubicBezTo>
                  <a:pt x="5586605" y="5832632"/>
                  <a:pt x="5587843" y="5834260"/>
                  <a:pt x="5589193" y="5835884"/>
                </a:cubicBezTo>
                <a:cubicBezTo>
                  <a:pt x="5568728" y="5838856"/>
                  <a:pt x="5548827" y="5842802"/>
                  <a:pt x="5527579" y="5844267"/>
                </a:cubicBezTo>
                <a:cubicBezTo>
                  <a:pt x="5519152" y="5844877"/>
                  <a:pt x="5507791" y="5839952"/>
                  <a:pt x="5491045" y="5835968"/>
                </a:cubicBezTo>
                <a:cubicBezTo>
                  <a:pt x="5528594" y="5834015"/>
                  <a:pt x="5557038" y="5832510"/>
                  <a:pt x="5585256" y="5831004"/>
                </a:cubicBezTo>
                <a:close/>
                <a:moveTo>
                  <a:pt x="10660716" y="5830190"/>
                </a:moveTo>
                <a:cubicBezTo>
                  <a:pt x="10657005" y="5836252"/>
                  <a:pt x="10654979" y="5839628"/>
                  <a:pt x="10652393" y="5843860"/>
                </a:cubicBezTo>
                <a:cubicBezTo>
                  <a:pt x="10664541" y="5846910"/>
                  <a:pt x="10677469" y="5850164"/>
                  <a:pt x="10691409" y="5853664"/>
                </a:cubicBezTo>
                <a:cubicBezTo>
                  <a:pt x="10695909" y="5850328"/>
                  <a:pt x="10699059" y="5848050"/>
                  <a:pt x="10705125" y="5843576"/>
                </a:cubicBezTo>
                <a:cubicBezTo>
                  <a:pt x="10709850" y="5849964"/>
                  <a:pt x="10713337" y="5854642"/>
                  <a:pt x="10716705" y="5859318"/>
                </a:cubicBezTo>
                <a:cubicBezTo>
                  <a:pt x="10698945" y="5864364"/>
                  <a:pt x="10684998" y="5863386"/>
                  <a:pt x="10671058" y="5858506"/>
                </a:cubicBezTo>
                <a:lnTo>
                  <a:pt x="10600709" y="5834708"/>
                </a:lnTo>
                <a:lnTo>
                  <a:pt x="10600791" y="5834705"/>
                </a:lnTo>
                <a:cubicBezTo>
                  <a:pt x="10618332" y="5833406"/>
                  <a:pt x="10635871" y="5832062"/>
                  <a:pt x="10660716" y="5830190"/>
                </a:cubicBezTo>
                <a:close/>
                <a:moveTo>
                  <a:pt x="10507818" y="5829215"/>
                </a:moveTo>
                <a:cubicBezTo>
                  <a:pt x="10492071" y="5839424"/>
                  <a:pt x="10482854" y="5845364"/>
                  <a:pt x="10470151" y="5853543"/>
                </a:cubicBezTo>
                <a:cubicBezTo>
                  <a:pt x="10462846" y="5852973"/>
                  <a:pt x="10455535" y="5852687"/>
                  <a:pt x="10448905" y="5851750"/>
                </a:cubicBezTo>
                <a:cubicBezTo>
                  <a:pt x="10440470" y="5850574"/>
                  <a:pt x="10432708" y="5848865"/>
                  <a:pt x="10423041" y="5847073"/>
                </a:cubicBezTo>
                <a:cubicBezTo>
                  <a:pt x="10432040" y="5829783"/>
                  <a:pt x="10473637" y="5837392"/>
                  <a:pt x="10507818" y="5829215"/>
                </a:cubicBezTo>
                <a:close/>
                <a:moveTo>
                  <a:pt x="8189877" y="5828198"/>
                </a:moveTo>
                <a:cubicBezTo>
                  <a:pt x="8167282" y="5839223"/>
                  <a:pt x="8134902" y="5843331"/>
                  <a:pt x="8086556" y="5841784"/>
                </a:cubicBezTo>
                <a:cubicBezTo>
                  <a:pt x="8114213" y="5825838"/>
                  <a:pt x="8153904" y="5833446"/>
                  <a:pt x="8189877" y="5828198"/>
                </a:cubicBezTo>
                <a:close/>
                <a:moveTo>
                  <a:pt x="9389823" y="5814731"/>
                </a:moveTo>
                <a:cubicBezTo>
                  <a:pt x="9391292" y="5814813"/>
                  <a:pt x="9393535" y="5814691"/>
                  <a:pt x="9394097" y="5814934"/>
                </a:cubicBezTo>
                <a:cubicBezTo>
                  <a:pt x="9394884" y="5815423"/>
                  <a:pt x="9394547" y="5816155"/>
                  <a:pt x="9394772" y="5816806"/>
                </a:cubicBezTo>
                <a:cubicBezTo>
                  <a:pt x="9392635" y="5816726"/>
                  <a:pt x="9390616" y="5816644"/>
                  <a:pt x="9388480" y="5816563"/>
                </a:cubicBezTo>
                <a:cubicBezTo>
                  <a:pt x="9388930" y="5815953"/>
                  <a:pt x="9389380" y="5815342"/>
                  <a:pt x="9389823" y="5814731"/>
                </a:cubicBezTo>
                <a:close/>
                <a:moveTo>
                  <a:pt x="8956978" y="5813551"/>
                </a:moveTo>
                <a:cubicBezTo>
                  <a:pt x="8958777" y="5813428"/>
                  <a:pt x="8961139" y="5814650"/>
                  <a:pt x="8963276" y="5815260"/>
                </a:cubicBezTo>
                <a:cubicBezTo>
                  <a:pt x="8960689" y="5815870"/>
                  <a:pt x="8958214" y="5816889"/>
                  <a:pt x="8955402" y="5817010"/>
                </a:cubicBezTo>
                <a:cubicBezTo>
                  <a:pt x="8953497" y="5817091"/>
                  <a:pt x="8951022" y="5816033"/>
                  <a:pt x="8948660" y="5815464"/>
                </a:cubicBezTo>
                <a:cubicBezTo>
                  <a:pt x="8951579" y="5814691"/>
                  <a:pt x="8954059" y="5813673"/>
                  <a:pt x="8956978" y="5813551"/>
                </a:cubicBezTo>
                <a:close/>
                <a:moveTo>
                  <a:pt x="9015665" y="5812658"/>
                </a:moveTo>
                <a:cubicBezTo>
                  <a:pt x="9016115" y="5813795"/>
                  <a:pt x="9017802" y="5815139"/>
                  <a:pt x="9016790" y="5816033"/>
                </a:cubicBezTo>
                <a:cubicBezTo>
                  <a:pt x="9015777" y="5816889"/>
                  <a:pt x="9011840" y="5817295"/>
                  <a:pt x="9009261" y="5817906"/>
                </a:cubicBezTo>
                <a:cubicBezTo>
                  <a:pt x="9008585" y="5816726"/>
                  <a:pt x="9006786" y="5815342"/>
                  <a:pt x="9007911" y="5814365"/>
                </a:cubicBezTo>
                <a:cubicBezTo>
                  <a:pt x="9008811" y="5813551"/>
                  <a:pt x="9012972" y="5813225"/>
                  <a:pt x="9015665" y="5812658"/>
                </a:cubicBezTo>
                <a:close/>
                <a:moveTo>
                  <a:pt x="9119662" y="5811234"/>
                </a:moveTo>
                <a:cubicBezTo>
                  <a:pt x="9125173" y="5811559"/>
                  <a:pt x="9130791" y="5811925"/>
                  <a:pt x="9136527" y="5812210"/>
                </a:cubicBezTo>
                <a:cubicBezTo>
                  <a:pt x="9133940" y="5812821"/>
                  <a:pt x="9131353" y="5813835"/>
                  <a:pt x="9128766" y="5813876"/>
                </a:cubicBezTo>
                <a:cubicBezTo>
                  <a:pt x="9125511" y="5813917"/>
                  <a:pt x="9122361" y="5813104"/>
                  <a:pt x="9119099" y="5812658"/>
                </a:cubicBezTo>
                <a:cubicBezTo>
                  <a:pt x="9119324" y="5812210"/>
                  <a:pt x="9119437" y="5811722"/>
                  <a:pt x="9119662" y="5811234"/>
                </a:cubicBezTo>
                <a:close/>
                <a:moveTo>
                  <a:pt x="9200839" y="5811071"/>
                </a:moveTo>
                <a:cubicBezTo>
                  <a:pt x="9202406" y="5811355"/>
                  <a:pt x="9203982" y="5811640"/>
                  <a:pt x="9205556" y="5811925"/>
                </a:cubicBezTo>
                <a:cubicBezTo>
                  <a:pt x="9204881" y="5812374"/>
                  <a:pt x="9204431" y="5813104"/>
                  <a:pt x="9203418" y="5813306"/>
                </a:cubicBezTo>
                <a:cubicBezTo>
                  <a:pt x="9201844" y="5813551"/>
                  <a:pt x="9199826" y="5813388"/>
                  <a:pt x="9198026" y="5813388"/>
                </a:cubicBezTo>
                <a:cubicBezTo>
                  <a:pt x="9198919" y="5812617"/>
                  <a:pt x="9199939" y="5811844"/>
                  <a:pt x="9200839" y="5811071"/>
                </a:cubicBezTo>
                <a:close/>
                <a:moveTo>
                  <a:pt x="9483366" y="5809320"/>
                </a:moveTo>
                <a:cubicBezTo>
                  <a:pt x="9491239" y="5816522"/>
                  <a:pt x="9497082" y="5821770"/>
                  <a:pt x="9505068" y="5829010"/>
                </a:cubicBezTo>
                <a:cubicBezTo>
                  <a:pt x="9482803" y="5827263"/>
                  <a:pt x="9466613" y="5825023"/>
                  <a:pt x="9464145" y="5817376"/>
                </a:cubicBezTo>
                <a:cubicBezTo>
                  <a:pt x="9463583" y="5815381"/>
                  <a:pt x="9474487" y="5812902"/>
                  <a:pt x="9483366" y="5809320"/>
                </a:cubicBezTo>
                <a:close/>
                <a:moveTo>
                  <a:pt x="10073391" y="5808060"/>
                </a:moveTo>
                <a:cubicBezTo>
                  <a:pt x="10074853" y="5808384"/>
                  <a:pt x="10077102" y="5808587"/>
                  <a:pt x="10077665" y="5809076"/>
                </a:cubicBezTo>
                <a:cubicBezTo>
                  <a:pt x="10078227" y="5809525"/>
                  <a:pt x="10077102" y="5810216"/>
                  <a:pt x="10076652" y="5810785"/>
                </a:cubicBezTo>
                <a:cubicBezTo>
                  <a:pt x="10074966" y="5810785"/>
                  <a:pt x="10073391" y="5810785"/>
                  <a:pt x="10071703" y="5810827"/>
                </a:cubicBezTo>
                <a:cubicBezTo>
                  <a:pt x="10072265" y="5809891"/>
                  <a:pt x="10072829" y="5808996"/>
                  <a:pt x="10073391" y="5808060"/>
                </a:cubicBezTo>
                <a:close/>
                <a:moveTo>
                  <a:pt x="9323269" y="5807735"/>
                </a:moveTo>
                <a:cubicBezTo>
                  <a:pt x="9331705" y="5810990"/>
                  <a:pt x="9340246" y="5814202"/>
                  <a:pt x="9348676" y="5817417"/>
                </a:cubicBezTo>
                <a:cubicBezTo>
                  <a:pt x="9345421" y="5818558"/>
                  <a:pt x="9342270" y="5819654"/>
                  <a:pt x="9339009" y="5820753"/>
                </a:cubicBezTo>
                <a:cubicBezTo>
                  <a:pt x="9330798" y="5817417"/>
                  <a:pt x="9322593" y="5814122"/>
                  <a:pt x="9314390" y="5810785"/>
                </a:cubicBezTo>
                <a:cubicBezTo>
                  <a:pt x="9317307" y="5809767"/>
                  <a:pt x="9320344" y="5808751"/>
                  <a:pt x="9323269" y="5807735"/>
                </a:cubicBezTo>
                <a:close/>
                <a:moveTo>
                  <a:pt x="10034493" y="5807125"/>
                </a:moveTo>
                <a:cubicBezTo>
                  <a:pt x="10037185" y="5807857"/>
                  <a:pt x="10039885" y="5808629"/>
                  <a:pt x="10042585" y="5809360"/>
                </a:cubicBezTo>
                <a:cubicBezTo>
                  <a:pt x="10040785" y="5810338"/>
                  <a:pt x="10039323" y="5811885"/>
                  <a:pt x="10037073" y="5812048"/>
                </a:cubicBezTo>
                <a:cubicBezTo>
                  <a:pt x="10034268" y="5812251"/>
                  <a:pt x="10030781" y="5811314"/>
                  <a:pt x="10027632" y="5810866"/>
                </a:cubicBezTo>
                <a:cubicBezTo>
                  <a:pt x="10029881" y="5809606"/>
                  <a:pt x="10032243" y="5808384"/>
                  <a:pt x="10034493" y="5807125"/>
                </a:cubicBezTo>
                <a:close/>
                <a:moveTo>
                  <a:pt x="9976532" y="5806736"/>
                </a:moveTo>
                <a:cubicBezTo>
                  <a:pt x="9984403" y="5807460"/>
                  <a:pt x="9990812" y="5809504"/>
                  <a:pt x="9994576" y="5813592"/>
                </a:cubicBezTo>
                <a:cubicBezTo>
                  <a:pt x="9996263" y="5815464"/>
                  <a:pt x="9988172" y="5820549"/>
                  <a:pt x="9983109" y="5820834"/>
                </a:cubicBezTo>
                <a:cubicBezTo>
                  <a:pt x="9959278" y="5822217"/>
                  <a:pt x="9946350" y="5817784"/>
                  <a:pt x="9943087" y="5809606"/>
                </a:cubicBezTo>
                <a:cubicBezTo>
                  <a:pt x="9946686" y="5808587"/>
                  <a:pt x="9948036" y="5808018"/>
                  <a:pt x="9949717" y="5807817"/>
                </a:cubicBezTo>
                <a:cubicBezTo>
                  <a:pt x="9959331" y="5806617"/>
                  <a:pt x="9968663" y="5806016"/>
                  <a:pt x="9976532" y="5806736"/>
                </a:cubicBezTo>
                <a:close/>
                <a:moveTo>
                  <a:pt x="9794232" y="5803136"/>
                </a:moveTo>
                <a:cubicBezTo>
                  <a:pt x="9826612" y="5803992"/>
                  <a:pt x="9859211" y="5804804"/>
                  <a:pt x="9900590" y="5805864"/>
                </a:cubicBezTo>
                <a:cubicBezTo>
                  <a:pt x="9903177" y="5808629"/>
                  <a:pt x="9907895" y="5813673"/>
                  <a:pt x="9911832" y="5817864"/>
                </a:cubicBezTo>
                <a:cubicBezTo>
                  <a:pt x="9882938" y="5827506"/>
                  <a:pt x="9861805" y="5810461"/>
                  <a:pt x="9834704" y="5819248"/>
                </a:cubicBezTo>
                <a:cubicBezTo>
                  <a:pt x="9816608" y="5825146"/>
                  <a:pt x="9789282" y="5827343"/>
                  <a:pt x="9757583" y="5832592"/>
                </a:cubicBezTo>
                <a:cubicBezTo>
                  <a:pt x="9746566" y="5830272"/>
                  <a:pt x="9732394" y="5827263"/>
                  <a:pt x="9714067" y="5823399"/>
                </a:cubicBezTo>
                <a:cubicBezTo>
                  <a:pt x="9737793" y="5813998"/>
                  <a:pt x="9757133" y="5805701"/>
                  <a:pt x="9794232" y="5812821"/>
                </a:cubicBezTo>
                <a:cubicBezTo>
                  <a:pt x="9794232" y="5808872"/>
                  <a:pt x="9794232" y="5806351"/>
                  <a:pt x="9794232" y="5803136"/>
                </a:cubicBezTo>
                <a:close/>
                <a:moveTo>
                  <a:pt x="8974179" y="5797482"/>
                </a:moveTo>
                <a:cubicBezTo>
                  <a:pt x="8976204" y="5798418"/>
                  <a:pt x="8978342" y="5799354"/>
                  <a:pt x="8982272" y="5801104"/>
                </a:cubicBezTo>
                <a:cubicBezTo>
                  <a:pt x="8975530" y="5800615"/>
                  <a:pt x="8970918" y="5800289"/>
                  <a:pt x="8966419" y="5799965"/>
                </a:cubicBezTo>
                <a:cubicBezTo>
                  <a:pt x="8969006" y="5799150"/>
                  <a:pt x="8971593" y="5798295"/>
                  <a:pt x="8974179" y="5797482"/>
                </a:cubicBezTo>
                <a:close/>
                <a:moveTo>
                  <a:pt x="11335961" y="5795041"/>
                </a:moveTo>
                <a:cubicBezTo>
                  <a:pt x="11348777" y="5796019"/>
                  <a:pt x="11361705" y="5797036"/>
                  <a:pt x="11374521" y="5798010"/>
                </a:cubicBezTo>
                <a:cubicBezTo>
                  <a:pt x="11373966" y="5799150"/>
                  <a:pt x="11373284" y="5800289"/>
                  <a:pt x="11372722" y="5801429"/>
                </a:cubicBezTo>
                <a:cubicBezTo>
                  <a:pt x="11359793" y="5800575"/>
                  <a:pt x="11346864" y="5799761"/>
                  <a:pt x="11333936" y="5798906"/>
                </a:cubicBezTo>
                <a:cubicBezTo>
                  <a:pt x="11334611" y="5797604"/>
                  <a:pt x="11335285" y="5796345"/>
                  <a:pt x="11335961" y="5795041"/>
                </a:cubicBezTo>
                <a:close/>
                <a:moveTo>
                  <a:pt x="11439957" y="5794920"/>
                </a:moveTo>
                <a:cubicBezTo>
                  <a:pt x="11440070" y="5795693"/>
                  <a:pt x="11440070" y="5796425"/>
                  <a:pt x="11440183" y="5797159"/>
                </a:cubicBezTo>
                <a:cubicBezTo>
                  <a:pt x="11431521" y="5797159"/>
                  <a:pt x="11422867" y="5797159"/>
                  <a:pt x="11414100" y="5797159"/>
                </a:cubicBezTo>
                <a:cubicBezTo>
                  <a:pt x="11414100" y="5796547"/>
                  <a:pt x="11413988" y="5795978"/>
                  <a:pt x="11413988" y="5795367"/>
                </a:cubicBezTo>
                <a:cubicBezTo>
                  <a:pt x="11422642" y="5795205"/>
                  <a:pt x="11431297" y="5795082"/>
                  <a:pt x="11439957" y="5794920"/>
                </a:cubicBezTo>
                <a:close/>
                <a:moveTo>
                  <a:pt x="5171325" y="5793800"/>
                </a:moveTo>
                <a:lnTo>
                  <a:pt x="5170506" y="5793983"/>
                </a:lnTo>
                <a:lnTo>
                  <a:pt x="5169510" y="5793930"/>
                </a:lnTo>
                <a:lnTo>
                  <a:pt x="5170282" y="5793861"/>
                </a:lnTo>
                <a:close/>
                <a:moveTo>
                  <a:pt x="5136429" y="5792137"/>
                </a:moveTo>
                <a:lnTo>
                  <a:pt x="5169510" y="5793930"/>
                </a:lnTo>
                <a:lnTo>
                  <a:pt x="5138170" y="5796715"/>
                </a:lnTo>
                <a:cubicBezTo>
                  <a:pt x="5126520" y="5797747"/>
                  <a:pt x="5113449" y="5798906"/>
                  <a:pt x="5097541" y="5800331"/>
                </a:cubicBezTo>
                <a:cubicBezTo>
                  <a:pt x="5111653" y="5794310"/>
                  <a:pt x="5124442" y="5792387"/>
                  <a:pt x="5136429" y="5792137"/>
                </a:cubicBezTo>
                <a:close/>
                <a:moveTo>
                  <a:pt x="10624736" y="5791746"/>
                </a:moveTo>
                <a:cubicBezTo>
                  <a:pt x="10642389" y="5792682"/>
                  <a:pt x="10660154" y="5793536"/>
                  <a:pt x="10681630" y="5794634"/>
                </a:cubicBezTo>
                <a:cubicBezTo>
                  <a:pt x="10679937" y="5797889"/>
                  <a:pt x="10677807" y="5802080"/>
                  <a:pt x="10675107" y="5807407"/>
                </a:cubicBezTo>
                <a:cubicBezTo>
                  <a:pt x="10647450" y="5806433"/>
                  <a:pt x="10622605" y="5805578"/>
                  <a:pt x="10594724" y="5804602"/>
                </a:cubicBezTo>
                <a:cubicBezTo>
                  <a:pt x="10599779" y="5796871"/>
                  <a:pt x="10599667" y="5790486"/>
                  <a:pt x="10624736" y="5791746"/>
                </a:cubicBezTo>
                <a:close/>
                <a:moveTo>
                  <a:pt x="9952866" y="5791178"/>
                </a:moveTo>
                <a:cubicBezTo>
                  <a:pt x="9982885" y="5791178"/>
                  <a:pt x="10013016" y="5791178"/>
                  <a:pt x="10043147" y="5791178"/>
                </a:cubicBezTo>
                <a:cubicBezTo>
                  <a:pt x="10043147" y="5791989"/>
                  <a:pt x="10043147" y="5792804"/>
                  <a:pt x="10043147" y="5793616"/>
                </a:cubicBezTo>
                <a:cubicBezTo>
                  <a:pt x="10013241" y="5794227"/>
                  <a:pt x="9983335" y="5794839"/>
                  <a:pt x="9953429" y="5795489"/>
                </a:cubicBezTo>
                <a:cubicBezTo>
                  <a:pt x="9953204" y="5794065"/>
                  <a:pt x="9953091" y="5792600"/>
                  <a:pt x="9952866" y="5791178"/>
                </a:cubicBezTo>
                <a:close/>
                <a:moveTo>
                  <a:pt x="9660553" y="5783364"/>
                </a:moveTo>
                <a:cubicBezTo>
                  <a:pt x="9692822" y="5782428"/>
                  <a:pt x="9725877" y="5783080"/>
                  <a:pt x="9754771" y="5788899"/>
                </a:cubicBezTo>
                <a:cubicBezTo>
                  <a:pt x="9754096" y="5791259"/>
                  <a:pt x="9753534" y="5793616"/>
                  <a:pt x="9752858" y="5795978"/>
                </a:cubicBezTo>
                <a:cubicBezTo>
                  <a:pt x="9736105" y="5795450"/>
                  <a:pt x="9716429" y="5796790"/>
                  <a:pt x="9703275" y="5794025"/>
                </a:cubicBezTo>
                <a:cubicBezTo>
                  <a:pt x="9661341" y="5785278"/>
                  <a:pt x="9630872" y="5795978"/>
                  <a:pt x="9600404" y="5801756"/>
                </a:cubicBezTo>
                <a:cubicBezTo>
                  <a:pt x="9576459" y="5806270"/>
                  <a:pt x="9596810" y="5811234"/>
                  <a:pt x="9611651" y="5814283"/>
                </a:cubicBezTo>
                <a:cubicBezTo>
                  <a:pt x="9580283" y="5835437"/>
                  <a:pt x="9567798" y="5835600"/>
                  <a:pt x="9518558" y="5811314"/>
                </a:cubicBezTo>
                <a:cubicBezTo>
                  <a:pt x="9531375" y="5809280"/>
                  <a:pt x="9546328" y="5806922"/>
                  <a:pt x="9561168" y="5804561"/>
                </a:cubicBezTo>
                <a:cubicBezTo>
                  <a:pt x="9559143" y="5803298"/>
                  <a:pt x="9557231" y="5802040"/>
                  <a:pt x="9555214" y="5800778"/>
                </a:cubicBezTo>
                <a:cubicBezTo>
                  <a:pt x="9529913" y="5798742"/>
                  <a:pt x="9504618" y="5796671"/>
                  <a:pt x="9479323" y="5794634"/>
                </a:cubicBezTo>
                <a:cubicBezTo>
                  <a:pt x="9479660" y="5793332"/>
                  <a:pt x="9479991" y="5792032"/>
                  <a:pt x="9480329" y="5790731"/>
                </a:cubicBezTo>
                <a:cubicBezTo>
                  <a:pt x="9489665" y="5790486"/>
                  <a:pt x="9498994" y="5790363"/>
                  <a:pt x="9508211" y="5789957"/>
                </a:cubicBezTo>
                <a:cubicBezTo>
                  <a:pt x="9558919" y="5787717"/>
                  <a:pt x="9609626" y="5784831"/>
                  <a:pt x="9660553" y="5783364"/>
                </a:cubicBezTo>
                <a:close/>
                <a:moveTo>
                  <a:pt x="11112564" y="5782552"/>
                </a:moveTo>
                <a:cubicBezTo>
                  <a:pt x="11114139" y="5782878"/>
                  <a:pt x="11115601" y="5783163"/>
                  <a:pt x="11116951" y="5783488"/>
                </a:cubicBezTo>
                <a:cubicBezTo>
                  <a:pt x="11115939" y="5783936"/>
                  <a:pt x="11114364" y="5784749"/>
                  <a:pt x="11114026" y="5784709"/>
                </a:cubicBezTo>
                <a:cubicBezTo>
                  <a:pt x="11111776" y="5784302"/>
                  <a:pt x="11109759" y="5783691"/>
                  <a:pt x="11107727" y="5783163"/>
                </a:cubicBezTo>
                <a:cubicBezTo>
                  <a:pt x="11109421" y="5782959"/>
                  <a:pt x="11110990" y="5782755"/>
                  <a:pt x="11112564" y="5782552"/>
                </a:cubicBezTo>
                <a:close/>
                <a:moveTo>
                  <a:pt x="9378026" y="5781818"/>
                </a:moveTo>
                <a:cubicBezTo>
                  <a:pt x="9401296" y="5787921"/>
                  <a:pt x="9419061" y="5792558"/>
                  <a:pt x="9438282" y="5797644"/>
                </a:cubicBezTo>
                <a:cubicBezTo>
                  <a:pt x="9421529" y="5797644"/>
                  <a:pt x="9404446" y="5798621"/>
                  <a:pt x="9388930" y="5797278"/>
                </a:cubicBezTo>
                <a:cubicBezTo>
                  <a:pt x="9378476" y="5796345"/>
                  <a:pt x="9370152" y="5792114"/>
                  <a:pt x="9360823" y="5789346"/>
                </a:cubicBezTo>
                <a:cubicBezTo>
                  <a:pt x="9368240" y="5786131"/>
                  <a:pt x="9375552" y="5782917"/>
                  <a:pt x="9378026" y="5781818"/>
                </a:cubicBezTo>
                <a:close/>
                <a:moveTo>
                  <a:pt x="9015327" y="5781208"/>
                </a:moveTo>
                <a:cubicBezTo>
                  <a:pt x="9017240" y="5781818"/>
                  <a:pt x="9019152" y="5782389"/>
                  <a:pt x="9021064" y="5783000"/>
                </a:cubicBezTo>
                <a:cubicBezTo>
                  <a:pt x="9019489" y="5783284"/>
                  <a:pt x="9018026" y="5783569"/>
                  <a:pt x="9016452" y="5783853"/>
                </a:cubicBezTo>
                <a:cubicBezTo>
                  <a:pt x="9015215" y="5783488"/>
                  <a:pt x="9012972" y="5783163"/>
                  <a:pt x="9013084" y="5782836"/>
                </a:cubicBezTo>
                <a:cubicBezTo>
                  <a:pt x="9012972" y="5782307"/>
                  <a:pt x="9014541" y="5781738"/>
                  <a:pt x="9015327" y="5781208"/>
                </a:cubicBezTo>
                <a:close/>
                <a:moveTo>
                  <a:pt x="8919205" y="5778647"/>
                </a:moveTo>
                <a:cubicBezTo>
                  <a:pt x="8920772" y="5779257"/>
                  <a:pt x="8921791" y="5780072"/>
                  <a:pt x="8923028" y="5780846"/>
                </a:cubicBezTo>
                <a:cubicBezTo>
                  <a:pt x="8921229" y="5780846"/>
                  <a:pt x="8919429" y="5780846"/>
                  <a:pt x="8917517" y="5780846"/>
                </a:cubicBezTo>
                <a:cubicBezTo>
                  <a:pt x="8916730" y="5780438"/>
                  <a:pt x="8915718" y="5779990"/>
                  <a:pt x="8914705" y="5779542"/>
                </a:cubicBezTo>
                <a:cubicBezTo>
                  <a:pt x="8916280" y="5779216"/>
                  <a:pt x="8918979" y="5778526"/>
                  <a:pt x="8919205" y="5778647"/>
                </a:cubicBezTo>
                <a:close/>
                <a:moveTo>
                  <a:pt x="8833267" y="5777848"/>
                </a:moveTo>
                <a:cubicBezTo>
                  <a:pt x="8849949" y="5777294"/>
                  <a:pt x="8866643" y="5778098"/>
                  <a:pt x="8885023" y="5779135"/>
                </a:cubicBezTo>
                <a:cubicBezTo>
                  <a:pt x="8878275" y="5783163"/>
                  <a:pt x="8875358" y="5787270"/>
                  <a:pt x="8869733" y="5787799"/>
                </a:cubicBezTo>
                <a:cubicBezTo>
                  <a:pt x="8843313" y="5790282"/>
                  <a:pt x="8816333" y="5791503"/>
                  <a:pt x="8781589" y="5784709"/>
                </a:cubicBezTo>
                <a:cubicBezTo>
                  <a:pt x="8799916" y="5780314"/>
                  <a:pt x="8816586" y="5778403"/>
                  <a:pt x="8833267" y="5777848"/>
                </a:cubicBezTo>
                <a:close/>
                <a:moveTo>
                  <a:pt x="9064461" y="5777752"/>
                </a:moveTo>
                <a:cubicBezTo>
                  <a:pt x="9077839" y="5778526"/>
                  <a:pt x="9091105" y="5779338"/>
                  <a:pt x="9104483" y="5780153"/>
                </a:cubicBezTo>
                <a:cubicBezTo>
                  <a:pt x="9103247" y="5782552"/>
                  <a:pt x="9102571" y="5784709"/>
                  <a:pt x="9102121" y="5784709"/>
                </a:cubicBezTo>
                <a:cubicBezTo>
                  <a:pt x="9088631" y="5784505"/>
                  <a:pt x="9075027" y="5784099"/>
                  <a:pt x="9061536" y="5783691"/>
                </a:cubicBezTo>
                <a:cubicBezTo>
                  <a:pt x="9062549" y="5781697"/>
                  <a:pt x="9063449" y="5779746"/>
                  <a:pt x="9064461" y="5777752"/>
                </a:cubicBezTo>
                <a:close/>
                <a:moveTo>
                  <a:pt x="9418386" y="5776082"/>
                </a:moveTo>
                <a:cubicBezTo>
                  <a:pt x="9420854" y="5776245"/>
                  <a:pt x="9423448" y="5776369"/>
                  <a:pt x="9425915" y="5776652"/>
                </a:cubicBezTo>
                <a:cubicBezTo>
                  <a:pt x="9426253" y="5776692"/>
                  <a:pt x="9425691" y="5777629"/>
                  <a:pt x="9425465" y="5778159"/>
                </a:cubicBezTo>
                <a:cubicBezTo>
                  <a:pt x="9422885" y="5777996"/>
                  <a:pt x="9420411" y="5777875"/>
                  <a:pt x="9418048" y="5777590"/>
                </a:cubicBezTo>
                <a:cubicBezTo>
                  <a:pt x="9417712" y="5777548"/>
                  <a:pt x="9418274" y="5776612"/>
                  <a:pt x="9418386" y="5776082"/>
                </a:cubicBezTo>
                <a:close/>
                <a:moveTo>
                  <a:pt x="9811659" y="5775760"/>
                </a:moveTo>
                <a:cubicBezTo>
                  <a:pt x="9813908" y="5776490"/>
                  <a:pt x="9816270" y="5777181"/>
                  <a:pt x="9818513" y="5777914"/>
                </a:cubicBezTo>
                <a:cubicBezTo>
                  <a:pt x="9817389" y="5778444"/>
                  <a:pt x="9816382" y="5778932"/>
                  <a:pt x="9815370" y="5779421"/>
                </a:cubicBezTo>
                <a:cubicBezTo>
                  <a:pt x="9813121" y="5778728"/>
                  <a:pt x="9810759" y="5778037"/>
                  <a:pt x="9808734" y="5777222"/>
                </a:cubicBezTo>
                <a:cubicBezTo>
                  <a:pt x="9808510" y="5777101"/>
                  <a:pt x="9810647" y="5776245"/>
                  <a:pt x="9811659" y="5775760"/>
                </a:cubicBezTo>
                <a:close/>
                <a:moveTo>
                  <a:pt x="11035099" y="5766523"/>
                </a:moveTo>
                <a:cubicBezTo>
                  <a:pt x="11037799" y="5767297"/>
                  <a:pt x="11040611" y="5768029"/>
                  <a:pt x="11043422" y="5768803"/>
                </a:cubicBezTo>
                <a:cubicBezTo>
                  <a:pt x="11041623" y="5769779"/>
                  <a:pt x="11040161" y="5771364"/>
                  <a:pt x="11038024" y="5771527"/>
                </a:cubicBezTo>
                <a:cubicBezTo>
                  <a:pt x="11035099" y="5771731"/>
                  <a:pt x="11031619" y="5770756"/>
                  <a:pt x="11028357" y="5770307"/>
                </a:cubicBezTo>
                <a:cubicBezTo>
                  <a:pt x="11030606" y="5769045"/>
                  <a:pt x="11032856" y="5767785"/>
                  <a:pt x="11035099" y="5766523"/>
                </a:cubicBezTo>
                <a:close/>
                <a:moveTo>
                  <a:pt x="11147870" y="5761886"/>
                </a:moveTo>
                <a:cubicBezTo>
                  <a:pt x="11148544" y="5762740"/>
                  <a:pt x="11149107" y="5763596"/>
                  <a:pt x="11149781" y="5764450"/>
                </a:cubicBezTo>
                <a:cubicBezTo>
                  <a:pt x="11142245" y="5765181"/>
                  <a:pt x="11134716" y="5765954"/>
                  <a:pt x="11127068" y="5766686"/>
                </a:cubicBezTo>
                <a:cubicBezTo>
                  <a:pt x="11126505" y="5765792"/>
                  <a:pt x="11125830" y="5764938"/>
                  <a:pt x="11125156" y="5764043"/>
                </a:cubicBezTo>
                <a:cubicBezTo>
                  <a:pt x="11132691" y="5763310"/>
                  <a:pt x="11140334" y="5762618"/>
                  <a:pt x="11147870" y="5761886"/>
                </a:cubicBezTo>
                <a:close/>
                <a:moveTo>
                  <a:pt x="9333054" y="5761602"/>
                </a:moveTo>
                <a:cubicBezTo>
                  <a:pt x="9333610" y="5762333"/>
                  <a:pt x="9334284" y="5763066"/>
                  <a:pt x="9334847" y="5763798"/>
                </a:cubicBezTo>
                <a:cubicBezTo>
                  <a:pt x="9330355" y="5764328"/>
                  <a:pt x="9325855" y="5764856"/>
                  <a:pt x="9321469" y="5765465"/>
                </a:cubicBezTo>
                <a:cubicBezTo>
                  <a:pt x="9314952" y="5766360"/>
                  <a:pt x="9308540" y="5767337"/>
                  <a:pt x="9295949" y="5769127"/>
                </a:cubicBezTo>
                <a:cubicBezTo>
                  <a:pt x="9307078" y="5774865"/>
                  <a:pt x="9315852" y="5779380"/>
                  <a:pt x="9327992" y="5785645"/>
                </a:cubicBezTo>
                <a:cubicBezTo>
                  <a:pt x="9308653" y="5786782"/>
                  <a:pt x="9289313" y="5787881"/>
                  <a:pt x="9265368" y="5789264"/>
                </a:cubicBezTo>
                <a:cubicBezTo>
                  <a:pt x="9268180" y="5779216"/>
                  <a:pt x="9270093" y="5772097"/>
                  <a:pt x="9272567" y="5763391"/>
                </a:cubicBezTo>
                <a:cubicBezTo>
                  <a:pt x="9293588" y="5762740"/>
                  <a:pt x="9313377" y="5762171"/>
                  <a:pt x="9333054" y="5761602"/>
                </a:cubicBezTo>
                <a:close/>
                <a:moveTo>
                  <a:pt x="11231177" y="5751186"/>
                </a:moveTo>
                <a:cubicBezTo>
                  <a:pt x="11232527" y="5751512"/>
                  <a:pt x="11234551" y="5751714"/>
                  <a:pt x="11235113" y="5752163"/>
                </a:cubicBezTo>
                <a:cubicBezTo>
                  <a:pt x="11235676" y="5752610"/>
                  <a:pt x="11234551" y="5753261"/>
                  <a:pt x="11234213" y="5753791"/>
                </a:cubicBezTo>
                <a:cubicBezTo>
                  <a:pt x="11232639" y="5753791"/>
                  <a:pt x="11231177" y="5753791"/>
                  <a:pt x="11229602" y="5753791"/>
                </a:cubicBezTo>
                <a:cubicBezTo>
                  <a:pt x="11230164" y="5752895"/>
                  <a:pt x="11230614" y="5752041"/>
                  <a:pt x="11231177" y="5751186"/>
                </a:cubicBezTo>
                <a:close/>
                <a:moveTo>
                  <a:pt x="10828125" y="5750332"/>
                </a:moveTo>
                <a:cubicBezTo>
                  <a:pt x="10829806" y="5750332"/>
                  <a:pt x="10831612" y="5750332"/>
                  <a:pt x="10833405" y="5750332"/>
                </a:cubicBezTo>
                <a:cubicBezTo>
                  <a:pt x="10832505" y="5751105"/>
                  <a:pt x="10831612" y="5751836"/>
                  <a:pt x="10830706" y="5752610"/>
                </a:cubicBezTo>
                <a:cubicBezTo>
                  <a:pt x="10829243" y="5752325"/>
                  <a:pt x="10827450" y="5752121"/>
                  <a:pt x="10826325" y="5751674"/>
                </a:cubicBezTo>
                <a:cubicBezTo>
                  <a:pt x="10825988" y="5751552"/>
                  <a:pt x="10827450" y="5750821"/>
                  <a:pt x="10828125" y="5750332"/>
                </a:cubicBezTo>
                <a:close/>
                <a:moveTo>
                  <a:pt x="11103685" y="5750209"/>
                </a:moveTo>
                <a:cubicBezTo>
                  <a:pt x="11104472" y="5750168"/>
                  <a:pt x="11105597" y="5751024"/>
                  <a:pt x="11106496" y="5751431"/>
                </a:cubicBezTo>
                <a:cubicBezTo>
                  <a:pt x="11103797" y="5751756"/>
                  <a:pt x="11100985" y="5752203"/>
                  <a:pt x="11098174" y="5752325"/>
                </a:cubicBezTo>
                <a:cubicBezTo>
                  <a:pt x="11097386" y="5752367"/>
                  <a:pt x="11096261" y="5751512"/>
                  <a:pt x="11095249" y="5751105"/>
                </a:cubicBezTo>
                <a:cubicBezTo>
                  <a:pt x="11098061" y="5750778"/>
                  <a:pt x="11100873" y="5750373"/>
                  <a:pt x="11103685" y="5750209"/>
                </a:cubicBezTo>
                <a:close/>
                <a:moveTo>
                  <a:pt x="10911545" y="5746467"/>
                </a:moveTo>
                <a:cubicBezTo>
                  <a:pt x="10913232" y="5747688"/>
                  <a:pt x="10915032" y="5748907"/>
                  <a:pt x="10916712" y="5750127"/>
                </a:cubicBezTo>
                <a:cubicBezTo>
                  <a:pt x="10906032" y="5751105"/>
                  <a:pt x="10895354" y="5752082"/>
                  <a:pt x="10884788" y="5753058"/>
                </a:cubicBezTo>
                <a:cubicBezTo>
                  <a:pt x="10884001" y="5752163"/>
                  <a:pt x="10883325" y="5751267"/>
                  <a:pt x="10882538" y="5750373"/>
                </a:cubicBezTo>
                <a:cubicBezTo>
                  <a:pt x="10892204" y="5749069"/>
                  <a:pt x="10901878" y="5747769"/>
                  <a:pt x="10911545" y="5746467"/>
                </a:cubicBezTo>
                <a:close/>
                <a:moveTo>
                  <a:pt x="11533050" y="5744758"/>
                </a:moveTo>
                <a:cubicBezTo>
                  <a:pt x="11535181" y="5745409"/>
                  <a:pt x="11539568" y="5746305"/>
                  <a:pt x="11539230" y="5746671"/>
                </a:cubicBezTo>
                <a:cubicBezTo>
                  <a:pt x="11538330" y="5747769"/>
                  <a:pt x="11535518" y="5748705"/>
                  <a:pt x="11533500" y="5749680"/>
                </a:cubicBezTo>
                <a:cubicBezTo>
                  <a:pt x="11531250" y="5749030"/>
                  <a:pt x="11526864" y="5748135"/>
                  <a:pt x="11527201" y="5747769"/>
                </a:cubicBezTo>
                <a:cubicBezTo>
                  <a:pt x="11528101" y="5746630"/>
                  <a:pt x="11530913" y="5745736"/>
                  <a:pt x="11533050" y="5744758"/>
                </a:cubicBezTo>
                <a:close/>
                <a:moveTo>
                  <a:pt x="11251416" y="5741545"/>
                </a:moveTo>
                <a:lnTo>
                  <a:pt x="11303242" y="5760216"/>
                </a:lnTo>
                <a:cubicBezTo>
                  <a:pt x="11307629" y="5742074"/>
                  <a:pt x="11307629" y="5741992"/>
                  <a:pt x="11361480" y="5741668"/>
                </a:cubicBezTo>
                <a:cubicBezTo>
                  <a:pt x="11382057" y="5741545"/>
                  <a:pt x="11402515" y="5741748"/>
                  <a:pt x="11422980" y="5741992"/>
                </a:cubicBezTo>
                <a:cubicBezTo>
                  <a:pt x="11430066" y="5742074"/>
                  <a:pt x="11437145" y="5742807"/>
                  <a:pt x="11446025" y="5744635"/>
                </a:cubicBezTo>
                <a:cubicBezTo>
                  <a:pt x="11393186" y="5740772"/>
                  <a:pt x="11384195" y="5760461"/>
                  <a:pt x="11345178" y="5763718"/>
                </a:cubicBezTo>
                <a:cubicBezTo>
                  <a:pt x="11346977" y="5765465"/>
                  <a:pt x="11348889" y="5767256"/>
                  <a:pt x="11350689" y="5769045"/>
                </a:cubicBezTo>
                <a:cubicBezTo>
                  <a:pt x="11376771" y="5767948"/>
                  <a:pt x="11402853" y="5766604"/>
                  <a:pt x="11429054" y="5765912"/>
                </a:cubicBezTo>
                <a:cubicBezTo>
                  <a:pt x="11453898" y="5765261"/>
                  <a:pt x="11483466" y="5756109"/>
                  <a:pt x="11500332" y="5769779"/>
                </a:cubicBezTo>
                <a:cubicBezTo>
                  <a:pt x="11468626" y="5774335"/>
                  <a:pt x="11438045" y="5781208"/>
                  <a:pt x="11405552" y="5782795"/>
                </a:cubicBezTo>
                <a:cubicBezTo>
                  <a:pt x="11362380" y="5784954"/>
                  <a:pt x="11317408" y="5783773"/>
                  <a:pt x="11273787" y="5781943"/>
                </a:cubicBezTo>
                <a:cubicBezTo>
                  <a:pt x="11267157" y="5781655"/>
                  <a:pt x="11257371" y="5769779"/>
                  <a:pt x="11260633" y="5764165"/>
                </a:cubicBezTo>
                <a:cubicBezTo>
                  <a:pt x="11267600" y="5752245"/>
                  <a:pt x="11270750" y="5752488"/>
                  <a:pt x="11251416" y="5741545"/>
                </a:cubicBezTo>
                <a:close/>
                <a:moveTo>
                  <a:pt x="11168446" y="5741422"/>
                </a:moveTo>
                <a:cubicBezTo>
                  <a:pt x="11178563" y="5754522"/>
                  <a:pt x="11178563" y="5754522"/>
                  <a:pt x="11129317" y="5750289"/>
                </a:cubicBezTo>
                <a:cubicBezTo>
                  <a:pt x="11147756" y="5746142"/>
                  <a:pt x="11157649" y="5743863"/>
                  <a:pt x="11168446" y="5741422"/>
                </a:cubicBezTo>
                <a:close/>
                <a:moveTo>
                  <a:pt x="10949205" y="5739550"/>
                </a:moveTo>
                <a:cubicBezTo>
                  <a:pt x="10976187" y="5741952"/>
                  <a:pt x="10995076" y="5743662"/>
                  <a:pt x="11012504" y="5745205"/>
                </a:cubicBezTo>
                <a:cubicBezTo>
                  <a:pt x="10977768" y="5752814"/>
                  <a:pt x="10963490" y="5754197"/>
                  <a:pt x="10949880" y="5749517"/>
                </a:cubicBezTo>
                <a:cubicBezTo>
                  <a:pt x="10945725" y="5748095"/>
                  <a:pt x="10949205" y="5743743"/>
                  <a:pt x="10949205" y="5739550"/>
                </a:cubicBezTo>
                <a:close/>
                <a:moveTo>
                  <a:pt x="9369478" y="5721490"/>
                </a:moveTo>
                <a:cubicBezTo>
                  <a:pt x="9370940" y="5721776"/>
                  <a:pt x="9372401" y="5722018"/>
                  <a:pt x="9373864" y="5722303"/>
                </a:cubicBezTo>
                <a:cubicBezTo>
                  <a:pt x="9373189" y="5722751"/>
                  <a:pt x="9372851" y="5723400"/>
                  <a:pt x="9371952" y="5723562"/>
                </a:cubicBezTo>
                <a:cubicBezTo>
                  <a:pt x="9370490" y="5723765"/>
                  <a:pt x="9368578" y="5723603"/>
                  <a:pt x="9366890" y="5723603"/>
                </a:cubicBezTo>
                <a:cubicBezTo>
                  <a:pt x="9367790" y="5722913"/>
                  <a:pt x="9368578" y="5722181"/>
                  <a:pt x="9369478" y="5721490"/>
                </a:cubicBezTo>
                <a:close/>
                <a:moveTo>
                  <a:pt x="9422997" y="5717988"/>
                </a:moveTo>
                <a:cubicBezTo>
                  <a:pt x="9428390" y="5717988"/>
                  <a:pt x="9433677" y="5717988"/>
                  <a:pt x="9439069" y="5717988"/>
                </a:cubicBezTo>
                <a:cubicBezTo>
                  <a:pt x="9439069" y="5718356"/>
                  <a:pt x="9439069" y="5718762"/>
                  <a:pt x="9439069" y="5719128"/>
                </a:cubicBezTo>
                <a:cubicBezTo>
                  <a:pt x="9433677" y="5719128"/>
                  <a:pt x="9428390" y="5719128"/>
                  <a:pt x="9422997" y="5719128"/>
                </a:cubicBezTo>
                <a:cubicBezTo>
                  <a:pt x="9422997" y="5718762"/>
                  <a:pt x="9422997" y="5718356"/>
                  <a:pt x="9422997" y="5717988"/>
                </a:cubicBezTo>
                <a:close/>
                <a:moveTo>
                  <a:pt x="9680568" y="5711441"/>
                </a:moveTo>
                <a:cubicBezTo>
                  <a:pt x="9681243" y="5712456"/>
                  <a:pt x="9681805" y="5713473"/>
                  <a:pt x="9682480" y="5714492"/>
                </a:cubicBezTo>
                <a:cubicBezTo>
                  <a:pt x="9666290" y="5715956"/>
                  <a:pt x="9649986" y="5717379"/>
                  <a:pt x="9633797" y="5718844"/>
                </a:cubicBezTo>
                <a:cubicBezTo>
                  <a:pt x="9632897" y="5717419"/>
                  <a:pt x="9631997" y="5715997"/>
                  <a:pt x="9631097" y="5714572"/>
                </a:cubicBezTo>
                <a:cubicBezTo>
                  <a:pt x="9647625" y="5713555"/>
                  <a:pt x="9664152" y="5712498"/>
                  <a:pt x="9680568" y="5711441"/>
                </a:cubicBezTo>
                <a:close/>
                <a:moveTo>
                  <a:pt x="9509679" y="5702205"/>
                </a:moveTo>
                <a:cubicBezTo>
                  <a:pt x="9530475" y="5718804"/>
                  <a:pt x="9530475" y="5718804"/>
                  <a:pt x="9475499" y="5719657"/>
                </a:cubicBezTo>
                <a:cubicBezTo>
                  <a:pt x="9488653" y="5712904"/>
                  <a:pt x="9498656" y="5707819"/>
                  <a:pt x="9509679" y="5702205"/>
                </a:cubicBezTo>
                <a:close/>
                <a:moveTo>
                  <a:pt x="9522676" y="5672464"/>
                </a:moveTo>
                <a:lnTo>
                  <a:pt x="9536999" y="5676250"/>
                </a:lnTo>
                <a:cubicBezTo>
                  <a:pt x="9535761" y="5676698"/>
                  <a:pt x="9534524" y="5677187"/>
                  <a:pt x="9533286" y="5677634"/>
                </a:cubicBezTo>
                <a:close/>
                <a:moveTo>
                  <a:pt x="9521596" y="5671939"/>
                </a:moveTo>
                <a:lnTo>
                  <a:pt x="9522676" y="5672464"/>
                </a:lnTo>
                <a:lnTo>
                  <a:pt x="9521345" y="5672113"/>
                </a:lnTo>
                <a:close/>
                <a:moveTo>
                  <a:pt x="9672582" y="5670432"/>
                </a:moveTo>
                <a:cubicBezTo>
                  <a:pt x="9679330" y="5674624"/>
                  <a:pt x="9687316" y="5679507"/>
                  <a:pt x="9698446" y="5686339"/>
                </a:cubicBezTo>
                <a:cubicBezTo>
                  <a:pt x="9669889" y="5686339"/>
                  <a:pt x="9647175" y="5686339"/>
                  <a:pt x="9619069" y="5686339"/>
                </a:cubicBezTo>
                <a:cubicBezTo>
                  <a:pt x="9638183" y="5680644"/>
                  <a:pt x="9654254" y="5675883"/>
                  <a:pt x="9672582" y="5670432"/>
                </a:cubicBezTo>
                <a:close/>
                <a:moveTo>
                  <a:pt x="140915" y="1582996"/>
                </a:moveTo>
                <a:cubicBezTo>
                  <a:pt x="129223" y="1586744"/>
                  <a:pt x="117533" y="1590403"/>
                  <a:pt x="105842" y="1594149"/>
                </a:cubicBezTo>
                <a:cubicBezTo>
                  <a:pt x="107634" y="1596836"/>
                  <a:pt x="109321" y="1599439"/>
                  <a:pt x="111121" y="1602126"/>
                </a:cubicBezTo>
                <a:cubicBezTo>
                  <a:pt x="122475" y="1598060"/>
                  <a:pt x="133948" y="1593985"/>
                  <a:pt x="145414" y="1589916"/>
                </a:cubicBezTo>
                <a:cubicBezTo>
                  <a:pt x="143951" y="1587640"/>
                  <a:pt x="142377" y="1585358"/>
                  <a:pt x="140915" y="1582996"/>
                </a:cubicBezTo>
                <a:close/>
                <a:moveTo>
                  <a:pt x="25564" y="1571677"/>
                </a:moveTo>
                <a:cubicBezTo>
                  <a:pt x="23428" y="1574854"/>
                  <a:pt x="20615" y="1577950"/>
                  <a:pt x="19497" y="1581283"/>
                </a:cubicBezTo>
                <a:cubicBezTo>
                  <a:pt x="19160" y="1582099"/>
                  <a:pt x="24440" y="1583892"/>
                  <a:pt x="28263" y="1585765"/>
                </a:cubicBezTo>
                <a:cubicBezTo>
                  <a:pt x="30964" y="1582506"/>
                  <a:pt x="34331" y="1579492"/>
                  <a:pt x="35568" y="1576159"/>
                </a:cubicBezTo>
                <a:cubicBezTo>
                  <a:pt x="35906" y="1575343"/>
                  <a:pt x="29051" y="1573226"/>
                  <a:pt x="25564" y="1571677"/>
                </a:cubicBezTo>
                <a:close/>
                <a:moveTo>
                  <a:pt x="484610" y="1533002"/>
                </a:moveTo>
                <a:cubicBezTo>
                  <a:pt x="480337" y="1534382"/>
                  <a:pt x="475950" y="1535852"/>
                  <a:pt x="469996" y="1537805"/>
                </a:cubicBezTo>
                <a:cubicBezTo>
                  <a:pt x="475388" y="1539108"/>
                  <a:pt x="478425" y="1539845"/>
                  <a:pt x="481461" y="1540492"/>
                </a:cubicBezTo>
                <a:cubicBezTo>
                  <a:pt x="482474" y="1537967"/>
                  <a:pt x="483486" y="1535525"/>
                  <a:pt x="484610" y="1533002"/>
                </a:cubicBezTo>
                <a:close/>
                <a:moveTo>
                  <a:pt x="848878" y="1501494"/>
                </a:moveTo>
                <a:cubicBezTo>
                  <a:pt x="825157" y="1507271"/>
                  <a:pt x="801431" y="1513057"/>
                  <a:pt x="777711" y="1518834"/>
                </a:cubicBezTo>
                <a:cubicBezTo>
                  <a:pt x="779174" y="1521686"/>
                  <a:pt x="780523" y="1524618"/>
                  <a:pt x="781979" y="1527463"/>
                </a:cubicBezTo>
                <a:cubicBezTo>
                  <a:pt x="805368" y="1521117"/>
                  <a:pt x="828751" y="1514761"/>
                  <a:pt x="852251" y="1508493"/>
                </a:cubicBezTo>
                <a:cubicBezTo>
                  <a:pt x="851127" y="1506132"/>
                  <a:pt x="850002" y="1503770"/>
                  <a:pt x="848878" y="1501494"/>
                </a:cubicBezTo>
                <a:close/>
                <a:moveTo>
                  <a:pt x="1027414" y="1491806"/>
                </a:moveTo>
                <a:cubicBezTo>
                  <a:pt x="1023365" y="1492376"/>
                  <a:pt x="1018866" y="1496035"/>
                  <a:pt x="1017629" y="1499130"/>
                </a:cubicBezTo>
                <a:cubicBezTo>
                  <a:pt x="1016954" y="1500678"/>
                  <a:pt x="1023591" y="1505723"/>
                  <a:pt x="1026178" y="1505481"/>
                </a:cubicBezTo>
                <a:cubicBezTo>
                  <a:pt x="1030451" y="1505071"/>
                  <a:pt x="1034044" y="1501576"/>
                  <a:pt x="1039894" y="1498316"/>
                </a:cubicBezTo>
                <a:cubicBezTo>
                  <a:pt x="1034607" y="1495386"/>
                  <a:pt x="1030451" y="1491397"/>
                  <a:pt x="1027414" y="1491806"/>
                </a:cubicBezTo>
                <a:close/>
                <a:moveTo>
                  <a:pt x="940621" y="1481792"/>
                </a:moveTo>
                <a:cubicBezTo>
                  <a:pt x="937808" y="1482929"/>
                  <a:pt x="934547" y="1483741"/>
                  <a:pt x="932409" y="1485289"/>
                </a:cubicBezTo>
                <a:cubicBezTo>
                  <a:pt x="931847" y="1485696"/>
                  <a:pt x="934434" y="1488465"/>
                  <a:pt x="935672" y="1490094"/>
                </a:cubicBezTo>
                <a:cubicBezTo>
                  <a:pt x="938483" y="1489035"/>
                  <a:pt x="941176" y="1487896"/>
                  <a:pt x="943988" y="1486753"/>
                </a:cubicBezTo>
                <a:cubicBezTo>
                  <a:pt x="942870" y="1485126"/>
                  <a:pt x="941745" y="1483496"/>
                  <a:pt x="940621" y="1481792"/>
                </a:cubicBezTo>
                <a:close/>
                <a:moveTo>
                  <a:pt x="589395" y="1463062"/>
                </a:moveTo>
                <a:cubicBezTo>
                  <a:pt x="589057" y="1462815"/>
                  <a:pt x="586696" y="1464036"/>
                  <a:pt x="585233" y="1464608"/>
                </a:cubicBezTo>
                <a:cubicBezTo>
                  <a:pt x="585908" y="1465506"/>
                  <a:pt x="586808" y="1466318"/>
                  <a:pt x="587708" y="1467132"/>
                </a:cubicBezTo>
                <a:cubicBezTo>
                  <a:pt x="589395" y="1467132"/>
                  <a:pt x="591083" y="1467132"/>
                  <a:pt x="592876" y="1467132"/>
                </a:cubicBezTo>
                <a:cubicBezTo>
                  <a:pt x="591757" y="1465747"/>
                  <a:pt x="590857" y="1464203"/>
                  <a:pt x="589395" y="1463062"/>
                </a:cubicBezTo>
                <a:close/>
                <a:moveTo>
                  <a:pt x="1196166" y="1432528"/>
                </a:moveTo>
                <a:cubicBezTo>
                  <a:pt x="1107684" y="1441809"/>
                  <a:pt x="1072836" y="1459562"/>
                  <a:pt x="1079578" y="1491153"/>
                </a:cubicBezTo>
                <a:cubicBezTo>
                  <a:pt x="1117358" y="1472102"/>
                  <a:pt x="1154007" y="1453699"/>
                  <a:pt x="1196166" y="1432528"/>
                </a:cubicBezTo>
                <a:close/>
                <a:moveTo>
                  <a:pt x="1031908" y="1392387"/>
                </a:moveTo>
                <a:cubicBezTo>
                  <a:pt x="1018754" y="1393693"/>
                  <a:pt x="1005713" y="1394994"/>
                  <a:pt x="992672" y="1396380"/>
                </a:cubicBezTo>
                <a:cubicBezTo>
                  <a:pt x="993009" y="1399309"/>
                  <a:pt x="993459" y="1402239"/>
                  <a:pt x="993797" y="1405173"/>
                </a:cubicBezTo>
                <a:cubicBezTo>
                  <a:pt x="1007175" y="1403705"/>
                  <a:pt x="1020553" y="1402321"/>
                  <a:pt x="1033932" y="1400858"/>
                </a:cubicBezTo>
                <a:cubicBezTo>
                  <a:pt x="1033264" y="1398006"/>
                  <a:pt x="1032582" y="1395239"/>
                  <a:pt x="1031908" y="1392387"/>
                </a:cubicBezTo>
                <a:close/>
                <a:moveTo>
                  <a:pt x="1093070" y="1382617"/>
                </a:moveTo>
                <a:cubicBezTo>
                  <a:pt x="1094082" y="1383840"/>
                  <a:pt x="1094869" y="1385304"/>
                  <a:pt x="1096331" y="1386038"/>
                </a:cubicBezTo>
                <a:cubicBezTo>
                  <a:pt x="1096894" y="1386365"/>
                  <a:pt x="1099031" y="1385224"/>
                  <a:pt x="1100493" y="1384735"/>
                </a:cubicBezTo>
                <a:cubicBezTo>
                  <a:pt x="1099593" y="1384005"/>
                  <a:pt x="1098919" y="1382862"/>
                  <a:pt x="1097905" y="1382617"/>
                </a:cubicBezTo>
                <a:cubicBezTo>
                  <a:pt x="1096444" y="1382292"/>
                  <a:pt x="1094756" y="1382617"/>
                  <a:pt x="1093070" y="1382617"/>
                </a:cubicBezTo>
                <a:close/>
                <a:moveTo>
                  <a:pt x="3734347" y="1118079"/>
                </a:moveTo>
                <a:cubicBezTo>
                  <a:pt x="3732885" y="1118079"/>
                  <a:pt x="3731542" y="1119138"/>
                  <a:pt x="3730185" y="1119712"/>
                </a:cubicBezTo>
                <a:cubicBezTo>
                  <a:pt x="3731985" y="1120851"/>
                  <a:pt x="3733672" y="1121905"/>
                  <a:pt x="3735472" y="1123044"/>
                </a:cubicBezTo>
                <a:cubicBezTo>
                  <a:pt x="3736147" y="1121985"/>
                  <a:pt x="3736822" y="1121009"/>
                  <a:pt x="3737608" y="1119956"/>
                </a:cubicBezTo>
                <a:cubicBezTo>
                  <a:pt x="3736484" y="1119302"/>
                  <a:pt x="3735359" y="1118079"/>
                  <a:pt x="3734347" y="1118079"/>
                </a:cubicBezTo>
                <a:close/>
                <a:moveTo>
                  <a:pt x="3809338" y="1113194"/>
                </a:moveTo>
                <a:cubicBezTo>
                  <a:pt x="3797533" y="1114088"/>
                  <a:pt x="3785843" y="1114987"/>
                  <a:pt x="3774145" y="1115963"/>
                </a:cubicBezTo>
                <a:cubicBezTo>
                  <a:pt x="3774707" y="1119058"/>
                  <a:pt x="3775157" y="1122230"/>
                  <a:pt x="3775719" y="1125326"/>
                </a:cubicBezTo>
                <a:cubicBezTo>
                  <a:pt x="3787418" y="1124268"/>
                  <a:pt x="3799109" y="1123126"/>
                  <a:pt x="3810799" y="1122066"/>
                </a:cubicBezTo>
                <a:cubicBezTo>
                  <a:pt x="3810350" y="1119138"/>
                  <a:pt x="3809787" y="1116206"/>
                  <a:pt x="3809338" y="1113194"/>
                </a:cubicBezTo>
                <a:close/>
                <a:moveTo>
                  <a:pt x="11952180" y="982918"/>
                </a:moveTo>
                <a:cubicBezTo>
                  <a:pt x="11953417" y="984382"/>
                  <a:pt x="11954429" y="986015"/>
                  <a:pt x="11955998" y="987234"/>
                </a:cubicBezTo>
                <a:cubicBezTo>
                  <a:pt x="11956342" y="987479"/>
                  <a:pt x="11958922" y="986175"/>
                  <a:pt x="11960497" y="985523"/>
                </a:cubicBezTo>
                <a:cubicBezTo>
                  <a:pt x="11959485" y="984627"/>
                  <a:pt x="11958809" y="983243"/>
                  <a:pt x="11957579" y="982918"/>
                </a:cubicBezTo>
                <a:cubicBezTo>
                  <a:pt x="11955998" y="982518"/>
                  <a:pt x="11953979" y="982836"/>
                  <a:pt x="11952180" y="982918"/>
                </a:cubicBezTo>
                <a:close/>
                <a:moveTo>
                  <a:pt x="12135216" y="967858"/>
                </a:moveTo>
                <a:cubicBezTo>
                  <a:pt x="12099349" y="971035"/>
                  <a:pt x="12068206" y="973798"/>
                  <a:pt x="12023909" y="977789"/>
                </a:cubicBezTo>
                <a:cubicBezTo>
                  <a:pt x="12053478" y="990330"/>
                  <a:pt x="12071129" y="997900"/>
                  <a:pt x="12084395" y="1003519"/>
                </a:cubicBezTo>
                <a:cubicBezTo>
                  <a:pt x="12101824" y="991307"/>
                  <a:pt x="12114976" y="982026"/>
                  <a:pt x="12135216" y="967858"/>
                </a:cubicBezTo>
                <a:close/>
                <a:moveTo>
                  <a:pt x="3806300" y="867789"/>
                </a:moveTo>
                <a:cubicBezTo>
                  <a:pt x="3797759" y="868034"/>
                  <a:pt x="3789435" y="868359"/>
                  <a:pt x="3781006" y="868603"/>
                </a:cubicBezTo>
                <a:cubicBezTo>
                  <a:pt x="3781118" y="870314"/>
                  <a:pt x="3781231" y="872105"/>
                  <a:pt x="3781344" y="873815"/>
                </a:cubicBezTo>
                <a:cubicBezTo>
                  <a:pt x="3789773" y="873488"/>
                  <a:pt x="3798209" y="873083"/>
                  <a:pt x="3806638" y="872759"/>
                </a:cubicBezTo>
                <a:cubicBezTo>
                  <a:pt x="3806526" y="871126"/>
                  <a:pt x="3806414" y="869420"/>
                  <a:pt x="3806300" y="867789"/>
                </a:cubicBezTo>
                <a:close/>
                <a:moveTo>
                  <a:pt x="1519060" y="859892"/>
                </a:moveTo>
                <a:cubicBezTo>
                  <a:pt x="1514336" y="861681"/>
                  <a:pt x="1510406" y="864617"/>
                  <a:pt x="1506132" y="867055"/>
                </a:cubicBezTo>
                <a:cubicBezTo>
                  <a:pt x="1513105" y="866811"/>
                  <a:pt x="1520186" y="866568"/>
                  <a:pt x="1534014" y="866077"/>
                </a:cubicBezTo>
                <a:cubicBezTo>
                  <a:pt x="1524235" y="861930"/>
                  <a:pt x="1520522" y="859321"/>
                  <a:pt x="1519060" y="859892"/>
                </a:cubicBezTo>
                <a:close/>
                <a:moveTo>
                  <a:pt x="1593938" y="827241"/>
                </a:moveTo>
                <a:cubicBezTo>
                  <a:pt x="1585621" y="828871"/>
                  <a:pt x="1577298" y="830335"/>
                  <a:pt x="1568980" y="831883"/>
                </a:cubicBezTo>
                <a:cubicBezTo>
                  <a:pt x="1569881" y="834161"/>
                  <a:pt x="1570780" y="836524"/>
                  <a:pt x="1571681" y="838802"/>
                </a:cubicBezTo>
                <a:cubicBezTo>
                  <a:pt x="1579885" y="836929"/>
                  <a:pt x="1588090" y="835138"/>
                  <a:pt x="1596300" y="833271"/>
                </a:cubicBezTo>
                <a:cubicBezTo>
                  <a:pt x="1595514" y="831234"/>
                  <a:pt x="1594726" y="829279"/>
                  <a:pt x="1593938" y="827241"/>
                </a:cubicBezTo>
                <a:close/>
                <a:moveTo>
                  <a:pt x="3864539" y="827081"/>
                </a:moveTo>
                <a:cubicBezTo>
                  <a:pt x="3852959" y="828382"/>
                  <a:pt x="3841380" y="829686"/>
                  <a:pt x="3829802" y="831069"/>
                </a:cubicBezTo>
                <a:cubicBezTo>
                  <a:pt x="3830245" y="833841"/>
                  <a:pt x="3830702" y="836604"/>
                  <a:pt x="3831151" y="839291"/>
                </a:cubicBezTo>
                <a:cubicBezTo>
                  <a:pt x="3842730" y="838802"/>
                  <a:pt x="3854197" y="838312"/>
                  <a:pt x="3865775" y="837827"/>
                </a:cubicBezTo>
                <a:cubicBezTo>
                  <a:pt x="3865325" y="834244"/>
                  <a:pt x="3864989" y="830662"/>
                  <a:pt x="3864539" y="827081"/>
                </a:cubicBezTo>
                <a:close/>
                <a:moveTo>
                  <a:pt x="1489829" y="805339"/>
                </a:moveTo>
                <a:cubicBezTo>
                  <a:pt x="1485674" y="811607"/>
                  <a:pt x="1481512" y="818040"/>
                  <a:pt x="1477238" y="824389"/>
                </a:cubicBezTo>
                <a:cubicBezTo>
                  <a:pt x="1482299" y="825448"/>
                  <a:pt x="1487355" y="826505"/>
                  <a:pt x="1492304" y="827648"/>
                </a:cubicBezTo>
                <a:cubicBezTo>
                  <a:pt x="1495116" y="821299"/>
                  <a:pt x="1497927" y="814864"/>
                  <a:pt x="1500733" y="808515"/>
                </a:cubicBezTo>
                <a:cubicBezTo>
                  <a:pt x="1497139" y="807456"/>
                  <a:pt x="1493428" y="806397"/>
                  <a:pt x="1489829" y="805339"/>
                </a:cubicBezTo>
                <a:close/>
                <a:moveTo>
                  <a:pt x="6903476" y="798745"/>
                </a:moveTo>
                <a:cubicBezTo>
                  <a:pt x="6900890" y="799479"/>
                  <a:pt x="6898420" y="800213"/>
                  <a:pt x="6895834" y="800947"/>
                </a:cubicBezTo>
                <a:cubicBezTo>
                  <a:pt x="6896727" y="801837"/>
                  <a:pt x="6897627" y="803466"/>
                  <a:pt x="6898758" y="803546"/>
                </a:cubicBezTo>
                <a:cubicBezTo>
                  <a:pt x="6900213" y="803710"/>
                  <a:pt x="6901902" y="802732"/>
                  <a:pt x="6903476" y="802166"/>
                </a:cubicBezTo>
                <a:cubicBezTo>
                  <a:pt x="6903476" y="801025"/>
                  <a:pt x="6903476" y="799884"/>
                  <a:pt x="6903476" y="798745"/>
                </a:cubicBezTo>
                <a:close/>
                <a:moveTo>
                  <a:pt x="6468605" y="795486"/>
                </a:moveTo>
                <a:cubicBezTo>
                  <a:pt x="6468381" y="796790"/>
                  <a:pt x="6468155" y="798176"/>
                  <a:pt x="6467931" y="799479"/>
                </a:cubicBezTo>
                <a:cubicBezTo>
                  <a:pt x="6469505" y="799399"/>
                  <a:pt x="6471418" y="799559"/>
                  <a:pt x="6472648" y="798990"/>
                </a:cubicBezTo>
                <a:cubicBezTo>
                  <a:pt x="6473323" y="798745"/>
                  <a:pt x="6473098" y="797277"/>
                  <a:pt x="6473211" y="796383"/>
                </a:cubicBezTo>
                <a:cubicBezTo>
                  <a:pt x="6471642" y="796058"/>
                  <a:pt x="6470067" y="795813"/>
                  <a:pt x="6468605" y="795486"/>
                </a:cubicBezTo>
                <a:close/>
                <a:moveTo>
                  <a:pt x="3634400" y="787591"/>
                </a:moveTo>
                <a:cubicBezTo>
                  <a:pt x="3634850" y="789057"/>
                  <a:pt x="3635300" y="790605"/>
                  <a:pt x="3635750" y="792065"/>
                </a:cubicBezTo>
                <a:cubicBezTo>
                  <a:pt x="3637324" y="791738"/>
                  <a:pt x="3638899" y="791251"/>
                  <a:pt x="3640473" y="790848"/>
                </a:cubicBezTo>
                <a:cubicBezTo>
                  <a:pt x="3640249" y="789789"/>
                  <a:pt x="3640361" y="788161"/>
                  <a:pt x="3639573" y="787834"/>
                </a:cubicBezTo>
                <a:cubicBezTo>
                  <a:pt x="3638224" y="787345"/>
                  <a:pt x="3636200" y="787671"/>
                  <a:pt x="3634400" y="787591"/>
                </a:cubicBezTo>
                <a:close/>
                <a:moveTo>
                  <a:pt x="6166170" y="782295"/>
                </a:moveTo>
                <a:cubicBezTo>
                  <a:pt x="6162576" y="782784"/>
                  <a:pt x="6158978" y="783194"/>
                  <a:pt x="6155266" y="783679"/>
                </a:cubicBezTo>
                <a:cubicBezTo>
                  <a:pt x="6156841" y="788241"/>
                  <a:pt x="6158303" y="792717"/>
                  <a:pt x="6159877" y="797277"/>
                </a:cubicBezTo>
                <a:cubicBezTo>
                  <a:pt x="6162352" y="796872"/>
                  <a:pt x="6164940" y="796547"/>
                  <a:pt x="6167406" y="796138"/>
                </a:cubicBezTo>
                <a:cubicBezTo>
                  <a:pt x="6166957" y="791496"/>
                  <a:pt x="6166619" y="786940"/>
                  <a:pt x="6166170" y="782295"/>
                </a:cubicBezTo>
                <a:close/>
                <a:moveTo>
                  <a:pt x="1948088" y="775377"/>
                </a:moveTo>
                <a:cubicBezTo>
                  <a:pt x="1945276" y="775294"/>
                  <a:pt x="1942465" y="775621"/>
                  <a:pt x="1939659" y="775786"/>
                </a:cubicBezTo>
                <a:cubicBezTo>
                  <a:pt x="1939884" y="776925"/>
                  <a:pt x="1940108" y="778960"/>
                  <a:pt x="1940446" y="779043"/>
                </a:cubicBezTo>
                <a:cubicBezTo>
                  <a:pt x="1943252" y="779123"/>
                  <a:pt x="1946064" y="778882"/>
                  <a:pt x="1948875" y="778633"/>
                </a:cubicBezTo>
                <a:cubicBezTo>
                  <a:pt x="1948651" y="777494"/>
                  <a:pt x="1948425" y="775459"/>
                  <a:pt x="1948088" y="775377"/>
                </a:cubicBezTo>
                <a:close/>
                <a:moveTo>
                  <a:pt x="3502521" y="762675"/>
                </a:moveTo>
                <a:cubicBezTo>
                  <a:pt x="3494092" y="766012"/>
                  <a:pt x="3485544" y="769353"/>
                  <a:pt x="3477114" y="772689"/>
                </a:cubicBezTo>
                <a:cubicBezTo>
                  <a:pt x="3479245" y="775052"/>
                  <a:pt x="3481389" y="777412"/>
                  <a:pt x="3483520" y="779694"/>
                </a:cubicBezTo>
                <a:cubicBezTo>
                  <a:pt x="3491168" y="775539"/>
                  <a:pt x="3498922" y="771468"/>
                  <a:pt x="3506571" y="767317"/>
                </a:cubicBezTo>
                <a:cubicBezTo>
                  <a:pt x="3505222" y="765769"/>
                  <a:pt x="3503871" y="764223"/>
                  <a:pt x="3502521" y="762675"/>
                </a:cubicBezTo>
                <a:close/>
                <a:moveTo>
                  <a:pt x="5919391" y="759013"/>
                </a:moveTo>
                <a:cubicBezTo>
                  <a:pt x="5916804" y="758762"/>
                  <a:pt x="5913886" y="761287"/>
                  <a:pt x="5911074" y="762593"/>
                </a:cubicBezTo>
                <a:cubicBezTo>
                  <a:pt x="5913093" y="764303"/>
                  <a:pt x="5915011" y="767235"/>
                  <a:pt x="5917255" y="767397"/>
                </a:cubicBezTo>
                <a:cubicBezTo>
                  <a:pt x="5919955" y="767560"/>
                  <a:pt x="5922877" y="765362"/>
                  <a:pt x="5925801" y="764058"/>
                </a:cubicBezTo>
                <a:cubicBezTo>
                  <a:pt x="5923664" y="762266"/>
                  <a:pt x="5921753" y="759178"/>
                  <a:pt x="5919391" y="759013"/>
                </a:cubicBezTo>
                <a:close/>
                <a:moveTo>
                  <a:pt x="5438761" y="758037"/>
                </a:moveTo>
                <a:cubicBezTo>
                  <a:pt x="5437862" y="759013"/>
                  <a:pt x="5436850" y="759905"/>
                  <a:pt x="5435837" y="760884"/>
                </a:cubicBezTo>
                <a:cubicBezTo>
                  <a:pt x="5437974" y="762185"/>
                  <a:pt x="5440113" y="763569"/>
                  <a:pt x="5442249" y="764875"/>
                </a:cubicBezTo>
                <a:cubicBezTo>
                  <a:pt x="5443261" y="763896"/>
                  <a:pt x="5445286" y="762348"/>
                  <a:pt x="5445062" y="762185"/>
                </a:cubicBezTo>
                <a:cubicBezTo>
                  <a:pt x="5443149" y="760637"/>
                  <a:pt x="5440899" y="759418"/>
                  <a:pt x="5438761" y="758037"/>
                </a:cubicBezTo>
                <a:close/>
                <a:moveTo>
                  <a:pt x="5749852" y="753721"/>
                </a:moveTo>
                <a:cubicBezTo>
                  <a:pt x="5748728" y="754369"/>
                  <a:pt x="5747153" y="754860"/>
                  <a:pt x="5746815" y="755672"/>
                </a:cubicBezTo>
                <a:cubicBezTo>
                  <a:pt x="5746253" y="756733"/>
                  <a:pt x="5746702" y="758037"/>
                  <a:pt x="5746815" y="759178"/>
                </a:cubicBezTo>
                <a:cubicBezTo>
                  <a:pt x="5748503" y="758359"/>
                  <a:pt x="5750639" y="757790"/>
                  <a:pt x="5751765" y="756733"/>
                </a:cubicBezTo>
                <a:cubicBezTo>
                  <a:pt x="5752101" y="756326"/>
                  <a:pt x="5750526" y="754778"/>
                  <a:pt x="5749852" y="753721"/>
                </a:cubicBezTo>
                <a:close/>
                <a:moveTo>
                  <a:pt x="6083200" y="749161"/>
                </a:moveTo>
                <a:cubicBezTo>
                  <a:pt x="6060268" y="750133"/>
                  <a:pt x="6037329" y="751112"/>
                  <a:pt x="6014283" y="752088"/>
                </a:cubicBezTo>
                <a:cubicBezTo>
                  <a:pt x="6014398" y="753721"/>
                  <a:pt x="6014509" y="755427"/>
                  <a:pt x="6014624" y="757058"/>
                </a:cubicBezTo>
                <a:cubicBezTo>
                  <a:pt x="6037666" y="757058"/>
                  <a:pt x="6060716" y="757058"/>
                  <a:pt x="6083650" y="757058"/>
                </a:cubicBezTo>
                <a:cubicBezTo>
                  <a:pt x="6083538" y="754451"/>
                  <a:pt x="6083425" y="751764"/>
                  <a:pt x="6083200" y="749161"/>
                </a:cubicBezTo>
                <a:close/>
                <a:moveTo>
                  <a:pt x="5534997" y="748992"/>
                </a:moveTo>
                <a:cubicBezTo>
                  <a:pt x="5532980" y="750947"/>
                  <a:pt x="5530954" y="752903"/>
                  <a:pt x="5528817" y="754940"/>
                </a:cubicBezTo>
                <a:cubicBezTo>
                  <a:pt x="5531742" y="755592"/>
                  <a:pt x="5535334" y="757303"/>
                  <a:pt x="5537584" y="756651"/>
                </a:cubicBezTo>
                <a:cubicBezTo>
                  <a:pt x="5540284" y="755837"/>
                  <a:pt x="5541746" y="752985"/>
                  <a:pt x="5543770" y="751030"/>
                </a:cubicBezTo>
                <a:cubicBezTo>
                  <a:pt x="5540959" y="750378"/>
                  <a:pt x="5538035" y="749726"/>
                  <a:pt x="5534997" y="748992"/>
                </a:cubicBezTo>
                <a:close/>
                <a:moveTo>
                  <a:pt x="5131496" y="746718"/>
                </a:moveTo>
                <a:cubicBezTo>
                  <a:pt x="5130597" y="748100"/>
                  <a:pt x="5129696" y="749564"/>
                  <a:pt x="5128795" y="750947"/>
                </a:cubicBezTo>
                <a:cubicBezTo>
                  <a:pt x="5130597" y="750947"/>
                  <a:pt x="5132509" y="751272"/>
                  <a:pt x="5134084" y="750869"/>
                </a:cubicBezTo>
                <a:cubicBezTo>
                  <a:pt x="5135094" y="750625"/>
                  <a:pt x="5135545" y="749243"/>
                  <a:pt x="5136221" y="748347"/>
                </a:cubicBezTo>
                <a:cubicBezTo>
                  <a:pt x="5134645" y="747777"/>
                  <a:pt x="5133071" y="747288"/>
                  <a:pt x="5131496" y="746718"/>
                </a:cubicBezTo>
                <a:close/>
                <a:moveTo>
                  <a:pt x="2296277" y="743540"/>
                </a:moveTo>
                <a:lnTo>
                  <a:pt x="2238059" y="761027"/>
                </a:lnTo>
                <a:lnTo>
                  <a:pt x="2236689" y="761209"/>
                </a:lnTo>
                <a:lnTo>
                  <a:pt x="2236062" y="761479"/>
                </a:lnTo>
                <a:lnTo>
                  <a:pt x="2217694" y="763814"/>
                </a:lnTo>
                <a:cubicBezTo>
                  <a:pt x="2218481" y="765362"/>
                  <a:pt x="2219156" y="766910"/>
                  <a:pt x="2219936" y="768458"/>
                </a:cubicBezTo>
                <a:lnTo>
                  <a:pt x="2236062" y="761479"/>
                </a:lnTo>
                <a:lnTo>
                  <a:pt x="2236915" y="761371"/>
                </a:lnTo>
                <a:lnTo>
                  <a:pt x="2238059" y="761027"/>
                </a:lnTo>
                <a:lnTo>
                  <a:pt x="2300213" y="752820"/>
                </a:lnTo>
                <a:cubicBezTo>
                  <a:pt x="2298864" y="749726"/>
                  <a:pt x="2297627" y="746636"/>
                  <a:pt x="2296277" y="743540"/>
                </a:cubicBezTo>
                <a:close/>
                <a:moveTo>
                  <a:pt x="3679259" y="738653"/>
                </a:moveTo>
                <a:cubicBezTo>
                  <a:pt x="3677122" y="740526"/>
                  <a:pt x="3674872" y="742399"/>
                  <a:pt x="3672742" y="744356"/>
                </a:cubicBezTo>
                <a:cubicBezTo>
                  <a:pt x="3677909" y="747613"/>
                  <a:pt x="3683196" y="750947"/>
                  <a:pt x="3688363" y="754206"/>
                </a:cubicBezTo>
                <a:cubicBezTo>
                  <a:pt x="3691400" y="751844"/>
                  <a:pt x="3694437" y="749564"/>
                  <a:pt x="3697474" y="747206"/>
                </a:cubicBezTo>
                <a:cubicBezTo>
                  <a:pt x="3691400" y="744356"/>
                  <a:pt x="3685333" y="741504"/>
                  <a:pt x="3679259" y="738653"/>
                </a:cubicBezTo>
                <a:close/>
                <a:moveTo>
                  <a:pt x="11729008" y="736459"/>
                </a:moveTo>
                <a:cubicBezTo>
                  <a:pt x="11712255" y="738408"/>
                  <a:pt x="11695616" y="740365"/>
                  <a:pt x="11678869" y="742399"/>
                </a:cubicBezTo>
                <a:cubicBezTo>
                  <a:pt x="11679319" y="744518"/>
                  <a:pt x="11679769" y="746718"/>
                  <a:pt x="11680219" y="748830"/>
                </a:cubicBezTo>
                <a:cubicBezTo>
                  <a:pt x="11697415" y="746881"/>
                  <a:pt x="11714505" y="745006"/>
                  <a:pt x="11731596" y="743052"/>
                </a:cubicBezTo>
                <a:cubicBezTo>
                  <a:pt x="11730696" y="740850"/>
                  <a:pt x="11729908" y="738653"/>
                  <a:pt x="11729008" y="736459"/>
                </a:cubicBezTo>
                <a:close/>
                <a:moveTo>
                  <a:pt x="3322072" y="728720"/>
                </a:moveTo>
                <a:cubicBezTo>
                  <a:pt x="3302513" y="732224"/>
                  <a:pt x="3282949" y="735725"/>
                  <a:pt x="3263384" y="739222"/>
                </a:cubicBezTo>
                <a:cubicBezTo>
                  <a:pt x="3264060" y="741504"/>
                  <a:pt x="3264847" y="743702"/>
                  <a:pt x="3265522" y="745982"/>
                </a:cubicBezTo>
                <a:cubicBezTo>
                  <a:pt x="3285086" y="742483"/>
                  <a:pt x="3304756" y="739062"/>
                  <a:pt x="3324322" y="735565"/>
                </a:cubicBezTo>
                <a:cubicBezTo>
                  <a:pt x="3323535" y="733282"/>
                  <a:pt x="3322859" y="731002"/>
                  <a:pt x="3322072" y="728720"/>
                </a:cubicBezTo>
                <a:close/>
                <a:moveTo>
                  <a:pt x="8243286" y="728151"/>
                </a:moveTo>
                <a:cubicBezTo>
                  <a:pt x="8242836" y="733687"/>
                  <a:pt x="8242498" y="739222"/>
                  <a:pt x="8242048" y="744761"/>
                </a:cubicBezTo>
                <a:cubicBezTo>
                  <a:pt x="8245198" y="744925"/>
                  <a:pt x="8248347" y="745006"/>
                  <a:pt x="8251490" y="745170"/>
                </a:cubicBezTo>
                <a:cubicBezTo>
                  <a:pt x="8251939" y="739631"/>
                  <a:pt x="8252503" y="734097"/>
                  <a:pt x="8252953" y="728560"/>
                </a:cubicBezTo>
                <a:cubicBezTo>
                  <a:pt x="8249690" y="728393"/>
                  <a:pt x="8246541" y="728313"/>
                  <a:pt x="8243286" y="728151"/>
                </a:cubicBezTo>
                <a:close/>
                <a:moveTo>
                  <a:pt x="6073083" y="722939"/>
                </a:moveTo>
                <a:cubicBezTo>
                  <a:pt x="6074097" y="724164"/>
                  <a:pt x="6074996" y="725630"/>
                  <a:pt x="6076451" y="726444"/>
                </a:cubicBezTo>
                <a:cubicBezTo>
                  <a:pt x="6077015" y="726851"/>
                  <a:pt x="6079152" y="725630"/>
                  <a:pt x="6080613" y="725141"/>
                </a:cubicBezTo>
                <a:cubicBezTo>
                  <a:pt x="6079714" y="724409"/>
                  <a:pt x="6079039" y="723268"/>
                  <a:pt x="6077919" y="722939"/>
                </a:cubicBezTo>
                <a:cubicBezTo>
                  <a:pt x="6076451" y="722616"/>
                  <a:pt x="6074658" y="722861"/>
                  <a:pt x="6073083" y="722939"/>
                </a:cubicBezTo>
                <a:close/>
                <a:moveTo>
                  <a:pt x="3753350" y="717400"/>
                </a:moveTo>
                <a:cubicBezTo>
                  <a:pt x="3752900" y="719764"/>
                  <a:pt x="3752562" y="722127"/>
                  <a:pt x="3752112" y="724487"/>
                </a:cubicBezTo>
                <a:cubicBezTo>
                  <a:pt x="3771677" y="724487"/>
                  <a:pt x="3791348" y="724487"/>
                  <a:pt x="3810913" y="724487"/>
                </a:cubicBezTo>
                <a:cubicBezTo>
                  <a:pt x="3810913" y="723103"/>
                  <a:pt x="3810913" y="721800"/>
                  <a:pt x="3810799" y="720418"/>
                </a:cubicBezTo>
                <a:cubicBezTo>
                  <a:pt x="3791685" y="719439"/>
                  <a:pt x="3772577" y="718378"/>
                  <a:pt x="3753350" y="717400"/>
                </a:cubicBezTo>
                <a:close/>
                <a:moveTo>
                  <a:pt x="3389870" y="714227"/>
                </a:moveTo>
                <a:cubicBezTo>
                  <a:pt x="3383234" y="715698"/>
                  <a:pt x="3376604" y="717239"/>
                  <a:pt x="3369969" y="718705"/>
                </a:cubicBezTo>
                <a:cubicBezTo>
                  <a:pt x="3370531" y="720091"/>
                  <a:pt x="3371205" y="721475"/>
                  <a:pt x="3371768" y="722861"/>
                </a:cubicBezTo>
                <a:cubicBezTo>
                  <a:pt x="3378398" y="721230"/>
                  <a:pt x="3385034" y="719684"/>
                  <a:pt x="3391557" y="718136"/>
                </a:cubicBezTo>
                <a:cubicBezTo>
                  <a:pt x="3390995" y="716837"/>
                  <a:pt x="3390433" y="715533"/>
                  <a:pt x="3389870" y="714227"/>
                </a:cubicBezTo>
                <a:close/>
                <a:moveTo>
                  <a:pt x="3874661" y="707307"/>
                </a:moveTo>
                <a:cubicBezTo>
                  <a:pt x="3907485" y="732875"/>
                  <a:pt x="3907485" y="732875"/>
                  <a:pt x="3935480" y="707307"/>
                </a:cubicBezTo>
                <a:cubicBezTo>
                  <a:pt x="3915134" y="707307"/>
                  <a:pt x="3896694" y="707307"/>
                  <a:pt x="3874661" y="707307"/>
                </a:cubicBezTo>
                <a:close/>
                <a:moveTo>
                  <a:pt x="2506183" y="702911"/>
                </a:moveTo>
                <a:cubicBezTo>
                  <a:pt x="2449857" y="713985"/>
                  <a:pt x="2398699" y="724082"/>
                  <a:pt x="2347435" y="734097"/>
                </a:cubicBezTo>
                <a:cubicBezTo>
                  <a:pt x="2373516" y="737028"/>
                  <a:pt x="2398024" y="733852"/>
                  <a:pt x="2422763" y="732141"/>
                </a:cubicBezTo>
                <a:cubicBezTo>
                  <a:pt x="2430067" y="731654"/>
                  <a:pt x="2442321" y="733932"/>
                  <a:pt x="2444908" y="737680"/>
                </a:cubicBezTo>
                <a:cubicBezTo>
                  <a:pt x="2462336" y="762430"/>
                  <a:pt x="2478863" y="744356"/>
                  <a:pt x="2490105" y="735970"/>
                </a:cubicBezTo>
                <a:cubicBezTo>
                  <a:pt x="2498984" y="729454"/>
                  <a:pt x="2499771" y="717239"/>
                  <a:pt x="2506183" y="702911"/>
                </a:cubicBezTo>
                <a:close/>
                <a:moveTo>
                  <a:pt x="2050735" y="698269"/>
                </a:moveTo>
                <a:cubicBezTo>
                  <a:pt x="2050510" y="699735"/>
                  <a:pt x="2050173" y="701201"/>
                  <a:pt x="2049948" y="702669"/>
                </a:cubicBezTo>
                <a:cubicBezTo>
                  <a:pt x="2051635" y="702504"/>
                  <a:pt x="2053547" y="702749"/>
                  <a:pt x="2054897" y="702177"/>
                </a:cubicBezTo>
                <a:cubicBezTo>
                  <a:pt x="2055684" y="701852"/>
                  <a:pt x="2055347" y="700304"/>
                  <a:pt x="2055572" y="699248"/>
                </a:cubicBezTo>
                <a:cubicBezTo>
                  <a:pt x="2053997" y="698921"/>
                  <a:pt x="2052309" y="698596"/>
                  <a:pt x="2050735" y="698269"/>
                </a:cubicBezTo>
                <a:close/>
                <a:moveTo>
                  <a:pt x="5891622" y="697942"/>
                </a:moveTo>
                <a:lnTo>
                  <a:pt x="5846577" y="704310"/>
                </a:lnTo>
                <a:lnTo>
                  <a:pt x="5845189" y="704135"/>
                </a:lnTo>
                <a:lnTo>
                  <a:pt x="5844186" y="704784"/>
                </a:lnTo>
                <a:lnTo>
                  <a:pt x="5818206" y="711133"/>
                </a:lnTo>
                <a:cubicBezTo>
                  <a:pt x="5820119" y="713415"/>
                  <a:pt x="5822029" y="715615"/>
                  <a:pt x="5824055" y="717895"/>
                </a:cubicBezTo>
                <a:lnTo>
                  <a:pt x="5844186" y="704784"/>
                </a:lnTo>
                <a:lnTo>
                  <a:pt x="5845525" y="704460"/>
                </a:lnTo>
                <a:lnTo>
                  <a:pt x="5846577" y="704310"/>
                </a:lnTo>
                <a:lnTo>
                  <a:pt x="5891734" y="710074"/>
                </a:lnTo>
                <a:cubicBezTo>
                  <a:pt x="5891734" y="706003"/>
                  <a:pt x="5891622" y="701933"/>
                  <a:pt x="5891622" y="697942"/>
                </a:cubicBezTo>
                <a:close/>
                <a:moveTo>
                  <a:pt x="5952221" y="682802"/>
                </a:moveTo>
                <a:cubicBezTo>
                  <a:pt x="5943678" y="682331"/>
                  <a:pt x="5935359" y="685080"/>
                  <a:pt x="5928164" y="688419"/>
                </a:cubicBezTo>
                <a:cubicBezTo>
                  <a:pt x="5921529" y="691433"/>
                  <a:pt x="5922877" y="703401"/>
                  <a:pt x="5918154" y="719764"/>
                </a:cubicBezTo>
                <a:cubicBezTo>
                  <a:pt x="5944797" y="709342"/>
                  <a:pt x="5960547" y="703156"/>
                  <a:pt x="5977629" y="696480"/>
                </a:cubicBezTo>
                <a:cubicBezTo>
                  <a:pt x="5969535" y="686953"/>
                  <a:pt x="5960765" y="683268"/>
                  <a:pt x="5952221" y="682802"/>
                </a:cubicBezTo>
                <a:close/>
                <a:moveTo>
                  <a:pt x="6890323" y="681825"/>
                </a:moveTo>
                <a:cubicBezTo>
                  <a:pt x="6889648" y="685324"/>
                  <a:pt x="6888972" y="688824"/>
                  <a:pt x="6888298" y="692327"/>
                </a:cubicBezTo>
                <a:cubicBezTo>
                  <a:pt x="6901451" y="693061"/>
                  <a:pt x="6914492" y="693875"/>
                  <a:pt x="6927646" y="694689"/>
                </a:cubicBezTo>
                <a:cubicBezTo>
                  <a:pt x="6927983" y="692163"/>
                  <a:pt x="6928433" y="689558"/>
                  <a:pt x="6928770" y="687033"/>
                </a:cubicBezTo>
                <a:cubicBezTo>
                  <a:pt x="6915955" y="685324"/>
                  <a:pt x="6903138" y="683536"/>
                  <a:pt x="6890323" y="681825"/>
                </a:cubicBezTo>
                <a:close/>
                <a:moveTo>
                  <a:pt x="4030597" y="681661"/>
                </a:moveTo>
                <a:cubicBezTo>
                  <a:pt x="4029022" y="682070"/>
                  <a:pt x="4027560" y="682477"/>
                  <a:pt x="4025986" y="682882"/>
                </a:cubicBezTo>
                <a:cubicBezTo>
                  <a:pt x="4027898" y="683861"/>
                  <a:pt x="4029809" y="685000"/>
                  <a:pt x="4031947" y="685812"/>
                </a:cubicBezTo>
                <a:cubicBezTo>
                  <a:pt x="4032284" y="685892"/>
                  <a:pt x="4033859" y="684350"/>
                  <a:pt x="4034759" y="683536"/>
                </a:cubicBezTo>
                <a:cubicBezTo>
                  <a:pt x="4033409" y="682882"/>
                  <a:pt x="4032060" y="682312"/>
                  <a:pt x="4030597" y="681661"/>
                </a:cubicBezTo>
                <a:close/>
                <a:moveTo>
                  <a:pt x="11996027" y="675308"/>
                </a:moveTo>
                <a:cubicBezTo>
                  <a:pt x="12026720" y="685812"/>
                  <a:pt x="12043135" y="702177"/>
                  <a:pt x="12064494" y="675308"/>
                </a:cubicBezTo>
                <a:cubicBezTo>
                  <a:pt x="12046054" y="675308"/>
                  <a:pt x="12027508" y="675308"/>
                  <a:pt x="11996027" y="675308"/>
                </a:cubicBezTo>
                <a:close/>
                <a:moveTo>
                  <a:pt x="11598592" y="671646"/>
                </a:moveTo>
                <a:cubicBezTo>
                  <a:pt x="11571948" y="672949"/>
                  <a:pt x="11556770" y="673683"/>
                  <a:pt x="11541705" y="674491"/>
                </a:cubicBezTo>
                <a:cubicBezTo>
                  <a:pt x="11561494" y="696965"/>
                  <a:pt x="11574760" y="687358"/>
                  <a:pt x="11598592" y="671646"/>
                </a:cubicBezTo>
                <a:close/>
                <a:moveTo>
                  <a:pt x="6256511" y="666086"/>
                </a:moveTo>
                <a:cubicBezTo>
                  <a:pt x="6248416" y="666272"/>
                  <a:pt x="6241501" y="669608"/>
                  <a:pt x="6235992" y="677995"/>
                </a:cubicBezTo>
                <a:cubicBezTo>
                  <a:pt x="6228231" y="689802"/>
                  <a:pt x="6226657" y="701201"/>
                  <a:pt x="6253076" y="706495"/>
                </a:cubicBezTo>
                <a:cubicBezTo>
                  <a:pt x="6262862" y="695989"/>
                  <a:pt x="6273091" y="684922"/>
                  <a:pt x="6284107" y="673114"/>
                </a:cubicBezTo>
                <a:cubicBezTo>
                  <a:pt x="6273878" y="668876"/>
                  <a:pt x="6264603" y="665902"/>
                  <a:pt x="6256511" y="666086"/>
                </a:cubicBezTo>
                <a:close/>
                <a:moveTo>
                  <a:pt x="12129003" y="665000"/>
                </a:moveTo>
                <a:cubicBezTo>
                  <a:pt x="12115567" y="665071"/>
                  <a:pt x="12101486" y="668104"/>
                  <a:pt x="12084509" y="675632"/>
                </a:cubicBezTo>
                <a:cubicBezTo>
                  <a:pt x="12118801" y="678159"/>
                  <a:pt x="12141284" y="690045"/>
                  <a:pt x="12169616" y="672135"/>
                </a:cubicBezTo>
                <a:cubicBezTo>
                  <a:pt x="12155225" y="667822"/>
                  <a:pt x="12142437" y="664932"/>
                  <a:pt x="12129003" y="665000"/>
                </a:cubicBezTo>
                <a:close/>
                <a:moveTo>
                  <a:pt x="2594439" y="661471"/>
                </a:moveTo>
                <a:cubicBezTo>
                  <a:pt x="2577348" y="689475"/>
                  <a:pt x="2564082" y="711053"/>
                  <a:pt x="2550930" y="732629"/>
                </a:cubicBezTo>
                <a:cubicBezTo>
                  <a:pt x="2553629" y="734828"/>
                  <a:pt x="2556216" y="736946"/>
                  <a:pt x="2558909" y="739142"/>
                </a:cubicBezTo>
                <a:cubicBezTo>
                  <a:pt x="2581847" y="729779"/>
                  <a:pt x="2604780" y="720496"/>
                  <a:pt x="2630637" y="710074"/>
                </a:cubicBezTo>
                <a:cubicBezTo>
                  <a:pt x="2618272" y="693466"/>
                  <a:pt x="2609055" y="681009"/>
                  <a:pt x="2594439" y="661471"/>
                </a:cubicBezTo>
                <a:close/>
                <a:moveTo>
                  <a:pt x="7239973" y="660085"/>
                </a:moveTo>
                <a:cubicBezTo>
                  <a:pt x="7237273" y="659269"/>
                  <a:pt x="7233230" y="660735"/>
                  <a:pt x="7229857" y="661226"/>
                </a:cubicBezTo>
                <a:cubicBezTo>
                  <a:pt x="7231093" y="663994"/>
                  <a:pt x="7232219" y="666841"/>
                  <a:pt x="7233457" y="669608"/>
                </a:cubicBezTo>
                <a:cubicBezTo>
                  <a:pt x="7236606" y="668634"/>
                  <a:pt x="7239861" y="667575"/>
                  <a:pt x="7243010" y="666516"/>
                </a:cubicBezTo>
                <a:cubicBezTo>
                  <a:pt x="7241997" y="664234"/>
                  <a:pt x="7241885" y="660655"/>
                  <a:pt x="7239973" y="660085"/>
                </a:cubicBezTo>
                <a:close/>
                <a:moveTo>
                  <a:pt x="5933333" y="659838"/>
                </a:moveTo>
                <a:cubicBezTo>
                  <a:pt x="5930408" y="660897"/>
                  <a:pt x="5926477" y="661471"/>
                  <a:pt x="5924904" y="663175"/>
                </a:cubicBezTo>
                <a:cubicBezTo>
                  <a:pt x="5923890" y="664314"/>
                  <a:pt x="5926140" y="667086"/>
                  <a:pt x="5926928" y="669123"/>
                </a:cubicBezTo>
                <a:cubicBezTo>
                  <a:pt x="5930971" y="667655"/>
                  <a:pt x="5935131" y="666187"/>
                  <a:pt x="5939182" y="664723"/>
                </a:cubicBezTo>
                <a:cubicBezTo>
                  <a:pt x="5937269" y="663175"/>
                  <a:pt x="5935356" y="661471"/>
                  <a:pt x="5933333" y="659838"/>
                </a:cubicBezTo>
                <a:close/>
                <a:moveTo>
                  <a:pt x="10130616" y="659024"/>
                </a:moveTo>
                <a:cubicBezTo>
                  <a:pt x="10129379" y="662365"/>
                  <a:pt x="10128029" y="665702"/>
                  <a:pt x="10126791" y="669039"/>
                </a:cubicBezTo>
                <a:cubicBezTo>
                  <a:pt x="10136127" y="670671"/>
                  <a:pt x="10145569" y="672298"/>
                  <a:pt x="10154899" y="673846"/>
                </a:cubicBezTo>
                <a:cubicBezTo>
                  <a:pt x="10155911" y="671566"/>
                  <a:pt x="10156929" y="669203"/>
                  <a:pt x="10157936" y="666923"/>
                </a:cubicBezTo>
                <a:cubicBezTo>
                  <a:pt x="10148943" y="664314"/>
                  <a:pt x="10139727" y="661633"/>
                  <a:pt x="10130616" y="659024"/>
                </a:cubicBezTo>
                <a:close/>
                <a:moveTo>
                  <a:pt x="11695616" y="658864"/>
                </a:moveTo>
                <a:cubicBezTo>
                  <a:pt x="11669534" y="662855"/>
                  <a:pt x="11651663" y="665538"/>
                  <a:pt x="11633785" y="668305"/>
                </a:cubicBezTo>
                <a:cubicBezTo>
                  <a:pt x="11669646" y="684105"/>
                  <a:pt x="11669646" y="684105"/>
                  <a:pt x="11695616" y="658864"/>
                </a:cubicBezTo>
                <a:close/>
                <a:moveTo>
                  <a:pt x="10232813" y="650070"/>
                </a:moveTo>
                <a:cubicBezTo>
                  <a:pt x="10232926" y="651452"/>
                  <a:pt x="10232926" y="652834"/>
                  <a:pt x="10233038" y="654299"/>
                </a:cubicBezTo>
                <a:cubicBezTo>
                  <a:pt x="10241580" y="653975"/>
                  <a:pt x="10250241" y="653654"/>
                  <a:pt x="10258783" y="653321"/>
                </a:cubicBezTo>
                <a:cubicBezTo>
                  <a:pt x="10258783" y="652270"/>
                  <a:pt x="10258670" y="651209"/>
                  <a:pt x="10258670" y="650070"/>
                </a:cubicBezTo>
                <a:cubicBezTo>
                  <a:pt x="10250016" y="650070"/>
                  <a:pt x="10241467" y="650070"/>
                  <a:pt x="10232813" y="650070"/>
                </a:cubicBezTo>
                <a:close/>
                <a:moveTo>
                  <a:pt x="12155674" y="641437"/>
                </a:moveTo>
                <a:cubicBezTo>
                  <a:pt x="12155674" y="642416"/>
                  <a:pt x="12155674" y="643388"/>
                  <a:pt x="12155674" y="644367"/>
                </a:cubicBezTo>
                <a:cubicBezTo>
                  <a:pt x="12164329" y="644367"/>
                  <a:pt x="12172989" y="644367"/>
                  <a:pt x="12181644" y="644367"/>
                </a:cubicBezTo>
                <a:cubicBezTo>
                  <a:pt x="12181644" y="643388"/>
                  <a:pt x="12181644" y="642416"/>
                  <a:pt x="12181531" y="641437"/>
                </a:cubicBezTo>
                <a:cubicBezTo>
                  <a:pt x="12172877" y="641437"/>
                  <a:pt x="12164216" y="641437"/>
                  <a:pt x="12155674" y="641437"/>
                </a:cubicBezTo>
                <a:close/>
                <a:moveTo>
                  <a:pt x="1986205" y="640381"/>
                </a:moveTo>
                <a:cubicBezTo>
                  <a:pt x="1979119" y="642173"/>
                  <a:pt x="1972265" y="644122"/>
                  <a:pt x="1965291" y="645997"/>
                </a:cubicBezTo>
                <a:cubicBezTo>
                  <a:pt x="1966978" y="648278"/>
                  <a:pt x="1968666" y="650558"/>
                  <a:pt x="1970346" y="652834"/>
                </a:cubicBezTo>
                <a:cubicBezTo>
                  <a:pt x="1976645" y="650153"/>
                  <a:pt x="1982831" y="647463"/>
                  <a:pt x="1989123" y="644776"/>
                </a:cubicBezTo>
                <a:cubicBezTo>
                  <a:pt x="1988110" y="643308"/>
                  <a:pt x="1987211" y="641846"/>
                  <a:pt x="1986205" y="640381"/>
                </a:cubicBezTo>
                <a:close/>
                <a:moveTo>
                  <a:pt x="6548651" y="636715"/>
                </a:moveTo>
                <a:cubicBezTo>
                  <a:pt x="6545283" y="639077"/>
                  <a:pt x="6539097" y="641680"/>
                  <a:pt x="6539322" y="643878"/>
                </a:cubicBezTo>
                <a:cubicBezTo>
                  <a:pt x="6539659" y="646894"/>
                  <a:pt x="6544946" y="649501"/>
                  <a:pt x="6549888" y="653897"/>
                </a:cubicBezTo>
                <a:cubicBezTo>
                  <a:pt x="6553825" y="649988"/>
                  <a:pt x="6559112" y="646894"/>
                  <a:pt x="6558437" y="644856"/>
                </a:cubicBezTo>
                <a:cubicBezTo>
                  <a:pt x="6557311" y="641766"/>
                  <a:pt x="6552139" y="639404"/>
                  <a:pt x="6548651" y="636715"/>
                </a:cubicBezTo>
                <a:close/>
                <a:moveTo>
                  <a:pt x="12039648" y="634517"/>
                </a:moveTo>
                <a:cubicBezTo>
                  <a:pt x="12037962" y="636715"/>
                  <a:pt x="12036275" y="638917"/>
                  <a:pt x="12034594" y="641115"/>
                </a:cubicBezTo>
                <a:cubicBezTo>
                  <a:pt x="12042799" y="644532"/>
                  <a:pt x="12051003" y="648031"/>
                  <a:pt x="12059326" y="651536"/>
                </a:cubicBezTo>
                <a:cubicBezTo>
                  <a:pt x="12061119" y="649176"/>
                  <a:pt x="12063031" y="646729"/>
                  <a:pt x="12064831" y="644367"/>
                </a:cubicBezTo>
                <a:cubicBezTo>
                  <a:pt x="12056401" y="641115"/>
                  <a:pt x="12048085" y="637773"/>
                  <a:pt x="12039648" y="634517"/>
                </a:cubicBezTo>
                <a:close/>
                <a:moveTo>
                  <a:pt x="7769060" y="626700"/>
                </a:moveTo>
                <a:cubicBezTo>
                  <a:pt x="7768498" y="628411"/>
                  <a:pt x="7768048" y="630121"/>
                  <a:pt x="7767486" y="631830"/>
                </a:cubicBezTo>
                <a:cubicBezTo>
                  <a:pt x="7769060" y="631830"/>
                  <a:pt x="7770636" y="631830"/>
                  <a:pt x="7772211" y="631830"/>
                </a:cubicBezTo>
                <a:cubicBezTo>
                  <a:pt x="7772547" y="630855"/>
                  <a:pt x="7773673" y="629471"/>
                  <a:pt x="7773111" y="628657"/>
                </a:cubicBezTo>
                <a:cubicBezTo>
                  <a:pt x="7772547" y="627761"/>
                  <a:pt x="7770523" y="627354"/>
                  <a:pt x="7769060" y="626700"/>
                </a:cubicBezTo>
                <a:close/>
                <a:moveTo>
                  <a:pt x="6953059" y="619782"/>
                </a:moveTo>
                <a:cubicBezTo>
                  <a:pt x="6890099" y="626535"/>
                  <a:pt x="6890099" y="626535"/>
                  <a:pt x="6881668" y="641195"/>
                </a:cubicBezTo>
                <a:cubicBezTo>
                  <a:pt x="6940356" y="650722"/>
                  <a:pt x="6944960" y="649501"/>
                  <a:pt x="6953059" y="619782"/>
                </a:cubicBezTo>
                <a:close/>
                <a:moveTo>
                  <a:pt x="6707968" y="617255"/>
                </a:moveTo>
                <a:cubicBezTo>
                  <a:pt x="6706049" y="616605"/>
                  <a:pt x="6701894" y="619128"/>
                  <a:pt x="6695932" y="621167"/>
                </a:cubicBezTo>
                <a:cubicBezTo>
                  <a:pt x="6700431" y="628902"/>
                  <a:pt x="6704931" y="636715"/>
                  <a:pt x="6711672" y="648358"/>
                </a:cubicBezTo>
                <a:cubicBezTo>
                  <a:pt x="6730338" y="632479"/>
                  <a:pt x="6726514" y="623848"/>
                  <a:pt x="6707968" y="617255"/>
                </a:cubicBezTo>
                <a:close/>
                <a:moveTo>
                  <a:pt x="6820730" y="616685"/>
                </a:moveTo>
                <a:cubicBezTo>
                  <a:pt x="6818593" y="617582"/>
                  <a:pt x="6816570" y="618398"/>
                  <a:pt x="6814432" y="619294"/>
                </a:cubicBezTo>
                <a:cubicBezTo>
                  <a:pt x="6815332" y="620433"/>
                  <a:pt x="6816119" y="621488"/>
                  <a:pt x="6817019" y="622627"/>
                </a:cubicBezTo>
                <a:cubicBezTo>
                  <a:pt x="6818257" y="621897"/>
                  <a:pt x="6819494" y="621245"/>
                  <a:pt x="6820730" y="620676"/>
                </a:cubicBezTo>
                <a:cubicBezTo>
                  <a:pt x="6820730" y="619294"/>
                  <a:pt x="6820730" y="617989"/>
                  <a:pt x="6820730" y="616685"/>
                </a:cubicBezTo>
                <a:close/>
                <a:moveTo>
                  <a:pt x="11683699" y="615057"/>
                </a:moveTo>
                <a:cubicBezTo>
                  <a:pt x="11662004" y="616685"/>
                  <a:pt x="11647276" y="617824"/>
                  <a:pt x="11621306" y="619699"/>
                </a:cubicBezTo>
                <a:cubicBezTo>
                  <a:pt x="11658629" y="628902"/>
                  <a:pt x="11658629" y="628902"/>
                  <a:pt x="11683699" y="615057"/>
                </a:cubicBezTo>
                <a:close/>
                <a:moveTo>
                  <a:pt x="2371830" y="614570"/>
                </a:moveTo>
                <a:lnTo>
                  <a:pt x="2371377" y="614797"/>
                </a:lnTo>
                <a:lnTo>
                  <a:pt x="2371268" y="614812"/>
                </a:lnTo>
                <a:close/>
                <a:moveTo>
                  <a:pt x="8866134" y="610412"/>
                </a:moveTo>
                <a:cubicBezTo>
                  <a:pt x="8863104" y="611553"/>
                  <a:pt x="8859729" y="612368"/>
                  <a:pt x="8857479" y="614080"/>
                </a:cubicBezTo>
                <a:cubicBezTo>
                  <a:pt x="8856917" y="614570"/>
                  <a:pt x="8859729" y="617501"/>
                  <a:pt x="8861078" y="619294"/>
                </a:cubicBezTo>
                <a:cubicBezTo>
                  <a:pt x="8864003" y="618153"/>
                  <a:pt x="8866922" y="617012"/>
                  <a:pt x="8869958" y="615791"/>
                </a:cubicBezTo>
                <a:cubicBezTo>
                  <a:pt x="8868721" y="614000"/>
                  <a:pt x="8867372" y="612207"/>
                  <a:pt x="8866134" y="610412"/>
                </a:cubicBezTo>
                <a:close/>
                <a:moveTo>
                  <a:pt x="6096916" y="608788"/>
                </a:moveTo>
                <a:cubicBezTo>
                  <a:pt x="6094103" y="608953"/>
                  <a:pt x="6091523" y="611391"/>
                  <a:pt x="6088823" y="612777"/>
                </a:cubicBezTo>
                <a:cubicBezTo>
                  <a:pt x="6092310" y="614487"/>
                  <a:pt x="6095454" y="616605"/>
                  <a:pt x="6099278" y="617501"/>
                </a:cubicBezTo>
                <a:cubicBezTo>
                  <a:pt x="6100402" y="617746"/>
                  <a:pt x="6103102" y="614080"/>
                  <a:pt x="6105013" y="612207"/>
                </a:cubicBezTo>
                <a:cubicBezTo>
                  <a:pt x="6102315" y="610986"/>
                  <a:pt x="6099502" y="608710"/>
                  <a:pt x="6096916" y="608788"/>
                </a:cubicBezTo>
                <a:close/>
                <a:moveTo>
                  <a:pt x="11443567" y="608423"/>
                </a:moveTo>
                <a:cubicBezTo>
                  <a:pt x="11433323" y="609948"/>
                  <a:pt x="11423767" y="614812"/>
                  <a:pt x="11414326" y="621975"/>
                </a:cubicBezTo>
                <a:cubicBezTo>
                  <a:pt x="11430291" y="637162"/>
                  <a:pt x="11441112" y="636453"/>
                  <a:pt x="11450400" y="631382"/>
                </a:cubicBezTo>
                <a:lnTo>
                  <a:pt x="11476902" y="614888"/>
                </a:lnTo>
                <a:lnTo>
                  <a:pt x="11476943" y="614894"/>
                </a:lnTo>
                <a:lnTo>
                  <a:pt x="11479483" y="614894"/>
                </a:lnTo>
                <a:lnTo>
                  <a:pt x="11561157" y="623933"/>
                </a:lnTo>
                <a:cubicBezTo>
                  <a:pt x="11561382" y="620921"/>
                  <a:pt x="11561719" y="617909"/>
                  <a:pt x="11561944" y="614894"/>
                </a:cubicBezTo>
                <a:lnTo>
                  <a:pt x="11479483" y="614894"/>
                </a:lnTo>
                <a:lnTo>
                  <a:pt x="11477280" y="614650"/>
                </a:lnTo>
                <a:lnTo>
                  <a:pt x="11476902" y="614888"/>
                </a:lnTo>
                <a:close/>
                <a:moveTo>
                  <a:pt x="6393615" y="607812"/>
                </a:moveTo>
                <a:cubicBezTo>
                  <a:pt x="6386305" y="609522"/>
                  <a:pt x="6379000" y="611229"/>
                  <a:pt x="6371689" y="612939"/>
                </a:cubicBezTo>
                <a:cubicBezTo>
                  <a:pt x="6373151" y="615464"/>
                  <a:pt x="6374613" y="618071"/>
                  <a:pt x="6376076" y="620598"/>
                </a:cubicBezTo>
                <a:cubicBezTo>
                  <a:pt x="6382825" y="617989"/>
                  <a:pt x="6389566" y="615382"/>
                  <a:pt x="6396427" y="612777"/>
                </a:cubicBezTo>
                <a:cubicBezTo>
                  <a:pt x="6395528" y="611148"/>
                  <a:pt x="6394516" y="609440"/>
                  <a:pt x="6393615" y="607812"/>
                </a:cubicBezTo>
                <a:close/>
                <a:moveTo>
                  <a:pt x="3084517" y="605289"/>
                </a:moveTo>
                <a:lnTo>
                  <a:pt x="3046637" y="614618"/>
                </a:lnTo>
                <a:lnTo>
                  <a:pt x="3046062" y="614650"/>
                </a:lnTo>
                <a:lnTo>
                  <a:pt x="3045753" y="614789"/>
                </a:lnTo>
                <a:lnTo>
                  <a:pt x="3026947" y="617419"/>
                </a:lnTo>
                <a:cubicBezTo>
                  <a:pt x="3027734" y="619050"/>
                  <a:pt x="3028522" y="620598"/>
                  <a:pt x="3029309" y="622224"/>
                </a:cubicBezTo>
                <a:lnTo>
                  <a:pt x="3045753" y="614789"/>
                </a:lnTo>
                <a:lnTo>
                  <a:pt x="3046174" y="614730"/>
                </a:lnTo>
                <a:lnTo>
                  <a:pt x="3046637" y="614618"/>
                </a:lnTo>
                <a:lnTo>
                  <a:pt x="3086872" y="612285"/>
                </a:lnTo>
                <a:cubicBezTo>
                  <a:pt x="3086084" y="609929"/>
                  <a:pt x="3085304" y="607649"/>
                  <a:pt x="3084517" y="605289"/>
                </a:cubicBezTo>
                <a:close/>
                <a:moveTo>
                  <a:pt x="2685507" y="596086"/>
                </a:moveTo>
                <a:cubicBezTo>
                  <a:pt x="2599381" y="610986"/>
                  <a:pt x="2525410" y="623848"/>
                  <a:pt x="2451431" y="636634"/>
                </a:cubicBezTo>
                <a:cubicBezTo>
                  <a:pt x="2487518" y="645183"/>
                  <a:pt x="2658075" y="615057"/>
                  <a:pt x="2685507" y="596086"/>
                </a:cubicBezTo>
                <a:close/>
                <a:moveTo>
                  <a:pt x="7124735" y="594296"/>
                </a:moveTo>
                <a:cubicBezTo>
                  <a:pt x="7123835" y="596493"/>
                  <a:pt x="7122936" y="598776"/>
                  <a:pt x="7122149" y="600969"/>
                </a:cubicBezTo>
                <a:cubicBezTo>
                  <a:pt x="7130358" y="602517"/>
                  <a:pt x="7138563" y="604066"/>
                  <a:pt x="7146663" y="605614"/>
                </a:cubicBezTo>
                <a:cubicBezTo>
                  <a:pt x="7147443" y="603576"/>
                  <a:pt x="7148117" y="601539"/>
                  <a:pt x="7148912" y="599590"/>
                </a:cubicBezTo>
                <a:cubicBezTo>
                  <a:pt x="7140813" y="597797"/>
                  <a:pt x="7132828" y="596086"/>
                  <a:pt x="7124735" y="594296"/>
                </a:cubicBezTo>
                <a:close/>
                <a:moveTo>
                  <a:pt x="8047771" y="586318"/>
                </a:moveTo>
                <a:cubicBezTo>
                  <a:pt x="8046309" y="586234"/>
                  <a:pt x="8044734" y="587213"/>
                  <a:pt x="8043390" y="587702"/>
                </a:cubicBezTo>
                <a:cubicBezTo>
                  <a:pt x="8043390" y="588839"/>
                  <a:pt x="8043390" y="589976"/>
                  <a:pt x="8043390" y="591115"/>
                </a:cubicBezTo>
                <a:cubicBezTo>
                  <a:pt x="8045859" y="590303"/>
                  <a:pt x="8048333" y="589575"/>
                  <a:pt x="8050694" y="588755"/>
                </a:cubicBezTo>
                <a:cubicBezTo>
                  <a:pt x="8049682" y="587864"/>
                  <a:pt x="8048895" y="586401"/>
                  <a:pt x="8047771" y="586318"/>
                </a:cubicBezTo>
                <a:close/>
                <a:moveTo>
                  <a:pt x="9197239" y="578092"/>
                </a:moveTo>
                <a:cubicBezTo>
                  <a:pt x="9212304" y="600969"/>
                  <a:pt x="9226358" y="595435"/>
                  <a:pt x="9240186" y="587373"/>
                </a:cubicBezTo>
                <a:cubicBezTo>
                  <a:pt x="9242211" y="586234"/>
                  <a:pt x="9241649" y="582733"/>
                  <a:pt x="9242999" y="578092"/>
                </a:cubicBezTo>
                <a:cubicBezTo>
                  <a:pt x="9229395" y="578092"/>
                  <a:pt x="9216460" y="578092"/>
                  <a:pt x="9197239" y="578092"/>
                </a:cubicBezTo>
                <a:close/>
                <a:moveTo>
                  <a:pt x="7772997" y="576141"/>
                </a:moveTo>
                <a:cubicBezTo>
                  <a:pt x="7769960" y="577932"/>
                  <a:pt x="7767036" y="579719"/>
                  <a:pt x="7764006" y="581592"/>
                </a:cubicBezTo>
                <a:cubicBezTo>
                  <a:pt x="7769510" y="585175"/>
                  <a:pt x="7774910" y="588755"/>
                  <a:pt x="7780415" y="592423"/>
                </a:cubicBezTo>
                <a:cubicBezTo>
                  <a:pt x="7782440" y="591115"/>
                  <a:pt x="7784351" y="589815"/>
                  <a:pt x="7786375" y="588436"/>
                </a:cubicBezTo>
                <a:cubicBezTo>
                  <a:pt x="7781876" y="584361"/>
                  <a:pt x="7777496" y="580288"/>
                  <a:pt x="7772997" y="576141"/>
                </a:cubicBezTo>
                <a:close/>
                <a:moveTo>
                  <a:pt x="9810647" y="575650"/>
                </a:moveTo>
                <a:cubicBezTo>
                  <a:pt x="9808510" y="576546"/>
                  <a:pt x="9806260" y="577280"/>
                  <a:pt x="9804461" y="578421"/>
                </a:cubicBezTo>
                <a:cubicBezTo>
                  <a:pt x="9804235" y="578580"/>
                  <a:pt x="9806035" y="580535"/>
                  <a:pt x="9806934" y="581676"/>
                </a:cubicBezTo>
                <a:cubicBezTo>
                  <a:pt x="9808172" y="580940"/>
                  <a:pt x="9809409" y="580288"/>
                  <a:pt x="9810647" y="579636"/>
                </a:cubicBezTo>
                <a:cubicBezTo>
                  <a:pt x="9810647" y="578337"/>
                  <a:pt x="9810647" y="577036"/>
                  <a:pt x="9810647" y="575650"/>
                </a:cubicBezTo>
                <a:close/>
                <a:moveTo>
                  <a:pt x="3017168" y="573207"/>
                </a:moveTo>
                <a:cubicBezTo>
                  <a:pt x="3006489" y="577116"/>
                  <a:pt x="2995692" y="580940"/>
                  <a:pt x="2984900" y="584770"/>
                </a:cubicBezTo>
                <a:cubicBezTo>
                  <a:pt x="2987937" y="587947"/>
                  <a:pt x="2990974" y="591199"/>
                  <a:pt x="2994011" y="594376"/>
                </a:cubicBezTo>
                <a:cubicBezTo>
                  <a:pt x="3003452" y="589413"/>
                  <a:pt x="3013006" y="584443"/>
                  <a:pt x="3022455" y="579398"/>
                </a:cubicBezTo>
                <a:cubicBezTo>
                  <a:pt x="3020655" y="577362"/>
                  <a:pt x="3018968" y="575325"/>
                  <a:pt x="3017168" y="573207"/>
                </a:cubicBezTo>
                <a:close/>
                <a:moveTo>
                  <a:pt x="9400846" y="572798"/>
                </a:moveTo>
                <a:cubicBezTo>
                  <a:pt x="9399496" y="572636"/>
                  <a:pt x="9397809" y="573614"/>
                  <a:pt x="9396122" y="574268"/>
                </a:cubicBezTo>
                <a:cubicBezTo>
                  <a:pt x="9396122" y="575325"/>
                  <a:pt x="9396122" y="576464"/>
                  <a:pt x="9396122" y="577605"/>
                </a:cubicBezTo>
                <a:cubicBezTo>
                  <a:pt x="9398596" y="576873"/>
                  <a:pt x="9401183" y="576141"/>
                  <a:pt x="9403658" y="575407"/>
                </a:cubicBezTo>
                <a:cubicBezTo>
                  <a:pt x="9402758" y="574511"/>
                  <a:pt x="9401971" y="572880"/>
                  <a:pt x="9400846" y="572798"/>
                </a:cubicBezTo>
                <a:close/>
                <a:moveTo>
                  <a:pt x="2840655" y="567917"/>
                </a:moveTo>
                <a:cubicBezTo>
                  <a:pt x="2837737" y="567508"/>
                  <a:pt x="2834251" y="569377"/>
                  <a:pt x="2830988" y="570273"/>
                </a:cubicBezTo>
                <a:cubicBezTo>
                  <a:pt x="2832676" y="572311"/>
                  <a:pt x="2834363" y="574346"/>
                  <a:pt x="2836156" y="576386"/>
                </a:cubicBezTo>
                <a:cubicBezTo>
                  <a:pt x="2839306" y="575407"/>
                  <a:pt x="2842567" y="574511"/>
                  <a:pt x="2845717" y="573534"/>
                </a:cubicBezTo>
                <a:cubicBezTo>
                  <a:pt x="2844030" y="571577"/>
                  <a:pt x="2842793" y="568244"/>
                  <a:pt x="2840655" y="567917"/>
                </a:cubicBezTo>
                <a:close/>
                <a:moveTo>
                  <a:pt x="4222626" y="563190"/>
                </a:moveTo>
                <a:cubicBezTo>
                  <a:pt x="4153371" y="568972"/>
                  <a:pt x="4047687" y="622545"/>
                  <a:pt x="4031609" y="657151"/>
                </a:cubicBezTo>
                <a:cubicBezTo>
                  <a:pt x="4079506" y="660982"/>
                  <a:pt x="4135494" y="649746"/>
                  <a:pt x="4150896" y="624827"/>
                </a:cubicBezTo>
                <a:cubicBezTo>
                  <a:pt x="4166412" y="599670"/>
                  <a:pt x="4191032" y="582243"/>
                  <a:pt x="4222626" y="563190"/>
                </a:cubicBezTo>
                <a:close/>
                <a:moveTo>
                  <a:pt x="9684617" y="560261"/>
                </a:moveTo>
                <a:cubicBezTo>
                  <a:pt x="9679443" y="560748"/>
                  <a:pt x="9669889" y="561402"/>
                  <a:pt x="9669889" y="561809"/>
                </a:cubicBezTo>
                <a:cubicBezTo>
                  <a:pt x="9670114" y="569624"/>
                  <a:pt x="9671570" y="577443"/>
                  <a:pt x="9672919" y="585340"/>
                </a:cubicBezTo>
                <a:cubicBezTo>
                  <a:pt x="9677530" y="585175"/>
                  <a:pt x="9682143" y="584930"/>
                  <a:pt x="9686747" y="584770"/>
                </a:cubicBezTo>
                <a:cubicBezTo>
                  <a:pt x="9686073" y="576628"/>
                  <a:pt x="9685285" y="568402"/>
                  <a:pt x="9684617" y="560261"/>
                </a:cubicBezTo>
                <a:close/>
                <a:moveTo>
                  <a:pt x="5838896" y="560014"/>
                </a:moveTo>
                <a:cubicBezTo>
                  <a:pt x="5838672" y="561317"/>
                  <a:pt x="5838333" y="562705"/>
                  <a:pt x="5838108" y="564009"/>
                </a:cubicBezTo>
                <a:cubicBezTo>
                  <a:pt x="5839794" y="563844"/>
                  <a:pt x="5841595" y="564009"/>
                  <a:pt x="5842938" y="563519"/>
                </a:cubicBezTo>
                <a:cubicBezTo>
                  <a:pt x="5843613" y="563275"/>
                  <a:pt x="5843389" y="561727"/>
                  <a:pt x="5843613" y="560830"/>
                </a:cubicBezTo>
                <a:cubicBezTo>
                  <a:pt x="5842044" y="560586"/>
                  <a:pt x="5840465" y="560261"/>
                  <a:pt x="5838896" y="560014"/>
                </a:cubicBezTo>
                <a:close/>
                <a:moveTo>
                  <a:pt x="11878877" y="559282"/>
                </a:moveTo>
                <a:cubicBezTo>
                  <a:pt x="11870110" y="565308"/>
                  <a:pt x="11858187" y="569704"/>
                  <a:pt x="11858075" y="574268"/>
                </a:cubicBezTo>
                <a:cubicBezTo>
                  <a:pt x="11857182" y="605858"/>
                  <a:pt x="11826706" y="606346"/>
                  <a:pt x="11796125" y="606670"/>
                </a:cubicBezTo>
                <a:cubicBezTo>
                  <a:pt x="11785110" y="606835"/>
                  <a:pt x="11773080" y="602922"/>
                  <a:pt x="11763077" y="604960"/>
                </a:cubicBezTo>
                <a:cubicBezTo>
                  <a:pt x="11742949" y="608953"/>
                  <a:pt x="11736545" y="618398"/>
                  <a:pt x="11751498" y="631665"/>
                </a:cubicBezTo>
                <a:cubicBezTo>
                  <a:pt x="11805124" y="608788"/>
                  <a:pt x="11805124" y="608788"/>
                  <a:pt x="11836829" y="632559"/>
                </a:cubicBezTo>
                <a:cubicBezTo>
                  <a:pt x="11828393" y="681091"/>
                  <a:pt x="11769031" y="656339"/>
                  <a:pt x="11735083" y="670180"/>
                </a:cubicBezTo>
                <a:cubicBezTo>
                  <a:pt x="11757340" y="673114"/>
                  <a:pt x="11785559" y="666841"/>
                  <a:pt x="11798712" y="674329"/>
                </a:cubicBezTo>
                <a:cubicBezTo>
                  <a:pt x="11833792" y="694445"/>
                  <a:pt x="11871123" y="680439"/>
                  <a:pt x="11906533" y="684350"/>
                </a:cubicBezTo>
                <a:cubicBezTo>
                  <a:pt x="11914962" y="685246"/>
                  <a:pt x="11931378" y="676286"/>
                  <a:pt x="11933627" y="669937"/>
                </a:cubicBezTo>
                <a:cubicBezTo>
                  <a:pt x="11935990" y="663093"/>
                  <a:pt x="11928904" y="650640"/>
                  <a:pt x="11920474" y="646729"/>
                </a:cubicBezTo>
                <a:cubicBezTo>
                  <a:pt x="11904059" y="639161"/>
                  <a:pt x="11884163" y="635900"/>
                  <a:pt x="11865836" y="630935"/>
                </a:cubicBezTo>
                <a:cubicBezTo>
                  <a:pt x="11865161" y="628818"/>
                  <a:pt x="11864487" y="626700"/>
                  <a:pt x="11863811" y="624584"/>
                </a:cubicBezTo>
                <a:cubicBezTo>
                  <a:pt x="11884163" y="621245"/>
                  <a:pt x="11906871" y="612125"/>
                  <a:pt x="11924298" y="615791"/>
                </a:cubicBezTo>
                <a:cubicBezTo>
                  <a:pt x="11950156" y="621323"/>
                  <a:pt x="11972308" y="635900"/>
                  <a:pt x="11997039" y="647136"/>
                </a:cubicBezTo>
                <a:cubicBezTo>
                  <a:pt x="11980174" y="622709"/>
                  <a:pt x="12013904" y="613755"/>
                  <a:pt x="12035487" y="599345"/>
                </a:cubicBezTo>
                <a:cubicBezTo>
                  <a:pt x="11993777" y="591364"/>
                  <a:pt x="11993777" y="591364"/>
                  <a:pt x="11936328" y="600644"/>
                </a:cubicBezTo>
                <a:cubicBezTo>
                  <a:pt x="11889893" y="608141"/>
                  <a:pt x="11886294" y="605858"/>
                  <a:pt x="11886856" y="570598"/>
                </a:cubicBezTo>
                <a:cubicBezTo>
                  <a:pt x="11886856" y="567590"/>
                  <a:pt x="11882702" y="564494"/>
                  <a:pt x="11878877" y="559282"/>
                </a:cubicBezTo>
                <a:close/>
                <a:moveTo>
                  <a:pt x="3529279" y="557820"/>
                </a:moveTo>
                <a:cubicBezTo>
                  <a:pt x="3529279" y="557820"/>
                  <a:pt x="3529503" y="557985"/>
                  <a:pt x="3529503" y="557985"/>
                </a:cubicBezTo>
                <a:lnTo>
                  <a:pt x="3528454" y="558063"/>
                </a:lnTo>
                <a:close/>
                <a:moveTo>
                  <a:pt x="6036320" y="557740"/>
                </a:moveTo>
                <a:lnTo>
                  <a:pt x="6036431" y="557820"/>
                </a:lnTo>
                <a:lnTo>
                  <a:pt x="6036261" y="557772"/>
                </a:lnTo>
                <a:close/>
                <a:moveTo>
                  <a:pt x="7328470" y="548738"/>
                </a:moveTo>
                <a:cubicBezTo>
                  <a:pt x="7322104" y="547641"/>
                  <a:pt x="7313337" y="550448"/>
                  <a:pt x="7303722" y="552526"/>
                </a:cubicBezTo>
                <a:cubicBezTo>
                  <a:pt x="7315976" y="558067"/>
                  <a:pt x="7324518" y="561971"/>
                  <a:pt x="7338795" y="568402"/>
                </a:cubicBezTo>
                <a:cubicBezTo>
                  <a:pt x="7338795" y="554846"/>
                  <a:pt x="7334835" y="549837"/>
                  <a:pt x="7328470" y="548738"/>
                </a:cubicBezTo>
                <a:close/>
                <a:moveTo>
                  <a:pt x="10244392" y="546582"/>
                </a:moveTo>
                <a:cubicBezTo>
                  <a:pt x="10244279" y="548533"/>
                  <a:pt x="10244173" y="550489"/>
                  <a:pt x="10244061" y="552446"/>
                </a:cubicBezTo>
                <a:cubicBezTo>
                  <a:pt x="10261032" y="553505"/>
                  <a:pt x="10278009" y="554646"/>
                  <a:pt x="10294988" y="555703"/>
                </a:cubicBezTo>
                <a:cubicBezTo>
                  <a:pt x="10295550" y="552688"/>
                  <a:pt x="10296000" y="549594"/>
                  <a:pt x="10296562" y="546582"/>
                </a:cubicBezTo>
                <a:cubicBezTo>
                  <a:pt x="10279135" y="546582"/>
                  <a:pt x="10261820" y="546582"/>
                  <a:pt x="10244392" y="546582"/>
                </a:cubicBezTo>
                <a:close/>
                <a:moveTo>
                  <a:pt x="7371401" y="545525"/>
                </a:moveTo>
                <a:cubicBezTo>
                  <a:pt x="7370276" y="546422"/>
                  <a:pt x="7369039" y="547312"/>
                  <a:pt x="7367921" y="548206"/>
                </a:cubicBezTo>
                <a:cubicBezTo>
                  <a:pt x="7370164" y="548942"/>
                  <a:pt x="7372526" y="549594"/>
                  <a:pt x="7374775" y="550326"/>
                </a:cubicBezTo>
                <a:cubicBezTo>
                  <a:pt x="7375225" y="549185"/>
                  <a:pt x="7376350" y="547719"/>
                  <a:pt x="7375788" y="546985"/>
                </a:cubicBezTo>
                <a:cubicBezTo>
                  <a:pt x="7375225" y="546177"/>
                  <a:pt x="7372976" y="546011"/>
                  <a:pt x="7371401" y="545525"/>
                </a:cubicBezTo>
                <a:close/>
                <a:moveTo>
                  <a:pt x="8232037" y="543570"/>
                </a:moveTo>
                <a:cubicBezTo>
                  <a:pt x="8229794" y="546177"/>
                  <a:pt x="8227433" y="548942"/>
                  <a:pt x="8225071" y="551628"/>
                </a:cubicBezTo>
                <a:cubicBezTo>
                  <a:pt x="8227995" y="552851"/>
                  <a:pt x="8232150" y="555540"/>
                  <a:pt x="8233619" y="554888"/>
                </a:cubicBezTo>
                <a:cubicBezTo>
                  <a:pt x="8237324" y="553340"/>
                  <a:pt x="8239911" y="550326"/>
                  <a:pt x="8242836" y="547884"/>
                </a:cubicBezTo>
                <a:cubicBezTo>
                  <a:pt x="8240023" y="546667"/>
                  <a:pt x="8236987" y="545525"/>
                  <a:pt x="8232037" y="543570"/>
                </a:cubicBezTo>
                <a:close/>
                <a:moveTo>
                  <a:pt x="12147238" y="538928"/>
                </a:moveTo>
                <a:cubicBezTo>
                  <a:pt x="12133410" y="545852"/>
                  <a:pt x="12122956" y="550980"/>
                  <a:pt x="12112615" y="556027"/>
                </a:cubicBezTo>
                <a:cubicBezTo>
                  <a:pt x="12138359" y="564983"/>
                  <a:pt x="12152187" y="562378"/>
                  <a:pt x="12147238" y="538928"/>
                </a:cubicBezTo>
                <a:close/>
                <a:moveTo>
                  <a:pt x="7255263" y="537299"/>
                </a:moveTo>
                <a:cubicBezTo>
                  <a:pt x="7252340" y="539577"/>
                  <a:pt x="7249421" y="541860"/>
                  <a:pt x="7246496" y="544140"/>
                </a:cubicBezTo>
                <a:cubicBezTo>
                  <a:pt x="7249646" y="545281"/>
                  <a:pt x="7252788" y="547312"/>
                  <a:pt x="7255826" y="547150"/>
                </a:cubicBezTo>
                <a:cubicBezTo>
                  <a:pt x="7258302" y="546985"/>
                  <a:pt x="7260438" y="544304"/>
                  <a:pt x="7263025" y="542591"/>
                </a:cubicBezTo>
                <a:cubicBezTo>
                  <a:pt x="7260325" y="540718"/>
                  <a:pt x="7257739" y="539008"/>
                  <a:pt x="7255263" y="537299"/>
                </a:cubicBezTo>
                <a:close/>
                <a:moveTo>
                  <a:pt x="8300511" y="537135"/>
                </a:moveTo>
                <a:cubicBezTo>
                  <a:pt x="8297586" y="539335"/>
                  <a:pt x="8294775" y="541535"/>
                  <a:pt x="8291850" y="543815"/>
                </a:cubicBezTo>
                <a:cubicBezTo>
                  <a:pt x="8294999" y="544874"/>
                  <a:pt x="8298148" y="546747"/>
                  <a:pt x="8301185" y="546582"/>
                </a:cubicBezTo>
                <a:cubicBezTo>
                  <a:pt x="8303435" y="546582"/>
                  <a:pt x="8305453" y="543733"/>
                  <a:pt x="8307260" y="542349"/>
                </a:cubicBezTo>
                <a:cubicBezTo>
                  <a:pt x="8305116" y="540718"/>
                  <a:pt x="8302761" y="538928"/>
                  <a:pt x="8300511" y="537135"/>
                </a:cubicBezTo>
                <a:close/>
                <a:moveTo>
                  <a:pt x="7521606" y="529238"/>
                </a:moveTo>
                <a:cubicBezTo>
                  <a:pt x="7502492" y="532007"/>
                  <a:pt x="7484277" y="534532"/>
                  <a:pt x="7466182" y="537460"/>
                </a:cubicBezTo>
                <a:cubicBezTo>
                  <a:pt x="7449316" y="540231"/>
                  <a:pt x="7432564" y="543408"/>
                  <a:pt x="7406482" y="548128"/>
                </a:cubicBezTo>
                <a:cubicBezTo>
                  <a:pt x="7442230" y="561809"/>
                  <a:pt x="7466069" y="557652"/>
                  <a:pt x="7493838" y="554399"/>
                </a:cubicBezTo>
                <a:cubicBezTo>
                  <a:pt x="7515983" y="551794"/>
                  <a:pt x="7541959" y="566614"/>
                  <a:pt x="7570290" y="574838"/>
                </a:cubicBezTo>
                <a:cubicBezTo>
                  <a:pt x="7570290" y="558957"/>
                  <a:pt x="7570290" y="550001"/>
                  <a:pt x="7570290" y="539577"/>
                </a:cubicBezTo>
                <a:cubicBezTo>
                  <a:pt x="7560842" y="544140"/>
                  <a:pt x="7553425" y="547637"/>
                  <a:pt x="7544315" y="551957"/>
                </a:cubicBezTo>
                <a:cubicBezTo>
                  <a:pt x="7536560" y="544222"/>
                  <a:pt x="7529249" y="536890"/>
                  <a:pt x="7521606" y="529238"/>
                </a:cubicBezTo>
                <a:close/>
                <a:moveTo>
                  <a:pt x="7725889" y="528014"/>
                </a:moveTo>
                <a:cubicBezTo>
                  <a:pt x="7725776" y="528748"/>
                  <a:pt x="7725664" y="529485"/>
                  <a:pt x="7725664" y="530217"/>
                </a:cubicBezTo>
                <a:cubicBezTo>
                  <a:pt x="7731175" y="530217"/>
                  <a:pt x="7736800" y="530217"/>
                  <a:pt x="7742304" y="530217"/>
                </a:cubicBezTo>
                <a:cubicBezTo>
                  <a:pt x="7742416" y="529485"/>
                  <a:pt x="7742529" y="528748"/>
                  <a:pt x="7742529" y="528014"/>
                </a:cubicBezTo>
                <a:cubicBezTo>
                  <a:pt x="7737024" y="528014"/>
                  <a:pt x="7731513" y="528014"/>
                  <a:pt x="7725889" y="528014"/>
                </a:cubicBezTo>
                <a:close/>
                <a:moveTo>
                  <a:pt x="9015103" y="527610"/>
                </a:moveTo>
                <a:cubicBezTo>
                  <a:pt x="9012515" y="526875"/>
                  <a:pt x="9008697" y="528099"/>
                  <a:pt x="9005436" y="528424"/>
                </a:cubicBezTo>
                <a:cubicBezTo>
                  <a:pt x="9007011" y="530297"/>
                  <a:pt x="9008135" y="533068"/>
                  <a:pt x="9010490" y="533802"/>
                </a:cubicBezTo>
                <a:cubicBezTo>
                  <a:pt x="9012972" y="534532"/>
                  <a:pt x="9016565" y="533473"/>
                  <a:pt x="9019714" y="533148"/>
                </a:cubicBezTo>
                <a:cubicBezTo>
                  <a:pt x="9018252" y="531195"/>
                  <a:pt x="9017352" y="528261"/>
                  <a:pt x="9015103" y="527610"/>
                </a:cubicBezTo>
                <a:close/>
                <a:moveTo>
                  <a:pt x="7870975" y="524142"/>
                </a:moveTo>
                <a:cubicBezTo>
                  <a:pt x="7837809" y="526658"/>
                  <a:pt x="7811333" y="549084"/>
                  <a:pt x="7777272" y="551957"/>
                </a:cubicBezTo>
                <a:cubicBezTo>
                  <a:pt x="7802454" y="555783"/>
                  <a:pt x="7829098" y="549837"/>
                  <a:pt x="7850688" y="554971"/>
                </a:cubicBezTo>
                <a:cubicBezTo>
                  <a:pt x="7872832" y="560178"/>
                  <a:pt x="7890147" y="576302"/>
                  <a:pt x="7909487" y="587702"/>
                </a:cubicBezTo>
                <a:cubicBezTo>
                  <a:pt x="7919379" y="575163"/>
                  <a:pt x="7929045" y="562948"/>
                  <a:pt x="7938157" y="551385"/>
                </a:cubicBezTo>
                <a:cubicBezTo>
                  <a:pt x="7929158" y="550001"/>
                  <a:pt x="7913868" y="547719"/>
                  <a:pt x="7897677" y="545281"/>
                </a:cubicBezTo>
                <a:cubicBezTo>
                  <a:pt x="7902289" y="537460"/>
                  <a:pt x="7905326" y="532499"/>
                  <a:pt x="7906900" y="529727"/>
                </a:cubicBezTo>
                <a:cubicBezTo>
                  <a:pt x="7893830" y="524680"/>
                  <a:pt x="7882031" y="523305"/>
                  <a:pt x="7870975" y="524142"/>
                </a:cubicBezTo>
                <a:close/>
                <a:moveTo>
                  <a:pt x="7984809" y="523134"/>
                </a:moveTo>
                <a:cubicBezTo>
                  <a:pt x="7985709" y="530381"/>
                  <a:pt x="7987058" y="541370"/>
                  <a:pt x="7989646" y="563110"/>
                </a:cubicBezTo>
                <a:cubicBezTo>
                  <a:pt x="8035292" y="532659"/>
                  <a:pt x="8078352" y="554479"/>
                  <a:pt x="8123211" y="553910"/>
                </a:cubicBezTo>
                <a:cubicBezTo>
                  <a:pt x="8112644" y="528588"/>
                  <a:pt x="8090942" y="525576"/>
                  <a:pt x="8065086" y="525576"/>
                </a:cubicBezTo>
                <a:cubicBezTo>
                  <a:pt x="8038666" y="525654"/>
                  <a:pt x="8012359" y="524028"/>
                  <a:pt x="7984809" y="523134"/>
                </a:cubicBezTo>
                <a:close/>
                <a:moveTo>
                  <a:pt x="11355863" y="519632"/>
                </a:moveTo>
                <a:cubicBezTo>
                  <a:pt x="11345852" y="521261"/>
                  <a:pt x="11335623" y="522646"/>
                  <a:pt x="11325956" y="525007"/>
                </a:cubicBezTo>
                <a:cubicBezTo>
                  <a:pt x="11324944" y="525251"/>
                  <a:pt x="11326850" y="534941"/>
                  <a:pt x="11327525" y="534941"/>
                </a:cubicBezTo>
                <a:cubicBezTo>
                  <a:pt x="11337760" y="535104"/>
                  <a:pt x="11347989" y="534289"/>
                  <a:pt x="11358106" y="533802"/>
                </a:cubicBezTo>
                <a:cubicBezTo>
                  <a:pt x="11357318" y="529078"/>
                  <a:pt x="11356650" y="524357"/>
                  <a:pt x="11355863" y="519632"/>
                </a:cubicBezTo>
                <a:close/>
                <a:moveTo>
                  <a:pt x="5500261" y="518331"/>
                </a:moveTo>
                <a:cubicBezTo>
                  <a:pt x="5497225" y="517755"/>
                  <a:pt x="5493739" y="518491"/>
                  <a:pt x="5490372" y="518573"/>
                </a:cubicBezTo>
                <a:cubicBezTo>
                  <a:pt x="5490594" y="520364"/>
                  <a:pt x="5490483" y="523543"/>
                  <a:pt x="5490934" y="523623"/>
                </a:cubicBezTo>
                <a:cubicBezTo>
                  <a:pt x="5495537" y="524028"/>
                  <a:pt x="5500261" y="523868"/>
                  <a:pt x="5507004" y="523868"/>
                </a:cubicBezTo>
                <a:cubicBezTo>
                  <a:pt x="5503635" y="520936"/>
                  <a:pt x="5502285" y="518734"/>
                  <a:pt x="5500261" y="518331"/>
                </a:cubicBezTo>
                <a:close/>
                <a:moveTo>
                  <a:pt x="5335890" y="514992"/>
                </a:moveTo>
                <a:cubicBezTo>
                  <a:pt x="5335552" y="514992"/>
                  <a:pt x="5335101" y="517270"/>
                  <a:pt x="5334765" y="518491"/>
                </a:cubicBezTo>
                <a:cubicBezTo>
                  <a:pt x="5337690" y="518816"/>
                  <a:pt x="5340613" y="519143"/>
                  <a:pt x="5343531" y="519470"/>
                </a:cubicBezTo>
                <a:cubicBezTo>
                  <a:pt x="5343868" y="518247"/>
                  <a:pt x="5344325" y="517025"/>
                  <a:pt x="5344663" y="515804"/>
                </a:cubicBezTo>
                <a:cubicBezTo>
                  <a:pt x="5341739" y="515479"/>
                  <a:pt x="5338814" y="515074"/>
                  <a:pt x="5335890" y="514992"/>
                </a:cubicBezTo>
                <a:close/>
                <a:moveTo>
                  <a:pt x="5448091" y="510023"/>
                </a:moveTo>
                <a:cubicBezTo>
                  <a:pt x="5438199" y="510514"/>
                  <a:pt x="5428309" y="511162"/>
                  <a:pt x="5418412" y="511815"/>
                </a:cubicBezTo>
                <a:cubicBezTo>
                  <a:pt x="5418971" y="514912"/>
                  <a:pt x="5419422" y="518084"/>
                  <a:pt x="5419985" y="521176"/>
                </a:cubicBezTo>
                <a:cubicBezTo>
                  <a:pt x="5429875" y="519550"/>
                  <a:pt x="5439888" y="517922"/>
                  <a:pt x="5449777" y="516291"/>
                </a:cubicBezTo>
                <a:cubicBezTo>
                  <a:pt x="5449215" y="514180"/>
                  <a:pt x="5448654" y="512140"/>
                  <a:pt x="5448091" y="510023"/>
                </a:cubicBezTo>
                <a:close/>
                <a:moveTo>
                  <a:pt x="4001195" y="509040"/>
                </a:moveTo>
                <a:lnTo>
                  <a:pt x="4001325" y="509095"/>
                </a:lnTo>
                <a:lnTo>
                  <a:pt x="4001253" y="509128"/>
                </a:lnTo>
                <a:close/>
                <a:moveTo>
                  <a:pt x="4001140" y="508955"/>
                </a:moveTo>
                <a:lnTo>
                  <a:pt x="4001195" y="509040"/>
                </a:lnTo>
                <a:lnTo>
                  <a:pt x="4001028" y="508966"/>
                </a:lnTo>
                <a:close/>
                <a:moveTo>
                  <a:pt x="7573327" y="507093"/>
                </a:moveTo>
                <a:cubicBezTo>
                  <a:pt x="7572315" y="507987"/>
                  <a:pt x="7570516" y="508886"/>
                  <a:pt x="7570516" y="509698"/>
                </a:cubicBezTo>
                <a:cubicBezTo>
                  <a:pt x="7570516" y="510759"/>
                  <a:pt x="7572083" y="511898"/>
                  <a:pt x="7572877" y="512957"/>
                </a:cubicBezTo>
                <a:cubicBezTo>
                  <a:pt x="7574558" y="511571"/>
                  <a:pt x="7576246" y="510189"/>
                  <a:pt x="7577932" y="508801"/>
                </a:cubicBezTo>
                <a:cubicBezTo>
                  <a:pt x="7576358" y="508316"/>
                  <a:pt x="7574896" y="507745"/>
                  <a:pt x="7573327" y="507093"/>
                </a:cubicBezTo>
                <a:close/>
                <a:moveTo>
                  <a:pt x="7391754" y="506603"/>
                </a:moveTo>
                <a:cubicBezTo>
                  <a:pt x="7389391" y="506359"/>
                  <a:pt x="7386467" y="508719"/>
                  <a:pt x="7383768" y="509942"/>
                </a:cubicBezTo>
                <a:cubicBezTo>
                  <a:pt x="7385792" y="511571"/>
                  <a:pt x="7387705" y="514258"/>
                  <a:pt x="7389954" y="514501"/>
                </a:cubicBezTo>
                <a:cubicBezTo>
                  <a:pt x="7392540" y="514743"/>
                  <a:pt x="7395465" y="512632"/>
                  <a:pt x="7398158" y="511491"/>
                </a:cubicBezTo>
                <a:cubicBezTo>
                  <a:pt x="7396027" y="509780"/>
                  <a:pt x="7394228" y="506846"/>
                  <a:pt x="7391754" y="506603"/>
                </a:cubicBezTo>
                <a:close/>
                <a:moveTo>
                  <a:pt x="7647187" y="503429"/>
                </a:moveTo>
                <a:cubicBezTo>
                  <a:pt x="7646518" y="504165"/>
                  <a:pt x="7645956" y="504977"/>
                  <a:pt x="7645281" y="505705"/>
                </a:cubicBezTo>
                <a:cubicBezTo>
                  <a:pt x="7646744" y="506196"/>
                  <a:pt x="7649099" y="507253"/>
                  <a:pt x="7649323" y="507011"/>
                </a:cubicBezTo>
                <a:cubicBezTo>
                  <a:pt x="7650561" y="506034"/>
                  <a:pt x="7651124" y="504650"/>
                  <a:pt x="7651910" y="503429"/>
                </a:cubicBezTo>
                <a:cubicBezTo>
                  <a:pt x="7650336" y="503511"/>
                  <a:pt x="7648761" y="503511"/>
                  <a:pt x="7647187" y="503429"/>
                </a:cubicBezTo>
                <a:close/>
                <a:moveTo>
                  <a:pt x="7474611" y="503187"/>
                </a:moveTo>
                <a:cubicBezTo>
                  <a:pt x="7463819" y="504083"/>
                  <a:pt x="7453028" y="504977"/>
                  <a:pt x="7442343" y="505869"/>
                </a:cubicBezTo>
                <a:cubicBezTo>
                  <a:pt x="7442905" y="509046"/>
                  <a:pt x="7443355" y="512140"/>
                  <a:pt x="7443917" y="515319"/>
                </a:cubicBezTo>
                <a:cubicBezTo>
                  <a:pt x="7454715" y="513528"/>
                  <a:pt x="7465394" y="511737"/>
                  <a:pt x="7476185" y="509942"/>
                </a:cubicBezTo>
                <a:cubicBezTo>
                  <a:pt x="7475623" y="507662"/>
                  <a:pt x="7475173" y="505464"/>
                  <a:pt x="7474611" y="503187"/>
                </a:cubicBezTo>
                <a:close/>
                <a:moveTo>
                  <a:pt x="7714985" y="501803"/>
                </a:moveTo>
                <a:cubicBezTo>
                  <a:pt x="7714648" y="503596"/>
                  <a:pt x="7714310" y="505380"/>
                  <a:pt x="7713972" y="507253"/>
                </a:cubicBezTo>
                <a:cubicBezTo>
                  <a:pt x="7725214" y="508394"/>
                  <a:pt x="7736343" y="509535"/>
                  <a:pt x="7747366" y="510759"/>
                </a:cubicBezTo>
                <a:cubicBezTo>
                  <a:pt x="7747703" y="508719"/>
                  <a:pt x="7748153" y="506684"/>
                  <a:pt x="7748484" y="504566"/>
                </a:cubicBezTo>
                <a:cubicBezTo>
                  <a:pt x="7737355" y="503674"/>
                  <a:pt x="7726226" y="502697"/>
                  <a:pt x="7714985" y="501803"/>
                </a:cubicBezTo>
                <a:close/>
                <a:moveTo>
                  <a:pt x="7276179" y="500008"/>
                </a:moveTo>
                <a:cubicBezTo>
                  <a:pt x="7262124" y="498135"/>
                  <a:pt x="7245148" y="508232"/>
                  <a:pt x="7227271" y="513610"/>
                </a:cubicBezTo>
                <a:cubicBezTo>
                  <a:pt x="7271341" y="528344"/>
                  <a:pt x="7297985" y="531195"/>
                  <a:pt x="7341496" y="523948"/>
                </a:cubicBezTo>
                <a:cubicBezTo>
                  <a:pt x="7315414" y="513853"/>
                  <a:pt x="7296861" y="502697"/>
                  <a:pt x="7276179" y="500008"/>
                </a:cubicBezTo>
                <a:close/>
                <a:moveTo>
                  <a:pt x="7140475" y="497730"/>
                </a:moveTo>
                <a:cubicBezTo>
                  <a:pt x="7135751" y="506196"/>
                  <a:pt x="7130584" y="515401"/>
                  <a:pt x="7124399" y="526633"/>
                </a:cubicBezTo>
                <a:cubicBezTo>
                  <a:pt x="7067397" y="511737"/>
                  <a:pt x="7027936" y="541944"/>
                  <a:pt x="6981504" y="552201"/>
                </a:cubicBezTo>
                <a:cubicBezTo>
                  <a:pt x="6944293" y="560423"/>
                  <a:pt x="6918428" y="560178"/>
                  <a:pt x="6899877" y="540149"/>
                </a:cubicBezTo>
                <a:cubicBezTo>
                  <a:pt x="6940469" y="509455"/>
                  <a:pt x="7004774" y="530381"/>
                  <a:pt x="7055145" y="505950"/>
                </a:cubicBezTo>
                <a:cubicBezTo>
                  <a:pt x="7043678" y="501556"/>
                  <a:pt x="7038728" y="497892"/>
                  <a:pt x="7034343" y="498217"/>
                </a:cubicBezTo>
                <a:cubicBezTo>
                  <a:pt x="6981053" y="502535"/>
                  <a:pt x="6928433" y="511328"/>
                  <a:pt x="6873908" y="502372"/>
                </a:cubicBezTo>
                <a:cubicBezTo>
                  <a:pt x="6859292" y="500008"/>
                  <a:pt x="6841751" y="506603"/>
                  <a:pt x="6824549" y="509291"/>
                </a:cubicBezTo>
                <a:cubicBezTo>
                  <a:pt x="6830510" y="516454"/>
                  <a:pt x="6834672" y="521585"/>
                  <a:pt x="6841639" y="529972"/>
                </a:cubicBezTo>
                <a:cubicBezTo>
                  <a:pt x="6810157" y="532984"/>
                  <a:pt x="6783401" y="535511"/>
                  <a:pt x="6756644" y="538029"/>
                </a:cubicBezTo>
                <a:cubicBezTo>
                  <a:pt x="6757431" y="541779"/>
                  <a:pt x="6758220" y="545525"/>
                  <a:pt x="6759119" y="549267"/>
                </a:cubicBezTo>
                <a:cubicBezTo>
                  <a:pt x="6783964" y="547234"/>
                  <a:pt x="6808927" y="543326"/>
                  <a:pt x="6833660" y="543733"/>
                </a:cubicBezTo>
                <a:cubicBezTo>
                  <a:pt x="6847938" y="543977"/>
                  <a:pt x="6869859" y="548616"/>
                  <a:pt x="6874583" y="555947"/>
                </a:cubicBezTo>
                <a:cubicBezTo>
                  <a:pt x="6879982" y="564414"/>
                  <a:pt x="6877790" y="570275"/>
                  <a:pt x="6871732" y="574388"/>
                </a:cubicBezTo>
                <a:lnTo>
                  <a:pt x="6846060" y="582210"/>
                </a:lnTo>
                <a:lnTo>
                  <a:pt x="6845914" y="582081"/>
                </a:lnTo>
                <a:lnTo>
                  <a:pt x="6845301" y="581975"/>
                </a:lnTo>
                <a:lnTo>
                  <a:pt x="6816907" y="556272"/>
                </a:lnTo>
                <a:cubicBezTo>
                  <a:pt x="6816064" y="569461"/>
                  <a:pt x="6819913" y="575570"/>
                  <a:pt x="6825676" y="578548"/>
                </a:cubicBezTo>
                <a:lnTo>
                  <a:pt x="6845301" y="581975"/>
                </a:lnTo>
                <a:lnTo>
                  <a:pt x="6845687" y="582326"/>
                </a:lnTo>
                <a:lnTo>
                  <a:pt x="6846060" y="582210"/>
                </a:lnTo>
                <a:lnTo>
                  <a:pt x="6869185" y="602682"/>
                </a:lnTo>
                <a:cubicBezTo>
                  <a:pt x="6877927" y="607915"/>
                  <a:pt x="6888972" y="609237"/>
                  <a:pt x="6906287" y="599834"/>
                </a:cubicBezTo>
                <a:cubicBezTo>
                  <a:pt x="6904600" y="592260"/>
                  <a:pt x="6903026" y="584770"/>
                  <a:pt x="6901451" y="577605"/>
                </a:cubicBezTo>
                <a:cubicBezTo>
                  <a:pt x="6957783" y="562214"/>
                  <a:pt x="6975991" y="561727"/>
                  <a:pt x="7025801" y="575650"/>
                </a:cubicBezTo>
                <a:cubicBezTo>
                  <a:pt x="7016359" y="591851"/>
                  <a:pt x="7006910" y="607974"/>
                  <a:pt x="6995670" y="627354"/>
                </a:cubicBezTo>
                <a:cubicBezTo>
                  <a:pt x="7019951" y="624991"/>
                  <a:pt x="7038053" y="623199"/>
                  <a:pt x="7058068" y="621167"/>
                </a:cubicBezTo>
                <a:cubicBezTo>
                  <a:pt x="7038615" y="606183"/>
                  <a:pt x="7034116" y="591444"/>
                  <a:pt x="7048508" y="573534"/>
                </a:cubicBezTo>
                <a:cubicBezTo>
                  <a:pt x="7063236" y="555215"/>
                  <a:pt x="7083700" y="563435"/>
                  <a:pt x="7103153" y="564578"/>
                </a:cubicBezTo>
                <a:cubicBezTo>
                  <a:pt x="7125410" y="565962"/>
                  <a:pt x="7147781" y="567183"/>
                  <a:pt x="7170045" y="568807"/>
                </a:cubicBezTo>
                <a:cubicBezTo>
                  <a:pt x="7187359" y="570113"/>
                  <a:pt x="7207817" y="571902"/>
                  <a:pt x="7210067" y="555783"/>
                </a:cubicBezTo>
                <a:cubicBezTo>
                  <a:pt x="7211529" y="545688"/>
                  <a:pt x="7203887" y="533068"/>
                  <a:pt x="7195002" y="524517"/>
                </a:cubicBezTo>
                <a:cubicBezTo>
                  <a:pt x="7184098" y="514013"/>
                  <a:pt x="7167681" y="506359"/>
                  <a:pt x="7153291" y="497892"/>
                </a:cubicBezTo>
                <a:cubicBezTo>
                  <a:pt x="7151154" y="496587"/>
                  <a:pt x="7146324" y="497730"/>
                  <a:pt x="7140475" y="497730"/>
                </a:cubicBezTo>
                <a:close/>
                <a:moveTo>
                  <a:pt x="11855488" y="489995"/>
                </a:moveTo>
                <a:cubicBezTo>
                  <a:pt x="11852683" y="490892"/>
                  <a:pt x="11848633" y="491379"/>
                  <a:pt x="11847284" y="492927"/>
                </a:cubicBezTo>
                <a:cubicBezTo>
                  <a:pt x="11846271" y="494142"/>
                  <a:pt x="11848746" y="496833"/>
                  <a:pt x="11849645" y="498871"/>
                </a:cubicBezTo>
                <a:cubicBezTo>
                  <a:pt x="11853582" y="497648"/>
                  <a:pt x="11857407" y="496344"/>
                  <a:pt x="11861336" y="495121"/>
                </a:cubicBezTo>
                <a:cubicBezTo>
                  <a:pt x="11859424" y="493414"/>
                  <a:pt x="11857519" y="491704"/>
                  <a:pt x="11855488" y="489995"/>
                </a:cubicBezTo>
                <a:close/>
                <a:moveTo>
                  <a:pt x="4172367" y="489261"/>
                </a:moveTo>
                <a:cubicBezTo>
                  <a:pt x="4170124" y="490565"/>
                  <a:pt x="4167643" y="491704"/>
                  <a:pt x="4165624" y="493170"/>
                </a:cubicBezTo>
                <a:cubicBezTo>
                  <a:pt x="4165400" y="493336"/>
                  <a:pt x="4167312" y="495041"/>
                  <a:pt x="4168325" y="496019"/>
                </a:cubicBezTo>
                <a:cubicBezTo>
                  <a:pt x="4170568" y="494796"/>
                  <a:pt x="4172929" y="493581"/>
                  <a:pt x="4175179" y="492275"/>
                </a:cubicBezTo>
                <a:cubicBezTo>
                  <a:pt x="4174279" y="491299"/>
                  <a:pt x="4173379" y="490240"/>
                  <a:pt x="4172367" y="489261"/>
                </a:cubicBezTo>
                <a:close/>
                <a:moveTo>
                  <a:pt x="7921404" y="483482"/>
                </a:moveTo>
                <a:cubicBezTo>
                  <a:pt x="7897677" y="488692"/>
                  <a:pt x="7882506" y="492033"/>
                  <a:pt x="7856980" y="497565"/>
                </a:cubicBezTo>
                <a:cubicBezTo>
                  <a:pt x="7897233" y="503756"/>
                  <a:pt x="7897233" y="503756"/>
                  <a:pt x="7921404" y="483482"/>
                </a:cubicBezTo>
                <a:close/>
                <a:moveTo>
                  <a:pt x="8053845" y="480877"/>
                </a:moveTo>
                <a:cubicBezTo>
                  <a:pt x="8050808" y="481609"/>
                  <a:pt x="8047771" y="482425"/>
                  <a:pt x="8044734" y="483155"/>
                </a:cubicBezTo>
                <a:cubicBezTo>
                  <a:pt x="8045859" y="485271"/>
                  <a:pt x="8047545" y="489181"/>
                  <a:pt x="8048221" y="489097"/>
                </a:cubicBezTo>
                <a:cubicBezTo>
                  <a:pt x="8052382" y="488527"/>
                  <a:pt x="8056431" y="487146"/>
                  <a:pt x="8060475" y="486000"/>
                </a:cubicBezTo>
                <a:cubicBezTo>
                  <a:pt x="8058224" y="484294"/>
                  <a:pt x="8055981" y="482588"/>
                  <a:pt x="8053845" y="480877"/>
                </a:cubicBezTo>
                <a:close/>
                <a:moveTo>
                  <a:pt x="6837596" y="479329"/>
                </a:moveTo>
                <a:cubicBezTo>
                  <a:pt x="6837484" y="480225"/>
                  <a:pt x="6837372" y="481120"/>
                  <a:pt x="6837259" y="482018"/>
                </a:cubicBezTo>
                <a:cubicBezTo>
                  <a:pt x="6843101" y="482018"/>
                  <a:pt x="6848839" y="482018"/>
                  <a:pt x="6854681" y="482018"/>
                </a:cubicBezTo>
                <a:cubicBezTo>
                  <a:pt x="6854792" y="481120"/>
                  <a:pt x="6854904" y="480225"/>
                  <a:pt x="6855016" y="479329"/>
                </a:cubicBezTo>
                <a:cubicBezTo>
                  <a:pt x="6849175" y="479329"/>
                  <a:pt x="6843438" y="479329"/>
                  <a:pt x="6837596" y="479329"/>
                </a:cubicBezTo>
                <a:close/>
                <a:moveTo>
                  <a:pt x="10603041" y="470211"/>
                </a:moveTo>
                <a:cubicBezTo>
                  <a:pt x="10603041" y="471432"/>
                  <a:pt x="10603041" y="472653"/>
                  <a:pt x="10603041" y="473872"/>
                </a:cubicBezTo>
                <a:cubicBezTo>
                  <a:pt x="10612370" y="473872"/>
                  <a:pt x="10621706" y="473872"/>
                  <a:pt x="10631035" y="473872"/>
                </a:cubicBezTo>
                <a:cubicBezTo>
                  <a:pt x="10631035" y="472653"/>
                  <a:pt x="10631035" y="471432"/>
                  <a:pt x="10631035" y="470211"/>
                </a:cubicBezTo>
                <a:cubicBezTo>
                  <a:pt x="10621706" y="470211"/>
                  <a:pt x="10612370" y="470211"/>
                  <a:pt x="10603041" y="470211"/>
                </a:cubicBezTo>
                <a:close/>
                <a:moveTo>
                  <a:pt x="7797842" y="463775"/>
                </a:moveTo>
                <a:cubicBezTo>
                  <a:pt x="7785813" y="465893"/>
                  <a:pt x="7773673" y="468011"/>
                  <a:pt x="7761531" y="470048"/>
                </a:cubicBezTo>
                <a:cubicBezTo>
                  <a:pt x="7761419" y="471432"/>
                  <a:pt x="7761194" y="472731"/>
                  <a:pt x="7761081" y="474115"/>
                </a:cubicBezTo>
                <a:cubicBezTo>
                  <a:pt x="7768161" y="474115"/>
                  <a:pt x="7775472" y="474929"/>
                  <a:pt x="7782214" y="473872"/>
                </a:cubicBezTo>
                <a:cubicBezTo>
                  <a:pt x="7788626" y="472811"/>
                  <a:pt x="7794468" y="469801"/>
                  <a:pt x="7800655" y="467684"/>
                </a:cubicBezTo>
                <a:cubicBezTo>
                  <a:pt x="7799755" y="466382"/>
                  <a:pt x="7798742" y="465079"/>
                  <a:pt x="7797842" y="463775"/>
                </a:cubicBezTo>
                <a:close/>
                <a:moveTo>
                  <a:pt x="8658935" y="458405"/>
                </a:moveTo>
                <a:cubicBezTo>
                  <a:pt x="8657585" y="458241"/>
                  <a:pt x="8656010" y="459217"/>
                  <a:pt x="8654436" y="459789"/>
                </a:cubicBezTo>
                <a:cubicBezTo>
                  <a:pt x="8654322" y="460928"/>
                  <a:pt x="8654322" y="461984"/>
                  <a:pt x="8654210" y="463121"/>
                </a:cubicBezTo>
                <a:cubicBezTo>
                  <a:pt x="8656679" y="462394"/>
                  <a:pt x="8659265" y="461657"/>
                  <a:pt x="8661740" y="460928"/>
                </a:cubicBezTo>
                <a:cubicBezTo>
                  <a:pt x="8660840" y="460033"/>
                  <a:pt x="8660052" y="458485"/>
                  <a:pt x="8658935" y="458405"/>
                </a:cubicBezTo>
                <a:close/>
                <a:moveTo>
                  <a:pt x="5787062" y="456612"/>
                </a:moveTo>
                <a:cubicBezTo>
                  <a:pt x="5772222" y="459951"/>
                  <a:pt x="5757382" y="463206"/>
                  <a:pt x="5742541" y="466545"/>
                </a:cubicBezTo>
                <a:cubicBezTo>
                  <a:pt x="5743779" y="469396"/>
                  <a:pt x="5745127" y="472328"/>
                  <a:pt x="5746366" y="475174"/>
                </a:cubicBezTo>
                <a:cubicBezTo>
                  <a:pt x="5761207" y="471841"/>
                  <a:pt x="5776047" y="468420"/>
                  <a:pt x="5790774" y="464999"/>
                </a:cubicBezTo>
                <a:cubicBezTo>
                  <a:pt x="5789538" y="462231"/>
                  <a:pt x="5788300" y="459380"/>
                  <a:pt x="5787062" y="456612"/>
                </a:cubicBezTo>
                <a:close/>
                <a:moveTo>
                  <a:pt x="10986423" y="455146"/>
                </a:moveTo>
                <a:cubicBezTo>
                  <a:pt x="10986423" y="456043"/>
                  <a:pt x="10986423" y="456937"/>
                  <a:pt x="10986423" y="457833"/>
                </a:cubicBezTo>
                <a:cubicBezTo>
                  <a:pt x="10994852" y="457833"/>
                  <a:pt x="11003393" y="457833"/>
                  <a:pt x="11011829" y="457833"/>
                </a:cubicBezTo>
                <a:cubicBezTo>
                  <a:pt x="11011829" y="456937"/>
                  <a:pt x="11011829" y="456043"/>
                  <a:pt x="11011829" y="455146"/>
                </a:cubicBezTo>
                <a:cubicBezTo>
                  <a:pt x="11003393" y="455146"/>
                  <a:pt x="10994852" y="455146"/>
                  <a:pt x="10986423" y="455146"/>
                </a:cubicBezTo>
                <a:close/>
                <a:moveTo>
                  <a:pt x="6554162" y="454655"/>
                </a:moveTo>
                <a:cubicBezTo>
                  <a:pt x="6406882" y="466382"/>
                  <a:pt x="6259487" y="476964"/>
                  <a:pt x="6112544" y="490892"/>
                </a:cubicBezTo>
                <a:cubicBezTo>
                  <a:pt x="6050033" y="496833"/>
                  <a:pt x="5988765" y="509615"/>
                  <a:pt x="5913774" y="521343"/>
                </a:cubicBezTo>
                <a:cubicBezTo>
                  <a:pt x="5970886" y="527445"/>
                  <a:pt x="5954246" y="545852"/>
                  <a:pt x="5935356" y="564578"/>
                </a:cubicBezTo>
                <a:cubicBezTo>
                  <a:pt x="5941093" y="566371"/>
                  <a:pt x="5946937" y="568160"/>
                  <a:pt x="5952672" y="569951"/>
                </a:cubicBezTo>
                <a:cubicBezTo>
                  <a:pt x="5962001" y="558957"/>
                  <a:pt x="5971448" y="547884"/>
                  <a:pt x="5977290" y="540965"/>
                </a:cubicBezTo>
                <a:lnTo>
                  <a:pt x="6036261" y="557772"/>
                </a:lnTo>
                <a:lnTo>
                  <a:pt x="6010909" y="572271"/>
                </a:lnTo>
                <a:cubicBezTo>
                  <a:pt x="6003516" y="577403"/>
                  <a:pt x="6002139" y="583834"/>
                  <a:pt x="6021587" y="594620"/>
                </a:cubicBezTo>
                <a:cubicBezTo>
                  <a:pt x="6034292" y="590142"/>
                  <a:pt x="6045197" y="583874"/>
                  <a:pt x="6057344" y="582326"/>
                </a:cubicBezTo>
                <a:cubicBezTo>
                  <a:pt x="6116932" y="574673"/>
                  <a:pt x="6178993" y="583791"/>
                  <a:pt x="6237567" y="567021"/>
                </a:cubicBezTo>
                <a:cubicBezTo>
                  <a:pt x="6248022" y="564009"/>
                  <a:pt x="6263087" y="568890"/>
                  <a:pt x="6275789" y="570682"/>
                </a:cubicBezTo>
                <a:cubicBezTo>
                  <a:pt x="6286807" y="572229"/>
                  <a:pt x="6297606" y="576302"/>
                  <a:pt x="6308397" y="576302"/>
                </a:cubicBezTo>
                <a:cubicBezTo>
                  <a:pt x="6428015" y="575977"/>
                  <a:pt x="6447467" y="583140"/>
                  <a:pt x="6518520" y="606263"/>
                </a:cubicBezTo>
                <a:cubicBezTo>
                  <a:pt x="6522119" y="579961"/>
                  <a:pt x="6525607" y="554808"/>
                  <a:pt x="6529205" y="528913"/>
                </a:cubicBezTo>
                <a:cubicBezTo>
                  <a:pt x="6510091" y="526063"/>
                  <a:pt x="6490638" y="523134"/>
                  <a:pt x="6468155" y="519712"/>
                </a:cubicBezTo>
                <a:cubicBezTo>
                  <a:pt x="6469393" y="505789"/>
                  <a:pt x="6470292" y="494226"/>
                  <a:pt x="6471418" y="481286"/>
                </a:cubicBezTo>
                <a:cubicBezTo>
                  <a:pt x="6504017" y="475093"/>
                  <a:pt x="6534485" y="469232"/>
                  <a:pt x="6569453" y="462552"/>
                </a:cubicBezTo>
                <a:cubicBezTo>
                  <a:pt x="6560005" y="457591"/>
                  <a:pt x="6556862" y="454494"/>
                  <a:pt x="6554162" y="454655"/>
                </a:cubicBezTo>
                <a:close/>
                <a:moveTo>
                  <a:pt x="11156749" y="454494"/>
                </a:moveTo>
                <a:cubicBezTo>
                  <a:pt x="11156861" y="455553"/>
                  <a:pt x="11156861" y="456612"/>
                  <a:pt x="11156973" y="457669"/>
                </a:cubicBezTo>
                <a:cubicBezTo>
                  <a:pt x="11179913" y="457669"/>
                  <a:pt x="11202732" y="457669"/>
                  <a:pt x="11225665" y="457669"/>
                </a:cubicBezTo>
                <a:cubicBezTo>
                  <a:pt x="11225553" y="456612"/>
                  <a:pt x="11225553" y="455553"/>
                  <a:pt x="11225441" y="454494"/>
                </a:cubicBezTo>
                <a:cubicBezTo>
                  <a:pt x="11202508" y="454494"/>
                  <a:pt x="11179575" y="454494"/>
                  <a:pt x="11156749" y="454494"/>
                </a:cubicBezTo>
                <a:close/>
                <a:moveTo>
                  <a:pt x="11076246" y="454330"/>
                </a:moveTo>
                <a:cubicBezTo>
                  <a:pt x="11076696" y="455471"/>
                  <a:pt x="11077153" y="456694"/>
                  <a:pt x="11077491" y="457833"/>
                </a:cubicBezTo>
                <a:cubicBezTo>
                  <a:pt x="11079059" y="457591"/>
                  <a:pt x="11080521" y="457264"/>
                  <a:pt x="11081983" y="456937"/>
                </a:cubicBezTo>
                <a:cubicBezTo>
                  <a:pt x="11081645" y="456125"/>
                  <a:pt x="11081645" y="454739"/>
                  <a:pt x="11080971" y="454494"/>
                </a:cubicBezTo>
                <a:cubicBezTo>
                  <a:pt x="11079621" y="454085"/>
                  <a:pt x="11077828" y="454330"/>
                  <a:pt x="11076246" y="454330"/>
                </a:cubicBezTo>
                <a:close/>
                <a:moveTo>
                  <a:pt x="5489807" y="454005"/>
                </a:moveTo>
                <a:cubicBezTo>
                  <a:pt x="5488790" y="452377"/>
                  <a:pt x="5472268" y="455798"/>
                  <a:pt x="5463051" y="456937"/>
                </a:cubicBezTo>
                <a:cubicBezTo>
                  <a:pt x="5466194" y="464914"/>
                  <a:pt x="5465968" y="476152"/>
                  <a:pt x="5473280" y="480143"/>
                </a:cubicBezTo>
                <a:cubicBezTo>
                  <a:pt x="5492612" y="490729"/>
                  <a:pt x="5518813" y="481689"/>
                  <a:pt x="5537584" y="459709"/>
                </a:cubicBezTo>
                <a:cubicBezTo>
                  <a:pt x="5523194" y="452301"/>
                  <a:pt x="5501835" y="472896"/>
                  <a:pt x="5489807" y="454005"/>
                </a:cubicBezTo>
                <a:close/>
                <a:moveTo>
                  <a:pt x="11504600" y="453436"/>
                </a:moveTo>
                <a:cubicBezTo>
                  <a:pt x="11504375" y="453191"/>
                  <a:pt x="11501681" y="454494"/>
                  <a:pt x="11500107" y="455146"/>
                </a:cubicBezTo>
                <a:cubicBezTo>
                  <a:pt x="11501007" y="456043"/>
                  <a:pt x="11501795" y="457426"/>
                  <a:pt x="11503032" y="457751"/>
                </a:cubicBezTo>
                <a:cubicBezTo>
                  <a:pt x="11504600" y="458241"/>
                  <a:pt x="11506625" y="457833"/>
                  <a:pt x="11508424" y="457833"/>
                </a:cubicBezTo>
                <a:cubicBezTo>
                  <a:pt x="11507187" y="456287"/>
                  <a:pt x="11506181" y="454655"/>
                  <a:pt x="11504600" y="453436"/>
                </a:cubicBezTo>
                <a:close/>
                <a:moveTo>
                  <a:pt x="4258711" y="453107"/>
                </a:moveTo>
                <a:cubicBezTo>
                  <a:pt x="4250732" y="454412"/>
                  <a:pt x="4242753" y="455798"/>
                  <a:pt x="4234766" y="457099"/>
                </a:cubicBezTo>
                <a:cubicBezTo>
                  <a:pt x="4235554" y="459380"/>
                  <a:pt x="4236341" y="461657"/>
                  <a:pt x="4237128" y="463935"/>
                </a:cubicBezTo>
                <a:cubicBezTo>
                  <a:pt x="4244883" y="462313"/>
                  <a:pt x="4252645" y="460765"/>
                  <a:pt x="4260399" y="459139"/>
                </a:cubicBezTo>
                <a:cubicBezTo>
                  <a:pt x="4259844" y="457099"/>
                  <a:pt x="4259275" y="455064"/>
                  <a:pt x="4258711" y="453107"/>
                </a:cubicBezTo>
                <a:close/>
                <a:moveTo>
                  <a:pt x="7954515" y="451390"/>
                </a:moveTo>
                <a:cubicBezTo>
                  <a:pt x="7937790" y="451991"/>
                  <a:pt x="7921234" y="457996"/>
                  <a:pt x="7903189" y="467606"/>
                </a:cubicBezTo>
                <a:cubicBezTo>
                  <a:pt x="7940512" y="467606"/>
                  <a:pt x="7970755" y="467606"/>
                  <a:pt x="8006848" y="467606"/>
                </a:cubicBezTo>
                <a:cubicBezTo>
                  <a:pt x="7988130" y="455593"/>
                  <a:pt x="7971238" y="450791"/>
                  <a:pt x="7954515" y="451390"/>
                </a:cubicBezTo>
                <a:close/>
                <a:moveTo>
                  <a:pt x="10366716" y="448146"/>
                </a:moveTo>
                <a:cubicBezTo>
                  <a:pt x="10364354" y="449531"/>
                  <a:pt x="10361773" y="450753"/>
                  <a:pt x="10359629" y="452301"/>
                </a:cubicBezTo>
                <a:cubicBezTo>
                  <a:pt x="10359412" y="452457"/>
                  <a:pt x="10361429" y="454252"/>
                  <a:pt x="10362442" y="455309"/>
                </a:cubicBezTo>
                <a:cubicBezTo>
                  <a:pt x="10364804" y="454005"/>
                  <a:pt x="10367279" y="452704"/>
                  <a:pt x="10369641" y="451316"/>
                </a:cubicBezTo>
                <a:cubicBezTo>
                  <a:pt x="10368629" y="450263"/>
                  <a:pt x="10367729" y="449204"/>
                  <a:pt x="10366716" y="448146"/>
                </a:cubicBezTo>
                <a:close/>
                <a:moveTo>
                  <a:pt x="8100835" y="448061"/>
                </a:moveTo>
                <a:cubicBezTo>
                  <a:pt x="8100047" y="449204"/>
                  <a:pt x="8098591" y="450343"/>
                  <a:pt x="8098704" y="451400"/>
                </a:cubicBezTo>
                <a:cubicBezTo>
                  <a:pt x="8098704" y="452216"/>
                  <a:pt x="8100835" y="452946"/>
                  <a:pt x="8102078" y="453676"/>
                </a:cubicBezTo>
                <a:cubicBezTo>
                  <a:pt x="8103534" y="453029"/>
                  <a:pt x="8105108" y="452377"/>
                  <a:pt x="8106570" y="451725"/>
                </a:cubicBezTo>
                <a:cubicBezTo>
                  <a:pt x="8104658" y="450506"/>
                  <a:pt x="8102746" y="449285"/>
                  <a:pt x="8100835" y="448061"/>
                </a:cubicBezTo>
                <a:close/>
                <a:moveTo>
                  <a:pt x="11829181" y="445294"/>
                </a:moveTo>
                <a:cubicBezTo>
                  <a:pt x="11829631" y="446680"/>
                  <a:pt x="11830081" y="447983"/>
                  <a:pt x="11830419" y="449365"/>
                </a:cubicBezTo>
                <a:cubicBezTo>
                  <a:pt x="11831993" y="449040"/>
                  <a:pt x="11833456" y="448715"/>
                  <a:pt x="11835030" y="448308"/>
                </a:cubicBezTo>
                <a:cubicBezTo>
                  <a:pt x="11834692" y="447331"/>
                  <a:pt x="11834805" y="445783"/>
                  <a:pt x="11834130" y="445541"/>
                </a:cubicBezTo>
                <a:cubicBezTo>
                  <a:pt x="11832780" y="445049"/>
                  <a:pt x="11830868" y="445294"/>
                  <a:pt x="11829181" y="445294"/>
                </a:cubicBezTo>
                <a:close/>
                <a:moveTo>
                  <a:pt x="10572573" y="445049"/>
                </a:moveTo>
                <a:cubicBezTo>
                  <a:pt x="10571110" y="445456"/>
                  <a:pt x="10569760" y="445863"/>
                  <a:pt x="10568298" y="446271"/>
                </a:cubicBezTo>
                <a:cubicBezTo>
                  <a:pt x="10569648" y="447656"/>
                  <a:pt x="10570886" y="449285"/>
                  <a:pt x="10572573" y="450343"/>
                </a:cubicBezTo>
                <a:cubicBezTo>
                  <a:pt x="10573135" y="450668"/>
                  <a:pt x="10575272" y="449609"/>
                  <a:pt x="10576622" y="449204"/>
                </a:cubicBezTo>
                <a:cubicBezTo>
                  <a:pt x="10575385" y="447819"/>
                  <a:pt x="10574035" y="446435"/>
                  <a:pt x="10572573" y="445049"/>
                </a:cubicBezTo>
                <a:close/>
                <a:moveTo>
                  <a:pt x="10468801" y="440981"/>
                </a:moveTo>
                <a:cubicBezTo>
                  <a:pt x="10465201" y="441466"/>
                  <a:pt x="10461608" y="441953"/>
                  <a:pt x="10457897" y="442444"/>
                </a:cubicBezTo>
                <a:cubicBezTo>
                  <a:pt x="10455872" y="452301"/>
                  <a:pt x="10453848" y="462069"/>
                  <a:pt x="10451373" y="474359"/>
                </a:cubicBezTo>
                <a:cubicBezTo>
                  <a:pt x="10468351" y="475420"/>
                  <a:pt x="10481504" y="476152"/>
                  <a:pt x="10502868" y="477456"/>
                </a:cubicBezTo>
                <a:cubicBezTo>
                  <a:pt x="10488366" y="461818"/>
                  <a:pt x="10478580" y="451400"/>
                  <a:pt x="10468801" y="440981"/>
                </a:cubicBezTo>
                <a:close/>
                <a:moveTo>
                  <a:pt x="9309777" y="440820"/>
                </a:moveTo>
                <a:cubicBezTo>
                  <a:pt x="9307640" y="441953"/>
                  <a:pt x="9305397" y="443092"/>
                  <a:pt x="9303479" y="444480"/>
                </a:cubicBezTo>
                <a:cubicBezTo>
                  <a:pt x="9303253" y="444640"/>
                  <a:pt x="9305061" y="446271"/>
                  <a:pt x="9305954" y="447167"/>
                </a:cubicBezTo>
                <a:cubicBezTo>
                  <a:pt x="9308203" y="445944"/>
                  <a:pt x="9310227" y="444805"/>
                  <a:pt x="9312365" y="443668"/>
                </a:cubicBezTo>
                <a:cubicBezTo>
                  <a:pt x="9311465" y="442689"/>
                  <a:pt x="9310677" y="441790"/>
                  <a:pt x="9309777" y="440820"/>
                </a:cubicBezTo>
                <a:close/>
                <a:moveTo>
                  <a:pt x="9421978" y="440487"/>
                </a:moveTo>
                <a:cubicBezTo>
                  <a:pt x="9419623" y="441790"/>
                  <a:pt x="9417148" y="443014"/>
                  <a:pt x="9415124" y="444480"/>
                </a:cubicBezTo>
                <a:cubicBezTo>
                  <a:pt x="9414899" y="444640"/>
                  <a:pt x="9416812" y="446353"/>
                  <a:pt x="9417824" y="447412"/>
                </a:cubicBezTo>
                <a:cubicBezTo>
                  <a:pt x="9420185" y="446110"/>
                  <a:pt x="9422654" y="444887"/>
                  <a:pt x="9424791" y="443419"/>
                </a:cubicBezTo>
                <a:cubicBezTo>
                  <a:pt x="9424903" y="443259"/>
                  <a:pt x="9422997" y="441546"/>
                  <a:pt x="9421978" y="440487"/>
                </a:cubicBezTo>
                <a:close/>
                <a:moveTo>
                  <a:pt x="12095862" y="440407"/>
                </a:moveTo>
                <a:cubicBezTo>
                  <a:pt x="12093950" y="441953"/>
                  <a:pt x="12092150" y="443583"/>
                  <a:pt x="12090245" y="445132"/>
                </a:cubicBezTo>
                <a:cubicBezTo>
                  <a:pt x="12091588" y="445863"/>
                  <a:pt x="12093838" y="447331"/>
                  <a:pt x="12094062" y="447167"/>
                </a:cubicBezTo>
                <a:cubicBezTo>
                  <a:pt x="12096199" y="445783"/>
                  <a:pt x="12097999" y="444153"/>
                  <a:pt x="12099799" y="442605"/>
                </a:cubicBezTo>
                <a:cubicBezTo>
                  <a:pt x="12098561" y="441871"/>
                  <a:pt x="12097211" y="441141"/>
                  <a:pt x="12095862" y="440407"/>
                </a:cubicBezTo>
                <a:close/>
                <a:moveTo>
                  <a:pt x="7867433" y="439677"/>
                </a:moveTo>
                <a:cubicBezTo>
                  <a:pt x="7862717" y="441383"/>
                  <a:pt x="7856530" y="442360"/>
                  <a:pt x="7853605" y="445049"/>
                </a:cubicBezTo>
                <a:cubicBezTo>
                  <a:pt x="7845964" y="452377"/>
                  <a:pt x="7839777" y="460521"/>
                  <a:pt x="7829211" y="472731"/>
                </a:cubicBezTo>
                <a:cubicBezTo>
                  <a:pt x="7888798" y="470373"/>
                  <a:pt x="7889473" y="469723"/>
                  <a:pt x="7867433" y="439677"/>
                </a:cubicBezTo>
                <a:close/>
                <a:moveTo>
                  <a:pt x="9195831" y="438901"/>
                </a:moveTo>
                <a:cubicBezTo>
                  <a:pt x="9187540" y="438496"/>
                  <a:pt x="9178631" y="442649"/>
                  <a:pt x="9169358" y="447819"/>
                </a:cubicBezTo>
                <a:cubicBezTo>
                  <a:pt x="9183298" y="450426"/>
                  <a:pt x="9197239" y="453191"/>
                  <a:pt x="9218597" y="457346"/>
                </a:cubicBezTo>
                <a:cubicBezTo>
                  <a:pt x="9211796" y="444277"/>
                  <a:pt x="9204122" y="439310"/>
                  <a:pt x="9195831" y="438901"/>
                </a:cubicBezTo>
                <a:close/>
                <a:moveTo>
                  <a:pt x="9489327" y="438781"/>
                </a:moveTo>
                <a:cubicBezTo>
                  <a:pt x="9481003" y="440242"/>
                  <a:pt x="9472687" y="441710"/>
                  <a:pt x="9464370" y="443259"/>
                </a:cubicBezTo>
                <a:cubicBezTo>
                  <a:pt x="9464820" y="445374"/>
                  <a:pt x="9465270" y="447492"/>
                  <a:pt x="9465713" y="449609"/>
                </a:cubicBezTo>
                <a:cubicBezTo>
                  <a:pt x="9474037" y="449285"/>
                  <a:pt x="9482247" y="449040"/>
                  <a:pt x="9490565" y="448715"/>
                </a:cubicBezTo>
                <a:cubicBezTo>
                  <a:pt x="9490115" y="445374"/>
                  <a:pt x="9489665" y="442035"/>
                  <a:pt x="9489327" y="438781"/>
                </a:cubicBezTo>
                <a:close/>
                <a:moveTo>
                  <a:pt x="8536723" y="438293"/>
                </a:moveTo>
                <a:cubicBezTo>
                  <a:pt x="8535035" y="440004"/>
                  <a:pt x="8531324" y="442522"/>
                  <a:pt x="8531886" y="443419"/>
                </a:cubicBezTo>
                <a:cubicBezTo>
                  <a:pt x="8533236" y="445374"/>
                  <a:pt x="8536835" y="446597"/>
                  <a:pt x="8539422" y="448146"/>
                </a:cubicBezTo>
                <a:cubicBezTo>
                  <a:pt x="8541665" y="445701"/>
                  <a:pt x="8543914" y="443176"/>
                  <a:pt x="8546164" y="440738"/>
                </a:cubicBezTo>
                <a:cubicBezTo>
                  <a:pt x="8543128" y="439920"/>
                  <a:pt x="8539872" y="439108"/>
                  <a:pt x="8536723" y="438293"/>
                </a:cubicBezTo>
                <a:close/>
                <a:moveTo>
                  <a:pt x="9535086" y="437969"/>
                </a:moveTo>
                <a:cubicBezTo>
                  <a:pt x="9534636" y="441141"/>
                  <a:pt x="9534186" y="444235"/>
                  <a:pt x="9533736" y="447412"/>
                </a:cubicBezTo>
                <a:cubicBezTo>
                  <a:pt x="9556331" y="454819"/>
                  <a:pt x="9580058" y="450506"/>
                  <a:pt x="9603778" y="445783"/>
                </a:cubicBezTo>
                <a:cubicBezTo>
                  <a:pt x="9580845" y="443176"/>
                  <a:pt x="9558019" y="440573"/>
                  <a:pt x="9535086" y="437969"/>
                </a:cubicBezTo>
                <a:close/>
                <a:moveTo>
                  <a:pt x="8598222" y="437724"/>
                </a:moveTo>
                <a:cubicBezTo>
                  <a:pt x="8592260" y="443014"/>
                  <a:pt x="8586187" y="448386"/>
                  <a:pt x="8580232" y="453676"/>
                </a:cubicBezTo>
                <a:cubicBezTo>
                  <a:pt x="8591361" y="459139"/>
                  <a:pt x="8602377" y="464589"/>
                  <a:pt x="8613512" y="470048"/>
                </a:cubicBezTo>
                <a:cubicBezTo>
                  <a:pt x="8618230" y="466138"/>
                  <a:pt x="8622842" y="462313"/>
                  <a:pt x="8627566" y="458405"/>
                </a:cubicBezTo>
                <a:cubicBezTo>
                  <a:pt x="8617780" y="451480"/>
                  <a:pt x="8608001" y="444640"/>
                  <a:pt x="8598222" y="437724"/>
                </a:cubicBezTo>
                <a:close/>
                <a:moveTo>
                  <a:pt x="9138551" y="436583"/>
                </a:moveTo>
                <a:cubicBezTo>
                  <a:pt x="9121124" y="437477"/>
                  <a:pt x="9105608" y="438293"/>
                  <a:pt x="9082338" y="439517"/>
                </a:cubicBezTo>
                <a:cubicBezTo>
                  <a:pt x="9128210" y="455958"/>
                  <a:pt x="9128210" y="455958"/>
                  <a:pt x="9138551" y="436583"/>
                </a:cubicBezTo>
                <a:close/>
                <a:moveTo>
                  <a:pt x="9047596" y="435281"/>
                </a:moveTo>
                <a:cubicBezTo>
                  <a:pt x="8956528" y="432345"/>
                  <a:pt x="8867821" y="439597"/>
                  <a:pt x="8779902" y="454085"/>
                </a:cubicBezTo>
                <a:cubicBezTo>
                  <a:pt x="8825998" y="467766"/>
                  <a:pt x="8869958" y="450506"/>
                  <a:pt x="8914142" y="451561"/>
                </a:cubicBezTo>
                <a:cubicBezTo>
                  <a:pt x="8958889" y="452619"/>
                  <a:pt x="9003186" y="464020"/>
                  <a:pt x="9044784" y="470453"/>
                </a:cubicBezTo>
                <a:cubicBezTo>
                  <a:pt x="9045570" y="460521"/>
                  <a:pt x="9046470" y="449531"/>
                  <a:pt x="9047596" y="435281"/>
                </a:cubicBezTo>
                <a:close/>
                <a:moveTo>
                  <a:pt x="8749884" y="430312"/>
                </a:moveTo>
                <a:cubicBezTo>
                  <a:pt x="8750108" y="431369"/>
                  <a:pt x="8750334" y="432430"/>
                  <a:pt x="8750558" y="433406"/>
                </a:cubicBezTo>
                <a:cubicBezTo>
                  <a:pt x="8758882" y="433406"/>
                  <a:pt x="8767087" y="433406"/>
                  <a:pt x="8775409" y="433406"/>
                </a:cubicBezTo>
                <a:cubicBezTo>
                  <a:pt x="8775409" y="432345"/>
                  <a:pt x="8775409" y="431286"/>
                  <a:pt x="8775409" y="430312"/>
                </a:cubicBezTo>
                <a:cubicBezTo>
                  <a:pt x="8766861" y="430312"/>
                  <a:pt x="8758432" y="430312"/>
                  <a:pt x="8749884" y="430312"/>
                </a:cubicBezTo>
                <a:close/>
                <a:moveTo>
                  <a:pt x="8085769" y="428279"/>
                </a:moveTo>
                <a:cubicBezTo>
                  <a:pt x="8057331" y="426321"/>
                  <a:pt x="8035404" y="429662"/>
                  <a:pt x="8034279" y="463935"/>
                </a:cubicBezTo>
                <a:cubicBezTo>
                  <a:pt x="8056544" y="448470"/>
                  <a:pt x="8071160" y="438378"/>
                  <a:pt x="8085769" y="428279"/>
                </a:cubicBezTo>
                <a:close/>
                <a:moveTo>
                  <a:pt x="10124205" y="426566"/>
                </a:moveTo>
                <a:cubicBezTo>
                  <a:pt x="10124205" y="429418"/>
                  <a:pt x="10124205" y="432185"/>
                  <a:pt x="10124092" y="435035"/>
                </a:cubicBezTo>
                <a:cubicBezTo>
                  <a:pt x="10137696" y="435526"/>
                  <a:pt x="10151306" y="436011"/>
                  <a:pt x="10165022" y="436420"/>
                </a:cubicBezTo>
                <a:cubicBezTo>
                  <a:pt x="10165134" y="433159"/>
                  <a:pt x="10165246" y="429827"/>
                  <a:pt x="10165472" y="426566"/>
                </a:cubicBezTo>
                <a:cubicBezTo>
                  <a:pt x="10151756" y="426566"/>
                  <a:pt x="10137928" y="426566"/>
                  <a:pt x="10124205" y="426566"/>
                </a:cubicBezTo>
                <a:close/>
                <a:moveTo>
                  <a:pt x="10657567" y="424613"/>
                </a:moveTo>
                <a:cubicBezTo>
                  <a:pt x="10693097" y="440487"/>
                  <a:pt x="10728846" y="450506"/>
                  <a:pt x="10766963" y="429907"/>
                </a:cubicBezTo>
                <a:cubicBezTo>
                  <a:pt x="10730533" y="428114"/>
                  <a:pt x="10694110" y="426406"/>
                  <a:pt x="10657567" y="424613"/>
                </a:cubicBezTo>
                <a:close/>
                <a:moveTo>
                  <a:pt x="5124973" y="415332"/>
                </a:moveTo>
                <a:cubicBezTo>
                  <a:pt x="5123509" y="415821"/>
                  <a:pt x="5122055" y="416391"/>
                  <a:pt x="5120593" y="416880"/>
                </a:cubicBezTo>
                <a:cubicBezTo>
                  <a:pt x="5120593" y="418019"/>
                  <a:pt x="5120029" y="419485"/>
                  <a:pt x="5120704" y="420133"/>
                </a:cubicBezTo>
                <a:cubicBezTo>
                  <a:pt x="5121491" y="420782"/>
                  <a:pt x="5123509" y="420622"/>
                  <a:pt x="5125086" y="420867"/>
                </a:cubicBezTo>
                <a:cubicBezTo>
                  <a:pt x="5125086" y="418992"/>
                  <a:pt x="5124973" y="417207"/>
                  <a:pt x="5124973" y="415332"/>
                </a:cubicBezTo>
                <a:close/>
                <a:moveTo>
                  <a:pt x="8402145" y="413216"/>
                </a:moveTo>
                <a:cubicBezTo>
                  <a:pt x="8401808" y="412970"/>
                  <a:pt x="8399334" y="414273"/>
                  <a:pt x="8397758" y="414843"/>
                </a:cubicBezTo>
                <a:cubicBezTo>
                  <a:pt x="8398770" y="415659"/>
                  <a:pt x="8399670" y="416471"/>
                  <a:pt x="8400458" y="417285"/>
                </a:cubicBezTo>
                <a:cubicBezTo>
                  <a:pt x="8402257" y="417285"/>
                  <a:pt x="8404057" y="417285"/>
                  <a:pt x="8405744" y="417285"/>
                </a:cubicBezTo>
                <a:cubicBezTo>
                  <a:pt x="8404619" y="415902"/>
                  <a:pt x="8403719" y="414355"/>
                  <a:pt x="8402145" y="413216"/>
                </a:cubicBezTo>
                <a:close/>
                <a:moveTo>
                  <a:pt x="8316027" y="409141"/>
                </a:moveTo>
                <a:cubicBezTo>
                  <a:pt x="8312427" y="409873"/>
                  <a:pt x="8308940" y="410690"/>
                  <a:pt x="8305341" y="411422"/>
                </a:cubicBezTo>
                <a:cubicBezTo>
                  <a:pt x="8321425" y="432345"/>
                  <a:pt x="8307484" y="442198"/>
                  <a:pt x="8286008" y="446842"/>
                </a:cubicBezTo>
                <a:cubicBezTo>
                  <a:pt x="8255539" y="453516"/>
                  <a:pt x="8224283" y="458241"/>
                  <a:pt x="8194714" y="443908"/>
                </a:cubicBezTo>
                <a:cubicBezTo>
                  <a:pt x="8179311" y="436420"/>
                  <a:pt x="8168182" y="439350"/>
                  <a:pt x="8158629" y="449934"/>
                </a:cubicBezTo>
                <a:cubicBezTo>
                  <a:pt x="8177287" y="460278"/>
                  <a:pt x="8193927" y="469559"/>
                  <a:pt x="8212817" y="480143"/>
                </a:cubicBezTo>
                <a:cubicBezTo>
                  <a:pt x="8247223" y="465079"/>
                  <a:pt x="8285558" y="459299"/>
                  <a:pt x="8331654" y="464589"/>
                </a:cubicBezTo>
                <a:cubicBezTo>
                  <a:pt x="8377639" y="469801"/>
                  <a:pt x="8426202" y="463206"/>
                  <a:pt x="8475560" y="461740"/>
                </a:cubicBezTo>
                <a:cubicBezTo>
                  <a:pt x="8470949" y="447005"/>
                  <a:pt x="8467131" y="434954"/>
                  <a:pt x="8462408" y="419806"/>
                </a:cubicBezTo>
                <a:cubicBezTo>
                  <a:pt x="8439363" y="450101"/>
                  <a:pt x="8434188" y="451561"/>
                  <a:pt x="8399108" y="452704"/>
                </a:cubicBezTo>
                <a:cubicBezTo>
                  <a:pt x="8369427" y="453676"/>
                  <a:pt x="8355711" y="443176"/>
                  <a:pt x="8345708" y="424448"/>
                </a:cubicBezTo>
                <a:cubicBezTo>
                  <a:pt x="8341995" y="417610"/>
                  <a:pt x="8326255" y="414111"/>
                  <a:pt x="8316027" y="409141"/>
                </a:cubicBezTo>
                <a:close/>
                <a:moveTo>
                  <a:pt x="5874981" y="408169"/>
                </a:moveTo>
                <a:cubicBezTo>
                  <a:pt x="5871044" y="408895"/>
                  <a:pt x="5867452" y="410768"/>
                  <a:pt x="5863854" y="412238"/>
                </a:cubicBezTo>
                <a:cubicBezTo>
                  <a:pt x="5866215" y="413786"/>
                  <a:pt x="5868690" y="415332"/>
                  <a:pt x="5871158" y="416880"/>
                </a:cubicBezTo>
                <a:cubicBezTo>
                  <a:pt x="5874081" y="415902"/>
                  <a:pt x="5877005" y="414925"/>
                  <a:pt x="5879821" y="413864"/>
                </a:cubicBezTo>
                <a:cubicBezTo>
                  <a:pt x="5878132" y="411829"/>
                  <a:pt x="5875882" y="408005"/>
                  <a:pt x="5874981" y="408169"/>
                </a:cubicBezTo>
                <a:close/>
                <a:moveTo>
                  <a:pt x="7442567" y="406376"/>
                </a:moveTo>
                <a:cubicBezTo>
                  <a:pt x="7419860" y="407517"/>
                  <a:pt x="7397596" y="408572"/>
                  <a:pt x="7364096" y="410198"/>
                </a:cubicBezTo>
                <a:cubicBezTo>
                  <a:pt x="7384780" y="418673"/>
                  <a:pt x="7393665" y="422331"/>
                  <a:pt x="7403107" y="426243"/>
                </a:cubicBezTo>
                <a:cubicBezTo>
                  <a:pt x="7397034" y="432345"/>
                  <a:pt x="7392878" y="436420"/>
                  <a:pt x="7386242" y="442932"/>
                </a:cubicBezTo>
                <a:cubicBezTo>
                  <a:pt x="7445492" y="441063"/>
                  <a:pt x="7445492" y="441063"/>
                  <a:pt x="7442567" y="406376"/>
                </a:cubicBezTo>
                <a:close/>
                <a:moveTo>
                  <a:pt x="12030207" y="405075"/>
                </a:moveTo>
                <a:cubicBezTo>
                  <a:pt x="12029757" y="408496"/>
                  <a:pt x="12029195" y="411829"/>
                  <a:pt x="12028745" y="415250"/>
                </a:cubicBezTo>
                <a:cubicBezTo>
                  <a:pt x="12046166" y="416471"/>
                  <a:pt x="12063481" y="417694"/>
                  <a:pt x="12080684" y="418831"/>
                </a:cubicBezTo>
                <a:cubicBezTo>
                  <a:pt x="12081134" y="415577"/>
                  <a:pt x="12081584" y="412398"/>
                  <a:pt x="12082034" y="409141"/>
                </a:cubicBezTo>
                <a:cubicBezTo>
                  <a:pt x="12064719" y="407760"/>
                  <a:pt x="12047516" y="406456"/>
                  <a:pt x="12030207" y="405075"/>
                </a:cubicBezTo>
                <a:close/>
                <a:moveTo>
                  <a:pt x="4601958" y="401814"/>
                </a:moveTo>
                <a:cubicBezTo>
                  <a:pt x="4600384" y="401978"/>
                  <a:pt x="4598808" y="402139"/>
                  <a:pt x="4597353" y="402223"/>
                </a:cubicBezTo>
                <a:cubicBezTo>
                  <a:pt x="4598021" y="403851"/>
                  <a:pt x="4598583" y="405562"/>
                  <a:pt x="4599258" y="407190"/>
                </a:cubicBezTo>
                <a:cubicBezTo>
                  <a:pt x="4600609" y="406539"/>
                  <a:pt x="4602521" y="405969"/>
                  <a:pt x="4603082" y="405075"/>
                </a:cubicBezTo>
                <a:cubicBezTo>
                  <a:pt x="4603421" y="404256"/>
                  <a:pt x="4602408" y="402953"/>
                  <a:pt x="4601958" y="401814"/>
                </a:cubicBezTo>
                <a:close/>
                <a:moveTo>
                  <a:pt x="11868979" y="399287"/>
                </a:moveTo>
                <a:cubicBezTo>
                  <a:pt x="11867973" y="400266"/>
                  <a:pt x="11865836" y="401978"/>
                  <a:pt x="11866061" y="402223"/>
                </a:cubicBezTo>
                <a:cubicBezTo>
                  <a:pt x="11868086" y="403851"/>
                  <a:pt x="11870448" y="405235"/>
                  <a:pt x="11872803" y="406623"/>
                </a:cubicBezTo>
                <a:cubicBezTo>
                  <a:pt x="11873702" y="405644"/>
                  <a:pt x="11874716" y="404583"/>
                  <a:pt x="11875840" y="403605"/>
                </a:cubicBezTo>
                <a:cubicBezTo>
                  <a:pt x="11873590" y="402139"/>
                  <a:pt x="11871235" y="400755"/>
                  <a:pt x="11868979" y="399287"/>
                </a:cubicBezTo>
                <a:close/>
                <a:moveTo>
                  <a:pt x="11968145" y="398802"/>
                </a:moveTo>
                <a:cubicBezTo>
                  <a:pt x="11938014" y="413539"/>
                  <a:pt x="11907996" y="428279"/>
                  <a:pt x="11877415" y="443259"/>
                </a:cubicBezTo>
                <a:cubicBezTo>
                  <a:pt x="11929810" y="456448"/>
                  <a:pt x="11980061" y="445374"/>
                  <a:pt x="12030657" y="431286"/>
                </a:cubicBezTo>
                <a:cubicBezTo>
                  <a:pt x="12002439" y="431286"/>
                  <a:pt x="11974325" y="431286"/>
                  <a:pt x="11946107" y="431286"/>
                </a:cubicBezTo>
                <a:cubicBezTo>
                  <a:pt x="11944426" y="429257"/>
                  <a:pt x="11942738" y="427300"/>
                  <a:pt x="11941163" y="425267"/>
                </a:cubicBezTo>
                <a:cubicBezTo>
                  <a:pt x="11955329" y="420622"/>
                  <a:pt x="11969383" y="416062"/>
                  <a:pt x="11983436" y="411584"/>
                </a:cubicBezTo>
                <a:cubicBezTo>
                  <a:pt x="11978374" y="407353"/>
                  <a:pt x="11973201" y="403035"/>
                  <a:pt x="11968145" y="398802"/>
                </a:cubicBezTo>
                <a:close/>
                <a:moveTo>
                  <a:pt x="5764468" y="398717"/>
                </a:moveTo>
                <a:cubicBezTo>
                  <a:pt x="5763117" y="399614"/>
                  <a:pt x="5761881" y="400430"/>
                  <a:pt x="5760531" y="401244"/>
                </a:cubicBezTo>
                <a:cubicBezTo>
                  <a:pt x="5762782" y="401978"/>
                  <a:pt x="5765142" y="402710"/>
                  <a:pt x="5767388" y="403442"/>
                </a:cubicBezTo>
                <a:cubicBezTo>
                  <a:pt x="5767844" y="402303"/>
                  <a:pt x="5768967" y="400835"/>
                  <a:pt x="5768403" y="400105"/>
                </a:cubicBezTo>
                <a:cubicBezTo>
                  <a:pt x="5767844" y="399287"/>
                  <a:pt x="5765593" y="399127"/>
                  <a:pt x="5764468" y="398717"/>
                </a:cubicBezTo>
                <a:close/>
                <a:moveTo>
                  <a:pt x="11039373" y="397414"/>
                </a:moveTo>
                <a:cubicBezTo>
                  <a:pt x="11036681" y="400675"/>
                  <a:pt x="11033869" y="403932"/>
                  <a:pt x="11031170" y="407190"/>
                </a:cubicBezTo>
                <a:cubicBezTo>
                  <a:pt x="11040499" y="409873"/>
                  <a:pt x="11049834" y="412641"/>
                  <a:pt x="11059163" y="415332"/>
                </a:cubicBezTo>
                <a:cubicBezTo>
                  <a:pt x="11060851" y="412725"/>
                  <a:pt x="11062418" y="410120"/>
                  <a:pt x="11064112" y="407517"/>
                </a:cubicBezTo>
                <a:cubicBezTo>
                  <a:pt x="11055789" y="404176"/>
                  <a:pt x="11047585" y="400755"/>
                  <a:pt x="11039373" y="397414"/>
                </a:cubicBezTo>
                <a:close/>
                <a:moveTo>
                  <a:pt x="11165185" y="396688"/>
                </a:moveTo>
                <a:cubicBezTo>
                  <a:pt x="11165073" y="397912"/>
                  <a:pt x="11165073" y="399127"/>
                  <a:pt x="11164959" y="400430"/>
                </a:cubicBezTo>
                <a:cubicBezTo>
                  <a:pt x="11171027" y="400675"/>
                  <a:pt x="11176988" y="400835"/>
                  <a:pt x="11183055" y="401082"/>
                </a:cubicBezTo>
                <a:cubicBezTo>
                  <a:pt x="11183168" y="399861"/>
                  <a:pt x="11183168" y="398557"/>
                  <a:pt x="11183281" y="397338"/>
                </a:cubicBezTo>
                <a:cubicBezTo>
                  <a:pt x="11177213" y="397093"/>
                  <a:pt x="11171251" y="396933"/>
                  <a:pt x="11165185" y="396688"/>
                </a:cubicBezTo>
                <a:close/>
                <a:moveTo>
                  <a:pt x="5590542" y="388703"/>
                </a:moveTo>
                <a:cubicBezTo>
                  <a:pt x="5562204" y="397258"/>
                  <a:pt x="5562204" y="397258"/>
                  <a:pt x="5562204" y="416633"/>
                </a:cubicBezTo>
                <a:cubicBezTo>
                  <a:pt x="5569742" y="413377"/>
                  <a:pt x="5577276" y="411746"/>
                  <a:pt x="5580869" y="408087"/>
                </a:cubicBezTo>
                <a:cubicBezTo>
                  <a:pt x="5585368" y="403442"/>
                  <a:pt x="5586605" y="397176"/>
                  <a:pt x="5590542" y="388703"/>
                </a:cubicBezTo>
                <a:close/>
                <a:moveTo>
                  <a:pt x="8101291" y="385530"/>
                </a:moveTo>
                <a:cubicBezTo>
                  <a:pt x="8099378" y="387319"/>
                  <a:pt x="8097579" y="389194"/>
                  <a:pt x="8095667" y="390985"/>
                </a:cubicBezTo>
                <a:lnTo>
                  <a:pt x="8115082" y="394522"/>
                </a:lnTo>
                <a:lnTo>
                  <a:pt x="8115907" y="395060"/>
                </a:lnTo>
                <a:lnTo>
                  <a:pt x="8117347" y="394881"/>
                </a:lnTo>
                <a:lnTo>
                  <a:pt x="8150530" y="399371"/>
                </a:lnTo>
                <a:cubicBezTo>
                  <a:pt x="8150755" y="396524"/>
                  <a:pt x="8150867" y="393672"/>
                  <a:pt x="8151093" y="390740"/>
                </a:cubicBezTo>
                <a:lnTo>
                  <a:pt x="8117347" y="394881"/>
                </a:lnTo>
                <a:lnTo>
                  <a:pt x="8116243" y="394731"/>
                </a:lnTo>
                <a:lnTo>
                  <a:pt x="8115082" y="394522"/>
                </a:lnTo>
                <a:close/>
                <a:moveTo>
                  <a:pt x="7728926" y="385125"/>
                </a:moveTo>
                <a:cubicBezTo>
                  <a:pt x="7729263" y="388785"/>
                  <a:pt x="7729713" y="392451"/>
                  <a:pt x="7730050" y="396117"/>
                </a:cubicBezTo>
                <a:cubicBezTo>
                  <a:pt x="7777834" y="383982"/>
                  <a:pt x="7827636" y="417450"/>
                  <a:pt x="7886548" y="385125"/>
                </a:cubicBezTo>
                <a:cubicBezTo>
                  <a:pt x="7826061" y="385125"/>
                  <a:pt x="7777496" y="385125"/>
                  <a:pt x="7728926" y="385125"/>
                </a:cubicBezTo>
                <a:close/>
                <a:moveTo>
                  <a:pt x="9017240" y="383335"/>
                </a:moveTo>
                <a:cubicBezTo>
                  <a:pt x="9014653" y="384147"/>
                  <a:pt x="9012178" y="384881"/>
                  <a:pt x="9009597" y="385695"/>
                </a:cubicBezTo>
                <a:cubicBezTo>
                  <a:pt x="9010490" y="386674"/>
                  <a:pt x="9011390" y="388298"/>
                  <a:pt x="9012403" y="388378"/>
                </a:cubicBezTo>
                <a:cubicBezTo>
                  <a:pt x="9013977" y="388458"/>
                  <a:pt x="9015553" y="387479"/>
                  <a:pt x="9017240" y="386834"/>
                </a:cubicBezTo>
                <a:cubicBezTo>
                  <a:pt x="9017240" y="385695"/>
                  <a:pt x="9017240" y="384556"/>
                  <a:pt x="9017240" y="383335"/>
                </a:cubicBezTo>
                <a:close/>
                <a:moveTo>
                  <a:pt x="5833047" y="378041"/>
                </a:moveTo>
                <a:cubicBezTo>
                  <a:pt x="5830459" y="379097"/>
                  <a:pt x="5826073" y="379829"/>
                  <a:pt x="5825631" y="381215"/>
                </a:cubicBezTo>
                <a:cubicBezTo>
                  <a:pt x="5825069" y="383168"/>
                  <a:pt x="5827316" y="385615"/>
                  <a:pt x="5828443" y="387813"/>
                </a:cubicBezTo>
                <a:cubicBezTo>
                  <a:pt x="5831135" y="386754"/>
                  <a:pt x="5835522" y="385940"/>
                  <a:pt x="5836195" y="384391"/>
                </a:cubicBezTo>
                <a:cubicBezTo>
                  <a:pt x="5836984" y="382681"/>
                  <a:pt x="5834284" y="380156"/>
                  <a:pt x="5833047" y="378041"/>
                </a:cubicBezTo>
                <a:close/>
                <a:moveTo>
                  <a:pt x="4963077" y="371280"/>
                </a:moveTo>
                <a:lnTo>
                  <a:pt x="4946885" y="378378"/>
                </a:lnTo>
                <a:lnTo>
                  <a:pt x="4945654" y="378526"/>
                </a:lnTo>
                <a:lnTo>
                  <a:pt x="4944783" y="378933"/>
                </a:lnTo>
                <a:lnTo>
                  <a:pt x="4926538" y="381377"/>
                </a:lnTo>
                <a:cubicBezTo>
                  <a:pt x="4927327" y="383008"/>
                  <a:pt x="4928113" y="384636"/>
                  <a:pt x="4929014" y="386264"/>
                </a:cubicBezTo>
                <a:lnTo>
                  <a:pt x="4944783" y="378933"/>
                </a:lnTo>
                <a:lnTo>
                  <a:pt x="4945995" y="378770"/>
                </a:lnTo>
                <a:lnTo>
                  <a:pt x="4946885" y="378378"/>
                </a:lnTo>
                <a:lnTo>
                  <a:pt x="4965325" y="376172"/>
                </a:lnTo>
                <a:cubicBezTo>
                  <a:pt x="4964538" y="374541"/>
                  <a:pt x="4963862" y="372911"/>
                  <a:pt x="4963077" y="371280"/>
                </a:cubicBezTo>
                <a:close/>
                <a:moveTo>
                  <a:pt x="8589787" y="356627"/>
                </a:moveTo>
                <a:cubicBezTo>
                  <a:pt x="8577308" y="357195"/>
                  <a:pt x="8564942" y="357764"/>
                  <a:pt x="8552464" y="358336"/>
                </a:cubicBezTo>
                <a:cubicBezTo>
                  <a:pt x="8552576" y="360943"/>
                  <a:pt x="8552688" y="363630"/>
                  <a:pt x="8552800" y="366233"/>
                </a:cubicBezTo>
                <a:cubicBezTo>
                  <a:pt x="8565166" y="366149"/>
                  <a:pt x="8577533" y="366149"/>
                  <a:pt x="8589899" y="366149"/>
                </a:cubicBezTo>
                <a:cubicBezTo>
                  <a:pt x="8589899" y="362976"/>
                  <a:pt x="8589787" y="359800"/>
                  <a:pt x="8589787" y="356627"/>
                </a:cubicBezTo>
                <a:close/>
                <a:moveTo>
                  <a:pt x="5416559" y="356047"/>
                </a:moveTo>
                <a:cubicBezTo>
                  <a:pt x="5402449" y="357298"/>
                  <a:pt x="5388901" y="362000"/>
                  <a:pt x="5373888" y="371280"/>
                </a:cubicBezTo>
                <a:cubicBezTo>
                  <a:pt x="5409417" y="381377"/>
                  <a:pt x="5432463" y="375436"/>
                  <a:pt x="5462595" y="361512"/>
                </a:cubicBezTo>
                <a:cubicBezTo>
                  <a:pt x="5445340" y="356992"/>
                  <a:pt x="5430668" y="354794"/>
                  <a:pt x="5416559" y="356047"/>
                </a:cubicBezTo>
                <a:close/>
                <a:moveTo>
                  <a:pt x="10771847" y="349728"/>
                </a:moveTo>
                <a:cubicBezTo>
                  <a:pt x="10763871" y="350222"/>
                  <a:pt x="10753359" y="351745"/>
                  <a:pt x="10739643" y="353940"/>
                </a:cubicBezTo>
                <a:cubicBezTo>
                  <a:pt x="10758865" y="364117"/>
                  <a:pt x="10775392" y="372911"/>
                  <a:pt x="10793269" y="382518"/>
                </a:cubicBezTo>
                <a:cubicBezTo>
                  <a:pt x="10796892" y="356016"/>
                  <a:pt x="10795776" y="348245"/>
                  <a:pt x="10771847" y="349728"/>
                </a:cubicBezTo>
                <a:close/>
                <a:moveTo>
                  <a:pt x="8658372" y="349380"/>
                </a:moveTo>
                <a:cubicBezTo>
                  <a:pt x="8658372" y="350110"/>
                  <a:pt x="8658372" y="350928"/>
                  <a:pt x="8658372" y="351658"/>
                </a:cubicBezTo>
                <a:cubicBezTo>
                  <a:pt x="8663877" y="351658"/>
                  <a:pt x="8669388" y="351658"/>
                  <a:pt x="8674894" y="351658"/>
                </a:cubicBezTo>
                <a:cubicBezTo>
                  <a:pt x="8674894" y="350928"/>
                  <a:pt x="8674894" y="350110"/>
                  <a:pt x="8674894" y="349380"/>
                </a:cubicBezTo>
                <a:cubicBezTo>
                  <a:pt x="8669388" y="349380"/>
                  <a:pt x="8663877" y="349380"/>
                  <a:pt x="8658372" y="349380"/>
                </a:cubicBezTo>
                <a:close/>
                <a:moveTo>
                  <a:pt x="10367953" y="347914"/>
                </a:moveTo>
                <a:cubicBezTo>
                  <a:pt x="10331080" y="348562"/>
                  <a:pt x="10294088" y="348077"/>
                  <a:pt x="10257214" y="348484"/>
                </a:cubicBezTo>
                <a:cubicBezTo>
                  <a:pt x="10246079" y="348646"/>
                  <a:pt x="10234613" y="349462"/>
                  <a:pt x="10223933" y="351498"/>
                </a:cubicBezTo>
                <a:cubicBezTo>
                  <a:pt x="10130954" y="369163"/>
                  <a:pt x="10037749" y="364117"/>
                  <a:pt x="9941513" y="350844"/>
                </a:cubicBezTo>
                <a:cubicBezTo>
                  <a:pt x="9947811" y="372341"/>
                  <a:pt x="9963995" y="374624"/>
                  <a:pt x="9987384" y="374459"/>
                </a:cubicBezTo>
                <a:cubicBezTo>
                  <a:pt x="10105546" y="373645"/>
                  <a:pt x="10223709" y="374214"/>
                  <a:pt x="10341984" y="374377"/>
                </a:cubicBezTo>
                <a:cubicBezTo>
                  <a:pt x="10361773" y="374377"/>
                  <a:pt x="10381669" y="374377"/>
                  <a:pt x="10401902" y="374377"/>
                </a:cubicBezTo>
                <a:cubicBezTo>
                  <a:pt x="10395947" y="348562"/>
                  <a:pt x="10393698" y="347505"/>
                  <a:pt x="10367953" y="347914"/>
                </a:cubicBezTo>
                <a:close/>
                <a:moveTo>
                  <a:pt x="8741117" y="347016"/>
                </a:moveTo>
                <a:cubicBezTo>
                  <a:pt x="8734368" y="349216"/>
                  <a:pt x="8727513" y="351333"/>
                  <a:pt x="8721102" y="354025"/>
                </a:cubicBezTo>
                <a:cubicBezTo>
                  <a:pt x="8720540" y="354265"/>
                  <a:pt x="8723126" y="358416"/>
                  <a:pt x="8724139" y="360696"/>
                </a:cubicBezTo>
                <a:cubicBezTo>
                  <a:pt x="8731112" y="358661"/>
                  <a:pt x="8737968" y="356627"/>
                  <a:pt x="8744828" y="354594"/>
                </a:cubicBezTo>
                <a:cubicBezTo>
                  <a:pt x="8743592" y="352067"/>
                  <a:pt x="8742354" y="349540"/>
                  <a:pt x="8741117" y="347016"/>
                </a:cubicBezTo>
                <a:close/>
                <a:moveTo>
                  <a:pt x="10842515" y="345229"/>
                </a:moveTo>
                <a:cubicBezTo>
                  <a:pt x="10842291" y="347016"/>
                  <a:pt x="10841953" y="348811"/>
                  <a:pt x="10841728" y="350601"/>
                </a:cubicBezTo>
                <a:cubicBezTo>
                  <a:pt x="10866685" y="357195"/>
                  <a:pt x="10891642" y="363875"/>
                  <a:pt x="10918519" y="370956"/>
                </a:cubicBezTo>
                <a:cubicBezTo>
                  <a:pt x="10903109" y="385043"/>
                  <a:pt x="10891754" y="395385"/>
                  <a:pt x="10882651" y="403605"/>
                </a:cubicBezTo>
                <a:cubicBezTo>
                  <a:pt x="10903671" y="415007"/>
                  <a:pt x="10922111" y="425102"/>
                  <a:pt x="10941788" y="435851"/>
                </a:cubicBezTo>
                <a:cubicBezTo>
                  <a:pt x="10952692" y="425427"/>
                  <a:pt x="10964271" y="414189"/>
                  <a:pt x="10976749" y="402303"/>
                </a:cubicBezTo>
                <a:cubicBezTo>
                  <a:pt x="10963258" y="399941"/>
                  <a:pt x="10951792" y="397912"/>
                  <a:pt x="10937963" y="395463"/>
                </a:cubicBezTo>
                <a:cubicBezTo>
                  <a:pt x="10959441" y="340097"/>
                  <a:pt x="11018803" y="393512"/>
                  <a:pt x="11053651" y="368675"/>
                </a:cubicBezTo>
                <a:cubicBezTo>
                  <a:pt x="11018016" y="349462"/>
                  <a:pt x="10982598" y="344170"/>
                  <a:pt x="10943363" y="353453"/>
                </a:cubicBezTo>
                <a:cubicBezTo>
                  <a:pt x="10937851" y="354754"/>
                  <a:pt x="10931221" y="354594"/>
                  <a:pt x="10925260" y="353940"/>
                </a:cubicBezTo>
                <a:cubicBezTo>
                  <a:pt x="10897603" y="351253"/>
                  <a:pt x="10870059" y="348159"/>
                  <a:pt x="10842515" y="345229"/>
                </a:cubicBezTo>
                <a:close/>
                <a:moveTo>
                  <a:pt x="5585256" y="338794"/>
                </a:moveTo>
                <a:cubicBezTo>
                  <a:pt x="5557038" y="341808"/>
                  <a:pt x="5528594" y="344820"/>
                  <a:pt x="5491045" y="348728"/>
                </a:cubicBezTo>
                <a:cubicBezTo>
                  <a:pt x="5507791" y="356703"/>
                  <a:pt x="5519152" y="366560"/>
                  <a:pt x="5527579" y="365339"/>
                </a:cubicBezTo>
                <a:cubicBezTo>
                  <a:pt x="5548827" y="362407"/>
                  <a:pt x="5568728" y="354510"/>
                  <a:pt x="5589193" y="348562"/>
                </a:cubicBezTo>
                <a:cubicBezTo>
                  <a:pt x="5587843" y="345311"/>
                  <a:pt x="5586605" y="342053"/>
                  <a:pt x="5585256" y="338794"/>
                </a:cubicBezTo>
                <a:close/>
                <a:moveTo>
                  <a:pt x="10660716" y="337165"/>
                </a:moveTo>
                <a:cubicBezTo>
                  <a:pt x="10635871" y="340911"/>
                  <a:pt x="10618332" y="343601"/>
                  <a:pt x="10600791" y="346201"/>
                </a:cubicBezTo>
                <a:lnTo>
                  <a:pt x="10600709" y="346208"/>
                </a:lnTo>
                <a:lnTo>
                  <a:pt x="10600341" y="345959"/>
                </a:lnTo>
                <a:lnTo>
                  <a:pt x="10598975" y="346288"/>
                </a:lnTo>
                <a:lnTo>
                  <a:pt x="10559757" y="348077"/>
                </a:lnTo>
                <a:cubicBezTo>
                  <a:pt x="10560543" y="350439"/>
                  <a:pt x="10561331" y="352801"/>
                  <a:pt x="10562006" y="355164"/>
                </a:cubicBezTo>
                <a:lnTo>
                  <a:pt x="10598975" y="346288"/>
                </a:lnTo>
                <a:lnTo>
                  <a:pt x="10600709" y="346208"/>
                </a:lnTo>
                <a:lnTo>
                  <a:pt x="10671058" y="393837"/>
                </a:lnTo>
                <a:cubicBezTo>
                  <a:pt x="10684998" y="403605"/>
                  <a:pt x="10698945" y="405562"/>
                  <a:pt x="10716705" y="395463"/>
                </a:cubicBezTo>
                <a:cubicBezTo>
                  <a:pt x="10713337" y="386104"/>
                  <a:pt x="10709850" y="376741"/>
                  <a:pt x="10705125" y="363955"/>
                </a:cubicBezTo>
                <a:cubicBezTo>
                  <a:pt x="10699059" y="372911"/>
                  <a:pt x="10695909" y="377469"/>
                  <a:pt x="10691409" y="384147"/>
                </a:cubicBezTo>
                <a:cubicBezTo>
                  <a:pt x="10677469" y="377142"/>
                  <a:pt x="10664541" y="370629"/>
                  <a:pt x="10652393" y="364524"/>
                </a:cubicBezTo>
                <a:cubicBezTo>
                  <a:pt x="10654979" y="356054"/>
                  <a:pt x="10657005" y="349298"/>
                  <a:pt x="10660716" y="337165"/>
                </a:cubicBezTo>
                <a:close/>
                <a:moveTo>
                  <a:pt x="10507818" y="335214"/>
                </a:moveTo>
                <a:cubicBezTo>
                  <a:pt x="10473637" y="351580"/>
                  <a:pt x="10432040" y="336351"/>
                  <a:pt x="10423041" y="370956"/>
                </a:cubicBezTo>
                <a:cubicBezTo>
                  <a:pt x="10432708" y="374541"/>
                  <a:pt x="10440470" y="377962"/>
                  <a:pt x="10448905" y="380316"/>
                </a:cubicBezTo>
                <a:cubicBezTo>
                  <a:pt x="10455535" y="382192"/>
                  <a:pt x="10462846" y="382763"/>
                  <a:pt x="10470151" y="383904"/>
                </a:cubicBezTo>
                <a:cubicBezTo>
                  <a:pt x="10482854" y="367534"/>
                  <a:pt x="10492071" y="355647"/>
                  <a:pt x="10507818" y="335214"/>
                </a:cubicBezTo>
                <a:close/>
                <a:moveTo>
                  <a:pt x="8189877" y="333179"/>
                </a:moveTo>
                <a:cubicBezTo>
                  <a:pt x="8153904" y="343681"/>
                  <a:pt x="8114213" y="328454"/>
                  <a:pt x="8086556" y="360369"/>
                </a:cubicBezTo>
                <a:cubicBezTo>
                  <a:pt x="8134902" y="363466"/>
                  <a:pt x="8167282" y="355244"/>
                  <a:pt x="8189877" y="333179"/>
                </a:cubicBezTo>
                <a:close/>
                <a:moveTo>
                  <a:pt x="8059687" y="313143"/>
                </a:moveTo>
                <a:lnTo>
                  <a:pt x="8059687" y="313379"/>
                </a:lnTo>
                <a:lnTo>
                  <a:pt x="8059349" y="313392"/>
                </a:lnTo>
                <a:close/>
                <a:moveTo>
                  <a:pt x="7991670" y="313143"/>
                </a:moveTo>
                <a:lnTo>
                  <a:pt x="7992233" y="313392"/>
                </a:lnTo>
                <a:lnTo>
                  <a:pt x="7992034" y="313434"/>
                </a:lnTo>
                <a:close/>
                <a:moveTo>
                  <a:pt x="9389823" y="306225"/>
                </a:moveTo>
                <a:cubicBezTo>
                  <a:pt x="9389380" y="307448"/>
                  <a:pt x="9388930" y="308672"/>
                  <a:pt x="9388480" y="309891"/>
                </a:cubicBezTo>
                <a:cubicBezTo>
                  <a:pt x="9390616" y="310053"/>
                  <a:pt x="9392635" y="310218"/>
                  <a:pt x="9394772" y="310378"/>
                </a:cubicBezTo>
                <a:cubicBezTo>
                  <a:pt x="9394547" y="309074"/>
                  <a:pt x="9394884" y="307611"/>
                  <a:pt x="9394097" y="306632"/>
                </a:cubicBezTo>
                <a:cubicBezTo>
                  <a:pt x="9393535" y="306145"/>
                  <a:pt x="9391292" y="306389"/>
                  <a:pt x="9389823" y="306225"/>
                </a:cubicBezTo>
                <a:close/>
                <a:moveTo>
                  <a:pt x="8956978" y="303862"/>
                </a:moveTo>
                <a:cubicBezTo>
                  <a:pt x="8954059" y="304107"/>
                  <a:pt x="8951579" y="306145"/>
                  <a:pt x="8948660" y="307693"/>
                </a:cubicBezTo>
                <a:cubicBezTo>
                  <a:pt x="8951022" y="308832"/>
                  <a:pt x="8953497" y="310947"/>
                  <a:pt x="8955402" y="310787"/>
                </a:cubicBezTo>
                <a:cubicBezTo>
                  <a:pt x="8958214" y="310545"/>
                  <a:pt x="8960689" y="308505"/>
                  <a:pt x="8963276" y="307284"/>
                </a:cubicBezTo>
                <a:cubicBezTo>
                  <a:pt x="8961139" y="306062"/>
                  <a:pt x="8958777" y="303618"/>
                  <a:pt x="8956978" y="303862"/>
                </a:cubicBezTo>
                <a:close/>
                <a:moveTo>
                  <a:pt x="9015665" y="302076"/>
                </a:moveTo>
                <a:cubicBezTo>
                  <a:pt x="9012972" y="303211"/>
                  <a:pt x="9008811" y="303862"/>
                  <a:pt x="9007911" y="305493"/>
                </a:cubicBezTo>
                <a:cubicBezTo>
                  <a:pt x="9006786" y="307448"/>
                  <a:pt x="9008585" y="310218"/>
                  <a:pt x="9009261" y="312580"/>
                </a:cubicBezTo>
                <a:cubicBezTo>
                  <a:pt x="9011840" y="311357"/>
                  <a:pt x="9015777" y="310545"/>
                  <a:pt x="9016790" y="308832"/>
                </a:cubicBezTo>
                <a:cubicBezTo>
                  <a:pt x="9017802" y="307041"/>
                  <a:pt x="9016115" y="304352"/>
                  <a:pt x="9015665" y="302076"/>
                </a:cubicBezTo>
                <a:close/>
                <a:moveTo>
                  <a:pt x="9119662" y="299226"/>
                </a:moveTo>
                <a:cubicBezTo>
                  <a:pt x="9119437" y="300203"/>
                  <a:pt x="9119324" y="301179"/>
                  <a:pt x="9119099" y="302076"/>
                </a:cubicBezTo>
                <a:cubicBezTo>
                  <a:pt x="9122361" y="302968"/>
                  <a:pt x="9125511" y="304596"/>
                  <a:pt x="9128766" y="304514"/>
                </a:cubicBezTo>
                <a:cubicBezTo>
                  <a:pt x="9131353" y="304432"/>
                  <a:pt x="9133940" y="302403"/>
                  <a:pt x="9136527" y="301179"/>
                </a:cubicBezTo>
                <a:cubicBezTo>
                  <a:pt x="9130791" y="300610"/>
                  <a:pt x="9125173" y="299876"/>
                  <a:pt x="9119662" y="299226"/>
                </a:cubicBezTo>
                <a:close/>
                <a:moveTo>
                  <a:pt x="9200839" y="298899"/>
                </a:moveTo>
                <a:cubicBezTo>
                  <a:pt x="9199939" y="300448"/>
                  <a:pt x="9198919" y="301994"/>
                  <a:pt x="9198026" y="303538"/>
                </a:cubicBezTo>
                <a:cubicBezTo>
                  <a:pt x="9199826" y="303538"/>
                  <a:pt x="9201844" y="303862"/>
                  <a:pt x="9203418" y="303373"/>
                </a:cubicBezTo>
                <a:cubicBezTo>
                  <a:pt x="9204431" y="302968"/>
                  <a:pt x="9204881" y="301509"/>
                  <a:pt x="9205556" y="300610"/>
                </a:cubicBezTo>
                <a:cubicBezTo>
                  <a:pt x="9203982" y="300038"/>
                  <a:pt x="9202406" y="299469"/>
                  <a:pt x="9200839" y="298899"/>
                </a:cubicBezTo>
                <a:close/>
                <a:moveTo>
                  <a:pt x="9483366" y="295396"/>
                </a:moveTo>
                <a:cubicBezTo>
                  <a:pt x="9474487" y="302565"/>
                  <a:pt x="9463583" y="307526"/>
                  <a:pt x="9464145" y="311519"/>
                </a:cubicBezTo>
                <a:cubicBezTo>
                  <a:pt x="9466613" y="326824"/>
                  <a:pt x="9482803" y="331306"/>
                  <a:pt x="9505068" y="334803"/>
                </a:cubicBezTo>
                <a:cubicBezTo>
                  <a:pt x="9497082" y="320312"/>
                  <a:pt x="9491239" y="309811"/>
                  <a:pt x="9483366" y="295396"/>
                </a:cubicBezTo>
                <a:close/>
                <a:moveTo>
                  <a:pt x="10073391" y="292873"/>
                </a:moveTo>
                <a:cubicBezTo>
                  <a:pt x="10072829" y="294746"/>
                  <a:pt x="10072265" y="296539"/>
                  <a:pt x="10071703" y="298412"/>
                </a:cubicBezTo>
                <a:cubicBezTo>
                  <a:pt x="10073391" y="298328"/>
                  <a:pt x="10074966" y="298328"/>
                  <a:pt x="10076652" y="298328"/>
                </a:cubicBezTo>
                <a:cubicBezTo>
                  <a:pt x="10077102" y="297189"/>
                  <a:pt x="10078227" y="295805"/>
                  <a:pt x="10077665" y="294907"/>
                </a:cubicBezTo>
                <a:cubicBezTo>
                  <a:pt x="10077102" y="293928"/>
                  <a:pt x="10074853" y="293523"/>
                  <a:pt x="10073391" y="292873"/>
                </a:cubicBezTo>
                <a:close/>
                <a:moveTo>
                  <a:pt x="9323269" y="292224"/>
                </a:moveTo>
                <a:cubicBezTo>
                  <a:pt x="9320344" y="294257"/>
                  <a:pt x="9317307" y="296290"/>
                  <a:pt x="9314390" y="298328"/>
                </a:cubicBezTo>
                <a:cubicBezTo>
                  <a:pt x="9322593" y="305006"/>
                  <a:pt x="9330798" y="311601"/>
                  <a:pt x="9339009" y="318277"/>
                </a:cubicBezTo>
                <a:cubicBezTo>
                  <a:pt x="9342270" y="316077"/>
                  <a:pt x="9345421" y="313883"/>
                  <a:pt x="9348676" y="311601"/>
                </a:cubicBezTo>
                <a:cubicBezTo>
                  <a:pt x="9340246" y="305166"/>
                  <a:pt x="9331705" y="298737"/>
                  <a:pt x="9323269" y="292224"/>
                </a:cubicBezTo>
                <a:close/>
                <a:moveTo>
                  <a:pt x="10034493" y="291002"/>
                </a:moveTo>
                <a:cubicBezTo>
                  <a:pt x="10032243" y="293523"/>
                  <a:pt x="10029881" y="295968"/>
                  <a:pt x="10027632" y="298490"/>
                </a:cubicBezTo>
                <a:cubicBezTo>
                  <a:pt x="10030781" y="299387"/>
                  <a:pt x="10034268" y="301262"/>
                  <a:pt x="10037073" y="300855"/>
                </a:cubicBezTo>
                <a:cubicBezTo>
                  <a:pt x="10039323" y="300530"/>
                  <a:pt x="10040785" y="297433"/>
                  <a:pt x="10042585" y="295476"/>
                </a:cubicBezTo>
                <a:cubicBezTo>
                  <a:pt x="10039885" y="294012"/>
                  <a:pt x="10037185" y="292468"/>
                  <a:pt x="10034493" y="291002"/>
                </a:cubicBezTo>
                <a:close/>
                <a:moveTo>
                  <a:pt x="9976532" y="290224"/>
                </a:moveTo>
                <a:cubicBezTo>
                  <a:pt x="9968663" y="288783"/>
                  <a:pt x="9959331" y="289986"/>
                  <a:pt x="9949717" y="292388"/>
                </a:cubicBezTo>
                <a:cubicBezTo>
                  <a:pt x="9948036" y="292789"/>
                  <a:pt x="9946686" y="293928"/>
                  <a:pt x="9943087" y="295968"/>
                </a:cubicBezTo>
                <a:cubicBezTo>
                  <a:pt x="9946350" y="312335"/>
                  <a:pt x="9959278" y="321207"/>
                  <a:pt x="9983109" y="318439"/>
                </a:cubicBezTo>
                <a:cubicBezTo>
                  <a:pt x="9988172" y="317870"/>
                  <a:pt x="9996263" y="307693"/>
                  <a:pt x="9994576" y="303945"/>
                </a:cubicBezTo>
                <a:cubicBezTo>
                  <a:pt x="9990812" y="295763"/>
                  <a:pt x="9984403" y="291673"/>
                  <a:pt x="9976532" y="290224"/>
                </a:cubicBezTo>
                <a:close/>
                <a:moveTo>
                  <a:pt x="9794232" y="283019"/>
                </a:moveTo>
                <a:cubicBezTo>
                  <a:pt x="9794232" y="289454"/>
                  <a:pt x="9794232" y="294499"/>
                  <a:pt x="9794232" y="302403"/>
                </a:cubicBezTo>
                <a:cubicBezTo>
                  <a:pt x="9757133" y="288153"/>
                  <a:pt x="9737793" y="304759"/>
                  <a:pt x="9714067" y="323573"/>
                </a:cubicBezTo>
                <a:cubicBezTo>
                  <a:pt x="9732394" y="331306"/>
                  <a:pt x="9746566" y="337330"/>
                  <a:pt x="9757583" y="341972"/>
                </a:cubicBezTo>
                <a:cubicBezTo>
                  <a:pt x="9789282" y="331466"/>
                  <a:pt x="9816608" y="327071"/>
                  <a:pt x="9834704" y="315265"/>
                </a:cubicBezTo>
                <a:cubicBezTo>
                  <a:pt x="9861805" y="297678"/>
                  <a:pt x="9882938" y="331793"/>
                  <a:pt x="9911832" y="312496"/>
                </a:cubicBezTo>
                <a:cubicBezTo>
                  <a:pt x="9907895" y="304107"/>
                  <a:pt x="9903177" y="294012"/>
                  <a:pt x="9900590" y="288478"/>
                </a:cubicBezTo>
                <a:cubicBezTo>
                  <a:pt x="9859211" y="286358"/>
                  <a:pt x="9826612" y="284732"/>
                  <a:pt x="9794232" y="283019"/>
                </a:cubicBezTo>
                <a:close/>
                <a:moveTo>
                  <a:pt x="8974179" y="271703"/>
                </a:moveTo>
                <a:cubicBezTo>
                  <a:pt x="8971593" y="273329"/>
                  <a:pt x="8969006" y="275042"/>
                  <a:pt x="8966419" y="276672"/>
                </a:cubicBezTo>
                <a:cubicBezTo>
                  <a:pt x="8970918" y="277320"/>
                  <a:pt x="8975530" y="277974"/>
                  <a:pt x="8982272" y="278952"/>
                </a:cubicBezTo>
                <a:cubicBezTo>
                  <a:pt x="8978342" y="275449"/>
                  <a:pt x="8976204" y="273576"/>
                  <a:pt x="8974179" y="271703"/>
                </a:cubicBezTo>
                <a:close/>
                <a:moveTo>
                  <a:pt x="11335961" y="266818"/>
                </a:moveTo>
                <a:cubicBezTo>
                  <a:pt x="11335285" y="269427"/>
                  <a:pt x="11334611" y="271947"/>
                  <a:pt x="11333936" y="274552"/>
                </a:cubicBezTo>
                <a:cubicBezTo>
                  <a:pt x="11346864" y="276263"/>
                  <a:pt x="11359793" y="277893"/>
                  <a:pt x="11372722" y="279602"/>
                </a:cubicBezTo>
                <a:cubicBezTo>
                  <a:pt x="11373284" y="277320"/>
                  <a:pt x="11373966" y="275042"/>
                  <a:pt x="11374521" y="272759"/>
                </a:cubicBezTo>
                <a:cubicBezTo>
                  <a:pt x="11361705" y="270811"/>
                  <a:pt x="11348777" y="268775"/>
                  <a:pt x="11335961" y="266818"/>
                </a:cubicBezTo>
                <a:close/>
                <a:moveTo>
                  <a:pt x="11439957" y="266575"/>
                </a:moveTo>
                <a:cubicBezTo>
                  <a:pt x="11431297" y="266900"/>
                  <a:pt x="11422642" y="267145"/>
                  <a:pt x="11413988" y="267469"/>
                </a:cubicBezTo>
                <a:cubicBezTo>
                  <a:pt x="11413988" y="268693"/>
                  <a:pt x="11414100" y="269832"/>
                  <a:pt x="11414100" y="271055"/>
                </a:cubicBezTo>
                <a:cubicBezTo>
                  <a:pt x="11422867" y="271055"/>
                  <a:pt x="11431521" y="271055"/>
                  <a:pt x="11440183" y="271055"/>
                </a:cubicBezTo>
                <a:cubicBezTo>
                  <a:pt x="11440070" y="269587"/>
                  <a:pt x="11440070" y="268121"/>
                  <a:pt x="11439957" y="266575"/>
                </a:cubicBezTo>
                <a:close/>
                <a:moveTo>
                  <a:pt x="10624736" y="260222"/>
                </a:moveTo>
                <a:cubicBezTo>
                  <a:pt x="10599667" y="257702"/>
                  <a:pt x="10599779" y="270479"/>
                  <a:pt x="10594724" y="285953"/>
                </a:cubicBezTo>
                <a:cubicBezTo>
                  <a:pt x="10622605" y="287906"/>
                  <a:pt x="10647450" y="289617"/>
                  <a:pt x="10675107" y="291568"/>
                </a:cubicBezTo>
                <a:cubicBezTo>
                  <a:pt x="10677807" y="280905"/>
                  <a:pt x="10679937" y="272517"/>
                  <a:pt x="10681630" y="266004"/>
                </a:cubicBezTo>
                <a:cubicBezTo>
                  <a:pt x="10660154" y="263806"/>
                  <a:pt x="10642389" y="262095"/>
                  <a:pt x="10624736" y="260222"/>
                </a:cubicBezTo>
                <a:close/>
                <a:moveTo>
                  <a:pt x="9952866" y="259085"/>
                </a:moveTo>
                <a:cubicBezTo>
                  <a:pt x="9953091" y="261933"/>
                  <a:pt x="9953204" y="264865"/>
                  <a:pt x="9953429" y="267714"/>
                </a:cubicBezTo>
                <a:cubicBezTo>
                  <a:pt x="9983335" y="266413"/>
                  <a:pt x="10013241" y="265187"/>
                  <a:pt x="10043147" y="263966"/>
                </a:cubicBezTo>
                <a:cubicBezTo>
                  <a:pt x="10043147" y="262340"/>
                  <a:pt x="10043147" y="260709"/>
                  <a:pt x="10043147" y="259085"/>
                </a:cubicBezTo>
                <a:cubicBezTo>
                  <a:pt x="10013016" y="259085"/>
                  <a:pt x="9982885" y="259085"/>
                  <a:pt x="9952866" y="259085"/>
                </a:cubicBezTo>
                <a:close/>
                <a:moveTo>
                  <a:pt x="9660553" y="243447"/>
                </a:moveTo>
                <a:cubicBezTo>
                  <a:pt x="9609626" y="246383"/>
                  <a:pt x="9558919" y="252158"/>
                  <a:pt x="9508211" y="256643"/>
                </a:cubicBezTo>
                <a:cubicBezTo>
                  <a:pt x="9498994" y="257455"/>
                  <a:pt x="9489665" y="257702"/>
                  <a:pt x="9480329" y="258191"/>
                </a:cubicBezTo>
                <a:cubicBezTo>
                  <a:pt x="9479991" y="260796"/>
                  <a:pt x="9479660" y="263397"/>
                  <a:pt x="9479323" y="266004"/>
                </a:cubicBezTo>
                <a:cubicBezTo>
                  <a:pt x="9504618" y="270079"/>
                  <a:pt x="9529913" y="274225"/>
                  <a:pt x="9555214" y="278298"/>
                </a:cubicBezTo>
                <a:cubicBezTo>
                  <a:pt x="9557231" y="280825"/>
                  <a:pt x="9559143" y="283344"/>
                  <a:pt x="9561168" y="285871"/>
                </a:cubicBezTo>
                <a:cubicBezTo>
                  <a:pt x="9546328" y="290595"/>
                  <a:pt x="9531375" y="295316"/>
                  <a:pt x="9518558" y="299387"/>
                </a:cubicBezTo>
                <a:cubicBezTo>
                  <a:pt x="9567798" y="347992"/>
                  <a:pt x="9580283" y="347667"/>
                  <a:pt x="9611651" y="305328"/>
                </a:cubicBezTo>
                <a:cubicBezTo>
                  <a:pt x="9596810" y="299226"/>
                  <a:pt x="9576459" y="289292"/>
                  <a:pt x="9600404" y="280256"/>
                </a:cubicBezTo>
                <a:cubicBezTo>
                  <a:pt x="9630872" y="268693"/>
                  <a:pt x="9661341" y="247278"/>
                  <a:pt x="9703275" y="264784"/>
                </a:cubicBezTo>
                <a:cubicBezTo>
                  <a:pt x="9716429" y="270317"/>
                  <a:pt x="9736105" y="267636"/>
                  <a:pt x="9752858" y="268693"/>
                </a:cubicBezTo>
                <a:cubicBezTo>
                  <a:pt x="9753534" y="263966"/>
                  <a:pt x="9754096" y="259248"/>
                  <a:pt x="9754771" y="254525"/>
                </a:cubicBezTo>
                <a:cubicBezTo>
                  <a:pt x="9725877" y="242878"/>
                  <a:pt x="9692822" y="241574"/>
                  <a:pt x="9660553" y="243447"/>
                </a:cubicBezTo>
                <a:close/>
                <a:moveTo>
                  <a:pt x="11112564" y="241821"/>
                </a:moveTo>
                <a:cubicBezTo>
                  <a:pt x="11110990" y="242228"/>
                  <a:pt x="11109421" y="242635"/>
                  <a:pt x="11107727" y="243044"/>
                </a:cubicBezTo>
                <a:cubicBezTo>
                  <a:pt x="11109759" y="244101"/>
                  <a:pt x="11111776" y="245324"/>
                  <a:pt x="11114026" y="246139"/>
                </a:cubicBezTo>
                <a:cubicBezTo>
                  <a:pt x="11114364" y="246219"/>
                  <a:pt x="11115939" y="244590"/>
                  <a:pt x="11116951" y="243694"/>
                </a:cubicBezTo>
                <a:cubicBezTo>
                  <a:pt x="11115601" y="243044"/>
                  <a:pt x="11114139" y="242475"/>
                  <a:pt x="11112564" y="241821"/>
                </a:cubicBezTo>
                <a:close/>
                <a:moveTo>
                  <a:pt x="9378026" y="240353"/>
                </a:moveTo>
                <a:cubicBezTo>
                  <a:pt x="9375552" y="242553"/>
                  <a:pt x="9368240" y="248984"/>
                  <a:pt x="9360823" y="255419"/>
                </a:cubicBezTo>
                <a:cubicBezTo>
                  <a:pt x="9370152" y="260958"/>
                  <a:pt x="9378476" y="269427"/>
                  <a:pt x="9388930" y="271294"/>
                </a:cubicBezTo>
                <a:cubicBezTo>
                  <a:pt x="9404446" y="273983"/>
                  <a:pt x="9421529" y="272028"/>
                  <a:pt x="9438282" y="272028"/>
                </a:cubicBezTo>
                <a:cubicBezTo>
                  <a:pt x="9419061" y="261848"/>
                  <a:pt x="9401296" y="252568"/>
                  <a:pt x="9378026" y="240353"/>
                </a:cubicBezTo>
                <a:close/>
                <a:moveTo>
                  <a:pt x="9015327" y="239132"/>
                </a:moveTo>
                <a:cubicBezTo>
                  <a:pt x="9014541" y="240193"/>
                  <a:pt x="9012972" y="241332"/>
                  <a:pt x="9013084" y="242390"/>
                </a:cubicBezTo>
                <a:cubicBezTo>
                  <a:pt x="9012972" y="243044"/>
                  <a:pt x="9015215" y="243694"/>
                  <a:pt x="9016452" y="244426"/>
                </a:cubicBezTo>
                <a:cubicBezTo>
                  <a:pt x="9018026" y="243856"/>
                  <a:pt x="9019489" y="243287"/>
                  <a:pt x="9021064" y="242717"/>
                </a:cubicBezTo>
                <a:cubicBezTo>
                  <a:pt x="9019152" y="241496"/>
                  <a:pt x="9017240" y="240353"/>
                  <a:pt x="9015327" y="239132"/>
                </a:cubicBezTo>
                <a:close/>
                <a:moveTo>
                  <a:pt x="8919205" y="234006"/>
                </a:moveTo>
                <a:cubicBezTo>
                  <a:pt x="8918979" y="233764"/>
                  <a:pt x="8916280" y="235145"/>
                  <a:pt x="8914705" y="235797"/>
                </a:cubicBezTo>
                <a:cubicBezTo>
                  <a:pt x="8915718" y="236693"/>
                  <a:pt x="8916730" y="237590"/>
                  <a:pt x="8917517" y="238406"/>
                </a:cubicBezTo>
                <a:cubicBezTo>
                  <a:pt x="8919429" y="238406"/>
                  <a:pt x="8921229" y="238406"/>
                  <a:pt x="8923028" y="238406"/>
                </a:cubicBezTo>
                <a:cubicBezTo>
                  <a:pt x="8921791" y="236858"/>
                  <a:pt x="8920772" y="235227"/>
                  <a:pt x="8919205" y="234006"/>
                </a:cubicBezTo>
                <a:close/>
                <a:moveTo>
                  <a:pt x="8833267" y="232407"/>
                </a:moveTo>
                <a:cubicBezTo>
                  <a:pt x="8816586" y="233517"/>
                  <a:pt x="8799916" y="237343"/>
                  <a:pt x="8781589" y="246139"/>
                </a:cubicBezTo>
                <a:cubicBezTo>
                  <a:pt x="8816333" y="259737"/>
                  <a:pt x="8843313" y="257292"/>
                  <a:pt x="8869733" y="252323"/>
                </a:cubicBezTo>
                <a:cubicBezTo>
                  <a:pt x="8875358" y="251264"/>
                  <a:pt x="8878275" y="243044"/>
                  <a:pt x="8885023" y="234983"/>
                </a:cubicBezTo>
                <a:cubicBezTo>
                  <a:pt x="8866643" y="232907"/>
                  <a:pt x="8849949" y="231298"/>
                  <a:pt x="8833267" y="232407"/>
                </a:cubicBezTo>
                <a:close/>
                <a:moveTo>
                  <a:pt x="9064461" y="232215"/>
                </a:moveTo>
                <a:cubicBezTo>
                  <a:pt x="9063449" y="236206"/>
                  <a:pt x="9062549" y="240110"/>
                  <a:pt x="9061536" y="244101"/>
                </a:cubicBezTo>
                <a:cubicBezTo>
                  <a:pt x="9075027" y="244917"/>
                  <a:pt x="9088631" y="245729"/>
                  <a:pt x="9102121" y="246139"/>
                </a:cubicBezTo>
                <a:cubicBezTo>
                  <a:pt x="9102571" y="246139"/>
                  <a:pt x="9103247" y="241821"/>
                  <a:pt x="9104483" y="237020"/>
                </a:cubicBezTo>
                <a:cubicBezTo>
                  <a:pt x="9091105" y="235390"/>
                  <a:pt x="9077839" y="233764"/>
                  <a:pt x="9064461" y="232215"/>
                </a:cubicBezTo>
                <a:close/>
                <a:moveTo>
                  <a:pt x="9418386" y="228872"/>
                </a:moveTo>
                <a:cubicBezTo>
                  <a:pt x="9418274" y="229933"/>
                  <a:pt x="9417712" y="231806"/>
                  <a:pt x="9418048" y="231891"/>
                </a:cubicBezTo>
                <a:cubicBezTo>
                  <a:pt x="9420411" y="232460"/>
                  <a:pt x="9422885" y="232703"/>
                  <a:pt x="9425465" y="233030"/>
                </a:cubicBezTo>
                <a:cubicBezTo>
                  <a:pt x="9425691" y="231969"/>
                  <a:pt x="9426253" y="230094"/>
                  <a:pt x="9425915" y="230013"/>
                </a:cubicBezTo>
                <a:cubicBezTo>
                  <a:pt x="9423448" y="229446"/>
                  <a:pt x="9420854" y="229199"/>
                  <a:pt x="9418386" y="228872"/>
                </a:cubicBezTo>
                <a:close/>
                <a:moveTo>
                  <a:pt x="9811659" y="228227"/>
                </a:moveTo>
                <a:cubicBezTo>
                  <a:pt x="9810647" y="229199"/>
                  <a:pt x="9808510" y="230912"/>
                  <a:pt x="9808734" y="231155"/>
                </a:cubicBezTo>
                <a:cubicBezTo>
                  <a:pt x="9810759" y="232785"/>
                  <a:pt x="9813121" y="234169"/>
                  <a:pt x="9815370" y="235554"/>
                </a:cubicBezTo>
                <a:cubicBezTo>
                  <a:pt x="9816382" y="234576"/>
                  <a:pt x="9817389" y="233599"/>
                  <a:pt x="9818513" y="232538"/>
                </a:cubicBezTo>
                <a:cubicBezTo>
                  <a:pt x="9816270" y="231072"/>
                  <a:pt x="9813908" y="229689"/>
                  <a:pt x="9811659" y="228227"/>
                </a:cubicBezTo>
                <a:close/>
                <a:moveTo>
                  <a:pt x="11035099" y="209741"/>
                </a:moveTo>
                <a:cubicBezTo>
                  <a:pt x="11032856" y="212266"/>
                  <a:pt x="11030606" y="214789"/>
                  <a:pt x="11028357" y="217314"/>
                </a:cubicBezTo>
                <a:cubicBezTo>
                  <a:pt x="11031619" y="218212"/>
                  <a:pt x="11035099" y="220163"/>
                  <a:pt x="11038024" y="219756"/>
                </a:cubicBezTo>
                <a:cubicBezTo>
                  <a:pt x="11040161" y="219429"/>
                  <a:pt x="11041623" y="216257"/>
                  <a:pt x="11043422" y="214304"/>
                </a:cubicBezTo>
                <a:cubicBezTo>
                  <a:pt x="11040611" y="212756"/>
                  <a:pt x="11037799" y="211290"/>
                  <a:pt x="11035099" y="209741"/>
                </a:cubicBezTo>
                <a:close/>
                <a:moveTo>
                  <a:pt x="11147870" y="200461"/>
                </a:moveTo>
                <a:cubicBezTo>
                  <a:pt x="11140334" y="201925"/>
                  <a:pt x="11132691" y="203310"/>
                  <a:pt x="11125156" y="204776"/>
                </a:cubicBezTo>
                <a:cubicBezTo>
                  <a:pt x="11125830" y="206569"/>
                  <a:pt x="11126505" y="208278"/>
                  <a:pt x="11127068" y="210066"/>
                </a:cubicBezTo>
                <a:cubicBezTo>
                  <a:pt x="11134716" y="208602"/>
                  <a:pt x="11142245" y="207054"/>
                  <a:pt x="11149781" y="205593"/>
                </a:cubicBezTo>
                <a:cubicBezTo>
                  <a:pt x="11149107" y="203882"/>
                  <a:pt x="11148544" y="202169"/>
                  <a:pt x="11147870" y="200461"/>
                </a:cubicBezTo>
                <a:close/>
                <a:moveTo>
                  <a:pt x="9333054" y="199891"/>
                </a:moveTo>
                <a:cubicBezTo>
                  <a:pt x="9313377" y="201030"/>
                  <a:pt x="9293588" y="202169"/>
                  <a:pt x="9272567" y="203473"/>
                </a:cubicBezTo>
                <a:cubicBezTo>
                  <a:pt x="9270093" y="220897"/>
                  <a:pt x="9268180" y="235145"/>
                  <a:pt x="9265368" y="255255"/>
                </a:cubicBezTo>
                <a:cubicBezTo>
                  <a:pt x="9289313" y="252487"/>
                  <a:pt x="9308653" y="250288"/>
                  <a:pt x="9327992" y="248012"/>
                </a:cubicBezTo>
                <a:cubicBezTo>
                  <a:pt x="9315852" y="235472"/>
                  <a:pt x="9307078" y="226436"/>
                  <a:pt x="9295949" y="214953"/>
                </a:cubicBezTo>
                <a:cubicBezTo>
                  <a:pt x="9308540" y="211370"/>
                  <a:pt x="9314952" y="209414"/>
                  <a:pt x="9321469" y="207624"/>
                </a:cubicBezTo>
                <a:cubicBezTo>
                  <a:pt x="9325855" y="206405"/>
                  <a:pt x="9330355" y="205348"/>
                  <a:pt x="9334847" y="204287"/>
                </a:cubicBezTo>
                <a:cubicBezTo>
                  <a:pt x="9334284" y="202821"/>
                  <a:pt x="9333610" y="201355"/>
                  <a:pt x="9333054" y="199891"/>
                </a:cubicBezTo>
                <a:close/>
                <a:moveTo>
                  <a:pt x="5563560" y="183118"/>
                </a:moveTo>
                <a:lnTo>
                  <a:pt x="5563898" y="183363"/>
                </a:lnTo>
                <a:lnTo>
                  <a:pt x="5563579" y="183302"/>
                </a:lnTo>
                <a:close/>
                <a:moveTo>
                  <a:pt x="11231177" y="179046"/>
                </a:moveTo>
                <a:cubicBezTo>
                  <a:pt x="11230614" y="180756"/>
                  <a:pt x="11230164" y="182465"/>
                  <a:pt x="11229602" y="184260"/>
                </a:cubicBezTo>
                <a:cubicBezTo>
                  <a:pt x="11231177" y="184260"/>
                  <a:pt x="11232639" y="184260"/>
                  <a:pt x="11234213" y="184260"/>
                </a:cubicBezTo>
                <a:cubicBezTo>
                  <a:pt x="11234551" y="183199"/>
                  <a:pt x="11235676" y="181895"/>
                  <a:pt x="11235113" y="181001"/>
                </a:cubicBezTo>
                <a:cubicBezTo>
                  <a:pt x="11234551" y="180102"/>
                  <a:pt x="11232527" y="179697"/>
                  <a:pt x="11231177" y="179046"/>
                </a:cubicBezTo>
                <a:close/>
                <a:moveTo>
                  <a:pt x="10828125" y="177335"/>
                </a:moveTo>
                <a:cubicBezTo>
                  <a:pt x="10827450" y="178314"/>
                  <a:pt x="10825988" y="179777"/>
                  <a:pt x="10826325" y="180022"/>
                </a:cubicBezTo>
                <a:cubicBezTo>
                  <a:pt x="10827450" y="180916"/>
                  <a:pt x="10829243" y="181326"/>
                  <a:pt x="10830706" y="181895"/>
                </a:cubicBezTo>
                <a:cubicBezTo>
                  <a:pt x="10831612" y="180347"/>
                  <a:pt x="10832505" y="178883"/>
                  <a:pt x="10833405" y="177335"/>
                </a:cubicBezTo>
                <a:cubicBezTo>
                  <a:pt x="10831612" y="177335"/>
                  <a:pt x="10829806" y="177335"/>
                  <a:pt x="10828125" y="177335"/>
                </a:cubicBezTo>
                <a:close/>
                <a:moveTo>
                  <a:pt x="11103685" y="177090"/>
                </a:moveTo>
                <a:cubicBezTo>
                  <a:pt x="11100873" y="177417"/>
                  <a:pt x="11098061" y="178229"/>
                  <a:pt x="11095249" y="178883"/>
                </a:cubicBezTo>
                <a:cubicBezTo>
                  <a:pt x="11096261" y="179697"/>
                  <a:pt x="11097386" y="181408"/>
                  <a:pt x="11098174" y="181326"/>
                </a:cubicBezTo>
                <a:cubicBezTo>
                  <a:pt x="11100985" y="181081"/>
                  <a:pt x="11103797" y="180187"/>
                  <a:pt x="11106496" y="179535"/>
                </a:cubicBezTo>
                <a:cubicBezTo>
                  <a:pt x="11105597" y="178721"/>
                  <a:pt x="11104472" y="177008"/>
                  <a:pt x="11103685" y="177090"/>
                </a:cubicBezTo>
                <a:close/>
                <a:moveTo>
                  <a:pt x="10911545" y="169600"/>
                </a:moveTo>
                <a:cubicBezTo>
                  <a:pt x="10901878" y="172205"/>
                  <a:pt x="10892204" y="174808"/>
                  <a:pt x="10882538" y="177417"/>
                </a:cubicBezTo>
                <a:cubicBezTo>
                  <a:pt x="10883325" y="179208"/>
                  <a:pt x="10884001" y="181001"/>
                  <a:pt x="10884788" y="182792"/>
                </a:cubicBezTo>
                <a:cubicBezTo>
                  <a:pt x="10895354" y="180838"/>
                  <a:pt x="10906032" y="178883"/>
                  <a:pt x="10916712" y="176926"/>
                </a:cubicBezTo>
                <a:cubicBezTo>
                  <a:pt x="10915032" y="174483"/>
                  <a:pt x="10913232" y="172045"/>
                  <a:pt x="10911545" y="169600"/>
                </a:cubicBezTo>
                <a:close/>
                <a:moveTo>
                  <a:pt x="11533050" y="166179"/>
                </a:moveTo>
                <a:cubicBezTo>
                  <a:pt x="11530913" y="168136"/>
                  <a:pt x="11528101" y="169927"/>
                  <a:pt x="11527201" y="172205"/>
                </a:cubicBezTo>
                <a:cubicBezTo>
                  <a:pt x="11526864" y="172939"/>
                  <a:pt x="11531250" y="174730"/>
                  <a:pt x="11533500" y="176031"/>
                </a:cubicBezTo>
                <a:cubicBezTo>
                  <a:pt x="11535518" y="174080"/>
                  <a:pt x="11538330" y="172205"/>
                  <a:pt x="11539230" y="170009"/>
                </a:cubicBezTo>
                <a:cubicBezTo>
                  <a:pt x="11539568" y="169275"/>
                  <a:pt x="11535181" y="167483"/>
                  <a:pt x="11533050" y="166179"/>
                </a:cubicBezTo>
                <a:close/>
                <a:moveTo>
                  <a:pt x="11251416" y="159750"/>
                </a:moveTo>
                <a:cubicBezTo>
                  <a:pt x="11270750" y="181650"/>
                  <a:pt x="11267600" y="181165"/>
                  <a:pt x="11260633" y="205021"/>
                </a:cubicBezTo>
                <a:cubicBezTo>
                  <a:pt x="11257371" y="216257"/>
                  <a:pt x="11267157" y="240026"/>
                  <a:pt x="11273787" y="240602"/>
                </a:cubicBezTo>
                <a:cubicBezTo>
                  <a:pt x="11317408" y="244266"/>
                  <a:pt x="11362380" y="246628"/>
                  <a:pt x="11405552" y="242308"/>
                </a:cubicBezTo>
                <a:cubicBezTo>
                  <a:pt x="11438045" y="239132"/>
                  <a:pt x="11468626" y="225375"/>
                  <a:pt x="11500332" y="216257"/>
                </a:cubicBezTo>
                <a:cubicBezTo>
                  <a:pt x="11483466" y="188898"/>
                  <a:pt x="11453898" y="207215"/>
                  <a:pt x="11429054" y="208518"/>
                </a:cubicBezTo>
                <a:cubicBezTo>
                  <a:pt x="11402853" y="209904"/>
                  <a:pt x="11376771" y="212593"/>
                  <a:pt x="11350689" y="214789"/>
                </a:cubicBezTo>
                <a:cubicBezTo>
                  <a:pt x="11348889" y="211207"/>
                  <a:pt x="11346977" y="207624"/>
                  <a:pt x="11345178" y="204127"/>
                </a:cubicBezTo>
                <a:cubicBezTo>
                  <a:pt x="11384195" y="197609"/>
                  <a:pt x="11393186" y="158202"/>
                  <a:pt x="11446025" y="165934"/>
                </a:cubicBezTo>
                <a:cubicBezTo>
                  <a:pt x="11437145" y="162275"/>
                  <a:pt x="11430066" y="160809"/>
                  <a:pt x="11422980" y="160644"/>
                </a:cubicBezTo>
                <a:cubicBezTo>
                  <a:pt x="11402515" y="160155"/>
                  <a:pt x="11382057" y="159750"/>
                  <a:pt x="11361480" y="159995"/>
                </a:cubicBezTo>
                <a:cubicBezTo>
                  <a:pt x="11307629" y="160644"/>
                  <a:pt x="11307629" y="160809"/>
                  <a:pt x="11303242" y="197118"/>
                </a:cubicBezTo>
                <a:close/>
                <a:moveTo>
                  <a:pt x="11168446" y="159503"/>
                </a:moveTo>
                <a:cubicBezTo>
                  <a:pt x="11157649" y="164388"/>
                  <a:pt x="11147756" y="168951"/>
                  <a:pt x="11129317" y="177251"/>
                </a:cubicBezTo>
                <a:cubicBezTo>
                  <a:pt x="11178563" y="185721"/>
                  <a:pt x="11178563" y="185721"/>
                  <a:pt x="11168446" y="159503"/>
                </a:cubicBezTo>
                <a:close/>
                <a:moveTo>
                  <a:pt x="10949205" y="155757"/>
                </a:moveTo>
                <a:cubicBezTo>
                  <a:pt x="10949205" y="164148"/>
                  <a:pt x="10945725" y="172859"/>
                  <a:pt x="10949880" y="175704"/>
                </a:cubicBezTo>
                <a:cubicBezTo>
                  <a:pt x="10963490" y="185072"/>
                  <a:pt x="10977768" y="182304"/>
                  <a:pt x="11012504" y="167076"/>
                </a:cubicBezTo>
                <a:cubicBezTo>
                  <a:pt x="10995076" y="163985"/>
                  <a:pt x="10976187" y="160564"/>
                  <a:pt x="10949205" y="155757"/>
                </a:cubicBezTo>
                <a:close/>
                <a:moveTo>
                  <a:pt x="9369478" y="119611"/>
                </a:moveTo>
                <a:cubicBezTo>
                  <a:pt x="9368578" y="120995"/>
                  <a:pt x="9367790" y="122459"/>
                  <a:pt x="9366890" y="123840"/>
                </a:cubicBezTo>
                <a:cubicBezTo>
                  <a:pt x="9368578" y="123840"/>
                  <a:pt x="9370490" y="124165"/>
                  <a:pt x="9371952" y="123758"/>
                </a:cubicBezTo>
                <a:cubicBezTo>
                  <a:pt x="9372851" y="123433"/>
                  <a:pt x="9373189" y="122134"/>
                  <a:pt x="9373864" y="121237"/>
                </a:cubicBezTo>
                <a:cubicBezTo>
                  <a:pt x="9372401" y="120668"/>
                  <a:pt x="9370940" y="120183"/>
                  <a:pt x="9369478" y="119611"/>
                </a:cubicBezTo>
                <a:close/>
                <a:moveTo>
                  <a:pt x="9422997" y="112602"/>
                </a:moveTo>
                <a:cubicBezTo>
                  <a:pt x="9422997" y="113338"/>
                  <a:pt x="9422997" y="114150"/>
                  <a:pt x="9422997" y="114884"/>
                </a:cubicBezTo>
                <a:cubicBezTo>
                  <a:pt x="9428390" y="114884"/>
                  <a:pt x="9433677" y="114884"/>
                  <a:pt x="9439069" y="114884"/>
                </a:cubicBezTo>
                <a:cubicBezTo>
                  <a:pt x="9439069" y="114150"/>
                  <a:pt x="9439069" y="113338"/>
                  <a:pt x="9439069" y="112602"/>
                </a:cubicBezTo>
                <a:cubicBezTo>
                  <a:pt x="9433677" y="112602"/>
                  <a:pt x="9428390" y="112602"/>
                  <a:pt x="9422997" y="112602"/>
                </a:cubicBezTo>
                <a:close/>
                <a:moveTo>
                  <a:pt x="9680568" y="99499"/>
                </a:moveTo>
                <a:cubicBezTo>
                  <a:pt x="9664152" y="101615"/>
                  <a:pt x="9647625" y="103731"/>
                  <a:pt x="9631097" y="105766"/>
                </a:cubicBezTo>
                <a:cubicBezTo>
                  <a:pt x="9631997" y="108618"/>
                  <a:pt x="9632897" y="111463"/>
                  <a:pt x="9633797" y="114315"/>
                </a:cubicBezTo>
                <a:cubicBezTo>
                  <a:pt x="9649986" y="111383"/>
                  <a:pt x="9666290" y="108535"/>
                  <a:pt x="9682480" y="105606"/>
                </a:cubicBezTo>
                <a:cubicBezTo>
                  <a:pt x="9681805" y="103566"/>
                  <a:pt x="9681243" y="101531"/>
                  <a:pt x="9680568" y="99499"/>
                </a:cubicBezTo>
                <a:close/>
                <a:moveTo>
                  <a:pt x="9509679" y="81014"/>
                </a:moveTo>
                <a:cubicBezTo>
                  <a:pt x="9498656" y="92250"/>
                  <a:pt x="9488653" y="102427"/>
                  <a:pt x="9475499" y="115943"/>
                </a:cubicBezTo>
                <a:cubicBezTo>
                  <a:pt x="9530475" y="114235"/>
                  <a:pt x="9530475" y="114235"/>
                  <a:pt x="9509679" y="81014"/>
                </a:cubicBezTo>
                <a:close/>
                <a:moveTo>
                  <a:pt x="9672582" y="17422"/>
                </a:moveTo>
                <a:cubicBezTo>
                  <a:pt x="9654254" y="28333"/>
                  <a:pt x="9638183" y="37861"/>
                  <a:pt x="9619069" y="49259"/>
                </a:cubicBezTo>
                <a:cubicBezTo>
                  <a:pt x="9647175" y="49259"/>
                  <a:pt x="9669889" y="49259"/>
                  <a:pt x="9698446" y="49259"/>
                </a:cubicBezTo>
                <a:cubicBezTo>
                  <a:pt x="9687316" y="35585"/>
                  <a:pt x="9679330" y="25813"/>
                  <a:pt x="9672582" y="17422"/>
                </a:cubicBezTo>
                <a:close/>
                <a:moveTo>
                  <a:pt x="9709237" y="0"/>
                </a:moveTo>
                <a:cubicBezTo>
                  <a:pt x="9720366" y="15229"/>
                  <a:pt x="9726890" y="35745"/>
                  <a:pt x="9744535" y="45190"/>
                </a:cubicBezTo>
                <a:cubicBezTo>
                  <a:pt x="9761625" y="54226"/>
                  <a:pt x="9790295" y="51864"/>
                  <a:pt x="9812783" y="54389"/>
                </a:cubicBezTo>
                <a:cubicBezTo>
                  <a:pt x="9816496" y="66930"/>
                  <a:pt x="9795806" y="81096"/>
                  <a:pt x="9826162" y="85412"/>
                </a:cubicBezTo>
                <a:cubicBezTo>
                  <a:pt x="9859436" y="90132"/>
                  <a:pt x="9802892" y="108455"/>
                  <a:pt x="9831555" y="114720"/>
                </a:cubicBezTo>
                <a:cubicBezTo>
                  <a:pt x="9754208" y="140615"/>
                  <a:pt x="9668308" y="119284"/>
                  <a:pt x="9584439" y="130197"/>
                </a:cubicBezTo>
                <a:cubicBezTo>
                  <a:pt x="9588712" y="151364"/>
                  <a:pt x="9595798" y="164148"/>
                  <a:pt x="9619969" y="171636"/>
                </a:cubicBezTo>
                <a:cubicBezTo>
                  <a:pt x="9629860" y="174730"/>
                  <a:pt x="9634809" y="186128"/>
                  <a:pt x="9649424" y="201682"/>
                </a:cubicBezTo>
                <a:cubicBezTo>
                  <a:pt x="9693384" y="203390"/>
                  <a:pt x="9750834" y="204451"/>
                  <a:pt x="9808060" y="208278"/>
                </a:cubicBezTo>
                <a:cubicBezTo>
                  <a:pt x="9831891" y="209824"/>
                  <a:pt x="9854943" y="217155"/>
                  <a:pt x="9879563" y="222116"/>
                </a:cubicBezTo>
                <a:cubicBezTo>
                  <a:pt x="9879563" y="222526"/>
                  <a:pt x="9879901" y="216911"/>
                  <a:pt x="9880237" y="211290"/>
                </a:cubicBezTo>
                <a:cubicBezTo>
                  <a:pt x="9891929" y="202412"/>
                  <a:pt x="9913293" y="226841"/>
                  <a:pt x="9921161" y="205021"/>
                </a:cubicBezTo>
                <a:cubicBezTo>
                  <a:pt x="9955341" y="207949"/>
                  <a:pt x="9989633" y="210311"/>
                  <a:pt x="10023583" y="214059"/>
                </a:cubicBezTo>
                <a:cubicBezTo>
                  <a:pt x="10055850" y="217556"/>
                  <a:pt x="10088006" y="226272"/>
                  <a:pt x="10120049" y="225867"/>
                </a:cubicBezTo>
                <a:cubicBezTo>
                  <a:pt x="10151080" y="225457"/>
                  <a:pt x="10175813" y="225457"/>
                  <a:pt x="10202345" y="241496"/>
                </a:cubicBezTo>
                <a:cubicBezTo>
                  <a:pt x="10219998" y="252080"/>
                  <a:pt x="10250465" y="253956"/>
                  <a:pt x="10275536" y="255010"/>
                </a:cubicBezTo>
                <a:cubicBezTo>
                  <a:pt x="10319607" y="256885"/>
                  <a:pt x="10364016" y="254525"/>
                  <a:pt x="10408201" y="255175"/>
                </a:cubicBezTo>
                <a:cubicBezTo>
                  <a:pt x="10421691" y="255339"/>
                  <a:pt x="10435190" y="259494"/>
                  <a:pt x="10461489" y="264131"/>
                </a:cubicBezTo>
                <a:cubicBezTo>
                  <a:pt x="10401571" y="294499"/>
                  <a:pt x="10344234" y="284649"/>
                  <a:pt x="10291951" y="288478"/>
                </a:cubicBezTo>
                <a:cubicBezTo>
                  <a:pt x="10236525" y="292546"/>
                  <a:pt x="10180087" y="289374"/>
                  <a:pt x="10118250" y="289374"/>
                </a:cubicBezTo>
                <a:cubicBezTo>
                  <a:pt x="10150631" y="299794"/>
                  <a:pt x="10176825" y="308750"/>
                  <a:pt x="10203695" y="316484"/>
                </a:cubicBezTo>
                <a:cubicBezTo>
                  <a:pt x="10213811" y="319418"/>
                  <a:pt x="10225509" y="320882"/>
                  <a:pt x="10236413" y="320477"/>
                </a:cubicBezTo>
                <a:cubicBezTo>
                  <a:pt x="10299375" y="318115"/>
                  <a:pt x="10362554" y="316811"/>
                  <a:pt x="10425066" y="311357"/>
                </a:cubicBezTo>
                <a:cubicBezTo>
                  <a:pt x="10446986" y="309484"/>
                  <a:pt x="10467114" y="296942"/>
                  <a:pt x="10488028" y="289292"/>
                </a:cubicBezTo>
                <a:lnTo>
                  <a:pt x="10487690" y="289536"/>
                </a:lnTo>
                <a:cubicBezTo>
                  <a:pt x="10508155" y="299714"/>
                  <a:pt x="10527263" y="306877"/>
                  <a:pt x="10539855" y="282694"/>
                </a:cubicBezTo>
                <a:cubicBezTo>
                  <a:pt x="10547728" y="267552"/>
                  <a:pt x="10558069" y="253059"/>
                  <a:pt x="10573473" y="240110"/>
                </a:cubicBezTo>
                <a:cubicBezTo>
                  <a:pt x="10573473" y="225622"/>
                  <a:pt x="10573473" y="211123"/>
                  <a:pt x="10573473" y="193623"/>
                </a:cubicBezTo>
                <a:cubicBezTo>
                  <a:pt x="10633397" y="194846"/>
                  <a:pt x="10689497" y="171233"/>
                  <a:pt x="10748636" y="199644"/>
                </a:cubicBezTo>
                <a:cubicBezTo>
                  <a:pt x="10722778" y="203717"/>
                  <a:pt x="10697027" y="207702"/>
                  <a:pt x="10671508" y="211777"/>
                </a:cubicBezTo>
                <a:cubicBezTo>
                  <a:pt x="10715130" y="252977"/>
                  <a:pt x="10788658" y="223015"/>
                  <a:pt x="10849033" y="249560"/>
                </a:cubicBezTo>
                <a:cubicBezTo>
                  <a:pt x="10824638" y="258433"/>
                  <a:pt x="10806535" y="265027"/>
                  <a:pt x="10788546" y="271620"/>
                </a:cubicBezTo>
                <a:cubicBezTo>
                  <a:pt x="10788882" y="273738"/>
                  <a:pt x="10789108" y="275938"/>
                  <a:pt x="10789446" y="278054"/>
                </a:cubicBezTo>
                <a:cubicBezTo>
                  <a:pt x="10839704" y="278054"/>
                  <a:pt x="10889955" y="278054"/>
                  <a:pt x="10942350" y="278054"/>
                </a:cubicBezTo>
                <a:cubicBezTo>
                  <a:pt x="10943925" y="240762"/>
                  <a:pt x="10886474" y="279686"/>
                  <a:pt x="10879164" y="252407"/>
                </a:cubicBezTo>
                <a:cubicBezTo>
                  <a:pt x="10881526" y="234983"/>
                  <a:pt x="10924585" y="225131"/>
                  <a:pt x="10904908" y="197118"/>
                </a:cubicBezTo>
                <a:cubicBezTo>
                  <a:pt x="10863536" y="209334"/>
                  <a:pt x="10822388" y="212266"/>
                  <a:pt x="10780679" y="204287"/>
                </a:cubicBezTo>
                <a:cubicBezTo>
                  <a:pt x="10783040" y="163334"/>
                  <a:pt x="10769437" y="154129"/>
                  <a:pt x="10715805" y="151528"/>
                </a:cubicBezTo>
                <a:cubicBezTo>
                  <a:pt x="10615632" y="146641"/>
                  <a:pt x="10516697" y="164631"/>
                  <a:pt x="10416637" y="159503"/>
                </a:cubicBezTo>
                <a:cubicBezTo>
                  <a:pt x="10379420" y="176521"/>
                  <a:pt x="10341984" y="157630"/>
                  <a:pt x="10304541" y="159503"/>
                </a:cubicBezTo>
                <a:cubicBezTo>
                  <a:pt x="10267668" y="161378"/>
                  <a:pt x="10230563" y="159913"/>
                  <a:pt x="10187504" y="159913"/>
                </a:cubicBezTo>
                <a:cubicBezTo>
                  <a:pt x="10192566" y="146884"/>
                  <a:pt x="10195603" y="138824"/>
                  <a:pt x="10197403" y="134017"/>
                </a:cubicBezTo>
                <a:cubicBezTo>
                  <a:pt x="10217185" y="138008"/>
                  <a:pt x="10234050" y="145255"/>
                  <a:pt x="10249228" y="143794"/>
                </a:cubicBezTo>
                <a:cubicBezTo>
                  <a:pt x="10301054" y="138987"/>
                  <a:pt x="10351763" y="121157"/>
                  <a:pt x="10407526" y="148107"/>
                </a:cubicBezTo>
                <a:cubicBezTo>
                  <a:pt x="10408875" y="134912"/>
                  <a:pt x="10409439" y="128892"/>
                  <a:pt x="10410338" y="120832"/>
                </a:cubicBezTo>
                <a:cubicBezTo>
                  <a:pt x="10445081" y="116922"/>
                  <a:pt x="10479367" y="115943"/>
                  <a:pt x="10513210" y="127101"/>
                </a:cubicBezTo>
                <a:cubicBezTo>
                  <a:pt x="10541879" y="136544"/>
                  <a:pt x="10568748" y="139476"/>
                  <a:pt x="10594387" y="118959"/>
                </a:cubicBezTo>
                <a:cubicBezTo>
                  <a:pt x="10603041" y="112033"/>
                  <a:pt x="10630023" y="107966"/>
                  <a:pt x="10640034" y="112524"/>
                </a:cubicBezTo>
                <a:cubicBezTo>
                  <a:pt x="10690623" y="135487"/>
                  <a:pt x="10734357" y="113501"/>
                  <a:pt x="10778991" y="104057"/>
                </a:cubicBezTo>
                <a:cubicBezTo>
                  <a:pt x="10821376" y="95100"/>
                  <a:pt x="10820589" y="92904"/>
                  <a:pt x="10859936" y="114804"/>
                </a:cubicBezTo>
                <a:cubicBezTo>
                  <a:pt x="10872646" y="112199"/>
                  <a:pt x="10886700" y="108700"/>
                  <a:pt x="10901090" y="106582"/>
                </a:cubicBezTo>
                <a:cubicBezTo>
                  <a:pt x="10946512" y="99824"/>
                  <a:pt x="10990922" y="94855"/>
                  <a:pt x="11039149" y="97867"/>
                </a:cubicBezTo>
                <a:cubicBezTo>
                  <a:pt x="11115151" y="102672"/>
                  <a:pt x="11192167" y="97867"/>
                  <a:pt x="11268843" y="96894"/>
                </a:cubicBezTo>
                <a:cubicBezTo>
                  <a:pt x="11287503" y="96648"/>
                  <a:pt x="11306167" y="95834"/>
                  <a:pt x="11324719" y="94612"/>
                </a:cubicBezTo>
                <a:cubicBezTo>
                  <a:pt x="11362717" y="92085"/>
                  <a:pt x="11393524" y="115698"/>
                  <a:pt x="11434784" y="107479"/>
                </a:cubicBezTo>
                <a:cubicBezTo>
                  <a:pt x="11469414" y="100552"/>
                  <a:pt x="11506961" y="100392"/>
                  <a:pt x="11543279" y="98930"/>
                </a:cubicBezTo>
                <a:cubicBezTo>
                  <a:pt x="11554858" y="98443"/>
                  <a:pt x="11573298" y="101128"/>
                  <a:pt x="11577566" y="106662"/>
                </a:cubicBezTo>
                <a:cubicBezTo>
                  <a:pt x="11592075" y="125958"/>
                  <a:pt x="11618713" y="122381"/>
                  <a:pt x="11637041" y="121322"/>
                </a:cubicBezTo>
                <a:cubicBezTo>
                  <a:pt x="11738456" y="115454"/>
                  <a:pt x="11838854" y="129219"/>
                  <a:pt x="11939927" y="126692"/>
                </a:cubicBezTo>
                <a:cubicBezTo>
                  <a:pt x="11962296" y="126122"/>
                  <a:pt x="11990290" y="124085"/>
                  <a:pt x="11992428" y="153076"/>
                </a:cubicBezTo>
                <a:cubicBezTo>
                  <a:pt x="11864937" y="152015"/>
                  <a:pt x="11739913" y="147453"/>
                  <a:pt x="11615458" y="155595"/>
                </a:cubicBezTo>
                <a:cubicBezTo>
                  <a:pt x="11615233" y="158366"/>
                  <a:pt x="11615008" y="161218"/>
                  <a:pt x="11614783" y="163985"/>
                </a:cubicBezTo>
                <a:cubicBezTo>
                  <a:pt x="11629736" y="166263"/>
                  <a:pt x="11644801" y="168541"/>
                  <a:pt x="11664697" y="171558"/>
                </a:cubicBezTo>
                <a:cubicBezTo>
                  <a:pt x="11656155" y="185643"/>
                  <a:pt x="11649076" y="197364"/>
                  <a:pt x="11645477" y="203557"/>
                </a:cubicBezTo>
                <a:cubicBezTo>
                  <a:pt x="11604884" y="203557"/>
                  <a:pt x="11570149" y="203557"/>
                  <a:pt x="11531250" y="203557"/>
                </a:cubicBezTo>
                <a:cubicBezTo>
                  <a:pt x="11535406" y="214711"/>
                  <a:pt x="11538442" y="223015"/>
                  <a:pt x="11542379" y="233517"/>
                </a:cubicBezTo>
                <a:cubicBezTo>
                  <a:pt x="11527651" y="237427"/>
                  <a:pt x="11514273" y="240927"/>
                  <a:pt x="11498420" y="245080"/>
                </a:cubicBezTo>
                <a:cubicBezTo>
                  <a:pt x="11500219" y="259572"/>
                  <a:pt x="11505956" y="274715"/>
                  <a:pt x="11502357" y="288478"/>
                </a:cubicBezTo>
                <a:cubicBezTo>
                  <a:pt x="11499432" y="299714"/>
                  <a:pt x="11485266" y="309401"/>
                  <a:pt x="11473913" y="322185"/>
                </a:cubicBezTo>
                <a:cubicBezTo>
                  <a:pt x="11497632" y="325033"/>
                  <a:pt x="11526414" y="328372"/>
                  <a:pt x="11566999" y="333263"/>
                </a:cubicBezTo>
                <a:cubicBezTo>
                  <a:pt x="11546428" y="317870"/>
                  <a:pt x="11533276" y="308018"/>
                  <a:pt x="11512923" y="292873"/>
                </a:cubicBezTo>
                <a:cubicBezTo>
                  <a:pt x="11546991" y="292873"/>
                  <a:pt x="11570823" y="292873"/>
                  <a:pt x="11606016" y="292873"/>
                </a:cubicBezTo>
                <a:cubicBezTo>
                  <a:pt x="11586676" y="276101"/>
                  <a:pt x="11574310" y="265354"/>
                  <a:pt x="11561832" y="254525"/>
                </a:cubicBezTo>
                <a:cubicBezTo>
                  <a:pt x="11566549" y="239303"/>
                  <a:pt x="11575323" y="229933"/>
                  <a:pt x="11600618" y="237263"/>
                </a:cubicBezTo>
                <a:cubicBezTo>
                  <a:pt x="11619169" y="242635"/>
                  <a:pt x="11638728" y="246139"/>
                  <a:pt x="11660654" y="251104"/>
                </a:cubicBezTo>
                <a:cubicBezTo>
                  <a:pt x="11670208" y="266333"/>
                  <a:pt x="11682012" y="284976"/>
                  <a:pt x="11695278" y="306145"/>
                </a:cubicBezTo>
                <a:cubicBezTo>
                  <a:pt x="11683699" y="308096"/>
                  <a:pt x="11666053" y="311114"/>
                  <a:pt x="11648288" y="314122"/>
                </a:cubicBezTo>
                <a:cubicBezTo>
                  <a:pt x="11648288" y="316322"/>
                  <a:pt x="11648288" y="318520"/>
                  <a:pt x="11648176" y="320722"/>
                </a:cubicBezTo>
                <a:cubicBezTo>
                  <a:pt x="11682238" y="323573"/>
                  <a:pt x="11716418" y="326497"/>
                  <a:pt x="11757340" y="329920"/>
                </a:cubicBezTo>
                <a:cubicBezTo>
                  <a:pt x="11743962" y="348646"/>
                  <a:pt x="11738570" y="357113"/>
                  <a:pt x="11711919" y="352476"/>
                </a:cubicBezTo>
                <a:cubicBezTo>
                  <a:pt x="11676620" y="346446"/>
                  <a:pt x="11638953" y="347343"/>
                  <a:pt x="11603654" y="345311"/>
                </a:cubicBezTo>
                <a:lnTo>
                  <a:pt x="11589720" y="386885"/>
                </a:lnTo>
                <a:lnTo>
                  <a:pt x="11589713" y="386834"/>
                </a:lnTo>
                <a:lnTo>
                  <a:pt x="11589317" y="386994"/>
                </a:lnTo>
                <a:lnTo>
                  <a:pt x="11564205" y="365419"/>
                </a:lnTo>
                <a:cubicBezTo>
                  <a:pt x="11553931" y="360470"/>
                  <a:pt x="11541310" y="358416"/>
                  <a:pt x="11524726" y="360943"/>
                </a:cubicBezTo>
                <a:cubicBezTo>
                  <a:pt x="11517310" y="362082"/>
                  <a:pt x="11508087" y="356788"/>
                  <a:pt x="11499657" y="354430"/>
                </a:cubicBezTo>
                <a:lnTo>
                  <a:pt x="11499882" y="354674"/>
                </a:lnTo>
                <a:cubicBezTo>
                  <a:pt x="11483579" y="346206"/>
                  <a:pt x="11470030" y="347465"/>
                  <a:pt x="11457185" y="351711"/>
                </a:cubicBezTo>
                <a:cubicBezTo>
                  <a:pt x="11444339" y="355955"/>
                  <a:pt x="11432197" y="363181"/>
                  <a:pt x="11418705" y="366644"/>
                </a:cubicBezTo>
                <a:cubicBezTo>
                  <a:pt x="11457948" y="364687"/>
                  <a:pt x="11484366" y="398882"/>
                  <a:pt x="11526527" y="384961"/>
                </a:cubicBezTo>
                <a:cubicBezTo>
                  <a:pt x="11536306" y="398395"/>
                  <a:pt x="11546677" y="401430"/>
                  <a:pt x="11557316" y="399823"/>
                </a:cubicBezTo>
                <a:lnTo>
                  <a:pt x="11589317" y="386994"/>
                </a:lnTo>
                <a:lnTo>
                  <a:pt x="11589601" y="387239"/>
                </a:lnTo>
                <a:lnTo>
                  <a:pt x="11589720" y="386885"/>
                </a:lnTo>
                <a:lnTo>
                  <a:pt x="11595331" y="427545"/>
                </a:lnTo>
                <a:cubicBezTo>
                  <a:pt x="11626249" y="421274"/>
                  <a:pt x="11652443" y="415902"/>
                  <a:pt x="11678532" y="410607"/>
                </a:cubicBezTo>
                <a:cubicBezTo>
                  <a:pt x="11686061" y="411177"/>
                  <a:pt x="11693597" y="411746"/>
                  <a:pt x="11701127" y="412316"/>
                </a:cubicBezTo>
                <a:cubicBezTo>
                  <a:pt x="11734183" y="413946"/>
                  <a:pt x="11767126" y="415492"/>
                  <a:pt x="11805574" y="417370"/>
                </a:cubicBezTo>
                <a:cubicBezTo>
                  <a:pt x="11802311" y="403687"/>
                  <a:pt x="11800062" y="394081"/>
                  <a:pt x="11796575" y="379422"/>
                </a:cubicBezTo>
                <a:cubicBezTo>
                  <a:pt x="11917999" y="373398"/>
                  <a:pt x="12036163" y="375600"/>
                  <a:pt x="12153987" y="384801"/>
                </a:cubicBezTo>
                <a:cubicBezTo>
                  <a:pt x="12154325" y="389194"/>
                  <a:pt x="12154774" y="393592"/>
                  <a:pt x="12155112" y="397990"/>
                </a:cubicBezTo>
                <a:cubicBezTo>
                  <a:pt x="12142296" y="401489"/>
                  <a:pt x="12129368" y="404908"/>
                  <a:pt x="12112053" y="409553"/>
                </a:cubicBezTo>
                <a:cubicBezTo>
                  <a:pt x="12116552" y="418428"/>
                  <a:pt x="12121163" y="427384"/>
                  <a:pt x="12127905" y="440487"/>
                </a:cubicBezTo>
                <a:cubicBezTo>
                  <a:pt x="12137909" y="429173"/>
                  <a:pt x="12144096" y="422170"/>
                  <a:pt x="12153087" y="411911"/>
                </a:cubicBezTo>
                <a:cubicBezTo>
                  <a:pt x="12164891" y="422331"/>
                  <a:pt x="12173777" y="430228"/>
                  <a:pt x="12183330" y="438700"/>
                </a:cubicBezTo>
                <a:lnTo>
                  <a:pt x="12189279" y="438669"/>
                </a:lnTo>
                <a:lnTo>
                  <a:pt x="12189279" y="490047"/>
                </a:lnTo>
                <a:lnTo>
                  <a:pt x="12172483" y="493505"/>
                </a:lnTo>
                <a:cubicBezTo>
                  <a:pt x="12156068" y="493495"/>
                  <a:pt x="12139541" y="489955"/>
                  <a:pt x="12122282" y="482507"/>
                </a:cubicBezTo>
                <a:cubicBezTo>
                  <a:pt x="12108510" y="476564"/>
                  <a:pt x="12097633" y="474606"/>
                  <a:pt x="12087022" y="476277"/>
                </a:cubicBezTo>
                <a:cubicBezTo>
                  <a:pt x="12076412" y="477943"/>
                  <a:pt x="12066068" y="483235"/>
                  <a:pt x="12053364" y="491788"/>
                </a:cubicBezTo>
                <a:cubicBezTo>
                  <a:pt x="12066856" y="492358"/>
                  <a:pt x="12087545" y="489344"/>
                  <a:pt x="12092038" y="494142"/>
                </a:cubicBezTo>
                <a:cubicBezTo>
                  <a:pt x="12108340" y="511737"/>
                  <a:pt x="12130717" y="508394"/>
                  <a:pt x="12152301" y="507825"/>
                </a:cubicBezTo>
                <a:lnTo>
                  <a:pt x="12189279" y="506785"/>
                </a:lnTo>
                <a:lnTo>
                  <a:pt x="12189279" y="553124"/>
                </a:lnTo>
                <a:lnTo>
                  <a:pt x="12183444" y="556437"/>
                </a:lnTo>
                <a:lnTo>
                  <a:pt x="12189279" y="555506"/>
                </a:lnTo>
                <a:lnTo>
                  <a:pt x="12189279" y="728837"/>
                </a:lnTo>
                <a:lnTo>
                  <a:pt x="12188055" y="727334"/>
                </a:lnTo>
                <a:cubicBezTo>
                  <a:pt x="12156799" y="722795"/>
                  <a:pt x="12125810" y="720918"/>
                  <a:pt x="12095018" y="720756"/>
                </a:cubicBezTo>
                <a:cubicBezTo>
                  <a:pt x="12064227" y="720593"/>
                  <a:pt x="12033632" y="722146"/>
                  <a:pt x="12003164" y="724466"/>
                </a:cubicBezTo>
                <a:cubicBezTo>
                  <a:pt x="11942227" y="729108"/>
                  <a:pt x="11881798" y="736822"/>
                  <a:pt x="11821314" y="740038"/>
                </a:cubicBezTo>
                <a:cubicBezTo>
                  <a:pt x="11885175" y="743377"/>
                  <a:pt x="11947231" y="754778"/>
                  <a:pt x="12010193" y="744276"/>
                </a:cubicBezTo>
                <a:cubicBezTo>
                  <a:pt x="12064494" y="735236"/>
                  <a:pt x="12118689" y="732713"/>
                  <a:pt x="12171078" y="756326"/>
                </a:cubicBezTo>
                <a:lnTo>
                  <a:pt x="12189279" y="729480"/>
                </a:lnTo>
                <a:lnTo>
                  <a:pt x="12189279" y="5880907"/>
                </a:lnTo>
                <a:lnTo>
                  <a:pt x="12183330" y="5880922"/>
                </a:lnTo>
                <a:cubicBezTo>
                  <a:pt x="12173777" y="5876688"/>
                  <a:pt x="12164891" y="5872743"/>
                  <a:pt x="12153087" y="5867536"/>
                </a:cubicBezTo>
                <a:cubicBezTo>
                  <a:pt x="12144096" y="5872663"/>
                  <a:pt x="12137909" y="5876161"/>
                  <a:pt x="12127905" y="5881814"/>
                </a:cubicBezTo>
                <a:cubicBezTo>
                  <a:pt x="12121163" y="5875268"/>
                  <a:pt x="12116552" y="5870793"/>
                  <a:pt x="12112053" y="5866358"/>
                </a:cubicBezTo>
                <a:cubicBezTo>
                  <a:pt x="12129368" y="5864038"/>
                  <a:pt x="12142296" y="5862329"/>
                  <a:pt x="12155112" y="5860581"/>
                </a:cubicBezTo>
                <a:cubicBezTo>
                  <a:pt x="12154774" y="5858384"/>
                  <a:pt x="12154325" y="5856186"/>
                  <a:pt x="12153987" y="5853991"/>
                </a:cubicBezTo>
                <a:cubicBezTo>
                  <a:pt x="12036163" y="5849394"/>
                  <a:pt x="11917999" y="5848294"/>
                  <a:pt x="11796575" y="5851304"/>
                </a:cubicBezTo>
                <a:cubicBezTo>
                  <a:pt x="11800062" y="5858628"/>
                  <a:pt x="11802311" y="5863427"/>
                  <a:pt x="11805574" y="5870264"/>
                </a:cubicBezTo>
                <a:cubicBezTo>
                  <a:pt x="11767126" y="5869326"/>
                  <a:pt x="11734183" y="5868553"/>
                  <a:pt x="11701127" y="5867739"/>
                </a:cubicBezTo>
                <a:cubicBezTo>
                  <a:pt x="11693597" y="5867454"/>
                  <a:pt x="11686061" y="5867170"/>
                  <a:pt x="11678532" y="5866885"/>
                </a:cubicBezTo>
                <a:cubicBezTo>
                  <a:pt x="11652443" y="5869530"/>
                  <a:pt x="11626249" y="5872215"/>
                  <a:pt x="11595331" y="5875348"/>
                </a:cubicBezTo>
                <a:lnTo>
                  <a:pt x="11589720" y="5855032"/>
                </a:lnTo>
                <a:lnTo>
                  <a:pt x="11603654" y="5834260"/>
                </a:lnTo>
                <a:cubicBezTo>
                  <a:pt x="11638953" y="5835275"/>
                  <a:pt x="11676620" y="5834827"/>
                  <a:pt x="11711919" y="5837840"/>
                </a:cubicBezTo>
                <a:cubicBezTo>
                  <a:pt x="11738570" y="5840157"/>
                  <a:pt x="11743962" y="5835926"/>
                  <a:pt x="11757340" y="5826570"/>
                </a:cubicBezTo>
                <a:cubicBezTo>
                  <a:pt x="11716418" y="5824860"/>
                  <a:pt x="11682238" y="5823399"/>
                  <a:pt x="11648176" y="5821974"/>
                </a:cubicBezTo>
                <a:cubicBezTo>
                  <a:pt x="11648288" y="5820874"/>
                  <a:pt x="11648288" y="5819776"/>
                  <a:pt x="11648288" y="5818677"/>
                </a:cubicBezTo>
                <a:cubicBezTo>
                  <a:pt x="11666053" y="5817174"/>
                  <a:pt x="11683699" y="5815666"/>
                  <a:pt x="11695278" y="5814691"/>
                </a:cubicBezTo>
                <a:cubicBezTo>
                  <a:pt x="11682012" y="5804114"/>
                  <a:pt x="11670208" y="5794799"/>
                  <a:pt x="11660654" y="5787190"/>
                </a:cubicBezTo>
                <a:cubicBezTo>
                  <a:pt x="11638728" y="5784709"/>
                  <a:pt x="11619169" y="5782959"/>
                  <a:pt x="11600618" y="5780274"/>
                </a:cubicBezTo>
                <a:cubicBezTo>
                  <a:pt x="11575323" y="5776612"/>
                  <a:pt x="11566549" y="5781293"/>
                  <a:pt x="11561832" y="5788899"/>
                </a:cubicBezTo>
                <a:cubicBezTo>
                  <a:pt x="11574310" y="5794310"/>
                  <a:pt x="11586676" y="5799679"/>
                  <a:pt x="11606016" y="5808060"/>
                </a:cubicBezTo>
                <a:cubicBezTo>
                  <a:pt x="11570823" y="5808060"/>
                  <a:pt x="11546991" y="5808060"/>
                  <a:pt x="11512923" y="5808060"/>
                </a:cubicBezTo>
                <a:cubicBezTo>
                  <a:pt x="11533276" y="5815627"/>
                  <a:pt x="11546428" y="5820549"/>
                  <a:pt x="11566999" y="5828241"/>
                </a:cubicBezTo>
                <a:cubicBezTo>
                  <a:pt x="11526414" y="5825797"/>
                  <a:pt x="11497632" y="5824128"/>
                  <a:pt x="11473913" y="5822706"/>
                </a:cubicBezTo>
                <a:cubicBezTo>
                  <a:pt x="11485266" y="5816318"/>
                  <a:pt x="11499432" y="5811478"/>
                  <a:pt x="11502357" y="5805864"/>
                </a:cubicBezTo>
                <a:cubicBezTo>
                  <a:pt x="11505956" y="5798987"/>
                  <a:pt x="11500219" y="5791421"/>
                  <a:pt x="11498420" y="5784180"/>
                </a:cubicBezTo>
                <a:cubicBezTo>
                  <a:pt x="11514273" y="5782105"/>
                  <a:pt x="11527651" y="5780357"/>
                  <a:pt x="11542379" y="5778403"/>
                </a:cubicBezTo>
                <a:cubicBezTo>
                  <a:pt x="11538442" y="5773155"/>
                  <a:pt x="11535406" y="5769006"/>
                  <a:pt x="11531250" y="5763433"/>
                </a:cubicBezTo>
                <a:cubicBezTo>
                  <a:pt x="11570149" y="5763433"/>
                  <a:pt x="11604884" y="5763433"/>
                  <a:pt x="11645477" y="5763433"/>
                </a:cubicBezTo>
                <a:cubicBezTo>
                  <a:pt x="11649076" y="5760339"/>
                  <a:pt x="11656155" y="5754483"/>
                  <a:pt x="11664697" y="5747445"/>
                </a:cubicBezTo>
                <a:cubicBezTo>
                  <a:pt x="11644801" y="5745938"/>
                  <a:pt x="11629736" y="5744800"/>
                  <a:pt x="11614783" y="5743662"/>
                </a:cubicBezTo>
                <a:cubicBezTo>
                  <a:pt x="11615008" y="5742279"/>
                  <a:pt x="11615233" y="5740854"/>
                  <a:pt x="11615458" y="5739469"/>
                </a:cubicBezTo>
                <a:cubicBezTo>
                  <a:pt x="11739913" y="5735401"/>
                  <a:pt x="11864937" y="5737681"/>
                  <a:pt x="11992428" y="5738211"/>
                </a:cubicBezTo>
                <a:cubicBezTo>
                  <a:pt x="11990290" y="5723725"/>
                  <a:pt x="11962296" y="5724743"/>
                  <a:pt x="11939927" y="5725028"/>
                </a:cubicBezTo>
                <a:cubicBezTo>
                  <a:pt x="11838854" y="5726290"/>
                  <a:pt x="11738456" y="5719413"/>
                  <a:pt x="11637041" y="5722345"/>
                </a:cubicBezTo>
                <a:cubicBezTo>
                  <a:pt x="11618713" y="5722874"/>
                  <a:pt x="11592075" y="5724661"/>
                  <a:pt x="11577566" y="5715020"/>
                </a:cubicBezTo>
                <a:cubicBezTo>
                  <a:pt x="11573298" y="5712255"/>
                  <a:pt x="11554858" y="5710913"/>
                  <a:pt x="11543279" y="5711157"/>
                </a:cubicBezTo>
                <a:cubicBezTo>
                  <a:pt x="11506961" y="5711887"/>
                  <a:pt x="11469414" y="5711967"/>
                  <a:pt x="11434784" y="5715428"/>
                </a:cubicBezTo>
                <a:cubicBezTo>
                  <a:pt x="11393524" y="5719535"/>
                  <a:pt x="11362717" y="5707737"/>
                  <a:pt x="11324719" y="5709000"/>
                </a:cubicBezTo>
                <a:cubicBezTo>
                  <a:pt x="11306167" y="5709610"/>
                  <a:pt x="11287503" y="5710016"/>
                  <a:pt x="11268843" y="5710140"/>
                </a:cubicBezTo>
                <a:cubicBezTo>
                  <a:pt x="11192167" y="5710626"/>
                  <a:pt x="11115151" y="5713026"/>
                  <a:pt x="11039149" y="5710626"/>
                </a:cubicBezTo>
                <a:cubicBezTo>
                  <a:pt x="10990922" y="5709121"/>
                  <a:pt x="10946512" y="5711604"/>
                  <a:pt x="10901090" y="5714980"/>
                </a:cubicBezTo>
                <a:cubicBezTo>
                  <a:pt x="10886700" y="5716038"/>
                  <a:pt x="10872646" y="5717787"/>
                  <a:pt x="10859936" y="5719088"/>
                </a:cubicBezTo>
                <a:cubicBezTo>
                  <a:pt x="10820589" y="5708146"/>
                  <a:pt x="10821376" y="5709243"/>
                  <a:pt x="10778991" y="5713719"/>
                </a:cubicBezTo>
                <a:cubicBezTo>
                  <a:pt x="10734357" y="5718437"/>
                  <a:pt x="10690623" y="5729423"/>
                  <a:pt x="10640034" y="5717949"/>
                </a:cubicBezTo>
                <a:cubicBezTo>
                  <a:pt x="10630023" y="5715672"/>
                  <a:pt x="10603041" y="5717703"/>
                  <a:pt x="10594387" y="5721164"/>
                </a:cubicBezTo>
                <a:cubicBezTo>
                  <a:pt x="10568748" y="5731415"/>
                  <a:pt x="10541879" y="5729951"/>
                  <a:pt x="10513210" y="5725232"/>
                </a:cubicBezTo>
                <a:cubicBezTo>
                  <a:pt x="10479367" y="5719657"/>
                  <a:pt x="10445081" y="5720146"/>
                  <a:pt x="10410338" y="5722100"/>
                </a:cubicBezTo>
                <a:cubicBezTo>
                  <a:pt x="10409439" y="5726127"/>
                  <a:pt x="10408875" y="5729135"/>
                  <a:pt x="10407526" y="5735728"/>
                </a:cubicBezTo>
                <a:cubicBezTo>
                  <a:pt x="10351763" y="5722263"/>
                  <a:pt x="10301054" y="5731171"/>
                  <a:pt x="10249228" y="5733573"/>
                </a:cubicBezTo>
                <a:cubicBezTo>
                  <a:pt x="10234050" y="5734303"/>
                  <a:pt x="10217185" y="5730682"/>
                  <a:pt x="10197403" y="5728688"/>
                </a:cubicBezTo>
                <a:cubicBezTo>
                  <a:pt x="10195603" y="5731090"/>
                  <a:pt x="10192566" y="5735117"/>
                  <a:pt x="10187504" y="5741627"/>
                </a:cubicBezTo>
                <a:cubicBezTo>
                  <a:pt x="10230563" y="5741627"/>
                  <a:pt x="10267668" y="5742359"/>
                  <a:pt x="10304541" y="5741422"/>
                </a:cubicBezTo>
                <a:cubicBezTo>
                  <a:pt x="10341984" y="5740486"/>
                  <a:pt x="10379420" y="5749925"/>
                  <a:pt x="10416637" y="5741422"/>
                </a:cubicBezTo>
                <a:cubicBezTo>
                  <a:pt x="10516697" y="5743984"/>
                  <a:pt x="10615632" y="5734996"/>
                  <a:pt x="10715805" y="5737437"/>
                </a:cubicBezTo>
                <a:cubicBezTo>
                  <a:pt x="10769437" y="5738737"/>
                  <a:pt x="10783040" y="5743336"/>
                  <a:pt x="10780679" y="5763798"/>
                </a:cubicBezTo>
                <a:cubicBezTo>
                  <a:pt x="10822388" y="5767785"/>
                  <a:pt x="10863536" y="5766320"/>
                  <a:pt x="10904908" y="5760216"/>
                </a:cubicBezTo>
                <a:cubicBezTo>
                  <a:pt x="10924585" y="5774212"/>
                  <a:pt x="10881526" y="5779135"/>
                  <a:pt x="10879164" y="5787841"/>
                </a:cubicBezTo>
                <a:cubicBezTo>
                  <a:pt x="10886474" y="5801471"/>
                  <a:pt x="10943925" y="5782023"/>
                  <a:pt x="10942350" y="5800655"/>
                </a:cubicBezTo>
                <a:cubicBezTo>
                  <a:pt x="10889955" y="5800655"/>
                  <a:pt x="10839704" y="5800655"/>
                  <a:pt x="10789446" y="5800655"/>
                </a:cubicBezTo>
                <a:cubicBezTo>
                  <a:pt x="10789108" y="5799598"/>
                  <a:pt x="10788882" y="5798499"/>
                  <a:pt x="10788546" y="5797441"/>
                </a:cubicBezTo>
                <a:cubicBezTo>
                  <a:pt x="10806535" y="5794147"/>
                  <a:pt x="10824638" y="5790852"/>
                  <a:pt x="10849033" y="5786418"/>
                </a:cubicBezTo>
                <a:cubicBezTo>
                  <a:pt x="10788658" y="5773155"/>
                  <a:pt x="10715130" y="5788126"/>
                  <a:pt x="10671508" y="5767540"/>
                </a:cubicBezTo>
                <a:cubicBezTo>
                  <a:pt x="10697027" y="5765504"/>
                  <a:pt x="10722778" y="5763513"/>
                  <a:pt x="10748636" y="5761478"/>
                </a:cubicBezTo>
                <a:cubicBezTo>
                  <a:pt x="10689497" y="5747283"/>
                  <a:pt x="10633397" y="5759081"/>
                  <a:pt x="10573473" y="5758470"/>
                </a:cubicBezTo>
                <a:cubicBezTo>
                  <a:pt x="10573473" y="5767214"/>
                  <a:pt x="10573473" y="5774458"/>
                  <a:pt x="10573473" y="5781697"/>
                </a:cubicBezTo>
                <a:cubicBezTo>
                  <a:pt x="10558069" y="5788167"/>
                  <a:pt x="10547728" y="5795408"/>
                  <a:pt x="10539855" y="5802974"/>
                </a:cubicBezTo>
                <a:cubicBezTo>
                  <a:pt x="10527263" y="5815057"/>
                  <a:pt x="10508155" y="5811478"/>
                  <a:pt x="10487690" y="5806393"/>
                </a:cubicBezTo>
                <a:lnTo>
                  <a:pt x="10488028" y="5806270"/>
                </a:lnTo>
                <a:cubicBezTo>
                  <a:pt x="10467114" y="5810093"/>
                  <a:pt x="10446986" y="5816359"/>
                  <a:pt x="10425066" y="5817295"/>
                </a:cubicBezTo>
                <a:cubicBezTo>
                  <a:pt x="10362554" y="5820020"/>
                  <a:pt x="10299375" y="5820672"/>
                  <a:pt x="10236413" y="5821852"/>
                </a:cubicBezTo>
                <a:cubicBezTo>
                  <a:pt x="10225509" y="5822054"/>
                  <a:pt x="10213811" y="5821323"/>
                  <a:pt x="10203695" y="5819857"/>
                </a:cubicBezTo>
                <a:cubicBezTo>
                  <a:pt x="10176825" y="5815992"/>
                  <a:pt x="10150631" y="5811518"/>
                  <a:pt x="10118250" y="5806311"/>
                </a:cubicBezTo>
                <a:cubicBezTo>
                  <a:pt x="10180087" y="5806311"/>
                  <a:pt x="10236525" y="5807896"/>
                  <a:pt x="10291951" y="5805864"/>
                </a:cubicBezTo>
                <a:cubicBezTo>
                  <a:pt x="10344234" y="5803951"/>
                  <a:pt x="10401571" y="5808872"/>
                  <a:pt x="10461489" y="5793699"/>
                </a:cubicBezTo>
                <a:cubicBezTo>
                  <a:pt x="10435190" y="5791382"/>
                  <a:pt x="10421691" y="5789306"/>
                  <a:pt x="10408201" y="5789224"/>
                </a:cubicBezTo>
                <a:cubicBezTo>
                  <a:pt x="10364016" y="5788899"/>
                  <a:pt x="10319607" y="5790079"/>
                  <a:pt x="10275536" y="5789142"/>
                </a:cubicBezTo>
                <a:cubicBezTo>
                  <a:pt x="10250465" y="5788615"/>
                  <a:pt x="10219998" y="5787678"/>
                  <a:pt x="10202345" y="5782389"/>
                </a:cubicBezTo>
                <a:cubicBezTo>
                  <a:pt x="10175813" y="5774376"/>
                  <a:pt x="10151080" y="5774376"/>
                  <a:pt x="10120049" y="5774580"/>
                </a:cubicBezTo>
                <a:cubicBezTo>
                  <a:pt x="10088006" y="5774783"/>
                  <a:pt x="10055850" y="5770428"/>
                  <a:pt x="10023583" y="5768681"/>
                </a:cubicBezTo>
                <a:cubicBezTo>
                  <a:pt x="9989633" y="5766808"/>
                  <a:pt x="9955341" y="5765628"/>
                  <a:pt x="9921161" y="5764165"/>
                </a:cubicBezTo>
                <a:cubicBezTo>
                  <a:pt x="9913293" y="5775067"/>
                  <a:pt x="9891929" y="5762861"/>
                  <a:pt x="9880237" y="5767297"/>
                </a:cubicBezTo>
                <a:cubicBezTo>
                  <a:pt x="9879901" y="5770105"/>
                  <a:pt x="9879563" y="5772911"/>
                  <a:pt x="9879563" y="5772706"/>
                </a:cubicBezTo>
                <a:cubicBezTo>
                  <a:pt x="9854943" y="5770228"/>
                  <a:pt x="9831891" y="5766564"/>
                  <a:pt x="9808060" y="5765792"/>
                </a:cubicBezTo>
                <a:cubicBezTo>
                  <a:pt x="9750834" y="5763880"/>
                  <a:pt x="9693384" y="5763350"/>
                  <a:pt x="9649424" y="5762496"/>
                </a:cubicBezTo>
                <a:cubicBezTo>
                  <a:pt x="9634809" y="5754725"/>
                  <a:pt x="9629860" y="5749030"/>
                  <a:pt x="9619969" y="5747484"/>
                </a:cubicBezTo>
                <a:cubicBezTo>
                  <a:pt x="9595798" y="5743743"/>
                  <a:pt x="9588712" y="5737355"/>
                  <a:pt x="9584439" y="5726779"/>
                </a:cubicBezTo>
                <a:cubicBezTo>
                  <a:pt x="9668308" y="5721327"/>
                  <a:pt x="9754208" y="5731985"/>
                  <a:pt x="9831555" y="5719046"/>
                </a:cubicBezTo>
                <a:cubicBezTo>
                  <a:pt x="9802892" y="5715916"/>
                  <a:pt x="9859436" y="5706761"/>
                  <a:pt x="9826162" y="5704402"/>
                </a:cubicBezTo>
                <a:cubicBezTo>
                  <a:pt x="9795806" y="5702246"/>
                  <a:pt x="9816496" y="5695168"/>
                  <a:pt x="9812783" y="5688902"/>
                </a:cubicBezTo>
                <a:cubicBezTo>
                  <a:pt x="9790295" y="5687641"/>
                  <a:pt x="9761625" y="5688821"/>
                  <a:pt x="9744535" y="5684306"/>
                </a:cubicBezTo>
                <a:cubicBezTo>
                  <a:pt x="9726890" y="5679587"/>
                  <a:pt x="9720366" y="5669336"/>
                  <a:pt x="9709237" y="5661727"/>
                </a:cubicBezTo>
                <a:cubicBezTo>
                  <a:pt x="9660665" y="5662419"/>
                  <a:pt x="9610639" y="5663152"/>
                  <a:pt x="9560606" y="5663721"/>
                </a:cubicBezTo>
                <a:cubicBezTo>
                  <a:pt x="9543065" y="5663925"/>
                  <a:pt x="9526426" y="5664414"/>
                  <a:pt x="9521146" y="5672061"/>
                </a:cubicBezTo>
                <a:lnTo>
                  <a:pt x="9521345" y="5672113"/>
                </a:lnTo>
                <a:lnTo>
                  <a:pt x="9493376" y="5691506"/>
                </a:lnTo>
                <a:cubicBezTo>
                  <a:pt x="9451442" y="5687966"/>
                  <a:pt x="9406132" y="5684144"/>
                  <a:pt x="9358799" y="5680158"/>
                </a:cubicBezTo>
                <a:cubicBezTo>
                  <a:pt x="9370152" y="5676903"/>
                  <a:pt x="9379707" y="5674217"/>
                  <a:pt x="9393872" y="5670187"/>
                </a:cubicBezTo>
                <a:cubicBezTo>
                  <a:pt x="9367678" y="5666935"/>
                  <a:pt x="9347220" y="5664414"/>
                  <a:pt x="9326755" y="5661849"/>
                </a:cubicBezTo>
                <a:cubicBezTo>
                  <a:pt x="9311015" y="5665998"/>
                  <a:pt x="9285608" y="5669336"/>
                  <a:pt x="9283809" y="5673851"/>
                </a:cubicBezTo>
                <a:cubicBezTo>
                  <a:pt x="9280209" y="5683208"/>
                  <a:pt x="9264131" y="5686990"/>
                  <a:pt x="9246703" y="5690042"/>
                </a:cubicBezTo>
                <a:cubicBezTo>
                  <a:pt x="9214554" y="5695699"/>
                  <a:pt x="9222533" y="5703467"/>
                  <a:pt x="9241086" y="5712783"/>
                </a:cubicBezTo>
                <a:cubicBezTo>
                  <a:pt x="9209605" y="5712255"/>
                  <a:pt x="9186223" y="5711887"/>
                  <a:pt x="9162722" y="5711522"/>
                </a:cubicBezTo>
                <a:cubicBezTo>
                  <a:pt x="9167221" y="5707657"/>
                  <a:pt x="9172844" y="5706682"/>
                  <a:pt x="9178687" y="5706315"/>
                </a:cubicBezTo>
                <a:cubicBezTo>
                  <a:pt x="9184754" y="5705950"/>
                  <a:pt x="9191165" y="5706234"/>
                  <a:pt x="9199039" y="5706234"/>
                </a:cubicBezTo>
                <a:cubicBezTo>
                  <a:pt x="9183074" y="5690042"/>
                  <a:pt x="9183074" y="5690042"/>
                  <a:pt x="9122924" y="5675558"/>
                </a:cubicBezTo>
                <a:cubicBezTo>
                  <a:pt x="9068398" y="5678285"/>
                  <a:pt x="9019376" y="5680724"/>
                  <a:pt x="8970356" y="5683166"/>
                </a:cubicBezTo>
                <a:cubicBezTo>
                  <a:pt x="8970806" y="5684511"/>
                  <a:pt x="8971143" y="5685851"/>
                  <a:pt x="8971593" y="5687194"/>
                </a:cubicBezTo>
                <a:cubicBezTo>
                  <a:pt x="9010604" y="5688130"/>
                  <a:pt x="9049507" y="5689065"/>
                  <a:pt x="9095492" y="5690165"/>
                </a:cubicBezTo>
                <a:cubicBezTo>
                  <a:pt x="9077277" y="5700294"/>
                  <a:pt x="9068960" y="5708877"/>
                  <a:pt x="9052207" y="5713189"/>
                </a:cubicBezTo>
                <a:cubicBezTo>
                  <a:pt x="9035342" y="5717501"/>
                  <a:pt x="9010160" y="5717582"/>
                  <a:pt x="8988683" y="5719495"/>
                </a:cubicBezTo>
                <a:cubicBezTo>
                  <a:pt x="8989358" y="5720960"/>
                  <a:pt x="8990145" y="5722425"/>
                  <a:pt x="8990932" y="5723888"/>
                </a:cubicBezTo>
                <a:cubicBezTo>
                  <a:pt x="9002736" y="5723685"/>
                  <a:pt x="9014541" y="5723441"/>
                  <a:pt x="9026350" y="5723319"/>
                </a:cubicBezTo>
                <a:cubicBezTo>
                  <a:pt x="9052207" y="5723075"/>
                  <a:pt x="9078514" y="5721611"/>
                  <a:pt x="9103583" y="5722992"/>
                </a:cubicBezTo>
                <a:cubicBezTo>
                  <a:pt x="9132253" y="5724581"/>
                  <a:pt x="9157772" y="5725150"/>
                  <a:pt x="9184867" y="5719943"/>
                </a:cubicBezTo>
                <a:cubicBezTo>
                  <a:pt x="9213204" y="5714492"/>
                  <a:pt x="9242323" y="5716445"/>
                  <a:pt x="9279646" y="5723888"/>
                </a:cubicBezTo>
                <a:cubicBezTo>
                  <a:pt x="9221071" y="5726493"/>
                  <a:pt x="9173963" y="5728567"/>
                  <a:pt x="9119324" y="5731009"/>
                </a:cubicBezTo>
                <a:cubicBezTo>
                  <a:pt x="9132590" y="5737641"/>
                  <a:pt x="9140913" y="5741790"/>
                  <a:pt x="9149230" y="5745938"/>
                </a:cubicBezTo>
                <a:cubicBezTo>
                  <a:pt x="9152155" y="5743944"/>
                  <a:pt x="9154967" y="5741992"/>
                  <a:pt x="9157772" y="5739999"/>
                </a:cubicBezTo>
                <a:cubicBezTo>
                  <a:pt x="9186110" y="5739754"/>
                  <a:pt x="9214554" y="5739510"/>
                  <a:pt x="9242885" y="5739347"/>
                </a:cubicBezTo>
                <a:cubicBezTo>
                  <a:pt x="9266830" y="5739226"/>
                  <a:pt x="9292912" y="5741463"/>
                  <a:pt x="9314276" y="5738698"/>
                </a:cubicBezTo>
                <a:cubicBezTo>
                  <a:pt x="9388030" y="5729177"/>
                  <a:pt x="9464033" y="5729258"/>
                  <a:pt x="9540366" y="5729177"/>
                </a:cubicBezTo>
                <a:cubicBezTo>
                  <a:pt x="9545203" y="5729177"/>
                  <a:pt x="9550039" y="5730439"/>
                  <a:pt x="9555769" y="5731212"/>
                </a:cubicBezTo>
                <a:cubicBezTo>
                  <a:pt x="9551164" y="5734507"/>
                  <a:pt x="9547452" y="5737233"/>
                  <a:pt x="9543515" y="5740038"/>
                </a:cubicBezTo>
                <a:cubicBezTo>
                  <a:pt x="9564430" y="5746630"/>
                  <a:pt x="9584663" y="5753018"/>
                  <a:pt x="9608164" y="5760420"/>
                </a:cubicBezTo>
                <a:cubicBezTo>
                  <a:pt x="9590287" y="5764165"/>
                  <a:pt x="9577809" y="5766889"/>
                  <a:pt x="9565217" y="5769494"/>
                </a:cubicBezTo>
                <a:cubicBezTo>
                  <a:pt x="9524963" y="5777791"/>
                  <a:pt x="9453909" y="5774986"/>
                  <a:pt x="9430864" y="5761193"/>
                </a:cubicBezTo>
                <a:cubicBezTo>
                  <a:pt x="9413099" y="5750535"/>
                  <a:pt x="9389380" y="5748380"/>
                  <a:pt x="9362279" y="5747526"/>
                </a:cubicBezTo>
                <a:cubicBezTo>
                  <a:pt x="9325518" y="5746346"/>
                  <a:pt x="9288308" y="5746346"/>
                  <a:pt x="9251315" y="5746467"/>
                </a:cubicBezTo>
                <a:cubicBezTo>
                  <a:pt x="9228607" y="5746548"/>
                  <a:pt x="9205893" y="5747811"/>
                  <a:pt x="9179811" y="5748624"/>
                </a:cubicBezTo>
                <a:cubicBezTo>
                  <a:pt x="9200726" y="5754725"/>
                  <a:pt x="9217697" y="5759688"/>
                  <a:pt x="9235912" y="5764979"/>
                </a:cubicBezTo>
                <a:cubicBezTo>
                  <a:pt x="9228157" y="5767297"/>
                  <a:pt x="9226808" y="5767987"/>
                  <a:pt x="9225234" y="5768110"/>
                </a:cubicBezTo>
                <a:cubicBezTo>
                  <a:pt x="9212642" y="5769087"/>
                  <a:pt x="9199826" y="5769942"/>
                  <a:pt x="9186785" y="5770835"/>
                </a:cubicBezTo>
                <a:cubicBezTo>
                  <a:pt x="9207805" y="5777548"/>
                  <a:pt x="9207805" y="5777548"/>
                  <a:pt x="9199939" y="5788899"/>
                </a:cubicBezTo>
                <a:cubicBezTo>
                  <a:pt x="9164071" y="5780926"/>
                  <a:pt x="9127535" y="5772829"/>
                  <a:pt x="9089981" y="5764532"/>
                </a:cubicBezTo>
                <a:cubicBezTo>
                  <a:pt x="9107183" y="5761724"/>
                  <a:pt x="9122248" y="5759202"/>
                  <a:pt x="9146756" y="5755173"/>
                </a:cubicBezTo>
                <a:cubicBezTo>
                  <a:pt x="9085256" y="5743703"/>
                  <a:pt x="9042534" y="5748055"/>
                  <a:pt x="9006898" y="5762944"/>
                </a:cubicBezTo>
                <a:cubicBezTo>
                  <a:pt x="8977892" y="5751836"/>
                  <a:pt x="9017914" y="5746671"/>
                  <a:pt x="9016902" y="5735483"/>
                </a:cubicBezTo>
                <a:cubicBezTo>
                  <a:pt x="8999137" y="5736337"/>
                  <a:pt x="8983734" y="5737071"/>
                  <a:pt x="8968894" y="5737762"/>
                </a:cubicBezTo>
                <a:cubicBezTo>
                  <a:pt x="8971256" y="5747973"/>
                  <a:pt x="8973055" y="5755580"/>
                  <a:pt x="8975080" y="5763919"/>
                </a:cubicBezTo>
                <a:cubicBezTo>
                  <a:pt x="8947985" y="5762333"/>
                  <a:pt x="8926396" y="5761072"/>
                  <a:pt x="8905375" y="5759810"/>
                </a:cubicBezTo>
                <a:cubicBezTo>
                  <a:pt x="8909088" y="5752733"/>
                  <a:pt x="8912343" y="5746346"/>
                  <a:pt x="8916392" y="5738495"/>
                </a:cubicBezTo>
                <a:cubicBezTo>
                  <a:pt x="8894135" y="5738495"/>
                  <a:pt x="8875470" y="5738495"/>
                  <a:pt x="8856805" y="5738495"/>
                </a:cubicBezTo>
                <a:cubicBezTo>
                  <a:pt x="8856130" y="5737315"/>
                  <a:pt x="8855455" y="5736134"/>
                  <a:pt x="8854780" y="5734954"/>
                </a:cubicBezTo>
                <a:cubicBezTo>
                  <a:pt x="8876032" y="5731863"/>
                  <a:pt x="8897277" y="5728729"/>
                  <a:pt x="8918417" y="5725639"/>
                </a:cubicBezTo>
                <a:cubicBezTo>
                  <a:pt x="8911219" y="5707130"/>
                  <a:pt x="8910881" y="5707859"/>
                  <a:pt x="8961364" y="5710383"/>
                </a:cubicBezTo>
                <a:cubicBezTo>
                  <a:pt x="8982946" y="5711441"/>
                  <a:pt x="9005886" y="5708715"/>
                  <a:pt x="9028255" y="5707737"/>
                </a:cubicBezTo>
                <a:cubicBezTo>
                  <a:pt x="9028369" y="5706274"/>
                  <a:pt x="9028369" y="5704851"/>
                  <a:pt x="9028369" y="5703427"/>
                </a:cubicBezTo>
                <a:cubicBezTo>
                  <a:pt x="9019152" y="5701960"/>
                  <a:pt x="9009485" y="5699032"/>
                  <a:pt x="9000711" y="5699316"/>
                </a:cubicBezTo>
                <a:cubicBezTo>
                  <a:pt x="8940112" y="5701393"/>
                  <a:pt x="8878388" y="5690775"/>
                  <a:pt x="8818357" y="5701271"/>
                </a:cubicBezTo>
                <a:cubicBezTo>
                  <a:pt x="8814195" y="5701960"/>
                  <a:pt x="8807447" y="5700864"/>
                  <a:pt x="8801941" y="5700457"/>
                </a:cubicBezTo>
                <a:cubicBezTo>
                  <a:pt x="8772822" y="5698258"/>
                  <a:pt x="8743816" y="5695983"/>
                  <a:pt x="8714023" y="5693702"/>
                </a:cubicBezTo>
                <a:cubicBezTo>
                  <a:pt x="8699631" y="5687641"/>
                  <a:pt x="8705137" y="5676738"/>
                  <a:pt x="8674330" y="5671816"/>
                </a:cubicBezTo>
                <a:cubicBezTo>
                  <a:pt x="8670176" y="5681539"/>
                  <a:pt x="8666576" y="5689717"/>
                  <a:pt x="8663652" y="5696348"/>
                </a:cubicBezTo>
                <a:cubicBezTo>
                  <a:pt x="8681754" y="5704485"/>
                  <a:pt x="8697607" y="5711604"/>
                  <a:pt x="8714135" y="5719046"/>
                </a:cubicBezTo>
                <a:cubicBezTo>
                  <a:pt x="8740217" y="5718397"/>
                  <a:pt x="8768549" y="5717746"/>
                  <a:pt x="8796767" y="5717056"/>
                </a:cubicBezTo>
                <a:cubicBezTo>
                  <a:pt x="8793843" y="5719781"/>
                  <a:pt x="8787888" y="5720635"/>
                  <a:pt x="8788113" y="5720880"/>
                </a:cubicBezTo>
                <a:cubicBezTo>
                  <a:pt x="8793955" y="5728240"/>
                  <a:pt x="8796655" y="5736459"/>
                  <a:pt x="8808009" y="5742562"/>
                </a:cubicBezTo>
                <a:cubicBezTo>
                  <a:pt x="8817232" y="5747526"/>
                  <a:pt x="8837127" y="5749925"/>
                  <a:pt x="8852980" y="5753628"/>
                </a:cubicBezTo>
                <a:cubicBezTo>
                  <a:pt x="8858829" y="5762414"/>
                  <a:pt x="8850393" y="5768192"/>
                  <a:pt x="8823749" y="5768722"/>
                </a:cubicBezTo>
                <a:cubicBezTo>
                  <a:pt x="8811046" y="5769006"/>
                  <a:pt x="8798004" y="5767500"/>
                  <a:pt x="8785076" y="5766971"/>
                </a:cubicBezTo>
                <a:cubicBezTo>
                  <a:pt x="8754607" y="5765750"/>
                  <a:pt x="8723576" y="5762740"/>
                  <a:pt x="8687934" y="5770550"/>
                </a:cubicBezTo>
                <a:cubicBezTo>
                  <a:pt x="8703118" y="5774296"/>
                  <a:pt x="8712335" y="5777548"/>
                  <a:pt x="8723352" y="5778932"/>
                </a:cubicBezTo>
                <a:cubicBezTo>
                  <a:pt x="8733693" y="5780234"/>
                  <a:pt x="8745954" y="5779584"/>
                  <a:pt x="8765961" y="5779990"/>
                </a:cubicBezTo>
                <a:cubicBezTo>
                  <a:pt x="8745278" y="5786579"/>
                  <a:pt x="8731788" y="5790893"/>
                  <a:pt x="8718627" y="5795082"/>
                </a:cubicBezTo>
                <a:cubicBezTo>
                  <a:pt x="8749321" y="5812821"/>
                  <a:pt x="8786088" y="5815666"/>
                  <a:pt x="8838702" y="5804480"/>
                </a:cubicBezTo>
                <a:cubicBezTo>
                  <a:pt x="8827124" y="5802893"/>
                  <a:pt x="8817007" y="5801551"/>
                  <a:pt x="8800479" y="5799273"/>
                </a:cubicBezTo>
                <a:cubicBezTo>
                  <a:pt x="8870409" y="5797644"/>
                  <a:pt x="8869958" y="5793047"/>
                  <a:pt x="8899302" y="5823399"/>
                </a:cubicBezTo>
                <a:cubicBezTo>
                  <a:pt x="8860066" y="5820468"/>
                  <a:pt x="8819250" y="5816970"/>
                  <a:pt x="8778102" y="5814486"/>
                </a:cubicBezTo>
                <a:cubicBezTo>
                  <a:pt x="8750446" y="5812780"/>
                  <a:pt x="8746621" y="5814365"/>
                  <a:pt x="8734593" y="5827385"/>
                </a:cubicBezTo>
                <a:cubicBezTo>
                  <a:pt x="8718065" y="5822381"/>
                  <a:pt x="8703118" y="5817864"/>
                  <a:pt x="8688046" y="5813266"/>
                </a:cubicBezTo>
                <a:cubicBezTo>
                  <a:pt x="8695470" y="5810256"/>
                  <a:pt x="8701094" y="5807978"/>
                  <a:pt x="8707724" y="5805292"/>
                </a:cubicBezTo>
                <a:cubicBezTo>
                  <a:pt x="8674556" y="5797159"/>
                  <a:pt x="8645662" y="5797199"/>
                  <a:pt x="8616437" y="5804846"/>
                </a:cubicBezTo>
                <a:cubicBezTo>
                  <a:pt x="8621380" y="5811925"/>
                  <a:pt x="8626104" y="5818718"/>
                  <a:pt x="8632734" y="5828076"/>
                </a:cubicBezTo>
                <a:cubicBezTo>
                  <a:pt x="8602039" y="5830110"/>
                  <a:pt x="8571578" y="5835235"/>
                  <a:pt x="8545827" y="5833040"/>
                </a:cubicBezTo>
                <a:cubicBezTo>
                  <a:pt x="8512883" y="5830230"/>
                  <a:pt x="8492538" y="5833931"/>
                  <a:pt x="8474773" y="5841053"/>
                </a:cubicBezTo>
                <a:cubicBezTo>
                  <a:pt x="8419685" y="5835561"/>
                  <a:pt x="8370777" y="5826570"/>
                  <a:pt x="8314227" y="5835884"/>
                </a:cubicBezTo>
                <a:cubicBezTo>
                  <a:pt x="8297586" y="5838614"/>
                  <a:pt x="8271617" y="5834057"/>
                  <a:pt x="8249578" y="5832794"/>
                </a:cubicBezTo>
                <a:cubicBezTo>
                  <a:pt x="8249578" y="5827425"/>
                  <a:pt x="8249578" y="5823641"/>
                  <a:pt x="8249578" y="5819979"/>
                </a:cubicBezTo>
                <a:cubicBezTo>
                  <a:pt x="8236649" y="5818351"/>
                  <a:pt x="8218321" y="5818148"/>
                  <a:pt x="8213492" y="5815139"/>
                </a:cubicBezTo>
                <a:cubicBezTo>
                  <a:pt x="8195052" y="5803666"/>
                  <a:pt x="8167620" y="5807530"/>
                  <a:pt x="8150643" y="5811844"/>
                </a:cubicBezTo>
                <a:cubicBezTo>
                  <a:pt x="8135914" y="5815566"/>
                  <a:pt x="8120877" y="5817041"/>
                  <a:pt x="8105628" y="5817655"/>
                </a:cubicBezTo>
                <a:lnTo>
                  <a:pt x="8059687" y="5818306"/>
                </a:lnTo>
                <a:lnTo>
                  <a:pt x="8059687" y="5818188"/>
                </a:lnTo>
                <a:lnTo>
                  <a:pt x="8059349" y="5818312"/>
                </a:lnTo>
                <a:lnTo>
                  <a:pt x="8059687" y="5818306"/>
                </a:lnTo>
                <a:lnTo>
                  <a:pt x="8059687" y="5835437"/>
                </a:lnTo>
                <a:cubicBezTo>
                  <a:pt x="8041700" y="5835275"/>
                  <a:pt x="8029503" y="5832651"/>
                  <a:pt x="8019398" y="5829224"/>
                </a:cubicBezTo>
                <a:lnTo>
                  <a:pt x="7992034" y="5818333"/>
                </a:lnTo>
                <a:lnTo>
                  <a:pt x="7992233" y="5818312"/>
                </a:lnTo>
                <a:lnTo>
                  <a:pt x="7991670" y="5818188"/>
                </a:lnTo>
                <a:lnTo>
                  <a:pt x="7992034" y="5818333"/>
                </a:lnTo>
                <a:lnTo>
                  <a:pt x="7939394" y="5824211"/>
                </a:lnTo>
                <a:cubicBezTo>
                  <a:pt x="7910499" y="5823032"/>
                  <a:pt x="7894310" y="5828726"/>
                  <a:pt x="7876319" y="5834463"/>
                </a:cubicBezTo>
                <a:cubicBezTo>
                  <a:pt x="7832248" y="5848498"/>
                  <a:pt x="7774685" y="5850164"/>
                  <a:pt x="7723189" y="5838776"/>
                </a:cubicBezTo>
                <a:cubicBezTo>
                  <a:pt x="7697895" y="5833161"/>
                  <a:pt x="7658772" y="5834260"/>
                  <a:pt x="7640669" y="5841297"/>
                </a:cubicBezTo>
                <a:cubicBezTo>
                  <a:pt x="7637295" y="5846789"/>
                  <a:pt x="7633808" y="5852524"/>
                  <a:pt x="7630658" y="5857813"/>
                </a:cubicBezTo>
                <a:cubicBezTo>
                  <a:pt x="7613238" y="5858872"/>
                  <a:pt x="7598847" y="5859726"/>
                  <a:pt x="7584232" y="5860622"/>
                </a:cubicBezTo>
                <a:cubicBezTo>
                  <a:pt x="7582207" y="5868798"/>
                  <a:pt x="7580295" y="5876041"/>
                  <a:pt x="7578495" y="5883320"/>
                </a:cubicBezTo>
                <a:cubicBezTo>
                  <a:pt x="7601209" y="5888529"/>
                  <a:pt x="7622679" y="5893409"/>
                  <a:pt x="7647187" y="5898982"/>
                </a:cubicBezTo>
                <a:cubicBezTo>
                  <a:pt x="7591873" y="5911433"/>
                  <a:pt x="7568716" y="5887717"/>
                  <a:pt x="7520145" y="5889382"/>
                </a:cubicBezTo>
                <a:cubicBezTo>
                  <a:pt x="7538697" y="5879375"/>
                  <a:pt x="7552525" y="5871929"/>
                  <a:pt x="7565454" y="5864975"/>
                </a:cubicBezTo>
                <a:cubicBezTo>
                  <a:pt x="7539822" y="5853175"/>
                  <a:pt x="7514528" y="5849475"/>
                  <a:pt x="7478323" y="5853135"/>
                </a:cubicBezTo>
                <a:cubicBezTo>
                  <a:pt x="7448304" y="5856145"/>
                  <a:pt x="7415923" y="5856186"/>
                  <a:pt x="7380062" y="5857732"/>
                </a:cubicBezTo>
                <a:cubicBezTo>
                  <a:pt x="7366677" y="5847806"/>
                  <a:pt x="7353187" y="5837798"/>
                  <a:pt x="7339695" y="5827791"/>
                </a:cubicBezTo>
                <a:cubicBezTo>
                  <a:pt x="7320359" y="5827609"/>
                  <a:pt x="7310691" y="5827517"/>
                  <a:pt x="7300869" y="5828869"/>
                </a:cubicBezTo>
                <a:lnTo>
                  <a:pt x="7261311" y="5838564"/>
                </a:lnTo>
                <a:lnTo>
                  <a:pt x="7261451" y="5838492"/>
                </a:lnTo>
                <a:cubicBezTo>
                  <a:pt x="7252564" y="5837636"/>
                  <a:pt x="7243235" y="5835722"/>
                  <a:pt x="7234799" y="5836130"/>
                </a:cubicBezTo>
                <a:cubicBezTo>
                  <a:pt x="7159590" y="5839874"/>
                  <a:pt x="7084713" y="5844550"/>
                  <a:pt x="7009272" y="5847806"/>
                </a:cubicBezTo>
                <a:cubicBezTo>
                  <a:pt x="6963400" y="5849801"/>
                  <a:pt x="6916742" y="5849680"/>
                  <a:pt x="6867839" y="5850574"/>
                </a:cubicBezTo>
                <a:cubicBezTo>
                  <a:pt x="6874020" y="5855372"/>
                  <a:pt x="6878407" y="5858790"/>
                  <a:pt x="6883349" y="5862654"/>
                </a:cubicBezTo>
                <a:cubicBezTo>
                  <a:pt x="6865254" y="5867006"/>
                  <a:pt x="6850074" y="5872377"/>
                  <a:pt x="6831973" y="5874616"/>
                </a:cubicBezTo>
                <a:cubicBezTo>
                  <a:pt x="6786550" y="5880272"/>
                  <a:pt x="6752827" y="5859604"/>
                  <a:pt x="6705600" y="5866193"/>
                </a:cubicBezTo>
                <a:cubicBezTo>
                  <a:pt x="6704931" y="5866277"/>
                  <a:pt x="6703356" y="5865462"/>
                  <a:pt x="6702119" y="5865057"/>
                </a:cubicBezTo>
                <a:cubicBezTo>
                  <a:pt x="6709872" y="5862613"/>
                  <a:pt x="6717521" y="5860215"/>
                  <a:pt x="6728201" y="5856838"/>
                </a:cubicBezTo>
                <a:cubicBezTo>
                  <a:pt x="6706730" y="5852281"/>
                  <a:pt x="6689415" y="5848579"/>
                  <a:pt x="6674349" y="5845405"/>
                </a:cubicBezTo>
                <a:cubicBezTo>
                  <a:pt x="6660634" y="5848945"/>
                  <a:pt x="6647368" y="5851222"/>
                  <a:pt x="6638932" y="5854927"/>
                </a:cubicBezTo>
                <a:cubicBezTo>
                  <a:pt x="6629491" y="5859075"/>
                  <a:pt x="6624541" y="5864527"/>
                  <a:pt x="6617461" y="5869530"/>
                </a:cubicBezTo>
                <a:cubicBezTo>
                  <a:pt x="6593734" y="5870833"/>
                  <a:pt x="6569904" y="5873109"/>
                  <a:pt x="6545953" y="5873192"/>
                </a:cubicBezTo>
                <a:cubicBezTo>
                  <a:pt x="6519082" y="5873273"/>
                  <a:pt x="6483109" y="5874859"/>
                  <a:pt x="6467369" y="5869530"/>
                </a:cubicBezTo>
                <a:cubicBezTo>
                  <a:pt x="6441287" y="5860743"/>
                  <a:pt x="6420260" y="5864649"/>
                  <a:pt x="6395528" y="5866029"/>
                </a:cubicBezTo>
                <a:cubicBezTo>
                  <a:pt x="6372252" y="5867292"/>
                  <a:pt x="6348869" y="5868189"/>
                  <a:pt x="6325486" y="5869246"/>
                </a:cubicBezTo>
                <a:cubicBezTo>
                  <a:pt x="6326048" y="5870833"/>
                  <a:pt x="6326717" y="5872377"/>
                  <a:pt x="6327280" y="5873964"/>
                </a:cubicBezTo>
                <a:cubicBezTo>
                  <a:pt x="6360785" y="5873109"/>
                  <a:pt x="6394402" y="5872254"/>
                  <a:pt x="6427901" y="5871403"/>
                </a:cubicBezTo>
                <a:cubicBezTo>
                  <a:pt x="6423409" y="5877300"/>
                  <a:pt x="6416210" y="5881289"/>
                  <a:pt x="6407556" y="5881774"/>
                </a:cubicBezTo>
                <a:cubicBezTo>
                  <a:pt x="6362135" y="5884297"/>
                  <a:pt x="6316488" y="5886618"/>
                  <a:pt x="6270617" y="5887755"/>
                </a:cubicBezTo>
                <a:cubicBezTo>
                  <a:pt x="6203163" y="5889423"/>
                  <a:pt x="6134358" y="5887755"/>
                  <a:pt x="6068247" y="5891988"/>
                </a:cubicBezTo>
                <a:cubicBezTo>
                  <a:pt x="6032612" y="5894264"/>
                  <a:pt x="6001244" y="5895526"/>
                  <a:pt x="5967400" y="5891540"/>
                </a:cubicBezTo>
                <a:cubicBezTo>
                  <a:pt x="5960988" y="5890807"/>
                  <a:pt x="5952110" y="5890685"/>
                  <a:pt x="5946267" y="5891703"/>
                </a:cubicBezTo>
                <a:cubicBezTo>
                  <a:pt x="5903765" y="5899269"/>
                  <a:pt x="5861718" y="5895933"/>
                  <a:pt x="5816296" y="5892433"/>
                </a:cubicBezTo>
                <a:cubicBezTo>
                  <a:pt x="5854974" y="5876161"/>
                  <a:pt x="5907700" y="5874249"/>
                  <a:pt x="5957951" y="5870345"/>
                </a:cubicBezTo>
                <a:cubicBezTo>
                  <a:pt x="5918378" y="5866277"/>
                  <a:pt x="5918378" y="5866277"/>
                  <a:pt x="5893421" y="5846096"/>
                </a:cubicBezTo>
                <a:cubicBezTo>
                  <a:pt x="5916019" y="5843779"/>
                  <a:pt x="5938393" y="5841460"/>
                  <a:pt x="5959982" y="5839223"/>
                </a:cubicBezTo>
                <a:cubicBezTo>
                  <a:pt x="5958175" y="5828198"/>
                  <a:pt x="5939743" y="5823317"/>
                  <a:pt x="5922877" y="5827832"/>
                </a:cubicBezTo>
                <a:cubicBezTo>
                  <a:pt x="5888809" y="5836903"/>
                  <a:pt x="5854187" y="5830027"/>
                  <a:pt x="5820343" y="5831696"/>
                </a:cubicBezTo>
                <a:cubicBezTo>
                  <a:pt x="5792686" y="5833040"/>
                  <a:pt x="5772671" y="5828241"/>
                  <a:pt x="5758844" y="5819491"/>
                </a:cubicBezTo>
                <a:cubicBezTo>
                  <a:pt x="5802128" y="5816359"/>
                  <a:pt x="5845189" y="5813225"/>
                  <a:pt x="5888250" y="5810093"/>
                </a:cubicBezTo>
                <a:cubicBezTo>
                  <a:pt x="5887799" y="5808791"/>
                  <a:pt x="5887467" y="5807489"/>
                  <a:pt x="5887016" y="5806188"/>
                </a:cubicBezTo>
                <a:cubicBezTo>
                  <a:pt x="5865202" y="5806188"/>
                  <a:pt x="5843389" y="5806188"/>
                  <a:pt x="5821582" y="5806188"/>
                </a:cubicBezTo>
                <a:lnTo>
                  <a:pt x="5816631" y="5806148"/>
                </a:lnTo>
                <a:cubicBezTo>
                  <a:pt x="5816631" y="5806148"/>
                  <a:pt x="5811688" y="5806148"/>
                  <a:pt x="5811688" y="5806148"/>
                </a:cubicBezTo>
                <a:cubicBezTo>
                  <a:pt x="5778520" y="5808018"/>
                  <a:pt x="5745016" y="5809280"/>
                  <a:pt x="5712410" y="5811966"/>
                </a:cubicBezTo>
                <a:cubicBezTo>
                  <a:pt x="5669912" y="5815464"/>
                  <a:pt x="5632926" y="5811925"/>
                  <a:pt x="5596161" y="5802040"/>
                </a:cubicBezTo>
                <a:cubicBezTo>
                  <a:pt x="5571315" y="5809525"/>
                  <a:pt x="5546694" y="5816970"/>
                  <a:pt x="5528594" y="5822381"/>
                </a:cubicBezTo>
                <a:cubicBezTo>
                  <a:pt x="5494300" y="5825553"/>
                  <a:pt x="5466420" y="5828241"/>
                  <a:pt x="5438423" y="5830596"/>
                </a:cubicBezTo>
                <a:cubicBezTo>
                  <a:pt x="5420434" y="5832104"/>
                  <a:pt x="5402107" y="5833283"/>
                  <a:pt x="5383897" y="5834339"/>
                </a:cubicBezTo>
                <a:cubicBezTo>
                  <a:pt x="5360059" y="5835722"/>
                  <a:pt x="5336118" y="5836862"/>
                  <a:pt x="5312170" y="5838083"/>
                </a:cubicBezTo>
                <a:cubicBezTo>
                  <a:pt x="5279001" y="5839790"/>
                  <a:pt x="5245833" y="5841499"/>
                  <a:pt x="5212561" y="5843129"/>
                </a:cubicBezTo>
                <a:cubicBezTo>
                  <a:pt x="5199962" y="5843739"/>
                  <a:pt x="5186246" y="5845487"/>
                  <a:pt x="5183321" y="5837920"/>
                </a:cubicBezTo>
                <a:cubicBezTo>
                  <a:pt x="5182875" y="5836740"/>
                  <a:pt x="5168819" y="5836293"/>
                  <a:pt x="5161064" y="5835479"/>
                </a:cubicBezTo>
                <a:cubicBezTo>
                  <a:pt x="5160053" y="5838614"/>
                  <a:pt x="5159039" y="5841704"/>
                  <a:pt x="5157803" y="5845324"/>
                </a:cubicBezTo>
                <a:cubicBezTo>
                  <a:pt x="5140711" y="5846545"/>
                  <a:pt x="5122842" y="5847806"/>
                  <a:pt x="5104627" y="5849108"/>
                </a:cubicBezTo>
                <a:cubicBezTo>
                  <a:pt x="5103726" y="5845650"/>
                  <a:pt x="5103055" y="5842721"/>
                  <a:pt x="5102264" y="5839505"/>
                </a:cubicBezTo>
                <a:cubicBezTo>
                  <a:pt x="5084726" y="5840687"/>
                  <a:pt x="5069096" y="5841704"/>
                  <a:pt x="5053469" y="5842762"/>
                </a:cubicBezTo>
                <a:cubicBezTo>
                  <a:pt x="5059655" y="5838125"/>
                  <a:pt x="5067184" y="5836415"/>
                  <a:pt x="5075508" y="5835479"/>
                </a:cubicBezTo>
                <a:cubicBezTo>
                  <a:pt x="5135320" y="5828646"/>
                  <a:pt x="5200749" y="5827467"/>
                  <a:pt x="5250334" y="5810541"/>
                </a:cubicBezTo>
                <a:cubicBezTo>
                  <a:pt x="5259326" y="5807489"/>
                  <a:pt x="5280464" y="5806066"/>
                  <a:pt x="5292380" y="5807571"/>
                </a:cubicBezTo>
                <a:cubicBezTo>
                  <a:pt x="5332966" y="5812699"/>
                  <a:pt x="5369620" y="5805659"/>
                  <a:pt x="5407955" y="5804641"/>
                </a:cubicBezTo>
                <a:cubicBezTo>
                  <a:pt x="5412795" y="5804521"/>
                  <a:pt x="5417518" y="5802974"/>
                  <a:pt x="5429433" y="5800778"/>
                </a:cubicBezTo>
                <a:cubicBezTo>
                  <a:pt x="5406720" y="5798336"/>
                  <a:pt x="5395029" y="5797036"/>
                  <a:pt x="5381088" y="5795530"/>
                </a:cubicBezTo>
                <a:cubicBezTo>
                  <a:pt x="5389971" y="5790852"/>
                  <a:pt x="5397163" y="5787027"/>
                  <a:pt x="5411105" y="5779705"/>
                </a:cubicBezTo>
                <a:cubicBezTo>
                  <a:pt x="5366978" y="5782308"/>
                  <a:pt x="5325857" y="5784730"/>
                  <a:pt x="5286225" y="5787058"/>
                </a:cubicBezTo>
                <a:lnTo>
                  <a:pt x="5171325" y="5793800"/>
                </a:lnTo>
                <a:lnTo>
                  <a:pt x="5211541" y="5784749"/>
                </a:lnTo>
                <a:cubicBezTo>
                  <a:pt x="5308458" y="5775841"/>
                  <a:pt x="5405930" y="5767623"/>
                  <a:pt x="5506328" y="5758916"/>
                </a:cubicBezTo>
                <a:cubicBezTo>
                  <a:pt x="5518251" y="5770793"/>
                  <a:pt x="5529493" y="5782063"/>
                  <a:pt x="5540284" y="5792843"/>
                </a:cubicBezTo>
                <a:cubicBezTo>
                  <a:pt x="5579407" y="5789713"/>
                  <a:pt x="5546583" y="5768029"/>
                  <a:pt x="5597734" y="5771038"/>
                </a:cubicBezTo>
                <a:cubicBezTo>
                  <a:pt x="5595710" y="5775067"/>
                  <a:pt x="5593910" y="5778526"/>
                  <a:pt x="5592005" y="5782428"/>
                </a:cubicBezTo>
                <a:cubicBezTo>
                  <a:pt x="5617186" y="5776328"/>
                  <a:pt x="5638546" y="5767418"/>
                  <a:pt x="5662271" y="5766523"/>
                </a:cubicBezTo>
                <a:cubicBezTo>
                  <a:pt x="5686779" y="5765628"/>
                  <a:pt x="5712974" y="5773358"/>
                  <a:pt x="5739504" y="5775717"/>
                </a:cubicBezTo>
                <a:cubicBezTo>
                  <a:pt x="5754351" y="5777019"/>
                  <a:pt x="5778071" y="5777303"/>
                  <a:pt x="5786275" y="5774131"/>
                </a:cubicBezTo>
                <a:cubicBezTo>
                  <a:pt x="5806740" y="5766239"/>
                  <a:pt x="5826297" y="5767134"/>
                  <a:pt x="5851712" y="5768681"/>
                </a:cubicBezTo>
                <a:cubicBezTo>
                  <a:pt x="5891283" y="5771080"/>
                  <a:pt x="5931982" y="5763229"/>
                  <a:pt x="5949636" y="5749761"/>
                </a:cubicBezTo>
                <a:cubicBezTo>
                  <a:pt x="5913093" y="5752325"/>
                  <a:pt x="5881393" y="5754562"/>
                  <a:pt x="5851712" y="5756637"/>
                </a:cubicBezTo>
                <a:cubicBezTo>
                  <a:pt x="5842715" y="5753181"/>
                  <a:pt x="5834397" y="5749965"/>
                  <a:pt x="5832597" y="5749276"/>
                </a:cubicBezTo>
                <a:cubicBezTo>
                  <a:pt x="5805279" y="5751879"/>
                  <a:pt x="5786163" y="5754684"/>
                  <a:pt x="5766493" y="5755376"/>
                </a:cubicBezTo>
                <a:cubicBezTo>
                  <a:pt x="5729500" y="5756678"/>
                  <a:pt x="5692289" y="5756475"/>
                  <a:pt x="5655185" y="5757410"/>
                </a:cubicBezTo>
                <a:cubicBezTo>
                  <a:pt x="5631127" y="5758021"/>
                  <a:pt x="5607175" y="5759647"/>
                  <a:pt x="5583233" y="5760786"/>
                </a:cubicBezTo>
                <a:cubicBezTo>
                  <a:pt x="5575137" y="5761173"/>
                  <a:pt x="5568530" y="5761042"/>
                  <a:pt x="5564795" y="5759933"/>
                </a:cubicBezTo>
                <a:lnTo>
                  <a:pt x="5563579" y="5753313"/>
                </a:lnTo>
                <a:lnTo>
                  <a:pt x="5563898" y="5753344"/>
                </a:lnTo>
                <a:lnTo>
                  <a:pt x="5563560" y="5753221"/>
                </a:lnTo>
                <a:lnTo>
                  <a:pt x="5563579" y="5753313"/>
                </a:lnTo>
                <a:lnTo>
                  <a:pt x="5505211" y="5747973"/>
                </a:lnTo>
                <a:cubicBezTo>
                  <a:pt x="5458213" y="5753466"/>
                  <a:pt x="5408742" y="5756312"/>
                  <a:pt x="5360059" y="5759768"/>
                </a:cubicBezTo>
                <a:cubicBezTo>
                  <a:pt x="5300471" y="5764002"/>
                  <a:pt x="5237966" y="5765059"/>
                  <a:pt x="5181755" y="5772503"/>
                </a:cubicBezTo>
                <a:cubicBezTo>
                  <a:pt x="5136558" y="5778484"/>
                  <a:pt x="5093498" y="5782428"/>
                  <a:pt x="5046388" y="5781818"/>
                </a:cubicBezTo>
                <a:cubicBezTo>
                  <a:pt x="5046388" y="5781818"/>
                  <a:pt x="5046838" y="5781697"/>
                  <a:pt x="5046838" y="5781697"/>
                </a:cubicBezTo>
                <a:cubicBezTo>
                  <a:pt x="5015134" y="5788248"/>
                  <a:pt x="4983539" y="5794799"/>
                  <a:pt x="4952959" y="5801144"/>
                </a:cubicBezTo>
                <a:cubicBezTo>
                  <a:pt x="4923389" y="5792925"/>
                  <a:pt x="4904949" y="5779299"/>
                  <a:pt x="4862002" y="5789753"/>
                </a:cubicBezTo>
                <a:cubicBezTo>
                  <a:pt x="4870777" y="5793821"/>
                  <a:pt x="4878193" y="5797278"/>
                  <a:pt x="4884829" y="5800412"/>
                </a:cubicBezTo>
                <a:cubicBezTo>
                  <a:pt x="4860429" y="5802809"/>
                  <a:pt x="4835922" y="5805172"/>
                  <a:pt x="4809277" y="5807776"/>
                </a:cubicBezTo>
                <a:cubicBezTo>
                  <a:pt x="4811526" y="5802647"/>
                  <a:pt x="4813775" y="5797644"/>
                  <a:pt x="4815914" y="5792967"/>
                </a:cubicBezTo>
                <a:cubicBezTo>
                  <a:pt x="4781620" y="5786214"/>
                  <a:pt x="4750251" y="5785767"/>
                  <a:pt x="4716634" y="5790771"/>
                </a:cubicBezTo>
                <a:cubicBezTo>
                  <a:pt x="4694601" y="5794025"/>
                  <a:pt x="4670763" y="5795571"/>
                  <a:pt x="4647718" y="5797889"/>
                </a:cubicBezTo>
                <a:cubicBezTo>
                  <a:pt x="4678861" y="5790324"/>
                  <a:pt x="4711128" y="5784994"/>
                  <a:pt x="4743952" y="5780234"/>
                </a:cubicBezTo>
                <a:cubicBezTo>
                  <a:pt x="4774984" y="5775760"/>
                  <a:pt x="4812088" y="5774986"/>
                  <a:pt x="4836709" y="5758754"/>
                </a:cubicBezTo>
                <a:cubicBezTo>
                  <a:pt x="4747667" y="5760299"/>
                  <a:pt x="4684259" y="5785359"/>
                  <a:pt x="4602294" y="5780886"/>
                </a:cubicBezTo>
                <a:cubicBezTo>
                  <a:pt x="4615448" y="5774497"/>
                  <a:pt x="4627478" y="5768274"/>
                  <a:pt x="4640745" y="5762333"/>
                </a:cubicBezTo>
                <a:cubicBezTo>
                  <a:pt x="4648505" y="5758876"/>
                  <a:pt x="4657612" y="5753384"/>
                  <a:pt x="4666945" y="5753139"/>
                </a:cubicBezTo>
                <a:cubicBezTo>
                  <a:pt x="4722258" y="5751797"/>
                  <a:pt x="4752390" y="5734059"/>
                  <a:pt x="4800728" y="5728160"/>
                </a:cubicBezTo>
                <a:cubicBezTo>
                  <a:pt x="4744177" y="5728649"/>
                  <a:pt x="4691901" y="5734750"/>
                  <a:pt x="4642318" y="5742644"/>
                </a:cubicBezTo>
                <a:cubicBezTo>
                  <a:pt x="4589592" y="5751063"/>
                  <a:pt x="4540010" y="5762171"/>
                  <a:pt x="4488632" y="5771771"/>
                </a:cubicBezTo>
                <a:cubicBezTo>
                  <a:pt x="4483682" y="5772706"/>
                  <a:pt x="4475591" y="5771486"/>
                  <a:pt x="4467830" y="5771243"/>
                </a:cubicBezTo>
                <a:cubicBezTo>
                  <a:pt x="4472218" y="5765342"/>
                  <a:pt x="4475703" y="5760705"/>
                  <a:pt x="4479191" y="5756027"/>
                </a:cubicBezTo>
                <a:cubicBezTo>
                  <a:pt x="4450177" y="5760257"/>
                  <a:pt x="4431182" y="5767866"/>
                  <a:pt x="4407679" y="5772422"/>
                </a:cubicBezTo>
                <a:cubicBezTo>
                  <a:pt x="4382610" y="5777263"/>
                  <a:pt x="4353379" y="5779299"/>
                  <a:pt x="4323810" y="5782795"/>
                </a:cubicBezTo>
                <a:cubicBezTo>
                  <a:pt x="4339889" y="5794594"/>
                  <a:pt x="4327071" y="5803666"/>
                  <a:pt x="4293567" y="5809972"/>
                </a:cubicBezTo>
                <a:cubicBezTo>
                  <a:pt x="4285364" y="5811518"/>
                  <a:pt x="4278388" y="5813917"/>
                  <a:pt x="4270971" y="5815953"/>
                </a:cubicBezTo>
                <a:cubicBezTo>
                  <a:pt x="4245446" y="5822990"/>
                  <a:pt x="4248372" y="5830311"/>
                  <a:pt x="4274451" y="5837067"/>
                </a:cubicBezTo>
                <a:cubicBezTo>
                  <a:pt x="4246014" y="5844267"/>
                  <a:pt x="4227799" y="5854600"/>
                  <a:pt x="4193170" y="5853543"/>
                </a:cubicBezTo>
                <a:cubicBezTo>
                  <a:pt x="4201936" y="5843331"/>
                  <a:pt x="4209810" y="5834179"/>
                  <a:pt x="4218240" y="5824413"/>
                </a:cubicBezTo>
                <a:cubicBezTo>
                  <a:pt x="4172817" y="5825146"/>
                  <a:pt x="4152472" y="5834379"/>
                  <a:pt x="4139318" y="5848214"/>
                </a:cubicBezTo>
                <a:cubicBezTo>
                  <a:pt x="4148985" y="5850287"/>
                  <a:pt x="4158314" y="5852323"/>
                  <a:pt x="4170455" y="5854927"/>
                </a:cubicBezTo>
                <a:cubicBezTo>
                  <a:pt x="4152921" y="5859726"/>
                  <a:pt x="4142911" y="5862736"/>
                  <a:pt x="4132232" y="5865341"/>
                </a:cubicBezTo>
                <a:cubicBezTo>
                  <a:pt x="4091983" y="5875184"/>
                  <a:pt x="4051061" y="5884663"/>
                  <a:pt x="4011257" y="5894671"/>
                </a:cubicBezTo>
                <a:cubicBezTo>
                  <a:pt x="3995685" y="5898597"/>
                  <a:pt x="3987649" y="5901414"/>
                  <a:pt x="3986273" y="5904521"/>
                </a:cubicBezTo>
                <a:lnTo>
                  <a:pt x="4001140" y="5916024"/>
                </a:lnTo>
                <a:lnTo>
                  <a:pt x="4001028" y="5916030"/>
                </a:lnTo>
                <a:lnTo>
                  <a:pt x="4001195" y="5916067"/>
                </a:lnTo>
                <a:lnTo>
                  <a:pt x="4001253" y="5916111"/>
                </a:lnTo>
                <a:lnTo>
                  <a:pt x="4001325" y="5916094"/>
                </a:lnTo>
                <a:lnTo>
                  <a:pt x="4033746" y="5923231"/>
                </a:lnTo>
                <a:cubicBezTo>
                  <a:pt x="4051173" y="5921074"/>
                  <a:pt x="4067020" y="5917250"/>
                  <a:pt x="4084448" y="5915133"/>
                </a:cubicBezTo>
                <a:cubicBezTo>
                  <a:pt x="4093671" y="5913995"/>
                  <a:pt x="4104688" y="5914932"/>
                  <a:pt x="4114916" y="5914932"/>
                </a:cubicBezTo>
                <a:cubicBezTo>
                  <a:pt x="4053866" y="5931691"/>
                  <a:pt x="3988100" y="5939259"/>
                  <a:pt x="3921426" y="5939870"/>
                </a:cubicBezTo>
                <a:cubicBezTo>
                  <a:pt x="3907148" y="5929213"/>
                  <a:pt x="3894894" y="5920097"/>
                  <a:pt x="3882304" y="5910699"/>
                </a:cubicBezTo>
                <a:cubicBezTo>
                  <a:pt x="3910184" y="5907202"/>
                  <a:pt x="3930087" y="5904679"/>
                  <a:pt x="3950101" y="5902158"/>
                </a:cubicBezTo>
                <a:cubicBezTo>
                  <a:pt x="3903556" y="5892310"/>
                  <a:pt x="3867238" y="5895688"/>
                  <a:pt x="3843068" y="5910579"/>
                </a:cubicBezTo>
                <a:cubicBezTo>
                  <a:pt x="3783369" y="5902850"/>
                  <a:pt x="3706353" y="5906511"/>
                  <a:pt x="3670935" y="5921074"/>
                </a:cubicBezTo>
                <a:cubicBezTo>
                  <a:pt x="3705340" y="5918635"/>
                  <a:pt x="3739858" y="5916192"/>
                  <a:pt x="3778306" y="5913468"/>
                </a:cubicBezTo>
                <a:cubicBezTo>
                  <a:pt x="3783481" y="5934215"/>
                  <a:pt x="3835420" y="5918430"/>
                  <a:pt x="3857571" y="5927258"/>
                </a:cubicBezTo>
                <a:cubicBezTo>
                  <a:pt x="3886691" y="5938812"/>
                  <a:pt x="3866788" y="5958135"/>
                  <a:pt x="3910184" y="5969851"/>
                </a:cubicBezTo>
                <a:cubicBezTo>
                  <a:pt x="3916034" y="5964442"/>
                  <a:pt x="3920751" y="5960456"/>
                  <a:pt x="3924688" y="5956346"/>
                </a:cubicBezTo>
                <a:cubicBezTo>
                  <a:pt x="3933799" y="5946866"/>
                  <a:pt x="3949195" y="5947639"/>
                  <a:pt x="3967523" y="5952724"/>
                </a:cubicBezTo>
                <a:lnTo>
                  <a:pt x="3967411" y="5952684"/>
                </a:lnTo>
                <a:cubicBezTo>
                  <a:pt x="3982589" y="5949227"/>
                  <a:pt x="3997766" y="5945808"/>
                  <a:pt x="4014744" y="5941943"/>
                </a:cubicBezTo>
                <a:cubicBezTo>
                  <a:pt x="4023405" y="5945808"/>
                  <a:pt x="4031047" y="5949186"/>
                  <a:pt x="4036783" y="5951748"/>
                </a:cubicBezTo>
                <a:cubicBezTo>
                  <a:pt x="4008445" y="5970909"/>
                  <a:pt x="3936386" y="5974570"/>
                  <a:pt x="3934354" y="5999386"/>
                </a:cubicBezTo>
                <a:cubicBezTo>
                  <a:pt x="3871625" y="6004430"/>
                  <a:pt x="3809563" y="6005122"/>
                  <a:pt x="3749301" y="6011836"/>
                </a:cubicBezTo>
                <a:cubicBezTo>
                  <a:pt x="3688250" y="6018630"/>
                  <a:pt x="3620458" y="6017531"/>
                  <a:pt x="3554354" y="6019972"/>
                </a:cubicBezTo>
                <a:cubicBezTo>
                  <a:pt x="3546594" y="6016757"/>
                  <a:pt x="3537489" y="6013015"/>
                  <a:pt x="3531978" y="6010778"/>
                </a:cubicBezTo>
                <a:cubicBezTo>
                  <a:pt x="3503984" y="6008297"/>
                  <a:pt x="3514213" y="6030021"/>
                  <a:pt x="3478464" y="6018019"/>
                </a:cubicBezTo>
                <a:cubicBezTo>
                  <a:pt x="3480151" y="6016188"/>
                  <a:pt x="3480376" y="6013341"/>
                  <a:pt x="3483856" y="6012649"/>
                </a:cubicBezTo>
                <a:cubicBezTo>
                  <a:pt x="3527366" y="6003984"/>
                  <a:pt x="3571326" y="5995603"/>
                  <a:pt x="3615284" y="5987222"/>
                </a:cubicBezTo>
                <a:cubicBezTo>
                  <a:pt x="3616522" y="5986980"/>
                  <a:pt x="3619109" y="5987264"/>
                  <a:pt x="3620458" y="5987631"/>
                </a:cubicBezTo>
                <a:cubicBezTo>
                  <a:pt x="3644967" y="5993771"/>
                  <a:pt x="3668580" y="5985188"/>
                  <a:pt x="3695674" y="5987387"/>
                </a:cubicBezTo>
                <a:cubicBezTo>
                  <a:pt x="3719507" y="5989296"/>
                  <a:pt x="3748738" y="5982668"/>
                  <a:pt x="3775383" y="5979614"/>
                </a:cubicBezTo>
                <a:cubicBezTo>
                  <a:pt x="3777407" y="5979370"/>
                  <a:pt x="3777969" y="5977418"/>
                  <a:pt x="3779544" y="5975955"/>
                </a:cubicBezTo>
                <a:cubicBezTo>
                  <a:pt x="3770553" y="5974124"/>
                  <a:pt x="3761441" y="5972292"/>
                  <a:pt x="3752450" y="5970462"/>
                </a:cubicBezTo>
                <a:cubicBezTo>
                  <a:pt x="3757167" y="5967125"/>
                  <a:pt x="3760767" y="5964563"/>
                  <a:pt x="3769315" y="5958542"/>
                </a:cubicBezTo>
                <a:cubicBezTo>
                  <a:pt x="3737047" y="5959478"/>
                  <a:pt x="3713327" y="5959559"/>
                  <a:pt x="3690276" y="5961065"/>
                </a:cubicBezTo>
                <a:cubicBezTo>
                  <a:pt x="3664643" y="5962732"/>
                  <a:pt x="3639911" y="5966151"/>
                  <a:pt x="3614272" y="5968061"/>
                </a:cubicBezTo>
                <a:cubicBezTo>
                  <a:pt x="3590665" y="5969811"/>
                  <a:pt x="3566270" y="5970340"/>
                  <a:pt x="3542545" y="5971887"/>
                </a:cubicBezTo>
                <a:cubicBezTo>
                  <a:pt x="3519949" y="5973390"/>
                  <a:pt x="3497798" y="5979412"/>
                  <a:pt x="3461599" y="5972902"/>
                </a:cubicBezTo>
                <a:cubicBezTo>
                  <a:pt x="3598420" y="5960047"/>
                  <a:pt x="3723894" y="5949633"/>
                  <a:pt x="3845429" y="5932831"/>
                </a:cubicBezTo>
                <a:cubicBezTo>
                  <a:pt x="3827440" y="5930024"/>
                  <a:pt x="3809899" y="5929213"/>
                  <a:pt x="3793260" y="5930186"/>
                </a:cubicBezTo>
                <a:cubicBezTo>
                  <a:pt x="3766166" y="5931733"/>
                  <a:pt x="3738959" y="5933809"/>
                  <a:pt x="3712764" y="5936817"/>
                </a:cubicBezTo>
                <a:cubicBezTo>
                  <a:pt x="3647216" y="5944344"/>
                  <a:pt x="3575712" y="5941659"/>
                  <a:pt x="3512076" y="5954107"/>
                </a:cubicBezTo>
                <a:cubicBezTo>
                  <a:pt x="3483520" y="5959682"/>
                  <a:pt x="3445745" y="5962364"/>
                  <a:pt x="3402574" y="5959153"/>
                </a:cubicBezTo>
                <a:lnTo>
                  <a:pt x="3528454" y="5940561"/>
                </a:lnTo>
                <a:lnTo>
                  <a:pt x="3529503" y="5940522"/>
                </a:lnTo>
                <a:cubicBezTo>
                  <a:pt x="3529503" y="5940522"/>
                  <a:pt x="3529279" y="5940440"/>
                  <a:pt x="3529279" y="5940440"/>
                </a:cubicBezTo>
                <a:lnTo>
                  <a:pt x="3528454" y="5940561"/>
                </a:lnTo>
                <a:lnTo>
                  <a:pt x="3357377" y="5947151"/>
                </a:lnTo>
                <a:cubicBezTo>
                  <a:pt x="3329495" y="5955410"/>
                  <a:pt x="3358839" y="5960129"/>
                  <a:pt x="3375480" y="5965377"/>
                </a:cubicBezTo>
                <a:cubicBezTo>
                  <a:pt x="3338038" y="5973715"/>
                  <a:pt x="3308019" y="5982179"/>
                  <a:pt x="3272496" y="5967206"/>
                </a:cubicBezTo>
                <a:cubicBezTo>
                  <a:pt x="3265072" y="5964074"/>
                  <a:pt x="3242589" y="5965582"/>
                  <a:pt x="3216057" y="5964482"/>
                </a:cubicBezTo>
                <a:cubicBezTo>
                  <a:pt x="3231010" y="5971806"/>
                  <a:pt x="3238652" y="5975546"/>
                  <a:pt x="3246969" y="5979614"/>
                </a:cubicBezTo>
                <a:cubicBezTo>
                  <a:pt x="3220213" y="5981406"/>
                  <a:pt x="3197168" y="5982951"/>
                  <a:pt x="3169286" y="5984823"/>
                </a:cubicBezTo>
                <a:cubicBezTo>
                  <a:pt x="3190306" y="5971236"/>
                  <a:pt x="3156582" y="5968956"/>
                  <a:pt x="3136681" y="5963830"/>
                </a:cubicBezTo>
                <a:cubicBezTo>
                  <a:pt x="3158713" y="5945363"/>
                  <a:pt x="3201886" y="5949674"/>
                  <a:pt x="3248769" y="5950122"/>
                </a:cubicBezTo>
                <a:cubicBezTo>
                  <a:pt x="3238540" y="5943165"/>
                  <a:pt x="3233703" y="5935636"/>
                  <a:pt x="3225611" y="5935108"/>
                </a:cubicBezTo>
                <a:cubicBezTo>
                  <a:pt x="3201886" y="5933604"/>
                  <a:pt x="3176028" y="5933645"/>
                  <a:pt x="3152309" y="5935475"/>
                </a:cubicBezTo>
                <a:cubicBezTo>
                  <a:pt x="3124765" y="5937591"/>
                  <a:pt x="3099357" y="5943774"/>
                  <a:pt x="3071918" y="5945197"/>
                </a:cubicBezTo>
                <a:cubicBezTo>
                  <a:pt x="3050561" y="5946296"/>
                  <a:pt x="3027285" y="5942798"/>
                  <a:pt x="2994798" y="5940682"/>
                </a:cubicBezTo>
                <a:cubicBezTo>
                  <a:pt x="3026947" y="5934338"/>
                  <a:pt x="3054048" y="5929213"/>
                  <a:pt x="3080692" y="5923720"/>
                </a:cubicBezTo>
                <a:cubicBezTo>
                  <a:pt x="3108349" y="5917982"/>
                  <a:pt x="3135442" y="5911922"/>
                  <a:pt x="3162762" y="5905980"/>
                </a:cubicBezTo>
                <a:cubicBezTo>
                  <a:pt x="3161188" y="5905248"/>
                  <a:pt x="3159613" y="5904555"/>
                  <a:pt x="3158045" y="5903865"/>
                </a:cubicBezTo>
                <a:cubicBezTo>
                  <a:pt x="3098007" y="5905900"/>
                  <a:pt x="3038082" y="5907975"/>
                  <a:pt x="2974670" y="5910131"/>
                </a:cubicBezTo>
                <a:cubicBezTo>
                  <a:pt x="2982425" y="5914646"/>
                  <a:pt x="2986812" y="5917210"/>
                  <a:pt x="2992436" y="5920544"/>
                </a:cubicBezTo>
                <a:cubicBezTo>
                  <a:pt x="2957468" y="5928519"/>
                  <a:pt x="2921158" y="5931488"/>
                  <a:pt x="2880678" y="5932261"/>
                </a:cubicBezTo>
                <a:cubicBezTo>
                  <a:pt x="2840543" y="5933035"/>
                  <a:pt x="2800745" y="5937345"/>
                  <a:pt x="2760947" y="5940275"/>
                </a:cubicBezTo>
                <a:cubicBezTo>
                  <a:pt x="2743632" y="5941536"/>
                  <a:pt x="2726655" y="5943532"/>
                  <a:pt x="2709227" y="5944670"/>
                </a:cubicBezTo>
                <a:cubicBezTo>
                  <a:pt x="2650652" y="5948493"/>
                  <a:pt x="2589377" y="5949348"/>
                  <a:pt x="2534177" y="5956506"/>
                </a:cubicBezTo>
                <a:lnTo>
                  <a:pt x="2371377" y="5968908"/>
                </a:lnTo>
                <a:lnTo>
                  <a:pt x="2371830" y="5968794"/>
                </a:lnTo>
                <a:lnTo>
                  <a:pt x="2371268" y="5968915"/>
                </a:lnTo>
                <a:lnTo>
                  <a:pt x="2371377" y="5968908"/>
                </a:lnTo>
                <a:lnTo>
                  <a:pt x="2293465" y="5988444"/>
                </a:lnTo>
                <a:cubicBezTo>
                  <a:pt x="2270533" y="5976931"/>
                  <a:pt x="2250074" y="5967776"/>
                  <a:pt x="2210833" y="5975791"/>
                </a:cubicBezTo>
                <a:cubicBezTo>
                  <a:pt x="2215782" y="5980023"/>
                  <a:pt x="2219824" y="5983602"/>
                  <a:pt x="2223761" y="5986980"/>
                </a:cubicBezTo>
                <a:cubicBezTo>
                  <a:pt x="2197567" y="5989501"/>
                  <a:pt x="2172047" y="5991984"/>
                  <a:pt x="2146859" y="5994422"/>
                </a:cubicBezTo>
                <a:cubicBezTo>
                  <a:pt x="2150233" y="5989501"/>
                  <a:pt x="2153270" y="5985066"/>
                  <a:pt x="2154957" y="5982668"/>
                </a:cubicBezTo>
                <a:cubicBezTo>
                  <a:pt x="2120889" y="5962121"/>
                  <a:pt x="2075692" y="5979330"/>
                  <a:pt x="2035332" y="5975833"/>
                </a:cubicBezTo>
                <a:cubicBezTo>
                  <a:pt x="2078505" y="5963138"/>
                  <a:pt x="2137417" y="5963017"/>
                  <a:pt x="2186325" y="5946744"/>
                </a:cubicBezTo>
                <a:cubicBezTo>
                  <a:pt x="2141691" y="5943856"/>
                  <a:pt x="2114485" y="5948087"/>
                  <a:pt x="2087277" y="5951991"/>
                </a:cubicBezTo>
                <a:cubicBezTo>
                  <a:pt x="2052761" y="5956955"/>
                  <a:pt x="2018917" y="5962690"/>
                  <a:pt x="1983612" y="5966761"/>
                </a:cubicBezTo>
                <a:cubicBezTo>
                  <a:pt x="1968216" y="5968510"/>
                  <a:pt x="1950001" y="5966841"/>
                  <a:pt x="1931336" y="5966717"/>
                </a:cubicBezTo>
                <a:cubicBezTo>
                  <a:pt x="1959554" y="5958013"/>
                  <a:pt x="1981256" y="5950934"/>
                  <a:pt x="2004077" y="5944426"/>
                </a:cubicBezTo>
                <a:cubicBezTo>
                  <a:pt x="2024879" y="5938486"/>
                  <a:pt x="2045787" y="5932384"/>
                  <a:pt x="2068838" y="5927746"/>
                </a:cubicBezTo>
                <a:cubicBezTo>
                  <a:pt x="2093233" y="5922824"/>
                  <a:pt x="2120327" y="5919526"/>
                  <a:pt x="2146190" y="5915501"/>
                </a:cubicBezTo>
                <a:cubicBezTo>
                  <a:pt x="2144496" y="5914238"/>
                  <a:pt x="2142929" y="5912939"/>
                  <a:pt x="2141354" y="5911637"/>
                </a:cubicBezTo>
                <a:cubicBezTo>
                  <a:pt x="2026791" y="5920748"/>
                  <a:pt x="1918294" y="5935678"/>
                  <a:pt x="1810136" y="5962243"/>
                </a:cubicBezTo>
                <a:cubicBezTo>
                  <a:pt x="1817222" y="5951381"/>
                  <a:pt x="1820816" y="5945766"/>
                  <a:pt x="1827001" y="5936125"/>
                </a:cubicBezTo>
                <a:cubicBezTo>
                  <a:pt x="1769551" y="5949105"/>
                  <a:pt x="1734928" y="5969689"/>
                  <a:pt x="1663754" y="5964685"/>
                </a:cubicBezTo>
                <a:cubicBezTo>
                  <a:pt x="1681969" y="5979167"/>
                  <a:pt x="1667353" y="5987427"/>
                  <a:pt x="1635873" y="5994668"/>
                </a:cubicBezTo>
                <a:cubicBezTo>
                  <a:pt x="1590789" y="6005081"/>
                  <a:pt x="1591913" y="6005693"/>
                  <a:pt x="1611253" y="6025260"/>
                </a:cubicBezTo>
                <a:cubicBezTo>
                  <a:pt x="1586971" y="6030509"/>
                  <a:pt x="1563357" y="6038321"/>
                  <a:pt x="1536038" y="6040880"/>
                </a:cubicBezTo>
                <a:cubicBezTo>
                  <a:pt x="1480612" y="6046131"/>
                  <a:pt x="1441933" y="6060003"/>
                  <a:pt x="1398768" y="6071558"/>
                </a:cubicBezTo>
                <a:cubicBezTo>
                  <a:pt x="1390556" y="6073712"/>
                  <a:pt x="1388982" y="6079164"/>
                  <a:pt x="1379877" y="6086974"/>
                </a:cubicBezTo>
                <a:cubicBezTo>
                  <a:pt x="1412933" y="6085469"/>
                  <a:pt x="1435303" y="6084452"/>
                  <a:pt x="1458236" y="6083436"/>
                </a:cubicBezTo>
                <a:cubicBezTo>
                  <a:pt x="1479038" y="6095883"/>
                  <a:pt x="1470833" y="6106053"/>
                  <a:pt x="1435865" y="6110691"/>
                </a:cubicBezTo>
                <a:cubicBezTo>
                  <a:pt x="1420237" y="6112727"/>
                  <a:pt x="1403710" y="6114395"/>
                  <a:pt x="1389994" y="6117607"/>
                </a:cubicBezTo>
                <a:cubicBezTo>
                  <a:pt x="1364699" y="6123589"/>
                  <a:pt x="1365149" y="6125095"/>
                  <a:pt x="1382683" y="6136161"/>
                </a:cubicBezTo>
                <a:cubicBezTo>
                  <a:pt x="1362562" y="6149096"/>
                  <a:pt x="1312191" y="6154588"/>
                  <a:pt x="1312754" y="6174643"/>
                </a:cubicBezTo>
                <a:cubicBezTo>
                  <a:pt x="1327144" y="6174927"/>
                  <a:pt x="1343222" y="6177086"/>
                  <a:pt x="1350984" y="6175051"/>
                </a:cubicBezTo>
                <a:cubicBezTo>
                  <a:pt x="1380553" y="6167281"/>
                  <a:pt x="1407759" y="6158329"/>
                  <a:pt x="1435191" y="6149544"/>
                </a:cubicBezTo>
                <a:cubicBezTo>
                  <a:pt x="1443177" y="6147023"/>
                  <a:pt x="1447781" y="6142831"/>
                  <a:pt x="1456436" y="6140798"/>
                </a:cubicBezTo>
                <a:cubicBezTo>
                  <a:pt x="1482749" y="6134531"/>
                  <a:pt x="1510406" y="6128999"/>
                  <a:pt x="1537387" y="6123100"/>
                </a:cubicBezTo>
                <a:cubicBezTo>
                  <a:pt x="1561558" y="6117811"/>
                  <a:pt x="1576623" y="6116916"/>
                  <a:pt x="1609904" y="6119643"/>
                </a:cubicBezTo>
                <a:cubicBezTo>
                  <a:pt x="1556502" y="6130709"/>
                  <a:pt x="1513780" y="6143645"/>
                  <a:pt x="1483875" y="6163214"/>
                </a:cubicBezTo>
                <a:cubicBezTo>
                  <a:pt x="1464084" y="6176109"/>
                  <a:pt x="1425412" y="6185180"/>
                  <a:pt x="1395281" y="6195961"/>
                </a:cubicBezTo>
                <a:cubicBezTo>
                  <a:pt x="1372567" y="6204058"/>
                  <a:pt x="1345359" y="6207068"/>
                  <a:pt x="1313654" y="6206496"/>
                </a:cubicBezTo>
                <a:cubicBezTo>
                  <a:pt x="1278917" y="6205845"/>
                  <a:pt x="1215281" y="6226434"/>
                  <a:pt x="1211794" y="6239329"/>
                </a:cubicBezTo>
                <a:cubicBezTo>
                  <a:pt x="1220118" y="6241159"/>
                  <a:pt x="1229447" y="6243153"/>
                  <a:pt x="1249574" y="6247506"/>
                </a:cubicBezTo>
                <a:cubicBezTo>
                  <a:pt x="1199878" y="6256089"/>
                  <a:pt x="1180651" y="6270776"/>
                  <a:pt x="1130399" y="6271426"/>
                </a:cubicBezTo>
                <a:cubicBezTo>
                  <a:pt x="1093520" y="6271955"/>
                  <a:pt x="1068225" y="6281352"/>
                  <a:pt x="1060245" y="6299416"/>
                </a:cubicBezTo>
                <a:cubicBezTo>
                  <a:pt x="1096331" y="6296040"/>
                  <a:pt x="1126013" y="6293274"/>
                  <a:pt x="1155581" y="6290505"/>
                </a:cubicBezTo>
                <a:cubicBezTo>
                  <a:pt x="1156818" y="6291889"/>
                  <a:pt x="1157944" y="6293232"/>
                  <a:pt x="1159180" y="6294615"/>
                </a:cubicBezTo>
                <a:cubicBezTo>
                  <a:pt x="1141190" y="6297626"/>
                  <a:pt x="1122863" y="6300433"/>
                  <a:pt x="1105211" y="6303727"/>
                </a:cubicBezTo>
                <a:cubicBezTo>
                  <a:pt x="1078791" y="6308651"/>
                  <a:pt x="1051697" y="6313247"/>
                  <a:pt x="1026964" y="6319187"/>
                </a:cubicBezTo>
                <a:cubicBezTo>
                  <a:pt x="990760" y="6327854"/>
                  <a:pt x="955123" y="6336233"/>
                  <a:pt x="908914" y="6334970"/>
                </a:cubicBezTo>
                <a:cubicBezTo>
                  <a:pt x="881258" y="6334197"/>
                  <a:pt x="870130" y="6340137"/>
                  <a:pt x="863943" y="6349942"/>
                </a:cubicBezTo>
                <a:lnTo>
                  <a:pt x="931683" y="6347304"/>
                </a:lnTo>
                <a:lnTo>
                  <a:pt x="830887" y="6367517"/>
                </a:lnTo>
                <a:cubicBezTo>
                  <a:pt x="806718" y="6358323"/>
                  <a:pt x="792327" y="6344978"/>
                  <a:pt x="749710" y="6354700"/>
                </a:cubicBezTo>
                <a:cubicBezTo>
                  <a:pt x="754323" y="6358608"/>
                  <a:pt x="759046" y="6362635"/>
                  <a:pt x="764670" y="6367354"/>
                </a:cubicBezTo>
                <a:cubicBezTo>
                  <a:pt x="738470" y="6369837"/>
                  <a:pt x="713962" y="6372113"/>
                  <a:pt x="685855" y="6374759"/>
                </a:cubicBezTo>
                <a:cubicBezTo>
                  <a:pt x="689230" y="6369390"/>
                  <a:pt x="692267" y="6364590"/>
                  <a:pt x="695072" y="6360031"/>
                </a:cubicBezTo>
                <a:cubicBezTo>
                  <a:pt x="637179" y="6341561"/>
                  <a:pt x="585233" y="6364750"/>
                  <a:pt x="523509" y="6361780"/>
                </a:cubicBezTo>
                <a:cubicBezTo>
                  <a:pt x="591645" y="6351367"/>
                  <a:pt x="652687" y="6342050"/>
                  <a:pt x="714975" y="6332532"/>
                </a:cubicBezTo>
                <a:cubicBezTo>
                  <a:pt x="702158" y="6323784"/>
                  <a:pt x="686869" y="6323377"/>
                  <a:pt x="669778" y="6325981"/>
                </a:cubicBezTo>
                <a:cubicBezTo>
                  <a:pt x="649201" y="6329112"/>
                  <a:pt x="628742" y="6332450"/>
                  <a:pt x="608728" y="6336029"/>
                </a:cubicBezTo>
                <a:cubicBezTo>
                  <a:pt x="566681" y="6343597"/>
                  <a:pt x="523622" y="6348805"/>
                  <a:pt x="478200" y="6346363"/>
                </a:cubicBezTo>
                <a:cubicBezTo>
                  <a:pt x="503156" y="6337373"/>
                  <a:pt x="524634" y="6326550"/>
                  <a:pt x="553527" y="6320122"/>
                </a:cubicBezTo>
                <a:cubicBezTo>
                  <a:pt x="582871" y="6313614"/>
                  <a:pt x="618177" y="6310726"/>
                  <a:pt x="644146" y="6296974"/>
                </a:cubicBezTo>
                <a:cubicBezTo>
                  <a:pt x="531832" y="6300353"/>
                  <a:pt x="449756" y="6323906"/>
                  <a:pt x="352508" y="6339446"/>
                </a:cubicBezTo>
                <a:cubicBezTo>
                  <a:pt x="357000" y="6331229"/>
                  <a:pt x="359588" y="6326470"/>
                  <a:pt x="364423" y="6317681"/>
                </a:cubicBezTo>
                <a:cubicBezTo>
                  <a:pt x="303374" y="6326633"/>
                  <a:pt x="275493" y="6351977"/>
                  <a:pt x="207926" y="6347053"/>
                </a:cubicBezTo>
                <a:cubicBezTo>
                  <a:pt x="210731" y="6366459"/>
                  <a:pt x="210288" y="6366214"/>
                  <a:pt x="166884" y="6376750"/>
                </a:cubicBezTo>
                <a:cubicBezTo>
                  <a:pt x="155193" y="6379600"/>
                  <a:pt x="140240" y="6383994"/>
                  <a:pt x="138665" y="6388264"/>
                </a:cubicBezTo>
                <a:cubicBezTo>
                  <a:pt x="136865" y="6393064"/>
                  <a:pt x="148451" y="6398515"/>
                  <a:pt x="156655" y="6405798"/>
                </a:cubicBezTo>
                <a:cubicBezTo>
                  <a:pt x="124274" y="6411821"/>
                  <a:pt x="90551" y="6417433"/>
                  <a:pt x="58732" y="6424186"/>
                </a:cubicBezTo>
                <a:lnTo>
                  <a:pt x="0" y="6437911"/>
                </a:lnTo>
                <a:lnTo>
                  <a:pt x="0" y="1786678"/>
                </a:lnTo>
                <a:lnTo>
                  <a:pt x="5945" y="1783416"/>
                </a:lnTo>
                <a:cubicBezTo>
                  <a:pt x="24243" y="1767964"/>
                  <a:pt x="38887" y="1749991"/>
                  <a:pt x="52321" y="1730776"/>
                </a:cubicBezTo>
                <a:cubicBezTo>
                  <a:pt x="62445" y="1716368"/>
                  <a:pt x="87401" y="1707161"/>
                  <a:pt x="106178" y="1696169"/>
                </a:cubicBezTo>
                <a:cubicBezTo>
                  <a:pt x="115845" y="1690472"/>
                  <a:pt x="126636" y="1685992"/>
                  <a:pt x="134060" y="1675488"/>
                </a:cubicBezTo>
                <a:cubicBezTo>
                  <a:pt x="123937" y="1675978"/>
                  <a:pt x="111684" y="1674022"/>
                  <a:pt x="104154" y="1677444"/>
                </a:cubicBezTo>
                <a:cubicBezTo>
                  <a:pt x="80262" y="1688270"/>
                  <a:pt x="53701" y="1695986"/>
                  <a:pt x="28867" y="1705767"/>
                </a:cubicBezTo>
                <a:lnTo>
                  <a:pt x="0" y="1723878"/>
                </a:lnTo>
                <a:lnTo>
                  <a:pt x="0" y="1644489"/>
                </a:lnTo>
                <a:lnTo>
                  <a:pt x="8924" y="1626718"/>
                </a:lnTo>
                <a:cubicBezTo>
                  <a:pt x="31414" y="1626718"/>
                  <a:pt x="48841" y="1626718"/>
                  <a:pt x="66149" y="1626718"/>
                </a:cubicBezTo>
                <a:cubicBezTo>
                  <a:pt x="66487" y="1624113"/>
                  <a:pt x="66937" y="1621424"/>
                  <a:pt x="67275" y="1618823"/>
                </a:cubicBezTo>
                <a:lnTo>
                  <a:pt x="0" y="1612423"/>
                </a:lnTo>
                <a:lnTo>
                  <a:pt x="0" y="1553469"/>
                </a:lnTo>
                <a:lnTo>
                  <a:pt x="58732" y="1525999"/>
                </a:lnTo>
                <a:cubicBezTo>
                  <a:pt x="90551" y="1512483"/>
                  <a:pt x="124274" y="1501252"/>
                  <a:pt x="156655" y="1489197"/>
                </a:cubicBezTo>
                <a:cubicBezTo>
                  <a:pt x="148451" y="1474620"/>
                  <a:pt x="136865" y="1463711"/>
                  <a:pt x="138665" y="1454104"/>
                </a:cubicBezTo>
                <a:cubicBezTo>
                  <a:pt x="140240" y="1445557"/>
                  <a:pt x="155193" y="1436763"/>
                  <a:pt x="166884" y="1431060"/>
                </a:cubicBezTo>
                <a:cubicBezTo>
                  <a:pt x="210288" y="1409972"/>
                  <a:pt x="210731" y="1410463"/>
                  <a:pt x="207926" y="1371623"/>
                </a:cubicBezTo>
                <a:cubicBezTo>
                  <a:pt x="275493" y="1381478"/>
                  <a:pt x="303374" y="1330755"/>
                  <a:pt x="364423" y="1312837"/>
                </a:cubicBezTo>
                <a:cubicBezTo>
                  <a:pt x="359588" y="1330428"/>
                  <a:pt x="357000" y="1339953"/>
                  <a:pt x="352508" y="1356399"/>
                </a:cubicBezTo>
                <a:cubicBezTo>
                  <a:pt x="449756" y="1325296"/>
                  <a:pt x="531832" y="1278156"/>
                  <a:pt x="644146" y="1271394"/>
                </a:cubicBezTo>
                <a:cubicBezTo>
                  <a:pt x="618177" y="1298918"/>
                  <a:pt x="582871" y="1304697"/>
                  <a:pt x="553527" y="1317724"/>
                </a:cubicBezTo>
                <a:cubicBezTo>
                  <a:pt x="524634" y="1330588"/>
                  <a:pt x="503156" y="1352250"/>
                  <a:pt x="478200" y="1370242"/>
                </a:cubicBezTo>
                <a:cubicBezTo>
                  <a:pt x="523622" y="1375129"/>
                  <a:pt x="566681" y="1364707"/>
                  <a:pt x="608728" y="1349559"/>
                </a:cubicBezTo>
                <a:cubicBezTo>
                  <a:pt x="628742" y="1342396"/>
                  <a:pt x="649201" y="1335716"/>
                  <a:pt x="669778" y="1329449"/>
                </a:cubicBezTo>
                <a:cubicBezTo>
                  <a:pt x="686869" y="1324237"/>
                  <a:pt x="702158" y="1325051"/>
                  <a:pt x="714975" y="1342560"/>
                </a:cubicBezTo>
                <a:cubicBezTo>
                  <a:pt x="652687" y="1361611"/>
                  <a:pt x="591645" y="1380257"/>
                  <a:pt x="523509" y="1401098"/>
                </a:cubicBezTo>
                <a:cubicBezTo>
                  <a:pt x="585233" y="1407042"/>
                  <a:pt x="637179" y="1360632"/>
                  <a:pt x="695072" y="1397597"/>
                </a:cubicBezTo>
                <a:cubicBezTo>
                  <a:pt x="692267" y="1406721"/>
                  <a:pt x="689230" y="1416329"/>
                  <a:pt x="685855" y="1427074"/>
                </a:cubicBezTo>
                <a:cubicBezTo>
                  <a:pt x="713962" y="1421779"/>
                  <a:pt x="738470" y="1417223"/>
                  <a:pt x="764670" y="1412254"/>
                </a:cubicBezTo>
                <a:cubicBezTo>
                  <a:pt x="759046" y="1402809"/>
                  <a:pt x="754323" y="1394749"/>
                  <a:pt x="749710" y="1386928"/>
                </a:cubicBezTo>
                <a:cubicBezTo>
                  <a:pt x="792327" y="1367470"/>
                  <a:pt x="806718" y="1394180"/>
                  <a:pt x="830887" y="1412581"/>
                </a:cubicBezTo>
                <a:lnTo>
                  <a:pt x="931683" y="1372125"/>
                </a:lnTo>
                <a:lnTo>
                  <a:pt x="932859" y="1372033"/>
                </a:lnTo>
                <a:lnTo>
                  <a:pt x="933715" y="1371630"/>
                </a:lnTo>
                <a:lnTo>
                  <a:pt x="952199" y="1369181"/>
                </a:lnTo>
                <a:cubicBezTo>
                  <a:pt x="951300" y="1367470"/>
                  <a:pt x="950512" y="1365842"/>
                  <a:pt x="949612" y="1364138"/>
                </a:cubicBezTo>
                <a:lnTo>
                  <a:pt x="933715" y="1371630"/>
                </a:lnTo>
                <a:lnTo>
                  <a:pt x="932523" y="1371788"/>
                </a:lnTo>
                <a:lnTo>
                  <a:pt x="931683" y="1372125"/>
                </a:lnTo>
                <a:lnTo>
                  <a:pt x="863943" y="1377405"/>
                </a:lnTo>
                <a:cubicBezTo>
                  <a:pt x="870130" y="1357780"/>
                  <a:pt x="881258" y="1345893"/>
                  <a:pt x="908914" y="1347441"/>
                </a:cubicBezTo>
                <a:cubicBezTo>
                  <a:pt x="955123" y="1349968"/>
                  <a:pt x="990760" y="1333197"/>
                  <a:pt x="1026964" y="1315851"/>
                </a:cubicBezTo>
                <a:cubicBezTo>
                  <a:pt x="1051697" y="1303963"/>
                  <a:pt x="1078791" y="1294765"/>
                  <a:pt x="1105211" y="1284910"/>
                </a:cubicBezTo>
                <a:cubicBezTo>
                  <a:pt x="1122863" y="1278317"/>
                  <a:pt x="1141190" y="1272700"/>
                  <a:pt x="1159180" y="1266674"/>
                </a:cubicBezTo>
                <a:cubicBezTo>
                  <a:pt x="1157944" y="1263904"/>
                  <a:pt x="1156818" y="1261217"/>
                  <a:pt x="1155581" y="1258447"/>
                </a:cubicBezTo>
                <a:cubicBezTo>
                  <a:pt x="1126013" y="1263988"/>
                  <a:pt x="1096331" y="1269525"/>
                  <a:pt x="1060245" y="1276281"/>
                </a:cubicBezTo>
                <a:cubicBezTo>
                  <a:pt x="1068225" y="1240129"/>
                  <a:pt x="1093520" y="1221320"/>
                  <a:pt x="1130399" y="1220262"/>
                </a:cubicBezTo>
                <a:cubicBezTo>
                  <a:pt x="1180651" y="1218960"/>
                  <a:pt x="1199878" y="1189566"/>
                  <a:pt x="1249574" y="1172388"/>
                </a:cubicBezTo>
                <a:cubicBezTo>
                  <a:pt x="1229447" y="1163677"/>
                  <a:pt x="1220118" y="1159686"/>
                  <a:pt x="1211794" y="1156022"/>
                </a:cubicBezTo>
                <a:cubicBezTo>
                  <a:pt x="1215281" y="1130214"/>
                  <a:pt x="1278917" y="1089007"/>
                  <a:pt x="1313654" y="1090311"/>
                </a:cubicBezTo>
                <a:cubicBezTo>
                  <a:pt x="1345359" y="1091454"/>
                  <a:pt x="1372567" y="1085430"/>
                  <a:pt x="1395281" y="1069225"/>
                </a:cubicBezTo>
                <a:cubicBezTo>
                  <a:pt x="1425412" y="1047647"/>
                  <a:pt x="1464084" y="1029493"/>
                  <a:pt x="1483875" y="1003684"/>
                </a:cubicBezTo>
                <a:cubicBezTo>
                  <a:pt x="1513780" y="964519"/>
                  <a:pt x="1556502" y="938628"/>
                  <a:pt x="1609904" y="916481"/>
                </a:cubicBezTo>
                <a:cubicBezTo>
                  <a:pt x="1576623" y="911023"/>
                  <a:pt x="1561558" y="912815"/>
                  <a:pt x="1537387" y="923400"/>
                </a:cubicBezTo>
                <a:cubicBezTo>
                  <a:pt x="1510406" y="935207"/>
                  <a:pt x="1482749" y="946279"/>
                  <a:pt x="1456436" y="958820"/>
                </a:cubicBezTo>
                <a:cubicBezTo>
                  <a:pt x="1447781" y="962889"/>
                  <a:pt x="1443177" y="971280"/>
                  <a:pt x="1435191" y="976325"/>
                </a:cubicBezTo>
                <a:cubicBezTo>
                  <a:pt x="1407759" y="993908"/>
                  <a:pt x="1380553" y="1011824"/>
                  <a:pt x="1350984" y="1027375"/>
                </a:cubicBezTo>
                <a:cubicBezTo>
                  <a:pt x="1343222" y="1031448"/>
                  <a:pt x="1327144" y="1027128"/>
                  <a:pt x="1312754" y="1026559"/>
                </a:cubicBezTo>
                <a:cubicBezTo>
                  <a:pt x="1312191" y="986420"/>
                  <a:pt x="1362562" y="975428"/>
                  <a:pt x="1382683" y="949540"/>
                </a:cubicBezTo>
                <a:cubicBezTo>
                  <a:pt x="1365149" y="927392"/>
                  <a:pt x="1364699" y="924378"/>
                  <a:pt x="1389994" y="912406"/>
                </a:cubicBezTo>
                <a:cubicBezTo>
                  <a:pt x="1403710" y="905977"/>
                  <a:pt x="1420237" y="902638"/>
                  <a:pt x="1435865" y="898565"/>
                </a:cubicBezTo>
                <a:cubicBezTo>
                  <a:pt x="1470833" y="889282"/>
                  <a:pt x="1479038" y="868928"/>
                  <a:pt x="1458236" y="844016"/>
                </a:cubicBezTo>
                <a:cubicBezTo>
                  <a:pt x="1435303" y="846049"/>
                  <a:pt x="1412933" y="848085"/>
                  <a:pt x="1379877" y="851097"/>
                </a:cubicBezTo>
                <a:cubicBezTo>
                  <a:pt x="1388982" y="835465"/>
                  <a:pt x="1390556" y="824554"/>
                  <a:pt x="1398768" y="820243"/>
                </a:cubicBezTo>
                <a:cubicBezTo>
                  <a:pt x="1441933" y="797117"/>
                  <a:pt x="1480612" y="769353"/>
                  <a:pt x="1536038" y="758844"/>
                </a:cubicBezTo>
                <a:cubicBezTo>
                  <a:pt x="1563357" y="753721"/>
                  <a:pt x="1586971" y="738087"/>
                  <a:pt x="1611253" y="727581"/>
                </a:cubicBezTo>
                <a:cubicBezTo>
                  <a:pt x="1591913" y="688419"/>
                  <a:pt x="1590789" y="687195"/>
                  <a:pt x="1635873" y="666354"/>
                </a:cubicBezTo>
                <a:cubicBezTo>
                  <a:pt x="1667353" y="651861"/>
                  <a:pt x="1681969" y="635331"/>
                  <a:pt x="1663754" y="606346"/>
                </a:cubicBezTo>
                <a:cubicBezTo>
                  <a:pt x="1734928" y="616360"/>
                  <a:pt x="1769551" y="575163"/>
                  <a:pt x="1827001" y="549185"/>
                </a:cubicBezTo>
                <a:cubicBezTo>
                  <a:pt x="1820816" y="568480"/>
                  <a:pt x="1817222" y="579719"/>
                  <a:pt x="1810136" y="601459"/>
                </a:cubicBezTo>
                <a:cubicBezTo>
                  <a:pt x="1918294" y="548291"/>
                  <a:pt x="2026791" y="518409"/>
                  <a:pt x="2141354" y="500174"/>
                </a:cubicBezTo>
                <a:cubicBezTo>
                  <a:pt x="2142929" y="502779"/>
                  <a:pt x="2144496" y="505380"/>
                  <a:pt x="2146190" y="507907"/>
                </a:cubicBezTo>
                <a:cubicBezTo>
                  <a:pt x="2120327" y="515964"/>
                  <a:pt x="2093233" y="522564"/>
                  <a:pt x="2068838" y="532414"/>
                </a:cubicBezTo>
                <a:cubicBezTo>
                  <a:pt x="2045787" y="541697"/>
                  <a:pt x="2024879" y="553910"/>
                  <a:pt x="2004077" y="565800"/>
                </a:cubicBezTo>
                <a:cubicBezTo>
                  <a:pt x="1981256" y="578824"/>
                  <a:pt x="1959554" y="592992"/>
                  <a:pt x="1931336" y="610412"/>
                </a:cubicBezTo>
                <a:cubicBezTo>
                  <a:pt x="1950001" y="610661"/>
                  <a:pt x="1968216" y="614000"/>
                  <a:pt x="1983612" y="610501"/>
                </a:cubicBezTo>
                <a:cubicBezTo>
                  <a:pt x="2018917" y="602353"/>
                  <a:pt x="2052761" y="590874"/>
                  <a:pt x="2087277" y="580940"/>
                </a:cubicBezTo>
                <a:cubicBezTo>
                  <a:pt x="2114485" y="573125"/>
                  <a:pt x="2141691" y="564658"/>
                  <a:pt x="2186325" y="570438"/>
                </a:cubicBezTo>
                <a:cubicBezTo>
                  <a:pt x="2137417" y="603007"/>
                  <a:pt x="2078505" y="603249"/>
                  <a:pt x="2035332" y="628657"/>
                </a:cubicBezTo>
                <a:cubicBezTo>
                  <a:pt x="2075692" y="635656"/>
                  <a:pt x="2120889" y="601214"/>
                  <a:pt x="2154957" y="642338"/>
                </a:cubicBezTo>
                <a:cubicBezTo>
                  <a:pt x="2153270" y="647136"/>
                  <a:pt x="2150233" y="656012"/>
                  <a:pt x="2146859" y="665862"/>
                </a:cubicBezTo>
                <a:cubicBezTo>
                  <a:pt x="2172047" y="660982"/>
                  <a:pt x="2197567" y="656012"/>
                  <a:pt x="2223761" y="650967"/>
                </a:cubicBezTo>
                <a:cubicBezTo>
                  <a:pt x="2219824" y="644207"/>
                  <a:pt x="2215782" y="637044"/>
                  <a:pt x="2210833" y="628573"/>
                </a:cubicBezTo>
                <a:cubicBezTo>
                  <a:pt x="2250074" y="612532"/>
                  <a:pt x="2270533" y="630855"/>
                  <a:pt x="2293465" y="653897"/>
                </a:cubicBezTo>
                <a:lnTo>
                  <a:pt x="2371377" y="614797"/>
                </a:lnTo>
                <a:lnTo>
                  <a:pt x="2534177" y="589976"/>
                </a:lnTo>
                <a:cubicBezTo>
                  <a:pt x="2589377" y="575650"/>
                  <a:pt x="2650652" y="573939"/>
                  <a:pt x="2709227" y="566287"/>
                </a:cubicBezTo>
                <a:cubicBezTo>
                  <a:pt x="2726655" y="564009"/>
                  <a:pt x="2743632" y="560014"/>
                  <a:pt x="2760947" y="557491"/>
                </a:cubicBezTo>
                <a:cubicBezTo>
                  <a:pt x="2800745" y="551628"/>
                  <a:pt x="2840543" y="543001"/>
                  <a:pt x="2880678" y="541453"/>
                </a:cubicBezTo>
                <a:cubicBezTo>
                  <a:pt x="2921158" y="539904"/>
                  <a:pt x="2957468" y="533963"/>
                  <a:pt x="2992436" y="518002"/>
                </a:cubicBezTo>
                <a:cubicBezTo>
                  <a:pt x="2986812" y="511328"/>
                  <a:pt x="2982425" y="506196"/>
                  <a:pt x="2974670" y="497160"/>
                </a:cubicBezTo>
                <a:cubicBezTo>
                  <a:pt x="3038082" y="492845"/>
                  <a:pt x="3098007" y="488692"/>
                  <a:pt x="3158045" y="484619"/>
                </a:cubicBezTo>
                <a:cubicBezTo>
                  <a:pt x="3159613" y="486000"/>
                  <a:pt x="3161188" y="487388"/>
                  <a:pt x="3162762" y="488852"/>
                </a:cubicBezTo>
                <a:cubicBezTo>
                  <a:pt x="3135442" y="500744"/>
                  <a:pt x="3108349" y="512874"/>
                  <a:pt x="3080692" y="524357"/>
                </a:cubicBezTo>
                <a:cubicBezTo>
                  <a:pt x="3054048" y="535350"/>
                  <a:pt x="3026947" y="545608"/>
                  <a:pt x="2994798" y="558305"/>
                </a:cubicBezTo>
                <a:cubicBezTo>
                  <a:pt x="3027285" y="562541"/>
                  <a:pt x="3050561" y="569541"/>
                  <a:pt x="3071918" y="567341"/>
                </a:cubicBezTo>
                <a:cubicBezTo>
                  <a:pt x="3099357" y="564494"/>
                  <a:pt x="3124765" y="552119"/>
                  <a:pt x="3152309" y="547884"/>
                </a:cubicBezTo>
                <a:cubicBezTo>
                  <a:pt x="3176028" y="544222"/>
                  <a:pt x="3201886" y="544140"/>
                  <a:pt x="3225611" y="547150"/>
                </a:cubicBezTo>
                <a:cubicBezTo>
                  <a:pt x="3233703" y="548206"/>
                  <a:pt x="3238540" y="563275"/>
                  <a:pt x="3248769" y="577198"/>
                </a:cubicBezTo>
                <a:cubicBezTo>
                  <a:pt x="3201886" y="576302"/>
                  <a:pt x="3158713" y="567675"/>
                  <a:pt x="3136681" y="604635"/>
                </a:cubicBezTo>
                <a:cubicBezTo>
                  <a:pt x="3156582" y="614894"/>
                  <a:pt x="3190306" y="619457"/>
                  <a:pt x="3169286" y="646649"/>
                </a:cubicBezTo>
                <a:cubicBezTo>
                  <a:pt x="3197168" y="642903"/>
                  <a:pt x="3220213" y="639811"/>
                  <a:pt x="3246969" y="636225"/>
                </a:cubicBezTo>
                <a:cubicBezTo>
                  <a:pt x="3238652" y="628084"/>
                  <a:pt x="3231010" y="620598"/>
                  <a:pt x="3216057" y="605939"/>
                </a:cubicBezTo>
                <a:cubicBezTo>
                  <a:pt x="3242589" y="608141"/>
                  <a:pt x="3265072" y="605122"/>
                  <a:pt x="3272496" y="611391"/>
                </a:cubicBezTo>
                <a:cubicBezTo>
                  <a:pt x="3308019" y="641359"/>
                  <a:pt x="3338038" y="624418"/>
                  <a:pt x="3375480" y="607731"/>
                </a:cubicBezTo>
                <a:cubicBezTo>
                  <a:pt x="3358839" y="597227"/>
                  <a:pt x="3329495" y="587782"/>
                  <a:pt x="3357377" y="571252"/>
                </a:cubicBezTo>
                <a:lnTo>
                  <a:pt x="3528454" y="558063"/>
                </a:lnTo>
                <a:lnTo>
                  <a:pt x="3402574" y="595274"/>
                </a:lnTo>
                <a:cubicBezTo>
                  <a:pt x="3445745" y="601701"/>
                  <a:pt x="3483520" y="596333"/>
                  <a:pt x="3512076" y="585175"/>
                </a:cubicBezTo>
                <a:cubicBezTo>
                  <a:pt x="3575712" y="560261"/>
                  <a:pt x="3647216" y="565635"/>
                  <a:pt x="3712764" y="550571"/>
                </a:cubicBezTo>
                <a:cubicBezTo>
                  <a:pt x="3738959" y="544549"/>
                  <a:pt x="3766166" y="540396"/>
                  <a:pt x="3793260" y="537299"/>
                </a:cubicBezTo>
                <a:cubicBezTo>
                  <a:pt x="3809899" y="535350"/>
                  <a:pt x="3827440" y="536975"/>
                  <a:pt x="3845429" y="542591"/>
                </a:cubicBezTo>
                <a:cubicBezTo>
                  <a:pt x="3723894" y="576219"/>
                  <a:pt x="3598420" y="597063"/>
                  <a:pt x="3461599" y="622791"/>
                </a:cubicBezTo>
                <a:cubicBezTo>
                  <a:pt x="3497798" y="635820"/>
                  <a:pt x="3519949" y="623768"/>
                  <a:pt x="3542545" y="620760"/>
                </a:cubicBezTo>
                <a:cubicBezTo>
                  <a:pt x="3566270" y="617664"/>
                  <a:pt x="3590665" y="616605"/>
                  <a:pt x="3614272" y="613102"/>
                </a:cubicBezTo>
                <a:cubicBezTo>
                  <a:pt x="3639911" y="609280"/>
                  <a:pt x="3664643" y="602437"/>
                  <a:pt x="3690276" y="599100"/>
                </a:cubicBezTo>
                <a:cubicBezTo>
                  <a:pt x="3713327" y="596086"/>
                  <a:pt x="3737047" y="595924"/>
                  <a:pt x="3769315" y="594051"/>
                </a:cubicBezTo>
                <a:cubicBezTo>
                  <a:pt x="3760767" y="606101"/>
                  <a:pt x="3757167" y="611229"/>
                  <a:pt x="3752450" y="617909"/>
                </a:cubicBezTo>
                <a:cubicBezTo>
                  <a:pt x="3761441" y="621570"/>
                  <a:pt x="3770553" y="625236"/>
                  <a:pt x="3779544" y="628902"/>
                </a:cubicBezTo>
                <a:cubicBezTo>
                  <a:pt x="3777969" y="631830"/>
                  <a:pt x="3777407" y="635736"/>
                  <a:pt x="3775383" y="636225"/>
                </a:cubicBezTo>
                <a:cubicBezTo>
                  <a:pt x="3748738" y="642338"/>
                  <a:pt x="3719507" y="655603"/>
                  <a:pt x="3695674" y="651781"/>
                </a:cubicBezTo>
                <a:cubicBezTo>
                  <a:pt x="3668580" y="647381"/>
                  <a:pt x="3644967" y="664559"/>
                  <a:pt x="3620458" y="652270"/>
                </a:cubicBezTo>
                <a:cubicBezTo>
                  <a:pt x="3619109" y="651536"/>
                  <a:pt x="3616522" y="650967"/>
                  <a:pt x="3615284" y="651452"/>
                </a:cubicBezTo>
                <a:cubicBezTo>
                  <a:pt x="3571326" y="668225"/>
                  <a:pt x="3527366" y="685000"/>
                  <a:pt x="3483856" y="702342"/>
                </a:cubicBezTo>
                <a:cubicBezTo>
                  <a:pt x="3480376" y="703725"/>
                  <a:pt x="3480151" y="709425"/>
                  <a:pt x="3478464" y="713088"/>
                </a:cubicBezTo>
                <a:cubicBezTo>
                  <a:pt x="3514213" y="737111"/>
                  <a:pt x="3503984" y="693631"/>
                  <a:pt x="3531978" y="698596"/>
                </a:cubicBezTo>
                <a:cubicBezTo>
                  <a:pt x="3537489" y="703074"/>
                  <a:pt x="3546594" y="710564"/>
                  <a:pt x="3554354" y="716997"/>
                </a:cubicBezTo>
                <a:cubicBezTo>
                  <a:pt x="3620458" y="712112"/>
                  <a:pt x="3688250" y="714312"/>
                  <a:pt x="3749301" y="700713"/>
                </a:cubicBezTo>
                <a:cubicBezTo>
                  <a:pt x="3809563" y="687278"/>
                  <a:pt x="3871625" y="685892"/>
                  <a:pt x="3934354" y="675797"/>
                </a:cubicBezTo>
                <a:cubicBezTo>
                  <a:pt x="3936386" y="626130"/>
                  <a:pt x="4008445" y="618803"/>
                  <a:pt x="4036783" y="580453"/>
                </a:cubicBezTo>
                <a:cubicBezTo>
                  <a:pt x="4031047" y="575325"/>
                  <a:pt x="4023405" y="568565"/>
                  <a:pt x="4014744" y="560830"/>
                </a:cubicBezTo>
                <a:cubicBezTo>
                  <a:pt x="3997766" y="568565"/>
                  <a:pt x="3982589" y="575407"/>
                  <a:pt x="3967411" y="582326"/>
                </a:cubicBezTo>
                <a:lnTo>
                  <a:pt x="3967523" y="582406"/>
                </a:lnTo>
                <a:cubicBezTo>
                  <a:pt x="3949195" y="572229"/>
                  <a:pt x="3933799" y="570682"/>
                  <a:pt x="3924688" y="589655"/>
                </a:cubicBezTo>
                <a:cubicBezTo>
                  <a:pt x="3920751" y="597881"/>
                  <a:pt x="3916034" y="605858"/>
                  <a:pt x="3910184" y="616685"/>
                </a:cubicBezTo>
                <a:cubicBezTo>
                  <a:pt x="3866788" y="593237"/>
                  <a:pt x="3886691" y="554564"/>
                  <a:pt x="3857571" y="531438"/>
                </a:cubicBezTo>
                <a:cubicBezTo>
                  <a:pt x="3835420" y="513771"/>
                  <a:pt x="3783481" y="545363"/>
                  <a:pt x="3778306" y="503838"/>
                </a:cubicBezTo>
                <a:cubicBezTo>
                  <a:pt x="3739858" y="509291"/>
                  <a:pt x="3705340" y="514180"/>
                  <a:pt x="3670935" y="519061"/>
                </a:cubicBezTo>
                <a:cubicBezTo>
                  <a:pt x="3706353" y="489915"/>
                  <a:pt x="3783369" y="482588"/>
                  <a:pt x="3843068" y="498057"/>
                </a:cubicBezTo>
                <a:cubicBezTo>
                  <a:pt x="3867238" y="468253"/>
                  <a:pt x="3903556" y="461493"/>
                  <a:pt x="3950101" y="481204"/>
                </a:cubicBezTo>
                <a:cubicBezTo>
                  <a:pt x="3930087" y="486249"/>
                  <a:pt x="3910184" y="491299"/>
                  <a:pt x="3882304" y="498297"/>
                </a:cubicBezTo>
                <a:cubicBezTo>
                  <a:pt x="3894894" y="517105"/>
                  <a:pt x="3907148" y="535350"/>
                  <a:pt x="3921426" y="556681"/>
                </a:cubicBezTo>
                <a:cubicBezTo>
                  <a:pt x="3988100" y="555458"/>
                  <a:pt x="4053866" y="540311"/>
                  <a:pt x="4114916" y="506768"/>
                </a:cubicBezTo>
                <a:cubicBezTo>
                  <a:pt x="4104688" y="506768"/>
                  <a:pt x="4093671" y="504893"/>
                  <a:pt x="4084448" y="507171"/>
                </a:cubicBezTo>
                <a:cubicBezTo>
                  <a:pt x="4067020" y="511408"/>
                  <a:pt x="4051173" y="519061"/>
                  <a:pt x="4033746" y="523378"/>
                </a:cubicBezTo>
                <a:lnTo>
                  <a:pt x="4001325" y="509095"/>
                </a:lnTo>
                <a:lnTo>
                  <a:pt x="4001776" y="508890"/>
                </a:lnTo>
                <a:lnTo>
                  <a:pt x="4032959" y="505705"/>
                </a:lnTo>
                <a:cubicBezTo>
                  <a:pt x="4031047" y="502860"/>
                  <a:pt x="4029135" y="500090"/>
                  <a:pt x="4027223" y="497238"/>
                </a:cubicBezTo>
                <a:lnTo>
                  <a:pt x="4001776" y="508890"/>
                </a:lnTo>
                <a:lnTo>
                  <a:pt x="4001140" y="508955"/>
                </a:lnTo>
                <a:lnTo>
                  <a:pt x="3986273" y="485933"/>
                </a:lnTo>
                <a:cubicBezTo>
                  <a:pt x="3987649" y="479715"/>
                  <a:pt x="3995685" y="474077"/>
                  <a:pt x="4011257" y="466218"/>
                </a:cubicBezTo>
                <a:cubicBezTo>
                  <a:pt x="4051061" y="446188"/>
                  <a:pt x="4091983" y="427218"/>
                  <a:pt x="4132232" y="407517"/>
                </a:cubicBezTo>
                <a:cubicBezTo>
                  <a:pt x="4142911" y="402303"/>
                  <a:pt x="4152921" y="396279"/>
                  <a:pt x="4170455" y="386674"/>
                </a:cubicBezTo>
                <a:cubicBezTo>
                  <a:pt x="4158314" y="381462"/>
                  <a:pt x="4148985" y="377387"/>
                  <a:pt x="4139318" y="373238"/>
                </a:cubicBezTo>
                <a:cubicBezTo>
                  <a:pt x="4152472" y="345550"/>
                  <a:pt x="4172817" y="327071"/>
                  <a:pt x="4218240" y="325602"/>
                </a:cubicBezTo>
                <a:cubicBezTo>
                  <a:pt x="4209810" y="345149"/>
                  <a:pt x="4201936" y="363466"/>
                  <a:pt x="4193170" y="383904"/>
                </a:cubicBezTo>
                <a:cubicBezTo>
                  <a:pt x="4227799" y="386020"/>
                  <a:pt x="4246014" y="365339"/>
                  <a:pt x="4274451" y="350928"/>
                </a:cubicBezTo>
                <a:cubicBezTo>
                  <a:pt x="4248372" y="337408"/>
                  <a:pt x="4245446" y="322755"/>
                  <a:pt x="4270971" y="308672"/>
                </a:cubicBezTo>
                <a:cubicBezTo>
                  <a:pt x="4278388" y="304596"/>
                  <a:pt x="4285364" y="299794"/>
                  <a:pt x="4293567" y="296699"/>
                </a:cubicBezTo>
                <a:cubicBezTo>
                  <a:pt x="4327071" y="284080"/>
                  <a:pt x="4339889" y="265923"/>
                  <a:pt x="4323810" y="242308"/>
                </a:cubicBezTo>
                <a:cubicBezTo>
                  <a:pt x="4353379" y="235312"/>
                  <a:pt x="4382610" y="231237"/>
                  <a:pt x="4407679" y="221547"/>
                </a:cubicBezTo>
                <a:cubicBezTo>
                  <a:pt x="4431182" y="212429"/>
                  <a:pt x="4450177" y="197200"/>
                  <a:pt x="4479191" y="188733"/>
                </a:cubicBezTo>
                <a:cubicBezTo>
                  <a:pt x="4475703" y="198096"/>
                  <a:pt x="4472218" y="207377"/>
                  <a:pt x="4467830" y="219187"/>
                </a:cubicBezTo>
                <a:cubicBezTo>
                  <a:pt x="4475591" y="219674"/>
                  <a:pt x="4483682" y="222116"/>
                  <a:pt x="4488632" y="220243"/>
                </a:cubicBezTo>
                <a:cubicBezTo>
                  <a:pt x="4540010" y="201030"/>
                  <a:pt x="4589592" y="178799"/>
                  <a:pt x="4642318" y="161948"/>
                </a:cubicBezTo>
                <a:cubicBezTo>
                  <a:pt x="4691901" y="146150"/>
                  <a:pt x="4744177" y="133939"/>
                  <a:pt x="4800728" y="132961"/>
                </a:cubicBezTo>
                <a:cubicBezTo>
                  <a:pt x="4752390" y="144766"/>
                  <a:pt x="4722258" y="180269"/>
                  <a:pt x="4666945" y="182954"/>
                </a:cubicBezTo>
                <a:cubicBezTo>
                  <a:pt x="4657612" y="183443"/>
                  <a:pt x="4648505" y="194437"/>
                  <a:pt x="4640745" y="201355"/>
                </a:cubicBezTo>
                <a:cubicBezTo>
                  <a:pt x="4627478" y="213245"/>
                  <a:pt x="4615448" y="225700"/>
                  <a:pt x="4602294" y="238486"/>
                </a:cubicBezTo>
                <a:cubicBezTo>
                  <a:pt x="4684259" y="247440"/>
                  <a:pt x="4747667" y="197284"/>
                  <a:pt x="4836709" y="194192"/>
                </a:cubicBezTo>
                <a:cubicBezTo>
                  <a:pt x="4812088" y="226679"/>
                  <a:pt x="4774984" y="228227"/>
                  <a:pt x="4743952" y="237183"/>
                </a:cubicBezTo>
                <a:cubicBezTo>
                  <a:pt x="4711128" y="246708"/>
                  <a:pt x="4678861" y="257377"/>
                  <a:pt x="4647718" y="272517"/>
                </a:cubicBezTo>
                <a:cubicBezTo>
                  <a:pt x="4670763" y="267879"/>
                  <a:pt x="4694601" y="264784"/>
                  <a:pt x="4716634" y="258271"/>
                </a:cubicBezTo>
                <a:cubicBezTo>
                  <a:pt x="4750251" y="248256"/>
                  <a:pt x="4781620" y="249151"/>
                  <a:pt x="4815914" y="262667"/>
                </a:cubicBezTo>
                <a:cubicBezTo>
                  <a:pt x="4813775" y="272028"/>
                  <a:pt x="4811526" y="282040"/>
                  <a:pt x="4809277" y="292306"/>
                </a:cubicBezTo>
                <a:cubicBezTo>
                  <a:pt x="4835922" y="287094"/>
                  <a:pt x="4860429" y="282365"/>
                  <a:pt x="4884829" y="277566"/>
                </a:cubicBezTo>
                <a:cubicBezTo>
                  <a:pt x="4878193" y="271294"/>
                  <a:pt x="4870777" y="264375"/>
                  <a:pt x="4862002" y="256233"/>
                </a:cubicBezTo>
                <a:cubicBezTo>
                  <a:pt x="4904949" y="235312"/>
                  <a:pt x="4923389" y="262582"/>
                  <a:pt x="4952959" y="279032"/>
                </a:cubicBezTo>
                <a:cubicBezTo>
                  <a:pt x="4983539" y="266333"/>
                  <a:pt x="5015134" y="253221"/>
                  <a:pt x="5046838" y="240110"/>
                </a:cubicBezTo>
                <a:cubicBezTo>
                  <a:pt x="5046838" y="240110"/>
                  <a:pt x="5046388" y="240353"/>
                  <a:pt x="5046388" y="240353"/>
                </a:cubicBezTo>
                <a:cubicBezTo>
                  <a:pt x="5093498" y="241574"/>
                  <a:pt x="5136558" y="233679"/>
                  <a:pt x="5181755" y="221709"/>
                </a:cubicBezTo>
                <a:cubicBezTo>
                  <a:pt x="5237966" y="206812"/>
                  <a:pt x="5300471" y="204696"/>
                  <a:pt x="5360059" y="196221"/>
                </a:cubicBezTo>
                <a:cubicBezTo>
                  <a:pt x="5408742" y="189305"/>
                  <a:pt x="5458213" y="183608"/>
                  <a:pt x="5505211" y="172614"/>
                </a:cubicBezTo>
                <a:lnTo>
                  <a:pt x="5563579" y="183302"/>
                </a:lnTo>
                <a:lnTo>
                  <a:pt x="5564795" y="196552"/>
                </a:lnTo>
                <a:cubicBezTo>
                  <a:pt x="5568530" y="198771"/>
                  <a:pt x="5575137" y="199033"/>
                  <a:pt x="5583233" y="198259"/>
                </a:cubicBezTo>
                <a:cubicBezTo>
                  <a:pt x="5607175" y="195979"/>
                  <a:pt x="5631127" y="192724"/>
                  <a:pt x="5655185" y="191503"/>
                </a:cubicBezTo>
                <a:cubicBezTo>
                  <a:pt x="5692289" y="189630"/>
                  <a:pt x="5729500" y="190037"/>
                  <a:pt x="5766493" y="187432"/>
                </a:cubicBezTo>
                <a:cubicBezTo>
                  <a:pt x="5786163" y="186046"/>
                  <a:pt x="5805279" y="180431"/>
                  <a:pt x="5832597" y="175221"/>
                </a:cubicBezTo>
                <a:cubicBezTo>
                  <a:pt x="5834397" y="176601"/>
                  <a:pt x="5842715" y="183038"/>
                  <a:pt x="5851712" y="189955"/>
                </a:cubicBezTo>
                <a:cubicBezTo>
                  <a:pt x="5881393" y="185801"/>
                  <a:pt x="5913093" y="181326"/>
                  <a:pt x="5949636" y="176194"/>
                </a:cubicBezTo>
                <a:cubicBezTo>
                  <a:pt x="5931982" y="203148"/>
                  <a:pt x="5891283" y="218862"/>
                  <a:pt x="5851712" y="214059"/>
                </a:cubicBezTo>
                <a:cubicBezTo>
                  <a:pt x="5826297" y="210963"/>
                  <a:pt x="5806740" y="209172"/>
                  <a:pt x="5786275" y="224968"/>
                </a:cubicBezTo>
                <a:cubicBezTo>
                  <a:pt x="5778071" y="231317"/>
                  <a:pt x="5754351" y="230747"/>
                  <a:pt x="5739504" y="228143"/>
                </a:cubicBezTo>
                <a:cubicBezTo>
                  <a:pt x="5712974" y="223420"/>
                  <a:pt x="5686779" y="207949"/>
                  <a:pt x="5662271" y="209741"/>
                </a:cubicBezTo>
                <a:cubicBezTo>
                  <a:pt x="5638546" y="211532"/>
                  <a:pt x="5617186" y="229364"/>
                  <a:pt x="5592005" y="241574"/>
                </a:cubicBezTo>
                <a:cubicBezTo>
                  <a:pt x="5593910" y="233764"/>
                  <a:pt x="5595710" y="226841"/>
                  <a:pt x="5597734" y="218777"/>
                </a:cubicBezTo>
                <a:cubicBezTo>
                  <a:pt x="5546583" y="212756"/>
                  <a:pt x="5579407" y="256153"/>
                  <a:pt x="5540284" y="262418"/>
                </a:cubicBezTo>
                <a:cubicBezTo>
                  <a:pt x="5529493" y="240842"/>
                  <a:pt x="5518251" y="218286"/>
                  <a:pt x="5506328" y="194517"/>
                </a:cubicBezTo>
                <a:cubicBezTo>
                  <a:pt x="5405930" y="211941"/>
                  <a:pt x="5308458" y="228389"/>
                  <a:pt x="5211541" y="246219"/>
                </a:cubicBezTo>
                <a:lnTo>
                  <a:pt x="5171325" y="264333"/>
                </a:lnTo>
                <a:lnTo>
                  <a:pt x="5170282" y="264455"/>
                </a:lnTo>
                <a:lnTo>
                  <a:pt x="5169510" y="264595"/>
                </a:lnTo>
                <a:lnTo>
                  <a:pt x="5136429" y="261005"/>
                </a:lnTo>
                <a:cubicBezTo>
                  <a:pt x="5124442" y="261505"/>
                  <a:pt x="5111653" y="265354"/>
                  <a:pt x="5097541" y="277404"/>
                </a:cubicBezTo>
                <a:cubicBezTo>
                  <a:pt x="5113449" y="274552"/>
                  <a:pt x="5126520" y="272232"/>
                  <a:pt x="5138170" y="270167"/>
                </a:cubicBezTo>
                <a:lnTo>
                  <a:pt x="5169510" y="264595"/>
                </a:lnTo>
                <a:lnTo>
                  <a:pt x="5170506" y="264700"/>
                </a:lnTo>
                <a:lnTo>
                  <a:pt x="5171325" y="264333"/>
                </a:lnTo>
                <a:lnTo>
                  <a:pt x="5286225" y="250840"/>
                </a:lnTo>
                <a:cubicBezTo>
                  <a:pt x="5325857" y="246181"/>
                  <a:pt x="5366978" y="241334"/>
                  <a:pt x="5411105" y="236124"/>
                </a:cubicBezTo>
                <a:cubicBezTo>
                  <a:pt x="5397163" y="250777"/>
                  <a:pt x="5389971" y="258433"/>
                  <a:pt x="5381088" y="267796"/>
                </a:cubicBezTo>
                <a:cubicBezTo>
                  <a:pt x="5395029" y="270811"/>
                  <a:pt x="5406720" y="273411"/>
                  <a:pt x="5429433" y="278298"/>
                </a:cubicBezTo>
                <a:cubicBezTo>
                  <a:pt x="5417518" y="282694"/>
                  <a:pt x="5412795" y="285790"/>
                  <a:pt x="5407955" y="286031"/>
                </a:cubicBezTo>
                <a:cubicBezTo>
                  <a:pt x="5369620" y="288068"/>
                  <a:pt x="5332966" y="302158"/>
                  <a:pt x="5292380" y="291895"/>
                </a:cubicBezTo>
                <a:cubicBezTo>
                  <a:pt x="5280464" y="288883"/>
                  <a:pt x="5259326" y="291730"/>
                  <a:pt x="5250334" y="297838"/>
                </a:cubicBezTo>
                <a:cubicBezTo>
                  <a:pt x="5200749" y="331715"/>
                  <a:pt x="5135320" y="334075"/>
                  <a:pt x="5075508" y="347750"/>
                </a:cubicBezTo>
                <a:cubicBezTo>
                  <a:pt x="5067184" y="349625"/>
                  <a:pt x="5059655" y="353046"/>
                  <a:pt x="5053469" y="362327"/>
                </a:cubicBezTo>
                <a:cubicBezTo>
                  <a:pt x="5069096" y="360209"/>
                  <a:pt x="5084726" y="358174"/>
                  <a:pt x="5102264" y="355809"/>
                </a:cubicBezTo>
                <a:cubicBezTo>
                  <a:pt x="5103055" y="362244"/>
                  <a:pt x="5103726" y="368106"/>
                  <a:pt x="5104627" y="375029"/>
                </a:cubicBezTo>
                <a:cubicBezTo>
                  <a:pt x="5122842" y="372421"/>
                  <a:pt x="5140711" y="369899"/>
                  <a:pt x="5157803" y="367454"/>
                </a:cubicBezTo>
                <a:cubicBezTo>
                  <a:pt x="5159039" y="360209"/>
                  <a:pt x="5160053" y="354025"/>
                  <a:pt x="5161064" y="347750"/>
                </a:cubicBezTo>
                <a:cubicBezTo>
                  <a:pt x="5168819" y="349380"/>
                  <a:pt x="5182875" y="350274"/>
                  <a:pt x="5183321" y="352637"/>
                </a:cubicBezTo>
                <a:cubicBezTo>
                  <a:pt x="5186246" y="367781"/>
                  <a:pt x="5199962" y="364282"/>
                  <a:pt x="5212561" y="363061"/>
                </a:cubicBezTo>
                <a:cubicBezTo>
                  <a:pt x="5245833" y="359800"/>
                  <a:pt x="5279001" y="356379"/>
                  <a:pt x="5312170" y="352962"/>
                </a:cubicBezTo>
                <a:cubicBezTo>
                  <a:pt x="5336118" y="350519"/>
                  <a:pt x="5360059" y="348237"/>
                  <a:pt x="5383897" y="345470"/>
                </a:cubicBezTo>
                <a:cubicBezTo>
                  <a:pt x="5402107" y="343356"/>
                  <a:pt x="5420434" y="340996"/>
                  <a:pt x="5438423" y="337977"/>
                </a:cubicBezTo>
                <a:cubicBezTo>
                  <a:pt x="5466420" y="333263"/>
                  <a:pt x="5494300" y="327885"/>
                  <a:pt x="5528594" y="321536"/>
                </a:cubicBezTo>
                <a:cubicBezTo>
                  <a:pt x="5546694" y="310707"/>
                  <a:pt x="5571315" y="295805"/>
                  <a:pt x="5596161" y="280825"/>
                </a:cubicBezTo>
                <a:cubicBezTo>
                  <a:pt x="5632926" y="300610"/>
                  <a:pt x="5669912" y="307693"/>
                  <a:pt x="5712410" y="300690"/>
                </a:cubicBezTo>
                <a:cubicBezTo>
                  <a:pt x="5745016" y="295316"/>
                  <a:pt x="5778520" y="292789"/>
                  <a:pt x="5811688" y="289047"/>
                </a:cubicBezTo>
                <a:cubicBezTo>
                  <a:pt x="5811688" y="289047"/>
                  <a:pt x="5816631" y="289047"/>
                  <a:pt x="5816631" y="289047"/>
                </a:cubicBezTo>
                <a:lnTo>
                  <a:pt x="5821582" y="289127"/>
                </a:lnTo>
                <a:cubicBezTo>
                  <a:pt x="5843389" y="289127"/>
                  <a:pt x="5865202" y="289127"/>
                  <a:pt x="5887016" y="289127"/>
                </a:cubicBezTo>
                <a:cubicBezTo>
                  <a:pt x="5887467" y="291730"/>
                  <a:pt x="5887799" y="294337"/>
                  <a:pt x="5888250" y="296942"/>
                </a:cubicBezTo>
                <a:cubicBezTo>
                  <a:pt x="5845189" y="303211"/>
                  <a:pt x="5802128" y="309484"/>
                  <a:pt x="5758844" y="315752"/>
                </a:cubicBezTo>
                <a:cubicBezTo>
                  <a:pt x="5772671" y="333263"/>
                  <a:pt x="5792686" y="342869"/>
                  <a:pt x="5820343" y="340180"/>
                </a:cubicBezTo>
                <a:cubicBezTo>
                  <a:pt x="5854187" y="336838"/>
                  <a:pt x="5888809" y="350601"/>
                  <a:pt x="5922877" y="332445"/>
                </a:cubicBezTo>
                <a:cubicBezTo>
                  <a:pt x="5939743" y="323409"/>
                  <a:pt x="5958175" y="333179"/>
                  <a:pt x="5959982" y="355244"/>
                </a:cubicBezTo>
                <a:cubicBezTo>
                  <a:pt x="5938393" y="359722"/>
                  <a:pt x="5916019" y="364362"/>
                  <a:pt x="5893421" y="369000"/>
                </a:cubicBezTo>
                <a:cubicBezTo>
                  <a:pt x="5918378" y="409390"/>
                  <a:pt x="5918378" y="409390"/>
                  <a:pt x="5957951" y="417532"/>
                </a:cubicBezTo>
                <a:cubicBezTo>
                  <a:pt x="5907700" y="425345"/>
                  <a:pt x="5854974" y="429173"/>
                  <a:pt x="5816296" y="461740"/>
                </a:cubicBezTo>
                <a:cubicBezTo>
                  <a:pt x="5861718" y="468745"/>
                  <a:pt x="5903765" y="475420"/>
                  <a:pt x="5946267" y="460278"/>
                </a:cubicBezTo>
                <a:cubicBezTo>
                  <a:pt x="5952110" y="458241"/>
                  <a:pt x="5960988" y="458485"/>
                  <a:pt x="5967400" y="459951"/>
                </a:cubicBezTo>
                <a:cubicBezTo>
                  <a:pt x="6001244" y="467930"/>
                  <a:pt x="6032612" y="465404"/>
                  <a:pt x="6068247" y="460848"/>
                </a:cubicBezTo>
                <a:cubicBezTo>
                  <a:pt x="6134358" y="452377"/>
                  <a:pt x="6203163" y="455716"/>
                  <a:pt x="6270617" y="452377"/>
                </a:cubicBezTo>
                <a:cubicBezTo>
                  <a:pt x="6316488" y="450101"/>
                  <a:pt x="6362135" y="445456"/>
                  <a:pt x="6407556" y="440407"/>
                </a:cubicBezTo>
                <a:cubicBezTo>
                  <a:pt x="6416210" y="439434"/>
                  <a:pt x="6423409" y="431451"/>
                  <a:pt x="6427901" y="419650"/>
                </a:cubicBezTo>
                <a:cubicBezTo>
                  <a:pt x="6394402" y="421352"/>
                  <a:pt x="6360785" y="423065"/>
                  <a:pt x="6327280" y="424775"/>
                </a:cubicBezTo>
                <a:cubicBezTo>
                  <a:pt x="6326717" y="421599"/>
                  <a:pt x="6326048" y="418509"/>
                  <a:pt x="6325486" y="415332"/>
                </a:cubicBezTo>
                <a:cubicBezTo>
                  <a:pt x="6348869" y="413216"/>
                  <a:pt x="6372252" y="411422"/>
                  <a:pt x="6395528" y="408895"/>
                </a:cubicBezTo>
                <a:cubicBezTo>
                  <a:pt x="6420260" y="406132"/>
                  <a:pt x="6441287" y="398315"/>
                  <a:pt x="6467369" y="415902"/>
                </a:cubicBezTo>
                <a:cubicBezTo>
                  <a:pt x="6483109" y="426566"/>
                  <a:pt x="6519082" y="423391"/>
                  <a:pt x="6545953" y="423229"/>
                </a:cubicBezTo>
                <a:cubicBezTo>
                  <a:pt x="6569904" y="423065"/>
                  <a:pt x="6593734" y="418509"/>
                  <a:pt x="6617461" y="415902"/>
                </a:cubicBezTo>
                <a:cubicBezTo>
                  <a:pt x="6624541" y="405887"/>
                  <a:pt x="6629491" y="394976"/>
                  <a:pt x="6638932" y="386674"/>
                </a:cubicBezTo>
                <a:cubicBezTo>
                  <a:pt x="6647368" y="379260"/>
                  <a:pt x="6660634" y="374702"/>
                  <a:pt x="6674349" y="367617"/>
                </a:cubicBezTo>
                <a:cubicBezTo>
                  <a:pt x="6689415" y="373970"/>
                  <a:pt x="6706730" y="381377"/>
                  <a:pt x="6728201" y="390498"/>
                </a:cubicBezTo>
                <a:cubicBezTo>
                  <a:pt x="6717521" y="397258"/>
                  <a:pt x="6709872" y="402056"/>
                  <a:pt x="6702119" y="406948"/>
                </a:cubicBezTo>
                <a:cubicBezTo>
                  <a:pt x="6703356" y="407760"/>
                  <a:pt x="6704931" y="409390"/>
                  <a:pt x="6705600" y="409222"/>
                </a:cubicBezTo>
                <a:cubicBezTo>
                  <a:pt x="6752827" y="396035"/>
                  <a:pt x="6786550" y="437399"/>
                  <a:pt x="6831973" y="426081"/>
                </a:cubicBezTo>
                <a:cubicBezTo>
                  <a:pt x="6850074" y="421599"/>
                  <a:pt x="6865254" y="410850"/>
                  <a:pt x="6883349" y="402139"/>
                </a:cubicBezTo>
                <a:cubicBezTo>
                  <a:pt x="6878407" y="394406"/>
                  <a:pt x="6874020" y="387564"/>
                  <a:pt x="6867839" y="377962"/>
                </a:cubicBezTo>
                <a:cubicBezTo>
                  <a:pt x="6916742" y="376172"/>
                  <a:pt x="6963400" y="376414"/>
                  <a:pt x="7009272" y="372421"/>
                </a:cubicBezTo>
                <a:cubicBezTo>
                  <a:pt x="7084713" y="365906"/>
                  <a:pt x="7159590" y="356547"/>
                  <a:pt x="7234799" y="349053"/>
                </a:cubicBezTo>
                <a:cubicBezTo>
                  <a:pt x="7243235" y="348237"/>
                  <a:pt x="7252564" y="352067"/>
                  <a:pt x="7261451" y="353780"/>
                </a:cubicBezTo>
                <a:lnTo>
                  <a:pt x="7261311" y="353925"/>
                </a:lnTo>
                <a:lnTo>
                  <a:pt x="7261112" y="354025"/>
                </a:lnTo>
                <a:lnTo>
                  <a:pt x="7261189" y="354054"/>
                </a:lnTo>
                <a:lnTo>
                  <a:pt x="7244556" y="371578"/>
                </a:lnTo>
                <a:cubicBezTo>
                  <a:pt x="7236601" y="375109"/>
                  <a:pt x="7226594" y="376613"/>
                  <a:pt x="7215353" y="377222"/>
                </a:cubicBezTo>
                <a:cubicBezTo>
                  <a:pt x="7149692" y="380808"/>
                  <a:pt x="7084262" y="385125"/>
                  <a:pt x="7018715" y="389194"/>
                </a:cubicBezTo>
                <a:cubicBezTo>
                  <a:pt x="7013435" y="389519"/>
                  <a:pt x="7003873" y="390331"/>
                  <a:pt x="7003761" y="391310"/>
                </a:cubicBezTo>
                <a:cubicBezTo>
                  <a:pt x="7001399" y="417694"/>
                  <a:pt x="6962838" y="406376"/>
                  <a:pt x="6935519" y="423229"/>
                </a:cubicBezTo>
                <a:cubicBezTo>
                  <a:pt x="6957221" y="422088"/>
                  <a:pt x="6965989" y="422250"/>
                  <a:pt x="6974417" y="421027"/>
                </a:cubicBezTo>
                <a:cubicBezTo>
                  <a:pt x="7014777" y="415492"/>
                  <a:pt x="7054694" y="411829"/>
                  <a:pt x="7095954" y="418182"/>
                </a:cubicBezTo>
                <a:cubicBezTo>
                  <a:pt x="7126422" y="422900"/>
                  <a:pt x="7155878" y="423229"/>
                  <a:pt x="7184773" y="407680"/>
                </a:cubicBezTo>
                <a:cubicBezTo>
                  <a:pt x="7205237" y="396606"/>
                  <a:pt x="7231093" y="401654"/>
                  <a:pt x="7250990" y="415821"/>
                </a:cubicBezTo>
                <a:cubicBezTo>
                  <a:pt x="7263925" y="425022"/>
                  <a:pt x="7278315" y="433079"/>
                  <a:pt x="7291919" y="441546"/>
                </a:cubicBezTo>
                <a:cubicBezTo>
                  <a:pt x="7327415" y="412725"/>
                  <a:pt x="7329268" y="388024"/>
                  <a:pt x="7300280" y="369884"/>
                </a:cubicBezTo>
                <a:lnTo>
                  <a:pt x="7261189" y="354054"/>
                </a:lnTo>
                <a:lnTo>
                  <a:pt x="7261311" y="353925"/>
                </a:lnTo>
                <a:lnTo>
                  <a:pt x="7300869" y="334520"/>
                </a:lnTo>
                <a:cubicBezTo>
                  <a:pt x="7310691" y="331814"/>
                  <a:pt x="7320359" y="332000"/>
                  <a:pt x="7339695" y="332363"/>
                </a:cubicBezTo>
                <a:cubicBezTo>
                  <a:pt x="7353187" y="352392"/>
                  <a:pt x="7366677" y="372421"/>
                  <a:pt x="7380062" y="392289"/>
                </a:cubicBezTo>
                <a:cubicBezTo>
                  <a:pt x="7415923" y="389194"/>
                  <a:pt x="7448304" y="389112"/>
                  <a:pt x="7478323" y="383088"/>
                </a:cubicBezTo>
                <a:cubicBezTo>
                  <a:pt x="7514528" y="375763"/>
                  <a:pt x="7539822" y="383168"/>
                  <a:pt x="7565454" y="406783"/>
                </a:cubicBezTo>
                <a:cubicBezTo>
                  <a:pt x="7552525" y="420702"/>
                  <a:pt x="7538697" y="435604"/>
                  <a:pt x="7520145" y="455633"/>
                </a:cubicBezTo>
                <a:cubicBezTo>
                  <a:pt x="7568716" y="452301"/>
                  <a:pt x="7591873" y="499765"/>
                  <a:pt x="7647187" y="474847"/>
                </a:cubicBezTo>
                <a:cubicBezTo>
                  <a:pt x="7622679" y="463693"/>
                  <a:pt x="7601209" y="453925"/>
                  <a:pt x="7578495" y="443501"/>
                </a:cubicBezTo>
                <a:cubicBezTo>
                  <a:pt x="7580295" y="428932"/>
                  <a:pt x="7582207" y="414436"/>
                  <a:pt x="7584232" y="398072"/>
                </a:cubicBezTo>
                <a:cubicBezTo>
                  <a:pt x="7598847" y="396279"/>
                  <a:pt x="7613238" y="394569"/>
                  <a:pt x="7630658" y="392451"/>
                </a:cubicBezTo>
                <a:cubicBezTo>
                  <a:pt x="7633808" y="381865"/>
                  <a:pt x="7637295" y="370386"/>
                  <a:pt x="7640669" y="359395"/>
                </a:cubicBezTo>
                <a:cubicBezTo>
                  <a:pt x="7658772" y="345311"/>
                  <a:pt x="7697895" y="343111"/>
                  <a:pt x="7723189" y="354349"/>
                </a:cubicBezTo>
                <a:cubicBezTo>
                  <a:pt x="7774685" y="377142"/>
                  <a:pt x="7832248" y="373807"/>
                  <a:pt x="7876319" y="345716"/>
                </a:cubicBezTo>
                <a:cubicBezTo>
                  <a:pt x="7894310" y="334236"/>
                  <a:pt x="7910499" y="322839"/>
                  <a:pt x="7939394" y="325198"/>
                </a:cubicBezTo>
                <a:lnTo>
                  <a:pt x="7992034" y="313434"/>
                </a:lnTo>
                <a:lnTo>
                  <a:pt x="8019398" y="335231"/>
                </a:lnTo>
                <a:cubicBezTo>
                  <a:pt x="8029503" y="342090"/>
                  <a:pt x="8041700" y="347343"/>
                  <a:pt x="8059687" y="347667"/>
                </a:cubicBezTo>
                <a:lnTo>
                  <a:pt x="8059687" y="313379"/>
                </a:lnTo>
                <a:lnTo>
                  <a:pt x="8105628" y="312078"/>
                </a:lnTo>
                <a:cubicBezTo>
                  <a:pt x="8120877" y="310848"/>
                  <a:pt x="8135914" y="307895"/>
                  <a:pt x="8150643" y="300448"/>
                </a:cubicBezTo>
                <a:cubicBezTo>
                  <a:pt x="8167620" y="291812"/>
                  <a:pt x="8195052" y="284080"/>
                  <a:pt x="8213492" y="307041"/>
                </a:cubicBezTo>
                <a:cubicBezTo>
                  <a:pt x="8218321" y="313063"/>
                  <a:pt x="8236649" y="313470"/>
                  <a:pt x="8249578" y="316729"/>
                </a:cubicBezTo>
                <a:cubicBezTo>
                  <a:pt x="8249578" y="324059"/>
                  <a:pt x="8249578" y="331631"/>
                  <a:pt x="8249578" y="342377"/>
                </a:cubicBezTo>
                <a:cubicBezTo>
                  <a:pt x="8271617" y="344904"/>
                  <a:pt x="8297586" y="354025"/>
                  <a:pt x="8314227" y="348562"/>
                </a:cubicBezTo>
                <a:cubicBezTo>
                  <a:pt x="8370777" y="329920"/>
                  <a:pt x="8419685" y="347914"/>
                  <a:pt x="8474773" y="358905"/>
                </a:cubicBezTo>
                <a:cubicBezTo>
                  <a:pt x="8492538" y="344653"/>
                  <a:pt x="8512883" y="337246"/>
                  <a:pt x="8545827" y="342869"/>
                </a:cubicBezTo>
                <a:cubicBezTo>
                  <a:pt x="8571578" y="347262"/>
                  <a:pt x="8602039" y="337005"/>
                  <a:pt x="8632734" y="332934"/>
                </a:cubicBezTo>
                <a:cubicBezTo>
                  <a:pt x="8626104" y="314204"/>
                  <a:pt x="8621380" y="300610"/>
                  <a:pt x="8616437" y="286440"/>
                </a:cubicBezTo>
                <a:cubicBezTo>
                  <a:pt x="8645662" y="271135"/>
                  <a:pt x="8674556" y="271055"/>
                  <a:pt x="8707724" y="287334"/>
                </a:cubicBezTo>
                <a:cubicBezTo>
                  <a:pt x="8701094" y="292709"/>
                  <a:pt x="8695470" y="297269"/>
                  <a:pt x="8688046" y="303293"/>
                </a:cubicBezTo>
                <a:cubicBezTo>
                  <a:pt x="8703118" y="312496"/>
                  <a:pt x="8718065" y="321536"/>
                  <a:pt x="8734593" y="331551"/>
                </a:cubicBezTo>
                <a:cubicBezTo>
                  <a:pt x="8746621" y="305493"/>
                  <a:pt x="8750446" y="302321"/>
                  <a:pt x="8778102" y="305735"/>
                </a:cubicBezTo>
                <a:cubicBezTo>
                  <a:pt x="8819250" y="310707"/>
                  <a:pt x="8860066" y="317708"/>
                  <a:pt x="8899302" y="323573"/>
                </a:cubicBezTo>
                <a:cubicBezTo>
                  <a:pt x="8869958" y="262827"/>
                  <a:pt x="8870409" y="272028"/>
                  <a:pt x="8800479" y="275286"/>
                </a:cubicBezTo>
                <a:cubicBezTo>
                  <a:pt x="8817007" y="279847"/>
                  <a:pt x="8827124" y="282532"/>
                  <a:pt x="8838702" y="285708"/>
                </a:cubicBezTo>
                <a:cubicBezTo>
                  <a:pt x="8786088" y="308096"/>
                  <a:pt x="8749321" y="302403"/>
                  <a:pt x="8718627" y="266900"/>
                </a:cubicBezTo>
                <a:cubicBezTo>
                  <a:pt x="8731788" y="258516"/>
                  <a:pt x="8745278" y="249880"/>
                  <a:pt x="8765961" y="236693"/>
                </a:cubicBezTo>
                <a:cubicBezTo>
                  <a:pt x="8745954" y="235881"/>
                  <a:pt x="8733693" y="237183"/>
                  <a:pt x="8723352" y="234576"/>
                </a:cubicBezTo>
                <a:cubicBezTo>
                  <a:pt x="8712335" y="231806"/>
                  <a:pt x="8703118" y="225297"/>
                  <a:pt x="8687934" y="217801"/>
                </a:cubicBezTo>
                <a:cubicBezTo>
                  <a:pt x="8723576" y="202169"/>
                  <a:pt x="8754607" y="208193"/>
                  <a:pt x="8785076" y="210638"/>
                </a:cubicBezTo>
                <a:cubicBezTo>
                  <a:pt x="8798004" y="211697"/>
                  <a:pt x="8811046" y="214711"/>
                  <a:pt x="8823749" y="214141"/>
                </a:cubicBezTo>
                <a:cubicBezTo>
                  <a:pt x="8850393" y="213080"/>
                  <a:pt x="8858829" y="201517"/>
                  <a:pt x="8852980" y="183933"/>
                </a:cubicBezTo>
                <a:cubicBezTo>
                  <a:pt x="8837127" y="176521"/>
                  <a:pt x="8817232" y="171720"/>
                  <a:pt x="8808009" y="161786"/>
                </a:cubicBezTo>
                <a:cubicBezTo>
                  <a:pt x="8796655" y="149571"/>
                  <a:pt x="8793955" y="133121"/>
                  <a:pt x="8788113" y="118390"/>
                </a:cubicBezTo>
                <a:cubicBezTo>
                  <a:pt x="8787888" y="117900"/>
                  <a:pt x="8793843" y="116190"/>
                  <a:pt x="8796767" y="110737"/>
                </a:cubicBezTo>
                <a:cubicBezTo>
                  <a:pt x="8768549" y="112117"/>
                  <a:pt x="8740217" y="113420"/>
                  <a:pt x="8714135" y="114720"/>
                </a:cubicBezTo>
                <a:cubicBezTo>
                  <a:pt x="8697607" y="99824"/>
                  <a:pt x="8681754" y="85576"/>
                  <a:pt x="8663652" y="69291"/>
                </a:cubicBezTo>
                <a:cubicBezTo>
                  <a:pt x="8666576" y="56019"/>
                  <a:pt x="8670176" y="39652"/>
                  <a:pt x="8674330" y="20192"/>
                </a:cubicBezTo>
                <a:cubicBezTo>
                  <a:pt x="8705137" y="30044"/>
                  <a:pt x="8699631" y="51864"/>
                  <a:pt x="8714023" y="63997"/>
                </a:cubicBezTo>
                <a:cubicBezTo>
                  <a:pt x="8743816" y="68561"/>
                  <a:pt x="8772822" y="73115"/>
                  <a:pt x="8801941" y="77515"/>
                </a:cubicBezTo>
                <a:cubicBezTo>
                  <a:pt x="8807447" y="78329"/>
                  <a:pt x="8814195" y="80522"/>
                  <a:pt x="8818357" y="79145"/>
                </a:cubicBezTo>
                <a:cubicBezTo>
                  <a:pt x="8878388" y="58137"/>
                  <a:pt x="8940112" y="79388"/>
                  <a:pt x="9000711" y="75232"/>
                </a:cubicBezTo>
                <a:cubicBezTo>
                  <a:pt x="9009485" y="74663"/>
                  <a:pt x="9019152" y="80522"/>
                  <a:pt x="9028369" y="83459"/>
                </a:cubicBezTo>
                <a:cubicBezTo>
                  <a:pt x="9028369" y="86310"/>
                  <a:pt x="9028369" y="89158"/>
                  <a:pt x="9028255" y="92085"/>
                </a:cubicBezTo>
                <a:cubicBezTo>
                  <a:pt x="9005886" y="94043"/>
                  <a:pt x="8982946" y="99499"/>
                  <a:pt x="8961364" y="97382"/>
                </a:cubicBezTo>
                <a:cubicBezTo>
                  <a:pt x="8910881" y="92330"/>
                  <a:pt x="8911219" y="90870"/>
                  <a:pt x="8918417" y="127915"/>
                </a:cubicBezTo>
                <a:cubicBezTo>
                  <a:pt x="8897277" y="134100"/>
                  <a:pt x="8876032" y="140372"/>
                  <a:pt x="8854780" y="146559"/>
                </a:cubicBezTo>
                <a:cubicBezTo>
                  <a:pt x="8855455" y="148919"/>
                  <a:pt x="8856130" y="151284"/>
                  <a:pt x="8856805" y="153646"/>
                </a:cubicBezTo>
                <a:cubicBezTo>
                  <a:pt x="8875470" y="153646"/>
                  <a:pt x="8894135" y="153646"/>
                  <a:pt x="8916392" y="153646"/>
                </a:cubicBezTo>
                <a:cubicBezTo>
                  <a:pt x="8912343" y="169358"/>
                  <a:pt x="8909088" y="182142"/>
                  <a:pt x="8905375" y="196306"/>
                </a:cubicBezTo>
                <a:cubicBezTo>
                  <a:pt x="8926396" y="198830"/>
                  <a:pt x="8947985" y="201355"/>
                  <a:pt x="8975080" y="204529"/>
                </a:cubicBezTo>
                <a:cubicBezTo>
                  <a:pt x="8973055" y="187839"/>
                  <a:pt x="8971256" y="172614"/>
                  <a:pt x="8968894" y="152178"/>
                </a:cubicBezTo>
                <a:cubicBezTo>
                  <a:pt x="8983734" y="150794"/>
                  <a:pt x="8999137" y="149326"/>
                  <a:pt x="9016902" y="147618"/>
                </a:cubicBezTo>
                <a:cubicBezTo>
                  <a:pt x="9017914" y="170009"/>
                  <a:pt x="8977892" y="180347"/>
                  <a:pt x="9006898" y="202578"/>
                </a:cubicBezTo>
                <a:cubicBezTo>
                  <a:pt x="9042534" y="172779"/>
                  <a:pt x="9085256" y="164068"/>
                  <a:pt x="9146756" y="187025"/>
                </a:cubicBezTo>
                <a:cubicBezTo>
                  <a:pt x="9122248" y="195088"/>
                  <a:pt x="9107183" y="200136"/>
                  <a:pt x="9089981" y="205755"/>
                </a:cubicBezTo>
                <a:cubicBezTo>
                  <a:pt x="9127535" y="222361"/>
                  <a:pt x="9164071" y="238566"/>
                  <a:pt x="9199939" y="254525"/>
                </a:cubicBezTo>
                <a:cubicBezTo>
                  <a:pt x="9207805" y="231806"/>
                  <a:pt x="9207805" y="231806"/>
                  <a:pt x="9186785" y="218370"/>
                </a:cubicBezTo>
                <a:cubicBezTo>
                  <a:pt x="9199826" y="216584"/>
                  <a:pt x="9212642" y="214873"/>
                  <a:pt x="9225234" y="212918"/>
                </a:cubicBezTo>
                <a:cubicBezTo>
                  <a:pt x="9226808" y="212671"/>
                  <a:pt x="9228157" y="211290"/>
                  <a:pt x="9235912" y="206651"/>
                </a:cubicBezTo>
                <a:cubicBezTo>
                  <a:pt x="9217697" y="196061"/>
                  <a:pt x="9200726" y="186128"/>
                  <a:pt x="9179811" y="173918"/>
                </a:cubicBezTo>
                <a:cubicBezTo>
                  <a:pt x="9205893" y="172290"/>
                  <a:pt x="9228607" y="169763"/>
                  <a:pt x="9251315" y="169600"/>
                </a:cubicBezTo>
                <a:cubicBezTo>
                  <a:pt x="9288308" y="169358"/>
                  <a:pt x="9325518" y="169358"/>
                  <a:pt x="9362279" y="171720"/>
                </a:cubicBezTo>
                <a:cubicBezTo>
                  <a:pt x="9389380" y="173429"/>
                  <a:pt x="9413099" y="177742"/>
                  <a:pt x="9430864" y="199073"/>
                </a:cubicBezTo>
                <a:cubicBezTo>
                  <a:pt x="9453909" y="226679"/>
                  <a:pt x="9524963" y="232294"/>
                  <a:pt x="9565217" y="215687"/>
                </a:cubicBezTo>
                <a:cubicBezTo>
                  <a:pt x="9577809" y="210473"/>
                  <a:pt x="9590287" y="205021"/>
                  <a:pt x="9608164" y="197527"/>
                </a:cubicBezTo>
                <a:cubicBezTo>
                  <a:pt x="9584663" y="182711"/>
                  <a:pt x="9564430" y="169927"/>
                  <a:pt x="9543515" y="156734"/>
                </a:cubicBezTo>
                <a:cubicBezTo>
                  <a:pt x="9547452" y="151119"/>
                  <a:pt x="9551164" y="145662"/>
                  <a:pt x="9555769" y="139069"/>
                </a:cubicBezTo>
                <a:cubicBezTo>
                  <a:pt x="9550039" y="137521"/>
                  <a:pt x="9545203" y="134996"/>
                  <a:pt x="9540366" y="134996"/>
                </a:cubicBezTo>
                <a:cubicBezTo>
                  <a:pt x="9464033" y="135158"/>
                  <a:pt x="9388030" y="134996"/>
                  <a:pt x="9314276" y="154051"/>
                </a:cubicBezTo>
                <a:cubicBezTo>
                  <a:pt x="9292912" y="159586"/>
                  <a:pt x="9266830" y="155108"/>
                  <a:pt x="9242885" y="155350"/>
                </a:cubicBezTo>
                <a:cubicBezTo>
                  <a:pt x="9214554" y="155677"/>
                  <a:pt x="9186110" y="156164"/>
                  <a:pt x="9157772" y="156656"/>
                </a:cubicBezTo>
                <a:cubicBezTo>
                  <a:pt x="9154967" y="160644"/>
                  <a:pt x="9152155" y="164551"/>
                  <a:pt x="9149230" y="168541"/>
                </a:cubicBezTo>
                <a:cubicBezTo>
                  <a:pt x="9140913" y="160239"/>
                  <a:pt x="9132590" y="151935"/>
                  <a:pt x="9119324" y="138662"/>
                </a:cubicBezTo>
                <a:cubicBezTo>
                  <a:pt x="9173963" y="133775"/>
                  <a:pt x="9221071" y="129624"/>
                  <a:pt x="9279646" y="124410"/>
                </a:cubicBezTo>
                <a:cubicBezTo>
                  <a:pt x="9242323" y="109514"/>
                  <a:pt x="9213204" y="105606"/>
                  <a:pt x="9184867" y="116515"/>
                </a:cubicBezTo>
                <a:cubicBezTo>
                  <a:pt x="9157772" y="126937"/>
                  <a:pt x="9132253" y="125798"/>
                  <a:pt x="9103583" y="122617"/>
                </a:cubicBezTo>
                <a:cubicBezTo>
                  <a:pt x="9078514" y="119854"/>
                  <a:pt x="9052207" y="122783"/>
                  <a:pt x="9026350" y="123271"/>
                </a:cubicBezTo>
                <a:cubicBezTo>
                  <a:pt x="9014541" y="123515"/>
                  <a:pt x="9002736" y="124005"/>
                  <a:pt x="8990932" y="124410"/>
                </a:cubicBezTo>
                <a:cubicBezTo>
                  <a:pt x="8990145" y="121482"/>
                  <a:pt x="8989358" y="118550"/>
                  <a:pt x="8988683" y="115618"/>
                </a:cubicBezTo>
                <a:cubicBezTo>
                  <a:pt x="9010160" y="111790"/>
                  <a:pt x="9035342" y="111628"/>
                  <a:pt x="9052207" y="102997"/>
                </a:cubicBezTo>
                <a:cubicBezTo>
                  <a:pt x="9068960" y="94368"/>
                  <a:pt x="9077277" y="77190"/>
                  <a:pt x="9095492" y="56916"/>
                </a:cubicBezTo>
                <a:cubicBezTo>
                  <a:pt x="9049507" y="54716"/>
                  <a:pt x="9010604" y="52843"/>
                  <a:pt x="8971593" y="50970"/>
                </a:cubicBezTo>
                <a:cubicBezTo>
                  <a:pt x="8971143" y="48283"/>
                  <a:pt x="8970806" y="45600"/>
                  <a:pt x="8970356" y="42908"/>
                </a:cubicBezTo>
                <a:cubicBezTo>
                  <a:pt x="9019376" y="38021"/>
                  <a:pt x="9068398" y="33140"/>
                  <a:pt x="9122924" y="27682"/>
                </a:cubicBezTo>
                <a:cubicBezTo>
                  <a:pt x="9183074" y="56671"/>
                  <a:pt x="9183074" y="56671"/>
                  <a:pt x="9199039" y="89078"/>
                </a:cubicBezTo>
                <a:cubicBezTo>
                  <a:pt x="9191165" y="89078"/>
                  <a:pt x="9184754" y="88508"/>
                  <a:pt x="9178687" y="89240"/>
                </a:cubicBezTo>
                <a:cubicBezTo>
                  <a:pt x="9172844" y="89974"/>
                  <a:pt x="9167221" y="91925"/>
                  <a:pt x="9162722" y="99662"/>
                </a:cubicBezTo>
                <a:cubicBezTo>
                  <a:pt x="9186223" y="100392"/>
                  <a:pt x="9209605" y="101128"/>
                  <a:pt x="9241086" y="102184"/>
                </a:cubicBezTo>
                <a:cubicBezTo>
                  <a:pt x="9222533" y="83539"/>
                  <a:pt x="9214554" y="67991"/>
                  <a:pt x="9246703" y="56671"/>
                </a:cubicBezTo>
                <a:cubicBezTo>
                  <a:pt x="9264131" y="50563"/>
                  <a:pt x="9280209" y="42993"/>
                  <a:pt x="9283809" y="24265"/>
                </a:cubicBezTo>
                <a:cubicBezTo>
                  <a:pt x="9285608" y="15229"/>
                  <a:pt x="9311015" y="8549"/>
                  <a:pt x="9326755" y="244"/>
                </a:cubicBezTo>
                <a:cubicBezTo>
                  <a:pt x="9347220" y="5378"/>
                  <a:pt x="9367678" y="10424"/>
                  <a:pt x="9393872" y="16933"/>
                </a:cubicBezTo>
                <a:cubicBezTo>
                  <a:pt x="9379707" y="24999"/>
                  <a:pt x="9370152" y="30373"/>
                  <a:pt x="9358799" y="36888"/>
                </a:cubicBezTo>
                <a:cubicBezTo>
                  <a:pt x="9406132" y="44866"/>
                  <a:pt x="9451442" y="52516"/>
                  <a:pt x="9493376" y="59601"/>
                </a:cubicBezTo>
                <a:lnTo>
                  <a:pt x="9521345" y="20786"/>
                </a:lnTo>
                <a:lnTo>
                  <a:pt x="9522676" y="21489"/>
                </a:lnTo>
                <a:lnTo>
                  <a:pt x="9533286" y="31837"/>
                </a:lnTo>
                <a:cubicBezTo>
                  <a:pt x="9534524" y="30942"/>
                  <a:pt x="9535761" y="29964"/>
                  <a:pt x="9536999" y="29067"/>
                </a:cubicBezTo>
                <a:lnTo>
                  <a:pt x="9522676" y="21489"/>
                </a:lnTo>
                <a:lnTo>
                  <a:pt x="9521596" y="20438"/>
                </a:lnTo>
                <a:lnTo>
                  <a:pt x="9521345" y="20786"/>
                </a:lnTo>
                <a:lnTo>
                  <a:pt x="9521146" y="20683"/>
                </a:lnTo>
                <a:cubicBezTo>
                  <a:pt x="9526426" y="5378"/>
                  <a:pt x="9543065" y="4400"/>
                  <a:pt x="9560606" y="3990"/>
                </a:cubicBezTo>
                <a:cubicBezTo>
                  <a:pt x="9610639" y="2851"/>
                  <a:pt x="9660665" y="1386"/>
                  <a:pt x="9709237" y="0"/>
                </a:cubicBezTo>
                <a:close/>
              </a:path>
            </a:pathLst>
          </a:custGeom>
          <a:noFill/>
          <a:ln>
            <a:noFill/>
          </a:ln>
        </p:spPr>
      </p:pic>
      <p:pic>
        <p:nvPicPr>
          <p:cNvPr id="190" name="Google Shape;190;p1" title="DSC04339 (1).jpg"/>
          <p:cNvPicPr preferRelativeResize="0"/>
          <p:nvPr/>
        </p:nvPicPr>
        <p:blipFill rotWithShape="1">
          <a:blip r:embed="rId4">
            <a:alphaModFix amt="58999"/>
          </a:blip>
          <a:srcRect b="9665" l="0" r="0" t="9657"/>
          <a:stretch/>
        </p:blipFill>
        <p:spPr>
          <a:xfrm>
            <a:off x="1360" y="129866"/>
            <a:ext cx="12189279" cy="6554434"/>
          </a:xfrm>
          <a:custGeom>
            <a:rect b="b" l="l" r="r" t="t"/>
            <a:pathLst>
              <a:path extrusionOk="0" h="6554434" w="12189279">
                <a:moveTo>
                  <a:pt x="134060" y="6498878"/>
                </a:moveTo>
                <a:cubicBezTo>
                  <a:pt x="126636" y="6504126"/>
                  <a:pt x="115845" y="6506365"/>
                  <a:pt x="106178" y="6509211"/>
                </a:cubicBezTo>
                <a:cubicBezTo>
                  <a:pt x="87401" y="6514703"/>
                  <a:pt x="62445" y="6519303"/>
                  <a:pt x="52321" y="6526502"/>
                </a:cubicBezTo>
                <a:cubicBezTo>
                  <a:pt x="38887" y="6536103"/>
                  <a:pt x="24243" y="6545083"/>
                  <a:pt x="5945" y="6552804"/>
                </a:cubicBezTo>
                <a:lnTo>
                  <a:pt x="0" y="6554434"/>
                </a:lnTo>
                <a:lnTo>
                  <a:pt x="0" y="6523056"/>
                </a:lnTo>
                <a:lnTo>
                  <a:pt x="28867" y="6514006"/>
                </a:lnTo>
                <a:cubicBezTo>
                  <a:pt x="53701" y="6509120"/>
                  <a:pt x="80262" y="6505264"/>
                  <a:pt x="104154" y="6499855"/>
                </a:cubicBezTo>
                <a:cubicBezTo>
                  <a:pt x="111684" y="6498146"/>
                  <a:pt x="123937" y="6499122"/>
                  <a:pt x="134060" y="6498878"/>
                </a:cubicBezTo>
                <a:close/>
                <a:moveTo>
                  <a:pt x="0" y="6467368"/>
                </a:moveTo>
                <a:lnTo>
                  <a:pt x="67275" y="6470566"/>
                </a:lnTo>
                <a:cubicBezTo>
                  <a:pt x="66937" y="6471865"/>
                  <a:pt x="66487" y="6473209"/>
                  <a:pt x="66149" y="6474510"/>
                </a:cubicBezTo>
                <a:cubicBezTo>
                  <a:pt x="48841" y="6474510"/>
                  <a:pt x="31414" y="6474510"/>
                  <a:pt x="8924" y="6474510"/>
                </a:cubicBezTo>
                <a:lnTo>
                  <a:pt x="0" y="6483389"/>
                </a:lnTo>
                <a:close/>
                <a:moveTo>
                  <a:pt x="140915" y="6452664"/>
                </a:moveTo>
                <a:cubicBezTo>
                  <a:pt x="142377" y="6453845"/>
                  <a:pt x="143951" y="6454985"/>
                  <a:pt x="145414" y="6456122"/>
                </a:cubicBezTo>
                <a:cubicBezTo>
                  <a:pt x="133948" y="6458155"/>
                  <a:pt x="122475" y="6460191"/>
                  <a:pt x="111121" y="6462223"/>
                </a:cubicBezTo>
                <a:cubicBezTo>
                  <a:pt x="109321" y="6460880"/>
                  <a:pt x="107634" y="6459580"/>
                  <a:pt x="105842" y="6458237"/>
                </a:cubicBezTo>
                <a:cubicBezTo>
                  <a:pt x="117533" y="6456366"/>
                  <a:pt x="129223" y="6454537"/>
                  <a:pt x="140915" y="6452664"/>
                </a:cubicBezTo>
                <a:close/>
                <a:moveTo>
                  <a:pt x="25564" y="6447009"/>
                </a:moveTo>
                <a:cubicBezTo>
                  <a:pt x="29051" y="6447783"/>
                  <a:pt x="35906" y="6448841"/>
                  <a:pt x="35568" y="6449249"/>
                </a:cubicBezTo>
                <a:cubicBezTo>
                  <a:pt x="34331" y="6450914"/>
                  <a:pt x="30964" y="6452420"/>
                  <a:pt x="28263" y="6454048"/>
                </a:cubicBezTo>
                <a:cubicBezTo>
                  <a:pt x="24440" y="6453112"/>
                  <a:pt x="19160" y="6452216"/>
                  <a:pt x="19497" y="6451809"/>
                </a:cubicBezTo>
                <a:cubicBezTo>
                  <a:pt x="20615" y="6450144"/>
                  <a:pt x="23428" y="6448596"/>
                  <a:pt x="25564" y="6447009"/>
                </a:cubicBezTo>
                <a:close/>
                <a:moveTo>
                  <a:pt x="484610" y="6427685"/>
                </a:moveTo>
                <a:cubicBezTo>
                  <a:pt x="483486" y="6428946"/>
                  <a:pt x="482474" y="6430166"/>
                  <a:pt x="481461" y="6431428"/>
                </a:cubicBezTo>
                <a:cubicBezTo>
                  <a:pt x="478425" y="6431104"/>
                  <a:pt x="475388" y="6430736"/>
                  <a:pt x="469996" y="6430085"/>
                </a:cubicBezTo>
                <a:cubicBezTo>
                  <a:pt x="475950" y="6429109"/>
                  <a:pt x="480337" y="6428375"/>
                  <a:pt x="484610" y="6427685"/>
                </a:cubicBezTo>
                <a:close/>
                <a:moveTo>
                  <a:pt x="848878" y="6411943"/>
                </a:moveTo>
                <a:cubicBezTo>
                  <a:pt x="850002" y="6413080"/>
                  <a:pt x="851127" y="6414260"/>
                  <a:pt x="852251" y="6415439"/>
                </a:cubicBezTo>
                <a:cubicBezTo>
                  <a:pt x="828751" y="6418571"/>
                  <a:pt x="805368" y="6421747"/>
                  <a:pt x="781979" y="6424918"/>
                </a:cubicBezTo>
                <a:cubicBezTo>
                  <a:pt x="780523" y="6423496"/>
                  <a:pt x="779174" y="6422031"/>
                  <a:pt x="777711" y="6420606"/>
                </a:cubicBezTo>
                <a:cubicBezTo>
                  <a:pt x="801431" y="6417720"/>
                  <a:pt x="825157" y="6414829"/>
                  <a:pt x="848878" y="6411943"/>
                </a:cubicBezTo>
                <a:close/>
                <a:moveTo>
                  <a:pt x="1027414" y="6407102"/>
                </a:moveTo>
                <a:cubicBezTo>
                  <a:pt x="1030451" y="6406898"/>
                  <a:pt x="1034607" y="6408891"/>
                  <a:pt x="1039894" y="6410354"/>
                </a:cubicBezTo>
                <a:cubicBezTo>
                  <a:pt x="1034044" y="6411984"/>
                  <a:pt x="1030451" y="6413730"/>
                  <a:pt x="1026178" y="6413934"/>
                </a:cubicBezTo>
                <a:cubicBezTo>
                  <a:pt x="1023591" y="6414056"/>
                  <a:pt x="1016954" y="6411535"/>
                  <a:pt x="1017629" y="6410761"/>
                </a:cubicBezTo>
                <a:cubicBezTo>
                  <a:pt x="1018866" y="6409215"/>
                  <a:pt x="1023365" y="6407387"/>
                  <a:pt x="1027414" y="6407102"/>
                </a:cubicBezTo>
                <a:close/>
                <a:moveTo>
                  <a:pt x="940621" y="6402098"/>
                </a:moveTo>
                <a:cubicBezTo>
                  <a:pt x="941745" y="6402950"/>
                  <a:pt x="942870" y="6403764"/>
                  <a:pt x="943988" y="6404577"/>
                </a:cubicBezTo>
                <a:cubicBezTo>
                  <a:pt x="941176" y="6405148"/>
                  <a:pt x="938483" y="6405717"/>
                  <a:pt x="935672" y="6406246"/>
                </a:cubicBezTo>
                <a:cubicBezTo>
                  <a:pt x="934434" y="6405433"/>
                  <a:pt x="931847" y="6404049"/>
                  <a:pt x="932409" y="6403846"/>
                </a:cubicBezTo>
                <a:cubicBezTo>
                  <a:pt x="934547" y="6403072"/>
                  <a:pt x="937808" y="6402666"/>
                  <a:pt x="940621" y="6402098"/>
                </a:cubicBezTo>
                <a:close/>
                <a:moveTo>
                  <a:pt x="589395" y="6392740"/>
                </a:moveTo>
                <a:cubicBezTo>
                  <a:pt x="590857" y="6393310"/>
                  <a:pt x="591757" y="6394081"/>
                  <a:pt x="592876" y="6394774"/>
                </a:cubicBezTo>
                <a:cubicBezTo>
                  <a:pt x="591083" y="6394774"/>
                  <a:pt x="589395" y="6394774"/>
                  <a:pt x="587708" y="6394774"/>
                </a:cubicBezTo>
                <a:cubicBezTo>
                  <a:pt x="586808" y="6394367"/>
                  <a:pt x="585908" y="6393961"/>
                  <a:pt x="585233" y="6393512"/>
                </a:cubicBezTo>
                <a:cubicBezTo>
                  <a:pt x="586696" y="6393227"/>
                  <a:pt x="589057" y="6392617"/>
                  <a:pt x="589395" y="6392740"/>
                </a:cubicBezTo>
                <a:close/>
                <a:moveTo>
                  <a:pt x="1196166" y="6377484"/>
                </a:moveTo>
                <a:cubicBezTo>
                  <a:pt x="1154007" y="6388062"/>
                  <a:pt x="1117358" y="6397257"/>
                  <a:pt x="1079578" y="6406775"/>
                </a:cubicBezTo>
                <a:cubicBezTo>
                  <a:pt x="1072836" y="6390991"/>
                  <a:pt x="1107684" y="6382121"/>
                  <a:pt x="1196166" y="6377484"/>
                </a:cubicBezTo>
                <a:close/>
                <a:moveTo>
                  <a:pt x="1031908" y="6357428"/>
                </a:moveTo>
                <a:cubicBezTo>
                  <a:pt x="1032582" y="6358852"/>
                  <a:pt x="1033264" y="6360235"/>
                  <a:pt x="1033932" y="6361660"/>
                </a:cubicBezTo>
                <a:cubicBezTo>
                  <a:pt x="1020553" y="6362391"/>
                  <a:pt x="1007175" y="6363083"/>
                  <a:pt x="993797" y="6363816"/>
                </a:cubicBezTo>
                <a:cubicBezTo>
                  <a:pt x="993459" y="6362350"/>
                  <a:pt x="993009" y="6360886"/>
                  <a:pt x="992672" y="6359423"/>
                </a:cubicBezTo>
                <a:cubicBezTo>
                  <a:pt x="1005713" y="6358730"/>
                  <a:pt x="1018754" y="6358080"/>
                  <a:pt x="1031908" y="6357428"/>
                </a:cubicBezTo>
                <a:close/>
                <a:moveTo>
                  <a:pt x="1093070" y="6352546"/>
                </a:moveTo>
                <a:cubicBezTo>
                  <a:pt x="1094756" y="6352546"/>
                  <a:pt x="1096444" y="6352384"/>
                  <a:pt x="1097905" y="6352546"/>
                </a:cubicBezTo>
                <a:cubicBezTo>
                  <a:pt x="1098919" y="6352668"/>
                  <a:pt x="1099593" y="6353239"/>
                  <a:pt x="1100493" y="6353604"/>
                </a:cubicBezTo>
                <a:cubicBezTo>
                  <a:pt x="1099031" y="6353849"/>
                  <a:pt x="1096894" y="6354419"/>
                  <a:pt x="1096331" y="6354255"/>
                </a:cubicBezTo>
                <a:cubicBezTo>
                  <a:pt x="1094869" y="6353889"/>
                  <a:pt x="1094082" y="6353157"/>
                  <a:pt x="1093070" y="6352546"/>
                </a:cubicBezTo>
                <a:close/>
                <a:moveTo>
                  <a:pt x="933715" y="6347056"/>
                </a:moveTo>
                <a:lnTo>
                  <a:pt x="932859" y="6347258"/>
                </a:lnTo>
                <a:lnTo>
                  <a:pt x="931683" y="6347304"/>
                </a:lnTo>
                <a:lnTo>
                  <a:pt x="932523" y="6347135"/>
                </a:lnTo>
                <a:close/>
                <a:moveTo>
                  <a:pt x="949612" y="6343313"/>
                </a:moveTo>
                <a:cubicBezTo>
                  <a:pt x="950512" y="6344164"/>
                  <a:pt x="951300" y="6344978"/>
                  <a:pt x="952199" y="6345833"/>
                </a:cubicBezTo>
                <a:lnTo>
                  <a:pt x="933715" y="6347056"/>
                </a:lnTo>
                <a:close/>
                <a:moveTo>
                  <a:pt x="3734347" y="6220371"/>
                </a:moveTo>
                <a:cubicBezTo>
                  <a:pt x="3735359" y="6220371"/>
                  <a:pt x="3736484" y="6220982"/>
                  <a:pt x="3737608" y="6221309"/>
                </a:cubicBezTo>
                <a:cubicBezTo>
                  <a:pt x="3736822" y="6221835"/>
                  <a:pt x="3736147" y="6222322"/>
                  <a:pt x="3735472" y="6222852"/>
                </a:cubicBezTo>
                <a:cubicBezTo>
                  <a:pt x="3733672" y="6222282"/>
                  <a:pt x="3731985" y="6221755"/>
                  <a:pt x="3730185" y="6221186"/>
                </a:cubicBezTo>
                <a:cubicBezTo>
                  <a:pt x="3731542" y="6220900"/>
                  <a:pt x="3732885" y="6220371"/>
                  <a:pt x="3734347" y="6220371"/>
                </a:cubicBezTo>
                <a:close/>
                <a:moveTo>
                  <a:pt x="3809338" y="6217930"/>
                </a:moveTo>
                <a:cubicBezTo>
                  <a:pt x="3809787" y="6219435"/>
                  <a:pt x="3810350" y="6220900"/>
                  <a:pt x="3810799" y="6222363"/>
                </a:cubicBezTo>
                <a:cubicBezTo>
                  <a:pt x="3799109" y="6222893"/>
                  <a:pt x="3787418" y="6223463"/>
                  <a:pt x="3775719" y="6223992"/>
                </a:cubicBezTo>
                <a:cubicBezTo>
                  <a:pt x="3775157" y="6222445"/>
                  <a:pt x="3774707" y="6220860"/>
                  <a:pt x="3774145" y="6219314"/>
                </a:cubicBezTo>
                <a:cubicBezTo>
                  <a:pt x="3785843" y="6218826"/>
                  <a:pt x="3797533" y="6218377"/>
                  <a:pt x="3809338" y="6217930"/>
                </a:cubicBezTo>
                <a:close/>
                <a:moveTo>
                  <a:pt x="11952180" y="6152838"/>
                </a:moveTo>
                <a:cubicBezTo>
                  <a:pt x="11953979" y="6152797"/>
                  <a:pt x="11955998" y="6152638"/>
                  <a:pt x="11957579" y="6152838"/>
                </a:cubicBezTo>
                <a:cubicBezTo>
                  <a:pt x="11958809" y="6153000"/>
                  <a:pt x="11959485" y="6153692"/>
                  <a:pt x="11960497" y="6154140"/>
                </a:cubicBezTo>
                <a:cubicBezTo>
                  <a:pt x="11958922" y="6154465"/>
                  <a:pt x="11956342" y="6155117"/>
                  <a:pt x="11955998" y="6154994"/>
                </a:cubicBezTo>
                <a:cubicBezTo>
                  <a:pt x="11954429" y="6154385"/>
                  <a:pt x="11953417" y="6153570"/>
                  <a:pt x="11952180" y="6152838"/>
                </a:cubicBezTo>
                <a:close/>
                <a:moveTo>
                  <a:pt x="12135216" y="6145313"/>
                </a:moveTo>
                <a:cubicBezTo>
                  <a:pt x="12114976" y="6152392"/>
                  <a:pt x="12101824" y="6157029"/>
                  <a:pt x="12084395" y="6163131"/>
                </a:cubicBezTo>
                <a:cubicBezTo>
                  <a:pt x="12071129" y="6160324"/>
                  <a:pt x="12053478" y="6156541"/>
                  <a:pt x="12023909" y="6150275"/>
                </a:cubicBezTo>
                <a:cubicBezTo>
                  <a:pt x="12068206" y="6148281"/>
                  <a:pt x="12099349" y="6146901"/>
                  <a:pt x="12135216" y="6145313"/>
                </a:cubicBezTo>
                <a:close/>
                <a:moveTo>
                  <a:pt x="3806300" y="6095314"/>
                </a:moveTo>
                <a:cubicBezTo>
                  <a:pt x="3806414" y="6096129"/>
                  <a:pt x="3806526" y="6096982"/>
                  <a:pt x="3806638" y="6097797"/>
                </a:cubicBezTo>
                <a:cubicBezTo>
                  <a:pt x="3798209" y="6097960"/>
                  <a:pt x="3789773" y="6098162"/>
                  <a:pt x="3781344" y="6098325"/>
                </a:cubicBezTo>
                <a:cubicBezTo>
                  <a:pt x="3781231" y="6097471"/>
                  <a:pt x="3781118" y="6096576"/>
                  <a:pt x="3781006" y="6095721"/>
                </a:cubicBezTo>
                <a:cubicBezTo>
                  <a:pt x="3789435" y="6095599"/>
                  <a:pt x="3797759" y="6095437"/>
                  <a:pt x="3806300" y="6095314"/>
                </a:cubicBezTo>
                <a:close/>
                <a:moveTo>
                  <a:pt x="1519060" y="6091369"/>
                </a:moveTo>
                <a:cubicBezTo>
                  <a:pt x="1520522" y="6091083"/>
                  <a:pt x="1524235" y="6092387"/>
                  <a:pt x="1534014" y="6094459"/>
                </a:cubicBezTo>
                <a:cubicBezTo>
                  <a:pt x="1520186" y="6094704"/>
                  <a:pt x="1513105" y="6094825"/>
                  <a:pt x="1506132" y="6094948"/>
                </a:cubicBezTo>
                <a:cubicBezTo>
                  <a:pt x="1510406" y="6093729"/>
                  <a:pt x="1514336" y="6092262"/>
                  <a:pt x="1519060" y="6091369"/>
                </a:cubicBezTo>
                <a:close/>
                <a:moveTo>
                  <a:pt x="1593938" y="6075055"/>
                </a:moveTo>
                <a:cubicBezTo>
                  <a:pt x="1594726" y="6076073"/>
                  <a:pt x="1595514" y="6077050"/>
                  <a:pt x="1596300" y="6078068"/>
                </a:cubicBezTo>
                <a:cubicBezTo>
                  <a:pt x="1588090" y="6079000"/>
                  <a:pt x="1579885" y="6079895"/>
                  <a:pt x="1571681" y="6080831"/>
                </a:cubicBezTo>
                <a:cubicBezTo>
                  <a:pt x="1570780" y="6079693"/>
                  <a:pt x="1569881" y="6078512"/>
                  <a:pt x="1568980" y="6077374"/>
                </a:cubicBezTo>
                <a:cubicBezTo>
                  <a:pt x="1577298" y="6076601"/>
                  <a:pt x="1585621" y="6075869"/>
                  <a:pt x="1593938" y="6075055"/>
                </a:cubicBezTo>
                <a:close/>
                <a:moveTo>
                  <a:pt x="3864539" y="6074974"/>
                </a:moveTo>
                <a:cubicBezTo>
                  <a:pt x="3864989" y="6076764"/>
                  <a:pt x="3865325" y="6078553"/>
                  <a:pt x="3865775" y="6080344"/>
                </a:cubicBezTo>
                <a:cubicBezTo>
                  <a:pt x="3854197" y="6080586"/>
                  <a:pt x="3842730" y="6080831"/>
                  <a:pt x="3831151" y="6081075"/>
                </a:cubicBezTo>
                <a:cubicBezTo>
                  <a:pt x="3830702" y="6079733"/>
                  <a:pt x="3830245" y="6078352"/>
                  <a:pt x="3829802" y="6076967"/>
                </a:cubicBezTo>
                <a:cubicBezTo>
                  <a:pt x="3841380" y="6076276"/>
                  <a:pt x="3852959" y="6075625"/>
                  <a:pt x="3864539" y="6074974"/>
                </a:cubicBezTo>
                <a:close/>
                <a:moveTo>
                  <a:pt x="1489829" y="6064111"/>
                </a:moveTo>
                <a:cubicBezTo>
                  <a:pt x="1493428" y="6064640"/>
                  <a:pt x="1497139" y="6065169"/>
                  <a:pt x="1500733" y="6065698"/>
                </a:cubicBezTo>
                <a:cubicBezTo>
                  <a:pt x="1497927" y="6068870"/>
                  <a:pt x="1495116" y="6072086"/>
                  <a:pt x="1492304" y="6075258"/>
                </a:cubicBezTo>
                <a:cubicBezTo>
                  <a:pt x="1487355" y="6074687"/>
                  <a:pt x="1482299" y="6074159"/>
                  <a:pt x="1477238" y="6073630"/>
                </a:cubicBezTo>
                <a:cubicBezTo>
                  <a:pt x="1481512" y="6070458"/>
                  <a:pt x="1485674" y="6067243"/>
                  <a:pt x="1489829" y="6064111"/>
                </a:cubicBezTo>
                <a:close/>
                <a:moveTo>
                  <a:pt x="6903476" y="6060817"/>
                </a:moveTo>
                <a:cubicBezTo>
                  <a:pt x="6903476" y="6061386"/>
                  <a:pt x="6903476" y="6061956"/>
                  <a:pt x="6903476" y="6062526"/>
                </a:cubicBezTo>
                <a:cubicBezTo>
                  <a:pt x="6901902" y="6062809"/>
                  <a:pt x="6900213" y="6063298"/>
                  <a:pt x="6898758" y="6063215"/>
                </a:cubicBezTo>
                <a:cubicBezTo>
                  <a:pt x="6897627" y="6063175"/>
                  <a:pt x="6896727" y="6062362"/>
                  <a:pt x="6895834" y="6061917"/>
                </a:cubicBezTo>
                <a:cubicBezTo>
                  <a:pt x="6898420" y="6061550"/>
                  <a:pt x="6900890" y="6061183"/>
                  <a:pt x="6903476" y="6060817"/>
                </a:cubicBezTo>
                <a:close/>
                <a:moveTo>
                  <a:pt x="6468605" y="6059188"/>
                </a:moveTo>
                <a:cubicBezTo>
                  <a:pt x="6470067" y="6059352"/>
                  <a:pt x="6471642" y="6059474"/>
                  <a:pt x="6473211" y="6059636"/>
                </a:cubicBezTo>
                <a:cubicBezTo>
                  <a:pt x="6473098" y="6060083"/>
                  <a:pt x="6473323" y="6060817"/>
                  <a:pt x="6472648" y="6060939"/>
                </a:cubicBezTo>
                <a:cubicBezTo>
                  <a:pt x="6471418" y="6061223"/>
                  <a:pt x="6469505" y="6061143"/>
                  <a:pt x="6467931" y="6061183"/>
                </a:cubicBezTo>
                <a:cubicBezTo>
                  <a:pt x="6468155" y="6060532"/>
                  <a:pt x="6468381" y="6059840"/>
                  <a:pt x="6468605" y="6059188"/>
                </a:cubicBezTo>
                <a:close/>
                <a:moveTo>
                  <a:pt x="3634400" y="6055244"/>
                </a:moveTo>
                <a:cubicBezTo>
                  <a:pt x="3636200" y="6055284"/>
                  <a:pt x="3638224" y="6055120"/>
                  <a:pt x="3639573" y="6055365"/>
                </a:cubicBezTo>
                <a:cubicBezTo>
                  <a:pt x="3640361" y="6055528"/>
                  <a:pt x="3640249" y="6056342"/>
                  <a:pt x="3640473" y="6056871"/>
                </a:cubicBezTo>
                <a:cubicBezTo>
                  <a:pt x="3638899" y="6057072"/>
                  <a:pt x="3637324" y="6057316"/>
                  <a:pt x="3635750" y="6057479"/>
                </a:cubicBezTo>
                <a:cubicBezTo>
                  <a:pt x="3635300" y="6056750"/>
                  <a:pt x="3634850" y="6055976"/>
                  <a:pt x="3634400" y="6055244"/>
                </a:cubicBezTo>
                <a:close/>
                <a:moveTo>
                  <a:pt x="6166170" y="6052597"/>
                </a:moveTo>
                <a:cubicBezTo>
                  <a:pt x="6166619" y="6054918"/>
                  <a:pt x="6166957" y="6057195"/>
                  <a:pt x="6167406" y="6059514"/>
                </a:cubicBezTo>
                <a:cubicBezTo>
                  <a:pt x="6164940" y="6059719"/>
                  <a:pt x="6162352" y="6059881"/>
                  <a:pt x="6159877" y="6060083"/>
                </a:cubicBezTo>
                <a:cubicBezTo>
                  <a:pt x="6158303" y="6057805"/>
                  <a:pt x="6156841" y="6055568"/>
                  <a:pt x="6155266" y="6053289"/>
                </a:cubicBezTo>
                <a:cubicBezTo>
                  <a:pt x="6158978" y="6053046"/>
                  <a:pt x="6162576" y="6052842"/>
                  <a:pt x="6166170" y="6052597"/>
                </a:cubicBezTo>
                <a:close/>
                <a:moveTo>
                  <a:pt x="1948088" y="6049141"/>
                </a:moveTo>
                <a:cubicBezTo>
                  <a:pt x="1948425" y="6049182"/>
                  <a:pt x="1948651" y="6050199"/>
                  <a:pt x="1948875" y="6050768"/>
                </a:cubicBezTo>
                <a:cubicBezTo>
                  <a:pt x="1946064" y="6050892"/>
                  <a:pt x="1943252" y="6051012"/>
                  <a:pt x="1940446" y="6050972"/>
                </a:cubicBezTo>
                <a:cubicBezTo>
                  <a:pt x="1940108" y="6050931"/>
                  <a:pt x="1939884" y="6049914"/>
                  <a:pt x="1939659" y="6049345"/>
                </a:cubicBezTo>
                <a:cubicBezTo>
                  <a:pt x="1942465" y="6049263"/>
                  <a:pt x="1945276" y="6049100"/>
                  <a:pt x="1948088" y="6049141"/>
                </a:cubicBezTo>
                <a:close/>
                <a:moveTo>
                  <a:pt x="3502521" y="6042794"/>
                </a:moveTo>
                <a:cubicBezTo>
                  <a:pt x="3503871" y="6043568"/>
                  <a:pt x="3505222" y="6044340"/>
                  <a:pt x="3506571" y="6045114"/>
                </a:cubicBezTo>
                <a:cubicBezTo>
                  <a:pt x="3498922" y="6047188"/>
                  <a:pt x="3491168" y="6049222"/>
                  <a:pt x="3483520" y="6051298"/>
                </a:cubicBezTo>
                <a:cubicBezTo>
                  <a:pt x="3481389" y="6050158"/>
                  <a:pt x="3479245" y="6048978"/>
                  <a:pt x="3477114" y="6047798"/>
                </a:cubicBezTo>
                <a:cubicBezTo>
                  <a:pt x="3485544" y="6046131"/>
                  <a:pt x="3494092" y="6044462"/>
                  <a:pt x="3502521" y="6042794"/>
                </a:cubicBezTo>
                <a:close/>
                <a:moveTo>
                  <a:pt x="2236062" y="6042197"/>
                </a:moveTo>
                <a:lnTo>
                  <a:pt x="2219936" y="6045684"/>
                </a:lnTo>
                <a:cubicBezTo>
                  <a:pt x="2219156" y="6044911"/>
                  <a:pt x="2218481" y="6044137"/>
                  <a:pt x="2217694" y="6043363"/>
                </a:cubicBezTo>
                <a:close/>
                <a:moveTo>
                  <a:pt x="2238059" y="6041971"/>
                </a:moveTo>
                <a:lnTo>
                  <a:pt x="2236915" y="6042143"/>
                </a:lnTo>
                <a:lnTo>
                  <a:pt x="2236062" y="6042197"/>
                </a:lnTo>
                <a:lnTo>
                  <a:pt x="2236689" y="6042062"/>
                </a:lnTo>
                <a:close/>
                <a:moveTo>
                  <a:pt x="5919391" y="6040965"/>
                </a:moveTo>
                <a:cubicBezTo>
                  <a:pt x="5921753" y="6041047"/>
                  <a:pt x="5923664" y="6042590"/>
                  <a:pt x="5925801" y="6043486"/>
                </a:cubicBezTo>
                <a:cubicBezTo>
                  <a:pt x="5922877" y="6044137"/>
                  <a:pt x="5919955" y="6045235"/>
                  <a:pt x="5917255" y="6045154"/>
                </a:cubicBezTo>
                <a:cubicBezTo>
                  <a:pt x="5915011" y="6045073"/>
                  <a:pt x="5913093" y="6043608"/>
                  <a:pt x="5911074" y="6042753"/>
                </a:cubicBezTo>
                <a:cubicBezTo>
                  <a:pt x="5913886" y="6042101"/>
                  <a:pt x="5916804" y="6040839"/>
                  <a:pt x="5919391" y="6040965"/>
                </a:cubicBezTo>
                <a:close/>
                <a:moveTo>
                  <a:pt x="5438761" y="6040477"/>
                </a:moveTo>
                <a:cubicBezTo>
                  <a:pt x="5440899" y="6041167"/>
                  <a:pt x="5443149" y="6041776"/>
                  <a:pt x="5445062" y="6042550"/>
                </a:cubicBezTo>
                <a:cubicBezTo>
                  <a:pt x="5445286" y="6042631"/>
                  <a:pt x="5443261" y="6043405"/>
                  <a:pt x="5442249" y="6043894"/>
                </a:cubicBezTo>
                <a:cubicBezTo>
                  <a:pt x="5440113" y="6043241"/>
                  <a:pt x="5437974" y="6042550"/>
                  <a:pt x="5435837" y="6041900"/>
                </a:cubicBezTo>
                <a:cubicBezTo>
                  <a:pt x="5436850" y="6041411"/>
                  <a:pt x="5437862" y="6040965"/>
                  <a:pt x="5438761" y="6040477"/>
                </a:cubicBezTo>
                <a:close/>
                <a:moveTo>
                  <a:pt x="5749852" y="6038321"/>
                </a:moveTo>
                <a:cubicBezTo>
                  <a:pt x="5750526" y="6038849"/>
                  <a:pt x="5752101" y="6039622"/>
                  <a:pt x="5751765" y="6039826"/>
                </a:cubicBezTo>
                <a:cubicBezTo>
                  <a:pt x="5750639" y="6040354"/>
                  <a:pt x="5748503" y="6040638"/>
                  <a:pt x="5746815" y="6041047"/>
                </a:cubicBezTo>
                <a:cubicBezTo>
                  <a:pt x="5746702" y="6040477"/>
                  <a:pt x="5746253" y="6039826"/>
                  <a:pt x="5746815" y="6039295"/>
                </a:cubicBezTo>
                <a:cubicBezTo>
                  <a:pt x="5747153" y="6038890"/>
                  <a:pt x="5748728" y="6038644"/>
                  <a:pt x="5749852" y="6038321"/>
                </a:cubicBezTo>
                <a:close/>
                <a:moveTo>
                  <a:pt x="6083200" y="6036042"/>
                </a:moveTo>
                <a:cubicBezTo>
                  <a:pt x="6083425" y="6037343"/>
                  <a:pt x="6083538" y="6038685"/>
                  <a:pt x="6083650" y="6039988"/>
                </a:cubicBezTo>
                <a:cubicBezTo>
                  <a:pt x="6060716" y="6039988"/>
                  <a:pt x="6037666" y="6039988"/>
                  <a:pt x="6014624" y="6039988"/>
                </a:cubicBezTo>
                <a:cubicBezTo>
                  <a:pt x="6014509" y="6039173"/>
                  <a:pt x="6014398" y="6038321"/>
                  <a:pt x="6014283" y="6037505"/>
                </a:cubicBezTo>
                <a:cubicBezTo>
                  <a:pt x="6037329" y="6037017"/>
                  <a:pt x="6060268" y="6036528"/>
                  <a:pt x="6083200" y="6036042"/>
                </a:cubicBezTo>
                <a:close/>
                <a:moveTo>
                  <a:pt x="5534997" y="6035958"/>
                </a:moveTo>
                <a:cubicBezTo>
                  <a:pt x="5538035" y="6036325"/>
                  <a:pt x="5540959" y="6036650"/>
                  <a:pt x="5543770" y="6036976"/>
                </a:cubicBezTo>
                <a:cubicBezTo>
                  <a:pt x="5541746" y="6037953"/>
                  <a:pt x="5540284" y="6039378"/>
                  <a:pt x="5537584" y="6039784"/>
                </a:cubicBezTo>
                <a:cubicBezTo>
                  <a:pt x="5535334" y="6040110"/>
                  <a:pt x="5531742" y="6039255"/>
                  <a:pt x="5528817" y="6038930"/>
                </a:cubicBezTo>
                <a:cubicBezTo>
                  <a:pt x="5530954" y="6037912"/>
                  <a:pt x="5532980" y="6036935"/>
                  <a:pt x="5534997" y="6035958"/>
                </a:cubicBezTo>
                <a:close/>
                <a:moveTo>
                  <a:pt x="5131496" y="6034822"/>
                </a:moveTo>
                <a:cubicBezTo>
                  <a:pt x="5133071" y="6035106"/>
                  <a:pt x="5134645" y="6035351"/>
                  <a:pt x="5136221" y="6035635"/>
                </a:cubicBezTo>
                <a:cubicBezTo>
                  <a:pt x="5135545" y="6036083"/>
                  <a:pt x="5135094" y="6036774"/>
                  <a:pt x="5134084" y="6036896"/>
                </a:cubicBezTo>
                <a:cubicBezTo>
                  <a:pt x="5132509" y="6037097"/>
                  <a:pt x="5130597" y="6036935"/>
                  <a:pt x="5128795" y="6036935"/>
                </a:cubicBezTo>
                <a:cubicBezTo>
                  <a:pt x="5129696" y="6036243"/>
                  <a:pt x="5130597" y="6035512"/>
                  <a:pt x="5131496" y="6034822"/>
                </a:cubicBezTo>
                <a:close/>
                <a:moveTo>
                  <a:pt x="2296277" y="6033234"/>
                </a:moveTo>
                <a:cubicBezTo>
                  <a:pt x="2297627" y="6034781"/>
                  <a:pt x="2298864" y="6036325"/>
                  <a:pt x="2300213" y="6037871"/>
                </a:cubicBezTo>
                <a:lnTo>
                  <a:pt x="2238059" y="6041971"/>
                </a:lnTo>
                <a:close/>
                <a:moveTo>
                  <a:pt x="3679259" y="6030792"/>
                </a:moveTo>
                <a:cubicBezTo>
                  <a:pt x="3685333" y="6032217"/>
                  <a:pt x="3691400" y="6033641"/>
                  <a:pt x="3697474" y="6035065"/>
                </a:cubicBezTo>
                <a:cubicBezTo>
                  <a:pt x="3694437" y="6036243"/>
                  <a:pt x="3691400" y="6037383"/>
                  <a:pt x="3688363" y="6038563"/>
                </a:cubicBezTo>
                <a:cubicBezTo>
                  <a:pt x="3683196" y="6036935"/>
                  <a:pt x="3677909" y="6035269"/>
                  <a:pt x="3672742" y="6033641"/>
                </a:cubicBezTo>
                <a:cubicBezTo>
                  <a:pt x="3674872" y="6032663"/>
                  <a:pt x="3677122" y="6031728"/>
                  <a:pt x="3679259" y="6030792"/>
                </a:cubicBezTo>
                <a:close/>
                <a:moveTo>
                  <a:pt x="11729008" y="6029696"/>
                </a:moveTo>
                <a:cubicBezTo>
                  <a:pt x="11729908" y="6030792"/>
                  <a:pt x="11730696" y="6031890"/>
                  <a:pt x="11731596" y="6032990"/>
                </a:cubicBezTo>
                <a:cubicBezTo>
                  <a:pt x="11714505" y="6033966"/>
                  <a:pt x="11697415" y="6034903"/>
                  <a:pt x="11680219" y="6035877"/>
                </a:cubicBezTo>
                <a:cubicBezTo>
                  <a:pt x="11679769" y="6034822"/>
                  <a:pt x="11679319" y="6033723"/>
                  <a:pt x="11678869" y="6032663"/>
                </a:cubicBezTo>
                <a:cubicBezTo>
                  <a:pt x="11695616" y="6031647"/>
                  <a:pt x="11712255" y="6030669"/>
                  <a:pt x="11729008" y="6029696"/>
                </a:cubicBezTo>
                <a:close/>
                <a:moveTo>
                  <a:pt x="3322072" y="6025829"/>
                </a:moveTo>
                <a:cubicBezTo>
                  <a:pt x="3322859" y="6026969"/>
                  <a:pt x="3323535" y="6028109"/>
                  <a:pt x="3324322" y="6029249"/>
                </a:cubicBezTo>
                <a:cubicBezTo>
                  <a:pt x="3304756" y="6030996"/>
                  <a:pt x="3285086" y="6032706"/>
                  <a:pt x="3265522" y="6034454"/>
                </a:cubicBezTo>
                <a:cubicBezTo>
                  <a:pt x="3264847" y="6033315"/>
                  <a:pt x="3264060" y="6032217"/>
                  <a:pt x="3263384" y="6031076"/>
                </a:cubicBezTo>
                <a:cubicBezTo>
                  <a:pt x="3282949" y="6029329"/>
                  <a:pt x="3302513" y="6027579"/>
                  <a:pt x="3322072" y="6025829"/>
                </a:cubicBezTo>
                <a:close/>
                <a:moveTo>
                  <a:pt x="8243286" y="6025544"/>
                </a:moveTo>
                <a:cubicBezTo>
                  <a:pt x="8246541" y="6025626"/>
                  <a:pt x="8249690" y="6025666"/>
                  <a:pt x="8252953" y="6025749"/>
                </a:cubicBezTo>
                <a:cubicBezTo>
                  <a:pt x="8252503" y="6028515"/>
                  <a:pt x="8251939" y="6031281"/>
                  <a:pt x="8251490" y="6034048"/>
                </a:cubicBezTo>
                <a:cubicBezTo>
                  <a:pt x="8248347" y="6033966"/>
                  <a:pt x="8245198" y="6033926"/>
                  <a:pt x="8242048" y="6033844"/>
                </a:cubicBezTo>
                <a:cubicBezTo>
                  <a:pt x="8242498" y="6031076"/>
                  <a:pt x="8242836" y="6028311"/>
                  <a:pt x="8243286" y="6025544"/>
                </a:cubicBezTo>
                <a:close/>
                <a:moveTo>
                  <a:pt x="6073083" y="6022940"/>
                </a:moveTo>
                <a:cubicBezTo>
                  <a:pt x="6074658" y="6022901"/>
                  <a:pt x="6076451" y="6022779"/>
                  <a:pt x="6077919" y="6022940"/>
                </a:cubicBezTo>
                <a:cubicBezTo>
                  <a:pt x="6079039" y="6023105"/>
                  <a:pt x="6079714" y="6023675"/>
                  <a:pt x="6080613" y="6024041"/>
                </a:cubicBezTo>
                <a:cubicBezTo>
                  <a:pt x="6079152" y="6024285"/>
                  <a:pt x="6077015" y="6024895"/>
                  <a:pt x="6076451" y="6024692"/>
                </a:cubicBezTo>
                <a:cubicBezTo>
                  <a:pt x="6074996" y="6024285"/>
                  <a:pt x="6074097" y="6023553"/>
                  <a:pt x="6073083" y="6022940"/>
                </a:cubicBezTo>
                <a:close/>
                <a:moveTo>
                  <a:pt x="12095018" y="6021850"/>
                </a:moveTo>
                <a:cubicBezTo>
                  <a:pt x="12125810" y="6021931"/>
                  <a:pt x="12156799" y="6022869"/>
                  <a:pt x="12188055" y="6025137"/>
                </a:cubicBezTo>
                <a:lnTo>
                  <a:pt x="12189279" y="6025887"/>
                </a:lnTo>
                <a:lnTo>
                  <a:pt x="12189279" y="6026209"/>
                </a:lnTo>
                <a:lnTo>
                  <a:pt x="12171078" y="6039622"/>
                </a:lnTo>
                <a:cubicBezTo>
                  <a:pt x="12118689" y="6027824"/>
                  <a:pt x="12064494" y="6029084"/>
                  <a:pt x="12010193" y="6033601"/>
                </a:cubicBezTo>
                <a:cubicBezTo>
                  <a:pt x="11947231" y="6038849"/>
                  <a:pt x="11885175" y="6033152"/>
                  <a:pt x="11821314" y="6031484"/>
                </a:cubicBezTo>
                <a:cubicBezTo>
                  <a:pt x="11881798" y="6029877"/>
                  <a:pt x="11942227" y="6026023"/>
                  <a:pt x="12003164" y="6023703"/>
                </a:cubicBezTo>
                <a:cubicBezTo>
                  <a:pt x="12033632" y="6022544"/>
                  <a:pt x="12064227" y="6021768"/>
                  <a:pt x="12095018" y="6021850"/>
                </a:cubicBezTo>
                <a:close/>
                <a:moveTo>
                  <a:pt x="3753350" y="6020173"/>
                </a:moveTo>
                <a:cubicBezTo>
                  <a:pt x="3772577" y="6020662"/>
                  <a:pt x="3791685" y="6021192"/>
                  <a:pt x="3810799" y="6021681"/>
                </a:cubicBezTo>
                <a:cubicBezTo>
                  <a:pt x="3810913" y="6022371"/>
                  <a:pt x="3810913" y="6023023"/>
                  <a:pt x="3810913" y="6023714"/>
                </a:cubicBezTo>
                <a:cubicBezTo>
                  <a:pt x="3791348" y="6023714"/>
                  <a:pt x="3771677" y="6023714"/>
                  <a:pt x="3752112" y="6023714"/>
                </a:cubicBezTo>
                <a:cubicBezTo>
                  <a:pt x="3752562" y="6022535"/>
                  <a:pt x="3752900" y="6021354"/>
                  <a:pt x="3753350" y="6020173"/>
                </a:cubicBezTo>
                <a:close/>
                <a:moveTo>
                  <a:pt x="3389870" y="6018588"/>
                </a:moveTo>
                <a:cubicBezTo>
                  <a:pt x="3390433" y="6019240"/>
                  <a:pt x="3390995" y="6019891"/>
                  <a:pt x="3391557" y="6020541"/>
                </a:cubicBezTo>
                <a:cubicBezTo>
                  <a:pt x="3385034" y="6021314"/>
                  <a:pt x="3378398" y="6022087"/>
                  <a:pt x="3371768" y="6022901"/>
                </a:cubicBezTo>
                <a:cubicBezTo>
                  <a:pt x="3371205" y="6022209"/>
                  <a:pt x="3370531" y="6021518"/>
                  <a:pt x="3369969" y="6020825"/>
                </a:cubicBezTo>
                <a:cubicBezTo>
                  <a:pt x="3376604" y="6020093"/>
                  <a:pt x="3383234" y="6019322"/>
                  <a:pt x="3389870" y="6018588"/>
                </a:cubicBezTo>
                <a:close/>
                <a:moveTo>
                  <a:pt x="3874661" y="6015130"/>
                </a:moveTo>
                <a:cubicBezTo>
                  <a:pt x="3896694" y="6015130"/>
                  <a:pt x="3915134" y="6015130"/>
                  <a:pt x="3935480" y="6015130"/>
                </a:cubicBezTo>
                <a:cubicBezTo>
                  <a:pt x="3907485" y="6027905"/>
                  <a:pt x="3907485" y="6027905"/>
                  <a:pt x="3874661" y="6015130"/>
                </a:cubicBezTo>
                <a:close/>
                <a:moveTo>
                  <a:pt x="5844186" y="6013870"/>
                </a:moveTo>
                <a:lnTo>
                  <a:pt x="5824055" y="6020420"/>
                </a:lnTo>
                <a:cubicBezTo>
                  <a:pt x="5822029" y="6019281"/>
                  <a:pt x="5820119" y="6018182"/>
                  <a:pt x="5818206" y="6017042"/>
                </a:cubicBezTo>
                <a:close/>
                <a:moveTo>
                  <a:pt x="5845189" y="6013545"/>
                </a:moveTo>
                <a:lnTo>
                  <a:pt x="5846577" y="6013632"/>
                </a:lnTo>
                <a:lnTo>
                  <a:pt x="5845525" y="6013707"/>
                </a:lnTo>
                <a:lnTo>
                  <a:pt x="5844186" y="6013870"/>
                </a:lnTo>
                <a:close/>
                <a:moveTo>
                  <a:pt x="2506183" y="6012934"/>
                </a:moveTo>
                <a:cubicBezTo>
                  <a:pt x="2499771" y="6020093"/>
                  <a:pt x="2498984" y="6026196"/>
                  <a:pt x="2490105" y="6029451"/>
                </a:cubicBezTo>
                <a:cubicBezTo>
                  <a:pt x="2478863" y="6033641"/>
                  <a:pt x="2462336" y="6042672"/>
                  <a:pt x="2444908" y="6030306"/>
                </a:cubicBezTo>
                <a:cubicBezTo>
                  <a:pt x="2442321" y="6028433"/>
                  <a:pt x="2430067" y="6027295"/>
                  <a:pt x="2422763" y="6027538"/>
                </a:cubicBezTo>
                <a:cubicBezTo>
                  <a:pt x="2398024" y="6028393"/>
                  <a:pt x="2373516" y="6029980"/>
                  <a:pt x="2347435" y="6028515"/>
                </a:cubicBezTo>
                <a:cubicBezTo>
                  <a:pt x="2398699" y="6023512"/>
                  <a:pt x="2449857" y="6018467"/>
                  <a:pt x="2506183" y="6012934"/>
                </a:cubicBezTo>
                <a:close/>
                <a:moveTo>
                  <a:pt x="2050735" y="6010614"/>
                </a:moveTo>
                <a:cubicBezTo>
                  <a:pt x="2052309" y="6010778"/>
                  <a:pt x="2053997" y="6010940"/>
                  <a:pt x="2055572" y="6011103"/>
                </a:cubicBezTo>
                <a:cubicBezTo>
                  <a:pt x="2055347" y="6011631"/>
                  <a:pt x="2055684" y="6012405"/>
                  <a:pt x="2054897" y="6012567"/>
                </a:cubicBezTo>
                <a:cubicBezTo>
                  <a:pt x="2053547" y="6012853"/>
                  <a:pt x="2051635" y="6012730"/>
                  <a:pt x="2049948" y="6012813"/>
                </a:cubicBezTo>
                <a:cubicBezTo>
                  <a:pt x="2050173" y="6012079"/>
                  <a:pt x="2050510" y="6011347"/>
                  <a:pt x="2050735" y="6010614"/>
                </a:cubicBezTo>
                <a:close/>
                <a:moveTo>
                  <a:pt x="5891622" y="6010451"/>
                </a:moveTo>
                <a:cubicBezTo>
                  <a:pt x="5891622" y="6012445"/>
                  <a:pt x="5891734" y="6014479"/>
                  <a:pt x="5891734" y="6016513"/>
                </a:cubicBezTo>
                <a:lnTo>
                  <a:pt x="5846577" y="6013632"/>
                </a:lnTo>
                <a:close/>
                <a:moveTo>
                  <a:pt x="5952221" y="6002886"/>
                </a:moveTo>
                <a:cubicBezTo>
                  <a:pt x="5960765" y="6003119"/>
                  <a:pt x="5969535" y="6004960"/>
                  <a:pt x="5977629" y="6009720"/>
                </a:cubicBezTo>
                <a:cubicBezTo>
                  <a:pt x="5960547" y="6013056"/>
                  <a:pt x="5944797" y="6016147"/>
                  <a:pt x="5918154" y="6021354"/>
                </a:cubicBezTo>
                <a:cubicBezTo>
                  <a:pt x="5922877" y="6013178"/>
                  <a:pt x="5921529" y="6007199"/>
                  <a:pt x="5928164" y="6005693"/>
                </a:cubicBezTo>
                <a:cubicBezTo>
                  <a:pt x="5935359" y="6004024"/>
                  <a:pt x="5943678" y="6002651"/>
                  <a:pt x="5952221" y="6002886"/>
                </a:cubicBezTo>
                <a:close/>
                <a:moveTo>
                  <a:pt x="6890323" y="6002398"/>
                </a:moveTo>
                <a:cubicBezTo>
                  <a:pt x="6903138" y="6003253"/>
                  <a:pt x="6915955" y="6004146"/>
                  <a:pt x="6928770" y="6005000"/>
                </a:cubicBezTo>
                <a:cubicBezTo>
                  <a:pt x="6928433" y="6006262"/>
                  <a:pt x="6927983" y="6007563"/>
                  <a:pt x="6927646" y="6008826"/>
                </a:cubicBezTo>
                <a:cubicBezTo>
                  <a:pt x="6914492" y="6008419"/>
                  <a:pt x="6901451" y="6008012"/>
                  <a:pt x="6888298" y="6007645"/>
                </a:cubicBezTo>
                <a:cubicBezTo>
                  <a:pt x="6888972" y="6005895"/>
                  <a:pt x="6889648" y="6004146"/>
                  <a:pt x="6890323" y="6002398"/>
                </a:cubicBezTo>
                <a:close/>
                <a:moveTo>
                  <a:pt x="4030597" y="6002316"/>
                </a:moveTo>
                <a:cubicBezTo>
                  <a:pt x="4032060" y="6002642"/>
                  <a:pt x="4033409" y="6002926"/>
                  <a:pt x="4034759" y="6003253"/>
                </a:cubicBezTo>
                <a:cubicBezTo>
                  <a:pt x="4033859" y="6003660"/>
                  <a:pt x="4032284" y="6004430"/>
                  <a:pt x="4031947" y="6004390"/>
                </a:cubicBezTo>
                <a:cubicBezTo>
                  <a:pt x="4029809" y="6003984"/>
                  <a:pt x="4027898" y="6003415"/>
                  <a:pt x="4025986" y="6002926"/>
                </a:cubicBezTo>
                <a:cubicBezTo>
                  <a:pt x="4027560" y="6002724"/>
                  <a:pt x="4029022" y="6002520"/>
                  <a:pt x="4030597" y="6002316"/>
                </a:cubicBezTo>
                <a:close/>
                <a:moveTo>
                  <a:pt x="11996027" y="5999142"/>
                </a:moveTo>
                <a:cubicBezTo>
                  <a:pt x="12027508" y="5999142"/>
                  <a:pt x="12046054" y="5999142"/>
                  <a:pt x="12064494" y="5999142"/>
                </a:cubicBezTo>
                <a:cubicBezTo>
                  <a:pt x="12043135" y="6012567"/>
                  <a:pt x="12026720" y="6004390"/>
                  <a:pt x="11996027" y="5999142"/>
                </a:cubicBezTo>
                <a:close/>
                <a:moveTo>
                  <a:pt x="11598592" y="5997312"/>
                </a:moveTo>
                <a:cubicBezTo>
                  <a:pt x="11574760" y="6005162"/>
                  <a:pt x="11561494" y="6009963"/>
                  <a:pt x="11541705" y="5998734"/>
                </a:cubicBezTo>
                <a:cubicBezTo>
                  <a:pt x="11556770" y="5998330"/>
                  <a:pt x="11571948" y="5997963"/>
                  <a:pt x="11598592" y="5997312"/>
                </a:cubicBezTo>
                <a:close/>
                <a:moveTo>
                  <a:pt x="6256511" y="5994534"/>
                </a:moveTo>
                <a:cubicBezTo>
                  <a:pt x="6264603" y="5994442"/>
                  <a:pt x="6273878" y="5995928"/>
                  <a:pt x="6284107" y="5998046"/>
                </a:cubicBezTo>
                <a:cubicBezTo>
                  <a:pt x="6273091" y="6003945"/>
                  <a:pt x="6262862" y="6009475"/>
                  <a:pt x="6253076" y="6014724"/>
                </a:cubicBezTo>
                <a:cubicBezTo>
                  <a:pt x="6226657" y="6012079"/>
                  <a:pt x="6228231" y="6006384"/>
                  <a:pt x="6235992" y="6000484"/>
                </a:cubicBezTo>
                <a:cubicBezTo>
                  <a:pt x="6241501" y="5996294"/>
                  <a:pt x="6248416" y="5994627"/>
                  <a:pt x="6256511" y="5994534"/>
                </a:cubicBezTo>
                <a:close/>
                <a:moveTo>
                  <a:pt x="12129003" y="5993991"/>
                </a:moveTo>
                <a:cubicBezTo>
                  <a:pt x="12142437" y="5993958"/>
                  <a:pt x="12155225" y="5995401"/>
                  <a:pt x="12169616" y="5997557"/>
                </a:cubicBezTo>
                <a:cubicBezTo>
                  <a:pt x="12141284" y="6006505"/>
                  <a:pt x="12118801" y="6000566"/>
                  <a:pt x="12084509" y="5999304"/>
                </a:cubicBezTo>
                <a:cubicBezTo>
                  <a:pt x="12101486" y="5995543"/>
                  <a:pt x="12115567" y="5994027"/>
                  <a:pt x="12129003" y="5993991"/>
                </a:cubicBezTo>
                <a:close/>
                <a:moveTo>
                  <a:pt x="2594439" y="5992228"/>
                </a:moveTo>
                <a:cubicBezTo>
                  <a:pt x="2609055" y="6001990"/>
                  <a:pt x="2618272" y="6008214"/>
                  <a:pt x="2630637" y="6016513"/>
                </a:cubicBezTo>
                <a:cubicBezTo>
                  <a:pt x="2604780" y="6021720"/>
                  <a:pt x="2581847" y="6026358"/>
                  <a:pt x="2558909" y="6031036"/>
                </a:cubicBezTo>
                <a:cubicBezTo>
                  <a:pt x="2556216" y="6029939"/>
                  <a:pt x="2553629" y="6028881"/>
                  <a:pt x="2550930" y="6027782"/>
                </a:cubicBezTo>
                <a:cubicBezTo>
                  <a:pt x="2564082" y="6017002"/>
                  <a:pt x="2577348" y="6006221"/>
                  <a:pt x="2594439" y="5992228"/>
                </a:cubicBezTo>
                <a:close/>
                <a:moveTo>
                  <a:pt x="7239973" y="5991536"/>
                </a:moveTo>
                <a:cubicBezTo>
                  <a:pt x="7241885" y="5991820"/>
                  <a:pt x="7241997" y="5993609"/>
                  <a:pt x="7243010" y="5994749"/>
                </a:cubicBezTo>
                <a:cubicBezTo>
                  <a:pt x="7239861" y="5995278"/>
                  <a:pt x="7236606" y="5995807"/>
                  <a:pt x="7233457" y="5996294"/>
                </a:cubicBezTo>
                <a:cubicBezTo>
                  <a:pt x="7232219" y="5994911"/>
                  <a:pt x="7231093" y="5993489"/>
                  <a:pt x="7229857" y="5992106"/>
                </a:cubicBezTo>
                <a:cubicBezTo>
                  <a:pt x="7233230" y="5991860"/>
                  <a:pt x="7237273" y="5991128"/>
                  <a:pt x="7239973" y="5991536"/>
                </a:cubicBezTo>
                <a:close/>
                <a:moveTo>
                  <a:pt x="5933333" y="5991412"/>
                </a:moveTo>
                <a:cubicBezTo>
                  <a:pt x="5935356" y="5992228"/>
                  <a:pt x="5937269" y="5993080"/>
                  <a:pt x="5939182" y="5993853"/>
                </a:cubicBezTo>
                <a:cubicBezTo>
                  <a:pt x="5935131" y="5994585"/>
                  <a:pt x="5930971" y="5995318"/>
                  <a:pt x="5926928" y="5996052"/>
                </a:cubicBezTo>
                <a:cubicBezTo>
                  <a:pt x="5926140" y="5995034"/>
                  <a:pt x="5923890" y="5993649"/>
                  <a:pt x="5924904" y="5993080"/>
                </a:cubicBezTo>
                <a:cubicBezTo>
                  <a:pt x="5926477" y="5992228"/>
                  <a:pt x="5930408" y="5991942"/>
                  <a:pt x="5933333" y="5991412"/>
                </a:cubicBezTo>
                <a:close/>
                <a:moveTo>
                  <a:pt x="10130616" y="5991006"/>
                </a:moveTo>
                <a:cubicBezTo>
                  <a:pt x="10139727" y="5992309"/>
                  <a:pt x="10148943" y="5993649"/>
                  <a:pt x="10157936" y="5994952"/>
                </a:cubicBezTo>
                <a:cubicBezTo>
                  <a:pt x="10156929" y="5996092"/>
                  <a:pt x="10155911" y="5997272"/>
                  <a:pt x="10154899" y="5998411"/>
                </a:cubicBezTo>
                <a:cubicBezTo>
                  <a:pt x="10145569" y="5997638"/>
                  <a:pt x="10136127" y="5996825"/>
                  <a:pt x="10126791" y="5996010"/>
                </a:cubicBezTo>
                <a:cubicBezTo>
                  <a:pt x="10128029" y="5994342"/>
                  <a:pt x="10129379" y="5992675"/>
                  <a:pt x="10130616" y="5991006"/>
                </a:cubicBezTo>
                <a:close/>
                <a:moveTo>
                  <a:pt x="11695616" y="5990926"/>
                </a:moveTo>
                <a:cubicBezTo>
                  <a:pt x="11669646" y="6003537"/>
                  <a:pt x="11669646" y="6003537"/>
                  <a:pt x="11633785" y="5995643"/>
                </a:cubicBezTo>
                <a:cubicBezTo>
                  <a:pt x="11651663" y="5994260"/>
                  <a:pt x="11669534" y="5992920"/>
                  <a:pt x="11695616" y="5990926"/>
                </a:cubicBezTo>
                <a:close/>
                <a:moveTo>
                  <a:pt x="10232813" y="5986532"/>
                </a:moveTo>
                <a:cubicBezTo>
                  <a:pt x="10241467" y="5986532"/>
                  <a:pt x="10250016" y="5986532"/>
                  <a:pt x="10258670" y="5986532"/>
                </a:cubicBezTo>
                <a:cubicBezTo>
                  <a:pt x="10258670" y="5987101"/>
                  <a:pt x="10258783" y="5987631"/>
                  <a:pt x="10258783" y="5988156"/>
                </a:cubicBezTo>
                <a:cubicBezTo>
                  <a:pt x="10250241" y="5988323"/>
                  <a:pt x="10241580" y="5988483"/>
                  <a:pt x="10233038" y="5988645"/>
                </a:cubicBezTo>
                <a:cubicBezTo>
                  <a:pt x="10232926" y="5987913"/>
                  <a:pt x="10232926" y="5987222"/>
                  <a:pt x="10232813" y="5986532"/>
                </a:cubicBezTo>
                <a:close/>
                <a:moveTo>
                  <a:pt x="12155674" y="5982218"/>
                </a:moveTo>
                <a:cubicBezTo>
                  <a:pt x="12164216" y="5982218"/>
                  <a:pt x="12172877" y="5982218"/>
                  <a:pt x="12181531" y="5982218"/>
                </a:cubicBezTo>
                <a:cubicBezTo>
                  <a:pt x="12181644" y="5982707"/>
                  <a:pt x="12181644" y="5983193"/>
                  <a:pt x="12181644" y="5983682"/>
                </a:cubicBezTo>
                <a:cubicBezTo>
                  <a:pt x="12172989" y="5983682"/>
                  <a:pt x="12164329" y="5983682"/>
                  <a:pt x="12155674" y="5983682"/>
                </a:cubicBezTo>
                <a:cubicBezTo>
                  <a:pt x="12155674" y="5983193"/>
                  <a:pt x="12155674" y="5982707"/>
                  <a:pt x="12155674" y="5982218"/>
                </a:cubicBezTo>
                <a:close/>
                <a:moveTo>
                  <a:pt x="1986205" y="5981690"/>
                </a:moveTo>
                <a:cubicBezTo>
                  <a:pt x="1987211" y="5982423"/>
                  <a:pt x="1988110" y="5983153"/>
                  <a:pt x="1989123" y="5983887"/>
                </a:cubicBezTo>
                <a:cubicBezTo>
                  <a:pt x="1982831" y="5985229"/>
                  <a:pt x="1976645" y="5986573"/>
                  <a:pt x="1970346" y="5987913"/>
                </a:cubicBezTo>
                <a:cubicBezTo>
                  <a:pt x="1968666" y="5986775"/>
                  <a:pt x="1966978" y="5985636"/>
                  <a:pt x="1965291" y="5984497"/>
                </a:cubicBezTo>
                <a:cubicBezTo>
                  <a:pt x="1972265" y="5983560"/>
                  <a:pt x="1979119" y="5982586"/>
                  <a:pt x="1986205" y="5981690"/>
                </a:cubicBezTo>
                <a:close/>
                <a:moveTo>
                  <a:pt x="6548651" y="5979859"/>
                </a:moveTo>
                <a:cubicBezTo>
                  <a:pt x="6552139" y="5981203"/>
                  <a:pt x="6557311" y="5982383"/>
                  <a:pt x="6558437" y="5983927"/>
                </a:cubicBezTo>
                <a:cubicBezTo>
                  <a:pt x="6559112" y="5984945"/>
                  <a:pt x="6553825" y="5986491"/>
                  <a:pt x="6549888" y="5988444"/>
                </a:cubicBezTo>
                <a:cubicBezTo>
                  <a:pt x="6544946" y="5986247"/>
                  <a:pt x="6539659" y="5984945"/>
                  <a:pt x="6539322" y="5983438"/>
                </a:cubicBezTo>
                <a:cubicBezTo>
                  <a:pt x="6539097" y="5982340"/>
                  <a:pt x="6545283" y="5981039"/>
                  <a:pt x="6548651" y="5979859"/>
                </a:cubicBezTo>
                <a:close/>
                <a:moveTo>
                  <a:pt x="12039648" y="5978761"/>
                </a:moveTo>
                <a:cubicBezTo>
                  <a:pt x="12048085" y="5980388"/>
                  <a:pt x="12056401" y="5982057"/>
                  <a:pt x="12064831" y="5983682"/>
                </a:cubicBezTo>
                <a:cubicBezTo>
                  <a:pt x="12063031" y="5984863"/>
                  <a:pt x="12061119" y="5986085"/>
                  <a:pt x="12059326" y="5987264"/>
                </a:cubicBezTo>
                <a:cubicBezTo>
                  <a:pt x="12051003" y="5985513"/>
                  <a:pt x="12042799" y="5983764"/>
                  <a:pt x="12034594" y="5982057"/>
                </a:cubicBezTo>
                <a:cubicBezTo>
                  <a:pt x="12036275" y="5980959"/>
                  <a:pt x="12037962" y="5979859"/>
                  <a:pt x="12039648" y="5978761"/>
                </a:cubicBezTo>
                <a:close/>
                <a:moveTo>
                  <a:pt x="7769060" y="5974855"/>
                </a:moveTo>
                <a:cubicBezTo>
                  <a:pt x="7770523" y="5975182"/>
                  <a:pt x="7772547" y="5975385"/>
                  <a:pt x="7773111" y="5975833"/>
                </a:cubicBezTo>
                <a:cubicBezTo>
                  <a:pt x="7773673" y="5976240"/>
                  <a:pt x="7772547" y="5976931"/>
                  <a:pt x="7772211" y="5977418"/>
                </a:cubicBezTo>
                <a:cubicBezTo>
                  <a:pt x="7770636" y="5977418"/>
                  <a:pt x="7769060" y="5977418"/>
                  <a:pt x="7767486" y="5977418"/>
                </a:cubicBezTo>
                <a:cubicBezTo>
                  <a:pt x="7768048" y="5976564"/>
                  <a:pt x="7768498" y="5975710"/>
                  <a:pt x="7769060" y="5974855"/>
                </a:cubicBezTo>
                <a:close/>
                <a:moveTo>
                  <a:pt x="6953059" y="5971398"/>
                </a:moveTo>
                <a:cubicBezTo>
                  <a:pt x="6944960" y="5986247"/>
                  <a:pt x="6940356" y="5986858"/>
                  <a:pt x="6881668" y="5982097"/>
                </a:cubicBezTo>
                <a:cubicBezTo>
                  <a:pt x="6890099" y="5974773"/>
                  <a:pt x="6890099" y="5974773"/>
                  <a:pt x="6953059" y="5971398"/>
                </a:cubicBezTo>
                <a:close/>
                <a:moveTo>
                  <a:pt x="6707968" y="5970136"/>
                </a:moveTo>
                <a:cubicBezTo>
                  <a:pt x="6726514" y="5973430"/>
                  <a:pt x="6730338" y="5977743"/>
                  <a:pt x="6711672" y="5985676"/>
                </a:cubicBezTo>
                <a:cubicBezTo>
                  <a:pt x="6704931" y="5979859"/>
                  <a:pt x="6700431" y="5975955"/>
                  <a:pt x="6695932" y="5972091"/>
                </a:cubicBezTo>
                <a:cubicBezTo>
                  <a:pt x="6701894" y="5971072"/>
                  <a:pt x="6706049" y="5969811"/>
                  <a:pt x="6707968" y="5970136"/>
                </a:cubicBezTo>
                <a:close/>
                <a:moveTo>
                  <a:pt x="6820730" y="5969851"/>
                </a:moveTo>
                <a:cubicBezTo>
                  <a:pt x="6820730" y="5970502"/>
                  <a:pt x="6820730" y="5971155"/>
                  <a:pt x="6820730" y="5971845"/>
                </a:cubicBezTo>
                <a:cubicBezTo>
                  <a:pt x="6819494" y="5972130"/>
                  <a:pt x="6818257" y="5972455"/>
                  <a:pt x="6817019" y="5972820"/>
                </a:cubicBezTo>
                <a:cubicBezTo>
                  <a:pt x="6816119" y="5972251"/>
                  <a:pt x="6815332" y="5971724"/>
                  <a:pt x="6814432" y="5971155"/>
                </a:cubicBezTo>
                <a:cubicBezTo>
                  <a:pt x="6816570" y="5970707"/>
                  <a:pt x="6818593" y="5970299"/>
                  <a:pt x="6820730" y="5969851"/>
                </a:cubicBezTo>
                <a:close/>
                <a:moveTo>
                  <a:pt x="11683699" y="5969038"/>
                </a:moveTo>
                <a:cubicBezTo>
                  <a:pt x="11658629" y="5975955"/>
                  <a:pt x="11658629" y="5975955"/>
                  <a:pt x="11621306" y="5971357"/>
                </a:cubicBezTo>
                <a:cubicBezTo>
                  <a:pt x="11647276" y="5970420"/>
                  <a:pt x="11662004" y="5969851"/>
                  <a:pt x="11683699" y="5969038"/>
                </a:cubicBezTo>
                <a:close/>
                <a:moveTo>
                  <a:pt x="11479483" y="5968956"/>
                </a:moveTo>
                <a:lnTo>
                  <a:pt x="11561944" y="5968956"/>
                </a:lnTo>
                <a:cubicBezTo>
                  <a:pt x="11561719" y="5970462"/>
                  <a:pt x="11561382" y="5971967"/>
                  <a:pt x="11561157" y="5973472"/>
                </a:cubicBezTo>
                <a:close/>
                <a:moveTo>
                  <a:pt x="3045753" y="5968904"/>
                </a:moveTo>
                <a:lnTo>
                  <a:pt x="3029309" y="5972619"/>
                </a:lnTo>
                <a:cubicBezTo>
                  <a:pt x="3028522" y="5971806"/>
                  <a:pt x="3027734" y="5971033"/>
                  <a:pt x="3026947" y="5970218"/>
                </a:cubicBezTo>
                <a:close/>
                <a:moveTo>
                  <a:pt x="11477280" y="5968834"/>
                </a:moveTo>
                <a:lnTo>
                  <a:pt x="11479483" y="5968956"/>
                </a:lnTo>
                <a:lnTo>
                  <a:pt x="11476943" y="5968956"/>
                </a:lnTo>
                <a:lnTo>
                  <a:pt x="11476902" y="5968953"/>
                </a:lnTo>
                <a:close/>
                <a:moveTo>
                  <a:pt x="3046637" y="5968818"/>
                </a:moveTo>
                <a:lnTo>
                  <a:pt x="3046174" y="5968874"/>
                </a:lnTo>
                <a:lnTo>
                  <a:pt x="3045753" y="5968904"/>
                </a:lnTo>
                <a:lnTo>
                  <a:pt x="3046062" y="5968834"/>
                </a:lnTo>
                <a:close/>
                <a:moveTo>
                  <a:pt x="8866134" y="5966717"/>
                </a:moveTo>
                <a:cubicBezTo>
                  <a:pt x="8867372" y="5967614"/>
                  <a:pt x="8868721" y="5968510"/>
                  <a:pt x="8869958" y="5969404"/>
                </a:cubicBezTo>
                <a:cubicBezTo>
                  <a:pt x="8866922" y="5970015"/>
                  <a:pt x="8864003" y="5970585"/>
                  <a:pt x="8861078" y="5971155"/>
                </a:cubicBezTo>
                <a:cubicBezTo>
                  <a:pt x="8859729" y="5970259"/>
                  <a:pt x="8856917" y="5968794"/>
                  <a:pt x="8857479" y="5968550"/>
                </a:cubicBezTo>
                <a:cubicBezTo>
                  <a:pt x="8859729" y="5967694"/>
                  <a:pt x="8863104" y="5967287"/>
                  <a:pt x="8866134" y="5966717"/>
                </a:cubicBezTo>
                <a:close/>
                <a:moveTo>
                  <a:pt x="6096916" y="5965905"/>
                </a:moveTo>
                <a:cubicBezTo>
                  <a:pt x="6099502" y="5965866"/>
                  <a:pt x="6102315" y="5967004"/>
                  <a:pt x="6105013" y="5967614"/>
                </a:cubicBezTo>
                <a:cubicBezTo>
                  <a:pt x="6103102" y="5968550"/>
                  <a:pt x="6100402" y="5970381"/>
                  <a:pt x="6099278" y="5970259"/>
                </a:cubicBezTo>
                <a:cubicBezTo>
                  <a:pt x="6095454" y="5969811"/>
                  <a:pt x="6092310" y="5968753"/>
                  <a:pt x="6088823" y="5967898"/>
                </a:cubicBezTo>
                <a:cubicBezTo>
                  <a:pt x="6091523" y="5967206"/>
                  <a:pt x="6094103" y="5965988"/>
                  <a:pt x="6096916" y="5965905"/>
                </a:cubicBezTo>
                <a:close/>
                <a:moveTo>
                  <a:pt x="11443567" y="5965723"/>
                </a:moveTo>
                <a:lnTo>
                  <a:pt x="11476902" y="5968953"/>
                </a:lnTo>
                <a:lnTo>
                  <a:pt x="11450400" y="5977195"/>
                </a:lnTo>
                <a:cubicBezTo>
                  <a:pt x="11441112" y="5979728"/>
                  <a:pt x="11430291" y="5980082"/>
                  <a:pt x="11414326" y="5972494"/>
                </a:cubicBezTo>
                <a:cubicBezTo>
                  <a:pt x="11423767" y="5968915"/>
                  <a:pt x="11433323" y="5966485"/>
                  <a:pt x="11443567" y="5965723"/>
                </a:cubicBezTo>
                <a:close/>
                <a:moveTo>
                  <a:pt x="6393615" y="5965418"/>
                </a:moveTo>
                <a:cubicBezTo>
                  <a:pt x="6394516" y="5966231"/>
                  <a:pt x="6395528" y="5967085"/>
                  <a:pt x="6396427" y="5967898"/>
                </a:cubicBezTo>
                <a:cubicBezTo>
                  <a:pt x="6389566" y="5969200"/>
                  <a:pt x="6382825" y="5970502"/>
                  <a:pt x="6376076" y="5971806"/>
                </a:cubicBezTo>
                <a:cubicBezTo>
                  <a:pt x="6374613" y="5970544"/>
                  <a:pt x="6373151" y="5969241"/>
                  <a:pt x="6371689" y="5967980"/>
                </a:cubicBezTo>
                <a:cubicBezTo>
                  <a:pt x="6379000" y="5967125"/>
                  <a:pt x="6386305" y="5966272"/>
                  <a:pt x="6393615" y="5965418"/>
                </a:cubicBezTo>
                <a:close/>
                <a:moveTo>
                  <a:pt x="3084517" y="5964157"/>
                </a:moveTo>
                <a:cubicBezTo>
                  <a:pt x="3085304" y="5965336"/>
                  <a:pt x="3086084" y="5966476"/>
                  <a:pt x="3086872" y="5967653"/>
                </a:cubicBezTo>
                <a:lnTo>
                  <a:pt x="3046637" y="5968818"/>
                </a:lnTo>
                <a:close/>
                <a:moveTo>
                  <a:pt x="2685507" y="5959559"/>
                </a:moveTo>
                <a:cubicBezTo>
                  <a:pt x="2658075" y="5969038"/>
                  <a:pt x="2487518" y="5984090"/>
                  <a:pt x="2451431" y="5979819"/>
                </a:cubicBezTo>
                <a:cubicBezTo>
                  <a:pt x="2525410" y="5973430"/>
                  <a:pt x="2599381" y="5967004"/>
                  <a:pt x="2685507" y="5959559"/>
                </a:cubicBezTo>
                <a:close/>
                <a:moveTo>
                  <a:pt x="7124735" y="5958664"/>
                </a:moveTo>
                <a:cubicBezTo>
                  <a:pt x="7132828" y="5959559"/>
                  <a:pt x="7140813" y="5960414"/>
                  <a:pt x="7148912" y="5961310"/>
                </a:cubicBezTo>
                <a:cubicBezTo>
                  <a:pt x="7148117" y="5962283"/>
                  <a:pt x="7147443" y="5963301"/>
                  <a:pt x="7146663" y="5964319"/>
                </a:cubicBezTo>
                <a:cubicBezTo>
                  <a:pt x="7138563" y="5963546"/>
                  <a:pt x="7130358" y="5962772"/>
                  <a:pt x="7122149" y="5961999"/>
                </a:cubicBezTo>
                <a:cubicBezTo>
                  <a:pt x="7122936" y="5960903"/>
                  <a:pt x="7123835" y="5959762"/>
                  <a:pt x="7124735" y="5958664"/>
                </a:cubicBezTo>
                <a:close/>
                <a:moveTo>
                  <a:pt x="8047771" y="5954679"/>
                </a:moveTo>
                <a:cubicBezTo>
                  <a:pt x="8048895" y="5954720"/>
                  <a:pt x="8049682" y="5955451"/>
                  <a:pt x="8050694" y="5955896"/>
                </a:cubicBezTo>
                <a:cubicBezTo>
                  <a:pt x="8048333" y="5956306"/>
                  <a:pt x="8045859" y="5956669"/>
                  <a:pt x="8043390" y="5957075"/>
                </a:cubicBezTo>
                <a:cubicBezTo>
                  <a:pt x="8043390" y="5956506"/>
                  <a:pt x="8043390" y="5955938"/>
                  <a:pt x="8043390" y="5955370"/>
                </a:cubicBezTo>
                <a:cubicBezTo>
                  <a:pt x="8044734" y="5955125"/>
                  <a:pt x="8046309" y="5954636"/>
                  <a:pt x="8047771" y="5954679"/>
                </a:cubicBezTo>
                <a:close/>
                <a:moveTo>
                  <a:pt x="6845301" y="5952509"/>
                </a:moveTo>
                <a:lnTo>
                  <a:pt x="6845914" y="5952561"/>
                </a:lnTo>
                <a:lnTo>
                  <a:pt x="6846060" y="5952626"/>
                </a:lnTo>
                <a:lnTo>
                  <a:pt x="6845687" y="5952684"/>
                </a:lnTo>
                <a:close/>
                <a:moveTo>
                  <a:pt x="9197239" y="5950568"/>
                </a:moveTo>
                <a:cubicBezTo>
                  <a:pt x="9216460" y="5950568"/>
                  <a:pt x="9229395" y="5950568"/>
                  <a:pt x="9242999" y="5950568"/>
                </a:cubicBezTo>
                <a:cubicBezTo>
                  <a:pt x="9241649" y="5952887"/>
                  <a:pt x="9242211" y="5954636"/>
                  <a:pt x="9240186" y="5955205"/>
                </a:cubicBezTo>
                <a:cubicBezTo>
                  <a:pt x="9226358" y="5959233"/>
                  <a:pt x="9212304" y="5961999"/>
                  <a:pt x="9197239" y="5950568"/>
                </a:cubicBezTo>
                <a:close/>
                <a:moveTo>
                  <a:pt x="7772997" y="5949594"/>
                </a:moveTo>
                <a:cubicBezTo>
                  <a:pt x="7777496" y="5951665"/>
                  <a:pt x="7781876" y="5953701"/>
                  <a:pt x="7786375" y="5955737"/>
                </a:cubicBezTo>
                <a:cubicBezTo>
                  <a:pt x="7784351" y="5956426"/>
                  <a:pt x="7782440" y="5957075"/>
                  <a:pt x="7780415" y="5957728"/>
                </a:cubicBezTo>
                <a:cubicBezTo>
                  <a:pt x="7774910" y="5955896"/>
                  <a:pt x="7769510" y="5954107"/>
                  <a:pt x="7764006" y="5952317"/>
                </a:cubicBezTo>
                <a:cubicBezTo>
                  <a:pt x="7767036" y="5951381"/>
                  <a:pt x="7769960" y="5950488"/>
                  <a:pt x="7772997" y="5949594"/>
                </a:cubicBezTo>
                <a:close/>
                <a:moveTo>
                  <a:pt x="9810647" y="5949348"/>
                </a:moveTo>
                <a:cubicBezTo>
                  <a:pt x="9810647" y="5950040"/>
                  <a:pt x="9810647" y="5950691"/>
                  <a:pt x="9810647" y="5951340"/>
                </a:cubicBezTo>
                <a:cubicBezTo>
                  <a:pt x="9809409" y="5951665"/>
                  <a:pt x="9808172" y="5951991"/>
                  <a:pt x="9806934" y="5952359"/>
                </a:cubicBezTo>
                <a:cubicBezTo>
                  <a:pt x="9806035" y="5951789"/>
                  <a:pt x="9804235" y="5950812"/>
                  <a:pt x="9804461" y="5950733"/>
                </a:cubicBezTo>
                <a:cubicBezTo>
                  <a:pt x="9806260" y="5950163"/>
                  <a:pt x="9808510" y="5949796"/>
                  <a:pt x="9810647" y="5949348"/>
                </a:cubicBezTo>
                <a:close/>
                <a:moveTo>
                  <a:pt x="3017168" y="5948128"/>
                </a:moveTo>
                <a:cubicBezTo>
                  <a:pt x="3018968" y="5949186"/>
                  <a:pt x="3020655" y="5950204"/>
                  <a:pt x="3022455" y="5951221"/>
                </a:cubicBezTo>
                <a:cubicBezTo>
                  <a:pt x="3013006" y="5953742"/>
                  <a:pt x="3003452" y="5956225"/>
                  <a:pt x="2994011" y="5958704"/>
                </a:cubicBezTo>
                <a:cubicBezTo>
                  <a:pt x="2990974" y="5957117"/>
                  <a:pt x="2987937" y="5955492"/>
                  <a:pt x="2984900" y="5953905"/>
                </a:cubicBezTo>
                <a:cubicBezTo>
                  <a:pt x="2995692" y="5951991"/>
                  <a:pt x="3006489" y="5950080"/>
                  <a:pt x="3017168" y="5948128"/>
                </a:cubicBezTo>
                <a:close/>
                <a:moveTo>
                  <a:pt x="9400846" y="5947923"/>
                </a:moveTo>
                <a:cubicBezTo>
                  <a:pt x="9401971" y="5947964"/>
                  <a:pt x="9402758" y="5948779"/>
                  <a:pt x="9403658" y="5949227"/>
                </a:cubicBezTo>
                <a:cubicBezTo>
                  <a:pt x="9401183" y="5949594"/>
                  <a:pt x="9398596" y="5949959"/>
                  <a:pt x="9396122" y="5950325"/>
                </a:cubicBezTo>
                <a:cubicBezTo>
                  <a:pt x="9396122" y="5949755"/>
                  <a:pt x="9396122" y="5949186"/>
                  <a:pt x="9396122" y="5948658"/>
                </a:cubicBezTo>
                <a:cubicBezTo>
                  <a:pt x="9397809" y="5948331"/>
                  <a:pt x="9399496" y="5947842"/>
                  <a:pt x="9400846" y="5947923"/>
                </a:cubicBezTo>
                <a:close/>
                <a:moveTo>
                  <a:pt x="2840655" y="5945484"/>
                </a:moveTo>
                <a:cubicBezTo>
                  <a:pt x="2842793" y="5945648"/>
                  <a:pt x="2844030" y="5947313"/>
                  <a:pt x="2845717" y="5948291"/>
                </a:cubicBezTo>
                <a:cubicBezTo>
                  <a:pt x="2842567" y="5948779"/>
                  <a:pt x="2839306" y="5949227"/>
                  <a:pt x="2836156" y="5949716"/>
                </a:cubicBezTo>
                <a:cubicBezTo>
                  <a:pt x="2834363" y="5948697"/>
                  <a:pt x="2832676" y="5947680"/>
                  <a:pt x="2830988" y="5946662"/>
                </a:cubicBezTo>
                <a:cubicBezTo>
                  <a:pt x="2834251" y="5946214"/>
                  <a:pt x="2837737" y="5945280"/>
                  <a:pt x="2840655" y="5945484"/>
                </a:cubicBezTo>
                <a:close/>
                <a:moveTo>
                  <a:pt x="4222626" y="5943123"/>
                </a:moveTo>
                <a:cubicBezTo>
                  <a:pt x="4191032" y="5952642"/>
                  <a:pt x="4166412" y="5961350"/>
                  <a:pt x="4150896" y="5973919"/>
                </a:cubicBezTo>
                <a:cubicBezTo>
                  <a:pt x="4135494" y="5986370"/>
                  <a:pt x="4079506" y="5991984"/>
                  <a:pt x="4031609" y="5990070"/>
                </a:cubicBezTo>
                <a:cubicBezTo>
                  <a:pt x="4047687" y="5972779"/>
                  <a:pt x="4153371" y="5946011"/>
                  <a:pt x="4222626" y="5943123"/>
                </a:cubicBezTo>
                <a:close/>
                <a:moveTo>
                  <a:pt x="9684617" y="5941659"/>
                </a:moveTo>
                <a:cubicBezTo>
                  <a:pt x="9685285" y="5945727"/>
                  <a:pt x="9686073" y="5949837"/>
                  <a:pt x="9686747" y="5953905"/>
                </a:cubicBezTo>
                <a:cubicBezTo>
                  <a:pt x="9682143" y="5953985"/>
                  <a:pt x="9677530" y="5954107"/>
                  <a:pt x="9672919" y="5954190"/>
                </a:cubicBezTo>
                <a:cubicBezTo>
                  <a:pt x="9671570" y="5950244"/>
                  <a:pt x="9670114" y="5946337"/>
                  <a:pt x="9669889" y="5942432"/>
                </a:cubicBezTo>
                <a:cubicBezTo>
                  <a:pt x="9669889" y="5942229"/>
                  <a:pt x="9679443" y="5941902"/>
                  <a:pt x="9684617" y="5941659"/>
                </a:cubicBezTo>
                <a:close/>
                <a:moveTo>
                  <a:pt x="5838896" y="5941536"/>
                </a:moveTo>
                <a:cubicBezTo>
                  <a:pt x="5840465" y="5941659"/>
                  <a:pt x="5842044" y="5941821"/>
                  <a:pt x="5843613" y="5941943"/>
                </a:cubicBezTo>
                <a:cubicBezTo>
                  <a:pt x="5843389" y="5942391"/>
                  <a:pt x="5843613" y="5943165"/>
                  <a:pt x="5842938" y="5943287"/>
                </a:cubicBezTo>
                <a:cubicBezTo>
                  <a:pt x="5841595" y="5943532"/>
                  <a:pt x="5839794" y="5943449"/>
                  <a:pt x="5838108" y="5943532"/>
                </a:cubicBezTo>
                <a:cubicBezTo>
                  <a:pt x="5838333" y="5942880"/>
                  <a:pt x="5838672" y="5942187"/>
                  <a:pt x="5838896" y="5941536"/>
                </a:cubicBezTo>
                <a:close/>
                <a:moveTo>
                  <a:pt x="11878877" y="5941170"/>
                </a:moveTo>
                <a:cubicBezTo>
                  <a:pt x="11882702" y="5943774"/>
                  <a:pt x="11886856" y="5945321"/>
                  <a:pt x="11886856" y="5946824"/>
                </a:cubicBezTo>
                <a:cubicBezTo>
                  <a:pt x="11886294" y="5964442"/>
                  <a:pt x="11889893" y="5965582"/>
                  <a:pt x="11936328" y="5961836"/>
                </a:cubicBezTo>
                <a:cubicBezTo>
                  <a:pt x="11993777" y="5957199"/>
                  <a:pt x="11993777" y="5957199"/>
                  <a:pt x="12035487" y="5961187"/>
                </a:cubicBezTo>
                <a:cubicBezTo>
                  <a:pt x="12013904" y="5968387"/>
                  <a:pt x="11980174" y="5972861"/>
                  <a:pt x="11997039" y="5985066"/>
                </a:cubicBezTo>
                <a:cubicBezTo>
                  <a:pt x="11972308" y="5979452"/>
                  <a:pt x="11950156" y="5972169"/>
                  <a:pt x="11924298" y="5969404"/>
                </a:cubicBezTo>
                <a:cubicBezTo>
                  <a:pt x="11906871" y="5967573"/>
                  <a:pt x="11884163" y="5972130"/>
                  <a:pt x="11863811" y="5973798"/>
                </a:cubicBezTo>
                <a:cubicBezTo>
                  <a:pt x="11864487" y="5974855"/>
                  <a:pt x="11865161" y="5975913"/>
                  <a:pt x="11865836" y="5976971"/>
                </a:cubicBezTo>
                <a:cubicBezTo>
                  <a:pt x="11884163" y="5979452"/>
                  <a:pt x="11904059" y="5981081"/>
                  <a:pt x="11920474" y="5984863"/>
                </a:cubicBezTo>
                <a:cubicBezTo>
                  <a:pt x="11928904" y="5986817"/>
                  <a:pt x="11935990" y="5993039"/>
                  <a:pt x="11933627" y="5996458"/>
                </a:cubicBezTo>
                <a:cubicBezTo>
                  <a:pt x="11931378" y="5999631"/>
                  <a:pt x="11914962" y="6004108"/>
                  <a:pt x="11906533" y="6003660"/>
                </a:cubicBezTo>
                <a:cubicBezTo>
                  <a:pt x="11871123" y="6001706"/>
                  <a:pt x="11833792" y="6008703"/>
                  <a:pt x="11798712" y="5998653"/>
                </a:cubicBezTo>
                <a:cubicBezTo>
                  <a:pt x="11785559" y="5994911"/>
                  <a:pt x="11757340" y="5998046"/>
                  <a:pt x="11735083" y="5996580"/>
                </a:cubicBezTo>
                <a:cubicBezTo>
                  <a:pt x="11769031" y="5989664"/>
                  <a:pt x="11828393" y="6002031"/>
                  <a:pt x="11836829" y="5977783"/>
                </a:cubicBezTo>
                <a:cubicBezTo>
                  <a:pt x="11805124" y="5965905"/>
                  <a:pt x="11805124" y="5965905"/>
                  <a:pt x="11751498" y="5977336"/>
                </a:cubicBezTo>
                <a:cubicBezTo>
                  <a:pt x="11736545" y="5970707"/>
                  <a:pt x="11742949" y="5965988"/>
                  <a:pt x="11763077" y="5963993"/>
                </a:cubicBezTo>
                <a:cubicBezTo>
                  <a:pt x="11773080" y="5962975"/>
                  <a:pt x="11785110" y="5964930"/>
                  <a:pt x="11796125" y="5964847"/>
                </a:cubicBezTo>
                <a:cubicBezTo>
                  <a:pt x="11826706" y="5964685"/>
                  <a:pt x="11857182" y="5964442"/>
                  <a:pt x="11858075" y="5948658"/>
                </a:cubicBezTo>
                <a:cubicBezTo>
                  <a:pt x="11858187" y="5946377"/>
                  <a:pt x="11870110" y="5944181"/>
                  <a:pt x="11878877" y="5941170"/>
                </a:cubicBezTo>
                <a:close/>
                <a:moveTo>
                  <a:pt x="6816907" y="5939666"/>
                </a:moveTo>
                <a:lnTo>
                  <a:pt x="6845301" y="5952509"/>
                </a:lnTo>
                <a:lnTo>
                  <a:pt x="6825676" y="5950796"/>
                </a:lnTo>
                <a:cubicBezTo>
                  <a:pt x="6819913" y="5949308"/>
                  <a:pt x="6816064" y="5946256"/>
                  <a:pt x="6816907" y="5939666"/>
                </a:cubicBezTo>
                <a:close/>
                <a:moveTo>
                  <a:pt x="12189279" y="5938093"/>
                </a:moveTo>
                <a:lnTo>
                  <a:pt x="12189279" y="5939284"/>
                </a:lnTo>
                <a:lnTo>
                  <a:pt x="12183444" y="5939748"/>
                </a:lnTo>
                <a:close/>
                <a:moveTo>
                  <a:pt x="7328470" y="5935902"/>
                </a:moveTo>
                <a:cubicBezTo>
                  <a:pt x="7334835" y="5936451"/>
                  <a:pt x="7338795" y="5938954"/>
                  <a:pt x="7338795" y="5945727"/>
                </a:cubicBezTo>
                <a:cubicBezTo>
                  <a:pt x="7324518" y="5942514"/>
                  <a:pt x="7315976" y="5940563"/>
                  <a:pt x="7303722" y="5937794"/>
                </a:cubicBezTo>
                <a:cubicBezTo>
                  <a:pt x="7313337" y="5936756"/>
                  <a:pt x="7322104" y="5935354"/>
                  <a:pt x="7328470" y="5935902"/>
                </a:cubicBezTo>
                <a:close/>
                <a:moveTo>
                  <a:pt x="10244392" y="5934825"/>
                </a:moveTo>
                <a:cubicBezTo>
                  <a:pt x="10261820" y="5934825"/>
                  <a:pt x="10279135" y="5934825"/>
                  <a:pt x="10296562" y="5934825"/>
                </a:cubicBezTo>
                <a:cubicBezTo>
                  <a:pt x="10296000" y="5936329"/>
                  <a:pt x="10295550" y="5937875"/>
                  <a:pt x="10294988" y="5939381"/>
                </a:cubicBezTo>
                <a:cubicBezTo>
                  <a:pt x="10278009" y="5938853"/>
                  <a:pt x="10261032" y="5938283"/>
                  <a:pt x="10244061" y="5937754"/>
                </a:cubicBezTo>
                <a:cubicBezTo>
                  <a:pt x="10244173" y="5936776"/>
                  <a:pt x="10244279" y="5935799"/>
                  <a:pt x="10244392" y="5934825"/>
                </a:cubicBezTo>
                <a:close/>
                <a:moveTo>
                  <a:pt x="7371401" y="5934297"/>
                </a:moveTo>
                <a:cubicBezTo>
                  <a:pt x="7372976" y="5934539"/>
                  <a:pt x="7375225" y="5934622"/>
                  <a:pt x="7375788" y="5935026"/>
                </a:cubicBezTo>
                <a:cubicBezTo>
                  <a:pt x="7376350" y="5935393"/>
                  <a:pt x="7375225" y="5936125"/>
                  <a:pt x="7374775" y="5936695"/>
                </a:cubicBezTo>
                <a:cubicBezTo>
                  <a:pt x="7372526" y="5936329"/>
                  <a:pt x="7370164" y="5936004"/>
                  <a:pt x="7367921" y="5935636"/>
                </a:cubicBezTo>
                <a:cubicBezTo>
                  <a:pt x="7369039" y="5935189"/>
                  <a:pt x="7370276" y="5934744"/>
                  <a:pt x="7371401" y="5934297"/>
                </a:cubicBezTo>
                <a:close/>
                <a:moveTo>
                  <a:pt x="8232037" y="5933320"/>
                </a:moveTo>
                <a:cubicBezTo>
                  <a:pt x="8236987" y="5934297"/>
                  <a:pt x="8240023" y="5934867"/>
                  <a:pt x="8242836" y="5935475"/>
                </a:cubicBezTo>
                <a:cubicBezTo>
                  <a:pt x="8239911" y="5936695"/>
                  <a:pt x="8237324" y="5938201"/>
                  <a:pt x="8233619" y="5938975"/>
                </a:cubicBezTo>
                <a:cubicBezTo>
                  <a:pt x="8232150" y="5939300"/>
                  <a:pt x="8227995" y="5937957"/>
                  <a:pt x="8225071" y="5937345"/>
                </a:cubicBezTo>
                <a:cubicBezTo>
                  <a:pt x="8227433" y="5936004"/>
                  <a:pt x="8229794" y="5934622"/>
                  <a:pt x="8232037" y="5933320"/>
                </a:cubicBezTo>
                <a:close/>
                <a:moveTo>
                  <a:pt x="12147238" y="5931000"/>
                </a:moveTo>
                <a:cubicBezTo>
                  <a:pt x="12152187" y="5942717"/>
                  <a:pt x="12138359" y="5944019"/>
                  <a:pt x="12112615" y="5939544"/>
                </a:cubicBezTo>
                <a:cubicBezTo>
                  <a:pt x="12122956" y="5937022"/>
                  <a:pt x="12133410" y="5934460"/>
                  <a:pt x="12147238" y="5931000"/>
                </a:cubicBezTo>
                <a:close/>
                <a:moveTo>
                  <a:pt x="7255263" y="5930186"/>
                </a:moveTo>
                <a:cubicBezTo>
                  <a:pt x="7257739" y="5931040"/>
                  <a:pt x="7260325" y="5931895"/>
                  <a:pt x="7263025" y="5932831"/>
                </a:cubicBezTo>
                <a:cubicBezTo>
                  <a:pt x="7260438" y="5933686"/>
                  <a:pt x="7258302" y="5935026"/>
                  <a:pt x="7255826" y="5935108"/>
                </a:cubicBezTo>
                <a:cubicBezTo>
                  <a:pt x="7252788" y="5935189"/>
                  <a:pt x="7249646" y="5934174"/>
                  <a:pt x="7246496" y="5933604"/>
                </a:cubicBezTo>
                <a:cubicBezTo>
                  <a:pt x="7249421" y="5932465"/>
                  <a:pt x="7252340" y="5931325"/>
                  <a:pt x="7255263" y="5930186"/>
                </a:cubicBezTo>
                <a:close/>
                <a:moveTo>
                  <a:pt x="8300511" y="5930104"/>
                </a:moveTo>
                <a:cubicBezTo>
                  <a:pt x="8302761" y="5931000"/>
                  <a:pt x="8305116" y="5931895"/>
                  <a:pt x="8307260" y="5932709"/>
                </a:cubicBezTo>
                <a:cubicBezTo>
                  <a:pt x="8305453" y="5933401"/>
                  <a:pt x="8303435" y="5934825"/>
                  <a:pt x="8301185" y="5934825"/>
                </a:cubicBezTo>
                <a:cubicBezTo>
                  <a:pt x="8298148" y="5934907"/>
                  <a:pt x="8294999" y="5933971"/>
                  <a:pt x="8291850" y="5933442"/>
                </a:cubicBezTo>
                <a:cubicBezTo>
                  <a:pt x="8294775" y="5932303"/>
                  <a:pt x="8297586" y="5931203"/>
                  <a:pt x="8300511" y="5930104"/>
                </a:cubicBezTo>
                <a:close/>
                <a:moveTo>
                  <a:pt x="7521606" y="5926158"/>
                </a:moveTo>
                <a:cubicBezTo>
                  <a:pt x="7529249" y="5929982"/>
                  <a:pt x="7536560" y="5933645"/>
                  <a:pt x="7544315" y="5937510"/>
                </a:cubicBezTo>
                <a:cubicBezTo>
                  <a:pt x="7553425" y="5935351"/>
                  <a:pt x="7560842" y="5933604"/>
                  <a:pt x="7570290" y="5931325"/>
                </a:cubicBezTo>
                <a:cubicBezTo>
                  <a:pt x="7570290" y="5936533"/>
                  <a:pt x="7570290" y="5941008"/>
                  <a:pt x="7570290" y="5948942"/>
                </a:cubicBezTo>
                <a:cubicBezTo>
                  <a:pt x="7541959" y="5944833"/>
                  <a:pt x="7515983" y="5937429"/>
                  <a:pt x="7493838" y="5938730"/>
                </a:cubicBezTo>
                <a:cubicBezTo>
                  <a:pt x="7466069" y="5940355"/>
                  <a:pt x="7442230" y="5942432"/>
                  <a:pt x="7406482" y="5935597"/>
                </a:cubicBezTo>
                <a:cubicBezTo>
                  <a:pt x="7432564" y="5933238"/>
                  <a:pt x="7449316" y="5931651"/>
                  <a:pt x="7466182" y="5930266"/>
                </a:cubicBezTo>
                <a:cubicBezTo>
                  <a:pt x="7484277" y="5928804"/>
                  <a:pt x="7502492" y="5927542"/>
                  <a:pt x="7521606" y="5926158"/>
                </a:cubicBezTo>
                <a:close/>
                <a:moveTo>
                  <a:pt x="7725889" y="5925547"/>
                </a:moveTo>
                <a:cubicBezTo>
                  <a:pt x="7731513" y="5925547"/>
                  <a:pt x="7737024" y="5925547"/>
                  <a:pt x="7742529" y="5925547"/>
                </a:cubicBezTo>
                <a:cubicBezTo>
                  <a:pt x="7742529" y="5925914"/>
                  <a:pt x="7742416" y="5926282"/>
                  <a:pt x="7742304" y="5926647"/>
                </a:cubicBezTo>
                <a:cubicBezTo>
                  <a:pt x="7736800" y="5926647"/>
                  <a:pt x="7731175" y="5926647"/>
                  <a:pt x="7725664" y="5926647"/>
                </a:cubicBezTo>
                <a:cubicBezTo>
                  <a:pt x="7725664" y="5926282"/>
                  <a:pt x="7725776" y="5925914"/>
                  <a:pt x="7725889" y="5925547"/>
                </a:cubicBezTo>
                <a:close/>
                <a:moveTo>
                  <a:pt x="9015103" y="5925345"/>
                </a:moveTo>
                <a:cubicBezTo>
                  <a:pt x="9017352" y="5925671"/>
                  <a:pt x="9018252" y="5927136"/>
                  <a:pt x="9019714" y="5928112"/>
                </a:cubicBezTo>
                <a:cubicBezTo>
                  <a:pt x="9016565" y="5928275"/>
                  <a:pt x="9012972" y="5928804"/>
                  <a:pt x="9010490" y="5928439"/>
                </a:cubicBezTo>
                <a:cubicBezTo>
                  <a:pt x="9008135" y="5928072"/>
                  <a:pt x="9007011" y="5926688"/>
                  <a:pt x="9005436" y="5925752"/>
                </a:cubicBezTo>
                <a:cubicBezTo>
                  <a:pt x="9008697" y="5925589"/>
                  <a:pt x="9012515" y="5924978"/>
                  <a:pt x="9015103" y="5925345"/>
                </a:cubicBezTo>
                <a:close/>
                <a:moveTo>
                  <a:pt x="7870975" y="5923612"/>
                </a:moveTo>
                <a:cubicBezTo>
                  <a:pt x="7882031" y="5923194"/>
                  <a:pt x="7893830" y="5923881"/>
                  <a:pt x="7906900" y="5926403"/>
                </a:cubicBezTo>
                <a:cubicBezTo>
                  <a:pt x="7905326" y="5927788"/>
                  <a:pt x="7902289" y="5930266"/>
                  <a:pt x="7897677" y="5934174"/>
                </a:cubicBezTo>
                <a:cubicBezTo>
                  <a:pt x="7913868" y="5935393"/>
                  <a:pt x="7929158" y="5936533"/>
                  <a:pt x="7938157" y="5937224"/>
                </a:cubicBezTo>
                <a:cubicBezTo>
                  <a:pt x="7929045" y="5943002"/>
                  <a:pt x="7919379" y="5949105"/>
                  <a:pt x="7909487" y="5955370"/>
                </a:cubicBezTo>
                <a:cubicBezTo>
                  <a:pt x="7890147" y="5949674"/>
                  <a:pt x="7872832" y="5941618"/>
                  <a:pt x="7850688" y="5939016"/>
                </a:cubicBezTo>
                <a:cubicBezTo>
                  <a:pt x="7829098" y="5936451"/>
                  <a:pt x="7802454" y="5939422"/>
                  <a:pt x="7777272" y="5937510"/>
                </a:cubicBezTo>
                <a:cubicBezTo>
                  <a:pt x="7811333" y="5936074"/>
                  <a:pt x="7837809" y="5924870"/>
                  <a:pt x="7870975" y="5923612"/>
                </a:cubicBezTo>
                <a:close/>
                <a:moveTo>
                  <a:pt x="7984809" y="5923109"/>
                </a:moveTo>
                <a:cubicBezTo>
                  <a:pt x="8012359" y="5923555"/>
                  <a:pt x="8038666" y="5924368"/>
                  <a:pt x="8065086" y="5924329"/>
                </a:cubicBezTo>
                <a:cubicBezTo>
                  <a:pt x="8090942" y="5924329"/>
                  <a:pt x="8112644" y="5925834"/>
                  <a:pt x="8123211" y="5938486"/>
                </a:cubicBezTo>
                <a:cubicBezTo>
                  <a:pt x="8078352" y="5938770"/>
                  <a:pt x="8035292" y="5927868"/>
                  <a:pt x="7989646" y="5943083"/>
                </a:cubicBezTo>
                <a:cubicBezTo>
                  <a:pt x="7987058" y="5932220"/>
                  <a:pt x="7985709" y="5926730"/>
                  <a:pt x="7984809" y="5923109"/>
                </a:cubicBezTo>
                <a:close/>
                <a:moveTo>
                  <a:pt x="11355863" y="5921359"/>
                </a:moveTo>
                <a:cubicBezTo>
                  <a:pt x="11356650" y="5923720"/>
                  <a:pt x="11357318" y="5926078"/>
                  <a:pt x="11358106" y="5928439"/>
                </a:cubicBezTo>
                <a:cubicBezTo>
                  <a:pt x="11347989" y="5928683"/>
                  <a:pt x="11337760" y="5929089"/>
                  <a:pt x="11327525" y="5929008"/>
                </a:cubicBezTo>
                <a:cubicBezTo>
                  <a:pt x="11326850" y="5929008"/>
                  <a:pt x="11324944" y="5924167"/>
                  <a:pt x="11325956" y="5924044"/>
                </a:cubicBezTo>
                <a:cubicBezTo>
                  <a:pt x="11335623" y="5922865"/>
                  <a:pt x="11345852" y="5922173"/>
                  <a:pt x="11355863" y="5921359"/>
                </a:cubicBezTo>
                <a:close/>
                <a:moveTo>
                  <a:pt x="5500261" y="5920709"/>
                </a:moveTo>
                <a:cubicBezTo>
                  <a:pt x="5502285" y="5920910"/>
                  <a:pt x="5503635" y="5922010"/>
                  <a:pt x="5507004" y="5923475"/>
                </a:cubicBezTo>
                <a:cubicBezTo>
                  <a:pt x="5500261" y="5923475"/>
                  <a:pt x="5495537" y="5923555"/>
                  <a:pt x="5490934" y="5923353"/>
                </a:cubicBezTo>
                <a:cubicBezTo>
                  <a:pt x="5490483" y="5923313"/>
                  <a:pt x="5490594" y="5921725"/>
                  <a:pt x="5490372" y="5920830"/>
                </a:cubicBezTo>
                <a:cubicBezTo>
                  <a:pt x="5493739" y="5920789"/>
                  <a:pt x="5497225" y="5920421"/>
                  <a:pt x="5500261" y="5920709"/>
                </a:cubicBezTo>
                <a:close/>
                <a:moveTo>
                  <a:pt x="5335890" y="5919041"/>
                </a:moveTo>
                <a:cubicBezTo>
                  <a:pt x="5338814" y="5919082"/>
                  <a:pt x="5341739" y="5919284"/>
                  <a:pt x="5344663" y="5919446"/>
                </a:cubicBezTo>
                <a:cubicBezTo>
                  <a:pt x="5344325" y="5920057"/>
                  <a:pt x="5343868" y="5920667"/>
                  <a:pt x="5343531" y="5921278"/>
                </a:cubicBezTo>
                <a:cubicBezTo>
                  <a:pt x="5340613" y="5921115"/>
                  <a:pt x="5337690" y="5920951"/>
                  <a:pt x="5334765" y="5920789"/>
                </a:cubicBezTo>
                <a:cubicBezTo>
                  <a:pt x="5335101" y="5920179"/>
                  <a:pt x="5335552" y="5919041"/>
                  <a:pt x="5335890" y="5919041"/>
                </a:cubicBezTo>
                <a:close/>
                <a:moveTo>
                  <a:pt x="5448091" y="5916558"/>
                </a:moveTo>
                <a:cubicBezTo>
                  <a:pt x="5448654" y="5917616"/>
                  <a:pt x="5449215" y="5918635"/>
                  <a:pt x="5449777" y="5919690"/>
                </a:cubicBezTo>
                <a:cubicBezTo>
                  <a:pt x="5439888" y="5920504"/>
                  <a:pt x="5429875" y="5921318"/>
                  <a:pt x="5419985" y="5922131"/>
                </a:cubicBezTo>
                <a:cubicBezTo>
                  <a:pt x="5419422" y="5920586"/>
                  <a:pt x="5418971" y="5919001"/>
                  <a:pt x="5418412" y="5917453"/>
                </a:cubicBezTo>
                <a:cubicBezTo>
                  <a:pt x="5428309" y="5917127"/>
                  <a:pt x="5438199" y="5916803"/>
                  <a:pt x="5448091" y="5916558"/>
                </a:cubicBezTo>
                <a:close/>
                <a:moveTo>
                  <a:pt x="4001776" y="5915992"/>
                </a:moveTo>
                <a:lnTo>
                  <a:pt x="4001325" y="5916094"/>
                </a:lnTo>
                <a:lnTo>
                  <a:pt x="4001195" y="5916067"/>
                </a:lnTo>
                <a:lnTo>
                  <a:pt x="4001140" y="5916024"/>
                </a:lnTo>
                <a:close/>
                <a:moveTo>
                  <a:pt x="7573327" y="5915094"/>
                </a:moveTo>
                <a:cubicBezTo>
                  <a:pt x="7574896" y="5915419"/>
                  <a:pt x="7576358" y="5915705"/>
                  <a:pt x="7577932" y="5915947"/>
                </a:cubicBezTo>
                <a:cubicBezTo>
                  <a:pt x="7576246" y="5916641"/>
                  <a:pt x="7574558" y="5917331"/>
                  <a:pt x="7572877" y="5918024"/>
                </a:cubicBezTo>
                <a:cubicBezTo>
                  <a:pt x="7572083" y="5917495"/>
                  <a:pt x="7570516" y="5916925"/>
                  <a:pt x="7570516" y="5916395"/>
                </a:cubicBezTo>
                <a:cubicBezTo>
                  <a:pt x="7570516" y="5915990"/>
                  <a:pt x="7572315" y="5915541"/>
                  <a:pt x="7573327" y="5915094"/>
                </a:cubicBezTo>
                <a:close/>
                <a:moveTo>
                  <a:pt x="7391754" y="5914849"/>
                </a:moveTo>
                <a:cubicBezTo>
                  <a:pt x="7394228" y="5914970"/>
                  <a:pt x="7396027" y="5916436"/>
                  <a:pt x="7398158" y="5917291"/>
                </a:cubicBezTo>
                <a:cubicBezTo>
                  <a:pt x="7395465" y="5917861"/>
                  <a:pt x="7392540" y="5918916"/>
                  <a:pt x="7389954" y="5918795"/>
                </a:cubicBezTo>
                <a:cubicBezTo>
                  <a:pt x="7387705" y="5918674"/>
                  <a:pt x="7385792" y="5917331"/>
                  <a:pt x="7383768" y="5916518"/>
                </a:cubicBezTo>
                <a:cubicBezTo>
                  <a:pt x="7386467" y="5915906"/>
                  <a:pt x="7389391" y="5914727"/>
                  <a:pt x="7391754" y="5914849"/>
                </a:cubicBezTo>
                <a:close/>
                <a:moveTo>
                  <a:pt x="7647187" y="5913263"/>
                </a:moveTo>
                <a:cubicBezTo>
                  <a:pt x="7648761" y="5913304"/>
                  <a:pt x="7650336" y="5913304"/>
                  <a:pt x="7651910" y="5913263"/>
                </a:cubicBezTo>
                <a:cubicBezTo>
                  <a:pt x="7651124" y="5913873"/>
                  <a:pt x="7650561" y="5914565"/>
                  <a:pt x="7649323" y="5915053"/>
                </a:cubicBezTo>
                <a:cubicBezTo>
                  <a:pt x="7649099" y="5915174"/>
                  <a:pt x="7646744" y="5914646"/>
                  <a:pt x="7645281" y="5914400"/>
                </a:cubicBezTo>
                <a:cubicBezTo>
                  <a:pt x="7645956" y="5914037"/>
                  <a:pt x="7646518" y="5913631"/>
                  <a:pt x="7647187" y="5913263"/>
                </a:cubicBezTo>
                <a:close/>
                <a:moveTo>
                  <a:pt x="7474611" y="5913142"/>
                </a:moveTo>
                <a:cubicBezTo>
                  <a:pt x="7475173" y="5914280"/>
                  <a:pt x="7475623" y="5915378"/>
                  <a:pt x="7476185" y="5916518"/>
                </a:cubicBezTo>
                <a:cubicBezTo>
                  <a:pt x="7465394" y="5917414"/>
                  <a:pt x="7454715" y="5918309"/>
                  <a:pt x="7443917" y="5919204"/>
                </a:cubicBezTo>
                <a:cubicBezTo>
                  <a:pt x="7443355" y="5917616"/>
                  <a:pt x="7442905" y="5916070"/>
                  <a:pt x="7442343" y="5914483"/>
                </a:cubicBezTo>
                <a:cubicBezTo>
                  <a:pt x="7453028" y="5914037"/>
                  <a:pt x="7463819" y="5913590"/>
                  <a:pt x="7474611" y="5913142"/>
                </a:cubicBezTo>
                <a:close/>
                <a:moveTo>
                  <a:pt x="7714985" y="5912451"/>
                </a:moveTo>
                <a:cubicBezTo>
                  <a:pt x="7726226" y="5912898"/>
                  <a:pt x="7737355" y="5913385"/>
                  <a:pt x="7748484" y="5913831"/>
                </a:cubicBezTo>
                <a:cubicBezTo>
                  <a:pt x="7748153" y="5914889"/>
                  <a:pt x="7747703" y="5915906"/>
                  <a:pt x="7747366" y="5916925"/>
                </a:cubicBezTo>
                <a:cubicBezTo>
                  <a:pt x="7736343" y="5916314"/>
                  <a:pt x="7725214" y="5915744"/>
                  <a:pt x="7713972" y="5915174"/>
                </a:cubicBezTo>
                <a:cubicBezTo>
                  <a:pt x="7714310" y="5914238"/>
                  <a:pt x="7714648" y="5913346"/>
                  <a:pt x="7714985" y="5912451"/>
                </a:cubicBezTo>
                <a:close/>
                <a:moveTo>
                  <a:pt x="7276179" y="5911554"/>
                </a:moveTo>
                <a:cubicBezTo>
                  <a:pt x="7296861" y="5912898"/>
                  <a:pt x="7315414" y="5918471"/>
                  <a:pt x="7341496" y="5923515"/>
                </a:cubicBezTo>
                <a:cubicBezTo>
                  <a:pt x="7297985" y="5927136"/>
                  <a:pt x="7271341" y="5925712"/>
                  <a:pt x="7227271" y="5918350"/>
                </a:cubicBezTo>
                <a:cubicBezTo>
                  <a:pt x="7245148" y="5915663"/>
                  <a:pt x="7262124" y="5910618"/>
                  <a:pt x="7276179" y="5911554"/>
                </a:cubicBezTo>
                <a:close/>
                <a:moveTo>
                  <a:pt x="7140475" y="5910416"/>
                </a:moveTo>
                <a:cubicBezTo>
                  <a:pt x="7146324" y="5910416"/>
                  <a:pt x="7151154" y="5909844"/>
                  <a:pt x="7153291" y="5910497"/>
                </a:cubicBezTo>
                <a:cubicBezTo>
                  <a:pt x="7167681" y="5914727"/>
                  <a:pt x="7184098" y="5918552"/>
                  <a:pt x="7195002" y="5923800"/>
                </a:cubicBezTo>
                <a:cubicBezTo>
                  <a:pt x="7203887" y="5928072"/>
                  <a:pt x="7211529" y="5934378"/>
                  <a:pt x="7210067" y="5939422"/>
                </a:cubicBezTo>
                <a:cubicBezTo>
                  <a:pt x="7207817" y="5947475"/>
                  <a:pt x="7187359" y="5946582"/>
                  <a:pt x="7170045" y="5945929"/>
                </a:cubicBezTo>
                <a:cubicBezTo>
                  <a:pt x="7147781" y="5945118"/>
                  <a:pt x="7125410" y="5944508"/>
                  <a:pt x="7103153" y="5943816"/>
                </a:cubicBezTo>
                <a:cubicBezTo>
                  <a:pt x="7083700" y="5943245"/>
                  <a:pt x="7063236" y="5939138"/>
                  <a:pt x="7048508" y="5948291"/>
                </a:cubicBezTo>
                <a:cubicBezTo>
                  <a:pt x="7034116" y="5957239"/>
                  <a:pt x="7038615" y="5964604"/>
                  <a:pt x="7058068" y="5972091"/>
                </a:cubicBezTo>
                <a:cubicBezTo>
                  <a:pt x="7038053" y="5973106"/>
                  <a:pt x="7019951" y="5974001"/>
                  <a:pt x="6995670" y="5975182"/>
                </a:cubicBezTo>
                <a:cubicBezTo>
                  <a:pt x="7006910" y="5965499"/>
                  <a:pt x="7016359" y="5957443"/>
                  <a:pt x="7025801" y="5949348"/>
                </a:cubicBezTo>
                <a:cubicBezTo>
                  <a:pt x="6975991" y="5942391"/>
                  <a:pt x="6957783" y="5942635"/>
                  <a:pt x="6901451" y="5950325"/>
                </a:cubicBezTo>
                <a:cubicBezTo>
                  <a:pt x="6903026" y="5953905"/>
                  <a:pt x="6904600" y="5957647"/>
                  <a:pt x="6906287" y="5961432"/>
                </a:cubicBezTo>
                <a:cubicBezTo>
                  <a:pt x="6888972" y="5966130"/>
                  <a:pt x="6877927" y="5965469"/>
                  <a:pt x="6869185" y="5962855"/>
                </a:cubicBezTo>
                <a:lnTo>
                  <a:pt x="6846060" y="5952626"/>
                </a:lnTo>
                <a:lnTo>
                  <a:pt x="6871732" y="5948718"/>
                </a:lnTo>
                <a:cubicBezTo>
                  <a:pt x="6877790" y="5946663"/>
                  <a:pt x="6879982" y="5943734"/>
                  <a:pt x="6874583" y="5939504"/>
                </a:cubicBezTo>
                <a:cubicBezTo>
                  <a:pt x="6869859" y="5935840"/>
                  <a:pt x="6847938" y="5933523"/>
                  <a:pt x="6833660" y="5933401"/>
                </a:cubicBezTo>
                <a:cubicBezTo>
                  <a:pt x="6808927" y="5933197"/>
                  <a:pt x="6783964" y="5935150"/>
                  <a:pt x="6759119" y="5936166"/>
                </a:cubicBezTo>
                <a:cubicBezTo>
                  <a:pt x="6758220" y="5934297"/>
                  <a:pt x="6757431" y="5932425"/>
                  <a:pt x="6756644" y="5930551"/>
                </a:cubicBezTo>
                <a:cubicBezTo>
                  <a:pt x="6783401" y="5929293"/>
                  <a:pt x="6810157" y="5928030"/>
                  <a:pt x="6841639" y="5926525"/>
                </a:cubicBezTo>
                <a:cubicBezTo>
                  <a:pt x="6834672" y="5922335"/>
                  <a:pt x="6830510" y="5919771"/>
                  <a:pt x="6824549" y="5916192"/>
                </a:cubicBezTo>
                <a:cubicBezTo>
                  <a:pt x="6841751" y="5914849"/>
                  <a:pt x="6859292" y="5911554"/>
                  <a:pt x="6873908" y="5912735"/>
                </a:cubicBezTo>
                <a:cubicBezTo>
                  <a:pt x="6928433" y="5917210"/>
                  <a:pt x="6981053" y="5912816"/>
                  <a:pt x="7034343" y="5910659"/>
                </a:cubicBezTo>
                <a:cubicBezTo>
                  <a:pt x="7038728" y="5910497"/>
                  <a:pt x="7043678" y="5912327"/>
                  <a:pt x="7055145" y="5914523"/>
                </a:cubicBezTo>
                <a:cubicBezTo>
                  <a:pt x="7004774" y="5926730"/>
                  <a:pt x="6940469" y="5916274"/>
                  <a:pt x="6899877" y="5931610"/>
                </a:cubicBezTo>
                <a:cubicBezTo>
                  <a:pt x="6918428" y="5941618"/>
                  <a:pt x="6944293" y="5941740"/>
                  <a:pt x="6981504" y="5937632"/>
                </a:cubicBezTo>
                <a:cubicBezTo>
                  <a:pt x="7027936" y="5932507"/>
                  <a:pt x="7067397" y="5917414"/>
                  <a:pt x="7124399" y="5924857"/>
                </a:cubicBezTo>
                <a:cubicBezTo>
                  <a:pt x="7130584" y="5919245"/>
                  <a:pt x="7135751" y="5914646"/>
                  <a:pt x="7140475" y="5910416"/>
                </a:cubicBezTo>
                <a:close/>
                <a:moveTo>
                  <a:pt x="4027223" y="5910170"/>
                </a:moveTo>
                <a:cubicBezTo>
                  <a:pt x="4029135" y="5911595"/>
                  <a:pt x="4031047" y="5912979"/>
                  <a:pt x="4032959" y="5914400"/>
                </a:cubicBezTo>
                <a:lnTo>
                  <a:pt x="4001776" y="5915992"/>
                </a:lnTo>
                <a:close/>
                <a:moveTo>
                  <a:pt x="11855488" y="5906551"/>
                </a:moveTo>
                <a:cubicBezTo>
                  <a:pt x="11857519" y="5907405"/>
                  <a:pt x="11859424" y="5908259"/>
                  <a:pt x="11861336" y="5909112"/>
                </a:cubicBezTo>
                <a:cubicBezTo>
                  <a:pt x="11857407" y="5909723"/>
                  <a:pt x="11853582" y="5910375"/>
                  <a:pt x="11849645" y="5910986"/>
                </a:cubicBezTo>
                <a:cubicBezTo>
                  <a:pt x="11848746" y="5909968"/>
                  <a:pt x="11846271" y="5908623"/>
                  <a:pt x="11847284" y="5908016"/>
                </a:cubicBezTo>
                <a:cubicBezTo>
                  <a:pt x="11848633" y="5907242"/>
                  <a:pt x="11852683" y="5906999"/>
                  <a:pt x="11855488" y="5906551"/>
                </a:cubicBezTo>
                <a:close/>
                <a:moveTo>
                  <a:pt x="4172367" y="5906184"/>
                </a:moveTo>
                <a:cubicBezTo>
                  <a:pt x="4173379" y="5906673"/>
                  <a:pt x="4174279" y="5907202"/>
                  <a:pt x="4175179" y="5907690"/>
                </a:cubicBezTo>
                <a:cubicBezTo>
                  <a:pt x="4172929" y="5908343"/>
                  <a:pt x="4170568" y="5908950"/>
                  <a:pt x="4168325" y="5909561"/>
                </a:cubicBezTo>
                <a:cubicBezTo>
                  <a:pt x="4167312" y="5909072"/>
                  <a:pt x="4165400" y="5908220"/>
                  <a:pt x="4165624" y="5908137"/>
                </a:cubicBezTo>
                <a:cubicBezTo>
                  <a:pt x="4167643" y="5907405"/>
                  <a:pt x="4170124" y="5906836"/>
                  <a:pt x="4172367" y="5906184"/>
                </a:cubicBezTo>
                <a:close/>
                <a:moveTo>
                  <a:pt x="7921404" y="5903297"/>
                </a:moveTo>
                <a:cubicBezTo>
                  <a:pt x="7897233" y="5913427"/>
                  <a:pt x="7897233" y="5913427"/>
                  <a:pt x="7856980" y="5910333"/>
                </a:cubicBezTo>
                <a:cubicBezTo>
                  <a:pt x="7882506" y="5907569"/>
                  <a:pt x="7897677" y="5905900"/>
                  <a:pt x="7921404" y="5903297"/>
                </a:cubicBezTo>
                <a:close/>
                <a:moveTo>
                  <a:pt x="8053845" y="5901995"/>
                </a:moveTo>
                <a:cubicBezTo>
                  <a:pt x="8055981" y="5902850"/>
                  <a:pt x="8058224" y="5903702"/>
                  <a:pt x="8060475" y="5904555"/>
                </a:cubicBezTo>
                <a:cubicBezTo>
                  <a:pt x="8056431" y="5905127"/>
                  <a:pt x="8052382" y="5905818"/>
                  <a:pt x="8048221" y="5906102"/>
                </a:cubicBezTo>
                <a:cubicBezTo>
                  <a:pt x="8047545" y="5906144"/>
                  <a:pt x="8045859" y="5904190"/>
                  <a:pt x="8044734" y="5903133"/>
                </a:cubicBezTo>
                <a:cubicBezTo>
                  <a:pt x="8047771" y="5902769"/>
                  <a:pt x="8050808" y="5902361"/>
                  <a:pt x="8053845" y="5901995"/>
                </a:cubicBezTo>
                <a:close/>
                <a:moveTo>
                  <a:pt x="6837596" y="5901222"/>
                </a:moveTo>
                <a:cubicBezTo>
                  <a:pt x="6843438" y="5901222"/>
                  <a:pt x="6849175" y="5901222"/>
                  <a:pt x="6855016" y="5901222"/>
                </a:cubicBezTo>
                <a:cubicBezTo>
                  <a:pt x="6854904" y="5901669"/>
                  <a:pt x="6854792" y="5902116"/>
                  <a:pt x="6854681" y="5902565"/>
                </a:cubicBezTo>
                <a:cubicBezTo>
                  <a:pt x="6848839" y="5902565"/>
                  <a:pt x="6843101" y="5902565"/>
                  <a:pt x="6837259" y="5902565"/>
                </a:cubicBezTo>
                <a:cubicBezTo>
                  <a:pt x="6837372" y="5902116"/>
                  <a:pt x="6837484" y="5901669"/>
                  <a:pt x="6837596" y="5901222"/>
                </a:cubicBezTo>
                <a:close/>
                <a:moveTo>
                  <a:pt x="12087022" y="5899697"/>
                </a:moveTo>
                <a:cubicBezTo>
                  <a:pt x="12097633" y="5898862"/>
                  <a:pt x="12108510" y="5899840"/>
                  <a:pt x="12122282" y="5902810"/>
                </a:cubicBezTo>
                <a:cubicBezTo>
                  <a:pt x="12139541" y="5906531"/>
                  <a:pt x="12156068" y="5908299"/>
                  <a:pt x="12172483" y="5908305"/>
                </a:cubicBezTo>
                <a:lnTo>
                  <a:pt x="12189279" y="5906577"/>
                </a:lnTo>
                <a:lnTo>
                  <a:pt x="12189279" y="5914940"/>
                </a:lnTo>
                <a:lnTo>
                  <a:pt x="12152301" y="5915459"/>
                </a:lnTo>
                <a:cubicBezTo>
                  <a:pt x="12130717" y="5915744"/>
                  <a:pt x="12108340" y="5917414"/>
                  <a:pt x="12092038" y="5908623"/>
                </a:cubicBezTo>
                <a:cubicBezTo>
                  <a:pt x="12087545" y="5906225"/>
                  <a:pt x="12066856" y="5907731"/>
                  <a:pt x="12053364" y="5907447"/>
                </a:cubicBezTo>
                <a:cubicBezTo>
                  <a:pt x="12066068" y="5903173"/>
                  <a:pt x="12076412" y="5900529"/>
                  <a:pt x="12087022" y="5899697"/>
                </a:cubicBezTo>
                <a:close/>
                <a:moveTo>
                  <a:pt x="10603041" y="5896666"/>
                </a:moveTo>
                <a:cubicBezTo>
                  <a:pt x="10612370" y="5896666"/>
                  <a:pt x="10621706" y="5896666"/>
                  <a:pt x="10631035" y="5896666"/>
                </a:cubicBezTo>
                <a:cubicBezTo>
                  <a:pt x="10631035" y="5897276"/>
                  <a:pt x="10631035" y="5897886"/>
                  <a:pt x="10631035" y="5898495"/>
                </a:cubicBezTo>
                <a:cubicBezTo>
                  <a:pt x="10621706" y="5898495"/>
                  <a:pt x="10612370" y="5898495"/>
                  <a:pt x="10603041" y="5898495"/>
                </a:cubicBezTo>
                <a:cubicBezTo>
                  <a:pt x="10603041" y="5897886"/>
                  <a:pt x="10603041" y="5897276"/>
                  <a:pt x="10603041" y="5896666"/>
                </a:cubicBezTo>
                <a:close/>
                <a:moveTo>
                  <a:pt x="7797842" y="5893450"/>
                </a:moveTo>
                <a:cubicBezTo>
                  <a:pt x="7798742" y="5894102"/>
                  <a:pt x="7799755" y="5894753"/>
                  <a:pt x="7800655" y="5895403"/>
                </a:cubicBezTo>
                <a:cubicBezTo>
                  <a:pt x="7794468" y="5896461"/>
                  <a:pt x="7788626" y="5897965"/>
                  <a:pt x="7782214" y="5898495"/>
                </a:cubicBezTo>
                <a:cubicBezTo>
                  <a:pt x="7775472" y="5899023"/>
                  <a:pt x="7768161" y="5898616"/>
                  <a:pt x="7761081" y="5898616"/>
                </a:cubicBezTo>
                <a:cubicBezTo>
                  <a:pt x="7761194" y="5897925"/>
                  <a:pt x="7761419" y="5897276"/>
                  <a:pt x="7761531" y="5896585"/>
                </a:cubicBezTo>
                <a:cubicBezTo>
                  <a:pt x="7773673" y="5895566"/>
                  <a:pt x="7785813" y="5894508"/>
                  <a:pt x="7797842" y="5893450"/>
                </a:cubicBezTo>
                <a:close/>
                <a:moveTo>
                  <a:pt x="8658935" y="5890767"/>
                </a:moveTo>
                <a:cubicBezTo>
                  <a:pt x="8660052" y="5890807"/>
                  <a:pt x="8660840" y="5891581"/>
                  <a:pt x="8661740" y="5892028"/>
                </a:cubicBezTo>
                <a:cubicBezTo>
                  <a:pt x="8659265" y="5892392"/>
                  <a:pt x="8656679" y="5892760"/>
                  <a:pt x="8654210" y="5893124"/>
                </a:cubicBezTo>
                <a:cubicBezTo>
                  <a:pt x="8654322" y="5892556"/>
                  <a:pt x="8654322" y="5892028"/>
                  <a:pt x="8654436" y="5891458"/>
                </a:cubicBezTo>
                <a:cubicBezTo>
                  <a:pt x="8656010" y="5891173"/>
                  <a:pt x="8657585" y="5890685"/>
                  <a:pt x="8658935" y="5890767"/>
                </a:cubicBezTo>
                <a:close/>
                <a:moveTo>
                  <a:pt x="5787062" y="5889871"/>
                </a:moveTo>
                <a:cubicBezTo>
                  <a:pt x="5788300" y="5891254"/>
                  <a:pt x="5789538" y="5892679"/>
                  <a:pt x="5790774" y="5894062"/>
                </a:cubicBezTo>
                <a:cubicBezTo>
                  <a:pt x="5776047" y="5895771"/>
                  <a:pt x="5761207" y="5897480"/>
                  <a:pt x="5746366" y="5899145"/>
                </a:cubicBezTo>
                <a:cubicBezTo>
                  <a:pt x="5745127" y="5897724"/>
                  <a:pt x="5743779" y="5896259"/>
                  <a:pt x="5742541" y="5894834"/>
                </a:cubicBezTo>
                <a:cubicBezTo>
                  <a:pt x="5757382" y="5893166"/>
                  <a:pt x="5772222" y="5891540"/>
                  <a:pt x="5787062" y="5889871"/>
                </a:cubicBezTo>
                <a:close/>
                <a:moveTo>
                  <a:pt x="10986423" y="5889139"/>
                </a:moveTo>
                <a:cubicBezTo>
                  <a:pt x="10994852" y="5889139"/>
                  <a:pt x="11003393" y="5889139"/>
                  <a:pt x="11011829" y="5889139"/>
                </a:cubicBezTo>
                <a:cubicBezTo>
                  <a:pt x="11011829" y="5889587"/>
                  <a:pt x="11011829" y="5890034"/>
                  <a:pt x="11011829" y="5890482"/>
                </a:cubicBezTo>
                <a:cubicBezTo>
                  <a:pt x="11003393" y="5890482"/>
                  <a:pt x="10994852" y="5890482"/>
                  <a:pt x="10986423" y="5890482"/>
                </a:cubicBezTo>
                <a:cubicBezTo>
                  <a:pt x="10986423" y="5890034"/>
                  <a:pt x="10986423" y="5889587"/>
                  <a:pt x="10986423" y="5889139"/>
                </a:cubicBezTo>
                <a:close/>
                <a:moveTo>
                  <a:pt x="6554162" y="5888893"/>
                </a:moveTo>
                <a:cubicBezTo>
                  <a:pt x="6556862" y="5888813"/>
                  <a:pt x="6560005" y="5890360"/>
                  <a:pt x="6569453" y="5892839"/>
                </a:cubicBezTo>
                <a:cubicBezTo>
                  <a:pt x="6534485" y="5896177"/>
                  <a:pt x="6504017" y="5899105"/>
                  <a:pt x="6471418" y="5902200"/>
                </a:cubicBezTo>
                <a:cubicBezTo>
                  <a:pt x="6470292" y="5908665"/>
                  <a:pt x="6469393" y="5914443"/>
                  <a:pt x="6468155" y="5921399"/>
                </a:cubicBezTo>
                <a:cubicBezTo>
                  <a:pt x="6490638" y="5923109"/>
                  <a:pt x="6510091" y="5924572"/>
                  <a:pt x="6529205" y="5925996"/>
                </a:cubicBezTo>
                <a:cubicBezTo>
                  <a:pt x="6525607" y="5938935"/>
                  <a:pt x="6522119" y="5951502"/>
                  <a:pt x="6518520" y="5964644"/>
                </a:cubicBezTo>
                <a:cubicBezTo>
                  <a:pt x="6447467" y="5953090"/>
                  <a:pt x="6428015" y="5949511"/>
                  <a:pt x="6308397" y="5949674"/>
                </a:cubicBezTo>
                <a:cubicBezTo>
                  <a:pt x="6297606" y="5949674"/>
                  <a:pt x="6286807" y="5947639"/>
                  <a:pt x="6275789" y="5946866"/>
                </a:cubicBezTo>
                <a:cubicBezTo>
                  <a:pt x="6263087" y="5945970"/>
                  <a:pt x="6248022" y="5943532"/>
                  <a:pt x="6237567" y="5945037"/>
                </a:cubicBezTo>
                <a:cubicBezTo>
                  <a:pt x="6178993" y="5953416"/>
                  <a:pt x="6116932" y="5948860"/>
                  <a:pt x="6057344" y="5952684"/>
                </a:cubicBezTo>
                <a:cubicBezTo>
                  <a:pt x="6045197" y="5953457"/>
                  <a:pt x="6034292" y="5956589"/>
                  <a:pt x="6021587" y="5958827"/>
                </a:cubicBezTo>
                <a:cubicBezTo>
                  <a:pt x="6002139" y="5953437"/>
                  <a:pt x="6003516" y="5950224"/>
                  <a:pt x="6010909" y="5947660"/>
                </a:cubicBezTo>
                <a:lnTo>
                  <a:pt x="6036261" y="5940415"/>
                </a:lnTo>
                <a:lnTo>
                  <a:pt x="6036431" y="5940440"/>
                </a:lnTo>
                <a:lnTo>
                  <a:pt x="6036320" y="5940400"/>
                </a:lnTo>
                <a:lnTo>
                  <a:pt x="6036261" y="5940415"/>
                </a:lnTo>
                <a:lnTo>
                  <a:pt x="5977290" y="5932018"/>
                </a:lnTo>
                <a:cubicBezTo>
                  <a:pt x="5971448" y="5935475"/>
                  <a:pt x="5962001" y="5941008"/>
                  <a:pt x="5952672" y="5946500"/>
                </a:cubicBezTo>
                <a:cubicBezTo>
                  <a:pt x="5946937" y="5945606"/>
                  <a:pt x="5941093" y="5944712"/>
                  <a:pt x="5935356" y="5943816"/>
                </a:cubicBezTo>
                <a:cubicBezTo>
                  <a:pt x="5954246" y="5934460"/>
                  <a:pt x="5970886" y="5925263"/>
                  <a:pt x="5913774" y="5922214"/>
                </a:cubicBezTo>
                <a:cubicBezTo>
                  <a:pt x="5988765" y="5916354"/>
                  <a:pt x="6050033" y="5909968"/>
                  <a:pt x="6112544" y="5906999"/>
                </a:cubicBezTo>
                <a:cubicBezTo>
                  <a:pt x="6259487" y="5900040"/>
                  <a:pt x="6406882" y="5894753"/>
                  <a:pt x="6554162" y="5888893"/>
                </a:cubicBezTo>
                <a:close/>
                <a:moveTo>
                  <a:pt x="11156749" y="5888813"/>
                </a:moveTo>
                <a:cubicBezTo>
                  <a:pt x="11179575" y="5888813"/>
                  <a:pt x="11202508" y="5888813"/>
                  <a:pt x="11225441" y="5888813"/>
                </a:cubicBezTo>
                <a:cubicBezTo>
                  <a:pt x="11225553" y="5889342"/>
                  <a:pt x="11225553" y="5889871"/>
                  <a:pt x="11225665" y="5890399"/>
                </a:cubicBezTo>
                <a:cubicBezTo>
                  <a:pt x="11202732" y="5890399"/>
                  <a:pt x="11179913" y="5890399"/>
                  <a:pt x="11156973" y="5890399"/>
                </a:cubicBezTo>
                <a:cubicBezTo>
                  <a:pt x="11156861" y="5889871"/>
                  <a:pt x="11156861" y="5889342"/>
                  <a:pt x="11156749" y="5888813"/>
                </a:cubicBezTo>
                <a:close/>
                <a:moveTo>
                  <a:pt x="11076246" y="5888731"/>
                </a:moveTo>
                <a:cubicBezTo>
                  <a:pt x="11077828" y="5888731"/>
                  <a:pt x="11079621" y="5888609"/>
                  <a:pt x="11080971" y="5888813"/>
                </a:cubicBezTo>
                <a:cubicBezTo>
                  <a:pt x="11081645" y="5888935"/>
                  <a:pt x="11081645" y="5889628"/>
                  <a:pt x="11081983" y="5890034"/>
                </a:cubicBezTo>
                <a:cubicBezTo>
                  <a:pt x="11080521" y="5890197"/>
                  <a:pt x="11079059" y="5890360"/>
                  <a:pt x="11077491" y="5890482"/>
                </a:cubicBezTo>
                <a:cubicBezTo>
                  <a:pt x="11077153" y="5889912"/>
                  <a:pt x="11076696" y="5889301"/>
                  <a:pt x="11076246" y="5888731"/>
                </a:cubicBezTo>
                <a:close/>
                <a:moveTo>
                  <a:pt x="5489807" y="5888569"/>
                </a:moveTo>
                <a:cubicBezTo>
                  <a:pt x="5501835" y="5898007"/>
                  <a:pt x="5523194" y="5887717"/>
                  <a:pt x="5537584" y="5891418"/>
                </a:cubicBezTo>
                <a:cubicBezTo>
                  <a:pt x="5518813" y="5902401"/>
                  <a:pt x="5492612" y="5906918"/>
                  <a:pt x="5473280" y="5901628"/>
                </a:cubicBezTo>
                <a:cubicBezTo>
                  <a:pt x="5465968" y="5899634"/>
                  <a:pt x="5466194" y="5894019"/>
                  <a:pt x="5463051" y="5890034"/>
                </a:cubicBezTo>
                <a:cubicBezTo>
                  <a:pt x="5472268" y="5889465"/>
                  <a:pt x="5488790" y="5887755"/>
                  <a:pt x="5489807" y="5888569"/>
                </a:cubicBezTo>
                <a:close/>
                <a:moveTo>
                  <a:pt x="11504600" y="5888284"/>
                </a:moveTo>
                <a:cubicBezTo>
                  <a:pt x="11506181" y="5888893"/>
                  <a:pt x="11507187" y="5889709"/>
                  <a:pt x="11508424" y="5890482"/>
                </a:cubicBezTo>
                <a:cubicBezTo>
                  <a:pt x="11506625" y="5890482"/>
                  <a:pt x="11504600" y="5890685"/>
                  <a:pt x="11503032" y="5890440"/>
                </a:cubicBezTo>
                <a:cubicBezTo>
                  <a:pt x="11501795" y="5890278"/>
                  <a:pt x="11501007" y="5889587"/>
                  <a:pt x="11500107" y="5889139"/>
                </a:cubicBezTo>
                <a:cubicBezTo>
                  <a:pt x="11501681" y="5888813"/>
                  <a:pt x="11504375" y="5888162"/>
                  <a:pt x="11504600" y="5888284"/>
                </a:cubicBezTo>
                <a:close/>
                <a:moveTo>
                  <a:pt x="4258711" y="5888120"/>
                </a:moveTo>
                <a:cubicBezTo>
                  <a:pt x="4259275" y="5889098"/>
                  <a:pt x="4259844" y="5890115"/>
                  <a:pt x="4260399" y="5891134"/>
                </a:cubicBezTo>
                <a:cubicBezTo>
                  <a:pt x="4252645" y="5891946"/>
                  <a:pt x="4244883" y="5892720"/>
                  <a:pt x="4237128" y="5893530"/>
                </a:cubicBezTo>
                <a:cubicBezTo>
                  <a:pt x="4236341" y="5892392"/>
                  <a:pt x="4235554" y="5891254"/>
                  <a:pt x="4234766" y="5890115"/>
                </a:cubicBezTo>
                <a:cubicBezTo>
                  <a:pt x="4242753" y="5889465"/>
                  <a:pt x="4250732" y="5888772"/>
                  <a:pt x="4258711" y="5888120"/>
                </a:cubicBezTo>
                <a:close/>
                <a:moveTo>
                  <a:pt x="7954515" y="5887262"/>
                </a:moveTo>
                <a:cubicBezTo>
                  <a:pt x="7971238" y="5886963"/>
                  <a:pt x="7988130" y="5889362"/>
                  <a:pt x="8006848" y="5895364"/>
                </a:cubicBezTo>
                <a:cubicBezTo>
                  <a:pt x="7970755" y="5895364"/>
                  <a:pt x="7940512" y="5895364"/>
                  <a:pt x="7903189" y="5895364"/>
                </a:cubicBezTo>
                <a:cubicBezTo>
                  <a:pt x="7921234" y="5890563"/>
                  <a:pt x="7937790" y="5887562"/>
                  <a:pt x="7954515" y="5887262"/>
                </a:cubicBezTo>
                <a:close/>
                <a:moveTo>
                  <a:pt x="10366716" y="5885641"/>
                </a:moveTo>
                <a:cubicBezTo>
                  <a:pt x="10367729" y="5886170"/>
                  <a:pt x="10368629" y="5886699"/>
                  <a:pt x="10369641" y="5887225"/>
                </a:cubicBezTo>
                <a:cubicBezTo>
                  <a:pt x="10367279" y="5887918"/>
                  <a:pt x="10364804" y="5888569"/>
                  <a:pt x="10362442" y="5889220"/>
                </a:cubicBezTo>
                <a:cubicBezTo>
                  <a:pt x="10361429" y="5888692"/>
                  <a:pt x="10359412" y="5887795"/>
                  <a:pt x="10359629" y="5887717"/>
                </a:cubicBezTo>
                <a:cubicBezTo>
                  <a:pt x="10361773" y="5886944"/>
                  <a:pt x="10364354" y="5886333"/>
                  <a:pt x="10366716" y="5885641"/>
                </a:cubicBezTo>
                <a:close/>
                <a:moveTo>
                  <a:pt x="8100835" y="5885599"/>
                </a:moveTo>
                <a:cubicBezTo>
                  <a:pt x="8102746" y="5886210"/>
                  <a:pt x="8104658" y="5886820"/>
                  <a:pt x="8106570" y="5887429"/>
                </a:cubicBezTo>
                <a:cubicBezTo>
                  <a:pt x="8105108" y="5887755"/>
                  <a:pt x="8103534" y="5888081"/>
                  <a:pt x="8102078" y="5888404"/>
                </a:cubicBezTo>
                <a:cubicBezTo>
                  <a:pt x="8100835" y="5888040"/>
                  <a:pt x="8098704" y="5887675"/>
                  <a:pt x="8098704" y="5887267"/>
                </a:cubicBezTo>
                <a:cubicBezTo>
                  <a:pt x="8098591" y="5886739"/>
                  <a:pt x="8100047" y="5886170"/>
                  <a:pt x="8100835" y="5885599"/>
                </a:cubicBezTo>
                <a:close/>
                <a:moveTo>
                  <a:pt x="11829181" y="5884216"/>
                </a:moveTo>
                <a:cubicBezTo>
                  <a:pt x="11830868" y="5884216"/>
                  <a:pt x="11832780" y="5884094"/>
                  <a:pt x="11834130" y="5884340"/>
                </a:cubicBezTo>
                <a:cubicBezTo>
                  <a:pt x="11834805" y="5884461"/>
                  <a:pt x="11834692" y="5885234"/>
                  <a:pt x="11835030" y="5885722"/>
                </a:cubicBezTo>
                <a:cubicBezTo>
                  <a:pt x="11833456" y="5885926"/>
                  <a:pt x="11831993" y="5886088"/>
                  <a:pt x="11830419" y="5886250"/>
                </a:cubicBezTo>
                <a:cubicBezTo>
                  <a:pt x="11830081" y="5885560"/>
                  <a:pt x="11829631" y="5884909"/>
                  <a:pt x="11829181" y="5884216"/>
                </a:cubicBezTo>
                <a:close/>
                <a:moveTo>
                  <a:pt x="10572573" y="5884094"/>
                </a:moveTo>
                <a:cubicBezTo>
                  <a:pt x="10574035" y="5884786"/>
                  <a:pt x="10575385" y="5885478"/>
                  <a:pt x="10576622" y="5886170"/>
                </a:cubicBezTo>
                <a:cubicBezTo>
                  <a:pt x="10575272" y="5886372"/>
                  <a:pt x="10573135" y="5886902"/>
                  <a:pt x="10572573" y="5886739"/>
                </a:cubicBezTo>
                <a:cubicBezTo>
                  <a:pt x="10570886" y="5886210"/>
                  <a:pt x="10569648" y="5885397"/>
                  <a:pt x="10568298" y="5884704"/>
                </a:cubicBezTo>
                <a:cubicBezTo>
                  <a:pt x="10569760" y="5884501"/>
                  <a:pt x="10571110" y="5884297"/>
                  <a:pt x="10572573" y="5884094"/>
                </a:cubicBezTo>
                <a:close/>
                <a:moveTo>
                  <a:pt x="10468801" y="5882061"/>
                </a:moveTo>
                <a:cubicBezTo>
                  <a:pt x="10478580" y="5887267"/>
                  <a:pt x="10488366" y="5892472"/>
                  <a:pt x="10502868" y="5900286"/>
                </a:cubicBezTo>
                <a:cubicBezTo>
                  <a:pt x="10481504" y="5899634"/>
                  <a:pt x="10468351" y="5899269"/>
                  <a:pt x="10451373" y="5898739"/>
                </a:cubicBezTo>
                <a:cubicBezTo>
                  <a:pt x="10453848" y="5892598"/>
                  <a:pt x="10455872" y="5887717"/>
                  <a:pt x="10457897" y="5882792"/>
                </a:cubicBezTo>
                <a:cubicBezTo>
                  <a:pt x="10461608" y="5882547"/>
                  <a:pt x="10465201" y="5882303"/>
                  <a:pt x="10468801" y="5882061"/>
                </a:cubicBezTo>
                <a:close/>
                <a:moveTo>
                  <a:pt x="9309777" y="5881981"/>
                </a:moveTo>
                <a:cubicBezTo>
                  <a:pt x="9310677" y="5882466"/>
                  <a:pt x="9311465" y="5882915"/>
                  <a:pt x="9312365" y="5883404"/>
                </a:cubicBezTo>
                <a:cubicBezTo>
                  <a:pt x="9310227" y="5883972"/>
                  <a:pt x="9308203" y="5884541"/>
                  <a:pt x="9305954" y="5885152"/>
                </a:cubicBezTo>
                <a:cubicBezTo>
                  <a:pt x="9305061" y="5884704"/>
                  <a:pt x="9303253" y="5883890"/>
                  <a:pt x="9303479" y="5883809"/>
                </a:cubicBezTo>
                <a:cubicBezTo>
                  <a:pt x="9305397" y="5883116"/>
                  <a:pt x="9307640" y="5882547"/>
                  <a:pt x="9309777" y="5881981"/>
                </a:cubicBezTo>
                <a:close/>
                <a:moveTo>
                  <a:pt x="9421978" y="5881814"/>
                </a:moveTo>
                <a:cubicBezTo>
                  <a:pt x="9422997" y="5882343"/>
                  <a:pt x="9424903" y="5883199"/>
                  <a:pt x="9424791" y="5883279"/>
                </a:cubicBezTo>
                <a:cubicBezTo>
                  <a:pt x="9422654" y="5884013"/>
                  <a:pt x="9420185" y="5884624"/>
                  <a:pt x="9417824" y="5885274"/>
                </a:cubicBezTo>
                <a:cubicBezTo>
                  <a:pt x="9416812" y="5884745"/>
                  <a:pt x="9414899" y="5883890"/>
                  <a:pt x="9415124" y="5883809"/>
                </a:cubicBezTo>
                <a:cubicBezTo>
                  <a:pt x="9417148" y="5883077"/>
                  <a:pt x="9419623" y="5882466"/>
                  <a:pt x="9421978" y="5881814"/>
                </a:cubicBezTo>
                <a:close/>
                <a:moveTo>
                  <a:pt x="12095862" y="5881774"/>
                </a:moveTo>
                <a:cubicBezTo>
                  <a:pt x="12097211" y="5882141"/>
                  <a:pt x="12098561" y="5882506"/>
                  <a:pt x="12099799" y="5882873"/>
                </a:cubicBezTo>
                <a:cubicBezTo>
                  <a:pt x="12097999" y="5883646"/>
                  <a:pt x="12096199" y="5884461"/>
                  <a:pt x="12094062" y="5885152"/>
                </a:cubicBezTo>
                <a:cubicBezTo>
                  <a:pt x="12093838" y="5885234"/>
                  <a:pt x="12091588" y="5884501"/>
                  <a:pt x="12090245" y="5884135"/>
                </a:cubicBezTo>
                <a:cubicBezTo>
                  <a:pt x="12092150" y="5883362"/>
                  <a:pt x="12093950" y="5882547"/>
                  <a:pt x="12095862" y="5881774"/>
                </a:cubicBezTo>
                <a:close/>
                <a:moveTo>
                  <a:pt x="7867433" y="5881410"/>
                </a:moveTo>
                <a:cubicBezTo>
                  <a:pt x="7889473" y="5896422"/>
                  <a:pt x="7888798" y="5896747"/>
                  <a:pt x="7829211" y="5897925"/>
                </a:cubicBezTo>
                <a:cubicBezTo>
                  <a:pt x="7839777" y="5891824"/>
                  <a:pt x="7845964" y="5887755"/>
                  <a:pt x="7853605" y="5884094"/>
                </a:cubicBezTo>
                <a:cubicBezTo>
                  <a:pt x="7856530" y="5882750"/>
                  <a:pt x="7862717" y="5882262"/>
                  <a:pt x="7867433" y="5881410"/>
                </a:cubicBezTo>
                <a:close/>
                <a:moveTo>
                  <a:pt x="9195831" y="5881022"/>
                </a:moveTo>
                <a:cubicBezTo>
                  <a:pt x="9204122" y="5881226"/>
                  <a:pt x="9211796" y="5883708"/>
                  <a:pt x="9218597" y="5890238"/>
                </a:cubicBezTo>
                <a:cubicBezTo>
                  <a:pt x="9197239" y="5888162"/>
                  <a:pt x="9183298" y="5886780"/>
                  <a:pt x="9169358" y="5885478"/>
                </a:cubicBezTo>
                <a:cubicBezTo>
                  <a:pt x="9178631" y="5882895"/>
                  <a:pt x="9187540" y="5880820"/>
                  <a:pt x="9195831" y="5881022"/>
                </a:cubicBezTo>
                <a:close/>
                <a:moveTo>
                  <a:pt x="9489327" y="5880962"/>
                </a:moveTo>
                <a:cubicBezTo>
                  <a:pt x="9489665" y="5882588"/>
                  <a:pt x="9490115" y="5884256"/>
                  <a:pt x="9490565" y="5885926"/>
                </a:cubicBezTo>
                <a:cubicBezTo>
                  <a:pt x="9482247" y="5886088"/>
                  <a:pt x="9474037" y="5886210"/>
                  <a:pt x="9465713" y="5886372"/>
                </a:cubicBezTo>
                <a:cubicBezTo>
                  <a:pt x="9465270" y="5885314"/>
                  <a:pt x="9464820" y="5884256"/>
                  <a:pt x="9464370" y="5883199"/>
                </a:cubicBezTo>
                <a:cubicBezTo>
                  <a:pt x="9472687" y="5882426"/>
                  <a:pt x="9481003" y="5881692"/>
                  <a:pt x="9489327" y="5880962"/>
                </a:cubicBezTo>
                <a:close/>
                <a:moveTo>
                  <a:pt x="8536723" y="5880718"/>
                </a:moveTo>
                <a:cubicBezTo>
                  <a:pt x="8539872" y="5881125"/>
                  <a:pt x="8543128" y="5881531"/>
                  <a:pt x="8546164" y="5881940"/>
                </a:cubicBezTo>
                <a:cubicBezTo>
                  <a:pt x="8543914" y="5883158"/>
                  <a:pt x="8541665" y="5884420"/>
                  <a:pt x="8539422" y="5885641"/>
                </a:cubicBezTo>
                <a:cubicBezTo>
                  <a:pt x="8536835" y="5884868"/>
                  <a:pt x="8533236" y="5884256"/>
                  <a:pt x="8531886" y="5883279"/>
                </a:cubicBezTo>
                <a:cubicBezTo>
                  <a:pt x="8531324" y="5882831"/>
                  <a:pt x="8535035" y="5881573"/>
                  <a:pt x="8536723" y="5880718"/>
                </a:cubicBezTo>
                <a:close/>
                <a:moveTo>
                  <a:pt x="9535086" y="5880556"/>
                </a:moveTo>
                <a:cubicBezTo>
                  <a:pt x="9558019" y="5881858"/>
                  <a:pt x="9580845" y="5883158"/>
                  <a:pt x="9603778" y="5884461"/>
                </a:cubicBezTo>
                <a:cubicBezTo>
                  <a:pt x="9580058" y="5886820"/>
                  <a:pt x="9556331" y="5888976"/>
                  <a:pt x="9533736" y="5885274"/>
                </a:cubicBezTo>
                <a:cubicBezTo>
                  <a:pt x="9534186" y="5883687"/>
                  <a:pt x="9534636" y="5882141"/>
                  <a:pt x="9535086" y="5880556"/>
                </a:cubicBezTo>
                <a:close/>
                <a:moveTo>
                  <a:pt x="8598222" y="5880434"/>
                </a:moveTo>
                <a:cubicBezTo>
                  <a:pt x="8608001" y="5883890"/>
                  <a:pt x="8617780" y="5887307"/>
                  <a:pt x="8627566" y="5890767"/>
                </a:cubicBezTo>
                <a:cubicBezTo>
                  <a:pt x="8622842" y="5892720"/>
                  <a:pt x="8618230" y="5894631"/>
                  <a:pt x="8613512" y="5896585"/>
                </a:cubicBezTo>
                <a:cubicBezTo>
                  <a:pt x="8602377" y="5893857"/>
                  <a:pt x="8591361" y="5891134"/>
                  <a:pt x="8580232" y="5888404"/>
                </a:cubicBezTo>
                <a:cubicBezTo>
                  <a:pt x="8586187" y="5885761"/>
                  <a:pt x="8592260" y="5883077"/>
                  <a:pt x="8598222" y="5880434"/>
                </a:cubicBezTo>
                <a:close/>
                <a:moveTo>
                  <a:pt x="9138551" y="5879864"/>
                </a:moveTo>
                <a:cubicBezTo>
                  <a:pt x="9128210" y="5889545"/>
                  <a:pt x="9128210" y="5889545"/>
                  <a:pt x="9082338" y="5881330"/>
                </a:cubicBezTo>
                <a:cubicBezTo>
                  <a:pt x="9105608" y="5880718"/>
                  <a:pt x="9121124" y="5880311"/>
                  <a:pt x="9138551" y="5879864"/>
                </a:cubicBezTo>
                <a:close/>
                <a:moveTo>
                  <a:pt x="9047596" y="5879213"/>
                </a:moveTo>
                <a:cubicBezTo>
                  <a:pt x="9046470" y="5886333"/>
                  <a:pt x="9045570" y="5891824"/>
                  <a:pt x="9044784" y="5896787"/>
                </a:cubicBezTo>
                <a:cubicBezTo>
                  <a:pt x="9003186" y="5893573"/>
                  <a:pt x="8958889" y="5887876"/>
                  <a:pt x="8914142" y="5887347"/>
                </a:cubicBezTo>
                <a:cubicBezTo>
                  <a:pt x="8869958" y="5886820"/>
                  <a:pt x="8825998" y="5895444"/>
                  <a:pt x="8779902" y="5888609"/>
                </a:cubicBezTo>
                <a:cubicBezTo>
                  <a:pt x="8867821" y="5881370"/>
                  <a:pt x="8956528" y="5877746"/>
                  <a:pt x="9047596" y="5879213"/>
                </a:cubicBezTo>
                <a:close/>
                <a:moveTo>
                  <a:pt x="8749884" y="5876731"/>
                </a:moveTo>
                <a:cubicBezTo>
                  <a:pt x="8758432" y="5876731"/>
                  <a:pt x="8766861" y="5876731"/>
                  <a:pt x="8775409" y="5876731"/>
                </a:cubicBezTo>
                <a:cubicBezTo>
                  <a:pt x="8775409" y="5877217"/>
                  <a:pt x="8775409" y="5877746"/>
                  <a:pt x="8775409" y="5878277"/>
                </a:cubicBezTo>
                <a:cubicBezTo>
                  <a:pt x="8767087" y="5878277"/>
                  <a:pt x="8758882" y="5878277"/>
                  <a:pt x="8750558" y="5878277"/>
                </a:cubicBezTo>
                <a:cubicBezTo>
                  <a:pt x="8750334" y="5877789"/>
                  <a:pt x="8750108" y="5877259"/>
                  <a:pt x="8749884" y="5876731"/>
                </a:cubicBezTo>
                <a:close/>
                <a:moveTo>
                  <a:pt x="8085769" y="5875715"/>
                </a:moveTo>
                <a:cubicBezTo>
                  <a:pt x="8071160" y="5880761"/>
                  <a:pt x="8056544" y="5885803"/>
                  <a:pt x="8034279" y="5893530"/>
                </a:cubicBezTo>
                <a:cubicBezTo>
                  <a:pt x="8035404" y="5876406"/>
                  <a:pt x="8057331" y="5874737"/>
                  <a:pt x="8085769" y="5875715"/>
                </a:cubicBezTo>
                <a:close/>
                <a:moveTo>
                  <a:pt x="10124205" y="5874859"/>
                </a:moveTo>
                <a:cubicBezTo>
                  <a:pt x="10137928" y="5874859"/>
                  <a:pt x="10151756" y="5874859"/>
                  <a:pt x="10165472" y="5874859"/>
                </a:cubicBezTo>
                <a:cubicBezTo>
                  <a:pt x="10165246" y="5876488"/>
                  <a:pt x="10165134" y="5878153"/>
                  <a:pt x="10165022" y="5879783"/>
                </a:cubicBezTo>
                <a:cubicBezTo>
                  <a:pt x="10151306" y="5879578"/>
                  <a:pt x="10137696" y="5879336"/>
                  <a:pt x="10124092" y="5879090"/>
                </a:cubicBezTo>
                <a:cubicBezTo>
                  <a:pt x="10124205" y="5877666"/>
                  <a:pt x="10124205" y="5876284"/>
                  <a:pt x="10124205" y="5874859"/>
                </a:cubicBezTo>
                <a:close/>
                <a:moveTo>
                  <a:pt x="10657567" y="5873883"/>
                </a:moveTo>
                <a:cubicBezTo>
                  <a:pt x="10694110" y="5874779"/>
                  <a:pt x="10730533" y="5875632"/>
                  <a:pt x="10766963" y="5876528"/>
                </a:cubicBezTo>
                <a:cubicBezTo>
                  <a:pt x="10728846" y="5886820"/>
                  <a:pt x="10693097" y="5881814"/>
                  <a:pt x="10657567" y="5873883"/>
                </a:cubicBezTo>
                <a:close/>
                <a:moveTo>
                  <a:pt x="5124973" y="5869246"/>
                </a:moveTo>
                <a:cubicBezTo>
                  <a:pt x="5124973" y="5870183"/>
                  <a:pt x="5125086" y="5871074"/>
                  <a:pt x="5125086" y="5872011"/>
                </a:cubicBezTo>
                <a:cubicBezTo>
                  <a:pt x="5123509" y="5871889"/>
                  <a:pt x="5121491" y="5871969"/>
                  <a:pt x="5120704" y="5871645"/>
                </a:cubicBezTo>
                <a:cubicBezTo>
                  <a:pt x="5120029" y="5871321"/>
                  <a:pt x="5120593" y="5870589"/>
                  <a:pt x="5120593" y="5870019"/>
                </a:cubicBezTo>
                <a:cubicBezTo>
                  <a:pt x="5122055" y="5869775"/>
                  <a:pt x="5123509" y="5869490"/>
                  <a:pt x="5124973" y="5869246"/>
                </a:cubicBezTo>
                <a:close/>
                <a:moveTo>
                  <a:pt x="8402145" y="5868189"/>
                </a:moveTo>
                <a:cubicBezTo>
                  <a:pt x="8403719" y="5868758"/>
                  <a:pt x="8404619" y="5869530"/>
                  <a:pt x="8405744" y="5870222"/>
                </a:cubicBezTo>
                <a:cubicBezTo>
                  <a:pt x="8404057" y="5870222"/>
                  <a:pt x="8402257" y="5870222"/>
                  <a:pt x="8400458" y="5870222"/>
                </a:cubicBezTo>
                <a:cubicBezTo>
                  <a:pt x="8399670" y="5869815"/>
                  <a:pt x="8398770" y="5869409"/>
                  <a:pt x="8397758" y="5869001"/>
                </a:cubicBezTo>
                <a:cubicBezTo>
                  <a:pt x="8399334" y="5868717"/>
                  <a:pt x="8401808" y="5868066"/>
                  <a:pt x="8402145" y="5868189"/>
                </a:cubicBezTo>
                <a:close/>
                <a:moveTo>
                  <a:pt x="8316027" y="5866153"/>
                </a:moveTo>
                <a:cubicBezTo>
                  <a:pt x="8326255" y="5868636"/>
                  <a:pt x="8341995" y="5870384"/>
                  <a:pt x="8345708" y="5873801"/>
                </a:cubicBezTo>
                <a:cubicBezTo>
                  <a:pt x="8355711" y="5883158"/>
                  <a:pt x="8369427" y="5888404"/>
                  <a:pt x="8399108" y="5887918"/>
                </a:cubicBezTo>
                <a:cubicBezTo>
                  <a:pt x="8434188" y="5887347"/>
                  <a:pt x="8439363" y="5886618"/>
                  <a:pt x="8462408" y="5871481"/>
                </a:cubicBezTo>
                <a:cubicBezTo>
                  <a:pt x="8467131" y="5879050"/>
                  <a:pt x="8470949" y="5885071"/>
                  <a:pt x="8475560" y="5892433"/>
                </a:cubicBezTo>
                <a:cubicBezTo>
                  <a:pt x="8426202" y="5893166"/>
                  <a:pt x="8377639" y="5896461"/>
                  <a:pt x="8331654" y="5893857"/>
                </a:cubicBezTo>
                <a:cubicBezTo>
                  <a:pt x="8285558" y="5891214"/>
                  <a:pt x="8247223" y="5894102"/>
                  <a:pt x="8212817" y="5901628"/>
                </a:cubicBezTo>
                <a:cubicBezTo>
                  <a:pt x="8193927" y="5896340"/>
                  <a:pt x="8177287" y="5891703"/>
                  <a:pt x="8158629" y="5886535"/>
                </a:cubicBezTo>
                <a:cubicBezTo>
                  <a:pt x="8168182" y="5881246"/>
                  <a:pt x="8179311" y="5879783"/>
                  <a:pt x="8194714" y="5883524"/>
                </a:cubicBezTo>
                <a:cubicBezTo>
                  <a:pt x="8224283" y="5890685"/>
                  <a:pt x="8255539" y="5888324"/>
                  <a:pt x="8286008" y="5884990"/>
                </a:cubicBezTo>
                <a:cubicBezTo>
                  <a:pt x="8307484" y="5882669"/>
                  <a:pt x="8321425" y="5877746"/>
                  <a:pt x="8305341" y="5867292"/>
                </a:cubicBezTo>
                <a:cubicBezTo>
                  <a:pt x="8308940" y="5866926"/>
                  <a:pt x="8312427" y="5866518"/>
                  <a:pt x="8316027" y="5866153"/>
                </a:cubicBezTo>
                <a:close/>
                <a:moveTo>
                  <a:pt x="5874981" y="5865667"/>
                </a:moveTo>
                <a:cubicBezTo>
                  <a:pt x="5875882" y="5865585"/>
                  <a:pt x="5878132" y="5867495"/>
                  <a:pt x="5879821" y="5868512"/>
                </a:cubicBezTo>
                <a:cubicBezTo>
                  <a:pt x="5877005" y="5869042"/>
                  <a:pt x="5874081" y="5869530"/>
                  <a:pt x="5871158" y="5870019"/>
                </a:cubicBezTo>
                <a:cubicBezTo>
                  <a:pt x="5868690" y="5869246"/>
                  <a:pt x="5866215" y="5868473"/>
                  <a:pt x="5863854" y="5867700"/>
                </a:cubicBezTo>
                <a:cubicBezTo>
                  <a:pt x="5867452" y="5866965"/>
                  <a:pt x="5871044" y="5866029"/>
                  <a:pt x="5874981" y="5865667"/>
                </a:cubicBezTo>
                <a:close/>
                <a:moveTo>
                  <a:pt x="7442567" y="5864771"/>
                </a:moveTo>
                <a:cubicBezTo>
                  <a:pt x="7445492" y="5882102"/>
                  <a:pt x="7445492" y="5882102"/>
                  <a:pt x="7386242" y="5883036"/>
                </a:cubicBezTo>
                <a:cubicBezTo>
                  <a:pt x="7392878" y="5879783"/>
                  <a:pt x="7397034" y="5877746"/>
                  <a:pt x="7403107" y="5874698"/>
                </a:cubicBezTo>
                <a:cubicBezTo>
                  <a:pt x="7393665" y="5872743"/>
                  <a:pt x="7384780" y="5870915"/>
                  <a:pt x="7364096" y="5866681"/>
                </a:cubicBezTo>
                <a:cubicBezTo>
                  <a:pt x="7397596" y="5865868"/>
                  <a:pt x="7419860" y="5865341"/>
                  <a:pt x="7442567" y="5864771"/>
                </a:cubicBezTo>
                <a:close/>
                <a:moveTo>
                  <a:pt x="12030207" y="5864121"/>
                </a:moveTo>
                <a:cubicBezTo>
                  <a:pt x="12047516" y="5864811"/>
                  <a:pt x="12064719" y="5865462"/>
                  <a:pt x="12082034" y="5866153"/>
                </a:cubicBezTo>
                <a:cubicBezTo>
                  <a:pt x="12081584" y="5867780"/>
                  <a:pt x="12081134" y="5869368"/>
                  <a:pt x="12080684" y="5870994"/>
                </a:cubicBezTo>
                <a:cubicBezTo>
                  <a:pt x="12063481" y="5870426"/>
                  <a:pt x="12046166" y="5869815"/>
                  <a:pt x="12028745" y="5869205"/>
                </a:cubicBezTo>
                <a:cubicBezTo>
                  <a:pt x="12029195" y="5867495"/>
                  <a:pt x="12029757" y="5865830"/>
                  <a:pt x="12030207" y="5864121"/>
                </a:cubicBezTo>
                <a:close/>
                <a:moveTo>
                  <a:pt x="4601958" y="5862492"/>
                </a:moveTo>
                <a:cubicBezTo>
                  <a:pt x="4602408" y="5863061"/>
                  <a:pt x="4603421" y="5863712"/>
                  <a:pt x="4603082" y="5864121"/>
                </a:cubicBezTo>
                <a:cubicBezTo>
                  <a:pt x="4602521" y="5864568"/>
                  <a:pt x="4600609" y="5864852"/>
                  <a:pt x="4599258" y="5865178"/>
                </a:cubicBezTo>
                <a:cubicBezTo>
                  <a:pt x="4598583" y="5864364"/>
                  <a:pt x="4598021" y="5863510"/>
                  <a:pt x="4597353" y="5862696"/>
                </a:cubicBezTo>
                <a:cubicBezTo>
                  <a:pt x="4598808" y="5862654"/>
                  <a:pt x="4600384" y="5862574"/>
                  <a:pt x="4601958" y="5862492"/>
                </a:cubicBezTo>
                <a:close/>
                <a:moveTo>
                  <a:pt x="11868979" y="5861229"/>
                </a:moveTo>
                <a:cubicBezTo>
                  <a:pt x="11871235" y="5861963"/>
                  <a:pt x="11873590" y="5862654"/>
                  <a:pt x="11875840" y="5863386"/>
                </a:cubicBezTo>
                <a:cubicBezTo>
                  <a:pt x="11874716" y="5863875"/>
                  <a:pt x="11873702" y="5864405"/>
                  <a:pt x="11872803" y="5864894"/>
                </a:cubicBezTo>
                <a:cubicBezTo>
                  <a:pt x="11870448" y="5864201"/>
                  <a:pt x="11868086" y="5863510"/>
                  <a:pt x="11866061" y="5862696"/>
                </a:cubicBezTo>
                <a:cubicBezTo>
                  <a:pt x="11865836" y="5862574"/>
                  <a:pt x="11867973" y="5861718"/>
                  <a:pt x="11868979" y="5861229"/>
                </a:cubicBezTo>
                <a:close/>
                <a:moveTo>
                  <a:pt x="11968145" y="5860987"/>
                </a:moveTo>
                <a:cubicBezTo>
                  <a:pt x="11973201" y="5863102"/>
                  <a:pt x="11978374" y="5865259"/>
                  <a:pt x="11983436" y="5867373"/>
                </a:cubicBezTo>
                <a:cubicBezTo>
                  <a:pt x="11969383" y="5869611"/>
                  <a:pt x="11955329" y="5871889"/>
                  <a:pt x="11941163" y="5874210"/>
                </a:cubicBezTo>
                <a:cubicBezTo>
                  <a:pt x="11942738" y="5875226"/>
                  <a:pt x="11944426" y="5876204"/>
                  <a:pt x="11946107" y="5877217"/>
                </a:cubicBezTo>
                <a:cubicBezTo>
                  <a:pt x="11974325" y="5877217"/>
                  <a:pt x="12002439" y="5877217"/>
                  <a:pt x="12030657" y="5877217"/>
                </a:cubicBezTo>
                <a:cubicBezTo>
                  <a:pt x="11980061" y="5884256"/>
                  <a:pt x="11929810" y="5889789"/>
                  <a:pt x="11877415" y="5883199"/>
                </a:cubicBezTo>
                <a:cubicBezTo>
                  <a:pt x="11907996" y="5875715"/>
                  <a:pt x="11938014" y="5868350"/>
                  <a:pt x="11968145" y="5860987"/>
                </a:cubicBezTo>
                <a:close/>
                <a:moveTo>
                  <a:pt x="5764468" y="5860944"/>
                </a:moveTo>
                <a:cubicBezTo>
                  <a:pt x="5765593" y="5861149"/>
                  <a:pt x="5767844" y="5861229"/>
                  <a:pt x="5768403" y="5861638"/>
                </a:cubicBezTo>
                <a:cubicBezTo>
                  <a:pt x="5768967" y="5862003"/>
                  <a:pt x="5767844" y="5862736"/>
                  <a:pt x="5767388" y="5863305"/>
                </a:cubicBezTo>
                <a:cubicBezTo>
                  <a:pt x="5765142" y="5862939"/>
                  <a:pt x="5762782" y="5862574"/>
                  <a:pt x="5760531" y="5862207"/>
                </a:cubicBezTo>
                <a:cubicBezTo>
                  <a:pt x="5761881" y="5861800"/>
                  <a:pt x="5763117" y="5861392"/>
                  <a:pt x="5764468" y="5860944"/>
                </a:cubicBezTo>
                <a:close/>
                <a:moveTo>
                  <a:pt x="11039373" y="5860293"/>
                </a:moveTo>
                <a:cubicBezTo>
                  <a:pt x="11047585" y="5861963"/>
                  <a:pt x="11055789" y="5863672"/>
                  <a:pt x="11064112" y="5865341"/>
                </a:cubicBezTo>
                <a:cubicBezTo>
                  <a:pt x="11062418" y="5866642"/>
                  <a:pt x="11060851" y="5867943"/>
                  <a:pt x="11059163" y="5869246"/>
                </a:cubicBezTo>
                <a:cubicBezTo>
                  <a:pt x="11049834" y="5867901"/>
                  <a:pt x="11040499" y="5866518"/>
                  <a:pt x="11031170" y="5865178"/>
                </a:cubicBezTo>
                <a:cubicBezTo>
                  <a:pt x="11033869" y="5863550"/>
                  <a:pt x="11036681" y="5861922"/>
                  <a:pt x="11039373" y="5860293"/>
                </a:cubicBezTo>
                <a:close/>
                <a:moveTo>
                  <a:pt x="11165185" y="5859931"/>
                </a:moveTo>
                <a:cubicBezTo>
                  <a:pt x="11171251" y="5860053"/>
                  <a:pt x="11177213" y="5860133"/>
                  <a:pt x="11183281" y="5860255"/>
                </a:cubicBezTo>
                <a:cubicBezTo>
                  <a:pt x="11183168" y="5860864"/>
                  <a:pt x="11183168" y="5861516"/>
                  <a:pt x="11183055" y="5862126"/>
                </a:cubicBezTo>
                <a:cubicBezTo>
                  <a:pt x="11176988" y="5862003"/>
                  <a:pt x="11171027" y="5861922"/>
                  <a:pt x="11164959" y="5861800"/>
                </a:cubicBezTo>
                <a:cubicBezTo>
                  <a:pt x="11165073" y="5861149"/>
                  <a:pt x="11165073" y="5860542"/>
                  <a:pt x="11165185" y="5859931"/>
                </a:cubicBezTo>
                <a:close/>
                <a:moveTo>
                  <a:pt x="8115082" y="5858848"/>
                </a:moveTo>
                <a:lnTo>
                  <a:pt x="8116243" y="5858953"/>
                </a:lnTo>
                <a:lnTo>
                  <a:pt x="8117347" y="5859027"/>
                </a:lnTo>
                <a:lnTo>
                  <a:pt x="8115907" y="5859117"/>
                </a:lnTo>
                <a:close/>
                <a:moveTo>
                  <a:pt x="8151093" y="5856959"/>
                </a:moveTo>
                <a:cubicBezTo>
                  <a:pt x="8150867" y="5858424"/>
                  <a:pt x="8150755" y="5859848"/>
                  <a:pt x="8150530" y="5861271"/>
                </a:cubicBezTo>
                <a:lnTo>
                  <a:pt x="8117347" y="5859027"/>
                </a:lnTo>
                <a:close/>
                <a:moveTo>
                  <a:pt x="5590542" y="5855941"/>
                </a:moveTo>
                <a:cubicBezTo>
                  <a:pt x="5586605" y="5860174"/>
                  <a:pt x="5585368" y="5863305"/>
                  <a:pt x="5580869" y="5865626"/>
                </a:cubicBezTo>
                <a:cubicBezTo>
                  <a:pt x="5577276" y="5867454"/>
                  <a:pt x="5569742" y="5868269"/>
                  <a:pt x="5562204" y="5869896"/>
                </a:cubicBezTo>
                <a:cubicBezTo>
                  <a:pt x="5562204" y="5860215"/>
                  <a:pt x="5562204" y="5860215"/>
                  <a:pt x="5590542" y="5855941"/>
                </a:cubicBezTo>
                <a:close/>
                <a:moveTo>
                  <a:pt x="11589713" y="5855007"/>
                </a:moveTo>
                <a:lnTo>
                  <a:pt x="11589720" y="5855032"/>
                </a:lnTo>
                <a:lnTo>
                  <a:pt x="11589601" y="5855209"/>
                </a:lnTo>
                <a:lnTo>
                  <a:pt x="11589317" y="5855087"/>
                </a:lnTo>
                <a:close/>
                <a:moveTo>
                  <a:pt x="8101291" y="5854356"/>
                </a:moveTo>
                <a:lnTo>
                  <a:pt x="8115082" y="5858848"/>
                </a:lnTo>
                <a:lnTo>
                  <a:pt x="8095667" y="5857081"/>
                </a:lnTo>
                <a:cubicBezTo>
                  <a:pt x="8097579" y="5856186"/>
                  <a:pt x="8099378" y="5855249"/>
                  <a:pt x="8101291" y="5854356"/>
                </a:cubicBezTo>
                <a:close/>
                <a:moveTo>
                  <a:pt x="7728926" y="5854153"/>
                </a:moveTo>
                <a:cubicBezTo>
                  <a:pt x="7777496" y="5854153"/>
                  <a:pt x="7826061" y="5854153"/>
                  <a:pt x="7886548" y="5854153"/>
                </a:cubicBezTo>
                <a:cubicBezTo>
                  <a:pt x="7827636" y="5870304"/>
                  <a:pt x="7777834" y="5853582"/>
                  <a:pt x="7730050" y="5859645"/>
                </a:cubicBezTo>
                <a:cubicBezTo>
                  <a:pt x="7729713" y="5857813"/>
                  <a:pt x="7729263" y="5855982"/>
                  <a:pt x="7728926" y="5854153"/>
                </a:cubicBezTo>
                <a:close/>
                <a:moveTo>
                  <a:pt x="9017240" y="5853259"/>
                </a:moveTo>
                <a:cubicBezTo>
                  <a:pt x="9017240" y="5853869"/>
                  <a:pt x="9017240" y="5854438"/>
                  <a:pt x="9017240" y="5855007"/>
                </a:cubicBezTo>
                <a:cubicBezTo>
                  <a:pt x="9015553" y="5855329"/>
                  <a:pt x="9013977" y="5855818"/>
                  <a:pt x="9012403" y="5855778"/>
                </a:cubicBezTo>
                <a:cubicBezTo>
                  <a:pt x="9011390" y="5855738"/>
                  <a:pt x="9010490" y="5854927"/>
                  <a:pt x="9009597" y="5854438"/>
                </a:cubicBezTo>
                <a:cubicBezTo>
                  <a:pt x="9012178" y="5854031"/>
                  <a:pt x="9014653" y="5853664"/>
                  <a:pt x="9017240" y="5853259"/>
                </a:cubicBezTo>
                <a:close/>
                <a:moveTo>
                  <a:pt x="4944783" y="5851059"/>
                </a:moveTo>
                <a:lnTo>
                  <a:pt x="4929014" y="5854722"/>
                </a:lnTo>
                <a:cubicBezTo>
                  <a:pt x="4928113" y="5853909"/>
                  <a:pt x="4927327" y="5853095"/>
                  <a:pt x="4926538" y="5852281"/>
                </a:cubicBezTo>
                <a:close/>
                <a:moveTo>
                  <a:pt x="4946885" y="5850782"/>
                </a:moveTo>
                <a:lnTo>
                  <a:pt x="4945995" y="5850978"/>
                </a:lnTo>
                <a:lnTo>
                  <a:pt x="4944783" y="5851059"/>
                </a:lnTo>
                <a:lnTo>
                  <a:pt x="4945654" y="5850856"/>
                </a:lnTo>
                <a:close/>
                <a:moveTo>
                  <a:pt x="5833047" y="5850613"/>
                </a:moveTo>
                <a:cubicBezTo>
                  <a:pt x="5834284" y="5851670"/>
                  <a:pt x="5836984" y="5852932"/>
                  <a:pt x="5836195" y="5853787"/>
                </a:cubicBezTo>
                <a:cubicBezTo>
                  <a:pt x="5835522" y="5854560"/>
                  <a:pt x="5831135" y="5854967"/>
                  <a:pt x="5828443" y="5855496"/>
                </a:cubicBezTo>
                <a:cubicBezTo>
                  <a:pt x="5827316" y="5854398"/>
                  <a:pt x="5825069" y="5853175"/>
                  <a:pt x="5825631" y="5852199"/>
                </a:cubicBezTo>
                <a:cubicBezTo>
                  <a:pt x="5826073" y="5851507"/>
                  <a:pt x="5830459" y="5851141"/>
                  <a:pt x="5833047" y="5850613"/>
                </a:cubicBezTo>
                <a:close/>
                <a:moveTo>
                  <a:pt x="4963077" y="5847236"/>
                </a:moveTo>
                <a:cubicBezTo>
                  <a:pt x="4963862" y="5848050"/>
                  <a:pt x="4964538" y="5848865"/>
                  <a:pt x="4965325" y="5849680"/>
                </a:cubicBezTo>
                <a:lnTo>
                  <a:pt x="4946885" y="5850782"/>
                </a:lnTo>
                <a:close/>
                <a:moveTo>
                  <a:pt x="8589787" y="5839914"/>
                </a:moveTo>
                <a:cubicBezTo>
                  <a:pt x="8589787" y="5841499"/>
                  <a:pt x="8589899" y="5843087"/>
                  <a:pt x="8589899" y="5844672"/>
                </a:cubicBezTo>
                <a:cubicBezTo>
                  <a:pt x="8577533" y="5844672"/>
                  <a:pt x="8565166" y="5844672"/>
                  <a:pt x="8552800" y="5844714"/>
                </a:cubicBezTo>
                <a:cubicBezTo>
                  <a:pt x="8552688" y="5843413"/>
                  <a:pt x="8552576" y="5842071"/>
                  <a:pt x="8552464" y="5840768"/>
                </a:cubicBezTo>
                <a:cubicBezTo>
                  <a:pt x="8564942" y="5840482"/>
                  <a:pt x="8577308" y="5840198"/>
                  <a:pt x="8589787" y="5839914"/>
                </a:cubicBezTo>
                <a:close/>
                <a:moveTo>
                  <a:pt x="5416559" y="5839625"/>
                </a:moveTo>
                <a:cubicBezTo>
                  <a:pt x="5430668" y="5838999"/>
                  <a:pt x="5445340" y="5840097"/>
                  <a:pt x="5462595" y="5842355"/>
                </a:cubicBezTo>
                <a:cubicBezTo>
                  <a:pt x="5432463" y="5849312"/>
                  <a:pt x="5409417" y="5852281"/>
                  <a:pt x="5373888" y="5847236"/>
                </a:cubicBezTo>
                <a:cubicBezTo>
                  <a:pt x="5388901" y="5842599"/>
                  <a:pt x="5402449" y="5840249"/>
                  <a:pt x="5416559" y="5839625"/>
                </a:cubicBezTo>
                <a:close/>
                <a:moveTo>
                  <a:pt x="7261189" y="5838629"/>
                </a:moveTo>
                <a:lnTo>
                  <a:pt x="7300280" y="5846538"/>
                </a:lnTo>
                <a:cubicBezTo>
                  <a:pt x="7329268" y="5855601"/>
                  <a:pt x="7327415" y="5867943"/>
                  <a:pt x="7291919" y="5882343"/>
                </a:cubicBezTo>
                <a:cubicBezTo>
                  <a:pt x="7278315" y="5878113"/>
                  <a:pt x="7263925" y="5874087"/>
                  <a:pt x="7250990" y="5869490"/>
                </a:cubicBezTo>
                <a:cubicBezTo>
                  <a:pt x="7231093" y="5862411"/>
                  <a:pt x="7205237" y="5859890"/>
                  <a:pt x="7184773" y="5865422"/>
                </a:cubicBezTo>
                <a:cubicBezTo>
                  <a:pt x="7155878" y="5873192"/>
                  <a:pt x="7126422" y="5873027"/>
                  <a:pt x="7095954" y="5870670"/>
                </a:cubicBezTo>
                <a:cubicBezTo>
                  <a:pt x="7054694" y="5867495"/>
                  <a:pt x="7014777" y="5869326"/>
                  <a:pt x="6974417" y="5872091"/>
                </a:cubicBezTo>
                <a:cubicBezTo>
                  <a:pt x="6965989" y="5872703"/>
                  <a:pt x="6957221" y="5872621"/>
                  <a:pt x="6935519" y="5873192"/>
                </a:cubicBezTo>
                <a:cubicBezTo>
                  <a:pt x="6962838" y="5864771"/>
                  <a:pt x="7001399" y="5870426"/>
                  <a:pt x="7003761" y="5857243"/>
                </a:cubicBezTo>
                <a:cubicBezTo>
                  <a:pt x="7003873" y="5856754"/>
                  <a:pt x="7013435" y="5856349"/>
                  <a:pt x="7018715" y="5856186"/>
                </a:cubicBezTo>
                <a:cubicBezTo>
                  <a:pt x="7084262" y="5854153"/>
                  <a:pt x="7149692" y="5851996"/>
                  <a:pt x="7215353" y="5850204"/>
                </a:cubicBezTo>
                <a:cubicBezTo>
                  <a:pt x="7226594" y="5849900"/>
                  <a:pt x="7236601" y="5849148"/>
                  <a:pt x="7244556" y="5847384"/>
                </a:cubicBezTo>
                <a:close/>
                <a:moveTo>
                  <a:pt x="7261311" y="5838564"/>
                </a:moveTo>
                <a:lnTo>
                  <a:pt x="7261189" y="5838629"/>
                </a:lnTo>
                <a:lnTo>
                  <a:pt x="7261112" y="5838614"/>
                </a:lnTo>
                <a:close/>
                <a:moveTo>
                  <a:pt x="11457185" y="5837458"/>
                </a:moveTo>
                <a:cubicBezTo>
                  <a:pt x="11470030" y="5835336"/>
                  <a:pt x="11483579" y="5834707"/>
                  <a:pt x="11499882" y="5838938"/>
                </a:cubicBezTo>
                <a:lnTo>
                  <a:pt x="11499657" y="5838816"/>
                </a:lnTo>
                <a:cubicBezTo>
                  <a:pt x="11508087" y="5839994"/>
                  <a:pt x="11517310" y="5842640"/>
                  <a:pt x="11524726" y="5842071"/>
                </a:cubicBezTo>
                <a:cubicBezTo>
                  <a:pt x="11541310" y="5840808"/>
                  <a:pt x="11553931" y="5841835"/>
                  <a:pt x="11564205" y="5844307"/>
                </a:cubicBezTo>
                <a:lnTo>
                  <a:pt x="11589317" y="5855087"/>
                </a:lnTo>
                <a:lnTo>
                  <a:pt x="11557316" y="5861497"/>
                </a:lnTo>
                <a:cubicBezTo>
                  <a:pt x="11546677" y="5862300"/>
                  <a:pt x="11536306" y="5860783"/>
                  <a:pt x="11526527" y="5854071"/>
                </a:cubicBezTo>
                <a:cubicBezTo>
                  <a:pt x="11484366" y="5861027"/>
                  <a:pt x="11457948" y="5843941"/>
                  <a:pt x="11418705" y="5844919"/>
                </a:cubicBezTo>
                <a:cubicBezTo>
                  <a:pt x="11432197" y="5843189"/>
                  <a:pt x="11444339" y="5839578"/>
                  <a:pt x="11457185" y="5837458"/>
                </a:cubicBezTo>
                <a:close/>
                <a:moveTo>
                  <a:pt x="10771847" y="5836467"/>
                </a:moveTo>
                <a:cubicBezTo>
                  <a:pt x="10795776" y="5835726"/>
                  <a:pt x="10796892" y="5839609"/>
                  <a:pt x="10793269" y="5852851"/>
                </a:cubicBezTo>
                <a:cubicBezTo>
                  <a:pt x="10775392" y="5848050"/>
                  <a:pt x="10758865" y="5843657"/>
                  <a:pt x="10739643" y="5838572"/>
                </a:cubicBezTo>
                <a:cubicBezTo>
                  <a:pt x="10753359" y="5837475"/>
                  <a:pt x="10763871" y="5836714"/>
                  <a:pt x="10771847" y="5836467"/>
                </a:cubicBezTo>
                <a:close/>
                <a:moveTo>
                  <a:pt x="8658372" y="5836293"/>
                </a:moveTo>
                <a:cubicBezTo>
                  <a:pt x="8663877" y="5836293"/>
                  <a:pt x="8669388" y="5836293"/>
                  <a:pt x="8674894" y="5836293"/>
                </a:cubicBezTo>
                <a:cubicBezTo>
                  <a:pt x="8674894" y="5836658"/>
                  <a:pt x="8674894" y="5837067"/>
                  <a:pt x="8674894" y="5837431"/>
                </a:cubicBezTo>
                <a:cubicBezTo>
                  <a:pt x="8669388" y="5837431"/>
                  <a:pt x="8663877" y="5837431"/>
                  <a:pt x="8658372" y="5837431"/>
                </a:cubicBezTo>
                <a:cubicBezTo>
                  <a:pt x="8658372" y="5837067"/>
                  <a:pt x="8658372" y="5836658"/>
                  <a:pt x="8658372" y="5836293"/>
                </a:cubicBezTo>
                <a:close/>
                <a:moveTo>
                  <a:pt x="10367953" y="5835561"/>
                </a:moveTo>
                <a:cubicBezTo>
                  <a:pt x="10393698" y="5835356"/>
                  <a:pt x="10395947" y="5835884"/>
                  <a:pt x="10401902" y="5848783"/>
                </a:cubicBezTo>
                <a:cubicBezTo>
                  <a:pt x="10381669" y="5848783"/>
                  <a:pt x="10361773" y="5848783"/>
                  <a:pt x="10341984" y="5848783"/>
                </a:cubicBezTo>
                <a:cubicBezTo>
                  <a:pt x="10223709" y="5848702"/>
                  <a:pt x="10105546" y="5848417"/>
                  <a:pt x="9987384" y="5848824"/>
                </a:cubicBezTo>
                <a:cubicBezTo>
                  <a:pt x="9963995" y="5848906"/>
                  <a:pt x="9947811" y="5847766"/>
                  <a:pt x="9941513" y="5837025"/>
                </a:cubicBezTo>
                <a:cubicBezTo>
                  <a:pt x="10037749" y="5843657"/>
                  <a:pt x="10130954" y="5846178"/>
                  <a:pt x="10223933" y="5837351"/>
                </a:cubicBezTo>
                <a:cubicBezTo>
                  <a:pt x="10234613" y="5836334"/>
                  <a:pt x="10246079" y="5835926"/>
                  <a:pt x="10257214" y="5835845"/>
                </a:cubicBezTo>
                <a:cubicBezTo>
                  <a:pt x="10294088" y="5835642"/>
                  <a:pt x="10331080" y="5835884"/>
                  <a:pt x="10367953" y="5835561"/>
                </a:cubicBezTo>
                <a:close/>
                <a:moveTo>
                  <a:pt x="8741117" y="5835112"/>
                </a:moveTo>
                <a:cubicBezTo>
                  <a:pt x="8742354" y="5836373"/>
                  <a:pt x="8743592" y="5837636"/>
                  <a:pt x="8744828" y="5838898"/>
                </a:cubicBezTo>
                <a:cubicBezTo>
                  <a:pt x="8737968" y="5839914"/>
                  <a:pt x="8731112" y="5840930"/>
                  <a:pt x="8724139" y="5841947"/>
                </a:cubicBezTo>
                <a:cubicBezTo>
                  <a:pt x="8723126" y="5840808"/>
                  <a:pt x="8720540" y="5838734"/>
                  <a:pt x="8721102" y="5838614"/>
                </a:cubicBezTo>
                <a:cubicBezTo>
                  <a:pt x="8727513" y="5837269"/>
                  <a:pt x="8734368" y="5836211"/>
                  <a:pt x="8741117" y="5835112"/>
                </a:cubicBezTo>
                <a:close/>
                <a:moveTo>
                  <a:pt x="10598975" y="5834748"/>
                </a:moveTo>
                <a:lnTo>
                  <a:pt x="10562006" y="5839183"/>
                </a:lnTo>
                <a:cubicBezTo>
                  <a:pt x="10561331" y="5838003"/>
                  <a:pt x="10560543" y="5836822"/>
                  <a:pt x="10559757" y="5835642"/>
                </a:cubicBezTo>
                <a:close/>
                <a:moveTo>
                  <a:pt x="10600341" y="5834584"/>
                </a:moveTo>
                <a:lnTo>
                  <a:pt x="10600709" y="5834708"/>
                </a:lnTo>
                <a:lnTo>
                  <a:pt x="10598975" y="5834748"/>
                </a:lnTo>
                <a:close/>
                <a:moveTo>
                  <a:pt x="10842515" y="5834219"/>
                </a:moveTo>
                <a:cubicBezTo>
                  <a:pt x="10870059" y="5835683"/>
                  <a:pt x="10897603" y="5837229"/>
                  <a:pt x="10925260" y="5838572"/>
                </a:cubicBezTo>
                <a:cubicBezTo>
                  <a:pt x="10931221" y="5838898"/>
                  <a:pt x="10937851" y="5838979"/>
                  <a:pt x="10943363" y="5838328"/>
                </a:cubicBezTo>
                <a:cubicBezTo>
                  <a:pt x="10982598" y="5833690"/>
                  <a:pt x="11018016" y="5836334"/>
                  <a:pt x="11053651" y="5845934"/>
                </a:cubicBezTo>
                <a:cubicBezTo>
                  <a:pt x="11018803" y="5858344"/>
                  <a:pt x="10959441" y="5831655"/>
                  <a:pt x="10937963" y="5859318"/>
                </a:cubicBezTo>
                <a:cubicBezTo>
                  <a:pt x="10951792" y="5860542"/>
                  <a:pt x="10963258" y="5861556"/>
                  <a:pt x="10976749" y="5862736"/>
                </a:cubicBezTo>
                <a:cubicBezTo>
                  <a:pt x="10964271" y="5868675"/>
                  <a:pt x="10952692" y="5874290"/>
                  <a:pt x="10941788" y="5879498"/>
                </a:cubicBezTo>
                <a:cubicBezTo>
                  <a:pt x="10922111" y="5874127"/>
                  <a:pt x="10903671" y="5869084"/>
                  <a:pt x="10882651" y="5863386"/>
                </a:cubicBezTo>
                <a:cubicBezTo>
                  <a:pt x="10891754" y="5859279"/>
                  <a:pt x="10903109" y="5854112"/>
                  <a:pt x="10918519" y="5847073"/>
                </a:cubicBezTo>
                <a:cubicBezTo>
                  <a:pt x="10891642" y="5843535"/>
                  <a:pt x="10866685" y="5840198"/>
                  <a:pt x="10841728" y="5836903"/>
                </a:cubicBezTo>
                <a:cubicBezTo>
                  <a:pt x="10841953" y="5836009"/>
                  <a:pt x="10842291" y="5835112"/>
                  <a:pt x="10842515" y="5834219"/>
                </a:cubicBezTo>
                <a:close/>
                <a:moveTo>
                  <a:pt x="5585256" y="5831004"/>
                </a:moveTo>
                <a:cubicBezTo>
                  <a:pt x="5586605" y="5832632"/>
                  <a:pt x="5587843" y="5834260"/>
                  <a:pt x="5589193" y="5835884"/>
                </a:cubicBezTo>
                <a:cubicBezTo>
                  <a:pt x="5568728" y="5838856"/>
                  <a:pt x="5548827" y="5842802"/>
                  <a:pt x="5527579" y="5844267"/>
                </a:cubicBezTo>
                <a:cubicBezTo>
                  <a:pt x="5519152" y="5844877"/>
                  <a:pt x="5507791" y="5839952"/>
                  <a:pt x="5491045" y="5835968"/>
                </a:cubicBezTo>
                <a:cubicBezTo>
                  <a:pt x="5528594" y="5834015"/>
                  <a:pt x="5557038" y="5832510"/>
                  <a:pt x="5585256" y="5831004"/>
                </a:cubicBezTo>
                <a:close/>
                <a:moveTo>
                  <a:pt x="10660716" y="5830190"/>
                </a:moveTo>
                <a:cubicBezTo>
                  <a:pt x="10657005" y="5836252"/>
                  <a:pt x="10654979" y="5839628"/>
                  <a:pt x="10652393" y="5843860"/>
                </a:cubicBezTo>
                <a:cubicBezTo>
                  <a:pt x="10664541" y="5846910"/>
                  <a:pt x="10677469" y="5850164"/>
                  <a:pt x="10691409" y="5853664"/>
                </a:cubicBezTo>
                <a:cubicBezTo>
                  <a:pt x="10695909" y="5850328"/>
                  <a:pt x="10699059" y="5848050"/>
                  <a:pt x="10705125" y="5843576"/>
                </a:cubicBezTo>
                <a:cubicBezTo>
                  <a:pt x="10709850" y="5849964"/>
                  <a:pt x="10713337" y="5854642"/>
                  <a:pt x="10716705" y="5859318"/>
                </a:cubicBezTo>
                <a:cubicBezTo>
                  <a:pt x="10698945" y="5864364"/>
                  <a:pt x="10684998" y="5863386"/>
                  <a:pt x="10671058" y="5858506"/>
                </a:cubicBezTo>
                <a:lnTo>
                  <a:pt x="10600709" y="5834708"/>
                </a:lnTo>
                <a:lnTo>
                  <a:pt x="10600791" y="5834705"/>
                </a:lnTo>
                <a:cubicBezTo>
                  <a:pt x="10618332" y="5833406"/>
                  <a:pt x="10635871" y="5832062"/>
                  <a:pt x="10660716" y="5830190"/>
                </a:cubicBezTo>
                <a:close/>
                <a:moveTo>
                  <a:pt x="10507818" y="5829215"/>
                </a:moveTo>
                <a:cubicBezTo>
                  <a:pt x="10492071" y="5839424"/>
                  <a:pt x="10482854" y="5845364"/>
                  <a:pt x="10470151" y="5853543"/>
                </a:cubicBezTo>
                <a:cubicBezTo>
                  <a:pt x="10462846" y="5852973"/>
                  <a:pt x="10455535" y="5852687"/>
                  <a:pt x="10448905" y="5851750"/>
                </a:cubicBezTo>
                <a:cubicBezTo>
                  <a:pt x="10440470" y="5850574"/>
                  <a:pt x="10432708" y="5848865"/>
                  <a:pt x="10423041" y="5847073"/>
                </a:cubicBezTo>
                <a:cubicBezTo>
                  <a:pt x="10432040" y="5829783"/>
                  <a:pt x="10473637" y="5837392"/>
                  <a:pt x="10507818" y="5829215"/>
                </a:cubicBezTo>
                <a:close/>
                <a:moveTo>
                  <a:pt x="8189877" y="5828198"/>
                </a:moveTo>
                <a:cubicBezTo>
                  <a:pt x="8167282" y="5839223"/>
                  <a:pt x="8134902" y="5843331"/>
                  <a:pt x="8086556" y="5841784"/>
                </a:cubicBezTo>
                <a:cubicBezTo>
                  <a:pt x="8114213" y="5825838"/>
                  <a:pt x="8153904" y="5833446"/>
                  <a:pt x="8189877" y="5828198"/>
                </a:cubicBezTo>
                <a:close/>
                <a:moveTo>
                  <a:pt x="9389823" y="5814731"/>
                </a:moveTo>
                <a:cubicBezTo>
                  <a:pt x="9391292" y="5814813"/>
                  <a:pt x="9393535" y="5814691"/>
                  <a:pt x="9394097" y="5814934"/>
                </a:cubicBezTo>
                <a:cubicBezTo>
                  <a:pt x="9394884" y="5815423"/>
                  <a:pt x="9394547" y="5816155"/>
                  <a:pt x="9394772" y="5816806"/>
                </a:cubicBezTo>
                <a:cubicBezTo>
                  <a:pt x="9392635" y="5816726"/>
                  <a:pt x="9390616" y="5816644"/>
                  <a:pt x="9388480" y="5816563"/>
                </a:cubicBezTo>
                <a:cubicBezTo>
                  <a:pt x="9388930" y="5815953"/>
                  <a:pt x="9389380" y="5815342"/>
                  <a:pt x="9389823" y="5814731"/>
                </a:cubicBezTo>
                <a:close/>
                <a:moveTo>
                  <a:pt x="8956978" y="5813551"/>
                </a:moveTo>
                <a:cubicBezTo>
                  <a:pt x="8958777" y="5813428"/>
                  <a:pt x="8961139" y="5814650"/>
                  <a:pt x="8963276" y="5815260"/>
                </a:cubicBezTo>
                <a:cubicBezTo>
                  <a:pt x="8960689" y="5815870"/>
                  <a:pt x="8958214" y="5816889"/>
                  <a:pt x="8955402" y="5817010"/>
                </a:cubicBezTo>
                <a:cubicBezTo>
                  <a:pt x="8953497" y="5817091"/>
                  <a:pt x="8951022" y="5816033"/>
                  <a:pt x="8948660" y="5815464"/>
                </a:cubicBezTo>
                <a:cubicBezTo>
                  <a:pt x="8951579" y="5814691"/>
                  <a:pt x="8954059" y="5813673"/>
                  <a:pt x="8956978" y="5813551"/>
                </a:cubicBezTo>
                <a:close/>
                <a:moveTo>
                  <a:pt x="9015665" y="5812658"/>
                </a:moveTo>
                <a:cubicBezTo>
                  <a:pt x="9016115" y="5813795"/>
                  <a:pt x="9017802" y="5815139"/>
                  <a:pt x="9016790" y="5816033"/>
                </a:cubicBezTo>
                <a:cubicBezTo>
                  <a:pt x="9015777" y="5816889"/>
                  <a:pt x="9011840" y="5817295"/>
                  <a:pt x="9009261" y="5817906"/>
                </a:cubicBezTo>
                <a:cubicBezTo>
                  <a:pt x="9008585" y="5816726"/>
                  <a:pt x="9006786" y="5815342"/>
                  <a:pt x="9007911" y="5814365"/>
                </a:cubicBezTo>
                <a:cubicBezTo>
                  <a:pt x="9008811" y="5813551"/>
                  <a:pt x="9012972" y="5813225"/>
                  <a:pt x="9015665" y="5812658"/>
                </a:cubicBezTo>
                <a:close/>
                <a:moveTo>
                  <a:pt x="9119662" y="5811234"/>
                </a:moveTo>
                <a:cubicBezTo>
                  <a:pt x="9125173" y="5811559"/>
                  <a:pt x="9130791" y="5811925"/>
                  <a:pt x="9136527" y="5812210"/>
                </a:cubicBezTo>
                <a:cubicBezTo>
                  <a:pt x="9133940" y="5812821"/>
                  <a:pt x="9131353" y="5813835"/>
                  <a:pt x="9128766" y="5813876"/>
                </a:cubicBezTo>
                <a:cubicBezTo>
                  <a:pt x="9125511" y="5813917"/>
                  <a:pt x="9122361" y="5813104"/>
                  <a:pt x="9119099" y="5812658"/>
                </a:cubicBezTo>
                <a:cubicBezTo>
                  <a:pt x="9119324" y="5812210"/>
                  <a:pt x="9119437" y="5811722"/>
                  <a:pt x="9119662" y="5811234"/>
                </a:cubicBezTo>
                <a:close/>
                <a:moveTo>
                  <a:pt x="9200839" y="5811071"/>
                </a:moveTo>
                <a:cubicBezTo>
                  <a:pt x="9202406" y="5811355"/>
                  <a:pt x="9203982" y="5811640"/>
                  <a:pt x="9205556" y="5811925"/>
                </a:cubicBezTo>
                <a:cubicBezTo>
                  <a:pt x="9204881" y="5812374"/>
                  <a:pt x="9204431" y="5813104"/>
                  <a:pt x="9203418" y="5813306"/>
                </a:cubicBezTo>
                <a:cubicBezTo>
                  <a:pt x="9201844" y="5813551"/>
                  <a:pt x="9199826" y="5813388"/>
                  <a:pt x="9198026" y="5813388"/>
                </a:cubicBezTo>
                <a:cubicBezTo>
                  <a:pt x="9198919" y="5812617"/>
                  <a:pt x="9199939" y="5811844"/>
                  <a:pt x="9200839" y="5811071"/>
                </a:cubicBezTo>
                <a:close/>
                <a:moveTo>
                  <a:pt x="9483366" y="5809320"/>
                </a:moveTo>
                <a:cubicBezTo>
                  <a:pt x="9491239" y="5816522"/>
                  <a:pt x="9497082" y="5821770"/>
                  <a:pt x="9505068" y="5829010"/>
                </a:cubicBezTo>
                <a:cubicBezTo>
                  <a:pt x="9482803" y="5827263"/>
                  <a:pt x="9466613" y="5825023"/>
                  <a:pt x="9464145" y="5817376"/>
                </a:cubicBezTo>
                <a:cubicBezTo>
                  <a:pt x="9463583" y="5815381"/>
                  <a:pt x="9474487" y="5812902"/>
                  <a:pt x="9483366" y="5809320"/>
                </a:cubicBezTo>
                <a:close/>
                <a:moveTo>
                  <a:pt x="10073391" y="5808060"/>
                </a:moveTo>
                <a:cubicBezTo>
                  <a:pt x="10074853" y="5808384"/>
                  <a:pt x="10077102" y="5808587"/>
                  <a:pt x="10077665" y="5809076"/>
                </a:cubicBezTo>
                <a:cubicBezTo>
                  <a:pt x="10078227" y="5809525"/>
                  <a:pt x="10077102" y="5810216"/>
                  <a:pt x="10076652" y="5810785"/>
                </a:cubicBezTo>
                <a:cubicBezTo>
                  <a:pt x="10074966" y="5810785"/>
                  <a:pt x="10073391" y="5810785"/>
                  <a:pt x="10071703" y="5810827"/>
                </a:cubicBezTo>
                <a:cubicBezTo>
                  <a:pt x="10072265" y="5809891"/>
                  <a:pt x="10072829" y="5808996"/>
                  <a:pt x="10073391" y="5808060"/>
                </a:cubicBezTo>
                <a:close/>
                <a:moveTo>
                  <a:pt x="9323269" y="5807735"/>
                </a:moveTo>
                <a:cubicBezTo>
                  <a:pt x="9331705" y="5810990"/>
                  <a:pt x="9340246" y="5814202"/>
                  <a:pt x="9348676" y="5817417"/>
                </a:cubicBezTo>
                <a:cubicBezTo>
                  <a:pt x="9345421" y="5818558"/>
                  <a:pt x="9342270" y="5819654"/>
                  <a:pt x="9339009" y="5820753"/>
                </a:cubicBezTo>
                <a:cubicBezTo>
                  <a:pt x="9330798" y="5817417"/>
                  <a:pt x="9322593" y="5814122"/>
                  <a:pt x="9314390" y="5810785"/>
                </a:cubicBezTo>
                <a:cubicBezTo>
                  <a:pt x="9317307" y="5809767"/>
                  <a:pt x="9320344" y="5808751"/>
                  <a:pt x="9323269" y="5807735"/>
                </a:cubicBezTo>
                <a:close/>
                <a:moveTo>
                  <a:pt x="10034493" y="5807125"/>
                </a:moveTo>
                <a:cubicBezTo>
                  <a:pt x="10037185" y="5807857"/>
                  <a:pt x="10039885" y="5808629"/>
                  <a:pt x="10042585" y="5809360"/>
                </a:cubicBezTo>
                <a:cubicBezTo>
                  <a:pt x="10040785" y="5810338"/>
                  <a:pt x="10039323" y="5811885"/>
                  <a:pt x="10037073" y="5812048"/>
                </a:cubicBezTo>
                <a:cubicBezTo>
                  <a:pt x="10034268" y="5812251"/>
                  <a:pt x="10030781" y="5811314"/>
                  <a:pt x="10027632" y="5810866"/>
                </a:cubicBezTo>
                <a:cubicBezTo>
                  <a:pt x="10029881" y="5809606"/>
                  <a:pt x="10032243" y="5808384"/>
                  <a:pt x="10034493" y="5807125"/>
                </a:cubicBezTo>
                <a:close/>
                <a:moveTo>
                  <a:pt x="9976532" y="5806736"/>
                </a:moveTo>
                <a:cubicBezTo>
                  <a:pt x="9984403" y="5807460"/>
                  <a:pt x="9990812" y="5809504"/>
                  <a:pt x="9994576" y="5813592"/>
                </a:cubicBezTo>
                <a:cubicBezTo>
                  <a:pt x="9996263" y="5815464"/>
                  <a:pt x="9988172" y="5820549"/>
                  <a:pt x="9983109" y="5820834"/>
                </a:cubicBezTo>
                <a:cubicBezTo>
                  <a:pt x="9959278" y="5822217"/>
                  <a:pt x="9946350" y="5817784"/>
                  <a:pt x="9943087" y="5809606"/>
                </a:cubicBezTo>
                <a:cubicBezTo>
                  <a:pt x="9946686" y="5808587"/>
                  <a:pt x="9948036" y="5808018"/>
                  <a:pt x="9949717" y="5807817"/>
                </a:cubicBezTo>
                <a:cubicBezTo>
                  <a:pt x="9959331" y="5806617"/>
                  <a:pt x="9968663" y="5806016"/>
                  <a:pt x="9976532" y="5806736"/>
                </a:cubicBezTo>
                <a:close/>
                <a:moveTo>
                  <a:pt x="9794232" y="5803136"/>
                </a:moveTo>
                <a:cubicBezTo>
                  <a:pt x="9826612" y="5803992"/>
                  <a:pt x="9859211" y="5804804"/>
                  <a:pt x="9900590" y="5805864"/>
                </a:cubicBezTo>
                <a:cubicBezTo>
                  <a:pt x="9903177" y="5808629"/>
                  <a:pt x="9907895" y="5813673"/>
                  <a:pt x="9911832" y="5817864"/>
                </a:cubicBezTo>
                <a:cubicBezTo>
                  <a:pt x="9882938" y="5827506"/>
                  <a:pt x="9861805" y="5810461"/>
                  <a:pt x="9834704" y="5819248"/>
                </a:cubicBezTo>
                <a:cubicBezTo>
                  <a:pt x="9816608" y="5825146"/>
                  <a:pt x="9789282" y="5827343"/>
                  <a:pt x="9757583" y="5832592"/>
                </a:cubicBezTo>
                <a:cubicBezTo>
                  <a:pt x="9746566" y="5830272"/>
                  <a:pt x="9732394" y="5827263"/>
                  <a:pt x="9714067" y="5823399"/>
                </a:cubicBezTo>
                <a:cubicBezTo>
                  <a:pt x="9737793" y="5813998"/>
                  <a:pt x="9757133" y="5805701"/>
                  <a:pt x="9794232" y="5812821"/>
                </a:cubicBezTo>
                <a:cubicBezTo>
                  <a:pt x="9794232" y="5808872"/>
                  <a:pt x="9794232" y="5806351"/>
                  <a:pt x="9794232" y="5803136"/>
                </a:cubicBezTo>
                <a:close/>
                <a:moveTo>
                  <a:pt x="8974179" y="5797482"/>
                </a:moveTo>
                <a:cubicBezTo>
                  <a:pt x="8976204" y="5798418"/>
                  <a:pt x="8978342" y="5799354"/>
                  <a:pt x="8982272" y="5801104"/>
                </a:cubicBezTo>
                <a:cubicBezTo>
                  <a:pt x="8975530" y="5800615"/>
                  <a:pt x="8970918" y="5800289"/>
                  <a:pt x="8966419" y="5799965"/>
                </a:cubicBezTo>
                <a:cubicBezTo>
                  <a:pt x="8969006" y="5799150"/>
                  <a:pt x="8971593" y="5798295"/>
                  <a:pt x="8974179" y="5797482"/>
                </a:cubicBezTo>
                <a:close/>
                <a:moveTo>
                  <a:pt x="11335961" y="5795041"/>
                </a:moveTo>
                <a:cubicBezTo>
                  <a:pt x="11348777" y="5796019"/>
                  <a:pt x="11361705" y="5797036"/>
                  <a:pt x="11374521" y="5798010"/>
                </a:cubicBezTo>
                <a:cubicBezTo>
                  <a:pt x="11373966" y="5799150"/>
                  <a:pt x="11373284" y="5800289"/>
                  <a:pt x="11372722" y="5801429"/>
                </a:cubicBezTo>
                <a:cubicBezTo>
                  <a:pt x="11359793" y="5800575"/>
                  <a:pt x="11346864" y="5799761"/>
                  <a:pt x="11333936" y="5798906"/>
                </a:cubicBezTo>
                <a:cubicBezTo>
                  <a:pt x="11334611" y="5797604"/>
                  <a:pt x="11335285" y="5796345"/>
                  <a:pt x="11335961" y="5795041"/>
                </a:cubicBezTo>
                <a:close/>
                <a:moveTo>
                  <a:pt x="11439957" y="5794920"/>
                </a:moveTo>
                <a:cubicBezTo>
                  <a:pt x="11440070" y="5795693"/>
                  <a:pt x="11440070" y="5796425"/>
                  <a:pt x="11440183" y="5797159"/>
                </a:cubicBezTo>
                <a:cubicBezTo>
                  <a:pt x="11431521" y="5797159"/>
                  <a:pt x="11422867" y="5797159"/>
                  <a:pt x="11414100" y="5797159"/>
                </a:cubicBezTo>
                <a:cubicBezTo>
                  <a:pt x="11414100" y="5796547"/>
                  <a:pt x="11413988" y="5795978"/>
                  <a:pt x="11413988" y="5795367"/>
                </a:cubicBezTo>
                <a:cubicBezTo>
                  <a:pt x="11422642" y="5795205"/>
                  <a:pt x="11431297" y="5795082"/>
                  <a:pt x="11439957" y="5794920"/>
                </a:cubicBezTo>
                <a:close/>
                <a:moveTo>
                  <a:pt x="5171325" y="5793800"/>
                </a:moveTo>
                <a:lnTo>
                  <a:pt x="5170506" y="5793983"/>
                </a:lnTo>
                <a:lnTo>
                  <a:pt x="5169510" y="5793930"/>
                </a:lnTo>
                <a:lnTo>
                  <a:pt x="5170282" y="5793861"/>
                </a:lnTo>
                <a:close/>
                <a:moveTo>
                  <a:pt x="5136429" y="5792137"/>
                </a:moveTo>
                <a:lnTo>
                  <a:pt x="5169510" y="5793930"/>
                </a:lnTo>
                <a:lnTo>
                  <a:pt x="5138170" y="5796715"/>
                </a:lnTo>
                <a:cubicBezTo>
                  <a:pt x="5126520" y="5797747"/>
                  <a:pt x="5113449" y="5798906"/>
                  <a:pt x="5097541" y="5800331"/>
                </a:cubicBezTo>
                <a:cubicBezTo>
                  <a:pt x="5111653" y="5794310"/>
                  <a:pt x="5124442" y="5792387"/>
                  <a:pt x="5136429" y="5792137"/>
                </a:cubicBezTo>
                <a:close/>
                <a:moveTo>
                  <a:pt x="10624736" y="5791746"/>
                </a:moveTo>
                <a:cubicBezTo>
                  <a:pt x="10642389" y="5792682"/>
                  <a:pt x="10660154" y="5793536"/>
                  <a:pt x="10681630" y="5794634"/>
                </a:cubicBezTo>
                <a:cubicBezTo>
                  <a:pt x="10679937" y="5797889"/>
                  <a:pt x="10677807" y="5802080"/>
                  <a:pt x="10675107" y="5807407"/>
                </a:cubicBezTo>
                <a:cubicBezTo>
                  <a:pt x="10647450" y="5806433"/>
                  <a:pt x="10622605" y="5805578"/>
                  <a:pt x="10594724" y="5804602"/>
                </a:cubicBezTo>
                <a:cubicBezTo>
                  <a:pt x="10599779" y="5796871"/>
                  <a:pt x="10599667" y="5790486"/>
                  <a:pt x="10624736" y="5791746"/>
                </a:cubicBezTo>
                <a:close/>
                <a:moveTo>
                  <a:pt x="9952866" y="5791178"/>
                </a:moveTo>
                <a:cubicBezTo>
                  <a:pt x="9982885" y="5791178"/>
                  <a:pt x="10013016" y="5791178"/>
                  <a:pt x="10043147" y="5791178"/>
                </a:cubicBezTo>
                <a:cubicBezTo>
                  <a:pt x="10043147" y="5791989"/>
                  <a:pt x="10043147" y="5792804"/>
                  <a:pt x="10043147" y="5793616"/>
                </a:cubicBezTo>
                <a:cubicBezTo>
                  <a:pt x="10013241" y="5794227"/>
                  <a:pt x="9983335" y="5794839"/>
                  <a:pt x="9953429" y="5795489"/>
                </a:cubicBezTo>
                <a:cubicBezTo>
                  <a:pt x="9953204" y="5794065"/>
                  <a:pt x="9953091" y="5792600"/>
                  <a:pt x="9952866" y="5791178"/>
                </a:cubicBezTo>
                <a:close/>
                <a:moveTo>
                  <a:pt x="9660553" y="5783364"/>
                </a:moveTo>
                <a:cubicBezTo>
                  <a:pt x="9692822" y="5782428"/>
                  <a:pt x="9725877" y="5783080"/>
                  <a:pt x="9754771" y="5788899"/>
                </a:cubicBezTo>
                <a:cubicBezTo>
                  <a:pt x="9754096" y="5791259"/>
                  <a:pt x="9753534" y="5793616"/>
                  <a:pt x="9752858" y="5795978"/>
                </a:cubicBezTo>
                <a:cubicBezTo>
                  <a:pt x="9736105" y="5795450"/>
                  <a:pt x="9716429" y="5796790"/>
                  <a:pt x="9703275" y="5794025"/>
                </a:cubicBezTo>
                <a:cubicBezTo>
                  <a:pt x="9661341" y="5785278"/>
                  <a:pt x="9630872" y="5795978"/>
                  <a:pt x="9600404" y="5801756"/>
                </a:cubicBezTo>
                <a:cubicBezTo>
                  <a:pt x="9576459" y="5806270"/>
                  <a:pt x="9596810" y="5811234"/>
                  <a:pt x="9611651" y="5814283"/>
                </a:cubicBezTo>
                <a:cubicBezTo>
                  <a:pt x="9580283" y="5835437"/>
                  <a:pt x="9567798" y="5835600"/>
                  <a:pt x="9518558" y="5811314"/>
                </a:cubicBezTo>
                <a:cubicBezTo>
                  <a:pt x="9531375" y="5809280"/>
                  <a:pt x="9546328" y="5806922"/>
                  <a:pt x="9561168" y="5804561"/>
                </a:cubicBezTo>
                <a:cubicBezTo>
                  <a:pt x="9559143" y="5803298"/>
                  <a:pt x="9557231" y="5802040"/>
                  <a:pt x="9555214" y="5800778"/>
                </a:cubicBezTo>
                <a:cubicBezTo>
                  <a:pt x="9529913" y="5798742"/>
                  <a:pt x="9504618" y="5796671"/>
                  <a:pt x="9479323" y="5794634"/>
                </a:cubicBezTo>
                <a:cubicBezTo>
                  <a:pt x="9479660" y="5793332"/>
                  <a:pt x="9479991" y="5792032"/>
                  <a:pt x="9480329" y="5790731"/>
                </a:cubicBezTo>
                <a:cubicBezTo>
                  <a:pt x="9489665" y="5790486"/>
                  <a:pt x="9498994" y="5790363"/>
                  <a:pt x="9508211" y="5789957"/>
                </a:cubicBezTo>
                <a:cubicBezTo>
                  <a:pt x="9558919" y="5787717"/>
                  <a:pt x="9609626" y="5784831"/>
                  <a:pt x="9660553" y="5783364"/>
                </a:cubicBezTo>
                <a:close/>
                <a:moveTo>
                  <a:pt x="11112564" y="5782552"/>
                </a:moveTo>
                <a:cubicBezTo>
                  <a:pt x="11114139" y="5782878"/>
                  <a:pt x="11115601" y="5783163"/>
                  <a:pt x="11116951" y="5783488"/>
                </a:cubicBezTo>
                <a:cubicBezTo>
                  <a:pt x="11115939" y="5783936"/>
                  <a:pt x="11114364" y="5784749"/>
                  <a:pt x="11114026" y="5784709"/>
                </a:cubicBezTo>
                <a:cubicBezTo>
                  <a:pt x="11111776" y="5784302"/>
                  <a:pt x="11109759" y="5783691"/>
                  <a:pt x="11107727" y="5783163"/>
                </a:cubicBezTo>
                <a:cubicBezTo>
                  <a:pt x="11109421" y="5782959"/>
                  <a:pt x="11110990" y="5782755"/>
                  <a:pt x="11112564" y="5782552"/>
                </a:cubicBezTo>
                <a:close/>
                <a:moveTo>
                  <a:pt x="9378026" y="5781818"/>
                </a:moveTo>
                <a:cubicBezTo>
                  <a:pt x="9401296" y="5787921"/>
                  <a:pt x="9419061" y="5792558"/>
                  <a:pt x="9438282" y="5797644"/>
                </a:cubicBezTo>
                <a:cubicBezTo>
                  <a:pt x="9421529" y="5797644"/>
                  <a:pt x="9404446" y="5798621"/>
                  <a:pt x="9388930" y="5797278"/>
                </a:cubicBezTo>
                <a:cubicBezTo>
                  <a:pt x="9378476" y="5796345"/>
                  <a:pt x="9370152" y="5792114"/>
                  <a:pt x="9360823" y="5789346"/>
                </a:cubicBezTo>
                <a:cubicBezTo>
                  <a:pt x="9368240" y="5786131"/>
                  <a:pt x="9375552" y="5782917"/>
                  <a:pt x="9378026" y="5781818"/>
                </a:cubicBezTo>
                <a:close/>
                <a:moveTo>
                  <a:pt x="9015327" y="5781208"/>
                </a:moveTo>
                <a:cubicBezTo>
                  <a:pt x="9017240" y="5781818"/>
                  <a:pt x="9019152" y="5782389"/>
                  <a:pt x="9021064" y="5783000"/>
                </a:cubicBezTo>
                <a:cubicBezTo>
                  <a:pt x="9019489" y="5783284"/>
                  <a:pt x="9018026" y="5783569"/>
                  <a:pt x="9016452" y="5783853"/>
                </a:cubicBezTo>
                <a:cubicBezTo>
                  <a:pt x="9015215" y="5783488"/>
                  <a:pt x="9012972" y="5783163"/>
                  <a:pt x="9013084" y="5782836"/>
                </a:cubicBezTo>
                <a:cubicBezTo>
                  <a:pt x="9012972" y="5782307"/>
                  <a:pt x="9014541" y="5781738"/>
                  <a:pt x="9015327" y="5781208"/>
                </a:cubicBezTo>
                <a:close/>
                <a:moveTo>
                  <a:pt x="8919205" y="5778647"/>
                </a:moveTo>
                <a:cubicBezTo>
                  <a:pt x="8920772" y="5779257"/>
                  <a:pt x="8921791" y="5780072"/>
                  <a:pt x="8923028" y="5780846"/>
                </a:cubicBezTo>
                <a:cubicBezTo>
                  <a:pt x="8921229" y="5780846"/>
                  <a:pt x="8919429" y="5780846"/>
                  <a:pt x="8917517" y="5780846"/>
                </a:cubicBezTo>
                <a:cubicBezTo>
                  <a:pt x="8916730" y="5780438"/>
                  <a:pt x="8915718" y="5779990"/>
                  <a:pt x="8914705" y="5779542"/>
                </a:cubicBezTo>
                <a:cubicBezTo>
                  <a:pt x="8916280" y="5779216"/>
                  <a:pt x="8918979" y="5778526"/>
                  <a:pt x="8919205" y="5778647"/>
                </a:cubicBezTo>
                <a:close/>
                <a:moveTo>
                  <a:pt x="8833267" y="5777848"/>
                </a:moveTo>
                <a:cubicBezTo>
                  <a:pt x="8849949" y="5777294"/>
                  <a:pt x="8866643" y="5778098"/>
                  <a:pt x="8885023" y="5779135"/>
                </a:cubicBezTo>
                <a:cubicBezTo>
                  <a:pt x="8878275" y="5783163"/>
                  <a:pt x="8875358" y="5787270"/>
                  <a:pt x="8869733" y="5787799"/>
                </a:cubicBezTo>
                <a:cubicBezTo>
                  <a:pt x="8843313" y="5790282"/>
                  <a:pt x="8816333" y="5791503"/>
                  <a:pt x="8781589" y="5784709"/>
                </a:cubicBezTo>
                <a:cubicBezTo>
                  <a:pt x="8799916" y="5780314"/>
                  <a:pt x="8816586" y="5778403"/>
                  <a:pt x="8833267" y="5777848"/>
                </a:cubicBezTo>
                <a:close/>
                <a:moveTo>
                  <a:pt x="9064461" y="5777752"/>
                </a:moveTo>
                <a:cubicBezTo>
                  <a:pt x="9077839" y="5778526"/>
                  <a:pt x="9091105" y="5779338"/>
                  <a:pt x="9104483" y="5780153"/>
                </a:cubicBezTo>
                <a:cubicBezTo>
                  <a:pt x="9103247" y="5782552"/>
                  <a:pt x="9102571" y="5784709"/>
                  <a:pt x="9102121" y="5784709"/>
                </a:cubicBezTo>
                <a:cubicBezTo>
                  <a:pt x="9088631" y="5784505"/>
                  <a:pt x="9075027" y="5784099"/>
                  <a:pt x="9061536" y="5783691"/>
                </a:cubicBezTo>
                <a:cubicBezTo>
                  <a:pt x="9062549" y="5781697"/>
                  <a:pt x="9063449" y="5779746"/>
                  <a:pt x="9064461" y="5777752"/>
                </a:cubicBezTo>
                <a:close/>
                <a:moveTo>
                  <a:pt x="9418386" y="5776082"/>
                </a:moveTo>
                <a:cubicBezTo>
                  <a:pt x="9420854" y="5776245"/>
                  <a:pt x="9423448" y="5776369"/>
                  <a:pt x="9425915" y="5776652"/>
                </a:cubicBezTo>
                <a:cubicBezTo>
                  <a:pt x="9426253" y="5776692"/>
                  <a:pt x="9425691" y="5777629"/>
                  <a:pt x="9425465" y="5778159"/>
                </a:cubicBezTo>
                <a:cubicBezTo>
                  <a:pt x="9422885" y="5777996"/>
                  <a:pt x="9420411" y="5777875"/>
                  <a:pt x="9418048" y="5777590"/>
                </a:cubicBezTo>
                <a:cubicBezTo>
                  <a:pt x="9417712" y="5777548"/>
                  <a:pt x="9418274" y="5776612"/>
                  <a:pt x="9418386" y="5776082"/>
                </a:cubicBezTo>
                <a:close/>
                <a:moveTo>
                  <a:pt x="9811659" y="5775760"/>
                </a:moveTo>
                <a:cubicBezTo>
                  <a:pt x="9813908" y="5776490"/>
                  <a:pt x="9816270" y="5777181"/>
                  <a:pt x="9818513" y="5777914"/>
                </a:cubicBezTo>
                <a:cubicBezTo>
                  <a:pt x="9817389" y="5778444"/>
                  <a:pt x="9816382" y="5778932"/>
                  <a:pt x="9815370" y="5779421"/>
                </a:cubicBezTo>
                <a:cubicBezTo>
                  <a:pt x="9813121" y="5778728"/>
                  <a:pt x="9810759" y="5778037"/>
                  <a:pt x="9808734" y="5777222"/>
                </a:cubicBezTo>
                <a:cubicBezTo>
                  <a:pt x="9808510" y="5777101"/>
                  <a:pt x="9810647" y="5776245"/>
                  <a:pt x="9811659" y="5775760"/>
                </a:cubicBezTo>
                <a:close/>
                <a:moveTo>
                  <a:pt x="11035099" y="5766523"/>
                </a:moveTo>
                <a:cubicBezTo>
                  <a:pt x="11037799" y="5767297"/>
                  <a:pt x="11040611" y="5768029"/>
                  <a:pt x="11043422" y="5768803"/>
                </a:cubicBezTo>
                <a:cubicBezTo>
                  <a:pt x="11041623" y="5769779"/>
                  <a:pt x="11040161" y="5771364"/>
                  <a:pt x="11038024" y="5771527"/>
                </a:cubicBezTo>
                <a:cubicBezTo>
                  <a:pt x="11035099" y="5771731"/>
                  <a:pt x="11031619" y="5770756"/>
                  <a:pt x="11028357" y="5770307"/>
                </a:cubicBezTo>
                <a:cubicBezTo>
                  <a:pt x="11030606" y="5769045"/>
                  <a:pt x="11032856" y="5767785"/>
                  <a:pt x="11035099" y="5766523"/>
                </a:cubicBezTo>
                <a:close/>
                <a:moveTo>
                  <a:pt x="11147870" y="5761886"/>
                </a:moveTo>
                <a:cubicBezTo>
                  <a:pt x="11148544" y="5762740"/>
                  <a:pt x="11149107" y="5763596"/>
                  <a:pt x="11149781" y="5764450"/>
                </a:cubicBezTo>
                <a:cubicBezTo>
                  <a:pt x="11142245" y="5765181"/>
                  <a:pt x="11134716" y="5765954"/>
                  <a:pt x="11127068" y="5766686"/>
                </a:cubicBezTo>
                <a:cubicBezTo>
                  <a:pt x="11126505" y="5765792"/>
                  <a:pt x="11125830" y="5764938"/>
                  <a:pt x="11125156" y="5764043"/>
                </a:cubicBezTo>
                <a:cubicBezTo>
                  <a:pt x="11132691" y="5763310"/>
                  <a:pt x="11140334" y="5762618"/>
                  <a:pt x="11147870" y="5761886"/>
                </a:cubicBezTo>
                <a:close/>
                <a:moveTo>
                  <a:pt x="9333054" y="5761602"/>
                </a:moveTo>
                <a:cubicBezTo>
                  <a:pt x="9333610" y="5762333"/>
                  <a:pt x="9334284" y="5763066"/>
                  <a:pt x="9334847" y="5763798"/>
                </a:cubicBezTo>
                <a:cubicBezTo>
                  <a:pt x="9330355" y="5764328"/>
                  <a:pt x="9325855" y="5764856"/>
                  <a:pt x="9321469" y="5765465"/>
                </a:cubicBezTo>
                <a:cubicBezTo>
                  <a:pt x="9314952" y="5766360"/>
                  <a:pt x="9308540" y="5767337"/>
                  <a:pt x="9295949" y="5769127"/>
                </a:cubicBezTo>
                <a:cubicBezTo>
                  <a:pt x="9307078" y="5774865"/>
                  <a:pt x="9315852" y="5779380"/>
                  <a:pt x="9327992" y="5785645"/>
                </a:cubicBezTo>
                <a:cubicBezTo>
                  <a:pt x="9308653" y="5786782"/>
                  <a:pt x="9289313" y="5787881"/>
                  <a:pt x="9265368" y="5789264"/>
                </a:cubicBezTo>
                <a:cubicBezTo>
                  <a:pt x="9268180" y="5779216"/>
                  <a:pt x="9270093" y="5772097"/>
                  <a:pt x="9272567" y="5763391"/>
                </a:cubicBezTo>
                <a:cubicBezTo>
                  <a:pt x="9293588" y="5762740"/>
                  <a:pt x="9313377" y="5762171"/>
                  <a:pt x="9333054" y="5761602"/>
                </a:cubicBezTo>
                <a:close/>
                <a:moveTo>
                  <a:pt x="11231177" y="5751186"/>
                </a:moveTo>
                <a:cubicBezTo>
                  <a:pt x="11232527" y="5751512"/>
                  <a:pt x="11234551" y="5751714"/>
                  <a:pt x="11235113" y="5752163"/>
                </a:cubicBezTo>
                <a:cubicBezTo>
                  <a:pt x="11235676" y="5752610"/>
                  <a:pt x="11234551" y="5753261"/>
                  <a:pt x="11234213" y="5753791"/>
                </a:cubicBezTo>
                <a:cubicBezTo>
                  <a:pt x="11232639" y="5753791"/>
                  <a:pt x="11231177" y="5753791"/>
                  <a:pt x="11229602" y="5753791"/>
                </a:cubicBezTo>
                <a:cubicBezTo>
                  <a:pt x="11230164" y="5752895"/>
                  <a:pt x="11230614" y="5752041"/>
                  <a:pt x="11231177" y="5751186"/>
                </a:cubicBezTo>
                <a:close/>
                <a:moveTo>
                  <a:pt x="10828125" y="5750332"/>
                </a:moveTo>
                <a:cubicBezTo>
                  <a:pt x="10829806" y="5750332"/>
                  <a:pt x="10831612" y="5750332"/>
                  <a:pt x="10833405" y="5750332"/>
                </a:cubicBezTo>
                <a:cubicBezTo>
                  <a:pt x="10832505" y="5751105"/>
                  <a:pt x="10831612" y="5751836"/>
                  <a:pt x="10830706" y="5752610"/>
                </a:cubicBezTo>
                <a:cubicBezTo>
                  <a:pt x="10829243" y="5752325"/>
                  <a:pt x="10827450" y="5752121"/>
                  <a:pt x="10826325" y="5751674"/>
                </a:cubicBezTo>
                <a:cubicBezTo>
                  <a:pt x="10825988" y="5751552"/>
                  <a:pt x="10827450" y="5750821"/>
                  <a:pt x="10828125" y="5750332"/>
                </a:cubicBezTo>
                <a:close/>
                <a:moveTo>
                  <a:pt x="11103685" y="5750209"/>
                </a:moveTo>
                <a:cubicBezTo>
                  <a:pt x="11104472" y="5750168"/>
                  <a:pt x="11105597" y="5751024"/>
                  <a:pt x="11106496" y="5751431"/>
                </a:cubicBezTo>
                <a:cubicBezTo>
                  <a:pt x="11103797" y="5751756"/>
                  <a:pt x="11100985" y="5752203"/>
                  <a:pt x="11098174" y="5752325"/>
                </a:cubicBezTo>
                <a:cubicBezTo>
                  <a:pt x="11097386" y="5752367"/>
                  <a:pt x="11096261" y="5751512"/>
                  <a:pt x="11095249" y="5751105"/>
                </a:cubicBezTo>
                <a:cubicBezTo>
                  <a:pt x="11098061" y="5750778"/>
                  <a:pt x="11100873" y="5750373"/>
                  <a:pt x="11103685" y="5750209"/>
                </a:cubicBezTo>
                <a:close/>
                <a:moveTo>
                  <a:pt x="10911545" y="5746467"/>
                </a:moveTo>
                <a:cubicBezTo>
                  <a:pt x="10913232" y="5747688"/>
                  <a:pt x="10915032" y="5748907"/>
                  <a:pt x="10916712" y="5750127"/>
                </a:cubicBezTo>
                <a:cubicBezTo>
                  <a:pt x="10906032" y="5751105"/>
                  <a:pt x="10895354" y="5752082"/>
                  <a:pt x="10884788" y="5753058"/>
                </a:cubicBezTo>
                <a:cubicBezTo>
                  <a:pt x="10884001" y="5752163"/>
                  <a:pt x="10883325" y="5751267"/>
                  <a:pt x="10882538" y="5750373"/>
                </a:cubicBezTo>
                <a:cubicBezTo>
                  <a:pt x="10892204" y="5749069"/>
                  <a:pt x="10901878" y="5747769"/>
                  <a:pt x="10911545" y="5746467"/>
                </a:cubicBezTo>
                <a:close/>
                <a:moveTo>
                  <a:pt x="11533050" y="5744758"/>
                </a:moveTo>
                <a:cubicBezTo>
                  <a:pt x="11535181" y="5745409"/>
                  <a:pt x="11539568" y="5746305"/>
                  <a:pt x="11539230" y="5746671"/>
                </a:cubicBezTo>
                <a:cubicBezTo>
                  <a:pt x="11538330" y="5747769"/>
                  <a:pt x="11535518" y="5748705"/>
                  <a:pt x="11533500" y="5749680"/>
                </a:cubicBezTo>
                <a:cubicBezTo>
                  <a:pt x="11531250" y="5749030"/>
                  <a:pt x="11526864" y="5748135"/>
                  <a:pt x="11527201" y="5747769"/>
                </a:cubicBezTo>
                <a:cubicBezTo>
                  <a:pt x="11528101" y="5746630"/>
                  <a:pt x="11530913" y="5745736"/>
                  <a:pt x="11533050" y="5744758"/>
                </a:cubicBezTo>
                <a:close/>
                <a:moveTo>
                  <a:pt x="11251416" y="5741545"/>
                </a:moveTo>
                <a:lnTo>
                  <a:pt x="11303242" y="5760216"/>
                </a:lnTo>
                <a:cubicBezTo>
                  <a:pt x="11307629" y="5742074"/>
                  <a:pt x="11307629" y="5741992"/>
                  <a:pt x="11361480" y="5741668"/>
                </a:cubicBezTo>
                <a:cubicBezTo>
                  <a:pt x="11382057" y="5741545"/>
                  <a:pt x="11402515" y="5741748"/>
                  <a:pt x="11422980" y="5741992"/>
                </a:cubicBezTo>
                <a:cubicBezTo>
                  <a:pt x="11430066" y="5742074"/>
                  <a:pt x="11437145" y="5742807"/>
                  <a:pt x="11446025" y="5744635"/>
                </a:cubicBezTo>
                <a:cubicBezTo>
                  <a:pt x="11393186" y="5740772"/>
                  <a:pt x="11384195" y="5760461"/>
                  <a:pt x="11345178" y="5763718"/>
                </a:cubicBezTo>
                <a:cubicBezTo>
                  <a:pt x="11346977" y="5765465"/>
                  <a:pt x="11348889" y="5767256"/>
                  <a:pt x="11350689" y="5769045"/>
                </a:cubicBezTo>
                <a:cubicBezTo>
                  <a:pt x="11376771" y="5767948"/>
                  <a:pt x="11402853" y="5766604"/>
                  <a:pt x="11429054" y="5765912"/>
                </a:cubicBezTo>
                <a:cubicBezTo>
                  <a:pt x="11453898" y="5765261"/>
                  <a:pt x="11483466" y="5756109"/>
                  <a:pt x="11500332" y="5769779"/>
                </a:cubicBezTo>
                <a:cubicBezTo>
                  <a:pt x="11468626" y="5774335"/>
                  <a:pt x="11438045" y="5781208"/>
                  <a:pt x="11405552" y="5782795"/>
                </a:cubicBezTo>
                <a:cubicBezTo>
                  <a:pt x="11362380" y="5784954"/>
                  <a:pt x="11317408" y="5783773"/>
                  <a:pt x="11273787" y="5781943"/>
                </a:cubicBezTo>
                <a:cubicBezTo>
                  <a:pt x="11267157" y="5781655"/>
                  <a:pt x="11257371" y="5769779"/>
                  <a:pt x="11260633" y="5764165"/>
                </a:cubicBezTo>
                <a:cubicBezTo>
                  <a:pt x="11267600" y="5752245"/>
                  <a:pt x="11270750" y="5752488"/>
                  <a:pt x="11251416" y="5741545"/>
                </a:cubicBezTo>
                <a:close/>
                <a:moveTo>
                  <a:pt x="11168446" y="5741422"/>
                </a:moveTo>
                <a:cubicBezTo>
                  <a:pt x="11178563" y="5754522"/>
                  <a:pt x="11178563" y="5754522"/>
                  <a:pt x="11129317" y="5750289"/>
                </a:cubicBezTo>
                <a:cubicBezTo>
                  <a:pt x="11147756" y="5746142"/>
                  <a:pt x="11157649" y="5743863"/>
                  <a:pt x="11168446" y="5741422"/>
                </a:cubicBezTo>
                <a:close/>
                <a:moveTo>
                  <a:pt x="10949205" y="5739550"/>
                </a:moveTo>
                <a:cubicBezTo>
                  <a:pt x="10976187" y="5741952"/>
                  <a:pt x="10995076" y="5743662"/>
                  <a:pt x="11012504" y="5745205"/>
                </a:cubicBezTo>
                <a:cubicBezTo>
                  <a:pt x="10977768" y="5752814"/>
                  <a:pt x="10963490" y="5754197"/>
                  <a:pt x="10949880" y="5749517"/>
                </a:cubicBezTo>
                <a:cubicBezTo>
                  <a:pt x="10945725" y="5748095"/>
                  <a:pt x="10949205" y="5743743"/>
                  <a:pt x="10949205" y="5739550"/>
                </a:cubicBezTo>
                <a:close/>
                <a:moveTo>
                  <a:pt x="9369478" y="5721490"/>
                </a:moveTo>
                <a:cubicBezTo>
                  <a:pt x="9370940" y="5721776"/>
                  <a:pt x="9372401" y="5722018"/>
                  <a:pt x="9373864" y="5722303"/>
                </a:cubicBezTo>
                <a:cubicBezTo>
                  <a:pt x="9373189" y="5722751"/>
                  <a:pt x="9372851" y="5723400"/>
                  <a:pt x="9371952" y="5723562"/>
                </a:cubicBezTo>
                <a:cubicBezTo>
                  <a:pt x="9370490" y="5723765"/>
                  <a:pt x="9368578" y="5723603"/>
                  <a:pt x="9366890" y="5723603"/>
                </a:cubicBezTo>
                <a:cubicBezTo>
                  <a:pt x="9367790" y="5722913"/>
                  <a:pt x="9368578" y="5722181"/>
                  <a:pt x="9369478" y="5721490"/>
                </a:cubicBezTo>
                <a:close/>
                <a:moveTo>
                  <a:pt x="9422997" y="5717988"/>
                </a:moveTo>
                <a:cubicBezTo>
                  <a:pt x="9428390" y="5717988"/>
                  <a:pt x="9433677" y="5717988"/>
                  <a:pt x="9439069" y="5717988"/>
                </a:cubicBezTo>
                <a:cubicBezTo>
                  <a:pt x="9439069" y="5718356"/>
                  <a:pt x="9439069" y="5718762"/>
                  <a:pt x="9439069" y="5719128"/>
                </a:cubicBezTo>
                <a:cubicBezTo>
                  <a:pt x="9433677" y="5719128"/>
                  <a:pt x="9428390" y="5719128"/>
                  <a:pt x="9422997" y="5719128"/>
                </a:cubicBezTo>
                <a:cubicBezTo>
                  <a:pt x="9422997" y="5718762"/>
                  <a:pt x="9422997" y="5718356"/>
                  <a:pt x="9422997" y="5717988"/>
                </a:cubicBezTo>
                <a:close/>
                <a:moveTo>
                  <a:pt x="9680568" y="5711441"/>
                </a:moveTo>
                <a:cubicBezTo>
                  <a:pt x="9681243" y="5712456"/>
                  <a:pt x="9681805" y="5713473"/>
                  <a:pt x="9682480" y="5714492"/>
                </a:cubicBezTo>
                <a:cubicBezTo>
                  <a:pt x="9666290" y="5715956"/>
                  <a:pt x="9649986" y="5717379"/>
                  <a:pt x="9633797" y="5718844"/>
                </a:cubicBezTo>
                <a:cubicBezTo>
                  <a:pt x="9632897" y="5717419"/>
                  <a:pt x="9631997" y="5715997"/>
                  <a:pt x="9631097" y="5714572"/>
                </a:cubicBezTo>
                <a:cubicBezTo>
                  <a:pt x="9647625" y="5713555"/>
                  <a:pt x="9664152" y="5712498"/>
                  <a:pt x="9680568" y="5711441"/>
                </a:cubicBezTo>
                <a:close/>
                <a:moveTo>
                  <a:pt x="9509679" y="5702205"/>
                </a:moveTo>
                <a:cubicBezTo>
                  <a:pt x="9530475" y="5718804"/>
                  <a:pt x="9530475" y="5718804"/>
                  <a:pt x="9475499" y="5719657"/>
                </a:cubicBezTo>
                <a:cubicBezTo>
                  <a:pt x="9488653" y="5712904"/>
                  <a:pt x="9498656" y="5707819"/>
                  <a:pt x="9509679" y="5702205"/>
                </a:cubicBezTo>
                <a:close/>
                <a:moveTo>
                  <a:pt x="9522676" y="5672464"/>
                </a:moveTo>
                <a:lnTo>
                  <a:pt x="9536999" y="5676250"/>
                </a:lnTo>
                <a:cubicBezTo>
                  <a:pt x="9535761" y="5676698"/>
                  <a:pt x="9534524" y="5677187"/>
                  <a:pt x="9533286" y="5677634"/>
                </a:cubicBezTo>
                <a:close/>
                <a:moveTo>
                  <a:pt x="9521596" y="5671939"/>
                </a:moveTo>
                <a:lnTo>
                  <a:pt x="9522676" y="5672464"/>
                </a:lnTo>
                <a:lnTo>
                  <a:pt x="9521345" y="5672113"/>
                </a:lnTo>
                <a:close/>
                <a:moveTo>
                  <a:pt x="9672582" y="5670432"/>
                </a:moveTo>
                <a:cubicBezTo>
                  <a:pt x="9679330" y="5674624"/>
                  <a:pt x="9687316" y="5679507"/>
                  <a:pt x="9698446" y="5686339"/>
                </a:cubicBezTo>
                <a:cubicBezTo>
                  <a:pt x="9669889" y="5686339"/>
                  <a:pt x="9647175" y="5686339"/>
                  <a:pt x="9619069" y="5686339"/>
                </a:cubicBezTo>
                <a:cubicBezTo>
                  <a:pt x="9638183" y="5680644"/>
                  <a:pt x="9654254" y="5675883"/>
                  <a:pt x="9672582" y="5670432"/>
                </a:cubicBezTo>
                <a:close/>
                <a:moveTo>
                  <a:pt x="140915" y="1582996"/>
                </a:moveTo>
                <a:cubicBezTo>
                  <a:pt x="129223" y="1586744"/>
                  <a:pt x="117533" y="1590403"/>
                  <a:pt x="105842" y="1594149"/>
                </a:cubicBezTo>
                <a:cubicBezTo>
                  <a:pt x="107634" y="1596836"/>
                  <a:pt x="109321" y="1599439"/>
                  <a:pt x="111121" y="1602126"/>
                </a:cubicBezTo>
                <a:cubicBezTo>
                  <a:pt x="122475" y="1598060"/>
                  <a:pt x="133948" y="1593985"/>
                  <a:pt x="145414" y="1589916"/>
                </a:cubicBezTo>
                <a:cubicBezTo>
                  <a:pt x="143951" y="1587640"/>
                  <a:pt x="142377" y="1585358"/>
                  <a:pt x="140915" y="1582996"/>
                </a:cubicBezTo>
                <a:close/>
                <a:moveTo>
                  <a:pt x="25564" y="1571677"/>
                </a:moveTo>
                <a:cubicBezTo>
                  <a:pt x="23428" y="1574854"/>
                  <a:pt x="20615" y="1577950"/>
                  <a:pt x="19497" y="1581283"/>
                </a:cubicBezTo>
                <a:cubicBezTo>
                  <a:pt x="19160" y="1582099"/>
                  <a:pt x="24440" y="1583892"/>
                  <a:pt x="28263" y="1585765"/>
                </a:cubicBezTo>
                <a:cubicBezTo>
                  <a:pt x="30964" y="1582506"/>
                  <a:pt x="34331" y="1579492"/>
                  <a:pt x="35568" y="1576159"/>
                </a:cubicBezTo>
                <a:cubicBezTo>
                  <a:pt x="35906" y="1575343"/>
                  <a:pt x="29051" y="1573226"/>
                  <a:pt x="25564" y="1571677"/>
                </a:cubicBezTo>
                <a:close/>
                <a:moveTo>
                  <a:pt x="484610" y="1533002"/>
                </a:moveTo>
                <a:cubicBezTo>
                  <a:pt x="480337" y="1534382"/>
                  <a:pt x="475950" y="1535852"/>
                  <a:pt x="469996" y="1537805"/>
                </a:cubicBezTo>
                <a:cubicBezTo>
                  <a:pt x="475388" y="1539108"/>
                  <a:pt x="478425" y="1539845"/>
                  <a:pt x="481461" y="1540492"/>
                </a:cubicBezTo>
                <a:cubicBezTo>
                  <a:pt x="482474" y="1537967"/>
                  <a:pt x="483486" y="1535525"/>
                  <a:pt x="484610" y="1533002"/>
                </a:cubicBezTo>
                <a:close/>
                <a:moveTo>
                  <a:pt x="848878" y="1501494"/>
                </a:moveTo>
                <a:cubicBezTo>
                  <a:pt x="825157" y="1507271"/>
                  <a:pt x="801431" y="1513057"/>
                  <a:pt x="777711" y="1518834"/>
                </a:cubicBezTo>
                <a:cubicBezTo>
                  <a:pt x="779174" y="1521686"/>
                  <a:pt x="780523" y="1524618"/>
                  <a:pt x="781979" y="1527463"/>
                </a:cubicBezTo>
                <a:cubicBezTo>
                  <a:pt x="805368" y="1521117"/>
                  <a:pt x="828751" y="1514761"/>
                  <a:pt x="852251" y="1508493"/>
                </a:cubicBezTo>
                <a:cubicBezTo>
                  <a:pt x="851127" y="1506132"/>
                  <a:pt x="850002" y="1503770"/>
                  <a:pt x="848878" y="1501494"/>
                </a:cubicBezTo>
                <a:close/>
                <a:moveTo>
                  <a:pt x="1027414" y="1491806"/>
                </a:moveTo>
                <a:cubicBezTo>
                  <a:pt x="1023365" y="1492376"/>
                  <a:pt x="1018866" y="1496035"/>
                  <a:pt x="1017629" y="1499130"/>
                </a:cubicBezTo>
                <a:cubicBezTo>
                  <a:pt x="1016954" y="1500678"/>
                  <a:pt x="1023591" y="1505723"/>
                  <a:pt x="1026178" y="1505481"/>
                </a:cubicBezTo>
                <a:cubicBezTo>
                  <a:pt x="1030451" y="1505071"/>
                  <a:pt x="1034044" y="1501576"/>
                  <a:pt x="1039894" y="1498316"/>
                </a:cubicBezTo>
                <a:cubicBezTo>
                  <a:pt x="1034607" y="1495386"/>
                  <a:pt x="1030451" y="1491397"/>
                  <a:pt x="1027414" y="1491806"/>
                </a:cubicBezTo>
                <a:close/>
                <a:moveTo>
                  <a:pt x="940621" y="1481792"/>
                </a:moveTo>
                <a:cubicBezTo>
                  <a:pt x="937808" y="1482929"/>
                  <a:pt x="934547" y="1483741"/>
                  <a:pt x="932409" y="1485289"/>
                </a:cubicBezTo>
                <a:cubicBezTo>
                  <a:pt x="931847" y="1485696"/>
                  <a:pt x="934434" y="1488465"/>
                  <a:pt x="935672" y="1490094"/>
                </a:cubicBezTo>
                <a:cubicBezTo>
                  <a:pt x="938483" y="1489035"/>
                  <a:pt x="941176" y="1487896"/>
                  <a:pt x="943988" y="1486753"/>
                </a:cubicBezTo>
                <a:cubicBezTo>
                  <a:pt x="942870" y="1485126"/>
                  <a:pt x="941745" y="1483496"/>
                  <a:pt x="940621" y="1481792"/>
                </a:cubicBezTo>
                <a:close/>
                <a:moveTo>
                  <a:pt x="589395" y="1463062"/>
                </a:moveTo>
                <a:cubicBezTo>
                  <a:pt x="589057" y="1462815"/>
                  <a:pt x="586696" y="1464036"/>
                  <a:pt x="585233" y="1464608"/>
                </a:cubicBezTo>
                <a:cubicBezTo>
                  <a:pt x="585908" y="1465506"/>
                  <a:pt x="586808" y="1466318"/>
                  <a:pt x="587708" y="1467132"/>
                </a:cubicBezTo>
                <a:cubicBezTo>
                  <a:pt x="589395" y="1467132"/>
                  <a:pt x="591083" y="1467132"/>
                  <a:pt x="592876" y="1467132"/>
                </a:cubicBezTo>
                <a:cubicBezTo>
                  <a:pt x="591757" y="1465747"/>
                  <a:pt x="590857" y="1464203"/>
                  <a:pt x="589395" y="1463062"/>
                </a:cubicBezTo>
                <a:close/>
                <a:moveTo>
                  <a:pt x="1196166" y="1432528"/>
                </a:moveTo>
                <a:cubicBezTo>
                  <a:pt x="1107684" y="1441809"/>
                  <a:pt x="1072836" y="1459562"/>
                  <a:pt x="1079578" y="1491153"/>
                </a:cubicBezTo>
                <a:cubicBezTo>
                  <a:pt x="1117358" y="1472102"/>
                  <a:pt x="1154007" y="1453699"/>
                  <a:pt x="1196166" y="1432528"/>
                </a:cubicBezTo>
                <a:close/>
                <a:moveTo>
                  <a:pt x="1031908" y="1392387"/>
                </a:moveTo>
                <a:cubicBezTo>
                  <a:pt x="1018754" y="1393693"/>
                  <a:pt x="1005713" y="1394994"/>
                  <a:pt x="992672" y="1396380"/>
                </a:cubicBezTo>
                <a:cubicBezTo>
                  <a:pt x="993009" y="1399309"/>
                  <a:pt x="993459" y="1402239"/>
                  <a:pt x="993797" y="1405173"/>
                </a:cubicBezTo>
                <a:cubicBezTo>
                  <a:pt x="1007175" y="1403705"/>
                  <a:pt x="1020553" y="1402321"/>
                  <a:pt x="1033932" y="1400858"/>
                </a:cubicBezTo>
                <a:cubicBezTo>
                  <a:pt x="1033264" y="1398006"/>
                  <a:pt x="1032582" y="1395239"/>
                  <a:pt x="1031908" y="1392387"/>
                </a:cubicBezTo>
                <a:close/>
                <a:moveTo>
                  <a:pt x="1093070" y="1382617"/>
                </a:moveTo>
                <a:cubicBezTo>
                  <a:pt x="1094082" y="1383840"/>
                  <a:pt x="1094869" y="1385304"/>
                  <a:pt x="1096331" y="1386038"/>
                </a:cubicBezTo>
                <a:cubicBezTo>
                  <a:pt x="1096894" y="1386365"/>
                  <a:pt x="1099031" y="1385224"/>
                  <a:pt x="1100493" y="1384735"/>
                </a:cubicBezTo>
                <a:cubicBezTo>
                  <a:pt x="1099593" y="1384005"/>
                  <a:pt x="1098919" y="1382862"/>
                  <a:pt x="1097905" y="1382617"/>
                </a:cubicBezTo>
                <a:cubicBezTo>
                  <a:pt x="1096444" y="1382292"/>
                  <a:pt x="1094756" y="1382617"/>
                  <a:pt x="1093070" y="1382617"/>
                </a:cubicBezTo>
                <a:close/>
                <a:moveTo>
                  <a:pt x="3734347" y="1118079"/>
                </a:moveTo>
                <a:cubicBezTo>
                  <a:pt x="3732885" y="1118079"/>
                  <a:pt x="3731542" y="1119138"/>
                  <a:pt x="3730185" y="1119712"/>
                </a:cubicBezTo>
                <a:cubicBezTo>
                  <a:pt x="3731985" y="1120851"/>
                  <a:pt x="3733672" y="1121905"/>
                  <a:pt x="3735472" y="1123044"/>
                </a:cubicBezTo>
                <a:cubicBezTo>
                  <a:pt x="3736147" y="1121985"/>
                  <a:pt x="3736822" y="1121009"/>
                  <a:pt x="3737608" y="1119956"/>
                </a:cubicBezTo>
                <a:cubicBezTo>
                  <a:pt x="3736484" y="1119302"/>
                  <a:pt x="3735359" y="1118079"/>
                  <a:pt x="3734347" y="1118079"/>
                </a:cubicBezTo>
                <a:close/>
                <a:moveTo>
                  <a:pt x="3809338" y="1113194"/>
                </a:moveTo>
                <a:cubicBezTo>
                  <a:pt x="3797533" y="1114088"/>
                  <a:pt x="3785843" y="1114987"/>
                  <a:pt x="3774145" y="1115963"/>
                </a:cubicBezTo>
                <a:cubicBezTo>
                  <a:pt x="3774707" y="1119058"/>
                  <a:pt x="3775157" y="1122230"/>
                  <a:pt x="3775719" y="1125326"/>
                </a:cubicBezTo>
                <a:cubicBezTo>
                  <a:pt x="3787418" y="1124268"/>
                  <a:pt x="3799109" y="1123126"/>
                  <a:pt x="3810799" y="1122066"/>
                </a:cubicBezTo>
                <a:cubicBezTo>
                  <a:pt x="3810350" y="1119138"/>
                  <a:pt x="3809787" y="1116206"/>
                  <a:pt x="3809338" y="1113194"/>
                </a:cubicBezTo>
                <a:close/>
                <a:moveTo>
                  <a:pt x="11952180" y="982918"/>
                </a:moveTo>
                <a:cubicBezTo>
                  <a:pt x="11953417" y="984382"/>
                  <a:pt x="11954429" y="986015"/>
                  <a:pt x="11955998" y="987234"/>
                </a:cubicBezTo>
                <a:cubicBezTo>
                  <a:pt x="11956342" y="987479"/>
                  <a:pt x="11958922" y="986175"/>
                  <a:pt x="11960497" y="985523"/>
                </a:cubicBezTo>
                <a:cubicBezTo>
                  <a:pt x="11959485" y="984627"/>
                  <a:pt x="11958809" y="983243"/>
                  <a:pt x="11957579" y="982918"/>
                </a:cubicBezTo>
                <a:cubicBezTo>
                  <a:pt x="11955998" y="982518"/>
                  <a:pt x="11953979" y="982836"/>
                  <a:pt x="11952180" y="982918"/>
                </a:cubicBezTo>
                <a:close/>
                <a:moveTo>
                  <a:pt x="12135216" y="967858"/>
                </a:moveTo>
                <a:cubicBezTo>
                  <a:pt x="12099349" y="971035"/>
                  <a:pt x="12068206" y="973798"/>
                  <a:pt x="12023909" y="977789"/>
                </a:cubicBezTo>
                <a:cubicBezTo>
                  <a:pt x="12053478" y="990330"/>
                  <a:pt x="12071129" y="997900"/>
                  <a:pt x="12084395" y="1003519"/>
                </a:cubicBezTo>
                <a:cubicBezTo>
                  <a:pt x="12101824" y="991307"/>
                  <a:pt x="12114976" y="982026"/>
                  <a:pt x="12135216" y="967858"/>
                </a:cubicBezTo>
                <a:close/>
                <a:moveTo>
                  <a:pt x="3806300" y="867789"/>
                </a:moveTo>
                <a:cubicBezTo>
                  <a:pt x="3797759" y="868034"/>
                  <a:pt x="3789435" y="868359"/>
                  <a:pt x="3781006" y="868603"/>
                </a:cubicBezTo>
                <a:cubicBezTo>
                  <a:pt x="3781118" y="870314"/>
                  <a:pt x="3781231" y="872105"/>
                  <a:pt x="3781344" y="873815"/>
                </a:cubicBezTo>
                <a:cubicBezTo>
                  <a:pt x="3789773" y="873488"/>
                  <a:pt x="3798209" y="873083"/>
                  <a:pt x="3806638" y="872759"/>
                </a:cubicBezTo>
                <a:cubicBezTo>
                  <a:pt x="3806526" y="871126"/>
                  <a:pt x="3806414" y="869420"/>
                  <a:pt x="3806300" y="867789"/>
                </a:cubicBezTo>
                <a:close/>
                <a:moveTo>
                  <a:pt x="1519060" y="859892"/>
                </a:moveTo>
                <a:cubicBezTo>
                  <a:pt x="1514336" y="861681"/>
                  <a:pt x="1510406" y="864617"/>
                  <a:pt x="1506132" y="867055"/>
                </a:cubicBezTo>
                <a:cubicBezTo>
                  <a:pt x="1513105" y="866811"/>
                  <a:pt x="1520186" y="866568"/>
                  <a:pt x="1534014" y="866077"/>
                </a:cubicBezTo>
                <a:cubicBezTo>
                  <a:pt x="1524235" y="861930"/>
                  <a:pt x="1520522" y="859321"/>
                  <a:pt x="1519060" y="859892"/>
                </a:cubicBezTo>
                <a:close/>
                <a:moveTo>
                  <a:pt x="1593938" y="827241"/>
                </a:moveTo>
                <a:cubicBezTo>
                  <a:pt x="1585621" y="828871"/>
                  <a:pt x="1577298" y="830335"/>
                  <a:pt x="1568980" y="831883"/>
                </a:cubicBezTo>
                <a:cubicBezTo>
                  <a:pt x="1569881" y="834161"/>
                  <a:pt x="1570780" y="836524"/>
                  <a:pt x="1571681" y="838802"/>
                </a:cubicBezTo>
                <a:cubicBezTo>
                  <a:pt x="1579885" y="836929"/>
                  <a:pt x="1588090" y="835138"/>
                  <a:pt x="1596300" y="833271"/>
                </a:cubicBezTo>
                <a:cubicBezTo>
                  <a:pt x="1595514" y="831234"/>
                  <a:pt x="1594726" y="829279"/>
                  <a:pt x="1593938" y="827241"/>
                </a:cubicBezTo>
                <a:close/>
                <a:moveTo>
                  <a:pt x="3864539" y="827081"/>
                </a:moveTo>
                <a:cubicBezTo>
                  <a:pt x="3852959" y="828382"/>
                  <a:pt x="3841380" y="829686"/>
                  <a:pt x="3829802" y="831069"/>
                </a:cubicBezTo>
                <a:cubicBezTo>
                  <a:pt x="3830245" y="833841"/>
                  <a:pt x="3830702" y="836604"/>
                  <a:pt x="3831151" y="839291"/>
                </a:cubicBezTo>
                <a:cubicBezTo>
                  <a:pt x="3842730" y="838802"/>
                  <a:pt x="3854197" y="838312"/>
                  <a:pt x="3865775" y="837827"/>
                </a:cubicBezTo>
                <a:cubicBezTo>
                  <a:pt x="3865325" y="834244"/>
                  <a:pt x="3864989" y="830662"/>
                  <a:pt x="3864539" y="827081"/>
                </a:cubicBezTo>
                <a:close/>
                <a:moveTo>
                  <a:pt x="1489829" y="805339"/>
                </a:moveTo>
                <a:cubicBezTo>
                  <a:pt x="1485674" y="811607"/>
                  <a:pt x="1481512" y="818040"/>
                  <a:pt x="1477238" y="824389"/>
                </a:cubicBezTo>
                <a:cubicBezTo>
                  <a:pt x="1482299" y="825448"/>
                  <a:pt x="1487355" y="826505"/>
                  <a:pt x="1492304" y="827648"/>
                </a:cubicBezTo>
                <a:cubicBezTo>
                  <a:pt x="1495116" y="821299"/>
                  <a:pt x="1497927" y="814864"/>
                  <a:pt x="1500733" y="808515"/>
                </a:cubicBezTo>
                <a:cubicBezTo>
                  <a:pt x="1497139" y="807456"/>
                  <a:pt x="1493428" y="806397"/>
                  <a:pt x="1489829" y="805339"/>
                </a:cubicBezTo>
                <a:close/>
                <a:moveTo>
                  <a:pt x="6903476" y="798745"/>
                </a:moveTo>
                <a:cubicBezTo>
                  <a:pt x="6900890" y="799479"/>
                  <a:pt x="6898420" y="800213"/>
                  <a:pt x="6895834" y="800947"/>
                </a:cubicBezTo>
                <a:cubicBezTo>
                  <a:pt x="6896727" y="801837"/>
                  <a:pt x="6897627" y="803466"/>
                  <a:pt x="6898758" y="803546"/>
                </a:cubicBezTo>
                <a:cubicBezTo>
                  <a:pt x="6900213" y="803710"/>
                  <a:pt x="6901902" y="802732"/>
                  <a:pt x="6903476" y="802166"/>
                </a:cubicBezTo>
                <a:cubicBezTo>
                  <a:pt x="6903476" y="801025"/>
                  <a:pt x="6903476" y="799884"/>
                  <a:pt x="6903476" y="798745"/>
                </a:cubicBezTo>
                <a:close/>
                <a:moveTo>
                  <a:pt x="6468605" y="795486"/>
                </a:moveTo>
                <a:cubicBezTo>
                  <a:pt x="6468381" y="796790"/>
                  <a:pt x="6468155" y="798176"/>
                  <a:pt x="6467931" y="799479"/>
                </a:cubicBezTo>
                <a:cubicBezTo>
                  <a:pt x="6469505" y="799399"/>
                  <a:pt x="6471418" y="799559"/>
                  <a:pt x="6472648" y="798990"/>
                </a:cubicBezTo>
                <a:cubicBezTo>
                  <a:pt x="6473323" y="798745"/>
                  <a:pt x="6473098" y="797277"/>
                  <a:pt x="6473211" y="796383"/>
                </a:cubicBezTo>
                <a:cubicBezTo>
                  <a:pt x="6471642" y="796058"/>
                  <a:pt x="6470067" y="795813"/>
                  <a:pt x="6468605" y="795486"/>
                </a:cubicBezTo>
                <a:close/>
                <a:moveTo>
                  <a:pt x="3634400" y="787591"/>
                </a:moveTo>
                <a:cubicBezTo>
                  <a:pt x="3634850" y="789057"/>
                  <a:pt x="3635300" y="790605"/>
                  <a:pt x="3635750" y="792065"/>
                </a:cubicBezTo>
                <a:cubicBezTo>
                  <a:pt x="3637324" y="791738"/>
                  <a:pt x="3638899" y="791251"/>
                  <a:pt x="3640473" y="790848"/>
                </a:cubicBezTo>
                <a:cubicBezTo>
                  <a:pt x="3640249" y="789789"/>
                  <a:pt x="3640361" y="788161"/>
                  <a:pt x="3639573" y="787834"/>
                </a:cubicBezTo>
                <a:cubicBezTo>
                  <a:pt x="3638224" y="787345"/>
                  <a:pt x="3636200" y="787671"/>
                  <a:pt x="3634400" y="787591"/>
                </a:cubicBezTo>
                <a:close/>
                <a:moveTo>
                  <a:pt x="6166170" y="782295"/>
                </a:moveTo>
                <a:cubicBezTo>
                  <a:pt x="6162576" y="782784"/>
                  <a:pt x="6158978" y="783194"/>
                  <a:pt x="6155266" y="783679"/>
                </a:cubicBezTo>
                <a:cubicBezTo>
                  <a:pt x="6156841" y="788241"/>
                  <a:pt x="6158303" y="792717"/>
                  <a:pt x="6159877" y="797277"/>
                </a:cubicBezTo>
                <a:cubicBezTo>
                  <a:pt x="6162352" y="796872"/>
                  <a:pt x="6164940" y="796547"/>
                  <a:pt x="6167406" y="796138"/>
                </a:cubicBezTo>
                <a:cubicBezTo>
                  <a:pt x="6166957" y="791496"/>
                  <a:pt x="6166619" y="786940"/>
                  <a:pt x="6166170" y="782295"/>
                </a:cubicBezTo>
                <a:close/>
                <a:moveTo>
                  <a:pt x="1948088" y="775377"/>
                </a:moveTo>
                <a:cubicBezTo>
                  <a:pt x="1945276" y="775294"/>
                  <a:pt x="1942465" y="775621"/>
                  <a:pt x="1939659" y="775786"/>
                </a:cubicBezTo>
                <a:cubicBezTo>
                  <a:pt x="1939884" y="776925"/>
                  <a:pt x="1940108" y="778960"/>
                  <a:pt x="1940446" y="779043"/>
                </a:cubicBezTo>
                <a:cubicBezTo>
                  <a:pt x="1943252" y="779123"/>
                  <a:pt x="1946064" y="778882"/>
                  <a:pt x="1948875" y="778633"/>
                </a:cubicBezTo>
                <a:cubicBezTo>
                  <a:pt x="1948651" y="777494"/>
                  <a:pt x="1948425" y="775459"/>
                  <a:pt x="1948088" y="775377"/>
                </a:cubicBezTo>
                <a:close/>
                <a:moveTo>
                  <a:pt x="3502521" y="762675"/>
                </a:moveTo>
                <a:cubicBezTo>
                  <a:pt x="3494092" y="766012"/>
                  <a:pt x="3485544" y="769353"/>
                  <a:pt x="3477114" y="772689"/>
                </a:cubicBezTo>
                <a:cubicBezTo>
                  <a:pt x="3479245" y="775052"/>
                  <a:pt x="3481389" y="777412"/>
                  <a:pt x="3483520" y="779694"/>
                </a:cubicBezTo>
                <a:cubicBezTo>
                  <a:pt x="3491168" y="775539"/>
                  <a:pt x="3498922" y="771468"/>
                  <a:pt x="3506571" y="767317"/>
                </a:cubicBezTo>
                <a:cubicBezTo>
                  <a:pt x="3505222" y="765769"/>
                  <a:pt x="3503871" y="764223"/>
                  <a:pt x="3502521" y="762675"/>
                </a:cubicBezTo>
                <a:close/>
                <a:moveTo>
                  <a:pt x="5919391" y="759013"/>
                </a:moveTo>
                <a:cubicBezTo>
                  <a:pt x="5916804" y="758762"/>
                  <a:pt x="5913886" y="761287"/>
                  <a:pt x="5911074" y="762593"/>
                </a:cubicBezTo>
                <a:cubicBezTo>
                  <a:pt x="5913093" y="764303"/>
                  <a:pt x="5915011" y="767235"/>
                  <a:pt x="5917255" y="767397"/>
                </a:cubicBezTo>
                <a:cubicBezTo>
                  <a:pt x="5919955" y="767560"/>
                  <a:pt x="5922877" y="765362"/>
                  <a:pt x="5925801" y="764058"/>
                </a:cubicBezTo>
                <a:cubicBezTo>
                  <a:pt x="5923664" y="762266"/>
                  <a:pt x="5921753" y="759178"/>
                  <a:pt x="5919391" y="759013"/>
                </a:cubicBezTo>
                <a:close/>
                <a:moveTo>
                  <a:pt x="5438761" y="758037"/>
                </a:moveTo>
                <a:cubicBezTo>
                  <a:pt x="5437862" y="759013"/>
                  <a:pt x="5436850" y="759905"/>
                  <a:pt x="5435837" y="760884"/>
                </a:cubicBezTo>
                <a:cubicBezTo>
                  <a:pt x="5437974" y="762185"/>
                  <a:pt x="5440113" y="763569"/>
                  <a:pt x="5442249" y="764875"/>
                </a:cubicBezTo>
                <a:cubicBezTo>
                  <a:pt x="5443261" y="763896"/>
                  <a:pt x="5445286" y="762348"/>
                  <a:pt x="5445062" y="762185"/>
                </a:cubicBezTo>
                <a:cubicBezTo>
                  <a:pt x="5443149" y="760637"/>
                  <a:pt x="5440899" y="759418"/>
                  <a:pt x="5438761" y="758037"/>
                </a:cubicBezTo>
                <a:close/>
                <a:moveTo>
                  <a:pt x="5749852" y="753721"/>
                </a:moveTo>
                <a:cubicBezTo>
                  <a:pt x="5748728" y="754369"/>
                  <a:pt x="5747153" y="754860"/>
                  <a:pt x="5746815" y="755672"/>
                </a:cubicBezTo>
                <a:cubicBezTo>
                  <a:pt x="5746253" y="756733"/>
                  <a:pt x="5746702" y="758037"/>
                  <a:pt x="5746815" y="759178"/>
                </a:cubicBezTo>
                <a:cubicBezTo>
                  <a:pt x="5748503" y="758359"/>
                  <a:pt x="5750639" y="757790"/>
                  <a:pt x="5751765" y="756733"/>
                </a:cubicBezTo>
                <a:cubicBezTo>
                  <a:pt x="5752101" y="756326"/>
                  <a:pt x="5750526" y="754778"/>
                  <a:pt x="5749852" y="753721"/>
                </a:cubicBezTo>
                <a:close/>
                <a:moveTo>
                  <a:pt x="6083200" y="749161"/>
                </a:moveTo>
                <a:cubicBezTo>
                  <a:pt x="6060268" y="750133"/>
                  <a:pt x="6037329" y="751112"/>
                  <a:pt x="6014283" y="752088"/>
                </a:cubicBezTo>
                <a:cubicBezTo>
                  <a:pt x="6014398" y="753721"/>
                  <a:pt x="6014509" y="755427"/>
                  <a:pt x="6014624" y="757058"/>
                </a:cubicBezTo>
                <a:cubicBezTo>
                  <a:pt x="6037666" y="757058"/>
                  <a:pt x="6060716" y="757058"/>
                  <a:pt x="6083650" y="757058"/>
                </a:cubicBezTo>
                <a:cubicBezTo>
                  <a:pt x="6083538" y="754451"/>
                  <a:pt x="6083425" y="751764"/>
                  <a:pt x="6083200" y="749161"/>
                </a:cubicBezTo>
                <a:close/>
                <a:moveTo>
                  <a:pt x="5534997" y="748992"/>
                </a:moveTo>
                <a:cubicBezTo>
                  <a:pt x="5532980" y="750947"/>
                  <a:pt x="5530954" y="752903"/>
                  <a:pt x="5528817" y="754940"/>
                </a:cubicBezTo>
                <a:cubicBezTo>
                  <a:pt x="5531742" y="755592"/>
                  <a:pt x="5535334" y="757303"/>
                  <a:pt x="5537584" y="756651"/>
                </a:cubicBezTo>
                <a:cubicBezTo>
                  <a:pt x="5540284" y="755837"/>
                  <a:pt x="5541746" y="752985"/>
                  <a:pt x="5543770" y="751030"/>
                </a:cubicBezTo>
                <a:cubicBezTo>
                  <a:pt x="5540959" y="750378"/>
                  <a:pt x="5538035" y="749726"/>
                  <a:pt x="5534997" y="748992"/>
                </a:cubicBezTo>
                <a:close/>
                <a:moveTo>
                  <a:pt x="5131496" y="746718"/>
                </a:moveTo>
                <a:cubicBezTo>
                  <a:pt x="5130597" y="748100"/>
                  <a:pt x="5129696" y="749564"/>
                  <a:pt x="5128795" y="750947"/>
                </a:cubicBezTo>
                <a:cubicBezTo>
                  <a:pt x="5130597" y="750947"/>
                  <a:pt x="5132509" y="751272"/>
                  <a:pt x="5134084" y="750869"/>
                </a:cubicBezTo>
                <a:cubicBezTo>
                  <a:pt x="5135094" y="750625"/>
                  <a:pt x="5135545" y="749243"/>
                  <a:pt x="5136221" y="748347"/>
                </a:cubicBezTo>
                <a:cubicBezTo>
                  <a:pt x="5134645" y="747777"/>
                  <a:pt x="5133071" y="747288"/>
                  <a:pt x="5131496" y="746718"/>
                </a:cubicBezTo>
                <a:close/>
                <a:moveTo>
                  <a:pt x="2296277" y="743540"/>
                </a:moveTo>
                <a:lnTo>
                  <a:pt x="2238059" y="761027"/>
                </a:lnTo>
                <a:lnTo>
                  <a:pt x="2236689" y="761209"/>
                </a:lnTo>
                <a:lnTo>
                  <a:pt x="2236062" y="761479"/>
                </a:lnTo>
                <a:lnTo>
                  <a:pt x="2217694" y="763814"/>
                </a:lnTo>
                <a:cubicBezTo>
                  <a:pt x="2218481" y="765362"/>
                  <a:pt x="2219156" y="766910"/>
                  <a:pt x="2219936" y="768458"/>
                </a:cubicBezTo>
                <a:lnTo>
                  <a:pt x="2236062" y="761479"/>
                </a:lnTo>
                <a:lnTo>
                  <a:pt x="2236915" y="761371"/>
                </a:lnTo>
                <a:lnTo>
                  <a:pt x="2238059" y="761027"/>
                </a:lnTo>
                <a:lnTo>
                  <a:pt x="2300213" y="752820"/>
                </a:lnTo>
                <a:cubicBezTo>
                  <a:pt x="2298864" y="749726"/>
                  <a:pt x="2297627" y="746636"/>
                  <a:pt x="2296277" y="743540"/>
                </a:cubicBezTo>
                <a:close/>
                <a:moveTo>
                  <a:pt x="3679259" y="738653"/>
                </a:moveTo>
                <a:cubicBezTo>
                  <a:pt x="3677122" y="740526"/>
                  <a:pt x="3674872" y="742399"/>
                  <a:pt x="3672742" y="744356"/>
                </a:cubicBezTo>
                <a:cubicBezTo>
                  <a:pt x="3677909" y="747613"/>
                  <a:pt x="3683196" y="750947"/>
                  <a:pt x="3688363" y="754206"/>
                </a:cubicBezTo>
                <a:cubicBezTo>
                  <a:pt x="3691400" y="751844"/>
                  <a:pt x="3694437" y="749564"/>
                  <a:pt x="3697474" y="747206"/>
                </a:cubicBezTo>
                <a:cubicBezTo>
                  <a:pt x="3691400" y="744356"/>
                  <a:pt x="3685333" y="741504"/>
                  <a:pt x="3679259" y="738653"/>
                </a:cubicBezTo>
                <a:close/>
                <a:moveTo>
                  <a:pt x="11729008" y="736459"/>
                </a:moveTo>
                <a:cubicBezTo>
                  <a:pt x="11712255" y="738408"/>
                  <a:pt x="11695616" y="740365"/>
                  <a:pt x="11678869" y="742399"/>
                </a:cubicBezTo>
                <a:cubicBezTo>
                  <a:pt x="11679319" y="744518"/>
                  <a:pt x="11679769" y="746718"/>
                  <a:pt x="11680219" y="748830"/>
                </a:cubicBezTo>
                <a:cubicBezTo>
                  <a:pt x="11697415" y="746881"/>
                  <a:pt x="11714505" y="745006"/>
                  <a:pt x="11731596" y="743052"/>
                </a:cubicBezTo>
                <a:cubicBezTo>
                  <a:pt x="11730696" y="740850"/>
                  <a:pt x="11729908" y="738653"/>
                  <a:pt x="11729008" y="736459"/>
                </a:cubicBezTo>
                <a:close/>
                <a:moveTo>
                  <a:pt x="3322072" y="728720"/>
                </a:moveTo>
                <a:cubicBezTo>
                  <a:pt x="3302513" y="732224"/>
                  <a:pt x="3282949" y="735725"/>
                  <a:pt x="3263384" y="739222"/>
                </a:cubicBezTo>
                <a:cubicBezTo>
                  <a:pt x="3264060" y="741504"/>
                  <a:pt x="3264847" y="743702"/>
                  <a:pt x="3265522" y="745982"/>
                </a:cubicBezTo>
                <a:cubicBezTo>
                  <a:pt x="3285086" y="742483"/>
                  <a:pt x="3304756" y="739062"/>
                  <a:pt x="3324322" y="735565"/>
                </a:cubicBezTo>
                <a:cubicBezTo>
                  <a:pt x="3323535" y="733282"/>
                  <a:pt x="3322859" y="731002"/>
                  <a:pt x="3322072" y="728720"/>
                </a:cubicBezTo>
                <a:close/>
                <a:moveTo>
                  <a:pt x="8243286" y="728151"/>
                </a:moveTo>
                <a:cubicBezTo>
                  <a:pt x="8242836" y="733687"/>
                  <a:pt x="8242498" y="739222"/>
                  <a:pt x="8242048" y="744761"/>
                </a:cubicBezTo>
                <a:cubicBezTo>
                  <a:pt x="8245198" y="744925"/>
                  <a:pt x="8248347" y="745006"/>
                  <a:pt x="8251490" y="745170"/>
                </a:cubicBezTo>
                <a:cubicBezTo>
                  <a:pt x="8251939" y="739631"/>
                  <a:pt x="8252503" y="734097"/>
                  <a:pt x="8252953" y="728560"/>
                </a:cubicBezTo>
                <a:cubicBezTo>
                  <a:pt x="8249690" y="728393"/>
                  <a:pt x="8246541" y="728313"/>
                  <a:pt x="8243286" y="728151"/>
                </a:cubicBezTo>
                <a:close/>
                <a:moveTo>
                  <a:pt x="6073083" y="722939"/>
                </a:moveTo>
                <a:cubicBezTo>
                  <a:pt x="6074097" y="724164"/>
                  <a:pt x="6074996" y="725630"/>
                  <a:pt x="6076451" y="726444"/>
                </a:cubicBezTo>
                <a:cubicBezTo>
                  <a:pt x="6077015" y="726851"/>
                  <a:pt x="6079152" y="725630"/>
                  <a:pt x="6080613" y="725141"/>
                </a:cubicBezTo>
                <a:cubicBezTo>
                  <a:pt x="6079714" y="724409"/>
                  <a:pt x="6079039" y="723268"/>
                  <a:pt x="6077919" y="722939"/>
                </a:cubicBezTo>
                <a:cubicBezTo>
                  <a:pt x="6076451" y="722616"/>
                  <a:pt x="6074658" y="722861"/>
                  <a:pt x="6073083" y="722939"/>
                </a:cubicBezTo>
                <a:close/>
                <a:moveTo>
                  <a:pt x="3753350" y="717400"/>
                </a:moveTo>
                <a:cubicBezTo>
                  <a:pt x="3752900" y="719764"/>
                  <a:pt x="3752562" y="722127"/>
                  <a:pt x="3752112" y="724487"/>
                </a:cubicBezTo>
                <a:cubicBezTo>
                  <a:pt x="3771677" y="724487"/>
                  <a:pt x="3791348" y="724487"/>
                  <a:pt x="3810913" y="724487"/>
                </a:cubicBezTo>
                <a:cubicBezTo>
                  <a:pt x="3810913" y="723103"/>
                  <a:pt x="3810913" y="721800"/>
                  <a:pt x="3810799" y="720418"/>
                </a:cubicBezTo>
                <a:cubicBezTo>
                  <a:pt x="3791685" y="719439"/>
                  <a:pt x="3772577" y="718378"/>
                  <a:pt x="3753350" y="717400"/>
                </a:cubicBezTo>
                <a:close/>
                <a:moveTo>
                  <a:pt x="3389870" y="714227"/>
                </a:moveTo>
                <a:cubicBezTo>
                  <a:pt x="3383234" y="715698"/>
                  <a:pt x="3376604" y="717239"/>
                  <a:pt x="3369969" y="718705"/>
                </a:cubicBezTo>
                <a:cubicBezTo>
                  <a:pt x="3370531" y="720091"/>
                  <a:pt x="3371205" y="721475"/>
                  <a:pt x="3371768" y="722861"/>
                </a:cubicBezTo>
                <a:cubicBezTo>
                  <a:pt x="3378398" y="721230"/>
                  <a:pt x="3385034" y="719684"/>
                  <a:pt x="3391557" y="718136"/>
                </a:cubicBezTo>
                <a:cubicBezTo>
                  <a:pt x="3390995" y="716837"/>
                  <a:pt x="3390433" y="715533"/>
                  <a:pt x="3389870" y="714227"/>
                </a:cubicBezTo>
                <a:close/>
                <a:moveTo>
                  <a:pt x="3874661" y="707307"/>
                </a:moveTo>
                <a:cubicBezTo>
                  <a:pt x="3907485" y="732875"/>
                  <a:pt x="3907485" y="732875"/>
                  <a:pt x="3935480" y="707307"/>
                </a:cubicBezTo>
                <a:cubicBezTo>
                  <a:pt x="3915134" y="707307"/>
                  <a:pt x="3896694" y="707307"/>
                  <a:pt x="3874661" y="707307"/>
                </a:cubicBezTo>
                <a:close/>
                <a:moveTo>
                  <a:pt x="2506183" y="702911"/>
                </a:moveTo>
                <a:cubicBezTo>
                  <a:pt x="2449857" y="713985"/>
                  <a:pt x="2398699" y="724082"/>
                  <a:pt x="2347435" y="734097"/>
                </a:cubicBezTo>
                <a:cubicBezTo>
                  <a:pt x="2373516" y="737028"/>
                  <a:pt x="2398024" y="733852"/>
                  <a:pt x="2422763" y="732141"/>
                </a:cubicBezTo>
                <a:cubicBezTo>
                  <a:pt x="2430067" y="731654"/>
                  <a:pt x="2442321" y="733932"/>
                  <a:pt x="2444908" y="737680"/>
                </a:cubicBezTo>
                <a:cubicBezTo>
                  <a:pt x="2462336" y="762430"/>
                  <a:pt x="2478863" y="744356"/>
                  <a:pt x="2490105" y="735970"/>
                </a:cubicBezTo>
                <a:cubicBezTo>
                  <a:pt x="2498984" y="729454"/>
                  <a:pt x="2499771" y="717239"/>
                  <a:pt x="2506183" y="702911"/>
                </a:cubicBezTo>
                <a:close/>
                <a:moveTo>
                  <a:pt x="2050735" y="698269"/>
                </a:moveTo>
                <a:cubicBezTo>
                  <a:pt x="2050510" y="699735"/>
                  <a:pt x="2050173" y="701201"/>
                  <a:pt x="2049948" y="702669"/>
                </a:cubicBezTo>
                <a:cubicBezTo>
                  <a:pt x="2051635" y="702504"/>
                  <a:pt x="2053547" y="702749"/>
                  <a:pt x="2054897" y="702177"/>
                </a:cubicBezTo>
                <a:cubicBezTo>
                  <a:pt x="2055684" y="701852"/>
                  <a:pt x="2055347" y="700304"/>
                  <a:pt x="2055572" y="699248"/>
                </a:cubicBezTo>
                <a:cubicBezTo>
                  <a:pt x="2053997" y="698921"/>
                  <a:pt x="2052309" y="698596"/>
                  <a:pt x="2050735" y="698269"/>
                </a:cubicBezTo>
                <a:close/>
                <a:moveTo>
                  <a:pt x="5891622" y="697942"/>
                </a:moveTo>
                <a:lnTo>
                  <a:pt x="5846577" y="704310"/>
                </a:lnTo>
                <a:lnTo>
                  <a:pt x="5845189" y="704135"/>
                </a:lnTo>
                <a:lnTo>
                  <a:pt x="5844186" y="704784"/>
                </a:lnTo>
                <a:lnTo>
                  <a:pt x="5818206" y="711133"/>
                </a:lnTo>
                <a:cubicBezTo>
                  <a:pt x="5820119" y="713415"/>
                  <a:pt x="5822029" y="715615"/>
                  <a:pt x="5824055" y="717895"/>
                </a:cubicBezTo>
                <a:lnTo>
                  <a:pt x="5844186" y="704784"/>
                </a:lnTo>
                <a:lnTo>
                  <a:pt x="5845525" y="704460"/>
                </a:lnTo>
                <a:lnTo>
                  <a:pt x="5846577" y="704310"/>
                </a:lnTo>
                <a:lnTo>
                  <a:pt x="5891734" y="710074"/>
                </a:lnTo>
                <a:cubicBezTo>
                  <a:pt x="5891734" y="706003"/>
                  <a:pt x="5891622" y="701933"/>
                  <a:pt x="5891622" y="697942"/>
                </a:cubicBezTo>
                <a:close/>
                <a:moveTo>
                  <a:pt x="5952221" y="682802"/>
                </a:moveTo>
                <a:cubicBezTo>
                  <a:pt x="5943678" y="682331"/>
                  <a:pt x="5935359" y="685080"/>
                  <a:pt x="5928164" y="688419"/>
                </a:cubicBezTo>
                <a:cubicBezTo>
                  <a:pt x="5921529" y="691433"/>
                  <a:pt x="5922877" y="703401"/>
                  <a:pt x="5918154" y="719764"/>
                </a:cubicBezTo>
                <a:cubicBezTo>
                  <a:pt x="5944797" y="709342"/>
                  <a:pt x="5960547" y="703156"/>
                  <a:pt x="5977629" y="696480"/>
                </a:cubicBezTo>
                <a:cubicBezTo>
                  <a:pt x="5969535" y="686953"/>
                  <a:pt x="5960765" y="683268"/>
                  <a:pt x="5952221" y="682802"/>
                </a:cubicBezTo>
                <a:close/>
                <a:moveTo>
                  <a:pt x="6890323" y="681825"/>
                </a:moveTo>
                <a:cubicBezTo>
                  <a:pt x="6889648" y="685324"/>
                  <a:pt x="6888972" y="688824"/>
                  <a:pt x="6888298" y="692327"/>
                </a:cubicBezTo>
                <a:cubicBezTo>
                  <a:pt x="6901451" y="693061"/>
                  <a:pt x="6914492" y="693875"/>
                  <a:pt x="6927646" y="694689"/>
                </a:cubicBezTo>
                <a:cubicBezTo>
                  <a:pt x="6927983" y="692163"/>
                  <a:pt x="6928433" y="689558"/>
                  <a:pt x="6928770" y="687033"/>
                </a:cubicBezTo>
                <a:cubicBezTo>
                  <a:pt x="6915955" y="685324"/>
                  <a:pt x="6903138" y="683536"/>
                  <a:pt x="6890323" y="681825"/>
                </a:cubicBezTo>
                <a:close/>
                <a:moveTo>
                  <a:pt x="4030597" y="681661"/>
                </a:moveTo>
                <a:cubicBezTo>
                  <a:pt x="4029022" y="682070"/>
                  <a:pt x="4027560" y="682477"/>
                  <a:pt x="4025986" y="682882"/>
                </a:cubicBezTo>
                <a:cubicBezTo>
                  <a:pt x="4027898" y="683861"/>
                  <a:pt x="4029809" y="685000"/>
                  <a:pt x="4031947" y="685812"/>
                </a:cubicBezTo>
                <a:cubicBezTo>
                  <a:pt x="4032284" y="685892"/>
                  <a:pt x="4033859" y="684350"/>
                  <a:pt x="4034759" y="683536"/>
                </a:cubicBezTo>
                <a:cubicBezTo>
                  <a:pt x="4033409" y="682882"/>
                  <a:pt x="4032060" y="682312"/>
                  <a:pt x="4030597" y="681661"/>
                </a:cubicBezTo>
                <a:close/>
                <a:moveTo>
                  <a:pt x="11996027" y="675308"/>
                </a:moveTo>
                <a:cubicBezTo>
                  <a:pt x="12026720" y="685812"/>
                  <a:pt x="12043135" y="702177"/>
                  <a:pt x="12064494" y="675308"/>
                </a:cubicBezTo>
                <a:cubicBezTo>
                  <a:pt x="12046054" y="675308"/>
                  <a:pt x="12027508" y="675308"/>
                  <a:pt x="11996027" y="675308"/>
                </a:cubicBezTo>
                <a:close/>
                <a:moveTo>
                  <a:pt x="11598592" y="671646"/>
                </a:moveTo>
                <a:cubicBezTo>
                  <a:pt x="11571948" y="672949"/>
                  <a:pt x="11556770" y="673683"/>
                  <a:pt x="11541705" y="674491"/>
                </a:cubicBezTo>
                <a:cubicBezTo>
                  <a:pt x="11561494" y="696965"/>
                  <a:pt x="11574760" y="687358"/>
                  <a:pt x="11598592" y="671646"/>
                </a:cubicBezTo>
                <a:close/>
                <a:moveTo>
                  <a:pt x="6256511" y="666086"/>
                </a:moveTo>
                <a:cubicBezTo>
                  <a:pt x="6248416" y="666272"/>
                  <a:pt x="6241501" y="669608"/>
                  <a:pt x="6235992" y="677995"/>
                </a:cubicBezTo>
                <a:cubicBezTo>
                  <a:pt x="6228231" y="689802"/>
                  <a:pt x="6226657" y="701201"/>
                  <a:pt x="6253076" y="706495"/>
                </a:cubicBezTo>
                <a:cubicBezTo>
                  <a:pt x="6262862" y="695989"/>
                  <a:pt x="6273091" y="684922"/>
                  <a:pt x="6284107" y="673114"/>
                </a:cubicBezTo>
                <a:cubicBezTo>
                  <a:pt x="6273878" y="668876"/>
                  <a:pt x="6264603" y="665902"/>
                  <a:pt x="6256511" y="666086"/>
                </a:cubicBezTo>
                <a:close/>
                <a:moveTo>
                  <a:pt x="12129003" y="665000"/>
                </a:moveTo>
                <a:cubicBezTo>
                  <a:pt x="12115567" y="665071"/>
                  <a:pt x="12101486" y="668104"/>
                  <a:pt x="12084509" y="675632"/>
                </a:cubicBezTo>
                <a:cubicBezTo>
                  <a:pt x="12118801" y="678159"/>
                  <a:pt x="12141284" y="690045"/>
                  <a:pt x="12169616" y="672135"/>
                </a:cubicBezTo>
                <a:cubicBezTo>
                  <a:pt x="12155225" y="667822"/>
                  <a:pt x="12142437" y="664932"/>
                  <a:pt x="12129003" y="665000"/>
                </a:cubicBezTo>
                <a:close/>
                <a:moveTo>
                  <a:pt x="2594439" y="661471"/>
                </a:moveTo>
                <a:cubicBezTo>
                  <a:pt x="2577348" y="689475"/>
                  <a:pt x="2564082" y="711053"/>
                  <a:pt x="2550930" y="732629"/>
                </a:cubicBezTo>
                <a:cubicBezTo>
                  <a:pt x="2553629" y="734828"/>
                  <a:pt x="2556216" y="736946"/>
                  <a:pt x="2558909" y="739142"/>
                </a:cubicBezTo>
                <a:cubicBezTo>
                  <a:pt x="2581847" y="729779"/>
                  <a:pt x="2604780" y="720496"/>
                  <a:pt x="2630637" y="710074"/>
                </a:cubicBezTo>
                <a:cubicBezTo>
                  <a:pt x="2618272" y="693466"/>
                  <a:pt x="2609055" y="681009"/>
                  <a:pt x="2594439" y="661471"/>
                </a:cubicBezTo>
                <a:close/>
                <a:moveTo>
                  <a:pt x="7239973" y="660085"/>
                </a:moveTo>
                <a:cubicBezTo>
                  <a:pt x="7237273" y="659269"/>
                  <a:pt x="7233230" y="660735"/>
                  <a:pt x="7229857" y="661226"/>
                </a:cubicBezTo>
                <a:cubicBezTo>
                  <a:pt x="7231093" y="663994"/>
                  <a:pt x="7232219" y="666841"/>
                  <a:pt x="7233457" y="669608"/>
                </a:cubicBezTo>
                <a:cubicBezTo>
                  <a:pt x="7236606" y="668634"/>
                  <a:pt x="7239861" y="667575"/>
                  <a:pt x="7243010" y="666516"/>
                </a:cubicBezTo>
                <a:cubicBezTo>
                  <a:pt x="7241997" y="664234"/>
                  <a:pt x="7241885" y="660655"/>
                  <a:pt x="7239973" y="660085"/>
                </a:cubicBezTo>
                <a:close/>
                <a:moveTo>
                  <a:pt x="5933333" y="659838"/>
                </a:moveTo>
                <a:cubicBezTo>
                  <a:pt x="5930408" y="660897"/>
                  <a:pt x="5926477" y="661471"/>
                  <a:pt x="5924904" y="663175"/>
                </a:cubicBezTo>
                <a:cubicBezTo>
                  <a:pt x="5923890" y="664314"/>
                  <a:pt x="5926140" y="667086"/>
                  <a:pt x="5926928" y="669123"/>
                </a:cubicBezTo>
                <a:cubicBezTo>
                  <a:pt x="5930971" y="667655"/>
                  <a:pt x="5935131" y="666187"/>
                  <a:pt x="5939182" y="664723"/>
                </a:cubicBezTo>
                <a:cubicBezTo>
                  <a:pt x="5937269" y="663175"/>
                  <a:pt x="5935356" y="661471"/>
                  <a:pt x="5933333" y="659838"/>
                </a:cubicBezTo>
                <a:close/>
                <a:moveTo>
                  <a:pt x="10130616" y="659024"/>
                </a:moveTo>
                <a:cubicBezTo>
                  <a:pt x="10129379" y="662365"/>
                  <a:pt x="10128029" y="665702"/>
                  <a:pt x="10126791" y="669039"/>
                </a:cubicBezTo>
                <a:cubicBezTo>
                  <a:pt x="10136127" y="670671"/>
                  <a:pt x="10145569" y="672298"/>
                  <a:pt x="10154899" y="673846"/>
                </a:cubicBezTo>
                <a:cubicBezTo>
                  <a:pt x="10155911" y="671566"/>
                  <a:pt x="10156929" y="669203"/>
                  <a:pt x="10157936" y="666923"/>
                </a:cubicBezTo>
                <a:cubicBezTo>
                  <a:pt x="10148943" y="664314"/>
                  <a:pt x="10139727" y="661633"/>
                  <a:pt x="10130616" y="659024"/>
                </a:cubicBezTo>
                <a:close/>
                <a:moveTo>
                  <a:pt x="11695616" y="658864"/>
                </a:moveTo>
                <a:cubicBezTo>
                  <a:pt x="11669534" y="662855"/>
                  <a:pt x="11651663" y="665538"/>
                  <a:pt x="11633785" y="668305"/>
                </a:cubicBezTo>
                <a:cubicBezTo>
                  <a:pt x="11669646" y="684105"/>
                  <a:pt x="11669646" y="684105"/>
                  <a:pt x="11695616" y="658864"/>
                </a:cubicBezTo>
                <a:close/>
                <a:moveTo>
                  <a:pt x="10232813" y="650070"/>
                </a:moveTo>
                <a:cubicBezTo>
                  <a:pt x="10232926" y="651452"/>
                  <a:pt x="10232926" y="652834"/>
                  <a:pt x="10233038" y="654299"/>
                </a:cubicBezTo>
                <a:cubicBezTo>
                  <a:pt x="10241580" y="653975"/>
                  <a:pt x="10250241" y="653654"/>
                  <a:pt x="10258783" y="653321"/>
                </a:cubicBezTo>
                <a:cubicBezTo>
                  <a:pt x="10258783" y="652270"/>
                  <a:pt x="10258670" y="651209"/>
                  <a:pt x="10258670" y="650070"/>
                </a:cubicBezTo>
                <a:cubicBezTo>
                  <a:pt x="10250016" y="650070"/>
                  <a:pt x="10241467" y="650070"/>
                  <a:pt x="10232813" y="650070"/>
                </a:cubicBezTo>
                <a:close/>
                <a:moveTo>
                  <a:pt x="12155674" y="641437"/>
                </a:moveTo>
                <a:cubicBezTo>
                  <a:pt x="12155674" y="642416"/>
                  <a:pt x="12155674" y="643388"/>
                  <a:pt x="12155674" y="644367"/>
                </a:cubicBezTo>
                <a:cubicBezTo>
                  <a:pt x="12164329" y="644367"/>
                  <a:pt x="12172989" y="644367"/>
                  <a:pt x="12181644" y="644367"/>
                </a:cubicBezTo>
                <a:cubicBezTo>
                  <a:pt x="12181644" y="643388"/>
                  <a:pt x="12181644" y="642416"/>
                  <a:pt x="12181531" y="641437"/>
                </a:cubicBezTo>
                <a:cubicBezTo>
                  <a:pt x="12172877" y="641437"/>
                  <a:pt x="12164216" y="641437"/>
                  <a:pt x="12155674" y="641437"/>
                </a:cubicBezTo>
                <a:close/>
                <a:moveTo>
                  <a:pt x="1986205" y="640381"/>
                </a:moveTo>
                <a:cubicBezTo>
                  <a:pt x="1979119" y="642173"/>
                  <a:pt x="1972265" y="644122"/>
                  <a:pt x="1965291" y="645997"/>
                </a:cubicBezTo>
                <a:cubicBezTo>
                  <a:pt x="1966978" y="648278"/>
                  <a:pt x="1968666" y="650558"/>
                  <a:pt x="1970346" y="652834"/>
                </a:cubicBezTo>
                <a:cubicBezTo>
                  <a:pt x="1976645" y="650153"/>
                  <a:pt x="1982831" y="647463"/>
                  <a:pt x="1989123" y="644776"/>
                </a:cubicBezTo>
                <a:cubicBezTo>
                  <a:pt x="1988110" y="643308"/>
                  <a:pt x="1987211" y="641846"/>
                  <a:pt x="1986205" y="640381"/>
                </a:cubicBezTo>
                <a:close/>
                <a:moveTo>
                  <a:pt x="6548651" y="636715"/>
                </a:moveTo>
                <a:cubicBezTo>
                  <a:pt x="6545283" y="639077"/>
                  <a:pt x="6539097" y="641680"/>
                  <a:pt x="6539322" y="643878"/>
                </a:cubicBezTo>
                <a:cubicBezTo>
                  <a:pt x="6539659" y="646894"/>
                  <a:pt x="6544946" y="649501"/>
                  <a:pt x="6549888" y="653897"/>
                </a:cubicBezTo>
                <a:cubicBezTo>
                  <a:pt x="6553825" y="649988"/>
                  <a:pt x="6559112" y="646894"/>
                  <a:pt x="6558437" y="644856"/>
                </a:cubicBezTo>
                <a:cubicBezTo>
                  <a:pt x="6557311" y="641766"/>
                  <a:pt x="6552139" y="639404"/>
                  <a:pt x="6548651" y="636715"/>
                </a:cubicBezTo>
                <a:close/>
                <a:moveTo>
                  <a:pt x="12039648" y="634517"/>
                </a:moveTo>
                <a:cubicBezTo>
                  <a:pt x="12037962" y="636715"/>
                  <a:pt x="12036275" y="638917"/>
                  <a:pt x="12034594" y="641115"/>
                </a:cubicBezTo>
                <a:cubicBezTo>
                  <a:pt x="12042799" y="644532"/>
                  <a:pt x="12051003" y="648031"/>
                  <a:pt x="12059326" y="651536"/>
                </a:cubicBezTo>
                <a:cubicBezTo>
                  <a:pt x="12061119" y="649176"/>
                  <a:pt x="12063031" y="646729"/>
                  <a:pt x="12064831" y="644367"/>
                </a:cubicBezTo>
                <a:cubicBezTo>
                  <a:pt x="12056401" y="641115"/>
                  <a:pt x="12048085" y="637773"/>
                  <a:pt x="12039648" y="634517"/>
                </a:cubicBezTo>
                <a:close/>
                <a:moveTo>
                  <a:pt x="7769060" y="626700"/>
                </a:moveTo>
                <a:cubicBezTo>
                  <a:pt x="7768498" y="628411"/>
                  <a:pt x="7768048" y="630121"/>
                  <a:pt x="7767486" y="631830"/>
                </a:cubicBezTo>
                <a:cubicBezTo>
                  <a:pt x="7769060" y="631830"/>
                  <a:pt x="7770636" y="631830"/>
                  <a:pt x="7772211" y="631830"/>
                </a:cubicBezTo>
                <a:cubicBezTo>
                  <a:pt x="7772547" y="630855"/>
                  <a:pt x="7773673" y="629471"/>
                  <a:pt x="7773111" y="628657"/>
                </a:cubicBezTo>
                <a:cubicBezTo>
                  <a:pt x="7772547" y="627761"/>
                  <a:pt x="7770523" y="627354"/>
                  <a:pt x="7769060" y="626700"/>
                </a:cubicBezTo>
                <a:close/>
                <a:moveTo>
                  <a:pt x="6953059" y="619782"/>
                </a:moveTo>
                <a:cubicBezTo>
                  <a:pt x="6890099" y="626535"/>
                  <a:pt x="6890099" y="626535"/>
                  <a:pt x="6881668" y="641195"/>
                </a:cubicBezTo>
                <a:cubicBezTo>
                  <a:pt x="6940356" y="650722"/>
                  <a:pt x="6944960" y="649501"/>
                  <a:pt x="6953059" y="619782"/>
                </a:cubicBezTo>
                <a:close/>
                <a:moveTo>
                  <a:pt x="6707968" y="617255"/>
                </a:moveTo>
                <a:cubicBezTo>
                  <a:pt x="6706049" y="616605"/>
                  <a:pt x="6701894" y="619128"/>
                  <a:pt x="6695932" y="621167"/>
                </a:cubicBezTo>
                <a:cubicBezTo>
                  <a:pt x="6700431" y="628902"/>
                  <a:pt x="6704931" y="636715"/>
                  <a:pt x="6711672" y="648358"/>
                </a:cubicBezTo>
                <a:cubicBezTo>
                  <a:pt x="6730338" y="632479"/>
                  <a:pt x="6726514" y="623848"/>
                  <a:pt x="6707968" y="617255"/>
                </a:cubicBezTo>
                <a:close/>
                <a:moveTo>
                  <a:pt x="6820730" y="616685"/>
                </a:moveTo>
                <a:cubicBezTo>
                  <a:pt x="6818593" y="617582"/>
                  <a:pt x="6816570" y="618398"/>
                  <a:pt x="6814432" y="619294"/>
                </a:cubicBezTo>
                <a:cubicBezTo>
                  <a:pt x="6815332" y="620433"/>
                  <a:pt x="6816119" y="621488"/>
                  <a:pt x="6817019" y="622627"/>
                </a:cubicBezTo>
                <a:cubicBezTo>
                  <a:pt x="6818257" y="621897"/>
                  <a:pt x="6819494" y="621245"/>
                  <a:pt x="6820730" y="620676"/>
                </a:cubicBezTo>
                <a:cubicBezTo>
                  <a:pt x="6820730" y="619294"/>
                  <a:pt x="6820730" y="617989"/>
                  <a:pt x="6820730" y="616685"/>
                </a:cubicBezTo>
                <a:close/>
                <a:moveTo>
                  <a:pt x="11683699" y="615057"/>
                </a:moveTo>
                <a:cubicBezTo>
                  <a:pt x="11662004" y="616685"/>
                  <a:pt x="11647276" y="617824"/>
                  <a:pt x="11621306" y="619699"/>
                </a:cubicBezTo>
                <a:cubicBezTo>
                  <a:pt x="11658629" y="628902"/>
                  <a:pt x="11658629" y="628902"/>
                  <a:pt x="11683699" y="615057"/>
                </a:cubicBezTo>
                <a:close/>
                <a:moveTo>
                  <a:pt x="2371830" y="614570"/>
                </a:moveTo>
                <a:lnTo>
                  <a:pt x="2371377" y="614797"/>
                </a:lnTo>
                <a:lnTo>
                  <a:pt x="2371268" y="614812"/>
                </a:lnTo>
                <a:close/>
                <a:moveTo>
                  <a:pt x="8866134" y="610412"/>
                </a:moveTo>
                <a:cubicBezTo>
                  <a:pt x="8863104" y="611553"/>
                  <a:pt x="8859729" y="612368"/>
                  <a:pt x="8857479" y="614080"/>
                </a:cubicBezTo>
                <a:cubicBezTo>
                  <a:pt x="8856917" y="614570"/>
                  <a:pt x="8859729" y="617501"/>
                  <a:pt x="8861078" y="619294"/>
                </a:cubicBezTo>
                <a:cubicBezTo>
                  <a:pt x="8864003" y="618153"/>
                  <a:pt x="8866922" y="617012"/>
                  <a:pt x="8869958" y="615791"/>
                </a:cubicBezTo>
                <a:cubicBezTo>
                  <a:pt x="8868721" y="614000"/>
                  <a:pt x="8867372" y="612207"/>
                  <a:pt x="8866134" y="610412"/>
                </a:cubicBezTo>
                <a:close/>
                <a:moveTo>
                  <a:pt x="6096916" y="608788"/>
                </a:moveTo>
                <a:cubicBezTo>
                  <a:pt x="6094103" y="608953"/>
                  <a:pt x="6091523" y="611391"/>
                  <a:pt x="6088823" y="612777"/>
                </a:cubicBezTo>
                <a:cubicBezTo>
                  <a:pt x="6092310" y="614487"/>
                  <a:pt x="6095454" y="616605"/>
                  <a:pt x="6099278" y="617501"/>
                </a:cubicBezTo>
                <a:cubicBezTo>
                  <a:pt x="6100402" y="617746"/>
                  <a:pt x="6103102" y="614080"/>
                  <a:pt x="6105013" y="612207"/>
                </a:cubicBezTo>
                <a:cubicBezTo>
                  <a:pt x="6102315" y="610986"/>
                  <a:pt x="6099502" y="608710"/>
                  <a:pt x="6096916" y="608788"/>
                </a:cubicBezTo>
                <a:close/>
                <a:moveTo>
                  <a:pt x="11443567" y="608423"/>
                </a:moveTo>
                <a:cubicBezTo>
                  <a:pt x="11433323" y="609948"/>
                  <a:pt x="11423767" y="614812"/>
                  <a:pt x="11414326" y="621975"/>
                </a:cubicBezTo>
                <a:cubicBezTo>
                  <a:pt x="11430291" y="637162"/>
                  <a:pt x="11441112" y="636453"/>
                  <a:pt x="11450400" y="631382"/>
                </a:cubicBezTo>
                <a:lnTo>
                  <a:pt x="11476902" y="614888"/>
                </a:lnTo>
                <a:lnTo>
                  <a:pt x="11476943" y="614894"/>
                </a:lnTo>
                <a:lnTo>
                  <a:pt x="11479483" y="614894"/>
                </a:lnTo>
                <a:lnTo>
                  <a:pt x="11561157" y="623933"/>
                </a:lnTo>
                <a:cubicBezTo>
                  <a:pt x="11561382" y="620921"/>
                  <a:pt x="11561719" y="617909"/>
                  <a:pt x="11561944" y="614894"/>
                </a:cubicBezTo>
                <a:lnTo>
                  <a:pt x="11479483" y="614894"/>
                </a:lnTo>
                <a:lnTo>
                  <a:pt x="11477280" y="614650"/>
                </a:lnTo>
                <a:lnTo>
                  <a:pt x="11476902" y="614888"/>
                </a:lnTo>
                <a:close/>
                <a:moveTo>
                  <a:pt x="6393615" y="607812"/>
                </a:moveTo>
                <a:cubicBezTo>
                  <a:pt x="6386305" y="609522"/>
                  <a:pt x="6379000" y="611229"/>
                  <a:pt x="6371689" y="612939"/>
                </a:cubicBezTo>
                <a:cubicBezTo>
                  <a:pt x="6373151" y="615464"/>
                  <a:pt x="6374613" y="618071"/>
                  <a:pt x="6376076" y="620598"/>
                </a:cubicBezTo>
                <a:cubicBezTo>
                  <a:pt x="6382825" y="617989"/>
                  <a:pt x="6389566" y="615382"/>
                  <a:pt x="6396427" y="612777"/>
                </a:cubicBezTo>
                <a:cubicBezTo>
                  <a:pt x="6395528" y="611148"/>
                  <a:pt x="6394516" y="609440"/>
                  <a:pt x="6393615" y="607812"/>
                </a:cubicBezTo>
                <a:close/>
                <a:moveTo>
                  <a:pt x="3084517" y="605289"/>
                </a:moveTo>
                <a:lnTo>
                  <a:pt x="3046637" y="614618"/>
                </a:lnTo>
                <a:lnTo>
                  <a:pt x="3046062" y="614650"/>
                </a:lnTo>
                <a:lnTo>
                  <a:pt x="3045753" y="614789"/>
                </a:lnTo>
                <a:lnTo>
                  <a:pt x="3026947" y="617419"/>
                </a:lnTo>
                <a:cubicBezTo>
                  <a:pt x="3027734" y="619050"/>
                  <a:pt x="3028522" y="620598"/>
                  <a:pt x="3029309" y="622224"/>
                </a:cubicBezTo>
                <a:lnTo>
                  <a:pt x="3045753" y="614789"/>
                </a:lnTo>
                <a:lnTo>
                  <a:pt x="3046174" y="614730"/>
                </a:lnTo>
                <a:lnTo>
                  <a:pt x="3046637" y="614618"/>
                </a:lnTo>
                <a:lnTo>
                  <a:pt x="3086872" y="612285"/>
                </a:lnTo>
                <a:cubicBezTo>
                  <a:pt x="3086084" y="609929"/>
                  <a:pt x="3085304" y="607649"/>
                  <a:pt x="3084517" y="605289"/>
                </a:cubicBezTo>
                <a:close/>
                <a:moveTo>
                  <a:pt x="2685507" y="596086"/>
                </a:moveTo>
                <a:cubicBezTo>
                  <a:pt x="2599381" y="610986"/>
                  <a:pt x="2525410" y="623848"/>
                  <a:pt x="2451431" y="636634"/>
                </a:cubicBezTo>
                <a:cubicBezTo>
                  <a:pt x="2487518" y="645183"/>
                  <a:pt x="2658075" y="615057"/>
                  <a:pt x="2685507" y="596086"/>
                </a:cubicBezTo>
                <a:close/>
                <a:moveTo>
                  <a:pt x="7124735" y="594296"/>
                </a:moveTo>
                <a:cubicBezTo>
                  <a:pt x="7123835" y="596493"/>
                  <a:pt x="7122936" y="598776"/>
                  <a:pt x="7122149" y="600969"/>
                </a:cubicBezTo>
                <a:cubicBezTo>
                  <a:pt x="7130358" y="602517"/>
                  <a:pt x="7138563" y="604066"/>
                  <a:pt x="7146663" y="605614"/>
                </a:cubicBezTo>
                <a:cubicBezTo>
                  <a:pt x="7147443" y="603576"/>
                  <a:pt x="7148117" y="601539"/>
                  <a:pt x="7148912" y="599590"/>
                </a:cubicBezTo>
                <a:cubicBezTo>
                  <a:pt x="7140813" y="597797"/>
                  <a:pt x="7132828" y="596086"/>
                  <a:pt x="7124735" y="594296"/>
                </a:cubicBezTo>
                <a:close/>
                <a:moveTo>
                  <a:pt x="8047771" y="586318"/>
                </a:moveTo>
                <a:cubicBezTo>
                  <a:pt x="8046309" y="586234"/>
                  <a:pt x="8044734" y="587213"/>
                  <a:pt x="8043390" y="587702"/>
                </a:cubicBezTo>
                <a:cubicBezTo>
                  <a:pt x="8043390" y="588839"/>
                  <a:pt x="8043390" y="589976"/>
                  <a:pt x="8043390" y="591115"/>
                </a:cubicBezTo>
                <a:cubicBezTo>
                  <a:pt x="8045859" y="590303"/>
                  <a:pt x="8048333" y="589575"/>
                  <a:pt x="8050694" y="588755"/>
                </a:cubicBezTo>
                <a:cubicBezTo>
                  <a:pt x="8049682" y="587864"/>
                  <a:pt x="8048895" y="586401"/>
                  <a:pt x="8047771" y="586318"/>
                </a:cubicBezTo>
                <a:close/>
                <a:moveTo>
                  <a:pt x="9197239" y="578092"/>
                </a:moveTo>
                <a:cubicBezTo>
                  <a:pt x="9212304" y="600969"/>
                  <a:pt x="9226358" y="595435"/>
                  <a:pt x="9240186" y="587373"/>
                </a:cubicBezTo>
                <a:cubicBezTo>
                  <a:pt x="9242211" y="586234"/>
                  <a:pt x="9241649" y="582733"/>
                  <a:pt x="9242999" y="578092"/>
                </a:cubicBezTo>
                <a:cubicBezTo>
                  <a:pt x="9229395" y="578092"/>
                  <a:pt x="9216460" y="578092"/>
                  <a:pt x="9197239" y="578092"/>
                </a:cubicBezTo>
                <a:close/>
                <a:moveTo>
                  <a:pt x="7772997" y="576141"/>
                </a:moveTo>
                <a:cubicBezTo>
                  <a:pt x="7769960" y="577932"/>
                  <a:pt x="7767036" y="579719"/>
                  <a:pt x="7764006" y="581592"/>
                </a:cubicBezTo>
                <a:cubicBezTo>
                  <a:pt x="7769510" y="585175"/>
                  <a:pt x="7774910" y="588755"/>
                  <a:pt x="7780415" y="592423"/>
                </a:cubicBezTo>
                <a:cubicBezTo>
                  <a:pt x="7782440" y="591115"/>
                  <a:pt x="7784351" y="589815"/>
                  <a:pt x="7786375" y="588436"/>
                </a:cubicBezTo>
                <a:cubicBezTo>
                  <a:pt x="7781876" y="584361"/>
                  <a:pt x="7777496" y="580288"/>
                  <a:pt x="7772997" y="576141"/>
                </a:cubicBezTo>
                <a:close/>
                <a:moveTo>
                  <a:pt x="9810647" y="575650"/>
                </a:moveTo>
                <a:cubicBezTo>
                  <a:pt x="9808510" y="576546"/>
                  <a:pt x="9806260" y="577280"/>
                  <a:pt x="9804461" y="578421"/>
                </a:cubicBezTo>
                <a:cubicBezTo>
                  <a:pt x="9804235" y="578580"/>
                  <a:pt x="9806035" y="580535"/>
                  <a:pt x="9806934" y="581676"/>
                </a:cubicBezTo>
                <a:cubicBezTo>
                  <a:pt x="9808172" y="580940"/>
                  <a:pt x="9809409" y="580288"/>
                  <a:pt x="9810647" y="579636"/>
                </a:cubicBezTo>
                <a:cubicBezTo>
                  <a:pt x="9810647" y="578337"/>
                  <a:pt x="9810647" y="577036"/>
                  <a:pt x="9810647" y="575650"/>
                </a:cubicBezTo>
                <a:close/>
                <a:moveTo>
                  <a:pt x="3017168" y="573207"/>
                </a:moveTo>
                <a:cubicBezTo>
                  <a:pt x="3006489" y="577116"/>
                  <a:pt x="2995692" y="580940"/>
                  <a:pt x="2984900" y="584770"/>
                </a:cubicBezTo>
                <a:cubicBezTo>
                  <a:pt x="2987937" y="587947"/>
                  <a:pt x="2990974" y="591199"/>
                  <a:pt x="2994011" y="594376"/>
                </a:cubicBezTo>
                <a:cubicBezTo>
                  <a:pt x="3003452" y="589413"/>
                  <a:pt x="3013006" y="584443"/>
                  <a:pt x="3022455" y="579398"/>
                </a:cubicBezTo>
                <a:cubicBezTo>
                  <a:pt x="3020655" y="577362"/>
                  <a:pt x="3018968" y="575325"/>
                  <a:pt x="3017168" y="573207"/>
                </a:cubicBezTo>
                <a:close/>
                <a:moveTo>
                  <a:pt x="9400846" y="572798"/>
                </a:moveTo>
                <a:cubicBezTo>
                  <a:pt x="9399496" y="572636"/>
                  <a:pt x="9397809" y="573614"/>
                  <a:pt x="9396122" y="574268"/>
                </a:cubicBezTo>
                <a:cubicBezTo>
                  <a:pt x="9396122" y="575325"/>
                  <a:pt x="9396122" y="576464"/>
                  <a:pt x="9396122" y="577605"/>
                </a:cubicBezTo>
                <a:cubicBezTo>
                  <a:pt x="9398596" y="576873"/>
                  <a:pt x="9401183" y="576141"/>
                  <a:pt x="9403658" y="575407"/>
                </a:cubicBezTo>
                <a:cubicBezTo>
                  <a:pt x="9402758" y="574511"/>
                  <a:pt x="9401971" y="572880"/>
                  <a:pt x="9400846" y="572798"/>
                </a:cubicBezTo>
                <a:close/>
                <a:moveTo>
                  <a:pt x="2840655" y="567917"/>
                </a:moveTo>
                <a:cubicBezTo>
                  <a:pt x="2837737" y="567508"/>
                  <a:pt x="2834251" y="569377"/>
                  <a:pt x="2830988" y="570273"/>
                </a:cubicBezTo>
                <a:cubicBezTo>
                  <a:pt x="2832676" y="572311"/>
                  <a:pt x="2834363" y="574346"/>
                  <a:pt x="2836156" y="576386"/>
                </a:cubicBezTo>
                <a:cubicBezTo>
                  <a:pt x="2839306" y="575407"/>
                  <a:pt x="2842567" y="574511"/>
                  <a:pt x="2845717" y="573534"/>
                </a:cubicBezTo>
                <a:cubicBezTo>
                  <a:pt x="2844030" y="571577"/>
                  <a:pt x="2842793" y="568244"/>
                  <a:pt x="2840655" y="567917"/>
                </a:cubicBezTo>
                <a:close/>
                <a:moveTo>
                  <a:pt x="4222626" y="563190"/>
                </a:moveTo>
                <a:cubicBezTo>
                  <a:pt x="4153371" y="568972"/>
                  <a:pt x="4047687" y="622545"/>
                  <a:pt x="4031609" y="657151"/>
                </a:cubicBezTo>
                <a:cubicBezTo>
                  <a:pt x="4079506" y="660982"/>
                  <a:pt x="4135494" y="649746"/>
                  <a:pt x="4150896" y="624827"/>
                </a:cubicBezTo>
                <a:cubicBezTo>
                  <a:pt x="4166412" y="599670"/>
                  <a:pt x="4191032" y="582243"/>
                  <a:pt x="4222626" y="563190"/>
                </a:cubicBezTo>
                <a:close/>
                <a:moveTo>
                  <a:pt x="9684617" y="560261"/>
                </a:moveTo>
                <a:cubicBezTo>
                  <a:pt x="9679443" y="560748"/>
                  <a:pt x="9669889" y="561402"/>
                  <a:pt x="9669889" y="561809"/>
                </a:cubicBezTo>
                <a:cubicBezTo>
                  <a:pt x="9670114" y="569624"/>
                  <a:pt x="9671570" y="577443"/>
                  <a:pt x="9672919" y="585340"/>
                </a:cubicBezTo>
                <a:cubicBezTo>
                  <a:pt x="9677530" y="585175"/>
                  <a:pt x="9682143" y="584930"/>
                  <a:pt x="9686747" y="584770"/>
                </a:cubicBezTo>
                <a:cubicBezTo>
                  <a:pt x="9686073" y="576628"/>
                  <a:pt x="9685285" y="568402"/>
                  <a:pt x="9684617" y="560261"/>
                </a:cubicBezTo>
                <a:close/>
                <a:moveTo>
                  <a:pt x="5838896" y="560014"/>
                </a:moveTo>
                <a:cubicBezTo>
                  <a:pt x="5838672" y="561317"/>
                  <a:pt x="5838333" y="562705"/>
                  <a:pt x="5838108" y="564009"/>
                </a:cubicBezTo>
                <a:cubicBezTo>
                  <a:pt x="5839794" y="563844"/>
                  <a:pt x="5841595" y="564009"/>
                  <a:pt x="5842938" y="563519"/>
                </a:cubicBezTo>
                <a:cubicBezTo>
                  <a:pt x="5843613" y="563275"/>
                  <a:pt x="5843389" y="561727"/>
                  <a:pt x="5843613" y="560830"/>
                </a:cubicBezTo>
                <a:cubicBezTo>
                  <a:pt x="5842044" y="560586"/>
                  <a:pt x="5840465" y="560261"/>
                  <a:pt x="5838896" y="560014"/>
                </a:cubicBezTo>
                <a:close/>
                <a:moveTo>
                  <a:pt x="11878877" y="559282"/>
                </a:moveTo>
                <a:cubicBezTo>
                  <a:pt x="11870110" y="565308"/>
                  <a:pt x="11858187" y="569704"/>
                  <a:pt x="11858075" y="574268"/>
                </a:cubicBezTo>
                <a:cubicBezTo>
                  <a:pt x="11857182" y="605858"/>
                  <a:pt x="11826706" y="606346"/>
                  <a:pt x="11796125" y="606670"/>
                </a:cubicBezTo>
                <a:cubicBezTo>
                  <a:pt x="11785110" y="606835"/>
                  <a:pt x="11773080" y="602922"/>
                  <a:pt x="11763077" y="604960"/>
                </a:cubicBezTo>
                <a:cubicBezTo>
                  <a:pt x="11742949" y="608953"/>
                  <a:pt x="11736545" y="618398"/>
                  <a:pt x="11751498" y="631665"/>
                </a:cubicBezTo>
                <a:cubicBezTo>
                  <a:pt x="11805124" y="608788"/>
                  <a:pt x="11805124" y="608788"/>
                  <a:pt x="11836829" y="632559"/>
                </a:cubicBezTo>
                <a:cubicBezTo>
                  <a:pt x="11828393" y="681091"/>
                  <a:pt x="11769031" y="656339"/>
                  <a:pt x="11735083" y="670180"/>
                </a:cubicBezTo>
                <a:cubicBezTo>
                  <a:pt x="11757340" y="673114"/>
                  <a:pt x="11785559" y="666841"/>
                  <a:pt x="11798712" y="674329"/>
                </a:cubicBezTo>
                <a:cubicBezTo>
                  <a:pt x="11833792" y="694445"/>
                  <a:pt x="11871123" y="680439"/>
                  <a:pt x="11906533" y="684350"/>
                </a:cubicBezTo>
                <a:cubicBezTo>
                  <a:pt x="11914962" y="685246"/>
                  <a:pt x="11931378" y="676286"/>
                  <a:pt x="11933627" y="669937"/>
                </a:cubicBezTo>
                <a:cubicBezTo>
                  <a:pt x="11935990" y="663093"/>
                  <a:pt x="11928904" y="650640"/>
                  <a:pt x="11920474" y="646729"/>
                </a:cubicBezTo>
                <a:cubicBezTo>
                  <a:pt x="11904059" y="639161"/>
                  <a:pt x="11884163" y="635900"/>
                  <a:pt x="11865836" y="630935"/>
                </a:cubicBezTo>
                <a:cubicBezTo>
                  <a:pt x="11865161" y="628818"/>
                  <a:pt x="11864487" y="626700"/>
                  <a:pt x="11863811" y="624584"/>
                </a:cubicBezTo>
                <a:cubicBezTo>
                  <a:pt x="11884163" y="621245"/>
                  <a:pt x="11906871" y="612125"/>
                  <a:pt x="11924298" y="615791"/>
                </a:cubicBezTo>
                <a:cubicBezTo>
                  <a:pt x="11950156" y="621323"/>
                  <a:pt x="11972308" y="635900"/>
                  <a:pt x="11997039" y="647136"/>
                </a:cubicBezTo>
                <a:cubicBezTo>
                  <a:pt x="11980174" y="622709"/>
                  <a:pt x="12013904" y="613755"/>
                  <a:pt x="12035487" y="599345"/>
                </a:cubicBezTo>
                <a:cubicBezTo>
                  <a:pt x="11993777" y="591364"/>
                  <a:pt x="11993777" y="591364"/>
                  <a:pt x="11936328" y="600644"/>
                </a:cubicBezTo>
                <a:cubicBezTo>
                  <a:pt x="11889893" y="608141"/>
                  <a:pt x="11886294" y="605858"/>
                  <a:pt x="11886856" y="570598"/>
                </a:cubicBezTo>
                <a:cubicBezTo>
                  <a:pt x="11886856" y="567590"/>
                  <a:pt x="11882702" y="564494"/>
                  <a:pt x="11878877" y="559282"/>
                </a:cubicBezTo>
                <a:close/>
                <a:moveTo>
                  <a:pt x="3529279" y="557820"/>
                </a:moveTo>
                <a:cubicBezTo>
                  <a:pt x="3529279" y="557820"/>
                  <a:pt x="3529503" y="557985"/>
                  <a:pt x="3529503" y="557985"/>
                </a:cubicBezTo>
                <a:lnTo>
                  <a:pt x="3528454" y="558063"/>
                </a:lnTo>
                <a:close/>
                <a:moveTo>
                  <a:pt x="6036320" y="557740"/>
                </a:moveTo>
                <a:lnTo>
                  <a:pt x="6036431" y="557820"/>
                </a:lnTo>
                <a:lnTo>
                  <a:pt x="6036261" y="557772"/>
                </a:lnTo>
                <a:close/>
                <a:moveTo>
                  <a:pt x="7328470" y="548738"/>
                </a:moveTo>
                <a:cubicBezTo>
                  <a:pt x="7322104" y="547641"/>
                  <a:pt x="7313337" y="550448"/>
                  <a:pt x="7303722" y="552526"/>
                </a:cubicBezTo>
                <a:cubicBezTo>
                  <a:pt x="7315976" y="558067"/>
                  <a:pt x="7324518" y="561971"/>
                  <a:pt x="7338795" y="568402"/>
                </a:cubicBezTo>
                <a:cubicBezTo>
                  <a:pt x="7338795" y="554846"/>
                  <a:pt x="7334835" y="549837"/>
                  <a:pt x="7328470" y="548738"/>
                </a:cubicBezTo>
                <a:close/>
                <a:moveTo>
                  <a:pt x="10244392" y="546582"/>
                </a:moveTo>
                <a:cubicBezTo>
                  <a:pt x="10244279" y="548533"/>
                  <a:pt x="10244173" y="550489"/>
                  <a:pt x="10244061" y="552446"/>
                </a:cubicBezTo>
                <a:cubicBezTo>
                  <a:pt x="10261032" y="553505"/>
                  <a:pt x="10278009" y="554646"/>
                  <a:pt x="10294988" y="555703"/>
                </a:cubicBezTo>
                <a:cubicBezTo>
                  <a:pt x="10295550" y="552688"/>
                  <a:pt x="10296000" y="549594"/>
                  <a:pt x="10296562" y="546582"/>
                </a:cubicBezTo>
                <a:cubicBezTo>
                  <a:pt x="10279135" y="546582"/>
                  <a:pt x="10261820" y="546582"/>
                  <a:pt x="10244392" y="546582"/>
                </a:cubicBezTo>
                <a:close/>
                <a:moveTo>
                  <a:pt x="7371401" y="545525"/>
                </a:moveTo>
                <a:cubicBezTo>
                  <a:pt x="7370276" y="546422"/>
                  <a:pt x="7369039" y="547312"/>
                  <a:pt x="7367921" y="548206"/>
                </a:cubicBezTo>
                <a:cubicBezTo>
                  <a:pt x="7370164" y="548942"/>
                  <a:pt x="7372526" y="549594"/>
                  <a:pt x="7374775" y="550326"/>
                </a:cubicBezTo>
                <a:cubicBezTo>
                  <a:pt x="7375225" y="549185"/>
                  <a:pt x="7376350" y="547719"/>
                  <a:pt x="7375788" y="546985"/>
                </a:cubicBezTo>
                <a:cubicBezTo>
                  <a:pt x="7375225" y="546177"/>
                  <a:pt x="7372976" y="546011"/>
                  <a:pt x="7371401" y="545525"/>
                </a:cubicBezTo>
                <a:close/>
                <a:moveTo>
                  <a:pt x="8232037" y="543570"/>
                </a:moveTo>
                <a:cubicBezTo>
                  <a:pt x="8229794" y="546177"/>
                  <a:pt x="8227433" y="548942"/>
                  <a:pt x="8225071" y="551628"/>
                </a:cubicBezTo>
                <a:cubicBezTo>
                  <a:pt x="8227995" y="552851"/>
                  <a:pt x="8232150" y="555540"/>
                  <a:pt x="8233619" y="554888"/>
                </a:cubicBezTo>
                <a:cubicBezTo>
                  <a:pt x="8237324" y="553340"/>
                  <a:pt x="8239911" y="550326"/>
                  <a:pt x="8242836" y="547884"/>
                </a:cubicBezTo>
                <a:cubicBezTo>
                  <a:pt x="8240023" y="546667"/>
                  <a:pt x="8236987" y="545525"/>
                  <a:pt x="8232037" y="543570"/>
                </a:cubicBezTo>
                <a:close/>
                <a:moveTo>
                  <a:pt x="12147238" y="538928"/>
                </a:moveTo>
                <a:cubicBezTo>
                  <a:pt x="12133410" y="545852"/>
                  <a:pt x="12122956" y="550980"/>
                  <a:pt x="12112615" y="556027"/>
                </a:cubicBezTo>
                <a:cubicBezTo>
                  <a:pt x="12138359" y="564983"/>
                  <a:pt x="12152187" y="562378"/>
                  <a:pt x="12147238" y="538928"/>
                </a:cubicBezTo>
                <a:close/>
                <a:moveTo>
                  <a:pt x="7255263" y="537299"/>
                </a:moveTo>
                <a:cubicBezTo>
                  <a:pt x="7252340" y="539577"/>
                  <a:pt x="7249421" y="541860"/>
                  <a:pt x="7246496" y="544140"/>
                </a:cubicBezTo>
                <a:cubicBezTo>
                  <a:pt x="7249646" y="545281"/>
                  <a:pt x="7252788" y="547312"/>
                  <a:pt x="7255826" y="547150"/>
                </a:cubicBezTo>
                <a:cubicBezTo>
                  <a:pt x="7258302" y="546985"/>
                  <a:pt x="7260438" y="544304"/>
                  <a:pt x="7263025" y="542591"/>
                </a:cubicBezTo>
                <a:cubicBezTo>
                  <a:pt x="7260325" y="540718"/>
                  <a:pt x="7257739" y="539008"/>
                  <a:pt x="7255263" y="537299"/>
                </a:cubicBezTo>
                <a:close/>
                <a:moveTo>
                  <a:pt x="8300511" y="537135"/>
                </a:moveTo>
                <a:cubicBezTo>
                  <a:pt x="8297586" y="539335"/>
                  <a:pt x="8294775" y="541535"/>
                  <a:pt x="8291850" y="543815"/>
                </a:cubicBezTo>
                <a:cubicBezTo>
                  <a:pt x="8294999" y="544874"/>
                  <a:pt x="8298148" y="546747"/>
                  <a:pt x="8301185" y="546582"/>
                </a:cubicBezTo>
                <a:cubicBezTo>
                  <a:pt x="8303435" y="546582"/>
                  <a:pt x="8305453" y="543733"/>
                  <a:pt x="8307260" y="542349"/>
                </a:cubicBezTo>
                <a:cubicBezTo>
                  <a:pt x="8305116" y="540718"/>
                  <a:pt x="8302761" y="538928"/>
                  <a:pt x="8300511" y="537135"/>
                </a:cubicBezTo>
                <a:close/>
                <a:moveTo>
                  <a:pt x="7521606" y="529238"/>
                </a:moveTo>
                <a:cubicBezTo>
                  <a:pt x="7502492" y="532007"/>
                  <a:pt x="7484277" y="534532"/>
                  <a:pt x="7466182" y="537460"/>
                </a:cubicBezTo>
                <a:cubicBezTo>
                  <a:pt x="7449316" y="540231"/>
                  <a:pt x="7432564" y="543408"/>
                  <a:pt x="7406482" y="548128"/>
                </a:cubicBezTo>
                <a:cubicBezTo>
                  <a:pt x="7442230" y="561809"/>
                  <a:pt x="7466069" y="557652"/>
                  <a:pt x="7493838" y="554399"/>
                </a:cubicBezTo>
                <a:cubicBezTo>
                  <a:pt x="7515983" y="551794"/>
                  <a:pt x="7541959" y="566614"/>
                  <a:pt x="7570290" y="574838"/>
                </a:cubicBezTo>
                <a:cubicBezTo>
                  <a:pt x="7570290" y="558957"/>
                  <a:pt x="7570290" y="550001"/>
                  <a:pt x="7570290" y="539577"/>
                </a:cubicBezTo>
                <a:cubicBezTo>
                  <a:pt x="7560842" y="544140"/>
                  <a:pt x="7553425" y="547637"/>
                  <a:pt x="7544315" y="551957"/>
                </a:cubicBezTo>
                <a:cubicBezTo>
                  <a:pt x="7536560" y="544222"/>
                  <a:pt x="7529249" y="536890"/>
                  <a:pt x="7521606" y="529238"/>
                </a:cubicBezTo>
                <a:close/>
                <a:moveTo>
                  <a:pt x="7725889" y="528014"/>
                </a:moveTo>
                <a:cubicBezTo>
                  <a:pt x="7725776" y="528748"/>
                  <a:pt x="7725664" y="529485"/>
                  <a:pt x="7725664" y="530217"/>
                </a:cubicBezTo>
                <a:cubicBezTo>
                  <a:pt x="7731175" y="530217"/>
                  <a:pt x="7736800" y="530217"/>
                  <a:pt x="7742304" y="530217"/>
                </a:cubicBezTo>
                <a:cubicBezTo>
                  <a:pt x="7742416" y="529485"/>
                  <a:pt x="7742529" y="528748"/>
                  <a:pt x="7742529" y="528014"/>
                </a:cubicBezTo>
                <a:cubicBezTo>
                  <a:pt x="7737024" y="528014"/>
                  <a:pt x="7731513" y="528014"/>
                  <a:pt x="7725889" y="528014"/>
                </a:cubicBezTo>
                <a:close/>
                <a:moveTo>
                  <a:pt x="9015103" y="527610"/>
                </a:moveTo>
                <a:cubicBezTo>
                  <a:pt x="9012515" y="526875"/>
                  <a:pt x="9008697" y="528099"/>
                  <a:pt x="9005436" y="528424"/>
                </a:cubicBezTo>
                <a:cubicBezTo>
                  <a:pt x="9007011" y="530297"/>
                  <a:pt x="9008135" y="533068"/>
                  <a:pt x="9010490" y="533802"/>
                </a:cubicBezTo>
                <a:cubicBezTo>
                  <a:pt x="9012972" y="534532"/>
                  <a:pt x="9016565" y="533473"/>
                  <a:pt x="9019714" y="533148"/>
                </a:cubicBezTo>
                <a:cubicBezTo>
                  <a:pt x="9018252" y="531195"/>
                  <a:pt x="9017352" y="528261"/>
                  <a:pt x="9015103" y="527610"/>
                </a:cubicBezTo>
                <a:close/>
                <a:moveTo>
                  <a:pt x="7870975" y="524142"/>
                </a:moveTo>
                <a:cubicBezTo>
                  <a:pt x="7837809" y="526658"/>
                  <a:pt x="7811333" y="549084"/>
                  <a:pt x="7777272" y="551957"/>
                </a:cubicBezTo>
                <a:cubicBezTo>
                  <a:pt x="7802454" y="555783"/>
                  <a:pt x="7829098" y="549837"/>
                  <a:pt x="7850688" y="554971"/>
                </a:cubicBezTo>
                <a:cubicBezTo>
                  <a:pt x="7872832" y="560178"/>
                  <a:pt x="7890147" y="576302"/>
                  <a:pt x="7909487" y="587702"/>
                </a:cubicBezTo>
                <a:cubicBezTo>
                  <a:pt x="7919379" y="575163"/>
                  <a:pt x="7929045" y="562948"/>
                  <a:pt x="7938157" y="551385"/>
                </a:cubicBezTo>
                <a:cubicBezTo>
                  <a:pt x="7929158" y="550001"/>
                  <a:pt x="7913868" y="547719"/>
                  <a:pt x="7897677" y="545281"/>
                </a:cubicBezTo>
                <a:cubicBezTo>
                  <a:pt x="7902289" y="537460"/>
                  <a:pt x="7905326" y="532499"/>
                  <a:pt x="7906900" y="529727"/>
                </a:cubicBezTo>
                <a:cubicBezTo>
                  <a:pt x="7893830" y="524680"/>
                  <a:pt x="7882031" y="523305"/>
                  <a:pt x="7870975" y="524142"/>
                </a:cubicBezTo>
                <a:close/>
                <a:moveTo>
                  <a:pt x="7984809" y="523134"/>
                </a:moveTo>
                <a:cubicBezTo>
                  <a:pt x="7985709" y="530381"/>
                  <a:pt x="7987058" y="541370"/>
                  <a:pt x="7989646" y="563110"/>
                </a:cubicBezTo>
                <a:cubicBezTo>
                  <a:pt x="8035292" y="532659"/>
                  <a:pt x="8078352" y="554479"/>
                  <a:pt x="8123211" y="553910"/>
                </a:cubicBezTo>
                <a:cubicBezTo>
                  <a:pt x="8112644" y="528588"/>
                  <a:pt x="8090942" y="525576"/>
                  <a:pt x="8065086" y="525576"/>
                </a:cubicBezTo>
                <a:cubicBezTo>
                  <a:pt x="8038666" y="525654"/>
                  <a:pt x="8012359" y="524028"/>
                  <a:pt x="7984809" y="523134"/>
                </a:cubicBezTo>
                <a:close/>
                <a:moveTo>
                  <a:pt x="11355863" y="519632"/>
                </a:moveTo>
                <a:cubicBezTo>
                  <a:pt x="11345852" y="521261"/>
                  <a:pt x="11335623" y="522646"/>
                  <a:pt x="11325956" y="525007"/>
                </a:cubicBezTo>
                <a:cubicBezTo>
                  <a:pt x="11324944" y="525251"/>
                  <a:pt x="11326850" y="534941"/>
                  <a:pt x="11327525" y="534941"/>
                </a:cubicBezTo>
                <a:cubicBezTo>
                  <a:pt x="11337760" y="535104"/>
                  <a:pt x="11347989" y="534289"/>
                  <a:pt x="11358106" y="533802"/>
                </a:cubicBezTo>
                <a:cubicBezTo>
                  <a:pt x="11357318" y="529078"/>
                  <a:pt x="11356650" y="524357"/>
                  <a:pt x="11355863" y="519632"/>
                </a:cubicBezTo>
                <a:close/>
                <a:moveTo>
                  <a:pt x="5500261" y="518331"/>
                </a:moveTo>
                <a:cubicBezTo>
                  <a:pt x="5497225" y="517755"/>
                  <a:pt x="5493739" y="518491"/>
                  <a:pt x="5490372" y="518573"/>
                </a:cubicBezTo>
                <a:cubicBezTo>
                  <a:pt x="5490594" y="520364"/>
                  <a:pt x="5490483" y="523543"/>
                  <a:pt x="5490934" y="523623"/>
                </a:cubicBezTo>
                <a:cubicBezTo>
                  <a:pt x="5495537" y="524028"/>
                  <a:pt x="5500261" y="523868"/>
                  <a:pt x="5507004" y="523868"/>
                </a:cubicBezTo>
                <a:cubicBezTo>
                  <a:pt x="5503635" y="520936"/>
                  <a:pt x="5502285" y="518734"/>
                  <a:pt x="5500261" y="518331"/>
                </a:cubicBezTo>
                <a:close/>
                <a:moveTo>
                  <a:pt x="5335890" y="514992"/>
                </a:moveTo>
                <a:cubicBezTo>
                  <a:pt x="5335552" y="514992"/>
                  <a:pt x="5335101" y="517270"/>
                  <a:pt x="5334765" y="518491"/>
                </a:cubicBezTo>
                <a:cubicBezTo>
                  <a:pt x="5337690" y="518816"/>
                  <a:pt x="5340613" y="519143"/>
                  <a:pt x="5343531" y="519470"/>
                </a:cubicBezTo>
                <a:cubicBezTo>
                  <a:pt x="5343868" y="518247"/>
                  <a:pt x="5344325" y="517025"/>
                  <a:pt x="5344663" y="515804"/>
                </a:cubicBezTo>
                <a:cubicBezTo>
                  <a:pt x="5341739" y="515479"/>
                  <a:pt x="5338814" y="515074"/>
                  <a:pt x="5335890" y="514992"/>
                </a:cubicBezTo>
                <a:close/>
                <a:moveTo>
                  <a:pt x="5448091" y="510023"/>
                </a:moveTo>
                <a:cubicBezTo>
                  <a:pt x="5438199" y="510514"/>
                  <a:pt x="5428309" y="511162"/>
                  <a:pt x="5418412" y="511815"/>
                </a:cubicBezTo>
                <a:cubicBezTo>
                  <a:pt x="5418971" y="514912"/>
                  <a:pt x="5419422" y="518084"/>
                  <a:pt x="5419985" y="521176"/>
                </a:cubicBezTo>
                <a:cubicBezTo>
                  <a:pt x="5429875" y="519550"/>
                  <a:pt x="5439888" y="517922"/>
                  <a:pt x="5449777" y="516291"/>
                </a:cubicBezTo>
                <a:cubicBezTo>
                  <a:pt x="5449215" y="514180"/>
                  <a:pt x="5448654" y="512140"/>
                  <a:pt x="5448091" y="510023"/>
                </a:cubicBezTo>
                <a:close/>
                <a:moveTo>
                  <a:pt x="4001195" y="509040"/>
                </a:moveTo>
                <a:lnTo>
                  <a:pt x="4001325" y="509095"/>
                </a:lnTo>
                <a:lnTo>
                  <a:pt x="4001253" y="509128"/>
                </a:lnTo>
                <a:close/>
                <a:moveTo>
                  <a:pt x="4001140" y="508955"/>
                </a:moveTo>
                <a:lnTo>
                  <a:pt x="4001195" y="509040"/>
                </a:lnTo>
                <a:lnTo>
                  <a:pt x="4001028" y="508966"/>
                </a:lnTo>
                <a:close/>
                <a:moveTo>
                  <a:pt x="7573327" y="507093"/>
                </a:moveTo>
                <a:cubicBezTo>
                  <a:pt x="7572315" y="507987"/>
                  <a:pt x="7570516" y="508886"/>
                  <a:pt x="7570516" y="509698"/>
                </a:cubicBezTo>
                <a:cubicBezTo>
                  <a:pt x="7570516" y="510759"/>
                  <a:pt x="7572083" y="511898"/>
                  <a:pt x="7572877" y="512957"/>
                </a:cubicBezTo>
                <a:cubicBezTo>
                  <a:pt x="7574558" y="511571"/>
                  <a:pt x="7576246" y="510189"/>
                  <a:pt x="7577932" y="508801"/>
                </a:cubicBezTo>
                <a:cubicBezTo>
                  <a:pt x="7576358" y="508316"/>
                  <a:pt x="7574896" y="507745"/>
                  <a:pt x="7573327" y="507093"/>
                </a:cubicBezTo>
                <a:close/>
                <a:moveTo>
                  <a:pt x="7391754" y="506603"/>
                </a:moveTo>
                <a:cubicBezTo>
                  <a:pt x="7389391" y="506359"/>
                  <a:pt x="7386467" y="508719"/>
                  <a:pt x="7383768" y="509942"/>
                </a:cubicBezTo>
                <a:cubicBezTo>
                  <a:pt x="7385792" y="511571"/>
                  <a:pt x="7387705" y="514258"/>
                  <a:pt x="7389954" y="514501"/>
                </a:cubicBezTo>
                <a:cubicBezTo>
                  <a:pt x="7392540" y="514743"/>
                  <a:pt x="7395465" y="512632"/>
                  <a:pt x="7398158" y="511491"/>
                </a:cubicBezTo>
                <a:cubicBezTo>
                  <a:pt x="7396027" y="509780"/>
                  <a:pt x="7394228" y="506846"/>
                  <a:pt x="7391754" y="506603"/>
                </a:cubicBezTo>
                <a:close/>
                <a:moveTo>
                  <a:pt x="7647187" y="503429"/>
                </a:moveTo>
                <a:cubicBezTo>
                  <a:pt x="7646518" y="504165"/>
                  <a:pt x="7645956" y="504977"/>
                  <a:pt x="7645281" y="505705"/>
                </a:cubicBezTo>
                <a:cubicBezTo>
                  <a:pt x="7646744" y="506196"/>
                  <a:pt x="7649099" y="507253"/>
                  <a:pt x="7649323" y="507011"/>
                </a:cubicBezTo>
                <a:cubicBezTo>
                  <a:pt x="7650561" y="506034"/>
                  <a:pt x="7651124" y="504650"/>
                  <a:pt x="7651910" y="503429"/>
                </a:cubicBezTo>
                <a:cubicBezTo>
                  <a:pt x="7650336" y="503511"/>
                  <a:pt x="7648761" y="503511"/>
                  <a:pt x="7647187" y="503429"/>
                </a:cubicBezTo>
                <a:close/>
                <a:moveTo>
                  <a:pt x="7474611" y="503187"/>
                </a:moveTo>
                <a:cubicBezTo>
                  <a:pt x="7463819" y="504083"/>
                  <a:pt x="7453028" y="504977"/>
                  <a:pt x="7442343" y="505869"/>
                </a:cubicBezTo>
                <a:cubicBezTo>
                  <a:pt x="7442905" y="509046"/>
                  <a:pt x="7443355" y="512140"/>
                  <a:pt x="7443917" y="515319"/>
                </a:cubicBezTo>
                <a:cubicBezTo>
                  <a:pt x="7454715" y="513528"/>
                  <a:pt x="7465394" y="511737"/>
                  <a:pt x="7476185" y="509942"/>
                </a:cubicBezTo>
                <a:cubicBezTo>
                  <a:pt x="7475623" y="507662"/>
                  <a:pt x="7475173" y="505464"/>
                  <a:pt x="7474611" y="503187"/>
                </a:cubicBezTo>
                <a:close/>
                <a:moveTo>
                  <a:pt x="7714985" y="501803"/>
                </a:moveTo>
                <a:cubicBezTo>
                  <a:pt x="7714648" y="503596"/>
                  <a:pt x="7714310" y="505380"/>
                  <a:pt x="7713972" y="507253"/>
                </a:cubicBezTo>
                <a:cubicBezTo>
                  <a:pt x="7725214" y="508394"/>
                  <a:pt x="7736343" y="509535"/>
                  <a:pt x="7747366" y="510759"/>
                </a:cubicBezTo>
                <a:cubicBezTo>
                  <a:pt x="7747703" y="508719"/>
                  <a:pt x="7748153" y="506684"/>
                  <a:pt x="7748484" y="504566"/>
                </a:cubicBezTo>
                <a:cubicBezTo>
                  <a:pt x="7737355" y="503674"/>
                  <a:pt x="7726226" y="502697"/>
                  <a:pt x="7714985" y="501803"/>
                </a:cubicBezTo>
                <a:close/>
                <a:moveTo>
                  <a:pt x="7276179" y="500008"/>
                </a:moveTo>
                <a:cubicBezTo>
                  <a:pt x="7262124" y="498135"/>
                  <a:pt x="7245148" y="508232"/>
                  <a:pt x="7227271" y="513610"/>
                </a:cubicBezTo>
                <a:cubicBezTo>
                  <a:pt x="7271341" y="528344"/>
                  <a:pt x="7297985" y="531195"/>
                  <a:pt x="7341496" y="523948"/>
                </a:cubicBezTo>
                <a:cubicBezTo>
                  <a:pt x="7315414" y="513853"/>
                  <a:pt x="7296861" y="502697"/>
                  <a:pt x="7276179" y="500008"/>
                </a:cubicBezTo>
                <a:close/>
                <a:moveTo>
                  <a:pt x="7140475" y="497730"/>
                </a:moveTo>
                <a:cubicBezTo>
                  <a:pt x="7135751" y="506196"/>
                  <a:pt x="7130584" y="515401"/>
                  <a:pt x="7124399" y="526633"/>
                </a:cubicBezTo>
                <a:cubicBezTo>
                  <a:pt x="7067397" y="511737"/>
                  <a:pt x="7027936" y="541944"/>
                  <a:pt x="6981504" y="552201"/>
                </a:cubicBezTo>
                <a:cubicBezTo>
                  <a:pt x="6944293" y="560423"/>
                  <a:pt x="6918428" y="560178"/>
                  <a:pt x="6899877" y="540149"/>
                </a:cubicBezTo>
                <a:cubicBezTo>
                  <a:pt x="6940469" y="509455"/>
                  <a:pt x="7004774" y="530381"/>
                  <a:pt x="7055145" y="505950"/>
                </a:cubicBezTo>
                <a:cubicBezTo>
                  <a:pt x="7043678" y="501556"/>
                  <a:pt x="7038728" y="497892"/>
                  <a:pt x="7034343" y="498217"/>
                </a:cubicBezTo>
                <a:cubicBezTo>
                  <a:pt x="6981053" y="502535"/>
                  <a:pt x="6928433" y="511328"/>
                  <a:pt x="6873908" y="502372"/>
                </a:cubicBezTo>
                <a:cubicBezTo>
                  <a:pt x="6859292" y="500008"/>
                  <a:pt x="6841751" y="506603"/>
                  <a:pt x="6824549" y="509291"/>
                </a:cubicBezTo>
                <a:cubicBezTo>
                  <a:pt x="6830510" y="516454"/>
                  <a:pt x="6834672" y="521585"/>
                  <a:pt x="6841639" y="529972"/>
                </a:cubicBezTo>
                <a:cubicBezTo>
                  <a:pt x="6810157" y="532984"/>
                  <a:pt x="6783401" y="535511"/>
                  <a:pt x="6756644" y="538029"/>
                </a:cubicBezTo>
                <a:cubicBezTo>
                  <a:pt x="6757431" y="541779"/>
                  <a:pt x="6758220" y="545525"/>
                  <a:pt x="6759119" y="549267"/>
                </a:cubicBezTo>
                <a:cubicBezTo>
                  <a:pt x="6783964" y="547234"/>
                  <a:pt x="6808927" y="543326"/>
                  <a:pt x="6833660" y="543733"/>
                </a:cubicBezTo>
                <a:cubicBezTo>
                  <a:pt x="6847938" y="543977"/>
                  <a:pt x="6869859" y="548616"/>
                  <a:pt x="6874583" y="555947"/>
                </a:cubicBezTo>
                <a:cubicBezTo>
                  <a:pt x="6879982" y="564414"/>
                  <a:pt x="6877790" y="570275"/>
                  <a:pt x="6871732" y="574388"/>
                </a:cubicBezTo>
                <a:lnTo>
                  <a:pt x="6846060" y="582210"/>
                </a:lnTo>
                <a:lnTo>
                  <a:pt x="6845914" y="582081"/>
                </a:lnTo>
                <a:lnTo>
                  <a:pt x="6845301" y="581975"/>
                </a:lnTo>
                <a:lnTo>
                  <a:pt x="6816907" y="556272"/>
                </a:lnTo>
                <a:cubicBezTo>
                  <a:pt x="6816064" y="569461"/>
                  <a:pt x="6819913" y="575570"/>
                  <a:pt x="6825676" y="578548"/>
                </a:cubicBezTo>
                <a:lnTo>
                  <a:pt x="6845301" y="581975"/>
                </a:lnTo>
                <a:lnTo>
                  <a:pt x="6845687" y="582326"/>
                </a:lnTo>
                <a:lnTo>
                  <a:pt x="6846060" y="582210"/>
                </a:lnTo>
                <a:lnTo>
                  <a:pt x="6869185" y="602682"/>
                </a:lnTo>
                <a:cubicBezTo>
                  <a:pt x="6877927" y="607915"/>
                  <a:pt x="6888972" y="609237"/>
                  <a:pt x="6906287" y="599834"/>
                </a:cubicBezTo>
                <a:cubicBezTo>
                  <a:pt x="6904600" y="592260"/>
                  <a:pt x="6903026" y="584770"/>
                  <a:pt x="6901451" y="577605"/>
                </a:cubicBezTo>
                <a:cubicBezTo>
                  <a:pt x="6957783" y="562214"/>
                  <a:pt x="6975991" y="561727"/>
                  <a:pt x="7025801" y="575650"/>
                </a:cubicBezTo>
                <a:cubicBezTo>
                  <a:pt x="7016359" y="591851"/>
                  <a:pt x="7006910" y="607974"/>
                  <a:pt x="6995670" y="627354"/>
                </a:cubicBezTo>
                <a:cubicBezTo>
                  <a:pt x="7019951" y="624991"/>
                  <a:pt x="7038053" y="623199"/>
                  <a:pt x="7058068" y="621167"/>
                </a:cubicBezTo>
                <a:cubicBezTo>
                  <a:pt x="7038615" y="606183"/>
                  <a:pt x="7034116" y="591444"/>
                  <a:pt x="7048508" y="573534"/>
                </a:cubicBezTo>
                <a:cubicBezTo>
                  <a:pt x="7063236" y="555215"/>
                  <a:pt x="7083700" y="563435"/>
                  <a:pt x="7103153" y="564578"/>
                </a:cubicBezTo>
                <a:cubicBezTo>
                  <a:pt x="7125410" y="565962"/>
                  <a:pt x="7147781" y="567183"/>
                  <a:pt x="7170045" y="568807"/>
                </a:cubicBezTo>
                <a:cubicBezTo>
                  <a:pt x="7187359" y="570113"/>
                  <a:pt x="7207817" y="571902"/>
                  <a:pt x="7210067" y="555783"/>
                </a:cubicBezTo>
                <a:cubicBezTo>
                  <a:pt x="7211529" y="545688"/>
                  <a:pt x="7203887" y="533068"/>
                  <a:pt x="7195002" y="524517"/>
                </a:cubicBezTo>
                <a:cubicBezTo>
                  <a:pt x="7184098" y="514013"/>
                  <a:pt x="7167681" y="506359"/>
                  <a:pt x="7153291" y="497892"/>
                </a:cubicBezTo>
                <a:cubicBezTo>
                  <a:pt x="7151154" y="496587"/>
                  <a:pt x="7146324" y="497730"/>
                  <a:pt x="7140475" y="497730"/>
                </a:cubicBezTo>
                <a:close/>
                <a:moveTo>
                  <a:pt x="11855488" y="489995"/>
                </a:moveTo>
                <a:cubicBezTo>
                  <a:pt x="11852683" y="490892"/>
                  <a:pt x="11848633" y="491379"/>
                  <a:pt x="11847284" y="492927"/>
                </a:cubicBezTo>
                <a:cubicBezTo>
                  <a:pt x="11846271" y="494142"/>
                  <a:pt x="11848746" y="496833"/>
                  <a:pt x="11849645" y="498871"/>
                </a:cubicBezTo>
                <a:cubicBezTo>
                  <a:pt x="11853582" y="497648"/>
                  <a:pt x="11857407" y="496344"/>
                  <a:pt x="11861336" y="495121"/>
                </a:cubicBezTo>
                <a:cubicBezTo>
                  <a:pt x="11859424" y="493414"/>
                  <a:pt x="11857519" y="491704"/>
                  <a:pt x="11855488" y="489995"/>
                </a:cubicBezTo>
                <a:close/>
                <a:moveTo>
                  <a:pt x="4172367" y="489261"/>
                </a:moveTo>
                <a:cubicBezTo>
                  <a:pt x="4170124" y="490565"/>
                  <a:pt x="4167643" y="491704"/>
                  <a:pt x="4165624" y="493170"/>
                </a:cubicBezTo>
                <a:cubicBezTo>
                  <a:pt x="4165400" y="493336"/>
                  <a:pt x="4167312" y="495041"/>
                  <a:pt x="4168325" y="496019"/>
                </a:cubicBezTo>
                <a:cubicBezTo>
                  <a:pt x="4170568" y="494796"/>
                  <a:pt x="4172929" y="493581"/>
                  <a:pt x="4175179" y="492275"/>
                </a:cubicBezTo>
                <a:cubicBezTo>
                  <a:pt x="4174279" y="491299"/>
                  <a:pt x="4173379" y="490240"/>
                  <a:pt x="4172367" y="489261"/>
                </a:cubicBezTo>
                <a:close/>
                <a:moveTo>
                  <a:pt x="7921404" y="483482"/>
                </a:moveTo>
                <a:cubicBezTo>
                  <a:pt x="7897677" y="488692"/>
                  <a:pt x="7882506" y="492033"/>
                  <a:pt x="7856980" y="497565"/>
                </a:cubicBezTo>
                <a:cubicBezTo>
                  <a:pt x="7897233" y="503756"/>
                  <a:pt x="7897233" y="503756"/>
                  <a:pt x="7921404" y="483482"/>
                </a:cubicBezTo>
                <a:close/>
                <a:moveTo>
                  <a:pt x="8053845" y="480877"/>
                </a:moveTo>
                <a:cubicBezTo>
                  <a:pt x="8050808" y="481609"/>
                  <a:pt x="8047771" y="482425"/>
                  <a:pt x="8044734" y="483155"/>
                </a:cubicBezTo>
                <a:cubicBezTo>
                  <a:pt x="8045859" y="485271"/>
                  <a:pt x="8047545" y="489181"/>
                  <a:pt x="8048221" y="489097"/>
                </a:cubicBezTo>
                <a:cubicBezTo>
                  <a:pt x="8052382" y="488527"/>
                  <a:pt x="8056431" y="487146"/>
                  <a:pt x="8060475" y="486000"/>
                </a:cubicBezTo>
                <a:cubicBezTo>
                  <a:pt x="8058224" y="484294"/>
                  <a:pt x="8055981" y="482588"/>
                  <a:pt x="8053845" y="480877"/>
                </a:cubicBezTo>
                <a:close/>
                <a:moveTo>
                  <a:pt x="6837596" y="479329"/>
                </a:moveTo>
                <a:cubicBezTo>
                  <a:pt x="6837484" y="480225"/>
                  <a:pt x="6837372" y="481120"/>
                  <a:pt x="6837259" y="482018"/>
                </a:cubicBezTo>
                <a:cubicBezTo>
                  <a:pt x="6843101" y="482018"/>
                  <a:pt x="6848839" y="482018"/>
                  <a:pt x="6854681" y="482018"/>
                </a:cubicBezTo>
                <a:cubicBezTo>
                  <a:pt x="6854792" y="481120"/>
                  <a:pt x="6854904" y="480225"/>
                  <a:pt x="6855016" y="479329"/>
                </a:cubicBezTo>
                <a:cubicBezTo>
                  <a:pt x="6849175" y="479329"/>
                  <a:pt x="6843438" y="479329"/>
                  <a:pt x="6837596" y="479329"/>
                </a:cubicBezTo>
                <a:close/>
                <a:moveTo>
                  <a:pt x="10603041" y="470211"/>
                </a:moveTo>
                <a:cubicBezTo>
                  <a:pt x="10603041" y="471432"/>
                  <a:pt x="10603041" y="472653"/>
                  <a:pt x="10603041" y="473872"/>
                </a:cubicBezTo>
                <a:cubicBezTo>
                  <a:pt x="10612370" y="473872"/>
                  <a:pt x="10621706" y="473872"/>
                  <a:pt x="10631035" y="473872"/>
                </a:cubicBezTo>
                <a:cubicBezTo>
                  <a:pt x="10631035" y="472653"/>
                  <a:pt x="10631035" y="471432"/>
                  <a:pt x="10631035" y="470211"/>
                </a:cubicBezTo>
                <a:cubicBezTo>
                  <a:pt x="10621706" y="470211"/>
                  <a:pt x="10612370" y="470211"/>
                  <a:pt x="10603041" y="470211"/>
                </a:cubicBezTo>
                <a:close/>
                <a:moveTo>
                  <a:pt x="7797842" y="463775"/>
                </a:moveTo>
                <a:cubicBezTo>
                  <a:pt x="7785813" y="465893"/>
                  <a:pt x="7773673" y="468011"/>
                  <a:pt x="7761531" y="470048"/>
                </a:cubicBezTo>
                <a:cubicBezTo>
                  <a:pt x="7761419" y="471432"/>
                  <a:pt x="7761194" y="472731"/>
                  <a:pt x="7761081" y="474115"/>
                </a:cubicBezTo>
                <a:cubicBezTo>
                  <a:pt x="7768161" y="474115"/>
                  <a:pt x="7775472" y="474929"/>
                  <a:pt x="7782214" y="473872"/>
                </a:cubicBezTo>
                <a:cubicBezTo>
                  <a:pt x="7788626" y="472811"/>
                  <a:pt x="7794468" y="469801"/>
                  <a:pt x="7800655" y="467684"/>
                </a:cubicBezTo>
                <a:cubicBezTo>
                  <a:pt x="7799755" y="466382"/>
                  <a:pt x="7798742" y="465079"/>
                  <a:pt x="7797842" y="463775"/>
                </a:cubicBezTo>
                <a:close/>
                <a:moveTo>
                  <a:pt x="8658935" y="458405"/>
                </a:moveTo>
                <a:cubicBezTo>
                  <a:pt x="8657585" y="458241"/>
                  <a:pt x="8656010" y="459217"/>
                  <a:pt x="8654436" y="459789"/>
                </a:cubicBezTo>
                <a:cubicBezTo>
                  <a:pt x="8654322" y="460928"/>
                  <a:pt x="8654322" y="461984"/>
                  <a:pt x="8654210" y="463121"/>
                </a:cubicBezTo>
                <a:cubicBezTo>
                  <a:pt x="8656679" y="462394"/>
                  <a:pt x="8659265" y="461657"/>
                  <a:pt x="8661740" y="460928"/>
                </a:cubicBezTo>
                <a:cubicBezTo>
                  <a:pt x="8660840" y="460033"/>
                  <a:pt x="8660052" y="458485"/>
                  <a:pt x="8658935" y="458405"/>
                </a:cubicBezTo>
                <a:close/>
                <a:moveTo>
                  <a:pt x="5787062" y="456612"/>
                </a:moveTo>
                <a:cubicBezTo>
                  <a:pt x="5772222" y="459951"/>
                  <a:pt x="5757382" y="463206"/>
                  <a:pt x="5742541" y="466545"/>
                </a:cubicBezTo>
                <a:cubicBezTo>
                  <a:pt x="5743779" y="469396"/>
                  <a:pt x="5745127" y="472328"/>
                  <a:pt x="5746366" y="475174"/>
                </a:cubicBezTo>
                <a:cubicBezTo>
                  <a:pt x="5761207" y="471841"/>
                  <a:pt x="5776047" y="468420"/>
                  <a:pt x="5790774" y="464999"/>
                </a:cubicBezTo>
                <a:cubicBezTo>
                  <a:pt x="5789538" y="462231"/>
                  <a:pt x="5788300" y="459380"/>
                  <a:pt x="5787062" y="456612"/>
                </a:cubicBezTo>
                <a:close/>
                <a:moveTo>
                  <a:pt x="10986423" y="455146"/>
                </a:moveTo>
                <a:cubicBezTo>
                  <a:pt x="10986423" y="456043"/>
                  <a:pt x="10986423" y="456937"/>
                  <a:pt x="10986423" y="457833"/>
                </a:cubicBezTo>
                <a:cubicBezTo>
                  <a:pt x="10994852" y="457833"/>
                  <a:pt x="11003393" y="457833"/>
                  <a:pt x="11011829" y="457833"/>
                </a:cubicBezTo>
                <a:cubicBezTo>
                  <a:pt x="11011829" y="456937"/>
                  <a:pt x="11011829" y="456043"/>
                  <a:pt x="11011829" y="455146"/>
                </a:cubicBezTo>
                <a:cubicBezTo>
                  <a:pt x="11003393" y="455146"/>
                  <a:pt x="10994852" y="455146"/>
                  <a:pt x="10986423" y="455146"/>
                </a:cubicBezTo>
                <a:close/>
                <a:moveTo>
                  <a:pt x="6554162" y="454655"/>
                </a:moveTo>
                <a:cubicBezTo>
                  <a:pt x="6406882" y="466382"/>
                  <a:pt x="6259487" y="476964"/>
                  <a:pt x="6112544" y="490892"/>
                </a:cubicBezTo>
                <a:cubicBezTo>
                  <a:pt x="6050033" y="496833"/>
                  <a:pt x="5988765" y="509615"/>
                  <a:pt x="5913774" y="521343"/>
                </a:cubicBezTo>
                <a:cubicBezTo>
                  <a:pt x="5970886" y="527445"/>
                  <a:pt x="5954246" y="545852"/>
                  <a:pt x="5935356" y="564578"/>
                </a:cubicBezTo>
                <a:cubicBezTo>
                  <a:pt x="5941093" y="566371"/>
                  <a:pt x="5946937" y="568160"/>
                  <a:pt x="5952672" y="569951"/>
                </a:cubicBezTo>
                <a:cubicBezTo>
                  <a:pt x="5962001" y="558957"/>
                  <a:pt x="5971448" y="547884"/>
                  <a:pt x="5977290" y="540965"/>
                </a:cubicBezTo>
                <a:lnTo>
                  <a:pt x="6036261" y="557772"/>
                </a:lnTo>
                <a:lnTo>
                  <a:pt x="6010909" y="572271"/>
                </a:lnTo>
                <a:cubicBezTo>
                  <a:pt x="6003516" y="577403"/>
                  <a:pt x="6002139" y="583834"/>
                  <a:pt x="6021587" y="594620"/>
                </a:cubicBezTo>
                <a:cubicBezTo>
                  <a:pt x="6034292" y="590142"/>
                  <a:pt x="6045197" y="583874"/>
                  <a:pt x="6057344" y="582326"/>
                </a:cubicBezTo>
                <a:cubicBezTo>
                  <a:pt x="6116932" y="574673"/>
                  <a:pt x="6178993" y="583791"/>
                  <a:pt x="6237567" y="567021"/>
                </a:cubicBezTo>
                <a:cubicBezTo>
                  <a:pt x="6248022" y="564009"/>
                  <a:pt x="6263087" y="568890"/>
                  <a:pt x="6275789" y="570682"/>
                </a:cubicBezTo>
                <a:cubicBezTo>
                  <a:pt x="6286807" y="572229"/>
                  <a:pt x="6297606" y="576302"/>
                  <a:pt x="6308397" y="576302"/>
                </a:cubicBezTo>
                <a:cubicBezTo>
                  <a:pt x="6428015" y="575977"/>
                  <a:pt x="6447467" y="583140"/>
                  <a:pt x="6518520" y="606263"/>
                </a:cubicBezTo>
                <a:cubicBezTo>
                  <a:pt x="6522119" y="579961"/>
                  <a:pt x="6525607" y="554808"/>
                  <a:pt x="6529205" y="528913"/>
                </a:cubicBezTo>
                <a:cubicBezTo>
                  <a:pt x="6510091" y="526063"/>
                  <a:pt x="6490638" y="523134"/>
                  <a:pt x="6468155" y="519712"/>
                </a:cubicBezTo>
                <a:cubicBezTo>
                  <a:pt x="6469393" y="505789"/>
                  <a:pt x="6470292" y="494226"/>
                  <a:pt x="6471418" y="481286"/>
                </a:cubicBezTo>
                <a:cubicBezTo>
                  <a:pt x="6504017" y="475093"/>
                  <a:pt x="6534485" y="469232"/>
                  <a:pt x="6569453" y="462552"/>
                </a:cubicBezTo>
                <a:cubicBezTo>
                  <a:pt x="6560005" y="457591"/>
                  <a:pt x="6556862" y="454494"/>
                  <a:pt x="6554162" y="454655"/>
                </a:cubicBezTo>
                <a:close/>
                <a:moveTo>
                  <a:pt x="11156749" y="454494"/>
                </a:moveTo>
                <a:cubicBezTo>
                  <a:pt x="11156861" y="455553"/>
                  <a:pt x="11156861" y="456612"/>
                  <a:pt x="11156973" y="457669"/>
                </a:cubicBezTo>
                <a:cubicBezTo>
                  <a:pt x="11179913" y="457669"/>
                  <a:pt x="11202732" y="457669"/>
                  <a:pt x="11225665" y="457669"/>
                </a:cubicBezTo>
                <a:cubicBezTo>
                  <a:pt x="11225553" y="456612"/>
                  <a:pt x="11225553" y="455553"/>
                  <a:pt x="11225441" y="454494"/>
                </a:cubicBezTo>
                <a:cubicBezTo>
                  <a:pt x="11202508" y="454494"/>
                  <a:pt x="11179575" y="454494"/>
                  <a:pt x="11156749" y="454494"/>
                </a:cubicBezTo>
                <a:close/>
                <a:moveTo>
                  <a:pt x="11076246" y="454330"/>
                </a:moveTo>
                <a:cubicBezTo>
                  <a:pt x="11076696" y="455471"/>
                  <a:pt x="11077153" y="456694"/>
                  <a:pt x="11077491" y="457833"/>
                </a:cubicBezTo>
                <a:cubicBezTo>
                  <a:pt x="11079059" y="457591"/>
                  <a:pt x="11080521" y="457264"/>
                  <a:pt x="11081983" y="456937"/>
                </a:cubicBezTo>
                <a:cubicBezTo>
                  <a:pt x="11081645" y="456125"/>
                  <a:pt x="11081645" y="454739"/>
                  <a:pt x="11080971" y="454494"/>
                </a:cubicBezTo>
                <a:cubicBezTo>
                  <a:pt x="11079621" y="454085"/>
                  <a:pt x="11077828" y="454330"/>
                  <a:pt x="11076246" y="454330"/>
                </a:cubicBezTo>
                <a:close/>
                <a:moveTo>
                  <a:pt x="5489807" y="454005"/>
                </a:moveTo>
                <a:cubicBezTo>
                  <a:pt x="5488790" y="452377"/>
                  <a:pt x="5472268" y="455798"/>
                  <a:pt x="5463051" y="456937"/>
                </a:cubicBezTo>
                <a:cubicBezTo>
                  <a:pt x="5466194" y="464914"/>
                  <a:pt x="5465968" y="476152"/>
                  <a:pt x="5473280" y="480143"/>
                </a:cubicBezTo>
                <a:cubicBezTo>
                  <a:pt x="5492612" y="490729"/>
                  <a:pt x="5518813" y="481689"/>
                  <a:pt x="5537584" y="459709"/>
                </a:cubicBezTo>
                <a:cubicBezTo>
                  <a:pt x="5523194" y="452301"/>
                  <a:pt x="5501835" y="472896"/>
                  <a:pt x="5489807" y="454005"/>
                </a:cubicBezTo>
                <a:close/>
                <a:moveTo>
                  <a:pt x="11504600" y="453436"/>
                </a:moveTo>
                <a:cubicBezTo>
                  <a:pt x="11504375" y="453191"/>
                  <a:pt x="11501681" y="454494"/>
                  <a:pt x="11500107" y="455146"/>
                </a:cubicBezTo>
                <a:cubicBezTo>
                  <a:pt x="11501007" y="456043"/>
                  <a:pt x="11501795" y="457426"/>
                  <a:pt x="11503032" y="457751"/>
                </a:cubicBezTo>
                <a:cubicBezTo>
                  <a:pt x="11504600" y="458241"/>
                  <a:pt x="11506625" y="457833"/>
                  <a:pt x="11508424" y="457833"/>
                </a:cubicBezTo>
                <a:cubicBezTo>
                  <a:pt x="11507187" y="456287"/>
                  <a:pt x="11506181" y="454655"/>
                  <a:pt x="11504600" y="453436"/>
                </a:cubicBezTo>
                <a:close/>
                <a:moveTo>
                  <a:pt x="4258711" y="453107"/>
                </a:moveTo>
                <a:cubicBezTo>
                  <a:pt x="4250732" y="454412"/>
                  <a:pt x="4242753" y="455798"/>
                  <a:pt x="4234766" y="457099"/>
                </a:cubicBezTo>
                <a:cubicBezTo>
                  <a:pt x="4235554" y="459380"/>
                  <a:pt x="4236341" y="461657"/>
                  <a:pt x="4237128" y="463935"/>
                </a:cubicBezTo>
                <a:cubicBezTo>
                  <a:pt x="4244883" y="462313"/>
                  <a:pt x="4252645" y="460765"/>
                  <a:pt x="4260399" y="459139"/>
                </a:cubicBezTo>
                <a:cubicBezTo>
                  <a:pt x="4259844" y="457099"/>
                  <a:pt x="4259275" y="455064"/>
                  <a:pt x="4258711" y="453107"/>
                </a:cubicBezTo>
                <a:close/>
                <a:moveTo>
                  <a:pt x="7954515" y="451390"/>
                </a:moveTo>
                <a:cubicBezTo>
                  <a:pt x="7937790" y="451991"/>
                  <a:pt x="7921234" y="457996"/>
                  <a:pt x="7903189" y="467606"/>
                </a:cubicBezTo>
                <a:cubicBezTo>
                  <a:pt x="7940512" y="467606"/>
                  <a:pt x="7970755" y="467606"/>
                  <a:pt x="8006848" y="467606"/>
                </a:cubicBezTo>
                <a:cubicBezTo>
                  <a:pt x="7988130" y="455593"/>
                  <a:pt x="7971238" y="450791"/>
                  <a:pt x="7954515" y="451390"/>
                </a:cubicBezTo>
                <a:close/>
                <a:moveTo>
                  <a:pt x="10366716" y="448146"/>
                </a:moveTo>
                <a:cubicBezTo>
                  <a:pt x="10364354" y="449531"/>
                  <a:pt x="10361773" y="450753"/>
                  <a:pt x="10359629" y="452301"/>
                </a:cubicBezTo>
                <a:cubicBezTo>
                  <a:pt x="10359412" y="452457"/>
                  <a:pt x="10361429" y="454252"/>
                  <a:pt x="10362442" y="455309"/>
                </a:cubicBezTo>
                <a:cubicBezTo>
                  <a:pt x="10364804" y="454005"/>
                  <a:pt x="10367279" y="452704"/>
                  <a:pt x="10369641" y="451316"/>
                </a:cubicBezTo>
                <a:cubicBezTo>
                  <a:pt x="10368629" y="450263"/>
                  <a:pt x="10367729" y="449204"/>
                  <a:pt x="10366716" y="448146"/>
                </a:cubicBezTo>
                <a:close/>
                <a:moveTo>
                  <a:pt x="8100835" y="448061"/>
                </a:moveTo>
                <a:cubicBezTo>
                  <a:pt x="8100047" y="449204"/>
                  <a:pt x="8098591" y="450343"/>
                  <a:pt x="8098704" y="451400"/>
                </a:cubicBezTo>
                <a:cubicBezTo>
                  <a:pt x="8098704" y="452216"/>
                  <a:pt x="8100835" y="452946"/>
                  <a:pt x="8102078" y="453676"/>
                </a:cubicBezTo>
                <a:cubicBezTo>
                  <a:pt x="8103534" y="453029"/>
                  <a:pt x="8105108" y="452377"/>
                  <a:pt x="8106570" y="451725"/>
                </a:cubicBezTo>
                <a:cubicBezTo>
                  <a:pt x="8104658" y="450506"/>
                  <a:pt x="8102746" y="449285"/>
                  <a:pt x="8100835" y="448061"/>
                </a:cubicBezTo>
                <a:close/>
                <a:moveTo>
                  <a:pt x="11829181" y="445294"/>
                </a:moveTo>
                <a:cubicBezTo>
                  <a:pt x="11829631" y="446680"/>
                  <a:pt x="11830081" y="447983"/>
                  <a:pt x="11830419" y="449365"/>
                </a:cubicBezTo>
                <a:cubicBezTo>
                  <a:pt x="11831993" y="449040"/>
                  <a:pt x="11833456" y="448715"/>
                  <a:pt x="11835030" y="448308"/>
                </a:cubicBezTo>
                <a:cubicBezTo>
                  <a:pt x="11834692" y="447331"/>
                  <a:pt x="11834805" y="445783"/>
                  <a:pt x="11834130" y="445541"/>
                </a:cubicBezTo>
                <a:cubicBezTo>
                  <a:pt x="11832780" y="445049"/>
                  <a:pt x="11830868" y="445294"/>
                  <a:pt x="11829181" y="445294"/>
                </a:cubicBezTo>
                <a:close/>
                <a:moveTo>
                  <a:pt x="10572573" y="445049"/>
                </a:moveTo>
                <a:cubicBezTo>
                  <a:pt x="10571110" y="445456"/>
                  <a:pt x="10569760" y="445863"/>
                  <a:pt x="10568298" y="446271"/>
                </a:cubicBezTo>
                <a:cubicBezTo>
                  <a:pt x="10569648" y="447656"/>
                  <a:pt x="10570886" y="449285"/>
                  <a:pt x="10572573" y="450343"/>
                </a:cubicBezTo>
                <a:cubicBezTo>
                  <a:pt x="10573135" y="450668"/>
                  <a:pt x="10575272" y="449609"/>
                  <a:pt x="10576622" y="449204"/>
                </a:cubicBezTo>
                <a:cubicBezTo>
                  <a:pt x="10575385" y="447819"/>
                  <a:pt x="10574035" y="446435"/>
                  <a:pt x="10572573" y="445049"/>
                </a:cubicBezTo>
                <a:close/>
                <a:moveTo>
                  <a:pt x="10468801" y="440981"/>
                </a:moveTo>
                <a:cubicBezTo>
                  <a:pt x="10465201" y="441466"/>
                  <a:pt x="10461608" y="441953"/>
                  <a:pt x="10457897" y="442444"/>
                </a:cubicBezTo>
                <a:cubicBezTo>
                  <a:pt x="10455872" y="452301"/>
                  <a:pt x="10453848" y="462069"/>
                  <a:pt x="10451373" y="474359"/>
                </a:cubicBezTo>
                <a:cubicBezTo>
                  <a:pt x="10468351" y="475420"/>
                  <a:pt x="10481504" y="476152"/>
                  <a:pt x="10502868" y="477456"/>
                </a:cubicBezTo>
                <a:cubicBezTo>
                  <a:pt x="10488366" y="461818"/>
                  <a:pt x="10478580" y="451400"/>
                  <a:pt x="10468801" y="440981"/>
                </a:cubicBezTo>
                <a:close/>
                <a:moveTo>
                  <a:pt x="9309777" y="440820"/>
                </a:moveTo>
                <a:cubicBezTo>
                  <a:pt x="9307640" y="441953"/>
                  <a:pt x="9305397" y="443092"/>
                  <a:pt x="9303479" y="444480"/>
                </a:cubicBezTo>
                <a:cubicBezTo>
                  <a:pt x="9303253" y="444640"/>
                  <a:pt x="9305061" y="446271"/>
                  <a:pt x="9305954" y="447167"/>
                </a:cubicBezTo>
                <a:cubicBezTo>
                  <a:pt x="9308203" y="445944"/>
                  <a:pt x="9310227" y="444805"/>
                  <a:pt x="9312365" y="443668"/>
                </a:cubicBezTo>
                <a:cubicBezTo>
                  <a:pt x="9311465" y="442689"/>
                  <a:pt x="9310677" y="441790"/>
                  <a:pt x="9309777" y="440820"/>
                </a:cubicBezTo>
                <a:close/>
                <a:moveTo>
                  <a:pt x="9421978" y="440487"/>
                </a:moveTo>
                <a:cubicBezTo>
                  <a:pt x="9419623" y="441790"/>
                  <a:pt x="9417148" y="443014"/>
                  <a:pt x="9415124" y="444480"/>
                </a:cubicBezTo>
                <a:cubicBezTo>
                  <a:pt x="9414899" y="444640"/>
                  <a:pt x="9416812" y="446353"/>
                  <a:pt x="9417824" y="447412"/>
                </a:cubicBezTo>
                <a:cubicBezTo>
                  <a:pt x="9420185" y="446110"/>
                  <a:pt x="9422654" y="444887"/>
                  <a:pt x="9424791" y="443419"/>
                </a:cubicBezTo>
                <a:cubicBezTo>
                  <a:pt x="9424903" y="443259"/>
                  <a:pt x="9422997" y="441546"/>
                  <a:pt x="9421978" y="440487"/>
                </a:cubicBezTo>
                <a:close/>
                <a:moveTo>
                  <a:pt x="12095862" y="440407"/>
                </a:moveTo>
                <a:cubicBezTo>
                  <a:pt x="12093950" y="441953"/>
                  <a:pt x="12092150" y="443583"/>
                  <a:pt x="12090245" y="445132"/>
                </a:cubicBezTo>
                <a:cubicBezTo>
                  <a:pt x="12091588" y="445863"/>
                  <a:pt x="12093838" y="447331"/>
                  <a:pt x="12094062" y="447167"/>
                </a:cubicBezTo>
                <a:cubicBezTo>
                  <a:pt x="12096199" y="445783"/>
                  <a:pt x="12097999" y="444153"/>
                  <a:pt x="12099799" y="442605"/>
                </a:cubicBezTo>
                <a:cubicBezTo>
                  <a:pt x="12098561" y="441871"/>
                  <a:pt x="12097211" y="441141"/>
                  <a:pt x="12095862" y="440407"/>
                </a:cubicBezTo>
                <a:close/>
                <a:moveTo>
                  <a:pt x="7867433" y="439677"/>
                </a:moveTo>
                <a:cubicBezTo>
                  <a:pt x="7862717" y="441383"/>
                  <a:pt x="7856530" y="442360"/>
                  <a:pt x="7853605" y="445049"/>
                </a:cubicBezTo>
                <a:cubicBezTo>
                  <a:pt x="7845964" y="452377"/>
                  <a:pt x="7839777" y="460521"/>
                  <a:pt x="7829211" y="472731"/>
                </a:cubicBezTo>
                <a:cubicBezTo>
                  <a:pt x="7888798" y="470373"/>
                  <a:pt x="7889473" y="469723"/>
                  <a:pt x="7867433" y="439677"/>
                </a:cubicBezTo>
                <a:close/>
                <a:moveTo>
                  <a:pt x="9195831" y="438901"/>
                </a:moveTo>
                <a:cubicBezTo>
                  <a:pt x="9187540" y="438496"/>
                  <a:pt x="9178631" y="442649"/>
                  <a:pt x="9169358" y="447819"/>
                </a:cubicBezTo>
                <a:cubicBezTo>
                  <a:pt x="9183298" y="450426"/>
                  <a:pt x="9197239" y="453191"/>
                  <a:pt x="9218597" y="457346"/>
                </a:cubicBezTo>
                <a:cubicBezTo>
                  <a:pt x="9211796" y="444277"/>
                  <a:pt x="9204122" y="439310"/>
                  <a:pt x="9195831" y="438901"/>
                </a:cubicBezTo>
                <a:close/>
                <a:moveTo>
                  <a:pt x="9489327" y="438781"/>
                </a:moveTo>
                <a:cubicBezTo>
                  <a:pt x="9481003" y="440242"/>
                  <a:pt x="9472687" y="441710"/>
                  <a:pt x="9464370" y="443259"/>
                </a:cubicBezTo>
                <a:cubicBezTo>
                  <a:pt x="9464820" y="445374"/>
                  <a:pt x="9465270" y="447492"/>
                  <a:pt x="9465713" y="449609"/>
                </a:cubicBezTo>
                <a:cubicBezTo>
                  <a:pt x="9474037" y="449285"/>
                  <a:pt x="9482247" y="449040"/>
                  <a:pt x="9490565" y="448715"/>
                </a:cubicBezTo>
                <a:cubicBezTo>
                  <a:pt x="9490115" y="445374"/>
                  <a:pt x="9489665" y="442035"/>
                  <a:pt x="9489327" y="438781"/>
                </a:cubicBezTo>
                <a:close/>
                <a:moveTo>
                  <a:pt x="8536723" y="438293"/>
                </a:moveTo>
                <a:cubicBezTo>
                  <a:pt x="8535035" y="440004"/>
                  <a:pt x="8531324" y="442522"/>
                  <a:pt x="8531886" y="443419"/>
                </a:cubicBezTo>
                <a:cubicBezTo>
                  <a:pt x="8533236" y="445374"/>
                  <a:pt x="8536835" y="446597"/>
                  <a:pt x="8539422" y="448146"/>
                </a:cubicBezTo>
                <a:cubicBezTo>
                  <a:pt x="8541665" y="445701"/>
                  <a:pt x="8543914" y="443176"/>
                  <a:pt x="8546164" y="440738"/>
                </a:cubicBezTo>
                <a:cubicBezTo>
                  <a:pt x="8543128" y="439920"/>
                  <a:pt x="8539872" y="439108"/>
                  <a:pt x="8536723" y="438293"/>
                </a:cubicBezTo>
                <a:close/>
                <a:moveTo>
                  <a:pt x="9535086" y="437969"/>
                </a:moveTo>
                <a:cubicBezTo>
                  <a:pt x="9534636" y="441141"/>
                  <a:pt x="9534186" y="444235"/>
                  <a:pt x="9533736" y="447412"/>
                </a:cubicBezTo>
                <a:cubicBezTo>
                  <a:pt x="9556331" y="454819"/>
                  <a:pt x="9580058" y="450506"/>
                  <a:pt x="9603778" y="445783"/>
                </a:cubicBezTo>
                <a:cubicBezTo>
                  <a:pt x="9580845" y="443176"/>
                  <a:pt x="9558019" y="440573"/>
                  <a:pt x="9535086" y="437969"/>
                </a:cubicBezTo>
                <a:close/>
                <a:moveTo>
                  <a:pt x="8598222" y="437724"/>
                </a:moveTo>
                <a:cubicBezTo>
                  <a:pt x="8592260" y="443014"/>
                  <a:pt x="8586187" y="448386"/>
                  <a:pt x="8580232" y="453676"/>
                </a:cubicBezTo>
                <a:cubicBezTo>
                  <a:pt x="8591361" y="459139"/>
                  <a:pt x="8602377" y="464589"/>
                  <a:pt x="8613512" y="470048"/>
                </a:cubicBezTo>
                <a:cubicBezTo>
                  <a:pt x="8618230" y="466138"/>
                  <a:pt x="8622842" y="462313"/>
                  <a:pt x="8627566" y="458405"/>
                </a:cubicBezTo>
                <a:cubicBezTo>
                  <a:pt x="8617780" y="451480"/>
                  <a:pt x="8608001" y="444640"/>
                  <a:pt x="8598222" y="437724"/>
                </a:cubicBezTo>
                <a:close/>
                <a:moveTo>
                  <a:pt x="9138551" y="436583"/>
                </a:moveTo>
                <a:cubicBezTo>
                  <a:pt x="9121124" y="437477"/>
                  <a:pt x="9105608" y="438293"/>
                  <a:pt x="9082338" y="439517"/>
                </a:cubicBezTo>
                <a:cubicBezTo>
                  <a:pt x="9128210" y="455958"/>
                  <a:pt x="9128210" y="455958"/>
                  <a:pt x="9138551" y="436583"/>
                </a:cubicBezTo>
                <a:close/>
                <a:moveTo>
                  <a:pt x="9047596" y="435281"/>
                </a:moveTo>
                <a:cubicBezTo>
                  <a:pt x="8956528" y="432345"/>
                  <a:pt x="8867821" y="439597"/>
                  <a:pt x="8779902" y="454085"/>
                </a:cubicBezTo>
                <a:cubicBezTo>
                  <a:pt x="8825998" y="467766"/>
                  <a:pt x="8869958" y="450506"/>
                  <a:pt x="8914142" y="451561"/>
                </a:cubicBezTo>
                <a:cubicBezTo>
                  <a:pt x="8958889" y="452619"/>
                  <a:pt x="9003186" y="464020"/>
                  <a:pt x="9044784" y="470453"/>
                </a:cubicBezTo>
                <a:cubicBezTo>
                  <a:pt x="9045570" y="460521"/>
                  <a:pt x="9046470" y="449531"/>
                  <a:pt x="9047596" y="435281"/>
                </a:cubicBezTo>
                <a:close/>
                <a:moveTo>
                  <a:pt x="8749884" y="430312"/>
                </a:moveTo>
                <a:cubicBezTo>
                  <a:pt x="8750108" y="431369"/>
                  <a:pt x="8750334" y="432430"/>
                  <a:pt x="8750558" y="433406"/>
                </a:cubicBezTo>
                <a:cubicBezTo>
                  <a:pt x="8758882" y="433406"/>
                  <a:pt x="8767087" y="433406"/>
                  <a:pt x="8775409" y="433406"/>
                </a:cubicBezTo>
                <a:cubicBezTo>
                  <a:pt x="8775409" y="432345"/>
                  <a:pt x="8775409" y="431286"/>
                  <a:pt x="8775409" y="430312"/>
                </a:cubicBezTo>
                <a:cubicBezTo>
                  <a:pt x="8766861" y="430312"/>
                  <a:pt x="8758432" y="430312"/>
                  <a:pt x="8749884" y="430312"/>
                </a:cubicBezTo>
                <a:close/>
                <a:moveTo>
                  <a:pt x="8085769" y="428279"/>
                </a:moveTo>
                <a:cubicBezTo>
                  <a:pt x="8057331" y="426321"/>
                  <a:pt x="8035404" y="429662"/>
                  <a:pt x="8034279" y="463935"/>
                </a:cubicBezTo>
                <a:cubicBezTo>
                  <a:pt x="8056544" y="448470"/>
                  <a:pt x="8071160" y="438378"/>
                  <a:pt x="8085769" y="428279"/>
                </a:cubicBezTo>
                <a:close/>
                <a:moveTo>
                  <a:pt x="10124205" y="426566"/>
                </a:moveTo>
                <a:cubicBezTo>
                  <a:pt x="10124205" y="429418"/>
                  <a:pt x="10124205" y="432185"/>
                  <a:pt x="10124092" y="435035"/>
                </a:cubicBezTo>
                <a:cubicBezTo>
                  <a:pt x="10137696" y="435526"/>
                  <a:pt x="10151306" y="436011"/>
                  <a:pt x="10165022" y="436420"/>
                </a:cubicBezTo>
                <a:cubicBezTo>
                  <a:pt x="10165134" y="433159"/>
                  <a:pt x="10165246" y="429827"/>
                  <a:pt x="10165472" y="426566"/>
                </a:cubicBezTo>
                <a:cubicBezTo>
                  <a:pt x="10151756" y="426566"/>
                  <a:pt x="10137928" y="426566"/>
                  <a:pt x="10124205" y="426566"/>
                </a:cubicBezTo>
                <a:close/>
                <a:moveTo>
                  <a:pt x="10657567" y="424613"/>
                </a:moveTo>
                <a:cubicBezTo>
                  <a:pt x="10693097" y="440487"/>
                  <a:pt x="10728846" y="450506"/>
                  <a:pt x="10766963" y="429907"/>
                </a:cubicBezTo>
                <a:cubicBezTo>
                  <a:pt x="10730533" y="428114"/>
                  <a:pt x="10694110" y="426406"/>
                  <a:pt x="10657567" y="424613"/>
                </a:cubicBezTo>
                <a:close/>
                <a:moveTo>
                  <a:pt x="5124973" y="415332"/>
                </a:moveTo>
                <a:cubicBezTo>
                  <a:pt x="5123509" y="415821"/>
                  <a:pt x="5122055" y="416391"/>
                  <a:pt x="5120593" y="416880"/>
                </a:cubicBezTo>
                <a:cubicBezTo>
                  <a:pt x="5120593" y="418019"/>
                  <a:pt x="5120029" y="419485"/>
                  <a:pt x="5120704" y="420133"/>
                </a:cubicBezTo>
                <a:cubicBezTo>
                  <a:pt x="5121491" y="420782"/>
                  <a:pt x="5123509" y="420622"/>
                  <a:pt x="5125086" y="420867"/>
                </a:cubicBezTo>
                <a:cubicBezTo>
                  <a:pt x="5125086" y="418992"/>
                  <a:pt x="5124973" y="417207"/>
                  <a:pt x="5124973" y="415332"/>
                </a:cubicBezTo>
                <a:close/>
                <a:moveTo>
                  <a:pt x="8402145" y="413216"/>
                </a:moveTo>
                <a:cubicBezTo>
                  <a:pt x="8401808" y="412970"/>
                  <a:pt x="8399334" y="414273"/>
                  <a:pt x="8397758" y="414843"/>
                </a:cubicBezTo>
                <a:cubicBezTo>
                  <a:pt x="8398770" y="415659"/>
                  <a:pt x="8399670" y="416471"/>
                  <a:pt x="8400458" y="417285"/>
                </a:cubicBezTo>
                <a:cubicBezTo>
                  <a:pt x="8402257" y="417285"/>
                  <a:pt x="8404057" y="417285"/>
                  <a:pt x="8405744" y="417285"/>
                </a:cubicBezTo>
                <a:cubicBezTo>
                  <a:pt x="8404619" y="415902"/>
                  <a:pt x="8403719" y="414355"/>
                  <a:pt x="8402145" y="413216"/>
                </a:cubicBezTo>
                <a:close/>
                <a:moveTo>
                  <a:pt x="8316027" y="409141"/>
                </a:moveTo>
                <a:cubicBezTo>
                  <a:pt x="8312427" y="409873"/>
                  <a:pt x="8308940" y="410690"/>
                  <a:pt x="8305341" y="411422"/>
                </a:cubicBezTo>
                <a:cubicBezTo>
                  <a:pt x="8321425" y="432345"/>
                  <a:pt x="8307484" y="442198"/>
                  <a:pt x="8286008" y="446842"/>
                </a:cubicBezTo>
                <a:cubicBezTo>
                  <a:pt x="8255539" y="453516"/>
                  <a:pt x="8224283" y="458241"/>
                  <a:pt x="8194714" y="443908"/>
                </a:cubicBezTo>
                <a:cubicBezTo>
                  <a:pt x="8179311" y="436420"/>
                  <a:pt x="8168182" y="439350"/>
                  <a:pt x="8158629" y="449934"/>
                </a:cubicBezTo>
                <a:cubicBezTo>
                  <a:pt x="8177287" y="460278"/>
                  <a:pt x="8193927" y="469559"/>
                  <a:pt x="8212817" y="480143"/>
                </a:cubicBezTo>
                <a:cubicBezTo>
                  <a:pt x="8247223" y="465079"/>
                  <a:pt x="8285558" y="459299"/>
                  <a:pt x="8331654" y="464589"/>
                </a:cubicBezTo>
                <a:cubicBezTo>
                  <a:pt x="8377639" y="469801"/>
                  <a:pt x="8426202" y="463206"/>
                  <a:pt x="8475560" y="461740"/>
                </a:cubicBezTo>
                <a:cubicBezTo>
                  <a:pt x="8470949" y="447005"/>
                  <a:pt x="8467131" y="434954"/>
                  <a:pt x="8462408" y="419806"/>
                </a:cubicBezTo>
                <a:cubicBezTo>
                  <a:pt x="8439363" y="450101"/>
                  <a:pt x="8434188" y="451561"/>
                  <a:pt x="8399108" y="452704"/>
                </a:cubicBezTo>
                <a:cubicBezTo>
                  <a:pt x="8369427" y="453676"/>
                  <a:pt x="8355711" y="443176"/>
                  <a:pt x="8345708" y="424448"/>
                </a:cubicBezTo>
                <a:cubicBezTo>
                  <a:pt x="8341995" y="417610"/>
                  <a:pt x="8326255" y="414111"/>
                  <a:pt x="8316027" y="409141"/>
                </a:cubicBezTo>
                <a:close/>
                <a:moveTo>
                  <a:pt x="5874981" y="408169"/>
                </a:moveTo>
                <a:cubicBezTo>
                  <a:pt x="5871044" y="408895"/>
                  <a:pt x="5867452" y="410768"/>
                  <a:pt x="5863854" y="412238"/>
                </a:cubicBezTo>
                <a:cubicBezTo>
                  <a:pt x="5866215" y="413786"/>
                  <a:pt x="5868690" y="415332"/>
                  <a:pt x="5871158" y="416880"/>
                </a:cubicBezTo>
                <a:cubicBezTo>
                  <a:pt x="5874081" y="415902"/>
                  <a:pt x="5877005" y="414925"/>
                  <a:pt x="5879821" y="413864"/>
                </a:cubicBezTo>
                <a:cubicBezTo>
                  <a:pt x="5878132" y="411829"/>
                  <a:pt x="5875882" y="408005"/>
                  <a:pt x="5874981" y="408169"/>
                </a:cubicBezTo>
                <a:close/>
                <a:moveTo>
                  <a:pt x="7442567" y="406376"/>
                </a:moveTo>
                <a:cubicBezTo>
                  <a:pt x="7419860" y="407517"/>
                  <a:pt x="7397596" y="408572"/>
                  <a:pt x="7364096" y="410198"/>
                </a:cubicBezTo>
                <a:cubicBezTo>
                  <a:pt x="7384780" y="418673"/>
                  <a:pt x="7393665" y="422331"/>
                  <a:pt x="7403107" y="426243"/>
                </a:cubicBezTo>
                <a:cubicBezTo>
                  <a:pt x="7397034" y="432345"/>
                  <a:pt x="7392878" y="436420"/>
                  <a:pt x="7386242" y="442932"/>
                </a:cubicBezTo>
                <a:cubicBezTo>
                  <a:pt x="7445492" y="441063"/>
                  <a:pt x="7445492" y="441063"/>
                  <a:pt x="7442567" y="406376"/>
                </a:cubicBezTo>
                <a:close/>
                <a:moveTo>
                  <a:pt x="12030207" y="405075"/>
                </a:moveTo>
                <a:cubicBezTo>
                  <a:pt x="12029757" y="408496"/>
                  <a:pt x="12029195" y="411829"/>
                  <a:pt x="12028745" y="415250"/>
                </a:cubicBezTo>
                <a:cubicBezTo>
                  <a:pt x="12046166" y="416471"/>
                  <a:pt x="12063481" y="417694"/>
                  <a:pt x="12080684" y="418831"/>
                </a:cubicBezTo>
                <a:cubicBezTo>
                  <a:pt x="12081134" y="415577"/>
                  <a:pt x="12081584" y="412398"/>
                  <a:pt x="12082034" y="409141"/>
                </a:cubicBezTo>
                <a:cubicBezTo>
                  <a:pt x="12064719" y="407760"/>
                  <a:pt x="12047516" y="406456"/>
                  <a:pt x="12030207" y="405075"/>
                </a:cubicBezTo>
                <a:close/>
                <a:moveTo>
                  <a:pt x="4601958" y="401814"/>
                </a:moveTo>
                <a:cubicBezTo>
                  <a:pt x="4600384" y="401978"/>
                  <a:pt x="4598808" y="402139"/>
                  <a:pt x="4597353" y="402223"/>
                </a:cubicBezTo>
                <a:cubicBezTo>
                  <a:pt x="4598021" y="403851"/>
                  <a:pt x="4598583" y="405562"/>
                  <a:pt x="4599258" y="407190"/>
                </a:cubicBezTo>
                <a:cubicBezTo>
                  <a:pt x="4600609" y="406539"/>
                  <a:pt x="4602521" y="405969"/>
                  <a:pt x="4603082" y="405075"/>
                </a:cubicBezTo>
                <a:cubicBezTo>
                  <a:pt x="4603421" y="404256"/>
                  <a:pt x="4602408" y="402953"/>
                  <a:pt x="4601958" y="401814"/>
                </a:cubicBezTo>
                <a:close/>
                <a:moveTo>
                  <a:pt x="11868979" y="399287"/>
                </a:moveTo>
                <a:cubicBezTo>
                  <a:pt x="11867973" y="400266"/>
                  <a:pt x="11865836" y="401978"/>
                  <a:pt x="11866061" y="402223"/>
                </a:cubicBezTo>
                <a:cubicBezTo>
                  <a:pt x="11868086" y="403851"/>
                  <a:pt x="11870448" y="405235"/>
                  <a:pt x="11872803" y="406623"/>
                </a:cubicBezTo>
                <a:cubicBezTo>
                  <a:pt x="11873702" y="405644"/>
                  <a:pt x="11874716" y="404583"/>
                  <a:pt x="11875840" y="403605"/>
                </a:cubicBezTo>
                <a:cubicBezTo>
                  <a:pt x="11873590" y="402139"/>
                  <a:pt x="11871235" y="400755"/>
                  <a:pt x="11868979" y="399287"/>
                </a:cubicBezTo>
                <a:close/>
                <a:moveTo>
                  <a:pt x="11968145" y="398802"/>
                </a:moveTo>
                <a:cubicBezTo>
                  <a:pt x="11938014" y="413539"/>
                  <a:pt x="11907996" y="428279"/>
                  <a:pt x="11877415" y="443259"/>
                </a:cubicBezTo>
                <a:cubicBezTo>
                  <a:pt x="11929810" y="456448"/>
                  <a:pt x="11980061" y="445374"/>
                  <a:pt x="12030657" y="431286"/>
                </a:cubicBezTo>
                <a:cubicBezTo>
                  <a:pt x="12002439" y="431286"/>
                  <a:pt x="11974325" y="431286"/>
                  <a:pt x="11946107" y="431286"/>
                </a:cubicBezTo>
                <a:cubicBezTo>
                  <a:pt x="11944426" y="429257"/>
                  <a:pt x="11942738" y="427300"/>
                  <a:pt x="11941163" y="425267"/>
                </a:cubicBezTo>
                <a:cubicBezTo>
                  <a:pt x="11955329" y="420622"/>
                  <a:pt x="11969383" y="416062"/>
                  <a:pt x="11983436" y="411584"/>
                </a:cubicBezTo>
                <a:cubicBezTo>
                  <a:pt x="11978374" y="407353"/>
                  <a:pt x="11973201" y="403035"/>
                  <a:pt x="11968145" y="398802"/>
                </a:cubicBezTo>
                <a:close/>
                <a:moveTo>
                  <a:pt x="5764468" y="398717"/>
                </a:moveTo>
                <a:cubicBezTo>
                  <a:pt x="5763117" y="399614"/>
                  <a:pt x="5761881" y="400430"/>
                  <a:pt x="5760531" y="401244"/>
                </a:cubicBezTo>
                <a:cubicBezTo>
                  <a:pt x="5762782" y="401978"/>
                  <a:pt x="5765142" y="402710"/>
                  <a:pt x="5767388" y="403442"/>
                </a:cubicBezTo>
                <a:cubicBezTo>
                  <a:pt x="5767844" y="402303"/>
                  <a:pt x="5768967" y="400835"/>
                  <a:pt x="5768403" y="400105"/>
                </a:cubicBezTo>
                <a:cubicBezTo>
                  <a:pt x="5767844" y="399287"/>
                  <a:pt x="5765593" y="399127"/>
                  <a:pt x="5764468" y="398717"/>
                </a:cubicBezTo>
                <a:close/>
                <a:moveTo>
                  <a:pt x="11039373" y="397414"/>
                </a:moveTo>
                <a:cubicBezTo>
                  <a:pt x="11036681" y="400675"/>
                  <a:pt x="11033869" y="403932"/>
                  <a:pt x="11031170" y="407190"/>
                </a:cubicBezTo>
                <a:cubicBezTo>
                  <a:pt x="11040499" y="409873"/>
                  <a:pt x="11049834" y="412641"/>
                  <a:pt x="11059163" y="415332"/>
                </a:cubicBezTo>
                <a:cubicBezTo>
                  <a:pt x="11060851" y="412725"/>
                  <a:pt x="11062418" y="410120"/>
                  <a:pt x="11064112" y="407517"/>
                </a:cubicBezTo>
                <a:cubicBezTo>
                  <a:pt x="11055789" y="404176"/>
                  <a:pt x="11047585" y="400755"/>
                  <a:pt x="11039373" y="397414"/>
                </a:cubicBezTo>
                <a:close/>
                <a:moveTo>
                  <a:pt x="11165185" y="396688"/>
                </a:moveTo>
                <a:cubicBezTo>
                  <a:pt x="11165073" y="397912"/>
                  <a:pt x="11165073" y="399127"/>
                  <a:pt x="11164959" y="400430"/>
                </a:cubicBezTo>
                <a:cubicBezTo>
                  <a:pt x="11171027" y="400675"/>
                  <a:pt x="11176988" y="400835"/>
                  <a:pt x="11183055" y="401082"/>
                </a:cubicBezTo>
                <a:cubicBezTo>
                  <a:pt x="11183168" y="399861"/>
                  <a:pt x="11183168" y="398557"/>
                  <a:pt x="11183281" y="397338"/>
                </a:cubicBezTo>
                <a:cubicBezTo>
                  <a:pt x="11177213" y="397093"/>
                  <a:pt x="11171251" y="396933"/>
                  <a:pt x="11165185" y="396688"/>
                </a:cubicBezTo>
                <a:close/>
                <a:moveTo>
                  <a:pt x="5590542" y="388703"/>
                </a:moveTo>
                <a:cubicBezTo>
                  <a:pt x="5562204" y="397258"/>
                  <a:pt x="5562204" y="397258"/>
                  <a:pt x="5562204" y="416633"/>
                </a:cubicBezTo>
                <a:cubicBezTo>
                  <a:pt x="5569742" y="413377"/>
                  <a:pt x="5577276" y="411746"/>
                  <a:pt x="5580869" y="408087"/>
                </a:cubicBezTo>
                <a:cubicBezTo>
                  <a:pt x="5585368" y="403442"/>
                  <a:pt x="5586605" y="397176"/>
                  <a:pt x="5590542" y="388703"/>
                </a:cubicBezTo>
                <a:close/>
                <a:moveTo>
                  <a:pt x="8101291" y="385530"/>
                </a:moveTo>
                <a:cubicBezTo>
                  <a:pt x="8099378" y="387319"/>
                  <a:pt x="8097579" y="389194"/>
                  <a:pt x="8095667" y="390985"/>
                </a:cubicBezTo>
                <a:lnTo>
                  <a:pt x="8115082" y="394522"/>
                </a:lnTo>
                <a:lnTo>
                  <a:pt x="8115907" y="395060"/>
                </a:lnTo>
                <a:lnTo>
                  <a:pt x="8117347" y="394881"/>
                </a:lnTo>
                <a:lnTo>
                  <a:pt x="8150530" y="399371"/>
                </a:lnTo>
                <a:cubicBezTo>
                  <a:pt x="8150755" y="396524"/>
                  <a:pt x="8150867" y="393672"/>
                  <a:pt x="8151093" y="390740"/>
                </a:cubicBezTo>
                <a:lnTo>
                  <a:pt x="8117347" y="394881"/>
                </a:lnTo>
                <a:lnTo>
                  <a:pt x="8116243" y="394731"/>
                </a:lnTo>
                <a:lnTo>
                  <a:pt x="8115082" y="394522"/>
                </a:lnTo>
                <a:close/>
                <a:moveTo>
                  <a:pt x="7728926" y="385125"/>
                </a:moveTo>
                <a:cubicBezTo>
                  <a:pt x="7729263" y="388785"/>
                  <a:pt x="7729713" y="392451"/>
                  <a:pt x="7730050" y="396117"/>
                </a:cubicBezTo>
                <a:cubicBezTo>
                  <a:pt x="7777834" y="383982"/>
                  <a:pt x="7827636" y="417450"/>
                  <a:pt x="7886548" y="385125"/>
                </a:cubicBezTo>
                <a:cubicBezTo>
                  <a:pt x="7826061" y="385125"/>
                  <a:pt x="7777496" y="385125"/>
                  <a:pt x="7728926" y="385125"/>
                </a:cubicBezTo>
                <a:close/>
                <a:moveTo>
                  <a:pt x="9017240" y="383335"/>
                </a:moveTo>
                <a:cubicBezTo>
                  <a:pt x="9014653" y="384147"/>
                  <a:pt x="9012178" y="384881"/>
                  <a:pt x="9009597" y="385695"/>
                </a:cubicBezTo>
                <a:cubicBezTo>
                  <a:pt x="9010490" y="386674"/>
                  <a:pt x="9011390" y="388298"/>
                  <a:pt x="9012403" y="388378"/>
                </a:cubicBezTo>
                <a:cubicBezTo>
                  <a:pt x="9013977" y="388458"/>
                  <a:pt x="9015553" y="387479"/>
                  <a:pt x="9017240" y="386834"/>
                </a:cubicBezTo>
                <a:cubicBezTo>
                  <a:pt x="9017240" y="385695"/>
                  <a:pt x="9017240" y="384556"/>
                  <a:pt x="9017240" y="383335"/>
                </a:cubicBezTo>
                <a:close/>
                <a:moveTo>
                  <a:pt x="5833047" y="378041"/>
                </a:moveTo>
                <a:cubicBezTo>
                  <a:pt x="5830459" y="379097"/>
                  <a:pt x="5826073" y="379829"/>
                  <a:pt x="5825631" y="381215"/>
                </a:cubicBezTo>
                <a:cubicBezTo>
                  <a:pt x="5825069" y="383168"/>
                  <a:pt x="5827316" y="385615"/>
                  <a:pt x="5828443" y="387813"/>
                </a:cubicBezTo>
                <a:cubicBezTo>
                  <a:pt x="5831135" y="386754"/>
                  <a:pt x="5835522" y="385940"/>
                  <a:pt x="5836195" y="384391"/>
                </a:cubicBezTo>
                <a:cubicBezTo>
                  <a:pt x="5836984" y="382681"/>
                  <a:pt x="5834284" y="380156"/>
                  <a:pt x="5833047" y="378041"/>
                </a:cubicBezTo>
                <a:close/>
                <a:moveTo>
                  <a:pt x="4963077" y="371280"/>
                </a:moveTo>
                <a:lnTo>
                  <a:pt x="4946885" y="378378"/>
                </a:lnTo>
                <a:lnTo>
                  <a:pt x="4945654" y="378526"/>
                </a:lnTo>
                <a:lnTo>
                  <a:pt x="4944783" y="378933"/>
                </a:lnTo>
                <a:lnTo>
                  <a:pt x="4926538" y="381377"/>
                </a:lnTo>
                <a:cubicBezTo>
                  <a:pt x="4927327" y="383008"/>
                  <a:pt x="4928113" y="384636"/>
                  <a:pt x="4929014" y="386264"/>
                </a:cubicBezTo>
                <a:lnTo>
                  <a:pt x="4944783" y="378933"/>
                </a:lnTo>
                <a:lnTo>
                  <a:pt x="4945995" y="378770"/>
                </a:lnTo>
                <a:lnTo>
                  <a:pt x="4946885" y="378378"/>
                </a:lnTo>
                <a:lnTo>
                  <a:pt x="4965325" y="376172"/>
                </a:lnTo>
                <a:cubicBezTo>
                  <a:pt x="4964538" y="374541"/>
                  <a:pt x="4963862" y="372911"/>
                  <a:pt x="4963077" y="371280"/>
                </a:cubicBezTo>
                <a:close/>
                <a:moveTo>
                  <a:pt x="8589787" y="356627"/>
                </a:moveTo>
                <a:cubicBezTo>
                  <a:pt x="8577308" y="357195"/>
                  <a:pt x="8564942" y="357764"/>
                  <a:pt x="8552464" y="358336"/>
                </a:cubicBezTo>
                <a:cubicBezTo>
                  <a:pt x="8552576" y="360943"/>
                  <a:pt x="8552688" y="363630"/>
                  <a:pt x="8552800" y="366233"/>
                </a:cubicBezTo>
                <a:cubicBezTo>
                  <a:pt x="8565166" y="366149"/>
                  <a:pt x="8577533" y="366149"/>
                  <a:pt x="8589899" y="366149"/>
                </a:cubicBezTo>
                <a:cubicBezTo>
                  <a:pt x="8589899" y="362976"/>
                  <a:pt x="8589787" y="359800"/>
                  <a:pt x="8589787" y="356627"/>
                </a:cubicBezTo>
                <a:close/>
                <a:moveTo>
                  <a:pt x="5416559" y="356047"/>
                </a:moveTo>
                <a:cubicBezTo>
                  <a:pt x="5402449" y="357298"/>
                  <a:pt x="5388901" y="362000"/>
                  <a:pt x="5373888" y="371280"/>
                </a:cubicBezTo>
                <a:cubicBezTo>
                  <a:pt x="5409417" y="381377"/>
                  <a:pt x="5432463" y="375436"/>
                  <a:pt x="5462595" y="361512"/>
                </a:cubicBezTo>
                <a:cubicBezTo>
                  <a:pt x="5445340" y="356992"/>
                  <a:pt x="5430668" y="354794"/>
                  <a:pt x="5416559" y="356047"/>
                </a:cubicBezTo>
                <a:close/>
                <a:moveTo>
                  <a:pt x="10771847" y="349728"/>
                </a:moveTo>
                <a:cubicBezTo>
                  <a:pt x="10763871" y="350222"/>
                  <a:pt x="10753359" y="351745"/>
                  <a:pt x="10739643" y="353940"/>
                </a:cubicBezTo>
                <a:cubicBezTo>
                  <a:pt x="10758865" y="364117"/>
                  <a:pt x="10775392" y="372911"/>
                  <a:pt x="10793269" y="382518"/>
                </a:cubicBezTo>
                <a:cubicBezTo>
                  <a:pt x="10796892" y="356016"/>
                  <a:pt x="10795776" y="348245"/>
                  <a:pt x="10771847" y="349728"/>
                </a:cubicBezTo>
                <a:close/>
                <a:moveTo>
                  <a:pt x="8658372" y="349380"/>
                </a:moveTo>
                <a:cubicBezTo>
                  <a:pt x="8658372" y="350110"/>
                  <a:pt x="8658372" y="350928"/>
                  <a:pt x="8658372" y="351658"/>
                </a:cubicBezTo>
                <a:cubicBezTo>
                  <a:pt x="8663877" y="351658"/>
                  <a:pt x="8669388" y="351658"/>
                  <a:pt x="8674894" y="351658"/>
                </a:cubicBezTo>
                <a:cubicBezTo>
                  <a:pt x="8674894" y="350928"/>
                  <a:pt x="8674894" y="350110"/>
                  <a:pt x="8674894" y="349380"/>
                </a:cubicBezTo>
                <a:cubicBezTo>
                  <a:pt x="8669388" y="349380"/>
                  <a:pt x="8663877" y="349380"/>
                  <a:pt x="8658372" y="349380"/>
                </a:cubicBezTo>
                <a:close/>
                <a:moveTo>
                  <a:pt x="10367953" y="347914"/>
                </a:moveTo>
                <a:cubicBezTo>
                  <a:pt x="10331080" y="348562"/>
                  <a:pt x="10294088" y="348077"/>
                  <a:pt x="10257214" y="348484"/>
                </a:cubicBezTo>
                <a:cubicBezTo>
                  <a:pt x="10246079" y="348646"/>
                  <a:pt x="10234613" y="349462"/>
                  <a:pt x="10223933" y="351498"/>
                </a:cubicBezTo>
                <a:cubicBezTo>
                  <a:pt x="10130954" y="369163"/>
                  <a:pt x="10037749" y="364117"/>
                  <a:pt x="9941513" y="350844"/>
                </a:cubicBezTo>
                <a:cubicBezTo>
                  <a:pt x="9947811" y="372341"/>
                  <a:pt x="9963995" y="374624"/>
                  <a:pt x="9987384" y="374459"/>
                </a:cubicBezTo>
                <a:cubicBezTo>
                  <a:pt x="10105546" y="373645"/>
                  <a:pt x="10223709" y="374214"/>
                  <a:pt x="10341984" y="374377"/>
                </a:cubicBezTo>
                <a:cubicBezTo>
                  <a:pt x="10361773" y="374377"/>
                  <a:pt x="10381669" y="374377"/>
                  <a:pt x="10401902" y="374377"/>
                </a:cubicBezTo>
                <a:cubicBezTo>
                  <a:pt x="10395947" y="348562"/>
                  <a:pt x="10393698" y="347505"/>
                  <a:pt x="10367953" y="347914"/>
                </a:cubicBezTo>
                <a:close/>
                <a:moveTo>
                  <a:pt x="8741117" y="347016"/>
                </a:moveTo>
                <a:cubicBezTo>
                  <a:pt x="8734368" y="349216"/>
                  <a:pt x="8727513" y="351333"/>
                  <a:pt x="8721102" y="354025"/>
                </a:cubicBezTo>
                <a:cubicBezTo>
                  <a:pt x="8720540" y="354265"/>
                  <a:pt x="8723126" y="358416"/>
                  <a:pt x="8724139" y="360696"/>
                </a:cubicBezTo>
                <a:cubicBezTo>
                  <a:pt x="8731112" y="358661"/>
                  <a:pt x="8737968" y="356627"/>
                  <a:pt x="8744828" y="354594"/>
                </a:cubicBezTo>
                <a:cubicBezTo>
                  <a:pt x="8743592" y="352067"/>
                  <a:pt x="8742354" y="349540"/>
                  <a:pt x="8741117" y="347016"/>
                </a:cubicBezTo>
                <a:close/>
                <a:moveTo>
                  <a:pt x="10842515" y="345229"/>
                </a:moveTo>
                <a:cubicBezTo>
                  <a:pt x="10842291" y="347016"/>
                  <a:pt x="10841953" y="348811"/>
                  <a:pt x="10841728" y="350601"/>
                </a:cubicBezTo>
                <a:cubicBezTo>
                  <a:pt x="10866685" y="357195"/>
                  <a:pt x="10891642" y="363875"/>
                  <a:pt x="10918519" y="370956"/>
                </a:cubicBezTo>
                <a:cubicBezTo>
                  <a:pt x="10903109" y="385043"/>
                  <a:pt x="10891754" y="395385"/>
                  <a:pt x="10882651" y="403605"/>
                </a:cubicBezTo>
                <a:cubicBezTo>
                  <a:pt x="10903671" y="415007"/>
                  <a:pt x="10922111" y="425102"/>
                  <a:pt x="10941788" y="435851"/>
                </a:cubicBezTo>
                <a:cubicBezTo>
                  <a:pt x="10952692" y="425427"/>
                  <a:pt x="10964271" y="414189"/>
                  <a:pt x="10976749" y="402303"/>
                </a:cubicBezTo>
                <a:cubicBezTo>
                  <a:pt x="10963258" y="399941"/>
                  <a:pt x="10951792" y="397912"/>
                  <a:pt x="10937963" y="395463"/>
                </a:cubicBezTo>
                <a:cubicBezTo>
                  <a:pt x="10959441" y="340097"/>
                  <a:pt x="11018803" y="393512"/>
                  <a:pt x="11053651" y="368675"/>
                </a:cubicBezTo>
                <a:cubicBezTo>
                  <a:pt x="11018016" y="349462"/>
                  <a:pt x="10982598" y="344170"/>
                  <a:pt x="10943363" y="353453"/>
                </a:cubicBezTo>
                <a:cubicBezTo>
                  <a:pt x="10937851" y="354754"/>
                  <a:pt x="10931221" y="354594"/>
                  <a:pt x="10925260" y="353940"/>
                </a:cubicBezTo>
                <a:cubicBezTo>
                  <a:pt x="10897603" y="351253"/>
                  <a:pt x="10870059" y="348159"/>
                  <a:pt x="10842515" y="345229"/>
                </a:cubicBezTo>
                <a:close/>
                <a:moveTo>
                  <a:pt x="5585256" y="338794"/>
                </a:moveTo>
                <a:cubicBezTo>
                  <a:pt x="5557038" y="341808"/>
                  <a:pt x="5528594" y="344820"/>
                  <a:pt x="5491045" y="348728"/>
                </a:cubicBezTo>
                <a:cubicBezTo>
                  <a:pt x="5507791" y="356703"/>
                  <a:pt x="5519152" y="366560"/>
                  <a:pt x="5527579" y="365339"/>
                </a:cubicBezTo>
                <a:cubicBezTo>
                  <a:pt x="5548827" y="362407"/>
                  <a:pt x="5568728" y="354510"/>
                  <a:pt x="5589193" y="348562"/>
                </a:cubicBezTo>
                <a:cubicBezTo>
                  <a:pt x="5587843" y="345311"/>
                  <a:pt x="5586605" y="342053"/>
                  <a:pt x="5585256" y="338794"/>
                </a:cubicBezTo>
                <a:close/>
                <a:moveTo>
                  <a:pt x="10660716" y="337165"/>
                </a:moveTo>
                <a:cubicBezTo>
                  <a:pt x="10635871" y="340911"/>
                  <a:pt x="10618332" y="343601"/>
                  <a:pt x="10600791" y="346201"/>
                </a:cubicBezTo>
                <a:lnTo>
                  <a:pt x="10600709" y="346208"/>
                </a:lnTo>
                <a:lnTo>
                  <a:pt x="10600341" y="345959"/>
                </a:lnTo>
                <a:lnTo>
                  <a:pt x="10598975" y="346288"/>
                </a:lnTo>
                <a:lnTo>
                  <a:pt x="10559757" y="348077"/>
                </a:lnTo>
                <a:cubicBezTo>
                  <a:pt x="10560543" y="350439"/>
                  <a:pt x="10561331" y="352801"/>
                  <a:pt x="10562006" y="355164"/>
                </a:cubicBezTo>
                <a:lnTo>
                  <a:pt x="10598975" y="346288"/>
                </a:lnTo>
                <a:lnTo>
                  <a:pt x="10600709" y="346208"/>
                </a:lnTo>
                <a:lnTo>
                  <a:pt x="10671058" y="393837"/>
                </a:lnTo>
                <a:cubicBezTo>
                  <a:pt x="10684998" y="403605"/>
                  <a:pt x="10698945" y="405562"/>
                  <a:pt x="10716705" y="395463"/>
                </a:cubicBezTo>
                <a:cubicBezTo>
                  <a:pt x="10713337" y="386104"/>
                  <a:pt x="10709850" y="376741"/>
                  <a:pt x="10705125" y="363955"/>
                </a:cubicBezTo>
                <a:cubicBezTo>
                  <a:pt x="10699059" y="372911"/>
                  <a:pt x="10695909" y="377469"/>
                  <a:pt x="10691409" y="384147"/>
                </a:cubicBezTo>
                <a:cubicBezTo>
                  <a:pt x="10677469" y="377142"/>
                  <a:pt x="10664541" y="370629"/>
                  <a:pt x="10652393" y="364524"/>
                </a:cubicBezTo>
                <a:cubicBezTo>
                  <a:pt x="10654979" y="356054"/>
                  <a:pt x="10657005" y="349298"/>
                  <a:pt x="10660716" y="337165"/>
                </a:cubicBezTo>
                <a:close/>
                <a:moveTo>
                  <a:pt x="10507818" y="335214"/>
                </a:moveTo>
                <a:cubicBezTo>
                  <a:pt x="10473637" y="351580"/>
                  <a:pt x="10432040" y="336351"/>
                  <a:pt x="10423041" y="370956"/>
                </a:cubicBezTo>
                <a:cubicBezTo>
                  <a:pt x="10432708" y="374541"/>
                  <a:pt x="10440470" y="377962"/>
                  <a:pt x="10448905" y="380316"/>
                </a:cubicBezTo>
                <a:cubicBezTo>
                  <a:pt x="10455535" y="382192"/>
                  <a:pt x="10462846" y="382763"/>
                  <a:pt x="10470151" y="383904"/>
                </a:cubicBezTo>
                <a:cubicBezTo>
                  <a:pt x="10482854" y="367534"/>
                  <a:pt x="10492071" y="355647"/>
                  <a:pt x="10507818" y="335214"/>
                </a:cubicBezTo>
                <a:close/>
                <a:moveTo>
                  <a:pt x="8189877" y="333179"/>
                </a:moveTo>
                <a:cubicBezTo>
                  <a:pt x="8153904" y="343681"/>
                  <a:pt x="8114213" y="328454"/>
                  <a:pt x="8086556" y="360369"/>
                </a:cubicBezTo>
                <a:cubicBezTo>
                  <a:pt x="8134902" y="363466"/>
                  <a:pt x="8167282" y="355244"/>
                  <a:pt x="8189877" y="333179"/>
                </a:cubicBezTo>
                <a:close/>
                <a:moveTo>
                  <a:pt x="8059687" y="313143"/>
                </a:moveTo>
                <a:lnTo>
                  <a:pt x="8059687" y="313379"/>
                </a:lnTo>
                <a:lnTo>
                  <a:pt x="8059349" y="313392"/>
                </a:lnTo>
                <a:close/>
                <a:moveTo>
                  <a:pt x="7991670" y="313143"/>
                </a:moveTo>
                <a:lnTo>
                  <a:pt x="7992233" y="313392"/>
                </a:lnTo>
                <a:lnTo>
                  <a:pt x="7992034" y="313434"/>
                </a:lnTo>
                <a:close/>
                <a:moveTo>
                  <a:pt x="9389823" y="306225"/>
                </a:moveTo>
                <a:cubicBezTo>
                  <a:pt x="9389380" y="307448"/>
                  <a:pt x="9388930" y="308672"/>
                  <a:pt x="9388480" y="309891"/>
                </a:cubicBezTo>
                <a:cubicBezTo>
                  <a:pt x="9390616" y="310053"/>
                  <a:pt x="9392635" y="310218"/>
                  <a:pt x="9394772" y="310378"/>
                </a:cubicBezTo>
                <a:cubicBezTo>
                  <a:pt x="9394547" y="309074"/>
                  <a:pt x="9394884" y="307611"/>
                  <a:pt x="9394097" y="306632"/>
                </a:cubicBezTo>
                <a:cubicBezTo>
                  <a:pt x="9393535" y="306145"/>
                  <a:pt x="9391292" y="306389"/>
                  <a:pt x="9389823" y="306225"/>
                </a:cubicBezTo>
                <a:close/>
                <a:moveTo>
                  <a:pt x="8956978" y="303862"/>
                </a:moveTo>
                <a:cubicBezTo>
                  <a:pt x="8954059" y="304107"/>
                  <a:pt x="8951579" y="306145"/>
                  <a:pt x="8948660" y="307693"/>
                </a:cubicBezTo>
                <a:cubicBezTo>
                  <a:pt x="8951022" y="308832"/>
                  <a:pt x="8953497" y="310947"/>
                  <a:pt x="8955402" y="310787"/>
                </a:cubicBezTo>
                <a:cubicBezTo>
                  <a:pt x="8958214" y="310545"/>
                  <a:pt x="8960689" y="308505"/>
                  <a:pt x="8963276" y="307284"/>
                </a:cubicBezTo>
                <a:cubicBezTo>
                  <a:pt x="8961139" y="306062"/>
                  <a:pt x="8958777" y="303618"/>
                  <a:pt x="8956978" y="303862"/>
                </a:cubicBezTo>
                <a:close/>
                <a:moveTo>
                  <a:pt x="9015665" y="302076"/>
                </a:moveTo>
                <a:cubicBezTo>
                  <a:pt x="9012972" y="303211"/>
                  <a:pt x="9008811" y="303862"/>
                  <a:pt x="9007911" y="305493"/>
                </a:cubicBezTo>
                <a:cubicBezTo>
                  <a:pt x="9006786" y="307448"/>
                  <a:pt x="9008585" y="310218"/>
                  <a:pt x="9009261" y="312580"/>
                </a:cubicBezTo>
                <a:cubicBezTo>
                  <a:pt x="9011840" y="311357"/>
                  <a:pt x="9015777" y="310545"/>
                  <a:pt x="9016790" y="308832"/>
                </a:cubicBezTo>
                <a:cubicBezTo>
                  <a:pt x="9017802" y="307041"/>
                  <a:pt x="9016115" y="304352"/>
                  <a:pt x="9015665" y="302076"/>
                </a:cubicBezTo>
                <a:close/>
                <a:moveTo>
                  <a:pt x="9119662" y="299226"/>
                </a:moveTo>
                <a:cubicBezTo>
                  <a:pt x="9119437" y="300203"/>
                  <a:pt x="9119324" y="301179"/>
                  <a:pt x="9119099" y="302076"/>
                </a:cubicBezTo>
                <a:cubicBezTo>
                  <a:pt x="9122361" y="302968"/>
                  <a:pt x="9125511" y="304596"/>
                  <a:pt x="9128766" y="304514"/>
                </a:cubicBezTo>
                <a:cubicBezTo>
                  <a:pt x="9131353" y="304432"/>
                  <a:pt x="9133940" y="302403"/>
                  <a:pt x="9136527" y="301179"/>
                </a:cubicBezTo>
                <a:cubicBezTo>
                  <a:pt x="9130791" y="300610"/>
                  <a:pt x="9125173" y="299876"/>
                  <a:pt x="9119662" y="299226"/>
                </a:cubicBezTo>
                <a:close/>
                <a:moveTo>
                  <a:pt x="9200839" y="298899"/>
                </a:moveTo>
                <a:cubicBezTo>
                  <a:pt x="9199939" y="300448"/>
                  <a:pt x="9198919" y="301994"/>
                  <a:pt x="9198026" y="303538"/>
                </a:cubicBezTo>
                <a:cubicBezTo>
                  <a:pt x="9199826" y="303538"/>
                  <a:pt x="9201844" y="303862"/>
                  <a:pt x="9203418" y="303373"/>
                </a:cubicBezTo>
                <a:cubicBezTo>
                  <a:pt x="9204431" y="302968"/>
                  <a:pt x="9204881" y="301509"/>
                  <a:pt x="9205556" y="300610"/>
                </a:cubicBezTo>
                <a:cubicBezTo>
                  <a:pt x="9203982" y="300038"/>
                  <a:pt x="9202406" y="299469"/>
                  <a:pt x="9200839" y="298899"/>
                </a:cubicBezTo>
                <a:close/>
                <a:moveTo>
                  <a:pt x="9483366" y="295396"/>
                </a:moveTo>
                <a:cubicBezTo>
                  <a:pt x="9474487" y="302565"/>
                  <a:pt x="9463583" y="307526"/>
                  <a:pt x="9464145" y="311519"/>
                </a:cubicBezTo>
                <a:cubicBezTo>
                  <a:pt x="9466613" y="326824"/>
                  <a:pt x="9482803" y="331306"/>
                  <a:pt x="9505068" y="334803"/>
                </a:cubicBezTo>
                <a:cubicBezTo>
                  <a:pt x="9497082" y="320312"/>
                  <a:pt x="9491239" y="309811"/>
                  <a:pt x="9483366" y="295396"/>
                </a:cubicBezTo>
                <a:close/>
                <a:moveTo>
                  <a:pt x="10073391" y="292873"/>
                </a:moveTo>
                <a:cubicBezTo>
                  <a:pt x="10072829" y="294746"/>
                  <a:pt x="10072265" y="296539"/>
                  <a:pt x="10071703" y="298412"/>
                </a:cubicBezTo>
                <a:cubicBezTo>
                  <a:pt x="10073391" y="298328"/>
                  <a:pt x="10074966" y="298328"/>
                  <a:pt x="10076652" y="298328"/>
                </a:cubicBezTo>
                <a:cubicBezTo>
                  <a:pt x="10077102" y="297189"/>
                  <a:pt x="10078227" y="295805"/>
                  <a:pt x="10077665" y="294907"/>
                </a:cubicBezTo>
                <a:cubicBezTo>
                  <a:pt x="10077102" y="293928"/>
                  <a:pt x="10074853" y="293523"/>
                  <a:pt x="10073391" y="292873"/>
                </a:cubicBezTo>
                <a:close/>
                <a:moveTo>
                  <a:pt x="9323269" y="292224"/>
                </a:moveTo>
                <a:cubicBezTo>
                  <a:pt x="9320344" y="294257"/>
                  <a:pt x="9317307" y="296290"/>
                  <a:pt x="9314390" y="298328"/>
                </a:cubicBezTo>
                <a:cubicBezTo>
                  <a:pt x="9322593" y="305006"/>
                  <a:pt x="9330798" y="311601"/>
                  <a:pt x="9339009" y="318277"/>
                </a:cubicBezTo>
                <a:cubicBezTo>
                  <a:pt x="9342270" y="316077"/>
                  <a:pt x="9345421" y="313883"/>
                  <a:pt x="9348676" y="311601"/>
                </a:cubicBezTo>
                <a:cubicBezTo>
                  <a:pt x="9340246" y="305166"/>
                  <a:pt x="9331705" y="298737"/>
                  <a:pt x="9323269" y="292224"/>
                </a:cubicBezTo>
                <a:close/>
                <a:moveTo>
                  <a:pt x="10034493" y="291002"/>
                </a:moveTo>
                <a:cubicBezTo>
                  <a:pt x="10032243" y="293523"/>
                  <a:pt x="10029881" y="295968"/>
                  <a:pt x="10027632" y="298490"/>
                </a:cubicBezTo>
                <a:cubicBezTo>
                  <a:pt x="10030781" y="299387"/>
                  <a:pt x="10034268" y="301262"/>
                  <a:pt x="10037073" y="300855"/>
                </a:cubicBezTo>
                <a:cubicBezTo>
                  <a:pt x="10039323" y="300530"/>
                  <a:pt x="10040785" y="297433"/>
                  <a:pt x="10042585" y="295476"/>
                </a:cubicBezTo>
                <a:cubicBezTo>
                  <a:pt x="10039885" y="294012"/>
                  <a:pt x="10037185" y="292468"/>
                  <a:pt x="10034493" y="291002"/>
                </a:cubicBezTo>
                <a:close/>
                <a:moveTo>
                  <a:pt x="9976532" y="290224"/>
                </a:moveTo>
                <a:cubicBezTo>
                  <a:pt x="9968663" y="288783"/>
                  <a:pt x="9959331" y="289986"/>
                  <a:pt x="9949717" y="292388"/>
                </a:cubicBezTo>
                <a:cubicBezTo>
                  <a:pt x="9948036" y="292789"/>
                  <a:pt x="9946686" y="293928"/>
                  <a:pt x="9943087" y="295968"/>
                </a:cubicBezTo>
                <a:cubicBezTo>
                  <a:pt x="9946350" y="312335"/>
                  <a:pt x="9959278" y="321207"/>
                  <a:pt x="9983109" y="318439"/>
                </a:cubicBezTo>
                <a:cubicBezTo>
                  <a:pt x="9988172" y="317870"/>
                  <a:pt x="9996263" y="307693"/>
                  <a:pt x="9994576" y="303945"/>
                </a:cubicBezTo>
                <a:cubicBezTo>
                  <a:pt x="9990812" y="295763"/>
                  <a:pt x="9984403" y="291673"/>
                  <a:pt x="9976532" y="290224"/>
                </a:cubicBezTo>
                <a:close/>
                <a:moveTo>
                  <a:pt x="9794232" y="283019"/>
                </a:moveTo>
                <a:cubicBezTo>
                  <a:pt x="9794232" y="289454"/>
                  <a:pt x="9794232" y="294499"/>
                  <a:pt x="9794232" y="302403"/>
                </a:cubicBezTo>
                <a:cubicBezTo>
                  <a:pt x="9757133" y="288153"/>
                  <a:pt x="9737793" y="304759"/>
                  <a:pt x="9714067" y="323573"/>
                </a:cubicBezTo>
                <a:cubicBezTo>
                  <a:pt x="9732394" y="331306"/>
                  <a:pt x="9746566" y="337330"/>
                  <a:pt x="9757583" y="341972"/>
                </a:cubicBezTo>
                <a:cubicBezTo>
                  <a:pt x="9789282" y="331466"/>
                  <a:pt x="9816608" y="327071"/>
                  <a:pt x="9834704" y="315265"/>
                </a:cubicBezTo>
                <a:cubicBezTo>
                  <a:pt x="9861805" y="297678"/>
                  <a:pt x="9882938" y="331793"/>
                  <a:pt x="9911832" y="312496"/>
                </a:cubicBezTo>
                <a:cubicBezTo>
                  <a:pt x="9907895" y="304107"/>
                  <a:pt x="9903177" y="294012"/>
                  <a:pt x="9900590" y="288478"/>
                </a:cubicBezTo>
                <a:cubicBezTo>
                  <a:pt x="9859211" y="286358"/>
                  <a:pt x="9826612" y="284732"/>
                  <a:pt x="9794232" y="283019"/>
                </a:cubicBezTo>
                <a:close/>
                <a:moveTo>
                  <a:pt x="8974179" y="271703"/>
                </a:moveTo>
                <a:cubicBezTo>
                  <a:pt x="8971593" y="273329"/>
                  <a:pt x="8969006" y="275042"/>
                  <a:pt x="8966419" y="276672"/>
                </a:cubicBezTo>
                <a:cubicBezTo>
                  <a:pt x="8970918" y="277320"/>
                  <a:pt x="8975530" y="277974"/>
                  <a:pt x="8982272" y="278952"/>
                </a:cubicBezTo>
                <a:cubicBezTo>
                  <a:pt x="8978342" y="275449"/>
                  <a:pt x="8976204" y="273576"/>
                  <a:pt x="8974179" y="271703"/>
                </a:cubicBezTo>
                <a:close/>
                <a:moveTo>
                  <a:pt x="11335961" y="266818"/>
                </a:moveTo>
                <a:cubicBezTo>
                  <a:pt x="11335285" y="269427"/>
                  <a:pt x="11334611" y="271947"/>
                  <a:pt x="11333936" y="274552"/>
                </a:cubicBezTo>
                <a:cubicBezTo>
                  <a:pt x="11346864" y="276263"/>
                  <a:pt x="11359793" y="277893"/>
                  <a:pt x="11372722" y="279602"/>
                </a:cubicBezTo>
                <a:cubicBezTo>
                  <a:pt x="11373284" y="277320"/>
                  <a:pt x="11373966" y="275042"/>
                  <a:pt x="11374521" y="272759"/>
                </a:cubicBezTo>
                <a:cubicBezTo>
                  <a:pt x="11361705" y="270811"/>
                  <a:pt x="11348777" y="268775"/>
                  <a:pt x="11335961" y="266818"/>
                </a:cubicBezTo>
                <a:close/>
                <a:moveTo>
                  <a:pt x="11439957" y="266575"/>
                </a:moveTo>
                <a:cubicBezTo>
                  <a:pt x="11431297" y="266900"/>
                  <a:pt x="11422642" y="267145"/>
                  <a:pt x="11413988" y="267469"/>
                </a:cubicBezTo>
                <a:cubicBezTo>
                  <a:pt x="11413988" y="268693"/>
                  <a:pt x="11414100" y="269832"/>
                  <a:pt x="11414100" y="271055"/>
                </a:cubicBezTo>
                <a:cubicBezTo>
                  <a:pt x="11422867" y="271055"/>
                  <a:pt x="11431521" y="271055"/>
                  <a:pt x="11440183" y="271055"/>
                </a:cubicBezTo>
                <a:cubicBezTo>
                  <a:pt x="11440070" y="269587"/>
                  <a:pt x="11440070" y="268121"/>
                  <a:pt x="11439957" y="266575"/>
                </a:cubicBezTo>
                <a:close/>
                <a:moveTo>
                  <a:pt x="10624736" y="260222"/>
                </a:moveTo>
                <a:cubicBezTo>
                  <a:pt x="10599667" y="257702"/>
                  <a:pt x="10599779" y="270479"/>
                  <a:pt x="10594724" y="285953"/>
                </a:cubicBezTo>
                <a:cubicBezTo>
                  <a:pt x="10622605" y="287906"/>
                  <a:pt x="10647450" y="289617"/>
                  <a:pt x="10675107" y="291568"/>
                </a:cubicBezTo>
                <a:cubicBezTo>
                  <a:pt x="10677807" y="280905"/>
                  <a:pt x="10679937" y="272517"/>
                  <a:pt x="10681630" y="266004"/>
                </a:cubicBezTo>
                <a:cubicBezTo>
                  <a:pt x="10660154" y="263806"/>
                  <a:pt x="10642389" y="262095"/>
                  <a:pt x="10624736" y="260222"/>
                </a:cubicBezTo>
                <a:close/>
                <a:moveTo>
                  <a:pt x="9952866" y="259085"/>
                </a:moveTo>
                <a:cubicBezTo>
                  <a:pt x="9953091" y="261933"/>
                  <a:pt x="9953204" y="264865"/>
                  <a:pt x="9953429" y="267714"/>
                </a:cubicBezTo>
                <a:cubicBezTo>
                  <a:pt x="9983335" y="266413"/>
                  <a:pt x="10013241" y="265187"/>
                  <a:pt x="10043147" y="263966"/>
                </a:cubicBezTo>
                <a:cubicBezTo>
                  <a:pt x="10043147" y="262340"/>
                  <a:pt x="10043147" y="260709"/>
                  <a:pt x="10043147" y="259085"/>
                </a:cubicBezTo>
                <a:cubicBezTo>
                  <a:pt x="10013016" y="259085"/>
                  <a:pt x="9982885" y="259085"/>
                  <a:pt x="9952866" y="259085"/>
                </a:cubicBezTo>
                <a:close/>
                <a:moveTo>
                  <a:pt x="9660553" y="243447"/>
                </a:moveTo>
                <a:cubicBezTo>
                  <a:pt x="9609626" y="246383"/>
                  <a:pt x="9558919" y="252158"/>
                  <a:pt x="9508211" y="256643"/>
                </a:cubicBezTo>
                <a:cubicBezTo>
                  <a:pt x="9498994" y="257455"/>
                  <a:pt x="9489665" y="257702"/>
                  <a:pt x="9480329" y="258191"/>
                </a:cubicBezTo>
                <a:cubicBezTo>
                  <a:pt x="9479991" y="260796"/>
                  <a:pt x="9479660" y="263397"/>
                  <a:pt x="9479323" y="266004"/>
                </a:cubicBezTo>
                <a:cubicBezTo>
                  <a:pt x="9504618" y="270079"/>
                  <a:pt x="9529913" y="274225"/>
                  <a:pt x="9555214" y="278298"/>
                </a:cubicBezTo>
                <a:cubicBezTo>
                  <a:pt x="9557231" y="280825"/>
                  <a:pt x="9559143" y="283344"/>
                  <a:pt x="9561168" y="285871"/>
                </a:cubicBezTo>
                <a:cubicBezTo>
                  <a:pt x="9546328" y="290595"/>
                  <a:pt x="9531375" y="295316"/>
                  <a:pt x="9518558" y="299387"/>
                </a:cubicBezTo>
                <a:cubicBezTo>
                  <a:pt x="9567798" y="347992"/>
                  <a:pt x="9580283" y="347667"/>
                  <a:pt x="9611651" y="305328"/>
                </a:cubicBezTo>
                <a:cubicBezTo>
                  <a:pt x="9596810" y="299226"/>
                  <a:pt x="9576459" y="289292"/>
                  <a:pt x="9600404" y="280256"/>
                </a:cubicBezTo>
                <a:cubicBezTo>
                  <a:pt x="9630872" y="268693"/>
                  <a:pt x="9661341" y="247278"/>
                  <a:pt x="9703275" y="264784"/>
                </a:cubicBezTo>
                <a:cubicBezTo>
                  <a:pt x="9716429" y="270317"/>
                  <a:pt x="9736105" y="267636"/>
                  <a:pt x="9752858" y="268693"/>
                </a:cubicBezTo>
                <a:cubicBezTo>
                  <a:pt x="9753534" y="263966"/>
                  <a:pt x="9754096" y="259248"/>
                  <a:pt x="9754771" y="254525"/>
                </a:cubicBezTo>
                <a:cubicBezTo>
                  <a:pt x="9725877" y="242878"/>
                  <a:pt x="9692822" y="241574"/>
                  <a:pt x="9660553" y="243447"/>
                </a:cubicBezTo>
                <a:close/>
                <a:moveTo>
                  <a:pt x="11112564" y="241821"/>
                </a:moveTo>
                <a:cubicBezTo>
                  <a:pt x="11110990" y="242228"/>
                  <a:pt x="11109421" y="242635"/>
                  <a:pt x="11107727" y="243044"/>
                </a:cubicBezTo>
                <a:cubicBezTo>
                  <a:pt x="11109759" y="244101"/>
                  <a:pt x="11111776" y="245324"/>
                  <a:pt x="11114026" y="246139"/>
                </a:cubicBezTo>
                <a:cubicBezTo>
                  <a:pt x="11114364" y="246219"/>
                  <a:pt x="11115939" y="244590"/>
                  <a:pt x="11116951" y="243694"/>
                </a:cubicBezTo>
                <a:cubicBezTo>
                  <a:pt x="11115601" y="243044"/>
                  <a:pt x="11114139" y="242475"/>
                  <a:pt x="11112564" y="241821"/>
                </a:cubicBezTo>
                <a:close/>
                <a:moveTo>
                  <a:pt x="9378026" y="240353"/>
                </a:moveTo>
                <a:cubicBezTo>
                  <a:pt x="9375552" y="242553"/>
                  <a:pt x="9368240" y="248984"/>
                  <a:pt x="9360823" y="255419"/>
                </a:cubicBezTo>
                <a:cubicBezTo>
                  <a:pt x="9370152" y="260958"/>
                  <a:pt x="9378476" y="269427"/>
                  <a:pt x="9388930" y="271294"/>
                </a:cubicBezTo>
                <a:cubicBezTo>
                  <a:pt x="9404446" y="273983"/>
                  <a:pt x="9421529" y="272028"/>
                  <a:pt x="9438282" y="272028"/>
                </a:cubicBezTo>
                <a:cubicBezTo>
                  <a:pt x="9419061" y="261848"/>
                  <a:pt x="9401296" y="252568"/>
                  <a:pt x="9378026" y="240353"/>
                </a:cubicBezTo>
                <a:close/>
                <a:moveTo>
                  <a:pt x="9015327" y="239132"/>
                </a:moveTo>
                <a:cubicBezTo>
                  <a:pt x="9014541" y="240193"/>
                  <a:pt x="9012972" y="241332"/>
                  <a:pt x="9013084" y="242390"/>
                </a:cubicBezTo>
                <a:cubicBezTo>
                  <a:pt x="9012972" y="243044"/>
                  <a:pt x="9015215" y="243694"/>
                  <a:pt x="9016452" y="244426"/>
                </a:cubicBezTo>
                <a:cubicBezTo>
                  <a:pt x="9018026" y="243856"/>
                  <a:pt x="9019489" y="243287"/>
                  <a:pt x="9021064" y="242717"/>
                </a:cubicBezTo>
                <a:cubicBezTo>
                  <a:pt x="9019152" y="241496"/>
                  <a:pt x="9017240" y="240353"/>
                  <a:pt x="9015327" y="239132"/>
                </a:cubicBezTo>
                <a:close/>
                <a:moveTo>
                  <a:pt x="8919205" y="234006"/>
                </a:moveTo>
                <a:cubicBezTo>
                  <a:pt x="8918979" y="233764"/>
                  <a:pt x="8916280" y="235145"/>
                  <a:pt x="8914705" y="235797"/>
                </a:cubicBezTo>
                <a:cubicBezTo>
                  <a:pt x="8915718" y="236693"/>
                  <a:pt x="8916730" y="237590"/>
                  <a:pt x="8917517" y="238406"/>
                </a:cubicBezTo>
                <a:cubicBezTo>
                  <a:pt x="8919429" y="238406"/>
                  <a:pt x="8921229" y="238406"/>
                  <a:pt x="8923028" y="238406"/>
                </a:cubicBezTo>
                <a:cubicBezTo>
                  <a:pt x="8921791" y="236858"/>
                  <a:pt x="8920772" y="235227"/>
                  <a:pt x="8919205" y="234006"/>
                </a:cubicBezTo>
                <a:close/>
                <a:moveTo>
                  <a:pt x="8833267" y="232407"/>
                </a:moveTo>
                <a:cubicBezTo>
                  <a:pt x="8816586" y="233517"/>
                  <a:pt x="8799916" y="237343"/>
                  <a:pt x="8781589" y="246139"/>
                </a:cubicBezTo>
                <a:cubicBezTo>
                  <a:pt x="8816333" y="259737"/>
                  <a:pt x="8843313" y="257292"/>
                  <a:pt x="8869733" y="252323"/>
                </a:cubicBezTo>
                <a:cubicBezTo>
                  <a:pt x="8875358" y="251264"/>
                  <a:pt x="8878275" y="243044"/>
                  <a:pt x="8885023" y="234983"/>
                </a:cubicBezTo>
                <a:cubicBezTo>
                  <a:pt x="8866643" y="232907"/>
                  <a:pt x="8849949" y="231298"/>
                  <a:pt x="8833267" y="232407"/>
                </a:cubicBezTo>
                <a:close/>
                <a:moveTo>
                  <a:pt x="9064461" y="232215"/>
                </a:moveTo>
                <a:cubicBezTo>
                  <a:pt x="9063449" y="236206"/>
                  <a:pt x="9062549" y="240110"/>
                  <a:pt x="9061536" y="244101"/>
                </a:cubicBezTo>
                <a:cubicBezTo>
                  <a:pt x="9075027" y="244917"/>
                  <a:pt x="9088631" y="245729"/>
                  <a:pt x="9102121" y="246139"/>
                </a:cubicBezTo>
                <a:cubicBezTo>
                  <a:pt x="9102571" y="246139"/>
                  <a:pt x="9103247" y="241821"/>
                  <a:pt x="9104483" y="237020"/>
                </a:cubicBezTo>
                <a:cubicBezTo>
                  <a:pt x="9091105" y="235390"/>
                  <a:pt x="9077839" y="233764"/>
                  <a:pt x="9064461" y="232215"/>
                </a:cubicBezTo>
                <a:close/>
                <a:moveTo>
                  <a:pt x="9418386" y="228872"/>
                </a:moveTo>
                <a:cubicBezTo>
                  <a:pt x="9418274" y="229933"/>
                  <a:pt x="9417712" y="231806"/>
                  <a:pt x="9418048" y="231891"/>
                </a:cubicBezTo>
                <a:cubicBezTo>
                  <a:pt x="9420411" y="232460"/>
                  <a:pt x="9422885" y="232703"/>
                  <a:pt x="9425465" y="233030"/>
                </a:cubicBezTo>
                <a:cubicBezTo>
                  <a:pt x="9425691" y="231969"/>
                  <a:pt x="9426253" y="230094"/>
                  <a:pt x="9425915" y="230013"/>
                </a:cubicBezTo>
                <a:cubicBezTo>
                  <a:pt x="9423448" y="229446"/>
                  <a:pt x="9420854" y="229199"/>
                  <a:pt x="9418386" y="228872"/>
                </a:cubicBezTo>
                <a:close/>
                <a:moveTo>
                  <a:pt x="9811659" y="228227"/>
                </a:moveTo>
                <a:cubicBezTo>
                  <a:pt x="9810647" y="229199"/>
                  <a:pt x="9808510" y="230912"/>
                  <a:pt x="9808734" y="231155"/>
                </a:cubicBezTo>
                <a:cubicBezTo>
                  <a:pt x="9810759" y="232785"/>
                  <a:pt x="9813121" y="234169"/>
                  <a:pt x="9815370" y="235554"/>
                </a:cubicBezTo>
                <a:cubicBezTo>
                  <a:pt x="9816382" y="234576"/>
                  <a:pt x="9817389" y="233599"/>
                  <a:pt x="9818513" y="232538"/>
                </a:cubicBezTo>
                <a:cubicBezTo>
                  <a:pt x="9816270" y="231072"/>
                  <a:pt x="9813908" y="229689"/>
                  <a:pt x="9811659" y="228227"/>
                </a:cubicBezTo>
                <a:close/>
                <a:moveTo>
                  <a:pt x="11035099" y="209741"/>
                </a:moveTo>
                <a:cubicBezTo>
                  <a:pt x="11032856" y="212266"/>
                  <a:pt x="11030606" y="214789"/>
                  <a:pt x="11028357" y="217314"/>
                </a:cubicBezTo>
                <a:cubicBezTo>
                  <a:pt x="11031619" y="218212"/>
                  <a:pt x="11035099" y="220163"/>
                  <a:pt x="11038024" y="219756"/>
                </a:cubicBezTo>
                <a:cubicBezTo>
                  <a:pt x="11040161" y="219429"/>
                  <a:pt x="11041623" y="216257"/>
                  <a:pt x="11043422" y="214304"/>
                </a:cubicBezTo>
                <a:cubicBezTo>
                  <a:pt x="11040611" y="212756"/>
                  <a:pt x="11037799" y="211290"/>
                  <a:pt x="11035099" y="209741"/>
                </a:cubicBezTo>
                <a:close/>
                <a:moveTo>
                  <a:pt x="11147870" y="200461"/>
                </a:moveTo>
                <a:cubicBezTo>
                  <a:pt x="11140334" y="201925"/>
                  <a:pt x="11132691" y="203310"/>
                  <a:pt x="11125156" y="204776"/>
                </a:cubicBezTo>
                <a:cubicBezTo>
                  <a:pt x="11125830" y="206569"/>
                  <a:pt x="11126505" y="208278"/>
                  <a:pt x="11127068" y="210066"/>
                </a:cubicBezTo>
                <a:cubicBezTo>
                  <a:pt x="11134716" y="208602"/>
                  <a:pt x="11142245" y="207054"/>
                  <a:pt x="11149781" y="205593"/>
                </a:cubicBezTo>
                <a:cubicBezTo>
                  <a:pt x="11149107" y="203882"/>
                  <a:pt x="11148544" y="202169"/>
                  <a:pt x="11147870" y="200461"/>
                </a:cubicBezTo>
                <a:close/>
                <a:moveTo>
                  <a:pt x="9333054" y="199891"/>
                </a:moveTo>
                <a:cubicBezTo>
                  <a:pt x="9313377" y="201030"/>
                  <a:pt x="9293588" y="202169"/>
                  <a:pt x="9272567" y="203473"/>
                </a:cubicBezTo>
                <a:cubicBezTo>
                  <a:pt x="9270093" y="220897"/>
                  <a:pt x="9268180" y="235145"/>
                  <a:pt x="9265368" y="255255"/>
                </a:cubicBezTo>
                <a:cubicBezTo>
                  <a:pt x="9289313" y="252487"/>
                  <a:pt x="9308653" y="250288"/>
                  <a:pt x="9327992" y="248012"/>
                </a:cubicBezTo>
                <a:cubicBezTo>
                  <a:pt x="9315852" y="235472"/>
                  <a:pt x="9307078" y="226436"/>
                  <a:pt x="9295949" y="214953"/>
                </a:cubicBezTo>
                <a:cubicBezTo>
                  <a:pt x="9308540" y="211370"/>
                  <a:pt x="9314952" y="209414"/>
                  <a:pt x="9321469" y="207624"/>
                </a:cubicBezTo>
                <a:cubicBezTo>
                  <a:pt x="9325855" y="206405"/>
                  <a:pt x="9330355" y="205348"/>
                  <a:pt x="9334847" y="204287"/>
                </a:cubicBezTo>
                <a:cubicBezTo>
                  <a:pt x="9334284" y="202821"/>
                  <a:pt x="9333610" y="201355"/>
                  <a:pt x="9333054" y="199891"/>
                </a:cubicBezTo>
                <a:close/>
                <a:moveTo>
                  <a:pt x="5563560" y="183118"/>
                </a:moveTo>
                <a:lnTo>
                  <a:pt x="5563898" y="183363"/>
                </a:lnTo>
                <a:lnTo>
                  <a:pt x="5563579" y="183302"/>
                </a:lnTo>
                <a:close/>
                <a:moveTo>
                  <a:pt x="11231177" y="179046"/>
                </a:moveTo>
                <a:cubicBezTo>
                  <a:pt x="11230614" y="180756"/>
                  <a:pt x="11230164" y="182465"/>
                  <a:pt x="11229602" y="184260"/>
                </a:cubicBezTo>
                <a:cubicBezTo>
                  <a:pt x="11231177" y="184260"/>
                  <a:pt x="11232639" y="184260"/>
                  <a:pt x="11234213" y="184260"/>
                </a:cubicBezTo>
                <a:cubicBezTo>
                  <a:pt x="11234551" y="183199"/>
                  <a:pt x="11235676" y="181895"/>
                  <a:pt x="11235113" y="181001"/>
                </a:cubicBezTo>
                <a:cubicBezTo>
                  <a:pt x="11234551" y="180102"/>
                  <a:pt x="11232527" y="179697"/>
                  <a:pt x="11231177" y="179046"/>
                </a:cubicBezTo>
                <a:close/>
                <a:moveTo>
                  <a:pt x="10828125" y="177335"/>
                </a:moveTo>
                <a:cubicBezTo>
                  <a:pt x="10827450" y="178314"/>
                  <a:pt x="10825988" y="179777"/>
                  <a:pt x="10826325" y="180022"/>
                </a:cubicBezTo>
                <a:cubicBezTo>
                  <a:pt x="10827450" y="180916"/>
                  <a:pt x="10829243" y="181326"/>
                  <a:pt x="10830706" y="181895"/>
                </a:cubicBezTo>
                <a:cubicBezTo>
                  <a:pt x="10831612" y="180347"/>
                  <a:pt x="10832505" y="178883"/>
                  <a:pt x="10833405" y="177335"/>
                </a:cubicBezTo>
                <a:cubicBezTo>
                  <a:pt x="10831612" y="177335"/>
                  <a:pt x="10829806" y="177335"/>
                  <a:pt x="10828125" y="177335"/>
                </a:cubicBezTo>
                <a:close/>
                <a:moveTo>
                  <a:pt x="11103685" y="177090"/>
                </a:moveTo>
                <a:cubicBezTo>
                  <a:pt x="11100873" y="177417"/>
                  <a:pt x="11098061" y="178229"/>
                  <a:pt x="11095249" y="178883"/>
                </a:cubicBezTo>
                <a:cubicBezTo>
                  <a:pt x="11096261" y="179697"/>
                  <a:pt x="11097386" y="181408"/>
                  <a:pt x="11098174" y="181326"/>
                </a:cubicBezTo>
                <a:cubicBezTo>
                  <a:pt x="11100985" y="181081"/>
                  <a:pt x="11103797" y="180187"/>
                  <a:pt x="11106496" y="179535"/>
                </a:cubicBezTo>
                <a:cubicBezTo>
                  <a:pt x="11105597" y="178721"/>
                  <a:pt x="11104472" y="177008"/>
                  <a:pt x="11103685" y="177090"/>
                </a:cubicBezTo>
                <a:close/>
                <a:moveTo>
                  <a:pt x="10911545" y="169600"/>
                </a:moveTo>
                <a:cubicBezTo>
                  <a:pt x="10901878" y="172205"/>
                  <a:pt x="10892204" y="174808"/>
                  <a:pt x="10882538" y="177417"/>
                </a:cubicBezTo>
                <a:cubicBezTo>
                  <a:pt x="10883325" y="179208"/>
                  <a:pt x="10884001" y="181001"/>
                  <a:pt x="10884788" y="182792"/>
                </a:cubicBezTo>
                <a:cubicBezTo>
                  <a:pt x="10895354" y="180838"/>
                  <a:pt x="10906032" y="178883"/>
                  <a:pt x="10916712" y="176926"/>
                </a:cubicBezTo>
                <a:cubicBezTo>
                  <a:pt x="10915032" y="174483"/>
                  <a:pt x="10913232" y="172045"/>
                  <a:pt x="10911545" y="169600"/>
                </a:cubicBezTo>
                <a:close/>
                <a:moveTo>
                  <a:pt x="11533050" y="166179"/>
                </a:moveTo>
                <a:cubicBezTo>
                  <a:pt x="11530913" y="168136"/>
                  <a:pt x="11528101" y="169927"/>
                  <a:pt x="11527201" y="172205"/>
                </a:cubicBezTo>
                <a:cubicBezTo>
                  <a:pt x="11526864" y="172939"/>
                  <a:pt x="11531250" y="174730"/>
                  <a:pt x="11533500" y="176031"/>
                </a:cubicBezTo>
                <a:cubicBezTo>
                  <a:pt x="11535518" y="174080"/>
                  <a:pt x="11538330" y="172205"/>
                  <a:pt x="11539230" y="170009"/>
                </a:cubicBezTo>
                <a:cubicBezTo>
                  <a:pt x="11539568" y="169275"/>
                  <a:pt x="11535181" y="167483"/>
                  <a:pt x="11533050" y="166179"/>
                </a:cubicBezTo>
                <a:close/>
                <a:moveTo>
                  <a:pt x="11251416" y="159750"/>
                </a:moveTo>
                <a:cubicBezTo>
                  <a:pt x="11270750" y="181650"/>
                  <a:pt x="11267600" y="181165"/>
                  <a:pt x="11260633" y="205021"/>
                </a:cubicBezTo>
                <a:cubicBezTo>
                  <a:pt x="11257371" y="216257"/>
                  <a:pt x="11267157" y="240026"/>
                  <a:pt x="11273787" y="240602"/>
                </a:cubicBezTo>
                <a:cubicBezTo>
                  <a:pt x="11317408" y="244266"/>
                  <a:pt x="11362380" y="246628"/>
                  <a:pt x="11405552" y="242308"/>
                </a:cubicBezTo>
                <a:cubicBezTo>
                  <a:pt x="11438045" y="239132"/>
                  <a:pt x="11468626" y="225375"/>
                  <a:pt x="11500332" y="216257"/>
                </a:cubicBezTo>
                <a:cubicBezTo>
                  <a:pt x="11483466" y="188898"/>
                  <a:pt x="11453898" y="207215"/>
                  <a:pt x="11429054" y="208518"/>
                </a:cubicBezTo>
                <a:cubicBezTo>
                  <a:pt x="11402853" y="209904"/>
                  <a:pt x="11376771" y="212593"/>
                  <a:pt x="11350689" y="214789"/>
                </a:cubicBezTo>
                <a:cubicBezTo>
                  <a:pt x="11348889" y="211207"/>
                  <a:pt x="11346977" y="207624"/>
                  <a:pt x="11345178" y="204127"/>
                </a:cubicBezTo>
                <a:cubicBezTo>
                  <a:pt x="11384195" y="197609"/>
                  <a:pt x="11393186" y="158202"/>
                  <a:pt x="11446025" y="165934"/>
                </a:cubicBezTo>
                <a:cubicBezTo>
                  <a:pt x="11437145" y="162275"/>
                  <a:pt x="11430066" y="160809"/>
                  <a:pt x="11422980" y="160644"/>
                </a:cubicBezTo>
                <a:cubicBezTo>
                  <a:pt x="11402515" y="160155"/>
                  <a:pt x="11382057" y="159750"/>
                  <a:pt x="11361480" y="159995"/>
                </a:cubicBezTo>
                <a:cubicBezTo>
                  <a:pt x="11307629" y="160644"/>
                  <a:pt x="11307629" y="160809"/>
                  <a:pt x="11303242" y="197118"/>
                </a:cubicBezTo>
                <a:close/>
                <a:moveTo>
                  <a:pt x="11168446" y="159503"/>
                </a:moveTo>
                <a:cubicBezTo>
                  <a:pt x="11157649" y="164388"/>
                  <a:pt x="11147756" y="168951"/>
                  <a:pt x="11129317" y="177251"/>
                </a:cubicBezTo>
                <a:cubicBezTo>
                  <a:pt x="11178563" y="185721"/>
                  <a:pt x="11178563" y="185721"/>
                  <a:pt x="11168446" y="159503"/>
                </a:cubicBezTo>
                <a:close/>
                <a:moveTo>
                  <a:pt x="10949205" y="155757"/>
                </a:moveTo>
                <a:cubicBezTo>
                  <a:pt x="10949205" y="164148"/>
                  <a:pt x="10945725" y="172859"/>
                  <a:pt x="10949880" y="175704"/>
                </a:cubicBezTo>
                <a:cubicBezTo>
                  <a:pt x="10963490" y="185072"/>
                  <a:pt x="10977768" y="182304"/>
                  <a:pt x="11012504" y="167076"/>
                </a:cubicBezTo>
                <a:cubicBezTo>
                  <a:pt x="10995076" y="163985"/>
                  <a:pt x="10976187" y="160564"/>
                  <a:pt x="10949205" y="155757"/>
                </a:cubicBezTo>
                <a:close/>
                <a:moveTo>
                  <a:pt x="9369478" y="119611"/>
                </a:moveTo>
                <a:cubicBezTo>
                  <a:pt x="9368578" y="120995"/>
                  <a:pt x="9367790" y="122459"/>
                  <a:pt x="9366890" y="123840"/>
                </a:cubicBezTo>
                <a:cubicBezTo>
                  <a:pt x="9368578" y="123840"/>
                  <a:pt x="9370490" y="124165"/>
                  <a:pt x="9371952" y="123758"/>
                </a:cubicBezTo>
                <a:cubicBezTo>
                  <a:pt x="9372851" y="123433"/>
                  <a:pt x="9373189" y="122134"/>
                  <a:pt x="9373864" y="121237"/>
                </a:cubicBezTo>
                <a:cubicBezTo>
                  <a:pt x="9372401" y="120668"/>
                  <a:pt x="9370940" y="120183"/>
                  <a:pt x="9369478" y="119611"/>
                </a:cubicBezTo>
                <a:close/>
                <a:moveTo>
                  <a:pt x="9422997" y="112602"/>
                </a:moveTo>
                <a:cubicBezTo>
                  <a:pt x="9422997" y="113338"/>
                  <a:pt x="9422997" y="114150"/>
                  <a:pt x="9422997" y="114884"/>
                </a:cubicBezTo>
                <a:cubicBezTo>
                  <a:pt x="9428390" y="114884"/>
                  <a:pt x="9433677" y="114884"/>
                  <a:pt x="9439069" y="114884"/>
                </a:cubicBezTo>
                <a:cubicBezTo>
                  <a:pt x="9439069" y="114150"/>
                  <a:pt x="9439069" y="113338"/>
                  <a:pt x="9439069" y="112602"/>
                </a:cubicBezTo>
                <a:cubicBezTo>
                  <a:pt x="9433677" y="112602"/>
                  <a:pt x="9428390" y="112602"/>
                  <a:pt x="9422997" y="112602"/>
                </a:cubicBezTo>
                <a:close/>
                <a:moveTo>
                  <a:pt x="9680568" y="99499"/>
                </a:moveTo>
                <a:cubicBezTo>
                  <a:pt x="9664152" y="101615"/>
                  <a:pt x="9647625" y="103731"/>
                  <a:pt x="9631097" y="105766"/>
                </a:cubicBezTo>
                <a:cubicBezTo>
                  <a:pt x="9631997" y="108618"/>
                  <a:pt x="9632897" y="111463"/>
                  <a:pt x="9633797" y="114315"/>
                </a:cubicBezTo>
                <a:cubicBezTo>
                  <a:pt x="9649986" y="111383"/>
                  <a:pt x="9666290" y="108535"/>
                  <a:pt x="9682480" y="105606"/>
                </a:cubicBezTo>
                <a:cubicBezTo>
                  <a:pt x="9681805" y="103566"/>
                  <a:pt x="9681243" y="101531"/>
                  <a:pt x="9680568" y="99499"/>
                </a:cubicBezTo>
                <a:close/>
                <a:moveTo>
                  <a:pt x="9509679" y="81014"/>
                </a:moveTo>
                <a:cubicBezTo>
                  <a:pt x="9498656" y="92250"/>
                  <a:pt x="9488653" y="102427"/>
                  <a:pt x="9475499" y="115943"/>
                </a:cubicBezTo>
                <a:cubicBezTo>
                  <a:pt x="9530475" y="114235"/>
                  <a:pt x="9530475" y="114235"/>
                  <a:pt x="9509679" y="81014"/>
                </a:cubicBezTo>
                <a:close/>
                <a:moveTo>
                  <a:pt x="9672582" y="17422"/>
                </a:moveTo>
                <a:cubicBezTo>
                  <a:pt x="9654254" y="28333"/>
                  <a:pt x="9638183" y="37861"/>
                  <a:pt x="9619069" y="49259"/>
                </a:cubicBezTo>
                <a:cubicBezTo>
                  <a:pt x="9647175" y="49259"/>
                  <a:pt x="9669889" y="49259"/>
                  <a:pt x="9698446" y="49259"/>
                </a:cubicBezTo>
                <a:cubicBezTo>
                  <a:pt x="9687316" y="35585"/>
                  <a:pt x="9679330" y="25813"/>
                  <a:pt x="9672582" y="17422"/>
                </a:cubicBezTo>
                <a:close/>
                <a:moveTo>
                  <a:pt x="9709237" y="0"/>
                </a:moveTo>
                <a:cubicBezTo>
                  <a:pt x="9720366" y="15229"/>
                  <a:pt x="9726890" y="35745"/>
                  <a:pt x="9744535" y="45190"/>
                </a:cubicBezTo>
                <a:cubicBezTo>
                  <a:pt x="9761625" y="54226"/>
                  <a:pt x="9790295" y="51864"/>
                  <a:pt x="9812783" y="54389"/>
                </a:cubicBezTo>
                <a:cubicBezTo>
                  <a:pt x="9816496" y="66930"/>
                  <a:pt x="9795806" y="81096"/>
                  <a:pt x="9826162" y="85412"/>
                </a:cubicBezTo>
                <a:cubicBezTo>
                  <a:pt x="9859436" y="90132"/>
                  <a:pt x="9802892" y="108455"/>
                  <a:pt x="9831555" y="114720"/>
                </a:cubicBezTo>
                <a:cubicBezTo>
                  <a:pt x="9754208" y="140615"/>
                  <a:pt x="9668308" y="119284"/>
                  <a:pt x="9584439" y="130197"/>
                </a:cubicBezTo>
                <a:cubicBezTo>
                  <a:pt x="9588712" y="151364"/>
                  <a:pt x="9595798" y="164148"/>
                  <a:pt x="9619969" y="171636"/>
                </a:cubicBezTo>
                <a:cubicBezTo>
                  <a:pt x="9629860" y="174730"/>
                  <a:pt x="9634809" y="186128"/>
                  <a:pt x="9649424" y="201682"/>
                </a:cubicBezTo>
                <a:cubicBezTo>
                  <a:pt x="9693384" y="203390"/>
                  <a:pt x="9750834" y="204451"/>
                  <a:pt x="9808060" y="208278"/>
                </a:cubicBezTo>
                <a:cubicBezTo>
                  <a:pt x="9831891" y="209824"/>
                  <a:pt x="9854943" y="217155"/>
                  <a:pt x="9879563" y="222116"/>
                </a:cubicBezTo>
                <a:cubicBezTo>
                  <a:pt x="9879563" y="222526"/>
                  <a:pt x="9879901" y="216911"/>
                  <a:pt x="9880237" y="211290"/>
                </a:cubicBezTo>
                <a:cubicBezTo>
                  <a:pt x="9891929" y="202412"/>
                  <a:pt x="9913293" y="226841"/>
                  <a:pt x="9921161" y="205021"/>
                </a:cubicBezTo>
                <a:cubicBezTo>
                  <a:pt x="9955341" y="207949"/>
                  <a:pt x="9989633" y="210311"/>
                  <a:pt x="10023583" y="214059"/>
                </a:cubicBezTo>
                <a:cubicBezTo>
                  <a:pt x="10055850" y="217556"/>
                  <a:pt x="10088006" y="226272"/>
                  <a:pt x="10120049" y="225867"/>
                </a:cubicBezTo>
                <a:cubicBezTo>
                  <a:pt x="10151080" y="225457"/>
                  <a:pt x="10175813" y="225457"/>
                  <a:pt x="10202345" y="241496"/>
                </a:cubicBezTo>
                <a:cubicBezTo>
                  <a:pt x="10219998" y="252080"/>
                  <a:pt x="10250465" y="253956"/>
                  <a:pt x="10275536" y="255010"/>
                </a:cubicBezTo>
                <a:cubicBezTo>
                  <a:pt x="10319607" y="256885"/>
                  <a:pt x="10364016" y="254525"/>
                  <a:pt x="10408201" y="255175"/>
                </a:cubicBezTo>
                <a:cubicBezTo>
                  <a:pt x="10421691" y="255339"/>
                  <a:pt x="10435190" y="259494"/>
                  <a:pt x="10461489" y="264131"/>
                </a:cubicBezTo>
                <a:cubicBezTo>
                  <a:pt x="10401571" y="294499"/>
                  <a:pt x="10344234" y="284649"/>
                  <a:pt x="10291951" y="288478"/>
                </a:cubicBezTo>
                <a:cubicBezTo>
                  <a:pt x="10236525" y="292546"/>
                  <a:pt x="10180087" y="289374"/>
                  <a:pt x="10118250" y="289374"/>
                </a:cubicBezTo>
                <a:cubicBezTo>
                  <a:pt x="10150631" y="299794"/>
                  <a:pt x="10176825" y="308750"/>
                  <a:pt x="10203695" y="316484"/>
                </a:cubicBezTo>
                <a:cubicBezTo>
                  <a:pt x="10213811" y="319418"/>
                  <a:pt x="10225509" y="320882"/>
                  <a:pt x="10236413" y="320477"/>
                </a:cubicBezTo>
                <a:cubicBezTo>
                  <a:pt x="10299375" y="318115"/>
                  <a:pt x="10362554" y="316811"/>
                  <a:pt x="10425066" y="311357"/>
                </a:cubicBezTo>
                <a:cubicBezTo>
                  <a:pt x="10446986" y="309484"/>
                  <a:pt x="10467114" y="296942"/>
                  <a:pt x="10488028" y="289292"/>
                </a:cubicBezTo>
                <a:lnTo>
                  <a:pt x="10487690" y="289536"/>
                </a:lnTo>
                <a:cubicBezTo>
                  <a:pt x="10508155" y="299714"/>
                  <a:pt x="10527263" y="306877"/>
                  <a:pt x="10539855" y="282694"/>
                </a:cubicBezTo>
                <a:cubicBezTo>
                  <a:pt x="10547728" y="267552"/>
                  <a:pt x="10558069" y="253059"/>
                  <a:pt x="10573473" y="240110"/>
                </a:cubicBezTo>
                <a:cubicBezTo>
                  <a:pt x="10573473" y="225622"/>
                  <a:pt x="10573473" y="211123"/>
                  <a:pt x="10573473" y="193623"/>
                </a:cubicBezTo>
                <a:cubicBezTo>
                  <a:pt x="10633397" y="194846"/>
                  <a:pt x="10689497" y="171233"/>
                  <a:pt x="10748636" y="199644"/>
                </a:cubicBezTo>
                <a:cubicBezTo>
                  <a:pt x="10722778" y="203717"/>
                  <a:pt x="10697027" y="207702"/>
                  <a:pt x="10671508" y="211777"/>
                </a:cubicBezTo>
                <a:cubicBezTo>
                  <a:pt x="10715130" y="252977"/>
                  <a:pt x="10788658" y="223015"/>
                  <a:pt x="10849033" y="249560"/>
                </a:cubicBezTo>
                <a:cubicBezTo>
                  <a:pt x="10824638" y="258433"/>
                  <a:pt x="10806535" y="265027"/>
                  <a:pt x="10788546" y="271620"/>
                </a:cubicBezTo>
                <a:cubicBezTo>
                  <a:pt x="10788882" y="273738"/>
                  <a:pt x="10789108" y="275938"/>
                  <a:pt x="10789446" y="278054"/>
                </a:cubicBezTo>
                <a:cubicBezTo>
                  <a:pt x="10839704" y="278054"/>
                  <a:pt x="10889955" y="278054"/>
                  <a:pt x="10942350" y="278054"/>
                </a:cubicBezTo>
                <a:cubicBezTo>
                  <a:pt x="10943925" y="240762"/>
                  <a:pt x="10886474" y="279686"/>
                  <a:pt x="10879164" y="252407"/>
                </a:cubicBezTo>
                <a:cubicBezTo>
                  <a:pt x="10881526" y="234983"/>
                  <a:pt x="10924585" y="225131"/>
                  <a:pt x="10904908" y="197118"/>
                </a:cubicBezTo>
                <a:cubicBezTo>
                  <a:pt x="10863536" y="209334"/>
                  <a:pt x="10822388" y="212266"/>
                  <a:pt x="10780679" y="204287"/>
                </a:cubicBezTo>
                <a:cubicBezTo>
                  <a:pt x="10783040" y="163334"/>
                  <a:pt x="10769437" y="154129"/>
                  <a:pt x="10715805" y="151528"/>
                </a:cubicBezTo>
                <a:cubicBezTo>
                  <a:pt x="10615632" y="146641"/>
                  <a:pt x="10516697" y="164631"/>
                  <a:pt x="10416637" y="159503"/>
                </a:cubicBezTo>
                <a:cubicBezTo>
                  <a:pt x="10379420" y="176521"/>
                  <a:pt x="10341984" y="157630"/>
                  <a:pt x="10304541" y="159503"/>
                </a:cubicBezTo>
                <a:cubicBezTo>
                  <a:pt x="10267668" y="161378"/>
                  <a:pt x="10230563" y="159913"/>
                  <a:pt x="10187504" y="159913"/>
                </a:cubicBezTo>
                <a:cubicBezTo>
                  <a:pt x="10192566" y="146884"/>
                  <a:pt x="10195603" y="138824"/>
                  <a:pt x="10197403" y="134017"/>
                </a:cubicBezTo>
                <a:cubicBezTo>
                  <a:pt x="10217185" y="138008"/>
                  <a:pt x="10234050" y="145255"/>
                  <a:pt x="10249228" y="143794"/>
                </a:cubicBezTo>
                <a:cubicBezTo>
                  <a:pt x="10301054" y="138987"/>
                  <a:pt x="10351763" y="121157"/>
                  <a:pt x="10407526" y="148107"/>
                </a:cubicBezTo>
                <a:cubicBezTo>
                  <a:pt x="10408875" y="134912"/>
                  <a:pt x="10409439" y="128892"/>
                  <a:pt x="10410338" y="120832"/>
                </a:cubicBezTo>
                <a:cubicBezTo>
                  <a:pt x="10445081" y="116922"/>
                  <a:pt x="10479367" y="115943"/>
                  <a:pt x="10513210" y="127101"/>
                </a:cubicBezTo>
                <a:cubicBezTo>
                  <a:pt x="10541879" y="136544"/>
                  <a:pt x="10568748" y="139476"/>
                  <a:pt x="10594387" y="118959"/>
                </a:cubicBezTo>
                <a:cubicBezTo>
                  <a:pt x="10603041" y="112033"/>
                  <a:pt x="10630023" y="107966"/>
                  <a:pt x="10640034" y="112524"/>
                </a:cubicBezTo>
                <a:cubicBezTo>
                  <a:pt x="10690623" y="135487"/>
                  <a:pt x="10734357" y="113501"/>
                  <a:pt x="10778991" y="104057"/>
                </a:cubicBezTo>
                <a:cubicBezTo>
                  <a:pt x="10821376" y="95100"/>
                  <a:pt x="10820589" y="92904"/>
                  <a:pt x="10859936" y="114804"/>
                </a:cubicBezTo>
                <a:cubicBezTo>
                  <a:pt x="10872646" y="112199"/>
                  <a:pt x="10886700" y="108700"/>
                  <a:pt x="10901090" y="106582"/>
                </a:cubicBezTo>
                <a:cubicBezTo>
                  <a:pt x="10946512" y="99824"/>
                  <a:pt x="10990922" y="94855"/>
                  <a:pt x="11039149" y="97867"/>
                </a:cubicBezTo>
                <a:cubicBezTo>
                  <a:pt x="11115151" y="102672"/>
                  <a:pt x="11192167" y="97867"/>
                  <a:pt x="11268843" y="96894"/>
                </a:cubicBezTo>
                <a:cubicBezTo>
                  <a:pt x="11287503" y="96648"/>
                  <a:pt x="11306167" y="95834"/>
                  <a:pt x="11324719" y="94612"/>
                </a:cubicBezTo>
                <a:cubicBezTo>
                  <a:pt x="11362717" y="92085"/>
                  <a:pt x="11393524" y="115698"/>
                  <a:pt x="11434784" y="107479"/>
                </a:cubicBezTo>
                <a:cubicBezTo>
                  <a:pt x="11469414" y="100552"/>
                  <a:pt x="11506961" y="100392"/>
                  <a:pt x="11543279" y="98930"/>
                </a:cubicBezTo>
                <a:cubicBezTo>
                  <a:pt x="11554858" y="98443"/>
                  <a:pt x="11573298" y="101128"/>
                  <a:pt x="11577566" y="106662"/>
                </a:cubicBezTo>
                <a:cubicBezTo>
                  <a:pt x="11592075" y="125958"/>
                  <a:pt x="11618713" y="122381"/>
                  <a:pt x="11637041" y="121322"/>
                </a:cubicBezTo>
                <a:cubicBezTo>
                  <a:pt x="11738456" y="115454"/>
                  <a:pt x="11838854" y="129219"/>
                  <a:pt x="11939927" y="126692"/>
                </a:cubicBezTo>
                <a:cubicBezTo>
                  <a:pt x="11962296" y="126122"/>
                  <a:pt x="11990290" y="124085"/>
                  <a:pt x="11992428" y="153076"/>
                </a:cubicBezTo>
                <a:cubicBezTo>
                  <a:pt x="11864937" y="152015"/>
                  <a:pt x="11739913" y="147453"/>
                  <a:pt x="11615458" y="155595"/>
                </a:cubicBezTo>
                <a:cubicBezTo>
                  <a:pt x="11615233" y="158366"/>
                  <a:pt x="11615008" y="161218"/>
                  <a:pt x="11614783" y="163985"/>
                </a:cubicBezTo>
                <a:cubicBezTo>
                  <a:pt x="11629736" y="166263"/>
                  <a:pt x="11644801" y="168541"/>
                  <a:pt x="11664697" y="171558"/>
                </a:cubicBezTo>
                <a:cubicBezTo>
                  <a:pt x="11656155" y="185643"/>
                  <a:pt x="11649076" y="197364"/>
                  <a:pt x="11645477" y="203557"/>
                </a:cubicBezTo>
                <a:cubicBezTo>
                  <a:pt x="11604884" y="203557"/>
                  <a:pt x="11570149" y="203557"/>
                  <a:pt x="11531250" y="203557"/>
                </a:cubicBezTo>
                <a:cubicBezTo>
                  <a:pt x="11535406" y="214711"/>
                  <a:pt x="11538442" y="223015"/>
                  <a:pt x="11542379" y="233517"/>
                </a:cubicBezTo>
                <a:cubicBezTo>
                  <a:pt x="11527651" y="237427"/>
                  <a:pt x="11514273" y="240927"/>
                  <a:pt x="11498420" y="245080"/>
                </a:cubicBezTo>
                <a:cubicBezTo>
                  <a:pt x="11500219" y="259572"/>
                  <a:pt x="11505956" y="274715"/>
                  <a:pt x="11502357" y="288478"/>
                </a:cubicBezTo>
                <a:cubicBezTo>
                  <a:pt x="11499432" y="299714"/>
                  <a:pt x="11485266" y="309401"/>
                  <a:pt x="11473913" y="322185"/>
                </a:cubicBezTo>
                <a:cubicBezTo>
                  <a:pt x="11497632" y="325033"/>
                  <a:pt x="11526414" y="328372"/>
                  <a:pt x="11566999" y="333263"/>
                </a:cubicBezTo>
                <a:cubicBezTo>
                  <a:pt x="11546428" y="317870"/>
                  <a:pt x="11533276" y="308018"/>
                  <a:pt x="11512923" y="292873"/>
                </a:cubicBezTo>
                <a:cubicBezTo>
                  <a:pt x="11546991" y="292873"/>
                  <a:pt x="11570823" y="292873"/>
                  <a:pt x="11606016" y="292873"/>
                </a:cubicBezTo>
                <a:cubicBezTo>
                  <a:pt x="11586676" y="276101"/>
                  <a:pt x="11574310" y="265354"/>
                  <a:pt x="11561832" y="254525"/>
                </a:cubicBezTo>
                <a:cubicBezTo>
                  <a:pt x="11566549" y="239303"/>
                  <a:pt x="11575323" y="229933"/>
                  <a:pt x="11600618" y="237263"/>
                </a:cubicBezTo>
                <a:cubicBezTo>
                  <a:pt x="11619169" y="242635"/>
                  <a:pt x="11638728" y="246139"/>
                  <a:pt x="11660654" y="251104"/>
                </a:cubicBezTo>
                <a:cubicBezTo>
                  <a:pt x="11670208" y="266333"/>
                  <a:pt x="11682012" y="284976"/>
                  <a:pt x="11695278" y="306145"/>
                </a:cubicBezTo>
                <a:cubicBezTo>
                  <a:pt x="11683699" y="308096"/>
                  <a:pt x="11666053" y="311114"/>
                  <a:pt x="11648288" y="314122"/>
                </a:cubicBezTo>
                <a:cubicBezTo>
                  <a:pt x="11648288" y="316322"/>
                  <a:pt x="11648288" y="318520"/>
                  <a:pt x="11648176" y="320722"/>
                </a:cubicBezTo>
                <a:cubicBezTo>
                  <a:pt x="11682238" y="323573"/>
                  <a:pt x="11716418" y="326497"/>
                  <a:pt x="11757340" y="329920"/>
                </a:cubicBezTo>
                <a:cubicBezTo>
                  <a:pt x="11743962" y="348646"/>
                  <a:pt x="11738570" y="357113"/>
                  <a:pt x="11711919" y="352476"/>
                </a:cubicBezTo>
                <a:cubicBezTo>
                  <a:pt x="11676620" y="346446"/>
                  <a:pt x="11638953" y="347343"/>
                  <a:pt x="11603654" y="345311"/>
                </a:cubicBezTo>
                <a:lnTo>
                  <a:pt x="11589720" y="386885"/>
                </a:lnTo>
                <a:lnTo>
                  <a:pt x="11589713" y="386834"/>
                </a:lnTo>
                <a:lnTo>
                  <a:pt x="11589317" y="386994"/>
                </a:lnTo>
                <a:lnTo>
                  <a:pt x="11564205" y="365419"/>
                </a:lnTo>
                <a:cubicBezTo>
                  <a:pt x="11553931" y="360470"/>
                  <a:pt x="11541310" y="358416"/>
                  <a:pt x="11524726" y="360943"/>
                </a:cubicBezTo>
                <a:cubicBezTo>
                  <a:pt x="11517310" y="362082"/>
                  <a:pt x="11508087" y="356788"/>
                  <a:pt x="11499657" y="354430"/>
                </a:cubicBezTo>
                <a:lnTo>
                  <a:pt x="11499882" y="354674"/>
                </a:lnTo>
                <a:cubicBezTo>
                  <a:pt x="11483579" y="346206"/>
                  <a:pt x="11470030" y="347465"/>
                  <a:pt x="11457185" y="351711"/>
                </a:cubicBezTo>
                <a:cubicBezTo>
                  <a:pt x="11444339" y="355955"/>
                  <a:pt x="11432197" y="363181"/>
                  <a:pt x="11418705" y="366644"/>
                </a:cubicBezTo>
                <a:cubicBezTo>
                  <a:pt x="11457948" y="364687"/>
                  <a:pt x="11484366" y="398882"/>
                  <a:pt x="11526527" y="384961"/>
                </a:cubicBezTo>
                <a:cubicBezTo>
                  <a:pt x="11536306" y="398395"/>
                  <a:pt x="11546677" y="401430"/>
                  <a:pt x="11557316" y="399823"/>
                </a:cubicBezTo>
                <a:lnTo>
                  <a:pt x="11589317" y="386994"/>
                </a:lnTo>
                <a:lnTo>
                  <a:pt x="11589601" y="387239"/>
                </a:lnTo>
                <a:lnTo>
                  <a:pt x="11589720" y="386885"/>
                </a:lnTo>
                <a:lnTo>
                  <a:pt x="11595331" y="427545"/>
                </a:lnTo>
                <a:cubicBezTo>
                  <a:pt x="11626249" y="421274"/>
                  <a:pt x="11652443" y="415902"/>
                  <a:pt x="11678532" y="410607"/>
                </a:cubicBezTo>
                <a:cubicBezTo>
                  <a:pt x="11686061" y="411177"/>
                  <a:pt x="11693597" y="411746"/>
                  <a:pt x="11701127" y="412316"/>
                </a:cubicBezTo>
                <a:cubicBezTo>
                  <a:pt x="11734183" y="413946"/>
                  <a:pt x="11767126" y="415492"/>
                  <a:pt x="11805574" y="417370"/>
                </a:cubicBezTo>
                <a:cubicBezTo>
                  <a:pt x="11802311" y="403687"/>
                  <a:pt x="11800062" y="394081"/>
                  <a:pt x="11796575" y="379422"/>
                </a:cubicBezTo>
                <a:cubicBezTo>
                  <a:pt x="11917999" y="373398"/>
                  <a:pt x="12036163" y="375600"/>
                  <a:pt x="12153987" y="384801"/>
                </a:cubicBezTo>
                <a:cubicBezTo>
                  <a:pt x="12154325" y="389194"/>
                  <a:pt x="12154774" y="393592"/>
                  <a:pt x="12155112" y="397990"/>
                </a:cubicBezTo>
                <a:cubicBezTo>
                  <a:pt x="12142296" y="401489"/>
                  <a:pt x="12129368" y="404908"/>
                  <a:pt x="12112053" y="409553"/>
                </a:cubicBezTo>
                <a:cubicBezTo>
                  <a:pt x="12116552" y="418428"/>
                  <a:pt x="12121163" y="427384"/>
                  <a:pt x="12127905" y="440487"/>
                </a:cubicBezTo>
                <a:cubicBezTo>
                  <a:pt x="12137909" y="429173"/>
                  <a:pt x="12144096" y="422170"/>
                  <a:pt x="12153087" y="411911"/>
                </a:cubicBezTo>
                <a:cubicBezTo>
                  <a:pt x="12164891" y="422331"/>
                  <a:pt x="12173777" y="430228"/>
                  <a:pt x="12183330" y="438700"/>
                </a:cubicBezTo>
                <a:lnTo>
                  <a:pt x="12189279" y="438669"/>
                </a:lnTo>
                <a:lnTo>
                  <a:pt x="12189279" y="490047"/>
                </a:lnTo>
                <a:lnTo>
                  <a:pt x="12172483" y="493505"/>
                </a:lnTo>
                <a:cubicBezTo>
                  <a:pt x="12156068" y="493495"/>
                  <a:pt x="12139541" y="489955"/>
                  <a:pt x="12122282" y="482507"/>
                </a:cubicBezTo>
                <a:cubicBezTo>
                  <a:pt x="12108510" y="476564"/>
                  <a:pt x="12097633" y="474606"/>
                  <a:pt x="12087022" y="476277"/>
                </a:cubicBezTo>
                <a:cubicBezTo>
                  <a:pt x="12076412" y="477943"/>
                  <a:pt x="12066068" y="483235"/>
                  <a:pt x="12053364" y="491788"/>
                </a:cubicBezTo>
                <a:cubicBezTo>
                  <a:pt x="12066856" y="492358"/>
                  <a:pt x="12087545" y="489344"/>
                  <a:pt x="12092038" y="494142"/>
                </a:cubicBezTo>
                <a:cubicBezTo>
                  <a:pt x="12108340" y="511737"/>
                  <a:pt x="12130717" y="508394"/>
                  <a:pt x="12152301" y="507825"/>
                </a:cubicBezTo>
                <a:lnTo>
                  <a:pt x="12189279" y="506785"/>
                </a:lnTo>
                <a:lnTo>
                  <a:pt x="12189279" y="553124"/>
                </a:lnTo>
                <a:lnTo>
                  <a:pt x="12183444" y="556437"/>
                </a:lnTo>
                <a:lnTo>
                  <a:pt x="12189279" y="555506"/>
                </a:lnTo>
                <a:lnTo>
                  <a:pt x="12189279" y="728837"/>
                </a:lnTo>
                <a:lnTo>
                  <a:pt x="12188055" y="727334"/>
                </a:lnTo>
                <a:cubicBezTo>
                  <a:pt x="12156799" y="722795"/>
                  <a:pt x="12125810" y="720918"/>
                  <a:pt x="12095018" y="720756"/>
                </a:cubicBezTo>
                <a:cubicBezTo>
                  <a:pt x="12064227" y="720593"/>
                  <a:pt x="12033632" y="722146"/>
                  <a:pt x="12003164" y="724466"/>
                </a:cubicBezTo>
                <a:cubicBezTo>
                  <a:pt x="11942227" y="729108"/>
                  <a:pt x="11881798" y="736822"/>
                  <a:pt x="11821314" y="740038"/>
                </a:cubicBezTo>
                <a:cubicBezTo>
                  <a:pt x="11885175" y="743377"/>
                  <a:pt x="11947231" y="754778"/>
                  <a:pt x="12010193" y="744276"/>
                </a:cubicBezTo>
                <a:cubicBezTo>
                  <a:pt x="12064494" y="735236"/>
                  <a:pt x="12118689" y="732713"/>
                  <a:pt x="12171078" y="756326"/>
                </a:cubicBezTo>
                <a:lnTo>
                  <a:pt x="12189279" y="729480"/>
                </a:lnTo>
                <a:lnTo>
                  <a:pt x="12189279" y="5880907"/>
                </a:lnTo>
                <a:lnTo>
                  <a:pt x="12183330" y="5880922"/>
                </a:lnTo>
                <a:cubicBezTo>
                  <a:pt x="12173777" y="5876688"/>
                  <a:pt x="12164891" y="5872743"/>
                  <a:pt x="12153087" y="5867536"/>
                </a:cubicBezTo>
                <a:cubicBezTo>
                  <a:pt x="12144096" y="5872663"/>
                  <a:pt x="12137909" y="5876161"/>
                  <a:pt x="12127905" y="5881814"/>
                </a:cubicBezTo>
                <a:cubicBezTo>
                  <a:pt x="12121163" y="5875268"/>
                  <a:pt x="12116552" y="5870793"/>
                  <a:pt x="12112053" y="5866358"/>
                </a:cubicBezTo>
                <a:cubicBezTo>
                  <a:pt x="12129368" y="5864038"/>
                  <a:pt x="12142296" y="5862329"/>
                  <a:pt x="12155112" y="5860581"/>
                </a:cubicBezTo>
                <a:cubicBezTo>
                  <a:pt x="12154774" y="5858384"/>
                  <a:pt x="12154325" y="5856186"/>
                  <a:pt x="12153987" y="5853991"/>
                </a:cubicBezTo>
                <a:cubicBezTo>
                  <a:pt x="12036163" y="5849394"/>
                  <a:pt x="11917999" y="5848294"/>
                  <a:pt x="11796575" y="5851304"/>
                </a:cubicBezTo>
                <a:cubicBezTo>
                  <a:pt x="11800062" y="5858628"/>
                  <a:pt x="11802311" y="5863427"/>
                  <a:pt x="11805574" y="5870264"/>
                </a:cubicBezTo>
                <a:cubicBezTo>
                  <a:pt x="11767126" y="5869326"/>
                  <a:pt x="11734183" y="5868553"/>
                  <a:pt x="11701127" y="5867739"/>
                </a:cubicBezTo>
                <a:cubicBezTo>
                  <a:pt x="11693597" y="5867454"/>
                  <a:pt x="11686061" y="5867170"/>
                  <a:pt x="11678532" y="5866885"/>
                </a:cubicBezTo>
                <a:cubicBezTo>
                  <a:pt x="11652443" y="5869530"/>
                  <a:pt x="11626249" y="5872215"/>
                  <a:pt x="11595331" y="5875348"/>
                </a:cubicBezTo>
                <a:lnTo>
                  <a:pt x="11589720" y="5855032"/>
                </a:lnTo>
                <a:lnTo>
                  <a:pt x="11603654" y="5834260"/>
                </a:lnTo>
                <a:cubicBezTo>
                  <a:pt x="11638953" y="5835275"/>
                  <a:pt x="11676620" y="5834827"/>
                  <a:pt x="11711919" y="5837840"/>
                </a:cubicBezTo>
                <a:cubicBezTo>
                  <a:pt x="11738570" y="5840157"/>
                  <a:pt x="11743962" y="5835926"/>
                  <a:pt x="11757340" y="5826570"/>
                </a:cubicBezTo>
                <a:cubicBezTo>
                  <a:pt x="11716418" y="5824860"/>
                  <a:pt x="11682238" y="5823399"/>
                  <a:pt x="11648176" y="5821974"/>
                </a:cubicBezTo>
                <a:cubicBezTo>
                  <a:pt x="11648288" y="5820874"/>
                  <a:pt x="11648288" y="5819776"/>
                  <a:pt x="11648288" y="5818677"/>
                </a:cubicBezTo>
                <a:cubicBezTo>
                  <a:pt x="11666053" y="5817174"/>
                  <a:pt x="11683699" y="5815666"/>
                  <a:pt x="11695278" y="5814691"/>
                </a:cubicBezTo>
                <a:cubicBezTo>
                  <a:pt x="11682012" y="5804114"/>
                  <a:pt x="11670208" y="5794799"/>
                  <a:pt x="11660654" y="5787190"/>
                </a:cubicBezTo>
                <a:cubicBezTo>
                  <a:pt x="11638728" y="5784709"/>
                  <a:pt x="11619169" y="5782959"/>
                  <a:pt x="11600618" y="5780274"/>
                </a:cubicBezTo>
                <a:cubicBezTo>
                  <a:pt x="11575323" y="5776612"/>
                  <a:pt x="11566549" y="5781293"/>
                  <a:pt x="11561832" y="5788899"/>
                </a:cubicBezTo>
                <a:cubicBezTo>
                  <a:pt x="11574310" y="5794310"/>
                  <a:pt x="11586676" y="5799679"/>
                  <a:pt x="11606016" y="5808060"/>
                </a:cubicBezTo>
                <a:cubicBezTo>
                  <a:pt x="11570823" y="5808060"/>
                  <a:pt x="11546991" y="5808060"/>
                  <a:pt x="11512923" y="5808060"/>
                </a:cubicBezTo>
                <a:cubicBezTo>
                  <a:pt x="11533276" y="5815627"/>
                  <a:pt x="11546428" y="5820549"/>
                  <a:pt x="11566999" y="5828241"/>
                </a:cubicBezTo>
                <a:cubicBezTo>
                  <a:pt x="11526414" y="5825797"/>
                  <a:pt x="11497632" y="5824128"/>
                  <a:pt x="11473913" y="5822706"/>
                </a:cubicBezTo>
                <a:cubicBezTo>
                  <a:pt x="11485266" y="5816318"/>
                  <a:pt x="11499432" y="5811478"/>
                  <a:pt x="11502357" y="5805864"/>
                </a:cubicBezTo>
                <a:cubicBezTo>
                  <a:pt x="11505956" y="5798987"/>
                  <a:pt x="11500219" y="5791421"/>
                  <a:pt x="11498420" y="5784180"/>
                </a:cubicBezTo>
                <a:cubicBezTo>
                  <a:pt x="11514273" y="5782105"/>
                  <a:pt x="11527651" y="5780357"/>
                  <a:pt x="11542379" y="5778403"/>
                </a:cubicBezTo>
                <a:cubicBezTo>
                  <a:pt x="11538442" y="5773155"/>
                  <a:pt x="11535406" y="5769006"/>
                  <a:pt x="11531250" y="5763433"/>
                </a:cubicBezTo>
                <a:cubicBezTo>
                  <a:pt x="11570149" y="5763433"/>
                  <a:pt x="11604884" y="5763433"/>
                  <a:pt x="11645477" y="5763433"/>
                </a:cubicBezTo>
                <a:cubicBezTo>
                  <a:pt x="11649076" y="5760339"/>
                  <a:pt x="11656155" y="5754483"/>
                  <a:pt x="11664697" y="5747445"/>
                </a:cubicBezTo>
                <a:cubicBezTo>
                  <a:pt x="11644801" y="5745938"/>
                  <a:pt x="11629736" y="5744800"/>
                  <a:pt x="11614783" y="5743662"/>
                </a:cubicBezTo>
                <a:cubicBezTo>
                  <a:pt x="11615008" y="5742279"/>
                  <a:pt x="11615233" y="5740854"/>
                  <a:pt x="11615458" y="5739469"/>
                </a:cubicBezTo>
                <a:cubicBezTo>
                  <a:pt x="11739913" y="5735401"/>
                  <a:pt x="11864937" y="5737681"/>
                  <a:pt x="11992428" y="5738211"/>
                </a:cubicBezTo>
                <a:cubicBezTo>
                  <a:pt x="11990290" y="5723725"/>
                  <a:pt x="11962296" y="5724743"/>
                  <a:pt x="11939927" y="5725028"/>
                </a:cubicBezTo>
                <a:cubicBezTo>
                  <a:pt x="11838854" y="5726290"/>
                  <a:pt x="11738456" y="5719413"/>
                  <a:pt x="11637041" y="5722345"/>
                </a:cubicBezTo>
                <a:cubicBezTo>
                  <a:pt x="11618713" y="5722874"/>
                  <a:pt x="11592075" y="5724661"/>
                  <a:pt x="11577566" y="5715020"/>
                </a:cubicBezTo>
                <a:cubicBezTo>
                  <a:pt x="11573298" y="5712255"/>
                  <a:pt x="11554858" y="5710913"/>
                  <a:pt x="11543279" y="5711157"/>
                </a:cubicBezTo>
                <a:cubicBezTo>
                  <a:pt x="11506961" y="5711887"/>
                  <a:pt x="11469414" y="5711967"/>
                  <a:pt x="11434784" y="5715428"/>
                </a:cubicBezTo>
                <a:cubicBezTo>
                  <a:pt x="11393524" y="5719535"/>
                  <a:pt x="11362717" y="5707737"/>
                  <a:pt x="11324719" y="5709000"/>
                </a:cubicBezTo>
                <a:cubicBezTo>
                  <a:pt x="11306167" y="5709610"/>
                  <a:pt x="11287503" y="5710016"/>
                  <a:pt x="11268843" y="5710140"/>
                </a:cubicBezTo>
                <a:cubicBezTo>
                  <a:pt x="11192167" y="5710626"/>
                  <a:pt x="11115151" y="5713026"/>
                  <a:pt x="11039149" y="5710626"/>
                </a:cubicBezTo>
                <a:cubicBezTo>
                  <a:pt x="10990922" y="5709121"/>
                  <a:pt x="10946512" y="5711604"/>
                  <a:pt x="10901090" y="5714980"/>
                </a:cubicBezTo>
                <a:cubicBezTo>
                  <a:pt x="10886700" y="5716038"/>
                  <a:pt x="10872646" y="5717787"/>
                  <a:pt x="10859936" y="5719088"/>
                </a:cubicBezTo>
                <a:cubicBezTo>
                  <a:pt x="10820589" y="5708146"/>
                  <a:pt x="10821376" y="5709243"/>
                  <a:pt x="10778991" y="5713719"/>
                </a:cubicBezTo>
                <a:cubicBezTo>
                  <a:pt x="10734357" y="5718437"/>
                  <a:pt x="10690623" y="5729423"/>
                  <a:pt x="10640034" y="5717949"/>
                </a:cubicBezTo>
                <a:cubicBezTo>
                  <a:pt x="10630023" y="5715672"/>
                  <a:pt x="10603041" y="5717703"/>
                  <a:pt x="10594387" y="5721164"/>
                </a:cubicBezTo>
                <a:cubicBezTo>
                  <a:pt x="10568748" y="5731415"/>
                  <a:pt x="10541879" y="5729951"/>
                  <a:pt x="10513210" y="5725232"/>
                </a:cubicBezTo>
                <a:cubicBezTo>
                  <a:pt x="10479367" y="5719657"/>
                  <a:pt x="10445081" y="5720146"/>
                  <a:pt x="10410338" y="5722100"/>
                </a:cubicBezTo>
                <a:cubicBezTo>
                  <a:pt x="10409439" y="5726127"/>
                  <a:pt x="10408875" y="5729135"/>
                  <a:pt x="10407526" y="5735728"/>
                </a:cubicBezTo>
                <a:cubicBezTo>
                  <a:pt x="10351763" y="5722263"/>
                  <a:pt x="10301054" y="5731171"/>
                  <a:pt x="10249228" y="5733573"/>
                </a:cubicBezTo>
                <a:cubicBezTo>
                  <a:pt x="10234050" y="5734303"/>
                  <a:pt x="10217185" y="5730682"/>
                  <a:pt x="10197403" y="5728688"/>
                </a:cubicBezTo>
                <a:cubicBezTo>
                  <a:pt x="10195603" y="5731090"/>
                  <a:pt x="10192566" y="5735117"/>
                  <a:pt x="10187504" y="5741627"/>
                </a:cubicBezTo>
                <a:cubicBezTo>
                  <a:pt x="10230563" y="5741627"/>
                  <a:pt x="10267668" y="5742359"/>
                  <a:pt x="10304541" y="5741422"/>
                </a:cubicBezTo>
                <a:cubicBezTo>
                  <a:pt x="10341984" y="5740486"/>
                  <a:pt x="10379420" y="5749925"/>
                  <a:pt x="10416637" y="5741422"/>
                </a:cubicBezTo>
                <a:cubicBezTo>
                  <a:pt x="10516697" y="5743984"/>
                  <a:pt x="10615632" y="5734996"/>
                  <a:pt x="10715805" y="5737437"/>
                </a:cubicBezTo>
                <a:cubicBezTo>
                  <a:pt x="10769437" y="5738737"/>
                  <a:pt x="10783040" y="5743336"/>
                  <a:pt x="10780679" y="5763798"/>
                </a:cubicBezTo>
                <a:cubicBezTo>
                  <a:pt x="10822388" y="5767785"/>
                  <a:pt x="10863536" y="5766320"/>
                  <a:pt x="10904908" y="5760216"/>
                </a:cubicBezTo>
                <a:cubicBezTo>
                  <a:pt x="10924585" y="5774212"/>
                  <a:pt x="10881526" y="5779135"/>
                  <a:pt x="10879164" y="5787841"/>
                </a:cubicBezTo>
                <a:cubicBezTo>
                  <a:pt x="10886474" y="5801471"/>
                  <a:pt x="10943925" y="5782023"/>
                  <a:pt x="10942350" y="5800655"/>
                </a:cubicBezTo>
                <a:cubicBezTo>
                  <a:pt x="10889955" y="5800655"/>
                  <a:pt x="10839704" y="5800655"/>
                  <a:pt x="10789446" y="5800655"/>
                </a:cubicBezTo>
                <a:cubicBezTo>
                  <a:pt x="10789108" y="5799598"/>
                  <a:pt x="10788882" y="5798499"/>
                  <a:pt x="10788546" y="5797441"/>
                </a:cubicBezTo>
                <a:cubicBezTo>
                  <a:pt x="10806535" y="5794147"/>
                  <a:pt x="10824638" y="5790852"/>
                  <a:pt x="10849033" y="5786418"/>
                </a:cubicBezTo>
                <a:cubicBezTo>
                  <a:pt x="10788658" y="5773155"/>
                  <a:pt x="10715130" y="5788126"/>
                  <a:pt x="10671508" y="5767540"/>
                </a:cubicBezTo>
                <a:cubicBezTo>
                  <a:pt x="10697027" y="5765504"/>
                  <a:pt x="10722778" y="5763513"/>
                  <a:pt x="10748636" y="5761478"/>
                </a:cubicBezTo>
                <a:cubicBezTo>
                  <a:pt x="10689497" y="5747283"/>
                  <a:pt x="10633397" y="5759081"/>
                  <a:pt x="10573473" y="5758470"/>
                </a:cubicBezTo>
                <a:cubicBezTo>
                  <a:pt x="10573473" y="5767214"/>
                  <a:pt x="10573473" y="5774458"/>
                  <a:pt x="10573473" y="5781697"/>
                </a:cubicBezTo>
                <a:cubicBezTo>
                  <a:pt x="10558069" y="5788167"/>
                  <a:pt x="10547728" y="5795408"/>
                  <a:pt x="10539855" y="5802974"/>
                </a:cubicBezTo>
                <a:cubicBezTo>
                  <a:pt x="10527263" y="5815057"/>
                  <a:pt x="10508155" y="5811478"/>
                  <a:pt x="10487690" y="5806393"/>
                </a:cubicBezTo>
                <a:lnTo>
                  <a:pt x="10488028" y="5806270"/>
                </a:lnTo>
                <a:cubicBezTo>
                  <a:pt x="10467114" y="5810093"/>
                  <a:pt x="10446986" y="5816359"/>
                  <a:pt x="10425066" y="5817295"/>
                </a:cubicBezTo>
                <a:cubicBezTo>
                  <a:pt x="10362554" y="5820020"/>
                  <a:pt x="10299375" y="5820672"/>
                  <a:pt x="10236413" y="5821852"/>
                </a:cubicBezTo>
                <a:cubicBezTo>
                  <a:pt x="10225509" y="5822054"/>
                  <a:pt x="10213811" y="5821323"/>
                  <a:pt x="10203695" y="5819857"/>
                </a:cubicBezTo>
                <a:cubicBezTo>
                  <a:pt x="10176825" y="5815992"/>
                  <a:pt x="10150631" y="5811518"/>
                  <a:pt x="10118250" y="5806311"/>
                </a:cubicBezTo>
                <a:cubicBezTo>
                  <a:pt x="10180087" y="5806311"/>
                  <a:pt x="10236525" y="5807896"/>
                  <a:pt x="10291951" y="5805864"/>
                </a:cubicBezTo>
                <a:cubicBezTo>
                  <a:pt x="10344234" y="5803951"/>
                  <a:pt x="10401571" y="5808872"/>
                  <a:pt x="10461489" y="5793699"/>
                </a:cubicBezTo>
                <a:cubicBezTo>
                  <a:pt x="10435190" y="5791382"/>
                  <a:pt x="10421691" y="5789306"/>
                  <a:pt x="10408201" y="5789224"/>
                </a:cubicBezTo>
                <a:cubicBezTo>
                  <a:pt x="10364016" y="5788899"/>
                  <a:pt x="10319607" y="5790079"/>
                  <a:pt x="10275536" y="5789142"/>
                </a:cubicBezTo>
                <a:cubicBezTo>
                  <a:pt x="10250465" y="5788615"/>
                  <a:pt x="10219998" y="5787678"/>
                  <a:pt x="10202345" y="5782389"/>
                </a:cubicBezTo>
                <a:cubicBezTo>
                  <a:pt x="10175813" y="5774376"/>
                  <a:pt x="10151080" y="5774376"/>
                  <a:pt x="10120049" y="5774580"/>
                </a:cubicBezTo>
                <a:cubicBezTo>
                  <a:pt x="10088006" y="5774783"/>
                  <a:pt x="10055850" y="5770428"/>
                  <a:pt x="10023583" y="5768681"/>
                </a:cubicBezTo>
                <a:cubicBezTo>
                  <a:pt x="9989633" y="5766808"/>
                  <a:pt x="9955341" y="5765628"/>
                  <a:pt x="9921161" y="5764165"/>
                </a:cubicBezTo>
                <a:cubicBezTo>
                  <a:pt x="9913293" y="5775067"/>
                  <a:pt x="9891929" y="5762861"/>
                  <a:pt x="9880237" y="5767297"/>
                </a:cubicBezTo>
                <a:cubicBezTo>
                  <a:pt x="9879901" y="5770105"/>
                  <a:pt x="9879563" y="5772911"/>
                  <a:pt x="9879563" y="5772706"/>
                </a:cubicBezTo>
                <a:cubicBezTo>
                  <a:pt x="9854943" y="5770228"/>
                  <a:pt x="9831891" y="5766564"/>
                  <a:pt x="9808060" y="5765792"/>
                </a:cubicBezTo>
                <a:cubicBezTo>
                  <a:pt x="9750834" y="5763880"/>
                  <a:pt x="9693384" y="5763350"/>
                  <a:pt x="9649424" y="5762496"/>
                </a:cubicBezTo>
                <a:cubicBezTo>
                  <a:pt x="9634809" y="5754725"/>
                  <a:pt x="9629860" y="5749030"/>
                  <a:pt x="9619969" y="5747484"/>
                </a:cubicBezTo>
                <a:cubicBezTo>
                  <a:pt x="9595798" y="5743743"/>
                  <a:pt x="9588712" y="5737355"/>
                  <a:pt x="9584439" y="5726779"/>
                </a:cubicBezTo>
                <a:cubicBezTo>
                  <a:pt x="9668308" y="5721327"/>
                  <a:pt x="9754208" y="5731985"/>
                  <a:pt x="9831555" y="5719046"/>
                </a:cubicBezTo>
                <a:cubicBezTo>
                  <a:pt x="9802892" y="5715916"/>
                  <a:pt x="9859436" y="5706761"/>
                  <a:pt x="9826162" y="5704402"/>
                </a:cubicBezTo>
                <a:cubicBezTo>
                  <a:pt x="9795806" y="5702246"/>
                  <a:pt x="9816496" y="5695168"/>
                  <a:pt x="9812783" y="5688902"/>
                </a:cubicBezTo>
                <a:cubicBezTo>
                  <a:pt x="9790295" y="5687641"/>
                  <a:pt x="9761625" y="5688821"/>
                  <a:pt x="9744535" y="5684306"/>
                </a:cubicBezTo>
                <a:cubicBezTo>
                  <a:pt x="9726890" y="5679587"/>
                  <a:pt x="9720366" y="5669336"/>
                  <a:pt x="9709237" y="5661727"/>
                </a:cubicBezTo>
                <a:cubicBezTo>
                  <a:pt x="9660665" y="5662419"/>
                  <a:pt x="9610639" y="5663152"/>
                  <a:pt x="9560606" y="5663721"/>
                </a:cubicBezTo>
                <a:cubicBezTo>
                  <a:pt x="9543065" y="5663925"/>
                  <a:pt x="9526426" y="5664414"/>
                  <a:pt x="9521146" y="5672061"/>
                </a:cubicBezTo>
                <a:lnTo>
                  <a:pt x="9521345" y="5672113"/>
                </a:lnTo>
                <a:lnTo>
                  <a:pt x="9493376" y="5691506"/>
                </a:lnTo>
                <a:cubicBezTo>
                  <a:pt x="9451442" y="5687966"/>
                  <a:pt x="9406132" y="5684144"/>
                  <a:pt x="9358799" y="5680158"/>
                </a:cubicBezTo>
                <a:cubicBezTo>
                  <a:pt x="9370152" y="5676903"/>
                  <a:pt x="9379707" y="5674217"/>
                  <a:pt x="9393872" y="5670187"/>
                </a:cubicBezTo>
                <a:cubicBezTo>
                  <a:pt x="9367678" y="5666935"/>
                  <a:pt x="9347220" y="5664414"/>
                  <a:pt x="9326755" y="5661849"/>
                </a:cubicBezTo>
                <a:cubicBezTo>
                  <a:pt x="9311015" y="5665998"/>
                  <a:pt x="9285608" y="5669336"/>
                  <a:pt x="9283809" y="5673851"/>
                </a:cubicBezTo>
                <a:cubicBezTo>
                  <a:pt x="9280209" y="5683208"/>
                  <a:pt x="9264131" y="5686990"/>
                  <a:pt x="9246703" y="5690042"/>
                </a:cubicBezTo>
                <a:cubicBezTo>
                  <a:pt x="9214554" y="5695699"/>
                  <a:pt x="9222533" y="5703467"/>
                  <a:pt x="9241086" y="5712783"/>
                </a:cubicBezTo>
                <a:cubicBezTo>
                  <a:pt x="9209605" y="5712255"/>
                  <a:pt x="9186223" y="5711887"/>
                  <a:pt x="9162722" y="5711522"/>
                </a:cubicBezTo>
                <a:cubicBezTo>
                  <a:pt x="9167221" y="5707657"/>
                  <a:pt x="9172844" y="5706682"/>
                  <a:pt x="9178687" y="5706315"/>
                </a:cubicBezTo>
                <a:cubicBezTo>
                  <a:pt x="9184754" y="5705950"/>
                  <a:pt x="9191165" y="5706234"/>
                  <a:pt x="9199039" y="5706234"/>
                </a:cubicBezTo>
                <a:cubicBezTo>
                  <a:pt x="9183074" y="5690042"/>
                  <a:pt x="9183074" y="5690042"/>
                  <a:pt x="9122924" y="5675558"/>
                </a:cubicBezTo>
                <a:cubicBezTo>
                  <a:pt x="9068398" y="5678285"/>
                  <a:pt x="9019376" y="5680724"/>
                  <a:pt x="8970356" y="5683166"/>
                </a:cubicBezTo>
                <a:cubicBezTo>
                  <a:pt x="8970806" y="5684511"/>
                  <a:pt x="8971143" y="5685851"/>
                  <a:pt x="8971593" y="5687194"/>
                </a:cubicBezTo>
                <a:cubicBezTo>
                  <a:pt x="9010604" y="5688130"/>
                  <a:pt x="9049507" y="5689065"/>
                  <a:pt x="9095492" y="5690165"/>
                </a:cubicBezTo>
                <a:cubicBezTo>
                  <a:pt x="9077277" y="5700294"/>
                  <a:pt x="9068960" y="5708877"/>
                  <a:pt x="9052207" y="5713189"/>
                </a:cubicBezTo>
                <a:cubicBezTo>
                  <a:pt x="9035342" y="5717501"/>
                  <a:pt x="9010160" y="5717582"/>
                  <a:pt x="8988683" y="5719495"/>
                </a:cubicBezTo>
                <a:cubicBezTo>
                  <a:pt x="8989358" y="5720960"/>
                  <a:pt x="8990145" y="5722425"/>
                  <a:pt x="8990932" y="5723888"/>
                </a:cubicBezTo>
                <a:cubicBezTo>
                  <a:pt x="9002736" y="5723685"/>
                  <a:pt x="9014541" y="5723441"/>
                  <a:pt x="9026350" y="5723319"/>
                </a:cubicBezTo>
                <a:cubicBezTo>
                  <a:pt x="9052207" y="5723075"/>
                  <a:pt x="9078514" y="5721611"/>
                  <a:pt x="9103583" y="5722992"/>
                </a:cubicBezTo>
                <a:cubicBezTo>
                  <a:pt x="9132253" y="5724581"/>
                  <a:pt x="9157772" y="5725150"/>
                  <a:pt x="9184867" y="5719943"/>
                </a:cubicBezTo>
                <a:cubicBezTo>
                  <a:pt x="9213204" y="5714492"/>
                  <a:pt x="9242323" y="5716445"/>
                  <a:pt x="9279646" y="5723888"/>
                </a:cubicBezTo>
                <a:cubicBezTo>
                  <a:pt x="9221071" y="5726493"/>
                  <a:pt x="9173963" y="5728567"/>
                  <a:pt x="9119324" y="5731009"/>
                </a:cubicBezTo>
                <a:cubicBezTo>
                  <a:pt x="9132590" y="5737641"/>
                  <a:pt x="9140913" y="5741790"/>
                  <a:pt x="9149230" y="5745938"/>
                </a:cubicBezTo>
                <a:cubicBezTo>
                  <a:pt x="9152155" y="5743944"/>
                  <a:pt x="9154967" y="5741992"/>
                  <a:pt x="9157772" y="5739999"/>
                </a:cubicBezTo>
                <a:cubicBezTo>
                  <a:pt x="9186110" y="5739754"/>
                  <a:pt x="9214554" y="5739510"/>
                  <a:pt x="9242885" y="5739347"/>
                </a:cubicBezTo>
                <a:cubicBezTo>
                  <a:pt x="9266830" y="5739226"/>
                  <a:pt x="9292912" y="5741463"/>
                  <a:pt x="9314276" y="5738698"/>
                </a:cubicBezTo>
                <a:cubicBezTo>
                  <a:pt x="9388030" y="5729177"/>
                  <a:pt x="9464033" y="5729258"/>
                  <a:pt x="9540366" y="5729177"/>
                </a:cubicBezTo>
                <a:cubicBezTo>
                  <a:pt x="9545203" y="5729177"/>
                  <a:pt x="9550039" y="5730439"/>
                  <a:pt x="9555769" y="5731212"/>
                </a:cubicBezTo>
                <a:cubicBezTo>
                  <a:pt x="9551164" y="5734507"/>
                  <a:pt x="9547452" y="5737233"/>
                  <a:pt x="9543515" y="5740038"/>
                </a:cubicBezTo>
                <a:cubicBezTo>
                  <a:pt x="9564430" y="5746630"/>
                  <a:pt x="9584663" y="5753018"/>
                  <a:pt x="9608164" y="5760420"/>
                </a:cubicBezTo>
                <a:cubicBezTo>
                  <a:pt x="9590287" y="5764165"/>
                  <a:pt x="9577809" y="5766889"/>
                  <a:pt x="9565217" y="5769494"/>
                </a:cubicBezTo>
                <a:cubicBezTo>
                  <a:pt x="9524963" y="5777791"/>
                  <a:pt x="9453909" y="5774986"/>
                  <a:pt x="9430864" y="5761193"/>
                </a:cubicBezTo>
                <a:cubicBezTo>
                  <a:pt x="9413099" y="5750535"/>
                  <a:pt x="9389380" y="5748380"/>
                  <a:pt x="9362279" y="5747526"/>
                </a:cubicBezTo>
                <a:cubicBezTo>
                  <a:pt x="9325518" y="5746346"/>
                  <a:pt x="9288308" y="5746346"/>
                  <a:pt x="9251315" y="5746467"/>
                </a:cubicBezTo>
                <a:cubicBezTo>
                  <a:pt x="9228607" y="5746548"/>
                  <a:pt x="9205893" y="5747811"/>
                  <a:pt x="9179811" y="5748624"/>
                </a:cubicBezTo>
                <a:cubicBezTo>
                  <a:pt x="9200726" y="5754725"/>
                  <a:pt x="9217697" y="5759688"/>
                  <a:pt x="9235912" y="5764979"/>
                </a:cubicBezTo>
                <a:cubicBezTo>
                  <a:pt x="9228157" y="5767297"/>
                  <a:pt x="9226808" y="5767987"/>
                  <a:pt x="9225234" y="5768110"/>
                </a:cubicBezTo>
                <a:cubicBezTo>
                  <a:pt x="9212642" y="5769087"/>
                  <a:pt x="9199826" y="5769942"/>
                  <a:pt x="9186785" y="5770835"/>
                </a:cubicBezTo>
                <a:cubicBezTo>
                  <a:pt x="9207805" y="5777548"/>
                  <a:pt x="9207805" y="5777548"/>
                  <a:pt x="9199939" y="5788899"/>
                </a:cubicBezTo>
                <a:cubicBezTo>
                  <a:pt x="9164071" y="5780926"/>
                  <a:pt x="9127535" y="5772829"/>
                  <a:pt x="9089981" y="5764532"/>
                </a:cubicBezTo>
                <a:cubicBezTo>
                  <a:pt x="9107183" y="5761724"/>
                  <a:pt x="9122248" y="5759202"/>
                  <a:pt x="9146756" y="5755173"/>
                </a:cubicBezTo>
                <a:cubicBezTo>
                  <a:pt x="9085256" y="5743703"/>
                  <a:pt x="9042534" y="5748055"/>
                  <a:pt x="9006898" y="5762944"/>
                </a:cubicBezTo>
                <a:cubicBezTo>
                  <a:pt x="8977892" y="5751836"/>
                  <a:pt x="9017914" y="5746671"/>
                  <a:pt x="9016902" y="5735483"/>
                </a:cubicBezTo>
                <a:cubicBezTo>
                  <a:pt x="8999137" y="5736337"/>
                  <a:pt x="8983734" y="5737071"/>
                  <a:pt x="8968894" y="5737762"/>
                </a:cubicBezTo>
                <a:cubicBezTo>
                  <a:pt x="8971256" y="5747973"/>
                  <a:pt x="8973055" y="5755580"/>
                  <a:pt x="8975080" y="5763919"/>
                </a:cubicBezTo>
                <a:cubicBezTo>
                  <a:pt x="8947985" y="5762333"/>
                  <a:pt x="8926396" y="5761072"/>
                  <a:pt x="8905375" y="5759810"/>
                </a:cubicBezTo>
                <a:cubicBezTo>
                  <a:pt x="8909088" y="5752733"/>
                  <a:pt x="8912343" y="5746346"/>
                  <a:pt x="8916392" y="5738495"/>
                </a:cubicBezTo>
                <a:cubicBezTo>
                  <a:pt x="8894135" y="5738495"/>
                  <a:pt x="8875470" y="5738495"/>
                  <a:pt x="8856805" y="5738495"/>
                </a:cubicBezTo>
                <a:cubicBezTo>
                  <a:pt x="8856130" y="5737315"/>
                  <a:pt x="8855455" y="5736134"/>
                  <a:pt x="8854780" y="5734954"/>
                </a:cubicBezTo>
                <a:cubicBezTo>
                  <a:pt x="8876032" y="5731863"/>
                  <a:pt x="8897277" y="5728729"/>
                  <a:pt x="8918417" y="5725639"/>
                </a:cubicBezTo>
                <a:cubicBezTo>
                  <a:pt x="8911219" y="5707130"/>
                  <a:pt x="8910881" y="5707859"/>
                  <a:pt x="8961364" y="5710383"/>
                </a:cubicBezTo>
                <a:cubicBezTo>
                  <a:pt x="8982946" y="5711441"/>
                  <a:pt x="9005886" y="5708715"/>
                  <a:pt x="9028255" y="5707737"/>
                </a:cubicBezTo>
                <a:cubicBezTo>
                  <a:pt x="9028369" y="5706274"/>
                  <a:pt x="9028369" y="5704851"/>
                  <a:pt x="9028369" y="5703427"/>
                </a:cubicBezTo>
                <a:cubicBezTo>
                  <a:pt x="9019152" y="5701960"/>
                  <a:pt x="9009485" y="5699032"/>
                  <a:pt x="9000711" y="5699316"/>
                </a:cubicBezTo>
                <a:cubicBezTo>
                  <a:pt x="8940112" y="5701393"/>
                  <a:pt x="8878388" y="5690775"/>
                  <a:pt x="8818357" y="5701271"/>
                </a:cubicBezTo>
                <a:cubicBezTo>
                  <a:pt x="8814195" y="5701960"/>
                  <a:pt x="8807447" y="5700864"/>
                  <a:pt x="8801941" y="5700457"/>
                </a:cubicBezTo>
                <a:cubicBezTo>
                  <a:pt x="8772822" y="5698258"/>
                  <a:pt x="8743816" y="5695983"/>
                  <a:pt x="8714023" y="5693702"/>
                </a:cubicBezTo>
                <a:cubicBezTo>
                  <a:pt x="8699631" y="5687641"/>
                  <a:pt x="8705137" y="5676738"/>
                  <a:pt x="8674330" y="5671816"/>
                </a:cubicBezTo>
                <a:cubicBezTo>
                  <a:pt x="8670176" y="5681539"/>
                  <a:pt x="8666576" y="5689717"/>
                  <a:pt x="8663652" y="5696348"/>
                </a:cubicBezTo>
                <a:cubicBezTo>
                  <a:pt x="8681754" y="5704485"/>
                  <a:pt x="8697607" y="5711604"/>
                  <a:pt x="8714135" y="5719046"/>
                </a:cubicBezTo>
                <a:cubicBezTo>
                  <a:pt x="8740217" y="5718397"/>
                  <a:pt x="8768549" y="5717746"/>
                  <a:pt x="8796767" y="5717056"/>
                </a:cubicBezTo>
                <a:cubicBezTo>
                  <a:pt x="8793843" y="5719781"/>
                  <a:pt x="8787888" y="5720635"/>
                  <a:pt x="8788113" y="5720880"/>
                </a:cubicBezTo>
                <a:cubicBezTo>
                  <a:pt x="8793955" y="5728240"/>
                  <a:pt x="8796655" y="5736459"/>
                  <a:pt x="8808009" y="5742562"/>
                </a:cubicBezTo>
                <a:cubicBezTo>
                  <a:pt x="8817232" y="5747526"/>
                  <a:pt x="8837127" y="5749925"/>
                  <a:pt x="8852980" y="5753628"/>
                </a:cubicBezTo>
                <a:cubicBezTo>
                  <a:pt x="8858829" y="5762414"/>
                  <a:pt x="8850393" y="5768192"/>
                  <a:pt x="8823749" y="5768722"/>
                </a:cubicBezTo>
                <a:cubicBezTo>
                  <a:pt x="8811046" y="5769006"/>
                  <a:pt x="8798004" y="5767500"/>
                  <a:pt x="8785076" y="5766971"/>
                </a:cubicBezTo>
                <a:cubicBezTo>
                  <a:pt x="8754607" y="5765750"/>
                  <a:pt x="8723576" y="5762740"/>
                  <a:pt x="8687934" y="5770550"/>
                </a:cubicBezTo>
                <a:cubicBezTo>
                  <a:pt x="8703118" y="5774296"/>
                  <a:pt x="8712335" y="5777548"/>
                  <a:pt x="8723352" y="5778932"/>
                </a:cubicBezTo>
                <a:cubicBezTo>
                  <a:pt x="8733693" y="5780234"/>
                  <a:pt x="8745954" y="5779584"/>
                  <a:pt x="8765961" y="5779990"/>
                </a:cubicBezTo>
                <a:cubicBezTo>
                  <a:pt x="8745278" y="5786579"/>
                  <a:pt x="8731788" y="5790893"/>
                  <a:pt x="8718627" y="5795082"/>
                </a:cubicBezTo>
                <a:cubicBezTo>
                  <a:pt x="8749321" y="5812821"/>
                  <a:pt x="8786088" y="5815666"/>
                  <a:pt x="8838702" y="5804480"/>
                </a:cubicBezTo>
                <a:cubicBezTo>
                  <a:pt x="8827124" y="5802893"/>
                  <a:pt x="8817007" y="5801551"/>
                  <a:pt x="8800479" y="5799273"/>
                </a:cubicBezTo>
                <a:cubicBezTo>
                  <a:pt x="8870409" y="5797644"/>
                  <a:pt x="8869958" y="5793047"/>
                  <a:pt x="8899302" y="5823399"/>
                </a:cubicBezTo>
                <a:cubicBezTo>
                  <a:pt x="8860066" y="5820468"/>
                  <a:pt x="8819250" y="5816970"/>
                  <a:pt x="8778102" y="5814486"/>
                </a:cubicBezTo>
                <a:cubicBezTo>
                  <a:pt x="8750446" y="5812780"/>
                  <a:pt x="8746621" y="5814365"/>
                  <a:pt x="8734593" y="5827385"/>
                </a:cubicBezTo>
                <a:cubicBezTo>
                  <a:pt x="8718065" y="5822381"/>
                  <a:pt x="8703118" y="5817864"/>
                  <a:pt x="8688046" y="5813266"/>
                </a:cubicBezTo>
                <a:cubicBezTo>
                  <a:pt x="8695470" y="5810256"/>
                  <a:pt x="8701094" y="5807978"/>
                  <a:pt x="8707724" y="5805292"/>
                </a:cubicBezTo>
                <a:cubicBezTo>
                  <a:pt x="8674556" y="5797159"/>
                  <a:pt x="8645662" y="5797199"/>
                  <a:pt x="8616437" y="5804846"/>
                </a:cubicBezTo>
                <a:cubicBezTo>
                  <a:pt x="8621380" y="5811925"/>
                  <a:pt x="8626104" y="5818718"/>
                  <a:pt x="8632734" y="5828076"/>
                </a:cubicBezTo>
                <a:cubicBezTo>
                  <a:pt x="8602039" y="5830110"/>
                  <a:pt x="8571578" y="5835235"/>
                  <a:pt x="8545827" y="5833040"/>
                </a:cubicBezTo>
                <a:cubicBezTo>
                  <a:pt x="8512883" y="5830230"/>
                  <a:pt x="8492538" y="5833931"/>
                  <a:pt x="8474773" y="5841053"/>
                </a:cubicBezTo>
                <a:cubicBezTo>
                  <a:pt x="8419685" y="5835561"/>
                  <a:pt x="8370777" y="5826570"/>
                  <a:pt x="8314227" y="5835884"/>
                </a:cubicBezTo>
                <a:cubicBezTo>
                  <a:pt x="8297586" y="5838614"/>
                  <a:pt x="8271617" y="5834057"/>
                  <a:pt x="8249578" y="5832794"/>
                </a:cubicBezTo>
                <a:cubicBezTo>
                  <a:pt x="8249578" y="5827425"/>
                  <a:pt x="8249578" y="5823641"/>
                  <a:pt x="8249578" y="5819979"/>
                </a:cubicBezTo>
                <a:cubicBezTo>
                  <a:pt x="8236649" y="5818351"/>
                  <a:pt x="8218321" y="5818148"/>
                  <a:pt x="8213492" y="5815139"/>
                </a:cubicBezTo>
                <a:cubicBezTo>
                  <a:pt x="8195052" y="5803666"/>
                  <a:pt x="8167620" y="5807530"/>
                  <a:pt x="8150643" y="5811844"/>
                </a:cubicBezTo>
                <a:cubicBezTo>
                  <a:pt x="8135914" y="5815566"/>
                  <a:pt x="8120877" y="5817041"/>
                  <a:pt x="8105628" y="5817655"/>
                </a:cubicBezTo>
                <a:lnTo>
                  <a:pt x="8059687" y="5818306"/>
                </a:lnTo>
                <a:lnTo>
                  <a:pt x="8059687" y="5818188"/>
                </a:lnTo>
                <a:lnTo>
                  <a:pt x="8059349" y="5818312"/>
                </a:lnTo>
                <a:lnTo>
                  <a:pt x="8059687" y="5818306"/>
                </a:lnTo>
                <a:lnTo>
                  <a:pt x="8059687" y="5835437"/>
                </a:lnTo>
                <a:cubicBezTo>
                  <a:pt x="8041700" y="5835275"/>
                  <a:pt x="8029503" y="5832651"/>
                  <a:pt x="8019398" y="5829224"/>
                </a:cubicBezTo>
                <a:lnTo>
                  <a:pt x="7992034" y="5818333"/>
                </a:lnTo>
                <a:lnTo>
                  <a:pt x="7992233" y="5818312"/>
                </a:lnTo>
                <a:lnTo>
                  <a:pt x="7991670" y="5818188"/>
                </a:lnTo>
                <a:lnTo>
                  <a:pt x="7992034" y="5818333"/>
                </a:lnTo>
                <a:lnTo>
                  <a:pt x="7939394" y="5824211"/>
                </a:lnTo>
                <a:cubicBezTo>
                  <a:pt x="7910499" y="5823032"/>
                  <a:pt x="7894310" y="5828726"/>
                  <a:pt x="7876319" y="5834463"/>
                </a:cubicBezTo>
                <a:cubicBezTo>
                  <a:pt x="7832248" y="5848498"/>
                  <a:pt x="7774685" y="5850164"/>
                  <a:pt x="7723189" y="5838776"/>
                </a:cubicBezTo>
                <a:cubicBezTo>
                  <a:pt x="7697895" y="5833161"/>
                  <a:pt x="7658772" y="5834260"/>
                  <a:pt x="7640669" y="5841297"/>
                </a:cubicBezTo>
                <a:cubicBezTo>
                  <a:pt x="7637295" y="5846789"/>
                  <a:pt x="7633808" y="5852524"/>
                  <a:pt x="7630658" y="5857813"/>
                </a:cubicBezTo>
                <a:cubicBezTo>
                  <a:pt x="7613238" y="5858872"/>
                  <a:pt x="7598847" y="5859726"/>
                  <a:pt x="7584232" y="5860622"/>
                </a:cubicBezTo>
                <a:cubicBezTo>
                  <a:pt x="7582207" y="5868798"/>
                  <a:pt x="7580295" y="5876041"/>
                  <a:pt x="7578495" y="5883320"/>
                </a:cubicBezTo>
                <a:cubicBezTo>
                  <a:pt x="7601209" y="5888529"/>
                  <a:pt x="7622679" y="5893409"/>
                  <a:pt x="7647187" y="5898982"/>
                </a:cubicBezTo>
                <a:cubicBezTo>
                  <a:pt x="7591873" y="5911433"/>
                  <a:pt x="7568716" y="5887717"/>
                  <a:pt x="7520145" y="5889382"/>
                </a:cubicBezTo>
                <a:cubicBezTo>
                  <a:pt x="7538697" y="5879375"/>
                  <a:pt x="7552525" y="5871929"/>
                  <a:pt x="7565454" y="5864975"/>
                </a:cubicBezTo>
                <a:cubicBezTo>
                  <a:pt x="7539822" y="5853175"/>
                  <a:pt x="7514528" y="5849475"/>
                  <a:pt x="7478323" y="5853135"/>
                </a:cubicBezTo>
                <a:cubicBezTo>
                  <a:pt x="7448304" y="5856145"/>
                  <a:pt x="7415923" y="5856186"/>
                  <a:pt x="7380062" y="5857732"/>
                </a:cubicBezTo>
                <a:cubicBezTo>
                  <a:pt x="7366677" y="5847806"/>
                  <a:pt x="7353187" y="5837798"/>
                  <a:pt x="7339695" y="5827791"/>
                </a:cubicBezTo>
                <a:cubicBezTo>
                  <a:pt x="7320359" y="5827609"/>
                  <a:pt x="7310691" y="5827517"/>
                  <a:pt x="7300869" y="5828869"/>
                </a:cubicBezTo>
                <a:lnTo>
                  <a:pt x="7261311" y="5838564"/>
                </a:lnTo>
                <a:lnTo>
                  <a:pt x="7261451" y="5838492"/>
                </a:lnTo>
                <a:cubicBezTo>
                  <a:pt x="7252564" y="5837636"/>
                  <a:pt x="7243235" y="5835722"/>
                  <a:pt x="7234799" y="5836130"/>
                </a:cubicBezTo>
                <a:cubicBezTo>
                  <a:pt x="7159590" y="5839874"/>
                  <a:pt x="7084713" y="5844550"/>
                  <a:pt x="7009272" y="5847806"/>
                </a:cubicBezTo>
                <a:cubicBezTo>
                  <a:pt x="6963400" y="5849801"/>
                  <a:pt x="6916742" y="5849680"/>
                  <a:pt x="6867839" y="5850574"/>
                </a:cubicBezTo>
                <a:cubicBezTo>
                  <a:pt x="6874020" y="5855372"/>
                  <a:pt x="6878407" y="5858790"/>
                  <a:pt x="6883349" y="5862654"/>
                </a:cubicBezTo>
                <a:cubicBezTo>
                  <a:pt x="6865254" y="5867006"/>
                  <a:pt x="6850074" y="5872377"/>
                  <a:pt x="6831973" y="5874616"/>
                </a:cubicBezTo>
                <a:cubicBezTo>
                  <a:pt x="6786550" y="5880272"/>
                  <a:pt x="6752827" y="5859604"/>
                  <a:pt x="6705600" y="5866193"/>
                </a:cubicBezTo>
                <a:cubicBezTo>
                  <a:pt x="6704931" y="5866277"/>
                  <a:pt x="6703356" y="5865462"/>
                  <a:pt x="6702119" y="5865057"/>
                </a:cubicBezTo>
                <a:cubicBezTo>
                  <a:pt x="6709872" y="5862613"/>
                  <a:pt x="6717521" y="5860215"/>
                  <a:pt x="6728201" y="5856838"/>
                </a:cubicBezTo>
                <a:cubicBezTo>
                  <a:pt x="6706730" y="5852281"/>
                  <a:pt x="6689415" y="5848579"/>
                  <a:pt x="6674349" y="5845405"/>
                </a:cubicBezTo>
                <a:cubicBezTo>
                  <a:pt x="6660634" y="5848945"/>
                  <a:pt x="6647368" y="5851222"/>
                  <a:pt x="6638932" y="5854927"/>
                </a:cubicBezTo>
                <a:cubicBezTo>
                  <a:pt x="6629491" y="5859075"/>
                  <a:pt x="6624541" y="5864527"/>
                  <a:pt x="6617461" y="5869530"/>
                </a:cubicBezTo>
                <a:cubicBezTo>
                  <a:pt x="6593734" y="5870833"/>
                  <a:pt x="6569904" y="5873109"/>
                  <a:pt x="6545953" y="5873192"/>
                </a:cubicBezTo>
                <a:cubicBezTo>
                  <a:pt x="6519082" y="5873273"/>
                  <a:pt x="6483109" y="5874859"/>
                  <a:pt x="6467369" y="5869530"/>
                </a:cubicBezTo>
                <a:cubicBezTo>
                  <a:pt x="6441287" y="5860743"/>
                  <a:pt x="6420260" y="5864649"/>
                  <a:pt x="6395528" y="5866029"/>
                </a:cubicBezTo>
                <a:cubicBezTo>
                  <a:pt x="6372252" y="5867292"/>
                  <a:pt x="6348869" y="5868189"/>
                  <a:pt x="6325486" y="5869246"/>
                </a:cubicBezTo>
                <a:cubicBezTo>
                  <a:pt x="6326048" y="5870833"/>
                  <a:pt x="6326717" y="5872377"/>
                  <a:pt x="6327280" y="5873964"/>
                </a:cubicBezTo>
                <a:cubicBezTo>
                  <a:pt x="6360785" y="5873109"/>
                  <a:pt x="6394402" y="5872254"/>
                  <a:pt x="6427901" y="5871403"/>
                </a:cubicBezTo>
                <a:cubicBezTo>
                  <a:pt x="6423409" y="5877300"/>
                  <a:pt x="6416210" y="5881289"/>
                  <a:pt x="6407556" y="5881774"/>
                </a:cubicBezTo>
                <a:cubicBezTo>
                  <a:pt x="6362135" y="5884297"/>
                  <a:pt x="6316488" y="5886618"/>
                  <a:pt x="6270617" y="5887755"/>
                </a:cubicBezTo>
                <a:cubicBezTo>
                  <a:pt x="6203163" y="5889423"/>
                  <a:pt x="6134358" y="5887755"/>
                  <a:pt x="6068247" y="5891988"/>
                </a:cubicBezTo>
                <a:cubicBezTo>
                  <a:pt x="6032612" y="5894264"/>
                  <a:pt x="6001244" y="5895526"/>
                  <a:pt x="5967400" y="5891540"/>
                </a:cubicBezTo>
                <a:cubicBezTo>
                  <a:pt x="5960988" y="5890807"/>
                  <a:pt x="5952110" y="5890685"/>
                  <a:pt x="5946267" y="5891703"/>
                </a:cubicBezTo>
                <a:cubicBezTo>
                  <a:pt x="5903765" y="5899269"/>
                  <a:pt x="5861718" y="5895933"/>
                  <a:pt x="5816296" y="5892433"/>
                </a:cubicBezTo>
                <a:cubicBezTo>
                  <a:pt x="5854974" y="5876161"/>
                  <a:pt x="5907700" y="5874249"/>
                  <a:pt x="5957951" y="5870345"/>
                </a:cubicBezTo>
                <a:cubicBezTo>
                  <a:pt x="5918378" y="5866277"/>
                  <a:pt x="5918378" y="5866277"/>
                  <a:pt x="5893421" y="5846096"/>
                </a:cubicBezTo>
                <a:cubicBezTo>
                  <a:pt x="5916019" y="5843779"/>
                  <a:pt x="5938393" y="5841460"/>
                  <a:pt x="5959982" y="5839223"/>
                </a:cubicBezTo>
                <a:cubicBezTo>
                  <a:pt x="5958175" y="5828198"/>
                  <a:pt x="5939743" y="5823317"/>
                  <a:pt x="5922877" y="5827832"/>
                </a:cubicBezTo>
                <a:cubicBezTo>
                  <a:pt x="5888809" y="5836903"/>
                  <a:pt x="5854187" y="5830027"/>
                  <a:pt x="5820343" y="5831696"/>
                </a:cubicBezTo>
                <a:cubicBezTo>
                  <a:pt x="5792686" y="5833040"/>
                  <a:pt x="5772671" y="5828241"/>
                  <a:pt x="5758844" y="5819491"/>
                </a:cubicBezTo>
                <a:cubicBezTo>
                  <a:pt x="5802128" y="5816359"/>
                  <a:pt x="5845189" y="5813225"/>
                  <a:pt x="5888250" y="5810093"/>
                </a:cubicBezTo>
                <a:cubicBezTo>
                  <a:pt x="5887799" y="5808791"/>
                  <a:pt x="5887467" y="5807489"/>
                  <a:pt x="5887016" y="5806188"/>
                </a:cubicBezTo>
                <a:cubicBezTo>
                  <a:pt x="5865202" y="5806188"/>
                  <a:pt x="5843389" y="5806188"/>
                  <a:pt x="5821582" y="5806188"/>
                </a:cubicBezTo>
                <a:lnTo>
                  <a:pt x="5816631" y="5806148"/>
                </a:lnTo>
                <a:cubicBezTo>
                  <a:pt x="5816631" y="5806148"/>
                  <a:pt x="5811688" y="5806148"/>
                  <a:pt x="5811688" y="5806148"/>
                </a:cubicBezTo>
                <a:cubicBezTo>
                  <a:pt x="5778520" y="5808018"/>
                  <a:pt x="5745016" y="5809280"/>
                  <a:pt x="5712410" y="5811966"/>
                </a:cubicBezTo>
                <a:cubicBezTo>
                  <a:pt x="5669912" y="5815464"/>
                  <a:pt x="5632926" y="5811925"/>
                  <a:pt x="5596161" y="5802040"/>
                </a:cubicBezTo>
                <a:cubicBezTo>
                  <a:pt x="5571315" y="5809525"/>
                  <a:pt x="5546694" y="5816970"/>
                  <a:pt x="5528594" y="5822381"/>
                </a:cubicBezTo>
                <a:cubicBezTo>
                  <a:pt x="5494300" y="5825553"/>
                  <a:pt x="5466420" y="5828241"/>
                  <a:pt x="5438423" y="5830596"/>
                </a:cubicBezTo>
                <a:cubicBezTo>
                  <a:pt x="5420434" y="5832104"/>
                  <a:pt x="5402107" y="5833283"/>
                  <a:pt x="5383897" y="5834339"/>
                </a:cubicBezTo>
                <a:cubicBezTo>
                  <a:pt x="5360059" y="5835722"/>
                  <a:pt x="5336118" y="5836862"/>
                  <a:pt x="5312170" y="5838083"/>
                </a:cubicBezTo>
                <a:cubicBezTo>
                  <a:pt x="5279001" y="5839790"/>
                  <a:pt x="5245833" y="5841499"/>
                  <a:pt x="5212561" y="5843129"/>
                </a:cubicBezTo>
                <a:cubicBezTo>
                  <a:pt x="5199962" y="5843739"/>
                  <a:pt x="5186246" y="5845487"/>
                  <a:pt x="5183321" y="5837920"/>
                </a:cubicBezTo>
                <a:cubicBezTo>
                  <a:pt x="5182875" y="5836740"/>
                  <a:pt x="5168819" y="5836293"/>
                  <a:pt x="5161064" y="5835479"/>
                </a:cubicBezTo>
                <a:cubicBezTo>
                  <a:pt x="5160053" y="5838614"/>
                  <a:pt x="5159039" y="5841704"/>
                  <a:pt x="5157803" y="5845324"/>
                </a:cubicBezTo>
                <a:cubicBezTo>
                  <a:pt x="5140711" y="5846545"/>
                  <a:pt x="5122842" y="5847806"/>
                  <a:pt x="5104627" y="5849108"/>
                </a:cubicBezTo>
                <a:cubicBezTo>
                  <a:pt x="5103726" y="5845650"/>
                  <a:pt x="5103055" y="5842721"/>
                  <a:pt x="5102264" y="5839505"/>
                </a:cubicBezTo>
                <a:cubicBezTo>
                  <a:pt x="5084726" y="5840687"/>
                  <a:pt x="5069096" y="5841704"/>
                  <a:pt x="5053469" y="5842762"/>
                </a:cubicBezTo>
                <a:cubicBezTo>
                  <a:pt x="5059655" y="5838125"/>
                  <a:pt x="5067184" y="5836415"/>
                  <a:pt x="5075508" y="5835479"/>
                </a:cubicBezTo>
                <a:cubicBezTo>
                  <a:pt x="5135320" y="5828646"/>
                  <a:pt x="5200749" y="5827467"/>
                  <a:pt x="5250334" y="5810541"/>
                </a:cubicBezTo>
                <a:cubicBezTo>
                  <a:pt x="5259326" y="5807489"/>
                  <a:pt x="5280464" y="5806066"/>
                  <a:pt x="5292380" y="5807571"/>
                </a:cubicBezTo>
                <a:cubicBezTo>
                  <a:pt x="5332966" y="5812699"/>
                  <a:pt x="5369620" y="5805659"/>
                  <a:pt x="5407955" y="5804641"/>
                </a:cubicBezTo>
                <a:cubicBezTo>
                  <a:pt x="5412795" y="5804521"/>
                  <a:pt x="5417518" y="5802974"/>
                  <a:pt x="5429433" y="5800778"/>
                </a:cubicBezTo>
                <a:cubicBezTo>
                  <a:pt x="5406720" y="5798336"/>
                  <a:pt x="5395029" y="5797036"/>
                  <a:pt x="5381088" y="5795530"/>
                </a:cubicBezTo>
                <a:cubicBezTo>
                  <a:pt x="5389971" y="5790852"/>
                  <a:pt x="5397163" y="5787027"/>
                  <a:pt x="5411105" y="5779705"/>
                </a:cubicBezTo>
                <a:cubicBezTo>
                  <a:pt x="5366978" y="5782308"/>
                  <a:pt x="5325857" y="5784730"/>
                  <a:pt x="5286225" y="5787058"/>
                </a:cubicBezTo>
                <a:lnTo>
                  <a:pt x="5171325" y="5793800"/>
                </a:lnTo>
                <a:lnTo>
                  <a:pt x="5211541" y="5784749"/>
                </a:lnTo>
                <a:cubicBezTo>
                  <a:pt x="5308458" y="5775841"/>
                  <a:pt x="5405930" y="5767623"/>
                  <a:pt x="5506328" y="5758916"/>
                </a:cubicBezTo>
                <a:cubicBezTo>
                  <a:pt x="5518251" y="5770793"/>
                  <a:pt x="5529493" y="5782063"/>
                  <a:pt x="5540284" y="5792843"/>
                </a:cubicBezTo>
                <a:cubicBezTo>
                  <a:pt x="5579407" y="5789713"/>
                  <a:pt x="5546583" y="5768029"/>
                  <a:pt x="5597734" y="5771038"/>
                </a:cubicBezTo>
                <a:cubicBezTo>
                  <a:pt x="5595710" y="5775067"/>
                  <a:pt x="5593910" y="5778526"/>
                  <a:pt x="5592005" y="5782428"/>
                </a:cubicBezTo>
                <a:cubicBezTo>
                  <a:pt x="5617186" y="5776328"/>
                  <a:pt x="5638546" y="5767418"/>
                  <a:pt x="5662271" y="5766523"/>
                </a:cubicBezTo>
                <a:cubicBezTo>
                  <a:pt x="5686779" y="5765628"/>
                  <a:pt x="5712974" y="5773358"/>
                  <a:pt x="5739504" y="5775717"/>
                </a:cubicBezTo>
                <a:cubicBezTo>
                  <a:pt x="5754351" y="5777019"/>
                  <a:pt x="5778071" y="5777303"/>
                  <a:pt x="5786275" y="5774131"/>
                </a:cubicBezTo>
                <a:cubicBezTo>
                  <a:pt x="5806740" y="5766239"/>
                  <a:pt x="5826297" y="5767134"/>
                  <a:pt x="5851712" y="5768681"/>
                </a:cubicBezTo>
                <a:cubicBezTo>
                  <a:pt x="5891283" y="5771080"/>
                  <a:pt x="5931982" y="5763229"/>
                  <a:pt x="5949636" y="5749761"/>
                </a:cubicBezTo>
                <a:cubicBezTo>
                  <a:pt x="5913093" y="5752325"/>
                  <a:pt x="5881393" y="5754562"/>
                  <a:pt x="5851712" y="5756637"/>
                </a:cubicBezTo>
                <a:cubicBezTo>
                  <a:pt x="5842715" y="5753181"/>
                  <a:pt x="5834397" y="5749965"/>
                  <a:pt x="5832597" y="5749276"/>
                </a:cubicBezTo>
                <a:cubicBezTo>
                  <a:pt x="5805279" y="5751879"/>
                  <a:pt x="5786163" y="5754684"/>
                  <a:pt x="5766493" y="5755376"/>
                </a:cubicBezTo>
                <a:cubicBezTo>
                  <a:pt x="5729500" y="5756678"/>
                  <a:pt x="5692289" y="5756475"/>
                  <a:pt x="5655185" y="5757410"/>
                </a:cubicBezTo>
                <a:cubicBezTo>
                  <a:pt x="5631127" y="5758021"/>
                  <a:pt x="5607175" y="5759647"/>
                  <a:pt x="5583233" y="5760786"/>
                </a:cubicBezTo>
                <a:cubicBezTo>
                  <a:pt x="5575137" y="5761173"/>
                  <a:pt x="5568530" y="5761042"/>
                  <a:pt x="5564795" y="5759933"/>
                </a:cubicBezTo>
                <a:lnTo>
                  <a:pt x="5563579" y="5753313"/>
                </a:lnTo>
                <a:lnTo>
                  <a:pt x="5563898" y="5753344"/>
                </a:lnTo>
                <a:lnTo>
                  <a:pt x="5563560" y="5753221"/>
                </a:lnTo>
                <a:lnTo>
                  <a:pt x="5563579" y="5753313"/>
                </a:lnTo>
                <a:lnTo>
                  <a:pt x="5505211" y="5747973"/>
                </a:lnTo>
                <a:cubicBezTo>
                  <a:pt x="5458213" y="5753466"/>
                  <a:pt x="5408742" y="5756312"/>
                  <a:pt x="5360059" y="5759768"/>
                </a:cubicBezTo>
                <a:cubicBezTo>
                  <a:pt x="5300471" y="5764002"/>
                  <a:pt x="5237966" y="5765059"/>
                  <a:pt x="5181755" y="5772503"/>
                </a:cubicBezTo>
                <a:cubicBezTo>
                  <a:pt x="5136558" y="5778484"/>
                  <a:pt x="5093498" y="5782428"/>
                  <a:pt x="5046388" y="5781818"/>
                </a:cubicBezTo>
                <a:cubicBezTo>
                  <a:pt x="5046388" y="5781818"/>
                  <a:pt x="5046838" y="5781697"/>
                  <a:pt x="5046838" y="5781697"/>
                </a:cubicBezTo>
                <a:cubicBezTo>
                  <a:pt x="5015134" y="5788248"/>
                  <a:pt x="4983539" y="5794799"/>
                  <a:pt x="4952959" y="5801144"/>
                </a:cubicBezTo>
                <a:cubicBezTo>
                  <a:pt x="4923389" y="5792925"/>
                  <a:pt x="4904949" y="5779299"/>
                  <a:pt x="4862002" y="5789753"/>
                </a:cubicBezTo>
                <a:cubicBezTo>
                  <a:pt x="4870777" y="5793821"/>
                  <a:pt x="4878193" y="5797278"/>
                  <a:pt x="4884829" y="5800412"/>
                </a:cubicBezTo>
                <a:cubicBezTo>
                  <a:pt x="4860429" y="5802809"/>
                  <a:pt x="4835922" y="5805172"/>
                  <a:pt x="4809277" y="5807776"/>
                </a:cubicBezTo>
                <a:cubicBezTo>
                  <a:pt x="4811526" y="5802647"/>
                  <a:pt x="4813775" y="5797644"/>
                  <a:pt x="4815914" y="5792967"/>
                </a:cubicBezTo>
                <a:cubicBezTo>
                  <a:pt x="4781620" y="5786214"/>
                  <a:pt x="4750251" y="5785767"/>
                  <a:pt x="4716634" y="5790771"/>
                </a:cubicBezTo>
                <a:cubicBezTo>
                  <a:pt x="4694601" y="5794025"/>
                  <a:pt x="4670763" y="5795571"/>
                  <a:pt x="4647718" y="5797889"/>
                </a:cubicBezTo>
                <a:cubicBezTo>
                  <a:pt x="4678861" y="5790324"/>
                  <a:pt x="4711128" y="5784994"/>
                  <a:pt x="4743952" y="5780234"/>
                </a:cubicBezTo>
                <a:cubicBezTo>
                  <a:pt x="4774984" y="5775760"/>
                  <a:pt x="4812088" y="5774986"/>
                  <a:pt x="4836709" y="5758754"/>
                </a:cubicBezTo>
                <a:cubicBezTo>
                  <a:pt x="4747667" y="5760299"/>
                  <a:pt x="4684259" y="5785359"/>
                  <a:pt x="4602294" y="5780886"/>
                </a:cubicBezTo>
                <a:cubicBezTo>
                  <a:pt x="4615448" y="5774497"/>
                  <a:pt x="4627478" y="5768274"/>
                  <a:pt x="4640745" y="5762333"/>
                </a:cubicBezTo>
                <a:cubicBezTo>
                  <a:pt x="4648505" y="5758876"/>
                  <a:pt x="4657612" y="5753384"/>
                  <a:pt x="4666945" y="5753139"/>
                </a:cubicBezTo>
                <a:cubicBezTo>
                  <a:pt x="4722258" y="5751797"/>
                  <a:pt x="4752390" y="5734059"/>
                  <a:pt x="4800728" y="5728160"/>
                </a:cubicBezTo>
                <a:cubicBezTo>
                  <a:pt x="4744177" y="5728649"/>
                  <a:pt x="4691901" y="5734750"/>
                  <a:pt x="4642318" y="5742644"/>
                </a:cubicBezTo>
                <a:cubicBezTo>
                  <a:pt x="4589592" y="5751063"/>
                  <a:pt x="4540010" y="5762171"/>
                  <a:pt x="4488632" y="5771771"/>
                </a:cubicBezTo>
                <a:cubicBezTo>
                  <a:pt x="4483682" y="5772706"/>
                  <a:pt x="4475591" y="5771486"/>
                  <a:pt x="4467830" y="5771243"/>
                </a:cubicBezTo>
                <a:cubicBezTo>
                  <a:pt x="4472218" y="5765342"/>
                  <a:pt x="4475703" y="5760705"/>
                  <a:pt x="4479191" y="5756027"/>
                </a:cubicBezTo>
                <a:cubicBezTo>
                  <a:pt x="4450177" y="5760257"/>
                  <a:pt x="4431182" y="5767866"/>
                  <a:pt x="4407679" y="5772422"/>
                </a:cubicBezTo>
                <a:cubicBezTo>
                  <a:pt x="4382610" y="5777263"/>
                  <a:pt x="4353379" y="5779299"/>
                  <a:pt x="4323810" y="5782795"/>
                </a:cubicBezTo>
                <a:cubicBezTo>
                  <a:pt x="4339889" y="5794594"/>
                  <a:pt x="4327071" y="5803666"/>
                  <a:pt x="4293567" y="5809972"/>
                </a:cubicBezTo>
                <a:cubicBezTo>
                  <a:pt x="4285364" y="5811518"/>
                  <a:pt x="4278388" y="5813917"/>
                  <a:pt x="4270971" y="5815953"/>
                </a:cubicBezTo>
                <a:cubicBezTo>
                  <a:pt x="4245446" y="5822990"/>
                  <a:pt x="4248372" y="5830311"/>
                  <a:pt x="4274451" y="5837067"/>
                </a:cubicBezTo>
                <a:cubicBezTo>
                  <a:pt x="4246014" y="5844267"/>
                  <a:pt x="4227799" y="5854600"/>
                  <a:pt x="4193170" y="5853543"/>
                </a:cubicBezTo>
                <a:cubicBezTo>
                  <a:pt x="4201936" y="5843331"/>
                  <a:pt x="4209810" y="5834179"/>
                  <a:pt x="4218240" y="5824413"/>
                </a:cubicBezTo>
                <a:cubicBezTo>
                  <a:pt x="4172817" y="5825146"/>
                  <a:pt x="4152472" y="5834379"/>
                  <a:pt x="4139318" y="5848214"/>
                </a:cubicBezTo>
                <a:cubicBezTo>
                  <a:pt x="4148985" y="5850287"/>
                  <a:pt x="4158314" y="5852323"/>
                  <a:pt x="4170455" y="5854927"/>
                </a:cubicBezTo>
                <a:cubicBezTo>
                  <a:pt x="4152921" y="5859726"/>
                  <a:pt x="4142911" y="5862736"/>
                  <a:pt x="4132232" y="5865341"/>
                </a:cubicBezTo>
                <a:cubicBezTo>
                  <a:pt x="4091983" y="5875184"/>
                  <a:pt x="4051061" y="5884663"/>
                  <a:pt x="4011257" y="5894671"/>
                </a:cubicBezTo>
                <a:cubicBezTo>
                  <a:pt x="3995685" y="5898597"/>
                  <a:pt x="3987649" y="5901414"/>
                  <a:pt x="3986273" y="5904521"/>
                </a:cubicBezTo>
                <a:lnTo>
                  <a:pt x="4001140" y="5916024"/>
                </a:lnTo>
                <a:lnTo>
                  <a:pt x="4001028" y="5916030"/>
                </a:lnTo>
                <a:lnTo>
                  <a:pt x="4001195" y="5916067"/>
                </a:lnTo>
                <a:lnTo>
                  <a:pt x="4001253" y="5916111"/>
                </a:lnTo>
                <a:lnTo>
                  <a:pt x="4001325" y="5916094"/>
                </a:lnTo>
                <a:lnTo>
                  <a:pt x="4033746" y="5923231"/>
                </a:lnTo>
                <a:cubicBezTo>
                  <a:pt x="4051173" y="5921074"/>
                  <a:pt x="4067020" y="5917250"/>
                  <a:pt x="4084448" y="5915133"/>
                </a:cubicBezTo>
                <a:cubicBezTo>
                  <a:pt x="4093671" y="5913995"/>
                  <a:pt x="4104688" y="5914932"/>
                  <a:pt x="4114916" y="5914932"/>
                </a:cubicBezTo>
                <a:cubicBezTo>
                  <a:pt x="4053866" y="5931691"/>
                  <a:pt x="3988100" y="5939259"/>
                  <a:pt x="3921426" y="5939870"/>
                </a:cubicBezTo>
                <a:cubicBezTo>
                  <a:pt x="3907148" y="5929213"/>
                  <a:pt x="3894894" y="5920097"/>
                  <a:pt x="3882304" y="5910699"/>
                </a:cubicBezTo>
                <a:cubicBezTo>
                  <a:pt x="3910184" y="5907202"/>
                  <a:pt x="3930087" y="5904679"/>
                  <a:pt x="3950101" y="5902158"/>
                </a:cubicBezTo>
                <a:cubicBezTo>
                  <a:pt x="3903556" y="5892310"/>
                  <a:pt x="3867238" y="5895688"/>
                  <a:pt x="3843068" y="5910579"/>
                </a:cubicBezTo>
                <a:cubicBezTo>
                  <a:pt x="3783369" y="5902850"/>
                  <a:pt x="3706353" y="5906511"/>
                  <a:pt x="3670935" y="5921074"/>
                </a:cubicBezTo>
                <a:cubicBezTo>
                  <a:pt x="3705340" y="5918635"/>
                  <a:pt x="3739858" y="5916192"/>
                  <a:pt x="3778306" y="5913468"/>
                </a:cubicBezTo>
                <a:cubicBezTo>
                  <a:pt x="3783481" y="5934215"/>
                  <a:pt x="3835420" y="5918430"/>
                  <a:pt x="3857571" y="5927258"/>
                </a:cubicBezTo>
                <a:cubicBezTo>
                  <a:pt x="3886691" y="5938812"/>
                  <a:pt x="3866788" y="5958135"/>
                  <a:pt x="3910184" y="5969851"/>
                </a:cubicBezTo>
                <a:cubicBezTo>
                  <a:pt x="3916034" y="5964442"/>
                  <a:pt x="3920751" y="5960456"/>
                  <a:pt x="3924688" y="5956346"/>
                </a:cubicBezTo>
                <a:cubicBezTo>
                  <a:pt x="3933799" y="5946866"/>
                  <a:pt x="3949195" y="5947639"/>
                  <a:pt x="3967523" y="5952724"/>
                </a:cubicBezTo>
                <a:lnTo>
                  <a:pt x="3967411" y="5952684"/>
                </a:lnTo>
                <a:cubicBezTo>
                  <a:pt x="3982589" y="5949227"/>
                  <a:pt x="3997766" y="5945808"/>
                  <a:pt x="4014744" y="5941943"/>
                </a:cubicBezTo>
                <a:cubicBezTo>
                  <a:pt x="4023405" y="5945808"/>
                  <a:pt x="4031047" y="5949186"/>
                  <a:pt x="4036783" y="5951748"/>
                </a:cubicBezTo>
                <a:cubicBezTo>
                  <a:pt x="4008445" y="5970909"/>
                  <a:pt x="3936386" y="5974570"/>
                  <a:pt x="3934354" y="5999386"/>
                </a:cubicBezTo>
                <a:cubicBezTo>
                  <a:pt x="3871625" y="6004430"/>
                  <a:pt x="3809563" y="6005122"/>
                  <a:pt x="3749301" y="6011836"/>
                </a:cubicBezTo>
                <a:cubicBezTo>
                  <a:pt x="3688250" y="6018630"/>
                  <a:pt x="3620458" y="6017531"/>
                  <a:pt x="3554354" y="6019972"/>
                </a:cubicBezTo>
                <a:cubicBezTo>
                  <a:pt x="3546594" y="6016757"/>
                  <a:pt x="3537489" y="6013015"/>
                  <a:pt x="3531978" y="6010778"/>
                </a:cubicBezTo>
                <a:cubicBezTo>
                  <a:pt x="3503984" y="6008297"/>
                  <a:pt x="3514213" y="6030021"/>
                  <a:pt x="3478464" y="6018019"/>
                </a:cubicBezTo>
                <a:cubicBezTo>
                  <a:pt x="3480151" y="6016188"/>
                  <a:pt x="3480376" y="6013341"/>
                  <a:pt x="3483856" y="6012649"/>
                </a:cubicBezTo>
                <a:cubicBezTo>
                  <a:pt x="3527366" y="6003984"/>
                  <a:pt x="3571326" y="5995603"/>
                  <a:pt x="3615284" y="5987222"/>
                </a:cubicBezTo>
                <a:cubicBezTo>
                  <a:pt x="3616522" y="5986980"/>
                  <a:pt x="3619109" y="5987264"/>
                  <a:pt x="3620458" y="5987631"/>
                </a:cubicBezTo>
                <a:cubicBezTo>
                  <a:pt x="3644967" y="5993771"/>
                  <a:pt x="3668580" y="5985188"/>
                  <a:pt x="3695674" y="5987387"/>
                </a:cubicBezTo>
                <a:cubicBezTo>
                  <a:pt x="3719507" y="5989296"/>
                  <a:pt x="3748738" y="5982668"/>
                  <a:pt x="3775383" y="5979614"/>
                </a:cubicBezTo>
                <a:cubicBezTo>
                  <a:pt x="3777407" y="5979370"/>
                  <a:pt x="3777969" y="5977418"/>
                  <a:pt x="3779544" y="5975955"/>
                </a:cubicBezTo>
                <a:cubicBezTo>
                  <a:pt x="3770553" y="5974124"/>
                  <a:pt x="3761441" y="5972292"/>
                  <a:pt x="3752450" y="5970462"/>
                </a:cubicBezTo>
                <a:cubicBezTo>
                  <a:pt x="3757167" y="5967125"/>
                  <a:pt x="3760767" y="5964563"/>
                  <a:pt x="3769315" y="5958542"/>
                </a:cubicBezTo>
                <a:cubicBezTo>
                  <a:pt x="3737047" y="5959478"/>
                  <a:pt x="3713327" y="5959559"/>
                  <a:pt x="3690276" y="5961065"/>
                </a:cubicBezTo>
                <a:cubicBezTo>
                  <a:pt x="3664643" y="5962732"/>
                  <a:pt x="3639911" y="5966151"/>
                  <a:pt x="3614272" y="5968061"/>
                </a:cubicBezTo>
                <a:cubicBezTo>
                  <a:pt x="3590665" y="5969811"/>
                  <a:pt x="3566270" y="5970340"/>
                  <a:pt x="3542545" y="5971887"/>
                </a:cubicBezTo>
                <a:cubicBezTo>
                  <a:pt x="3519949" y="5973390"/>
                  <a:pt x="3497798" y="5979412"/>
                  <a:pt x="3461599" y="5972902"/>
                </a:cubicBezTo>
                <a:cubicBezTo>
                  <a:pt x="3598420" y="5960047"/>
                  <a:pt x="3723894" y="5949633"/>
                  <a:pt x="3845429" y="5932831"/>
                </a:cubicBezTo>
                <a:cubicBezTo>
                  <a:pt x="3827440" y="5930024"/>
                  <a:pt x="3809899" y="5929213"/>
                  <a:pt x="3793260" y="5930186"/>
                </a:cubicBezTo>
                <a:cubicBezTo>
                  <a:pt x="3766166" y="5931733"/>
                  <a:pt x="3738959" y="5933809"/>
                  <a:pt x="3712764" y="5936817"/>
                </a:cubicBezTo>
                <a:cubicBezTo>
                  <a:pt x="3647216" y="5944344"/>
                  <a:pt x="3575712" y="5941659"/>
                  <a:pt x="3512076" y="5954107"/>
                </a:cubicBezTo>
                <a:cubicBezTo>
                  <a:pt x="3483520" y="5959682"/>
                  <a:pt x="3445745" y="5962364"/>
                  <a:pt x="3402574" y="5959153"/>
                </a:cubicBezTo>
                <a:lnTo>
                  <a:pt x="3528454" y="5940561"/>
                </a:lnTo>
                <a:lnTo>
                  <a:pt x="3529503" y="5940522"/>
                </a:lnTo>
                <a:cubicBezTo>
                  <a:pt x="3529503" y="5940522"/>
                  <a:pt x="3529279" y="5940440"/>
                  <a:pt x="3529279" y="5940440"/>
                </a:cubicBezTo>
                <a:lnTo>
                  <a:pt x="3528454" y="5940561"/>
                </a:lnTo>
                <a:lnTo>
                  <a:pt x="3357377" y="5947151"/>
                </a:lnTo>
                <a:cubicBezTo>
                  <a:pt x="3329495" y="5955410"/>
                  <a:pt x="3358839" y="5960129"/>
                  <a:pt x="3375480" y="5965377"/>
                </a:cubicBezTo>
                <a:cubicBezTo>
                  <a:pt x="3338038" y="5973715"/>
                  <a:pt x="3308019" y="5982179"/>
                  <a:pt x="3272496" y="5967206"/>
                </a:cubicBezTo>
                <a:cubicBezTo>
                  <a:pt x="3265072" y="5964074"/>
                  <a:pt x="3242589" y="5965582"/>
                  <a:pt x="3216057" y="5964482"/>
                </a:cubicBezTo>
                <a:cubicBezTo>
                  <a:pt x="3231010" y="5971806"/>
                  <a:pt x="3238652" y="5975546"/>
                  <a:pt x="3246969" y="5979614"/>
                </a:cubicBezTo>
                <a:cubicBezTo>
                  <a:pt x="3220213" y="5981406"/>
                  <a:pt x="3197168" y="5982951"/>
                  <a:pt x="3169286" y="5984823"/>
                </a:cubicBezTo>
                <a:cubicBezTo>
                  <a:pt x="3190306" y="5971236"/>
                  <a:pt x="3156582" y="5968956"/>
                  <a:pt x="3136681" y="5963830"/>
                </a:cubicBezTo>
                <a:cubicBezTo>
                  <a:pt x="3158713" y="5945363"/>
                  <a:pt x="3201886" y="5949674"/>
                  <a:pt x="3248769" y="5950122"/>
                </a:cubicBezTo>
                <a:cubicBezTo>
                  <a:pt x="3238540" y="5943165"/>
                  <a:pt x="3233703" y="5935636"/>
                  <a:pt x="3225611" y="5935108"/>
                </a:cubicBezTo>
                <a:cubicBezTo>
                  <a:pt x="3201886" y="5933604"/>
                  <a:pt x="3176028" y="5933645"/>
                  <a:pt x="3152309" y="5935475"/>
                </a:cubicBezTo>
                <a:cubicBezTo>
                  <a:pt x="3124765" y="5937591"/>
                  <a:pt x="3099357" y="5943774"/>
                  <a:pt x="3071918" y="5945197"/>
                </a:cubicBezTo>
                <a:cubicBezTo>
                  <a:pt x="3050561" y="5946296"/>
                  <a:pt x="3027285" y="5942798"/>
                  <a:pt x="2994798" y="5940682"/>
                </a:cubicBezTo>
                <a:cubicBezTo>
                  <a:pt x="3026947" y="5934338"/>
                  <a:pt x="3054048" y="5929213"/>
                  <a:pt x="3080692" y="5923720"/>
                </a:cubicBezTo>
                <a:cubicBezTo>
                  <a:pt x="3108349" y="5917982"/>
                  <a:pt x="3135442" y="5911922"/>
                  <a:pt x="3162762" y="5905980"/>
                </a:cubicBezTo>
                <a:cubicBezTo>
                  <a:pt x="3161188" y="5905248"/>
                  <a:pt x="3159613" y="5904555"/>
                  <a:pt x="3158045" y="5903865"/>
                </a:cubicBezTo>
                <a:cubicBezTo>
                  <a:pt x="3098007" y="5905900"/>
                  <a:pt x="3038082" y="5907975"/>
                  <a:pt x="2974670" y="5910131"/>
                </a:cubicBezTo>
                <a:cubicBezTo>
                  <a:pt x="2982425" y="5914646"/>
                  <a:pt x="2986812" y="5917210"/>
                  <a:pt x="2992436" y="5920544"/>
                </a:cubicBezTo>
                <a:cubicBezTo>
                  <a:pt x="2957468" y="5928519"/>
                  <a:pt x="2921158" y="5931488"/>
                  <a:pt x="2880678" y="5932261"/>
                </a:cubicBezTo>
                <a:cubicBezTo>
                  <a:pt x="2840543" y="5933035"/>
                  <a:pt x="2800745" y="5937345"/>
                  <a:pt x="2760947" y="5940275"/>
                </a:cubicBezTo>
                <a:cubicBezTo>
                  <a:pt x="2743632" y="5941536"/>
                  <a:pt x="2726655" y="5943532"/>
                  <a:pt x="2709227" y="5944670"/>
                </a:cubicBezTo>
                <a:cubicBezTo>
                  <a:pt x="2650652" y="5948493"/>
                  <a:pt x="2589377" y="5949348"/>
                  <a:pt x="2534177" y="5956506"/>
                </a:cubicBezTo>
                <a:lnTo>
                  <a:pt x="2371377" y="5968908"/>
                </a:lnTo>
                <a:lnTo>
                  <a:pt x="2371830" y="5968794"/>
                </a:lnTo>
                <a:lnTo>
                  <a:pt x="2371268" y="5968915"/>
                </a:lnTo>
                <a:lnTo>
                  <a:pt x="2371377" y="5968908"/>
                </a:lnTo>
                <a:lnTo>
                  <a:pt x="2293465" y="5988444"/>
                </a:lnTo>
                <a:cubicBezTo>
                  <a:pt x="2270533" y="5976931"/>
                  <a:pt x="2250074" y="5967776"/>
                  <a:pt x="2210833" y="5975791"/>
                </a:cubicBezTo>
                <a:cubicBezTo>
                  <a:pt x="2215782" y="5980023"/>
                  <a:pt x="2219824" y="5983602"/>
                  <a:pt x="2223761" y="5986980"/>
                </a:cubicBezTo>
                <a:cubicBezTo>
                  <a:pt x="2197567" y="5989501"/>
                  <a:pt x="2172047" y="5991984"/>
                  <a:pt x="2146859" y="5994422"/>
                </a:cubicBezTo>
                <a:cubicBezTo>
                  <a:pt x="2150233" y="5989501"/>
                  <a:pt x="2153270" y="5985066"/>
                  <a:pt x="2154957" y="5982668"/>
                </a:cubicBezTo>
                <a:cubicBezTo>
                  <a:pt x="2120889" y="5962121"/>
                  <a:pt x="2075692" y="5979330"/>
                  <a:pt x="2035332" y="5975833"/>
                </a:cubicBezTo>
                <a:cubicBezTo>
                  <a:pt x="2078505" y="5963138"/>
                  <a:pt x="2137417" y="5963017"/>
                  <a:pt x="2186325" y="5946744"/>
                </a:cubicBezTo>
                <a:cubicBezTo>
                  <a:pt x="2141691" y="5943856"/>
                  <a:pt x="2114485" y="5948087"/>
                  <a:pt x="2087277" y="5951991"/>
                </a:cubicBezTo>
                <a:cubicBezTo>
                  <a:pt x="2052761" y="5956955"/>
                  <a:pt x="2018917" y="5962690"/>
                  <a:pt x="1983612" y="5966761"/>
                </a:cubicBezTo>
                <a:cubicBezTo>
                  <a:pt x="1968216" y="5968510"/>
                  <a:pt x="1950001" y="5966841"/>
                  <a:pt x="1931336" y="5966717"/>
                </a:cubicBezTo>
                <a:cubicBezTo>
                  <a:pt x="1959554" y="5958013"/>
                  <a:pt x="1981256" y="5950934"/>
                  <a:pt x="2004077" y="5944426"/>
                </a:cubicBezTo>
                <a:cubicBezTo>
                  <a:pt x="2024879" y="5938486"/>
                  <a:pt x="2045787" y="5932384"/>
                  <a:pt x="2068838" y="5927746"/>
                </a:cubicBezTo>
                <a:cubicBezTo>
                  <a:pt x="2093233" y="5922824"/>
                  <a:pt x="2120327" y="5919526"/>
                  <a:pt x="2146190" y="5915501"/>
                </a:cubicBezTo>
                <a:cubicBezTo>
                  <a:pt x="2144496" y="5914238"/>
                  <a:pt x="2142929" y="5912939"/>
                  <a:pt x="2141354" y="5911637"/>
                </a:cubicBezTo>
                <a:cubicBezTo>
                  <a:pt x="2026791" y="5920748"/>
                  <a:pt x="1918294" y="5935678"/>
                  <a:pt x="1810136" y="5962243"/>
                </a:cubicBezTo>
                <a:cubicBezTo>
                  <a:pt x="1817222" y="5951381"/>
                  <a:pt x="1820816" y="5945766"/>
                  <a:pt x="1827001" y="5936125"/>
                </a:cubicBezTo>
                <a:cubicBezTo>
                  <a:pt x="1769551" y="5949105"/>
                  <a:pt x="1734928" y="5969689"/>
                  <a:pt x="1663754" y="5964685"/>
                </a:cubicBezTo>
                <a:cubicBezTo>
                  <a:pt x="1681969" y="5979167"/>
                  <a:pt x="1667353" y="5987427"/>
                  <a:pt x="1635873" y="5994668"/>
                </a:cubicBezTo>
                <a:cubicBezTo>
                  <a:pt x="1590789" y="6005081"/>
                  <a:pt x="1591913" y="6005693"/>
                  <a:pt x="1611253" y="6025260"/>
                </a:cubicBezTo>
                <a:cubicBezTo>
                  <a:pt x="1586971" y="6030509"/>
                  <a:pt x="1563357" y="6038321"/>
                  <a:pt x="1536038" y="6040880"/>
                </a:cubicBezTo>
                <a:cubicBezTo>
                  <a:pt x="1480612" y="6046131"/>
                  <a:pt x="1441933" y="6060003"/>
                  <a:pt x="1398768" y="6071558"/>
                </a:cubicBezTo>
                <a:cubicBezTo>
                  <a:pt x="1390556" y="6073712"/>
                  <a:pt x="1388982" y="6079164"/>
                  <a:pt x="1379877" y="6086974"/>
                </a:cubicBezTo>
                <a:cubicBezTo>
                  <a:pt x="1412933" y="6085469"/>
                  <a:pt x="1435303" y="6084452"/>
                  <a:pt x="1458236" y="6083436"/>
                </a:cubicBezTo>
                <a:cubicBezTo>
                  <a:pt x="1479038" y="6095883"/>
                  <a:pt x="1470833" y="6106053"/>
                  <a:pt x="1435865" y="6110691"/>
                </a:cubicBezTo>
                <a:cubicBezTo>
                  <a:pt x="1420237" y="6112727"/>
                  <a:pt x="1403710" y="6114395"/>
                  <a:pt x="1389994" y="6117607"/>
                </a:cubicBezTo>
                <a:cubicBezTo>
                  <a:pt x="1364699" y="6123589"/>
                  <a:pt x="1365149" y="6125095"/>
                  <a:pt x="1382683" y="6136161"/>
                </a:cubicBezTo>
                <a:cubicBezTo>
                  <a:pt x="1362562" y="6149096"/>
                  <a:pt x="1312191" y="6154588"/>
                  <a:pt x="1312754" y="6174643"/>
                </a:cubicBezTo>
                <a:cubicBezTo>
                  <a:pt x="1327144" y="6174927"/>
                  <a:pt x="1343222" y="6177086"/>
                  <a:pt x="1350984" y="6175051"/>
                </a:cubicBezTo>
                <a:cubicBezTo>
                  <a:pt x="1380553" y="6167281"/>
                  <a:pt x="1407759" y="6158329"/>
                  <a:pt x="1435191" y="6149544"/>
                </a:cubicBezTo>
                <a:cubicBezTo>
                  <a:pt x="1443177" y="6147023"/>
                  <a:pt x="1447781" y="6142831"/>
                  <a:pt x="1456436" y="6140798"/>
                </a:cubicBezTo>
                <a:cubicBezTo>
                  <a:pt x="1482749" y="6134531"/>
                  <a:pt x="1510406" y="6128999"/>
                  <a:pt x="1537387" y="6123100"/>
                </a:cubicBezTo>
                <a:cubicBezTo>
                  <a:pt x="1561558" y="6117811"/>
                  <a:pt x="1576623" y="6116916"/>
                  <a:pt x="1609904" y="6119643"/>
                </a:cubicBezTo>
                <a:cubicBezTo>
                  <a:pt x="1556502" y="6130709"/>
                  <a:pt x="1513780" y="6143645"/>
                  <a:pt x="1483875" y="6163214"/>
                </a:cubicBezTo>
                <a:cubicBezTo>
                  <a:pt x="1464084" y="6176109"/>
                  <a:pt x="1425412" y="6185180"/>
                  <a:pt x="1395281" y="6195961"/>
                </a:cubicBezTo>
                <a:cubicBezTo>
                  <a:pt x="1372567" y="6204058"/>
                  <a:pt x="1345359" y="6207068"/>
                  <a:pt x="1313654" y="6206496"/>
                </a:cubicBezTo>
                <a:cubicBezTo>
                  <a:pt x="1278917" y="6205845"/>
                  <a:pt x="1215281" y="6226434"/>
                  <a:pt x="1211794" y="6239329"/>
                </a:cubicBezTo>
                <a:cubicBezTo>
                  <a:pt x="1220118" y="6241159"/>
                  <a:pt x="1229447" y="6243153"/>
                  <a:pt x="1249574" y="6247506"/>
                </a:cubicBezTo>
                <a:cubicBezTo>
                  <a:pt x="1199878" y="6256089"/>
                  <a:pt x="1180651" y="6270776"/>
                  <a:pt x="1130399" y="6271426"/>
                </a:cubicBezTo>
                <a:cubicBezTo>
                  <a:pt x="1093520" y="6271955"/>
                  <a:pt x="1068225" y="6281352"/>
                  <a:pt x="1060245" y="6299416"/>
                </a:cubicBezTo>
                <a:cubicBezTo>
                  <a:pt x="1096331" y="6296040"/>
                  <a:pt x="1126013" y="6293274"/>
                  <a:pt x="1155581" y="6290505"/>
                </a:cubicBezTo>
                <a:cubicBezTo>
                  <a:pt x="1156818" y="6291889"/>
                  <a:pt x="1157944" y="6293232"/>
                  <a:pt x="1159180" y="6294615"/>
                </a:cubicBezTo>
                <a:cubicBezTo>
                  <a:pt x="1141190" y="6297626"/>
                  <a:pt x="1122863" y="6300433"/>
                  <a:pt x="1105211" y="6303727"/>
                </a:cubicBezTo>
                <a:cubicBezTo>
                  <a:pt x="1078791" y="6308651"/>
                  <a:pt x="1051697" y="6313247"/>
                  <a:pt x="1026964" y="6319187"/>
                </a:cubicBezTo>
                <a:cubicBezTo>
                  <a:pt x="990760" y="6327854"/>
                  <a:pt x="955123" y="6336233"/>
                  <a:pt x="908914" y="6334970"/>
                </a:cubicBezTo>
                <a:cubicBezTo>
                  <a:pt x="881258" y="6334197"/>
                  <a:pt x="870130" y="6340137"/>
                  <a:pt x="863943" y="6349942"/>
                </a:cubicBezTo>
                <a:lnTo>
                  <a:pt x="931683" y="6347304"/>
                </a:lnTo>
                <a:lnTo>
                  <a:pt x="830887" y="6367517"/>
                </a:lnTo>
                <a:cubicBezTo>
                  <a:pt x="806718" y="6358323"/>
                  <a:pt x="792327" y="6344978"/>
                  <a:pt x="749710" y="6354700"/>
                </a:cubicBezTo>
                <a:cubicBezTo>
                  <a:pt x="754323" y="6358608"/>
                  <a:pt x="759046" y="6362635"/>
                  <a:pt x="764670" y="6367354"/>
                </a:cubicBezTo>
                <a:cubicBezTo>
                  <a:pt x="738470" y="6369837"/>
                  <a:pt x="713962" y="6372113"/>
                  <a:pt x="685855" y="6374759"/>
                </a:cubicBezTo>
                <a:cubicBezTo>
                  <a:pt x="689230" y="6369390"/>
                  <a:pt x="692267" y="6364590"/>
                  <a:pt x="695072" y="6360031"/>
                </a:cubicBezTo>
                <a:cubicBezTo>
                  <a:pt x="637179" y="6341561"/>
                  <a:pt x="585233" y="6364750"/>
                  <a:pt x="523509" y="6361780"/>
                </a:cubicBezTo>
                <a:cubicBezTo>
                  <a:pt x="591645" y="6351367"/>
                  <a:pt x="652687" y="6342050"/>
                  <a:pt x="714975" y="6332532"/>
                </a:cubicBezTo>
                <a:cubicBezTo>
                  <a:pt x="702158" y="6323784"/>
                  <a:pt x="686869" y="6323377"/>
                  <a:pt x="669778" y="6325981"/>
                </a:cubicBezTo>
                <a:cubicBezTo>
                  <a:pt x="649201" y="6329112"/>
                  <a:pt x="628742" y="6332450"/>
                  <a:pt x="608728" y="6336029"/>
                </a:cubicBezTo>
                <a:cubicBezTo>
                  <a:pt x="566681" y="6343597"/>
                  <a:pt x="523622" y="6348805"/>
                  <a:pt x="478200" y="6346363"/>
                </a:cubicBezTo>
                <a:cubicBezTo>
                  <a:pt x="503156" y="6337373"/>
                  <a:pt x="524634" y="6326550"/>
                  <a:pt x="553527" y="6320122"/>
                </a:cubicBezTo>
                <a:cubicBezTo>
                  <a:pt x="582871" y="6313614"/>
                  <a:pt x="618177" y="6310726"/>
                  <a:pt x="644146" y="6296974"/>
                </a:cubicBezTo>
                <a:cubicBezTo>
                  <a:pt x="531832" y="6300353"/>
                  <a:pt x="449756" y="6323906"/>
                  <a:pt x="352508" y="6339446"/>
                </a:cubicBezTo>
                <a:cubicBezTo>
                  <a:pt x="357000" y="6331229"/>
                  <a:pt x="359588" y="6326470"/>
                  <a:pt x="364423" y="6317681"/>
                </a:cubicBezTo>
                <a:cubicBezTo>
                  <a:pt x="303374" y="6326633"/>
                  <a:pt x="275493" y="6351977"/>
                  <a:pt x="207926" y="6347053"/>
                </a:cubicBezTo>
                <a:cubicBezTo>
                  <a:pt x="210731" y="6366459"/>
                  <a:pt x="210288" y="6366214"/>
                  <a:pt x="166884" y="6376750"/>
                </a:cubicBezTo>
                <a:cubicBezTo>
                  <a:pt x="155193" y="6379600"/>
                  <a:pt x="140240" y="6383994"/>
                  <a:pt x="138665" y="6388264"/>
                </a:cubicBezTo>
                <a:cubicBezTo>
                  <a:pt x="136865" y="6393064"/>
                  <a:pt x="148451" y="6398515"/>
                  <a:pt x="156655" y="6405798"/>
                </a:cubicBezTo>
                <a:cubicBezTo>
                  <a:pt x="124274" y="6411821"/>
                  <a:pt x="90551" y="6417433"/>
                  <a:pt x="58732" y="6424186"/>
                </a:cubicBezTo>
                <a:lnTo>
                  <a:pt x="0" y="6437911"/>
                </a:lnTo>
                <a:lnTo>
                  <a:pt x="0" y="1786678"/>
                </a:lnTo>
                <a:lnTo>
                  <a:pt x="5945" y="1783416"/>
                </a:lnTo>
                <a:cubicBezTo>
                  <a:pt x="24243" y="1767964"/>
                  <a:pt x="38887" y="1749991"/>
                  <a:pt x="52321" y="1730776"/>
                </a:cubicBezTo>
                <a:cubicBezTo>
                  <a:pt x="62445" y="1716368"/>
                  <a:pt x="87401" y="1707161"/>
                  <a:pt x="106178" y="1696169"/>
                </a:cubicBezTo>
                <a:cubicBezTo>
                  <a:pt x="115845" y="1690472"/>
                  <a:pt x="126636" y="1685992"/>
                  <a:pt x="134060" y="1675488"/>
                </a:cubicBezTo>
                <a:cubicBezTo>
                  <a:pt x="123937" y="1675978"/>
                  <a:pt x="111684" y="1674022"/>
                  <a:pt x="104154" y="1677444"/>
                </a:cubicBezTo>
                <a:cubicBezTo>
                  <a:pt x="80262" y="1688270"/>
                  <a:pt x="53701" y="1695986"/>
                  <a:pt x="28867" y="1705767"/>
                </a:cubicBezTo>
                <a:lnTo>
                  <a:pt x="0" y="1723878"/>
                </a:lnTo>
                <a:lnTo>
                  <a:pt x="0" y="1644489"/>
                </a:lnTo>
                <a:lnTo>
                  <a:pt x="8924" y="1626718"/>
                </a:lnTo>
                <a:cubicBezTo>
                  <a:pt x="31414" y="1626718"/>
                  <a:pt x="48841" y="1626718"/>
                  <a:pt x="66149" y="1626718"/>
                </a:cubicBezTo>
                <a:cubicBezTo>
                  <a:pt x="66487" y="1624113"/>
                  <a:pt x="66937" y="1621424"/>
                  <a:pt x="67275" y="1618823"/>
                </a:cubicBezTo>
                <a:lnTo>
                  <a:pt x="0" y="1612423"/>
                </a:lnTo>
                <a:lnTo>
                  <a:pt x="0" y="1553469"/>
                </a:lnTo>
                <a:lnTo>
                  <a:pt x="58732" y="1525999"/>
                </a:lnTo>
                <a:cubicBezTo>
                  <a:pt x="90551" y="1512483"/>
                  <a:pt x="124274" y="1501252"/>
                  <a:pt x="156655" y="1489197"/>
                </a:cubicBezTo>
                <a:cubicBezTo>
                  <a:pt x="148451" y="1474620"/>
                  <a:pt x="136865" y="1463711"/>
                  <a:pt x="138665" y="1454104"/>
                </a:cubicBezTo>
                <a:cubicBezTo>
                  <a:pt x="140240" y="1445557"/>
                  <a:pt x="155193" y="1436763"/>
                  <a:pt x="166884" y="1431060"/>
                </a:cubicBezTo>
                <a:cubicBezTo>
                  <a:pt x="210288" y="1409972"/>
                  <a:pt x="210731" y="1410463"/>
                  <a:pt x="207926" y="1371623"/>
                </a:cubicBezTo>
                <a:cubicBezTo>
                  <a:pt x="275493" y="1381478"/>
                  <a:pt x="303374" y="1330755"/>
                  <a:pt x="364423" y="1312837"/>
                </a:cubicBezTo>
                <a:cubicBezTo>
                  <a:pt x="359588" y="1330428"/>
                  <a:pt x="357000" y="1339953"/>
                  <a:pt x="352508" y="1356399"/>
                </a:cubicBezTo>
                <a:cubicBezTo>
                  <a:pt x="449756" y="1325296"/>
                  <a:pt x="531832" y="1278156"/>
                  <a:pt x="644146" y="1271394"/>
                </a:cubicBezTo>
                <a:cubicBezTo>
                  <a:pt x="618177" y="1298918"/>
                  <a:pt x="582871" y="1304697"/>
                  <a:pt x="553527" y="1317724"/>
                </a:cubicBezTo>
                <a:cubicBezTo>
                  <a:pt x="524634" y="1330588"/>
                  <a:pt x="503156" y="1352250"/>
                  <a:pt x="478200" y="1370242"/>
                </a:cubicBezTo>
                <a:cubicBezTo>
                  <a:pt x="523622" y="1375129"/>
                  <a:pt x="566681" y="1364707"/>
                  <a:pt x="608728" y="1349559"/>
                </a:cubicBezTo>
                <a:cubicBezTo>
                  <a:pt x="628742" y="1342396"/>
                  <a:pt x="649201" y="1335716"/>
                  <a:pt x="669778" y="1329449"/>
                </a:cubicBezTo>
                <a:cubicBezTo>
                  <a:pt x="686869" y="1324237"/>
                  <a:pt x="702158" y="1325051"/>
                  <a:pt x="714975" y="1342560"/>
                </a:cubicBezTo>
                <a:cubicBezTo>
                  <a:pt x="652687" y="1361611"/>
                  <a:pt x="591645" y="1380257"/>
                  <a:pt x="523509" y="1401098"/>
                </a:cubicBezTo>
                <a:cubicBezTo>
                  <a:pt x="585233" y="1407042"/>
                  <a:pt x="637179" y="1360632"/>
                  <a:pt x="695072" y="1397597"/>
                </a:cubicBezTo>
                <a:cubicBezTo>
                  <a:pt x="692267" y="1406721"/>
                  <a:pt x="689230" y="1416329"/>
                  <a:pt x="685855" y="1427074"/>
                </a:cubicBezTo>
                <a:cubicBezTo>
                  <a:pt x="713962" y="1421779"/>
                  <a:pt x="738470" y="1417223"/>
                  <a:pt x="764670" y="1412254"/>
                </a:cubicBezTo>
                <a:cubicBezTo>
                  <a:pt x="759046" y="1402809"/>
                  <a:pt x="754323" y="1394749"/>
                  <a:pt x="749710" y="1386928"/>
                </a:cubicBezTo>
                <a:cubicBezTo>
                  <a:pt x="792327" y="1367470"/>
                  <a:pt x="806718" y="1394180"/>
                  <a:pt x="830887" y="1412581"/>
                </a:cubicBezTo>
                <a:lnTo>
                  <a:pt x="931683" y="1372125"/>
                </a:lnTo>
                <a:lnTo>
                  <a:pt x="932859" y="1372033"/>
                </a:lnTo>
                <a:lnTo>
                  <a:pt x="933715" y="1371630"/>
                </a:lnTo>
                <a:lnTo>
                  <a:pt x="952199" y="1369181"/>
                </a:lnTo>
                <a:cubicBezTo>
                  <a:pt x="951300" y="1367470"/>
                  <a:pt x="950512" y="1365842"/>
                  <a:pt x="949612" y="1364138"/>
                </a:cubicBezTo>
                <a:lnTo>
                  <a:pt x="933715" y="1371630"/>
                </a:lnTo>
                <a:lnTo>
                  <a:pt x="932523" y="1371788"/>
                </a:lnTo>
                <a:lnTo>
                  <a:pt x="931683" y="1372125"/>
                </a:lnTo>
                <a:lnTo>
                  <a:pt x="863943" y="1377405"/>
                </a:lnTo>
                <a:cubicBezTo>
                  <a:pt x="870130" y="1357780"/>
                  <a:pt x="881258" y="1345893"/>
                  <a:pt x="908914" y="1347441"/>
                </a:cubicBezTo>
                <a:cubicBezTo>
                  <a:pt x="955123" y="1349968"/>
                  <a:pt x="990760" y="1333197"/>
                  <a:pt x="1026964" y="1315851"/>
                </a:cubicBezTo>
                <a:cubicBezTo>
                  <a:pt x="1051697" y="1303963"/>
                  <a:pt x="1078791" y="1294765"/>
                  <a:pt x="1105211" y="1284910"/>
                </a:cubicBezTo>
                <a:cubicBezTo>
                  <a:pt x="1122863" y="1278317"/>
                  <a:pt x="1141190" y="1272700"/>
                  <a:pt x="1159180" y="1266674"/>
                </a:cubicBezTo>
                <a:cubicBezTo>
                  <a:pt x="1157944" y="1263904"/>
                  <a:pt x="1156818" y="1261217"/>
                  <a:pt x="1155581" y="1258447"/>
                </a:cubicBezTo>
                <a:cubicBezTo>
                  <a:pt x="1126013" y="1263988"/>
                  <a:pt x="1096331" y="1269525"/>
                  <a:pt x="1060245" y="1276281"/>
                </a:cubicBezTo>
                <a:cubicBezTo>
                  <a:pt x="1068225" y="1240129"/>
                  <a:pt x="1093520" y="1221320"/>
                  <a:pt x="1130399" y="1220262"/>
                </a:cubicBezTo>
                <a:cubicBezTo>
                  <a:pt x="1180651" y="1218960"/>
                  <a:pt x="1199878" y="1189566"/>
                  <a:pt x="1249574" y="1172388"/>
                </a:cubicBezTo>
                <a:cubicBezTo>
                  <a:pt x="1229447" y="1163677"/>
                  <a:pt x="1220118" y="1159686"/>
                  <a:pt x="1211794" y="1156022"/>
                </a:cubicBezTo>
                <a:cubicBezTo>
                  <a:pt x="1215281" y="1130214"/>
                  <a:pt x="1278917" y="1089007"/>
                  <a:pt x="1313654" y="1090311"/>
                </a:cubicBezTo>
                <a:cubicBezTo>
                  <a:pt x="1345359" y="1091454"/>
                  <a:pt x="1372567" y="1085430"/>
                  <a:pt x="1395281" y="1069225"/>
                </a:cubicBezTo>
                <a:cubicBezTo>
                  <a:pt x="1425412" y="1047647"/>
                  <a:pt x="1464084" y="1029493"/>
                  <a:pt x="1483875" y="1003684"/>
                </a:cubicBezTo>
                <a:cubicBezTo>
                  <a:pt x="1513780" y="964519"/>
                  <a:pt x="1556502" y="938628"/>
                  <a:pt x="1609904" y="916481"/>
                </a:cubicBezTo>
                <a:cubicBezTo>
                  <a:pt x="1576623" y="911023"/>
                  <a:pt x="1561558" y="912815"/>
                  <a:pt x="1537387" y="923400"/>
                </a:cubicBezTo>
                <a:cubicBezTo>
                  <a:pt x="1510406" y="935207"/>
                  <a:pt x="1482749" y="946279"/>
                  <a:pt x="1456436" y="958820"/>
                </a:cubicBezTo>
                <a:cubicBezTo>
                  <a:pt x="1447781" y="962889"/>
                  <a:pt x="1443177" y="971280"/>
                  <a:pt x="1435191" y="976325"/>
                </a:cubicBezTo>
                <a:cubicBezTo>
                  <a:pt x="1407759" y="993908"/>
                  <a:pt x="1380553" y="1011824"/>
                  <a:pt x="1350984" y="1027375"/>
                </a:cubicBezTo>
                <a:cubicBezTo>
                  <a:pt x="1343222" y="1031448"/>
                  <a:pt x="1327144" y="1027128"/>
                  <a:pt x="1312754" y="1026559"/>
                </a:cubicBezTo>
                <a:cubicBezTo>
                  <a:pt x="1312191" y="986420"/>
                  <a:pt x="1362562" y="975428"/>
                  <a:pt x="1382683" y="949540"/>
                </a:cubicBezTo>
                <a:cubicBezTo>
                  <a:pt x="1365149" y="927392"/>
                  <a:pt x="1364699" y="924378"/>
                  <a:pt x="1389994" y="912406"/>
                </a:cubicBezTo>
                <a:cubicBezTo>
                  <a:pt x="1403710" y="905977"/>
                  <a:pt x="1420237" y="902638"/>
                  <a:pt x="1435865" y="898565"/>
                </a:cubicBezTo>
                <a:cubicBezTo>
                  <a:pt x="1470833" y="889282"/>
                  <a:pt x="1479038" y="868928"/>
                  <a:pt x="1458236" y="844016"/>
                </a:cubicBezTo>
                <a:cubicBezTo>
                  <a:pt x="1435303" y="846049"/>
                  <a:pt x="1412933" y="848085"/>
                  <a:pt x="1379877" y="851097"/>
                </a:cubicBezTo>
                <a:cubicBezTo>
                  <a:pt x="1388982" y="835465"/>
                  <a:pt x="1390556" y="824554"/>
                  <a:pt x="1398768" y="820243"/>
                </a:cubicBezTo>
                <a:cubicBezTo>
                  <a:pt x="1441933" y="797117"/>
                  <a:pt x="1480612" y="769353"/>
                  <a:pt x="1536038" y="758844"/>
                </a:cubicBezTo>
                <a:cubicBezTo>
                  <a:pt x="1563357" y="753721"/>
                  <a:pt x="1586971" y="738087"/>
                  <a:pt x="1611253" y="727581"/>
                </a:cubicBezTo>
                <a:cubicBezTo>
                  <a:pt x="1591913" y="688419"/>
                  <a:pt x="1590789" y="687195"/>
                  <a:pt x="1635873" y="666354"/>
                </a:cubicBezTo>
                <a:cubicBezTo>
                  <a:pt x="1667353" y="651861"/>
                  <a:pt x="1681969" y="635331"/>
                  <a:pt x="1663754" y="606346"/>
                </a:cubicBezTo>
                <a:cubicBezTo>
                  <a:pt x="1734928" y="616360"/>
                  <a:pt x="1769551" y="575163"/>
                  <a:pt x="1827001" y="549185"/>
                </a:cubicBezTo>
                <a:cubicBezTo>
                  <a:pt x="1820816" y="568480"/>
                  <a:pt x="1817222" y="579719"/>
                  <a:pt x="1810136" y="601459"/>
                </a:cubicBezTo>
                <a:cubicBezTo>
                  <a:pt x="1918294" y="548291"/>
                  <a:pt x="2026791" y="518409"/>
                  <a:pt x="2141354" y="500174"/>
                </a:cubicBezTo>
                <a:cubicBezTo>
                  <a:pt x="2142929" y="502779"/>
                  <a:pt x="2144496" y="505380"/>
                  <a:pt x="2146190" y="507907"/>
                </a:cubicBezTo>
                <a:cubicBezTo>
                  <a:pt x="2120327" y="515964"/>
                  <a:pt x="2093233" y="522564"/>
                  <a:pt x="2068838" y="532414"/>
                </a:cubicBezTo>
                <a:cubicBezTo>
                  <a:pt x="2045787" y="541697"/>
                  <a:pt x="2024879" y="553910"/>
                  <a:pt x="2004077" y="565800"/>
                </a:cubicBezTo>
                <a:cubicBezTo>
                  <a:pt x="1981256" y="578824"/>
                  <a:pt x="1959554" y="592992"/>
                  <a:pt x="1931336" y="610412"/>
                </a:cubicBezTo>
                <a:cubicBezTo>
                  <a:pt x="1950001" y="610661"/>
                  <a:pt x="1968216" y="614000"/>
                  <a:pt x="1983612" y="610501"/>
                </a:cubicBezTo>
                <a:cubicBezTo>
                  <a:pt x="2018917" y="602353"/>
                  <a:pt x="2052761" y="590874"/>
                  <a:pt x="2087277" y="580940"/>
                </a:cubicBezTo>
                <a:cubicBezTo>
                  <a:pt x="2114485" y="573125"/>
                  <a:pt x="2141691" y="564658"/>
                  <a:pt x="2186325" y="570438"/>
                </a:cubicBezTo>
                <a:cubicBezTo>
                  <a:pt x="2137417" y="603007"/>
                  <a:pt x="2078505" y="603249"/>
                  <a:pt x="2035332" y="628657"/>
                </a:cubicBezTo>
                <a:cubicBezTo>
                  <a:pt x="2075692" y="635656"/>
                  <a:pt x="2120889" y="601214"/>
                  <a:pt x="2154957" y="642338"/>
                </a:cubicBezTo>
                <a:cubicBezTo>
                  <a:pt x="2153270" y="647136"/>
                  <a:pt x="2150233" y="656012"/>
                  <a:pt x="2146859" y="665862"/>
                </a:cubicBezTo>
                <a:cubicBezTo>
                  <a:pt x="2172047" y="660982"/>
                  <a:pt x="2197567" y="656012"/>
                  <a:pt x="2223761" y="650967"/>
                </a:cubicBezTo>
                <a:cubicBezTo>
                  <a:pt x="2219824" y="644207"/>
                  <a:pt x="2215782" y="637044"/>
                  <a:pt x="2210833" y="628573"/>
                </a:cubicBezTo>
                <a:cubicBezTo>
                  <a:pt x="2250074" y="612532"/>
                  <a:pt x="2270533" y="630855"/>
                  <a:pt x="2293465" y="653897"/>
                </a:cubicBezTo>
                <a:lnTo>
                  <a:pt x="2371377" y="614797"/>
                </a:lnTo>
                <a:lnTo>
                  <a:pt x="2534177" y="589976"/>
                </a:lnTo>
                <a:cubicBezTo>
                  <a:pt x="2589377" y="575650"/>
                  <a:pt x="2650652" y="573939"/>
                  <a:pt x="2709227" y="566287"/>
                </a:cubicBezTo>
                <a:cubicBezTo>
                  <a:pt x="2726655" y="564009"/>
                  <a:pt x="2743632" y="560014"/>
                  <a:pt x="2760947" y="557491"/>
                </a:cubicBezTo>
                <a:cubicBezTo>
                  <a:pt x="2800745" y="551628"/>
                  <a:pt x="2840543" y="543001"/>
                  <a:pt x="2880678" y="541453"/>
                </a:cubicBezTo>
                <a:cubicBezTo>
                  <a:pt x="2921158" y="539904"/>
                  <a:pt x="2957468" y="533963"/>
                  <a:pt x="2992436" y="518002"/>
                </a:cubicBezTo>
                <a:cubicBezTo>
                  <a:pt x="2986812" y="511328"/>
                  <a:pt x="2982425" y="506196"/>
                  <a:pt x="2974670" y="497160"/>
                </a:cubicBezTo>
                <a:cubicBezTo>
                  <a:pt x="3038082" y="492845"/>
                  <a:pt x="3098007" y="488692"/>
                  <a:pt x="3158045" y="484619"/>
                </a:cubicBezTo>
                <a:cubicBezTo>
                  <a:pt x="3159613" y="486000"/>
                  <a:pt x="3161188" y="487388"/>
                  <a:pt x="3162762" y="488852"/>
                </a:cubicBezTo>
                <a:cubicBezTo>
                  <a:pt x="3135442" y="500744"/>
                  <a:pt x="3108349" y="512874"/>
                  <a:pt x="3080692" y="524357"/>
                </a:cubicBezTo>
                <a:cubicBezTo>
                  <a:pt x="3054048" y="535350"/>
                  <a:pt x="3026947" y="545608"/>
                  <a:pt x="2994798" y="558305"/>
                </a:cubicBezTo>
                <a:cubicBezTo>
                  <a:pt x="3027285" y="562541"/>
                  <a:pt x="3050561" y="569541"/>
                  <a:pt x="3071918" y="567341"/>
                </a:cubicBezTo>
                <a:cubicBezTo>
                  <a:pt x="3099357" y="564494"/>
                  <a:pt x="3124765" y="552119"/>
                  <a:pt x="3152309" y="547884"/>
                </a:cubicBezTo>
                <a:cubicBezTo>
                  <a:pt x="3176028" y="544222"/>
                  <a:pt x="3201886" y="544140"/>
                  <a:pt x="3225611" y="547150"/>
                </a:cubicBezTo>
                <a:cubicBezTo>
                  <a:pt x="3233703" y="548206"/>
                  <a:pt x="3238540" y="563275"/>
                  <a:pt x="3248769" y="577198"/>
                </a:cubicBezTo>
                <a:cubicBezTo>
                  <a:pt x="3201886" y="576302"/>
                  <a:pt x="3158713" y="567675"/>
                  <a:pt x="3136681" y="604635"/>
                </a:cubicBezTo>
                <a:cubicBezTo>
                  <a:pt x="3156582" y="614894"/>
                  <a:pt x="3190306" y="619457"/>
                  <a:pt x="3169286" y="646649"/>
                </a:cubicBezTo>
                <a:cubicBezTo>
                  <a:pt x="3197168" y="642903"/>
                  <a:pt x="3220213" y="639811"/>
                  <a:pt x="3246969" y="636225"/>
                </a:cubicBezTo>
                <a:cubicBezTo>
                  <a:pt x="3238652" y="628084"/>
                  <a:pt x="3231010" y="620598"/>
                  <a:pt x="3216057" y="605939"/>
                </a:cubicBezTo>
                <a:cubicBezTo>
                  <a:pt x="3242589" y="608141"/>
                  <a:pt x="3265072" y="605122"/>
                  <a:pt x="3272496" y="611391"/>
                </a:cubicBezTo>
                <a:cubicBezTo>
                  <a:pt x="3308019" y="641359"/>
                  <a:pt x="3338038" y="624418"/>
                  <a:pt x="3375480" y="607731"/>
                </a:cubicBezTo>
                <a:cubicBezTo>
                  <a:pt x="3358839" y="597227"/>
                  <a:pt x="3329495" y="587782"/>
                  <a:pt x="3357377" y="571252"/>
                </a:cubicBezTo>
                <a:lnTo>
                  <a:pt x="3528454" y="558063"/>
                </a:lnTo>
                <a:lnTo>
                  <a:pt x="3402574" y="595274"/>
                </a:lnTo>
                <a:cubicBezTo>
                  <a:pt x="3445745" y="601701"/>
                  <a:pt x="3483520" y="596333"/>
                  <a:pt x="3512076" y="585175"/>
                </a:cubicBezTo>
                <a:cubicBezTo>
                  <a:pt x="3575712" y="560261"/>
                  <a:pt x="3647216" y="565635"/>
                  <a:pt x="3712764" y="550571"/>
                </a:cubicBezTo>
                <a:cubicBezTo>
                  <a:pt x="3738959" y="544549"/>
                  <a:pt x="3766166" y="540396"/>
                  <a:pt x="3793260" y="537299"/>
                </a:cubicBezTo>
                <a:cubicBezTo>
                  <a:pt x="3809899" y="535350"/>
                  <a:pt x="3827440" y="536975"/>
                  <a:pt x="3845429" y="542591"/>
                </a:cubicBezTo>
                <a:cubicBezTo>
                  <a:pt x="3723894" y="576219"/>
                  <a:pt x="3598420" y="597063"/>
                  <a:pt x="3461599" y="622791"/>
                </a:cubicBezTo>
                <a:cubicBezTo>
                  <a:pt x="3497798" y="635820"/>
                  <a:pt x="3519949" y="623768"/>
                  <a:pt x="3542545" y="620760"/>
                </a:cubicBezTo>
                <a:cubicBezTo>
                  <a:pt x="3566270" y="617664"/>
                  <a:pt x="3590665" y="616605"/>
                  <a:pt x="3614272" y="613102"/>
                </a:cubicBezTo>
                <a:cubicBezTo>
                  <a:pt x="3639911" y="609280"/>
                  <a:pt x="3664643" y="602437"/>
                  <a:pt x="3690276" y="599100"/>
                </a:cubicBezTo>
                <a:cubicBezTo>
                  <a:pt x="3713327" y="596086"/>
                  <a:pt x="3737047" y="595924"/>
                  <a:pt x="3769315" y="594051"/>
                </a:cubicBezTo>
                <a:cubicBezTo>
                  <a:pt x="3760767" y="606101"/>
                  <a:pt x="3757167" y="611229"/>
                  <a:pt x="3752450" y="617909"/>
                </a:cubicBezTo>
                <a:cubicBezTo>
                  <a:pt x="3761441" y="621570"/>
                  <a:pt x="3770553" y="625236"/>
                  <a:pt x="3779544" y="628902"/>
                </a:cubicBezTo>
                <a:cubicBezTo>
                  <a:pt x="3777969" y="631830"/>
                  <a:pt x="3777407" y="635736"/>
                  <a:pt x="3775383" y="636225"/>
                </a:cubicBezTo>
                <a:cubicBezTo>
                  <a:pt x="3748738" y="642338"/>
                  <a:pt x="3719507" y="655603"/>
                  <a:pt x="3695674" y="651781"/>
                </a:cubicBezTo>
                <a:cubicBezTo>
                  <a:pt x="3668580" y="647381"/>
                  <a:pt x="3644967" y="664559"/>
                  <a:pt x="3620458" y="652270"/>
                </a:cubicBezTo>
                <a:cubicBezTo>
                  <a:pt x="3619109" y="651536"/>
                  <a:pt x="3616522" y="650967"/>
                  <a:pt x="3615284" y="651452"/>
                </a:cubicBezTo>
                <a:cubicBezTo>
                  <a:pt x="3571326" y="668225"/>
                  <a:pt x="3527366" y="685000"/>
                  <a:pt x="3483856" y="702342"/>
                </a:cubicBezTo>
                <a:cubicBezTo>
                  <a:pt x="3480376" y="703725"/>
                  <a:pt x="3480151" y="709425"/>
                  <a:pt x="3478464" y="713088"/>
                </a:cubicBezTo>
                <a:cubicBezTo>
                  <a:pt x="3514213" y="737111"/>
                  <a:pt x="3503984" y="693631"/>
                  <a:pt x="3531978" y="698596"/>
                </a:cubicBezTo>
                <a:cubicBezTo>
                  <a:pt x="3537489" y="703074"/>
                  <a:pt x="3546594" y="710564"/>
                  <a:pt x="3554354" y="716997"/>
                </a:cubicBezTo>
                <a:cubicBezTo>
                  <a:pt x="3620458" y="712112"/>
                  <a:pt x="3688250" y="714312"/>
                  <a:pt x="3749301" y="700713"/>
                </a:cubicBezTo>
                <a:cubicBezTo>
                  <a:pt x="3809563" y="687278"/>
                  <a:pt x="3871625" y="685892"/>
                  <a:pt x="3934354" y="675797"/>
                </a:cubicBezTo>
                <a:cubicBezTo>
                  <a:pt x="3936386" y="626130"/>
                  <a:pt x="4008445" y="618803"/>
                  <a:pt x="4036783" y="580453"/>
                </a:cubicBezTo>
                <a:cubicBezTo>
                  <a:pt x="4031047" y="575325"/>
                  <a:pt x="4023405" y="568565"/>
                  <a:pt x="4014744" y="560830"/>
                </a:cubicBezTo>
                <a:cubicBezTo>
                  <a:pt x="3997766" y="568565"/>
                  <a:pt x="3982589" y="575407"/>
                  <a:pt x="3967411" y="582326"/>
                </a:cubicBezTo>
                <a:lnTo>
                  <a:pt x="3967523" y="582406"/>
                </a:lnTo>
                <a:cubicBezTo>
                  <a:pt x="3949195" y="572229"/>
                  <a:pt x="3933799" y="570682"/>
                  <a:pt x="3924688" y="589655"/>
                </a:cubicBezTo>
                <a:cubicBezTo>
                  <a:pt x="3920751" y="597881"/>
                  <a:pt x="3916034" y="605858"/>
                  <a:pt x="3910184" y="616685"/>
                </a:cubicBezTo>
                <a:cubicBezTo>
                  <a:pt x="3866788" y="593237"/>
                  <a:pt x="3886691" y="554564"/>
                  <a:pt x="3857571" y="531438"/>
                </a:cubicBezTo>
                <a:cubicBezTo>
                  <a:pt x="3835420" y="513771"/>
                  <a:pt x="3783481" y="545363"/>
                  <a:pt x="3778306" y="503838"/>
                </a:cubicBezTo>
                <a:cubicBezTo>
                  <a:pt x="3739858" y="509291"/>
                  <a:pt x="3705340" y="514180"/>
                  <a:pt x="3670935" y="519061"/>
                </a:cubicBezTo>
                <a:cubicBezTo>
                  <a:pt x="3706353" y="489915"/>
                  <a:pt x="3783369" y="482588"/>
                  <a:pt x="3843068" y="498057"/>
                </a:cubicBezTo>
                <a:cubicBezTo>
                  <a:pt x="3867238" y="468253"/>
                  <a:pt x="3903556" y="461493"/>
                  <a:pt x="3950101" y="481204"/>
                </a:cubicBezTo>
                <a:cubicBezTo>
                  <a:pt x="3930087" y="486249"/>
                  <a:pt x="3910184" y="491299"/>
                  <a:pt x="3882304" y="498297"/>
                </a:cubicBezTo>
                <a:cubicBezTo>
                  <a:pt x="3894894" y="517105"/>
                  <a:pt x="3907148" y="535350"/>
                  <a:pt x="3921426" y="556681"/>
                </a:cubicBezTo>
                <a:cubicBezTo>
                  <a:pt x="3988100" y="555458"/>
                  <a:pt x="4053866" y="540311"/>
                  <a:pt x="4114916" y="506768"/>
                </a:cubicBezTo>
                <a:cubicBezTo>
                  <a:pt x="4104688" y="506768"/>
                  <a:pt x="4093671" y="504893"/>
                  <a:pt x="4084448" y="507171"/>
                </a:cubicBezTo>
                <a:cubicBezTo>
                  <a:pt x="4067020" y="511408"/>
                  <a:pt x="4051173" y="519061"/>
                  <a:pt x="4033746" y="523378"/>
                </a:cubicBezTo>
                <a:lnTo>
                  <a:pt x="4001325" y="509095"/>
                </a:lnTo>
                <a:lnTo>
                  <a:pt x="4001776" y="508890"/>
                </a:lnTo>
                <a:lnTo>
                  <a:pt x="4032959" y="505705"/>
                </a:lnTo>
                <a:cubicBezTo>
                  <a:pt x="4031047" y="502860"/>
                  <a:pt x="4029135" y="500090"/>
                  <a:pt x="4027223" y="497238"/>
                </a:cubicBezTo>
                <a:lnTo>
                  <a:pt x="4001776" y="508890"/>
                </a:lnTo>
                <a:lnTo>
                  <a:pt x="4001140" y="508955"/>
                </a:lnTo>
                <a:lnTo>
                  <a:pt x="3986273" y="485933"/>
                </a:lnTo>
                <a:cubicBezTo>
                  <a:pt x="3987649" y="479715"/>
                  <a:pt x="3995685" y="474077"/>
                  <a:pt x="4011257" y="466218"/>
                </a:cubicBezTo>
                <a:cubicBezTo>
                  <a:pt x="4051061" y="446188"/>
                  <a:pt x="4091983" y="427218"/>
                  <a:pt x="4132232" y="407517"/>
                </a:cubicBezTo>
                <a:cubicBezTo>
                  <a:pt x="4142911" y="402303"/>
                  <a:pt x="4152921" y="396279"/>
                  <a:pt x="4170455" y="386674"/>
                </a:cubicBezTo>
                <a:cubicBezTo>
                  <a:pt x="4158314" y="381462"/>
                  <a:pt x="4148985" y="377387"/>
                  <a:pt x="4139318" y="373238"/>
                </a:cubicBezTo>
                <a:cubicBezTo>
                  <a:pt x="4152472" y="345550"/>
                  <a:pt x="4172817" y="327071"/>
                  <a:pt x="4218240" y="325602"/>
                </a:cubicBezTo>
                <a:cubicBezTo>
                  <a:pt x="4209810" y="345149"/>
                  <a:pt x="4201936" y="363466"/>
                  <a:pt x="4193170" y="383904"/>
                </a:cubicBezTo>
                <a:cubicBezTo>
                  <a:pt x="4227799" y="386020"/>
                  <a:pt x="4246014" y="365339"/>
                  <a:pt x="4274451" y="350928"/>
                </a:cubicBezTo>
                <a:cubicBezTo>
                  <a:pt x="4248372" y="337408"/>
                  <a:pt x="4245446" y="322755"/>
                  <a:pt x="4270971" y="308672"/>
                </a:cubicBezTo>
                <a:cubicBezTo>
                  <a:pt x="4278388" y="304596"/>
                  <a:pt x="4285364" y="299794"/>
                  <a:pt x="4293567" y="296699"/>
                </a:cubicBezTo>
                <a:cubicBezTo>
                  <a:pt x="4327071" y="284080"/>
                  <a:pt x="4339889" y="265923"/>
                  <a:pt x="4323810" y="242308"/>
                </a:cubicBezTo>
                <a:cubicBezTo>
                  <a:pt x="4353379" y="235312"/>
                  <a:pt x="4382610" y="231237"/>
                  <a:pt x="4407679" y="221547"/>
                </a:cubicBezTo>
                <a:cubicBezTo>
                  <a:pt x="4431182" y="212429"/>
                  <a:pt x="4450177" y="197200"/>
                  <a:pt x="4479191" y="188733"/>
                </a:cubicBezTo>
                <a:cubicBezTo>
                  <a:pt x="4475703" y="198096"/>
                  <a:pt x="4472218" y="207377"/>
                  <a:pt x="4467830" y="219187"/>
                </a:cubicBezTo>
                <a:cubicBezTo>
                  <a:pt x="4475591" y="219674"/>
                  <a:pt x="4483682" y="222116"/>
                  <a:pt x="4488632" y="220243"/>
                </a:cubicBezTo>
                <a:cubicBezTo>
                  <a:pt x="4540010" y="201030"/>
                  <a:pt x="4589592" y="178799"/>
                  <a:pt x="4642318" y="161948"/>
                </a:cubicBezTo>
                <a:cubicBezTo>
                  <a:pt x="4691901" y="146150"/>
                  <a:pt x="4744177" y="133939"/>
                  <a:pt x="4800728" y="132961"/>
                </a:cubicBezTo>
                <a:cubicBezTo>
                  <a:pt x="4752390" y="144766"/>
                  <a:pt x="4722258" y="180269"/>
                  <a:pt x="4666945" y="182954"/>
                </a:cubicBezTo>
                <a:cubicBezTo>
                  <a:pt x="4657612" y="183443"/>
                  <a:pt x="4648505" y="194437"/>
                  <a:pt x="4640745" y="201355"/>
                </a:cubicBezTo>
                <a:cubicBezTo>
                  <a:pt x="4627478" y="213245"/>
                  <a:pt x="4615448" y="225700"/>
                  <a:pt x="4602294" y="238486"/>
                </a:cubicBezTo>
                <a:cubicBezTo>
                  <a:pt x="4684259" y="247440"/>
                  <a:pt x="4747667" y="197284"/>
                  <a:pt x="4836709" y="194192"/>
                </a:cubicBezTo>
                <a:cubicBezTo>
                  <a:pt x="4812088" y="226679"/>
                  <a:pt x="4774984" y="228227"/>
                  <a:pt x="4743952" y="237183"/>
                </a:cubicBezTo>
                <a:cubicBezTo>
                  <a:pt x="4711128" y="246708"/>
                  <a:pt x="4678861" y="257377"/>
                  <a:pt x="4647718" y="272517"/>
                </a:cubicBezTo>
                <a:cubicBezTo>
                  <a:pt x="4670763" y="267879"/>
                  <a:pt x="4694601" y="264784"/>
                  <a:pt x="4716634" y="258271"/>
                </a:cubicBezTo>
                <a:cubicBezTo>
                  <a:pt x="4750251" y="248256"/>
                  <a:pt x="4781620" y="249151"/>
                  <a:pt x="4815914" y="262667"/>
                </a:cubicBezTo>
                <a:cubicBezTo>
                  <a:pt x="4813775" y="272028"/>
                  <a:pt x="4811526" y="282040"/>
                  <a:pt x="4809277" y="292306"/>
                </a:cubicBezTo>
                <a:cubicBezTo>
                  <a:pt x="4835922" y="287094"/>
                  <a:pt x="4860429" y="282365"/>
                  <a:pt x="4884829" y="277566"/>
                </a:cubicBezTo>
                <a:cubicBezTo>
                  <a:pt x="4878193" y="271294"/>
                  <a:pt x="4870777" y="264375"/>
                  <a:pt x="4862002" y="256233"/>
                </a:cubicBezTo>
                <a:cubicBezTo>
                  <a:pt x="4904949" y="235312"/>
                  <a:pt x="4923389" y="262582"/>
                  <a:pt x="4952959" y="279032"/>
                </a:cubicBezTo>
                <a:cubicBezTo>
                  <a:pt x="4983539" y="266333"/>
                  <a:pt x="5015134" y="253221"/>
                  <a:pt x="5046838" y="240110"/>
                </a:cubicBezTo>
                <a:cubicBezTo>
                  <a:pt x="5046838" y="240110"/>
                  <a:pt x="5046388" y="240353"/>
                  <a:pt x="5046388" y="240353"/>
                </a:cubicBezTo>
                <a:cubicBezTo>
                  <a:pt x="5093498" y="241574"/>
                  <a:pt x="5136558" y="233679"/>
                  <a:pt x="5181755" y="221709"/>
                </a:cubicBezTo>
                <a:cubicBezTo>
                  <a:pt x="5237966" y="206812"/>
                  <a:pt x="5300471" y="204696"/>
                  <a:pt x="5360059" y="196221"/>
                </a:cubicBezTo>
                <a:cubicBezTo>
                  <a:pt x="5408742" y="189305"/>
                  <a:pt x="5458213" y="183608"/>
                  <a:pt x="5505211" y="172614"/>
                </a:cubicBezTo>
                <a:lnTo>
                  <a:pt x="5563579" y="183302"/>
                </a:lnTo>
                <a:lnTo>
                  <a:pt x="5564795" y="196552"/>
                </a:lnTo>
                <a:cubicBezTo>
                  <a:pt x="5568530" y="198771"/>
                  <a:pt x="5575137" y="199033"/>
                  <a:pt x="5583233" y="198259"/>
                </a:cubicBezTo>
                <a:cubicBezTo>
                  <a:pt x="5607175" y="195979"/>
                  <a:pt x="5631127" y="192724"/>
                  <a:pt x="5655185" y="191503"/>
                </a:cubicBezTo>
                <a:cubicBezTo>
                  <a:pt x="5692289" y="189630"/>
                  <a:pt x="5729500" y="190037"/>
                  <a:pt x="5766493" y="187432"/>
                </a:cubicBezTo>
                <a:cubicBezTo>
                  <a:pt x="5786163" y="186046"/>
                  <a:pt x="5805279" y="180431"/>
                  <a:pt x="5832597" y="175221"/>
                </a:cubicBezTo>
                <a:cubicBezTo>
                  <a:pt x="5834397" y="176601"/>
                  <a:pt x="5842715" y="183038"/>
                  <a:pt x="5851712" y="189955"/>
                </a:cubicBezTo>
                <a:cubicBezTo>
                  <a:pt x="5881393" y="185801"/>
                  <a:pt x="5913093" y="181326"/>
                  <a:pt x="5949636" y="176194"/>
                </a:cubicBezTo>
                <a:cubicBezTo>
                  <a:pt x="5931982" y="203148"/>
                  <a:pt x="5891283" y="218862"/>
                  <a:pt x="5851712" y="214059"/>
                </a:cubicBezTo>
                <a:cubicBezTo>
                  <a:pt x="5826297" y="210963"/>
                  <a:pt x="5806740" y="209172"/>
                  <a:pt x="5786275" y="224968"/>
                </a:cubicBezTo>
                <a:cubicBezTo>
                  <a:pt x="5778071" y="231317"/>
                  <a:pt x="5754351" y="230747"/>
                  <a:pt x="5739504" y="228143"/>
                </a:cubicBezTo>
                <a:cubicBezTo>
                  <a:pt x="5712974" y="223420"/>
                  <a:pt x="5686779" y="207949"/>
                  <a:pt x="5662271" y="209741"/>
                </a:cubicBezTo>
                <a:cubicBezTo>
                  <a:pt x="5638546" y="211532"/>
                  <a:pt x="5617186" y="229364"/>
                  <a:pt x="5592005" y="241574"/>
                </a:cubicBezTo>
                <a:cubicBezTo>
                  <a:pt x="5593910" y="233764"/>
                  <a:pt x="5595710" y="226841"/>
                  <a:pt x="5597734" y="218777"/>
                </a:cubicBezTo>
                <a:cubicBezTo>
                  <a:pt x="5546583" y="212756"/>
                  <a:pt x="5579407" y="256153"/>
                  <a:pt x="5540284" y="262418"/>
                </a:cubicBezTo>
                <a:cubicBezTo>
                  <a:pt x="5529493" y="240842"/>
                  <a:pt x="5518251" y="218286"/>
                  <a:pt x="5506328" y="194517"/>
                </a:cubicBezTo>
                <a:cubicBezTo>
                  <a:pt x="5405930" y="211941"/>
                  <a:pt x="5308458" y="228389"/>
                  <a:pt x="5211541" y="246219"/>
                </a:cubicBezTo>
                <a:lnTo>
                  <a:pt x="5171325" y="264333"/>
                </a:lnTo>
                <a:lnTo>
                  <a:pt x="5170282" y="264455"/>
                </a:lnTo>
                <a:lnTo>
                  <a:pt x="5169510" y="264595"/>
                </a:lnTo>
                <a:lnTo>
                  <a:pt x="5136429" y="261005"/>
                </a:lnTo>
                <a:cubicBezTo>
                  <a:pt x="5124442" y="261505"/>
                  <a:pt x="5111653" y="265354"/>
                  <a:pt x="5097541" y="277404"/>
                </a:cubicBezTo>
                <a:cubicBezTo>
                  <a:pt x="5113449" y="274552"/>
                  <a:pt x="5126520" y="272232"/>
                  <a:pt x="5138170" y="270167"/>
                </a:cubicBezTo>
                <a:lnTo>
                  <a:pt x="5169510" y="264595"/>
                </a:lnTo>
                <a:lnTo>
                  <a:pt x="5170506" y="264700"/>
                </a:lnTo>
                <a:lnTo>
                  <a:pt x="5171325" y="264333"/>
                </a:lnTo>
                <a:lnTo>
                  <a:pt x="5286225" y="250840"/>
                </a:lnTo>
                <a:cubicBezTo>
                  <a:pt x="5325857" y="246181"/>
                  <a:pt x="5366978" y="241334"/>
                  <a:pt x="5411105" y="236124"/>
                </a:cubicBezTo>
                <a:cubicBezTo>
                  <a:pt x="5397163" y="250777"/>
                  <a:pt x="5389971" y="258433"/>
                  <a:pt x="5381088" y="267796"/>
                </a:cubicBezTo>
                <a:cubicBezTo>
                  <a:pt x="5395029" y="270811"/>
                  <a:pt x="5406720" y="273411"/>
                  <a:pt x="5429433" y="278298"/>
                </a:cubicBezTo>
                <a:cubicBezTo>
                  <a:pt x="5417518" y="282694"/>
                  <a:pt x="5412795" y="285790"/>
                  <a:pt x="5407955" y="286031"/>
                </a:cubicBezTo>
                <a:cubicBezTo>
                  <a:pt x="5369620" y="288068"/>
                  <a:pt x="5332966" y="302158"/>
                  <a:pt x="5292380" y="291895"/>
                </a:cubicBezTo>
                <a:cubicBezTo>
                  <a:pt x="5280464" y="288883"/>
                  <a:pt x="5259326" y="291730"/>
                  <a:pt x="5250334" y="297838"/>
                </a:cubicBezTo>
                <a:cubicBezTo>
                  <a:pt x="5200749" y="331715"/>
                  <a:pt x="5135320" y="334075"/>
                  <a:pt x="5075508" y="347750"/>
                </a:cubicBezTo>
                <a:cubicBezTo>
                  <a:pt x="5067184" y="349625"/>
                  <a:pt x="5059655" y="353046"/>
                  <a:pt x="5053469" y="362327"/>
                </a:cubicBezTo>
                <a:cubicBezTo>
                  <a:pt x="5069096" y="360209"/>
                  <a:pt x="5084726" y="358174"/>
                  <a:pt x="5102264" y="355809"/>
                </a:cubicBezTo>
                <a:cubicBezTo>
                  <a:pt x="5103055" y="362244"/>
                  <a:pt x="5103726" y="368106"/>
                  <a:pt x="5104627" y="375029"/>
                </a:cubicBezTo>
                <a:cubicBezTo>
                  <a:pt x="5122842" y="372421"/>
                  <a:pt x="5140711" y="369899"/>
                  <a:pt x="5157803" y="367454"/>
                </a:cubicBezTo>
                <a:cubicBezTo>
                  <a:pt x="5159039" y="360209"/>
                  <a:pt x="5160053" y="354025"/>
                  <a:pt x="5161064" y="347750"/>
                </a:cubicBezTo>
                <a:cubicBezTo>
                  <a:pt x="5168819" y="349380"/>
                  <a:pt x="5182875" y="350274"/>
                  <a:pt x="5183321" y="352637"/>
                </a:cubicBezTo>
                <a:cubicBezTo>
                  <a:pt x="5186246" y="367781"/>
                  <a:pt x="5199962" y="364282"/>
                  <a:pt x="5212561" y="363061"/>
                </a:cubicBezTo>
                <a:cubicBezTo>
                  <a:pt x="5245833" y="359800"/>
                  <a:pt x="5279001" y="356379"/>
                  <a:pt x="5312170" y="352962"/>
                </a:cubicBezTo>
                <a:cubicBezTo>
                  <a:pt x="5336118" y="350519"/>
                  <a:pt x="5360059" y="348237"/>
                  <a:pt x="5383897" y="345470"/>
                </a:cubicBezTo>
                <a:cubicBezTo>
                  <a:pt x="5402107" y="343356"/>
                  <a:pt x="5420434" y="340996"/>
                  <a:pt x="5438423" y="337977"/>
                </a:cubicBezTo>
                <a:cubicBezTo>
                  <a:pt x="5466420" y="333263"/>
                  <a:pt x="5494300" y="327885"/>
                  <a:pt x="5528594" y="321536"/>
                </a:cubicBezTo>
                <a:cubicBezTo>
                  <a:pt x="5546694" y="310707"/>
                  <a:pt x="5571315" y="295805"/>
                  <a:pt x="5596161" y="280825"/>
                </a:cubicBezTo>
                <a:cubicBezTo>
                  <a:pt x="5632926" y="300610"/>
                  <a:pt x="5669912" y="307693"/>
                  <a:pt x="5712410" y="300690"/>
                </a:cubicBezTo>
                <a:cubicBezTo>
                  <a:pt x="5745016" y="295316"/>
                  <a:pt x="5778520" y="292789"/>
                  <a:pt x="5811688" y="289047"/>
                </a:cubicBezTo>
                <a:cubicBezTo>
                  <a:pt x="5811688" y="289047"/>
                  <a:pt x="5816631" y="289047"/>
                  <a:pt x="5816631" y="289047"/>
                </a:cubicBezTo>
                <a:lnTo>
                  <a:pt x="5821582" y="289127"/>
                </a:lnTo>
                <a:cubicBezTo>
                  <a:pt x="5843389" y="289127"/>
                  <a:pt x="5865202" y="289127"/>
                  <a:pt x="5887016" y="289127"/>
                </a:cubicBezTo>
                <a:cubicBezTo>
                  <a:pt x="5887467" y="291730"/>
                  <a:pt x="5887799" y="294337"/>
                  <a:pt x="5888250" y="296942"/>
                </a:cubicBezTo>
                <a:cubicBezTo>
                  <a:pt x="5845189" y="303211"/>
                  <a:pt x="5802128" y="309484"/>
                  <a:pt x="5758844" y="315752"/>
                </a:cubicBezTo>
                <a:cubicBezTo>
                  <a:pt x="5772671" y="333263"/>
                  <a:pt x="5792686" y="342869"/>
                  <a:pt x="5820343" y="340180"/>
                </a:cubicBezTo>
                <a:cubicBezTo>
                  <a:pt x="5854187" y="336838"/>
                  <a:pt x="5888809" y="350601"/>
                  <a:pt x="5922877" y="332445"/>
                </a:cubicBezTo>
                <a:cubicBezTo>
                  <a:pt x="5939743" y="323409"/>
                  <a:pt x="5958175" y="333179"/>
                  <a:pt x="5959982" y="355244"/>
                </a:cubicBezTo>
                <a:cubicBezTo>
                  <a:pt x="5938393" y="359722"/>
                  <a:pt x="5916019" y="364362"/>
                  <a:pt x="5893421" y="369000"/>
                </a:cubicBezTo>
                <a:cubicBezTo>
                  <a:pt x="5918378" y="409390"/>
                  <a:pt x="5918378" y="409390"/>
                  <a:pt x="5957951" y="417532"/>
                </a:cubicBezTo>
                <a:cubicBezTo>
                  <a:pt x="5907700" y="425345"/>
                  <a:pt x="5854974" y="429173"/>
                  <a:pt x="5816296" y="461740"/>
                </a:cubicBezTo>
                <a:cubicBezTo>
                  <a:pt x="5861718" y="468745"/>
                  <a:pt x="5903765" y="475420"/>
                  <a:pt x="5946267" y="460278"/>
                </a:cubicBezTo>
                <a:cubicBezTo>
                  <a:pt x="5952110" y="458241"/>
                  <a:pt x="5960988" y="458485"/>
                  <a:pt x="5967400" y="459951"/>
                </a:cubicBezTo>
                <a:cubicBezTo>
                  <a:pt x="6001244" y="467930"/>
                  <a:pt x="6032612" y="465404"/>
                  <a:pt x="6068247" y="460848"/>
                </a:cubicBezTo>
                <a:cubicBezTo>
                  <a:pt x="6134358" y="452377"/>
                  <a:pt x="6203163" y="455716"/>
                  <a:pt x="6270617" y="452377"/>
                </a:cubicBezTo>
                <a:cubicBezTo>
                  <a:pt x="6316488" y="450101"/>
                  <a:pt x="6362135" y="445456"/>
                  <a:pt x="6407556" y="440407"/>
                </a:cubicBezTo>
                <a:cubicBezTo>
                  <a:pt x="6416210" y="439434"/>
                  <a:pt x="6423409" y="431451"/>
                  <a:pt x="6427901" y="419650"/>
                </a:cubicBezTo>
                <a:cubicBezTo>
                  <a:pt x="6394402" y="421352"/>
                  <a:pt x="6360785" y="423065"/>
                  <a:pt x="6327280" y="424775"/>
                </a:cubicBezTo>
                <a:cubicBezTo>
                  <a:pt x="6326717" y="421599"/>
                  <a:pt x="6326048" y="418509"/>
                  <a:pt x="6325486" y="415332"/>
                </a:cubicBezTo>
                <a:cubicBezTo>
                  <a:pt x="6348869" y="413216"/>
                  <a:pt x="6372252" y="411422"/>
                  <a:pt x="6395528" y="408895"/>
                </a:cubicBezTo>
                <a:cubicBezTo>
                  <a:pt x="6420260" y="406132"/>
                  <a:pt x="6441287" y="398315"/>
                  <a:pt x="6467369" y="415902"/>
                </a:cubicBezTo>
                <a:cubicBezTo>
                  <a:pt x="6483109" y="426566"/>
                  <a:pt x="6519082" y="423391"/>
                  <a:pt x="6545953" y="423229"/>
                </a:cubicBezTo>
                <a:cubicBezTo>
                  <a:pt x="6569904" y="423065"/>
                  <a:pt x="6593734" y="418509"/>
                  <a:pt x="6617461" y="415902"/>
                </a:cubicBezTo>
                <a:cubicBezTo>
                  <a:pt x="6624541" y="405887"/>
                  <a:pt x="6629491" y="394976"/>
                  <a:pt x="6638932" y="386674"/>
                </a:cubicBezTo>
                <a:cubicBezTo>
                  <a:pt x="6647368" y="379260"/>
                  <a:pt x="6660634" y="374702"/>
                  <a:pt x="6674349" y="367617"/>
                </a:cubicBezTo>
                <a:cubicBezTo>
                  <a:pt x="6689415" y="373970"/>
                  <a:pt x="6706730" y="381377"/>
                  <a:pt x="6728201" y="390498"/>
                </a:cubicBezTo>
                <a:cubicBezTo>
                  <a:pt x="6717521" y="397258"/>
                  <a:pt x="6709872" y="402056"/>
                  <a:pt x="6702119" y="406948"/>
                </a:cubicBezTo>
                <a:cubicBezTo>
                  <a:pt x="6703356" y="407760"/>
                  <a:pt x="6704931" y="409390"/>
                  <a:pt x="6705600" y="409222"/>
                </a:cubicBezTo>
                <a:cubicBezTo>
                  <a:pt x="6752827" y="396035"/>
                  <a:pt x="6786550" y="437399"/>
                  <a:pt x="6831973" y="426081"/>
                </a:cubicBezTo>
                <a:cubicBezTo>
                  <a:pt x="6850074" y="421599"/>
                  <a:pt x="6865254" y="410850"/>
                  <a:pt x="6883349" y="402139"/>
                </a:cubicBezTo>
                <a:cubicBezTo>
                  <a:pt x="6878407" y="394406"/>
                  <a:pt x="6874020" y="387564"/>
                  <a:pt x="6867839" y="377962"/>
                </a:cubicBezTo>
                <a:cubicBezTo>
                  <a:pt x="6916742" y="376172"/>
                  <a:pt x="6963400" y="376414"/>
                  <a:pt x="7009272" y="372421"/>
                </a:cubicBezTo>
                <a:cubicBezTo>
                  <a:pt x="7084713" y="365906"/>
                  <a:pt x="7159590" y="356547"/>
                  <a:pt x="7234799" y="349053"/>
                </a:cubicBezTo>
                <a:cubicBezTo>
                  <a:pt x="7243235" y="348237"/>
                  <a:pt x="7252564" y="352067"/>
                  <a:pt x="7261451" y="353780"/>
                </a:cubicBezTo>
                <a:lnTo>
                  <a:pt x="7261311" y="353925"/>
                </a:lnTo>
                <a:lnTo>
                  <a:pt x="7261112" y="354025"/>
                </a:lnTo>
                <a:lnTo>
                  <a:pt x="7261189" y="354054"/>
                </a:lnTo>
                <a:lnTo>
                  <a:pt x="7244556" y="371578"/>
                </a:lnTo>
                <a:cubicBezTo>
                  <a:pt x="7236601" y="375109"/>
                  <a:pt x="7226594" y="376613"/>
                  <a:pt x="7215353" y="377222"/>
                </a:cubicBezTo>
                <a:cubicBezTo>
                  <a:pt x="7149692" y="380808"/>
                  <a:pt x="7084262" y="385125"/>
                  <a:pt x="7018715" y="389194"/>
                </a:cubicBezTo>
                <a:cubicBezTo>
                  <a:pt x="7013435" y="389519"/>
                  <a:pt x="7003873" y="390331"/>
                  <a:pt x="7003761" y="391310"/>
                </a:cubicBezTo>
                <a:cubicBezTo>
                  <a:pt x="7001399" y="417694"/>
                  <a:pt x="6962838" y="406376"/>
                  <a:pt x="6935519" y="423229"/>
                </a:cubicBezTo>
                <a:cubicBezTo>
                  <a:pt x="6957221" y="422088"/>
                  <a:pt x="6965989" y="422250"/>
                  <a:pt x="6974417" y="421027"/>
                </a:cubicBezTo>
                <a:cubicBezTo>
                  <a:pt x="7014777" y="415492"/>
                  <a:pt x="7054694" y="411829"/>
                  <a:pt x="7095954" y="418182"/>
                </a:cubicBezTo>
                <a:cubicBezTo>
                  <a:pt x="7126422" y="422900"/>
                  <a:pt x="7155878" y="423229"/>
                  <a:pt x="7184773" y="407680"/>
                </a:cubicBezTo>
                <a:cubicBezTo>
                  <a:pt x="7205237" y="396606"/>
                  <a:pt x="7231093" y="401654"/>
                  <a:pt x="7250990" y="415821"/>
                </a:cubicBezTo>
                <a:cubicBezTo>
                  <a:pt x="7263925" y="425022"/>
                  <a:pt x="7278315" y="433079"/>
                  <a:pt x="7291919" y="441546"/>
                </a:cubicBezTo>
                <a:cubicBezTo>
                  <a:pt x="7327415" y="412725"/>
                  <a:pt x="7329268" y="388024"/>
                  <a:pt x="7300280" y="369884"/>
                </a:cubicBezTo>
                <a:lnTo>
                  <a:pt x="7261189" y="354054"/>
                </a:lnTo>
                <a:lnTo>
                  <a:pt x="7261311" y="353925"/>
                </a:lnTo>
                <a:lnTo>
                  <a:pt x="7300869" y="334520"/>
                </a:lnTo>
                <a:cubicBezTo>
                  <a:pt x="7310691" y="331814"/>
                  <a:pt x="7320359" y="332000"/>
                  <a:pt x="7339695" y="332363"/>
                </a:cubicBezTo>
                <a:cubicBezTo>
                  <a:pt x="7353187" y="352392"/>
                  <a:pt x="7366677" y="372421"/>
                  <a:pt x="7380062" y="392289"/>
                </a:cubicBezTo>
                <a:cubicBezTo>
                  <a:pt x="7415923" y="389194"/>
                  <a:pt x="7448304" y="389112"/>
                  <a:pt x="7478323" y="383088"/>
                </a:cubicBezTo>
                <a:cubicBezTo>
                  <a:pt x="7514528" y="375763"/>
                  <a:pt x="7539822" y="383168"/>
                  <a:pt x="7565454" y="406783"/>
                </a:cubicBezTo>
                <a:cubicBezTo>
                  <a:pt x="7552525" y="420702"/>
                  <a:pt x="7538697" y="435604"/>
                  <a:pt x="7520145" y="455633"/>
                </a:cubicBezTo>
                <a:cubicBezTo>
                  <a:pt x="7568716" y="452301"/>
                  <a:pt x="7591873" y="499765"/>
                  <a:pt x="7647187" y="474847"/>
                </a:cubicBezTo>
                <a:cubicBezTo>
                  <a:pt x="7622679" y="463693"/>
                  <a:pt x="7601209" y="453925"/>
                  <a:pt x="7578495" y="443501"/>
                </a:cubicBezTo>
                <a:cubicBezTo>
                  <a:pt x="7580295" y="428932"/>
                  <a:pt x="7582207" y="414436"/>
                  <a:pt x="7584232" y="398072"/>
                </a:cubicBezTo>
                <a:cubicBezTo>
                  <a:pt x="7598847" y="396279"/>
                  <a:pt x="7613238" y="394569"/>
                  <a:pt x="7630658" y="392451"/>
                </a:cubicBezTo>
                <a:cubicBezTo>
                  <a:pt x="7633808" y="381865"/>
                  <a:pt x="7637295" y="370386"/>
                  <a:pt x="7640669" y="359395"/>
                </a:cubicBezTo>
                <a:cubicBezTo>
                  <a:pt x="7658772" y="345311"/>
                  <a:pt x="7697895" y="343111"/>
                  <a:pt x="7723189" y="354349"/>
                </a:cubicBezTo>
                <a:cubicBezTo>
                  <a:pt x="7774685" y="377142"/>
                  <a:pt x="7832248" y="373807"/>
                  <a:pt x="7876319" y="345716"/>
                </a:cubicBezTo>
                <a:cubicBezTo>
                  <a:pt x="7894310" y="334236"/>
                  <a:pt x="7910499" y="322839"/>
                  <a:pt x="7939394" y="325198"/>
                </a:cubicBezTo>
                <a:lnTo>
                  <a:pt x="7992034" y="313434"/>
                </a:lnTo>
                <a:lnTo>
                  <a:pt x="8019398" y="335231"/>
                </a:lnTo>
                <a:cubicBezTo>
                  <a:pt x="8029503" y="342090"/>
                  <a:pt x="8041700" y="347343"/>
                  <a:pt x="8059687" y="347667"/>
                </a:cubicBezTo>
                <a:lnTo>
                  <a:pt x="8059687" y="313379"/>
                </a:lnTo>
                <a:lnTo>
                  <a:pt x="8105628" y="312078"/>
                </a:lnTo>
                <a:cubicBezTo>
                  <a:pt x="8120877" y="310848"/>
                  <a:pt x="8135914" y="307895"/>
                  <a:pt x="8150643" y="300448"/>
                </a:cubicBezTo>
                <a:cubicBezTo>
                  <a:pt x="8167620" y="291812"/>
                  <a:pt x="8195052" y="284080"/>
                  <a:pt x="8213492" y="307041"/>
                </a:cubicBezTo>
                <a:cubicBezTo>
                  <a:pt x="8218321" y="313063"/>
                  <a:pt x="8236649" y="313470"/>
                  <a:pt x="8249578" y="316729"/>
                </a:cubicBezTo>
                <a:cubicBezTo>
                  <a:pt x="8249578" y="324059"/>
                  <a:pt x="8249578" y="331631"/>
                  <a:pt x="8249578" y="342377"/>
                </a:cubicBezTo>
                <a:cubicBezTo>
                  <a:pt x="8271617" y="344904"/>
                  <a:pt x="8297586" y="354025"/>
                  <a:pt x="8314227" y="348562"/>
                </a:cubicBezTo>
                <a:cubicBezTo>
                  <a:pt x="8370777" y="329920"/>
                  <a:pt x="8419685" y="347914"/>
                  <a:pt x="8474773" y="358905"/>
                </a:cubicBezTo>
                <a:cubicBezTo>
                  <a:pt x="8492538" y="344653"/>
                  <a:pt x="8512883" y="337246"/>
                  <a:pt x="8545827" y="342869"/>
                </a:cubicBezTo>
                <a:cubicBezTo>
                  <a:pt x="8571578" y="347262"/>
                  <a:pt x="8602039" y="337005"/>
                  <a:pt x="8632734" y="332934"/>
                </a:cubicBezTo>
                <a:cubicBezTo>
                  <a:pt x="8626104" y="314204"/>
                  <a:pt x="8621380" y="300610"/>
                  <a:pt x="8616437" y="286440"/>
                </a:cubicBezTo>
                <a:cubicBezTo>
                  <a:pt x="8645662" y="271135"/>
                  <a:pt x="8674556" y="271055"/>
                  <a:pt x="8707724" y="287334"/>
                </a:cubicBezTo>
                <a:cubicBezTo>
                  <a:pt x="8701094" y="292709"/>
                  <a:pt x="8695470" y="297269"/>
                  <a:pt x="8688046" y="303293"/>
                </a:cubicBezTo>
                <a:cubicBezTo>
                  <a:pt x="8703118" y="312496"/>
                  <a:pt x="8718065" y="321536"/>
                  <a:pt x="8734593" y="331551"/>
                </a:cubicBezTo>
                <a:cubicBezTo>
                  <a:pt x="8746621" y="305493"/>
                  <a:pt x="8750446" y="302321"/>
                  <a:pt x="8778102" y="305735"/>
                </a:cubicBezTo>
                <a:cubicBezTo>
                  <a:pt x="8819250" y="310707"/>
                  <a:pt x="8860066" y="317708"/>
                  <a:pt x="8899302" y="323573"/>
                </a:cubicBezTo>
                <a:cubicBezTo>
                  <a:pt x="8869958" y="262827"/>
                  <a:pt x="8870409" y="272028"/>
                  <a:pt x="8800479" y="275286"/>
                </a:cubicBezTo>
                <a:cubicBezTo>
                  <a:pt x="8817007" y="279847"/>
                  <a:pt x="8827124" y="282532"/>
                  <a:pt x="8838702" y="285708"/>
                </a:cubicBezTo>
                <a:cubicBezTo>
                  <a:pt x="8786088" y="308096"/>
                  <a:pt x="8749321" y="302403"/>
                  <a:pt x="8718627" y="266900"/>
                </a:cubicBezTo>
                <a:cubicBezTo>
                  <a:pt x="8731788" y="258516"/>
                  <a:pt x="8745278" y="249880"/>
                  <a:pt x="8765961" y="236693"/>
                </a:cubicBezTo>
                <a:cubicBezTo>
                  <a:pt x="8745954" y="235881"/>
                  <a:pt x="8733693" y="237183"/>
                  <a:pt x="8723352" y="234576"/>
                </a:cubicBezTo>
                <a:cubicBezTo>
                  <a:pt x="8712335" y="231806"/>
                  <a:pt x="8703118" y="225297"/>
                  <a:pt x="8687934" y="217801"/>
                </a:cubicBezTo>
                <a:cubicBezTo>
                  <a:pt x="8723576" y="202169"/>
                  <a:pt x="8754607" y="208193"/>
                  <a:pt x="8785076" y="210638"/>
                </a:cubicBezTo>
                <a:cubicBezTo>
                  <a:pt x="8798004" y="211697"/>
                  <a:pt x="8811046" y="214711"/>
                  <a:pt x="8823749" y="214141"/>
                </a:cubicBezTo>
                <a:cubicBezTo>
                  <a:pt x="8850393" y="213080"/>
                  <a:pt x="8858829" y="201517"/>
                  <a:pt x="8852980" y="183933"/>
                </a:cubicBezTo>
                <a:cubicBezTo>
                  <a:pt x="8837127" y="176521"/>
                  <a:pt x="8817232" y="171720"/>
                  <a:pt x="8808009" y="161786"/>
                </a:cubicBezTo>
                <a:cubicBezTo>
                  <a:pt x="8796655" y="149571"/>
                  <a:pt x="8793955" y="133121"/>
                  <a:pt x="8788113" y="118390"/>
                </a:cubicBezTo>
                <a:cubicBezTo>
                  <a:pt x="8787888" y="117900"/>
                  <a:pt x="8793843" y="116190"/>
                  <a:pt x="8796767" y="110737"/>
                </a:cubicBezTo>
                <a:cubicBezTo>
                  <a:pt x="8768549" y="112117"/>
                  <a:pt x="8740217" y="113420"/>
                  <a:pt x="8714135" y="114720"/>
                </a:cubicBezTo>
                <a:cubicBezTo>
                  <a:pt x="8697607" y="99824"/>
                  <a:pt x="8681754" y="85576"/>
                  <a:pt x="8663652" y="69291"/>
                </a:cubicBezTo>
                <a:cubicBezTo>
                  <a:pt x="8666576" y="56019"/>
                  <a:pt x="8670176" y="39652"/>
                  <a:pt x="8674330" y="20192"/>
                </a:cubicBezTo>
                <a:cubicBezTo>
                  <a:pt x="8705137" y="30044"/>
                  <a:pt x="8699631" y="51864"/>
                  <a:pt x="8714023" y="63997"/>
                </a:cubicBezTo>
                <a:cubicBezTo>
                  <a:pt x="8743816" y="68561"/>
                  <a:pt x="8772822" y="73115"/>
                  <a:pt x="8801941" y="77515"/>
                </a:cubicBezTo>
                <a:cubicBezTo>
                  <a:pt x="8807447" y="78329"/>
                  <a:pt x="8814195" y="80522"/>
                  <a:pt x="8818357" y="79145"/>
                </a:cubicBezTo>
                <a:cubicBezTo>
                  <a:pt x="8878388" y="58137"/>
                  <a:pt x="8940112" y="79388"/>
                  <a:pt x="9000711" y="75232"/>
                </a:cubicBezTo>
                <a:cubicBezTo>
                  <a:pt x="9009485" y="74663"/>
                  <a:pt x="9019152" y="80522"/>
                  <a:pt x="9028369" y="83459"/>
                </a:cubicBezTo>
                <a:cubicBezTo>
                  <a:pt x="9028369" y="86310"/>
                  <a:pt x="9028369" y="89158"/>
                  <a:pt x="9028255" y="92085"/>
                </a:cubicBezTo>
                <a:cubicBezTo>
                  <a:pt x="9005886" y="94043"/>
                  <a:pt x="8982946" y="99499"/>
                  <a:pt x="8961364" y="97382"/>
                </a:cubicBezTo>
                <a:cubicBezTo>
                  <a:pt x="8910881" y="92330"/>
                  <a:pt x="8911219" y="90870"/>
                  <a:pt x="8918417" y="127915"/>
                </a:cubicBezTo>
                <a:cubicBezTo>
                  <a:pt x="8897277" y="134100"/>
                  <a:pt x="8876032" y="140372"/>
                  <a:pt x="8854780" y="146559"/>
                </a:cubicBezTo>
                <a:cubicBezTo>
                  <a:pt x="8855455" y="148919"/>
                  <a:pt x="8856130" y="151284"/>
                  <a:pt x="8856805" y="153646"/>
                </a:cubicBezTo>
                <a:cubicBezTo>
                  <a:pt x="8875470" y="153646"/>
                  <a:pt x="8894135" y="153646"/>
                  <a:pt x="8916392" y="153646"/>
                </a:cubicBezTo>
                <a:cubicBezTo>
                  <a:pt x="8912343" y="169358"/>
                  <a:pt x="8909088" y="182142"/>
                  <a:pt x="8905375" y="196306"/>
                </a:cubicBezTo>
                <a:cubicBezTo>
                  <a:pt x="8926396" y="198830"/>
                  <a:pt x="8947985" y="201355"/>
                  <a:pt x="8975080" y="204529"/>
                </a:cubicBezTo>
                <a:cubicBezTo>
                  <a:pt x="8973055" y="187839"/>
                  <a:pt x="8971256" y="172614"/>
                  <a:pt x="8968894" y="152178"/>
                </a:cubicBezTo>
                <a:cubicBezTo>
                  <a:pt x="8983734" y="150794"/>
                  <a:pt x="8999137" y="149326"/>
                  <a:pt x="9016902" y="147618"/>
                </a:cubicBezTo>
                <a:cubicBezTo>
                  <a:pt x="9017914" y="170009"/>
                  <a:pt x="8977892" y="180347"/>
                  <a:pt x="9006898" y="202578"/>
                </a:cubicBezTo>
                <a:cubicBezTo>
                  <a:pt x="9042534" y="172779"/>
                  <a:pt x="9085256" y="164068"/>
                  <a:pt x="9146756" y="187025"/>
                </a:cubicBezTo>
                <a:cubicBezTo>
                  <a:pt x="9122248" y="195088"/>
                  <a:pt x="9107183" y="200136"/>
                  <a:pt x="9089981" y="205755"/>
                </a:cubicBezTo>
                <a:cubicBezTo>
                  <a:pt x="9127535" y="222361"/>
                  <a:pt x="9164071" y="238566"/>
                  <a:pt x="9199939" y="254525"/>
                </a:cubicBezTo>
                <a:cubicBezTo>
                  <a:pt x="9207805" y="231806"/>
                  <a:pt x="9207805" y="231806"/>
                  <a:pt x="9186785" y="218370"/>
                </a:cubicBezTo>
                <a:cubicBezTo>
                  <a:pt x="9199826" y="216584"/>
                  <a:pt x="9212642" y="214873"/>
                  <a:pt x="9225234" y="212918"/>
                </a:cubicBezTo>
                <a:cubicBezTo>
                  <a:pt x="9226808" y="212671"/>
                  <a:pt x="9228157" y="211290"/>
                  <a:pt x="9235912" y="206651"/>
                </a:cubicBezTo>
                <a:cubicBezTo>
                  <a:pt x="9217697" y="196061"/>
                  <a:pt x="9200726" y="186128"/>
                  <a:pt x="9179811" y="173918"/>
                </a:cubicBezTo>
                <a:cubicBezTo>
                  <a:pt x="9205893" y="172290"/>
                  <a:pt x="9228607" y="169763"/>
                  <a:pt x="9251315" y="169600"/>
                </a:cubicBezTo>
                <a:cubicBezTo>
                  <a:pt x="9288308" y="169358"/>
                  <a:pt x="9325518" y="169358"/>
                  <a:pt x="9362279" y="171720"/>
                </a:cubicBezTo>
                <a:cubicBezTo>
                  <a:pt x="9389380" y="173429"/>
                  <a:pt x="9413099" y="177742"/>
                  <a:pt x="9430864" y="199073"/>
                </a:cubicBezTo>
                <a:cubicBezTo>
                  <a:pt x="9453909" y="226679"/>
                  <a:pt x="9524963" y="232294"/>
                  <a:pt x="9565217" y="215687"/>
                </a:cubicBezTo>
                <a:cubicBezTo>
                  <a:pt x="9577809" y="210473"/>
                  <a:pt x="9590287" y="205021"/>
                  <a:pt x="9608164" y="197527"/>
                </a:cubicBezTo>
                <a:cubicBezTo>
                  <a:pt x="9584663" y="182711"/>
                  <a:pt x="9564430" y="169927"/>
                  <a:pt x="9543515" y="156734"/>
                </a:cubicBezTo>
                <a:cubicBezTo>
                  <a:pt x="9547452" y="151119"/>
                  <a:pt x="9551164" y="145662"/>
                  <a:pt x="9555769" y="139069"/>
                </a:cubicBezTo>
                <a:cubicBezTo>
                  <a:pt x="9550039" y="137521"/>
                  <a:pt x="9545203" y="134996"/>
                  <a:pt x="9540366" y="134996"/>
                </a:cubicBezTo>
                <a:cubicBezTo>
                  <a:pt x="9464033" y="135158"/>
                  <a:pt x="9388030" y="134996"/>
                  <a:pt x="9314276" y="154051"/>
                </a:cubicBezTo>
                <a:cubicBezTo>
                  <a:pt x="9292912" y="159586"/>
                  <a:pt x="9266830" y="155108"/>
                  <a:pt x="9242885" y="155350"/>
                </a:cubicBezTo>
                <a:cubicBezTo>
                  <a:pt x="9214554" y="155677"/>
                  <a:pt x="9186110" y="156164"/>
                  <a:pt x="9157772" y="156656"/>
                </a:cubicBezTo>
                <a:cubicBezTo>
                  <a:pt x="9154967" y="160644"/>
                  <a:pt x="9152155" y="164551"/>
                  <a:pt x="9149230" y="168541"/>
                </a:cubicBezTo>
                <a:cubicBezTo>
                  <a:pt x="9140913" y="160239"/>
                  <a:pt x="9132590" y="151935"/>
                  <a:pt x="9119324" y="138662"/>
                </a:cubicBezTo>
                <a:cubicBezTo>
                  <a:pt x="9173963" y="133775"/>
                  <a:pt x="9221071" y="129624"/>
                  <a:pt x="9279646" y="124410"/>
                </a:cubicBezTo>
                <a:cubicBezTo>
                  <a:pt x="9242323" y="109514"/>
                  <a:pt x="9213204" y="105606"/>
                  <a:pt x="9184867" y="116515"/>
                </a:cubicBezTo>
                <a:cubicBezTo>
                  <a:pt x="9157772" y="126937"/>
                  <a:pt x="9132253" y="125798"/>
                  <a:pt x="9103583" y="122617"/>
                </a:cubicBezTo>
                <a:cubicBezTo>
                  <a:pt x="9078514" y="119854"/>
                  <a:pt x="9052207" y="122783"/>
                  <a:pt x="9026350" y="123271"/>
                </a:cubicBezTo>
                <a:cubicBezTo>
                  <a:pt x="9014541" y="123515"/>
                  <a:pt x="9002736" y="124005"/>
                  <a:pt x="8990932" y="124410"/>
                </a:cubicBezTo>
                <a:cubicBezTo>
                  <a:pt x="8990145" y="121482"/>
                  <a:pt x="8989358" y="118550"/>
                  <a:pt x="8988683" y="115618"/>
                </a:cubicBezTo>
                <a:cubicBezTo>
                  <a:pt x="9010160" y="111790"/>
                  <a:pt x="9035342" y="111628"/>
                  <a:pt x="9052207" y="102997"/>
                </a:cubicBezTo>
                <a:cubicBezTo>
                  <a:pt x="9068960" y="94368"/>
                  <a:pt x="9077277" y="77190"/>
                  <a:pt x="9095492" y="56916"/>
                </a:cubicBezTo>
                <a:cubicBezTo>
                  <a:pt x="9049507" y="54716"/>
                  <a:pt x="9010604" y="52843"/>
                  <a:pt x="8971593" y="50970"/>
                </a:cubicBezTo>
                <a:cubicBezTo>
                  <a:pt x="8971143" y="48283"/>
                  <a:pt x="8970806" y="45600"/>
                  <a:pt x="8970356" y="42908"/>
                </a:cubicBezTo>
                <a:cubicBezTo>
                  <a:pt x="9019376" y="38021"/>
                  <a:pt x="9068398" y="33140"/>
                  <a:pt x="9122924" y="27682"/>
                </a:cubicBezTo>
                <a:cubicBezTo>
                  <a:pt x="9183074" y="56671"/>
                  <a:pt x="9183074" y="56671"/>
                  <a:pt x="9199039" y="89078"/>
                </a:cubicBezTo>
                <a:cubicBezTo>
                  <a:pt x="9191165" y="89078"/>
                  <a:pt x="9184754" y="88508"/>
                  <a:pt x="9178687" y="89240"/>
                </a:cubicBezTo>
                <a:cubicBezTo>
                  <a:pt x="9172844" y="89974"/>
                  <a:pt x="9167221" y="91925"/>
                  <a:pt x="9162722" y="99662"/>
                </a:cubicBezTo>
                <a:cubicBezTo>
                  <a:pt x="9186223" y="100392"/>
                  <a:pt x="9209605" y="101128"/>
                  <a:pt x="9241086" y="102184"/>
                </a:cubicBezTo>
                <a:cubicBezTo>
                  <a:pt x="9222533" y="83539"/>
                  <a:pt x="9214554" y="67991"/>
                  <a:pt x="9246703" y="56671"/>
                </a:cubicBezTo>
                <a:cubicBezTo>
                  <a:pt x="9264131" y="50563"/>
                  <a:pt x="9280209" y="42993"/>
                  <a:pt x="9283809" y="24265"/>
                </a:cubicBezTo>
                <a:cubicBezTo>
                  <a:pt x="9285608" y="15229"/>
                  <a:pt x="9311015" y="8549"/>
                  <a:pt x="9326755" y="244"/>
                </a:cubicBezTo>
                <a:cubicBezTo>
                  <a:pt x="9347220" y="5378"/>
                  <a:pt x="9367678" y="10424"/>
                  <a:pt x="9393872" y="16933"/>
                </a:cubicBezTo>
                <a:cubicBezTo>
                  <a:pt x="9379707" y="24999"/>
                  <a:pt x="9370152" y="30373"/>
                  <a:pt x="9358799" y="36888"/>
                </a:cubicBezTo>
                <a:cubicBezTo>
                  <a:pt x="9406132" y="44866"/>
                  <a:pt x="9451442" y="52516"/>
                  <a:pt x="9493376" y="59601"/>
                </a:cubicBezTo>
                <a:lnTo>
                  <a:pt x="9521345" y="20786"/>
                </a:lnTo>
                <a:lnTo>
                  <a:pt x="9522676" y="21489"/>
                </a:lnTo>
                <a:lnTo>
                  <a:pt x="9533286" y="31837"/>
                </a:lnTo>
                <a:cubicBezTo>
                  <a:pt x="9534524" y="30942"/>
                  <a:pt x="9535761" y="29964"/>
                  <a:pt x="9536999" y="29067"/>
                </a:cubicBezTo>
                <a:lnTo>
                  <a:pt x="9522676" y="21489"/>
                </a:lnTo>
                <a:lnTo>
                  <a:pt x="9521596" y="20438"/>
                </a:lnTo>
                <a:lnTo>
                  <a:pt x="9521345" y="20786"/>
                </a:lnTo>
                <a:lnTo>
                  <a:pt x="9521146" y="20683"/>
                </a:lnTo>
                <a:cubicBezTo>
                  <a:pt x="9526426" y="5378"/>
                  <a:pt x="9543065" y="4400"/>
                  <a:pt x="9560606" y="3990"/>
                </a:cubicBezTo>
                <a:cubicBezTo>
                  <a:pt x="9610639" y="2851"/>
                  <a:pt x="9660665" y="1386"/>
                  <a:pt x="9709237" y="0"/>
                </a:cubicBezTo>
                <a:close/>
              </a:path>
            </a:pathLst>
          </a:custGeom>
          <a:noFill/>
          <a:ln>
            <a:noFill/>
          </a:ln>
        </p:spPr>
      </p:pic>
      <p:sp>
        <p:nvSpPr>
          <p:cNvPr id="191" name="Google Shape;191;p1"/>
          <p:cNvSpPr txBox="1"/>
          <p:nvPr/>
        </p:nvSpPr>
        <p:spPr>
          <a:xfrm>
            <a:off x="1396050" y="2544599"/>
            <a:ext cx="9399900" cy="15450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lt1"/>
              </a:buClr>
              <a:buSzPts val="16600"/>
              <a:buFont typeface="Bebas Neue"/>
              <a:buNone/>
            </a:pPr>
            <a:r>
              <a:rPr b="1" i="0" lang="en-US" sz="13000" u="none" cap="none" strike="noStrike">
                <a:solidFill>
                  <a:schemeClr val="lt1"/>
                </a:solidFill>
                <a:latin typeface="Bebas Neue"/>
                <a:ea typeface="Bebas Neue"/>
                <a:cs typeface="Bebas Neue"/>
                <a:sym typeface="Bebas Neue"/>
              </a:rPr>
              <a:t>guía educativa</a:t>
            </a:r>
            <a:endParaRPr b="1" i="0" sz="13000" u="none" cap="none" strike="noStrike">
              <a:solidFill>
                <a:srgbClr val="000000"/>
              </a:solidFill>
              <a:latin typeface="Arial"/>
              <a:ea typeface="Arial"/>
              <a:cs typeface="Arial"/>
              <a:sym typeface="Arial"/>
            </a:endParaRPr>
          </a:p>
        </p:txBody>
      </p:sp>
      <p:sp>
        <p:nvSpPr>
          <p:cNvPr id="192" name="Google Shape;192;p1"/>
          <p:cNvSpPr txBox="1"/>
          <p:nvPr/>
        </p:nvSpPr>
        <p:spPr>
          <a:xfrm>
            <a:off x="3071099" y="4089595"/>
            <a:ext cx="6049800" cy="4446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lt1"/>
              </a:buClr>
              <a:buSzPts val="1400"/>
              <a:buFont typeface="Arial"/>
              <a:buNone/>
            </a:pPr>
            <a:r>
              <a:rPr b="1" i="0" lang="en-US" sz="4000" u="none" cap="none" strike="noStrike">
                <a:solidFill>
                  <a:schemeClr val="accent6"/>
                </a:solidFill>
                <a:latin typeface="Poppins"/>
                <a:ea typeface="Poppins"/>
                <a:cs typeface="Poppins"/>
                <a:sym typeface="Poppins"/>
              </a:rPr>
              <a:t>PARA PROFESORES</a:t>
            </a:r>
            <a:endParaRPr b="1" i="0" sz="4000" u="none" cap="none" strike="noStrike">
              <a:solidFill>
                <a:schemeClr val="accent6"/>
              </a:solidFill>
              <a:latin typeface="Poppins"/>
              <a:ea typeface="Poppins"/>
              <a:cs typeface="Poppins"/>
              <a:sym typeface="Poppins"/>
            </a:endParaRPr>
          </a:p>
        </p:txBody>
      </p:sp>
      <p:pic>
        <p:nvPicPr>
          <p:cNvPr id="193" name="Google Shape;193;p1" title="Acuario-Inbursa-LogoBlanco-1000.png"/>
          <p:cNvPicPr preferRelativeResize="0"/>
          <p:nvPr/>
        </p:nvPicPr>
        <p:blipFill rotWithShape="1">
          <a:blip r:embed="rId5">
            <a:alphaModFix/>
          </a:blip>
          <a:srcRect b="0" l="0" r="0" t="0"/>
          <a:stretch/>
        </p:blipFill>
        <p:spPr>
          <a:xfrm>
            <a:off x="609600" y="5029200"/>
            <a:ext cx="1371600" cy="1371600"/>
          </a:xfrm>
          <a:prstGeom prst="rect">
            <a:avLst/>
          </a:prstGeom>
          <a:noFill/>
          <a:ln>
            <a:noFill/>
          </a:ln>
        </p:spPr>
      </p:pic>
      <p:pic>
        <p:nvPicPr>
          <p:cNvPr id="194" name="Google Shape;194;p1" title="Acuario-Interactivo-LogoBlanco-1000.png"/>
          <p:cNvPicPr preferRelativeResize="0"/>
          <p:nvPr/>
        </p:nvPicPr>
        <p:blipFill rotWithShape="1">
          <a:blip r:embed="rId6">
            <a:alphaModFix/>
          </a:blip>
          <a:srcRect b="0" l="0" r="0" t="0"/>
          <a:stretch/>
        </p:blipFill>
        <p:spPr>
          <a:xfrm>
            <a:off x="2265725" y="5029200"/>
            <a:ext cx="1371600" cy="1371600"/>
          </a:xfrm>
          <a:prstGeom prst="rect">
            <a:avLst/>
          </a:prstGeom>
          <a:noFill/>
          <a:ln>
            <a:noFill/>
          </a:ln>
        </p:spPr>
      </p:pic>
      <p:sp>
        <p:nvSpPr>
          <p:cNvPr id="195" name="Google Shape;195;p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9" name="Shape 199"/>
        <p:cNvGrpSpPr/>
        <p:nvPr/>
      </p:nvGrpSpPr>
      <p:grpSpPr>
        <a:xfrm>
          <a:off x="0" y="0"/>
          <a:ext cx="0" cy="0"/>
          <a:chOff x="0" y="0"/>
          <a:chExt cx="0" cy="0"/>
        </a:xfrm>
      </p:grpSpPr>
      <p:pic>
        <p:nvPicPr>
          <p:cNvPr id="200" name="Google Shape;200;p2" title="DSC03429.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201" name="Google Shape;201;p2"/>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02" name="Google Shape;202;p2"/>
          <p:cNvSpPr/>
          <p:nvPr/>
        </p:nvSpPr>
        <p:spPr>
          <a:xfrm>
            <a:off x="1199511" y="1047823"/>
            <a:ext cx="2543734" cy="1198812"/>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03" name="Google Shape;203;p2"/>
          <p:cNvSpPr txBox="1"/>
          <p:nvPr/>
        </p:nvSpPr>
        <p:spPr>
          <a:xfrm>
            <a:off x="1519325" y="1254525"/>
            <a:ext cx="2067300" cy="840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ÍNDICE</a:t>
            </a:r>
            <a:endParaRPr b="1" i="0" sz="7000" u="none" cap="none" strike="noStrike">
              <a:solidFill>
                <a:srgbClr val="000000"/>
              </a:solidFill>
              <a:latin typeface="Arial"/>
              <a:ea typeface="Arial"/>
              <a:cs typeface="Arial"/>
              <a:sym typeface="Arial"/>
            </a:endParaRPr>
          </a:p>
        </p:txBody>
      </p:sp>
      <p:sp>
        <p:nvSpPr>
          <p:cNvPr id="204" name="Google Shape;204;p2"/>
          <p:cNvSpPr/>
          <p:nvPr/>
        </p:nvSpPr>
        <p:spPr>
          <a:xfrm>
            <a:off x="4968800" y="881350"/>
            <a:ext cx="5973000" cy="4475700"/>
          </a:xfrm>
          <a:prstGeom prst="rect">
            <a:avLst/>
          </a:prstGeom>
          <a:noFill/>
          <a:ln>
            <a:noFill/>
          </a:ln>
        </p:spPr>
        <p:txBody>
          <a:bodyPr anchorCtr="0" anchor="t" bIns="45700" lIns="91425" spcFirstLastPara="1" rIns="91425" wrap="square" tIns="45700">
            <a:noAutofit/>
          </a:bodyPr>
          <a:lstStyle/>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Bienvenida</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Planea tu visita</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ACUARIO INBURSA</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Vinculación curricular para Preescolar</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Vinculación curricular para Primaria</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Zonas temáticas</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ACUARIO INTERACTIVO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Vinculación curricular para Preescolar</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Vinculación curricular para Primaria</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Actividades para realizar antes y después de la visita</a:t>
            </a:r>
            <a:endParaRPr b="0" i="0" sz="1700" u="none" cap="none" strike="noStrike">
              <a:solidFill>
                <a:schemeClr val="lt1"/>
              </a:solidFill>
              <a:latin typeface="Poppins"/>
              <a:ea typeface="Poppins"/>
              <a:cs typeface="Poppins"/>
              <a:sym typeface="Poppins"/>
            </a:endParaRPr>
          </a:p>
          <a:p>
            <a:pPr indent="0" lvl="0" marL="0" marR="0" rtl="0" algn="l">
              <a:lnSpc>
                <a:spcPct val="160000"/>
              </a:lnSpc>
              <a:spcBef>
                <a:spcPts val="0"/>
              </a:spcBef>
              <a:spcAft>
                <a:spcPts val="0"/>
              </a:spcAft>
              <a:buClr>
                <a:srgbClr val="000000"/>
              </a:buClr>
              <a:buSzPts val="1200"/>
              <a:buFont typeface="Arial"/>
              <a:buNone/>
            </a:pPr>
            <a:r>
              <a:rPr b="0" i="0" lang="en-US" sz="1700" u="none" cap="none" strike="noStrike">
                <a:solidFill>
                  <a:schemeClr val="lt1"/>
                </a:solidFill>
                <a:latin typeface="Poppins"/>
                <a:ea typeface="Poppins"/>
                <a:cs typeface="Poppins"/>
                <a:sym typeface="Poppins"/>
              </a:rPr>
              <a:t>Datos para sorprender a tus alumnos</a:t>
            </a:r>
            <a:endParaRPr b="0" i="0" sz="1700" u="none" cap="none" strike="noStrike">
              <a:solidFill>
                <a:schemeClr val="lt1"/>
              </a:solidFill>
              <a:latin typeface="Poppins"/>
              <a:ea typeface="Poppins"/>
              <a:cs typeface="Poppins"/>
              <a:sym typeface="Poppins"/>
            </a:endParaRPr>
          </a:p>
        </p:txBody>
      </p:sp>
      <p:sp>
        <p:nvSpPr>
          <p:cNvPr id="205" name="Google Shape;205;p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206" name="Google Shape;206;p2"/>
          <p:cNvSpPr/>
          <p:nvPr/>
        </p:nvSpPr>
        <p:spPr>
          <a:xfrm>
            <a:off x="4562400" y="8827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07" name="Google Shape;207;p2"/>
          <p:cNvSpPr/>
          <p:nvPr/>
        </p:nvSpPr>
        <p:spPr>
          <a:xfrm>
            <a:off x="4562400" y="12891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08" name="Google Shape;208;p2"/>
          <p:cNvSpPr/>
          <p:nvPr/>
        </p:nvSpPr>
        <p:spPr>
          <a:xfrm>
            <a:off x="4562400" y="16955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09" name="Google Shape;209;p2"/>
          <p:cNvSpPr/>
          <p:nvPr/>
        </p:nvSpPr>
        <p:spPr>
          <a:xfrm>
            <a:off x="4562400" y="21019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0" name="Google Shape;210;p2"/>
          <p:cNvSpPr/>
          <p:nvPr/>
        </p:nvSpPr>
        <p:spPr>
          <a:xfrm>
            <a:off x="4562400" y="25210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1" name="Google Shape;211;p2"/>
          <p:cNvSpPr/>
          <p:nvPr/>
        </p:nvSpPr>
        <p:spPr>
          <a:xfrm>
            <a:off x="4562400" y="29401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2" name="Google Shape;212;p2"/>
          <p:cNvSpPr/>
          <p:nvPr/>
        </p:nvSpPr>
        <p:spPr>
          <a:xfrm>
            <a:off x="4562400" y="33465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3" name="Google Shape;213;p2"/>
          <p:cNvSpPr/>
          <p:nvPr/>
        </p:nvSpPr>
        <p:spPr>
          <a:xfrm>
            <a:off x="4562400" y="37783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4" name="Google Shape;214;p2"/>
          <p:cNvSpPr/>
          <p:nvPr/>
        </p:nvSpPr>
        <p:spPr>
          <a:xfrm>
            <a:off x="4562400" y="41847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5" name="Google Shape;215;p2"/>
          <p:cNvSpPr/>
          <p:nvPr/>
        </p:nvSpPr>
        <p:spPr>
          <a:xfrm>
            <a:off x="4562400" y="46038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6" name="Google Shape;216;p2"/>
          <p:cNvSpPr/>
          <p:nvPr/>
        </p:nvSpPr>
        <p:spPr>
          <a:xfrm>
            <a:off x="4562400" y="5022925"/>
            <a:ext cx="365700" cy="3657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217" name="Google Shape;217;p2"/>
          <p:cNvSpPr txBox="1"/>
          <p:nvPr/>
        </p:nvSpPr>
        <p:spPr>
          <a:xfrm>
            <a:off x="4562400" y="845125"/>
            <a:ext cx="3657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3</a:t>
            </a:r>
            <a:endParaRPr b="1" i="0" sz="1700" u="none" cap="none" strike="noStrike">
              <a:solidFill>
                <a:schemeClr val="lt1"/>
              </a:solidFill>
              <a:latin typeface="Poppins"/>
              <a:ea typeface="Poppins"/>
              <a:cs typeface="Poppins"/>
              <a:sym typeface="Poppins"/>
            </a:endParaRPr>
          </a:p>
        </p:txBody>
      </p:sp>
      <p:sp>
        <p:nvSpPr>
          <p:cNvPr id="218" name="Google Shape;218;p2"/>
          <p:cNvSpPr txBox="1"/>
          <p:nvPr/>
        </p:nvSpPr>
        <p:spPr>
          <a:xfrm>
            <a:off x="4562400" y="1248775"/>
            <a:ext cx="3657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6</a:t>
            </a:r>
            <a:endParaRPr b="1" i="0" sz="1700" u="none" cap="none" strike="noStrike">
              <a:solidFill>
                <a:schemeClr val="lt1"/>
              </a:solidFill>
              <a:latin typeface="Poppins"/>
              <a:ea typeface="Poppins"/>
              <a:cs typeface="Poppins"/>
              <a:sym typeface="Poppins"/>
            </a:endParaRPr>
          </a:p>
        </p:txBody>
      </p:sp>
      <p:sp>
        <p:nvSpPr>
          <p:cNvPr id="219" name="Google Shape;219;p2"/>
          <p:cNvSpPr txBox="1"/>
          <p:nvPr/>
        </p:nvSpPr>
        <p:spPr>
          <a:xfrm>
            <a:off x="4505550" y="1661525"/>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12</a:t>
            </a:r>
            <a:endParaRPr b="1" i="0" sz="1700" u="none" cap="none" strike="noStrike">
              <a:solidFill>
                <a:schemeClr val="lt1"/>
              </a:solidFill>
              <a:latin typeface="Poppins"/>
              <a:ea typeface="Poppins"/>
              <a:cs typeface="Poppins"/>
              <a:sym typeface="Poppins"/>
            </a:endParaRPr>
          </a:p>
        </p:txBody>
      </p:sp>
      <p:sp>
        <p:nvSpPr>
          <p:cNvPr id="220" name="Google Shape;220;p2"/>
          <p:cNvSpPr txBox="1"/>
          <p:nvPr/>
        </p:nvSpPr>
        <p:spPr>
          <a:xfrm>
            <a:off x="4505550" y="2074275"/>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14</a:t>
            </a:r>
            <a:endParaRPr b="1" i="0" sz="1700" u="none" cap="none" strike="noStrike">
              <a:solidFill>
                <a:schemeClr val="lt1"/>
              </a:solidFill>
              <a:latin typeface="Poppins"/>
              <a:ea typeface="Poppins"/>
              <a:cs typeface="Poppins"/>
              <a:sym typeface="Poppins"/>
            </a:endParaRPr>
          </a:p>
        </p:txBody>
      </p:sp>
      <p:sp>
        <p:nvSpPr>
          <p:cNvPr id="221" name="Google Shape;221;p2"/>
          <p:cNvSpPr txBox="1"/>
          <p:nvPr/>
        </p:nvSpPr>
        <p:spPr>
          <a:xfrm>
            <a:off x="4505550" y="2480675"/>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15</a:t>
            </a:r>
            <a:endParaRPr b="1" i="0" sz="1700" u="none" cap="none" strike="noStrike">
              <a:solidFill>
                <a:schemeClr val="lt1"/>
              </a:solidFill>
              <a:latin typeface="Poppins"/>
              <a:ea typeface="Poppins"/>
              <a:cs typeface="Poppins"/>
              <a:sym typeface="Poppins"/>
            </a:endParaRPr>
          </a:p>
        </p:txBody>
      </p:sp>
      <p:sp>
        <p:nvSpPr>
          <p:cNvPr id="222" name="Google Shape;222;p2"/>
          <p:cNvSpPr txBox="1"/>
          <p:nvPr/>
        </p:nvSpPr>
        <p:spPr>
          <a:xfrm>
            <a:off x="4505550" y="2899775"/>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19</a:t>
            </a:r>
            <a:endParaRPr b="1" i="0" sz="1700" u="none" cap="none" strike="noStrike">
              <a:solidFill>
                <a:schemeClr val="lt1"/>
              </a:solidFill>
              <a:latin typeface="Poppins"/>
              <a:ea typeface="Poppins"/>
              <a:cs typeface="Poppins"/>
              <a:sym typeface="Poppins"/>
            </a:endParaRPr>
          </a:p>
        </p:txBody>
      </p:sp>
      <p:sp>
        <p:nvSpPr>
          <p:cNvPr id="223" name="Google Shape;223;p2"/>
          <p:cNvSpPr txBox="1"/>
          <p:nvPr/>
        </p:nvSpPr>
        <p:spPr>
          <a:xfrm>
            <a:off x="4505550" y="3312525"/>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24</a:t>
            </a:r>
            <a:endParaRPr b="1" i="0" sz="1700" u="none" cap="none" strike="noStrike">
              <a:solidFill>
                <a:schemeClr val="lt1"/>
              </a:solidFill>
              <a:latin typeface="Poppins"/>
              <a:ea typeface="Poppins"/>
              <a:cs typeface="Poppins"/>
              <a:sym typeface="Poppins"/>
            </a:endParaRPr>
          </a:p>
        </p:txBody>
      </p:sp>
      <p:sp>
        <p:nvSpPr>
          <p:cNvPr id="224" name="Google Shape;224;p2"/>
          <p:cNvSpPr txBox="1"/>
          <p:nvPr/>
        </p:nvSpPr>
        <p:spPr>
          <a:xfrm>
            <a:off x="4505550" y="3738001"/>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26</a:t>
            </a:r>
            <a:endParaRPr b="1" i="0" sz="1700" u="none" cap="none" strike="noStrike">
              <a:solidFill>
                <a:schemeClr val="lt1"/>
              </a:solidFill>
              <a:latin typeface="Poppins"/>
              <a:ea typeface="Poppins"/>
              <a:cs typeface="Poppins"/>
              <a:sym typeface="Poppins"/>
            </a:endParaRPr>
          </a:p>
        </p:txBody>
      </p:sp>
      <p:sp>
        <p:nvSpPr>
          <p:cNvPr id="225" name="Google Shape;225;p2"/>
          <p:cNvSpPr txBox="1"/>
          <p:nvPr/>
        </p:nvSpPr>
        <p:spPr>
          <a:xfrm>
            <a:off x="4505550" y="4153926"/>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28</a:t>
            </a:r>
            <a:endParaRPr b="1" i="0" sz="1700" u="none" cap="none" strike="noStrike">
              <a:solidFill>
                <a:schemeClr val="lt1"/>
              </a:solidFill>
              <a:latin typeface="Poppins"/>
              <a:ea typeface="Poppins"/>
              <a:cs typeface="Poppins"/>
              <a:sym typeface="Poppins"/>
            </a:endParaRPr>
          </a:p>
        </p:txBody>
      </p:sp>
      <p:sp>
        <p:nvSpPr>
          <p:cNvPr id="226" name="Google Shape;226;p2"/>
          <p:cNvSpPr txBox="1"/>
          <p:nvPr/>
        </p:nvSpPr>
        <p:spPr>
          <a:xfrm>
            <a:off x="4505550" y="4562427"/>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32</a:t>
            </a:r>
            <a:endParaRPr b="1" i="0" sz="1700" u="none" cap="none" strike="noStrike">
              <a:solidFill>
                <a:schemeClr val="lt1"/>
              </a:solidFill>
              <a:latin typeface="Poppins"/>
              <a:ea typeface="Poppins"/>
              <a:cs typeface="Poppins"/>
              <a:sym typeface="Poppins"/>
            </a:endParaRPr>
          </a:p>
        </p:txBody>
      </p:sp>
      <p:sp>
        <p:nvSpPr>
          <p:cNvPr id="227" name="Google Shape;227;p2"/>
          <p:cNvSpPr txBox="1"/>
          <p:nvPr/>
        </p:nvSpPr>
        <p:spPr>
          <a:xfrm>
            <a:off x="4505550" y="4976227"/>
            <a:ext cx="479400" cy="4464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1700"/>
              <a:buFont typeface="Arial"/>
              <a:buNone/>
            </a:pPr>
            <a:r>
              <a:rPr b="1" i="0" lang="en-US" sz="1700" u="none" cap="none" strike="noStrike">
                <a:solidFill>
                  <a:schemeClr val="lt1"/>
                </a:solidFill>
                <a:latin typeface="Poppins"/>
                <a:ea typeface="Poppins"/>
                <a:cs typeface="Poppins"/>
                <a:sym typeface="Poppins"/>
              </a:rPr>
              <a:t>39</a:t>
            </a:r>
            <a:endParaRPr b="1" i="0" sz="17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 name="Shape 231"/>
        <p:cNvGrpSpPr/>
        <p:nvPr/>
      </p:nvGrpSpPr>
      <p:grpSpPr>
        <a:xfrm>
          <a:off x="0" y="0"/>
          <a:ext cx="0" cy="0"/>
          <a:chOff x="0" y="0"/>
          <a:chExt cx="0" cy="0"/>
        </a:xfrm>
      </p:grpSpPr>
      <p:pic>
        <p:nvPicPr>
          <p:cNvPr id="232" name="Google Shape;232;p3" title="DSC03169-Mejorado-NR.jpg"/>
          <p:cNvPicPr preferRelativeResize="0"/>
          <p:nvPr/>
        </p:nvPicPr>
        <p:blipFill rotWithShape="1">
          <a:blip r:embed="rId3">
            <a:alphaModFix/>
          </a:blip>
          <a:srcRect b="32456" l="0" r="0" t="32456"/>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233" name="Google Shape;233;p3"/>
          <p:cNvSpPr txBox="1"/>
          <p:nvPr/>
        </p:nvSpPr>
        <p:spPr>
          <a:xfrm>
            <a:off x="2180550" y="539075"/>
            <a:ext cx="78309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¡HOLA, MAESTRA Y MAESTRO!</a:t>
            </a:r>
            <a:endParaRPr b="1" i="0" sz="4000" u="none" cap="none" strike="noStrike">
              <a:solidFill>
                <a:srgbClr val="000000"/>
              </a:solidFill>
              <a:latin typeface="Bebas Neue"/>
              <a:ea typeface="Bebas Neue"/>
              <a:cs typeface="Bebas Neue"/>
              <a:sym typeface="Bebas Neue"/>
            </a:endParaRPr>
          </a:p>
        </p:txBody>
      </p:sp>
      <p:sp>
        <p:nvSpPr>
          <p:cNvPr id="234" name="Google Shape;234;p3"/>
          <p:cNvSpPr/>
          <p:nvPr/>
        </p:nvSpPr>
        <p:spPr>
          <a:xfrm>
            <a:off x="1349" y="3904023"/>
            <a:ext cx="6267985" cy="2953978"/>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35" name="Google Shape;235;p3"/>
          <p:cNvSpPr/>
          <p:nvPr/>
        </p:nvSpPr>
        <p:spPr>
          <a:xfrm>
            <a:off x="407475" y="5114725"/>
            <a:ext cx="5423100" cy="1124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Queremos compartirte que esta </a:t>
            </a:r>
            <a:r>
              <a:rPr b="1" i="0" lang="en-US" sz="1300" u="none" cap="none" strike="noStrike">
                <a:solidFill>
                  <a:schemeClr val="lt1"/>
                </a:solidFill>
                <a:latin typeface="Poppins"/>
                <a:ea typeface="Poppins"/>
                <a:cs typeface="Poppins"/>
                <a:sym typeface="Poppins"/>
              </a:rPr>
              <a:t>GUÍA EDUCATIVA</a:t>
            </a:r>
            <a:r>
              <a:rPr b="0" i="0" lang="en-US" sz="1300" u="none" cap="none" strike="noStrike">
                <a:solidFill>
                  <a:schemeClr val="lt1"/>
                </a:solidFill>
                <a:latin typeface="Poppins"/>
                <a:ea typeface="Poppins"/>
                <a:cs typeface="Poppins"/>
                <a:sym typeface="Poppins"/>
              </a:rPr>
              <a:t> está hecha especialmente para ti, porque valoramos tu profesión y sabemos que todo lo que haces, día a día, es para ser mejor para ti y para muchas niñas y niños que vivirán esta experiencia única a tu lado.</a:t>
            </a:r>
            <a:endParaRPr b="0" i="0" sz="1500" u="none" cap="none" strike="noStrike">
              <a:solidFill>
                <a:srgbClr val="000000"/>
              </a:solidFill>
              <a:latin typeface="Poppins"/>
              <a:ea typeface="Poppins"/>
              <a:cs typeface="Poppins"/>
              <a:sym typeface="Poppins"/>
            </a:endParaRPr>
          </a:p>
        </p:txBody>
      </p:sp>
      <p:sp>
        <p:nvSpPr>
          <p:cNvPr id="236" name="Google Shape;236;p3"/>
          <p:cNvSpPr txBox="1"/>
          <p:nvPr/>
        </p:nvSpPr>
        <p:spPr>
          <a:xfrm>
            <a:off x="407475" y="4551325"/>
            <a:ext cx="5229900" cy="563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2800"/>
              <a:buFont typeface="Arial"/>
              <a:buNone/>
            </a:pPr>
            <a:r>
              <a:rPr b="0" i="0" lang="en-US" sz="1600" u="none" cap="none" strike="noStrike">
                <a:solidFill>
                  <a:schemeClr val="lt1"/>
                </a:solidFill>
                <a:latin typeface="Poppins ExtraBold"/>
                <a:ea typeface="Poppins ExtraBold"/>
                <a:cs typeface="Poppins ExtraBold"/>
                <a:sym typeface="Poppins ExtraBold"/>
              </a:rPr>
              <a:t>EL ACUARIO INBURSA Y EL ACUARIO INTERACTIVO</a:t>
            </a:r>
            <a:endParaRPr b="0" i="0" sz="16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rgbClr val="000000"/>
              </a:buClr>
              <a:buSzPts val="2800"/>
              <a:buFont typeface="Arial"/>
              <a:buNone/>
            </a:pPr>
            <a:r>
              <a:rPr b="0" i="0" lang="en-US" sz="1600" u="none" cap="none" strike="noStrike">
                <a:solidFill>
                  <a:schemeClr val="lt1"/>
                </a:solidFill>
                <a:latin typeface="Poppins ExtraBold"/>
                <a:ea typeface="Poppins ExtraBold"/>
                <a:cs typeface="Poppins ExtraBold"/>
                <a:sym typeface="Poppins ExtraBold"/>
              </a:rPr>
              <a:t>TIENEN LAS ALETAS ABIERTAS PARA RECIBIRTE.</a:t>
            </a:r>
            <a:endParaRPr b="0" i="0" sz="1600" u="none" cap="none" strike="noStrike">
              <a:solidFill>
                <a:schemeClr val="lt1"/>
              </a:solidFill>
              <a:latin typeface="Poppins ExtraBold"/>
              <a:ea typeface="Poppins ExtraBold"/>
              <a:cs typeface="Poppins ExtraBold"/>
              <a:sym typeface="Poppins ExtraBold"/>
            </a:endParaRPr>
          </a:p>
        </p:txBody>
      </p:sp>
      <p:sp>
        <p:nvSpPr>
          <p:cNvPr id="237" name="Google Shape;237;p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 name="Shape 241"/>
        <p:cNvGrpSpPr/>
        <p:nvPr/>
      </p:nvGrpSpPr>
      <p:grpSpPr>
        <a:xfrm>
          <a:off x="0" y="0"/>
          <a:ext cx="0" cy="0"/>
          <a:chOff x="0" y="0"/>
          <a:chExt cx="0" cy="0"/>
        </a:xfrm>
      </p:grpSpPr>
      <p:pic>
        <p:nvPicPr>
          <p:cNvPr id="242" name="Google Shape;242;p4" title="DSC03292-Mejorado-NR.jpg"/>
          <p:cNvPicPr preferRelativeResize="0"/>
          <p:nvPr/>
        </p:nvPicPr>
        <p:blipFill rotWithShape="1">
          <a:blip r:embed="rId3">
            <a:alphaModFix/>
          </a:blip>
          <a:srcRect b="0" l="1238" r="1238" t="0"/>
          <a:stretch/>
        </p:blipFill>
        <p:spPr>
          <a:xfrm>
            <a:off x="7809053" y="925975"/>
            <a:ext cx="3426106" cy="5271088"/>
          </a:xfrm>
          <a:custGeom>
            <a:rect b="b" l="l" r="r" t="t"/>
            <a:pathLst>
              <a:path extrusionOk="0" h="5271088" w="3426106">
                <a:moveTo>
                  <a:pt x="0" y="0"/>
                </a:moveTo>
                <a:lnTo>
                  <a:pt x="3426106" y="0"/>
                </a:lnTo>
                <a:lnTo>
                  <a:pt x="3426106" y="5271088"/>
                </a:lnTo>
                <a:lnTo>
                  <a:pt x="0" y="5271088"/>
                </a:lnTo>
                <a:close/>
              </a:path>
            </a:pathLst>
          </a:custGeom>
          <a:noFill/>
          <a:ln>
            <a:noFill/>
          </a:ln>
        </p:spPr>
      </p:pic>
      <p:pic>
        <p:nvPicPr>
          <p:cNvPr id="243" name="Google Shape;243;p4" title="pezglobo1.00_00_46_28.Imagen fija001.png"/>
          <p:cNvPicPr preferRelativeResize="0"/>
          <p:nvPr/>
        </p:nvPicPr>
        <p:blipFill rotWithShape="1">
          <a:blip r:embed="rId4">
            <a:alphaModFix/>
          </a:blip>
          <a:srcRect b="6724" l="0" r="0" t="6733"/>
          <a:stretch/>
        </p:blipFill>
        <p:spPr>
          <a:xfrm>
            <a:off x="4382947" y="925975"/>
            <a:ext cx="3426106" cy="5271088"/>
          </a:xfrm>
          <a:custGeom>
            <a:rect b="b" l="l" r="r" t="t"/>
            <a:pathLst>
              <a:path extrusionOk="0" h="5271088" w="3426106">
                <a:moveTo>
                  <a:pt x="0" y="0"/>
                </a:moveTo>
                <a:lnTo>
                  <a:pt x="3426106" y="0"/>
                </a:lnTo>
                <a:lnTo>
                  <a:pt x="3426106" y="5271088"/>
                </a:lnTo>
                <a:lnTo>
                  <a:pt x="0" y="5271088"/>
                </a:lnTo>
                <a:close/>
              </a:path>
            </a:pathLst>
          </a:custGeom>
          <a:noFill/>
          <a:ln>
            <a:noFill/>
          </a:ln>
        </p:spPr>
      </p:pic>
      <p:pic>
        <p:nvPicPr>
          <p:cNvPr id="244" name="Google Shape;244;p4" title="DSC00173.jpg"/>
          <p:cNvPicPr preferRelativeResize="0"/>
          <p:nvPr/>
        </p:nvPicPr>
        <p:blipFill rotWithShape="1">
          <a:blip r:embed="rId5">
            <a:alphaModFix/>
          </a:blip>
          <a:srcRect b="0" l="1238" r="1238" t="0"/>
          <a:stretch/>
        </p:blipFill>
        <p:spPr>
          <a:xfrm>
            <a:off x="956841" y="925975"/>
            <a:ext cx="3426106" cy="5271088"/>
          </a:xfrm>
          <a:custGeom>
            <a:rect b="b" l="l" r="r" t="t"/>
            <a:pathLst>
              <a:path extrusionOk="0" h="5271088" w="3426106">
                <a:moveTo>
                  <a:pt x="0" y="0"/>
                </a:moveTo>
                <a:lnTo>
                  <a:pt x="3426106" y="0"/>
                </a:lnTo>
                <a:lnTo>
                  <a:pt x="3426106" y="5271088"/>
                </a:lnTo>
                <a:lnTo>
                  <a:pt x="0" y="5271088"/>
                </a:lnTo>
                <a:close/>
              </a:path>
            </a:pathLst>
          </a:custGeom>
          <a:noFill/>
          <a:ln>
            <a:noFill/>
          </a:ln>
        </p:spPr>
      </p:pic>
      <p:sp>
        <p:nvSpPr>
          <p:cNvPr id="245" name="Google Shape;245;p4"/>
          <p:cNvSpPr txBox="1"/>
          <p:nvPr/>
        </p:nvSpPr>
        <p:spPr>
          <a:xfrm>
            <a:off x="10353869" y="173327"/>
            <a:ext cx="1601147" cy="261610"/>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Clr>
                <a:srgbClr val="000000"/>
              </a:buClr>
              <a:buSzPts val="1100"/>
              <a:buFont typeface="Arial"/>
              <a:buNone/>
            </a:pPr>
            <a:r>
              <a:rPr b="0" i="0" lang="en-US" sz="1100" u="none" cap="none" strike="noStrike">
                <a:solidFill>
                  <a:srgbClr val="3F3F3F"/>
                </a:solidFill>
                <a:latin typeface="Poppins"/>
                <a:ea typeface="Poppins"/>
                <a:cs typeface="Poppins"/>
                <a:sym typeface="Poppins"/>
              </a:rPr>
              <a:t>www.website.com</a:t>
            </a:r>
            <a:endParaRPr b="0" i="0" sz="1400" u="none" cap="none" strike="noStrike">
              <a:solidFill>
                <a:srgbClr val="000000"/>
              </a:solidFill>
              <a:latin typeface="Arial"/>
              <a:ea typeface="Arial"/>
              <a:cs typeface="Arial"/>
              <a:sym typeface="Arial"/>
            </a:endParaRPr>
          </a:p>
        </p:txBody>
      </p:sp>
      <p:sp>
        <p:nvSpPr>
          <p:cNvPr id="246" name="Google Shape;246;p4"/>
          <p:cNvSpPr txBox="1"/>
          <p:nvPr/>
        </p:nvSpPr>
        <p:spPr>
          <a:xfrm>
            <a:off x="1689150" y="1023575"/>
            <a:ext cx="8813700" cy="1160700"/>
          </a:xfrm>
          <a:prstGeom prst="rect">
            <a:avLst/>
          </a:prstGeom>
          <a:noFill/>
          <a:ln>
            <a:noFill/>
          </a:ln>
        </p:spPr>
        <p:txBody>
          <a:bodyPr anchorCtr="0" anchor="ctr" bIns="45700" lIns="91425" spcFirstLastPara="1" rIns="91425" wrap="square" tIns="45700">
            <a:noAutofit/>
          </a:bodyPr>
          <a:lstStyle/>
          <a:p>
            <a:pPr indent="0" lvl="0" marL="0" marR="0" rtl="0" algn="ctr">
              <a:lnSpc>
                <a:spcPct val="87500"/>
              </a:lnSpc>
              <a:spcBef>
                <a:spcPts val="0"/>
              </a:spcBef>
              <a:spcAft>
                <a:spcPts val="0"/>
              </a:spcAft>
              <a:buClr>
                <a:srgbClr val="000000"/>
              </a:buClr>
              <a:buSzPts val="4000"/>
              <a:buFont typeface="Arial"/>
              <a:buNone/>
            </a:pPr>
            <a:r>
              <a:rPr b="1" i="0" lang="en-US" sz="4000" u="none" cap="none" strike="noStrike">
                <a:solidFill>
                  <a:schemeClr val="lt1"/>
                </a:solidFill>
                <a:latin typeface="Bebas Neue"/>
                <a:ea typeface="Bebas Neue"/>
                <a:cs typeface="Bebas Neue"/>
                <a:sym typeface="Bebas Neue"/>
              </a:rPr>
              <a:t>LA GUÍA TE AYUDARÁ A APROVECHAR MEJOR TU VISITA, </a:t>
            </a:r>
            <a:r>
              <a:rPr b="0" i="0" lang="en-US" sz="4000" u="none" cap="none" strike="noStrike">
                <a:solidFill>
                  <a:schemeClr val="lt1"/>
                </a:solidFill>
                <a:latin typeface="Bebas Neue"/>
                <a:ea typeface="Bebas Neue"/>
                <a:cs typeface="Bebas Neue"/>
                <a:sym typeface="Bebas Neue"/>
              </a:rPr>
              <a:t>CON ELLA PODRÁS:</a:t>
            </a:r>
            <a:endParaRPr b="0" i="0" sz="1400" u="none" cap="none" strike="noStrike">
              <a:solidFill>
                <a:srgbClr val="000000"/>
              </a:solidFill>
              <a:latin typeface="Arial"/>
              <a:ea typeface="Arial"/>
              <a:cs typeface="Arial"/>
              <a:sym typeface="Arial"/>
            </a:endParaRPr>
          </a:p>
        </p:txBody>
      </p:sp>
      <p:sp>
        <p:nvSpPr>
          <p:cNvPr id="247" name="Google Shape;247;p4"/>
          <p:cNvSpPr/>
          <p:nvPr/>
        </p:nvSpPr>
        <p:spPr>
          <a:xfrm>
            <a:off x="956841" y="4265272"/>
            <a:ext cx="3426106" cy="1931791"/>
          </a:xfrm>
          <a:custGeom>
            <a:rect b="b" l="l" r="r" t="t"/>
            <a:pathLst>
              <a:path extrusionOk="0" h="2337408" w="3426106">
                <a:moveTo>
                  <a:pt x="827547" y="434405"/>
                </a:moveTo>
                <a:cubicBezTo>
                  <a:pt x="831344" y="439835"/>
                  <a:pt x="835161" y="445198"/>
                  <a:pt x="838961" y="450627"/>
                </a:cubicBezTo>
                <a:cubicBezTo>
                  <a:pt x="835970" y="453772"/>
                  <a:pt x="833003" y="456843"/>
                  <a:pt x="830012" y="459988"/>
                </a:cubicBezTo>
                <a:cubicBezTo>
                  <a:pt x="827197" y="453858"/>
                  <a:pt x="824330" y="447717"/>
                  <a:pt x="821417" y="441561"/>
                </a:cubicBezTo>
                <a:cubicBezTo>
                  <a:pt x="823475" y="439130"/>
                  <a:pt x="825512" y="436767"/>
                  <a:pt x="827547" y="434405"/>
                </a:cubicBezTo>
                <a:close/>
                <a:moveTo>
                  <a:pt x="794118" y="431161"/>
                </a:moveTo>
                <a:cubicBezTo>
                  <a:pt x="799092" y="431856"/>
                  <a:pt x="804043" y="432620"/>
                  <a:pt x="808998" y="433383"/>
                </a:cubicBezTo>
                <a:cubicBezTo>
                  <a:pt x="808555" y="436137"/>
                  <a:pt x="808115" y="438886"/>
                  <a:pt x="807674" y="441638"/>
                </a:cubicBezTo>
                <a:cubicBezTo>
                  <a:pt x="802354" y="441600"/>
                  <a:pt x="796985" y="441550"/>
                  <a:pt x="791661" y="441510"/>
                </a:cubicBezTo>
                <a:cubicBezTo>
                  <a:pt x="792473" y="438031"/>
                  <a:pt x="793309" y="434636"/>
                  <a:pt x="794118" y="431161"/>
                </a:cubicBezTo>
                <a:close/>
                <a:moveTo>
                  <a:pt x="777157" y="417794"/>
                </a:moveTo>
                <a:cubicBezTo>
                  <a:pt x="779221" y="418167"/>
                  <a:pt x="780145" y="423514"/>
                  <a:pt x="781559" y="426656"/>
                </a:cubicBezTo>
                <a:cubicBezTo>
                  <a:pt x="778710" y="429314"/>
                  <a:pt x="775932" y="431910"/>
                  <a:pt x="771437" y="436134"/>
                </a:cubicBezTo>
                <a:cubicBezTo>
                  <a:pt x="770009" y="430560"/>
                  <a:pt x="769093" y="426961"/>
                  <a:pt x="768200" y="423285"/>
                </a:cubicBezTo>
                <a:cubicBezTo>
                  <a:pt x="771217" y="421286"/>
                  <a:pt x="774689" y="417375"/>
                  <a:pt x="777157" y="417794"/>
                </a:cubicBezTo>
                <a:close/>
                <a:moveTo>
                  <a:pt x="171976" y="417775"/>
                </a:moveTo>
                <a:cubicBezTo>
                  <a:pt x="172377" y="417817"/>
                  <a:pt x="171783" y="426059"/>
                  <a:pt x="171552" y="426142"/>
                </a:cubicBezTo>
                <a:cubicBezTo>
                  <a:pt x="166798" y="427710"/>
                  <a:pt x="161993" y="428729"/>
                  <a:pt x="157218" y="429837"/>
                </a:cubicBezTo>
                <a:cubicBezTo>
                  <a:pt x="157563" y="425999"/>
                  <a:pt x="157861" y="422143"/>
                  <a:pt x="158205" y="418301"/>
                </a:cubicBezTo>
                <a:cubicBezTo>
                  <a:pt x="162808" y="417976"/>
                  <a:pt x="167514" y="417459"/>
                  <a:pt x="171976" y="417775"/>
                </a:cubicBezTo>
                <a:close/>
                <a:moveTo>
                  <a:pt x="754356" y="359085"/>
                </a:moveTo>
                <a:cubicBezTo>
                  <a:pt x="759581" y="359342"/>
                  <a:pt x="764208" y="361044"/>
                  <a:pt x="768499" y="363491"/>
                </a:cubicBezTo>
                <a:cubicBezTo>
                  <a:pt x="777079" y="368384"/>
                  <a:pt x="784316" y="376262"/>
                  <a:pt x="792311" y="381513"/>
                </a:cubicBezTo>
                <a:cubicBezTo>
                  <a:pt x="793885" y="382504"/>
                  <a:pt x="793026" y="394307"/>
                  <a:pt x="791004" y="396441"/>
                </a:cubicBezTo>
                <a:cubicBezTo>
                  <a:pt x="787162" y="400551"/>
                  <a:pt x="779713" y="404970"/>
                  <a:pt x="777140" y="402776"/>
                </a:cubicBezTo>
                <a:cubicBezTo>
                  <a:pt x="763932" y="391643"/>
                  <a:pt x="751830" y="378481"/>
                  <a:pt x="736626" y="363350"/>
                </a:cubicBezTo>
                <a:cubicBezTo>
                  <a:pt x="743308" y="360017"/>
                  <a:pt x="749131" y="358829"/>
                  <a:pt x="754356" y="359085"/>
                </a:cubicBezTo>
                <a:close/>
                <a:moveTo>
                  <a:pt x="778444" y="332207"/>
                </a:moveTo>
                <a:cubicBezTo>
                  <a:pt x="785138" y="335528"/>
                  <a:pt x="791763" y="338903"/>
                  <a:pt x="798409" y="342209"/>
                </a:cubicBezTo>
                <a:cubicBezTo>
                  <a:pt x="797278" y="344838"/>
                  <a:pt x="796176" y="347543"/>
                  <a:pt x="795094" y="350185"/>
                </a:cubicBezTo>
                <a:cubicBezTo>
                  <a:pt x="788660" y="346334"/>
                  <a:pt x="782177" y="342468"/>
                  <a:pt x="775770" y="338706"/>
                </a:cubicBezTo>
                <a:cubicBezTo>
                  <a:pt x="776662" y="336539"/>
                  <a:pt x="777554" y="334372"/>
                  <a:pt x="778444" y="332207"/>
                </a:cubicBezTo>
                <a:close/>
                <a:moveTo>
                  <a:pt x="2937761" y="269712"/>
                </a:moveTo>
                <a:cubicBezTo>
                  <a:pt x="2944152" y="269410"/>
                  <a:pt x="2949860" y="272025"/>
                  <a:pt x="2955671" y="273043"/>
                </a:cubicBezTo>
                <a:cubicBezTo>
                  <a:pt x="2955381" y="275456"/>
                  <a:pt x="2955117" y="277958"/>
                  <a:pt x="2954872" y="280389"/>
                </a:cubicBezTo>
                <a:cubicBezTo>
                  <a:pt x="2943080" y="281414"/>
                  <a:pt x="2931287" y="282444"/>
                  <a:pt x="2915746" y="283889"/>
                </a:cubicBezTo>
                <a:cubicBezTo>
                  <a:pt x="2924294" y="273235"/>
                  <a:pt x="2931369" y="270015"/>
                  <a:pt x="2937761" y="269712"/>
                </a:cubicBezTo>
                <a:close/>
                <a:moveTo>
                  <a:pt x="3176072" y="245285"/>
                </a:moveTo>
                <a:lnTo>
                  <a:pt x="3153260" y="257718"/>
                </a:lnTo>
                <a:cubicBezTo>
                  <a:pt x="3145182" y="258758"/>
                  <a:pt x="3137144" y="257606"/>
                  <a:pt x="3129103" y="257830"/>
                </a:cubicBezTo>
                <a:cubicBezTo>
                  <a:pt x="3137186" y="257996"/>
                  <a:pt x="3145384" y="251769"/>
                  <a:pt x="3153554" y="247031"/>
                </a:cubicBezTo>
                <a:close/>
                <a:moveTo>
                  <a:pt x="3177651" y="244421"/>
                </a:moveTo>
                <a:lnTo>
                  <a:pt x="3179306" y="244980"/>
                </a:lnTo>
                <a:lnTo>
                  <a:pt x="3177802" y="245148"/>
                </a:lnTo>
                <a:lnTo>
                  <a:pt x="3176072" y="245285"/>
                </a:lnTo>
                <a:close/>
                <a:moveTo>
                  <a:pt x="3339385" y="242852"/>
                </a:moveTo>
                <a:cubicBezTo>
                  <a:pt x="3343653" y="247206"/>
                  <a:pt x="3347894" y="251474"/>
                  <a:pt x="3352184" y="255761"/>
                </a:cubicBezTo>
                <a:cubicBezTo>
                  <a:pt x="3350781" y="258081"/>
                  <a:pt x="3349398" y="260331"/>
                  <a:pt x="3347996" y="262649"/>
                </a:cubicBezTo>
                <a:cubicBezTo>
                  <a:pt x="3343925" y="257974"/>
                  <a:pt x="3339880" y="253381"/>
                  <a:pt x="3335810" y="248704"/>
                </a:cubicBezTo>
                <a:cubicBezTo>
                  <a:pt x="3336994" y="246779"/>
                  <a:pt x="3338200" y="244779"/>
                  <a:pt x="3339385" y="242852"/>
                </a:cubicBezTo>
                <a:close/>
                <a:moveTo>
                  <a:pt x="2049999" y="230498"/>
                </a:moveTo>
                <a:cubicBezTo>
                  <a:pt x="2032377" y="251125"/>
                  <a:pt x="2032377" y="251125"/>
                  <a:pt x="2009422" y="240023"/>
                </a:cubicBezTo>
                <a:cubicBezTo>
                  <a:pt x="2021418" y="237237"/>
                  <a:pt x="2033485" y="234392"/>
                  <a:pt x="2049999" y="230498"/>
                </a:cubicBezTo>
                <a:close/>
                <a:moveTo>
                  <a:pt x="3309373" y="225065"/>
                </a:moveTo>
                <a:cubicBezTo>
                  <a:pt x="3312455" y="221792"/>
                  <a:pt x="3320693" y="228674"/>
                  <a:pt x="3326582" y="230850"/>
                </a:cubicBezTo>
                <a:cubicBezTo>
                  <a:pt x="3325785" y="234104"/>
                  <a:pt x="3325019" y="237441"/>
                  <a:pt x="3324222" y="240696"/>
                </a:cubicBezTo>
                <a:cubicBezTo>
                  <a:pt x="3308612" y="241137"/>
                  <a:pt x="3292937" y="242171"/>
                  <a:pt x="3277462" y="241969"/>
                </a:cubicBezTo>
                <a:cubicBezTo>
                  <a:pt x="3264837" y="241768"/>
                  <a:pt x="3252006" y="231806"/>
                  <a:pt x="3241270" y="257929"/>
                </a:cubicBezTo>
                <a:cubicBezTo>
                  <a:pt x="3239978" y="261113"/>
                  <a:pt x="3231135" y="262319"/>
                  <a:pt x="3226794" y="261051"/>
                </a:cubicBezTo>
                <a:lnTo>
                  <a:pt x="3179306" y="244980"/>
                </a:lnTo>
                <a:lnTo>
                  <a:pt x="3271883" y="234655"/>
                </a:lnTo>
                <a:cubicBezTo>
                  <a:pt x="3284150" y="233082"/>
                  <a:pt x="3296063" y="239443"/>
                  <a:pt x="3309373" y="225065"/>
                </a:cubicBezTo>
                <a:close/>
                <a:moveTo>
                  <a:pt x="2995613" y="207919"/>
                </a:moveTo>
                <a:cubicBezTo>
                  <a:pt x="2998046" y="208099"/>
                  <a:pt x="2999820" y="211954"/>
                  <a:pt x="3001918" y="214160"/>
                </a:cubicBezTo>
                <a:cubicBezTo>
                  <a:pt x="3001305" y="215724"/>
                  <a:pt x="3000694" y="217290"/>
                  <a:pt x="3000082" y="218851"/>
                </a:cubicBezTo>
                <a:cubicBezTo>
                  <a:pt x="2995136" y="218240"/>
                  <a:pt x="2990167" y="217700"/>
                  <a:pt x="2985268" y="217103"/>
                </a:cubicBezTo>
                <a:cubicBezTo>
                  <a:pt x="2985357" y="215383"/>
                  <a:pt x="2985396" y="213655"/>
                  <a:pt x="2985485" y="211938"/>
                </a:cubicBezTo>
                <a:cubicBezTo>
                  <a:pt x="2988875" y="210426"/>
                  <a:pt x="2992520" y="207698"/>
                  <a:pt x="2995613" y="207919"/>
                </a:cubicBezTo>
                <a:close/>
                <a:moveTo>
                  <a:pt x="840463" y="200012"/>
                </a:moveTo>
                <a:cubicBezTo>
                  <a:pt x="840256" y="203739"/>
                  <a:pt x="839996" y="207455"/>
                  <a:pt x="839789" y="211182"/>
                </a:cubicBezTo>
                <a:cubicBezTo>
                  <a:pt x="834917" y="211730"/>
                  <a:pt x="830000" y="212265"/>
                  <a:pt x="825146" y="212744"/>
                </a:cubicBezTo>
                <a:cubicBezTo>
                  <a:pt x="825303" y="209906"/>
                  <a:pt x="825392" y="207127"/>
                  <a:pt x="825544" y="204294"/>
                </a:cubicBezTo>
                <a:cubicBezTo>
                  <a:pt x="830517" y="202865"/>
                  <a:pt x="835489" y="201437"/>
                  <a:pt x="840463" y="200012"/>
                </a:cubicBezTo>
                <a:close/>
                <a:moveTo>
                  <a:pt x="2963353" y="197662"/>
                </a:moveTo>
                <a:cubicBezTo>
                  <a:pt x="2944045" y="229546"/>
                  <a:pt x="2942546" y="230247"/>
                  <a:pt x="2914877" y="220041"/>
                </a:cubicBezTo>
                <a:cubicBezTo>
                  <a:pt x="2932635" y="211885"/>
                  <a:pt x="2946289" y="205565"/>
                  <a:pt x="2963353" y="197662"/>
                </a:cubicBezTo>
                <a:close/>
                <a:moveTo>
                  <a:pt x="2531896" y="163195"/>
                </a:moveTo>
                <a:cubicBezTo>
                  <a:pt x="2531652" y="165624"/>
                  <a:pt x="2531359" y="168042"/>
                  <a:pt x="2531116" y="170468"/>
                </a:cubicBezTo>
                <a:cubicBezTo>
                  <a:pt x="2524917" y="171312"/>
                  <a:pt x="2518782" y="172098"/>
                  <a:pt x="2512583" y="172941"/>
                </a:cubicBezTo>
                <a:cubicBezTo>
                  <a:pt x="2512934" y="169783"/>
                  <a:pt x="2513222" y="166684"/>
                  <a:pt x="2513555" y="163599"/>
                </a:cubicBezTo>
                <a:cubicBezTo>
                  <a:pt x="2519665" y="163412"/>
                  <a:pt x="2525804" y="163309"/>
                  <a:pt x="2531896" y="163195"/>
                </a:cubicBezTo>
                <a:close/>
                <a:moveTo>
                  <a:pt x="0" y="152364"/>
                </a:moveTo>
                <a:lnTo>
                  <a:pt x="6796" y="163876"/>
                </a:lnTo>
                <a:lnTo>
                  <a:pt x="0" y="160442"/>
                </a:lnTo>
                <a:close/>
                <a:moveTo>
                  <a:pt x="43570" y="137795"/>
                </a:moveTo>
                <a:cubicBezTo>
                  <a:pt x="47770" y="136808"/>
                  <a:pt x="51322" y="137460"/>
                  <a:pt x="54521" y="138863"/>
                </a:cubicBezTo>
                <a:cubicBezTo>
                  <a:pt x="60916" y="141668"/>
                  <a:pt x="65896" y="147481"/>
                  <a:pt x="71812" y="149210"/>
                </a:cubicBezTo>
                <a:cubicBezTo>
                  <a:pt x="84262" y="152846"/>
                  <a:pt x="98434" y="153423"/>
                  <a:pt x="103010" y="173557"/>
                </a:cubicBezTo>
                <a:cubicBezTo>
                  <a:pt x="75213" y="177262"/>
                  <a:pt x="57881" y="152946"/>
                  <a:pt x="28732" y="146556"/>
                </a:cubicBezTo>
                <a:cubicBezTo>
                  <a:pt x="34522" y="141406"/>
                  <a:pt x="39370" y="138781"/>
                  <a:pt x="43570" y="137795"/>
                </a:cubicBezTo>
                <a:close/>
                <a:moveTo>
                  <a:pt x="154785" y="45418"/>
                </a:moveTo>
                <a:cubicBezTo>
                  <a:pt x="164632" y="50342"/>
                  <a:pt x="174433" y="55254"/>
                  <a:pt x="184262" y="60243"/>
                </a:cubicBezTo>
                <a:cubicBezTo>
                  <a:pt x="183989" y="60997"/>
                  <a:pt x="183743" y="61837"/>
                  <a:pt x="183452" y="62661"/>
                </a:cubicBezTo>
                <a:cubicBezTo>
                  <a:pt x="173005" y="59609"/>
                  <a:pt x="162558" y="56557"/>
                  <a:pt x="152110" y="53505"/>
                </a:cubicBezTo>
                <a:cubicBezTo>
                  <a:pt x="153001" y="50809"/>
                  <a:pt x="153893" y="48116"/>
                  <a:pt x="154785" y="45418"/>
                </a:cubicBezTo>
                <a:close/>
                <a:moveTo>
                  <a:pt x="228703" y="28809"/>
                </a:moveTo>
                <a:cubicBezTo>
                  <a:pt x="292850" y="49897"/>
                  <a:pt x="356972" y="70899"/>
                  <a:pt x="424870" y="93161"/>
                </a:cubicBezTo>
                <a:cubicBezTo>
                  <a:pt x="424922" y="101665"/>
                  <a:pt x="425089" y="116878"/>
                  <a:pt x="425212" y="133815"/>
                </a:cubicBezTo>
                <a:cubicBezTo>
                  <a:pt x="432060" y="125431"/>
                  <a:pt x="438110" y="118025"/>
                  <a:pt x="440746" y="114852"/>
                </a:cubicBezTo>
                <a:cubicBezTo>
                  <a:pt x="460980" y="117355"/>
                  <a:pt x="478011" y="119145"/>
                  <a:pt x="494889" y="121802"/>
                </a:cubicBezTo>
                <a:cubicBezTo>
                  <a:pt x="502809" y="123052"/>
                  <a:pt x="515997" y="122737"/>
                  <a:pt x="516998" y="128713"/>
                </a:cubicBezTo>
                <a:cubicBezTo>
                  <a:pt x="520702" y="150413"/>
                  <a:pt x="531265" y="142432"/>
                  <a:pt x="542578" y="139676"/>
                </a:cubicBezTo>
                <a:cubicBezTo>
                  <a:pt x="557737" y="135993"/>
                  <a:pt x="574318" y="130452"/>
                  <a:pt x="587596" y="134634"/>
                </a:cubicBezTo>
                <a:cubicBezTo>
                  <a:pt x="607147" y="140725"/>
                  <a:pt x="624646" y="154023"/>
                  <a:pt x="642374" y="165643"/>
                </a:cubicBezTo>
                <a:cubicBezTo>
                  <a:pt x="650620" y="171083"/>
                  <a:pt x="660033" y="177323"/>
                  <a:pt x="664100" y="187682"/>
                </a:cubicBezTo>
                <a:cubicBezTo>
                  <a:pt x="669839" y="202241"/>
                  <a:pt x="678364" y="207083"/>
                  <a:pt x="689886" y="205221"/>
                </a:cubicBezTo>
                <a:cubicBezTo>
                  <a:pt x="707928" y="202301"/>
                  <a:pt x="719889" y="211332"/>
                  <a:pt x="729814" y="227871"/>
                </a:cubicBezTo>
                <a:cubicBezTo>
                  <a:pt x="735741" y="237716"/>
                  <a:pt x="744172" y="244120"/>
                  <a:pt x="755788" y="245466"/>
                </a:cubicBezTo>
                <a:cubicBezTo>
                  <a:pt x="752672" y="231142"/>
                  <a:pt x="750208" y="219733"/>
                  <a:pt x="747714" y="208239"/>
                </a:cubicBezTo>
                <a:cubicBezTo>
                  <a:pt x="749547" y="205514"/>
                  <a:pt x="751398" y="202723"/>
                  <a:pt x="753231" y="199998"/>
                </a:cubicBezTo>
                <a:cubicBezTo>
                  <a:pt x="764666" y="204627"/>
                  <a:pt x="781446" y="204068"/>
                  <a:pt x="786372" y="215209"/>
                </a:cubicBezTo>
                <a:cubicBezTo>
                  <a:pt x="793657" y="231743"/>
                  <a:pt x="803956" y="234069"/>
                  <a:pt x="816072" y="236014"/>
                </a:cubicBezTo>
                <a:cubicBezTo>
                  <a:pt x="821740" y="236988"/>
                  <a:pt x="829055" y="233746"/>
                  <a:pt x="833323" y="237040"/>
                </a:cubicBezTo>
                <a:cubicBezTo>
                  <a:pt x="851435" y="250895"/>
                  <a:pt x="868661" y="266541"/>
                  <a:pt x="886294" y="281318"/>
                </a:cubicBezTo>
                <a:cubicBezTo>
                  <a:pt x="907720" y="299251"/>
                  <a:pt x="928792" y="319807"/>
                  <a:pt x="958059" y="283787"/>
                </a:cubicBezTo>
                <a:cubicBezTo>
                  <a:pt x="987693" y="298429"/>
                  <a:pt x="987693" y="298429"/>
                  <a:pt x="1009970" y="290760"/>
                </a:cubicBezTo>
                <a:cubicBezTo>
                  <a:pt x="1001268" y="281550"/>
                  <a:pt x="994747" y="274644"/>
                  <a:pt x="988127" y="267704"/>
                </a:cubicBezTo>
                <a:cubicBezTo>
                  <a:pt x="1002847" y="261088"/>
                  <a:pt x="1057965" y="273025"/>
                  <a:pt x="1087902" y="289120"/>
                </a:cubicBezTo>
                <a:cubicBezTo>
                  <a:pt x="1085397" y="296272"/>
                  <a:pt x="1082873" y="303492"/>
                  <a:pt x="1080390" y="310578"/>
                </a:cubicBezTo>
                <a:cubicBezTo>
                  <a:pt x="1118512" y="332323"/>
                  <a:pt x="1125701" y="330938"/>
                  <a:pt x="1148971" y="298773"/>
                </a:cubicBezTo>
                <a:cubicBezTo>
                  <a:pt x="1172157" y="310852"/>
                  <a:pt x="1196333" y="312457"/>
                  <a:pt x="1219051" y="290518"/>
                </a:cubicBezTo>
                <a:cubicBezTo>
                  <a:pt x="1225651" y="301768"/>
                  <a:pt x="1229722" y="317965"/>
                  <a:pt x="1236518" y="318281"/>
                </a:cubicBezTo>
                <a:cubicBezTo>
                  <a:pt x="1251991" y="319014"/>
                  <a:pt x="1253995" y="297085"/>
                  <a:pt x="1259614" y="281747"/>
                </a:cubicBezTo>
                <a:cubicBezTo>
                  <a:pt x="1253992" y="278133"/>
                  <a:pt x="1248973" y="274925"/>
                  <a:pt x="1243930" y="271631"/>
                </a:cubicBezTo>
                <a:cubicBezTo>
                  <a:pt x="1287667" y="272733"/>
                  <a:pt x="1330235" y="276602"/>
                  <a:pt x="1371732" y="285012"/>
                </a:cubicBezTo>
                <a:cubicBezTo>
                  <a:pt x="1414066" y="293589"/>
                  <a:pt x="1453092" y="315069"/>
                  <a:pt x="1501900" y="316895"/>
                </a:cubicBezTo>
                <a:cubicBezTo>
                  <a:pt x="1491758" y="286569"/>
                  <a:pt x="1466834" y="302409"/>
                  <a:pt x="1455591" y="285781"/>
                </a:cubicBezTo>
                <a:cubicBezTo>
                  <a:pt x="1491347" y="282656"/>
                  <a:pt x="1526464" y="282079"/>
                  <a:pt x="1561496" y="281777"/>
                </a:cubicBezTo>
                <a:cubicBezTo>
                  <a:pt x="1603640" y="281427"/>
                  <a:pt x="1645499" y="283648"/>
                  <a:pt x="1687980" y="279834"/>
                </a:cubicBezTo>
                <a:cubicBezTo>
                  <a:pt x="1707743" y="278106"/>
                  <a:pt x="1723238" y="277706"/>
                  <a:pt x="1727662" y="304920"/>
                </a:cubicBezTo>
                <a:cubicBezTo>
                  <a:pt x="1752653" y="303200"/>
                  <a:pt x="1774380" y="316901"/>
                  <a:pt x="1800387" y="301608"/>
                </a:cubicBezTo>
                <a:cubicBezTo>
                  <a:pt x="1805708" y="298461"/>
                  <a:pt x="1812937" y="303834"/>
                  <a:pt x="1818807" y="306609"/>
                </a:cubicBezTo>
                <a:cubicBezTo>
                  <a:pt x="1830714" y="312283"/>
                  <a:pt x="1841981" y="323158"/>
                  <a:pt x="1855044" y="298472"/>
                </a:cubicBezTo>
                <a:cubicBezTo>
                  <a:pt x="1856521" y="295719"/>
                  <a:pt x="1861673" y="294038"/>
                  <a:pt x="1864473" y="294554"/>
                </a:cubicBezTo>
                <a:cubicBezTo>
                  <a:pt x="1878231" y="296903"/>
                  <a:pt x="1891458" y="301601"/>
                  <a:pt x="1905399" y="302797"/>
                </a:cubicBezTo>
                <a:cubicBezTo>
                  <a:pt x="1922481" y="304222"/>
                  <a:pt x="1940342" y="307773"/>
                  <a:pt x="1957304" y="301280"/>
                </a:cubicBezTo>
                <a:cubicBezTo>
                  <a:pt x="1969246" y="296733"/>
                  <a:pt x="1978975" y="294272"/>
                  <a:pt x="1988905" y="298913"/>
                </a:cubicBezTo>
                <a:cubicBezTo>
                  <a:pt x="2000879" y="304534"/>
                  <a:pt x="2012096" y="312741"/>
                  <a:pt x="2024636" y="316253"/>
                </a:cubicBezTo>
                <a:cubicBezTo>
                  <a:pt x="2053266" y="324236"/>
                  <a:pt x="2082432" y="330558"/>
                  <a:pt x="2111646" y="336360"/>
                </a:cubicBezTo>
                <a:cubicBezTo>
                  <a:pt x="2119461" y="337960"/>
                  <a:pt x="2128398" y="335192"/>
                  <a:pt x="2136813" y="334390"/>
                </a:cubicBezTo>
                <a:cubicBezTo>
                  <a:pt x="2137390" y="331528"/>
                  <a:pt x="2137967" y="328663"/>
                  <a:pt x="2138547" y="325801"/>
                </a:cubicBezTo>
                <a:cubicBezTo>
                  <a:pt x="2111370" y="291938"/>
                  <a:pt x="2066027" y="298628"/>
                  <a:pt x="2038136" y="265614"/>
                </a:cubicBezTo>
                <a:cubicBezTo>
                  <a:pt x="2056053" y="262589"/>
                  <a:pt x="2071802" y="276738"/>
                  <a:pt x="2095699" y="258556"/>
                </a:cubicBezTo>
                <a:cubicBezTo>
                  <a:pt x="2085443" y="253437"/>
                  <a:pt x="2078803" y="250815"/>
                  <a:pt x="2072785" y="246781"/>
                </a:cubicBezTo>
                <a:cubicBezTo>
                  <a:pt x="2068124" y="243599"/>
                  <a:pt x="2060637" y="239445"/>
                  <a:pt x="2060760" y="234248"/>
                </a:cubicBezTo>
                <a:cubicBezTo>
                  <a:pt x="2061426" y="207686"/>
                  <a:pt x="2049956" y="205473"/>
                  <a:pt x="2033850" y="204782"/>
                </a:cubicBezTo>
                <a:cubicBezTo>
                  <a:pt x="2021021" y="204220"/>
                  <a:pt x="2003938" y="203853"/>
                  <a:pt x="2007924" y="178336"/>
                </a:cubicBezTo>
                <a:cubicBezTo>
                  <a:pt x="1997131" y="175941"/>
                  <a:pt x="1987480" y="173879"/>
                  <a:pt x="1977854" y="171750"/>
                </a:cubicBezTo>
                <a:cubicBezTo>
                  <a:pt x="1999674" y="156066"/>
                  <a:pt x="2045380" y="158046"/>
                  <a:pt x="2063067" y="170872"/>
                </a:cubicBezTo>
                <a:cubicBezTo>
                  <a:pt x="2072976" y="150950"/>
                  <a:pt x="2084896" y="151093"/>
                  <a:pt x="2097671" y="155737"/>
                </a:cubicBezTo>
                <a:cubicBezTo>
                  <a:pt x="2111623" y="160797"/>
                  <a:pt x="2125614" y="174586"/>
                  <a:pt x="2141063" y="145442"/>
                </a:cubicBezTo>
                <a:cubicBezTo>
                  <a:pt x="2142866" y="142106"/>
                  <a:pt x="2149604" y="141192"/>
                  <a:pt x="2153422" y="141778"/>
                </a:cubicBezTo>
                <a:cubicBezTo>
                  <a:pt x="2167260" y="143849"/>
                  <a:pt x="2182514" y="143379"/>
                  <a:pt x="2194279" y="150609"/>
                </a:cubicBezTo>
                <a:cubicBezTo>
                  <a:pt x="2218216" y="165256"/>
                  <a:pt x="2245517" y="160419"/>
                  <a:pt x="2272103" y="160150"/>
                </a:cubicBezTo>
                <a:cubicBezTo>
                  <a:pt x="2277916" y="160103"/>
                  <a:pt x="2281658" y="152252"/>
                  <a:pt x="2275544" y="146069"/>
                </a:cubicBezTo>
                <a:cubicBezTo>
                  <a:pt x="2274952" y="145441"/>
                  <a:pt x="2273956" y="145301"/>
                  <a:pt x="2273569" y="144505"/>
                </a:cubicBezTo>
                <a:cubicBezTo>
                  <a:pt x="2273307" y="143978"/>
                  <a:pt x="2273790" y="142679"/>
                  <a:pt x="2273911" y="141730"/>
                </a:cubicBezTo>
                <a:cubicBezTo>
                  <a:pt x="2316034" y="139858"/>
                  <a:pt x="2328855" y="135492"/>
                  <a:pt x="2340183" y="118866"/>
                </a:cubicBezTo>
                <a:cubicBezTo>
                  <a:pt x="2319366" y="118168"/>
                  <a:pt x="2297089" y="124241"/>
                  <a:pt x="2279197" y="109463"/>
                </a:cubicBezTo>
                <a:cubicBezTo>
                  <a:pt x="2289672" y="106385"/>
                  <a:pt x="2299139" y="109606"/>
                  <a:pt x="2309003" y="108620"/>
                </a:cubicBezTo>
                <a:cubicBezTo>
                  <a:pt x="2318593" y="107704"/>
                  <a:pt x="2331933" y="110773"/>
                  <a:pt x="2334651" y="86927"/>
                </a:cubicBezTo>
                <a:cubicBezTo>
                  <a:pt x="2301896" y="82971"/>
                  <a:pt x="2266660" y="99738"/>
                  <a:pt x="2237365" y="83754"/>
                </a:cubicBezTo>
                <a:cubicBezTo>
                  <a:pt x="2260053" y="77341"/>
                  <a:pt x="2282582" y="71110"/>
                  <a:pt x="2304386" y="70205"/>
                </a:cubicBezTo>
                <a:cubicBezTo>
                  <a:pt x="2325880" y="69284"/>
                  <a:pt x="2354483" y="55732"/>
                  <a:pt x="2354956" y="104457"/>
                </a:cubicBezTo>
                <a:cubicBezTo>
                  <a:pt x="2369675" y="99435"/>
                  <a:pt x="2382474" y="94610"/>
                  <a:pt x="2395303" y="90924"/>
                </a:cubicBezTo>
                <a:cubicBezTo>
                  <a:pt x="2403832" y="88490"/>
                  <a:pt x="2413729" y="84031"/>
                  <a:pt x="2420601" y="87098"/>
                </a:cubicBezTo>
                <a:cubicBezTo>
                  <a:pt x="2431744" y="92018"/>
                  <a:pt x="2441112" y="93621"/>
                  <a:pt x="2454301" y="85876"/>
                </a:cubicBezTo>
                <a:cubicBezTo>
                  <a:pt x="2461731" y="81524"/>
                  <a:pt x="2472438" y="86168"/>
                  <a:pt x="2479494" y="91263"/>
                </a:cubicBezTo>
                <a:cubicBezTo>
                  <a:pt x="2488175" y="97516"/>
                  <a:pt x="2495289" y="107551"/>
                  <a:pt x="2501903" y="117518"/>
                </a:cubicBezTo>
                <a:cubicBezTo>
                  <a:pt x="2507255" y="125599"/>
                  <a:pt x="2510806" y="135960"/>
                  <a:pt x="2515176" y="145275"/>
                </a:cubicBezTo>
                <a:cubicBezTo>
                  <a:pt x="2514191" y="147941"/>
                  <a:pt x="2513204" y="150609"/>
                  <a:pt x="2512218" y="153279"/>
                </a:cubicBezTo>
                <a:cubicBezTo>
                  <a:pt x="2496521" y="152783"/>
                  <a:pt x="2480209" y="167501"/>
                  <a:pt x="2464812" y="157471"/>
                </a:cubicBezTo>
                <a:cubicBezTo>
                  <a:pt x="2461854" y="155544"/>
                  <a:pt x="2457756" y="155032"/>
                  <a:pt x="2454120" y="155788"/>
                </a:cubicBezTo>
                <a:cubicBezTo>
                  <a:pt x="2443438" y="157973"/>
                  <a:pt x="2429039" y="168095"/>
                  <a:pt x="2422630" y="162735"/>
                </a:cubicBezTo>
                <a:cubicBezTo>
                  <a:pt x="2406265" y="148932"/>
                  <a:pt x="2387368" y="157969"/>
                  <a:pt x="2369415" y="159166"/>
                </a:cubicBezTo>
                <a:cubicBezTo>
                  <a:pt x="2354418" y="160166"/>
                  <a:pt x="2338955" y="164895"/>
                  <a:pt x="2323654" y="168010"/>
                </a:cubicBezTo>
                <a:cubicBezTo>
                  <a:pt x="2323402" y="170812"/>
                  <a:pt x="2323199" y="173636"/>
                  <a:pt x="2322997" y="176458"/>
                </a:cubicBezTo>
                <a:cubicBezTo>
                  <a:pt x="2330170" y="176355"/>
                  <a:pt x="2337270" y="176153"/>
                  <a:pt x="2344406" y="176190"/>
                </a:cubicBezTo>
                <a:cubicBezTo>
                  <a:pt x="2362929" y="176222"/>
                  <a:pt x="2383819" y="170119"/>
                  <a:pt x="2399372" y="177848"/>
                </a:cubicBezTo>
                <a:cubicBezTo>
                  <a:pt x="2424310" y="190134"/>
                  <a:pt x="2449599" y="198204"/>
                  <a:pt x="2477417" y="198675"/>
                </a:cubicBezTo>
                <a:cubicBezTo>
                  <a:pt x="2509334" y="199130"/>
                  <a:pt x="2541222" y="200032"/>
                  <a:pt x="2573334" y="199104"/>
                </a:cubicBezTo>
                <a:cubicBezTo>
                  <a:pt x="2609698" y="197974"/>
                  <a:pt x="2646335" y="195031"/>
                  <a:pt x="2682839" y="192888"/>
                </a:cubicBezTo>
                <a:cubicBezTo>
                  <a:pt x="2698382" y="191969"/>
                  <a:pt x="2707684" y="200526"/>
                  <a:pt x="2708319" y="225117"/>
                </a:cubicBezTo>
                <a:cubicBezTo>
                  <a:pt x="2698191" y="230722"/>
                  <a:pt x="2687995" y="236385"/>
                  <a:pt x="2677912" y="242009"/>
                </a:cubicBezTo>
                <a:cubicBezTo>
                  <a:pt x="2679102" y="245917"/>
                  <a:pt x="2679497" y="249520"/>
                  <a:pt x="2680199" y="249420"/>
                </a:cubicBezTo>
                <a:cubicBezTo>
                  <a:pt x="2706534" y="245591"/>
                  <a:pt x="2732853" y="243048"/>
                  <a:pt x="2759265" y="236813"/>
                </a:cubicBezTo>
                <a:cubicBezTo>
                  <a:pt x="2774335" y="233256"/>
                  <a:pt x="2789021" y="213292"/>
                  <a:pt x="2805112" y="221477"/>
                </a:cubicBezTo>
                <a:cubicBezTo>
                  <a:pt x="2807857" y="222886"/>
                  <a:pt x="2813656" y="218290"/>
                  <a:pt x="2817407" y="214835"/>
                </a:cubicBezTo>
                <a:cubicBezTo>
                  <a:pt x="2844162" y="190060"/>
                  <a:pt x="2867323" y="203647"/>
                  <a:pt x="2891277" y="207079"/>
                </a:cubicBezTo>
                <a:cubicBezTo>
                  <a:pt x="2894260" y="207497"/>
                  <a:pt x="2896001" y="214829"/>
                  <a:pt x="2897558" y="219603"/>
                </a:cubicBezTo>
                <a:cubicBezTo>
                  <a:pt x="2898191" y="221684"/>
                  <a:pt x="2896919" y="225331"/>
                  <a:pt x="2896311" y="230079"/>
                </a:cubicBezTo>
                <a:cubicBezTo>
                  <a:pt x="2888943" y="226939"/>
                  <a:pt x="2882992" y="224443"/>
                  <a:pt x="2875747" y="221418"/>
                </a:cubicBezTo>
                <a:cubicBezTo>
                  <a:pt x="2868249" y="238407"/>
                  <a:pt x="2858999" y="243134"/>
                  <a:pt x="2846704" y="239847"/>
                </a:cubicBezTo>
                <a:cubicBezTo>
                  <a:pt x="2839603" y="237924"/>
                  <a:pt x="2830591" y="243248"/>
                  <a:pt x="2822525" y="244458"/>
                </a:cubicBezTo>
                <a:cubicBezTo>
                  <a:pt x="2815093" y="245618"/>
                  <a:pt x="2807495" y="246810"/>
                  <a:pt x="2800419" y="245881"/>
                </a:cubicBezTo>
                <a:cubicBezTo>
                  <a:pt x="2779246" y="243028"/>
                  <a:pt x="2758136" y="252025"/>
                  <a:pt x="2733493" y="258396"/>
                </a:cubicBezTo>
                <a:cubicBezTo>
                  <a:pt x="2738916" y="266953"/>
                  <a:pt x="2741219" y="270585"/>
                  <a:pt x="2743526" y="274210"/>
                </a:cubicBezTo>
                <a:cubicBezTo>
                  <a:pt x="2733742" y="276509"/>
                  <a:pt x="2725073" y="275341"/>
                  <a:pt x="2717442" y="271520"/>
                </a:cubicBezTo>
                <a:cubicBezTo>
                  <a:pt x="2697287" y="261460"/>
                  <a:pt x="2695625" y="261660"/>
                  <a:pt x="2676349" y="286349"/>
                </a:cubicBezTo>
                <a:cubicBezTo>
                  <a:pt x="2671175" y="282259"/>
                  <a:pt x="2666252" y="276958"/>
                  <a:pt x="2660397" y="273959"/>
                </a:cubicBezTo>
                <a:cubicBezTo>
                  <a:pt x="2645898" y="266538"/>
                  <a:pt x="2631626" y="253349"/>
                  <a:pt x="2616121" y="255034"/>
                </a:cubicBezTo>
                <a:cubicBezTo>
                  <a:pt x="2595925" y="257172"/>
                  <a:pt x="2580390" y="244065"/>
                  <a:pt x="2559904" y="247559"/>
                </a:cubicBezTo>
                <a:cubicBezTo>
                  <a:pt x="2536358" y="251594"/>
                  <a:pt x="2513502" y="246358"/>
                  <a:pt x="2490095" y="246725"/>
                </a:cubicBezTo>
                <a:cubicBezTo>
                  <a:pt x="2484430" y="246809"/>
                  <a:pt x="2477885" y="253086"/>
                  <a:pt x="2467367" y="258958"/>
                </a:cubicBezTo>
                <a:cubicBezTo>
                  <a:pt x="2474272" y="264385"/>
                  <a:pt x="2477013" y="268295"/>
                  <a:pt x="2480551" y="268948"/>
                </a:cubicBezTo>
                <a:cubicBezTo>
                  <a:pt x="2521267" y="276144"/>
                  <a:pt x="2561833" y="285264"/>
                  <a:pt x="2605237" y="276869"/>
                </a:cubicBezTo>
                <a:cubicBezTo>
                  <a:pt x="2622788" y="273508"/>
                  <a:pt x="2633592" y="281363"/>
                  <a:pt x="2642895" y="297195"/>
                </a:cubicBezTo>
                <a:cubicBezTo>
                  <a:pt x="2647329" y="304704"/>
                  <a:pt x="2654006" y="311432"/>
                  <a:pt x="2661156" y="313369"/>
                </a:cubicBezTo>
                <a:cubicBezTo>
                  <a:pt x="2676053" y="317495"/>
                  <a:pt x="2691902" y="318178"/>
                  <a:pt x="2713169" y="321059"/>
                </a:cubicBezTo>
                <a:cubicBezTo>
                  <a:pt x="2702514" y="323328"/>
                  <a:pt x="2697873" y="324322"/>
                  <a:pt x="2693281" y="325332"/>
                </a:cubicBezTo>
                <a:cubicBezTo>
                  <a:pt x="2694778" y="334563"/>
                  <a:pt x="2695997" y="342269"/>
                  <a:pt x="2697863" y="353957"/>
                </a:cubicBezTo>
                <a:cubicBezTo>
                  <a:pt x="2672455" y="351613"/>
                  <a:pt x="2650619" y="346068"/>
                  <a:pt x="2628044" y="348569"/>
                </a:cubicBezTo>
                <a:cubicBezTo>
                  <a:pt x="2603849" y="351279"/>
                  <a:pt x="2591945" y="312631"/>
                  <a:pt x="2558970" y="334762"/>
                </a:cubicBezTo>
                <a:cubicBezTo>
                  <a:pt x="2564638" y="343010"/>
                  <a:pt x="2567695" y="351331"/>
                  <a:pt x="2572966" y="354387"/>
                </a:cubicBezTo>
                <a:cubicBezTo>
                  <a:pt x="2593213" y="366061"/>
                  <a:pt x="2614162" y="376048"/>
                  <a:pt x="2634863" y="386721"/>
                </a:cubicBezTo>
                <a:cubicBezTo>
                  <a:pt x="2637970" y="386188"/>
                  <a:pt x="2641028" y="385641"/>
                  <a:pt x="2644135" y="385108"/>
                </a:cubicBezTo>
                <a:cubicBezTo>
                  <a:pt x="2645730" y="373976"/>
                  <a:pt x="2650198" y="372327"/>
                  <a:pt x="2657475" y="372406"/>
                </a:cubicBezTo>
                <a:cubicBezTo>
                  <a:pt x="2677521" y="372724"/>
                  <a:pt x="2697796" y="371373"/>
                  <a:pt x="2717991" y="370830"/>
                </a:cubicBezTo>
                <a:cubicBezTo>
                  <a:pt x="2722177" y="370689"/>
                  <a:pt x="2728547" y="368908"/>
                  <a:pt x="2730076" y="372009"/>
                </a:cubicBezTo>
                <a:cubicBezTo>
                  <a:pt x="2739726" y="391427"/>
                  <a:pt x="2759430" y="385660"/>
                  <a:pt x="2772489" y="396072"/>
                </a:cubicBezTo>
                <a:cubicBezTo>
                  <a:pt x="2801031" y="418886"/>
                  <a:pt x="2834765" y="407440"/>
                  <a:pt x="2868383" y="396038"/>
                </a:cubicBezTo>
                <a:cubicBezTo>
                  <a:pt x="2872416" y="394638"/>
                  <a:pt x="2876338" y="388660"/>
                  <a:pt x="2881665" y="383543"/>
                </a:cubicBezTo>
                <a:cubicBezTo>
                  <a:pt x="2852303" y="370798"/>
                  <a:pt x="2817614" y="396140"/>
                  <a:pt x="2792663" y="373086"/>
                </a:cubicBezTo>
                <a:cubicBezTo>
                  <a:pt x="2827956" y="365882"/>
                  <a:pt x="2862858" y="361070"/>
                  <a:pt x="2896939" y="361553"/>
                </a:cubicBezTo>
                <a:cubicBezTo>
                  <a:pt x="2910459" y="361710"/>
                  <a:pt x="2930127" y="355177"/>
                  <a:pt x="2933802" y="383008"/>
                </a:cubicBezTo>
                <a:cubicBezTo>
                  <a:pt x="2934047" y="384824"/>
                  <a:pt x="2941747" y="384876"/>
                  <a:pt x="2944908" y="382384"/>
                </a:cubicBezTo>
                <a:cubicBezTo>
                  <a:pt x="2946795" y="380888"/>
                  <a:pt x="2946639" y="372732"/>
                  <a:pt x="2947419" y="367581"/>
                </a:cubicBezTo>
                <a:cubicBezTo>
                  <a:pt x="2947753" y="365556"/>
                  <a:pt x="2948086" y="363528"/>
                  <a:pt x="2948175" y="362872"/>
                </a:cubicBezTo>
                <a:cubicBezTo>
                  <a:pt x="2955564" y="357604"/>
                  <a:pt x="2962429" y="352713"/>
                  <a:pt x="2969296" y="347816"/>
                </a:cubicBezTo>
                <a:cubicBezTo>
                  <a:pt x="2960774" y="339948"/>
                  <a:pt x="2946958" y="343643"/>
                  <a:pt x="2944547" y="337180"/>
                </a:cubicBezTo>
                <a:cubicBezTo>
                  <a:pt x="2934640" y="310482"/>
                  <a:pt x="2916101" y="324851"/>
                  <a:pt x="2900377" y="328520"/>
                </a:cubicBezTo>
                <a:cubicBezTo>
                  <a:pt x="2886888" y="331630"/>
                  <a:pt x="2873261" y="341066"/>
                  <a:pt x="2859757" y="344401"/>
                </a:cubicBezTo>
                <a:cubicBezTo>
                  <a:pt x="2813015" y="356061"/>
                  <a:pt x="2769333" y="346259"/>
                  <a:pt x="2720637" y="347420"/>
                </a:cubicBezTo>
                <a:cubicBezTo>
                  <a:pt x="2725882" y="338869"/>
                  <a:pt x="2728498" y="332208"/>
                  <a:pt x="2730283" y="332122"/>
                </a:cubicBezTo>
                <a:cubicBezTo>
                  <a:pt x="2748204" y="331218"/>
                  <a:pt x="2762561" y="308121"/>
                  <a:pt x="2779197" y="304339"/>
                </a:cubicBezTo>
                <a:cubicBezTo>
                  <a:pt x="2791615" y="301525"/>
                  <a:pt x="2804984" y="302550"/>
                  <a:pt x="2815939" y="307417"/>
                </a:cubicBezTo>
                <a:cubicBezTo>
                  <a:pt x="2843342" y="319592"/>
                  <a:pt x="2873728" y="312169"/>
                  <a:pt x="2903019" y="310796"/>
                </a:cubicBezTo>
                <a:cubicBezTo>
                  <a:pt x="2920352" y="309947"/>
                  <a:pt x="2938521" y="301989"/>
                  <a:pt x="2956334" y="297186"/>
                </a:cubicBezTo>
                <a:cubicBezTo>
                  <a:pt x="2955498" y="300583"/>
                  <a:pt x="2954689" y="304058"/>
                  <a:pt x="2953833" y="307523"/>
                </a:cubicBezTo>
                <a:cubicBezTo>
                  <a:pt x="2961363" y="313819"/>
                  <a:pt x="2968617" y="320710"/>
                  <a:pt x="2976491" y="326195"/>
                </a:cubicBezTo>
                <a:cubicBezTo>
                  <a:pt x="2981909" y="329979"/>
                  <a:pt x="2987987" y="332739"/>
                  <a:pt x="2994183" y="334398"/>
                </a:cubicBezTo>
                <a:cubicBezTo>
                  <a:pt x="3002716" y="336739"/>
                  <a:pt x="3011450" y="339442"/>
                  <a:pt x="3020459" y="338737"/>
                </a:cubicBezTo>
                <a:cubicBezTo>
                  <a:pt x="3055357" y="335890"/>
                  <a:pt x="3090459" y="331290"/>
                  <a:pt x="3125390" y="328151"/>
                </a:cubicBezTo>
                <a:cubicBezTo>
                  <a:pt x="3149142" y="326070"/>
                  <a:pt x="3172946" y="324154"/>
                  <a:pt x="3196366" y="324630"/>
                </a:cubicBezTo>
                <a:cubicBezTo>
                  <a:pt x="3203008" y="324752"/>
                  <a:pt x="3208264" y="333336"/>
                  <a:pt x="3214128" y="338081"/>
                </a:cubicBezTo>
                <a:cubicBezTo>
                  <a:pt x="3213285" y="341319"/>
                  <a:pt x="3212490" y="344575"/>
                  <a:pt x="3211694" y="347832"/>
                </a:cubicBezTo>
                <a:cubicBezTo>
                  <a:pt x="3194849" y="352158"/>
                  <a:pt x="3178000" y="356485"/>
                  <a:pt x="3161150" y="360809"/>
                </a:cubicBezTo>
                <a:cubicBezTo>
                  <a:pt x="3160703" y="363408"/>
                  <a:pt x="3160255" y="366004"/>
                  <a:pt x="3159807" y="368603"/>
                </a:cubicBezTo>
                <a:cubicBezTo>
                  <a:pt x="3168777" y="371224"/>
                  <a:pt x="3177701" y="373982"/>
                  <a:pt x="3186712" y="376463"/>
                </a:cubicBezTo>
                <a:cubicBezTo>
                  <a:pt x="3195051" y="378748"/>
                  <a:pt x="3205973" y="376632"/>
                  <a:pt x="3202777" y="396617"/>
                </a:cubicBezTo>
                <a:cubicBezTo>
                  <a:pt x="3202280" y="399732"/>
                  <a:pt x="3208114" y="402801"/>
                  <a:pt x="3210856" y="406181"/>
                </a:cubicBezTo>
                <a:cubicBezTo>
                  <a:pt x="3215520" y="412013"/>
                  <a:pt x="3219958" y="418089"/>
                  <a:pt x="3222782" y="421714"/>
                </a:cubicBezTo>
                <a:cubicBezTo>
                  <a:pt x="3214841" y="429401"/>
                  <a:pt x="3209085" y="434924"/>
                  <a:pt x="3203397" y="440386"/>
                </a:cubicBezTo>
                <a:cubicBezTo>
                  <a:pt x="3205979" y="445917"/>
                  <a:pt x="3207842" y="456012"/>
                  <a:pt x="3211361" y="456207"/>
                </a:cubicBezTo>
                <a:cubicBezTo>
                  <a:pt x="3233463" y="457280"/>
                  <a:pt x="3255744" y="459165"/>
                  <a:pt x="3279945" y="442962"/>
                </a:cubicBezTo>
                <a:cubicBezTo>
                  <a:pt x="3267686" y="439381"/>
                  <a:pt x="3255377" y="435786"/>
                  <a:pt x="3243118" y="432204"/>
                </a:cubicBezTo>
                <a:cubicBezTo>
                  <a:pt x="3243533" y="430430"/>
                  <a:pt x="3243969" y="428585"/>
                  <a:pt x="3244382" y="426815"/>
                </a:cubicBezTo>
                <a:lnTo>
                  <a:pt x="3305470" y="425464"/>
                </a:lnTo>
                <a:lnTo>
                  <a:pt x="3305745" y="425714"/>
                </a:lnTo>
                <a:lnTo>
                  <a:pt x="3306132" y="425449"/>
                </a:lnTo>
                <a:lnTo>
                  <a:pt x="3305470" y="425464"/>
                </a:lnTo>
                <a:lnTo>
                  <a:pt x="3290551" y="411799"/>
                </a:lnTo>
                <a:cubicBezTo>
                  <a:pt x="3278138" y="411583"/>
                  <a:pt x="3266303" y="408126"/>
                  <a:pt x="3254229" y="406039"/>
                </a:cubicBezTo>
                <a:cubicBezTo>
                  <a:pt x="3277892" y="393623"/>
                  <a:pt x="3301141" y="407613"/>
                  <a:pt x="3325607" y="378454"/>
                </a:cubicBezTo>
                <a:cubicBezTo>
                  <a:pt x="3311099" y="358295"/>
                  <a:pt x="3291987" y="375682"/>
                  <a:pt x="3276705" y="373947"/>
                </a:cubicBezTo>
                <a:cubicBezTo>
                  <a:pt x="3260568" y="372114"/>
                  <a:pt x="3240754" y="385352"/>
                  <a:pt x="3227557" y="358757"/>
                </a:cubicBezTo>
                <a:cubicBezTo>
                  <a:pt x="3236605" y="357378"/>
                  <a:pt x="3242455" y="355073"/>
                  <a:pt x="3247466" y="356006"/>
                </a:cubicBezTo>
                <a:cubicBezTo>
                  <a:pt x="3283116" y="362628"/>
                  <a:pt x="3320414" y="362912"/>
                  <a:pt x="3356443" y="337053"/>
                </a:cubicBezTo>
                <a:cubicBezTo>
                  <a:pt x="3370548" y="326961"/>
                  <a:pt x="3383398" y="322850"/>
                  <a:pt x="3395818" y="321787"/>
                </a:cubicBezTo>
                <a:lnTo>
                  <a:pt x="3426106" y="324275"/>
                </a:lnTo>
                <a:lnTo>
                  <a:pt x="3426106" y="399511"/>
                </a:lnTo>
                <a:lnTo>
                  <a:pt x="3398982" y="393766"/>
                </a:lnTo>
                <a:cubicBezTo>
                  <a:pt x="3388858" y="390030"/>
                  <a:pt x="3379299" y="384736"/>
                  <a:pt x="3371007" y="377766"/>
                </a:cubicBezTo>
                <a:cubicBezTo>
                  <a:pt x="3360534" y="368948"/>
                  <a:pt x="3354261" y="370226"/>
                  <a:pt x="3343411" y="376000"/>
                </a:cubicBezTo>
                <a:cubicBezTo>
                  <a:pt x="3346733" y="406987"/>
                  <a:pt x="3370638" y="401538"/>
                  <a:pt x="3381808" y="417537"/>
                </a:cubicBezTo>
                <a:cubicBezTo>
                  <a:pt x="3375610" y="421030"/>
                  <a:pt x="3370397" y="423981"/>
                  <a:pt x="3365120" y="426985"/>
                </a:cubicBezTo>
                <a:cubicBezTo>
                  <a:pt x="3375628" y="432310"/>
                  <a:pt x="3385909" y="433636"/>
                  <a:pt x="3396050" y="432337"/>
                </a:cubicBezTo>
                <a:lnTo>
                  <a:pt x="3426106" y="421946"/>
                </a:lnTo>
                <a:lnTo>
                  <a:pt x="3426106" y="2337408"/>
                </a:lnTo>
                <a:lnTo>
                  <a:pt x="0" y="2337408"/>
                </a:lnTo>
                <a:lnTo>
                  <a:pt x="0" y="407901"/>
                </a:lnTo>
                <a:lnTo>
                  <a:pt x="8684" y="419120"/>
                </a:lnTo>
                <a:cubicBezTo>
                  <a:pt x="13332" y="421444"/>
                  <a:pt x="18860" y="421485"/>
                  <a:pt x="25417" y="420215"/>
                </a:cubicBezTo>
                <a:cubicBezTo>
                  <a:pt x="26477" y="398505"/>
                  <a:pt x="21576" y="384263"/>
                  <a:pt x="13796" y="373500"/>
                </a:cubicBezTo>
                <a:lnTo>
                  <a:pt x="0" y="361164"/>
                </a:lnTo>
                <a:lnTo>
                  <a:pt x="0" y="350474"/>
                </a:lnTo>
                <a:lnTo>
                  <a:pt x="22117" y="354594"/>
                </a:lnTo>
                <a:cubicBezTo>
                  <a:pt x="26422" y="356156"/>
                  <a:pt x="33280" y="359978"/>
                  <a:pt x="33024" y="363690"/>
                </a:cubicBezTo>
                <a:cubicBezTo>
                  <a:pt x="31674" y="383917"/>
                  <a:pt x="43113" y="383391"/>
                  <a:pt x="52134" y="385646"/>
                </a:cubicBezTo>
                <a:cubicBezTo>
                  <a:pt x="67370" y="389494"/>
                  <a:pt x="81961" y="393074"/>
                  <a:pt x="73804" y="423663"/>
                </a:cubicBezTo>
                <a:cubicBezTo>
                  <a:pt x="101516" y="417584"/>
                  <a:pt x="102191" y="417935"/>
                  <a:pt x="124893" y="443896"/>
                </a:cubicBezTo>
                <a:cubicBezTo>
                  <a:pt x="126059" y="445221"/>
                  <a:pt x="127493" y="446702"/>
                  <a:pt x="129004" y="446839"/>
                </a:cubicBezTo>
                <a:cubicBezTo>
                  <a:pt x="152862" y="448651"/>
                  <a:pt x="172416" y="462172"/>
                  <a:pt x="193026" y="473501"/>
                </a:cubicBezTo>
                <a:cubicBezTo>
                  <a:pt x="207360" y="481324"/>
                  <a:pt x="224443" y="482754"/>
                  <a:pt x="240606" y="485730"/>
                </a:cubicBezTo>
                <a:cubicBezTo>
                  <a:pt x="247824" y="487081"/>
                  <a:pt x="260511" y="488664"/>
                  <a:pt x="262689" y="484224"/>
                </a:cubicBezTo>
                <a:cubicBezTo>
                  <a:pt x="276019" y="456659"/>
                  <a:pt x="288458" y="471511"/>
                  <a:pt x="299538" y="474521"/>
                </a:cubicBezTo>
                <a:cubicBezTo>
                  <a:pt x="318294" y="479620"/>
                  <a:pt x="341704" y="462579"/>
                  <a:pt x="357263" y="481984"/>
                </a:cubicBezTo>
                <a:cubicBezTo>
                  <a:pt x="357938" y="482863"/>
                  <a:pt x="360882" y="481827"/>
                  <a:pt x="362063" y="480430"/>
                </a:cubicBezTo>
                <a:cubicBezTo>
                  <a:pt x="381274" y="457920"/>
                  <a:pt x="398715" y="468393"/>
                  <a:pt x="416160" y="471067"/>
                </a:cubicBezTo>
                <a:cubicBezTo>
                  <a:pt x="437493" y="474418"/>
                  <a:pt x="458272" y="477378"/>
                  <a:pt x="481454" y="469978"/>
                </a:cubicBezTo>
                <a:cubicBezTo>
                  <a:pt x="495541" y="465527"/>
                  <a:pt x="510009" y="468995"/>
                  <a:pt x="523850" y="471067"/>
                </a:cubicBezTo>
                <a:cubicBezTo>
                  <a:pt x="533517" y="472526"/>
                  <a:pt x="541211" y="471892"/>
                  <a:pt x="550286" y="460143"/>
                </a:cubicBezTo>
                <a:cubicBezTo>
                  <a:pt x="560120" y="447399"/>
                  <a:pt x="571819" y="437477"/>
                  <a:pt x="585099" y="423919"/>
                </a:cubicBezTo>
                <a:cubicBezTo>
                  <a:pt x="585988" y="419634"/>
                  <a:pt x="587775" y="410681"/>
                  <a:pt x="590697" y="396068"/>
                </a:cubicBezTo>
                <a:cubicBezTo>
                  <a:pt x="598585" y="403983"/>
                  <a:pt x="604032" y="409439"/>
                  <a:pt x="609358" y="414784"/>
                </a:cubicBezTo>
                <a:cubicBezTo>
                  <a:pt x="602697" y="423225"/>
                  <a:pt x="598960" y="428044"/>
                  <a:pt x="595596" y="432293"/>
                </a:cubicBezTo>
                <a:cubicBezTo>
                  <a:pt x="612949" y="433495"/>
                  <a:pt x="628888" y="432999"/>
                  <a:pt x="643948" y="436034"/>
                </a:cubicBezTo>
                <a:cubicBezTo>
                  <a:pt x="663260" y="439930"/>
                  <a:pt x="682435" y="456523"/>
                  <a:pt x="700796" y="449681"/>
                </a:cubicBezTo>
                <a:cubicBezTo>
                  <a:pt x="729297" y="439134"/>
                  <a:pt x="749621" y="453028"/>
                  <a:pt x="773201" y="457569"/>
                </a:cubicBezTo>
                <a:cubicBezTo>
                  <a:pt x="780414" y="458919"/>
                  <a:pt x="787062" y="462752"/>
                  <a:pt x="794237" y="464241"/>
                </a:cubicBezTo>
                <a:cubicBezTo>
                  <a:pt x="810797" y="467643"/>
                  <a:pt x="827559" y="470342"/>
                  <a:pt x="844403" y="473290"/>
                </a:cubicBezTo>
                <a:cubicBezTo>
                  <a:pt x="847938" y="454991"/>
                  <a:pt x="848233" y="436431"/>
                  <a:pt x="864148" y="448584"/>
                </a:cubicBezTo>
                <a:cubicBezTo>
                  <a:pt x="866732" y="450553"/>
                  <a:pt x="870263" y="452647"/>
                  <a:pt x="873178" y="451527"/>
                </a:cubicBezTo>
                <a:cubicBezTo>
                  <a:pt x="904018" y="439537"/>
                  <a:pt x="925699" y="462095"/>
                  <a:pt x="951519" y="468879"/>
                </a:cubicBezTo>
                <a:cubicBezTo>
                  <a:pt x="967640" y="473057"/>
                  <a:pt x="983153" y="490320"/>
                  <a:pt x="1002221" y="462085"/>
                </a:cubicBezTo>
                <a:cubicBezTo>
                  <a:pt x="1003542" y="460044"/>
                  <a:pt x="1007351" y="459945"/>
                  <a:pt x="1009633" y="460458"/>
                </a:cubicBezTo>
                <a:cubicBezTo>
                  <a:pt x="1029614" y="465081"/>
                  <a:pt x="1049805" y="469164"/>
                  <a:pt x="1069337" y="475320"/>
                </a:cubicBezTo>
                <a:cubicBezTo>
                  <a:pt x="1093692" y="483042"/>
                  <a:pt x="1117021" y="494105"/>
                  <a:pt x="1141642" y="500917"/>
                </a:cubicBezTo>
                <a:cubicBezTo>
                  <a:pt x="1161446" y="506324"/>
                  <a:pt x="1182630" y="506829"/>
                  <a:pt x="1202802" y="510976"/>
                </a:cubicBezTo>
                <a:cubicBezTo>
                  <a:pt x="1223897" y="515318"/>
                  <a:pt x="1244349" y="522050"/>
                  <a:pt x="1265406" y="526535"/>
                </a:cubicBezTo>
                <a:cubicBezTo>
                  <a:pt x="1271492" y="527857"/>
                  <a:pt x="1281213" y="528423"/>
                  <a:pt x="1284939" y="523296"/>
                </a:cubicBezTo>
                <a:cubicBezTo>
                  <a:pt x="1301597" y="500648"/>
                  <a:pt x="1313882" y="510526"/>
                  <a:pt x="1326791" y="518619"/>
                </a:cubicBezTo>
                <a:cubicBezTo>
                  <a:pt x="1333212" y="522695"/>
                  <a:pt x="1338680" y="529671"/>
                  <a:pt x="1345619" y="531623"/>
                </a:cubicBezTo>
                <a:cubicBezTo>
                  <a:pt x="1379868" y="541096"/>
                  <a:pt x="1414407" y="549594"/>
                  <a:pt x="1449043" y="557740"/>
                </a:cubicBezTo>
                <a:cubicBezTo>
                  <a:pt x="1457133" y="559647"/>
                  <a:pt x="1465689" y="557829"/>
                  <a:pt x="1470662" y="544347"/>
                </a:cubicBezTo>
                <a:cubicBezTo>
                  <a:pt x="1469488" y="540748"/>
                  <a:pt x="1469323" y="537590"/>
                  <a:pt x="1468171" y="537102"/>
                </a:cubicBezTo>
                <a:cubicBezTo>
                  <a:pt x="1427176" y="519519"/>
                  <a:pt x="1386266" y="501653"/>
                  <a:pt x="1344980" y="484894"/>
                </a:cubicBezTo>
                <a:cubicBezTo>
                  <a:pt x="1325964" y="477141"/>
                  <a:pt x="1305759" y="472754"/>
                  <a:pt x="1286697" y="464988"/>
                </a:cubicBezTo>
                <a:cubicBezTo>
                  <a:pt x="1264589" y="455951"/>
                  <a:pt x="1244367" y="441175"/>
                  <a:pt x="1217585" y="449198"/>
                </a:cubicBezTo>
                <a:cubicBezTo>
                  <a:pt x="1182237" y="459790"/>
                  <a:pt x="1152574" y="444530"/>
                  <a:pt x="1124221" y="429048"/>
                </a:cubicBezTo>
                <a:cubicBezTo>
                  <a:pt x="1095963" y="413594"/>
                  <a:pt x="1071079" y="389948"/>
                  <a:pt x="1038826" y="384091"/>
                </a:cubicBezTo>
                <a:cubicBezTo>
                  <a:pt x="1028054" y="382158"/>
                  <a:pt x="1018262" y="376339"/>
                  <a:pt x="1008003" y="372280"/>
                </a:cubicBezTo>
                <a:cubicBezTo>
                  <a:pt x="1030115" y="359866"/>
                  <a:pt x="1043646" y="373977"/>
                  <a:pt x="1059572" y="381661"/>
                </a:cubicBezTo>
                <a:cubicBezTo>
                  <a:pt x="1075190" y="389177"/>
                  <a:pt x="1092926" y="391026"/>
                  <a:pt x="1109736" y="395330"/>
                </a:cubicBezTo>
                <a:cubicBezTo>
                  <a:pt x="1109215" y="385778"/>
                  <a:pt x="1106854" y="381449"/>
                  <a:pt x="1103494" y="380012"/>
                </a:cubicBezTo>
                <a:cubicBezTo>
                  <a:pt x="1060864" y="362178"/>
                  <a:pt x="1018236" y="344342"/>
                  <a:pt x="975211" y="327684"/>
                </a:cubicBezTo>
                <a:cubicBezTo>
                  <a:pt x="969412" y="325383"/>
                  <a:pt x="961517" y="329367"/>
                  <a:pt x="951728" y="330982"/>
                </a:cubicBezTo>
                <a:cubicBezTo>
                  <a:pt x="959240" y="361981"/>
                  <a:pt x="984030" y="343750"/>
                  <a:pt x="993643" y="361719"/>
                </a:cubicBezTo>
                <a:cubicBezTo>
                  <a:pt x="984909" y="366445"/>
                  <a:pt x="976517" y="370891"/>
                  <a:pt x="963556" y="377867"/>
                </a:cubicBezTo>
                <a:cubicBezTo>
                  <a:pt x="982183" y="391724"/>
                  <a:pt x="993757" y="407763"/>
                  <a:pt x="1014936" y="403490"/>
                </a:cubicBezTo>
                <a:cubicBezTo>
                  <a:pt x="1024926" y="401558"/>
                  <a:pt x="1036965" y="403408"/>
                  <a:pt x="1041133" y="426001"/>
                </a:cubicBezTo>
                <a:cubicBezTo>
                  <a:pt x="1001681" y="422814"/>
                  <a:pt x="965017" y="419835"/>
                  <a:pt x="928847" y="416923"/>
                </a:cubicBezTo>
                <a:cubicBezTo>
                  <a:pt x="924554" y="374735"/>
                  <a:pt x="902890" y="358327"/>
                  <a:pt x="878546" y="346668"/>
                </a:cubicBezTo>
                <a:cubicBezTo>
                  <a:pt x="862186" y="338857"/>
                  <a:pt x="844633" y="334261"/>
                  <a:pt x="827541" y="328432"/>
                </a:cubicBezTo>
                <a:cubicBezTo>
                  <a:pt x="803398" y="320165"/>
                  <a:pt x="779184" y="311957"/>
                  <a:pt x="754916" y="304111"/>
                </a:cubicBezTo>
                <a:cubicBezTo>
                  <a:pt x="752836" y="303428"/>
                  <a:pt x="749964" y="305468"/>
                  <a:pt x="746155" y="306629"/>
                </a:cubicBezTo>
                <a:cubicBezTo>
                  <a:pt x="746208" y="313542"/>
                  <a:pt x="746210" y="319913"/>
                  <a:pt x="746219" y="323778"/>
                </a:cubicBezTo>
                <a:cubicBezTo>
                  <a:pt x="735105" y="330992"/>
                  <a:pt x="724832" y="337618"/>
                  <a:pt x="713076" y="345253"/>
                </a:cubicBezTo>
                <a:cubicBezTo>
                  <a:pt x="688232" y="328747"/>
                  <a:pt x="651639" y="335263"/>
                  <a:pt x="636495" y="293698"/>
                </a:cubicBezTo>
                <a:cubicBezTo>
                  <a:pt x="629741" y="303172"/>
                  <a:pt x="624601" y="310312"/>
                  <a:pt x="619155" y="317967"/>
                </a:cubicBezTo>
                <a:cubicBezTo>
                  <a:pt x="603093" y="311455"/>
                  <a:pt x="593614" y="300122"/>
                  <a:pt x="603284" y="262771"/>
                </a:cubicBezTo>
                <a:cubicBezTo>
                  <a:pt x="583301" y="292715"/>
                  <a:pt x="569705" y="288744"/>
                  <a:pt x="556617" y="278247"/>
                </a:cubicBezTo>
                <a:cubicBezTo>
                  <a:pt x="554524" y="287716"/>
                  <a:pt x="553164" y="294145"/>
                  <a:pt x="551521" y="301547"/>
                </a:cubicBezTo>
                <a:cubicBezTo>
                  <a:pt x="544985" y="299638"/>
                  <a:pt x="539596" y="298063"/>
                  <a:pt x="534252" y="296503"/>
                </a:cubicBezTo>
                <a:cubicBezTo>
                  <a:pt x="541872" y="266512"/>
                  <a:pt x="538469" y="258319"/>
                  <a:pt x="519389" y="253805"/>
                </a:cubicBezTo>
                <a:cubicBezTo>
                  <a:pt x="505065" y="250379"/>
                  <a:pt x="491248" y="245207"/>
                  <a:pt x="477166" y="240788"/>
                </a:cubicBezTo>
                <a:cubicBezTo>
                  <a:pt x="477860" y="238413"/>
                  <a:pt x="478580" y="236120"/>
                  <a:pt x="479274" y="233744"/>
                </a:cubicBezTo>
                <a:cubicBezTo>
                  <a:pt x="484165" y="233662"/>
                  <a:pt x="489200" y="235209"/>
                  <a:pt x="493882" y="233011"/>
                </a:cubicBezTo>
                <a:cubicBezTo>
                  <a:pt x="498377" y="230912"/>
                  <a:pt x="505119" y="225377"/>
                  <a:pt x="506179" y="220688"/>
                </a:cubicBezTo>
                <a:cubicBezTo>
                  <a:pt x="507709" y="213853"/>
                  <a:pt x="506669" y="204303"/>
                  <a:pt x="503687" y="199796"/>
                </a:cubicBezTo>
                <a:cubicBezTo>
                  <a:pt x="500454" y="194908"/>
                  <a:pt x="494001" y="193250"/>
                  <a:pt x="488474" y="192318"/>
                </a:cubicBezTo>
                <a:cubicBezTo>
                  <a:pt x="471590" y="189511"/>
                  <a:pt x="454439" y="187605"/>
                  <a:pt x="437316" y="185788"/>
                </a:cubicBezTo>
                <a:cubicBezTo>
                  <a:pt x="432990" y="185358"/>
                  <a:pt x="428381" y="186590"/>
                  <a:pt x="420555" y="187334"/>
                </a:cubicBezTo>
                <a:cubicBezTo>
                  <a:pt x="431247" y="213122"/>
                  <a:pt x="454789" y="192786"/>
                  <a:pt x="467956" y="211338"/>
                </a:cubicBezTo>
                <a:cubicBezTo>
                  <a:pt x="444361" y="224228"/>
                  <a:pt x="462517" y="241662"/>
                  <a:pt x="454402" y="258090"/>
                </a:cubicBezTo>
                <a:cubicBezTo>
                  <a:pt x="464592" y="262203"/>
                  <a:pt x="473049" y="265509"/>
                  <a:pt x="482877" y="269441"/>
                </a:cubicBezTo>
                <a:cubicBezTo>
                  <a:pt x="466349" y="288265"/>
                  <a:pt x="454278" y="282616"/>
                  <a:pt x="450275" y="268330"/>
                </a:cubicBezTo>
                <a:cubicBezTo>
                  <a:pt x="441724" y="237864"/>
                  <a:pt x="423817" y="234300"/>
                  <a:pt x="401337" y="234328"/>
                </a:cubicBezTo>
                <a:cubicBezTo>
                  <a:pt x="384721" y="234326"/>
                  <a:pt x="369314" y="226262"/>
                  <a:pt x="353267" y="222182"/>
                </a:cubicBezTo>
                <a:cubicBezTo>
                  <a:pt x="345286" y="220077"/>
                  <a:pt x="337279" y="216298"/>
                  <a:pt x="328980" y="217587"/>
                </a:cubicBezTo>
                <a:cubicBezTo>
                  <a:pt x="293608" y="222944"/>
                  <a:pt x="269431" y="193519"/>
                  <a:pt x="238054" y="186781"/>
                </a:cubicBezTo>
                <a:cubicBezTo>
                  <a:pt x="227850" y="162348"/>
                  <a:pt x="207527" y="164217"/>
                  <a:pt x="188637" y="162945"/>
                </a:cubicBezTo>
                <a:cubicBezTo>
                  <a:pt x="178954" y="162242"/>
                  <a:pt x="174836" y="156489"/>
                  <a:pt x="173233" y="143364"/>
                </a:cubicBezTo>
                <a:cubicBezTo>
                  <a:pt x="171606" y="130152"/>
                  <a:pt x="166640" y="118619"/>
                  <a:pt x="162953" y="105717"/>
                </a:cubicBezTo>
                <a:cubicBezTo>
                  <a:pt x="176235" y="107928"/>
                  <a:pt x="189966" y="110194"/>
                  <a:pt x="203387" y="112453"/>
                </a:cubicBezTo>
                <a:cubicBezTo>
                  <a:pt x="202631" y="121783"/>
                  <a:pt x="202040" y="128582"/>
                  <a:pt x="201500" y="135395"/>
                </a:cubicBezTo>
                <a:cubicBezTo>
                  <a:pt x="203027" y="137435"/>
                  <a:pt x="204534" y="139542"/>
                  <a:pt x="206061" y="141582"/>
                </a:cubicBezTo>
                <a:cubicBezTo>
                  <a:pt x="211014" y="135445"/>
                  <a:pt x="215961" y="129310"/>
                  <a:pt x="220912" y="123180"/>
                </a:cubicBezTo>
                <a:cubicBezTo>
                  <a:pt x="220912" y="123180"/>
                  <a:pt x="220551" y="123527"/>
                  <a:pt x="220551" y="123527"/>
                </a:cubicBezTo>
                <a:cubicBezTo>
                  <a:pt x="223988" y="114071"/>
                  <a:pt x="227444" y="104543"/>
                  <a:pt x="231568" y="93089"/>
                </a:cubicBezTo>
                <a:cubicBezTo>
                  <a:pt x="237265" y="95207"/>
                  <a:pt x="242465" y="97257"/>
                  <a:pt x="247744" y="99028"/>
                </a:cubicBezTo>
                <a:cubicBezTo>
                  <a:pt x="271882" y="107140"/>
                  <a:pt x="295421" y="117657"/>
                  <a:pt x="320337" y="122583"/>
                </a:cubicBezTo>
                <a:cubicBezTo>
                  <a:pt x="342116" y="126899"/>
                  <a:pt x="354024" y="114840"/>
                  <a:pt x="366245" y="85056"/>
                </a:cubicBezTo>
                <a:cubicBezTo>
                  <a:pt x="315838" y="80564"/>
                  <a:pt x="271526" y="57311"/>
                  <a:pt x="225731" y="38627"/>
                </a:cubicBezTo>
                <a:cubicBezTo>
                  <a:pt x="226736" y="35358"/>
                  <a:pt x="227696" y="32073"/>
                  <a:pt x="228703" y="28809"/>
                </a:cubicBezTo>
                <a:close/>
                <a:moveTo>
                  <a:pt x="157686" y="18297"/>
                </a:moveTo>
                <a:cubicBezTo>
                  <a:pt x="167414" y="21139"/>
                  <a:pt x="177147" y="23982"/>
                  <a:pt x="186878" y="26824"/>
                </a:cubicBezTo>
                <a:cubicBezTo>
                  <a:pt x="185953" y="29284"/>
                  <a:pt x="185076" y="31752"/>
                  <a:pt x="184199" y="34226"/>
                </a:cubicBezTo>
                <a:cubicBezTo>
                  <a:pt x="174670" y="29624"/>
                  <a:pt x="165211" y="24965"/>
                  <a:pt x="155683" y="20361"/>
                </a:cubicBezTo>
                <a:cubicBezTo>
                  <a:pt x="156356" y="19651"/>
                  <a:pt x="157010" y="19008"/>
                  <a:pt x="157686" y="18297"/>
                </a:cubicBezTo>
                <a:close/>
                <a:moveTo>
                  <a:pt x="95951" y="231"/>
                </a:moveTo>
                <a:cubicBezTo>
                  <a:pt x="99768" y="-374"/>
                  <a:pt x="104456" y="240"/>
                  <a:pt x="109215" y="1758"/>
                </a:cubicBezTo>
                <a:cubicBezTo>
                  <a:pt x="118735" y="4793"/>
                  <a:pt x="128542" y="11451"/>
                  <a:pt x="132255" y="19205"/>
                </a:cubicBezTo>
                <a:cubicBezTo>
                  <a:pt x="135820" y="26688"/>
                  <a:pt x="139829" y="33699"/>
                  <a:pt x="144283" y="42199"/>
                </a:cubicBezTo>
                <a:cubicBezTo>
                  <a:pt x="122879" y="59820"/>
                  <a:pt x="109255" y="33256"/>
                  <a:pt x="87348" y="42849"/>
                </a:cubicBezTo>
                <a:cubicBezTo>
                  <a:pt x="92179" y="53431"/>
                  <a:pt x="95493" y="60694"/>
                  <a:pt x="101736" y="74416"/>
                </a:cubicBezTo>
                <a:cubicBezTo>
                  <a:pt x="77244" y="73098"/>
                  <a:pt x="54213" y="70502"/>
                  <a:pt x="32113" y="66311"/>
                </a:cubicBezTo>
                <a:lnTo>
                  <a:pt x="0" y="57448"/>
                </a:lnTo>
                <a:lnTo>
                  <a:pt x="0" y="44745"/>
                </a:lnTo>
                <a:lnTo>
                  <a:pt x="10459" y="47828"/>
                </a:lnTo>
                <a:cubicBezTo>
                  <a:pt x="21283" y="54024"/>
                  <a:pt x="36148" y="50633"/>
                  <a:pt x="55294" y="51905"/>
                </a:cubicBezTo>
                <a:cubicBezTo>
                  <a:pt x="46446" y="42499"/>
                  <a:pt x="41354" y="37068"/>
                  <a:pt x="35345" y="30692"/>
                </a:cubicBezTo>
                <a:cubicBezTo>
                  <a:pt x="41678" y="26554"/>
                  <a:pt x="46231" y="23563"/>
                  <a:pt x="54855" y="17971"/>
                </a:cubicBezTo>
                <a:cubicBezTo>
                  <a:pt x="46546" y="14331"/>
                  <a:pt x="41482" y="12169"/>
                  <a:pt x="36201" y="9868"/>
                </a:cubicBezTo>
                <a:cubicBezTo>
                  <a:pt x="41198" y="563"/>
                  <a:pt x="60973" y="4293"/>
                  <a:pt x="66674" y="14371"/>
                </a:cubicBezTo>
                <a:cubicBezTo>
                  <a:pt x="74142" y="27620"/>
                  <a:pt x="84139" y="32741"/>
                  <a:pt x="101430" y="26193"/>
                </a:cubicBezTo>
                <a:cubicBezTo>
                  <a:pt x="95954" y="17999"/>
                  <a:pt x="91767" y="11775"/>
                  <a:pt x="87908" y="6022"/>
                </a:cubicBezTo>
                <a:cubicBezTo>
                  <a:pt x="89186" y="2662"/>
                  <a:pt x="92134" y="837"/>
                  <a:pt x="95951"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48" name="Google Shape;248;p4"/>
          <p:cNvSpPr/>
          <p:nvPr/>
        </p:nvSpPr>
        <p:spPr>
          <a:xfrm>
            <a:off x="4382947" y="4265272"/>
            <a:ext cx="3426106" cy="1931791"/>
          </a:xfrm>
          <a:custGeom>
            <a:rect b="b" l="l" r="r" t="t"/>
            <a:pathLst>
              <a:path extrusionOk="0" h="2337408" w="3426106">
                <a:moveTo>
                  <a:pt x="827547" y="434405"/>
                </a:moveTo>
                <a:cubicBezTo>
                  <a:pt x="831344" y="439835"/>
                  <a:pt x="835161" y="445198"/>
                  <a:pt x="838961" y="450627"/>
                </a:cubicBezTo>
                <a:cubicBezTo>
                  <a:pt x="835970" y="453772"/>
                  <a:pt x="833003" y="456843"/>
                  <a:pt x="830012" y="459988"/>
                </a:cubicBezTo>
                <a:cubicBezTo>
                  <a:pt x="827197" y="453858"/>
                  <a:pt x="824330" y="447717"/>
                  <a:pt x="821417" y="441561"/>
                </a:cubicBezTo>
                <a:cubicBezTo>
                  <a:pt x="823475" y="439130"/>
                  <a:pt x="825512" y="436767"/>
                  <a:pt x="827547" y="434405"/>
                </a:cubicBezTo>
                <a:close/>
                <a:moveTo>
                  <a:pt x="794118" y="431161"/>
                </a:moveTo>
                <a:cubicBezTo>
                  <a:pt x="799092" y="431856"/>
                  <a:pt x="804043" y="432620"/>
                  <a:pt x="808998" y="433383"/>
                </a:cubicBezTo>
                <a:cubicBezTo>
                  <a:pt x="808555" y="436137"/>
                  <a:pt x="808115" y="438886"/>
                  <a:pt x="807674" y="441638"/>
                </a:cubicBezTo>
                <a:cubicBezTo>
                  <a:pt x="802354" y="441600"/>
                  <a:pt x="796985" y="441550"/>
                  <a:pt x="791661" y="441510"/>
                </a:cubicBezTo>
                <a:cubicBezTo>
                  <a:pt x="792473" y="438031"/>
                  <a:pt x="793309" y="434636"/>
                  <a:pt x="794118" y="431161"/>
                </a:cubicBezTo>
                <a:close/>
                <a:moveTo>
                  <a:pt x="777157" y="417794"/>
                </a:moveTo>
                <a:cubicBezTo>
                  <a:pt x="779221" y="418167"/>
                  <a:pt x="780145" y="423514"/>
                  <a:pt x="781559" y="426656"/>
                </a:cubicBezTo>
                <a:cubicBezTo>
                  <a:pt x="778710" y="429314"/>
                  <a:pt x="775932" y="431910"/>
                  <a:pt x="771437" y="436134"/>
                </a:cubicBezTo>
                <a:cubicBezTo>
                  <a:pt x="770009" y="430560"/>
                  <a:pt x="769093" y="426961"/>
                  <a:pt x="768200" y="423285"/>
                </a:cubicBezTo>
                <a:cubicBezTo>
                  <a:pt x="771217" y="421286"/>
                  <a:pt x="774689" y="417375"/>
                  <a:pt x="777157" y="417794"/>
                </a:cubicBezTo>
                <a:close/>
                <a:moveTo>
                  <a:pt x="171976" y="417775"/>
                </a:moveTo>
                <a:cubicBezTo>
                  <a:pt x="172377" y="417817"/>
                  <a:pt x="171783" y="426059"/>
                  <a:pt x="171552" y="426142"/>
                </a:cubicBezTo>
                <a:cubicBezTo>
                  <a:pt x="166798" y="427710"/>
                  <a:pt x="161993" y="428729"/>
                  <a:pt x="157218" y="429837"/>
                </a:cubicBezTo>
                <a:cubicBezTo>
                  <a:pt x="157563" y="425999"/>
                  <a:pt x="157861" y="422143"/>
                  <a:pt x="158205" y="418301"/>
                </a:cubicBezTo>
                <a:cubicBezTo>
                  <a:pt x="162808" y="417976"/>
                  <a:pt x="167514" y="417459"/>
                  <a:pt x="171976" y="417775"/>
                </a:cubicBezTo>
                <a:close/>
                <a:moveTo>
                  <a:pt x="754356" y="359085"/>
                </a:moveTo>
                <a:cubicBezTo>
                  <a:pt x="759581" y="359342"/>
                  <a:pt x="764208" y="361044"/>
                  <a:pt x="768499" y="363491"/>
                </a:cubicBezTo>
                <a:cubicBezTo>
                  <a:pt x="777079" y="368384"/>
                  <a:pt x="784316" y="376262"/>
                  <a:pt x="792311" y="381513"/>
                </a:cubicBezTo>
                <a:cubicBezTo>
                  <a:pt x="793885" y="382504"/>
                  <a:pt x="793026" y="394307"/>
                  <a:pt x="791004" y="396441"/>
                </a:cubicBezTo>
                <a:cubicBezTo>
                  <a:pt x="787162" y="400551"/>
                  <a:pt x="779713" y="404970"/>
                  <a:pt x="777140" y="402776"/>
                </a:cubicBezTo>
                <a:cubicBezTo>
                  <a:pt x="763932" y="391643"/>
                  <a:pt x="751830" y="378481"/>
                  <a:pt x="736626" y="363350"/>
                </a:cubicBezTo>
                <a:cubicBezTo>
                  <a:pt x="743308" y="360017"/>
                  <a:pt x="749131" y="358829"/>
                  <a:pt x="754356" y="359085"/>
                </a:cubicBezTo>
                <a:close/>
                <a:moveTo>
                  <a:pt x="778444" y="332207"/>
                </a:moveTo>
                <a:cubicBezTo>
                  <a:pt x="785138" y="335528"/>
                  <a:pt x="791763" y="338903"/>
                  <a:pt x="798409" y="342209"/>
                </a:cubicBezTo>
                <a:cubicBezTo>
                  <a:pt x="797278" y="344838"/>
                  <a:pt x="796176" y="347543"/>
                  <a:pt x="795094" y="350185"/>
                </a:cubicBezTo>
                <a:cubicBezTo>
                  <a:pt x="788660" y="346334"/>
                  <a:pt x="782177" y="342468"/>
                  <a:pt x="775770" y="338706"/>
                </a:cubicBezTo>
                <a:cubicBezTo>
                  <a:pt x="776662" y="336539"/>
                  <a:pt x="777554" y="334372"/>
                  <a:pt x="778444" y="332207"/>
                </a:cubicBezTo>
                <a:close/>
                <a:moveTo>
                  <a:pt x="2937761" y="269712"/>
                </a:moveTo>
                <a:cubicBezTo>
                  <a:pt x="2944152" y="269410"/>
                  <a:pt x="2949860" y="272025"/>
                  <a:pt x="2955671" y="273043"/>
                </a:cubicBezTo>
                <a:cubicBezTo>
                  <a:pt x="2955381" y="275456"/>
                  <a:pt x="2955117" y="277958"/>
                  <a:pt x="2954872" y="280389"/>
                </a:cubicBezTo>
                <a:cubicBezTo>
                  <a:pt x="2943080" y="281414"/>
                  <a:pt x="2931287" y="282444"/>
                  <a:pt x="2915746" y="283889"/>
                </a:cubicBezTo>
                <a:cubicBezTo>
                  <a:pt x="2924294" y="273235"/>
                  <a:pt x="2931369" y="270015"/>
                  <a:pt x="2937761" y="269712"/>
                </a:cubicBezTo>
                <a:close/>
                <a:moveTo>
                  <a:pt x="3176072" y="245285"/>
                </a:moveTo>
                <a:lnTo>
                  <a:pt x="3153260" y="257718"/>
                </a:lnTo>
                <a:cubicBezTo>
                  <a:pt x="3145182" y="258758"/>
                  <a:pt x="3137144" y="257606"/>
                  <a:pt x="3129103" y="257830"/>
                </a:cubicBezTo>
                <a:cubicBezTo>
                  <a:pt x="3137186" y="257996"/>
                  <a:pt x="3145384" y="251769"/>
                  <a:pt x="3153554" y="247031"/>
                </a:cubicBezTo>
                <a:close/>
                <a:moveTo>
                  <a:pt x="3177651" y="244421"/>
                </a:moveTo>
                <a:lnTo>
                  <a:pt x="3179306" y="244980"/>
                </a:lnTo>
                <a:lnTo>
                  <a:pt x="3177802" y="245148"/>
                </a:lnTo>
                <a:lnTo>
                  <a:pt x="3176072" y="245285"/>
                </a:lnTo>
                <a:close/>
                <a:moveTo>
                  <a:pt x="3339385" y="242852"/>
                </a:moveTo>
                <a:cubicBezTo>
                  <a:pt x="3343653" y="247206"/>
                  <a:pt x="3347894" y="251474"/>
                  <a:pt x="3352184" y="255761"/>
                </a:cubicBezTo>
                <a:cubicBezTo>
                  <a:pt x="3350781" y="258081"/>
                  <a:pt x="3349398" y="260331"/>
                  <a:pt x="3347996" y="262649"/>
                </a:cubicBezTo>
                <a:cubicBezTo>
                  <a:pt x="3343925" y="257974"/>
                  <a:pt x="3339880" y="253381"/>
                  <a:pt x="3335810" y="248704"/>
                </a:cubicBezTo>
                <a:cubicBezTo>
                  <a:pt x="3336994" y="246779"/>
                  <a:pt x="3338200" y="244779"/>
                  <a:pt x="3339385" y="242852"/>
                </a:cubicBezTo>
                <a:close/>
                <a:moveTo>
                  <a:pt x="2049999" y="230498"/>
                </a:moveTo>
                <a:cubicBezTo>
                  <a:pt x="2032377" y="251125"/>
                  <a:pt x="2032377" y="251125"/>
                  <a:pt x="2009422" y="240023"/>
                </a:cubicBezTo>
                <a:cubicBezTo>
                  <a:pt x="2021418" y="237237"/>
                  <a:pt x="2033485" y="234392"/>
                  <a:pt x="2049999" y="230498"/>
                </a:cubicBezTo>
                <a:close/>
                <a:moveTo>
                  <a:pt x="3309373" y="225065"/>
                </a:moveTo>
                <a:cubicBezTo>
                  <a:pt x="3312455" y="221792"/>
                  <a:pt x="3320693" y="228674"/>
                  <a:pt x="3326582" y="230850"/>
                </a:cubicBezTo>
                <a:cubicBezTo>
                  <a:pt x="3325785" y="234104"/>
                  <a:pt x="3325019" y="237441"/>
                  <a:pt x="3324222" y="240696"/>
                </a:cubicBezTo>
                <a:cubicBezTo>
                  <a:pt x="3308612" y="241137"/>
                  <a:pt x="3292937" y="242171"/>
                  <a:pt x="3277462" y="241969"/>
                </a:cubicBezTo>
                <a:cubicBezTo>
                  <a:pt x="3264837" y="241768"/>
                  <a:pt x="3252006" y="231806"/>
                  <a:pt x="3241270" y="257929"/>
                </a:cubicBezTo>
                <a:cubicBezTo>
                  <a:pt x="3239978" y="261113"/>
                  <a:pt x="3231135" y="262319"/>
                  <a:pt x="3226794" y="261051"/>
                </a:cubicBezTo>
                <a:lnTo>
                  <a:pt x="3179306" y="244980"/>
                </a:lnTo>
                <a:lnTo>
                  <a:pt x="3271883" y="234655"/>
                </a:lnTo>
                <a:cubicBezTo>
                  <a:pt x="3284150" y="233082"/>
                  <a:pt x="3296063" y="239443"/>
                  <a:pt x="3309373" y="225065"/>
                </a:cubicBezTo>
                <a:close/>
                <a:moveTo>
                  <a:pt x="2995613" y="207919"/>
                </a:moveTo>
                <a:cubicBezTo>
                  <a:pt x="2998046" y="208099"/>
                  <a:pt x="2999820" y="211954"/>
                  <a:pt x="3001918" y="214160"/>
                </a:cubicBezTo>
                <a:cubicBezTo>
                  <a:pt x="3001305" y="215724"/>
                  <a:pt x="3000694" y="217290"/>
                  <a:pt x="3000082" y="218851"/>
                </a:cubicBezTo>
                <a:cubicBezTo>
                  <a:pt x="2995136" y="218240"/>
                  <a:pt x="2990167" y="217700"/>
                  <a:pt x="2985268" y="217103"/>
                </a:cubicBezTo>
                <a:cubicBezTo>
                  <a:pt x="2985357" y="215383"/>
                  <a:pt x="2985396" y="213655"/>
                  <a:pt x="2985485" y="211938"/>
                </a:cubicBezTo>
                <a:cubicBezTo>
                  <a:pt x="2988875" y="210426"/>
                  <a:pt x="2992520" y="207698"/>
                  <a:pt x="2995613" y="207919"/>
                </a:cubicBezTo>
                <a:close/>
                <a:moveTo>
                  <a:pt x="840463" y="200012"/>
                </a:moveTo>
                <a:cubicBezTo>
                  <a:pt x="840256" y="203739"/>
                  <a:pt x="839996" y="207455"/>
                  <a:pt x="839789" y="211182"/>
                </a:cubicBezTo>
                <a:cubicBezTo>
                  <a:pt x="834917" y="211730"/>
                  <a:pt x="830000" y="212265"/>
                  <a:pt x="825146" y="212744"/>
                </a:cubicBezTo>
                <a:cubicBezTo>
                  <a:pt x="825303" y="209906"/>
                  <a:pt x="825392" y="207127"/>
                  <a:pt x="825544" y="204294"/>
                </a:cubicBezTo>
                <a:cubicBezTo>
                  <a:pt x="830517" y="202865"/>
                  <a:pt x="835489" y="201437"/>
                  <a:pt x="840463" y="200012"/>
                </a:cubicBezTo>
                <a:close/>
                <a:moveTo>
                  <a:pt x="2963353" y="197662"/>
                </a:moveTo>
                <a:cubicBezTo>
                  <a:pt x="2944045" y="229546"/>
                  <a:pt x="2942546" y="230247"/>
                  <a:pt x="2914877" y="220041"/>
                </a:cubicBezTo>
                <a:cubicBezTo>
                  <a:pt x="2932635" y="211885"/>
                  <a:pt x="2946289" y="205565"/>
                  <a:pt x="2963353" y="197662"/>
                </a:cubicBezTo>
                <a:close/>
                <a:moveTo>
                  <a:pt x="2531896" y="163195"/>
                </a:moveTo>
                <a:cubicBezTo>
                  <a:pt x="2531652" y="165624"/>
                  <a:pt x="2531359" y="168042"/>
                  <a:pt x="2531116" y="170468"/>
                </a:cubicBezTo>
                <a:cubicBezTo>
                  <a:pt x="2524917" y="171312"/>
                  <a:pt x="2518782" y="172098"/>
                  <a:pt x="2512583" y="172941"/>
                </a:cubicBezTo>
                <a:cubicBezTo>
                  <a:pt x="2512934" y="169783"/>
                  <a:pt x="2513222" y="166684"/>
                  <a:pt x="2513555" y="163599"/>
                </a:cubicBezTo>
                <a:cubicBezTo>
                  <a:pt x="2519665" y="163412"/>
                  <a:pt x="2525804" y="163309"/>
                  <a:pt x="2531896" y="163195"/>
                </a:cubicBezTo>
                <a:close/>
                <a:moveTo>
                  <a:pt x="0" y="152364"/>
                </a:moveTo>
                <a:lnTo>
                  <a:pt x="6796" y="163876"/>
                </a:lnTo>
                <a:lnTo>
                  <a:pt x="0" y="160442"/>
                </a:lnTo>
                <a:close/>
                <a:moveTo>
                  <a:pt x="43570" y="137795"/>
                </a:moveTo>
                <a:cubicBezTo>
                  <a:pt x="47770" y="136808"/>
                  <a:pt x="51322" y="137460"/>
                  <a:pt x="54521" y="138863"/>
                </a:cubicBezTo>
                <a:cubicBezTo>
                  <a:pt x="60916" y="141668"/>
                  <a:pt x="65896" y="147481"/>
                  <a:pt x="71812" y="149210"/>
                </a:cubicBezTo>
                <a:cubicBezTo>
                  <a:pt x="84262" y="152846"/>
                  <a:pt x="98434" y="153423"/>
                  <a:pt x="103010" y="173557"/>
                </a:cubicBezTo>
                <a:cubicBezTo>
                  <a:pt x="75213" y="177262"/>
                  <a:pt x="57881" y="152946"/>
                  <a:pt x="28732" y="146556"/>
                </a:cubicBezTo>
                <a:cubicBezTo>
                  <a:pt x="34522" y="141406"/>
                  <a:pt x="39370" y="138781"/>
                  <a:pt x="43570" y="137795"/>
                </a:cubicBezTo>
                <a:close/>
                <a:moveTo>
                  <a:pt x="154785" y="45418"/>
                </a:moveTo>
                <a:cubicBezTo>
                  <a:pt x="164632" y="50342"/>
                  <a:pt x="174433" y="55254"/>
                  <a:pt x="184262" y="60243"/>
                </a:cubicBezTo>
                <a:cubicBezTo>
                  <a:pt x="183989" y="60997"/>
                  <a:pt x="183743" y="61837"/>
                  <a:pt x="183452" y="62661"/>
                </a:cubicBezTo>
                <a:cubicBezTo>
                  <a:pt x="173005" y="59609"/>
                  <a:pt x="162558" y="56557"/>
                  <a:pt x="152110" y="53505"/>
                </a:cubicBezTo>
                <a:cubicBezTo>
                  <a:pt x="153001" y="50809"/>
                  <a:pt x="153893" y="48116"/>
                  <a:pt x="154785" y="45418"/>
                </a:cubicBezTo>
                <a:close/>
                <a:moveTo>
                  <a:pt x="228703" y="28809"/>
                </a:moveTo>
                <a:cubicBezTo>
                  <a:pt x="292850" y="49897"/>
                  <a:pt x="356972" y="70899"/>
                  <a:pt x="424870" y="93161"/>
                </a:cubicBezTo>
                <a:cubicBezTo>
                  <a:pt x="424922" y="101665"/>
                  <a:pt x="425089" y="116878"/>
                  <a:pt x="425212" y="133815"/>
                </a:cubicBezTo>
                <a:cubicBezTo>
                  <a:pt x="432060" y="125431"/>
                  <a:pt x="438110" y="118025"/>
                  <a:pt x="440746" y="114852"/>
                </a:cubicBezTo>
                <a:cubicBezTo>
                  <a:pt x="460980" y="117355"/>
                  <a:pt x="478011" y="119145"/>
                  <a:pt x="494889" y="121802"/>
                </a:cubicBezTo>
                <a:cubicBezTo>
                  <a:pt x="502809" y="123052"/>
                  <a:pt x="515997" y="122737"/>
                  <a:pt x="516998" y="128713"/>
                </a:cubicBezTo>
                <a:cubicBezTo>
                  <a:pt x="520702" y="150413"/>
                  <a:pt x="531265" y="142432"/>
                  <a:pt x="542578" y="139676"/>
                </a:cubicBezTo>
                <a:cubicBezTo>
                  <a:pt x="557737" y="135993"/>
                  <a:pt x="574318" y="130452"/>
                  <a:pt x="587596" y="134634"/>
                </a:cubicBezTo>
                <a:cubicBezTo>
                  <a:pt x="607147" y="140725"/>
                  <a:pt x="624646" y="154023"/>
                  <a:pt x="642374" y="165643"/>
                </a:cubicBezTo>
                <a:cubicBezTo>
                  <a:pt x="650620" y="171083"/>
                  <a:pt x="660033" y="177323"/>
                  <a:pt x="664100" y="187682"/>
                </a:cubicBezTo>
                <a:cubicBezTo>
                  <a:pt x="669839" y="202241"/>
                  <a:pt x="678364" y="207083"/>
                  <a:pt x="689886" y="205221"/>
                </a:cubicBezTo>
                <a:cubicBezTo>
                  <a:pt x="707928" y="202301"/>
                  <a:pt x="719889" y="211332"/>
                  <a:pt x="729814" y="227871"/>
                </a:cubicBezTo>
                <a:cubicBezTo>
                  <a:pt x="735741" y="237716"/>
                  <a:pt x="744172" y="244120"/>
                  <a:pt x="755788" y="245466"/>
                </a:cubicBezTo>
                <a:cubicBezTo>
                  <a:pt x="752672" y="231142"/>
                  <a:pt x="750208" y="219733"/>
                  <a:pt x="747714" y="208239"/>
                </a:cubicBezTo>
                <a:cubicBezTo>
                  <a:pt x="749547" y="205514"/>
                  <a:pt x="751398" y="202723"/>
                  <a:pt x="753231" y="199998"/>
                </a:cubicBezTo>
                <a:cubicBezTo>
                  <a:pt x="764666" y="204627"/>
                  <a:pt x="781446" y="204068"/>
                  <a:pt x="786372" y="215209"/>
                </a:cubicBezTo>
                <a:cubicBezTo>
                  <a:pt x="793657" y="231743"/>
                  <a:pt x="803956" y="234069"/>
                  <a:pt x="816072" y="236014"/>
                </a:cubicBezTo>
                <a:cubicBezTo>
                  <a:pt x="821740" y="236988"/>
                  <a:pt x="829055" y="233746"/>
                  <a:pt x="833323" y="237040"/>
                </a:cubicBezTo>
                <a:cubicBezTo>
                  <a:pt x="851435" y="250895"/>
                  <a:pt x="868661" y="266541"/>
                  <a:pt x="886294" y="281318"/>
                </a:cubicBezTo>
                <a:cubicBezTo>
                  <a:pt x="907720" y="299251"/>
                  <a:pt x="928792" y="319807"/>
                  <a:pt x="958059" y="283787"/>
                </a:cubicBezTo>
                <a:cubicBezTo>
                  <a:pt x="987693" y="298429"/>
                  <a:pt x="987693" y="298429"/>
                  <a:pt x="1009970" y="290760"/>
                </a:cubicBezTo>
                <a:cubicBezTo>
                  <a:pt x="1001268" y="281550"/>
                  <a:pt x="994747" y="274644"/>
                  <a:pt x="988127" y="267704"/>
                </a:cubicBezTo>
                <a:cubicBezTo>
                  <a:pt x="1002847" y="261088"/>
                  <a:pt x="1057965" y="273025"/>
                  <a:pt x="1087902" y="289120"/>
                </a:cubicBezTo>
                <a:cubicBezTo>
                  <a:pt x="1085397" y="296272"/>
                  <a:pt x="1082873" y="303492"/>
                  <a:pt x="1080390" y="310578"/>
                </a:cubicBezTo>
                <a:cubicBezTo>
                  <a:pt x="1118512" y="332323"/>
                  <a:pt x="1125701" y="330938"/>
                  <a:pt x="1148971" y="298773"/>
                </a:cubicBezTo>
                <a:cubicBezTo>
                  <a:pt x="1172157" y="310852"/>
                  <a:pt x="1196333" y="312457"/>
                  <a:pt x="1219051" y="290518"/>
                </a:cubicBezTo>
                <a:cubicBezTo>
                  <a:pt x="1225651" y="301768"/>
                  <a:pt x="1229722" y="317965"/>
                  <a:pt x="1236518" y="318281"/>
                </a:cubicBezTo>
                <a:cubicBezTo>
                  <a:pt x="1251991" y="319014"/>
                  <a:pt x="1253995" y="297085"/>
                  <a:pt x="1259614" y="281747"/>
                </a:cubicBezTo>
                <a:cubicBezTo>
                  <a:pt x="1253992" y="278133"/>
                  <a:pt x="1248973" y="274925"/>
                  <a:pt x="1243930" y="271631"/>
                </a:cubicBezTo>
                <a:cubicBezTo>
                  <a:pt x="1287667" y="272733"/>
                  <a:pt x="1330235" y="276602"/>
                  <a:pt x="1371732" y="285012"/>
                </a:cubicBezTo>
                <a:cubicBezTo>
                  <a:pt x="1414066" y="293589"/>
                  <a:pt x="1453092" y="315069"/>
                  <a:pt x="1501900" y="316895"/>
                </a:cubicBezTo>
                <a:cubicBezTo>
                  <a:pt x="1491758" y="286569"/>
                  <a:pt x="1466834" y="302409"/>
                  <a:pt x="1455591" y="285781"/>
                </a:cubicBezTo>
                <a:cubicBezTo>
                  <a:pt x="1491347" y="282656"/>
                  <a:pt x="1526464" y="282079"/>
                  <a:pt x="1561496" y="281777"/>
                </a:cubicBezTo>
                <a:cubicBezTo>
                  <a:pt x="1603640" y="281427"/>
                  <a:pt x="1645499" y="283648"/>
                  <a:pt x="1687980" y="279834"/>
                </a:cubicBezTo>
                <a:cubicBezTo>
                  <a:pt x="1707743" y="278106"/>
                  <a:pt x="1723238" y="277706"/>
                  <a:pt x="1727662" y="304920"/>
                </a:cubicBezTo>
                <a:cubicBezTo>
                  <a:pt x="1752653" y="303200"/>
                  <a:pt x="1774380" y="316901"/>
                  <a:pt x="1800387" y="301608"/>
                </a:cubicBezTo>
                <a:cubicBezTo>
                  <a:pt x="1805708" y="298461"/>
                  <a:pt x="1812937" y="303834"/>
                  <a:pt x="1818807" y="306609"/>
                </a:cubicBezTo>
                <a:cubicBezTo>
                  <a:pt x="1830714" y="312283"/>
                  <a:pt x="1841981" y="323158"/>
                  <a:pt x="1855044" y="298472"/>
                </a:cubicBezTo>
                <a:cubicBezTo>
                  <a:pt x="1856521" y="295719"/>
                  <a:pt x="1861673" y="294038"/>
                  <a:pt x="1864473" y="294554"/>
                </a:cubicBezTo>
                <a:cubicBezTo>
                  <a:pt x="1878231" y="296903"/>
                  <a:pt x="1891458" y="301601"/>
                  <a:pt x="1905399" y="302797"/>
                </a:cubicBezTo>
                <a:cubicBezTo>
                  <a:pt x="1922481" y="304222"/>
                  <a:pt x="1940342" y="307773"/>
                  <a:pt x="1957304" y="301280"/>
                </a:cubicBezTo>
                <a:cubicBezTo>
                  <a:pt x="1969246" y="296733"/>
                  <a:pt x="1978975" y="294272"/>
                  <a:pt x="1988905" y="298913"/>
                </a:cubicBezTo>
                <a:cubicBezTo>
                  <a:pt x="2000879" y="304534"/>
                  <a:pt x="2012096" y="312741"/>
                  <a:pt x="2024636" y="316253"/>
                </a:cubicBezTo>
                <a:cubicBezTo>
                  <a:pt x="2053266" y="324236"/>
                  <a:pt x="2082432" y="330558"/>
                  <a:pt x="2111646" y="336360"/>
                </a:cubicBezTo>
                <a:cubicBezTo>
                  <a:pt x="2119461" y="337960"/>
                  <a:pt x="2128398" y="335192"/>
                  <a:pt x="2136813" y="334390"/>
                </a:cubicBezTo>
                <a:cubicBezTo>
                  <a:pt x="2137390" y="331528"/>
                  <a:pt x="2137967" y="328663"/>
                  <a:pt x="2138547" y="325801"/>
                </a:cubicBezTo>
                <a:cubicBezTo>
                  <a:pt x="2111370" y="291938"/>
                  <a:pt x="2066027" y="298628"/>
                  <a:pt x="2038136" y="265614"/>
                </a:cubicBezTo>
                <a:cubicBezTo>
                  <a:pt x="2056053" y="262589"/>
                  <a:pt x="2071802" y="276738"/>
                  <a:pt x="2095699" y="258556"/>
                </a:cubicBezTo>
                <a:cubicBezTo>
                  <a:pt x="2085443" y="253437"/>
                  <a:pt x="2078803" y="250815"/>
                  <a:pt x="2072785" y="246781"/>
                </a:cubicBezTo>
                <a:cubicBezTo>
                  <a:pt x="2068124" y="243599"/>
                  <a:pt x="2060637" y="239445"/>
                  <a:pt x="2060760" y="234248"/>
                </a:cubicBezTo>
                <a:cubicBezTo>
                  <a:pt x="2061426" y="207686"/>
                  <a:pt x="2049956" y="205473"/>
                  <a:pt x="2033850" y="204782"/>
                </a:cubicBezTo>
                <a:cubicBezTo>
                  <a:pt x="2021021" y="204220"/>
                  <a:pt x="2003938" y="203853"/>
                  <a:pt x="2007924" y="178336"/>
                </a:cubicBezTo>
                <a:cubicBezTo>
                  <a:pt x="1997131" y="175941"/>
                  <a:pt x="1987480" y="173879"/>
                  <a:pt x="1977854" y="171750"/>
                </a:cubicBezTo>
                <a:cubicBezTo>
                  <a:pt x="1999674" y="156066"/>
                  <a:pt x="2045380" y="158046"/>
                  <a:pt x="2063067" y="170872"/>
                </a:cubicBezTo>
                <a:cubicBezTo>
                  <a:pt x="2072976" y="150950"/>
                  <a:pt x="2084896" y="151093"/>
                  <a:pt x="2097671" y="155737"/>
                </a:cubicBezTo>
                <a:cubicBezTo>
                  <a:pt x="2111623" y="160797"/>
                  <a:pt x="2125614" y="174586"/>
                  <a:pt x="2141063" y="145442"/>
                </a:cubicBezTo>
                <a:cubicBezTo>
                  <a:pt x="2142866" y="142106"/>
                  <a:pt x="2149604" y="141192"/>
                  <a:pt x="2153422" y="141778"/>
                </a:cubicBezTo>
                <a:cubicBezTo>
                  <a:pt x="2167260" y="143849"/>
                  <a:pt x="2182514" y="143379"/>
                  <a:pt x="2194279" y="150609"/>
                </a:cubicBezTo>
                <a:cubicBezTo>
                  <a:pt x="2218216" y="165256"/>
                  <a:pt x="2245517" y="160419"/>
                  <a:pt x="2272103" y="160150"/>
                </a:cubicBezTo>
                <a:cubicBezTo>
                  <a:pt x="2277916" y="160103"/>
                  <a:pt x="2281658" y="152252"/>
                  <a:pt x="2275544" y="146069"/>
                </a:cubicBezTo>
                <a:cubicBezTo>
                  <a:pt x="2274952" y="145441"/>
                  <a:pt x="2273956" y="145301"/>
                  <a:pt x="2273569" y="144505"/>
                </a:cubicBezTo>
                <a:cubicBezTo>
                  <a:pt x="2273307" y="143978"/>
                  <a:pt x="2273790" y="142679"/>
                  <a:pt x="2273911" y="141730"/>
                </a:cubicBezTo>
                <a:cubicBezTo>
                  <a:pt x="2316034" y="139858"/>
                  <a:pt x="2328855" y="135492"/>
                  <a:pt x="2340183" y="118866"/>
                </a:cubicBezTo>
                <a:cubicBezTo>
                  <a:pt x="2319366" y="118168"/>
                  <a:pt x="2297089" y="124241"/>
                  <a:pt x="2279197" y="109463"/>
                </a:cubicBezTo>
                <a:cubicBezTo>
                  <a:pt x="2289672" y="106385"/>
                  <a:pt x="2299139" y="109606"/>
                  <a:pt x="2309003" y="108620"/>
                </a:cubicBezTo>
                <a:cubicBezTo>
                  <a:pt x="2318593" y="107704"/>
                  <a:pt x="2331933" y="110773"/>
                  <a:pt x="2334651" y="86927"/>
                </a:cubicBezTo>
                <a:cubicBezTo>
                  <a:pt x="2301896" y="82971"/>
                  <a:pt x="2266660" y="99738"/>
                  <a:pt x="2237365" y="83754"/>
                </a:cubicBezTo>
                <a:cubicBezTo>
                  <a:pt x="2260053" y="77341"/>
                  <a:pt x="2282582" y="71110"/>
                  <a:pt x="2304386" y="70205"/>
                </a:cubicBezTo>
                <a:cubicBezTo>
                  <a:pt x="2325880" y="69284"/>
                  <a:pt x="2354483" y="55732"/>
                  <a:pt x="2354956" y="104457"/>
                </a:cubicBezTo>
                <a:cubicBezTo>
                  <a:pt x="2369675" y="99435"/>
                  <a:pt x="2382474" y="94610"/>
                  <a:pt x="2395303" y="90924"/>
                </a:cubicBezTo>
                <a:cubicBezTo>
                  <a:pt x="2403832" y="88490"/>
                  <a:pt x="2413729" y="84031"/>
                  <a:pt x="2420601" y="87098"/>
                </a:cubicBezTo>
                <a:cubicBezTo>
                  <a:pt x="2431744" y="92018"/>
                  <a:pt x="2441112" y="93621"/>
                  <a:pt x="2454301" y="85876"/>
                </a:cubicBezTo>
                <a:cubicBezTo>
                  <a:pt x="2461731" y="81524"/>
                  <a:pt x="2472438" y="86168"/>
                  <a:pt x="2479494" y="91263"/>
                </a:cubicBezTo>
                <a:cubicBezTo>
                  <a:pt x="2488175" y="97516"/>
                  <a:pt x="2495289" y="107551"/>
                  <a:pt x="2501903" y="117518"/>
                </a:cubicBezTo>
                <a:cubicBezTo>
                  <a:pt x="2507255" y="125599"/>
                  <a:pt x="2510806" y="135960"/>
                  <a:pt x="2515176" y="145275"/>
                </a:cubicBezTo>
                <a:cubicBezTo>
                  <a:pt x="2514191" y="147941"/>
                  <a:pt x="2513204" y="150609"/>
                  <a:pt x="2512218" y="153279"/>
                </a:cubicBezTo>
                <a:cubicBezTo>
                  <a:pt x="2496521" y="152783"/>
                  <a:pt x="2480209" y="167501"/>
                  <a:pt x="2464812" y="157471"/>
                </a:cubicBezTo>
                <a:cubicBezTo>
                  <a:pt x="2461854" y="155544"/>
                  <a:pt x="2457756" y="155032"/>
                  <a:pt x="2454120" y="155788"/>
                </a:cubicBezTo>
                <a:cubicBezTo>
                  <a:pt x="2443438" y="157973"/>
                  <a:pt x="2429039" y="168095"/>
                  <a:pt x="2422630" y="162735"/>
                </a:cubicBezTo>
                <a:cubicBezTo>
                  <a:pt x="2406265" y="148932"/>
                  <a:pt x="2387368" y="157969"/>
                  <a:pt x="2369415" y="159166"/>
                </a:cubicBezTo>
                <a:cubicBezTo>
                  <a:pt x="2354418" y="160166"/>
                  <a:pt x="2338955" y="164895"/>
                  <a:pt x="2323654" y="168010"/>
                </a:cubicBezTo>
                <a:cubicBezTo>
                  <a:pt x="2323402" y="170812"/>
                  <a:pt x="2323199" y="173636"/>
                  <a:pt x="2322997" y="176458"/>
                </a:cubicBezTo>
                <a:cubicBezTo>
                  <a:pt x="2330170" y="176355"/>
                  <a:pt x="2337270" y="176153"/>
                  <a:pt x="2344406" y="176190"/>
                </a:cubicBezTo>
                <a:cubicBezTo>
                  <a:pt x="2362929" y="176222"/>
                  <a:pt x="2383819" y="170119"/>
                  <a:pt x="2399372" y="177848"/>
                </a:cubicBezTo>
                <a:cubicBezTo>
                  <a:pt x="2424310" y="190134"/>
                  <a:pt x="2449599" y="198204"/>
                  <a:pt x="2477417" y="198675"/>
                </a:cubicBezTo>
                <a:cubicBezTo>
                  <a:pt x="2509334" y="199130"/>
                  <a:pt x="2541222" y="200032"/>
                  <a:pt x="2573334" y="199104"/>
                </a:cubicBezTo>
                <a:cubicBezTo>
                  <a:pt x="2609698" y="197974"/>
                  <a:pt x="2646335" y="195031"/>
                  <a:pt x="2682839" y="192888"/>
                </a:cubicBezTo>
                <a:cubicBezTo>
                  <a:pt x="2698382" y="191969"/>
                  <a:pt x="2707684" y="200526"/>
                  <a:pt x="2708319" y="225117"/>
                </a:cubicBezTo>
                <a:cubicBezTo>
                  <a:pt x="2698191" y="230722"/>
                  <a:pt x="2687995" y="236385"/>
                  <a:pt x="2677912" y="242009"/>
                </a:cubicBezTo>
                <a:cubicBezTo>
                  <a:pt x="2679102" y="245917"/>
                  <a:pt x="2679497" y="249520"/>
                  <a:pt x="2680199" y="249420"/>
                </a:cubicBezTo>
                <a:cubicBezTo>
                  <a:pt x="2706534" y="245591"/>
                  <a:pt x="2732853" y="243048"/>
                  <a:pt x="2759265" y="236813"/>
                </a:cubicBezTo>
                <a:cubicBezTo>
                  <a:pt x="2774335" y="233256"/>
                  <a:pt x="2789021" y="213292"/>
                  <a:pt x="2805112" y="221477"/>
                </a:cubicBezTo>
                <a:cubicBezTo>
                  <a:pt x="2807857" y="222886"/>
                  <a:pt x="2813656" y="218290"/>
                  <a:pt x="2817407" y="214835"/>
                </a:cubicBezTo>
                <a:cubicBezTo>
                  <a:pt x="2844162" y="190060"/>
                  <a:pt x="2867323" y="203647"/>
                  <a:pt x="2891277" y="207079"/>
                </a:cubicBezTo>
                <a:cubicBezTo>
                  <a:pt x="2894260" y="207497"/>
                  <a:pt x="2896001" y="214829"/>
                  <a:pt x="2897558" y="219603"/>
                </a:cubicBezTo>
                <a:cubicBezTo>
                  <a:pt x="2898191" y="221684"/>
                  <a:pt x="2896919" y="225331"/>
                  <a:pt x="2896311" y="230079"/>
                </a:cubicBezTo>
                <a:cubicBezTo>
                  <a:pt x="2888943" y="226939"/>
                  <a:pt x="2882992" y="224443"/>
                  <a:pt x="2875747" y="221418"/>
                </a:cubicBezTo>
                <a:cubicBezTo>
                  <a:pt x="2868249" y="238407"/>
                  <a:pt x="2858999" y="243134"/>
                  <a:pt x="2846704" y="239847"/>
                </a:cubicBezTo>
                <a:cubicBezTo>
                  <a:pt x="2839603" y="237924"/>
                  <a:pt x="2830591" y="243248"/>
                  <a:pt x="2822525" y="244458"/>
                </a:cubicBezTo>
                <a:cubicBezTo>
                  <a:pt x="2815093" y="245618"/>
                  <a:pt x="2807495" y="246810"/>
                  <a:pt x="2800419" y="245881"/>
                </a:cubicBezTo>
                <a:cubicBezTo>
                  <a:pt x="2779246" y="243028"/>
                  <a:pt x="2758136" y="252025"/>
                  <a:pt x="2733493" y="258396"/>
                </a:cubicBezTo>
                <a:cubicBezTo>
                  <a:pt x="2738916" y="266953"/>
                  <a:pt x="2741219" y="270585"/>
                  <a:pt x="2743526" y="274210"/>
                </a:cubicBezTo>
                <a:cubicBezTo>
                  <a:pt x="2733742" y="276509"/>
                  <a:pt x="2725073" y="275341"/>
                  <a:pt x="2717442" y="271520"/>
                </a:cubicBezTo>
                <a:cubicBezTo>
                  <a:pt x="2697287" y="261460"/>
                  <a:pt x="2695625" y="261660"/>
                  <a:pt x="2676349" y="286349"/>
                </a:cubicBezTo>
                <a:cubicBezTo>
                  <a:pt x="2671175" y="282259"/>
                  <a:pt x="2666252" y="276958"/>
                  <a:pt x="2660397" y="273959"/>
                </a:cubicBezTo>
                <a:cubicBezTo>
                  <a:pt x="2645898" y="266538"/>
                  <a:pt x="2631626" y="253349"/>
                  <a:pt x="2616121" y="255034"/>
                </a:cubicBezTo>
                <a:cubicBezTo>
                  <a:pt x="2595925" y="257172"/>
                  <a:pt x="2580390" y="244065"/>
                  <a:pt x="2559904" y="247559"/>
                </a:cubicBezTo>
                <a:cubicBezTo>
                  <a:pt x="2536358" y="251594"/>
                  <a:pt x="2513502" y="246358"/>
                  <a:pt x="2490095" y="246725"/>
                </a:cubicBezTo>
                <a:cubicBezTo>
                  <a:pt x="2484430" y="246809"/>
                  <a:pt x="2477885" y="253086"/>
                  <a:pt x="2467367" y="258958"/>
                </a:cubicBezTo>
                <a:cubicBezTo>
                  <a:pt x="2474272" y="264385"/>
                  <a:pt x="2477013" y="268295"/>
                  <a:pt x="2480551" y="268948"/>
                </a:cubicBezTo>
                <a:cubicBezTo>
                  <a:pt x="2521267" y="276144"/>
                  <a:pt x="2561833" y="285264"/>
                  <a:pt x="2605237" y="276869"/>
                </a:cubicBezTo>
                <a:cubicBezTo>
                  <a:pt x="2622788" y="273508"/>
                  <a:pt x="2633592" y="281363"/>
                  <a:pt x="2642895" y="297195"/>
                </a:cubicBezTo>
                <a:cubicBezTo>
                  <a:pt x="2647329" y="304704"/>
                  <a:pt x="2654006" y="311432"/>
                  <a:pt x="2661156" y="313369"/>
                </a:cubicBezTo>
                <a:cubicBezTo>
                  <a:pt x="2676053" y="317495"/>
                  <a:pt x="2691902" y="318178"/>
                  <a:pt x="2713169" y="321059"/>
                </a:cubicBezTo>
                <a:cubicBezTo>
                  <a:pt x="2702514" y="323328"/>
                  <a:pt x="2697873" y="324322"/>
                  <a:pt x="2693281" y="325332"/>
                </a:cubicBezTo>
                <a:cubicBezTo>
                  <a:pt x="2694778" y="334563"/>
                  <a:pt x="2695997" y="342269"/>
                  <a:pt x="2697863" y="353957"/>
                </a:cubicBezTo>
                <a:cubicBezTo>
                  <a:pt x="2672455" y="351613"/>
                  <a:pt x="2650619" y="346068"/>
                  <a:pt x="2628044" y="348569"/>
                </a:cubicBezTo>
                <a:cubicBezTo>
                  <a:pt x="2603849" y="351279"/>
                  <a:pt x="2591945" y="312631"/>
                  <a:pt x="2558970" y="334762"/>
                </a:cubicBezTo>
                <a:cubicBezTo>
                  <a:pt x="2564638" y="343010"/>
                  <a:pt x="2567695" y="351331"/>
                  <a:pt x="2572966" y="354387"/>
                </a:cubicBezTo>
                <a:cubicBezTo>
                  <a:pt x="2593213" y="366061"/>
                  <a:pt x="2614162" y="376048"/>
                  <a:pt x="2634863" y="386721"/>
                </a:cubicBezTo>
                <a:cubicBezTo>
                  <a:pt x="2637970" y="386188"/>
                  <a:pt x="2641028" y="385641"/>
                  <a:pt x="2644135" y="385108"/>
                </a:cubicBezTo>
                <a:cubicBezTo>
                  <a:pt x="2645730" y="373976"/>
                  <a:pt x="2650198" y="372327"/>
                  <a:pt x="2657475" y="372406"/>
                </a:cubicBezTo>
                <a:cubicBezTo>
                  <a:pt x="2677521" y="372724"/>
                  <a:pt x="2697796" y="371373"/>
                  <a:pt x="2717991" y="370830"/>
                </a:cubicBezTo>
                <a:cubicBezTo>
                  <a:pt x="2722177" y="370689"/>
                  <a:pt x="2728547" y="368908"/>
                  <a:pt x="2730076" y="372009"/>
                </a:cubicBezTo>
                <a:cubicBezTo>
                  <a:pt x="2739726" y="391427"/>
                  <a:pt x="2759430" y="385660"/>
                  <a:pt x="2772489" y="396072"/>
                </a:cubicBezTo>
                <a:cubicBezTo>
                  <a:pt x="2801031" y="418886"/>
                  <a:pt x="2834765" y="407440"/>
                  <a:pt x="2868383" y="396038"/>
                </a:cubicBezTo>
                <a:cubicBezTo>
                  <a:pt x="2872416" y="394638"/>
                  <a:pt x="2876338" y="388660"/>
                  <a:pt x="2881665" y="383543"/>
                </a:cubicBezTo>
                <a:cubicBezTo>
                  <a:pt x="2852303" y="370798"/>
                  <a:pt x="2817614" y="396140"/>
                  <a:pt x="2792663" y="373086"/>
                </a:cubicBezTo>
                <a:cubicBezTo>
                  <a:pt x="2827956" y="365882"/>
                  <a:pt x="2862858" y="361070"/>
                  <a:pt x="2896939" y="361553"/>
                </a:cubicBezTo>
                <a:cubicBezTo>
                  <a:pt x="2910459" y="361710"/>
                  <a:pt x="2930127" y="355177"/>
                  <a:pt x="2933802" y="383008"/>
                </a:cubicBezTo>
                <a:cubicBezTo>
                  <a:pt x="2934047" y="384824"/>
                  <a:pt x="2941747" y="384876"/>
                  <a:pt x="2944908" y="382384"/>
                </a:cubicBezTo>
                <a:cubicBezTo>
                  <a:pt x="2946795" y="380888"/>
                  <a:pt x="2946639" y="372732"/>
                  <a:pt x="2947419" y="367581"/>
                </a:cubicBezTo>
                <a:cubicBezTo>
                  <a:pt x="2947753" y="365556"/>
                  <a:pt x="2948086" y="363528"/>
                  <a:pt x="2948175" y="362872"/>
                </a:cubicBezTo>
                <a:cubicBezTo>
                  <a:pt x="2955564" y="357604"/>
                  <a:pt x="2962429" y="352713"/>
                  <a:pt x="2969296" y="347816"/>
                </a:cubicBezTo>
                <a:cubicBezTo>
                  <a:pt x="2960774" y="339948"/>
                  <a:pt x="2946958" y="343643"/>
                  <a:pt x="2944547" y="337180"/>
                </a:cubicBezTo>
                <a:cubicBezTo>
                  <a:pt x="2934640" y="310482"/>
                  <a:pt x="2916101" y="324851"/>
                  <a:pt x="2900377" y="328520"/>
                </a:cubicBezTo>
                <a:cubicBezTo>
                  <a:pt x="2886888" y="331630"/>
                  <a:pt x="2873261" y="341066"/>
                  <a:pt x="2859757" y="344401"/>
                </a:cubicBezTo>
                <a:cubicBezTo>
                  <a:pt x="2813015" y="356061"/>
                  <a:pt x="2769333" y="346259"/>
                  <a:pt x="2720637" y="347420"/>
                </a:cubicBezTo>
                <a:cubicBezTo>
                  <a:pt x="2725882" y="338869"/>
                  <a:pt x="2728498" y="332208"/>
                  <a:pt x="2730283" y="332122"/>
                </a:cubicBezTo>
                <a:cubicBezTo>
                  <a:pt x="2748204" y="331218"/>
                  <a:pt x="2762561" y="308121"/>
                  <a:pt x="2779197" y="304339"/>
                </a:cubicBezTo>
                <a:cubicBezTo>
                  <a:pt x="2791615" y="301525"/>
                  <a:pt x="2804984" y="302550"/>
                  <a:pt x="2815939" y="307417"/>
                </a:cubicBezTo>
                <a:cubicBezTo>
                  <a:pt x="2843342" y="319592"/>
                  <a:pt x="2873728" y="312169"/>
                  <a:pt x="2903019" y="310796"/>
                </a:cubicBezTo>
                <a:cubicBezTo>
                  <a:pt x="2920352" y="309947"/>
                  <a:pt x="2938521" y="301989"/>
                  <a:pt x="2956334" y="297186"/>
                </a:cubicBezTo>
                <a:cubicBezTo>
                  <a:pt x="2955498" y="300583"/>
                  <a:pt x="2954689" y="304058"/>
                  <a:pt x="2953833" y="307523"/>
                </a:cubicBezTo>
                <a:cubicBezTo>
                  <a:pt x="2961363" y="313819"/>
                  <a:pt x="2968617" y="320710"/>
                  <a:pt x="2976491" y="326195"/>
                </a:cubicBezTo>
                <a:cubicBezTo>
                  <a:pt x="2981909" y="329979"/>
                  <a:pt x="2987987" y="332739"/>
                  <a:pt x="2994183" y="334398"/>
                </a:cubicBezTo>
                <a:cubicBezTo>
                  <a:pt x="3002716" y="336739"/>
                  <a:pt x="3011450" y="339442"/>
                  <a:pt x="3020459" y="338737"/>
                </a:cubicBezTo>
                <a:cubicBezTo>
                  <a:pt x="3055357" y="335890"/>
                  <a:pt x="3090459" y="331290"/>
                  <a:pt x="3125390" y="328151"/>
                </a:cubicBezTo>
                <a:cubicBezTo>
                  <a:pt x="3149142" y="326070"/>
                  <a:pt x="3172946" y="324154"/>
                  <a:pt x="3196366" y="324630"/>
                </a:cubicBezTo>
                <a:cubicBezTo>
                  <a:pt x="3203008" y="324752"/>
                  <a:pt x="3208264" y="333336"/>
                  <a:pt x="3214128" y="338081"/>
                </a:cubicBezTo>
                <a:cubicBezTo>
                  <a:pt x="3213285" y="341319"/>
                  <a:pt x="3212490" y="344575"/>
                  <a:pt x="3211694" y="347832"/>
                </a:cubicBezTo>
                <a:cubicBezTo>
                  <a:pt x="3194849" y="352158"/>
                  <a:pt x="3178000" y="356485"/>
                  <a:pt x="3161150" y="360809"/>
                </a:cubicBezTo>
                <a:cubicBezTo>
                  <a:pt x="3160703" y="363408"/>
                  <a:pt x="3160255" y="366004"/>
                  <a:pt x="3159807" y="368603"/>
                </a:cubicBezTo>
                <a:cubicBezTo>
                  <a:pt x="3168777" y="371224"/>
                  <a:pt x="3177701" y="373982"/>
                  <a:pt x="3186712" y="376463"/>
                </a:cubicBezTo>
                <a:cubicBezTo>
                  <a:pt x="3195051" y="378748"/>
                  <a:pt x="3205973" y="376632"/>
                  <a:pt x="3202777" y="396617"/>
                </a:cubicBezTo>
                <a:cubicBezTo>
                  <a:pt x="3202280" y="399732"/>
                  <a:pt x="3208114" y="402801"/>
                  <a:pt x="3210856" y="406181"/>
                </a:cubicBezTo>
                <a:cubicBezTo>
                  <a:pt x="3215520" y="412013"/>
                  <a:pt x="3219958" y="418089"/>
                  <a:pt x="3222782" y="421714"/>
                </a:cubicBezTo>
                <a:cubicBezTo>
                  <a:pt x="3214841" y="429401"/>
                  <a:pt x="3209085" y="434924"/>
                  <a:pt x="3203397" y="440386"/>
                </a:cubicBezTo>
                <a:cubicBezTo>
                  <a:pt x="3205979" y="445917"/>
                  <a:pt x="3207842" y="456012"/>
                  <a:pt x="3211361" y="456207"/>
                </a:cubicBezTo>
                <a:cubicBezTo>
                  <a:pt x="3233463" y="457280"/>
                  <a:pt x="3255744" y="459165"/>
                  <a:pt x="3279945" y="442962"/>
                </a:cubicBezTo>
                <a:cubicBezTo>
                  <a:pt x="3267686" y="439381"/>
                  <a:pt x="3255377" y="435786"/>
                  <a:pt x="3243118" y="432204"/>
                </a:cubicBezTo>
                <a:cubicBezTo>
                  <a:pt x="3243533" y="430430"/>
                  <a:pt x="3243969" y="428585"/>
                  <a:pt x="3244382" y="426815"/>
                </a:cubicBezTo>
                <a:lnTo>
                  <a:pt x="3305470" y="425464"/>
                </a:lnTo>
                <a:lnTo>
                  <a:pt x="3305745" y="425714"/>
                </a:lnTo>
                <a:lnTo>
                  <a:pt x="3306132" y="425449"/>
                </a:lnTo>
                <a:lnTo>
                  <a:pt x="3305470" y="425464"/>
                </a:lnTo>
                <a:lnTo>
                  <a:pt x="3290551" y="411799"/>
                </a:lnTo>
                <a:cubicBezTo>
                  <a:pt x="3278138" y="411583"/>
                  <a:pt x="3266303" y="408126"/>
                  <a:pt x="3254229" y="406039"/>
                </a:cubicBezTo>
                <a:cubicBezTo>
                  <a:pt x="3277892" y="393623"/>
                  <a:pt x="3301141" y="407613"/>
                  <a:pt x="3325607" y="378454"/>
                </a:cubicBezTo>
                <a:cubicBezTo>
                  <a:pt x="3311099" y="358295"/>
                  <a:pt x="3291987" y="375682"/>
                  <a:pt x="3276705" y="373947"/>
                </a:cubicBezTo>
                <a:cubicBezTo>
                  <a:pt x="3260568" y="372114"/>
                  <a:pt x="3240754" y="385352"/>
                  <a:pt x="3227557" y="358757"/>
                </a:cubicBezTo>
                <a:cubicBezTo>
                  <a:pt x="3236605" y="357378"/>
                  <a:pt x="3242455" y="355073"/>
                  <a:pt x="3247466" y="356006"/>
                </a:cubicBezTo>
                <a:cubicBezTo>
                  <a:pt x="3283116" y="362628"/>
                  <a:pt x="3320414" y="362912"/>
                  <a:pt x="3356443" y="337053"/>
                </a:cubicBezTo>
                <a:cubicBezTo>
                  <a:pt x="3370548" y="326961"/>
                  <a:pt x="3383398" y="322850"/>
                  <a:pt x="3395818" y="321787"/>
                </a:cubicBezTo>
                <a:lnTo>
                  <a:pt x="3426106" y="324275"/>
                </a:lnTo>
                <a:lnTo>
                  <a:pt x="3426106" y="399511"/>
                </a:lnTo>
                <a:lnTo>
                  <a:pt x="3398982" y="393766"/>
                </a:lnTo>
                <a:cubicBezTo>
                  <a:pt x="3388858" y="390030"/>
                  <a:pt x="3379299" y="384736"/>
                  <a:pt x="3371007" y="377766"/>
                </a:cubicBezTo>
                <a:cubicBezTo>
                  <a:pt x="3360534" y="368948"/>
                  <a:pt x="3354261" y="370226"/>
                  <a:pt x="3343411" y="376000"/>
                </a:cubicBezTo>
                <a:cubicBezTo>
                  <a:pt x="3346733" y="406987"/>
                  <a:pt x="3370638" y="401538"/>
                  <a:pt x="3381808" y="417537"/>
                </a:cubicBezTo>
                <a:cubicBezTo>
                  <a:pt x="3375610" y="421030"/>
                  <a:pt x="3370397" y="423981"/>
                  <a:pt x="3365120" y="426985"/>
                </a:cubicBezTo>
                <a:cubicBezTo>
                  <a:pt x="3375628" y="432310"/>
                  <a:pt x="3385909" y="433636"/>
                  <a:pt x="3396050" y="432337"/>
                </a:cubicBezTo>
                <a:lnTo>
                  <a:pt x="3426106" y="421946"/>
                </a:lnTo>
                <a:lnTo>
                  <a:pt x="3426106" y="2337408"/>
                </a:lnTo>
                <a:lnTo>
                  <a:pt x="0" y="2337408"/>
                </a:lnTo>
                <a:lnTo>
                  <a:pt x="0" y="407901"/>
                </a:lnTo>
                <a:lnTo>
                  <a:pt x="8684" y="419120"/>
                </a:lnTo>
                <a:cubicBezTo>
                  <a:pt x="13332" y="421444"/>
                  <a:pt x="18860" y="421485"/>
                  <a:pt x="25417" y="420215"/>
                </a:cubicBezTo>
                <a:cubicBezTo>
                  <a:pt x="26477" y="398505"/>
                  <a:pt x="21576" y="384263"/>
                  <a:pt x="13796" y="373500"/>
                </a:cubicBezTo>
                <a:lnTo>
                  <a:pt x="0" y="361164"/>
                </a:lnTo>
                <a:lnTo>
                  <a:pt x="0" y="350474"/>
                </a:lnTo>
                <a:lnTo>
                  <a:pt x="22117" y="354594"/>
                </a:lnTo>
                <a:cubicBezTo>
                  <a:pt x="26422" y="356156"/>
                  <a:pt x="33280" y="359978"/>
                  <a:pt x="33024" y="363690"/>
                </a:cubicBezTo>
                <a:cubicBezTo>
                  <a:pt x="31674" y="383917"/>
                  <a:pt x="43113" y="383391"/>
                  <a:pt x="52134" y="385646"/>
                </a:cubicBezTo>
                <a:cubicBezTo>
                  <a:pt x="67370" y="389494"/>
                  <a:pt x="81961" y="393074"/>
                  <a:pt x="73804" y="423663"/>
                </a:cubicBezTo>
                <a:cubicBezTo>
                  <a:pt x="101516" y="417584"/>
                  <a:pt x="102191" y="417935"/>
                  <a:pt x="124893" y="443896"/>
                </a:cubicBezTo>
                <a:cubicBezTo>
                  <a:pt x="126059" y="445221"/>
                  <a:pt x="127493" y="446702"/>
                  <a:pt x="129004" y="446839"/>
                </a:cubicBezTo>
                <a:cubicBezTo>
                  <a:pt x="152862" y="448651"/>
                  <a:pt x="172416" y="462172"/>
                  <a:pt x="193026" y="473501"/>
                </a:cubicBezTo>
                <a:cubicBezTo>
                  <a:pt x="207360" y="481324"/>
                  <a:pt x="224443" y="482754"/>
                  <a:pt x="240606" y="485730"/>
                </a:cubicBezTo>
                <a:cubicBezTo>
                  <a:pt x="247824" y="487081"/>
                  <a:pt x="260511" y="488664"/>
                  <a:pt x="262689" y="484224"/>
                </a:cubicBezTo>
                <a:cubicBezTo>
                  <a:pt x="276019" y="456659"/>
                  <a:pt x="288458" y="471511"/>
                  <a:pt x="299538" y="474521"/>
                </a:cubicBezTo>
                <a:cubicBezTo>
                  <a:pt x="318294" y="479620"/>
                  <a:pt x="341704" y="462579"/>
                  <a:pt x="357263" y="481984"/>
                </a:cubicBezTo>
                <a:cubicBezTo>
                  <a:pt x="357938" y="482863"/>
                  <a:pt x="360882" y="481827"/>
                  <a:pt x="362063" y="480430"/>
                </a:cubicBezTo>
                <a:cubicBezTo>
                  <a:pt x="381274" y="457920"/>
                  <a:pt x="398715" y="468393"/>
                  <a:pt x="416160" y="471067"/>
                </a:cubicBezTo>
                <a:cubicBezTo>
                  <a:pt x="437493" y="474418"/>
                  <a:pt x="458272" y="477378"/>
                  <a:pt x="481454" y="469978"/>
                </a:cubicBezTo>
                <a:cubicBezTo>
                  <a:pt x="495541" y="465527"/>
                  <a:pt x="510009" y="468995"/>
                  <a:pt x="523850" y="471067"/>
                </a:cubicBezTo>
                <a:cubicBezTo>
                  <a:pt x="533517" y="472526"/>
                  <a:pt x="541211" y="471892"/>
                  <a:pt x="550286" y="460143"/>
                </a:cubicBezTo>
                <a:cubicBezTo>
                  <a:pt x="560120" y="447399"/>
                  <a:pt x="571819" y="437477"/>
                  <a:pt x="585099" y="423919"/>
                </a:cubicBezTo>
                <a:cubicBezTo>
                  <a:pt x="585988" y="419634"/>
                  <a:pt x="587775" y="410681"/>
                  <a:pt x="590697" y="396068"/>
                </a:cubicBezTo>
                <a:cubicBezTo>
                  <a:pt x="598585" y="403983"/>
                  <a:pt x="604032" y="409439"/>
                  <a:pt x="609358" y="414784"/>
                </a:cubicBezTo>
                <a:cubicBezTo>
                  <a:pt x="602697" y="423225"/>
                  <a:pt x="598960" y="428044"/>
                  <a:pt x="595596" y="432293"/>
                </a:cubicBezTo>
                <a:cubicBezTo>
                  <a:pt x="612949" y="433495"/>
                  <a:pt x="628888" y="432999"/>
                  <a:pt x="643948" y="436034"/>
                </a:cubicBezTo>
                <a:cubicBezTo>
                  <a:pt x="663260" y="439930"/>
                  <a:pt x="682435" y="456523"/>
                  <a:pt x="700796" y="449681"/>
                </a:cubicBezTo>
                <a:cubicBezTo>
                  <a:pt x="729297" y="439134"/>
                  <a:pt x="749621" y="453028"/>
                  <a:pt x="773201" y="457569"/>
                </a:cubicBezTo>
                <a:cubicBezTo>
                  <a:pt x="780414" y="458919"/>
                  <a:pt x="787062" y="462752"/>
                  <a:pt x="794237" y="464241"/>
                </a:cubicBezTo>
                <a:cubicBezTo>
                  <a:pt x="810797" y="467643"/>
                  <a:pt x="827559" y="470342"/>
                  <a:pt x="844403" y="473290"/>
                </a:cubicBezTo>
                <a:cubicBezTo>
                  <a:pt x="847938" y="454991"/>
                  <a:pt x="848233" y="436431"/>
                  <a:pt x="864148" y="448584"/>
                </a:cubicBezTo>
                <a:cubicBezTo>
                  <a:pt x="866732" y="450553"/>
                  <a:pt x="870263" y="452647"/>
                  <a:pt x="873178" y="451527"/>
                </a:cubicBezTo>
                <a:cubicBezTo>
                  <a:pt x="904018" y="439537"/>
                  <a:pt x="925699" y="462095"/>
                  <a:pt x="951519" y="468879"/>
                </a:cubicBezTo>
                <a:cubicBezTo>
                  <a:pt x="967640" y="473057"/>
                  <a:pt x="983153" y="490320"/>
                  <a:pt x="1002221" y="462085"/>
                </a:cubicBezTo>
                <a:cubicBezTo>
                  <a:pt x="1003542" y="460044"/>
                  <a:pt x="1007351" y="459945"/>
                  <a:pt x="1009633" y="460458"/>
                </a:cubicBezTo>
                <a:cubicBezTo>
                  <a:pt x="1029614" y="465081"/>
                  <a:pt x="1049805" y="469164"/>
                  <a:pt x="1069337" y="475320"/>
                </a:cubicBezTo>
                <a:cubicBezTo>
                  <a:pt x="1093692" y="483042"/>
                  <a:pt x="1117021" y="494105"/>
                  <a:pt x="1141642" y="500917"/>
                </a:cubicBezTo>
                <a:cubicBezTo>
                  <a:pt x="1161446" y="506324"/>
                  <a:pt x="1182630" y="506829"/>
                  <a:pt x="1202802" y="510976"/>
                </a:cubicBezTo>
                <a:cubicBezTo>
                  <a:pt x="1223897" y="515318"/>
                  <a:pt x="1244349" y="522050"/>
                  <a:pt x="1265406" y="526535"/>
                </a:cubicBezTo>
                <a:cubicBezTo>
                  <a:pt x="1271492" y="527857"/>
                  <a:pt x="1281213" y="528423"/>
                  <a:pt x="1284939" y="523296"/>
                </a:cubicBezTo>
                <a:cubicBezTo>
                  <a:pt x="1301597" y="500648"/>
                  <a:pt x="1313882" y="510526"/>
                  <a:pt x="1326791" y="518619"/>
                </a:cubicBezTo>
                <a:cubicBezTo>
                  <a:pt x="1333212" y="522695"/>
                  <a:pt x="1338680" y="529671"/>
                  <a:pt x="1345619" y="531623"/>
                </a:cubicBezTo>
                <a:cubicBezTo>
                  <a:pt x="1379868" y="541096"/>
                  <a:pt x="1414407" y="549594"/>
                  <a:pt x="1449043" y="557740"/>
                </a:cubicBezTo>
                <a:cubicBezTo>
                  <a:pt x="1457133" y="559647"/>
                  <a:pt x="1465689" y="557829"/>
                  <a:pt x="1470662" y="544347"/>
                </a:cubicBezTo>
                <a:cubicBezTo>
                  <a:pt x="1469488" y="540748"/>
                  <a:pt x="1469323" y="537590"/>
                  <a:pt x="1468171" y="537102"/>
                </a:cubicBezTo>
                <a:cubicBezTo>
                  <a:pt x="1427176" y="519519"/>
                  <a:pt x="1386266" y="501653"/>
                  <a:pt x="1344980" y="484894"/>
                </a:cubicBezTo>
                <a:cubicBezTo>
                  <a:pt x="1325964" y="477141"/>
                  <a:pt x="1305759" y="472754"/>
                  <a:pt x="1286697" y="464988"/>
                </a:cubicBezTo>
                <a:cubicBezTo>
                  <a:pt x="1264589" y="455951"/>
                  <a:pt x="1244367" y="441175"/>
                  <a:pt x="1217585" y="449198"/>
                </a:cubicBezTo>
                <a:cubicBezTo>
                  <a:pt x="1182237" y="459790"/>
                  <a:pt x="1152574" y="444530"/>
                  <a:pt x="1124221" y="429048"/>
                </a:cubicBezTo>
                <a:cubicBezTo>
                  <a:pt x="1095963" y="413594"/>
                  <a:pt x="1071079" y="389948"/>
                  <a:pt x="1038826" y="384091"/>
                </a:cubicBezTo>
                <a:cubicBezTo>
                  <a:pt x="1028054" y="382158"/>
                  <a:pt x="1018262" y="376339"/>
                  <a:pt x="1008003" y="372280"/>
                </a:cubicBezTo>
                <a:cubicBezTo>
                  <a:pt x="1030115" y="359866"/>
                  <a:pt x="1043646" y="373977"/>
                  <a:pt x="1059572" y="381661"/>
                </a:cubicBezTo>
                <a:cubicBezTo>
                  <a:pt x="1075190" y="389177"/>
                  <a:pt x="1092926" y="391026"/>
                  <a:pt x="1109736" y="395330"/>
                </a:cubicBezTo>
                <a:cubicBezTo>
                  <a:pt x="1109215" y="385778"/>
                  <a:pt x="1106854" y="381449"/>
                  <a:pt x="1103494" y="380012"/>
                </a:cubicBezTo>
                <a:cubicBezTo>
                  <a:pt x="1060864" y="362178"/>
                  <a:pt x="1018236" y="344342"/>
                  <a:pt x="975211" y="327684"/>
                </a:cubicBezTo>
                <a:cubicBezTo>
                  <a:pt x="969412" y="325383"/>
                  <a:pt x="961517" y="329367"/>
                  <a:pt x="951728" y="330982"/>
                </a:cubicBezTo>
                <a:cubicBezTo>
                  <a:pt x="959240" y="361981"/>
                  <a:pt x="984030" y="343750"/>
                  <a:pt x="993643" y="361719"/>
                </a:cubicBezTo>
                <a:cubicBezTo>
                  <a:pt x="984909" y="366445"/>
                  <a:pt x="976517" y="370891"/>
                  <a:pt x="963556" y="377867"/>
                </a:cubicBezTo>
                <a:cubicBezTo>
                  <a:pt x="982183" y="391724"/>
                  <a:pt x="993757" y="407763"/>
                  <a:pt x="1014936" y="403490"/>
                </a:cubicBezTo>
                <a:cubicBezTo>
                  <a:pt x="1024926" y="401558"/>
                  <a:pt x="1036965" y="403408"/>
                  <a:pt x="1041133" y="426001"/>
                </a:cubicBezTo>
                <a:cubicBezTo>
                  <a:pt x="1001681" y="422814"/>
                  <a:pt x="965017" y="419835"/>
                  <a:pt x="928847" y="416923"/>
                </a:cubicBezTo>
                <a:cubicBezTo>
                  <a:pt x="924554" y="374735"/>
                  <a:pt x="902890" y="358327"/>
                  <a:pt x="878546" y="346668"/>
                </a:cubicBezTo>
                <a:cubicBezTo>
                  <a:pt x="862186" y="338857"/>
                  <a:pt x="844633" y="334261"/>
                  <a:pt x="827541" y="328432"/>
                </a:cubicBezTo>
                <a:cubicBezTo>
                  <a:pt x="803398" y="320165"/>
                  <a:pt x="779184" y="311957"/>
                  <a:pt x="754916" y="304111"/>
                </a:cubicBezTo>
                <a:cubicBezTo>
                  <a:pt x="752836" y="303428"/>
                  <a:pt x="749964" y="305468"/>
                  <a:pt x="746155" y="306629"/>
                </a:cubicBezTo>
                <a:cubicBezTo>
                  <a:pt x="746208" y="313542"/>
                  <a:pt x="746210" y="319913"/>
                  <a:pt x="746219" y="323778"/>
                </a:cubicBezTo>
                <a:cubicBezTo>
                  <a:pt x="735105" y="330992"/>
                  <a:pt x="724832" y="337618"/>
                  <a:pt x="713076" y="345253"/>
                </a:cubicBezTo>
                <a:cubicBezTo>
                  <a:pt x="688232" y="328747"/>
                  <a:pt x="651639" y="335263"/>
                  <a:pt x="636495" y="293698"/>
                </a:cubicBezTo>
                <a:cubicBezTo>
                  <a:pt x="629741" y="303172"/>
                  <a:pt x="624601" y="310312"/>
                  <a:pt x="619155" y="317967"/>
                </a:cubicBezTo>
                <a:cubicBezTo>
                  <a:pt x="603093" y="311455"/>
                  <a:pt x="593614" y="300122"/>
                  <a:pt x="603284" y="262771"/>
                </a:cubicBezTo>
                <a:cubicBezTo>
                  <a:pt x="583301" y="292715"/>
                  <a:pt x="569705" y="288744"/>
                  <a:pt x="556617" y="278247"/>
                </a:cubicBezTo>
                <a:cubicBezTo>
                  <a:pt x="554524" y="287716"/>
                  <a:pt x="553164" y="294145"/>
                  <a:pt x="551521" y="301547"/>
                </a:cubicBezTo>
                <a:cubicBezTo>
                  <a:pt x="544985" y="299638"/>
                  <a:pt x="539596" y="298063"/>
                  <a:pt x="534252" y="296503"/>
                </a:cubicBezTo>
                <a:cubicBezTo>
                  <a:pt x="541872" y="266512"/>
                  <a:pt x="538469" y="258319"/>
                  <a:pt x="519389" y="253805"/>
                </a:cubicBezTo>
                <a:cubicBezTo>
                  <a:pt x="505065" y="250379"/>
                  <a:pt x="491248" y="245207"/>
                  <a:pt x="477166" y="240788"/>
                </a:cubicBezTo>
                <a:cubicBezTo>
                  <a:pt x="477860" y="238413"/>
                  <a:pt x="478580" y="236120"/>
                  <a:pt x="479274" y="233744"/>
                </a:cubicBezTo>
                <a:cubicBezTo>
                  <a:pt x="484165" y="233662"/>
                  <a:pt x="489200" y="235209"/>
                  <a:pt x="493882" y="233011"/>
                </a:cubicBezTo>
                <a:cubicBezTo>
                  <a:pt x="498377" y="230912"/>
                  <a:pt x="505119" y="225377"/>
                  <a:pt x="506179" y="220688"/>
                </a:cubicBezTo>
                <a:cubicBezTo>
                  <a:pt x="507709" y="213853"/>
                  <a:pt x="506669" y="204303"/>
                  <a:pt x="503687" y="199796"/>
                </a:cubicBezTo>
                <a:cubicBezTo>
                  <a:pt x="500454" y="194908"/>
                  <a:pt x="494001" y="193250"/>
                  <a:pt x="488474" y="192318"/>
                </a:cubicBezTo>
                <a:cubicBezTo>
                  <a:pt x="471590" y="189511"/>
                  <a:pt x="454439" y="187605"/>
                  <a:pt x="437316" y="185788"/>
                </a:cubicBezTo>
                <a:cubicBezTo>
                  <a:pt x="432990" y="185358"/>
                  <a:pt x="428381" y="186590"/>
                  <a:pt x="420555" y="187334"/>
                </a:cubicBezTo>
                <a:cubicBezTo>
                  <a:pt x="431247" y="213122"/>
                  <a:pt x="454789" y="192786"/>
                  <a:pt x="467956" y="211338"/>
                </a:cubicBezTo>
                <a:cubicBezTo>
                  <a:pt x="444361" y="224228"/>
                  <a:pt x="462517" y="241662"/>
                  <a:pt x="454402" y="258090"/>
                </a:cubicBezTo>
                <a:cubicBezTo>
                  <a:pt x="464592" y="262203"/>
                  <a:pt x="473049" y="265509"/>
                  <a:pt x="482877" y="269441"/>
                </a:cubicBezTo>
                <a:cubicBezTo>
                  <a:pt x="466349" y="288265"/>
                  <a:pt x="454278" y="282616"/>
                  <a:pt x="450275" y="268330"/>
                </a:cubicBezTo>
                <a:cubicBezTo>
                  <a:pt x="441724" y="237864"/>
                  <a:pt x="423817" y="234300"/>
                  <a:pt x="401337" y="234328"/>
                </a:cubicBezTo>
                <a:cubicBezTo>
                  <a:pt x="384721" y="234326"/>
                  <a:pt x="369314" y="226262"/>
                  <a:pt x="353267" y="222182"/>
                </a:cubicBezTo>
                <a:cubicBezTo>
                  <a:pt x="345286" y="220077"/>
                  <a:pt x="337279" y="216298"/>
                  <a:pt x="328980" y="217587"/>
                </a:cubicBezTo>
                <a:cubicBezTo>
                  <a:pt x="293608" y="222944"/>
                  <a:pt x="269431" y="193519"/>
                  <a:pt x="238054" y="186781"/>
                </a:cubicBezTo>
                <a:cubicBezTo>
                  <a:pt x="227850" y="162348"/>
                  <a:pt x="207527" y="164217"/>
                  <a:pt x="188637" y="162945"/>
                </a:cubicBezTo>
                <a:cubicBezTo>
                  <a:pt x="178954" y="162242"/>
                  <a:pt x="174836" y="156489"/>
                  <a:pt x="173233" y="143364"/>
                </a:cubicBezTo>
                <a:cubicBezTo>
                  <a:pt x="171606" y="130152"/>
                  <a:pt x="166640" y="118619"/>
                  <a:pt x="162953" y="105717"/>
                </a:cubicBezTo>
                <a:cubicBezTo>
                  <a:pt x="176235" y="107928"/>
                  <a:pt x="189966" y="110194"/>
                  <a:pt x="203387" y="112453"/>
                </a:cubicBezTo>
                <a:cubicBezTo>
                  <a:pt x="202631" y="121783"/>
                  <a:pt x="202040" y="128582"/>
                  <a:pt x="201500" y="135395"/>
                </a:cubicBezTo>
                <a:cubicBezTo>
                  <a:pt x="203027" y="137435"/>
                  <a:pt x="204534" y="139542"/>
                  <a:pt x="206061" y="141582"/>
                </a:cubicBezTo>
                <a:cubicBezTo>
                  <a:pt x="211014" y="135445"/>
                  <a:pt x="215961" y="129310"/>
                  <a:pt x="220912" y="123180"/>
                </a:cubicBezTo>
                <a:cubicBezTo>
                  <a:pt x="220912" y="123180"/>
                  <a:pt x="220551" y="123527"/>
                  <a:pt x="220551" y="123527"/>
                </a:cubicBezTo>
                <a:cubicBezTo>
                  <a:pt x="223988" y="114071"/>
                  <a:pt x="227444" y="104543"/>
                  <a:pt x="231568" y="93089"/>
                </a:cubicBezTo>
                <a:cubicBezTo>
                  <a:pt x="237265" y="95207"/>
                  <a:pt x="242465" y="97257"/>
                  <a:pt x="247744" y="99028"/>
                </a:cubicBezTo>
                <a:cubicBezTo>
                  <a:pt x="271882" y="107140"/>
                  <a:pt x="295421" y="117657"/>
                  <a:pt x="320337" y="122583"/>
                </a:cubicBezTo>
                <a:cubicBezTo>
                  <a:pt x="342116" y="126899"/>
                  <a:pt x="354024" y="114840"/>
                  <a:pt x="366245" y="85056"/>
                </a:cubicBezTo>
                <a:cubicBezTo>
                  <a:pt x="315838" y="80564"/>
                  <a:pt x="271526" y="57311"/>
                  <a:pt x="225731" y="38627"/>
                </a:cubicBezTo>
                <a:cubicBezTo>
                  <a:pt x="226736" y="35358"/>
                  <a:pt x="227696" y="32073"/>
                  <a:pt x="228703" y="28809"/>
                </a:cubicBezTo>
                <a:close/>
                <a:moveTo>
                  <a:pt x="157686" y="18297"/>
                </a:moveTo>
                <a:cubicBezTo>
                  <a:pt x="167414" y="21139"/>
                  <a:pt x="177147" y="23982"/>
                  <a:pt x="186878" y="26824"/>
                </a:cubicBezTo>
                <a:cubicBezTo>
                  <a:pt x="185953" y="29284"/>
                  <a:pt x="185076" y="31752"/>
                  <a:pt x="184199" y="34226"/>
                </a:cubicBezTo>
                <a:cubicBezTo>
                  <a:pt x="174670" y="29624"/>
                  <a:pt x="165211" y="24965"/>
                  <a:pt x="155683" y="20361"/>
                </a:cubicBezTo>
                <a:cubicBezTo>
                  <a:pt x="156356" y="19651"/>
                  <a:pt x="157010" y="19008"/>
                  <a:pt x="157686" y="18297"/>
                </a:cubicBezTo>
                <a:close/>
                <a:moveTo>
                  <a:pt x="95951" y="231"/>
                </a:moveTo>
                <a:cubicBezTo>
                  <a:pt x="99768" y="-374"/>
                  <a:pt x="104456" y="240"/>
                  <a:pt x="109215" y="1758"/>
                </a:cubicBezTo>
                <a:cubicBezTo>
                  <a:pt x="118735" y="4793"/>
                  <a:pt x="128542" y="11451"/>
                  <a:pt x="132255" y="19205"/>
                </a:cubicBezTo>
                <a:cubicBezTo>
                  <a:pt x="135820" y="26688"/>
                  <a:pt x="139829" y="33699"/>
                  <a:pt x="144283" y="42199"/>
                </a:cubicBezTo>
                <a:cubicBezTo>
                  <a:pt x="122879" y="59820"/>
                  <a:pt x="109255" y="33256"/>
                  <a:pt x="87348" y="42849"/>
                </a:cubicBezTo>
                <a:cubicBezTo>
                  <a:pt x="92179" y="53431"/>
                  <a:pt x="95493" y="60694"/>
                  <a:pt x="101736" y="74416"/>
                </a:cubicBezTo>
                <a:cubicBezTo>
                  <a:pt x="77244" y="73098"/>
                  <a:pt x="54213" y="70502"/>
                  <a:pt x="32113" y="66311"/>
                </a:cubicBezTo>
                <a:lnTo>
                  <a:pt x="0" y="57448"/>
                </a:lnTo>
                <a:lnTo>
                  <a:pt x="0" y="44745"/>
                </a:lnTo>
                <a:lnTo>
                  <a:pt x="10459" y="47828"/>
                </a:lnTo>
                <a:cubicBezTo>
                  <a:pt x="21283" y="54024"/>
                  <a:pt x="36148" y="50633"/>
                  <a:pt x="55294" y="51905"/>
                </a:cubicBezTo>
                <a:cubicBezTo>
                  <a:pt x="46446" y="42499"/>
                  <a:pt x="41354" y="37068"/>
                  <a:pt x="35345" y="30692"/>
                </a:cubicBezTo>
                <a:cubicBezTo>
                  <a:pt x="41678" y="26554"/>
                  <a:pt x="46231" y="23563"/>
                  <a:pt x="54855" y="17971"/>
                </a:cubicBezTo>
                <a:cubicBezTo>
                  <a:pt x="46546" y="14331"/>
                  <a:pt x="41482" y="12169"/>
                  <a:pt x="36201" y="9868"/>
                </a:cubicBezTo>
                <a:cubicBezTo>
                  <a:pt x="41198" y="563"/>
                  <a:pt x="60973" y="4293"/>
                  <a:pt x="66674" y="14371"/>
                </a:cubicBezTo>
                <a:cubicBezTo>
                  <a:pt x="74142" y="27620"/>
                  <a:pt x="84139" y="32741"/>
                  <a:pt x="101430" y="26193"/>
                </a:cubicBezTo>
                <a:cubicBezTo>
                  <a:pt x="95954" y="17999"/>
                  <a:pt x="91767" y="11775"/>
                  <a:pt x="87908" y="6022"/>
                </a:cubicBezTo>
                <a:cubicBezTo>
                  <a:pt x="89186" y="2662"/>
                  <a:pt x="92134" y="837"/>
                  <a:pt x="95951" y="23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49" name="Google Shape;249;p4"/>
          <p:cNvSpPr/>
          <p:nvPr/>
        </p:nvSpPr>
        <p:spPr>
          <a:xfrm>
            <a:off x="7809053" y="4265272"/>
            <a:ext cx="3426106" cy="1931791"/>
          </a:xfrm>
          <a:custGeom>
            <a:rect b="b" l="l" r="r" t="t"/>
            <a:pathLst>
              <a:path extrusionOk="0" h="2337408" w="3426106">
                <a:moveTo>
                  <a:pt x="827547" y="434405"/>
                </a:moveTo>
                <a:cubicBezTo>
                  <a:pt x="831344" y="439835"/>
                  <a:pt x="835161" y="445198"/>
                  <a:pt x="838961" y="450627"/>
                </a:cubicBezTo>
                <a:cubicBezTo>
                  <a:pt x="835970" y="453772"/>
                  <a:pt x="833003" y="456843"/>
                  <a:pt x="830012" y="459988"/>
                </a:cubicBezTo>
                <a:cubicBezTo>
                  <a:pt x="827197" y="453858"/>
                  <a:pt x="824330" y="447717"/>
                  <a:pt x="821417" y="441561"/>
                </a:cubicBezTo>
                <a:cubicBezTo>
                  <a:pt x="823475" y="439130"/>
                  <a:pt x="825512" y="436767"/>
                  <a:pt x="827547" y="434405"/>
                </a:cubicBezTo>
                <a:close/>
                <a:moveTo>
                  <a:pt x="794118" y="431161"/>
                </a:moveTo>
                <a:cubicBezTo>
                  <a:pt x="799092" y="431856"/>
                  <a:pt x="804043" y="432620"/>
                  <a:pt x="808998" y="433383"/>
                </a:cubicBezTo>
                <a:cubicBezTo>
                  <a:pt x="808555" y="436137"/>
                  <a:pt x="808115" y="438886"/>
                  <a:pt x="807674" y="441638"/>
                </a:cubicBezTo>
                <a:cubicBezTo>
                  <a:pt x="802354" y="441600"/>
                  <a:pt x="796985" y="441550"/>
                  <a:pt x="791661" y="441510"/>
                </a:cubicBezTo>
                <a:cubicBezTo>
                  <a:pt x="792473" y="438031"/>
                  <a:pt x="793309" y="434636"/>
                  <a:pt x="794118" y="431161"/>
                </a:cubicBezTo>
                <a:close/>
                <a:moveTo>
                  <a:pt x="777157" y="417794"/>
                </a:moveTo>
                <a:cubicBezTo>
                  <a:pt x="779221" y="418167"/>
                  <a:pt x="780145" y="423514"/>
                  <a:pt x="781559" y="426656"/>
                </a:cubicBezTo>
                <a:cubicBezTo>
                  <a:pt x="778710" y="429314"/>
                  <a:pt x="775932" y="431910"/>
                  <a:pt x="771437" y="436134"/>
                </a:cubicBezTo>
                <a:cubicBezTo>
                  <a:pt x="770009" y="430560"/>
                  <a:pt x="769093" y="426961"/>
                  <a:pt x="768200" y="423285"/>
                </a:cubicBezTo>
                <a:cubicBezTo>
                  <a:pt x="771217" y="421286"/>
                  <a:pt x="774689" y="417375"/>
                  <a:pt x="777157" y="417794"/>
                </a:cubicBezTo>
                <a:close/>
                <a:moveTo>
                  <a:pt x="171976" y="417775"/>
                </a:moveTo>
                <a:cubicBezTo>
                  <a:pt x="172377" y="417817"/>
                  <a:pt x="171783" y="426059"/>
                  <a:pt x="171552" y="426142"/>
                </a:cubicBezTo>
                <a:cubicBezTo>
                  <a:pt x="166798" y="427710"/>
                  <a:pt x="161993" y="428729"/>
                  <a:pt x="157218" y="429837"/>
                </a:cubicBezTo>
                <a:cubicBezTo>
                  <a:pt x="157563" y="425999"/>
                  <a:pt x="157861" y="422143"/>
                  <a:pt x="158205" y="418301"/>
                </a:cubicBezTo>
                <a:cubicBezTo>
                  <a:pt x="162808" y="417976"/>
                  <a:pt x="167514" y="417459"/>
                  <a:pt x="171976" y="417775"/>
                </a:cubicBezTo>
                <a:close/>
                <a:moveTo>
                  <a:pt x="754356" y="359085"/>
                </a:moveTo>
                <a:cubicBezTo>
                  <a:pt x="759581" y="359342"/>
                  <a:pt x="764208" y="361044"/>
                  <a:pt x="768499" y="363491"/>
                </a:cubicBezTo>
                <a:cubicBezTo>
                  <a:pt x="777079" y="368384"/>
                  <a:pt x="784316" y="376262"/>
                  <a:pt x="792311" y="381513"/>
                </a:cubicBezTo>
                <a:cubicBezTo>
                  <a:pt x="793885" y="382504"/>
                  <a:pt x="793026" y="394307"/>
                  <a:pt x="791004" y="396441"/>
                </a:cubicBezTo>
                <a:cubicBezTo>
                  <a:pt x="787162" y="400551"/>
                  <a:pt x="779713" y="404970"/>
                  <a:pt x="777140" y="402776"/>
                </a:cubicBezTo>
                <a:cubicBezTo>
                  <a:pt x="763932" y="391643"/>
                  <a:pt x="751830" y="378481"/>
                  <a:pt x="736626" y="363350"/>
                </a:cubicBezTo>
                <a:cubicBezTo>
                  <a:pt x="743308" y="360017"/>
                  <a:pt x="749131" y="358829"/>
                  <a:pt x="754356" y="359085"/>
                </a:cubicBezTo>
                <a:close/>
                <a:moveTo>
                  <a:pt x="778444" y="332207"/>
                </a:moveTo>
                <a:cubicBezTo>
                  <a:pt x="785138" y="335528"/>
                  <a:pt x="791763" y="338903"/>
                  <a:pt x="798409" y="342209"/>
                </a:cubicBezTo>
                <a:cubicBezTo>
                  <a:pt x="797278" y="344838"/>
                  <a:pt x="796176" y="347543"/>
                  <a:pt x="795094" y="350185"/>
                </a:cubicBezTo>
                <a:cubicBezTo>
                  <a:pt x="788660" y="346334"/>
                  <a:pt x="782177" y="342468"/>
                  <a:pt x="775770" y="338706"/>
                </a:cubicBezTo>
                <a:cubicBezTo>
                  <a:pt x="776662" y="336539"/>
                  <a:pt x="777554" y="334372"/>
                  <a:pt x="778444" y="332207"/>
                </a:cubicBezTo>
                <a:close/>
                <a:moveTo>
                  <a:pt x="2937761" y="269712"/>
                </a:moveTo>
                <a:cubicBezTo>
                  <a:pt x="2944152" y="269410"/>
                  <a:pt x="2949860" y="272025"/>
                  <a:pt x="2955671" y="273043"/>
                </a:cubicBezTo>
                <a:cubicBezTo>
                  <a:pt x="2955381" y="275456"/>
                  <a:pt x="2955117" y="277958"/>
                  <a:pt x="2954872" y="280389"/>
                </a:cubicBezTo>
                <a:cubicBezTo>
                  <a:pt x="2943080" y="281414"/>
                  <a:pt x="2931287" y="282444"/>
                  <a:pt x="2915746" y="283889"/>
                </a:cubicBezTo>
                <a:cubicBezTo>
                  <a:pt x="2924294" y="273235"/>
                  <a:pt x="2931369" y="270015"/>
                  <a:pt x="2937761" y="269712"/>
                </a:cubicBezTo>
                <a:close/>
                <a:moveTo>
                  <a:pt x="3176072" y="245285"/>
                </a:moveTo>
                <a:lnTo>
                  <a:pt x="3153260" y="257718"/>
                </a:lnTo>
                <a:cubicBezTo>
                  <a:pt x="3145182" y="258758"/>
                  <a:pt x="3137144" y="257606"/>
                  <a:pt x="3129103" y="257830"/>
                </a:cubicBezTo>
                <a:cubicBezTo>
                  <a:pt x="3137186" y="257996"/>
                  <a:pt x="3145384" y="251769"/>
                  <a:pt x="3153554" y="247031"/>
                </a:cubicBezTo>
                <a:close/>
                <a:moveTo>
                  <a:pt x="3177651" y="244421"/>
                </a:moveTo>
                <a:lnTo>
                  <a:pt x="3179306" y="244980"/>
                </a:lnTo>
                <a:lnTo>
                  <a:pt x="3177802" y="245148"/>
                </a:lnTo>
                <a:lnTo>
                  <a:pt x="3176072" y="245285"/>
                </a:lnTo>
                <a:close/>
                <a:moveTo>
                  <a:pt x="3339385" y="242852"/>
                </a:moveTo>
                <a:cubicBezTo>
                  <a:pt x="3343653" y="247206"/>
                  <a:pt x="3347894" y="251474"/>
                  <a:pt x="3352184" y="255761"/>
                </a:cubicBezTo>
                <a:cubicBezTo>
                  <a:pt x="3350781" y="258081"/>
                  <a:pt x="3349398" y="260331"/>
                  <a:pt x="3347996" y="262649"/>
                </a:cubicBezTo>
                <a:cubicBezTo>
                  <a:pt x="3343925" y="257974"/>
                  <a:pt x="3339880" y="253381"/>
                  <a:pt x="3335810" y="248704"/>
                </a:cubicBezTo>
                <a:cubicBezTo>
                  <a:pt x="3336994" y="246779"/>
                  <a:pt x="3338200" y="244779"/>
                  <a:pt x="3339385" y="242852"/>
                </a:cubicBezTo>
                <a:close/>
                <a:moveTo>
                  <a:pt x="2049999" y="230498"/>
                </a:moveTo>
                <a:cubicBezTo>
                  <a:pt x="2032377" y="251125"/>
                  <a:pt x="2032377" y="251125"/>
                  <a:pt x="2009422" y="240023"/>
                </a:cubicBezTo>
                <a:cubicBezTo>
                  <a:pt x="2021418" y="237237"/>
                  <a:pt x="2033485" y="234392"/>
                  <a:pt x="2049999" y="230498"/>
                </a:cubicBezTo>
                <a:close/>
                <a:moveTo>
                  <a:pt x="3309373" y="225065"/>
                </a:moveTo>
                <a:cubicBezTo>
                  <a:pt x="3312455" y="221792"/>
                  <a:pt x="3320693" y="228674"/>
                  <a:pt x="3326582" y="230850"/>
                </a:cubicBezTo>
                <a:cubicBezTo>
                  <a:pt x="3325785" y="234104"/>
                  <a:pt x="3325019" y="237441"/>
                  <a:pt x="3324222" y="240696"/>
                </a:cubicBezTo>
                <a:cubicBezTo>
                  <a:pt x="3308612" y="241137"/>
                  <a:pt x="3292937" y="242171"/>
                  <a:pt x="3277462" y="241969"/>
                </a:cubicBezTo>
                <a:cubicBezTo>
                  <a:pt x="3264837" y="241768"/>
                  <a:pt x="3252006" y="231806"/>
                  <a:pt x="3241270" y="257929"/>
                </a:cubicBezTo>
                <a:cubicBezTo>
                  <a:pt x="3239978" y="261113"/>
                  <a:pt x="3231135" y="262319"/>
                  <a:pt x="3226794" y="261051"/>
                </a:cubicBezTo>
                <a:lnTo>
                  <a:pt x="3179306" y="244980"/>
                </a:lnTo>
                <a:lnTo>
                  <a:pt x="3271883" y="234655"/>
                </a:lnTo>
                <a:cubicBezTo>
                  <a:pt x="3284150" y="233082"/>
                  <a:pt x="3296063" y="239443"/>
                  <a:pt x="3309373" y="225065"/>
                </a:cubicBezTo>
                <a:close/>
                <a:moveTo>
                  <a:pt x="2995613" y="207919"/>
                </a:moveTo>
                <a:cubicBezTo>
                  <a:pt x="2998046" y="208099"/>
                  <a:pt x="2999820" y="211954"/>
                  <a:pt x="3001918" y="214160"/>
                </a:cubicBezTo>
                <a:cubicBezTo>
                  <a:pt x="3001305" y="215724"/>
                  <a:pt x="3000694" y="217290"/>
                  <a:pt x="3000082" y="218851"/>
                </a:cubicBezTo>
                <a:cubicBezTo>
                  <a:pt x="2995136" y="218240"/>
                  <a:pt x="2990167" y="217700"/>
                  <a:pt x="2985268" y="217103"/>
                </a:cubicBezTo>
                <a:cubicBezTo>
                  <a:pt x="2985357" y="215383"/>
                  <a:pt x="2985396" y="213655"/>
                  <a:pt x="2985485" y="211938"/>
                </a:cubicBezTo>
                <a:cubicBezTo>
                  <a:pt x="2988875" y="210426"/>
                  <a:pt x="2992520" y="207698"/>
                  <a:pt x="2995613" y="207919"/>
                </a:cubicBezTo>
                <a:close/>
                <a:moveTo>
                  <a:pt x="840463" y="200012"/>
                </a:moveTo>
                <a:cubicBezTo>
                  <a:pt x="840256" y="203739"/>
                  <a:pt x="839996" y="207455"/>
                  <a:pt x="839789" y="211182"/>
                </a:cubicBezTo>
                <a:cubicBezTo>
                  <a:pt x="834917" y="211730"/>
                  <a:pt x="830000" y="212265"/>
                  <a:pt x="825146" y="212744"/>
                </a:cubicBezTo>
                <a:cubicBezTo>
                  <a:pt x="825303" y="209906"/>
                  <a:pt x="825392" y="207127"/>
                  <a:pt x="825544" y="204294"/>
                </a:cubicBezTo>
                <a:cubicBezTo>
                  <a:pt x="830517" y="202865"/>
                  <a:pt x="835489" y="201437"/>
                  <a:pt x="840463" y="200012"/>
                </a:cubicBezTo>
                <a:close/>
                <a:moveTo>
                  <a:pt x="2963353" y="197662"/>
                </a:moveTo>
                <a:cubicBezTo>
                  <a:pt x="2944045" y="229546"/>
                  <a:pt x="2942546" y="230247"/>
                  <a:pt x="2914877" y="220041"/>
                </a:cubicBezTo>
                <a:cubicBezTo>
                  <a:pt x="2932635" y="211885"/>
                  <a:pt x="2946289" y="205565"/>
                  <a:pt x="2963353" y="197662"/>
                </a:cubicBezTo>
                <a:close/>
                <a:moveTo>
                  <a:pt x="2531896" y="163195"/>
                </a:moveTo>
                <a:cubicBezTo>
                  <a:pt x="2531652" y="165624"/>
                  <a:pt x="2531359" y="168042"/>
                  <a:pt x="2531116" y="170468"/>
                </a:cubicBezTo>
                <a:cubicBezTo>
                  <a:pt x="2524917" y="171312"/>
                  <a:pt x="2518782" y="172098"/>
                  <a:pt x="2512583" y="172941"/>
                </a:cubicBezTo>
                <a:cubicBezTo>
                  <a:pt x="2512934" y="169783"/>
                  <a:pt x="2513222" y="166684"/>
                  <a:pt x="2513555" y="163599"/>
                </a:cubicBezTo>
                <a:cubicBezTo>
                  <a:pt x="2519665" y="163412"/>
                  <a:pt x="2525804" y="163309"/>
                  <a:pt x="2531896" y="163195"/>
                </a:cubicBezTo>
                <a:close/>
                <a:moveTo>
                  <a:pt x="0" y="152364"/>
                </a:moveTo>
                <a:lnTo>
                  <a:pt x="6796" y="163876"/>
                </a:lnTo>
                <a:lnTo>
                  <a:pt x="0" y="160442"/>
                </a:lnTo>
                <a:close/>
                <a:moveTo>
                  <a:pt x="43570" y="137795"/>
                </a:moveTo>
                <a:cubicBezTo>
                  <a:pt x="47770" y="136808"/>
                  <a:pt x="51322" y="137460"/>
                  <a:pt x="54521" y="138863"/>
                </a:cubicBezTo>
                <a:cubicBezTo>
                  <a:pt x="60916" y="141668"/>
                  <a:pt x="65896" y="147481"/>
                  <a:pt x="71812" y="149210"/>
                </a:cubicBezTo>
                <a:cubicBezTo>
                  <a:pt x="84262" y="152846"/>
                  <a:pt x="98434" y="153423"/>
                  <a:pt x="103010" y="173557"/>
                </a:cubicBezTo>
                <a:cubicBezTo>
                  <a:pt x="75213" y="177262"/>
                  <a:pt x="57881" y="152946"/>
                  <a:pt x="28732" y="146556"/>
                </a:cubicBezTo>
                <a:cubicBezTo>
                  <a:pt x="34522" y="141406"/>
                  <a:pt x="39370" y="138781"/>
                  <a:pt x="43570" y="137795"/>
                </a:cubicBezTo>
                <a:close/>
                <a:moveTo>
                  <a:pt x="154785" y="45418"/>
                </a:moveTo>
                <a:cubicBezTo>
                  <a:pt x="164632" y="50342"/>
                  <a:pt x="174433" y="55254"/>
                  <a:pt x="184262" y="60243"/>
                </a:cubicBezTo>
                <a:cubicBezTo>
                  <a:pt x="183989" y="60997"/>
                  <a:pt x="183743" y="61837"/>
                  <a:pt x="183452" y="62661"/>
                </a:cubicBezTo>
                <a:cubicBezTo>
                  <a:pt x="173005" y="59609"/>
                  <a:pt x="162558" y="56557"/>
                  <a:pt x="152110" y="53505"/>
                </a:cubicBezTo>
                <a:cubicBezTo>
                  <a:pt x="153001" y="50809"/>
                  <a:pt x="153893" y="48116"/>
                  <a:pt x="154785" y="45418"/>
                </a:cubicBezTo>
                <a:close/>
                <a:moveTo>
                  <a:pt x="228703" y="28809"/>
                </a:moveTo>
                <a:cubicBezTo>
                  <a:pt x="292850" y="49897"/>
                  <a:pt x="356972" y="70899"/>
                  <a:pt x="424870" y="93161"/>
                </a:cubicBezTo>
                <a:cubicBezTo>
                  <a:pt x="424922" y="101665"/>
                  <a:pt x="425089" y="116878"/>
                  <a:pt x="425212" y="133815"/>
                </a:cubicBezTo>
                <a:cubicBezTo>
                  <a:pt x="432060" y="125431"/>
                  <a:pt x="438110" y="118025"/>
                  <a:pt x="440746" y="114852"/>
                </a:cubicBezTo>
                <a:cubicBezTo>
                  <a:pt x="460980" y="117355"/>
                  <a:pt x="478011" y="119145"/>
                  <a:pt x="494889" y="121802"/>
                </a:cubicBezTo>
                <a:cubicBezTo>
                  <a:pt x="502809" y="123052"/>
                  <a:pt x="515997" y="122737"/>
                  <a:pt x="516998" y="128713"/>
                </a:cubicBezTo>
                <a:cubicBezTo>
                  <a:pt x="520702" y="150413"/>
                  <a:pt x="531265" y="142432"/>
                  <a:pt x="542578" y="139676"/>
                </a:cubicBezTo>
                <a:cubicBezTo>
                  <a:pt x="557737" y="135993"/>
                  <a:pt x="574318" y="130452"/>
                  <a:pt x="587596" y="134634"/>
                </a:cubicBezTo>
                <a:cubicBezTo>
                  <a:pt x="607147" y="140725"/>
                  <a:pt x="624646" y="154023"/>
                  <a:pt x="642374" y="165643"/>
                </a:cubicBezTo>
                <a:cubicBezTo>
                  <a:pt x="650620" y="171083"/>
                  <a:pt x="660033" y="177323"/>
                  <a:pt x="664100" y="187682"/>
                </a:cubicBezTo>
                <a:cubicBezTo>
                  <a:pt x="669839" y="202241"/>
                  <a:pt x="678364" y="207083"/>
                  <a:pt x="689886" y="205221"/>
                </a:cubicBezTo>
                <a:cubicBezTo>
                  <a:pt x="707928" y="202301"/>
                  <a:pt x="719889" y="211332"/>
                  <a:pt x="729814" y="227871"/>
                </a:cubicBezTo>
                <a:cubicBezTo>
                  <a:pt x="735741" y="237716"/>
                  <a:pt x="744172" y="244120"/>
                  <a:pt x="755788" y="245466"/>
                </a:cubicBezTo>
                <a:cubicBezTo>
                  <a:pt x="752672" y="231142"/>
                  <a:pt x="750208" y="219733"/>
                  <a:pt x="747714" y="208239"/>
                </a:cubicBezTo>
                <a:cubicBezTo>
                  <a:pt x="749547" y="205514"/>
                  <a:pt x="751398" y="202723"/>
                  <a:pt x="753231" y="199998"/>
                </a:cubicBezTo>
                <a:cubicBezTo>
                  <a:pt x="764666" y="204627"/>
                  <a:pt x="781446" y="204068"/>
                  <a:pt x="786372" y="215209"/>
                </a:cubicBezTo>
                <a:cubicBezTo>
                  <a:pt x="793657" y="231743"/>
                  <a:pt x="803956" y="234069"/>
                  <a:pt x="816072" y="236014"/>
                </a:cubicBezTo>
                <a:cubicBezTo>
                  <a:pt x="821740" y="236988"/>
                  <a:pt x="829055" y="233746"/>
                  <a:pt x="833323" y="237040"/>
                </a:cubicBezTo>
                <a:cubicBezTo>
                  <a:pt x="851435" y="250895"/>
                  <a:pt x="868661" y="266541"/>
                  <a:pt x="886294" y="281318"/>
                </a:cubicBezTo>
                <a:cubicBezTo>
                  <a:pt x="907720" y="299251"/>
                  <a:pt x="928792" y="319807"/>
                  <a:pt x="958059" y="283787"/>
                </a:cubicBezTo>
                <a:cubicBezTo>
                  <a:pt x="987693" y="298429"/>
                  <a:pt x="987693" y="298429"/>
                  <a:pt x="1009970" y="290760"/>
                </a:cubicBezTo>
                <a:cubicBezTo>
                  <a:pt x="1001268" y="281550"/>
                  <a:pt x="994747" y="274644"/>
                  <a:pt x="988127" y="267704"/>
                </a:cubicBezTo>
                <a:cubicBezTo>
                  <a:pt x="1002847" y="261088"/>
                  <a:pt x="1057965" y="273025"/>
                  <a:pt x="1087902" y="289120"/>
                </a:cubicBezTo>
                <a:cubicBezTo>
                  <a:pt x="1085397" y="296272"/>
                  <a:pt x="1082873" y="303492"/>
                  <a:pt x="1080390" y="310578"/>
                </a:cubicBezTo>
                <a:cubicBezTo>
                  <a:pt x="1118512" y="332323"/>
                  <a:pt x="1125701" y="330938"/>
                  <a:pt x="1148971" y="298773"/>
                </a:cubicBezTo>
                <a:cubicBezTo>
                  <a:pt x="1172157" y="310852"/>
                  <a:pt x="1196333" y="312457"/>
                  <a:pt x="1219051" y="290518"/>
                </a:cubicBezTo>
                <a:cubicBezTo>
                  <a:pt x="1225651" y="301768"/>
                  <a:pt x="1229722" y="317965"/>
                  <a:pt x="1236518" y="318281"/>
                </a:cubicBezTo>
                <a:cubicBezTo>
                  <a:pt x="1251991" y="319014"/>
                  <a:pt x="1253995" y="297085"/>
                  <a:pt x="1259614" y="281747"/>
                </a:cubicBezTo>
                <a:cubicBezTo>
                  <a:pt x="1253992" y="278133"/>
                  <a:pt x="1248973" y="274925"/>
                  <a:pt x="1243930" y="271631"/>
                </a:cubicBezTo>
                <a:cubicBezTo>
                  <a:pt x="1287667" y="272733"/>
                  <a:pt x="1330235" y="276602"/>
                  <a:pt x="1371732" y="285012"/>
                </a:cubicBezTo>
                <a:cubicBezTo>
                  <a:pt x="1414066" y="293589"/>
                  <a:pt x="1453092" y="315069"/>
                  <a:pt x="1501900" y="316895"/>
                </a:cubicBezTo>
                <a:cubicBezTo>
                  <a:pt x="1491758" y="286569"/>
                  <a:pt x="1466834" y="302409"/>
                  <a:pt x="1455591" y="285781"/>
                </a:cubicBezTo>
                <a:cubicBezTo>
                  <a:pt x="1491347" y="282656"/>
                  <a:pt x="1526464" y="282079"/>
                  <a:pt x="1561496" y="281777"/>
                </a:cubicBezTo>
                <a:cubicBezTo>
                  <a:pt x="1603640" y="281427"/>
                  <a:pt x="1645499" y="283648"/>
                  <a:pt x="1687980" y="279834"/>
                </a:cubicBezTo>
                <a:cubicBezTo>
                  <a:pt x="1707743" y="278106"/>
                  <a:pt x="1723238" y="277706"/>
                  <a:pt x="1727662" y="304920"/>
                </a:cubicBezTo>
                <a:cubicBezTo>
                  <a:pt x="1752653" y="303200"/>
                  <a:pt x="1774380" y="316901"/>
                  <a:pt x="1800387" y="301608"/>
                </a:cubicBezTo>
                <a:cubicBezTo>
                  <a:pt x="1805708" y="298461"/>
                  <a:pt x="1812937" y="303834"/>
                  <a:pt x="1818807" y="306609"/>
                </a:cubicBezTo>
                <a:cubicBezTo>
                  <a:pt x="1830714" y="312283"/>
                  <a:pt x="1841981" y="323158"/>
                  <a:pt x="1855044" y="298472"/>
                </a:cubicBezTo>
                <a:cubicBezTo>
                  <a:pt x="1856521" y="295719"/>
                  <a:pt x="1861673" y="294038"/>
                  <a:pt x="1864473" y="294554"/>
                </a:cubicBezTo>
                <a:cubicBezTo>
                  <a:pt x="1878231" y="296903"/>
                  <a:pt x="1891458" y="301601"/>
                  <a:pt x="1905399" y="302797"/>
                </a:cubicBezTo>
                <a:cubicBezTo>
                  <a:pt x="1922481" y="304222"/>
                  <a:pt x="1940342" y="307773"/>
                  <a:pt x="1957304" y="301280"/>
                </a:cubicBezTo>
                <a:cubicBezTo>
                  <a:pt x="1969246" y="296733"/>
                  <a:pt x="1978975" y="294272"/>
                  <a:pt x="1988905" y="298913"/>
                </a:cubicBezTo>
                <a:cubicBezTo>
                  <a:pt x="2000879" y="304534"/>
                  <a:pt x="2012096" y="312741"/>
                  <a:pt x="2024636" y="316253"/>
                </a:cubicBezTo>
                <a:cubicBezTo>
                  <a:pt x="2053266" y="324236"/>
                  <a:pt x="2082432" y="330558"/>
                  <a:pt x="2111646" y="336360"/>
                </a:cubicBezTo>
                <a:cubicBezTo>
                  <a:pt x="2119461" y="337960"/>
                  <a:pt x="2128398" y="335192"/>
                  <a:pt x="2136813" y="334390"/>
                </a:cubicBezTo>
                <a:cubicBezTo>
                  <a:pt x="2137390" y="331528"/>
                  <a:pt x="2137967" y="328663"/>
                  <a:pt x="2138547" y="325801"/>
                </a:cubicBezTo>
                <a:cubicBezTo>
                  <a:pt x="2111370" y="291938"/>
                  <a:pt x="2066027" y="298628"/>
                  <a:pt x="2038136" y="265614"/>
                </a:cubicBezTo>
                <a:cubicBezTo>
                  <a:pt x="2056053" y="262589"/>
                  <a:pt x="2071802" y="276738"/>
                  <a:pt x="2095699" y="258556"/>
                </a:cubicBezTo>
                <a:cubicBezTo>
                  <a:pt x="2085443" y="253437"/>
                  <a:pt x="2078803" y="250815"/>
                  <a:pt x="2072785" y="246781"/>
                </a:cubicBezTo>
                <a:cubicBezTo>
                  <a:pt x="2068124" y="243599"/>
                  <a:pt x="2060637" y="239445"/>
                  <a:pt x="2060760" y="234248"/>
                </a:cubicBezTo>
                <a:cubicBezTo>
                  <a:pt x="2061426" y="207686"/>
                  <a:pt x="2049956" y="205473"/>
                  <a:pt x="2033850" y="204782"/>
                </a:cubicBezTo>
                <a:cubicBezTo>
                  <a:pt x="2021021" y="204220"/>
                  <a:pt x="2003938" y="203853"/>
                  <a:pt x="2007924" y="178336"/>
                </a:cubicBezTo>
                <a:cubicBezTo>
                  <a:pt x="1997131" y="175941"/>
                  <a:pt x="1987480" y="173879"/>
                  <a:pt x="1977854" y="171750"/>
                </a:cubicBezTo>
                <a:cubicBezTo>
                  <a:pt x="1999674" y="156066"/>
                  <a:pt x="2045380" y="158046"/>
                  <a:pt x="2063067" y="170872"/>
                </a:cubicBezTo>
                <a:cubicBezTo>
                  <a:pt x="2072976" y="150950"/>
                  <a:pt x="2084896" y="151093"/>
                  <a:pt x="2097671" y="155737"/>
                </a:cubicBezTo>
                <a:cubicBezTo>
                  <a:pt x="2111623" y="160797"/>
                  <a:pt x="2125614" y="174586"/>
                  <a:pt x="2141063" y="145442"/>
                </a:cubicBezTo>
                <a:cubicBezTo>
                  <a:pt x="2142866" y="142106"/>
                  <a:pt x="2149604" y="141192"/>
                  <a:pt x="2153422" y="141778"/>
                </a:cubicBezTo>
                <a:cubicBezTo>
                  <a:pt x="2167260" y="143849"/>
                  <a:pt x="2182514" y="143379"/>
                  <a:pt x="2194279" y="150609"/>
                </a:cubicBezTo>
                <a:cubicBezTo>
                  <a:pt x="2218216" y="165256"/>
                  <a:pt x="2245517" y="160419"/>
                  <a:pt x="2272103" y="160150"/>
                </a:cubicBezTo>
                <a:cubicBezTo>
                  <a:pt x="2277916" y="160103"/>
                  <a:pt x="2281658" y="152252"/>
                  <a:pt x="2275544" y="146069"/>
                </a:cubicBezTo>
                <a:cubicBezTo>
                  <a:pt x="2274952" y="145441"/>
                  <a:pt x="2273956" y="145301"/>
                  <a:pt x="2273569" y="144505"/>
                </a:cubicBezTo>
                <a:cubicBezTo>
                  <a:pt x="2273307" y="143978"/>
                  <a:pt x="2273790" y="142679"/>
                  <a:pt x="2273911" y="141730"/>
                </a:cubicBezTo>
                <a:cubicBezTo>
                  <a:pt x="2316034" y="139858"/>
                  <a:pt x="2328855" y="135492"/>
                  <a:pt x="2340183" y="118866"/>
                </a:cubicBezTo>
                <a:cubicBezTo>
                  <a:pt x="2319366" y="118168"/>
                  <a:pt x="2297089" y="124241"/>
                  <a:pt x="2279197" y="109463"/>
                </a:cubicBezTo>
                <a:cubicBezTo>
                  <a:pt x="2289672" y="106385"/>
                  <a:pt x="2299139" y="109606"/>
                  <a:pt x="2309003" y="108620"/>
                </a:cubicBezTo>
                <a:cubicBezTo>
                  <a:pt x="2318593" y="107704"/>
                  <a:pt x="2331933" y="110773"/>
                  <a:pt x="2334651" y="86927"/>
                </a:cubicBezTo>
                <a:cubicBezTo>
                  <a:pt x="2301896" y="82971"/>
                  <a:pt x="2266660" y="99738"/>
                  <a:pt x="2237365" y="83754"/>
                </a:cubicBezTo>
                <a:cubicBezTo>
                  <a:pt x="2260053" y="77341"/>
                  <a:pt x="2282582" y="71110"/>
                  <a:pt x="2304386" y="70205"/>
                </a:cubicBezTo>
                <a:cubicBezTo>
                  <a:pt x="2325880" y="69284"/>
                  <a:pt x="2354483" y="55732"/>
                  <a:pt x="2354956" y="104457"/>
                </a:cubicBezTo>
                <a:cubicBezTo>
                  <a:pt x="2369675" y="99435"/>
                  <a:pt x="2382474" y="94610"/>
                  <a:pt x="2395303" y="90924"/>
                </a:cubicBezTo>
                <a:cubicBezTo>
                  <a:pt x="2403832" y="88490"/>
                  <a:pt x="2413729" y="84031"/>
                  <a:pt x="2420601" y="87098"/>
                </a:cubicBezTo>
                <a:cubicBezTo>
                  <a:pt x="2431744" y="92018"/>
                  <a:pt x="2441112" y="93621"/>
                  <a:pt x="2454301" y="85876"/>
                </a:cubicBezTo>
                <a:cubicBezTo>
                  <a:pt x="2461731" y="81524"/>
                  <a:pt x="2472438" y="86168"/>
                  <a:pt x="2479494" y="91263"/>
                </a:cubicBezTo>
                <a:cubicBezTo>
                  <a:pt x="2488175" y="97516"/>
                  <a:pt x="2495289" y="107551"/>
                  <a:pt x="2501903" y="117518"/>
                </a:cubicBezTo>
                <a:cubicBezTo>
                  <a:pt x="2507255" y="125599"/>
                  <a:pt x="2510806" y="135960"/>
                  <a:pt x="2515176" y="145275"/>
                </a:cubicBezTo>
                <a:cubicBezTo>
                  <a:pt x="2514191" y="147941"/>
                  <a:pt x="2513204" y="150609"/>
                  <a:pt x="2512218" y="153279"/>
                </a:cubicBezTo>
                <a:cubicBezTo>
                  <a:pt x="2496521" y="152783"/>
                  <a:pt x="2480209" y="167501"/>
                  <a:pt x="2464812" y="157471"/>
                </a:cubicBezTo>
                <a:cubicBezTo>
                  <a:pt x="2461854" y="155544"/>
                  <a:pt x="2457756" y="155032"/>
                  <a:pt x="2454120" y="155788"/>
                </a:cubicBezTo>
                <a:cubicBezTo>
                  <a:pt x="2443438" y="157973"/>
                  <a:pt x="2429039" y="168095"/>
                  <a:pt x="2422630" y="162735"/>
                </a:cubicBezTo>
                <a:cubicBezTo>
                  <a:pt x="2406265" y="148932"/>
                  <a:pt x="2387368" y="157969"/>
                  <a:pt x="2369415" y="159166"/>
                </a:cubicBezTo>
                <a:cubicBezTo>
                  <a:pt x="2354418" y="160166"/>
                  <a:pt x="2338955" y="164895"/>
                  <a:pt x="2323654" y="168010"/>
                </a:cubicBezTo>
                <a:cubicBezTo>
                  <a:pt x="2323402" y="170812"/>
                  <a:pt x="2323199" y="173636"/>
                  <a:pt x="2322997" y="176458"/>
                </a:cubicBezTo>
                <a:cubicBezTo>
                  <a:pt x="2330170" y="176355"/>
                  <a:pt x="2337270" y="176153"/>
                  <a:pt x="2344406" y="176190"/>
                </a:cubicBezTo>
                <a:cubicBezTo>
                  <a:pt x="2362929" y="176222"/>
                  <a:pt x="2383819" y="170119"/>
                  <a:pt x="2399372" y="177848"/>
                </a:cubicBezTo>
                <a:cubicBezTo>
                  <a:pt x="2424310" y="190134"/>
                  <a:pt x="2449599" y="198204"/>
                  <a:pt x="2477417" y="198675"/>
                </a:cubicBezTo>
                <a:cubicBezTo>
                  <a:pt x="2509334" y="199130"/>
                  <a:pt x="2541222" y="200032"/>
                  <a:pt x="2573334" y="199104"/>
                </a:cubicBezTo>
                <a:cubicBezTo>
                  <a:pt x="2609698" y="197974"/>
                  <a:pt x="2646335" y="195031"/>
                  <a:pt x="2682839" y="192888"/>
                </a:cubicBezTo>
                <a:cubicBezTo>
                  <a:pt x="2698382" y="191969"/>
                  <a:pt x="2707684" y="200526"/>
                  <a:pt x="2708319" y="225117"/>
                </a:cubicBezTo>
                <a:cubicBezTo>
                  <a:pt x="2698191" y="230722"/>
                  <a:pt x="2687995" y="236385"/>
                  <a:pt x="2677912" y="242009"/>
                </a:cubicBezTo>
                <a:cubicBezTo>
                  <a:pt x="2679102" y="245917"/>
                  <a:pt x="2679497" y="249520"/>
                  <a:pt x="2680199" y="249420"/>
                </a:cubicBezTo>
                <a:cubicBezTo>
                  <a:pt x="2706534" y="245591"/>
                  <a:pt x="2732853" y="243048"/>
                  <a:pt x="2759265" y="236813"/>
                </a:cubicBezTo>
                <a:cubicBezTo>
                  <a:pt x="2774335" y="233256"/>
                  <a:pt x="2789021" y="213292"/>
                  <a:pt x="2805112" y="221477"/>
                </a:cubicBezTo>
                <a:cubicBezTo>
                  <a:pt x="2807857" y="222886"/>
                  <a:pt x="2813656" y="218290"/>
                  <a:pt x="2817407" y="214835"/>
                </a:cubicBezTo>
                <a:cubicBezTo>
                  <a:pt x="2844162" y="190060"/>
                  <a:pt x="2867323" y="203647"/>
                  <a:pt x="2891277" y="207079"/>
                </a:cubicBezTo>
                <a:cubicBezTo>
                  <a:pt x="2894260" y="207497"/>
                  <a:pt x="2896001" y="214829"/>
                  <a:pt x="2897558" y="219603"/>
                </a:cubicBezTo>
                <a:cubicBezTo>
                  <a:pt x="2898191" y="221684"/>
                  <a:pt x="2896919" y="225331"/>
                  <a:pt x="2896311" y="230079"/>
                </a:cubicBezTo>
                <a:cubicBezTo>
                  <a:pt x="2888943" y="226939"/>
                  <a:pt x="2882992" y="224443"/>
                  <a:pt x="2875747" y="221418"/>
                </a:cubicBezTo>
                <a:cubicBezTo>
                  <a:pt x="2868249" y="238407"/>
                  <a:pt x="2858999" y="243134"/>
                  <a:pt x="2846704" y="239847"/>
                </a:cubicBezTo>
                <a:cubicBezTo>
                  <a:pt x="2839603" y="237924"/>
                  <a:pt x="2830591" y="243248"/>
                  <a:pt x="2822525" y="244458"/>
                </a:cubicBezTo>
                <a:cubicBezTo>
                  <a:pt x="2815093" y="245618"/>
                  <a:pt x="2807495" y="246810"/>
                  <a:pt x="2800419" y="245881"/>
                </a:cubicBezTo>
                <a:cubicBezTo>
                  <a:pt x="2779246" y="243028"/>
                  <a:pt x="2758136" y="252025"/>
                  <a:pt x="2733493" y="258396"/>
                </a:cubicBezTo>
                <a:cubicBezTo>
                  <a:pt x="2738916" y="266953"/>
                  <a:pt x="2741219" y="270585"/>
                  <a:pt x="2743526" y="274210"/>
                </a:cubicBezTo>
                <a:cubicBezTo>
                  <a:pt x="2733742" y="276509"/>
                  <a:pt x="2725073" y="275341"/>
                  <a:pt x="2717442" y="271520"/>
                </a:cubicBezTo>
                <a:cubicBezTo>
                  <a:pt x="2697287" y="261460"/>
                  <a:pt x="2695625" y="261660"/>
                  <a:pt x="2676349" y="286349"/>
                </a:cubicBezTo>
                <a:cubicBezTo>
                  <a:pt x="2671175" y="282259"/>
                  <a:pt x="2666252" y="276958"/>
                  <a:pt x="2660397" y="273959"/>
                </a:cubicBezTo>
                <a:cubicBezTo>
                  <a:pt x="2645898" y="266538"/>
                  <a:pt x="2631626" y="253349"/>
                  <a:pt x="2616121" y="255034"/>
                </a:cubicBezTo>
                <a:cubicBezTo>
                  <a:pt x="2595925" y="257172"/>
                  <a:pt x="2580390" y="244065"/>
                  <a:pt x="2559904" y="247559"/>
                </a:cubicBezTo>
                <a:cubicBezTo>
                  <a:pt x="2536358" y="251594"/>
                  <a:pt x="2513502" y="246358"/>
                  <a:pt x="2490095" y="246725"/>
                </a:cubicBezTo>
                <a:cubicBezTo>
                  <a:pt x="2484430" y="246809"/>
                  <a:pt x="2477885" y="253086"/>
                  <a:pt x="2467367" y="258958"/>
                </a:cubicBezTo>
                <a:cubicBezTo>
                  <a:pt x="2474272" y="264385"/>
                  <a:pt x="2477013" y="268295"/>
                  <a:pt x="2480551" y="268948"/>
                </a:cubicBezTo>
                <a:cubicBezTo>
                  <a:pt x="2521267" y="276144"/>
                  <a:pt x="2561833" y="285264"/>
                  <a:pt x="2605237" y="276869"/>
                </a:cubicBezTo>
                <a:cubicBezTo>
                  <a:pt x="2622788" y="273508"/>
                  <a:pt x="2633592" y="281363"/>
                  <a:pt x="2642895" y="297195"/>
                </a:cubicBezTo>
                <a:cubicBezTo>
                  <a:pt x="2647329" y="304704"/>
                  <a:pt x="2654006" y="311432"/>
                  <a:pt x="2661156" y="313369"/>
                </a:cubicBezTo>
                <a:cubicBezTo>
                  <a:pt x="2676053" y="317495"/>
                  <a:pt x="2691902" y="318178"/>
                  <a:pt x="2713169" y="321059"/>
                </a:cubicBezTo>
                <a:cubicBezTo>
                  <a:pt x="2702514" y="323328"/>
                  <a:pt x="2697873" y="324322"/>
                  <a:pt x="2693281" y="325332"/>
                </a:cubicBezTo>
                <a:cubicBezTo>
                  <a:pt x="2694778" y="334563"/>
                  <a:pt x="2695997" y="342269"/>
                  <a:pt x="2697863" y="353957"/>
                </a:cubicBezTo>
                <a:cubicBezTo>
                  <a:pt x="2672455" y="351613"/>
                  <a:pt x="2650619" y="346068"/>
                  <a:pt x="2628044" y="348569"/>
                </a:cubicBezTo>
                <a:cubicBezTo>
                  <a:pt x="2603849" y="351279"/>
                  <a:pt x="2591945" y="312631"/>
                  <a:pt x="2558970" y="334762"/>
                </a:cubicBezTo>
                <a:cubicBezTo>
                  <a:pt x="2564638" y="343010"/>
                  <a:pt x="2567695" y="351331"/>
                  <a:pt x="2572966" y="354387"/>
                </a:cubicBezTo>
                <a:cubicBezTo>
                  <a:pt x="2593213" y="366061"/>
                  <a:pt x="2614162" y="376048"/>
                  <a:pt x="2634863" y="386721"/>
                </a:cubicBezTo>
                <a:cubicBezTo>
                  <a:pt x="2637970" y="386188"/>
                  <a:pt x="2641028" y="385641"/>
                  <a:pt x="2644135" y="385108"/>
                </a:cubicBezTo>
                <a:cubicBezTo>
                  <a:pt x="2645730" y="373976"/>
                  <a:pt x="2650198" y="372327"/>
                  <a:pt x="2657475" y="372406"/>
                </a:cubicBezTo>
                <a:cubicBezTo>
                  <a:pt x="2677521" y="372724"/>
                  <a:pt x="2697796" y="371373"/>
                  <a:pt x="2717991" y="370830"/>
                </a:cubicBezTo>
                <a:cubicBezTo>
                  <a:pt x="2722177" y="370689"/>
                  <a:pt x="2728547" y="368908"/>
                  <a:pt x="2730076" y="372009"/>
                </a:cubicBezTo>
                <a:cubicBezTo>
                  <a:pt x="2739726" y="391427"/>
                  <a:pt x="2759430" y="385660"/>
                  <a:pt x="2772489" y="396072"/>
                </a:cubicBezTo>
                <a:cubicBezTo>
                  <a:pt x="2801031" y="418886"/>
                  <a:pt x="2834765" y="407440"/>
                  <a:pt x="2868383" y="396038"/>
                </a:cubicBezTo>
                <a:cubicBezTo>
                  <a:pt x="2872416" y="394638"/>
                  <a:pt x="2876338" y="388660"/>
                  <a:pt x="2881665" y="383543"/>
                </a:cubicBezTo>
                <a:cubicBezTo>
                  <a:pt x="2852303" y="370798"/>
                  <a:pt x="2817614" y="396140"/>
                  <a:pt x="2792663" y="373086"/>
                </a:cubicBezTo>
                <a:cubicBezTo>
                  <a:pt x="2827956" y="365882"/>
                  <a:pt x="2862858" y="361070"/>
                  <a:pt x="2896939" y="361553"/>
                </a:cubicBezTo>
                <a:cubicBezTo>
                  <a:pt x="2910459" y="361710"/>
                  <a:pt x="2930127" y="355177"/>
                  <a:pt x="2933802" y="383008"/>
                </a:cubicBezTo>
                <a:cubicBezTo>
                  <a:pt x="2934047" y="384824"/>
                  <a:pt x="2941747" y="384876"/>
                  <a:pt x="2944908" y="382384"/>
                </a:cubicBezTo>
                <a:cubicBezTo>
                  <a:pt x="2946795" y="380888"/>
                  <a:pt x="2946639" y="372732"/>
                  <a:pt x="2947419" y="367581"/>
                </a:cubicBezTo>
                <a:cubicBezTo>
                  <a:pt x="2947753" y="365556"/>
                  <a:pt x="2948086" y="363528"/>
                  <a:pt x="2948175" y="362872"/>
                </a:cubicBezTo>
                <a:cubicBezTo>
                  <a:pt x="2955564" y="357604"/>
                  <a:pt x="2962429" y="352713"/>
                  <a:pt x="2969296" y="347816"/>
                </a:cubicBezTo>
                <a:cubicBezTo>
                  <a:pt x="2960774" y="339948"/>
                  <a:pt x="2946958" y="343643"/>
                  <a:pt x="2944547" y="337180"/>
                </a:cubicBezTo>
                <a:cubicBezTo>
                  <a:pt x="2934640" y="310482"/>
                  <a:pt x="2916101" y="324851"/>
                  <a:pt x="2900377" y="328520"/>
                </a:cubicBezTo>
                <a:cubicBezTo>
                  <a:pt x="2886888" y="331630"/>
                  <a:pt x="2873261" y="341066"/>
                  <a:pt x="2859757" y="344401"/>
                </a:cubicBezTo>
                <a:cubicBezTo>
                  <a:pt x="2813015" y="356061"/>
                  <a:pt x="2769333" y="346259"/>
                  <a:pt x="2720637" y="347420"/>
                </a:cubicBezTo>
                <a:cubicBezTo>
                  <a:pt x="2725882" y="338869"/>
                  <a:pt x="2728498" y="332208"/>
                  <a:pt x="2730283" y="332122"/>
                </a:cubicBezTo>
                <a:cubicBezTo>
                  <a:pt x="2748204" y="331218"/>
                  <a:pt x="2762561" y="308121"/>
                  <a:pt x="2779197" y="304339"/>
                </a:cubicBezTo>
                <a:cubicBezTo>
                  <a:pt x="2791615" y="301525"/>
                  <a:pt x="2804984" y="302550"/>
                  <a:pt x="2815939" y="307417"/>
                </a:cubicBezTo>
                <a:cubicBezTo>
                  <a:pt x="2843342" y="319592"/>
                  <a:pt x="2873728" y="312169"/>
                  <a:pt x="2903019" y="310796"/>
                </a:cubicBezTo>
                <a:cubicBezTo>
                  <a:pt x="2920352" y="309947"/>
                  <a:pt x="2938521" y="301989"/>
                  <a:pt x="2956334" y="297186"/>
                </a:cubicBezTo>
                <a:cubicBezTo>
                  <a:pt x="2955498" y="300583"/>
                  <a:pt x="2954689" y="304058"/>
                  <a:pt x="2953833" y="307523"/>
                </a:cubicBezTo>
                <a:cubicBezTo>
                  <a:pt x="2961363" y="313819"/>
                  <a:pt x="2968617" y="320710"/>
                  <a:pt x="2976491" y="326195"/>
                </a:cubicBezTo>
                <a:cubicBezTo>
                  <a:pt x="2981909" y="329979"/>
                  <a:pt x="2987987" y="332739"/>
                  <a:pt x="2994183" y="334398"/>
                </a:cubicBezTo>
                <a:cubicBezTo>
                  <a:pt x="3002716" y="336739"/>
                  <a:pt x="3011450" y="339442"/>
                  <a:pt x="3020459" y="338737"/>
                </a:cubicBezTo>
                <a:cubicBezTo>
                  <a:pt x="3055357" y="335890"/>
                  <a:pt x="3090459" y="331290"/>
                  <a:pt x="3125390" y="328151"/>
                </a:cubicBezTo>
                <a:cubicBezTo>
                  <a:pt x="3149142" y="326070"/>
                  <a:pt x="3172946" y="324154"/>
                  <a:pt x="3196366" y="324630"/>
                </a:cubicBezTo>
                <a:cubicBezTo>
                  <a:pt x="3203008" y="324752"/>
                  <a:pt x="3208264" y="333336"/>
                  <a:pt x="3214128" y="338081"/>
                </a:cubicBezTo>
                <a:cubicBezTo>
                  <a:pt x="3213285" y="341319"/>
                  <a:pt x="3212490" y="344575"/>
                  <a:pt x="3211694" y="347832"/>
                </a:cubicBezTo>
                <a:cubicBezTo>
                  <a:pt x="3194849" y="352158"/>
                  <a:pt x="3178000" y="356485"/>
                  <a:pt x="3161150" y="360809"/>
                </a:cubicBezTo>
                <a:cubicBezTo>
                  <a:pt x="3160703" y="363408"/>
                  <a:pt x="3160255" y="366004"/>
                  <a:pt x="3159807" y="368603"/>
                </a:cubicBezTo>
                <a:cubicBezTo>
                  <a:pt x="3168777" y="371224"/>
                  <a:pt x="3177701" y="373982"/>
                  <a:pt x="3186712" y="376463"/>
                </a:cubicBezTo>
                <a:cubicBezTo>
                  <a:pt x="3195051" y="378748"/>
                  <a:pt x="3205973" y="376632"/>
                  <a:pt x="3202777" y="396617"/>
                </a:cubicBezTo>
                <a:cubicBezTo>
                  <a:pt x="3202280" y="399732"/>
                  <a:pt x="3208114" y="402801"/>
                  <a:pt x="3210856" y="406181"/>
                </a:cubicBezTo>
                <a:cubicBezTo>
                  <a:pt x="3215520" y="412013"/>
                  <a:pt x="3219958" y="418089"/>
                  <a:pt x="3222782" y="421714"/>
                </a:cubicBezTo>
                <a:cubicBezTo>
                  <a:pt x="3214841" y="429401"/>
                  <a:pt x="3209085" y="434924"/>
                  <a:pt x="3203397" y="440386"/>
                </a:cubicBezTo>
                <a:cubicBezTo>
                  <a:pt x="3205979" y="445917"/>
                  <a:pt x="3207842" y="456012"/>
                  <a:pt x="3211361" y="456207"/>
                </a:cubicBezTo>
                <a:cubicBezTo>
                  <a:pt x="3233463" y="457280"/>
                  <a:pt x="3255744" y="459165"/>
                  <a:pt x="3279945" y="442962"/>
                </a:cubicBezTo>
                <a:cubicBezTo>
                  <a:pt x="3267686" y="439381"/>
                  <a:pt x="3255377" y="435786"/>
                  <a:pt x="3243118" y="432204"/>
                </a:cubicBezTo>
                <a:cubicBezTo>
                  <a:pt x="3243533" y="430430"/>
                  <a:pt x="3243969" y="428585"/>
                  <a:pt x="3244382" y="426815"/>
                </a:cubicBezTo>
                <a:lnTo>
                  <a:pt x="3305470" y="425464"/>
                </a:lnTo>
                <a:lnTo>
                  <a:pt x="3305745" y="425714"/>
                </a:lnTo>
                <a:lnTo>
                  <a:pt x="3306132" y="425449"/>
                </a:lnTo>
                <a:lnTo>
                  <a:pt x="3305470" y="425464"/>
                </a:lnTo>
                <a:lnTo>
                  <a:pt x="3290551" y="411799"/>
                </a:lnTo>
                <a:cubicBezTo>
                  <a:pt x="3278138" y="411583"/>
                  <a:pt x="3266303" y="408126"/>
                  <a:pt x="3254229" y="406039"/>
                </a:cubicBezTo>
                <a:cubicBezTo>
                  <a:pt x="3277892" y="393623"/>
                  <a:pt x="3301141" y="407613"/>
                  <a:pt x="3325607" y="378454"/>
                </a:cubicBezTo>
                <a:cubicBezTo>
                  <a:pt x="3311099" y="358295"/>
                  <a:pt x="3291987" y="375682"/>
                  <a:pt x="3276705" y="373947"/>
                </a:cubicBezTo>
                <a:cubicBezTo>
                  <a:pt x="3260568" y="372114"/>
                  <a:pt x="3240754" y="385352"/>
                  <a:pt x="3227557" y="358757"/>
                </a:cubicBezTo>
                <a:cubicBezTo>
                  <a:pt x="3236605" y="357378"/>
                  <a:pt x="3242455" y="355073"/>
                  <a:pt x="3247466" y="356006"/>
                </a:cubicBezTo>
                <a:cubicBezTo>
                  <a:pt x="3283116" y="362628"/>
                  <a:pt x="3320414" y="362912"/>
                  <a:pt x="3356443" y="337053"/>
                </a:cubicBezTo>
                <a:cubicBezTo>
                  <a:pt x="3370548" y="326961"/>
                  <a:pt x="3383398" y="322850"/>
                  <a:pt x="3395818" y="321787"/>
                </a:cubicBezTo>
                <a:lnTo>
                  <a:pt x="3426106" y="324275"/>
                </a:lnTo>
                <a:lnTo>
                  <a:pt x="3426106" y="399511"/>
                </a:lnTo>
                <a:lnTo>
                  <a:pt x="3398982" y="393766"/>
                </a:lnTo>
                <a:cubicBezTo>
                  <a:pt x="3388858" y="390030"/>
                  <a:pt x="3379299" y="384736"/>
                  <a:pt x="3371007" y="377766"/>
                </a:cubicBezTo>
                <a:cubicBezTo>
                  <a:pt x="3360534" y="368948"/>
                  <a:pt x="3354261" y="370226"/>
                  <a:pt x="3343411" y="376000"/>
                </a:cubicBezTo>
                <a:cubicBezTo>
                  <a:pt x="3346733" y="406987"/>
                  <a:pt x="3370638" y="401538"/>
                  <a:pt x="3381808" y="417537"/>
                </a:cubicBezTo>
                <a:cubicBezTo>
                  <a:pt x="3375610" y="421030"/>
                  <a:pt x="3370397" y="423981"/>
                  <a:pt x="3365120" y="426985"/>
                </a:cubicBezTo>
                <a:cubicBezTo>
                  <a:pt x="3375628" y="432310"/>
                  <a:pt x="3385909" y="433636"/>
                  <a:pt x="3396050" y="432337"/>
                </a:cubicBezTo>
                <a:lnTo>
                  <a:pt x="3426106" y="421946"/>
                </a:lnTo>
                <a:lnTo>
                  <a:pt x="3426106" y="2337408"/>
                </a:lnTo>
                <a:lnTo>
                  <a:pt x="0" y="2337408"/>
                </a:lnTo>
                <a:lnTo>
                  <a:pt x="0" y="407901"/>
                </a:lnTo>
                <a:lnTo>
                  <a:pt x="8684" y="419120"/>
                </a:lnTo>
                <a:cubicBezTo>
                  <a:pt x="13332" y="421444"/>
                  <a:pt x="18860" y="421485"/>
                  <a:pt x="25417" y="420215"/>
                </a:cubicBezTo>
                <a:cubicBezTo>
                  <a:pt x="26477" y="398505"/>
                  <a:pt x="21576" y="384263"/>
                  <a:pt x="13796" y="373500"/>
                </a:cubicBezTo>
                <a:lnTo>
                  <a:pt x="0" y="361164"/>
                </a:lnTo>
                <a:lnTo>
                  <a:pt x="0" y="350474"/>
                </a:lnTo>
                <a:lnTo>
                  <a:pt x="22117" y="354594"/>
                </a:lnTo>
                <a:cubicBezTo>
                  <a:pt x="26422" y="356156"/>
                  <a:pt x="33280" y="359978"/>
                  <a:pt x="33024" y="363690"/>
                </a:cubicBezTo>
                <a:cubicBezTo>
                  <a:pt x="31674" y="383917"/>
                  <a:pt x="43113" y="383391"/>
                  <a:pt x="52134" y="385646"/>
                </a:cubicBezTo>
                <a:cubicBezTo>
                  <a:pt x="67370" y="389494"/>
                  <a:pt x="81961" y="393074"/>
                  <a:pt x="73804" y="423663"/>
                </a:cubicBezTo>
                <a:cubicBezTo>
                  <a:pt x="101516" y="417584"/>
                  <a:pt x="102191" y="417935"/>
                  <a:pt x="124893" y="443896"/>
                </a:cubicBezTo>
                <a:cubicBezTo>
                  <a:pt x="126059" y="445221"/>
                  <a:pt x="127493" y="446702"/>
                  <a:pt x="129004" y="446839"/>
                </a:cubicBezTo>
                <a:cubicBezTo>
                  <a:pt x="152862" y="448651"/>
                  <a:pt x="172416" y="462172"/>
                  <a:pt x="193026" y="473501"/>
                </a:cubicBezTo>
                <a:cubicBezTo>
                  <a:pt x="207360" y="481324"/>
                  <a:pt x="224443" y="482754"/>
                  <a:pt x="240606" y="485730"/>
                </a:cubicBezTo>
                <a:cubicBezTo>
                  <a:pt x="247824" y="487081"/>
                  <a:pt x="260511" y="488664"/>
                  <a:pt x="262689" y="484224"/>
                </a:cubicBezTo>
                <a:cubicBezTo>
                  <a:pt x="276019" y="456659"/>
                  <a:pt x="288458" y="471511"/>
                  <a:pt x="299538" y="474521"/>
                </a:cubicBezTo>
                <a:cubicBezTo>
                  <a:pt x="318294" y="479620"/>
                  <a:pt x="341704" y="462579"/>
                  <a:pt x="357263" y="481984"/>
                </a:cubicBezTo>
                <a:cubicBezTo>
                  <a:pt x="357938" y="482863"/>
                  <a:pt x="360882" y="481827"/>
                  <a:pt x="362063" y="480430"/>
                </a:cubicBezTo>
                <a:cubicBezTo>
                  <a:pt x="381274" y="457920"/>
                  <a:pt x="398715" y="468393"/>
                  <a:pt x="416160" y="471067"/>
                </a:cubicBezTo>
                <a:cubicBezTo>
                  <a:pt x="437493" y="474418"/>
                  <a:pt x="458272" y="477378"/>
                  <a:pt x="481454" y="469978"/>
                </a:cubicBezTo>
                <a:cubicBezTo>
                  <a:pt x="495541" y="465527"/>
                  <a:pt x="510009" y="468995"/>
                  <a:pt x="523850" y="471067"/>
                </a:cubicBezTo>
                <a:cubicBezTo>
                  <a:pt x="533517" y="472526"/>
                  <a:pt x="541211" y="471892"/>
                  <a:pt x="550286" y="460143"/>
                </a:cubicBezTo>
                <a:cubicBezTo>
                  <a:pt x="560120" y="447399"/>
                  <a:pt x="571819" y="437477"/>
                  <a:pt x="585099" y="423919"/>
                </a:cubicBezTo>
                <a:cubicBezTo>
                  <a:pt x="585988" y="419634"/>
                  <a:pt x="587775" y="410681"/>
                  <a:pt x="590697" y="396068"/>
                </a:cubicBezTo>
                <a:cubicBezTo>
                  <a:pt x="598585" y="403983"/>
                  <a:pt x="604032" y="409439"/>
                  <a:pt x="609358" y="414784"/>
                </a:cubicBezTo>
                <a:cubicBezTo>
                  <a:pt x="602697" y="423225"/>
                  <a:pt x="598960" y="428044"/>
                  <a:pt x="595596" y="432293"/>
                </a:cubicBezTo>
                <a:cubicBezTo>
                  <a:pt x="612949" y="433495"/>
                  <a:pt x="628888" y="432999"/>
                  <a:pt x="643948" y="436034"/>
                </a:cubicBezTo>
                <a:cubicBezTo>
                  <a:pt x="663260" y="439930"/>
                  <a:pt x="682435" y="456523"/>
                  <a:pt x="700796" y="449681"/>
                </a:cubicBezTo>
                <a:cubicBezTo>
                  <a:pt x="729297" y="439134"/>
                  <a:pt x="749621" y="453028"/>
                  <a:pt x="773201" y="457569"/>
                </a:cubicBezTo>
                <a:cubicBezTo>
                  <a:pt x="780414" y="458919"/>
                  <a:pt x="787062" y="462752"/>
                  <a:pt x="794237" y="464241"/>
                </a:cubicBezTo>
                <a:cubicBezTo>
                  <a:pt x="810797" y="467643"/>
                  <a:pt x="827559" y="470342"/>
                  <a:pt x="844403" y="473290"/>
                </a:cubicBezTo>
                <a:cubicBezTo>
                  <a:pt x="847938" y="454991"/>
                  <a:pt x="848233" y="436431"/>
                  <a:pt x="864148" y="448584"/>
                </a:cubicBezTo>
                <a:cubicBezTo>
                  <a:pt x="866732" y="450553"/>
                  <a:pt x="870263" y="452647"/>
                  <a:pt x="873178" y="451527"/>
                </a:cubicBezTo>
                <a:cubicBezTo>
                  <a:pt x="904018" y="439537"/>
                  <a:pt x="925699" y="462095"/>
                  <a:pt x="951519" y="468879"/>
                </a:cubicBezTo>
                <a:cubicBezTo>
                  <a:pt x="967640" y="473057"/>
                  <a:pt x="983153" y="490320"/>
                  <a:pt x="1002221" y="462085"/>
                </a:cubicBezTo>
                <a:cubicBezTo>
                  <a:pt x="1003542" y="460044"/>
                  <a:pt x="1007351" y="459945"/>
                  <a:pt x="1009633" y="460458"/>
                </a:cubicBezTo>
                <a:cubicBezTo>
                  <a:pt x="1029614" y="465081"/>
                  <a:pt x="1049805" y="469164"/>
                  <a:pt x="1069337" y="475320"/>
                </a:cubicBezTo>
                <a:cubicBezTo>
                  <a:pt x="1093692" y="483042"/>
                  <a:pt x="1117021" y="494105"/>
                  <a:pt x="1141642" y="500917"/>
                </a:cubicBezTo>
                <a:cubicBezTo>
                  <a:pt x="1161446" y="506324"/>
                  <a:pt x="1182630" y="506829"/>
                  <a:pt x="1202802" y="510976"/>
                </a:cubicBezTo>
                <a:cubicBezTo>
                  <a:pt x="1223897" y="515318"/>
                  <a:pt x="1244349" y="522050"/>
                  <a:pt x="1265406" y="526535"/>
                </a:cubicBezTo>
                <a:cubicBezTo>
                  <a:pt x="1271492" y="527857"/>
                  <a:pt x="1281213" y="528423"/>
                  <a:pt x="1284939" y="523296"/>
                </a:cubicBezTo>
                <a:cubicBezTo>
                  <a:pt x="1301597" y="500648"/>
                  <a:pt x="1313882" y="510526"/>
                  <a:pt x="1326791" y="518619"/>
                </a:cubicBezTo>
                <a:cubicBezTo>
                  <a:pt x="1333212" y="522695"/>
                  <a:pt x="1338680" y="529671"/>
                  <a:pt x="1345619" y="531623"/>
                </a:cubicBezTo>
                <a:cubicBezTo>
                  <a:pt x="1379868" y="541096"/>
                  <a:pt x="1414407" y="549594"/>
                  <a:pt x="1449043" y="557740"/>
                </a:cubicBezTo>
                <a:cubicBezTo>
                  <a:pt x="1457133" y="559647"/>
                  <a:pt x="1465689" y="557829"/>
                  <a:pt x="1470662" y="544347"/>
                </a:cubicBezTo>
                <a:cubicBezTo>
                  <a:pt x="1469488" y="540748"/>
                  <a:pt x="1469323" y="537590"/>
                  <a:pt x="1468171" y="537102"/>
                </a:cubicBezTo>
                <a:cubicBezTo>
                  <a:pt x="1427176" y="519519"/>
                  <a:pt x="1386266" y="501653"/>
                  <a:pt x="1344980" y="484894"/>
                </a:cubicBezTo>
                <a:cubicBezTo>
                  <a:pt x="1325964" y="477141"/>
                  <a:pt x="1305759" y="472754"/>
                  <a:pt x="1286697" y="464988"/>
                </a:cubicBezTo>
                <a:cubicBezTo>
                  <a:pt x="1264589" y="455951"/>
                  <a:pt x="1244367" y="441175"/>
                  <a:pt x="1217585" y="449198"/>
                </a:cubicBezTo>
                <a:cubicBezTo>
                  <a:pt x="1182237" y="459790"/>
                  <a:pt x="1152574" y="444530"/>
                  <a:pt x="1124221" y="429048"/>
                </a:cubicBezTo>
                <a:cubicBezTo>
                  <a:pt x="1095963" y="413594"/>
                  <a:pt x="1071079" y="389948"/>
                  <a:pt x="1038826" y="384091"/>
                </a:cubicBezTo>
                <a:cubicBezTo>
                  <a:pt x="1028054" y="382158"/>
                  <a:pt x="1018262" y="376339"/>
                  <a:pt x="1008003" y="372280"/>
                </a:cubicBezTo>
                <a:cubicBezTo>
                  <a:pt x="1030115" y="359866"/>
                  <a:pt x="1043646" y="373977"/>
                  <a:pt x="1059572" y="381661"/>
                </a:cubicBezTo>
                <a:cubicBezTo>
                  <a:pt x="1075190" y="389177"/>
                  <a:pt x="1092926" y="391026"/>
                  <a:pt x="1109736" y="395330"/>
                </a:cubicBezTo>
                <a:cubicBezTo>
                  <a:pt x="1109215" y="385778"/>
                  <a:pt x="1106854" y="381449"/>
                  <a:pt x="1103494" y="380012"/>
                </a:cubicBezTo>
                <a:cubicBezTo>
                  <a:pt x="1060864" y="362178"/>
                  <a:pt x="1018236" y="344342"/>
                  <a:pt x="975211" y="327684"/>
                </a:cubicBezTo>
                <a:cubicBezTo>
                  <a:pt x="969412" y="325383"/>
                  <a:pt x="961517" y="329367"/>
                  <a:pt x="951728" y="330982"/>
                </a:cubicBezTo>
                <a:cubicBezTo>
                  <a:pt x="959240" y="361981"/>
                  <a:pt x="984030" y="343750"/>
                  <a:pt x="993643" y="361719"/>
                </a:cubicBezTo>
                <a:cubicBezTo>
                  <a:pt x="984909" y="366445"/>
                  <a:pt x="976517" y="370891"/>
                  <a:pt x="963556" y="377867"/>
                </a:cubicBezTo>
                <a:cubicBezTo>
                  <a:pt x="982183" y="391724"/>
                  <a:pt x="993757" y="407763"/>
                  <a:pt x="1014936" y="403490"/>
                </a:cubicBezTo>
                <a:cubicBezTo>
                  <a:pt x="1024926" y="401558"/>
                  <a:pt x="1036965" y="403408"/>
                  <a:pt x="1041133" y="426001"/>
                </a:cubicBezTo>
                <a:cubicBezTo>
                  <a:pt x="1001681" y="422814"/>
                  <a:pt x="965017" y="419835"/>
                  <a:pt x="928847" y="416923"/>
                </a:cubicBezTo>
                <a:cubicBezTo>
                  <a:pt x="924554" y="374735"/>
                  <a:pt x="902890" y="358327"/>
                  <a:pt x="878546" y="346668"/>
                </a:cubicBezTo>
                <a:cubicBezTo>
                  <a:pt x="862186" y="338857"/>
                  <a:pt x="844633" y="334261"/>
                  <a:pt x="827541" y="328432"/>
                </a:cubicBezTo>
                <a:cubicBezTo>
                  <a:pt x="803398" y="320165"/>
                  <a:pt x="779184" y="311957"/>
                  <a:pt x="754916" y="304111"/>
                </a:cubicBezTo>
                <a:cubicBezTo>
                  <a:pt x="752836" y="303428"/>
                  <a:pt x="749964" y="305468"/>
                  <a:pt x="746155" y="306629"/>
                </a:cubicBezTo>
                <a:cubicBezTo>
                  <a:pt x="746208" y="313542"/>
                  <a:pt x="746210" y="319913"/>
                  <a:pt x="746219" y="323778"/>
                </a:cubicBezTo>
                <a:cubicBezTo>
                  <a:pt x="735105" y="330992"/>
                  <a:pt x="724832" y="337618"/>
                  <a:pt x="713076" y="345253"/>
                </a:cubicBezTo>
                <a:cubicBezTo>
                  <a:pt x="688232" y="328747"/>
                  <a:pt x="651639" y="335263"/>
                  <a:pt x="636495" y="293698"/>
                </a:cubicBezTo>
                <a:cubicBezTo>
                  <a:pt x="629741" y="303172"/>
                  <a:pt x="624601" y="310312"/>
                  <a:pt x="619155" y="317967"/>
                </a:cubicBezTo>
                <a:cubicBezTo>
                  <a:pt x="603093" y="311455"/>
                  <a:pt x="593614" y="300122"/>
                  <a:pt x="603284" y="262771"/>
                </a:cubicBezTo>
                <a:cubicBezTo>
                  <a:pt x="583301" y="292715"/>
                  <a:pt x="569705" y="288744"/>
                  <a:pt x="556617" y="278247"/>
                </a:cubicBezTo>
                <a:cubicBezTo>
                  <a:pt x="554524" y="287716"/>
                  <a:pt x="553164" y="294145"/>
                  <a:pt x="551521" y="301547"/>
                </a:cubicBezTo>
                <a:cubicBezTo>
                  <a:pt x="544985" y="299638"/>
                  <a:pt x="539596" y="298063"/>
                  <a:pt x="534252" y="296503"/>
                </a:cubicBezTo>
                <a:cubicBezTo>
                  <a:pt x="541872" y="266512"/>
                  <a:pt x="538469" y="258319"/>
                  <a:pt x="519389" y="253805"/>
                </a:cubicBezTo>
                <a:cubicBezTo>
                  <a:pt x="505065" y="250379"/>
                  <a:pt x="491248" y="245207"/>
                  <a:pt x="477166" y="240788"/>
                </a:cubicBezTo>
                <a:cubicBezTo>
                  <a:pt x="477860" y="238413"/>
                  <a:pt x="478580" y="236120"/>
                  <a:pt x="479274" y="233744"/>
                </a:cubicBezTo>
                <a:cubicBezTo>
                  <a:pt x="484165" y="233662"/>
                  <a:pt x="489200" y="235209"/>
                  <a:pt x="493882" y="233011"/>
                </a:cubicBezTo>
                <a:cubicBezTo>
                  <a:pt x="498377" y="230912"/>
                  <a:pt x="505119" y="225377"/>
                  <a:pt x="506179" y="220688"/>
                </a:cubicBezTo>
                <a:cubicBezTo>
                  <a:pt x="507709" y="213853"/>
                  <a:pt x="506669" y="204303"/>
                  <a:pt x="503687" y="199796"/>
                </a:cubicBezTo>
                <a:cubicBezTo>
                  <a:pt x="500454" y="194908"/>
                  <a:pt x="494001" y="193250"/>
                  <a:pt x="488474" y="192318"/>
                </a:cubicBezTo>
                <a:cubicBezTo>
                  <a:pt x="471590" y="189511"/>
                  <a:pt x="454439" y="187605"/>
                  <a:pt x="437316" y="185788"/>
                </a:cubicBezTo>
                <a:cubicBezTo>
                  <a:pt x="432990" y="185358"/>
                  <a:pt x="428381" y="186590"/>
                  <a:pt x="420555" y="187334"/>
                </a:cubicBezTo>
                <a:cubicBezTo>
                  <a:pt x="431247" y="213122"/>
                  <a:pt x="454789" y="192786"/>
                  <a:pt x="467956" y="211338"/>
                </a:cubicBezTo>
                <a:cubicBezTo>
                  <a:pt x="444361" y="224228"/>
                  <a:pt x="462517" y="241662"/>
                  <a:pt x="454402" y="258090"/>
                </a:cubicBezTo>
                <a:cubicBezTo>
                  <a:pt x="464592" y="262203"/>
                  <a:pt x="473049" y="265509"/>
                  <a:pt x="482877" y="269441"/>
                </a:cubicBezTo>
                <a:cubicBezTo>
                  <a:pt x="466349" y="288265"/>
                  <a:pt x="454278" y="282616"/>
                  <a:pt x="450275" y="268330"/>
                </a:cubicBezTo>
                <a:cubicBezTo>
                  <a:pt x="441724" y="237864"/>
                  <a:pt x="423817" y="234300"/>
                  <a:pt x="401337" y="234328"/>
                </a:cubicBezTo>
                <a:cubicBezTo>
                  <a:pt x="384721" y="234326"/>
                  <a:pt x="369314" y="226262"/>
                  <a:pt x="353267" y="222182"/>
                </a:cubicBezTo>
                <a:cubicBezTo>
                  <a:pt x="345286" y="220077"/>
                  <a:pt x="337279" y="216298"/>
                  <a:pt x="328980" y="217587"/>
                </a:cubicBezTo>
                <a:cubicBezTo>
                  <a:pt x="293608" y="222944"/>
                  <a:pt x="269431" y="193519"/>
                  <a:pt x="238054" y="186781"/>
                </a:cubicBezTo>
                <a:cubicBezTo>
                  <a:pt x="227850" y="162348"/>
                  <a:pt x="207527" y="164217"/>
                  <a:pt x="188637" y="162945"/>
                </a:cubicBezTo>
                <a:cubicBezTo>
                  <a:pt x="178954" y="162242"/>
                  <a:pt x="174836" y="156489"/>
                  <a:pt x="173233" y="143364"/>
                </a:cubicBezTo>
                <a:cubicBezTo>
                  <a:pt x="171606" y="130152"/>
                  <a:pt x="166640" y="118619"/>
                  <a:pt x="162953" y="105717"/>
                </a:cubicBezTo>
                <a:cubicBezTo>
                  <a:pt x="176235" y="107928"/>
                  <a:pt x="189966" y="110194"/>
                  <a:pt x="203387" y="112453"/>
                </a:cubicBezTo>
                <a:cubicBezTo>
                  <a:pt x="202631" y="121783"/>
                  <a:pt x="202040" y="128582"/>
                  <a:pt x="201500" y="135395"/>
                </a:cubicBezTo>
                <a:cubicBezTo>
                  <a:pt x="203027" y="137435"/>
                  <a:pt x="204534" y="139542"/>
                  <a:pt x="206061" y="141582"/>
                </a:cubicBezTo>
                <a:cubicBezTo>
                  <a:pt x="211014" y="135445"/>
                  <a:pt x="215961" y="129310"/>
                  <a:pt x="220912" y="123180"/>
                </a:cubicBezTo>
                <a:cubicBezTo>
                  <a:pt x="220912" y="123180"/>
                  <a:pt x="220551" y="123527"/>
                  <a:pt x="220551" y="123527"/>
                </a:cubicBezTo>
                <a:cubicBezTo>
                  <a:pt x="223988" y="114071"/>
                  <a:pt x="227444" y="104543"/>
                  <a:pt x="231568" y="93089"/>
                </a:cubicBezTo>
                <a:cubicBezTo>
                  <a:pt x="237265" y="95207"/>
                  <a:pt x="242465" y="97257"/>
                  <a:pt x="247744" y="99028"/>
                </a:cubicBezTo>
                <a:cubicBezTo>
                  <a:pt x="271882" y="107140"/>
                  <a:pt x="295421" y="117657"/>
                  <a:pt x="320337" y="122583"/>
                </a:cubicBezTo>
                <a:cubicBezTo>
                  <a:pt x="342116" y="126899"/>
                  <a:pt x="354024" y="114840"/>
                  <a:pt x="366245" y="85056"/>
                </a:cubicBezTo>
                <a:cubicBezTo>
                  <a:pt x="315838" y="80564"/>
                  <a:pt x="271526" y="57311"/>
                  <a:pt x="225731" y="38627"/>
                </a:cubicBezTo>
                <a:cubicBezTo>
                  <a:pt x="226736" y="35358"/>
                  <a:pt x="227696" y="32073"/>
                  <a:pt x="228703" y="28809"/>
                </a:cubicBezTo>
                <a:close/>
                <a:moveTo>
                  <a:pt x="157686" y="18297"/>
                </a:moveTo>
                <a:cubicBezTo>
                  <a:pt x="167414" y="21139"/>
                  <a:pt x="177147" y="23982"/>
                  <a:pt x="186878" y="26824"/>
                </a:cubicBezTo>
                <a:cubicBezTo>
                  <a:pt x="185953" y="29284"/>
                  <a:pt x="185076" y="31752"/>
                  <a:pt x="184199" y="34226"/>
                </a:cubicBezTo>
                <a:cubicBezTo>
                  <a:pt x="174670" y="29624"/>
                  <a:pt x="165211" y="24965"/>
                  <a:pt x="155683" y="20361"/>
                </a:cubicBezTo>
                <a:cubicBezTo>
                  <a:pt x="156356" y="19651"/>
                  <a:pt x="157010" y="19008"/>
                  <a:pt x="157686" y="18297"/>
                </a:cubicBezTo>
                <a:close/>
                <a:moveTo>
                  <a:pt x="95951" y="231"/>
                </a:moveTo>
                <a:cubicBezTo>
                  <a:pt x="99768" y="-374"/>
                  <a:pt x="104456" y="240"/>
                  <a:pt x="109215" y="1758"/>
                </a:cubicBezTo>
                <a:cubicBezTo>
                  <a:pt x="118735" y="4793"/>
                  <a:pt x="128542" y="11451"/>
                  <a:pt x="132255" y="19205"/>
                </a:cubicBezTo>
                <a:cubicBezTo>
                  <a:pt x="135820" y="26688"/>
                  <a:pt x="139829" y="33699"/>
                  <a:pt x="144283" y="42199"/>
                </a:cubicBezTo>
                <a:cubicBezTo>
                  <a:pt x="122879" y="59820"/>
                  <a:pt x="109255" y="33256"/>
                  <a:pt x="87348" y="42849"/>
                </a:cubicBezTo>
                <a:cubicBezTo>
                  <a:pt x="92179" y="53431"/>
                  <a:pt x="95493" y="60694"/>
                  <a:pt x="101736" y="74416"/>
                </a:cubicBezTo>
                <a:cubicBezTo>
                  <a:pt x="77244" y="73098"/>
                  <a:pt x="54213" y="70502"/>
                  <a:pt x="32113" y="66311"/>
                </a:cubicBezTo>
                <a:lnTo>
                  <a:pt x="0" y="57448"/>
                </a:lnTo>
                <a:lnTo>
                  <a:pt x="0" y="44745"/>
                </a:lnTo>
                <a:lnTo>
                  <a:pt x="10459" y="47828"/>
                </a:lnTo>
                <a:cubicBezTo>
                  <a:pt x="21283" y="54024"/>
                  <a:pt x="36148" y="50633"/>
                  <a:pt x="55294" y="51905"/>
                </a:cubicBezTo>
                <a:cubicBezTo>
                  <a:pt x="46446" y="42499"/>
                  <a:pt x="41354" y="37068"/>
                  <a:pt x="35345" y="30692"/>
                </a:cubicBezTo>
                <a:cubicBezTo>
                  <a:pt x="41678" y="26554"/>
                  <a:pt x="46231" y="23563"/>
                  <a:pt x="54855" y="17971"/>
                </a:cubicBezTo>
                <a:cubicBezTo>
                  <a:pt x="46546" y="14331"/>
                  <a:pt x="41482" y="12169"/>
                  <a:pt x="36201" y="9868"/>
                </a:cubicBezTo>
                <a:cubicBezTo>
                  <a:pt x="41198" y="563"/>
                  <a:pt x="60973" y="4293"/>
                  <a:pt x="66674" y="14371"/>
                </a:cubicBezTo>
                <a:cubicBezTo>
                  <a:pt x="74142" y="27620"/>
                  <a:pt x="84139" y="32741"/>
                  <a:pt x="101430" y="26193"/>
                </a:cubicBezTo>
                <a:cubicBezTo>
                  <a:pt x="95954" y="17999"/>
                  <a:pt x="91767" y="11775"/>
                  <a:pt x="87908" y="6022"/>
                </a:cubicBezTo>
                <a:cubicBezTo>
                  <a:pt x="89186" y="2662"/>
                  <a:pt x="92134" y="837"/>
                  <a:pt x="95951" y="2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50" name="Google Shape;250;p4"/>
          <p:cNvSpPr/>
          <p:nvPr/>
        </p:nvSpPr>
        <p:spPr>
          <a:xfrm>
            <a:off x="1214600" y="4927600"/>
            <a:ext cx="2910600" cy="1092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Descubrir qué es el Acuario Inbursa y el Acuario Interactivo, identificando sus contenidos y algunos datos sorprendentes.</a:t>
            </a:r>
            <a:endParaRPr b="0" i="0" sz="1500" u="none" cap="none" strike="noStrike">
              <a:solidFill>
                <a:srgbClr val="000000"/>
              </a:solidFill>
              <a:latin typeface="Poppins"/>
              <a:ea typeface="Poppins"/>
              <a:cs typeface="Poppins"/>
              <a:sym typeface="Poppins"/>
            </a:endParaRPr>
          </a:p>
        </p:txBody>
      </p:sp>
      <p:sp>
        <p:nvSpPr>
          <p:cNvPr id="251" name="Google Shape;251;p4"/>
          <p:cNvSpPr/>
          <p:nvPr/>
        </p:nvSpPr>
        <p:spPr>
          <a:xfrm>
            <a:off x="4640700" y="4927600"/>
            <a:ext cx="2910600" cy="1092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Encontrar recomendaciones para el día de tu visita y realizar actividades con tus alumnos antes de su llegada y después de habernos visitado.</a:t>
            </a:r>
            <a:endParaRPr b="0" i="0" sz="1500" u="none" cap="none" strike="noStrike">
              <a:solidFill>
                <a:srgbClr val="000000"/>
              </a:solidFill>
              <a:latin typeface="Poppins"/>
              <a:ea typeface="Poppins"/>
              <a:cs typeface="Poppins"/>
              <a:sym typeface="Poppins"/>
            </a:endParaRPr>
          </a:p>
        </p:txBody>
      </p:sp>
      <p:sp>
        <p:nvSpPr>
          <p:cNvPr id="252" name="Google Shape;252;p4"/>
          <p:cNvSpPr/>
          <p:nvPr/>
        </p:nvSpPr>
        <p:spPr>
          <a:xfrm>
            <a:off x="8066800" y="4927600"/>
            <a:ext cx="2910600" cy="1092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Identificar los campos formativos y contenidos que se vinculan con las zonas temáticas del Acuario para tu plan de visita escolar.</a:t>
            </a:r>
            <a:endParaRPr b="0" i="0" sz="1500" u="none" cap="none" strike="noStrike">
              <a:solidFill>
                <a:srgbClr val="000000"/>
              </a:solidFill>
              <a:latin typeface="Poppins"/>
              <a:ea typeface="Poppins"/>
              <a:cs typeface="Poppins"/>
              <a:sym typeface="Poppins"/>
            </a:endParaRPr>
          </a:p>
        </p:txBody>
      </p:sp>
      <p:sp>
        <p:nvSpPr>
          <p:cNvPr id="253" name="Google Shape;253;p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7" name="Shape 257"/>
        <p:cNvGrpSpPr/>
        <p:nvPr/>
      </p:nvGrpSpPr>
      <p:grpSpPr>
        <a:xfrm>
          <a:off x="0" y="0"/>
          <a:ext cx="0" cy="0"/>
          <a:chOff x="0" y="0"/>
          <a:chExt cx="0" cy="0"/>
        </a:xfrm>
      </p:grpSpPr>
      <p:pic>
        <p:nvPicPr>
          <p:cNvPr id="258" name="Google Shape;258;p5" title="DSC02451-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259" name="Google Shape;259;p5"/>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60" name="Google Shape;260;p5"/>
          <p:cNvSpPr txBox="1"/>
          <p:nvPr/>
        </p:nvSpPr>
        <p:spPr>
          <a:xfrm>
            <a:off x="636475" y="587625"/>
            <a:ext cx="4840800" cy="8772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1100"/>
              <a:buFont typeface="Arial"/>
              <a:buNone/>
            </a:pPr>
            <a:r>
              <a:rPr b="0" i="0" lang="en-US" sz="1700" u="none" cap="none" strike="noStrike">
                <a:solidFill>
                  <a:schemeClr val="lt1"/>
                </a:solidFill>
                <a:latin typeface="Poppins"/>
                <a:ea typeface="Poppins"/>
                <a:cs typeface="Poppins"/>
                <a:sym typeface="Poppins"/>
              </a:rPr>
              <a:t>Para sumergirnos hasta el fondo del mar en esta aventura, recuerda estas opciones:</a:t>
            </a:r>
            <a:endParaRPr b="0" i="0" sz="1900" u="none" cap="none" strike="noStrike">
              <a:solidFill>
                <a:srgbClr val="000000"/>
              </a:solidFill>
              <a:latin typeface="Poppins"/>
              <a:ea typeface="Poppins"/>
              <a:cs typeface="Poppins"/>
              <a:sym typeface="Poppins"/>
            </a:endParaRPr>
          </a:p>
        </p:txBody>
      </p:sp>
      <p:sp>
        <p:nvSpPr>
          <p:cNvPr id="261" name="Google Shape;261;p5"/>
          <p:cNvSpPr txBox="1"/>
          <p:nvPr/>
        </p:nvSpPr>
        <p:spPr>
          <a:xfrm>
            <a:off x="6706238" y="4920225"/>
            <a:ext cx="4840800" cy="615600"/>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Clr>
                <a:srgbClr val="000000"/>
              </a:buClr>
              <a:buSzPts val="1100"/>
              <a:buFont typeface="Arial"/>
              <a:buNone/>
            </a:pPr>
            <a:r>
              <a:rPr b="0" i="0" lang="en-US" sz="1700" u="none" cap="none" strike="noStrike">
                <a:solidFill>
                  <a:schemeClr val="lt1"/>
                </a:solidFill>
                <a:latin typeface="Poppins"/>
                <a:ea typeface="Poppins"/>
                <a:cs typeface="Poppins"/>
                <a:sym typeface="Poppins"/>
              </a:rPr>
              <a:t>Y sobre todo, participar con tus alumnos en todas las actividades</a:t>
            </a:r>
            <a:endParaRPr b="0" i="0" sz="1700" u="none" cap="none" strike="noStrike">
              <a:solidFill>
                <a:srgbClr val="000000"/>
              </a:solidFill>
              <a:latin typeface="Poppins"/>
              <a:ea typeface="Poppins"/>
              <a:cs typeface="Poppins"/>
              <a:sym typeface="Poppins"/>
            </a:endParaRPr>
          </a:p>
        </p:txBody>
      </p:sp>
      <p:sp>
        <p:nvSpPr>
          <p:cNvPr id="262" name="Google Shape;262;p5"/>
          <p:cNvSpPr txBox="1"/>
          <p:nvPr/>
        </p:nvSpPr>
        <p:spPr>
          <a:xfrm>
            <a:off x="5309857" y="1129875"/>
            <a:ext cx="1760100" cy="440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n-US" sz="3000" u="none" cap="none" strike="noStrike">
                <a:solidFill>
                  <a:srgbClr val="FFFF00"/>
                </a:solidFill>
                <a:latin typeface="Bebas Neue"/>
                <a:ea typeface="Bebas Neue"/>
                <a:cs typeface="Bebas Neue"/>
                <a:sym typeface="Bebas Neue"/>
              </a:rPr>
              <a:t>OBSERVAR</a:t>
            </a:r>
            <a:endParaRPr b="1" i="0" sz="2600" u="none" cap="none" strike="noStrike">
              <a:solidFill>
                <a:srgbClr val="FFFF00"/>
              </a:solidFill>
              <a:latin typeface="Arial"/>
              <a:ea typeface="Arial"/>
              <a:cs typeface="Arial"/>
              <a:sym typeface="Arial"/>
            </a:endParaRPr>
          </a:p>
        </p:txBody>
      </p:sp>
      <p:sp>
        <p:nvSpPr>
          <p:cNvPr id="263" name="Google Shape;263;p5"/>
          <p:cNvSpPr txBox="1"/>
          <p:nvPr/>
        </p:nvSpPr>
        <p:spPr>
          <a:xfrm>
            <a:off x="3806056" y="4236836"/>
            <a:ext cx="1760100" cy="440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n-US" sz="3000" u="none" cap="none" strike="noStrike">
                <a:solidFill>
                  <a:srgbClr val="FFFF00"/>
                </a:solidFill>
                <a:latin typeface="Bebas Neue"/>
                <a:ea typeface="Bebas Neue"/>
                <a:cs typeface="Bebas Neue"/>
                <a:sym typeface="Bebas Neue"/>
              </a:rPr>
              <a:t>ASOMBRARTE</a:t>
            </a:r>
            <a:endParaRPr b="1" i="0" sz="2600" u="none" cap="none" strike="noStrike">
              <a:solidFill>
                <a:srgbClr val="FFFF00"/>
              </a:solidFill>
              <a:latin typeface="Arial"/>
              <a:ea typeface="Arial"/>
              <a:cs typeface="Arial"/>
              <a:sym typeface="Arial"/>
            </a:endParaRPr>
          </a:p>
        </p:txBody>
      </p:sp>
      <p:sp>
        <p:nvSpPr>
          <p:cNvPr id="264" name="Google Shape;264;p5"/>
          <p:cNvSpPr txBox="1"/>
          <p:nvPr/>
        </p:nvSpPr>
        <p:spPr>
          <a:xfrm>
            <a:off x="8461390" y="1388615"/>
            <a:ext cx="1760100" cy="440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n-US" sz="3000" u="none" cap="none" strike="noStrike">
                <a:solidFill>
                  <a:srgbClr val="FFFF00"/>
                </a:solidFill>
                <a:latin typeface="Bebas Neue"/>
                <a:ea typeface="Bebas Neue"/>
                <a:cs typeface="Bebas Neue"/>
                <a:sym typeface="Bebas Neue"/>
              </a:rPr>
              <a:t>PREGUNTAR</a:t>
            </a:r>
            <a:endParaRPr b="1" i="0" sz="2600" u="none" cap="none" strike="noStrike">
              <a:solidFill>
                <a:srgbClr val="FFFF00"/>
              </a:solidFill>
              <a:latin typeface="Arial"/>
              <a:ea typeface="Arial"/>
              <a:cs typeface="Arial"/>
              <a:sym typeface="Arial"/>
            </a:endParaRPr>
          </a:p>
        </p:txBody>
      </p:sp>
      <p:sp>
        <p:nvSpPr>
          <p:cNvPr id="265" name="Google Shape;265;p5"/>
          <p:cNvSpPr txBox="1"/>
          <p:nvPr/>
        </p:nvSpPr>
        <p:spPr>
          <a:xfrm>
            <a:off x="1317076" y="3660013"/>
            <a:ext cx="1760100" cy="440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n-US" sz="3000" u="none" cap="none" strike="noStrike">
                <a:solidFill>
                  <a:srgbClr val="FFFF00"/>
                </a:solidFill>
                <a:latin typeface="Bebas Neue"/>
                <a:ea typeface="Bebas Neue"/>
                <a:cs typeface="Bebas Neue"/>
                <a:sym typeface="Bebas Neue"/>
              </a:rPr>
              <a:t>COMPARTIR</a:t>
            </a:r>
            <a:endParaRPr b="1" i="0" sz="2600" u="none" cap="none" strike="noStrike">
              <a:solidFill>
                <a:srgbClr val="FFFF00"/>
              </a:solidFill>
              <a:latin typeface="Arial"/>
              <a:ea typeface="Arial"/>
              <a:cs typeface="Arial"/>
              <a:sym typeface="Arial"/>
            </a:endParaRPr>
          </a:p>
        </p:txBody>
      </p:sp>
      <p:sp>
        <p:nvSpPr>
          <p:cNvPr id="266" name="Google Shape;266;p5"/>
          <p:cNvSpPr txBox="1"/>
          <p:nvPr/>
        </p:nvSpPr>
        <p:spPr>
          <a:xfrm>
            <a:off x="7439879" y="4181161"/>
            <a:ext cx="1760100" cy="440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n-US" sz="3000" u="none" cap="none" strike="noStrike">
                <a:solidFill>
                  <a:srgbClr val="FFFF00"/>
                </a:solidFill>
                <a:latin typeface="Bebas Neue"/>
                <a:ea typeface="Bebas Neue"/>
                <a:cs typeface="Bebas Neue"/>
                <a:sym typeface="Bebas Neue"/>
              </a:rPr>
              <a:t>Divertirte</a:t>
            </a:r>
            <a:endParaRPr b="1" i="0" sz="2600" u="none" cap="none" strike="noStrike">
              <a:solidFill>
                <a:srgbClr val="FFFF00"/>
              </a:solidFill>
              <a:latin typeface="Arial"/>
              <a:ea typeface="Arial"/>
              <a:cs typeface="Arial"/>
              <a:sym typeface="Arial"/>
            </a:endParaRPr>
          </a:p>
        </p:txBody>
      </p:sp>
      <p:sp>
        <p:nvSpPr>
          <p:cNvPr id="267" name="Google Shape;267;p5"/>
          <p:cNvSpPr/>
          <p:nvPr/>
        </p:nvSpPr>
        <p:spPr>
          <a:xfrm flipH="1">
            <a:off x="6800252" y="2138781"/>
            <a:ext cx="2078984" cy="1569282"/>
          </a:xfrm>
          <a:custGeom>
            <a:rect b="b" l="l" r="r" t="t"/>
            <a:pathLst>
              <a:path extrusionOk="0" h="2142364" w="889405">
                <a:moveTo>
                  <a:pt x="0" y="0"/>
                </a:moveTo>
                <a:cubicBezTo>
                  <a:pt x="65180" y="117895"/>
                  <a:pt x="111695" y="250332"/>
                  <a:pt x="156328" y="374979"/>
                </a:cubicBezTo>
                <a:cubicBezTo>
                  <a:pt x="193332" y="478267"/>
                  <a:pt x="206835" y="589572"/>
                  <a:pt x="241048" y="692114"/>
                </a:cubicBezTo>
                <a:cubicBezTo>
                  <a:pt x="263673" y="759987"/>
                  <a:pt x="258934" y="857985"/>
                  <a:pt x="301392" y="916153"/>
                </a:cubicBezTo>
                <a:cubicBezTo>
                  <a:pt x="316486" y="936830"/>
                  <a:pt x="342291" y="938096"/>
                  <a:pt x="351380" y="960136"/>
                </a:cubicBezTo>
                <a:cubicBezTo>
                  <a:pt x="356639" y="972925"/>
                  <a:pt x="349270" y="1011261"/>
                  <a:pt x="353880" y="1029374"/>
                </a:cubicBezTo>
                <a:cubicBezTo>
                  <a:pt x="376537" y="1118314"/>
                  <a:pt x="439996" y="1199984"/>
                  <a:pt x="480279" y="1282205"/>
                </a:cubicBezTo>
                <a:cubicBezTo>
                  <a:pt x="522120" y="1367640"/>
                  <a:pt x="541629" y="1460670"/>
                  <a:pt x="584541" y="1546105"/>
                </a:cubicBezTo>
                <a:cubicBezTo>
                  <a:pt x="634010" y="1644654"/>
                  <a:pt x="680590" y="1742554"/>
                  <a:pt x="726359" y="1843537"/>
                </a:cubicBezTo>
                <a:cubicBezTo>
                  <a:pt x="768233" y="1935951"/>
                  <a:pt x="877396" y="2037551"/>
                  <a:pt x="884991" y="2142721"/>
                </a:cubicBezTo>
                <a:cubicBezTo>
                  <a:pt x="903039" y="2096206"/>
                  <a:pt x="863957" y="2004474"/>
                  <a:pt x="847175" y="1955557"/>
                </a:cubicBezTo>
                <a:cubicBezTo>
                  <a:pt x="812865" y="1855547"/>
                  <a:pt x="772258" y="1758719"/>
                  <a:pt x="747458" y="1655691"/>
                </a:cubicBezTo>
                <a:cubicBezTo>
                  <a:pt x="725288" y="1563569"/>
                  <a:pt x="691724" y="1477063"/>
                  <a:pt x="662023" y="1386954"/>
                </a:cubicBezTo>
                <a:cubicBezTo>
                  <a:pt x="644559" y="1333914"/>
                  <a:pt x="620344" y="1272889"/>
                  <a:pt x="592201" y="1225140"/>
                </a:cubicBezTo>
                <a:cubicBezTo>
                  <a:pt x="578601" y="1202094"/>
                  <a:pt x="580256" y="1189726"/>
                  <a:pt x="546628" y="1189889"/>
                </a:cubicBezTo>
                <a:cubicBezTo>
                  <a:pt x="563669" y="1125326"/>
                  <a:pt x="537539" y="1077772"/>
                  <a:pt x="508065" y="1013241"/>
                </a:cubicBezTo>
                <a:cubicBezTo>
                  <a:pt x="479760" y="951242"/>
                  <a:pt x="451552" y="880155"/>
                  <a:pt x="421169" y="821922"/>
                </a:cubicBezTo>
                <a:cubicBezTo>
                  <a:pt x="393611" y="769076"/>
                  <a:pt x="345213" y="712693"/>
                  <a:pt x="314116" y="655661"/>
                </a:cubicBezTo>
                <a:cubicBezTo>
                  <a:pt x="286882" y="605673"/>
                  <a:pt x="271496" y="549030"/>
                  <a:pt x="248060" y="497872"/>
                </a:cubicBezTo>
                <a:cubicBezTo>
                  <a:pt x="228259" y="454636"/>
                  <a:pt x="202583" y="414483"/>
                  <a:pt x="187684" y="368811"/>
                </a:cubicBezTo>
                <a:cubicBezTo>
                  <a:pt x="168890" y="311195"/>
                  <a:pt x="161197" y="261304"/>
                  <a:pt x="131496" y="208101"/>
                </a:cubicBezTo>
                <a:cubicBezTo>
                  <a:pt x="100172" y="151913"/>
                  <a:pt x="40348" y="89720"/>
                  <a:pt x="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68" name="Google Shape;268;p5"/>
          <p:cNvSpPr/>
          <p:nvPr/>
        </p:nvSpPr>
        <p:spPr>
          <a:xfrm flipH="1" rot="-737018">
            <a:off x="4657454" y="1843628"/>
            <a:ext cx="4054773" cy="1463211"/>
          </a:xfrm>
          <a:custGeom>
            <a:rect b="b" l="l" r="r" t="t"/>
            <a:pathLst>
              <a:path extrusionOk="0" h="2804549" w="1142594">
                <a:moveTo>
                  <a:pt x="1547" y="0"/>
                </a:moveTo>
                <a:cubicBezTo>
                  <a:pt x="-1959" y="99879"/>
                  <a:pt x="73965" y="211964"/>
                  <a:pt x="89514" y="312493"/>
                </a:cubicBezTo>
                <a:cubicBezTo>
                  <a:pt x="105387" y="415034"/>
                  <a:pt x="142424" y="482454"/>
                  <a:pt x="186894" y="573894"/>
                </a:cubicBezTo>
                <a:cubicBezTo>
                  <a:pt x="214517" y="630699"/>
                  <a:pt x="233474" y="694353"/>
                  <a:pt x="254930" y="752879"/>
                </a:cubicBezTo>
                <a:cubicBezTo>
                  <a:pt x="277392" y="814131"/>
                  <a:pt x="285312" y="831042"/>
                  <a:pt x="347896" y="856978"/>
                </a:cubicBezTo>
                <a:cubicBezTo>
                  <a:pt x="339488" y="899923"/>
                  <a:pt x="320662" y="926313"/>
                  <a:pt x="328874" y="975360"/>
                </a:cubicBezTo>
                <a:cubicBezTo>
                  <a:pt x="340495" y="1044760"/>
                  <a:pt x="363055" y="1122242"/>
                  <a:pt x="391425" y="1186220"/>
                </a:cubicBezTo>
                <a:cubicBezTo>
                  <a:pt x="453553" y="1326286"/>
                  <a:pt x="497536" y="1473816"/>
                  <a:pt x="573331" y="1610538"/>
                </a:cubicBezTo>
                <a:cubicBezTo>
                  <a:pt x="609005" y="1674874"/>
                  <a:pt x="623774" y="1738074"/>
                  <a:pt x="653864" y="1803286"/>
                </a:cubicBezTo>
                <a:cubicBezTo>
                  <a:pt x="697458" y="1897810"/>
                  <a:pt x="747544" y="1989769"/>
                  <a:pt x="790099" y="2084975"/>
                </a:cubicBezTo>
                <a:cubicBezTo>
                  <a:pt x="841418" y="2199818"/>
                  <a:pt x="907053" y="2304697"/>
                  <a:pt x="960222" y="2418404"/>
                </a:cubicBezTo>
                <a:cubicBezTo>
                  <a:pt x="1019786" y="2545810"/>
                  <a:pt x="1073443" y="2689478"/>
                  <a:pt x="1144920" y="2807503"/>
                </a:cubicBezTo>
                <a:cubicBezTo>
                  <a:pt x="1148004" y="2706617"/>
                  <a:pt x="1101943" y="2592585"/>
                  <a:pt x="1075001" y="2496146"/>
                </a:cubicBezTo>
                <a:cubicBezTo>
                  <a:pt x="1034231" y="2350044"/>
                  <a:pt x="986969" y="2207284"/>
                  <a:pt x="942142" y="2062447"/>
                </a:cubicBezTo>
                <a:cubicBezTo>
                  <a:pt x="927925" y="2016484"/>
                  <a:pt x="922861" y="1958023"/>
                  <a:pt x="892608" y="1920142"/>
                </a:cubicBezTo>
                <a:cubicBezTo>
                  <a:pt x="876930" y="1900537"/>
                  <a:pt x="861219" y="1904399"/>
                  <a:pt x="854175" y="1877912"/>
                </a:cubicBezTo>
                <a:cubicBezTo>
                  <a:pt x="849274" y="1859572"/>
                  <a:pt x="859499" y="1840128"/>
                  <a:pt x="856967" y="1820263"/>
                </a:cubicBezTo>
                <a:cubicBezTo>
                  <a:pt x="849826" y="1763977"/>
                  <a:pt x="801590" y="1710061"/>
                  <a:pt x="779127" y="1659131"/>
                </a:cubicBezTo>
                <a:cubicBezTo>
                  <a:pt x="714824" y="1513223"/>
                  <a:pt x="658117" y="1361927"/>
                  <a:pt x="589463" y="1218908"/>
                </a:cubicBezTo>
                <a:cubicBezTo>
                  <a:pt x="539150" y="1114094"/>
                  <a:pt x="515195" y="989740"/>
                  <a:pt x="450502" y="893398"/>
                </a:cubicBezTo>
                <a:cubicBezTo>
                  <a:pt x="423917" y="853797"/>
                  <a:pt x="416516" y="816565"/>
                  <a:pt x="399475" y="771251"/>
                </a:cubicBezTo>
                <a:cubicBezTo>
                  <a:pt x="381849" y="724379"/>
                  <a:pt x="351823" y="686335"/>
                  <a:pt x="333548" y="639301"/>
                </a:cubicBezTo>
                <a:cubicBezTo>
                  <a:pt x="290506" y="528677"/>
                  <a:pt x="228118" y="430842"/>
                  <a:pt x="177480" y="323789"/>
                </a:cubicBezTo>
                <a:cubicBezTo>
                  <a:pt x="161867" y="290810"/>
                  <a:pt x="142748" y="261076"/>
                  <a:pt x="125544" y="229168"/>
                </a:cubicBezTo>
                <a:cubicBezTo>
                  <a:pt x="108016" y="196610"/>
                  <a:pt x="99674" y="157691"/>
                  <a:pt x="82340" y="125263"/>
                </a:cubicBezTo>
                <a:cubicBezTo>
                  <a:pt x="71238" y="104651"/>
                  <a:pt x="-12314" y="32492"/>
                  <a:pt x="154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69" name="Google Shape;269;p5"/>
          <p:cNvSpPr/>
          <p:nvPr/>
        </p:nvSpPr>
        <p:spPr>
          <a:xfrm flipH="1" rot="-133398">
            <a:off x="3664481" y="2048227"/>
            <a:ext cx="2057080" cy="1209730"/>
          </a:xfrm>
          <a:custGeom>
            <a:rect b="b" l="l" r="r" t="t"/>
            <a:pathLst>
              <a:path extrusionOk="0" h="2291680" w="967309">
                <a:moveTo>
                  <a:pt x="2380" y="0"/>
                </a:moveTo>
                <a:cubicBezTo>
                  <a:pt x="-10376" y="28662"/>
                  <a:pt x="31627" y="99068"/>
                  <a:pt x="45780" y="126919"/>
                </a:cubicBezTo>
                <a:cubicBezTo>
                  <a:pt x="70904" y="176355"/>
                  <a:pt x="93561" y="210114"/>
                  <a:pt x="99988" y="266108"/>
                </a:cubicBezTo>
                <a:cubicBezTo>
                  <a:pt x="107259" y="329177"/>
                  <a:pt x="115796" y="402375"/>
                  <a:pt x="141731" y="460478"/>
                </a:cubicBezTo>
                <a:cubicBezTo>
                  <a:pt x="153450" y="486706"/>
                  <a:pt x="174906" y="504851"/>
                  <a:pt x="187533" y="529683"/>
                </a:cubicBezTo>
                <a:cubicBezTo>
                  <a:pt x="205613" y="565292"/>
                  <a:pt x="205386" y="607490"/>
                  <a:pt x="223498" y="643358"/>
                </a:cubicBezTo>
                <a:cubicBezTo>
                  <a:pt x="240637" y="677344"/>
                  <a:pt x="261542" y="688121"/>
                  <a:pt x="293125" y="709577"/>
                </a:cubicBezTo>
                <a:cubicBezTo>
                  <a:pt x="328052" y="733338"/>
                  <a:pt x="323151" y="727819"/>
                  <a:pt x="319353" y="756644"/>
                </a:cubicBezTo>
                <a:cubicBezTo>
                  <a:pt x="317308" y="772128"/>
                  <a:pt x="300689" y="784170"/>
                  <a:pt x="303058" y="810885"/>
                </a:cubicBezTo>
                <a:cubicBezTo>
                  <a:pt x="305947" y="843345"/>
                  <a:pt x="324709" y="868177"/>
                  <a:pt x="335778" y="897975"/>
                </a:cubicBezTo>
                <a:cubicBezTo>
                  <a:pt x="365089" y="976853"/>
                  <a:pt x="396024" y="1055082"/>
                  <a:pt x="423485" y="1134869"/>
                </a:cubicBezTo>
                <a:cubicBezTo>
                  <a:pt x="486457" y="1317911"/>
                  <a:pt x="516451" y="1513191"/>
                  <a:pt x="613636" y="1683022"/>
                </a:cubicBezTo>
                <a:cubicBezTo>
                  <a:pt x="669370" y="1780434"/>
                  <a:pt x="720884" y="1879535"/>
                  <a:pt x="776845" y="1977272"/>
                </a:cubicBezTo>
                <a:cubicBezTo>
                  <a:pt x="813687" y="2041641"/>
                  <a:pt x="850367" y="2105035"/>
                  <a:pt x="893636" y="2164924"/>
                </a:cubicBezTo>
                <a:cubicBezTo>
                  <a:pt x="922980" y="2205564"/>
                  <a:pt x="959043" y="2243769"/>
                  <a:pt x="969820" y="2294472"/>
                </a:cubicBezTo>
                <a:cubicBezTo>
                  <a:pt x="961965" y="2217704"/>
                  <a:pt x="938009" y="2133210"/>
                  <a:pt x="903796" y="2063941"/>
                </a:cubicBezTo>
                <a:cubicBezTo>
                  <a:pt x="849621" y="1954323"/>
                  <a:pt x="823685" y="1834091"/>
                  <a:pt x="792783" y="1715190"/>
                </a:cubicBezTo>
                <a:cubicBezTo>
                  <a:pt x="736497" y="1498778"/>
                  <a:pt x="644635" y="1284185"/>
                  <a:pt x="545113" y="1084361"/>
                </a:cubicBezTo>
                <a:cubicBezTo>
                  <a:pt x="506550" y="1006944"/>
                  <a:pt x="487366" y="929364"/>
                  <a:pt x="462404" y="848571"/>
                </a:cubicBezTo>
                <a:cubicBezTo>
                  <a:pt x="443383" y="787092"/>
                  <a:pt x="410501" y="737492"/>
                  <a:pt x="383040" y="680363"/>
                </a:cubicBezTo>
                <a:cubicBezTo>
                  <a:pt x="356098" y="624337"/>
                  <a:pt x="335875" y="565746"/>
                  <a:pt x="307830" y="510564"/>
                </a:cubicBezTo>
                <a:cubicBezTo>
                  <a:pt x="267092" y="430485"/>
                  <a:pt x="211358" y="359593"/>
                  <a:pt x="166271" y="282370"/>
                </a:cubicBezTo>
                <a:cubicBezTo>
                  <a:pt x="134915" y="228648"/>
                  <a:pt x="109953" y="183854"/>
                  <a:pt x="74702" y="132437"/>
                </a:cubicBezTo>
                <a:cubicBezTo>
                  <a:pt x="49058" y="95075"/>
                  <a:pt x="24096" y="60960"/>
                  <a:pt x="238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0" name="Google Shape;270;p5"/>
          <p:cNvSpPr/>
          <p:nvPr/>
        </p:nvSpPr>
        <p:spPr>
          <a:xfrm flipH="1">
            <a:off x="2324072" y="1660382"/>
            <a:ext cx="1956318" cy="1603657"/>
          </a:xfrm>
          <a:custGeom>
            <a:rect b="b" l="l" r="r" t="t"/>
            <a:pathLst>
              <a:path extrusionOk="0" h="1743105" w="736843">
                <a:moveTo>
                  <a:pt x="1122" y="0"/>
                </a:moveTo>
                <a:cubicBezTo>
                  <a:pt x="-10758" y="73620"/>
                  <a:pt x="75034" y="174830"/>
                  <a:pt x="100223" y="242899"/>
                </a:cubicBezTo>
                <a:cubicBezTo>
                  <a:pt x="123724" y="306423"/>
                  <a:pt x="152516" y="366734"/>
                  <a:pt x="177153" y="428635"/>
                </a:cubicBezTo>
                <a:cubicBezTo>
                  <a:pt x="212048" y="516310"/>
                  <a:pt x="212372" y="617326"/>
                  <a:pt x="255771" y="698800"/>
                </a:cubicBezTo>
                <a:cubicBezTo>
                  <a:pt x="299625" y="781087"/>
                  <a:pt x="305338" y="864314"/>
                  <a:pt x="338707" y="950918"/>
                </a:cubicBezTo>
                <a:cubicBezTo>
                  <a:pt x="360325" y="1007041"/>
                  <a:pt x="399245" y="1058685"/>
                  <a:pt x="426641" y="1112277"/>
                </a:cubicBezTo>
                <a:cubicBezTo>
                  <a:pt x="465204" y="1187714"/>
                  <a:pt x="497988" y="1265456"/>
                  <a:pt x="542426" y="1337517"/>
                </a:cubicBezTo>
                <a:cubicBezTo>
                  <a:pt x="620850" y="1464695"/>
                  <a:pt x="652239" y="1621608"/>
                  <a:pt x="737284" y="1743397"/>
                </a:cubicBezTo>
                <a:cubicBezTo>
                  <a:pt x="732577" y="1590706"/>
                  <a:pt x="656037" y="1467487"/>
                  <a:pt x="626011" y="1320119"/>
                </a:cubicBezTo>
                <a:cubicBezTo>
                  <a:pt x="607282" y="1228224"/>
                  <a:pt x="571835" y="1151943"/>
                  <a:pt x="537168" y="1066963"/>
                </a:cubicBezTo>
                <a:cubicBezTo>
                  <a:pt x="513180" y="1008177"/>
                  <a:pt x="490620" y="881518"/>
                  <a:pt x="417910" y="869183"/>
                </a:cubicBezTo>
                <a:cubicBezTo>
                  <a:pt x="423687" y="814228"/>
                  <a:pt x="443001" y="831595"/>
                  <a:pt x="405283" y="777808"/>
                </a:cubicBezTo>
                <a:cubicBezTo>
                  <a:pt x="374705" y="734182"/>
                  <a:pt x="356398" y="689127"/>
                  <a:pt x="334455" y="640859"/>
                </a:cubicBezTo>
                <a:cubicBezTo>
                  <a:pt x="290017" y="543155"/>
                  <a:pt x="238665" y="449799"/>
                  <a:pt x="195493" y="350439"/>
                </a:cubicBezTo>
                <a:cubicBezTo>
                  <a:pt x="162351" y="274158"/>
                  <a:pt x="129242" y="195799"/>
                  <a:pt x="85551" y="124939"/>
                </a:cubicBezTo>
                <a:cubicBezTo>
                  <a:pt x="70327" y="100204"/>
                  <a:pt x="3654" y="14347"/>
                  <a:pt x="112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1" name="Google Shape;271;p5"/>
          <p:cNvSpPr/>
          <p:nvPr/>
        </p:nvSpPr>
        <p:spPr>
          <a:xfrm>
            <a:off x="2042048" y="2971543"/>
            <a:ext cx="585900" cy="585900"/>
          </a:xfrm>
          <a:prstGeom prst="ellipse">
            <a:avLst/>
          </a:prstGeom>
          <a:solidFill>
            <a:schemeClr val="accent1"/>
          </a:solidFill>
          <a:ln cap="flat" cmpd="sng" w="76200">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2" name="Google Shape;272;p5"/>
          <p:cNvSpPr/>
          <p:nvPr/>
        </p:nvSpPr>
        <p:spPr>
          <a:xfrm>
            <a:off x="5419787" y="1708054"/>
            <a:ext cx="585900" cy="585900"/>
          </a:xfrm>
          <a:prstGeom prst="ellipse">
            <a:avLst/>
          </a:prstGeom>
          <a:solidFill>
            <a:schemeClr val="accent1"/>
          </a:solidFill>
          <a:ln cap="flat" cmpd="sng" w="76200">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3" name="Google Shape;273;p5"/>
          <p:cNvSpPr/>
          <p:nvPr/>
        </p:nvSpPr>
        <p:spPr>
          <a:xfrm>
            <a:off x="4545614" y="3492918"/>
            <a:ext cx="585900" cy="585900"/>
          </a:xfrm>
          <a:prstGeom prst="ellipse">
            <a:avLst/>
          </a:prstGeom>
          <a:solidFill>
            <a:schemeClr val="accent1"/>
          </a:solidFill>
          <a:ln cap="flat" cmpd="sng" w="76200">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4" name="Google Shape;274;p5"/>
          <p:cNvSpPr/>
          <p:nvPr/>
        </p:nvSpPr>
        <p:spPr>
          <a:xfrm>
            <a:off x="8374079" y="1963105"/>
            <a:ext cx="585900" cy="585900"/>
          </a:xfrm>
          <a:prstGeom prst="ellipse">
            <a:avLst/>
          </a:prstGeom>
          <a:solidFill>
            <a:schemeClr val="accent1"/>
          </a:solidFill>
          <a:ln cap="flat" cmpd="sng" w="76200">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5" name="Google Shape;275;p5"/>
          <p:cNvSpPr txBox="1"/>
          <p:nvPr/>
        </p:nvSpPr>
        <p:spPr>
          <a:xfrm>
            <a:off x="2067628" y="3056644"/>
            <a:ext cx="534600" cy="415800"/>
          </a:xfrm>
          <a:prstGeom prst="rect">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400" u="none" cap="none" strike="noStrike">
                <a:solidFill>
                  <a:srgbClr val="FFFF00"/>
                </a:solidFill>
                <a:latin typeface="Bebas Neue"/>
                <a:ea typeface="Bebas Neue"/>
                <a:cs typeface="Bebas Neue"/>
                <a:sym typeface="Bebas Neue"/>
              </a:rPr>
              <a:t>01</a:t>
            </a:r>
            <a:endParaRPr b="1" i="0" sz="1400" u="none" cap="none" strike="noStrike">
              <a:solidFill>
                <a:srgbClr val="FFFF00"/>
              </a:solidFill>
              <a:latin typeface="Arial"/>
              <a:ea typeface="Arial"/>
              <a:cs typeface="Arial"/>
              <a:sym typeface="Arial"/>
            </a:endParaRPr>
          </a:p>
        </p:txBody>
      </p:sp>
      <p:sp>
        <p:nvSpPr>
          <p:cNvPr id="276" name="Google Shape;276;p5"/>
          <p:cNvSpPr txBox="1"/>
          <p:nvPr/>
        </p:nvSpPr>
        <p:spPr>
          <a:xfrm>
            <a:off x="5445342" y="1793148"/>
            <a:ext cx="534600" cy="415800"/>
          </a:xfrm>
          <a:prstGeom prst="rect">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400" u="none" cap="none" strike="noStrike">
                <a:solidFill>
                  <a:srgbClr val="FFFF00"/>
                </a:solidFill>
                <a:latin typeface="Bebas Neue"/>
                <a:ea typeface="Bebas Neue"/>
                <a:cs typeface="Bebas Neue"/>
                <a:sym typeface="Bebas Neue"/>
              </a:rPr>
              <a:t>02</a:t>
            </a:r>
            <a:endParaRPr b="1" i="0" sz="1400" u="none" cap="none" strike="noStrike">
              <a:solidFill>
                <a:srgbClr val="FFFF00"/>
              </a:solidFill>
              <a:latin typeface="Arial"/>
              <a:ea typeface="Arial"/>
              <a:cs typeface="Arial"/>
              <a:sym typeface="Arial"/>
            </a:endParaRPr>
          </a:p>
        </p:txBody>
      </p:sp>
      <p:sp>
        <p:nvSpPr>
          <p:cNvPr id="277" name="Google Shape;277;p5"/>
          <p:cNvSpPr txBox="1"/>
          <p:nvPr/>
        </p:nvSpPr>
        <p:spPr>
          <a:xfrm>
            <a:off x="4571192" y="3591120"/>
            <a:ext cx="534600" cy="415800"/>
          </a:xfrm>
          <a:prstGeom prst="rect">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400" u="none" cap="none" strike="noStrike">
                <a:solidFill>
                  <a:srgbClr val="FFFF00"/>
                </a:solidFill>
                <a:latin typeface="Bebas Neue"/>
                <a:ea typeface="Bebas Neue"/>
                <a:cs typeface="Bebas Neue"/>
                <a:sym typeface="Bebas Neue"/>
              </a:rPr>
              <a:t>03</a:t>
            </a:r>
            <a:endParaRPr b="1" i="0" sz="1400" u="none" cap="none" strike="noStrike">
              <a:solidFill>
                <a:srgbClr val="FFFF00"/>
              </a:solidFill>
              <a:latin typeface="Arial"/>
              <a:ea typeface="Arial"/>
              <a:cs typeface="Arial"/>
              <a:sym typeface="Arial"/>
            </a:endParaRPr>
          </a:p>
        </p:txBody>
      </p:sp>
      <p:sp>
        <p:nvSpPr>
          <p:cNvPr id="278" name="Google Shape;278;p5"/>
          <p:cNvSpPr txBox="1"/>
          <p:nvPr/>
        </p:nvSpPr>
        <p:spPr>
          <a:xfrm>
            <a:off x="8399695" y="2048161"/>
            <a:ext cx="534600" cy="415800"/>
          </a:xfrm>
          <a:prstGeom prst="rect">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400" u="none" cap="none" strike="noStrike">
                <a:solidFill>
                  <a:srgbClr val="FFFF00"/>
                </a:solidFill>
                <a:latin typeface="Bebas Neue"/>
                <a:ea typeface="Bebas Neue"/>
                <a:cs typeface="Bebas Neue"/>
                <a:sym typeface="Bebas Neue"/>
              </a:rPr>
              <a:t>04</a:t>
            </a:r>
            <a:endParaRPr b="1" i="0" sz="1400" u="none" cap="none" strike="noStrike">
              <a:solidFill>
                <a:srgbClr val="FFFF00"/>
              </a:solidFill>
              <a:latin typeface="Arial"/>
              <a:ea typeface="Arial"/>
              <a:cs typeface="Arial"/>
              <a:sym typeface="Arial"/>
            </a:endParaRPr>
          </a:p>
        </p:txBody>
      </p:sp>
      <p:sp>
        <p:nvSpPr>
          <p:cNvPr id="279" name="Google Shape;279;p5"/>
          <p:cNvSpPr/>
          <p:nvPr/>
        </p:nvSpPr>
        <p:spPr>
          <a:xfrm flipH="1">
            <a:off x="8461408" y="2156716"/>
            <a:ext cx="1956318" cy="1603657"/>
          </a:xfrm>
          <a:custGeom>
            <a:rect b="b" l="l" r="r" t="t"/>
            <a:pathLst>
              <a:path extrusionOk="0" h="1743105" w="736843">
                <a:moveTo>
                  <a:pt x="1122" y="0"/>
                </a:moveTo>
                <a:cubicBezTo>
                  <a:pt x="-10758" y="73620"/>
                  <a:pt x="75034" y="174830"/>
                  <a:pt x="100223" y="242899"/>
                </a:cubicBezTo>
                <a:cubicBezTo>
                  <a:pt x="123724" y="306423"/>
                  <a:pt x="152516" y="366734"/>
                  <a:pt x="177153" y="428635"/>
                </a:cubicBezTo>
                <a:cubicBezTo>
                  <a:pt x="212048" y="516310"/>
                  <a:pt x="212372" y="617326"/>
                  <a:pt x="255771" y="698800"/>
                </a:cubicBezTo>
                <a:cubicBezTo>
                  <a:pt x="299625" y="781087"/>
                  <a:pt x="305338" y="864314"/>
                  <a:pt x="338707" y="950918"/>
                </a:cubicBezTo>
                <a:cubicBezTo>
                  <a:pt x="360325" y="1007041"/>
                  <a:pt x="399245" y="1058685"/>
                  <a:pt x="426641" y="1112277"/>
                </a:cubicBezTo>
                <a:cubicBezTo>
                  <a:pt x="465204" y="1187714"/>
                  <a:pt x="497988" y="1265456"/>
                  <a:pt x="542426" y="1337517"/>
                </a:cubicBezTo>
                <a:cubicBezTo>
                  <a:pt x="620850" y="1464695"/>
                  <a:pt x="652239" y="1621608"/>
                  <a:pt x="737284" y="1743397"/>
                </a:cubicBezTo>
                <a:cubicBezTo>
                  <a:pt x="732577" y="1590706"/>
                  <a:pt x="656037" y="1467487"/>
                  <a:pt x="626011" y="1320119"/>
                </a:cubicBezTo>
                <a:cubicBezTo>
                  <a:pt x="607282" y="1228224"/>
                  <a:pt x="571835" y="1151943"/>
                  <a:pt x="537168" y="1066963"/>
                </a:cubicBezTo>
                <a:cubicBezTo>
                  <a:pt x="513180" y="1008177"/>
                  <a:pt x="490620" y="881518"/>
                  <a:pt x="417910" y="869183"/>
                </a:cubicBezTo>
                <a:cubicBezTo>
                  <a:pt x="423687" y="814228"/>
                  <a:pt x="443001" y="831595"/>
                  <a:pt x="405283" y="777808"/>
                </a:cubicBezTo>
                <a:cubicBezTo>
                  <a:pt x="374705" y="734182"/>
                  <a:pt x="356398" y="689127"/>
                  <a:pt x="334455" y="640859"/>
                </a:cubicBezTo>
                <a:cubicBezTo>
                  <a:pt x="290017" y="543155"/>
                  <a:pt x="238665" y="449799"/>
                  <a:pt x="195493" y="350439"/>
                </a:cubicBezTo>
                <a:cubicBezTo>
                  <a:pt x="162351" y="274158"/>
                  <a:pt x="129242" y="195799"/>
                  <a:pt x="85551" y="124939"/>
                </a:cubicBezTo>
                <a:cubicBezTo>
                  <a:pt x="70327" y="100204"/>
                  <a:pt x="3654" y="14347"/>
                  <a:pt x="112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80" name="Google Shape;280;p5"/>
          <p:cNvSpPr/>
          <p:nvPr/>
        </p:nvSpPr>
        <p:spPr>
          <a:xfrm>
            <a:off x="8179384" y="3467877"/>
            <a:ext cx="585900" cy="585900"/>
          </a:xfrm>
          <a:prstGeom prst="ellipse">
            <a:avLst/>
          </a:prstGeom>
          <a:solidFill>
            <a:schemeClr val="accent1"/>
          </a:solidFill>
          <a:ln cap="flat" cmpd="sng" w="76200">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81" name="Google Shape;281;p5"/>
          <p:cNvSpPr txBox="1"/>
          <p:nvPr/>
        </p:nvSpPr>
        <p:spPr>
          <a:xfrm>
            <a:off x="8204963" y="3552978"/>
            <a:ext cx="534600" cy="415800"/>
          </a:xfrm>
          <a:prstGeom prst="rect">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400" u="none" cap="none" strike="noStrike">
                <a:solidFill>
                  <a:srgbClr val="FFFF00"/>
                </a:solidFill>
                <a:latin typeface="Bebas Neue"/>
                <a:ea typeface="Bebas Neue"/>
                <a:cs typeface="Bebas Neue"/>
                <a:sym typeface="Bebas Neue"/>
              </a:rPr>
              <a:t>05</a:t>
            </a:r>
            <a:endParaRPr b="1" i="0" sz="1400" u="none" cap="none" strike="noStrike">
              <a:solidFill>
                <a:srgbClr val="FFFF00"/>
              </a:solidFill>
              <a:latin typeface="Arial"/>
              <a:ea typeface="Arial"/>
              <a:cs typeface="Arial"/>
              <a:sym typeface="Arial"/>
            </a:endParaRPr>
          </a:p>
        </p:txBody>
      </p:sp>
      <p:sp>
        <p:nvSpPr>
          <p:cNvPr id="282" name="Google Shape;282;p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 name="Shape 286"/>
        <p:cNvGrpSpPr/>
        <p:nvPr/>
      </p:nvGrpSpPr>
      <p:grpSpPr>
        <a:xfrm>
          <a:off x="0" y="0"/>
          <a:ext cx="0" cy="0"/>
          <a:chOff x="0" y="0"/>
          <a:chExt cx="0" cy="0"/>
        </a:xfrm>
      </p:grpSpPr>
      <p:pic>
        <p:nvPicPr>
          <p:cNvPr id="287" name="Google Shape;287;p6" title="DSC07455.jpg"/>
          <p:cNvPicPr preferRelativeResize="0"/>
          <p:nvPr/>
        </p:nvPicPr>
        <p:blipFill rotWithShape="1">
          <a:blip r:embed="rId3">
            <a:alphaModFix/>
          </a:blip>
          <a:srcRect b="23678" l="0" r="0" t="23678"/>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288" name="Google Shape;288;p6"/>
          <p:cNvSpPr txBox="1"/>
          <p:nvPr/>
        </p:nvSpPr>
        <p:spPr>
          <a:xfrm>
            <a:off x="2180550" y="539075"/>
            <a:ext cx="78309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planea tu visita</a:t>
            </a:r>
            <a:endParaRPr b="1" i="0" sz="4000" u="none" cap="none" strike="noStrike">
              <a:solidFill>
                <a:srgbClr val="000000"/>
              </a:solidFill>
              <a:latin typeface="Bebas Neue"/>
              <a:ea typeface="Bebas Neue"/>
              <a:cs typeface="Bebas Neue"/>
              <a:sym typeface="Bebas Neue"/>
            </a:endParaRPr>
          </a:p>
        </p:txBody>
      </p:sp>
      <p:sp>
        <p:nvSpPr>
          <p:cNvPr id="289" name="Google Shape;289;p6"/>
          <p:cNvSpPr/>
          <p:nvPr/>
        </p:nvSpPr>
        <p:spPr>
          <a:xfrm>
            <a:off x="1876350" y="5815300"/>
            <a:ext cx="8439300" cy="648900"/>
          </a:xfrm>
          <a:prstGeom prst="rect">
            <a:avLst/>
          </a:prstGeom>
          <a:no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2100" u="none" cap="none" strike="noStrike">
                <a:solidFill>
                  <a:schemeClr val="lt1"/>
                </a:solidFill>
                <a:latin typeface="Poppins"/>
                <a:ea typeface="Poppins"/>
                <a:cs typeface="Poppins"/>
                <a:sym typeface="Poppins"/>
              </a:rPr>
              <a:t>Antes de conocer el fascinante mundo marino ten presentes estas recomendaciones para planear tu visita:</a:t>
            </a:r>
            <a:endParaRPr b="0" i="0" sz="2300" u="none" cap="none" strike="noStrike">
              <a:solidFill>
                <a:srgbClr val="000000"/>
              </a:solidFill>
              <a:latin typeface="Poppins"/>
              <a:ea typeface="Poppins"/>
              <a:cs typeface="Poppins"/>
              <a:sym typeface="Poppins"/>
            </a:endParaRPr>
          </a:p>
        </p:txBody>
      </p:sp>
      <p:sp>
        <p:nvSpPr>
          <p:cNvPr id="290" name="Google Shape;290;p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 name="Shape 294"/>
        <p:cNvGrpSpPr/>
        <p:nvPr/>
      </p:nvGrpSpPr>
      <p:grpSpPr>
        <a:xfrm>
          <a:off x="0" y="0"/>
          <a:ext cx="0" cy="0"/>
          <a:chOff x="0" y="0"/>
          <a:chExt cx="0" cy="0"/>
        </a:xfrm>
      </p:grpSpPr>
      <p:pic>
        <p:nvPicPr>
          <p:cNvPr id="295" name="Google Shape;295;p7" title="DSC03330-Mejorado-NR.jpg"/>
          <p:cNvPicPr preferRelativeResize="0"/>
          <p:nvPr/>
        </p:nvPicPr>
        <p:blipFill rotWithShape="1">
          <a:blip r:embed="rId3">
            <a:alphaModFix/>
          </a:blip>
          <a:srcRect b="27759" l="0" r="0" t="27759"/>
          <a:stretch/>
        </p:blipFill>
        <p:spPr>
          <a:xfrm>
            <a:off x="5745550" y="4458353"/>
            <a:ext cx="4991570" cy="1479783"/>
          </a:xfrm>
          <a:custGeom>
            <a:rect b="b" l="l" r="r" t="t"/>
            <a:pathLst>
              <a:path extrusionOk="0" h="1557666" w="5254284">
                <a:moveTo>
                  <a:pt x="329979" y="1555901"/>
                </a:moveTo>
                <a:lnTo>
                  <a:pt x="330668" y="1556705"/>
                </a:lnTo>
                <a:lnTo>
                  <a:pt x="322168" y="1557666"/>
                </a:lnTo>
                <a:lnTo>
                  <a:pt x="320261" y="1557235"/>
                </a:lnTo>
                <a:close/>
                <a:moveTo>
                  <a:pt x="409446" y="1555198"/>
                </a:moveTo>
                <a:lnTo>
                  <a:pt x="410089" y="1555955"/>
                </a:lnTo>
                <a:lnTo>
                  <a:pt x="409008" y="1556273"/>
                </a:lnTo>
                <a:lnTo>
                  <a:pt x="405753" y="1556372"/>
                </a:lnTo>
                <a:lnTo>
                  <a:pt x="403365" y="1555372"/>
                </a:lnTo>
                <a:close/>
                <a:moveTo>
                  <a:pt x="371039" y="1552100"/>
                </a:moveTo>
                <a:lnTo>
                  <a:pt x="371274" y="1552295"/>
                </a:lnTo>
                <a:lnTo>
                  <a:pt x="370219" y="1552533"/>
                </a:lnTo>
                <a:lnTo>
                  <a:pt x="367105" y="1552650"/>
                </a:lnTo>
                <a:lnTo>
                  <a:pt x="367076" y="1552626"/>
                </a:lnTo>
                <a:close/>
                <a:moveTo>
                  <a:pt x="217318" y="1546500"/>
                </a:moveTo>
                <a:cubicBezTo>
                  <a:pt x="217953" y="1546778"/>
                  <a:pt x="218344" y="1547157"/>
                  <a:pt x="218829" y="1547495"/>
                </a:cubicBezTo>
                <a:cubicBezTo>
                  <a:pt x="218052" y="1547495"/>
                  <a:pt x="217318" y="1547495"/>
                  <a:pt x="216586" y="1547495"/>
                </a:cubicBezTo>
                <a:cubicBezTo>
                  <a:pt x="216195" y="1547296"/>
                  <a:pt x="215805" y="1547097"/>
                  <a:pt x="215511" y="1546878"/>
                </a:cubicBezTo>
                <a:cubicBezTo>
                  <a:pt x="216147" y="1546738"/>
                  <a:pt x="217171" y="1546439"/>
                  <a:pt x="217318" y="1546500"/>
                </a:cubicBezTo>
                <a:close/>
                <a:moveTo>
                  <a:pt x="191394" y="1530880"/>
                </a:moveTo>
                <a:lnTo>
                  <a:pt x="191424" y="1531231"/>
                </a:lnTo>
                <a:lnTo>
                  <a:pt x="188712" y="1531341"/>
                </a:lnTo>
                <a:close/>
                <a:moveTo>
                  <a:pt x="409446" y="1529210"/>
                </a:moveTo>
                <a:cubicBezTo>
                  <a:pt x="409738" y="1529908"/>
                  <a:pt x="410035" y="1530585"/>
                  <a:pt x="410326" y="1531283"/>
                </a:cubicBezTo>
                <a:cubicBezTo>
                  <a:pt x="404516" y="1531640"/>
                  <a:pt x="398707" y="1531979"/>
                  <a:pt x="392900" y="1532338"/>
                </a:cubicBezTo>
                <a:cubicBezTo>
                  <a:pt x="392752" y="1531621"/>
                  <a:pt x="392557" y="1530904"/>
                  <a:pt x="392411" y="1530187"/>
                </a:cubicBezTo>
                <a:cubicBezTo>
                  <a:pt x="398073" y="1529848"/>
                  <a:pt x="403735" y="1529530"/>
                  <a:pt x="409446" y="1529210"/>
                </a:cubicBezTo>
                <a:close/>
                <a:moveTo>
                  <a:pt x="436001" y="1526820"/>
                </a:moveTo>
                <a:cubicBezTo>
                  <a:pt x="436734" y="1526820"/>
                  <a:pt x="437466" y="1526741"/>
                  <a:pt x="438100" y="1526820"/>
                </a:cubicBezTo>
                <a:cubicBezTo>
                  <a:pt x="438540" y="1526880"/>
                  <a:pt x="438833" y="1527160"/>
                  <a:pt x="439223" y="1527338"/>
                </a:cubicBezTo>
                <a:cubicBezTo>
                  <a:pt x="438589" y="1527458"/>
                  <a:pt x="437662" y="1527738"/>
                  <a:pt x="437417" y="1527657"/>
                </a:cubicBezTo>
                <a:cubicBezTo>
                  <a:pt x="436782" y="1527478"/>
                  <a:pt x="436440" y="1527120"/>
                  <a:pt x="436001" y="1526820"/>
                </a:cubicBezTo>
                <a:close/>
                <a:moveTo>
                  <a:pt x="366813" y="1524133"/>
                </a:moveTo>
                <a:lnTo>
                  <a:pt x="366441" y="1524231"/>
                </a:lnTo>
                <a:lnTo>
                  <a:pt x="365931" y="1524254"/>
                </a:lnTo>
                <a:lnTo>
                  <a:pt x="366296" y="1524172"/>
                </a:lnTo>
                <a:close/>
                <a:moveTo>
                  <a:pt x="373715" y="1522300"/>
                </a:moveTo>
                <a:cubicBezTo>
                  <a:pt x="374106" y="1522717"/>
                  <a:pt x="374448" y="1523115"/>
                  <a:pt x="374839" y="1523534"/>
                </a:cubicBezTo>
                <a:lnTo>
                  <a:pt x="366813" y="1524133"/>
                </a:lnTo>
                <a:close/>
                <a:moveTo>
                  <a:pt x="190064" y="1515535"/>
                </a:moveTo>
                <a:lnTo>
                  <a:pt x="190736" y="1523274"/>
                </a:lnTo>
                <a:lnTo>
                  <a:pt x="178101" y="1523576"/>
                </a:lnTo>
                <a:lnTo>
                  <a:pt x="177573" y="1520441"/>
                </a:lnTo>
                <a:close/>
                <a:moveTo>
                  <a:pt x="175227" y="1474350"/>
                </a:moveTo>
                <a:cubicBezTo>
                  <a:pt x="181781" y="1481811"/>
                  <a:pt x="177380" y="1492342"/>
                  <a:pt x="187640" y="1492987"/>
                </a:cubicBezTo>
                <a:cubicBezTo>
                  <a:pt x="188020" y="1493018"/>
                  <a:pt x="188336" y="1495630"/>
                  <a:pt x="188462" y="1497072"/>
                </a:cubicBezTo>
                <a:lnTo>
                  <a:pt x="189241" y="1506049"/>
                </a:lnTo>
                <a:lnTo>
                  <a:pt x="176838" y="1507589"/>
                </a:lnTo>
                <a:lnTo>
                  <a:pt x="176085" y="1484974"/>
                </a:lnTo>
                <a:cubicBezTo>
                  <a:pt x="175608" y="1482671"/>
                  <a:pt x="175670" y="1480277"/>
                  <a:pt x="175227" y="1474350"/>
                </a:cubicBezTo>
                <a:close/>
                <a:moveTo>
                  <a:pt x="28338" y="1463511"/>
                </a:moveTo>
                <a:cubicBezTo>
                  <a:pt x="28623" y="1464218"/>
                  <a:pt x="28909" y="1464892"/>
                  <a:pt x="29194" y="1465598"/>
                </a:cubicBezTo>
                <a:cubicBezTo>
                  <a:pt x="28751" y="1465598"/>
                  <a:pt x="28308" y="1465598"/>
                  <a:pt x="27864" y="1465598"/>
                </a:cubicBezTo>
                <a:cubicBezTo>
                  <a:pt x="27643" y="1465168"/>
                  <a:pt x="27264" y="1464707"/>
                  <a:pt x="27327" y="1464309"/>
                </a:cubicBezTo>
                <a:cubicBezTo>
                  <a:pt x="27358" y="1464001"/>
                  <a:pt x="27992" y="1463755"/>
                  <a:pt x="28338" y="1463511"/>
                </a:cubicBezTo>
                <a:close/>
                <a:moveTo>
                  <a:pt x="70578" y="1461453"/>
                </a:moveTo>
                <a:cubicBezTo>
                  <a:pt x="71942" y="1461637"/>
                  <a:pt x="73303" y="1461822"/>
                  <a:pt x="74663" y="1462006"/>
                </a:cubicBezTo>
                <a:cubicBezTo>
                  <a:pt x="73998" y="1465506"/>
                  <a:pt x="73303" y="1469007"/>
                  <a:pt x="72638" y="1472507"/>
                </a:cubicBezTo>
                <a:cubicBezTo>
                  <a:pt x="71655" y="1472414"/>
                  <a:pt x="70642" y="1472291"/>
                  <a:pt x="69660" y="1472200"/>
                </a:cubicBezTo>
                <a:cubicBezTo>
                  <a:pt x="69978" y="1468607"/>
                  <a:pt x="70293" y="1465046"/>
                  <a:pt x="70578" y="1461453"/>
                </a:cubicBezTo>
                <a:close/>
                <a:moveTo>
                  <a:pt x="1615336" y="1460912"/>
                </a:moveTo>
                <a:cubicBezTo>
                  <a:pt x="1615530" y="1461649"/>
                  <a:pt x="1615775" y="1462366"/>
                  <a:pt x="1615970" y="1463083"/>
                </a:cubicBezTo>
                <a:cubicBezTo>
                  <a:pt x="1610894" y="1463342"/>
                  <a:pt x="1605819" y="1463621"/>
                  <a:pt x="1600739" y="1463880"/>
                </a:cubicBezTo>
                <a:lnTo>
                  <a:pt x="1600413" y="1462784"/>
                </a:lnTo>
                <a:lnTo>
                  <a:pt x="1600593" y="1462774"/>
                </a:lnTo>
                <a:cubicBezTo>
                  <a:pt x="1601472" y="1462715"/>
                  <a:pt x="1601716" y="1462237"/>
                  <a:pt x="1602400" y="1461879"/>
                </a:cubicBezTo>
                <a:lnTo>
                  <a:pt x="1600063" y="1461612"/>
                </a:lnTo>
                <a:lnTo>
                  <a:pt x="1600056" y="1461590"/>
                </a:lnTo>
                <a:cubicBezTo>
                  <a:pt x="1605135" y="1461351"/>
                  <a:pt x="1610210" y="1461131"/>
                  <a:pt x="1615336" y="1460912"/>
                </a:cubicBezTo>
                <a:close/>
                <a:moveTo>
                  <a:pt x="90464" y="1459642"/>
                </a:moveTo>
                <a:cubicBezTo>
                  <a:pt x="96164" y="1461945"/>
                  <a:pt x="96164" y="1461945"/>
                  <a:pt x="98791" y="1479140"/>
                </a:cubicBezTo>
                <a:cubicBezTo>
                  <a:pt x="87234" y="1476928"/>
                  <a:pt x="86759" y="1475671"/>
                  <a:pt x="90464" y="1459642"/>
                </a:cubicBezTo>
                <a:close/>
                <a:moveTo>
                  <a:pt x="113493" y="1449710"/>
                </a:moveTo>
                <a:lnTo>
                  <a:pt x="113452" y="1449878"/>
                </a:lnTo>
                <a:lnTo>
                  <a:pt x="113402" y="1449917"/>
                </a:lnTo>
                <a:lnTo>
                  <a:pt x="113357" y="1449815"/>
                </a:lnTo>
                <a:close/>
                <a:moveTo>
                  <a:pt x="152365" y="1447513"/>
                </a:moveTo>
                <a:cubicBezTo>
                  <a:pt x="152714" y="1447545"/>
                  <a:pt x="153063" y="1447575"/>
                  <a:pt x="153410" y="1447606"/>
                </a:cubicBezTo>
                <a:cubicBezTo>
                  <a:pt x="153410" y="1449201"/>
                  <a:pt x="153410" y="1450768"/>
                  <a:pt x="153410" y="1452363"/>
                </a:cubicBezTo>
                <a:cubicBezTo>
                  <a:pt x="153063" y="1452333"/>
                  <a:pt x="152714" y="1452302"/>
                  <a:pt x="152365" y="1452272"/>
                </a:cubicBezTo>
                <a:cubicBezTo>
                  <a:pt x="152365" y="1450676"/>
                  <a:pt x="152365" y="1449109"/>
                  <a:pt x="152365" y="1447513"/>
                </a:cubicBezTo>
                <a:close/>
                <a:moveTo>
                  <a:pt x="123489" y="1441955"/>
                </a:moveTo>
                <a:lnTo>
                  <a:pt x="113493" y="1449710"/>
                </a:lnTo>
                <a:lnTo>
                  <a:pt x="114826" y="1444350"/>
                </a:lnTo>
                <a:cubicBezTo>
                  <a:pt x="115984" y="1442776"/>
                  <a:pt x="118360" y="1441725"/>
                  <a:pt x="123489" y="1441955"/>
                </a:cubicBezTo>
                <a:close/>
                <a:moveTo>
                  <a:pt x="98980" y="1441279"/>
                </a:moveTo>
                <a:cubicBezTo>
                  <a:pt x="99329" y="1441863"/>
                  <a:pt x="99646" y="1442415"/>
                  <a:pt x="99996" y="1442999"/>
                </a:cubicBezTo>
                <a:cubicBezTo>
                  <a:pt x="99488" y="1442999"/>
                  <a:pt x="98980" y="1442999"/>
                  <a:pt x="98443" y="1442999"/>
                </a:cubicBezTo>
                <a:cubicBezTo>
                  <a:pt x="98221" y="1442662"/>
                  <a:pt x="97968" y="1442324"/>
                  <a:pt x="97684" y="1441985"/>
                </a:cubicBezTo>
                <a:cubicBezTo>
                  <a:pt x="98127" y="1441740"/>
                  <a:pt x="98538" y="1441525"/>
                  <a:pt x="98980" y="1441279"/>
                </a:cubicBezTo>
                <a:close/>
                <a:moveTo>
                  <a:pt x="5150751" y="1429043"/>
                </a:moveTo>
                <a:cubicBezTo>
                  <a:pt x="5151533" y="1429023"/>
                  <a:pt x="5152408" y="1428945"/>
                  <a:pt x="5153095" y="1429043"/>
                </a:cubicBezTo>
                <a:cubicBezTo>
                  <a:pt x="5153629" y="1429123"/>
                  <a:pt x="5153923" y="1429461"/>
                  <a:pt x="5154361" y="1429681"/>
                </a:cubicBezTo>
                <a:cubicBezTo>
                  <a:pt x="5153679" y="1429840"/>
                  <a:pt x="5152557" y="1430159"/>
                  <a:pt x="5152408" y="1430099"/>
                </a:cubicBezTo>
                <a:cubicBezTo>
                  <a:pt x="5151727" y="1429801"/>
                  <a:pt x="5151287" y="1429402"/>
                  <a:pt x="5150751" y="1429043"/>
                </a:cubicBezTo>
                <a:close/>
                <a:moveTo>
                  <a:pt x="130583" y="1425496"/>
                </a:moveTo>
                <a:cubicBezTo>
                  <a:pt x="131562" y="1432804"/>
                  <a:pt x="132545" y="1440112"/>
                  <a:pt x="133717" y="1448710"/>
                </a:cubicBezTo>
                <a:cubicBezTo>
                  <a:pt x="136978" y="1446807"/>
                  <a:pt x="138974" y="1445670"/>
                  <a:pt x="141759" y="1444042"/>
                </a:cubicBezTo>
                <a:cubicBezTo>
                  <a:pt x="142805" y="1448740"/>
                  <a:pt x="145369" y="1453531"/>
                  <a:pt x="144450" y="1457523"/>
                </a:cubicBezTo>
                <a:cubicBezTo>
                  <a:pt x="140968" y="1472414"/>
                  <a:pt x="144386" y="1486786"/>
                  <a:pt x="146066" y="1501340"/>
                </a:cubicBezTo>
                <a:cubicBezTo>
                  <a:pt x="146192" y="1502537"/>
                  <a:pt x="144767" y="1503890"/>
                  <a:pt x="143058" y="1507021"/>
                </a:cubicBezTo>
                <a:cubicBezTo>
                  <a:pt x="133557" y="1493264"/>
                  <a:pt x="141695" y="1475702"/>
                  <a:pt x="129758" y="1464615"/>
                </a:cubicBezTo>
                <a:cubicBezTo>
                  <a:pt x="121970" y="1469682"/>
                  <a:pt x="121874" y="1476746"/>
                  <a:pt x="125072" y="1486909"/>
                </a:cubicBezTo>
                <a:cubicBezTo>
                  <a:pt x="127066" y="1493250"/>
                  <a:pt x="131000" y="1499114"/>
                  <a:pt x="133711" y="1505340"/>
                </a:cubicBezTo>
                <a:lnTo>
                  <a:pt x="134403" y="1516270"/>
                </a:lnTo>
                <a:lnTo>
                  <a:pt x="120391" y="1519178"/>
                </a:lnTo>
                <a:lnTo>
                  <a:pt x="121356" y="1512187"/>
                </a:lnTo>
                <a:cubicBezTo>
                  <a:pt x="121319" y="1509623"/>
                  <a:pt x="120338" y="1507220"/>
                  <a:pt x="116776" y="1505209"/>
                </a:cubicBezTo>
                <a:cubicBezTo>
                  <a:pt x="109811" y="1501278"/>
                  <a:pt x="104079" y="1502507"/>
                  <a:pt x="98251" y="1507820"/>
                </a:cubicBezTo>
                <a:cubicBezTo>
                  <a:pt x="97462" y="1502353"/>
                  <a:pt x="96764" y="1497409"/>
                  <a:pt x="95846" y="1490778"/>
                </a:cubicBezTo>
                <a:cubicBezTo>
                  <a:pt x="103383" y="1493848"/>
                  <a:pt x="109653" y="1496428"/>
                  <a:pt x="115953" y="1499007"/>
                </a:cubicBezTo>
                <a:cubicBezTo>
                  <a:pt x="121368" y="1485403"/>
                  <a:pt x="121178" y="1480430"/>
                  <a:pt x="115192" y="1465046"/>
                </a:cubicBezTo>
                <a:cubicBezTo>
                  <a:pt x="112406" y="1465475"/>
                  <a:pt x="109494" y="1465905"/>
                  <a:pt x="106549" y="1466366"/>
                </a:cubicBezTo>
                <a:cubicBezTo>
                  <a:pt x="102891" y="1461637"/>
                  <a:pt x="103406" y="1458620"/>
                  <a:pt x="105440" y="1456233"/>
                </a:cubicBezTo>
                <a:lnTo>
                  <a:pt x="113402" y="1449917"/>
                </a:lnTo>
                <a:lnTo>
                  <a:pt x="116444" y="1456928"/>
                </a:lnTo>
                <a:cubicBezTo>
                  <a:pt x="118043" y="1458583"/>
                  <a:pt x="120322" y="1459182"/>
                  <a:pt x="123615" y="1457707"/>
                </a:cubicBezTo>
                <a:cubicBezTo>
                  <a:pt x="126465" y="1456417"/>
                  <a:pt x="128270" y="1450430"/>
                  <a:pt x="128365" y="1446530"/>
                </a:cubicBezTo>
                <a:cubicBezTo>
                  <a:pt x="128523" y="1439775"/>
                  <a:pt x="127003" y="1432957"/>
                  <a:pt x="126214" y="1426172"/>
                </a:cubicBezTo>
                <a:cubicBezTo>
                  <a:pt x="127668" y="1425927"/>
                  <a:pt x="129125" y="1425711"/>
                  <a:pt x="130583" y="1425496"/>
                </a:cubicBezTo>
                <a:close/>
                <a:moveTo>
                  <a:pt x="5230221" y="1425359"/>
                </a:moveTo>
                <a:lnTo>
                  <a:pt x="5213579" y="1431939"/>
                </a:lnTo>
                <a:lnTo>
                  <a:pt x="5198951" y="1431877"/>
                </a:lnTo>
                <a:lnTo>
                  <a:pt x="5181893" y="1427789"/>
                </a:lnTo>
                <a:cubicBezTo>
                  <a:pt x="5201126" y="1426812"/>
                  <a:pt x="5214647" y="1426137"/>
                  <a:pt x="5230221" y="1425359"/>
                </a:cubicBezTo>
                <a:close/>
                <a:moveTo>
                  <a:pt x="98251" y="1408915"/>
                </a:moveTo>
                <a:cubicBezTo>
                  <a:pt x="99045" y="1410543"/>
                  <a:pt x="100026" y="1411678"/>
                  <a:pt x="99773" y="1412202"/>
                </a:cubicBezTo>
                <a:cubicBezTo>
                  <a:pt x="97209" y="1417267"/>
                  <a:pt x="93853" y="1418312"/>
                  <a:pt x="87677" y="1413214"/>
                </a:cubicBezTo>
                <a:cubicBezTo>
                  <a:pt x="92205" y="1411373"/>
                  <a:pt x="95244" y="1410144"/>
                  <a:pt x="98251" y="1408915"/>
                </a:cubicBezTo>
                <a:close/>
                <a:moveTo>
                  <a:pt x="1614017" y="1400880"/>
                </a:moveTo>
                <a:cubicBezTo>
                  <a:pt x="1614067" y="1401279"/>
                  <a:pt x="1614115" y="1401696"/>
                  <a:pt x="1614164" y="1402095"/>
                </a:cubicBezTo>
                <a:cubicBezTo>
                  <a:pt x="1610504" y="1402175"/>
                  <a:pt x="1606841" y="1402274"/>
                  <a:pt x="1603181" y="1402354"/>
                </a:cubicBezTo>
                <a:cubicBezTo>
                  <a:pt x="1603133" y="1401935"/>
                  <a:pt x="1603083" y="1401497"/>
                  <a:pt x="1603035" y="1401079"/>
                </a:cubicBezTo>
                <a:cubicBezTo>
                  <a:pt x="1606694" y="1401019"/>
                  <a:pt x="1610308" y="1400940"/>
                  <a:pt x="1614017" y="1400880"/>
                </a:cubicBezTo>
                <a:close/>
                <a:moveTo>
                  <a:pt x="620955" y="1398948"/>
                </a:moveTo>
                <a:cubicBezTo>
                  <a:pt x="621590" y="1398808"/>
                  <a:pt x="623202" y="1399447"/>
                  <a:pt x="627447" y="1400461"/>
                </a:cubicBezTo>
                <a:cubicBezTo>
                  <a:pt x="621444" y="1400581"/>
                  <a:pt x="618370" y="1400641"/>
                  <a:pt x="615342" y="1400700"/>
                </a:cubicBezTo>
                <a:cubicBezTo>
                  <a:pt x="617198" y="1400104"/>
                  <a:pt x="618904" y="1399385"/>
                  <a:pt x="620955" y="1398948"/>
                </a:cubicBezTo>
                <a:close/>
                <a:moveTo>
                  <a:pt x="653465" y="1390961"/>
                </a:moveTo>
                <a:cubicBezTo>
                  <a:pt x="653807" y="1391459"/>
                  <a:pt x="654149" y="1391937"/>
                  <a:pt x="654490" y="1392436"/>
                </a:cubicBezTo>
                <a:cubicBezTo>
                  <a:pt x="650926" y="1392893"/>
                  <a:pt x="647363" y="1393331"/>
                  <a:pt x="643801" y="1393789"/>
                </a:cubicBezTo>
                <a:cubicBezTo>
                  <a:pt x="643411" y="1393231"/>
                  <a:pt x="643020" y="1392653"/>
                  <a:pt x="642629" y="1392096"/>
                </a:cubicBezTo>
                <a:cubicBezTo>
                  <a:pt x="646241" y="1391717"/>
                  <a:pt x="649854" y="1391359"/>
                  <a:pt x="653465" y="1390961"/>
                </a:cubicBezTo>
                <a:close/>
                <a:moveTo>
                  <a:pt x="1639303" y="1390921"/>
                </a:moveTo>
                <a:cubicBezTo>
                  <a:pt x="1639498" y="1391797"/>
                  <a:pt x="1639644" y="1392674"/>
                  <a:pt x="1639839" y="1393550"/>
                </a:cubicBezTo>
                <a:cubicBezTo>
                  <a:pt x="1634813" y="1393669"/>
                  <a:pt x="1629834" y="1393789"/>
                  <a:pt x="1624806" y="1393909"/>
                </a:cubicBezTo>
                <a:cubicBezTo>
                  <a:pt x="1624612" y="1393251"/>
                  <a:pt x="1624413" y="1392575"/>
                  <a:pt x="1624221" y="1391897"/>
                </a:cubicBezTo>
                <a:cubicBezTo>
                  <a:pt x="1629248" y="1391559"/>
                  <a:pt x="1634275" y="1391240"/>
                  <a:pt x="1639303" y="1390921"/>
                </a:cubicBezTo>
                <a:close/>
                <a:moveTo>
                  <a:pt x="608264" y="1385603"/>
                </a:moveTo>
                <a:cubicBezTo>
                  <a:pt x="609826" y="1385861"/>
                  <a:pt x="611437" y="1386121"/>
                  <a:pt x="612998" y="1386380"/>
                </a:cubicBezTo>
                <a:cubicBezTo>
                  <a:pt x="611779" y="1387933"/>
                  <a:pt x="610560" y="1389507"/>
                  <a:pt x="609338" y="1391060"/>
                </a:cubicBezTo>
                <a:cubicBezTo>
                  <a:pt x="607189" y="1390781"/>
                  <a:pt x="604995" y="1390522"/>
                  <a:pt x="602797" y="1390263"/>
                </a:cubicBezTo>
                <a:cubicBezTo>
                  <a:pt x="604652" y="1388710"/>
                  <a:pt x="606460" y="1387136"/>
                  <a:pt x="608264" y="1385603"/>
                </a:cubicBezTo>
                <a:close/>
                <a:moveTo>
                  <a:pt x="2958731" y="1383990"/>
                </a:moveTo>
                <a:cubicBezTo>
                  <a:pt x="2958731" y="1384269"/>
                  <a:pt x="2958731" y="1384547"/>
                  <a:pt x="2958731" y="1384827"/>
                </a:cubicBezTo>
                <a:cubicBezTo>
                  <a:pt x="2958048" y="1384965"/>
                  <a:pt x="2957315" y="1385205"/>
                  <a:pt x="2956683" y="1385164"/>
                </a:cubicBezTo>
                <a:cubicBezTo>
                  <a:pt x="2956192" y="1385145"/>
                  <a:pt x="2955801" y="1384746"/>
                  <a:pt x="2955413" y="1384528"/>
                </a:cubicBezTo>
                <a:cubicBezTo>
                  <a:pt x="2956537" y="1384349"/>
                  <a:pt x="2957609" y="1384169"/>
                  <a:pt x="2958731" y="1383990"/>
                </a:cubicBezTo>
                <a:close/>
                <a:moveTo>
                  <a:pt x="2769921" y="1383193"/>
                </a:moveTo>
                <a:cubicBezTo>
                  <a:pt x="2770556" y="1383273"/>
                  <a:pt x="2771240" y="1383333"/>
                  <a:pt x="2771922" y="1383412"/>
                </a:cubicBezTo>
                <a:cubicBezTo>
                  <a:pt x="2771872" y="1383631"/>
                  <a:pt x="2771970" y="1383990"/>
                  <a:pt x="2771677" y="1384050"/>
                </a:cubicBezTo>
                <a:cubicBezTo>
                  <a:pt x="2771143" y="1384189"/>
                  <a:pt x="2770312" y="1384150"/>
                  <a:pt x="2769629" y="1384169"/>
                </a:cubicBezTo>
                <a:cubicBezTo>
                  <a:pt x="2769726" y="1383851"/>
                  <a:pt x="2769824" y="1383511"/>
                  <a:pt x="2769921" y="1383193"/>
                </a:cubicBezTo>
                <a:close/>
                <a:moveTo>
                  <a:pt x="1539382" y="1381261"/>
                </a:moveTo>
                <a:cubicBezTo>
                  <a:pt x="1540164" y="1381281"/>
                  <a:pt x="1541042" y="1381201"/>
                  <a:pt x="1541628" y="1381321"/>
                </a:cubicBezTo>
                <a:cubicBezTo>
                  <a:pt x="1541970" y="1381401"/>
                  <a:pt x="1541922" y="1381799"/>
                  <a:pt x="1542019" y="1382058"/>
                </a:cubicBezTo>
                <a:cubicBezTo>
                  <a:pt x="1541336" y="1382157"/>
                  <a:pt x="1540652" y="1382275"/>
                  <a:pt x="1539968" y="1382355"/>
                </a:cubicBezTo>
                <a:cubicBezTo>
                  <a:pt x="1539773" y="1381998"/>
                  <a:pt x="1539578" y="1381620"/>
                  <a:pt x="1539382" y="1381261"/>
                </a:cubicBezTo>
                <a:close/>
                <a:moveTo>
                  <a:pt x="2638612" y="1379966"/>
                </a:moveTo>
                <a:cubicBezTo>
                  <a:pt x="2638807" y="1381102"/>
                  <a:pt x="2638954" y="1382217"/>
                  <a:pt x="2639148" y="1383352"/>
                </a:cubicBezTo>
                <a:cubicBezTo>
                  <a:pt x="2638078" y="1383452"/>
                  <a:pt x="2636955" y="1383531"/>
                  <a:pt x="2635880" y="1383631"/>
                </a:cubicBezTo>
                <a:cubicBezTo>
                  <a:pt x="2635197" y="1382515"/>
                  <a:pt x="2634562" y="1381420"/>
                  <a:pt x="2633878" y="1380304"/>
                </a:cubicBezTo>
                <a:cubicBezTo>
                  <a:pt x="2635489" y="1380186"/>
                  <a:pt x="2637052" y="1380085"/>
                  <a:pt x="2638612" y="1379966"/>
                </a:cubicBezTo>
                <a:close/>
                <a:moveTo>
                  <a:pt x="807228" y="1378273"/>
                </a:moveTo>
                <a:cubicBezTo>
                  <a:pt x="807374" y="1378293"/>
                  <a:pt x="807472" y="1378791"/>
                  <a:pt x="807569" y="1379070"/>
                </a:cubicBezTo>
                <a:cubicBezTo>
                  <a:pt x="806350" y="1379131"/>
                  <a:pt x="805128" y="1379190"/>
                  <a:pt x="803910" y="1379170"/>
                </a:cubicBezTo>
                <a:cubicBezTo>
                  <a:pt x="803763" y="1379150"/>
                  <a:pt x="803666" y="1378652"/>
                  <a:pt x="803568" y="1378373"/>
                </a:cubicBezTo>
                <a:cubicBezTo>
                  <a:pt x="804787" y="1378333"/>
                  <a:pt x="806008" y="1378253"/>
                  <a:pt x="807228" y="1378273"/>
                </a:cubicBezTo>
                <a:close/>
                <a:moveTo>
                  <a:pt x="1482123" y="1375166"/>
                </a:moveTo>
                <a:cubicBezTo>
                  <a:pt x="1482709" y="1375545"/>
                  <a:pt x="1483296" y="1375923"/>
                  <a:pt x="1483882" y="1376302"/>
                </a:cubicBezTo>
                <a:cubicBezTo>
                  <a:pt x="1480561" y="1377317"/>
                  <a:pt x="1477195" y="1378313"/>
                  <a:pt x="1473874" y="1379329"/>
                </a:cubicBezTo>
                <a:cubicBezTo>
                  <a:pt x="1472948" y="1378771"/>
                  <a:pt x="1472017" y="1378194"/>
                  <a:pt x="1471092" y="1377616"/>
                </a:cubicBezTo>
                <a:cubicBezTo>
                  <a:pt x="1474752" y="1376800"/>
                  <a:pt x="1478464" y="1375983"/>
                  <a:pt x="1482123" y="1375166"/>
                </a:cubicBezTo>
                <a:close/>
                <a:moveTo>
                  <a:pt x="932259" y="1374874"/>
                </a:moveTo>
                <a:lnTo>
                  <a:pt x="925258" y="1376580"/>
                </a:lnTo>
                <a:cubicBezTo>
                  <a:pt x="924919" y="1376202"/>
                  <a:pt x="924626" y="1375823"/>
                  <a:pt x="924284" y="1375445"/>
                </a:cubicBezTo>
                <a:close/>
                <a:moveTo>
                  <a:pt x="933126" y="1374763"/>
                </a:moveTo>
                <a:lnTo>
                  <a:pt x="932630" y="1374847"/>
                </a:lnTo>
                <a:lnTo>
                  <a:pt x="932259" y="1374874"/>
                </a:lnTo>
                <a:lnTo>
                  <a:pt x="932532" y="1374807"/>
                </a:lnTo>
                <a:close/>
                <a:moveTo>
                  <a:pt x="2531467" y="1374270"/>
                </a:moveTo>
                <a:cubicBezTo>
                  <a:pt x="2532492" y="1374310"/>
                  <a:pt x="2533322" y="1375066"/>
                  <a:pt x="2534250" y="1375505"/>
                </a:cubicBezTo>
                <a:cubicBezTo>
                  <a:pt x="2532981" y="1375823"/>
                  <a:pt x="2531712" y="1376361"/>
                  <a:pt x="2530539" y="1376321"/>
                </a:cubicBezTo>
                <a:cubicBezTo>
                  <a:pt x="2529564" y="1376281"/>
                  <a:pt x="2528733" y="1375565"/>
                  <a:pt x="2527856" y="1375146"/>
                </a:cubicBezTo>
                <a:cubicBezTo>
                  <a:pt x="2529077" y="1374827"/>
                  <a:pt x="2530343" y="1374209"/>
                  <a:pt x="2531467" y="1374270"/>
                </a:cubicBezTo>
                <a:close/>
                <a:moveTo>
                  <a:pt x="2322790" y="1374032"/>
                </a:moveTo>
                <a:cubicBezTo>
                  <a:pt x="2323717" y="1374369"/>
                  <a:pt x="2324695" y="1374667"/>
                  <a:pt x="2325525" y="1375046"/>
                </a:cubicBezTo>
                <a:cubicBezTo>
                  <a:pt x="2325622" y="1375086"/>
                  <a:pt x="2324744" y="1375465"/>
                  <a:pt x="2324304" y="1375704"/>
                </a:cubicBezTo>
                <a:cubicBezTo>
                  <a:pt x="2323376" y="1375385"/>
                  <a:pt x="2322448" y="1375046"/>
                  <a:pt x="2321520" y="1374728"/>
                </a:cubicBezTo>
                <a:cubicBezTo>
                  <a:pt x="2321960" y="1374489"/>
                  <a:pt x="2322399" y="1374270"/>
                  <a:pt x="2322790" y="1374032"/>
                </a:cubicBezTo>
                <a:close/>
                <a:moveTo>
                  <a:pt x="2457857" y="1372976"/>
                </a:moveTo>
                <a:cubicBezTo>
                  <a:pt x="2458150" y="1373234"/>
                  <a:pt x="2458834" y="1373613"/>
                  <a:pt x="2458688" y="1373712"/>
                </a:cubicBezTo>
                <a:cubicBezTo>
                  <a:pt x="2458199" y="1373971"/>
                  <a:pt x="2457271" y="1374111"/>
                  <a:pt x="2456538" y="1374310"/>
                </a:cubicBezTo>
                <a:cubicBezTo>
                  <a:pt x="2456490" y="1374032"/>
                  <a:pt x="2456295" y="1373712"/>
                  <a:pt x="2456538" y="1373453"/>
                </a:cubicBezTo>
                <a:cubicBezTo>
                  <a:pt x="2456686" y="1373254"/>
                  <a:pt x="2457369" y="1373134"/>
                  <a:pt x="2457857" y="1372976"/>
                </a:cubicBezTo>
                <a:close/>
                <a:moveTo>
                  <a:pt x="2602589" y="1371860"/>
                </a:moveTo>
                <a:cubicBezTo>
                  <a:pt x="2602686" y="1372497"/>
                  <a:pt x="2602735" y="1373154"/>
                  <a:pt x="2602784" y="1373792"/>
                </a:cubicBezTo>
                <a:cubicBezTo>
                  <a:pt x="2592827" y="1373792"/>
                  <a:pt x="2582818" y="1373792"/>
                  <a:pt x="2572814" y="1373792"/>
                </a:cubicBezTo>
                <a:cubicBezTo>
                  <a:pt x="2572764" y="1373393"/>
                  <a:pt x="2572716" y="1372976"/>
                  <a:pt x="2572666" y="1372576"/>
                </a:cubicBezTo>
                <a:cubicBezTo>
                  <a:pt x="2582673" y="1372337"/>
                  <a:pt x="2592633" y="1372098"/>
                  <a:pt x="2602589" y="1371860"/>
                </a:cubicBezTo>
                <a:close/>
                <a:moveTo>
                  <a:pt x="2364573" y="1371819"/>
                </a:moveTo>
                <a:cubicBezTo>
                  <a:pt x="2365892" y="1371999"/>
                  <a:pt x="2367161" y="1372158"/>
                  <a:pt x="2368382" y="1372317"/>
                </a:cubicBezTo>
                <a:cubicBezTo>
                  <a:pt x="2367503" y="1372796"/>
                  <a:pt x="2366868" y="1373493"/>
                  <a:pt x="2365695" y="1373692"/>
                </a:cubicBezTo>
                <a:cubicBezTo>
                  <a:pt x="2364720" y="1373852"/>
                  <a:pt x="2363160" y="1373433"/>
                  <a:pt x="2361889" y="1373274"/>
                </a:cubicBezTo>
                <a:cubicBezTo>
                  <a:pt x="2362818" y="1372776"/>
                  <a:pt x="2363697" y="1372297"/>
                  <a:pt x="2364573" y="1371819"/>
                </a:cubicBezTo>
                <a:close/>
                <a:moveTo>
                  <a:pt x="2189383" y="1371262"/>
                </a:moveTo>
                <a:cubicBezTo>
                  <a:pt x="2190066" y="1371402"/>
                  <a:pt x="2190750" y="1371522"/>
                  <a:pt x="2191434" y="1371661"/>
                </a:cubicBezTo>
                <a:cubicBezTo>
                  <a:pt x="2191140" y="1371880"/>
                  <a:pt x="2190945" y="1372218"/>
                  <a:pt x="2190507" y="1372278"/>
                </a:cubicBezTo>
                <a:cubicBezTo>
                  <a:pt x="2189822" y="1372377"/>
                  <a:pt x="2188992" y="1372297"/>
                  <a:pt x="2188210" y="1372297"/>
                </a:cubicBezTo>
                <a:cubicBezTo>
                  <a:pt x="2188602" y="1371959"/>
                  <a:pt x="2188992" y="1371601"/>
                  <a:pt x="2189383" y="1371262"/>
                </a:cubicBezTo>
                <a:close/>
                <a:moveTo>
                  <a:pt x="958403" y="1370485"/>
                </a:moveTo>
                <a:cubicBezTo>
                  <a:pt x="958990" y="1371242"/>
                  <a:pt x="959526" y="1371999"/>
                  <a:pt x="960112" y="1372755"/>
                </a:cubicBezTo>
                <a:lnTo>
                  <a:pt x="933126" y="1374763"/>
                </a:lnTo>
                <a:close/>
                <a:moveTo>
                  <a:pt x="1558859" y="1369290"/>
                </a:moveTo>
                <a:cubicBezTo>
                  <a:pt x="1561496" y="1369987"/>
                  <a:pt x="1564130" y="1370685"/>
                  <a:pt x="1566767" y="1371382"/>
                </a:cubicBezTo>
                <a:cubicBezTo>
                  <a:pt x="1565448" y="1371959"/>
                  <a:pt x="1564130" y="1372517"/>
                  <a:pt x="1562812" y="1373095"/>
                </a:cubicBezTo>
                <a:cubicBezTo>
                  <a:pt x="1560568" y="1372297"/>
                  <a:pt x="1558272" y="1371482"/>
                  <a:pt x="1556029" y="1370685"/>
                </a:cubicBezTo>
                <a:cubicBezTo>
                  <a:pt x="1556954" y="1370206"/>
                  <a:pt x="1557931" y="1369748"/>
                  <a:pt x="1558859" y="1369290"/>
                </a:cubicBezTo>
                <a:close/>
                <a:moveTo>
                  <a:pt x="5053855" y="1368753"/>
                </a:moveTo>
                <a:cubicBezTo>
                  <a:pt x="5054246" y="1369290"/>
                  <a:pt x="5054588" y="1369827"/>
                  <a:pt x="5054979" y="1370366"/>
                </a:cubicBezTo>
                <a:cubicBezTo>
                  <a:pt x="5047559" y="1370844"/>
                  <a:pt x="5040138" y="1371302"/>
                  <a:pt x="5032671" y="1371779"/>
                </a:cubicBezTo>
                <a:cubicBezTo>
                  <a:pt x="5032477" y="1371262"/>
                  <a:pt x="5032281" y="1370724"/>
                  <a:pt x="5032087" y="1370206"/>
                </a:cubicBezTo>
                <a:cubicBezTo>
                  <a:pt x="5039357" y="1369709"/>
                  <a:pt x="5046581" y="1369230"/>
                  <a:pt x="5053855" y="1368753"/>
                </a:cubicBezTo>
                <a:close/>
                <a:moveTo>
                  <a:pt x="1403777" y="1366860"/>
                </a:moveTo>
                <a:cubicBezTo>
                  <a:pt x="1404119" y="1367418"/>
                  <a:pt x="1404412" y="1367976"/>
                  <a:pt x="1404754" y="1368534"/>
                </a:cubicBezTo>
                <a:cubicBezTo>
                  <a:pt x="1396259" y="1369390"/>
                  <a:pt x="1387719" y="1370226"/>
                  <a:pt x="1379225" y="1371083"/>
                </a:cubicBezTo>
                <a:cubicBezTo>
                  <a:pt x="1378931" y="1370525"/>
                  <a:pt x="1378590" y="1369987"/>
                  <a:pt x="1378297" y="1369429"/>
                </a:cubicBezTo>
                <a:cubicBezTo>
                  <a:pt x="1386791" y="1368573"/>
                  <a:pt x="1395285" y="1367717"/>
                  <a:pt x="1403777" y="1366860"/>
                </a:cubicBezTo>
                <a:close/>
                <a:moveTo>
                  <a:pt x="3540443" y="1366721"/>
                </a:moveTo>
                <a:cubicBezTo>
                  <a:pt x="3541856" y="1366760"/>
                  <a:pt x="3543224" y="1366780"/>
                  <a:pt x="3544640" y="1366820"/>
                </a:cubicBezTo>
                <a:cubicBezTo>
                  <a:pt x="3544445" y="1368175"/>
                  <a:pt x="3544201" y="1369529"/>
                  <a:pt x="3544005" y="1370884"/>
                </a:cubicBezTo>
                <a:cubicBezTo>
                  <a:pt x="3542641" y="1370844"/>
                  <a:pt x="3541273" y="1370824"/>
                  <a:pt x="3539905" y="1370784"/>
                </a:cubicBezTo>
                <a:cubicBezTo>
                  <a:pt x="3540101" y="1369429"/>
                  <a:pt x="3540248" y="1368075"/>
                  <a:pt x="3540443" y="1366721"/>
                </a:cubicBezTo>
                <a:close/>
                <a:moveTo>
                  <a:pt x="89420" y="1366143"/>
                </a:moveTo>
                <a:cubicBezTo>
                  <a:pt x="90276" y="1366081"/>
                  <a:pt x="91287" y="1367770"/>
                  <a:pt x="92205" y="1368690"/>
                </a:cubicBezTo>
                <a:cubicBezTo>
                  <a:pt x="91160" y="1369643"/>
                  <a:pt x="90241" y="1371056"/>
                  <a:pt x="89039" y="1371363"/>
                </a:cubicBezTo>
                <a:cubicBezTo>
                  <a:pt x="88247" y="1371547"/>
                  <a:pt x="87044" y="1370103"/>
                  <a:pt x="85525" y="1369028"/>
                </a:cubicBezTo>
                <a:cubicBezTo>
                  <a:pt x="87234" y="1367678"/>
                  <a:pt x="88247" y="1366234"/>
                  <a:pt x="89420" y="1366143"/>
                </a:cubicBezTo>
                <a:close/>
                <a:moveTo>
                  <a:pt x="2598196" y="1365446"/>
                </a:moveTo>
                <a:cubicBezTo>
                  <a:pt x="2598880" y="1365426"/>
                  <a:pt x="2599658" y="1365366"/>
                  <a:pt x="2600296" y="1365446"/>
                </a:cubicBezTo>
                <a:cubicBezTo>
                  <a:pt x="2600782" y="1365526"/>
                  <a:pt x="2601075" y="1365805"/>
                  <a:pt x="2601465" y="1365984"/>
                </a:cubicBezTo>
                <a:cubicBezTo>
                  <a:pt x="2600832" y="1366104"/>
                  <a:pt x="2599903" y="1366402"/>
                  <a:pt x="2599658" y="1366303"/>
                </a:cubicBezTo>
                <a:cubicBezTo>
                  <a:pt x="2599027" y="1366104"/>
                  <a:pt x="2598637" y="1365745"/>
                  <a:pt x="2598196" y="1365446"/>
                </a:cubicBezTo>
                <a:close/>
                <a:moveTo>
                  <a:pt x="5212767" y="1364911"/>
                </a:moveTo>
                <a:cubicBezTo>
                  <a:pt x="5226137" y="1364951"/>
                  <a:pt x="5239591" y="1365411"/>
                  <a:pt x="5253161" y="1366521"/>
                </a:cubicBezTo>
                <a:cubicBezTo>
                  <a:pt x="5253064" y="1366462"/>
                  <a:pt x="5253943" y="1366820"/>
                  <a:pt x="5253797" y="1366960"/>
                </a:cubicBezTo>
                <a:cubicBezTo>
                  <a:pt x="5251501" y="1368952"/>
                  <a:pt x="5249060" y="1370924"/>
                  <a:pt x="5245791" y="1373613"/>
                </a:cubicBezTo>
                <a:cubicBezTo>
                  <a:pt x="5223045" y="1367836"/>
                  <a:pt x="5199515" y="1368454"/>
                  <a:pt x="5175939" y="1370665"/>
                </a:cubicBezTo>
                <a:cubicBezTo>
                  <a:pt x="5148602" y="1373234"/>
                  <a:pt x="5121659" y="1370445"/>
                  <a:pt x="5093932" y="1369629"/>
                </a:cubicBezTo>
                <a:cubicBezTo>
                  <a:pt x="5120193" y="1368842"/>
                  <a:pt x="5146429" y="1366955"/>
                  <a:pt x="5172886" y="1365819"/>
                </a:cubicBezTo>
                <a:cubicBezTo>
                  <a:pt x="5186115" y="1365252"/>
                  <a:pt x="5199399" y="1364871"/>
                  <a:pt x="5212767" y="1364911"/>
                </a:cubicBezTo>
                <a:close/>
                <a:moveTo>
                  <a:pt x="1591027" y="1364091"/>
                </a:moveTo>
                <a:cubicBezTo>
                  <a:pt x="1599375" y="1364330"/>
                  <a:pt x="1607671" y="1364589"/>
                  <a:pt x="1615970" y="1364829"/>
                </a:cubicBezTo>
                <a:cubicBezTo>
                  <a:pt x="1616019" y="1365167"/>
                  <a:pt x="1616019" y="1365486"/>
                  <a:pt x="1616019" y="1365824"/>
                </a:cubicBezTo>
                <a:cubicBezTo>
                  <a:pt x="1607525" y="1365824"/>
                  <a:pt x="1598985" y="1365824"/>
                  <a:pt x="1590489" y="1365824"/>
                </a:cubicBezTo>
                <a:cubicBezTo>
                  <a:pt x="1590685" y="1365247"/>
                  <a:pt x="1590831" y="1364669"/>
                  <a:pt x="1591027" y="1364091"/>
                </a:cubicBezTo>
                <a:close/>
                <a:moveTo>
                  <a:pt x="1433214" y="1363315"/>
                </a:moveTo>
                <a:cubicBezTo>
                  <a:pt x="1433457" y="1363634"/>
                  <a:pt x="1433701" y="1363953"/>
                  <a:pt x="1433945" y="1364271"/>
                </a:cubicBezTo>
                <a:cubicBezTo>
                  <a:pt x="1431113" y="1364649"/>
                  <a:pt x="1428233" y="1365027"/>
                  <a:pt x="1425354" y="1365426"/>
                </a:cubicBezTo>
                <a:cubicBezTo>
                  <a:pt x="1425109" y="1365087"/>
                  <a:pt x="1424816" y="1364749"/>
                  <a:pt x="1424572" y="1364410"/>
                </a:cubicBezTo>
                <a:cubicBezTo>
                  <a:pt x="1427453" y="1364051"/>
                  <a:pt x="1430332" y="1363674"/>
                  <a:pt x="1433214" y="1363315"/>
                </a:cubicBezTo>
                <a:close/>
                <a:moveTo>
                  <a:pt x="1643698" y="1361621"/>
                </a:moveTo>
                <a:cubicBezTo>
                  <a:pt x="1653263" y="1361621"/>
                  <a:pt x="1661269" y="1361621"/>
                  <a:pt x="1670103" y="1361621"/>
                </a:cubicBezTo>
                <a:cubicBezTo>
                  <a:pt x="1657949" y="1367876"/>
                  <a:pt x="1657949" y="1367876"/>
                  <a:pt x="1643698" y="1361621"/>
                </a:cubicBezTo>
                <a:close/>
                <a:moveTo>
                  <a:pt x="2498815" y="1361004"/>
                </a:moveTo>
                <a:lnTo>
                  <a:pt x="2490074" y="1364212"/>
                </a:lnTo>
                <a:cubicBezTo>
                  <a:pt x="2489195" y="1363654"/>
                  <a:pt x="2488366" y="1363116"/>
                  <a:pt x="2487535" y="1362557"/>
                </a:cubicBezTo>
                <a:close/>
                <a:moveTo>
                  <a:pt x="2499250" y="1360846"/>
                </a:moveTo>
                <a:lnTo>
                  <a:pt x="2499853" y="1360889"/>
                </a:lnTo>
                <a:lnTo>
                  <a:pt x="2499396" y="1360925"/>
                </a:lnTo>
                <a:lnTo>
                  <a:pt x="2498815" y="1361004"/>
                </a:lnTo>
                <a:close/>
                <a:moveTo>
                  <a:pt x="1049539" y="1360546"/>
                </a:moveTo>
                <a:cubicBezTo>
                  <a:pt x="1046755" y="1364051"/>
                  <a:pt x="1046413" y="1367039"/>
                  <a:pt x="1042558" y="1368633"/>
                </a:cubicBezTo>
                <a:cubicBezTo>
                  <a:pt x="1037677" y="1370685"/>
                  <a:pt x="1030501" y="1375106"/>
                  <a:pt x="1022934" y="1369052"/>
                </a:cubicBezTo>
                <a:cubicBezTo>
                  <a:pt x="1021812" y="1368135"/>
                  <a:pt x="1016491" y="1367578"/>
                  <a:pt x="1013320" y="1367697"/>
                </a:cubicBezTo>
                <a:cubicBezTo>
                  <a:pt x="1002579" y="1368115"/>
                  <a:pt x="991938" y="1368892"/>
                  <a:pt x="980614" y="1368175"/>
                </a:cubicBezTo>
                <a:cubicBezTo>
                  <a:pt x="1002872" y="1365725"/>
                  <a:pt x="1025083" y="1363255"/>
                  <a:pt x="1049539" y="1360546"/>
                </a:cubicBezTo>
                <a:close/>
                <a:moveTo>
                  <a:pt x="851794" y="1359411"/>
                </a:moveTo>
                <a:cubicBezTo>
                  <a:pt x="852479" y="1359490"/>
                  <a:pt x="853211" y="1359570"/>
                  <a:pt x="853895" y="1359650"/>
                </a:cubicBezTo>
                <a:cubicBezTo>
                  <a:pt x="853797" y="1359909"/>
                  <a:pt x="853943" y="1360287"/>
                  <a:pt x="853602" y="1360367"/>
                </a:cubicBezTo>
                <a:cubicBezTo>
                  <a:pt x="853016" y="1360506"/>
                  <a:pt x="852185" y="1360447"/>
                  <a:pt x="851453" y="1360487"/>
                </a:cubicBezTo>
                <a:cubicBezTo>
                  <a:pt x="851551" y="1360128"/>
                  <a:pt x="851697" y="1359769"/>
                  <a:pt x="851794" y="1359411"/>
                </a:cubicBezTo>
                <a:close/>
                <a:moveTo>
                  <a:pt x="2519410" y="1359331"/>
                </a:moveTo>
                <a:cubicBezTo>
                  <a:pt x="2519410" y="1360307"/>
                  <a:pt x="2519459" y="1361303"/>
                  <a:pt x="2519459" y="1362299"/>
                </a:cubicBezTo>
                <a:lnTo>
                  <a:pt x="2499853" y="1360889"/>
                </a:lnTo>
                <a:close/>
                <a:moveTo>
                  <a:pt x="2545721" y="1355627"/>
                </a:moveTo>
                <a:cubicBezTo>
                  <a:pt x="2549430" y="1355741"/>
                  <a:pt x="2553238" y="1356642"/>
                  <a:pt x="2556752" y="1358973"/>
                </a:cubicBezTo>
                <a:cubicBezTo>
                  <a:pt x="2549335" y="1360606"/>
                  <a:pt x="2542498" y="1362119"/>
                  <a:pt x="2530930" y="1364669"/>
                </a:cubicBezTo>
                <a:cubicBezTo>
                  <a:pt x="2532981" y="1360666"/>
                  <a:pt x="2532395" y="1357738"/>
                  <a:pt x="2535276" y="1357001"/>
                </a:cubicBezTo>
                <a:cubicBezTo>
                  <a:pt x="2538400" y="1356184"/>
                  <a:pt x="2542011" y="1355512"/>
                  <a:pt x="2545721" y="1355627"/>
                </a:cubicBezTo>
                <a:close/>
                <a:moveTo>
                  <a:pt x="2953021" y="1355388"/>
                </a:moveTo>
                <a:cubicBezTo>
                  <a:pt x="2958585" y="1355806"/>
                  <a:pt x="2964150" y="1356244"/>
                  <a:pt x="2969714" y="1356662"/>
                </a:cubicBezTo>
                <a:cubicBezTo>
                  <a:pt x="2969567" y="1357280"/>
                  <a:pt x="2969372" y="1357917"/>
                  <a:pt x="2969226" y="1358535"/>
                </a:cubicBezTo>
                <a:cubicBezTo>
                  <a:pt x="2963514" y="1358336"/>
                  <a:pt x="2957853" y="1358136"/>
                  <a:pt x="2952142" y="1357957"/>
                </a:cubicBezTo>
                <a:cubicBezTo>
                  <a:pt x="2952435" y="1357100"/>
                  <a:pt x="2952728" y="1356244"/>
                  <a:pt x="2953021" y="1355388"/>
                </a:cubicBezTo>
                <a:close/>
                <a:moveTo>
                  <a:pt x="1711401" y="1355348"/>
                </a:moveTo>
                <a:cubicBezTo>
                  <a:pt x="1712036" y="1355507"/>
                  <a:pt x="1712621" y="1355646"/>
                  <a:pt x="1713207" y="1355806"/>
                </a:cubicBezTo>
                <a:cubicBezTo>
                  <a:pt x="1712817" y="1356006"/>
                  <a:pt x="1712134" y="1356383"/>
                  <a:pt x="1711987" y="1356363"/>
                </a:cubicBezTo>
                <a:cubicBezTo>
                  <a:pt x="1711059" y="1356164"/>
                  <a:pt x="1710229" y="1355886"/>
                  <a:pt x="1709399" y="1355646"/>
                </a:cubicBezTo>
                <a:cubicBezTo>
                  <a:pt x="1710082" y="1355548"/>
                  <a:pt x="1710717" y="1355448"/>
                  <a:pt x="1711401" y="1355348"/>
                </a:cubicBezTo>
                <a:close/>
                <a:moveTo>
                  <a:pt x="5169789" y="1353794"/>
                </a:moveTo>
                <a:cubicBezTo>
                  <a:pt x="5183456" y="1353794"/>
                  <a:pt x="5191509" y="1353794"/>
                  <a:pt x="5199515" y="1353794"/>
                </a:cubicBezTo>
                <a:cubicBezTo>
                  <a:pt x="5190241" y="1360367"/>
                  <a:pt x="5183114" y="1356363"/>
                  <a:pt x="5169789" y="1353794"/>
                </a:cubicBezTo>
                <a:close/>
                <a:moveTo>
                  <a:pt x="4997231" y="1352898"/>
                </a:moveTo>
                <a:cubicBezTo>
                  <a:pt x="4986884" y="1356741"/>
                  <a:pt x="4981125" y="1359092"/>
                  <a:pt x="4972533" y="1353594"/>
                </a:cubicBezTo>
                <a:cubicBezTo>
                  <a:pt x="4979073" y="1353396"/>
                  <a:pt x="4985663" y="1353216"/>
                  <a:pt x="4997231" y="1352898"/>
                </a:cubicBezTo>
                <a:close/>
                <a:moveTo>
                  <a:pt x="5084259" y="1352479"/>
                </a:moveTo>
                <a:lnTo>
                  <a:pt x="5080296" y="1353004"/>
                </a:lnTo>
                <a:lnTo>
                  <a:pt x="5080325" y="1353028"/>
                </a:lnTo>
                <a:lnTo>
                  <a:pt x="5083439" y="1352912"/>
                </a:lnTo>
                <a:lnTo>
                  <a:pt x="5084494" y="1352674"/>
                </a:lnTo>
                <a:close/>
                <a:moveTo>
                  <a:pt x="2677836" y="1351538"/>
                </a:moveTo>
                <a:cubicBezTo>
                  <a:pt x="2681349" y="1351493"/>
                  <a:pt x="2685377" y="1352220"/>
                  <a:pt x="2689817" y="1353257"/>
                </a:cubicBezTo>
                <a:cubicBezTo>
                  <a:pt x="2685034" y="1356146"/>
                  <a:pt x="2680593" y="1358853"/>
                  <a:pt x="2676344" y="1361423"/>
                </a:cubicBezTo>
                <a:cubicBezTo>
                  <a:pt x="2664874" y="1360128"/>
                  <a:pt x="2665558" y="1357339"/>
                  <a:pt x="2668927" y="1354451"/>
                </a:cubicBezTo>
                <a:cubicBezTo>
                  <a:pt x="2671319" y="1352399"/>
                  <a:pt x="2674321" y="1351583"/>
                  <a:pt x="2677836" y="1351538"/>
                </a:cubicBezTo>
                <a:close/>
                <a:moveTo>
                  <a:pt x="5227523" y="1351272"/>
                </a:moveTo>
                <a:cubicBezTo>
                  <a:pt x="5233355" y="1351256"/>
                  <a:pt x="5238907" y="1351962"/>
                  <a:pt x="5245156" y="1353018"/>
                </a:cubicBezTo>
                <a:cubicBezTo>
                  <a:pt x="5232855" y="1357399"/>
                  <a:pt x="5223093" y="1354491"/>
                  <a:pt x="5208205" y="1353873"/>
                </a:cubicBezTo>
                <a:cubicBezTo>
                  <a:pt x="5215575" y="1352031"/>
                  <a:pt x="5221689" y="1351290"/>
                  <a:pt x="5227523" y="1351272"/>
                </a:cubicBezTo>
                <a:close/>
                <a:moveTo>
                  <a:pt x="1087857" y="1350409"/>
                </a:moveTo>
                <a:cubicBezTo>
                  <a:pt x="1094203" y="1355188"/>
                  <a:pt x="1098205" y="1358236"/>
                  <a:pt x="1103573" y="1362299"/>
                </a:cubicBezTo>
                <a:cubicBezTo>
                  <a:pt x="1092347" y="1364848"/>
                  <a:pt x="1082390" y="1367119"/>
                  <a:pt x="1072431" y="1369409"/>
                </a:cubicBezTo>
                <a:cubicBezTo>
                  <a:pt x="1071262" y="1368872"/>
                  <a:pt x="1070138" y="1368354"/>
                  <a:pt x="1068967" y="1367816"/>
                </a:cubicBezTo>
                <a:cubicBezTo>
                  <a:pt x="1074677" y="1362538"/>
                  <a:pt x="1080436" y="1357259"/>
                  <a:pt x="1087857" y="1350409"/>
                </a:cubicBezTo>
                <a:close/>
                <a:moveTo>
                  <a:pt x="3104831" y="1350070"/>
                </a:moveTo>
                <a:cubicBezTo>
                  <a:pt x="3105661" y="1350209"/>
                  <a:pt x="3105709" y="1351085"/>
                  <a:pt x="3106148" y="1351643"/>
                </a:cubicBezTo>
                <a:cubicBezTo>
                  <a:pt x="3104782" y="1351902"/>
                  <a:pt x="3103369" y="1352161"/>
                  <a:pt x="3102001" y="1352399"/>
                </a:cubicBezTo>
                <a:cubicBezTo>
                  <a:pt x="3101464" y="1351722"/>
                  <a:pt x="3100974" y="1351026"/>
                  <a:pt x="3100437" y="1350349"/>
                </a:cubicBezTo>
                <a:cubicBezTo>
                  <a:pt x="3101902" y="1350228"/>
                  <a:pt x="3103657" y="1349870"/>
                  <a:pt x="3104831" y="1350070"/>
                </a:cubicBezTo>
                <a:close/>
                <a:moveTo>
                  <a:pt x="2537520" y="1350009"/>
                </a:moveTo>
                <a:cubicBezTo>
                  <a:pt x="2538399" y="1350409"/>
                  <a:pt x="2539229" y="1350826"/>
                  <a:pt x="2540060" y="1351204"/>
                </a:cubicBezTo>
                <a:cubicBezTo>
                  <a:pt x="2538301" y="1351563"/>
                  <a:pt x="2536494" y="1351922"/>
                  <a:pt x="2534739" y="1352281"/>
                </a:cubicBezTo>
                <a:cubicBezTo>
                  <a:pt x="2534397" y="1351782"/>
                  <a:pt x="2533420" y="1351105"/>
                  <a:pt x="2533860" y="1350826"/>
                </a:cubicBezTo>
                <a:cubicBezTo>
                  <a:pt x="2534543" y="1350409"/>
                  <a:pt x="2536250" y="1350268"/>
                  <a:pt x="2537520" y="1350009"/>
                </a:cubicBezTo>
                <a:close/>
                <a:moveTo>
                  <a:pt x="4359874" y="1349810"/>
                </a:moveTo>
                <a:cubicBezTo>
                  <a:pt x="4363829" y="1350448"/>
                  <a:pt x="4367831" y="1351105"/>
                  <a:pt x="4371735" y="1351742"/>
                </a:cubicBezTo>
                <a:cubicBezTo>
                  <a:pt x="4371298" y="1352300"/>
                  <a:pt x="4370857" y="1352878"/>
                  <a:pt x="4370417" y="1353436"/>
                </a:cubicBezTo>
                <a:cubicBezTo>
                  <a:pt x="4366367" y="1353058"/>
                  <a:pt x="4362267" y="1352660"/>
                  <a:pt x="4358213" y="1352260"/>
                </a:cubicBezTo>
                <a:cubicBezTo>
                  <a:pt x="4358751" y="1351444"/>
                  <a:pt x="4359337" y="1350628"/>
                  <a:pt x="4359874" y="1349810"/>
                </a:cubicBezTo>
                <a:close/>
                <a:moveTo>
                  <a:pt x="5039357" y="1349771"/>
                </a:moveTo>
                <a:cubicBezTo>
                  <a:pt x="5028081" y="1355946"/>
                  <a:pt x="5028081" y="1355946"/>
                  <a:pt x="5012511" y="1352081"/>
                </a:cubicBezTo>
                <a:cubicBezTo>
                  <a:pt x="5020274" y="1351404"/>
                  <a:pt x="5028033" y="1350748"/>
                  <a:pt x="5039357" y="1349771"/>
                </a:cubicBezTo>
                <a:close/>
                <a:moveTo>
                  <a:pt x="4404245" y="1347620"/>
                </a:moveTo>
                <a:cubicBezTo>
                  <a:pt x="4408003" y="1347620"/>
                  <a:pt x="4411715" y="1347620"/>
                  <a:pt x="4415471" y="1347620"/>
                </a:cubicBezTo>
                <a:cubicBezTo>
                  <a:pt x="4415471" y="1347898"/>
                  <a:pt x="4415521" y="1348158"/>
                  <a:pt x="4415521" y="1348415"/>
                </a:cubicBezTo>
                <a:cubicBezTo>
                  <a:pt x="4411812" y="1348496"/>
                  <a:pt x="4408051" y="1348575"/>
                  <a:pt x="4404343" y="1348655"/>
                </a:cubicBezTo>
                <a:cubicBezTo>
                  <a:pt x="4404293" y="1348296"/>
                  <a:pt x="4404293" y="1347958"/>
                  <a:pt x="4404245" y="1347620"/>
                </a:cubicBezTo>
                <a:close/>
                <a:moveTo>
                  <a:pt x="28909" y="1346644"/>
                </a:moveTo>
                <a:cubicBezTo>
                  <a:pt x="29415" y="1346705"/>
                  <a:pt x="29955" y="1346767"/>
                  <a:pt x="30461" y="1346828"/>
                </a:cubicBezTo>
                <a:cubicBezTo>
                  <a:pt x="30334" y="1347228"/>
                  <a:pt x="30239" y="1347658"/>
                  <a:pt x="30113" y="1348087"/>
                </a:cubicBezTo>
                <a:cubicBezTo>
                  <a:pt x="29765" y="1348055"/>
                  <a:pt x="29194" y="1348117"/>
                  <a:pt x="29099" y="1347933"/>
                </a:cubicBezTo>
                <a:cubicBezTo>
                  <a:pt x="28878" y="1347597"/>
                  <a:pt x="28940" y="1347074"/>
                  <a:pt x="28909" y="1346644"/>
                </a:cubicBezTo>
                <a:close/>
                <a:moveTo>
                  <a:pt x="5239102" y="1345508"/>
                </a:moveTo>
                <a:cubicBezTo>
                  <a:pt x="5242811" y="1345508"/>
                  <a:pt x="5246572" y="1345508"/>
                  <a:pt x="5250329" y="1345508"/>
                </a:cubicBezTo>
                <a:cubicBezTo>
                  <a:pt x="5250378" y="1345748"/>
                  <a:pt x="5250378" y="1345985"/>
                  <a:pt x="5250378" y="1346225"/>
                </a:cubicBezTo>
                <a:cubicBezTo>
                  <a:pt x="5246621" y="1346225"/>
                  <a:pt x="5242861" y="1346225"/>
                  <a:pt x="5239102" y="1346225"/>
                </a:cubicBezTo>
                <a:cubicBezTo>
                  <a:pt x="5239102" y="1345985"/>
                  <a:pt x="5239102" y="1345748"/>
                  <a:pt x="5239102" y="1345508"/>
                </a:cubicBezTo>
                <a:close/>
                <a:moveTo>
                  <a:pt x="823778" y="1345250"/>
                </a:moveTo>
                <a:cubicBezTo>
                  <a:pt x="824214" y="1345608"/>
                  <a:pt x="824605" y="1345966"/>
                  <a:pt x="825044" y="1346325"/>
                </a:cubicBezTo>
                <a:cubicBezTo>
                  <a:pt x="822313" y="1346982"/>
                  <a:pt x="819627" y="1347640"/>
                  <a:pt x="816892" y="1348296"/>
                </a:cubicBezTo>
                <a:cubicBezTo>
                  <a:pt x="816163" y="1347739"/>
                  <a:pt x="815430" y="1347182"/>
                  <a:pt x="814697" y="1346624"/>
                </a:cubicBezTo>
                <a:cubicBezTo>
                  <a:pt x="817726" y="1346165"/>
                  <a:pt x="820701" y="1345688"/>
                  <a:pt x="823778" y="1345250"/>
                </a:cubicBezTo>
                <a:close/>
                <a:moveTo>
                  <a:pt x="2804675" y="1344353"/>
                </a:moveTo>
                <a:cubicBezTo>
                  <a:pt x="2806190" y="1345010"/>
                  <a:pt x="2808436" y="1345588"/>
                  <a:pt x="2808925" y="1346344"/>
                </a:cubicBezTo>
                <a:cubicBezTo>
                  <a:pt x="2809217" y="1346843"/>
                  <a:pt x="2806921" y="1347600"/>
                  <a:pt x="2805213" y="1348556"/>
                </a:cubicBezTo>
                <a:cubicBezTo>
                  <a:pt x="2803067" y="1347480"/>
                  <a:pt x="2800771" y="1346843"/>
                  <a:pt x="2800625" y="1346105"/>
                </a:cubicBezTo>
                <a:cubicBezTo>
                  <a:pt x="2800527" y="1345567"/>
                  <a:pt x="2803213" y="1344930"/>
                  <a:pt x="2804675" y="1344353"/>
                </a:cubicBezTo>
                <a:close/>
                <a:moveTo>
                  <a:pt x="5188727" y="1343815"/>
                </a:moveTo>
                <a:cubicBezTo>
                  <a:pt x="5192391" y="1344612"/>
                  <a:pt x="5196001" y="1345429"/>
                  <a:pt x="5199661" y="1346225"/>
                </a:cubicBezTo>
                <a:cubicBezTo>
                  <a:pt x="5198879" y="1346802"/>
                  <a:pt x="5198049" y="1347401"/>
                  <a:pt x="5197271" y="1347978"/>
                </a:cubicBezTo>
                <a:cubicBezTo>
                  <a:pt x="5193657" y="1347121"/>
                  <a:pt x="5190095" y="1346265"/>
                  <a:pt x="5186532" y="1345429"/>
                </a:cubicBezTo>
                <a:cubicBezTo>
                  <a:pt x="5187263" y="1344892"/>
                  <a:pt x="5187995" y="1344353"/>
                  <a:pt x="5188727" y="1343815"/>
                </a:cubicBezTo>
                <a:close/>
                <a:moveTo>
                  <a:pt x="3334546" y="1341903"/>
                </a:moveTo>
                <a:cubicBezTo>
                  <a:pt x="3335181" y="1342063"/>
                  <a:pt x="3336059" y="1342162"/>
                  <a:pt x="3336305" y="1342382"/>
                </a:cubicBezTo>
                <a:cubicBezTo>
                  <a:pt x="3336549" y="1342581"/>
                  <a:pt x="3336059" y="1342919"/>
                  <a:pt x="3335914" y="1343158"/>
                </a:cubicBezTo>
                <a:cubicBezTo>
                  <a:pt x="3335231" y="1343158"/>
                  <a:pt x="3334546" y="1343158"/>
                  <a:pt x="3333863" y="1343158"/>
                </a:cubicBezTo>
                <a:cubicBezTo>
                  <a:pt x="3334107" y="1342740"/>
                  <a:pt x="3334303" y="1342322"/>
                  <a:pt x="3334546" y="1341903"/>
                </a:cubicBezTo>
                <a:close/>
                <a:moveTo>
                  <a:pt x="2980259" y="1340210"/>
                </a:moveTo>
                <a:cubicBezTo>
                  <a:pt x="2976743" y="1347480"/>
                  <a:pt x="2974744" y="1347779"/>
                  <a:pt x="2949263" y="1345449"/>
                </a:cubicBezTo>
                <a:cubicBezTo>
                  <a:pt x="2952923" y="1341863"/>
                  <a:pt x="2952923" y="1341863"/>
                  <a:pt x="2980259" y="1340210"/>
                </a:cubicBezTo>
                <a:close/>
                <a:moveTo>
                  <a:pt x="2873847" y="1339592"/>
                </a:moveTo>
                <a:cubicBezTo>
                  <a:pt x="2881899" y="1341205"/>
                  <a:pt x="2883559" y="1343317"/>
                  <a:pt x="2875455" y="1347201"/>
                </a:cubicBezTo>
                <a:cubicBezTo>
                  <a:pt x="2872528" y="1344353"/>
                  <a:pt x="2870575" y="1342442"/>
                  <a:pt x="2868621" y="1340550"/>
                </a:cubicBezTo>
                <a:cubicBezTo>
                  <a:pt x="2871209" y="1340050"/>
                  <a:pt x="2873014" y="1339433"/>
                  <a:pt x="2873847" y="1339592"/>
                </a:cubicBezTo>
                <a:close/>
                <a:moveTo>
                  <a:pt x="2922805" y="1339453"/>
                </a:moveTo>
                <a:cubicBezTo>
                  <a:pt x="2922805" y="1339772"/>
                  <a:pt x="2922805" y="1340091"/>
                  <a:pt x="2922805" y="1340429"/>
                </a:cubicBezTo>
                <a:cubicBezTo>
                  <a:pt x="2922269" y="1340568"/>
                  <a:pt x="2921731" y="1340728"/>
                  <a:pt x="2921194" y="1340907"/>
                </a:cubicBezTo>
                <a:cubicBezTo>
                  <a:pt x="2920803" y="1340628"/>
                  <a:pt x="2920462" y="1340370"/>
                  <a:pt x="2920071" y="1340091"/>
                </a:cubicBezTo>
                <a:cubicBezTo>
                  <a:pt x="2920999" y="1339872"/>
                  <a:pt x="2921877" y="1339672"/>
                  <a:pt x="2922805" y="1339453"/>
                </a:cubicBezTo>
                <a:close/>
                <a:moveTo>
                  <a:pt x="5034183" y="1339054"/>
                </a:moveTo>
                <a:cubicBezTo>
                  <a:pt x="5023299" y="1342442"/>
                  <a:pt x="5023299" y="1342442"/>
                  <a:pt x="5007093" y="1340190"/>
                </a:cubicBezTo>
                <a:cubicBezTo>
                  <a:pt x="5018369" y="1339732"/>
                  <a:pt x="5024765" y="1339453"/>
                  <a:pt x="5034183" y="1339054"/>
                </a:cubicBezTo>
                <a:close/>
                <a:moveTo>
                  <a:pt x="4945517" y="1339015"/>
                </a:moveTo>
                <a:lnTo>
                  <a:pt x="4981321" y="1339015"/>
                </a:lnTo>
                <a:cubicBezTo>
                  <a:pt x="4981223" y="1339752"/>
                  <a:pt x="4981076" y="1340489"/>
                  <a:pt x="4980979" y="1341226"/>
                </a:cubicBezTo>
                <a:close/>
                <a:moveTo>
                  <a:pt x="1283807" y="1338989"/>
                </a:moveTo>
                <a:lnTo>
                  <a:pt x="1276667" y="1340808"/>
                </a:lnTo>
                <a:cubicBezTo>
                  <a:pt x="1276326" y="1340410"/>
                  <a:pt x="1275983" y="1340032"/>
                  <a:pt x="1275641" y="1339632"/>
                </a:cubicBezTo>
                <a:close/>
                <a:moveTo>
                  <a:pt x="4944562" y="1338955"/>
                </a:moveTo>
                <a:lnTo>
                  <a:pt x="4945517" y="1339015"/>
                </a:lnTo>
                <a:lnTo>
                  <a:pt x="4944415" y="1339015"/>
                </a:lnTo>
                <a:lnTo>
                  <a:pt x="4944397" y="1339013"/>
                </a:lnTo>
                <a:close/>
                <a:moveTo>
                  <a:pt x="1284190" y="1338947"/>
                </a:moveTo>
                <a:lnTo>
                  <a:pt x="1283989" y="1338974"/>
                </a:lnTo>
                <a:lnTo>
                  <a:pt x="1283807" y="1338989"/>
                </a:lnTo>
                <a:lnTo>
                  <a:pt x="1283940" y="1338955"/>
                </a:lnTo>
                <a:close/>
                <a:moveTo>
                  <a:pt x="3810868" y="1337919"/>
                </a:moveTo>
                <a:cubicBezTo>
                  <a:pt x="3811405" y="1338358"/>
                  <a:pt x="3811991" y="1338796"/>
                  <a:pt x="3812529" y="1339234"/>
                </a:cubicBezTo>
                <a:cubicBezTo>
                  <a:pt x="3811210" y="1339533"/>
                  <a:pt x="3809943" y="1339812"/>
                  <a:pt x="3808672" y="1340091"/>
                </a:cubicBezTo>
                <a:cubicBezTo>
                  <a:pt x="3808087" y="1339652"/>
                  <a:pt x="3806867" y="1338936"/>
                  <a:pt x="3807110" y="1338816"/>
                </a:cubicBezTo>
                <a:cubicBezTo>
                  <a:pt x="3808087" y="1338397"/>
                  <a:pt x="3809553" y="1338197"/>
                  <a:pt x="3810868" y="1337919"/>
                </a:cubicBezTo>
                <a:close/>
                <a:moveTo>
                  <a:pt x="2608544" y="1337521"/>
                </a:moveTo>
                <a:cubicBezTo>
                  <a:pt x="2609666" y="1337502"/>
                  <a:pt x="2610888" y="1338059"/>
                  <a:pt x="2612059" y="1338358"/>
                </a:cubicBezTo>
                <a:cubicBezTo>
                  <a:pt x="2611230" y="1338816"/>
                  <a:pt x="2610057" y="1339712"/>
                  <a:pt x="2609569" y="1339652"/>
                </a:cubicBezTo>
                <a:cubicBezTo>
                  <a:pt x="2607909" y="1339433"/>
                  <a:pt x="2606544" y="1338915"/>
                  <a:pt x="2605030" y="1338497"/>
                </a:cubicBezTo>
                <a:cubicBezTo>
                  <a:pt x="2606202" y="1338158"/>
                  <a:pt x="2607322" y="1337562"/>
                  <a:pt x="2608544" y="1337521"/>
                </a:cubicBezTo>
                <a:close/>
                <a:moveTo>
                  <a:pt x="4929924" y="1337432"/>
                </a:moveTo>
                <a:lnTo>
                  <a:pt x="4944397" y="1339013"/>
                </a:lnTo>
                <a:lnTo>
                  <a:pt x="4932891" y="1343048"/>
                </a:lnTo>
                <a:cubicBezTo>
                  <a:pt x="4928857" y="1344289"/>
                  <a:pt x="4924159" y="1344462"/>
                  <a:pt x="4917228" y="1340747"/>
                </a:cubicBezTo>
                <a:cubicBezTo>
                  <a:pt x="4921327" y="1338995"/>
                  <a:pt x="4925475" y="1337805"/>
                  <a:pt x="4929924" y="1337432"/>
                </a:cubicBezTo>
                <a:close/>
                <a:moveTo>
                  <a:pt x="2737363" y="1337282"/>
                </a:moveTo>
                <a:cubicBezTo>
                  <a:pt x="2737754" y="1337680"/>
                  <a:pt x="2738193" y="1338098"/>
                  <a:pt x="2738584" y="1338497"/>
                </a:cubicBezTo>
                <a:cubicBezTo>
                  <a:pt x="2735605" y="1339134"/>
                  <a:pt x="2732679" y="1339772"/>
                  <a:pt x="2729747" y="1340410"/>
                </a:cubicBezTo>
                <a:cubicBezTo>
                  <a:pt x="2729113" y="1339792"/>
                  <a:pt x="2728478" y="1339154"/>
                  <a:pt x="2727843" y="1338536"/>
                </a:cubicBezTo>
                <a:cubicBezTo>
                  <a:pt x="2731017" y="1338118"/>
                  <a:pt x="2734189" y="1337700"/>
                  <a:pt x="2737363" y="1337282"/>
                </a:cubicBezTo>
                <a:close/>
                <a:moveTo>
                  <a:pt x="1300636" y="1336665"/>
                </a:moveTo>
                <a:cubicBezTo>
                  <a:pt x="1300979" y="1337242"/>
                  <a:pt x="1301317" y="1337800"/>
                  <a:pt x="1301659" y="1338377"/>
                </a:cubicBezTo>
                <a:lnTo>
                  <a:pt x="1284190" y="1338947"/>
                </a:lnTo>
                <a:close/>
                <a:moveTo>
                  <a:pt x="1127396" y="1334414"/>
                </a:moveTo>
                <a:cubicBezTo>
                  <a:pt x="1115487" y="1339054"/>
                  <a:pt x="1041435" y="1346424"/>
                  <a:pt x="1025766" y="1344333"/>
                </a:cubicBezTo>
                <a:cubicBezTo>
                  <a:pt x="1057886" y="1341205"/>
                  <a:pt x="1090003" y="1338059"/>
                  <a:pt x="1127396" y="1334414"/>
                </a:cubicBezTo>
                <a:close/>
                <a:moveTo>
                  <a:pt x="3054796" y="1333976"/>
                </a:moveTo>
                <a:cubicBezTo>
                  <a:pt x="3058310" y="1334414"/>
                  <a:pt x="3061777" y="1334832"/>
                  <a:pt x="3065294" y="1335271"/>
                </a:cubicBezTo>
                <a:cubicBezTo>
                  <a:pt x="3064949" y="1335748"/>
                  <a:pt x="3064656" y="1336246"/>
                  <a:pt x="3064317" y="1336745"/>
                </a:cubicBezTo>
                <a:cubicBezTo>
                  <a:pt x="3060800" y="1336366"/>
                  <a:pt x="3057238" y="1335987"/>
                  <a:pt x="3053674" y="1335608"/>
                </a:cubicBezTo>
                <a:cubicBezTo>
                  <a:pt x="3054016" y="1335072"/>
                  <a:pt x="3054406" y="1334514"/>
                  <a:pt x="3054796" y="1333976"/>
                </a:cubicBezTo>
                <a:close/>
                <a:moveTo>
                  <a:pt x="3455556" y="1332024"/>
                </a:moveTo>
                <a:cubicBezTo>
                  <a:pt x="3456044" y="1332045"/>
                  <a:pt x="3456385" y="1332402"/>
                  <a:pt x="3456824" y="1332620"/>
                </a:cubicBezTo>
                <a:cubicBezTo>
                  <a:pt x="3455799" y="1332821"/>
                  <a:pt x="3454725" y="1332999"/>
                  <a:pt x="3453653" y="1333198"/>
                </a:cubicBezTo>
                <a:cubicBezTo>
                  <a:pt x="3453653" y="1332919"/>
                  <a:pt x="3453653" y="1332641"/>
                  <a:pt x="3453653" y="1332363"/>
                </a:cubicBezTo>
                <a:cubicBezTo>
                  <a:pt x="3454237" y="1332244"/>
                  <a:pt x="3454920" y="1332004"/>
                  <a:pt x="3455556" y="1332024"/>
                </a:cubicBezTo>
                <a:close/>
                <a:moveTo>
                  <a:pt x="2933474" y="1330962"/>
                </a:moveTo>
                <a:lnTo>
                  <a:pt x="2933740" y="1330988"/>
                </a:lnTo>
                <a:lnTo>
                  <a:pt x="2933803" y="1331020"/>
                </a:lnTo>
                <a:lnTo>
                  <a:pt x="2933641" y="1331048"/>
                </a:lnTo>
                <a:close/>
                <a:moveTo>
                  <a:pt x="3954625" y="1330012"/>
                </a:moveTo>
                <a:cubicBezTo>
                  <a:pt x="3962970" y="1330012"/>
                  <a:pt x="3968587" y="1330012"/>
                  <a:pt x="3974493" y="1330012"/>
                </a:cubicBezTo>
                <a:cubicBezTo>
                  <a:pt x="3973907" y="1331147"/>
                  <a:pt x="3974151" y="1332004"/>
                  <a:pt x="3973272" y="1332282"/>
                </a:cubicBezTo>
                <a:cubicBezTo>
                  <a:pt x="3967268" y="1334254"/>
                  <a:pt x="3961166" y="1335608"/>
                  <a:pt x="3954625" y="1330012"/>
                </a:cubicBezTo>
                <a:close/>
                <a:moveTo>
                  <a:pt x="3336256" y="1329535"/>
                </a:moveTo>
                <a:cubicBezTo>
                  <a:pt x="3338209" y="1330549"/>
                  <a:pt x="3340111" y="1331546"/>
                  <a:pt x="3342064" y="1332542"/>
                </a:cubicBezTo>
                <a:cubicBezTo>
                  <a:pt x="3341185" y="1332880"/>
                  <a:pt x="3340355" y="1333198"/>
                  <a:pt x="3339477" y="1333518"/>
                </a:cubicBezTo>
                <a:cubicBezTo>
                  <a:pt x="3337086" y="1332620"/>
                  <a:pt x="3334742" y="1331745"/>
                  <a:pt x="3332352" y="1330868"/>
                </a:cubicBezTo>
                <a:cubicBezTo>
                  <a:pt x="3333667" y="1330410"/>
                  <a:pt x="3334937" y="1329973"/>
                  <a:pt x="3336256" y="1329535"/>
                </a:cubicBezTo>
                <a:close/>
                <a:moveTo>
                  <a:pt x="4220951" y="1329415"/>
                </a:moveTo>
                <a:cubicBezTo>
                  <a:pt x="4220951" y="1329754"/>
                  <a:pt x="4220951" y="1330072"/>
                  <a:pt x="4220951" y="1330390"/>
                </a:cubicBezTo>
                <a:cubicBezTo>
                  <a:pt x="4220413" y="1330549"/>
                  <a:pt x="4219877" y="1330709"/>
                  <a:pt x="4219339" y="1330889"/>
                </a:cubicBezTo>
                <a:cubicBezTo>
                  <a:pt x="4218949" y="1330610"/>
                  <a:pt x="4218168" y="1330132"/>
                  <a:pt x="4218265" y="1330092"/>
                </a:cubicBezTo>
                <a:cubicBezTo>
                  <a:pt x="4219047" y="1329814"/>
                  <a:pt x="4220023" y="1329634"/>
                  <a:pt x="4220951" y="1329415"/>
                </a:cubicBezTo>
                <a:close/>
                <a:moveTo>
                  <a:pt x="1271395" y="1328817"/>
                </a:moveTo>
                <a:cubicBezTo>
                  <a:pt x="1272177" y="1329335"/>
                  <a:pt x="1272909" y="1329834"/>
                  <a:pt x="1273691" y="1330332"/>
                </a:cubicBezTo>
                <a:cubicBezTo>
                  <a:pt x="1269588" y="1331566"/>
                  <a:pt x="1265440" y="1332782"/>
                  <a:pt x="1261341" y="1333996"/>
                </a:cubicBezTo>
                <a:cubicBezTo>
                  <a:pt x="1260023" y="1333218"/>
                  <a:pt x="1258704" y="1332423"/>
                  <a:pt x="1257385" y="1331646"/>
                </a:cubicBezTo>
                <a:cubicBezTo>
                  <a:pt x="1262071" y="1330709"/>
                  <a:pt x="1266759" y="1329773"/>
                  <a:pt x="1271395" y="1328817"/>
                </a:cubicBezTo>
                <a:close/>
                <a:moveTo>
                  <a:pt x="4043026" y="1328717"/>
                </a:moveTo>
                <a:cubicBezTo>
                  <a:pt x="4043515" y="1328737"/>
                  <a:pt x="4043857" y="1329136"/>
                  <a:pt x="4044247" y="1329355"/>
                </a:cubicBezTo>
                <a:cubicBezTo>
                  <a:pt x="4043173" y="1329535"/>
                  <a:pt x="4042049" y="1329714"/>
                  <a:pt x="4040975" y="1329893"/>
                </a:cubicBezTo>
                <a:cubicBezTo>
                  <a:pt x="4040975" y="1329614"/>
                  <a:pt x="4040975" y="1329335"/>
                  <a:pt x="4040975" y="1329076"/>
                </a:cubicBezTo>
                <a:cubicBezTo>
                  <a:pt x="4041707" y="1328916"/>
                  <a:pt x="4042440" y="1328678"/>
                  <a:pt x="4043026" y="1328717"/>
                </a:cubicBezTo>
                <a:close/>
                <a:moveTo>
                  <a:pt x="1194758" y="1327523"/>
                </a:moveTo>
                <a:cubicBezTo>
                  <a:pt x="1195687" y="1327603"/>
                  <a:pt x="1196223" y="1328418"/>
                  <a:pt x="1196956" y="1328897"/>
                </a:cubicBezTo>
                <a:cubicBezTo>
                  <a:pt x="1195588" y="1329136"/>
                  <a:pt x="1194172" y="1329355"/>
                  <a:pt x="1192805" y="1329595"/>
                </a:cubicBezTo>
                <a:cubicBezTo>
                  <a:pt x="1192026" y="1329096"/>
                  <a:pt x="1191294" y="1328598"/>
                  <a:pt x="1190561" y="1328099"/>
                </a:cubicBezTo>
                <a:cubicBezTo>
                  <a:pt x="1191978" y="1327880"/>
                  <a:pt x="1193491" y="1327423"/>
                  <a:pt x="1194758" y="1327523"/>
                </a:cubicBezTo>
                <a:close/>
                <a:moveTo>
                  <a:pt x="1794775" y="1326366"/>
                </a:moveTo>
                <a:cubicBezTo>
                  <a:pt x="1781057" y="1331028"/>
                  <a:pt x="1770368" y="1335290"/>
                  <a:pt x="1763631" y="1341444"/>
                </a:cubicBezTo>
                <a:cubicBezTo>
                  <a:pt x="1756945" y="1347540"/>
                  <a:pt x="1732636" y="1350289"/>
                  <a:pt x="1711840" y="1349352"/>
                </a:cubicBezTo>
                <a:cubicBezTo>
                  <a:pt x="1718821" y="1340887"/>
                  <a:pt x="1764706" y="1327781"/>
                  <a:pt x="1794775" y="1326366"/>
                </a:cubicBezTo>
                <a:close/>
                <a:moveTo>
                  <a:pt x="4166232" y="1325650"/>
                </a:moveTo>
                <a:cubicBezTo>
                  <a:pt x="4166522" y="1327642"/>
                  <a:pt x="4166864" y="1329654"/>
                  <a:pt x="4167157" y="1331646"/>
                </a:cubicBezTo>
                <a:cubicBezTo>
                  <a:pt x="4165158" y="1331685"/>
                  <a:pt x="4163155" y="1331745"/>
                  <a:pt x="4161153" y="1331785"/>
                </a:cubicBezTo>
                <a:cubicBezTo>
                  <a:pt x="4160568" y="1329853"/>
                  <a:pt x="4159936" y="1327940"/>
                  <a:pt x="4159838" y="1326029"/>
                </a:cubicBezTo>
                <a:cubicBezTo>
                  <a:pt x="4159838" y="1325929"/>
                  <a:pt x="4163986" y="1325769"/>
                  <a:pt x="4166232" y="1325650"/>
                </a:cubicBezTo>
                <a:close/>
                <a:moveTo>
                  <a:pt x="2496518" y="1325590"/>
                </a:moveTo>
                <a:cubicBezTo>
                  <a:pt x="2497199" y="1325650"/>
                  <a:pt x="2497885" y="1325730"/>
                  <a:pt x="2498566" y="1325789"/>
                </a:cubicBezTo>
                <a:cubicBezTo>
                  <a:pt x="2498469" y="1326009"/>
                  <a:pt x="2498566" y="1326388"/>
                  <a:pt x="2498273" y="1326447"/>
                </a:cubicBezTo>
                <a:cubicBezTo>
                  <a:pt x="2497690" y="1326567"/>
                  <a:pt x="2496908" y="1326526"/>
                  <a:pt x="2496176" y="1326567"/>
                </a:cubicBezTo>
                <a:cubicBezTo>
                  <a:pt x="2496273" y="1326248"/>
                  <a:pt x="2496421" y="1325908"/>
                  <a:pt x="2496518" y="1325590"/>
                </a:cubicBezTo>
                <a:close/>
                <a:moveTo>
                  <a:pt x="5118925" y="1325410"/>
                </a:moveTo>
                <a:cubicBezTo>
                  <a:pt x="5120585" y="1326686"/>
                  <a:pt x="5122389" y="1327443"/>
                  <a:pt x="5122389" y="1328179"/>
                </a:cubicBezTo>
                <a:cubicBezTo>
                  <a:pt x="5122145" y="1336804"/>
                  <a:pt x="5123707" y="1337363"/>
                  <a:pt x="5143868" y="1335529"/>
                </a:cubicBezTo>
                <a:cubicBezTo>
                  <a:pt x="5168811" y="1333259"/>
                  <a:pt x="5168811" y="1333259"/>
                  <a:pt x="5186921" y="1335211"/>
                </a:cubicBezTo>
                <a:cubicBezTo>
                  <a:pt x="5177550" y="1338736"/>
                  <a:pt x="5162905" y="1340926"/>
                  <a:pt x="5170228" y="1346902"/>
                </a:cubicBezTo>
                <a:cubicBezTo>
                  <a:pt x="5159490" y="1344154"/>
                  <a:pt x="5149873" y="1340588"/>
                  <a:pt x="5138645" y="1339234"/>
                </a:cubicBezTo>
                <a:cubicBezTo>
                  <a:pt x="5131079" y="1338338"/>
                  <a:pt x="5121219" y="1340568"/>
                  <a:pt x="5112383" y="1341385"/>
                </a:cubicBezTo>
                <a:cubicBezTo>
                  <a:pt x="5112676" y="1341903"/>
                  <a:pt x="5112969" y="1342421"/>
                  <a:pt x="5113262" y="1342939"/>
                </a:cubicBezTo>
                <a:cubicBezTo>
                  <a:pt x="5121219" y="1344154"/>
                  <a:pt x="5129857" y="1344951"/>
                  <a:pt x="5136985" y="1346802"/>
                </a:cubicBezTo>
                <a:cubicBezTo>
                  <a:pt x="5140645" y="1347759"/>
                  <a:pt x="5143721" y="1350806"/>
                  <a:pt x="5142696" y="1352480"/>
                </a:cubicBezTo>
                <a:cubicBezTo>
                  <a:pt x="5141719" y="1354033"/>
                  <a:pt x="5134591" y="1356225"/>
                  <a:pt x="5130932" y="1356006"/>
                </a:cubicBezTo>
                <a:lnTo>
                  <a:pt x="5123105" y="1356093"/>
                </a:lnTo>
                <a:lnTo>
                  <a:pt x="5122666" y="1355576"/>
                </a:lnTo>
                <a:lnTo>
                  <a:pt x="5116585" y="1355751"/>
                </a:lnTo>
                <a:lnTo>
                  <a:pt x="5117551" y="1356154"/>
                </a:lnTo>
                <a:lnTo>
                  <a:pt x="5107472" y="1356267"/>
                </a:lnTo>
                <a:cubicBezTo>
                  <a:pt x="5099595" y="1356388"/>
                  <a:pt x="5091735" y="1356015"/>
                  <a:pt x="5084119" y="1353554"/>
                </a:cubicBezTo>
                <a:cubicBezTo>
                  <a:pt x="5078408" y="1351722"/>
                  <a:pt x="5066155" y="1353257"/>
                  <a:pt x="5056493" y="1352539"/>
                </a:cubicBezTo>
                <a:cubicBezTo>
                  <a:pt x="5071233" y="1349154"/>
                  <a:pt x="5097005" y="1355208"/>
                  <a:pt x="5100669" y="1343336"/>
                </a:cubicBezTo>
                <a:cubicBezTo>
                  <a:pt x="5086903" y="1337521"/>
                  <a:pt x="5086903" y="1337521"/>
                  <a:pt x="5063619" y="1343118"/>
                </a:cubicBezTo>
                <a:cubicBezTo>
                  <a:pt x="5057127" y="1339872"/>
                  <a:pt x="5059908" y="1337562"/>
                  <a:pt x="5068647" y="1336584"/>
                </a:cubicBezTo>
                <a:cubicBezTo>
                  <a:pt x="5072990" y="1336086"/>
                  <a:pt x="5078213" y="1337044"/>
                  <a:pt x="5082995" y="1337003"/>
                </a:cubicBezTo>
                <a:cubicBezTo>
                  <a:pt x="5089633" y="1336964"/>
                  <a:pt x="5096261" y="1336914"/>
                  <a:pt x="5101278" y="1335908"/>
                </a:cubicBezTo>
                <a:lnTo>
                  <a:pt x="5105995" y="1332167"/>
                </a:lnTo>
                <a:lnTo>
                  <a:pt x="5106119" y="1332717"/>
                </a:lnTo>
                <a:cubicBezTo>
                  <a:pt x="5111927" y="1332358"/>
                  <a:pt x="5117737" y="1332019"/>
                  <a:pt x="5123545" y="1331662"/>
                </a:cubicBezTo>
                <a:cubicBezTo>
                  <a:pt x="5123255" y="1330964"/>
                  <a:pt x="5122959" y="1330287"/>
                  <a:pt x="5122666" y="1329589"/>
                </a:cubicBezTo>
                <a:lnTo>
                  <a:pt x="5108200" y="1330419"/>
                </a:lnTo>
                <a:lnTo>
                  <a:pt x="5109893" y="1329076"/>
                </a:lnTo>
                <a:cubicBezTo>
                  <a:pt x="5109941" y="1327960"/>
                  <a:pt x="5115117" y="1326885"/>
                  <a:pt x="5118925" y="1325410"/>
                </a:cubicBezTo>
                <a:close/>
                <a:moveTo>
                  <a:pt x="2921145" y="1324674"/>
                </a:moveTo>
                <a:lnTo>
                  <a:pt x="2933474" y="1330962"/>
                </a:lnTo>
                <a:lnTo>
                  <a:pt x="2924952" y="1330123"/>
                </a:lnTo>
                <a:cubicBezTo>
                  <a:pt x="2922451" y="1329395"/>
                  <a:pt x="2920780" y="1327901"/>
                  <a:pt x="2921145" y="1324674"/>
                </a:cubicBezTo>
                <a:close/>
                <a:moveTo>
                  <a:pt x="5254284" y="1323715"/>
                </a:moveTo>
                <a:lnTo>
                  <a:pt x="5254284" y="1324434"/>
                </a:lnTo>
                <a:lnTo>
                  <a:pt x="5251159" y="1324715"/>
                </a:lnTo>
                <a:close/>
                <a:moveTo>
                  <a:pt x="3143253" y="1322831"/>
                </a:moveTo>
                <a:cubicBezTo>
                  <a:pt x="3146017" y="1323100"/>
                  <a:pt x="3147736" y="1324326"/>
                  <a:pt x="3147736" y="1327642"/>
                </a:cubicBezTo>
                <a:cubicBezTo>
                  <a:pt x="3141537" y="1326068"/>
                  <a:pt x="3137828" y="1325114"/>
                  <a:pt x="3132508" y="1323758"/>
                </a:cubicBezTo>
                <a:cubicBezTo>
                  <a:pt x="3136682" y="1323250"/>
                  <a:pt x="3140489" y="1322563"/>
                  <a:pt x="3143253" y="1322831"/>
                </a:cubicBezTo>
                <a:close/>
                <a:moveTo>
                  <a:pt x="4409273" y="1322304"/>
                </a:moveTo>
                <a:cubicBezTo>
                  <a:pt x="4416839" y="1322304"/>
                  <a:pt x="4424357" y="1322304"/>
                  <a:pt x="4431923" y="1322304"/>
                </a:cubicBezTo>
                <a:cubicBezTo>
                  <a:pt x="4431679" y="1323040"/>
                  <a:pt x="4431483" y="1323798"/>
                  <a:pt x="4431241" y="1324535"/>
                </a:cubicBezTo>
                <a:cubicBezTo>
                  <a:pt x="4423867" y="1324276"/>
                  <a:pt x="4416497" y="1323998"/>
                  <a:pt x="4409129" y="1323738"/>
                </a:cubicBezTo>
                <a:cubicBezTo>
                  <a:pt x="4409177" y="1323260"/>
                  <a:pt x="4409223" y="1322781"/>
                  <a:pt x="4409273" y="1322304"/>
                </a:cubicBezTo>
                <a:close/>
                <a:moveTo>
                  <a:pt x="3161892" y="1322045"/>
                </a:moveTo>
                <a:cubicBezTo>
                  <a:pt x="3162577" y="1322164"/>
                  <a:pt x="3163553" y="1322205"/>
                  <a:pt x="3163797" y="1322402"/>
                </a:cubicBezTo>
                <a:cubicBezTo>
                  <a:pt x="3164041" y="1322582"/>
                  <a:pt x="3163553" y="1322940"/>
                  <a:pt x="3163358" y="1323220"/>
                </a:cubicBezTo>
                <a:cubicBezTo>
                  <a:pt x="3162381" y="1323040"/>
                  <a:pt x="3161356" y="1322881"/>
                  <a:pt x="3160382" y="1322701"/>
                </a:cubicBezTo>
                <a:cubicBezTo>
                  <a:pt x="3160867" y="1322482"/>
                  <a:pt x="3161405" y="1322265"/>
                  <a:pt x="3161892" y="1322045"/>
                </a:cubicBezTo>
                <a:close/>
                <a:moveTo>
                  <a:pt x="3535559" y="1321567"/>
                </a:moveTo>
                <a:cubicBezTo>
                  <a:pt x="3537708" y="1322045"/>
                  <a:pt x="3539026" y="1322325"/>
                  <a:pt x="3540248" y="1322622"/>
                </a:cubicBezTo>
                <a:cubicBezTo>
                  <a:pt x="3538977" y="1323220"/>
                  <a:pt x="3537854" y="1323957"/>
                  <a:pt x="3536246" y="1324336"/>
                </a:cubicBezTo>
                <a:cubicBezTo>
                  <a:pt x="3535608" y="1324495"/>
                  <a:pt x="3533804" y="1323838"/>
                  <a:pt x="3532535" y="1323538"/>
                </a:cubicBezTo>
                <a:cubicBezTo>
                  <a:pt x="3533560" y="1322881"/>
                  <a:pt x="3534585" y="1322205"/>
                  <a:pt x="3535559" y="1321567"/>
                </a:cubicBezTo>
                <a:close/>
                <a:moveTo>
                  <a:pt x="5235440" y="1320432"/>
                </a:moveTo>
                <a:cubicBezTo>
                  <a:pt x="5237589" y="1326168"/>
                  <a:pt x="5231585" y="1326805"/>
                  <a:pt x="5220407" y="1324614"/>
                </a:cubicBezTo>
                <a:cubicBezTo>
                  <a:pt x="5224897" y="1323380"/>
                  <a:pt x="5229435" y="1322126"/>
                  <a:pt x="5235440" y="1320432"/>
                </a:cubicBezTo>
                <a:close/>
                <a:moveTo>
                  <a:pt x="101452" y="1320359"/>
                </a:moveTo>
                <a:cubicBezTo>
                  <a:pt x="102116" y="1322356"/>
                  <a:pt x="102781" y="1324351"/>
                  <a:pt x="103445" y="1326348"/>
                </a:cubicBezTo>
                <a:cubicBezTo>
                  <a:pt x="102813" y="1326593"/>
                  <a:pt x="102148" y="1326870"/>
                  <a:pt x="101515" y="1327116"/>
                </a:cubicBezTo>
                <a:cubicBezTo>
                  <a:pt x="100501" y="1325242"/>
                  <a:pt x="99488" y="1323401"/>
                  <a:pt x="98473" y="1321557"/>
                </a:cubicBezTo>
                <a:cubicBezTo>
                  <a:pt x="99456" y="1321158"/>
                  <a:pt x="100469" y="1320759"/>
                  <a:pt x="101452" y="1320359"/>
                </a:cubicBezTo>
                <a:close/>
                <a:moveTo>
                  <a:pt x="3111469" y="1320033"/>
                </a:moveTo>
                <a:cubicBezTo>
                  <a:pt x="3112543" y="1320451"/>
                  <a:pt x="3113667" y="1320870"/>
                  <a:pt x="3114839" y="1321328"/>
                </a:cubicBezTo>
                <a:cubicBezTo>
                  <a:pt x="3113715" y="1321746"/>
                  <a:pt x="3112788" y="1322402"/>
                  <a:pt x="3111713" y="1322443"/>
                </a:cubicBezTo>
                <a:cubicBezTo>
                  <a:pt x="3110393" y="1322482"/>
                  <a:pt x="3109030" y="1321986"/>
                  <a:pt x="3107663" y="1321706"/>
                </a:cubicBezTo>
                <a:cubicBezTo>
                  <a:pt x="3108932" y="1321149"/>
                  <a:pt x="3110199" y="1320590"/>
                  <a:pt x="3111469" y="1320033"/>
                </a:cubicBezTo>
                <a:close/>
                <a:moveTo>
                  <a:pt x="3565289" y="1319993"/>
                </a:moveTo>
                <a:cubicBezTo>
                  <a:pt x="3566265" y="1320432"/>
                  <a:pt x="3567288" y="1320870"/>
                  <a:pt x="3568219" y="1321268"/>
                </a:cubicBezTo>
                <a:cubicBezTo>
                  <a:pt x="3567435" y="1321607"/>
                  <a:pt x="3566558" y="1322304"/>
                  <a:pt x="3565581" y="1322304"/>
                </a:cubicBezTo>
                <a:cubicBezTo>
                  <a:pt x="3564262" y="1322344"/>
                  <a:pt x="3562896" y="1321886"/>
                  <a:pt x="3561528" y="1321627"/>
                </a:cubicBezTo>
                <a:cubicBezTo>
                  <a:pt x="3562799" y="1321069"/>
                  <a:pt x="3564019" y="1320531"/>
                  <a:pt x="3565289" y="1319993"/>
                </a:cubicBezTo>
                <a:close/>
                <a:moveTo>
                  <a:pt x="3227108" y="1318061"/>
                </a:moveTo>
                <a:cubicBezTo>
                  <a:pt x="3230426" y="1319933"/>
                  <a:pt x="3233601" y="1321726"/>
                  <a:pt x="3236967" y="1323619"/>
                </a:cubicBezTo>
                <a:cubicBezTo>
                  <a:pt x="3240923" y="1322562"/>
                  <a:pt x="3244144" y="1321706"/>
                  <a:pt x="3248245" y="1320590"/>
                </a:cubicBezTo>
                <a:cubicBezTo>
                  <a:pt x="3248245" y="1323140"/>
                  <a:pt x="3248245" y="1325331"/>
                  <a:pt x="3248245" y="1329216"/>
                </a:cubicBezTo>
                <a:cubicBezTo>
                  <a:pt x="3235945" y="1327204"/>
                  <a:pt x="3224667" y="1323579"/>
                  <a:pt x="3215052" y="1324216"/>
                </a:cubicBezTo>
                <a:cubicBezTo>
                  <a:pt x="3202995" y="1325012"/>
                  <a:pt x="3192645" y="1326029"/>
                  <a:pt x="3177124" y="1322682"/>
                </a:cubicBezTo>
                <a:cubicBezTo>
                  <a:pt x="3188448" y="1321528"/>
                  <a:pt x="3195722" y="1320750"/>
                  <a:pt x="3203044" y="1320072"/>
                </a:cubicBezTo>
                <a:cubicBezTo>
                  <a:pt x="3210901" y="1319356"/>
                  <a:pt x="3218809" y="1318738"/>
                  <a:pt x="3227108" y="1318061"/>
                </a:cubicBezTo>
                <a:close/>
                <a:moveTo>
                  <a:pt x="3315802" y="1317762"/>
                </a:moveTo>
                <a:cubicBezTo>
                  <a:pt x="3318245" y="1317762"/>
                  <a:pt x="3320637" y="1317762"/>
                  <a:pt x="3323027" y="1317762"/>
                </a:cubicBezTo>
                <a:cubicBezTo>
                  <a:pt x="3323027" y="1317941"/>
                  <a:pt x="3322978" y="1318122"/>
                  <a:pt x="3322929" y="1318300"/>
                </a:cubicBezTo>
                <a:cubicBezTo>
                  <a:pt x="3320540" y="1318300"/>
                  <a:pt x="3318097" y="1318300"/>
                  <a:pt x="3315704" y="1318300"/>
                </a:cubicBezTo>
                <a:cubicBezTo>
                  <a:pt x="3315704" y="1318122"/>
                  <a:pt x="3315753" y="1317941"/>
                  <a:pt x="3315802" y="1317762"/>
                </a:cubicBezTo>
                <a:close/>
                <a:moveTo>
                  <a:pt x="3875546" y="1317663"/>
                </a:moveTo>
                <a:cubicBezTo>
                  <a:pt x="3876523" y="1317822"/>
                  <a:pt x="3876914" y="1318540"/>
                  <a:pt x="3877549" y="1319018"/>
                </a:cubicBezTo>
                <a:cubicBezTo>
                  <a:pt x="3876181" y="1319097"/>
                  <a:pt x="3874621" y="1319356"/>
                  <a:pt x="3873543" y="1319178"/>
                </a:cubicBezTo>
                <a:cubicBezTo>
                  <a:pt x="3872521" y="1318998"/>
                  <a:pt x="3872033" y="1318320"/>
                  <a:pt x="3871349" y="1317862"/>
                </a:cubicBezTo>
                <a:cubicBezTo>
                  <a:pt x="3872765" y="1317782"/>
                  <a:pt x="3874423" y="1317483"/>
                  <a:pt x="3875546" y="1317663"/>
                </a:cubicBezTo>
                <a:close/>
                <a:moveTo>
                  <a:pt x="3378795" y="1316815"/>
                </a:moveTo>
                <a:cubicBezTo>
                  <a:pt x="3383595" y="1316610"/>
                  <a:pt x="3388718" y="1316946"/>
                  <a:pt x="3394393" y="1318181"/>
                </a:cubicBezTo>
                <a:cubicBezTo>
                  <a:pt x="3393709" y="1318859"/>
                  <a:pt x="3392391" y="1320072"/>
                  <a:pt x="3390389" y="1321986"/>
                </a:cubicBezTo>
                <a:cubicBezTo>
                  <a:pt x="3397418" y="1322582"/>
                  <a:pt x="3404057" y="1323140"/>
                  <a:pt x="3407964" y="1323479"/>
                </a:cubicBezTo>
                <a:cubicBezTo>
                  <a:pt x="3404007" y="1326308"/>
                  <a:pt x="3399811" y="1329296"/>
                  <a:pt x="3395516" y="1332363"/>
                </a:cubicBezTo>
                <a:cubicBezTo>
                  <a:pt x="3387119" y="1329574"/>
                  <a:pt x="3379601" y="1325630"/>
                  <a:pt x="3369987" y="1324356"/>
                </a:cubicBezTo>
                <a:cubicBezTo>
                  <a:pt x="3360613" y="1323100"/>
                  <a:pt x="3349045" y="1324554"/>
                  <a:pt x="3338112" y="1323619"/>
                </a:cubicBezTo>
                <a:cubicBezTo>
                  <a:pt x="3352901" y="1322916"/>
                  <a:pt x="3364395" y="1317430"/>
                  <a:pt x="3378795" y="1316815"/>
                </a:cubicBezTo>
                <a:close/>
                <a:moveTo>
                  <a:pt x="3428219" y="1316568"/>
                </a:moveTo>
                <a:cubicBezTo>
                  <a:pt x="3440181" y="1316786"/>
                  <a:pt x="3451602" y="1317184"/>
                  <a:pt x="3463073" y="1317165"/>
                </a:cubicBezTo>
                <a:cubicBezTo>
                  <a:pt x="3474299" y="1317165"/>
                  <a:pt x="3483721" y="1317902"/>
                  <a:pt x="3488310" y="1324096"/>
                </a:cubicBezTo>
                <a:cubicBezTo>
                  <a:pt x="3468833" y="1324236"/>
                  <a:pt x="3450137" y="1318898"/>
                  <a:pt x="3430319" y="1326347"/>
                </a:cubicBezTo>
                <a:cubicBezTo>
                  <a:pt x="3429195" y="1321029"/>
                  <a:pt x="3428609" y="1318341"/>
                  <a:pt x="3428219" y="1316568"/>
                </a:cubicBezTo>
                <a:close/>
                <a:moveTo>
                  <a:pt x="4891845" y="1315711"/>
                </a:moveTo>
                <a:cubicBezTo>
                  <a:pt x="4892187" y="1316867"/>
                  <a:pt x="4892476" y="1318022"/>
                  <a:pt x="4892818" y="1319178"/>
                </a:cubicBezTo>
                <a:cubicBezTo>
                  <a:pt x="4888426" y="1319297"/>
                  <a:pt x="4883985" y="1319496"/>
                  <a:pt x="4879541" y="1319456"/>
                </a:cubicBezTo>
                <a:cubicBezTo>
                  <a:pt x="4879249" y="1319456"/>
                  <a:pt x="4878421" y="1317086"/>
                  <a:pt x="4878860" y="1317026"/>
                </a:cubicBezTo>
                <a:cubicBezTo>
                  <a:pt x="4883057" y="1316448"/>
                  <a:pt x="4887498" y="1316110"/>
                  <a:pt x="4891845" y="1315711"/>
                </a:cubicBezTo>
                <a:close/>
                <a:moveTo>
                  <a:pt x="2349491" y="1315393"/>
                </a:moveTo>
                <a:cubicBezTo>
                  <a:pt x="2350370" y="1315492"/>
                  <a:pt x="2350957" y="1316030"/>
                  <a:pt x="2352419" y="1316748"/>
                </a:cubicBezTo>
                <a:cubicBezTo>
                  <a:pt x="2349491" y="1316748"/>
                  <a:pt x="2347440" y="1316786"/>
                  <a:pt x="2345441" y="1316688"/>
                </a:cubicBezTo>
                <a:cubicBezTo>
                  <a:pt x="2345246" y="1316668"/>
                  <a:pt x="2345294" y="1315890"/>
                  <a:pt x="2345197" y="1315452"/>
                </a:cubicBezTo>
                <a:cubicBezTo>
                  <a:pt x="2346660" y="1315432"/>
                  <a:pt x="2348172" y="1315252"/>
                  <a:pt x="2349491" y="1315393"/>
                </a:cubicBezTo>
                <a:close/>
                <a:moveTo>
                  <a:pt x="2278126" y="1314576"/>
                </a:moveTo>
                <a:cubicBezTo>
                  <a:pt x="2279395" y="1314596"/>
                  <a:pt x="2280665" y="1314695"/>
                  <a:pt x="2281935" y="1314775"/>
                </a:cubicBezTo>
                <a:cubicBezTo>
                  <a:pt x="2281788" y="1315074"/>
                  <a:pt x="2281590" y="1315372"/>
                  <a:pt x="2281443" y="1315672"/>
                </a:cubicBezTo>
                <a:cubicBezTo>
                  <a:pt x="2280176" y="1315592"/>
                  <a:pt x="2278907" y="1315512"/>
                  <a:pt x="2277637" y="1315432"/>
                </a:cubicBezTo>
                <a:cubicBezTo>
                  <a:pt x="2277783" y="1315134"/>
                  <a:pt x="2277979" y="1314576"/>
                  <a:pt x="2278126" y="1314576"/>
                </a:cubicBezTo>
                <a:close/>
                <a:moveTo>
                  <a:pt x="2326840" y="1313360"/>
                </a:moveTo>
                <a:cubicBezTo>
                  <a:pt x="2327085" y="1313878"/>
                  <a:pt x="2327329" y="1314378"/>
                  <a:pt x="2327572" y="1314894"/>
                </a:cubicBezTo>
                <a:cubicBezTo>
                  <a:pt x="2323279" y="1315293"/>
                  <a:pt x="2318932" y="1315691"/>
                  <a:pt x="2314638" y="1316089"/>
                </a:cubicBezTo>
                <a:cubicBezTo>
                  <a:pt x="2314393" y="1315332"/>
                  <a:pt x="2314197" y="1314557"/>
                  <a:pt x="2313954" y="1313799"/>
                </a:cubicBezTo>
                <a:cubicBezTo>
                  <a:pt x="2318251" y="1313639"/>
                  <a:pt x="2322545" y="1313481"/>
                  <a:pt x="2326840" y="1313360"/>
                </a:cubicBezTo>
                <a:close/>
                <a:moveTo>
                  <a:pt x="1698887" y="1313083"/>
                </a:moveTo>
                <a:lnTo>
                  <a:pt x="1698692" y="1313133"/>
                </a:lnTo>
                <a:lnTo>
                  <a:pt x="1698635" y="1313120"/>
                </a:lnTo>
                <a:lnTo>
                  <a:pt x="1698612" y="1313099"/>
                </a:lnTo>
                <a:close/>
                <a:moveTo>
                  <a:pt x="3249564" y="1312644"/>
                </a:moveTo>
                <a:cubicBezTo>
                  <a:pt x="3250245" y="1312804"/>
                  <a:pt x="3250880" y="1312943"/>
                  <a:pt x="3251563" y="1313062"/>
                </a:cubicBezTo>
                <a:cubicBezTo>
                  <a:pt x="3250831" y="1313401"/>
                  <a:pt x="3250099" y="1313739"/>
                  <a:pt x="3249369" y="1314078"/>
                </a:cubicBezTo>
                <a:cubicBezTo>
                  <a:pt x="3249023" y="1313820"/>
                  <a:pt x="3248343" y="1313541"/>
                  <a:pt x="3248343" y="1313281"/>
                </a:cubicBezTo>
                <a:cubicBezTo>
                  <a:pt x="3248343" y="1313082"/>
                  <a:pt x="3249125" y="1312862"/>
                  <a:pt x="3249564" y="1312644"/>
                </a:cubicBezTo>
                <a:close/>
                <a:moveTo>
                  <a:pt x="3170730" y="1312524"/>
                </a:moveTo>
                <a:cubicBezTo>
                  <a:pt x="3171803" y="1312584"/>
                  <a:pt x="3172585" y="1313301"/>
                  <a:pt x="3173510" y="1313720"/>
                </a:cubicBezTo>
                <a:cubicBezTo>
                  <a:pt x="3172340" y="1313999"/>
                  <a:pt x="3171071" y="1314515"/>
                  <a:pt x="3169948" y="1314456"/>
                </a:cubicBezTo>
                <a:cubicBezTo>
                  <a:pt x="3168971" y="1314396"/>
                  <a:pt x="3168141" y="1313739"/>
                  <a:pt x="3167262" y="1313341"/>
                </a:cubicBezTo>
                <a:cubicBezTo>
                  <a:pt x="3168434" y="1313042"/>
                  <a:pt x="3169703" y="1312464"/>
                  <a:pt x="3170730" y="1312524"/>
                </a:cubicBezTo>
                <a:close/>
                <a:moveTo>
                  <a:pt x="3281631" y="1311748"/>
                </a:moveTo>
                <a:cubicBezTo>
                  <a:pt x="3282316" y="1311768"/>
                  <a:pt x="3282999" y="1311768"/>
                  <a:pt x="3283682" y="1311748"/>
                </a:cubicBezTo>
                <a:cubicBezTo>
                  <a:pt x="3283341" y="1312046"/>
                  <a:pt x="3283097" y="1312385"/>
                  <a:pt x="3282559" y="1312624"/>
                </a:cubicBezTo>
                <a:cubicBezTo>
                  <a:pt x="3282461" y="1312683"/>
                  <a:pt x="3281439" y="1312424"/>
                  <a:pt x="3280805" y="1312304"/>
                </a:cubicBezTo>
                <a:cubicBezTo>
                  <a:pt x="3281097" y="1312126"/>
                  <a:pt x="3281342" y="1311928"/>
                  <a:pt x="3281631" y="1311748"/>
                </a:cubicBezTo>
                <a:close/>
                <a:moveTo>
                  <a:pt x="3206704" y="1311688"/>
                </a:moveTo>
                <a:cubicBezTo>
                  <a:pt x="3206947" y="1312245"/>
                  <a:pt x="3207143" y="1312783"/>
                  <a:pt x="3207387" y="1313341"/>
                </a:cubicBezTo>
                <a:cubicBezTo>
                  <a:pt x="3202702" y="1313780"/>
                  <a:pt x="3198066" y="1314218"/>
                  <a:pt x="3193378" y="1314656"/>
                </a:cubicBezTo>
                <a:cubicBezTo>
                  <a:pt x="3193133" y="1313878"/>
                  <a:pt x="3192939" y="1313122"/>
                  <a:pt x="3192693" y="1312344"/>
                </a:cubicBezTo>
                <a:cubicBezTo>
                  <a:pt x="3197333" y="1312126"/>
                  <a:pt x="3202018" y="1311908"/>
                  <a:pt x="3206704" y="1311688"/>
                </a:cubicBezTo>
                <a:close/>
                <a:moveTo>
                  <a:pt x="3311068" y="1311350"/>
                </a:moveTo>
                <a:cubicBezTo>
                  <a:pt x="3315949" y="1311568"/>
                  <a:pt x="3320781" y="1311808"/>
                  <a:pt x="3325613" y="1312026"/>
                </a:cubicBezTo>
                <a:cubicBezTo>
                  <a:pt x="3325469" y="1312544"/>
                  <a:pt x="3325273" y="1313042"/>
                  <a:pt x="3325127" y="1313541"/>
                </a:cubicBezTo>
                <a:cubicBezTo>
                  <a:pt x="3320341" y="1313241"/>
                  <a:pt x="3315510" y="1312962"/>
                  <a:pt x="3310628" y="1312683"/>
                </a:cubicBezTo>
                <a:cubicBezTo>
                  <a:pt x="3310775" y="1312225"/>
                  <a:pt x="3310921" y="1311788"/>
                  <a:pt x="3311068" y="1311350"/>
                </a:cubicBezTo>
                <a:close/>
                <a:moveTo>
                  <a:pt x="3120550" y="1310910"/>
                </a:moveTo>
                <a:cubicBezTo>
                  <a:pt x="3129529" y="1311568"/>
                  <a:pt x="3137584" y="1314298"/>
                  <a:pt x="3148909" y="1316767"/>
                </a:cubicBezTo>
                <a:cubicBezTo>
                  <a:pt x="3130017" y="1318540"/>
                  <a:pt x="3118449" y="1317842"/>
                  <a:pt x="3099315" y="1314238"/>
                </a:cubicBezTo>
                <a:cubicBezTo>
                  <a:pt x="3107077" y="1312922"/>
                  <a:pt x="3114447" y="1310452"/>
                  <a:pt x="3120550" y="1310910"/>
                </a:cubicBezTo>
                <a:close/>
                <a:moveTo>
                  <a:pt x="3061631" y="1310354"/>
                </a:moveTo>
                <a:cubicBezTo>
                  <a:pt x="3064170" y="1310354"/>
                  <a:pt x="3066267" y="1310074"/>
                  <a:pt x="3067195" y="1310393"/>
                </a:cubicBezTo>
                <a:cubicBezTo>
                  <a:pt x="3073442" y="1312464"/>
                  <a:pt x="3080570" y="1314337"/>
                  <a:pt x="3085305" y="1316906"/>
                </a:cubicBezTo>
                <a:cubicBezTo>
                  <a:pt x="3089163" y="1318998"/>
                  <a:pt x="3092481" y="1322085"/>
                  <a:pt x="3091846" y="1324554"/>
                </a:cubicBezTo>
                <a:cubicBezTo>
                  <a:pt x="3090868" y="1328498"/>
                  <a:pt x="3081986" y="1328060"/>
                  <a:pt x="3074469" y="1327740"/>
                </a:cubicBezTo>
                <a:cubicBezTo>
                  <a:pt x="3064802" y="1327344"/>
                  <a:pt x="3055090" y="1327045"/>
                  <a:pt x="3045426" y="1326706"/>
                </a:cubicBezTo>
                <a:cubicBezTo>
                  <a:pt x="3036981" y="1326426"/>
                  <a:pt x="3028095" y="1324416"/>
                  <a:pt x="3021701" y="1328897"/>
                </a:cubicBezTo>
                <a:cubicBezTo>
                  <a:pt x="3015452" y="1333278"/>
                  <a:pt x="3017405" y="1336884"/>
                  <a:pt x="3025851" y="1340550"/>
                </a:cubicBezTo>
                <a:cubicBezTo>
                  <a:pt x="3017162" y="1341046"/>
                  <a:pt x="3009302" y="1341485"/>
                  <a:pt x="2998760" y="1342063"/>
                </a:cubicBezTo>
                <a:cubicBezTo>
                  <a:pt x="3003640" y="1337322"/>
                  <a:pt x="3007742" y="1333378"/>
                  <a:pt x="3011841" y="1329415"/>
                </a:cubicBezTo>
                <a:cubicBezTo>
                  <a:pt x="2990216" y="1326009"/>
                  <a:pt x="2982311" y="1326128"/>
                  <a:pt x="2957853" y="1329893"/>
                </a:cubicBezTo>
                <a:cubicBezTo>
                  <a:pt x="2958536" y="1331646"/>
                  <a:pt x="2959219" y="1333478"/>
                  <a:pt x="2959952" y="1335331"/>
                </a:cubicBezTo>
                <a:cubicBezTo>
                  <a:pt x="2952435" y="1337631"/>
                  <a:pt x="2947639" y="1337308"/>
                  <a:pt x="2943843" y="1336028"/>
                </a:cubicBezTo>
                <a:lnTo>
                  <a:pt x="2933803" y="1331020"/>
                </a:lnTo>
                <a:lnTo>
                  <a:pt x="2944949" y="1329106"/>
                </a:lnTo>
                <a:cubicBezTo>
                  <a:pt x="2947579" y="1328100"/>
                  <a:pt x="2948531" y="1326666"/>
                  <a:pt x="2946187" y="1324595"/>
                </a:cubicBezTo>
                <a:cubicBezTo>
                  <a:pt x="2944135" y="1322802"/>
                  <a:pt x="2934619" y="1321667"/>
                  <a:pt x="2928419" y="1321607"/>
                </a:cubicBezTo>
                <a:cubicBezTo>
                  <a:pt x="2917681" y="1321508"/>
                  <a:pt x="2906842" y="1322464"/>
                  <a:pt x="2896056" y="1322960"/>
                </a:cubicBezTo>
                <a:cubicBezTo>
                  <a:pt x="2895665" y="1322045"/>
                  <a:pt x="2895322" y="1321129"/>
                  <a:pt x="2894981" y="1320212"/>
                </a:cubicBezTo>
                <a:cubicBezTo>
                  <a:pt x="2906598" y="1319596"/>
                  <a:pt x="2918215" y="1318978"/>
                  <a:pt x="2931884" y="1318241"/>
                </a:cubicBezTo>
                <a:cubicBezTo>
                  <a:pt x="2928858" y="1316189"/>
                  <a:pt x="2927051" y="1314934"/>
                  <a:pt x="2924463" y="1313182"/>
                </a:cubicBezTo>
                <a:cubicBezTo>
                  <a:pt x="2931933" y="1312524"/>
                  <a:pt x="2939548" y="1310910"/>
                  <a:pt x="2945894" y="1311489"/>
                </a:cubicBezTo>
                <a:cubicBezTo>
                  <a:pt x="2969567" y="1313680"/>
                  <a:pt x="2992413" y="1311529"/>
                  <a:pt x="3015550" y="1310472"/>
                </a:cubicBezTo>
                <a:cubicBezTo>
                  <a:pt x="3017454" y="1310393"/>
                  <a:pt x="3019604" y="1311290"/>
                  <a:pt x="3024582" y="1312364"/>
                </a:cubicBezTo>
                <a:cubicBezTo>
                  <a:pt x="3002713" y="1318341"/>
                  <a:pt x="2974793" y="1313222"/>
                  <a:pt x="2957169" y="1320730"/>
                </a:cubicBezTo>
                <a:cubicBezTo>
                  <a:pt x="2965224" y="1325630"/>
                  <a:pt x="2976453" y="1325690"/>
                  <a:pt x="2992609" y="1323678"/>
                </a:cubicBezTo>
                <a:cubicBezTo>
                  <a:pt x="3012769" y="1321170"/>
                  <a:pt x="3029901" y="1313780"/>
                  <a:pt x="3054651" y="1317424"/>
                </a:cubicBezTo>
                <a:cubicBezTo>
                  <a:pt x="3057336" y="1314676"/>
                  <a:pt x="3059579" y="1312424"/>
                  <a:pt x="3061631" y="1310354"/>
                </a:cubicBezTo>
                <a:close/>
                <a:moveTo>
                  <a:pt x="1709936" y="1310233"/>
                </a:moveTo>
                <a:cubicBezTo>
                  <a:pt x="1710766" y="1310931"/>
                  <a:pt x="1711596" y="1311608"/>
                  <a:pt x="1712426" y="1312304"/>
                </a:cubicBezTo>
                <a:lnTo>
                  <a:pt x="1698887" y="1313083"/>
                </a:lnTo>
                <a:close/>
                <a:moveTo>
                  <a:pt x="1772954" y="1308282"/>
                </a:moveTo>
                <a:cubicBezTo>
                  <a:pt x="1773393" y="1308521"/>
                  <a:pt x="1773784" y="1308780"/>
                  <a:pt x="1774174" y="1309019"/>
                </a:cubicBezTo>
                <a:cubicBezTo>
                  <a:pt x="1773198" y="1309338"/>
                  <a:pt x="1772172" y="1309636"/>
                  <a:pt x="1771198" y="1309935"/>
                </a:cubicBezTo>
                <a:cubicBezTo>
                  <a:pt x="1770759" y="1309696"/>
                  <a:pt x="1769929" y="1309279"/>
                  <a:pt x="1770026" y="1309238"/>
                </a:cubicBezTo>
                <a:cubicBezTo>
                  <a:pt x="1770902" y="1308879"/>
                  <a:pt x="1771980" y="1308601"/>
                  <a:pt x="1772954" y="1308282"/>
                </a:cubicBezTo>
                <a:close/>
                <a:moveTo>
                  <a:pt x="3400691" y="1306868"/>
                </a:moveTo>
                <a:cubicBezTo>
                  <a:pt x="3390196" y="1311828"/>
                  <a:pt x="3390196" y="1311828"/>
                  <a:pt x="3372719" y="1310313"/>
                </a:cubicBezTo>
                <a:cubicBezTo>
                  <a:pt x="3383802" y="1308960"/>
                  <a:pt x="3390389" y="1308142"/>
                  <a:pt x="3400691" y="1306868"/>
                </a:cubicBezTo>
                <a:close/>
                <a:moveTo>
                  <a:pt x="3458193" y="1306231"/>
                </a:moveTo>
                <a:cubicBezTo>
                  <a:pt x="3459120" y="1306649"/>
                  <a:pt x="3460094" y="1307066"/>
                  <a:pt x="3461071" y="1307484"/>
                </a:cubicBezTo>
                <a:cubicBezTo>
                  <a:pt x="3459315" y="1307764"/>
                  <a:pt x="3457558" y="1308102"/>
                  <a:pt x="3455750" y="1308242"/>
                </a:cubicBezTo>
                <a:cubicBezTo>
                  <a:pt x="3455457" y="1308262"/>
                  <a:pt x="3454725" y="1307306"/>
                  <a:pt x="3454237" y="1306788"/>
                </a:cubicBezTo>
                <a:cubicBezTo>
                  <a:pt x="3455556" y="1306609"/>
                  <a:pt x="3456874" y="1306410"/>
                  <a:pt x="3458193" y="1306231"/>
                </a:cubicBezTo>
                <a:close/>
                <a:moveTo>
                  <a:pt x="2930129" y="1305852"/>
                </a:moveTo>
                <a:cubicBezTo>
                  <a:pt x="2932664" y="1305852"/>
                  <a:pt x="2935155" y="1305852"/>
                  <a:pt x="2937692" y="1305852"/>
                </a:cubicBezTo>
                <a:cubicBezTo>
                  <a:pt x="2937643" y="1306071"/>
                  <a:pt x="2937595" y="1306290"/>
                  <a:pt x="2937546" y="1306510"/>
                </a:cubicBezTo>
                <a:cubicBezTo>
                  <a:pt x="2935009" y="1306510"/>
                  <a:pt x="2932519" y="1306510"/>
                  <a:pt x="2929982" y="1306510"/>
                </a:cubicBezTo>
                <a:cubicBezTo>
                  <a:pt x="2930031" y="1306290"/>
                  <a:pt x="2930080" y="1306071"/>
                  <a:pt x="2930129" y="1305852"/>
                </a:cubicBezTo>
                <a:close/>
                <a:moveTo>
                  <a:pt x="5209295" y="1305106"/>
                </a:moveTo>
                <a:cubicBezTo>
                  <a:pt x="5213903" y="1304696"/>
                  <a:pt x="5218625" y="1305175"/>
                  <a:pt x="5224605" y="1306629"/>
                </a:cubicBezTo>
                <a:cubicBezTo>
                  <a:pt x="5232097" y="1308452"/>
                  <a:pt x="5239274" y="1309318"/>
                  <a:pt x="5246400" y="1309320"/>
                </a:cubicBezTo>
                <a:lnTo>
                  <a:pt x="5254284" y="1308406"/>
                </a:lnTo>
                <a:lnTo>
                  <a:pt x="5254284" y="1312559"/>
                </a:lnTo>
                <a:lnTo>
                  <a:pt x="5237639" y="1312823"/>
                </a:lnTo>
                <a:cubicBezTo>
                  <a:pt x="5228267" y="1312962"/>
                  <a:pt x="5218551" y="1313780"/>
                  <a:pt x="5211473" y="1309476"/>
                </a:cubicBezTo>
                <a:cubicBezTo>
                  <a:pt x="5209523" y="1308302"/>
                  <a:pt x="5200540" y="1309040"/>
                  <a:pt x="5194683" y="1308900"/>
                </a:cubicBezTo>
                <a:cubicBezTo>
                  <a:pt x="5200198" y="1306808"/>
                  <a:pt x="5204689" y="1305513"/>
                  <a:pt x="5209295" y="1305106"/>
                </a:cubicBezTo>
                <a:close/>
                <a:moveTo>
                  <a:pt x="4564989" y="1303622"/>
                </a:moveTo>
                <a:cubicBezTo>
                  <a:pt x="4569039" y="1303622"/>
                  <a:pt x="4573092" y="1303622"/>
                  <a:pt x="4577143" y="1303622"/>
                </a:cubicBezTo>
                <a:cubicBezTo>
                  <a:pt x="4577143" y="1303920"/>
                  <a:pt x="4577143" y="1304219"/>
                  <a:pt x="4577143" y="1304517"/>
                </a:cubicBezTo>
                <a:cubicBezTo>
                  <a:pt x="4573092" y="1304517"/>
                  <a:pt x="4569039" y="1304517"/>
                  <a:pt x="4564989" y="1304517"/>
                </a:cubicBezTo>
                <a:cubicBezTo>
                  <a:pt x="4564989" y="1304219"/>
                  <a:pt x="4564989" y="1303920"/>
                  <a:pt x="4564989" y="1303622"/>
                </a:cubicBezTo>
                <a:close/>
                <a:moveTo>
                  <a:pt x="3347042" y="1302047"/>
                </a:moveTo>
                <a:cubicBezTo>
                  <a:pt x="3347433" y="1302366"/>
                  <a:pt x="3347873" y="1302685"/>
                  <a:pt x="3348263" y="1303004"/>
                </a:cubicBezTo>
                <a:cubicBezTo>
                  <a:pt x="3345577" y="1303521"/>
                  <a:pt x="3343041" y="1304258"/>
                  <a:pt x="3340257" y="1304517"/>
                </a:cubicBezTo>
                <a:cubicBezTo>
                  <a:pt x="3337330" y="1304776"/>
                  <a:pt x="3334156" y="1304576"/>
                  <a:pt x="3331081" y="1304576"/>
                </a:cubicBezTo>
                <a:cubicBezTo>
                  <a:pt x="3331131" y="1304238"/>
                  <a:pt x="3331229" y="1303920"/>
                  <a:pt x="3331278" y="1303582"/>
                </a:cubicBezTo>
                <a:cubicBezTo>
                  <a:pt x="3336549" y="1303084"/>
                  <a:pt x="3341820" y="1302565"/>
                  <a:pt x="3347042" y="1302047"/>
                </a:cubicBezTo>
                <a:close/>
                <a:moveTo>
                  <a:pt x="3720907" y="1300734"/>
                </a:moveTo>
                <a:cubicBezTo>
                  <a:pt x="3721392" y="1300753"/>
                  <a:pt x="3721735" y="1301132"/>
                  <a:pt x="3722125" y="1301351"/>
                </a:cubicBezTo>
                <a:cubicBezTo>
                  <a:pt x="3721050" y="1301529"/>
                  <a:pt x="3719928" y="1301710"/>
                  <a:pt x="3718855" y="1301887"/>
                </a:cubicBezTo>
                <a:cubicBezTo>
                  <a:pt x="3718904" y="1301609"/>
                  <a:pt x="3718904" y="1301351"/>
                  <a:pt x="3718954" y="1301072"/>
                </a:cubicBezTo>
                <a:cubicBezTo>
                  <a:pt x="3719637" y="1300932"/>
                  <a:pt x="3720321" y="1300694"/>
                  <a:pt x="3720907" y="1300734"/>
                </a:cubicBezTo>
                <a:close/>
                <a:moveTo>
                  <a:pt x="2474013" y="1300295"/>
                </a:moveTo>
                <a:cubicBezTo>
                  <a:pt x="2474550" y="1300972"/>
                  <a:pt x="2475088" y="1301670"/>
                  <a:pt x="2475624" y="1302346"/>
                </a:cubicBezTo>
                <a:cubicBezTo>
                  <a:pt x="2469230" y="1303184"/>
                  <a:pt x="2462788" y="1304020"/>
                  <a:pt x="2456344" y="1304836"/>
                </a:cubicBezTo>
                <a:cubicBezTo>
                  <a:pt x="2455806" y="1304140"/>
                  <a:pt x="2455220" y="1303422"/>
                  <a:pt x="2454683" y="1302725"/>
                </a:cubicBezTo>
                <a:cubicBezTo>
                  <a:pt x="2461127" y="1301908"/>
                  <a:pt x="2467569" y="1301112"/>
                  <a:pt x="2474013" y="1300295"/>
                </a:cubicBezTo>
                <a:close/>
                <a:moveTo>
                  <a:pt x="4731443" y="1299936"/>
                </a:moveTo>
                <a:cubicBezTo>
                  <a:pt x="4735103" y="1299936"/>
                  <a:pt x="4738812" y="1299936"/>
                  <a:pt x="4742474" y="1299936"/>
                </a:cubicBezTo>
                <a:cubicBezTo>
                  <a:pt x="4742474" y="1300156"/>
                  <a:pt x="4742474" y="1300374"/>
                  <a:pt x="4742474" y="1300594"/>
                </a:cubicBezTo>
                <a:cubicBezTo>
                  <a:pt x="4738812" y="1300594"/>
                  <a:pt x="4735103" y="1300594"/>
                  <a:pt x="4731443" y="1300594"/>
                </a:cubicBezTo>
                <a:cubicBezTo>
                  <a:pt x="4731443" y="1300374"/>
                  <a:pt x="4731443" y="1300156"/>
                  <a:pt x="4731443" y="1299936"/>
                </a:cubicBezTo>
                <a:close/>
                <a:moveTo>
                  <a:pt x="2807068" y="1299816"/>
                </a:moveTo>
                <a:cubicBezTo>
                  <a:pt x="2808240" y="1299777"/>
                  <a:pt x="2809605" y="1300534"/>
                  <a:pt x="2813707" y="1301748"/>
                </a:cubicBezTo>
                <a:cubicBezTo>
                  <a:pt x="2798525" y="1303382"/>
                  <a:pt x="2785297" y="1304816"/>
                  <a:pt x="2771143" y="1306331"/>
                </a:cubicBezTo>
                <a:cubicBezTo>
                  <a:pt x="2770654" y="1309496"/>
                  <a:pt x="2770263" y="1312325"/>
                  <a:pt x="2769726" y="1315731"/>
                </a:cubicBezTo>
                <a:cubicBezTo>
                  <a:pt x="2779488" y="1316568"/>
                  <a:pt x="2787933" y="1317284"/>
                  <a:pt x="2796233" y="1317982"/>
                </a:cubicBezTo>
                <a:cubicBezTo>
                  <a:pt x="2794670" y="1324316"/>
                  <a:pt x="2793156" y="1330469"/>
                  <a:pt x="2791593" y="1336904"/>
                </a:cubicBezTo>
                <a:cubicBezTo>
                  <a:pt x="2760744" y="1331247"/>
                  <a:pt x="2752298" y="1329495"/>
                  <a:pt x="2700363" y="1329574"/>
                </a:cubicBezTo>
                <a:cubicBezTo>
                  <a:pt x="2695679" y="1329574"/>
                  <a:pt x="2690989" y="1328578"/>
                  <a:pt x="2686206" y="1328200"/>
                </a:cubicBezTo>
                <a:cubicBezTo>
                  <a:pt x="2680691" y="1327761"/>
                  <a:pt x="2674150" y="1326567"/>
                  <a:pt x="2669610" y="1327304"/>
                </a:cubicBezTo>
                <a:cubicBezTo>
                  <a:pt x="2644180" y="1331406"/>
                  <a:pt x="2617234" y="1329176"/>
                  <a:pt x="2591362" y="1331048"/>
                </a:cubicBezTo>
                <a:cubicBezTo>
                  <a:pt x="2586089" y="1331426"/>
                  <a:pt x="2581354" y="1332960"/>
                  <a:pt x="2575838" y="1334055"/>
                </a:cubicBezTo>
                <a:cubicBezTo>
                  <a:pt x="2567394" y="1331417"/>
                  <a:pt x="2567992" y="1329844"/>
                  <a:pt x="2571201" y="1328588"/>
                </a:cubicBezTo>
                <a:lnTo>
                  <a:pt x="2582208" y="1325041"/>
                </a:lnTo>
                <a:lnTo>
                  <a:pt x="2582283" y="1325053"/>
                </a:lnTo>
                <a:lnTo>
                  <a:pt x="2582233" y="1325034"/>
                </a:lnTo>
                <a:lnTo>
                  <a:pt x="2582208" y="1325041"/>
                </a:lnTo>
                <a:lnTo>
                  <a:pt x="2556605" y="1320930"/>
                </a:lnTo>
                <a:cubicBezTo>
                  <a:pt x="2554069" y="1322622"/>
                  <a:pt x="2549967" y="1325331"/>
                  <a:pt x="2545917" y="1328020"/>
                </a:cubicBezTo>
                <a:cubicBezTo>
                  <a:pt x="2543426" y="1327582"/>
                  <a:pt x="2540889" y="1327145"/>
                  <a:pt x="2538399" y="1326706"/>
                </a:cubicBezTo>
                <a:cubicBezTo>
                  <a:pt x="2546600" y="1322126"/>
                  <a:pt x="2553825" y="1317622"/>
                  <a:pt x="2529028" y="1316130"/>
                </a:cubicBezTo>
                <a:cubicBezTo>
                  <a:pt x="2561587" y="1313261"/>
                  <a:pt x="2588188" y="1310134"/>
                  <a:pt x="2615329" y="1308681"/>
                </a:cubicBezTo>
                <a:cubicBezTo>
                  <a:pt x="2679128" y="1305274"/>
                  <a:pt x="2743123" y="1302685"/>
                  <a:pt x="2807068" y="1299816"/>
                </a:cubicBezTo>
                <a:close/>
                <a:moveTo>
                  <a:pt x="4805395" y="1299777"/>
                </a:moveTo>
                <a:lnTo>
                  <a:pt x="4810283" y="1299777"/>
                </a:lnTo>
                <a:lnTo>
                  <a:pt x="4810393" y="1300554"/>
                </a:lnTo>
                <a:lnTo>
                  <a:pt x="4805491" y="1300554"/>
                </a:lnTo>
                <a:cubicBezTo>
                  <a:pt x="4805443" y="1300295"/>
                  <a:pt x="4805443" y="1300036"/>
                  <a:pt x="4805395" y="1299777"/>
                </a:cubicBezTo>
                <a:close/>
                <a:moveTo>
                  <a:pt x="4770442" y="1299736"/>
                </a:moveTo>
                <a:cubicBezTo>
                  <a:pt x="4771129" y="1299736"/>
                  <a:pt x="4771907" y="1299677"/>
                  <a:pt x="4772494" y="1299777"/>
                </a:cubicBezTo>
                <a:cubicBezTo>
                  <a:pt x="4772787" y="1299837"/>
                  <a:pt x="4772787" y="1300176"/>
                  <a:pt x="4772933" y="1300374"/>
                </a:cubicBezTo>
                <a:cubicBezTo>
                  <a:pt x="4772299" y="1300454"/>
                  <a:pt x="4771664" y="1300534"/>
                  <a:pt x="4770983" y="1300594"/>
                </a:cubicBezTo>
                <a:cubicBezTo>
                  <a:pt x="4770835" y="1300315"/>
                  <a:pt x="4770637" y="1300016"/>
                  <a:pt x="4770442" y="1299736"/>
                </a:cubicBezTo>
                <a:close/>
                <a:moveTo>
                  <a:pt x="2344952" y="1299657"/>
                </a:moveTo>
                <a:cubicBezTo>
                  <a:pt x="2350174" y="1304278"/>
                  <a:pt x="2359448" y="1299240"/>
                  <a:pt x="2365695" y="1301052"/>
                </a:cubicBezTo>
                <a:cubicBezTo>
                  <a:pt x="2357546" y="1306429"/>
                  <a:pt x="2346170" y="1308641"/>
                  <a:pt x="2337777" y="1306051"/>
                </a:cubicBezTo>
                <a:cubicBezTo>
                  <a:pt x="2334603" y="1305075"/>
                  <a:pt x="2334700" y="1302326"/>
                  <a:pt x="2333335" y="1300374"/>
                </a:cubicBezTo>
                <a:cubicBezTo>
                  <a:pt x="2337337" y="1300096"/>
                  <a:pt x="2344510" y="1299259"/>
                  <a:pt x="2344952" y="1299657"/>
                </a:cubicBezTo>
                <a:close/>
                <a:moveTo>
                  <a:pt x="1810442" y="1299437"/>
                </a:moveTo>
                <a:cubicBezTo>
                  <a:pt x="1810687" y="1299916"/>
                  <a:pt x="1810933" y="1300414"/>
                  <a:pt x="1811174" y="1300913"/>
                </a:cubicBezTo>
                <a:cubicBezTo>
                  <a:pt x="1807808" y="1301311"/>
                  <a:pt x="1804438" y="1301690"/>
                  <a:pt x="1801071" y="1302086"/>
                </a:cubicBezTo>
                <a:cubicBezTo>
                  <a:pt x="1800729" y="1301529"/>
                  <a:pt x="1800387" y="1300972"/>
                  <a:pt x="1800045" y="1300414"/>
                </a:cubicBezTo>
                <a:cubicBezTo>
                  <a:pt x="1803513" y="1300096"/>
                  <a:pt x="1806978" y="1299757"/>
                  <a:pt x="1810442" y="1299437"/>
                </a:cubicBezTo>
                <a:close/>
                <a:moveTo>
                  <a:pt x="3415066" y="1299017"/>
                </a:moveTo>
                <a:cubicBezTo>
                  <a:pt x="3422326" y="1298871"/>
                  <a:pt x="3429661" y="1300046"/>
                  <a:pt x="3437788" y="1302984"/>
                </a:cubicBezTo>
                <a:cubicBezTo>
                  <a:pt x="3422117" y="1302984"/>
                  <a:pt x="3408987" y="1302984"/>
                  <a:pt x="3392781" y="1302984"/>
                </a:cubicBezTo>
                <a:cubicBezTo>
                  <a:pt x="3400616" y="1300634"/>
                  <a:pt x="3407804" y="1299164"/>
                  <a:pt x="3415066" y="1299017"/>
                </a:cubicBezTo>
                <a:close/>
                <a:moveTo>
                  <a:pt x="4462382" y="1298224"/>
                </a:moveTo>
                <a:cubicBezTo>
                  <a:pt x="4462823" y="1298483"/>
                  <a:pt x="4463213" y="1298742"/>
                  <a:pt x="4463653" y="1298999"/>
                </a:cubicBezTo>
                <a:cubicBezTo>
                  <a:pt x="4462627" y="1299339"/>
                  <a:pt x="4461552" y="1299657"/>
                  <a:pt x="4460527" y="1299976"/>
                </a:cubicBezTo>
                <a:cubicBezTo>
                  <a:pt x="4460087" y="1299718"/>
                  <a:pt x="4459211" y="1299278"/>
                  <a:pt x="4459305" y="1299240"/>
                </a:cubicBezTo>
                <a:cubicBezTo>
                  <a:pt x="4460236" y="1298861"/>
                  <a:pt x="4461357" y="1298563"/>
                  <a:pt x="4462382" y="1298224"/>
                </a:cubicBezTo>
                <a:close/>
                <a:moveTo>
                  <a:pt x="3478595" y="1298203"/>
                </a:moveTo>
                <a:cubicBezTo>
                  <a:pt x="3479424" y="1298502"/>
                  <a:pt x="3480254" y="1298801"/>
                  <a:pt x="3481085" y="1299099"/>
                </a:cubicBezTo>
                <a:cubicBezTo>
                  <a:pt x="3480450" y="1299259"/>
                  <a:pt x="3479766" y="1299418"/>
                  <a:pt x="3479134" y="1299576"/>
                </a:cubicBezTo>
                <a:cubicBezTo>
                  <a:pt x="3478595" y="1299398"/>
                  <a:pt x="3477669" y="1299220"/>
                  <a:pt x="3477669" y="1299020"/>
                </a:cubicBezTo>
                <a:cubicBezTo>
                  <a:pt x="3477620" y="1298762"/>
                  <a:pt x="3478253" y="1298483"/>
                  <a:pt x="3478595" y="1298203"/>
                </a:cubicBezTo>
                <a:close/>
                <a:moveTo>
                  <a:pt x="4551761" y="1297466"/>
                </a:moveTo>
                <a:cubicBezTo>
                  <a:pt x="4552395" y="1297806"/>
                  <a:pt x="4552981" y="1298144"/>
                  <a:pt x="4553518" y="1298483"/>
                </a:cubicBezTo>
                <a:cubicBezTo>
                  <a:pt x="4552932" y="1298582"/>
                  <a:pt x="4552004" y="1298841"/>
                  <a:pt x="4551761" y="1298762"/>
                </a:cubicBezTo>
                <a:cubicBezTo>
                  <a:pt x="4551028" y="1298502"/>
                  <a:pt x="4550490" y="1298104"/>
                  <a:pt x="4549905" y="1297765"/>
                </a:cubicBezTo>
                <a:cubicBezTo>
                  <a:pt x="4550539" y="1297666"/>
                  <a:pt x="4551125" y="1297566"/>
                  <a:pt x="4551761" y="1297466"/>
                </a:cubicBezTo>
                <a:close/>
                <a:moveTo>
                  <a:pt x="4506705" y="1296471"/>
                </a:moveTo>
                <a:cubicBezTo>
                  <a:pt x="4510951" y="1299020"/>
                  <a:pt x="4515201" y="1301568"/>
                  <a:pt x="4521496" y="1305394"/>
                </a:cubicBezTo>
                <a:cubicBezTo>
                  <a:pt x="4512221" y="1305075"/>
                  <a:pt x="4506509" y="1304896"/>
                  <a:pt x="4499139" y="1304636"/>
                </a:cubicBezTo>
                <a:cubicBezTo>
                  <a:pt x="4500213" y="1301630"/>
                  <a:pt x="4501093" y="1299240"/>
                  <a:pt x="4501971" y="1296829"/>
                </a:cubicBezTo>
                <a:cubicBezTo>
                  <a:pt x="4503583" y="1296709"/>
                  <a:pt x="4505142" y="1296590"/>
                  <a:pt x="4506705" y="1296471"/>
                </a:cubicBezTo>
                <a:close/>
                <a:moveTo>
                  <a:pt x="4003487" y="1296431"/>
                </a:moveTo>
                <a:cubicBezTo>
                  <a:pt x="4003877" y="1296669"/>
                  <a:pt x="4004219" y="1296889"/>
                  <a:pt x="4004610" y="1297128"/>
                </a:cubicBezTo>
                <a:cubicBezTo>
                  <a:pt x="4003682" y="1297406"/>
                  <a:pt x="4002802" y="1297685"/>
                  <a:pt x="4001827" y="1297984"/>
                </a:cubicBezTo>
                <a:cubicBezTo>
                  <a:pt x="4001439" y="1297765"/>
                  <a:pt x="4000655" y="1297366"/>
                  <a:pt x="4000751" y="1297327"/>
                </a:cubicBezTo>
                <a:cubicBezTo>
                  <a:pt x="4001585" y="1296988"/>
                  <a:pt x="4002558" y="1296709"/>
                  <a:pt x="4003487" y="1296431"/>
                </a:cubicBezTo>
                <a:close/>
                <a:moveTo>
                  <a:pt x="4052202" y="1296350"/>
                </a:moveTo>
                <a:cubicBezTo>
                  <a:pt x="4052644" y="1296609"/>
                  <a:pt x="4053471" y="1297028"/>
                  <a:pt x="4053423" y="1297068"/>
                </a:cubicBezTo>
                <a:cubicBezTo>
                  <a:pt x="4052495" y="1297427"/>
                  <a:pt x="4051422" y="1297726"/>
                  <a:pt x="4050398" y="1298044"/>
                </a:cubicBezTo>
                <a:cubicBezTo>
                  <a:pt x="4049959" y="1297785"/>
                  <a:pt x="4049127" y="1297366"/>
                  <a:pt x="4049226" y="1297327"/>
                </a:cubicBezTo>
                <a:cubicBezTo>
                  <a:pt x="4050104" y="1296968"/>
                  <a:pt x="4051179" y="1296669"/>
                  <a:pt x="4052202" y="1296350"/>
                </a:cubicBezTo>
                <a:close/>
                <a:moveTo>
                  <a:pt x="5213134" y="1296330"/>
                </a:moveTo>
                <a:cubicBezTo>
                  <a:pt x="5213720" y="1296510"/>
                  <a:pt x="5214305" y="1296689"/>
                  <a:pt x="5214843" y="1296868"/>
                </a:cubicBezTo>
                <a:cubicBezTo>
                  <a:pt x="5214062" y="1297247"/>
                  <a:pt x="5213281" y="1297646"/>
                  <a:pt x="5212351" y="1297984"/>
                </a:cubicBezTo>
                <a:cubicBezTo>
                  <a:pt x="5212255" y="1298024"/>
                  <a:pt x="5211279" y="1297666"/>
                  <a:pt x="5210695" y="1297486"/>
                </a:cubicBezTo>
                <a:cubicBezTo>
                  <a:pt x="5211521" y="1297108"/>
                  <a:pt x="5212303" y="1296709"/>
                  <a:pt x="5213134" y="1296330"/>
                </a:cubicBezTo>
                <a:close/>
                <a:moveTo>
                  <a:pt x="3377257" y="1296152"/>
                </a:moveTo>
                <a:cubicBezTo>
                  <a:pt x="3386827" y="1303502"/>
                  <a:pt x="3386534" y="1303661"/>
                  <a:pt x="3360662" y="1304238"/>
                </a:cubicBezTo>
                <a:cubicBezTo>
                  <a:pt x="3365249" y="1301251"/>
                  <a:pt x="3367936" y="1299259"/>
                  <a:pt x="3371254" y="1297466"/>
                </a:cubicBezTo>
                <a:cubicBezTo>
                  <a:pt x="3372523" y="1296808"/>
                  <a:pt x="3375209" y="1296570"/>
                  <a:pt x="3377257" y="1296152"/>
                </a:cubicBezTo>
                <a:close/>
                <a:moveTo>
                  <a:pt x="3954014" y="1295962"/>
                </a:moveTo>
                <a:cubicBezTo>
                  <a:pt x="3957613" y="1296062"/>
                  <a:pt x="3960946" y="1297278"/>
                  <a:pt x="3963898" y="1300474"/>
                </a:cubicBezTo>
                <a:cubicBezTo>
                  <a:pt x="3954625" y="1299458"/>
                  <a:pt x="3948573" y="1298782"/>
                  <a:pt x="3942519" y="1298144"/>
                </a:cubicBezTo>
                <a:cubicBezTo>
                  <a:pt x="3946546" y="1296879"/>
                  <a:pt x="3950414" y="1295863"/>
                  <a:pt x="3954014" y="1295962"/>
                </a:cubicBezTo>
                <a:close/>
                <a:moveTo>
                  <a:pt x="4081442" y="1295933"/>
                </a:moveTo>
                <a:cubicBezTo>
                  <a:pt x="4081590" y="1296729"/>
                  <a:pt x="4081784" y="1297546"/>
                  <a:pt x="4081981" y="1298363"/>
                </a:cubicBezTo>
                <a:cubicBezTo>
                  <a:pt x="4078369" y="1298442"/>
                  <a:pt x="4074804" y="1298502"/>
                  <a:pt x="4071189" y="1298582"/>
                </a:cubicBezTo>
                <a:cubicBezTo>
                  <a:pt x="4070998" y="1298064"/>
                  <a:pt x="4070802" y="1297546"/>
                  <a:pt x="4070607" y="1297028"/>
                </a:cubicBezTo>
                <a:cubicBezTo>
                  <a:pt x="4074218" y="1296650"/>
                  <a:pt x="4077829" y="1296290"/>
                  <a:pt x="4081442" y="1295933"/>
                </a:cubicBezTo>
                <a:close/>
                <a:moveTo>
                  <a:pt x="3667846" y="1295814"/>
                </a:moveTo>
                <a:cubicBezTo>
                  <a:pt x="3669213" y="1296013"/>
                  <a:pt x="3670626" y="1296212"/>
                  <a:pt x="3671945" y="1296411"/>
                </a:cubicBezTo>
                <a:cubicBezTo>
                  <a:pt x="3670969" y="1297008"/>
                  <a:pt x="3669992" y="1297626"/>
                  <a:pt x="3669018" y="1298224"/>
                </a:cubicBezTo>
                <a:cubicBezTo>
                  <a:pt x="3667894" y="1297845"/>
                  <a:pt x="3666333" y="1297546"/>
                  <a:pt x="3665745" y="1297068"/>
                </a:cubicBezTo>
                <a:cubicBezTo>
                  <a:pt x="3665501" y="1296848"/>
                  <a:pt x="3667113" y="1296232"/>
                  <a:pt x="3667846" y="1295814"/>
                </a:cubicBezTo>
                <a:close/>
                <a:moveTo>
                  <a:pt x="4101309" y="1295734"/>
                </a:moveTo>
                <a:cubicBezTo>
                  <a:pt x="4111267" y="1296371"/>
                  <a:pt x="4121177" y="1297008"/>
                  <a:pt x="4131134" y="1297646"/>
                </a:cubicBezTo>
                <a:cubicBezTo>
                  <a:pt x="4120835" y="1298801"/>
                  <a:pt x="4110534" y="1299856"/>
                  <a:pt x="4100723" y="1298044"/>
                </a:cubicBezTo>
                <a:cubicBezTo>
                  <a:pt x="4100919" y="1297267"/>
                  <a:pt x="4101115" y="1296510"/>
                  <a:pt x="4101309" y="1295734"/>
                </a:cubicBezTo>
                <a:close/>
                <a:moveTo>
                  <a:pt x="3694547" y="1295674"/>
                </a:moveTo>
                <a:cubicBezTo>
                  <a:pt x="3698793" y="1297366"/>
                  <a:pt x="3703039" y="1299040"/>
                  <a:pt x="3707288" y="1300734"/>
                </a:cubicBezTo>
                <a:cubicBezTo>
                  <a:pt x="3705237" y="1301690"/>
                  <a:pt x="3703234" y="1302625"/>
                  <a:pt x="3701185" y="1303582"/>
                </a:cubicBezTo>
                <a:cubicBezTo>
                  <a:pt x="3696351" y="1302246"/>
                  <a:pt x="3691569" y="1300913"/>
                  <a:pt x="3686737" y="1299576"/>
                </a:cubicBezTo>
                <a:cubicBezTo>
                  <a:pt x="3689322" y="1298282"/>
                  <a:pt x="3691959" y="1296968"/>
                  <a:pt x="3694547" y="1295674"/>
                </a:cubicBezTo>
                <a:close/>
                <a:moveTo>
                  <a:pt x="3929144" y="1295395"/>
                </a:moveTo>
                <a:cubicBezTo>
                  <a:pt x="3924654" y="1300135"/>
                  <a:pt x="3924654" y="1300135"/>
                  <a:pt x="3904738" y="1296113"/>
                </a:cubicBezTo>
                <a:cubicBezTo>
                  <a:pt x="3914842" y="1295814"/>
                  <a:pt x="3921578" y="1295614"/>
                  <a:pt x="3929144" y="1295395"/>
                </a:cubicBezTo>
                <a:close/>
                <a:moveTo>
                  <a:pt x="3889654" y="1295077"/>
                </a:moveTo>
                <a:cubicBezTo>
                  <a:pt x="3889165" y="1298563"/>
                  <a:pt x="3888774" y="1301251"/>
                  <a:pt x="3888433" y="1303681"/>
                </a:cubicBezTo>
                <a:cubicBezTo>
                  <a:pt x="3870372" y="1302107"/>
                  <a:pt x="3851140" y="1299318"/>
                  <a:pt x="3831712" y="1299059"/>
                </a:cubicBezTo>
                <a:cubicBezTo>
                  <a:pt x="3812529" y="1298801"/>
                  <a:pt x="3793442" y="1303024"/>
                  <a:pt x="3773427" y="1299677"/>
                </a:cubicBezTo>
                <a:cubicBezTo>
                  <a:pt x="3811601" y="1296133"/>
                  <a:pt x="3850115" y="1294358"/>
                  <a:pt x="3889654" y="1295077"/>
                </a:cubicBezTo>
                <a:close/>
                <a:moveTo>
                  <a:pt x="3760395" y="1293861"/>
                </a:moveTo>
                <a:cubicBezTo>
                  <a:pt x="3764107" y="1293861"/>
                  <a:pt x="3767766" y="1293861"/>
                  <a:pt x="3771478" y="1293861"/>
                </a:cubicBezTo>
                <a:cubicBezTo>
                  <a:pt x="3771478" y="1294100"/>
                  <a:pt x="3771478" y="1294358"/>
                  <a:pt x="3771478" y="1294618"/>
                </a:cubicBezTo>
                <a:cubicBezTo>
                  <a:pt x="3767864" y="1294618"/>
                  <a:pt x="3764301" y="1294618"/>
                  <a:pt x="3760688" y="1294618"/>
                </a:cubicBezTo>
                <a:cubicBezTo>
                  <a:pt x="3760591" y="1294379"/>
                  <a:pt x="3760493" y="1294120"/>
                  <a:pt x="3760395" y="1293861"/>
                </a:cubicBezTo>
                <a:close/>
                <a:moveTo>
                  <a:pt x="3472053" y="1293364"/>
                </a:moveTo>
                <a:cubicBezTo>
                  <a:pt x="3465710" y="1295834"/>
                  <a:pt x="3459365" y="1298303"/>
                  <a:pt x="3449697" y="1302086"/>
                </a:cubicBezTo>
                <a:cubicBezTo>
                  <a:pt x="3450186" y="1293702"/>
                  <a:pt x="3459706" y="1292885"/>
                  <a:pt x="3472053" y="1293364"/>
                </a:cubicBezTo>
                <a:close/>
                <a:moveTo>
                  <a:pt x="4357091" y="1292945"/>
                </a:moveTo>
                <a:cubicBezTo>
                  <a:pt x="4363049" y="1292945"/>
                  <a:pt x="4369053" y="1292945"/>
                  <a:pt x="4375007" y="1292945"/>
                </a:cubicBezTo>
                <a:cubicBezTo>
                  <a:pt x="4374909" y="1293743"/>
                  <a:pt x="4374861" y="1294558"/>
                  <a:pt x="4374812" y="1295356"/>
                </a:cubicBezTo>
                <a:cubicBezTo>
                  <a:pt x="4368857" y="1295255"/>
                  <a:pt x="4362947" y="1295137"/>
                  <a:pt x="4357041" y="1295016"/>
                </a:cubicBezTo>
                <a:cubicBezTo>
                  <a:pt x="4357091" y="1294320"/>
                  <a:pt x="4357091" y="1293642"/>
                  <a:pt x="4357091" y="1292945"/>
                </a:cubicBezTo>
                <a:close/>
                <a:moveTo>
                  <a:pt x="4588662" y="1292467"/>
                </a:moveTo>
                <a:cubicBezTo>
                  <a:pt x="4604529" y="1292906"/>
                  <a:pt x="4620343" y="1293324"/>
                  <a:pt x="4636159" y="1293762"/>
                </a:cubicBezTo>
                <a:cubicBezTo>
                  <a:pt x="4619610" y="1298801"/>
                  <a:pt x="4604089" y="1296350"/>
                  <a:pt x="4588662" y="1292467"/>
                </a:cubicBezTo>
                <a:close/>
                <a:moveTo>
                  <a:pt x="2186551" y="1290197"/>
                </a:moveTo>
                <a:cubicBezTo>
                  <a:pt x="2186551" y="1290655"/>
                  <a:pt x="2186599" y="1291092"/>
                  <a:pt x="2186599" y="1291551"/>
                </a:cubicBezTo>
                <a:cubicBezTo>
                  <a:pt x="2185915" y="1291491"/>
                  <a:pt x="2185039" y="1291530"/>
                  <a:pt x="2184698" y="1291371"/>
                </a:cubicBezTo>
                <a:cubicBezTo>
                  <a:pt x="2184404" y="1291213"/>
                  <a:pt x="2184649" y="1290854"/>
                  <a:pt x="2184649" y="1290575"/>
                </a:cubicBezTo>
                <a:cubicBezTo>
                  <a:pt x="2185284" y="1290456"/>
                  <a:pt x="2185915" y="1290316"/>
                  <a:pt x="2186551" y="1290197"/>
                </a:cubicBezTo>
                <a:close/>
                <a:moveTo>
                  <a:pt x="3609415" y="1289679"/>
                </a:moveTo>
                <a:cubicBezTo>
                  <a:pt x="3610099" y="1289958"/>
                  <a:pt x="3610489" y="1290336"/>
                  <a:pt x="3610978" y="1290674"/>
                </a:cubicBezTo>
                <a:cubicBezTo>
                  <a:pt x="3610245" y="1290674"/>
                  <a:pt x="3609464" y="1290674"/>
                  <a:pt x="3608683" y="1290674"/>
                </a:cubicBezTo>
                <a:cubicBezTo>
                  <a:pt x="3608341" y="1290476"/>
                  <a:pt x="3607950" y="1290277"/>
                  <a:pt x="3607511" y="1290077"/>
                </a:cubicBezTo>
                <a:cubicBezTo>
                  <a:pt x="3608195" y="1289938"/>
                  <a:pt x="3609269" y="1289619"/>
                  <a:pt x="3609415" y="1289679"/>
                </a:cubicBezTo>
                <a:close/>
                <a:moveTo>
                  <a:pt x="3572026" y="1288682"/>
                </a:moveTo>
                <a:cubicBezTo>
                  <a:pt x="3576466" y="1289898"/>
                  <a:pt x="3583300" y="1290754"/>
                  <a:pt x="3584912" y="1292427"/>
                </a:cubicBezTo>
                <a:cubicBezTo>
                  <a:pt x="3589255" y="1297008"/>
                  <a:pt x="3595210" y="1299576"/>
                  <a:pt x="3608097" y="1299339"/>
                </a:cubicBezTo>
                <a:cubicBezTo>
                  <a:pt x="3623328" y="1299059"/>
                  <a:pt x="3625575" y="1298702"/>
                  <a:pt x="3635580" y="1291291"/>
                </a:cubicBezTo>
                <a:cubicBezTo>
                  <a:pt x="3637631" y="1294997"/>
                  <a:pt x="3639289" y="1297945"/>
                  <a:pt x="3641291" y="1301549"/>
                </a:cubicBezTo>
                <a:cubicBezTo>
                  <a:pt x="3619861" y="1301908"/>
                  <a:pt x="3598776" y="1303521"/>
                  <a:pt x="3578811" y="1302246"/>
                </a:cubicBezTo>
                <a:cubicBezTo>
                  <a:pt x="3558796" y="1300952"/>
                  <a:pt x="3542153" y="1302366"/>
                  <a:pt x="3527213" y="1306051"/>
                </a:cubicBezTo>
                <a:cubicBezTo>
                  <a:pt x="3519013" y="1303462"/>
                  <a:pt x="3511788" y="1301192"/>
                  <a:pt x="3503687" y="1298661"/>
                </a:cubicBezTo>
                <a:cubicBezTo>
                  <a:pt x="3507835" y="1296072"/>
                  <a:pt x="3512666" y="1295356"/>
                  <a:pt x="3519354" y="1297187"/>
                </a:cubicBezTo>
                <a:cubicBezTo>
                  <a:pt x="3532193" y="1300694"/>
                  <a:pt x="3545763" y="1299538"/>
                  <a:pt x="3558992" y="1297905"/>
                </a:cubicBezTo>
                <a:cubicBezTo>
                  <a:pt x="3568316" y="1296769"/>
                  <a:pt x="3574369" y="1294358"/>
                  <a:pt x="3567386" y="1289240"/>
                </a:cubicBezTo>
                <a:cubicBezTo>
                  <a:pt x="3568949" y="1289061"/>
                  <a:pt x="3570462" y="1288861"/>
                  <a:pt x="3572026" y="1288682"/>
                </a:cubicBezTo>
                <a:close/>
                <a:moveTo>
                  <a:pt x="2512185" y="1288444"/>
                </a:moveTo>
                <a:cubicBezTo>
                  <a:pt x="2512577" y="1288404"/>
                  <a:pt x="2513553" y="1289340"/>
                  <a:pt x="2514286" y="1289838"/>
                </a:cubicBezTo>
                <a:cubicBezTo>
                  <a:pt x="2513064" y="1290097"/>
                  <a:pt x="2511794" y="1290336"/>
                  <a:pt x="2510525" y="1290575"/>
                </a:cubicBezTo>
                <a:cubicBezTo>
                  <a:pt x="2509454" y="1290197"/>
                  <a:pt x="2508379" y="1289818"/>
                  <a:pt x="2507354" y="1289440"/>
                </a:cubicBezTo>
                <a:cubicBezTo>
                  <a:pt x="2508917" y="1289080"/>
                  <a:pt x="2510476" y="1288622"/>
                  <a:pt x="2512185" y="1288444"/>
                </a:cubicBezTo>
                <a:close/>
                <a:moveTo>
                  <a:pt x="5161879" y="1288130"/>
                </a:moveTo>
                <a:lnTo>
                  <a:pt x="5164321" y="1289280"/>
                </a:lnTo>
                <a:cubicBezTo>
                  <a:pt x="5158220" y="1290375"/>
                  <a:pt x="5152117" y="1291491"/>
                  <a:pt x="5145967" y="1292627"/>
                </a:cubicBezTo>
                <a:cubicBezTo>
                  <a:pt x="5146651" y="1293124"/>
                  <a:pt x="5147385" y="1293603"/>
                  <a:pt x="5148113" y="1294100"/>
                </a:cubicBezTo>
                <a:cubicBezTo>
                  <a:pt x="5160365" y="1294100"/>
                  <a:pt x="5172572" y="1294100"/>
                  <a:pt x="5184823" y="1294100"/>
                </a:cubicBezTo>
                <a:cubicBezTo>
                  <a:pt x="5173841" y="1295823"/>
                  <a:pt x="5162893" y="1297362"/>
                  <a:pt x="5151849" y="1298066"/>
                </a:cubicBezTo>
                <a:lnTo>
                  <a:pt x="5138657" y="1297658"/>
                </a:lnTo>
                <a:lnTo>
                  <a:pt x="5145493" y="1291115"/>
                </a:lnTo>
                <a:close/>
                <a:moveTo>
                  <a:pt x="3192791" y="1288006"/>
                </a:moveTo>
                <a:cubicBezTo>
                  <a:pt x="3194061" y="1296491"/>
                  <a:pt x="3194061" y="1296491"/>
                  <a:pt x="3168336" y="1296948"/>
                </a:cubicBezTo>
                <a:cubicBezTo>
                  <a:pt x="3171217" y="1295356"/>
                  <a:pt x="3173023" y="1294358"/>
                  <a:pt x="3175658" y="1292866"/>
                </a:cubicBezTo>
                <a:cubicBezTo>
                  <a:pt x="3171559" y="1291909"/>
                  <a:pt x="3167701" y="1291014"/>
                  <a:pt x="3158721" y="1288941"/>
                </a:cubicBezTo>
                <a:cubicBezTo>
                  <a:pt x="3173265" y="1288543"/>
                  <a:pt x="3182932" y="1288285"/>
                  <a:pt x="3192791" y="1288006"/>
                </a:cubicBezTo>
                <a:close/>
                <a:moveTo>
                  <a:pt x="5184627" y="1287687"/>
                </a:moveTo>
                <a:cubicBezTo>
                  <a:pt x="5192143" y="1288026"/>
                  <a:pt x="5199612" y="1288344"/>
                  <a:pt x="5207131" y="1288682"/>
                </a:cubicBezTo>
                <a:cubicBezTo>
                  <a:pt x="5206935" y="1289479"/>
                  <a:pt x="5206740" y="1290257"/>
                  <a:pt x="5206543" y="1291053"/>
                </a:cubicBezTo>
                <a:cubicBezTo>
                  <a:pt x="5199075" y="1290774"/>
                  <a:pt x="5191557" y="1290476"/>
                  <a:pt x="5183993" y="1290177"/>
                </a:cubicBezTo>
                <a:cubicBezTo>
                  <a:pt x="5184188" y="1289340"/>
                  <a:pt x="5184433" y="1288524"/>
                  <a:pt x="5184627" y="1287687"/>
                </a:cubicBezTo>
                <a:close/>
                <a:moveTo>
                  <a:pt x="1959471" y="1286890"/>
                </a:moveTo>
                <a:cubicBezTo>
                  <a:pt x="1959666" y="1287168"/>
                  <a:pt x="1960106" y="1287487"/>
                  <a:pt x="1959959" y="1287687"/>
                </a:cubicBezTo>
                <a:cubicBezTo>
                  <a:pt x="1959716" y="1287906"/>
                  <a:pt x="1958885" y="1288046"/>
                  <a:pt x="1958299" y="1288205"/>
                </a:cubicBezTo>
                <a:cubicBezTo>
                  <a:pt x="1958005" y="1287807"/>
                  <a:pt x="1957761" y="1287388"/>
                  <a:pt x="1957471" y="1286990"/>
                </a:cubicBezTo>
                <a:cubicBezTo>
                  <a:pt x="1958103" y="1286969"/>
                  <a:pt x="1958788" y="1286930"/>
                  <a:pt x="1959471" y="1286890"/>
                </a:cubicBezTo>
                <a:close/>
                <a:moveTo>
                  <a:pt x="2464204" y="1286132"/>
                </a:moveTo>
                <a:cubicBezTo>
                  <a:pt x="2464691" y="1286232"/>
                  <a:pt x="2465669" y="1286272"/>
                  <a:pt x="2465911" y="1286472"/>
                </a:cubicBezTo>
                <a:cubicBezTo>
                  <a:pt x="2466156" y="1286650"/>
                  <a:pt x="2465669" y="1287010"/>
                  <a:pt x="2465471" y="1287288"/>
                </a:cubicBezTo>
                <a:cubicBezTo>
                  <a:pt x="2464496" y="1287109"/>
                  <a:pt x="2463472" y="1286930"/>
                  <a:pt x="2462494" y="1286750"/>
                </a:cubicBezTo>
                <a:cubicBezTo>
                  <a:pt x="2463080" y="1286551"/>
                  <a:pt x="2463617" y="1286352"/>
                  <a:pt x="2464204" y="1286132"/>
                </a:cubicBezTo>
                <a:close/>
                <a:moveTo>
                  <a:pt x="4754433" y="1285814"/>
                </a:moveTo>
                <a:cubicBezTo>
                  <a:pt x="4757999" y="1286631"/>
                  <a:pt x="4761560" y="1287468"/>
                  <a:pt x="4765175" y="1288285"/>
                </a:cubicBezTo>
                <a:cubicBezTo>
                  <a:pt x="4764439" y="1288922"/>
                  <a:pt x="4763759" y="1289559"/>
                  <a:pt x="4763025" y="1290197"/>
                </a:cubicBezTo>
                <a:cubicBezTo>
                  <a:pt x="4758975" y="1289538"/>
                  <a:pt x="4754922" y="1288861"/>
                  <a:pt x="4750871" y="1288205"/>
                </a:cubicBezTo>
                <a:cubicBezTo>
                  <a:pt x="4752043" y="1287408"/>
                  <a:pt x="4753264" y="1286611"/>
                  <a:pt x="4754433" y="1285814"/>
                </a:cubicBezTo>
                <a:close/>
                <a:moveTo>
                  <a:pt x="4809057" y="1285636"/>
                </a:moveTo>
                <a:cubicBezTo>
                  <a:pt x="4811691" y="1285696"/>
                  <a:pt x="4814279" y="1285735"/>
                  <a:pt x="4816914" y="1285795"/>
                </a:cubicBezTo>
                <a:cubicBezTo>
                  <a:pt x="4816865" y="1286093"/>
                  <a:pt x="4816865" y="1286412"/>
                  <a:pt x="4816816" y="1286711"/>
                </a:cubicBezTo>
                <a:cubicBezTo>
                  <a:pt x="4814182" y="1286650"/>
                  <a:pt x="4811594" y="1286611"/>
                  <a:pt x="4808959" y="1286551"/>
                </a:cubicBezTo>
                <a:cubicBezTo>
                  <a:pt x="4809009" y="1286232"/>
                  <a:pt x="4809009" y="1285935"/>
                  <a:pt x="4809057" y="1285636"/>
                </a:cubicBezTo>
                <a:close/>
                <a:moveTo>
                  <a:pt x="3484780" y="1285106"/>
                </a:moveTo>
                <a:lnTo>
                  <a:pt x="3485284" y="1285157"/>
                </a:lnTo>
                <a:lnTo>
                  <a:pt x="3485763" y="1285194"/>
                </a:lnTo>
                <a:lnTo>
                  <a:pt x="3485138" y="1285237"/>
                </a:lnTo>
                <a:close/>
                <a:moveTo>
                  <a:pt x="3500415" y="1284181"/>
                </a:moveTo>
                <a:cubicBezTo>
                  <a:pt x="3500317" y="1284898"/>
                  <a:pt x="3500269" y="1285596"/>
                  <a:pt x="3500171" y="1286292"/>
                </a:cubicBezTo>
                <a:lnTo>
                  <a:pt x="3485763" y="1285194"/>
                </a:lnTo>
                <a:close/>
                <a:moveTo>
                  <a:pt x="2388689" y="1283682"/>
                </a:moveTo>
                <a:cubicBezTo>
                  <a:pt x="2386980" y="1285755"/>
                  <a:pt x="2386442" y="1287288"/>
                  <a:pt x="2384489" y="1288424"/>
                </a:cubicBezTo>
                <a:cubicBezTo>
                  <a:pt x="2382929" y="1289320"/>
                  <a:pt x="2379658" y="1289718"/>
                  <a:pt x="2376385" y="1290515"/>
                </a:cubicBezTo>
                <a:cubicBezTo>
                  <a:pt x="2376385" y="1285775"/>
                  <a:pt x="2376385" y="1285775"/>
                  <a:pt x="2388689" y="1283682"/>
                </a:cubicBezTo>
                <a:close/>
                <a:moveTo>
                  <a:pt x="3478792" y="1282906"/>
                </a:moveTo>
                <a:lnTo>
                  <a:pt x="3484780" y="1285106"/>
                </a:lnTo>
                <a:lnTo>
                  <a:pt x="3476351" y="1284241"/>
                </a:lnTo>
                <a:cubicBezTo>
                  <a:pt x="3477181" y="1283803"/>
                  <a:pt x="3477962" y="1283344"/>
                  <a:pt x="3478792" y="1282906"/>
                </a:cubicBezTo>
                <a:close/>
                <a:moveTo>
                  <a:pt x="3317121" y="1282807"/>
                </a:moveTo>
                <a:cubicBezTo>
                  <a:pt x="3338209" y="1282807"/>
                  <a:pt x="3359295" y="1282807"/>
                  <a:pt x="3385556" y="1282807"/>
                </a:cubicBezTo>
                <a:cubicBezTo>
                  <a:pt x="3359978" y="1290715"/>
                  <a:pt x="3338355" y="1282528"/>
                  <a:pt x="3317609" y="1285496"/>
                </a:cubicBezTo>
                <a:cubicBezTo>
                  <a:pt x="3317462" y="1284600"/>
                  <a:pt x="3317267" y="1283702"/>
                  <a:pt x="3317121" y="1282807"/>
                </a:cubicBezTo>
                <a:close/>
                <a:moveTo>
                  <a:pt x="3876475" y="1282369"/>
                </a:moveTo>
                <a:cubicBezTo>
                  <a:pt x="3876475" y="1282668"/>
                  <a:pt x="3876475" y="1282947"/>
                  <a:pt x="3876475" y="1283225"/>
                </a:cubicBezTo>
                <a:cubicBezTo>
                  <a:pt x="3875742" y="1283383"/>
                  <a:pt x="3875057" y="1283622"/>
                  <a:pt x="3874374" y="1283603"/>
                </a:cubicBezTo>
                <a:cubicBezTo>
                  <a:pt x="3873934" y="1283584"/>
                  <a:pt x="3873543" y="1283186"/>
                  <a:pt x="3873155" y="1282947"/>
                </a:cubicBezTo>
                <a:cubicBezTo>
                  <a:pt x="3874276" y="1282747"/>
                  <a:pt x="3875351" y="1282568"/>
                  <a:pt x="3876475" y="1282369"/>
                </a:cubicBezTo>
                <a:close/>
                <a:moveTo>
                  <a:pt x="69661" y="1282130"/>
                </a:moveTo>
                <a:cubicBezTo>
                  <a:pt x="71600" y="1281601"/>
                  <a:pt x="73856" y="1282238"/>
                  <a:pt x="76152" y="1283298"/>
                </a:cubicBezTo>
                <a:cubicBezTo>
                  <a:pt x="79415" y="1284803"/>
                  <a:pt x="80711" y="1286691"/>
                  <a:pt x="80783" y="1288902"/>
                </a:cubicBezTo>
                <a:cubicBezTo>
                  <a:pt x="80855" y="1291112"/>
                  <a:pt x="79698" y="1293646"/>
                  <a:pt x="78050" y="1296439"/>
                </a:cubicBezTo>
                <a:cubicBezTo>
                  <a:pt x="73458" y="1293431"/>
                  <a:pt x="69155" y="1290637"/>
                  <a:pt x="65069" y="1287964"/>
                </a:cubicBezTo>
                <a:cubicBezTo>
                  <a:pt x="66098" y="1284356"/>
                  <a:pt x="67721" y="1282660"/>
                  <a:pt x="69661" y="1282130"/>
                </a:cubicBezTo>
                <a:close/>
                <a:moveTo>
                  <a:pt x="2108316" y="1281292"/>
                </a:moveTo>
                <a:lnTo>
                  <a:pt x="2101470" y="1283086"/>
                </a:lnTo>
                <a:cubicBezTo>
                  <a:pt x="2101080" y="1282687"/>
                  <a:pt x="2100738" y="1282289"/>
                  <a:pt x="2100395" y="1281890"/>
                </a:cubicBezTo>
                <a:close/>
                <a:moveTo>
                  <a:pt x="2109229" y="1281156"/>
                </a:moveTo>
                <a:lnTo>
                  <a:pt x="2108842" y="1281253"/>
                </a:lnTo>
                <a:lnTo>
                  <a:pt x="2108316" y="1281292"/>
                </a:lnTo>
                <a:lnTo>
                  <a:pt x="2108695" y="1281193"/>
                </a:lnTo>
                <a:close/>
                <a:moveTo>
                  <a:pt x="2493978" y="1281074"/>
                </a:moveTo>
                <a:cubicBezTo>
                  <a:pt x="2494516" y="1281592"/>
                  <a:pt x="2495688" y="1282209"/>
                  <a:pt x="2495345" y="1282628"/>
                </a:cubicBezTo>
                <a:cubicBezTo>
                  <a:pt x="2495053" y="1283007"/>
                  <a:pt x="2493149" y="1283205"/>
                  <a:pt x="2491979" y="1283465"/>
                </a:cubicBezTo>
                <a:cubicBezTo>
                  <a:pt x="2491490" y="1282927"/>
                  <a:pt x="2490515" y="1282328"/>
                  <a:pt x="2490759" y="1281851"/>
                </a:cubicBezTo>
                <a:cubicBezTo>
                  <a:pt x="2490951" y="1281512"/>
                  <a:pt x="2492855" y="1281333"/>
                  <a:pt x="2493978" y="1281074"/>
                </a:cubicBezTo>
                <a:close/>
                <a:moveTo>
                  <a:pt x="2116260" y="1279420"/>
                </a:moveTo>
                <a:cubicBezTo>
                  <a:pt x="2116600" y="1279819"/>
                  <a:pt x="2116893" y="1280218"/>
                  <a:pt x="2117235" y="1280617"/>
                </a:cubicBezTo>
                <a:lnTo>
                  <a:pt x="2109229" y="1281156"/>
                </a:lnTo>
                <a:close/>
                <a:moveTo>
                  <a:pt x="3690885" y="1275836"/>
                </a:moveTo>
                <a:cubicBezTo>
                  <a:pt x="3690885" y="1276612"/>
                  <a:pt x="3690933" y="1277389"/>
                  <a:pt x="3690933" y="1278165"/>
                </a:cubicBezTo>
                <a:cubicBezTo>
                  <a:pt x="3685564" y="1278165"/>
                  <a:pt x="3680195" y="1278165"/>
                  <a:pt x="3674826" y="1278186"/>
                </a:cubicBezTo>
                <a:cubicBezTo>
                  <a:pt x="3674777" y="1277549"/>
                  <a:pt x="3674729" y="1276891"/>
                  <a:pt x="3674680" y="1276254"/>
                </a:cubicBezTo>
                <a:cubicBezTo>
                  <a:pt x="3680098" y="1276114"/>
                  <a:pt x="3685467" y="1275975"/>
                  <a:pt x="3690885" y="1275836"/>
                </a:cubicBezTo>
                <a:close/>
                <a:moveTo>
                  <a:pt x="2313150" y="1275694"/>
                </a:moveTo>
                <a:cubicBezTo>
                  <a:pt x="2319276" y="1275387"/>
                  <a:pt x="2325646" y="1275925"/>
                  <a:pt x="2333137" y="1277031"/>
                </a:cubicBezTo>
                <a:cubicBezTo>
                  <a:pt x="2320055" y="1280437"/>
                  <a:pt x="2310049" y="1281890"/>
                  <a:pt x="2294623" y="1279420"/>
                </a:cubicBezTo>
                <a:cubicBezTo>
                  <a:pt x="2301141" y="1277150"/>
                  <a:pt x="2307024" y="1276000"/>
                  <a:pt x="2313150" y="1275694"/>
                </a:cubicBezTo>
                <a:close/>
                <a:moveTo>
                  <a:pt x="3114041" y="1275206"/>
                </a:moveTo>
                <a:lnTo>
                  <a:pt x="3131013" y="1279079"/>
                </a:lnTo>
                <a:cubicBezTo>
                  <a:pt x="3143600" y="1283517"/>
                  <a:pt x="3142795" y="1289559"/>
                  <a:pt x="3127384" y="1296609"/>
                </a:cubicBezTo>
                <a:cubicBezTo>
                  <a:pt x="3121477" y="1294538"/>
                  <a:pt x="3115229" y="1292567"/>
                  <a:pt x="3109613" y="1290316"/>
                </a:cubicBezTo>
                <a:cubicBezTo>
                  <a:pt x="3100974" y="1286851"/>
                  <a:pt x="3089749" y="1285615"/>
                  <a:pt x="3080863" y="1288325"/>
                </a:cubicBezTo>
                <a:cubicBezTo>
                  <a:pt x="3068318" y="1292128"/>
                  <a:pt x="3055529" y="1292048"/>
                  <a:pt x="3042301" y="1290894"/>
                </a:cubicBezTo>
                <a:cubicBezTo>
                  <a:pt x="3024387" y="1289340"/>
                  <a:pt x="3007056" y="1290236"/>
                  <a:pt x="2989533" y="1291590"/>
                </a:cubicBezTo>
                <a:cubicBezTo>
                  <a:pt x="2985873" y="1291889"/>
                  <a:pt x="2982067" y="1291850"/>
                  <a:pt x="2972644" y="1292128"/>
                </a:cubicBezTo>
                <a:cubicBezTo>
                  <a:pt x="2984505" y="1288006"/>
                  <a:pt x="3001247" y="1290774"/>
                  <a:pt x="3002272" y="1284320"/>
                </a:cubicBezTo>
                <a:cubicBezTo>
                  <a:pt x="3002321" y="1284081"/>
                  <a:pt x="3006473" y="1283882"/>
                  <a:pt x="3008765" y="1283803"/>
                </a:cubicBezTo>
                <a:cubicBezTo>
                  <a:pt x="3037225" y="1282807"/>
                  <a:pt x="3065632" y="1281751"/>
                  <a:pt x="3094141" y="1280874"/>
                </a:cubicBezTo>
                <a:cubicBezTo>
                  <a:pt x="3099021" y="1280725"/>
                  <a:pt x="3103366" y="1280357"/>
                  <a:pt x="3106819" y="1279493"/>
                </a:cubicBezTo>
                <a:close/>
                <a:moveTo>
                  <a:pt x="3114095" y="1275175"/>
                </a:moveTo>
                <a:lnTo>
                  <a:pt x="3114041" y="1275206"/>
                </a:lnTo>
                <a:lnTo>
                  <a:pt x="3114008" y="1275199"/>
                </a:lnTo>
                <a:close/>
                <a:moveTo>
                  <a:pt x="4638280" y="1274148"/>
                </a:moveTo>
                <a:cubicBezTo>
                  <a:pt x="4648670" y="1273785"/>
                  <a:pt x="4649154" y="1275686"/>
                  <a:pt x="4647581" y="1282170"/>
                </a:cubicBezTo>
                <a:cubicBezTo>
                  <a:pt x="4639819" y="1279819"/>
                  <a:pt x="4632644" y="1277668"/>
                  <a:pt x="4624297" y="1275178"/>
                </a:cubicBezTo>
                <a:cubicBezTo>
                  <a:pt x="4630253" y="1274641"/>
                  <a:pt x="4634817" y="1274269"/>
                  <a:pt x="4638280" y="1274148"/>
                </a:cubicBezTo>
                <a:close/>
                <a:moveTo>
                  <a:pt x="3720663" y="1274063"/>
                </a:moveTo>
                <a:cubicBezTo>
                  <a:pt x="3723053" y="1274063"/>
                  <a:pt x="3725446" y="1274063"/>
                  <a:pt x="3727836" y="1274063"/>
                </a:cubicBezTo>
                <a:cubicBezTo>
                  <a:pt x="3727836" y="1274242"/>
                  <a:pt x="3727836" y="1274441"/>
                  <a:pt x="3727836" y="1274620"/>
                </a:cubicBezTo>
                <a:cubicBezTo>
                  <a:pt x="3725446" y="1274620"/>
                  <a:pt x="3723053" y="1274620"/>
                  <a:pt x="3720663" y="1274620"/>
                </a:cubicBezTo>
                <a:cubicBezTo>
                  <a:pt x="3720663" y="1274441"/>
                  <a:pt x="3720663" y="1274242"/>
                  <a:pt x="3720663" y="1274063"/>
                </a:cubicBezTo>
                <a:close/>
                <a:moveTo>
                  <a:pt x="4462920" y="1273704"/>
                </a:moveTo>
                <a:cubicBezTo>
                  <a:pt x="4474097" y="1273604"/>
                  <a:pt x="4475074" y="1273863"/>
                  <a:pt x="4477660" y="1280178"/>
                </a:cubicBezTo>
                <a:cubicBezTo>
                  <a:pt x="4468874" y="1280178"/>
                  <a:pt x="4460236" y="1280178"/>
                  <a:pt x="4451645" y="1280178"/>
                </a:cubicBezTo>
                <a:cubicBezTo>
                  <a:pt x="4400293" y="1280138"/>
                  <a:pt x="4348989" y="1279999"/>
                  <a:pt x="4297687" y="1280198"/>
                </a:cubicBezTo>
                <a:cubicBezTo>
                  <a:pt x="4287531" y="1280238"/>
                  <a:pt x="4280505" y="1279680"/>
                  <a:pt x="4277771" y="1274421"/>
                </a:cubicBezTo>
                <a:cubicBezTo>
                  <a:pt x="4319553" y="1277668"/>
                  <a:pt x="4360020" y="1278902"/>
                  <a:pt x="4400389" y="1274581"/>
                </a:cubicBezTo>
                <a:cubicBezTo>
                  <a:pt x="4405027" y="1274083"/>
                  <a:pt x="4410005" y="1273883"/>
                  <a:pt x="4414839" y="1273844"/>
                </a:cubicBezTo>
                <a:cubicBezTo>
                  <a:pt x="4430849" y="1273744"/>
                  <a:pt x="4446910" y="1273863"/>
                  <a:pt x="4462920" y="1273704"/>
                </a:cubicBezTo>
                <a:close/>
                <a:moveTo>
                  <a:pt x="3756589" y="1273485"/>
                </a:moveTo>
                <a:cubicBezTo>
                  <a:pt x="3757126" y="1274102"/>
                  <a:pt x="3757663" y="1274720"/>
                  <a:pt x="3758200" y="1275339"/>
                </a:cubicBezTo>
                <a:cubicBezTo>
                  <a:pt x="3755222" y="1275836"/>
                  <a:pt x="3752245" y="1276333"/>
                  <a:pt x="3749217" y="1276831"/>
                </a:cubicBezTo>
                <a:cubicBezTo>
                  <a:pt x="3748777" y="1276274"/>
                  <a:pt x="3747655" y="1275258"/>
                  <a:pt x="3747899" y="1275199"/>
                </a:cubicBezTo>
                <a:cubicBezTo>
                  <a:pt x="3750682" y="1274541"/>
                  <a:pt x="3753658" y="1274023"/>
                  <a:pt x="3756589" y="1273485"/>
                </a:cubicBezTo>
                <a:close/>
                <a:moveTo>
                  <a:pt x="4563224" y="1273307"/>
                </a:moveTo>
                <a:lnTo>
                  <a:pt x="4547172" y="1275478"/>
                </a:lnTo>
                <a:cubicBezTo>
                  <a:pt x="4546879" y="1274900"/>
                  <a:pt x="4546537" y="1274322"/>
                  <a:pt x="4546196" y="1273744"/>
                </a:cubicBezTo>
                <a:close/>
                <a:moveTo>
                  <a:pt x="4563817" y="1273226"/>
                </a:moveTo>
                <a:lnTo>
                  <a:pt x="4563977" y="1273287"/>
                </a:lnTo>
                <a:lnTo>
                  <a:pt x="4563224" y="1273307"/>
                </a:lnTo>
                <a:close/>
                <a:moveTo>
                  <a:pt x="4668961" y="1273047"/>
                </a:moveTo>
                <a:cubicBezTo>
                  <a:pt x="4680922" y="1273764"/>
                  <a:pt x="4692880" y="1274521"/>
                  <a:pt x="4704889" y="1275178"/>
                </a:cubicBezTo>
                <a:cubicBezTo>
                  <a:pt x="4707476" y="1275339"/>
                  <a:pt x="4710355" y="1275377"/>
                  <a:pt x="4712747" y="1275059"/>
                </a:cubicBezTo>
                <a:cubicBezTo>
                  <a:pt x="4729783" y="1272789"/>
                  <a:pt x="4745160" y="1274083"/>
                  <a:pt x="4760633" y="1278783"/>
                </a:cubicBezTo>
                <a:cubicBezTo>
                  <a:pt x="4745502" y="1284859"/>
                  <a:pt x="4719729" y="1271792"/>
                  <a:pt x="4710403" y="1285336"/>
                </a:cubicBezTo>
                <a:cubicBezTo>
                  <a:pt x="4716407" y="1285935"/>
                  <a:pt x="4721386" y="1286432"/>
                  <a:pt x="4727243" y="1287010"/>
                </a:cubicBezTo>
                <a:cubicBezTo>
                  <a:pt x="4721825" y="1289917"/>
                  <a:pt x="4716799" y="1292666"/>
                  <a:pt x="4712065" y="1295216"/>
                </a:cubicBezTo>
                <a:cubicBezTo>
                  <a:pt x="4703521" y="1292587"/>
                  <a:pt x="4695515" y="1290117"/>
                  <a:pt x="4686388" y="1287328"/>
                </a:cubicBezTo>
                <a:cubicBezTo>
                  <a:pt x="4690341" y="1285317"/>
                  <a:pt x="4695271" y="1282787"/>
                  <a:pt x="4701961" y="1279341"/>
                </a:cubicBezTo>
                <a:cubicBezTo>
                  <a:pt x="4690292" y="1277609"/>
                  <a:pt x="4679457" y="1275975"/>
                  <a:pt x="4668621" y="1274362"/>
                </a:cubicBezTo>
                <a:cubicBezTo>
                  <a:pt x="4668719" y="1273923"/>
                  <a:pt x="4668865" y="1273485"/>
                  <a:pt x="4668961" y="1273047"/>
                </a:cubicBezTo>
                <a:close/>
                <a:moveTo>
                  <a:pt x="2386394" y="1271473"/>
                </a:moveTo>
                <a:cubicBezTo>
                  <a:pt x="2386980" y="1272271"/>
                  <a:pt x="2387517" y="1273067"/>
                  <a:pt x="2388103" y="1273863"/>
                </a:cubicBezTo>
                <a:cubicBezTo>
                  <a:pt x="2379218" y="1275318"/>
                  <a:pt x="2370577" y="1277250"/>
                  <a:pt x="2361352" y="1277967"/>
                </a:cubicBezTo>
                <a:cubicBezTo>
                  <a:pt x="2357693" y="1278266"/>
                  <a:pt x="2352760" y="1275854"/>
                  <a:pt x="2345490" y="1273903"/>
                </a:cubicBezTo>
                <a:cubicBezTo>
                  <a:pt x="2361792" y="1272947"/>
                  <a:pt x="2374142" y="1272211"/>
                  <a:pt x="2386394" y="1271473"/>
                </a:cubicBezTo>
                <a:close/>
                <a:moveTo>
                  <a:pt x="4590031" y="1271075"/>
                </a:moveTo>
                <a:cubicBezTo>
                  <a:pt x="4588419" y="1274043"/>
                  <a:pt x="4587539" y="1275696"/>
                  <a:pt x="4586416" y="1277768"/>
                </a:cubicBezTo>
                <a:cubicBezTo>
                  <a:pt x="4591691" y="1279261"/>
                  <a:pt x="4597304" y="1280854"/>
                  <a:pt x="4603356" y="1282568"/>
                </a:cubicBezTo>
                <a:cubicBezTo>
                  <a:pt x="4605311" y="1280934"/>
                  <a:pt x="4606677" y="1279819"/>
                  <a:pt x="4609311" y="1277628"/>
                </a:cubicBezTo>
                <a:cubicBezTo>
                  <a:pt x="4611363" y="1280756"/>
                  <a:pt x="4612877" y="1283047"/>
                  <a:pt x="4614339" y="1285336"/>
                </a:cubicBezTo>
                <a:cubicBezTo>
                  <a:pt x="4606629" y="1287807"/>
                  <a:pt x="4600573" y="1287328"/>
                  <a:pt x="4594521" y="1284938"/>
                </a:cubicBezTo>
                <a:lnTo>
                  <a:pt x="4563977" y="1273287"/>
                </a:lnTo>
                <a:lnTo>
                  <a:pt x="4564012" y="1273286"/>
                </a:lnTo>
                <a:cubicBezTo>
                  <a:pt x="4571627" y="1272649"/>
                  <a:pt x="4579243" y="1271991"/>
                  <a:pt x="4590031" y="1271075"/>
                </a:cubicBezTo>
                <a:close/>
                <a:moveTo>
                  <a:pt x="4523646" y="1270597"/>
                </a:moveTo>
                <a:cubicBezTo>
                  <a:pt x="4516808" y="1275596"/>
                  <a:pt x="4512807" y="1278504"/>
                  <a:pt x="4507291" y="1282509"/>
                </a:cubicBezTo>
                <a:cubicBezTo>
                  <a:pt x="4504119" y="1282229"/>
                  <a:pt x="4500945" y="1282090"/>
                  <a:pt x="4498067" y="1281631"/>
                </a:cubicBezTo>
                <a:cubicBezTo>
                  <a:pt x="4494405" y="1281055"/>
                  <a:pt x="4491035" y="1280218"/>
                  <a:pt x="4486837" y="1279341"/>
                </a:cubicBezTo>
                <a:cubicBezTo>
                  <a:pt x="4490745" y="1270876"/>
                  <a:pt x="4508805" y="1274601"/>
                  <a:pt x="4523646" y="1270597"/>
                </a:cubicBezTo>
                <a:close/>
                <a:moveTo>
                  <a:pt x="3517254" y="1270100"/>
                </a:moveTo>
                <a:cubicBezTo>
                  <a:pt x="3507444" y="1275497"/>
                  <a:pt x="3493386" y="1277509"/>
                  <a:pt x="3472395" y="1276751"/>
                </a:cubicBezTo>
                <a:cubicBezTo>
                  <a:pt x="3484403" y="1268944"/>
                  <a:pt x="3501635" y="1272669"/>
                  <a:pt x="3517254" y="1270100"/>
                </a:cubicBezTo>
                <a:close/>
                <a:moveTo>
                  <a:pt x="4038241" y="1263506"/>
                </a:moveTo>
                <a:cubicBezTo>
                  <a:pt x="4038878" y="1263546"/>
                  <a:pt x="4039852" y="1263487"/>
                  <a:pt x="4040096" y="1263606"/>
                </a:cubicBezTo>
                <a:cubicBezTo>
                  <a:pt x="4040438" y="1263845"/>
                  <a:pt x="4040291" y="1264203"/>
                  <a:pt x="4040389" y="1264522"/>
                </a:cubicBezTo>
                <a:cubicBezTo>
                  <a:pt x="4039461" y="1264483"/>
                  <a:pt x="4038585" y="1264443"/>
                  <a:pt x="4037657" y="1264403"/>
                </a:cubicBezTo>
                <a:cubicBezTo>
                  <a:pt x="4037853" y="1264105"/>
                  <a:pt x="4038048" y="1263805"/>
                  <a:pt x="4038241" y="1263506"/>
                </a:cubicBezTo>
                <a:close/>
                <a:moveTo>
                  <a:pt x="3850310" y="1262928"/>
                </a:moveTo>
                <a:cubicBezTo>
                  <a:pt x="3851091" y="1262868"/>
                  <a:pt x="3852117" y="1263466"/>
                  <a:pt x="3853045" y="1263765"/>
                </a:cubicBezTo>
                <a:cubicBezTo>
                  <a:pt x="3851921" y="1264064"/>
                  <a:pt x="3850847" y="1264563"/>
                  <a:pt x="3849626" y="1264622"/>
                </a:cubicBezTo>
                <a:cubicBezTo>
                  <a:pt x="3848799" y="1264661"/>
                  <a:pt x="3847724" y="1264144"/>
                  <a:pt x="3846699" y="1263865"/>
                </a:cubicBezTo>
                <a:cubicBezTo>
                  <a:pt x="3847966" y="1263487"/>
                  <a:pt x="3849043" y="1262988"/>
                  <a:pt x="3850310" y="1262928"/>
                </a:cubicBezTo>
                <a:close/>
                <a:moveTo>
                  <a:pt x="3875790" y="1262491"/>
                </a:moveTo>
                <a:cubicBezTo>
                  <a:pt x="3875985" y="1263048"/>
                  <a:pt x="3876719" y="1263705"/>
                  <a:pt x="3876279" y="1264144"/>
                </a:cubicBezTo>
                <a:cubicBezTo>
                  <a:pt x="3875839" y="1264563"/>
                  <a:pt x="3874129" y="1264761"/>
                  <a:pt x="3873009" y="1265061"/>
                </a:cubicBezTo>
                <a:cubicBezTo>
                  <a:pt x="3872716" y="1264483"/>
                  <a:pt x="3871936" y="1263805"/>
                  <a:pt x="3872423" y="1263327"/>
                </a:cubicBezTo>
                <a:cubicBezTo>
                  <a:pt x="3872814" y="1262928"/>
                  <a:pt x="3874621" y="1262769"/>
                  <a:pt x="3875790" y="1262491"/>
                </a:cubicBezTo>
                <a:close/>
                <a:moveTo>
                  <a:pt x="3920943" y="1261794"/>
                </a:moveTo>
                <a:cubicBezTo>
                  <a:pt x="3923336" y="1261953"/>
                  <a:pt x="3925776" y="1262133"/>
                  <a:pt x="3928266" y="1262272"/>
                </a:cubicBezTo>
                <a:cubicBezTo>
                  <a:pt x="3927142" y="1262571"/>
                  <a:pt x="3926019" y="1263068"/>
                  <a:pt x="3924896" y="1263088"/>
                </a:cubicBezTo>
                <a:cubicBezTo>
                  <a:pt x="3923482" y="1263108"/>
                  <a:pt x="3922115" y="1262709"/>
                  <a:pt x="3920699" y="1262491"/>
                </a:cubicBezTo>
                <a:cubicBezTo>
                  <a:pt x="3920797" y="1262272"/>
                  <a:pt x="3920846" y="1262033"/>
                  <a:pt x="3920943" y="1261794"/>
                </a:cubicBezTo>
                <a:close/>
                <a:moveTo>
                  <a:pt x="3956188" y="1261714"/>
                </a:moveTo>
                <a:cubicBezTo>
                  <a:pt x="3956869" y="1261853"/>
                  <a:pt x="3957553" y="1261993"/>
                  <a:pt x="3958236" y="1262133"/>
                </a:cubicBezTo>
                <a:cubicBezTo>
                  <a:pt x="3957943" y="1262353"/>
                  <a:pt x="3957747" y="1262709"/>
                  <a:pt x="3957308" y="1262808"/>
                </a:cubicBezTo>
                <a:cubicBezTo>
                  <a:pt x="3956625" y="1262928"/>
                  <a:pt x="3955749" y="1262849"/>
                  <a:pt x="3954967" y="1262849"/>
                </a:cubicBezTo>
                <a:cubicBezTo>
                  <a:pt x="3955355" y="1262471"/>
                  <a:pt x="3955797" y="1262093"/>
                  <a:pt x="3956188" y="1261714"/>
                </a:cubicBezTo>
                <a:close/>
                <a:moveTo>
                  <a:pt x="35053" y="1261251"/>
                </a:moveTo>
                <a:cubicBezTo>
                  <a:pt x="35241" y="1262264"/>
                  <a:pt x="35401" y="1263247"/>
                  <a:pt x="35592" y="1264229"/>
                </a:cubicBezTo>
                <a:cubicBezTo>
                  <a:pt x="33785" y="1264352"/>
                  <a:pt x="32013" y="1264444"/>
                  <a:pt x="30208" y="1264566"/>
                </a:cubicBezTo>
                <a:cubicBezTo>
                  <a:pt x="30049" y="1263893"/>
                  <a:pt x="29923" y="1263186"/>
                  <a:pt x="29765" y="1262510"/>
                </a:cubicBezTo>
                <a:cubicBezTo>
                  <a:pt x="31538" y="1262080"/>
                  <a:pt x="33279" y="1261681"/>
                  <a:pt x="35053" y="1261251"/>
                </a:cubicBezTo>
                <a:close/>
                <a:moveTo>
                  <a:pt x="4078855" y="1260857"/>
                </a:moveTo>
                <a:cubicBezTo>
                  <a:pt x="4082272" y="1264383"/>
                  <a:pt x="4084809" y="1266952"/>
                  <a:pt x="4088277" y="1270497"/>
                </a:cubicBezTo>
                <a:cubicBezTo>
                  <a:pt x="4078610" y="1269641"/>
                  <a:pt x="4071581" y="1268545"/>
                  <a:pt x="4070509" y="1264801"/>
                </a:cubicBezTo>
                <a:cubicBezTo>
                  <a:pt x="4070265" y="1263824"/>
                  <a:pt x="4074999" y="1262611"/>
                  <a:pt x="4078855" y="1260857"/>
                </a:cubicBezTo>
                <a:close/>
                <a:moveTo>
                  <a:pt x="4335029" y="1260240"/>
                </a:moveTo>
                <a:cubicBezTo>
                  <a:pt x="4335663" y="1260399"/>
                  <a:pt x="4336640" y="1260498"/>
                  <a:pt x="4336884" y="1260737"/>
                </a:cubicBezTo>
                <a:cubicBezTo>
                  <a:pt x="4337128" y="1260957"/>
                  <a:pt x="4336640" y="1261295"/>
                  <a:pt x="4336443" y="1261574"/>
                </a:cubicBezTo>
                <a:cubicBezTo>
                  <a:pt x="4335712" y="1261574"/>
                  <a:pt x="4335029" y="1261574"/>
                  <a:pt x="4334296" y="1261595"/>
                </a:cubicBezTo>
                <a:cubicBezTo>
                  <a:pt x="4334539" y="1261137"/>
                  <a:pt x="4334784" y="1260698"/>
                  <a:pt x="4335029" y="1260240"/>
                </a:cubicBezTo>
                <a:close/>
                <a:moveTo>
                  <a:pt x="4009344" y="1260081"/>
                </a:moveTo>
                <a:cubicBezTo>
                  <a:pt x="4013007" y="1261674"/>
                  <a:pt x="4016716" y="1263247"/>
                  <a:pt x="4020375" y="1264821"/>
                </a:cubicBezTo>
                <a:cubicBezTo>
                  <a:pt x="4018962" y="1265379"/>
                  <a:pt x="4017595" y="1265916"/>
                  <a:pt x="4016177" y="1266454"/>
                </a:cubicBezTo>
                <a:cubicBezTo>
                  <a:pt x="4012613" y="1264821"/>
                  <a:pt x="4009051" y="1263208"/>
                  <a:pt x="4005489" y="1261574"/>
                </a:cubicBezTo>
                <a:cubicBezTo>
                  <a:pt x="4006756" y="1261076"/>
                  <a:pt x="4008074" y="1260579"/>
                  <a:pt x="4009344" y="1260081"/>
                </a:cubicBezTo>
                <a:close/>
                <a:moveTo>
                  <a:pt x="4318139" y="1259782"/>
                </a:moveTo>
                <a:cubicBezTo>
                  <a:pt x="4319309" y="1260141"/>
                  <a:pt x="4320481" y="1260518"/>
                  <a:pt x="4321653" y="1260877"/>
                </a:cubicBezTo>
                <a:cubicBezTo>
                  <a:pt x="4320872" y="1261355"/>
                  <a:pt x="4320237" y="1262113"/>
                  <a:pt x="4319260" y="1262193"/>
                </a:cubicBezTo>
                <a:cubicBezTo>
                  <a:pt x="4318042" y="1262292"/>
                  <a:pt x="4316527" y="1261833"/>
                  <a:pt x="4315161" y="1261614"/>
                </a:cubicBezTo>
                <a:cubicBezTo>
                  <a:pt x="4316137" y="1260997"/>
                  <a:pt x="4317163" y="1260399"/>
                  <a:pt x="4318139" y="1259782"/>
                </a:cubicBezTo>
                <a:close/>
                <a:moveTo>
                  <a:pt x="4292974" y="1259592"/>
                </a:moveTo>
                <a:cubicBezTo>
                  <a:pt x="4296392" y="1259946"/>
                  <a:pt x="4299175" y="1260947"/>
                  <a:pt x="4300809" y="1262948"/>
                </a:cubicBezTo>
                <a:cubicBezTo>
                  <a:pt x="4301541" y="1263865"/>
                  <a:pt x="4298029" y="1266355"/>
                  <a:pt x="4295831" y="1266494"/>
                </a:cubicBezTo>
                <a:cubicBezTo>
                  <a:pt x="4285483" y="1267171"/>
                  <a:pt x="4279870" y="1265001"/>
                  <a:pt x="4278453" y="1260997"/>
                </a:cubicBezTo>
                <a:cubicBezTo>
                  <a:pt x="4280015" y="1260498"/>
                  <a:pt x="4280603" y="1260219"/>
                  <a:pt x="4281331" y="1260121"/>
                </a:cubicBezTo>
                <a:cubicBezTo>
                  <a:pt x="4285506" y="1259534"/>
                  <a:pt x="4289559" y="1259239"/>
                  <a:pt x="4292974" y="1259592"/>
                </a:cubicBezTo>
                <a:close/>
                <a:moveTo>
                  <a:pt x="4213824" y="1257829"/>
                </a:moveTo>
                <a:cubicBezTo>
                  <a:pt x="4227883" y="1258248"/>
                  <a:pt x="4242036" y="1258646"/>
                  <a:pt x="4260003" y="1259165"/>
                </a:cubicBezTo>
                <a:cubicBezTo>
                  <a:pt x="4261126" y="1260518"/>
                  <a:pt x="4263175" y="1262988"/>
                  <a:pt x="4264883" y="1265040"/>
                </a:cubicBezTo>
                <a:cubicBezTo>
                  <a:pt x="4252338" y="1269761"/>
                  <a:pt x="4243163" y="1261415"/>
                  <a:pt x="4231395" y="1265717"/>
                </a:cubicBezTo>
                <a:cubicBezTo>
                  <a:pt x="4223539" y="1268605"/>
                  <a:pt x="4211676" y="1269681"/>
                  <a:pt x="4197912" y="1272251"/>
                </a:cubicBezTo>
                <a:cubicBezTo>
                  <a:pt x="4193129" y="1271115"/>
                  <a:pt x="4186976" y="1269641"/>
                  <a:pt x="4179018" y="1267750"/>
                </a:cubicBezTo>
                <a:cubicBezTo>
                  <a:pt x="4189320" y="1263147"/>
                  <a:pt x="4197717" y="1259085"/>
                  <a:pt x="4213824" y="1262571"/>
                </a:cubicBezTo>
                <a:cubicBezTo>
                  <a:pt x="4213824" y="1260638"/>
                  <a:pt x="4213824" y="1259403"/>
                  <a:pt x="4213824" y="1257829"/>
                </a:cubicBezTo>
                <a:close/>
                <a:moveTo>
                  <a:pt x="3857778" y="1255061"/>
                </a:moveTo>
                <a:cubicBezTo>
                  <a:pt x="3858658" y="1255519"/>
                  <a:pt x="3859586" y="1255977"/>
                  <a:pt x="3861293" y="1256835"/>
                </a:cubicBezTo>
                <a:cubicBezTo>
                  <a:pt x="3858365" y="1256595"/>
                  <a:pt x="3856362" y="1256435"/>
                  <a:pt x="3854409" y="1256277"/>
                </a:cubicBezTo>
                <a:cubicBezTo>
                  <a:pt x="3855532" y="1255878"/>
                  <a:pt x="3856655" y="1255459"/>
                  <a:pt x="3857778" y="1255061"/>
                </a:cubicBezTo>
                <a:close/>
                <a:moveTo>
                  <a:pt x="5254284" y="1254341"/>
                </a:moveTo>
                <a:lnTo>
                  <a:pt x="5254284" y="1295904"/>
                </a:lnTo>
                <a:lnTo>
                  <a:pt x="5251111" y="1295913"/>
                </a:lnTo>
                <a:cubicBezTo>
                  <a:pt x="5246963" y="1293840"/>
                  <a:pt x="5243105" y="1291909"/>
                  <a:pt x="5237979" y="1289360"/>
                </a:cubicBezTo>
                <a:cubicBezTo>
                  <a:pt x="5234075" y="1291870"/>
                  <a:pt x="5231389" y="1293582"/>
                  <a:pt x="5227047" y="1296350"/>
                </a:cubicBezTo>
                <a:cubicBezTo>
                  <a:pt x="5224119" y="1293145"/>
                  <a:pt x="5222117" y="1290954"/>
                  <a:pt x="5220163" y="1288783"/>
                </a:cubicBezTo>
                <a:cubicBezTo>
                  <a:pt x="5227681" y="1287647"/>
                  <a:pt x="5233294" y="1286810"/>
                  <a:pt x="5238859" y="1285954"/>
                </a:cubicBezTo>
                <a:cubicBezTo>
                  <a:pt x="5238711" y="1284878"/>
                  <a:pt x="5238517" y="1283803"/>
                  <a:pt x="5238370" y="1282728"/>
                </a:cubicBezTo>
                <a:lnTo>
                  <a:pt x="5193971" y="1282352"/>
                </a:lnTo>
                <a:lnTo>
                  <a:pt x="5217171" y="1275771"/>
                </a:lnTo>
                <a:cubicBezTo>
                  <a:pt x="5208433" y="1273641"/>
                  <a:pt x="5204383" y="1272664"/>
                  <a:pt x="5200769" y="1271768"/>
                </a:cubicBezTo>
                <a:cubicBezTo>
                  <a:pt x="5202283" y="1265455"/>
                  <a:pt x="5229911" y="1255374"/>
                  <a:pt x="5244993" y="1255693"/>
                </a:cubicBezTo>
                <a:close/>
                <a:moveTo>
                  <a:pt x="4883204" y="1253866"/>
                </a:moveTo>
                <a:lnTo>
                  <a:pt x="4892815" y="1254700"/>
                </a:lnTo>
                <a:lnTo>
                  <a:pt x="4894089" y="1256621"/>
                </a:lnTo>
                <a:lnTo>
                  <a:pt x="4882325" y="1255758"/>
                </a:lnTo>
                <a:cubicBezTo>
                  <a:pt x="4882618" y="1255121"/>
                  <a:pt x="4882911" y="1254504"/>
                  <a:pt x="4883204" y="1253866"/>
                </a:cubicBezTo>
                <a:close/>
                <a:moveTo>
                  <a:pt x="2206675" y="1253258"/>
                </a:moveTo>
                <a:lnTo>
                  <a:pt x="2206320" y="1253348"/>
                </a:lnTo>
                <a:lnTo>
                  <a:pt x="2205888" y="1253322"/>
                </a:lnTo>
                <a:lnTo>
                  <a:pt x="2206223" y="1253288"/>
                </a:lnTo>
                <a:close/>
                <a:moveTo>
                  <a:pt x="2191524" y="1252444"/>
                </a:moveTo>
                <a:lnTo>
                  <a:pt x="2205888" y="1253322"/>
                </a:lnTo>
                <a:lnTo>
                  <a:pt x="2192281" y="1254685"/>
                </a:lnTo>
                <a:cubicBezTo>
                  <a:pt x="2187222" y="1255191"/>
                  <a:pt x="2181548" y="1255758"/>
                  <a:pt x="2174640" y="1256455"/>
                </a:cubicBezTo>
                <a:cubicBezTo>
                  <a:pt x="2180767" y="1253508"/>
                  <a:pt x="2186320" y="1252567"/>
                  <a:pt x="2191524" y="1252444"/>
                </a:cubicBezTo>
                <a:close/>
                <a:moveTo>
                  <a:pt x="4574408" y="1252253"/>
                </a:moveTo>
                <a:cubicBezTo>
                  <a:pt x="4582073" y="1252711"/>
                  <a:pt x="4589785" y="1253129"/>
                  <a:pt x="4599110" y="1253667"/>
                </a:cubicBezTo>
                <a:cubicBezTo>
                  <a:pt x="4598375" y="1255260"/>
                  <a:pt x="4597450" y="1257312"/>
                  <a:pt x="4596277" y="1259921"/>
                </a:cubicBezTo>
                <a:cubicBezTo>
                  <a:pt x="4584270" y="1259443"/>
                  <a:pt x="4573483" y="1259025"/>
                  <a:pt x="4561378" y="1258547"/>
                </a:cubicBezTo>
                <a:cubicBezTo>
                  <a:pt x="4563573" y="1254762"/>
                  <a:pt x="4563524" y="1251636"/>
                  <a:pt x="4574408" y="1252253"/>
                </a:cubicBezTo>
                <a:close/>
                <a:moveTo>
                  <a:pt x="4282700" y="1251975"/>
                </a:moveTo>
                <a:cubicBezTo>
                  <a:pt x="4295733" y="1251975"/>
                  <a:pt x="4308815" y="1251975"/>
                  <a:pt x="4321897" y="1251975"/>
                </a:cubicBezTo>
                <a:cubicBezTo>
                  <a:pt x="4321897" y="1252372"/>
                  <a:pt x="4321897" y="1252771"/>
                  <a:pt x="4321897" y="1253168"/>
                </a:cubicBezTo>
                <a:cubicBezTo>
                  <a:pt x="4308912" y="1253467"/>
                  <a:pt x="4295927" y="1253767"/>
                  <a:pt x="4282944" y="1254085"/>
                </a:cubicBezTo>
                <a:cubicBezTo>
                  <a:pt x="4282846" y="1253388"/>
                  <a:pt x="4282797" y="1252671"/>
                  <a:pt x="4282700" y="1251975"/>
                </a:cubicBezTo>
                <a:close/>
                <a:moveTo>
                  <a:pt x="4155784" y="1248149"/>
                </a:moveTo>
                <a:cubicBezTo>
                  <a:pt x="4169795" y="1247691"/>
                  <a:pt x="4184146" y="1248009"/>
                  <a:pt x="4196691" y="1250859"/>
                </a:cubicBezTo>
                <a:cubicBezTo>
                  <a:pt x="4196397" y="1252014"/>
                  <a:pt x="4196155" y="1253168"/>
                  <a:pt x="4195861" y="1254325"/>
                </a:cubicBezTo>
                <a:cubicBezTo>
                  <a:pt x="4188587" y="1254066"/>
                  <a:pt x="4180045" y="1254722"/>
                  <a:pt x="4174334" y="1253369"/>
                </a:cubicBezTo>
                <a:cubicBezTo>
                  <a:pt x="4156126" y="1249086"/>
                  <a:pt x="4142898" y="1254325"/>
                  <a:pt x="4129669" y="1257153"/>
                </a:cubicBezTo>
                <a:cubicBezTo>
                  <a:pt x="4119273" y="1259364"/>
                  <a:pt x="4128109" y="1261794"/>
                  <a:pt x="4134552" y="1263287"/>
                </a:cubicBezTo>
                <a:cubicBezTo>
                  <a:pt x="4120933" y="1273644"/>
                  <a:pt x="4115513" y="1273724"/>
                  <a:pt x="4094133" y="1261833"/>
                </a:cubicBezTo>
                <a:cubicBezTo>
                  <a:pt x="4099698" y="1260837"/>
                  <a:pt x="4106191" y="1259683"/>
                  <a:pt x="4112634" y="1258527"/>
                </a:cubicBezTo>
                <a:cubicBezTo>
                  <a:pt x="4111755" y="1257909"/>
                  <a:pt x="4110925" y="1257293"/>
                  <a:pt x="4110049" y="1256674"/>
                </a:cubicBezTo>
                <a:cubicBezTo>
                  <a:pt x="4099065" y="1255678"/>
                  <a:pt x="4088082" y="1254664"/>
                  <a:pt x="4077099" y="1253667"/>
                </a:cubicBezTo>
                <a:cubicBezTo>
                  <a:pt x="4077245" y="1253029"/>
                  <a:pt x="4077389" y="1252393"/>
                  <a:pt x="4077535" y="1251756"/>
                </a:cubicBezTo>
                <a:cubicBezTo>
                  <a:pt x="4081590" y="1251636"/>
                  <a:pt x="4085640" y="1251575"/>
                  <a:pt x="4089641" y="1251377"/>
                </a:cubicBezTo>
                <a:cubicBezTo>
                  <a:pt x="4111657" y="1250280"/>
                  <a:pt x="4133673" y="1248867"/>
                  <a:pt x="4155784" y="1248149"/>
                </a:cubicBezTo>
                <a:close/>
                <a:moveTo>
                  <a:pt x="4786211" y="1247751"/>
                </a:moveTo>
                <a:cubicBezTo>
                  <a:pt x="4786895" y="1247911"/>
                  <a:pt x="4787529" y="1248050"/>
                  <a:pt x="4788116" y="1248209"/>
                </a:cubicBezTo>
                <a:cubicBezTo>
                  <a:pt x="4787677" y="1248429"/>
                  <a:pt x="4786993" y="1248827"/>
                  <a:pt x="4786845" y="1248807"/>
                </a:cubicBezTo>
                <a:cubicBezTo>
                  <a:pt x="4785869" y="1248608"/>
                  <a:pt x="4784993" y="1248309"/>
                  <a:pt x="4784111" y="1248050"/>
                </a:cubicBezTo>
                <a:cubicBezTo>
                  <a:pt x="4784847" y="1247950"/>
                  <a:pt x="4785527" y="1247851"/>
                  <a:pt x="4786211" y="1247751"/>
                </a:cubicBezTo>
                <a:close/>
                <a:moveTo>
                  <a:pt x="4033119" y="1247392"/>
                </a:moveTo>
                <a:cubicBezTo>
                  <a:pt x="4043221" y="1250380"/>
                  <a:pt x="4050934" y="1252650"/>
                  <a:pt x="4059280" y="1255141"/>
                </a:cubicBezTo>
                <a:cubicBezTo>
                  <a:pt x="4052006" y="1255141"/>
                  <a:pt x="4044590" y="1255619"/>
                  <a:pt x="4037853" y="1254961"/>
                </a:cubicBezTo>
                <a:cubicBezTo>
                  <a:pt x="4033314" y="1254504"/>
                  <a:pt x="4029700" y="1252433"/>
                  <a:pt x="4025649" y="1251077"/>
                </a:cubicBezTo>
                <a:cubicBezTo>
                  <a:pt x="4028869" y="1249503"/>
                  <a:pt x="4032045" y="1247930"/>
                  <a:pt x="4033119" y="1247392"/>
                </a:cubicBezTo>
                <a:close/>
                <a:moveTo>
                  <a:pt x="3875643" y="1247093"/>
                </a:moveTo>
                <a:cubicBezTo>
                  <a:pt x="3876475" y="1247392"/>
                  <a:pt x="3877305" y="1247671"/>
                  <a:pt x="3878135" y="1247970"/>
                </a:cubicBezTo>
                <a:cubicBezTo>
                  <a:pt x="3877451" y="1248110"/>
                  <a:pt x="3876815" y="1248249"/>
                  <a:pt x="3876132" y="1248388"/>
                </a:cubicBezTo>
                <a:cubicBezTo>
                  <a:pt x="3875595" y="1248209"/>
                  <a:pt x="3874621" y="1248050"/>
                  <a:pt x="3874669" y="1247890"/>
                </a:cubicBezTo>
                <a:cubicBezTo>
                  <a:pt x="3874621" y="1247631"/>
                  <a:pt x="3875302" y="1247353"/>
                  <a:pt x="3875643" y="1247093"/>
                </a:cubicBezTo>
                <a:close/>
                <a:moveTo>
                  <a:pt x="3833910" y="1245839"/>
                </a:moveTo>
                <a:cubicBezTo>
                  <a:pt x="3834591" y="1246138"/>
                  <a:pt x="3835033" y="1246537"/>
                  <a:pt x="3835570" y="1246916"/>
                </a:cubicBezTo>
                <a:cubicBezTo>
                  <a:pt x="3834789" y="1246916"/>
                  <a:pt x="3834007" y="1246916"/>
                  <a:pt x="3833177" y="1246916"/>
                </a:cubicBezTo>
                <a:cubicBezTo>
                  <a:pt x="3832835" y="1246716"/>
                  <a:pt x="3832396" y="1246497"/>
                  <a:pt x="3831956" y="1246277"/>
                </a:cubicBezTo>
                <a:cubicBezTo>
                  <a:pt x="3832640" y="1246118"/>
                  <a:pt x="3833811" y="1245780"/>
                  <a:pt x="3833910" y="1245839"/>
                </a:cubicBezTo>
                <a:close/>
                <a:moveTo>
                  <a:pt x="3796598" y="1245448"/>
                </a:moveTo>
                <a:cubicBezTo>
                  <a:pt x="3803841" y="1245177"/>
                  <a:pt x="3811089" y="1245571"/>
                  <a:pt x="3819069" y="1246079"/>
                </a:cubicBezTo>
                <a:cubicBezTo>
                  <a:pt x="3816139" y="1248050"/>
                  <a:pt x="3814873" y="1250061"/>
                  <a:pt x="3812431" y="1250320"/>
                </a:cubicBezTo>
                <a:cubicBezTo>
                  <a:pt x="3800959" y="1251536"/>
                  <a:pt x="3789246" y="1252134"/>
                  <a:pt x="3774160" y="1248807"/>
                </a:cubicBezTo>
                <a:cubicBezTo>
                  <a:pt x="3782118" y="1246656"/>
                  <a:pt x="3789355" y="1245720"/>
                  <a:pt x="3796598" y="1245448"/>
                </a:cubicBezTo>
                <a:close/>
                <a:moveTo>
                  <a:pt x="3896977" y="1245401"/>
                </a:moveTo>
                <a:cubicBezTo>
                  <a:pt x="3902785" y="1245780"/>
                  <a:pt x="3908544" y="1246178"/>
                  <a:pt x="3914353" y="1246577"/>
                </a:cubicBezTo>
                <a:cubicBezTo>
                  <a:pt x="3913816" y="1247751"/>
                  <a:pt x="3913522" y="1248807"/>
                  <a:pt x="3913328" y="1248807"/>
                </a:cubicBezTo>
                <a:cubicBezTo>
                  <a:pt x="3907471" y="1248707"/>
                  <a:pt x="3901564" y="1248509"/>
                  <a:pt x="3895706" y="1248309"/>
                </a:cubicBezTo>
                <a:cubicBezTo>
                  <a:pt x="3896147" y="1247333"/>
                  <a:pt x="3896537" y="1246377"/>
                  <a:pt x="3896977" y="1245401"/>
                </a:cubicBezTo>
                <a:close/>
                <a:moveTo>
                  <a:pt x="4050642" y="1244583"/>
                </a:moveTo>
                <a:cubicBezTo>
                  <a:pt x="4051714" y="1244663"/>
                  <a:pt x="4052839" y="1244724"/>
                  <a:pt x="4053910" y="1244863"/>
                </a:cubicBezTo>
                <a:cubicBezTo>
                  <a:pt x="4054058" y="1244882"/>
                  <a:pt x="4053813" y="1245341"/>
                  <a:pt x="4053715" y="1245601"/>
                </a:cubicBezTo>
                <a:cubicBezTo>
                  <a:pt x="4052595" y="1245521"/>
                  <a:pt x="4051521" y="1245461"/>
                  <a:pt x="4050495" y="1245322"/>
                </a:cubicBezTo>
                <a:cubicBezTo>
                  <a:pt x="4050349" y="1245301"/>
                  <a:pt x="4050593" y="1244843"/>
                  <a:pt x="4050642" y="1244583"/>
                </a:cubicBezTo>
                <a:close/>
                <a:moveTo>
                  <a:pt x="4221391" y="1244426"/>
                </a:moveTo>
                <a:cubicBezTo>
                  <a:pt x="4222367" y="1244783"/>
                  <a:pt x="4223393" y="1245121"/>
                  <a:pt x="4224367" y="1245480"/>
                </a:cubicBezTo>
                <a:cubicBezTo>
                  <a:pt x="4223879" y="1245740"/>
                  <a:pt x="4223441" y="1245979"/>
                  <a:pt x="4223003" y="1246218"/>
                </a:cubicBezTo>
                <a:cubicBezTo>
                  <a:pt x="4222025" y="1245879"/>
                  <a:pt x="4221000" y="1245541"/>
                  <a:pt x="4220121" y="1245142"/>
                </a:cubicBezTo>
                <a:cubicBezTo>
                  <a:pt x="4220023" y="1245083"/>
                  <a:pt x="4220951" y="1244663"/>
                  <a:pt x="4221391" y="1244426"/>
                </a:cubicBezTo>
                <a:close/>
                <a:moveTo>
                  <a:pt x="101515" y="1243104"/>
                </a:moveTo>
                <a:cubicBezTo>
                  <a:pt x="102055" y="1243842"/>
                  <a:pt x="103001" y="1244546"/>
                  <a:pt x="103066" y="1245314"/>
                </a:cubicBezTo>
                <a:cubicBezTo>
                  <a:pt x="103096" y="1246020"/>
                  <a:pt x="102211" y="1246789"/>
                  <a:pt x="101736" y="1247526"/>
                </a:cubicBezTo>
                <a:cubicBezTo>
                  <a:pt x="101008" y="1247004"/>
                  <a:pt x="99582" y="1246266"/>
                  <a:pt x="99678" y="1245959"/>
                </a:cubicBezTo>
                <a:cubicBezTo>
                  <a:pt x="100026" y="1244915"/>
                  <a:pt x="100850" y="1244057"/>
                  <a:pt x="101515" y="1243104"/>
                </a:cubicBezTo>
                <a:close/>
                <a:moveTo>
                  <a:pt x="4752577" y="1239903"/>
                </a:moveTo>
                <a:cubicBezTo>
                  <a:pt x="4753750" y="1240283"/>
                  <a:pt x="4754971" y="1240641"/>
                  <a:pt x="4756191" y="1241020"/>
                </a:cubicBezTo>
                <a:cubicBezTo>
                  <a:pt x="4755410" y="1241497"/>
                  <a:pt x="4754775" y="1242273"/>
                  <a:pt x="4753847" y="1242353"/>
                </a:cubicBezTo>
                <a:cubicBezTo>
                  <a:pt x="4752577" y="1242453"/>
                  <a:pt x="4751067" y="1241976"/>
                  <a:pt x="4749651" y="1241756"/>
                </a:cubicBezTo>
                <a:cubicBezTo>
                  <a:pt x="4750626" y="1241138"/>
                  <a:pt x="4751604" y="1240521"/>
                  <a:pt x="4752577" y="1239903"/>
                </a:cubicBezTo>
                <a:close/>
                <a:moveTo>
                  <a:pt x="58674" y="1238805"/>
                </a:moveTo>
                <a:cubicBezTo>
                  <a:pt x="58704" y="1239235"/>
                  <a:pt x="58800" y="1239725"/>
                  <a:pt x="58674" y="1240126"/>
                </a:cubicBezTo>
                <a:cubicBezTo>
                  <a:pt x="58546" y="1240432"/>
                  <a:pt x="58102" y="1240616"/>
                  <a:pt x="57817" y="1240862"/>
                </a:cubicBezTo>
                <a:cubicBezTo>
                  <a:pt x="57628" y="1240463"/>
                  <a:pt x="57153" y="1239879"/>
                  <a:pt x="57311" y="1239725"/>
                </a:cubicBezTo>
                <a:cubicBezTo>
                  <a:pt x="57628" y="1239328"/>
                  <a:pt x="58199" y="1239083"/>
                  <a:pt x="58674" y="1238805"/>
                </a:cubicBezTo>
                <a:close/>
                <a:moveTo>
                  <a:pt x="4801539" y="1237633"/>
                </a:moveTo>
                <a:cubicBezTo>
                  <a:pt x="4801833" y="1238051"/>
                  <a:pt x="4802076" y="1238471"/>
                  <a:pt x="4802369" y="1238889"/>
                </a:cubicBezTo>
                <a:cubicBezTo>
                  <a:pt x="4799097" y="1239246"/>
                  <a:pt x="4795829" y="1239625"/>
                  <a:pt x="4792508" y="1239983"/>
                </a:cubicBezTo>
                <a:cubicBezTo>
                  <a:pt x="4792264" y="1239545"/>
                  <a:pt x="4791971" y="1239128"/>
                  <a:pt x="4791678" y="1238689"/>
                </a:cubicBezTo>
                <a:cubicBezTo>
                  <a:pt x="4794949" y="1238330"/>
                  <a:pt x="4798269" y="1237991"/>
                  <a:pt x="4801539" y="1237633"/>
                </a:cubicBezTo>
                <a:close/>
                <a:moveTo>
                  <a:pt x="4013592" y="1237494"/>
                </a:moveTo>
                <a:cubicBezTo>
                  <a:pt x="4013834" y="1237852"/>
                  <a:pt x="4014127" y="1238211"/>
                  <a:pt x="4014372" y="1238569"/>
                </a:cubicBezTo>
                <a:cubicBezTo>
                  <a:pt x="4012421" y="1238829"/>
                  <a:pt x="4010467" y="1239087"/>
                  <a:pt x="4008563" y="1239385"/>
                </a:cubicBezTo>
                <a:cubicBezTo>
                  <a:pt x="4005733" y="1239823"/>
                  <a:pt x="4002950" y="1240302"/>
                  <a:pt x="3997482" y="1241179"/>
                </a:cubicBezTo>
                <a:cubicBezTo>
                  <a:pt x="4002314" y="1243987"/>
                  <a:pt x="4006124" y="1246198"/>
                  <a:pt x="4011395" y="1249266"/>
                </a:cubicBezTo>
                <a:cubicBezTo>
                  <a:pt x="4002999" y="1249822"/>
                  <a:pt x="3994601" y="1250360"/>
                  <a:pt x="3984205" y="1251037"/>
                </a:cubicBezTo>
                <a:cubicBezTo>
                  <a:pt x="3985427" y="1246118"/>
                  <a:pt x="3986257" y="1242633"/>
                  <a:pt x="3987331" y="1238370"/>
                </a:cubicBezTo>
                <a:cubicBezTo>
                  <a:pt x="3996458" y="1238051"/>
                  <a:pt x="4005049" y="1237773"/>
                  <a:pt x="4013592" y="1237494"/>
                </a:cubicBezTo>
                <a:close/>
                <a:moveTo>
                  <a:pt x="4837710" y="1232395"/>
                </a:moveTo>
                <a:cubicBezTo>
                  <a:pt x="4838296" y="1232554"/>
                  <a:pt x="4839175" y="1232653"/>
                  <a:pt x="4839419" y="1232873"/>
                </a:cubicBezTo>
                <a:cubicBezTo>
                  <a:pt x="4839663" y="1233092"/>
                  <a:pt x="4839175" y="1233411"/>
                  <a:pt x="4839027" y="1233670"/>
                </a:cubicBezTo>
                <a:cubicBezTo>
                  <a:pt x="4838345" y="1233670"/>
                  <a:pt x="4837710" y="1233670"/>
                  <a:pt x="4837025" y="1233670"/>
                </a:cubicBezTo>
                <a:cubicBezTo>
                  <a:pt x="4837269" y="1233231"/>
                  <a:pt x="4837465" y="1232813"/>
                  <a:pt x="4837710" y="1232395"/>
                </a:cubicBezTo>
                <a:close/>
                <a:moveTo>
                  <a:pt x="4662715" y="1231976"/>
                </a:moveTo>
                <a:cubicBezTo>
                  <a:pt x="4663445" y="1231976"/>
                  <a:pt x="4664229" y="1231976"/>
                  <a:pt x="4665007" y="1231976"/>
                </a:cubicBezTo>
                <a:cubicBezTo>
                  <a:pt x="4664617" y="1232355"/>
                  <a:pt x="4664229" y="1232713"/>
                  <a:pt x="4663835" y="1233092"/>
                </a:cubicBezTo>
                <a:cubicBezTo>
                  <a:pt x="4663201" y="1232953"/>
                  <a:pt x="4662421" y="1232852"/>
                  <a:pt x="4661933" y="1232633"/>
                </a:cubicBezTo>
                <a:cubicBezTo>
                  <a:pt x="4661787" y="1232573"/>
                  <a:pt x="4662421" y="1232215"/>
                  <a:pt x="4662715" y="1231976"/>
                </a:cubicBezTo>
                <a:close/>
                <a:moveTo>
                  <a:pt x="4782355" y="1231916"/>
                </a:moveTo>
                <a:cubicBezTo>
                  <a:pt x="4782697" y="1231896"/>
                  <a:pt x="4783187" y="1232315"/>
                  <a:pt x="4783576" y="1232514"/>
                </a:cubicBezTo>
                <a:cubicBezTo>
                  <a:pt x="4782404" y="1232674"/>
                  <a:pt x="4781183" y="1232893"/>
                  <a:pt x="4779963" y="1232953"/>
                </a:cubicBezTo>
                <a:cubicBezTo>
                  <a:pt x="4779621" y="1232973"/>
                  <a:pt x="4779132" y="1232554"/>
                  <a:pt x="4778693" y="1232355"/>
                </a:cubicBezTo>
                <a:cubicBezTo>
                  <a:pt x="4779913" y="1232195"/>
                  <a:pt x="4781135" y="1231996"/>
                  <a:pt x="4782355" y="1231916"/>
                </a:cubicBezTo>
                <a:close/>
                <a:moveTo>
                  <a:pt x="5254284" y="1231306"/>
                </a:moveTo>
                <a:lnTo>
                  <a:pt x="5254284" y="1240214"/>
                </a:lnTo>
                <a:lnTo>
                  <a:pt x="5244603" y="1240097"/>
                </a:lnTo>
                <a:close/>
                <a:moveTo>
                  <a:pt x="4698933" y="1230084"/>
                </a:moveTo>
                <a:cubicBezTo>
                  <a:pt x="4699666" y="1230682"/>
                  <a:pt x="4700447" y="1231279"/>
                  <a:pt x="4701176" y="1231876"/>
                </a:cubicBezTo>
                <a:cubicBezTo>
                  <a:pt x="4696541" y="1232355"/>
                  <a:pt x="4691905" y="1232833"/>
                  <a:pt x="4687317" y="1233311"/>
                </a:cubicBezTo>
                <a:cubicBezTo>
                  <a:pt x="4686975" y="1232873"/>
                  <a:pt x="4686681" y="1232434"/>
                  <a:pt x="4686339" y="1231996"/>
                </a:cubicBezTo>
                <a:cubicBezTo>
                  <a:pt x="4690536" y="1231358"/>
                  <a:pt x="4694737" y="1230721"/>
                  <a:pt x="4698933" y="1230084"/>
                </a:cubicBezTo>
                <a:close/>
                <a:moveTo>
                  <a:pt x="4846497" y="1227675"/>
                </a:moveTo>
                <a:lnTo>
                  <a:pt x="4868999" y="1236815"/>
                </a:lnTo>
                <a:cubicBezTo>
                  <a:pt x="4869951" y="1232375"/>
                  <a:pt x="4870427" y="1230144"/>
                  <a:pt x="4873587" y="1229004"/>
                </a:cubicBezTo>
                <a:lnTo>
                  <a:pt x="4891139" y="1227927"/>
                </a:lnTo>
                <a:lnTo>
                  <a:pt x="4890889" y="1229376"/>
                </a:lnTo>
                <a:lnTo>
                  <a:pt x="4889105" y="1237952"/>
                </a:lnTo>
                <a:lnTo>
                  <a:pt x="4887207" y="1238530"/>
                </a:lnTo>
                <a:lnTo>
                  <a:pt x="4888656" y="1240110"/>
                </a:lnTo>
                <a:lnTo>
                  <a:pt x="4887338" y="1246448"/>
                </a:lnTo>
                <a:lnTo>
                  <a:pt x="4888160" y="1247686"/>
                </a:lnTo>
                <a:lnTo>
                  <a:pt x="4856210" y="1247453"/>
                </a:lnTo>
                <a:lnTo>
                  <a:pt x="4855473" y="1246896"/>
                </a:lnTo>
                <a:lnTo>
                  <a:pt x="4854979" y="1244421"/>
                </a:lnTo>
                <a:lnTo>
                  <a:pt x="4853406" y="1245334"/>
                </a:lnTo>
                <a:lnTo>
                  <a:pt x="4851744" y="1244079"/>
                </a:lnTo>
                <a:cubicBezTo>
                  <a:pt x="4850499" y="1242264"/>
                  <a:pt x="4849791" y="1240123"/>
                  <a:pt x="4850498" y="1238749"/>
                </a:cubicBezTo>
                <a:cubicBezTo>
                  <a:pt x="4853523" y="1232913"/>
                  <a:pt x="4854891" y="1233031"/>
                  <a:pt x="4846497" y="1227675"/>
                </a:cubicBezTo>
                <a:close/>
                <a:moveTo>
                  <a:pt x="4810473" y="1227614"/>
                </a:moveTo>
                <a:cubicBezTo>
                  <a:pt x="4814867" y="1234027"/>
                  <a:pt x="4814867" y="1234027"/>
                  <a:pt x="4793485" y="1231955"/>
                </a:cubicBezTo>
                <a:cubicBezTo>
                  <a:pt x="4801490" y="1229925"/>
                  <a:pt x="4805785" y="1228809"/>
                  <a:pt x="4810473" y="1227614"/>
                </a:cubicBezTo>
                <a:close/>
                <a:moveTo>
                  <a:pt x="4715284" y="1226697"/>
                </a:moveTo>
                <a:cubicBezTo>
                  <a:pt x="4726999" y="1227873"/>
                  <a:pt x="4735201" y="1228711"/>
                  <a:pt x="4742767" y="1229467"/>
                </a:cubicBezTo>
                <a:cubicBezTo>
                  <a:pt x="4727685" y="1233192"/>
                  <a:pt x="4721487" y="1233869"/>
                  <a:pt x="4715577" y="1231577"/>
                </a:cubicBezTo>
                <a:cubicBezTo>
                  <a:pt x="4713774" y="1230881"/>
                  <a:pt x="4715284" y="1228750"/>
                  <a:pt x="4715284" y="1226697"/>
                </a:cubicBezTo>
                <a:close/>
                <a:moveTo>
                  <a:pt x="47340" y="1222746"/>
                </a:moveTo>
                <a:cubicBezTo>
                  <a:pt x="47718" y="1229040"/>
                  <a:pt x="48099" y="1235306"/>
                  <a:pt x="48476" y="1241568"/>
                </a:cubicBezTo>
                <a:cubicBezTo>
                  <a:pt x="47464" y="1241630"/>
                  <a:pt x="46419" y="1241661"/>
                  <a:pt x="45406" y="1241691"/>
                </a:cubicBezTo>
                <a:cubicBezTo>
                  <a:pt x="45406" y="1235428"/>
                  <a:pt x="45406" y="1229132"/>
                  <a:pt x="45406" y="1222839"/>
                </a:cubicBezTo>
                <a:cubicBezTo>
                  <a:pt x="46040" y="1222808"/>
                  <a:pt x="46703" y="1222778"/>
                  <a:pt x="47340" y="1222746"/>
                </a:cubicBezTo>
                <a:close/>
                <a:moveTo>
                  <a:pt x="4029407" y="1217855"/>
                </a:moveTo>
                <a:cubicBezTo>
                  <a:pt x="4030043" y="1217995"/>
                  <a:pt x="4030676" y="1218114"/>
                  <a:pt x="4031312" y="1218253"/>
                </a:cubicBezTo>
                <a:cubicBezTo>
                  <a:pt x="4031018" y="1218473"/>
                  <a:pt x="4030871" y="1218790"/>
                  <a:pt x="4030482" y="1218870"/>
                </a:cubicBezTo>
                <a:cubicBezTo>
                  <a:pt x="4029846" y="1218969"/>
                  <a:pt x="4029016" y="1218890"/>
                  <a:pt x="4028283" y="1218890"/>
                </a:cubicBezTo>
                <a:cubicBezTo>
                  <a:pt x="4028674" y="1218552"/>
                  <a:pt x="4029016" y="1218194"/>
                  <a:pt x="4029407" y="1217855"/>
                </a:cubicBezTo>
                <a:close/>
                <a:moveTo>
                  <a:pt x="4052644" y="1216141"/>
                </a:moveTo>
                <a:cubicBezTo>
                  <a:pt x="4054985" y="1216141"/>
                  <a:pt x="4057281" y="1216141"/>
                  <a:pt x="4059621" y="1216141"/>
                </a:cubicBezTo>
                <a:cubicBezTo>
                  <a:pt x="4059621" y="1216321"/>
                  <a:pt x="4059621" y="1216519"/>
                  <a:pt x="4059621" y="1216699"/>
                </a:cubicBezTo>
                <a:cubicBezTo>
                  <a:pt x="4057281" y="1216699"/>
                  <a:pt x="4054985" y="1216699"/>
                  <a:pt x="4052644" y="1216699"/>
                </a:cubicBezTo>
                <a:cubicBezTo>
                  <a:pt x="4052644" y="1216519"/>
                  <a:pt x="4052644" y="1216321"/>
                  <a:pt x="4052644" y="1216141"/>
                </a:cubicBezTo>
                <a:close/>
                <a:moveTo>
                  <a:pt x="4164475" y="1212935"/>
                </a:moveTo>
                <a:cubicBezTo>
                  <a:pt x="4164767" y="1213433"/>
                  <a:pt x="4165011" y="1213930"/>
                  <a:pt x="4165305" y="1214429"/>
                </a:cubicBezTo>
                <a:cubicBezTo>
                  <a:pt x="4158275" y="1215146"/>
                  <a:pt x="4151197" y="1215843"/>
                  <a:pt x="4144168" y="1216560"/>
                </a:cubicBezTo>
                <a:cubicBezTo>
                  <a:pt x="4143777" y="1215862"/>
                  <a:pt x="4143387" y="1215166"/>
                  <a:pt x="4142996" y="1214469"/>
                </a:cubicBezTo>
                <a:cubicBezTo>
                  <a:pt x="4150171" y="1213971"/>
                  <a:pt x="4157347" y="1213453"/>
                  <a:pt x="4164475" y="1212935"/>
                </a:cubicBezTo>
                <a:close/>
                <a:moveTo>
                  <a:pt x="4090279" y="1208413"/>
                </a:moveTo>
                <a:cubicBezTo>
                  <a:pt x="4099307" y="1216540"/>
                  <a:pt x="4099307" y="1216540"/>
                  <a:pt x="4075439" y="1216958"/>
                </a:cubicBezTo>
                <a:cubicBezTo>
                  <a:pt x="4081151" y="1213651"/>
                  <a:pt x="4085493" y="1211162"/>
                  <a:pt x="4090279" y="1208413"/>
                </a:cubicBezTo>
                <a:close/>
                <a:moveTo>
                  <a:pt x="81915" y="1198335"/>
                </a:moveTo>
                <a:cubicBezTo>
                  <a:pt x="82578" y="1198765"/>
                  <a:pt x="82801" y="1199839"/>
                  <a:pt x="83213" y="1200638"/>
                </a:cubicBezTo>
                <a:cubicBezTo>
                  <a:pt x="82578" y="1201190"/>
                  <a:pt x="81915" y="1201712"/>
                  <a:pt x="81313" y="1202235"/>
                </a:cubicBezTo>
                <a:cubicBezTo>
                  <a:pt x="80744" y="1201129"/>
                  <a:pt x="80173" y="1199992"/>
                  <a:pt x="79603" y="1198888"/>
                </a:cubicBezTo>
                <a:cubicBezTo>
                  <a:pt x="80394" y="1198673"/>
                  <a:pt x="81472" y="1198058"/>
                  <a:pt x="81915" y="1198335"/>
                </a:cubicBezTo>
                <a:close/>
                <a:moveTo>
                  <a:pt x="59910" y="1196492"/>
                </a:moveTo>
                <a:cubicBezTo>
                  <a:pt x="66272" y="1197782"/>
                  <a:pt x="70926" y="1197413"/>
                  <a:pt x="72098" y="1199226"/>
                </a:cubicBezTo>
                <a:cubicBezTo>
                  <a:pt x="73398" y="1201191"/>
                  <a:pt x="74466" y="1203463"/>
                  <a:pt x="74284" y="1205796"/>
                </a:cubicBezTo>
                <a:cubicBezTo>
                  <a:pt x="74102" y="1208129"/>
                  <a:pt x="72668" y="1210525"/>
                  <a:pt x="68963" y="1212735"/>
                </a:cubicBezTo>
                <a:cubicBezTo>
                  <a:pt x="66368" y="1208069"/>
                  <a:pt x="63963" y="1203768"/>
                  <a:pt x="59910" y="1196492"/>
                </a:cubicBezTo>
                <a:close/>
                <a:moveTo>
                  <a:pt x="137072" y="1195295"/>
                </a:moveTo>
                <a:cubicBezTo>
                  <a:pt x="141632" y="1215777"/>
                  <a:pt x="146604" y="1232510"/>
                  <a:pt x="148914" y="1249583"/>
                </a:cubicBezTo>
                <a:cubicBezTo>
                  <a:pt x="154330" y="1289715"/>
                  <a:pt x="158445" y="1329971"/>
                  <a:pt x="163006" y="1370195"/>
                </a:cubicBezTo>
                <a:cubicBezTo>
                  <a:pt x="163068" y="1370933"/>
                  <a:pt x="161864" y="1371791"/>
                  <a:pt x="159935" y="1374372"/>
                </a:cubicBezTo>
                <a:cubicBezTo>
                  <a:pt x="157337" y="1364821"/>
                  <a:pt x="155059" y="1356500"/>
                  <a:pt x="152650" y="1347597"/>
                </a:cubicBezTo>
                <a:cubicBezTo>
                  <a:pt x="147618" y="1347289"/>
                  <a:pt x="143120" y="1347044"/>
                  <a:pt x="137706" y="1346705"/>
                </a:cubicBezTo>
                <a:cubicBezTo>
                  <a:pt x="136377" y="1352846"/>
                  <a:pt x="135236" y="1358159"/>
                  <a:pt x="134128" y="1363379"/>
                </a:cubicBezTo>
                <a:cubicBezTo>
                  <a:pt x="124058" y="1362396"/>
                  <a:pt x="114277" y="1361444"/>
                  <a:pt x="104047" y="1360461"/>
                </a:cubicBezTo>
                <a:cubicBezTo>
                  <a:pt x="113040" y="1341055"/>
                  <a:pt x="115826" y="1335743"/>
                  <a:pt x="115699" y="1303073"/>
                </a:cubicBezTo>
                <a:cubicBezTo>
                  <a:pt x="115699" y="1300126"/>
                  <a:pt x="117283" y="1297176"/>
                  <a:pt x="117885" y="1294167"/>
                </a:cubicBezTo>
                <a:cubicBezTo>
                  <a:pt x="118581" y="1290698"/>
                  <a:pt x="120480" y="1286584"/>
                  <a:pt x="119309" y="1283728"/>
                </a:cubicBezTo>
                <a:cubicBezTo>
                  <a:pt x="112787" y="1267731"/>
                  <a:pt x="116334" y="1250781"/>
                  <a:pt x="113357" y="1234507"/>
                </a:cubicBezTo>
                <a:cubicBezTo>
                  <a:pt x="112756" y="1231189"/>
                  <a:pt x="110317" y="1228211"/>
                  <a:pt x="108576" y="1224741"/>
                </a:cubicBezTo>
                <a:cubicBezTo>
                  <a:pt x="112770" y="1219430"/>
                  <a:pt x="115272" y="1219805"/>
                  <a:pt x="117266" y="1221824"/>
                </a:cubicBezTo>
                <a:lnTo>
                  <a:pt x="122905" y="1228748"/>
                </a:lnTo>
                <a:lnTo>
                  <a:pt x="122887" y="1228795"/>
                </a:lnTo>
                <a:lnTo>
                  <a:pt x="122917" y="1228764"/>
                </a:lnTo>
                <a:lnTo>
                  <a:pt x="122905" y="1228748"/>
                </a:lnTo>
                <a:lnTo>
                  <a:pt x="129441" y="1212643"/>
                </a:lnTo>
                <a:cubicBezTo>
                  <a:pt x="126752" y="1211047"/>
                  <a:pt x="122444" y="1208467"/>
                  <a:pt x="118169" y="1205919"/>
                </a:cubicBezTo>
                <a:cubicBezTo>
                  <a:pt x="118866" y="1204352"/>
                  <a:pt x="119561" y="1202757"/>
                  <a:pt x="120258" y="1201190"/>
                </a:cubicBezTo>
                <a:cubicBezTo>
                  <a:pt x="127540" y="1206349"/>
                  <a:pt x="134699" y="1210894"/>
                  <a:pt x="137072" y="1195295"/>
                </a:cubicBezTo>
                <a:close/>
                <a:moveTo>
                  <a:pt x="43253" y="1194558"/>
                </a:moveTo>
                <a:cubicBezTo>
                  <a:pt x="43761" y="1195326"/>
                  <a:pt x="44743" y="1196123"/>
                  <a:pt x="44646" y="1196830"/>
                </a:cubicBezTo>
                <a:cubicBezTo>
                  <a:pt x="44581" y="1197474"/>
                  <a:pt x="43380" y="1197997"/>
                  <a:pt x="42683" y="1198580"/>
                </a:cubicBezTo>
                <a:cubicBezTo>
                  <a:pt x="42177" y="1197782"/>
                  <a:pt x="41321" y="1196984"/>
                  <a:pt x="41385" y="1196246"/>
                </a:cubicBezTo>
                <a:cubicBezTo>
                  <a:pt x="41448" y="1195633"/>
                  <a:pt x="42588" y="1195110"/>
                  <a:pt x="43253" y="1194558"/>
                </a:cubicBezTo>
                <a:close/>
                <a:moveTo>
                  <a:pt x="4095922" y="1193852"/>
                </a:moveTo>
                <a:lnTo>
                  <a:pt x="4102141" y="1195706"/>
                </a:lnTo>
                <a:cubicBezTo>
                  <a:pt x="4101603" y="1195925"/>
                  <a:pt x="4101067" y="1196164"/>
                  <a:pt x="4100528" y="1196383"/>
                </a:cubicBezTo>
                <a:close/>
                <a:moveTo>
                  <a:pt x="4095470" y="1193604"/>
                </a:moveTo>
                <a:lnTo>
                  <a:pt x="4095922" y="1193852"/>
                </a:lnTo>
                <a:lnTo>
                  <a:pt x="4095345" y="1193680"/>
                </a:lnTo>
                <a:lnTo>
                  <a:pt x="4095429" y="1193614"/>
                </a:lnTo>
                <a:close/>
                <a:moveTo>
                  <a:pt x="4161007" y="1192857"/>
                </a:moveTo>
                <a:cubicBezTo>
                  <a:pt x="4163937" y="1194910"/>
                  <a:pt x="4167404" y="1197300"/>
                  <a:pt x="4172236" y="1200645"/>
                </a:cubicBezTo>
                <a:cubicBezTo>
                  <a:pt x="4159838" y="1200645"/>
                  <a:pt x="4149976" y="1200645"/>
                  <a:pt x="4137773" y="1200645"/>
                </a:cubicBezTo>
                <a:cubicBezTo>
                  <a:pt x="4146072" y="1197857"/>
                  <a:pt x="4153049" y="1195527"/>
                  <a:pt x="4161007" y="1192857"/>
                </a:cubicBezTo>
                <a:close/>
                <a:moveTo>
                  <a:pt x="179503" y="1181661"/>
                </a:moveTo>
                <a:cubicBezTo>
                  <a:pt x="180073" y="1182645"/>
                  <a:pt x="180802" y="1183625"/>
                  <a:pt x="181084" y="1184701"/>
                </a:cubicBezTo>
                <a:cubicBezTo>
                  <a:pt x="181148" y="1184947"/>
                  <a:pt x="179661" y="1185561"/>
                  <a:pt x="178870" y="1186022"/>
                </a:cubicBezTo>
                <a:cubicBezTo>
                  <a:pt x="178457" y="1185253"/>
                  <a:pt x="178077" y="1184455"/>
                  <a:pt x="177696" y="1183656"/>
                </a:cubicBezTo>
                <a:cubicBezTo>
                  <a:pt x="178298" y="1182983"/>
                  <a:pt x="178900" y="1182306"/>
                  <a:pt x="179503" y="1181661"/>
                </a:cubicBezTo>
                <a:close/>
                <a:moveTo>
                  <a:pt x="65918" y="1176943"/>
                </a:moveTo>
                <a:lnTo>
                  <a:pt x="68395" y="1189245"/>
                </a:lnTo>
                <a:cubicBezTo>
                  <a:pt x="66843" y="1189245"/>
                  <a:pt x="65260" y="1189276"/>
                  <a:pt x="63678" y="1189276"/>
                </a:cubicBezTo>
                <a:close/>
                <a:moveTo>
                  <a:pt x="65734" y="1176290"/>
                </a:moveTo>
                <a:lnTo>
                  <a:pt x="65986" y="1176564"/>
                </a:lnTo>
                <a:lnTo>
                  <a:pt x="65918" y="1176943"/>
                </a:lnTo>
                <a:lnTo>
                  <a:pt x="65860" y="1176656"/>
                </a:lnTo>
                <a:close/>
                <a:moveTo>
                  <a:pt x="120480" y="1174630"/>
                </a:moveTo>
                <a:cubicBezTo>
                  <a:pt x="120986" y="1174691"/>
                  <a:pt x="121527" y="1174784"/>
                  <a:pt x="122033" y="1174845"/>
                </a:cubicBezTo>
                <a:cubicBezTo>
                  <a:pt x="121937" y="1175273"/>
                  <a:pt x="121811" y="1175705"/>
                  <a:pt x="121716" y="1176134"/>
                </a:cubicBezTo>
                <a:cubicBezTo>
                  <a:pt x="121368" y="1176072"/>
                  <a:pt x="120765" y="1176134"/>
                  <a:pt x="120670" y="1175950"/>
                </a:cubicBezTo>
                <a:cubicBezTo>
                  <a:pt x="120480" y="1175583"/>
                  <a:pt x="120544" y="1175091"/>
                  <a:pt x="120480" y="1174630"/>
                </a:cubicBezTo>
                <a:close/>
                <a:moveTo>
                  <a:pt x="191566" y="1171222"/>
                </a:moveTo>
                <a:cubicBezTo>
                  <a:pt x="192105" y="1171343"/>
                  <a:pt x="192390" y="1172541"/>
                  <a:pt x="192801" y="1173247"/>
                </a:cubicBezTo>
                <a:cubicBezTo>
                  <a:pt x="191978" y="1173586"/>
                  <a:pt x="190995" y="1174323"/>
                  <a:pt x="190331" y="1174107"/>
                </a:cubicBezTo>
                <a:cubicBezTo>
                  <a:pt x="189728" y="1173924"/>
                  <a:pt x="189412" y="1172726"/>
                  <a:pt x="189000" y="1171990"/>
                </a:cubicBezTo>
                <a:cubicBezTo>
                  <a:pt x="189855" y="1171683"/>
                  <a:pt x="190807" y="1171069"/>
                  <a:pt x="191566" y="1171222"/>
                </a:cubicBezTo>
                <a:close/>
                <a:moveTo>
                  <a:pt x="63266" y="1169195"/>
                </a:moveTo>
                <a:lnTo>
                  <a:pt x="65734" y="1176290"/>
                </a:lnTo>
                <a:lnTo>
                  <a:pt x="60636" y="1170792"/>
                </a:lnTo>
                <a:cubicBezTo>
                  <a:pt x="61522" y="1170239"/>
                  <a:pt x="62378" y="1169717"/>
                  <a:pt x="63266" y="1169195"/>
                </a:cubicBezTo>
                <a:close/>
                <a:moveTo>
                  <a:pt x="4802640" y="1166521"/>
                </a:moveTo>
                <a:cubicBezTo>
                  <a:pt x="4801467" y="1166613"/>
                  <a:pt x="4800453" y="1168057"/>
                  <a:pt x="4798744" y="1169407"/>
                </a:cubicBezTo>
                <a:cubicBezTo>
                  <a:pt x="4800264" y="1170482"/>
                  <a:pt x="4801467" y="1171926"/>
                  <a:pt x="4802259" y="1171742"/>
                </a:cubicBezTo>
                <a:cubicBezTo>
                  <a:pt x="4803461" y="1171434"/>
                  <a:pt x="4804380" y="1170021"/>
                  <a:pt x="4805425" y="1169069"/>
                </a:cubicBezTo>
                <a:cubicBezTo>
                  <a:pt x="4804507" y="1168149"/>
                  <a:pt x="4803495" y="1166459"/>
                  <a:pt x="4802640" y="1166521"/>
                </a:cubicBezTo>
                <a:close/>
                <a:moveTo>
                  <a:pt x="183777" y="1153443"/>
                </a:moveTo>
                <a:cubicBezTo>
                  <a:pt x="184094" y="1153811"/>
                  <a:pt x="184411" y="1154149"/>
                  <a:pt x="184759" y="1154518"/>
                </a:cubicBezTo>
                <a:cubicBezTo>
                  <a:pt x="184600" y="1154825"/>
                  <a:pt x="184539" y="1155440"/>
                  <a:pt x="184220" y="1155592"/>
                </a:cubicBezTo>
                <a:cubicBezTo>
                  <a:pt x="183936" y="1155746"/>
                  <a:pt x="183366" y="1155440"/>
                  <a:pt x="182923" y="1155315"/>
                </a:cubicBezTo>
                <a:cubicBezTo>
                  <a:pt x="183207" y="1154702"/>
                  <a:pt x="183492" y="1154058"/>
                  <a:pt x="183777" y="1153443"/>
                </a:cubicBezTo>
                <a:close/>
                <a:moveTo>
                  <a:pt x="44581" y="1149696"/>
                </a:moveTo>
                <a:cubicBezTo>
                  <a:pt x="45024" y="1149666"/>
                  <a:pt x="45532" y="1149543"/>
                  <a:pt x="45944" y="1149696"/>
                </a:cubicBezTo>
                <a:cubicBezTo>
                  <a:pt x="46260" y="1149789"/>
                  <a:pt x="46452" y="1150219"/>
                  <a:pt x="46703" y="1150526"/>
                </a:cubicBezTo>
                <a:cubicBezTo>
                  <a:pt x="46292" y="1150710"/>
                  <a:pt x="45690" y="1151140"/>
                  <a:pt x="45532" y="1151049"/>
                </a:cubicBezTo>
                <a:cubicBezTo>
                  <a:pt x="45121" y="1150741"/>
                  <a:pt x="44899" y="1150157"/>
                  <a:pt x="44581" y="1149696"/>
                </a:cubicBezTo>
                <a:close/>
                <a:moveTo>
                  <a:pt x="158382" y="1148529"/>
                </a:moveTo>
                <a:cubicBezTo>
                  <a:pt x="159681" y="1152583"/>
                  <a:pt x="160947" y="1156635"/>
                  <a:pt x="162245" y="1160689"/>
                </a:cubicBezTo>
                <a:cubicBezTo>
                  <a:pt x="161169" y="1161027"/>
                  <a:pt x="160060" y="1161365"/>
                  <a:pt x="158984" y="1161702"/>
                </a:cubicBezTo>
                <a:cubicBezTo>
                  <a:pt x="157653" y="1157680"/>
                  <a:pt x="156323" y="1153627"/>
                  <a:pt x="155026" y="1149574"/>
                </a:cubicBezTo>
                <a:cubicBezTo>
                  <a:pt x="156133" y="1149235"/>
                  <a:pt x="157273" y="1148867"/>
                  <a:pt x="158382" y="1148529"/>
                </a:cubicBezTo>
                <a:close/>
                <a:moveTo>
                  <a:pt x="4742129" y="1147023"/>
                </a:moveTo>
                <a:cubicBezTo>
                  <a:pt x="4742160" y="1147453"/>
                  <a:pt x="4742098" y="1147975"/>
                  <a:pt x="4742319" y="1148311"/>
                </a:cubicBezTo>
                <a:cubicBezTo>
                  <a:pt x="4742414" y="1148496"/>
                  <a:pt x="4742985" y="1148434"/>
                  <a:pt x="4743333" y="1148465"/>
                </a:cubicBezTo>
                <a:cubicBezTo>
                  <a:pt x="4743459" y="1148036"/>
                  <a:pt x="4743555" y="1147606"/>
                  <a:pt x="4743681" y="1147207"/>
                </a:cubicBezTo>
                <a:cubicBezTo>
                  <a:pt x="4743175" y="1147146"/>
                  <a:pt x="4742635" y="1147084"/>
                  <a:pt x="4742129" y="1147023"/>
                </a:cubicBezTo>
                <a:close/>
                <a:moveTo>
                  <a:pt x="4814672" y="1120738"/>
                </a:moveTo>
                <a:cubicBezTo>
                  <a:pt x="4813689" y="1121137"/>
                  <a:pt x="4812677" y="1121536"/>
                  <a:pt x="4811693" y="1121936"/>
                </a:cubicBezTo>
                <a:cubicBezTo>
                  <a:pt x="4812708" y="1123779"/>
                  <a:pt x="4813721" y="1125620"/>
                  <a:pt x="4814735" y="1127494"/>
                </a:cubicBezTo>
                <a:cubicBezTo>
                  <a:pt x="4815368" y="1127248"/>
                  <a:pt x="4816033" y="1126972"/>
                  <a:pt x="4816665" y="1126726"/>
                </a:cubicBezTo>
                <a:cubicBezTo>
                  <a:pt x="4816001" y="1124729"/>
                  <a:pt x="4815337" y="1122735"/>
                  <a:pt x="4814672" y="1120738"/>
                </a:cubicBezTo>
                <a:close/>
                <a:moveTo>
                  <a:pt x="177792" y="1099276"/>
                </a:moveTo>
                <a:cubicBezTo>
                  <a:pt x="185327" y="1099276"/>
                  <a:pt x="185327" y="1099276"/>
                  <a:pt x="188654" y="1107016"/>
                </a:cubicBezTo>
                <a:cubicBezTo>
                  <a:pt x="185358" y="1105941"/>
                  <a:pt x="182923" y="1105603"/>
                  <a:pt x="181117" y="1104374"/>
                </a:cubicBezTo>
                <a:cubicBezTo>
                  <a:pt x="179693" y="1103393"/>
                  <a:pt x="179060" y="1101335"/>
                  <a:pt x="177792" y="1099276"/>
                </a:cubicBezTo>
                <a:close/>
                <a:moveTo>
                  <a:pt x="46229" y="1090158"/>
                </a:moveTo>
                <a:cubicBezTo>
                  <a:pt x="47022" y="1090742"/>
                  <a:pt x="47783" y="1091295"/>
                  <a:pt x="48543" y="1091846"/>
                </a:cubicBezTo>
                <a:cubicBezTo>
                  <a:pt x="48257" y="1092676"/>
                  <a:pt x="48003" y="1093474"/>
                  <a:pt x="47750" y="1094242"/>
                </a:cubicBezTo>
                <a:cubicBezTo>
                  <a:pt x="46989" y="1093689"/>
                  <a:pt x="45881" y="1093290"/>
                  <a:pt x="45564" y="1092552"/>
                </a:cubicBezTo>
                <a:cubicBezTo>
                  <a:pt x="45310" y="1091938"/>
                  <a:pt x="45977" y="1090957"/>
                  <a:pt x="46229" y="1090158"/>
                </a:cubicBezTo>
                <a:close/>
                <a:moveTo>
                  <a:pt x="4782881" y="1082509"/>
                </a:moveTo>
                <a:cubicBezTo>
                  <a:pt x="4780941" y="1083038"/>
                  <a:pt x="4779318" y="1084735"/>
                  <a:pt x="4778289" y="1088342"/>
                </a:cubicBezTo>
                <a:cubicBezTo>
                  <a:pt x="4782375" y="1091015"/>
                  <a:pt x="4786679" y="1093809"/>
                  <a:pt x="4791271" y="1096818"/>
                </a:cubicBezTo>
                <a:cubicBezTo>
                  <a:pt x="4792919" y="1094024"/>
                  <a:pt x="4794075" y="1091491"/>
                  <a:pt x="4794003" y="1089281"/>
                </a:cubicBezTo>
                <a:cubicBezTo>
                  <a:pt x="4793931" y="1087070"/>
                  <a:pt x="4792634" y="1085181"/>
                  <a:pt x="4789372" y="1083677"/>
                </a:cubicBezTo>
                <a:cubicBezTo>
                  <a:pt x="4787077" y="1082617"/>
                  <a:pt x="4784821" y="1081979"/>
                  <a:pt x="4782881" y="1082509"/>
                </a:cubicBezTo>
                <a:close/>
                <a:moveTo>
                  <a:pt x="204200" y="1079842"/>
                </a:moveTo>
                <a:cubicBezTo>
                  <a:pt x="205719" y="1090097"/>
                  <a:pt x="206890" y="1097865"/>
                  <a:pt x="208063" y="1105572"/>
                </a:cubicBezTo>
                <a:cubicBezTo>
                  <a:pt x="206795" y="1105941"/>
                  <a:pt x="205529" y="1106279"/>
                  <a:pt x="204264" y="1106648"/>
                </a:cubicBezTo>
                <a:cubicBezTo>
                  <a:pt x="201951" y="1101059"/>
                  <a:pt x="198880" y="1095623"/>
                  <a:pt x="197740" y="1089820"/>
                </a:cubicBezTo>
                <a:cubicBezTo>
                  <a:pt x="197265" y="1087518"/>
                  <a:pt x="201098" y="1084415"/>
                  <a:pt x="204200" y="1079842"/>
                </a:cubicBezTo>
                <a:close/>
                <a:moveTo>
                  <a:pt x="138149" y="1079658"/>
                </a:moveTo>
                <a:cubicBezTo>
                  <a:pt x="138181" y="1080578"/>
                  <a:pt x="138468" y="1081529"/>
                  <a:pt x="138243" y="1082359"/>
                </a:cubicBezTo>
                <a:cubicBezTo>
                  <a:pt x="138086" y="1082912"/>
                  <a:pt x="137230" y="1083281"/>
                  <a:pt x="136090" y="1084201"/>
                </a:cubicBezTo>
                <a:cubicBezTo>
                  <a:pt x="136090" y="1082359"/>
                  <a:pt x="136028" y="1081069"/>
                  <a:pt x="136185" y="1079811"/>
                </a:cubicBezTo>
                <a:cubicBezTo>
                  <a:pt x="136216" y="1079688"/>
                  <a:pt x="137453" y="1079719"/>
                  <a:pt x="138149" y="1079658"/>
                </a:cubicBezTo>
                <a:close/>
                <a:moveTo>
                  <a:pt x="162119" y="1072196"/>
                </a:moveTo>
                <a:cubicBezTo>
                  <a:pt x="162562" y="1074714"/>
                  <a:pt x="163892" y="1079226"/>
                  <a:pt x="163259" y="1079504"/>
                </a:cubicBezTo>
                <a:cubicBezTo>
                  <a:pt x="155912" y="1082789"/>
                  <a:pt x="163922" y="1088622"/>
                  <a:pt x="161041" y="1092552"/>
                </a:cubicBezTo>
                <a:cubicBezTo>
                  <a:pt x="152493" y="1087426"/>
                  <a:pt x="148977" y="1080270"/>
                  <a:pt x="153095" y="1074990"/>
                </a:cubicBezTo>
                <a:cubicBezTo>
                  <a:pt x="154646" y="1072993"/>
                  <a:pt x="159017" y="1073054"/>
                  <a:pt x="162119" y="1072196"/>
                </a:cubicBezTo>
                <a:close/>
                <a:moveTo>
                  <a:pt x="43918" y="1064764"/>
                </a:moveTo>
                <a:cubicBezTo>
                  <a:pt x="44298" y="1065041"/>
                  <a:pt x="44646" y="1065317"/>
                  <a:pt x="45024" y="1065563"/>
                </a:cubicBezTo>
                <a:cubicBezTo>
                  <a:pt x="44488" y="1066146"/>
                  <a:pt x="44015" y="1066761"/>
                  <a:pt x="43412" y="1067283"/>
                </a:cubicBezTo>
                <a:cubicBezTo>
                  <a:pt x="43349" y="1067344"/>
                  <a:pt x="42747" y="1066792"/>
                  <a:pt x="42365" y="1066515"/>
                </a:cubicBezTo>
                <a:cubicBezTo>
                  <a:pt x="42874" y="1065931"/>
                  <a:pt x="43412" y="1065348"/>
                  <a:pt x="43918" y="1064764"/>
                </a:cubicBezTo>
                <a:close/>
                <a:moveTo>
                  <a:pt x="4748273" y="1061629"/>
                </a:moveTo>
                <a:cubicBezTo>
                  <a:pt x="4746499" y="1062060"/>
                  <a:pt x="4744758" y="1062459"/>
                  <a:pt x="4742985" y="1062889"/>
                </a:cubicBezTo>
                <a:cubicBezTo>
                  <a:pt x="4743143" y="1063565"/>
                  <a:pt x="4743269" y="1064272"/>
                  <a:pt x="4743428" y="1064945"/>
                </a:cubicBezTo>
                <a:cubicBezTo>
                  <a:pt x="4745233" y="1064822"/>
                  <a:pt x="4747005" y="1064730"/>
                  <a:pt x="4748812" y="1064607"/>
                </a:cubicBezTo>
                <a:cubicBezTo>
                  <a:pt x="4748621" y="1063626"/>
                  <a:pt x="4748461" y="1062643"/>
                  <a:pt x="4748273" y="1061629"/>
                </a:cubicBezTo>
                <a:close/>
                <a:moveTo>
                  <a:pt x="140778" y="1060004"/>
                </a:moveTo>
                <a:cubicBezTo>
                  <a:pt x="141031" y="1062708"/>
                  <a:pt x="141283" y="1065409"/>
                  <a:pt x="141474" y="1068110"/>
                </a:cubicBezTo>
                <a:cubicBezTo>
                  <a:pt x="140651" y="1068264"/>
                  <a:pt x="139857" y="1068418"/>
                  <a:pt x="139037" y="1068571"/>
                </a:cubicBezTo>
                <a:cubicBezTo>
                  <a:pt x="138402" y="1065870"/>
                  <a:pt x="137769" y="1063136"/>
                  <a:pt x="137137" y="1060435"/>
                </a:cubicBezTo>
                <a:cubicBezTo>
                  <a:pt x="138340" y="1060281"/>
                  <a:pt x="139573" y="1060157"/>
                  <a:pt x="140778" y="1060004"/>
                </a:cubicBezTo>
                <a:close/>
                <a:moveTo>
                  <a:pt x="195430" y="1047844"/>
                </a:moveTo>
                <a:cubicBezTo>
                  <a:pt x="199038" y="1051945"/>
                  <a:pt x="200867" y="1055645"/>
                  <a:pt x="201353" y="1059499"/>
                </a:cubicBezTo>
                <a:cubicBezTo>
                  <a:pt x="201840" y="1063352"/>
                  <a:pt x="200986" y="1067359"/>
                  <a:pt x="199228" y="1072071"/>
                </a:cubicBezTo>
                <a:cubicBezTo>
                  <a:pt x="193813" y="1063842"/>
                  <a:pt x="191503" y="1057548"/>
                  <a:pt x="195430" y="1047844"/>
                </a:cubicBezTo>
                <a:close/>
                <a:moveTo>
                  <a:pt x="4814735" y="1043483"/>
                </a:moveTo>
                <a:cubicBezTo>
                  <a:pt x="4814070" y="1044435"/>
                  <a:pt x="4813247" y="1045294"/>
                  <a:pt x="4812898" y="1046338"/>
                </a:cubicBezTo>
                <a:cubicBezTo>
                  <a:pt x="4812803" y="1046645"/>
                  <a:pt x="4814228" y="1047383"/>
                  <a:pt x="4814956" y="1047904"/>
                </a:cubicBezTo>
                <a:cubicBezTo>
                  <a:pt x="4815431" y="1047167"/>
                  <a:pt x="4816316" y="1046399"/>
                  <a:pt x="4816286" y="1045693"/>
                </a:cubicBezTo>
                <a:cubicBezTo>
                  <a:pt x="4816221" y="1044924"/>
                  <a:pt x="4815274" y="1044220"/>
                  <a:pt x="4814735" y="1043483"/>
                </a:cubicBezTo>
                <a:close/>
                <a:moveTo>
                  <a:pt x="4771895" y="1039184"/>
                </a:moveTo>
                <a:cubicBezTo>
                  <a:pt x="4771418" y="1039461"/>
                  <a:pt x="4770848" y="1039706"/>
                  <a:pt x="4770531" y="1040104"/>
                </a:cubicBezTo>
                <a:cubicBezTo>
                  <a:pt x="4770373" y="1040258"/>
                  <a:pt x="4770848" y="1040842"/>
                  <a:pt x="4771037" y="1041240"/>
                </a:cubicBezTo>
                <a:cubicBezTo>
                  <a:pt x="4771323" y="1040995"/>
                  <a:pt x="4771767" y="1040811"/>
                  <a:pt x="4771895" y="1040505"/>
                </a:cubicBezTo>
                <a:cubicBezTo>
                  <a:pt x="4772020" y="1040104"/>
                  <a:pt x="4771925" y="1039614"/>
                  <a:pt x="4771895" y="1039184"/>
                </a:cubicBezTo>
                <a:close/>
                <a:moveTo>
                  <a:pt x="138181" y="1037159"/>
                </a:moveTo>
                <a:cubicBezTo>
                  <a:pt x="138655" y="1037251"/>
                  <a:pt x="139542" y="1037375"/>
                  <a:pt x="139542" y="1037467"/>
                </a:cubicBezTo>
                <a:cubicBezTo>
                  <a:pt x="139510" y="1038265"/>
                  <a:pt x="139353" y="1039064"/>
                  <a:pt x="139226" y="1039863"/>
                </a:cubicBezTo>
                <a:cubicBezTo>
                  <a:pt x="138751" y="1039770"/>
                  <a:pt x="138276" y="1039646"/>
                  <a:pt x="137800" y="1039553"/>
                </a:cubicBezTo>
                <a:cubicBezTo>
                  <a:pt x="137927" y="1038757"/>
                  <a:pt x="138054" y="1037958"/>
                  <a:pt x="138181" y="1037159"/>
                </a:cubicBezTo>
                <a:close/>
                <a:moveTo>
                  <a:pt x="4836125" y="1029127"/>
                </a:moveTo>
                <a:lnTo>
                  <a:pt x="4836137" y="1029143"/>
                </a:lnTo>
                <a:lnTo>
                  <a:pt x="4836107" y="1029174"/>
                </a:lnTo>
                <a:close/>
                <a:moveTo>
                  <a:pt x="4760559" y="1023124"/>
                </a:moveTo>
                <a:cubicBezTo>
                  <a:pt x="4759923" y="1023156"/>
                  <a:pt x="4759259" y="1023186"/>
                  <a:pt x="4758626" y="1023217"/>
                </a:cubicBezTo>
                <a:cubicBezTo>
                  <a:pt x="4758626" y="1029511"/>
                  <a:pt x="4758626" y="1035806"/>
                  <a:pt x="4758626" y="1042070"/>
                </a:cubicBezTo>
                <a:cubicBezTo>
                  <a:pt x="4759639" y="1042039"/>
                  <a:pt x="4760684" y="1042008"/>
                  <a:pt x="4761697" y="1041947"/>
                </a:cubicBezTo>
                <a:cubicBezTo>
                  <a:pt x="4761319" y="1035684"/>
                  <a:pt x="4760939" y="1029419"/>
                  <a:pt x="4760559" y="1023124"/>
                </a:cubicBezTo>
                <a:close/>
                <a:moveTo>
                  <a:pt x="4795135" y="998714"/>
                </a:moveTo>
                <a:cubicBezTo>
                  <a:pt x="4794693" y="998437"/>
                  <a:pt x="4793615" y="999051"/>
                  <a:pt x="4792823" y="999266"/>
                </a:cubicBezTo>
                <a:cubicBezTo>
                  <a:pt x="4793393" y="1000371"/>
                  <a:pt x="4793964" y="1001507"/>
                  <a:pt x="4794533" y="1002614"/>
                </a:cubicBezTo>
                <a:cubicBezTo>
                  <a:pt x="4795135" y="1002091"/>
                  <a:pt x="4795798" y="1001569"/>
                  <a:pt x="4796433" y="1001016"/>
                </a:cubicBezTo>
                <a:cubicBezTo>
                  <a:pt x="4796021" y="1000217"/>
                  <a:pt x="4795798" y="999144"/>
                  <a:pt x="4795135" y="998714"/>
                </a:cubicBezTo>
                <a:close/>
                <a:moveTo>
                  <a:pt x="4773129" y="996871"/>
                </a:moveTo>
                <a:cubicBezTo>
                  <a:pt x="4777182" y="1004147"/>
                  <a:pt x="4779588" y="1008448"/>
                  <a:pt x="4782183" y="1013114"/>
                </a:cubicBezTo>
                <a:cubicBezTo>
                  <a:pt x="4785889" y="1010903"/>
                  <a:pt x="4787321" y="1008508"/>
                  <a:pt x="4787503" y="1006175"/>
                </a:cubicBezTo>
                <a:cubicBezTo>
                  <a:pt x="4787686" y="1003841"/>
                  <a:pt x="4786617" y="1001569"/>
                  <a:pt x="4785319" y="999605"/>
                </a:cubicBezTo>
                <a:cubicBezTo>
                  <a:pt x="4784147" y="997792"/>
                  <a:pt x="4779493" y="998160"/>
                  <a:pt x="4773129" y="996871"/>
                </a:cubicBezTo>
                <a:close/>
                <a:moveTo>
                  <a:pt x="4850293" y="995674"/>
                </a:moveTo>
                <a:cubicBezTo>
                  <a:pt x="4847919" y="1011272"/>
                  <a:pt x="4840761" y="1006728"/>
                  <a:pt x="4833479" y="1001569"/>
                </a:cubicBezTo>
                <a:cubicBezTo>
                  <a:pt x="4832781" y="1003135"/>
                  <a:pt x="4832086" y="1004731"/>
                  <a:pt x="4831389" y="1006298"/>
                </a:cubicBezTo>
                <a:cubicBezTo>
                  <a:pt x="4835665" y="1008845"/>
                  <a:pt x="4839971" y="1011426"/>
                  <a:pt x="4842661" y="1013022"/>
                </a:cubicBezTo>
                <a:lnTo>
                  <a:pt x="4836125" y="1029127"/>
                </a:lnTo>
                <a:lnTo>
                  <a:pt x="4830487" y="1022203"/>
                </a:lnTo>
                <a:cubicBezTo>
                  <a:pt x="4828491" y="1020184"/>
                  <a:pt x="4825990" y="1019808"/>
                  <a:pt x="4821796" y="1025120"/>
                </a:cubicBezTo>
                <a:cubicBezTo>
                  <a:pt x="4823537" y="1028589"/>
                  <a:pt x="4825975" y="1031568"/>
                  <a:pt x="4826577" y="1034885"/>
                </a:cubicBezTo>
                <a:cubicBezTo>
                  <a:pt x="4829553" y="1051160"/>
                  <a:pt x="4826007" y="1068110"/>
                  <a:pt x="4832529" y="1084107"/>
                </a:cubicBezTo>
                <a:cubicBezTo>
                  <a:pt x="4833700" y="1086962"/>
                  <a:pt x="4831801" y="1091077"/>
                  <a:pt x="4831105" y="1094546"/>
                </a:cubicBezTo>
                <a:cubicBezTo>
                  <a:pt x="4830503" y="1097555"/>
                  <a:pt x="4828919" y="1100505"/>
                  <a:pt x="4828919" y="1103451"/>
                </a:cubicBezTo>
                <a:cubicBezTo>
                  <a:pt x="4829047" y="1136121"/>
                  <a:pt x="4826260" y="1141434"/>
                  <a:pt x="4817267" y="1160839"/>
                </a:cubicBezTo>
                <a:cubicBezTo>
                  <a:pt x="4827497" y="1161822"/>
                  <a:pt x="4837278" y="1162775"/>
                  <a:pt x="4847348" y="1163758"/>
                </a:cubicBezTo>
                <a:cubicBezTo>
                  <a:pt x="4848457" y="1158537"/>
                  <a:pt x="4849596" y="1153225"/>
                  <a:pt x="4850926" y="1147084"/>
                </a:cubicBezTo>
                <a:cubicBezTo>
                  <a:pt x="4856341" y="1147422"/>
                  <a:pt x="4860837" y="1147668"/>
                  <a:pt x="4865869" y="1147975"/>
                </a:cubicBezTo>
                <a:cubicBezTo>
                  <a:pt x="4868279" y="1156879"/>
                  <a:pt x="4870557" y="1165199"/>
                  <a:pt x="4873155" y="1174750"/>
                </a:cubicBezTo>
                <a:cubicBezTo>
                  <a:pt x="4875085" y="1172170"/>
                  <a:pt x="4876289" y="1171311"/>
                  <a:pt x="4876226" y="1170574"/>
                </a:cubicBezTo>
                <a:cubicBezTo>
                  <a:pt x="4871665" y="1130349"/>
                  <a:pt x="4867550" y="1090094"/>
                  <a:pt x="4862134" y="1049961"/>
                </a:cubicBezTo>
                <a:cubicBezTo>
                  <a:pt x="4859824" y="1032888"/>
                  <a:pt x="4854853" y="1016155"/>
                  <a:pt x="4850293" y="995674"/>
                </a:cubicBezTo>
                <a:close/>
                <a:moveTo>
                  <a:pt x="4756473" y="994937"/>
                </a:moveTo>
                <a:cubicBezTo>
                  <a:pt x="4755808" y="995488"/>
                  <a:pt x="4754669" y="996012"/>
                  <a:pt x="4754605" y="996625"/>
                </a:cubicBezTo>
                <a:cubicBezTo>
                  <a:pt x="4754541" y="997363"/>
                  <a:pt x="4755397" y="998160"/>
                  <a:pt x="4755903" y="998959"/>
                </a:cubicBezTo>
                <a:cubicBezTo>
                  <a:pt x="4756601" y="998375"/>
                  <a:pt x="4757801" y="997853"/>
                  <a:pt x="4757865" y="997209"/>
                </a:cubicBezTo>
                <a:cubicBezTo>
                  <a:pt x="4757963" y="996501"/>
                  <a:pt x="4756981" y="995705"/>
                  <a:pt x="4756473" y="994937"/>
                </a:cubicBezTo>
                <a:close/>
                <a:moveTo>
                  <a:pt x="236918" y="992026"/>
                </a:moveTo>
                <a:lnTo>
                  <a:pt x="236972" y="992237"/>
                </a:lnTo>
                <a:lnTo>
                  <a:pt x="237021" y="992521"/>
                </a:lnTo>
                <a:lnTo>
                  <a:pt x="236877" y="992298"/>
                </a:lnTo>
                <a:close/>
                <a:moveTo>
                  <a:pt x="4892722" y="982040"/>
                </a:moveTo>
                <a:cubicBezTo>
                  <a:pt x="4892120" y="982685"/>
                  <a:pt x="4891518" y="983361"/>
                  <a:pt x="4890916" y="984035"/>
                </a:cubicBezTo>
                <a:cubicBezTo>
                  <a:pt x="4891297" y="984833"/>
                  <a:pt x="4891677" y="985632"/>
                  <a:pt x="4892089" y="986401"/>
                </a:cubicBezTo>
                <a:cubicBezTo>
                  <a:pt x="4892881" y="985940"/>
                  <a:pt x="4894368" y="985325"/>
                  <a:pt x="4894305" y="985079"/>
                </a:cubicBezTo>
                <a:cubicBezTo>
                  <a:pt x="4894022" y="984004"/>
                  <a:pt x="4893293" y="983023"/>
                  <a:pt x="4892722" y="982040"/>
                </a:cubicBezTo>
                <a:close/>
                <a:moveTo>
                  <a:pt x="47783" y="980906"/>
                </a:moveTo>
                <a:cubicBezTo>
                  <a:pt x="48321" y="981152"/>
                  <a:pt x="48889" y="981398"/>
                  <a:pt x="49427" y="981644"/>
                </a:cubicBezTo>
                <a:cubicBezTo>
                  <a:pt x="49205" y="982074"/>
                  <a:pt x="49015" y="982504"/>
                  <a:pt x="48793" y="982934"/>
                </a:cubicBezTo>
                <a:cubicBezTo>
                  <a:pt x="48444" y="982749"/>
                  <a:pt x="47907" y="982626"/>
                  <a:pt x="47813" y="982350"/>
                </a:cubicBezTo>
                <a:cubicBezTo>
                  <a:pt x="47656" y="981920"/>
                  <a:pt x="47783" y="981398"/>
                  <a:pt x="47783" y="980906"/>
                </a:cubicBezTo>
                <a:close/>
                <a:moveTo>
                  <a:pt x="177696" y="978666"/>
                </a:moveTo>
                <a:cubicBezTo>
                  <a:pt x="177887" y="979065"/>
                  <a:pt x="178108" y="979462"/>
                  <a:pt x="178298" y="979862"/>
                </a:cubicBezTo>
                <a:cubicBezTo>
                  <a:pt x="177569" y="979862"/>
                  <a:pt x="176875" y="979892"/>
                  <a:pt x="176145" y="979892"/>
                </a:cubicBezTo>
                <a:cubicBezTo>
                  <a:pt x="176241" y="979462"/>
                  <a:pt x="176180" y="978911"/>
                  <a:pt x="176431" y="978696"/>
                </a:cubicBezTo>
                <a:cubicBezTo>
                  <a:pt x="176683" y="978512"/>
                  <a:pt x="177254" y="978666"/>
                  <a:pt x="177696" y="978666"/>
                </a:cubicBezTo>
                <a:close/>
                <a:moveTo>
                  <a:pt x="4833700" y="975009"/>
                </a:moveTo>
                <a:cubicBezTo>
                  <a:pt x="4833765" y="975469"/>
                  <a:pt x="4833700" y="975961"/>
                  <a:pt x="4833891" y="976328"/>
                </a:cubicBezTo>
                <a:cubicBezTo>
                  <a:pt x="4833985" y="976512"/>
                  <a:pt x="4834587" y="976451"/>
                  <a:pt x="4834937" y="976512"/>
                </a:cubicBezTo>
                <a:cubicBezTo>
                  <a:pt x="4835031" y="976083"/>
                  <a:pt x="4835157" y="975652"/>
                  <a:pt x="4835253" y="975224"/>
                </a:cubicBezTo>
                <a:cubicBezTo>
                  <a:pt x="4834747" y="975163"/>
                  <a:pt x="4834207" y="975070"/>
                  <a:pt x="4833700" y="975009"/>
                </a:cubicBezTo>
                <a:close/>
                <a:moveTo>
                  <a:pt x="231937" y="972370"/>
                </a:moveTo>
                <a:cubicBezTo>
                  <a:pt x="236622" y="976224"/>
                  <a:pt x="238120" y="979717"/>
                  <a:pt x="238314" y="982991"/>
                </a:cubicBezTo>
                <a:lnTo>
                  <a:pt x="236918" y="992026"/>
                </a:lnTo>
                <a:lnTo>
                  <a:pt x="234751" y="983466"/>
                </a:lnTo>
                <a:cubicBezTo>
                  <a:pt x="233947" y="980284"/>
                  <a:pt x="233045" y="976715"/>
                  <a:pt x="231937" y="972370"/>
                </a:cubicBezTo>
                <a:close/>
                <a:moveTo>
                  <a:pt x="4904786" y="971601"/>
                </a:moveTo>
                <a:cubicBezTo>
                  <a:pt x="4904027" y="971447"/>
                  <a:pt x="4903075" y="972061"/>
                  <a:pt x="4902220" y="972369"/>
                </a:cubicBezTo>
                <a:cubicBezTo>
                  <a:pt x="4902633" y="973104"/>
                  <a:pt x="4902948" y="974303"/>
                  <a:pt x="4903551" y="974486"/>
                </a:cubicBezTo>
                <a:cubicBezTo>
                  <a:pt x="4904215" y="974702"/>
                  <a:pt x="4905198" y="973965"/>
                  <a:pt x="4906021" y="973626"/>
                </a:cubicBezTo>
                <a:cubicBezTo>
                  <a:pt x="4905610" y="972920"/>
                  <a:pt x="4905325" y="971722"/>
                  <a:pt x="4904786" y="971601"/>
                </a:cubicBezTo>
                <a:close/>
                <a:moveTo>
                  <a:pt x="4776486" y="969573"/>
                </a:moveTo>
                <a:cubicBezTo>
                  <a:pt x="4775598" y="970096"/>
                  <a:pt x="4774743" y="970617"/>
                  <a:pt x="4773855" y="971171"/>
                </a:cubicBezTo>
                <a:lnTo>
                  <a:pt x="4778955" y="976668"/>
                </a:lnTo>
                <a:lnTo>
                  <a:pt x="4779081" y="977034"/>
                </a:lnTo>
                <a:lnTo>
                  <a:pt x="4779139" y="977322"/>
                </a:lnTo>
                <a:lnTo>
                  <a:pt x="4776897" y="989655"/>
                </a:lnTo>
                <a:cubicBezTo>
                  <a:pt x="4778481" y="989655"/>
                  <a:pt x="4780063" y="989624"/>
                  <a:pt x="4781615" y="989624"/>
                </a:cubicBezTo>
                <a:lnTo>
                  <a:pt x="4779139" y="977322"/>
                </a:lnTo>
                <a:lnTo>
                  <a:pt x="4779207" y="976942"/>
                </a:lnTo>
                <a:lnTo>
                  <a:pt x="4778955" y="976668"/>
                </a:lnTo>
                <a:close/>
                <a:moveTo>
                  <a:pt x="4896997" y="953821"/>
                </a:moveTo>
                <a:cubicBezTo>
                  <a:pt x="4896712" y="954436"/>
                  <a:pt x="4896427" y="955081"/>
                  <a:pt x="4896142" y="955694"/>
                </a:cubicBezTo>
                <a:cubicBezTo>
                  <a:pt x="4896585" y="955819"/>
                  <a:pt x="4897156" y="956125"/>
                  <a:pt x="4897440" y="955971"/>
                </a:cubicBezTo>
                <a:cubicBezTo>
                  <a:pt x="4897758" y="955819"/>
                  <a:pt x="4897821" y="955204"/>
                  <a:pt x="4897979" y="954897"/>
                </a:cubicBezTo>
                <a:cubicBezTo>
                  <a:pt x="4897631" y="954527"/>
                  <a:pt x="4897314" y="954190"/>
                  <a:pt x="4896997" y="953821"/>
                </a:cubicBezTo>
                <a:close/>
                <a:moveTo>
                  <a:pt x="4757801" y="950075"/>
                </a:moveTo>
                <a:cubicBezTo>
                  <a:pt x="4758119" y="950536"/>
                  <a:pt x="4758341" y="951120"/>
                  <a:pt x="4758752" y="951427"/>
                </a:cubicBezTo>
                <a:cubicBezTo>
                  <a:pt x="4758910" y="951519"/>
                  <a:pt x="4759512" y="951088"/>
                  <a:pt x="4759923" y="950904"/>
                </a:cubicBezTo>
                <a:cubicBezTo>
                  <a:pt x="4759672" y="950598"/>
                  <a:pt x="4759481" y="950168"/>
                  <a:pt x="4759165" y="950075"/>
                </a:cubicBezTo>
                <a:cubicBezTo>
                  <a:pt x="4758752" y="949922"/>
                  <a:pt x="4758245" y="950044"/>
                  <a:pt x="4757801" y="950075"/>
                </a:cubicBezTo>
                <a:close/>
                <a:moveTo>
                  <a:pt x="4871602" y="948908"/>
                </a:moveTo>
                <a:cubicBezTo>
                  <a:pt x="4870493" y="949246"/>
                  <a:pt x="4869353" y="949614"/>
                  <a:pt x="4868247" y="949953"/>
                </a:cubicBezTo>
                <a:cubicBezTo>
                  <a:pt x="4869543" y="954006"/>
                  <a:pt x="4870873" y="958059"/>
                  <a:pt x="4872204" y="962081"/>
                </a:cubicBezTo>
                <a:cubicBezTo>
                  <a:pt x="4873280" y="961743"/>
                  <a:pt x="4874389" y="961405"/>
                  <a:pt x="4875465" y="961067"/>
                </a:cubicBezTo>
                <a:cubicBezTo>
                  <a:pt x="4874167" y="957014"/>
                  <a:pt x="4872901" y="952961"/>
                  <a:pt x="4871602" y="948908"/>
                </a:cubicBezTo>
                <a:close/>
                <a:moveTo>
                  <a:pt x="192669" y="931223"/>
                </a:moveTo>
                <a:lnTo>
                  <a:pt x="195430" y="935646"/>
                </a:lnTo>
                <a:cubicBezTo>
                  <a:pt x="194795" y="935860"/>
                  <a:pt x="194162" y="936045"/>
                  <a:pt x="193527" y="936260"/>
                </a:cubicBezTo>
                <a:close/>
                <a:moveTo>
                  <a:pt x="192453" y="930649"/>
                </a:moveTo>
                <a:lnTo>
                  <a:pt x="192611" y="930888"/>
                </a:lnTo>
                <a:lnTo>
                  <a:pt x="192669" y="931223"/>
                </a:lnTo>
                <a:lnTo>
                  <a:pt x="192517" y="930980"/>
                </a:lnTo>
                <a:close/>
                <a:moveTo>
                  <a:pt x="191503" y="925667"/>
                </a:moveTo>
                <a:lnTo>
                  <a:pt x="192453" y="930649"/>
                </a:lnTo>
                <a:lnTo>
                  <a:pt x="189603" y="926343"/>
                </a:lnTo>
                <a:cubicBezTo>
                  <a:pt x="190236" y="926097"/>
                  <a:pt x="190868" y="925882"/>
                  <a:pt x="191503" y="925667"/>
                </a:cubicBezTo>
                <a:close/>
                <a:moveTo>
                  <a:pt x="4981823" y="900025"/>
                </a:moveTo>
                <a:lnTo>
                  <a:pt x="4981728" y="900118"/>
                </a:lnTo>
                <a:lnTo>
                  <a:pt x="4981751" y="900031"/>
                </a:lnTo>
                <a:close/>
                <a:moveTo>
                  <a:pt x="4891013" y="899655"/>
                </a:moveTo>
                <a:cubicBezTo>
                  <a:pt x="4892279" y="901713"/>
                  <a:pt x="4892913" y="903771"/>
                  <a:pt x="4894336" y="904753"/>
                </a:cubicBezTo>
                <a:cubicBezTo>
                  <a:pt x="4896142" y="905981"/>
                  <a:pt x="4898579" y="906319"/>
                  <a:pt x="4901875" y="907395"/>
                </a:cubicBezTo>
                <a:cubicBezTo>
                  <a:pt x="4898547" y="899655"/>
                  <a:pt x="4898547" y="899655"/>
                  <a:pt x="4891013" y="899655"/>
                </a:cubicBezTo>
                <a:close/>
                <a:moveTo>
                  <a:pt x="4759449" y="890536"/>
                </a:moveTo>
                <a:cubicBezTo>
                  <a:pt x="4759196" y="891335"/>
                  <a:pt x="4758531" y="892317"/>
                  <a:pt x="4758784" y="892931"/>
                </a:cubicBezTo>
                <a:cubicBezTo>
                  <a:pt x="4759101" y="893668"/>
                  <a:pt x="4760209" y="894068"/>
                  <a:pt x="4760970" y="894620"/>
                </a:cubicBezTo>
                <a:cubicBezTo>
                  <a:pt x="4761223" y="893853"/>
                  <a:pt x="4761477" y="893054"/>
                  <a:pt x="4761763" y="892224"/>
                </a:cubicBezTo>
                <a:cubicBezTo>
                  <a:pt x="4761002" y="891674"/>
                  <a:pt x="4760242" y="891120"/>
                  <a:pt x="4759449" y="890536"/>
                </a:cubicBezTo>
                <a:close/>
                <a:moveTo>
                  <a:pt x="4917420" y="880220"/>
                </a:moveTo>
                <a:cubicBezTo>
                  <a:pt x="4914319" y="884794"/>
                  <a:pt x="4910485" y="887897"/>
                  <a:pt x="4910960" y="890198"/>
                </a:cubicBezTo>
                <a:cubicBezTo>
                  <a:pt x="4912101" y="896001"/>
                  <a:pt x="4915171" y="901437"/>
                  <a:pt x="4917485" y="907026"/>
                </a:cubicBezTo>
                <a:cubicBezTo>
                  <a:pt x="4918749" y="906658"/>
                  <a:pt x="4920015" y="906319"/>
                  <a:pt x="4921283" y="905951"/>
                </a:cubicBezTo>
                <a:cubicBezTo>
                  <a:pt x="4920111" y="898244"/>
                  <a:pt x="4918939" y="890475"/>
                  <a:pt x="4917420" y="880220"/>
                </a:cubicBezTo>
                <a:close/>
                <a:moveTo>
                  <a:pt x="4851369" y="880036"/>
                </a:moveTo>
                <a:cubicBezTo>
                  <a:pt x="4850673" y="880097"/>
                  <a:pt x="4849436" y="880067"/>
                  <a:pt x="4849405" y="880190"/>
                </a:cubicBezTo>
                <a:cubicBezTo>
                  <a:pt x="4849249" y="881447"/>
                  <a:pt x="4849310" y="882737"/>
                  <a:pt x="4849310" y="884579"/>
                </a:cubicBezTo>
                <a:cubicBezTo>
                  <a:pt x="4850451" y="883659"/>
                  <a:pt x="4851307" y="883291"/>
                  <a:pt x="4851463" y="882737"/>
                </a:cubicBezTo>
                <a:cubicBezTo>
                  <a:pt x="4851688" y="881908"/>
                  <a:pt x="4851401" y="880956"/>
                  <a:pt x="4851369" y="880036"/>
                </a:cubicBezTo>
                <a:close/>
                <a:moveTo>
                  <a:pt x="4875339" y="872575"/>
                </a:moveTo>
                <a:cubicBezTo>
                  <a:pt x="4872237" y="873433"/>
                  <a:pt x="4867866" y="873372"/>
                  <a:pt x="4866315" y="875368"/>
                </a:cubicBezTo>
                <a:cubicBezTo>
                  <a:pt x="4862197" y="880648"/>
                  <a:pt x="4865713" y="887804"/>
                  <a:pt x="4874261" y="892931"/>
                </a:cubicBezTo>
                <a:cubicBezTo>
                  <a:pt x="4877142" y="889001"/>
                  <a:pt x="4869133" y="883167"/>
                  <a:pt x="4876479" y="879882"/>
                </a:cubicBezTo>
                <a:cubicBezTo>
                  <a:pt x="4877112" y="879604"/>
                  <a:pt x="4875782" y="875092"/>
                  <a:pt x="4875339" y="872575"/>
                </a:cubicBezTo>
                <a:close/>
                <a:moveTo>
                  <a:pt x="4757138" y="865142"/>
                </a:moveTo>
                <a:cubicBezTo>
                  <a:pt x="4756633" y="865726"/>
                  <a:pt x="4756094" y="866310"/>
                  <a:pt x="4755585" y="866894"/>
                </a:cubicBezTo>
                <a:cubicBezTo>
                  <a:pt x="4755967" y="867170"/>
                  <a:pt x="4756569" y="867723"/>
                  <a:pt x="4756633" y="867662"/>
                </a:cubicBezTo>
                <a:cubicBezTo>
                  <a:pt x="4757235" y="867139"/>
                  <a:pt x="4757708" y="866524"/>
                  <a:pt x="4758245" y="865941"/>
                </a:cubicBezTo>
                <a:cubicBezTo>
                  <a:pt x="4757865" y="865695"/>
                  <a:pt x="4757519" y="865419"/>
                  <a:pt x="4757138" y="865142"/>
                </a:cubicBezTo>
                <a:close/>
                <a:moveTo>
                  <a:pt x="4853997" y="860383"/>
                </a:moveTo>
                <a:cubicBezTo>
                  <a:pt x="4852793" y="860536"/>
                  <a:pt x="4851560" y="860659"/>
                  <a:pt x="4850357" y="860813"/>
                </a:cubicBezTo>
                <a:cubicBezTo>
                  <a:pt x="4850989" y="863514"/>
                  <a:pt x="4851623" y="866249"/>
                  <a:pt x="4852257" y="868949"/>
                </a:cubicBezTo>
                <a:cubicBezTo>
                  <a:pt x="4853077" y="868796"/>
                  <a:pt x="4853871" y="868643"/>
                  <a:pt x="4854695" y="868489"/>
                </a:cubicBezTo>
                <a:cubicBezTo>
                  <a:pt x="4854503" y="865787"/>
                  <a:pt x="4854251" y="863086"/>
                  <a:pt x="4853997" y="860383"/>
                </a:cubicBezTo>
                <a:close/>
                <a:moveTo>
                  <a:pt x="4908649" y="848223"/>
                </a:moveTo>
                <a:cubicBezTo>
                  <a:pt x="4904723" y="857926"/>
                  <a:pt x="4907033" y="864221"/>
                  <a:pt x="4912448" y="872450"/>
                </a:cubicBezTo>
                <a:cubicBezTo>
                  <a:pt x="4914207" y="867737"/>
                  <a:pt x="4915061" y="863731"/>
                  <a:pt x="4914573" y="859877"/>
                </a:cubicBezTo>
                <a:cubicBezTo>
                  <a:pt x="4914087" y="856024"/>
                  <a:pt x="4912259" y="852323"/>
                  <a:pt x="4908649" y="848223"/>
                </a:cubicBezTo>
                <a:close/>
                <a:moveTo>
                  <a:pt x="4851401" y="837538"/>
                </a:moveTo>
                <a:cubicBezTo>
                  <a:pt x="4851275" y="838337"/>
                  <a:pt x="4851147" y="839135"/>
                  <a:pt x="4851021" y="839932"/>
                </a:cubicBezTo>
                <a:cubicBezTo>
                  <a:pt x="4851496" y="840024"/>
                  <a:pt x="4851971" y="840149"/>
                  <a:pt x="4852446" y="840241"/>
                </a:cubicBezTo>
                <a:cubicBezTo>
                  <a:pt x="4852573" y="839443"/>
                  <a:pt x="4852730" y="838644"/>
                  <a:pt x="4852762" y="837845"/>
                </a:cubicBezTo>
                <a:cubicBezTo>
                  <a:pt x="4852762" y="837753"/>
                  <a:pt x="4851875" y="837630"/>
                  <a:pt x="4851401" y="837538"/>
                </a:cubicBezTo>
                <a:close/>
                <a:moveTo>
                  <a:pt x="183397" y="835760"/>
                </a:moveTo>
                <a:cubicBezTo>
                  <a:pt x="183429" y="836159"/>
                  <a:pt x="183492" y="836589"/>
                  <a:pt x="183556" y="837019"/>
                </a:cubicBezTo>
                <a:cubicBezTo>
                  <a:pt x="183112" y="837142"/>
                  <a:pt x="182606" y="837419"/>
                  <a:pt x="182288" y="837326"/>
                </a:cubicBezTo>
                <a:cubicBezTo>
                  <a:pt x="181940" y="837173"/>
                  <a:pt x="181718" y="836650"/>
                  <a:pt x="181465" y="836281"/>
                </a:cubicBezTo>
                <a:cubicBezTo>
                  <a:pt x="182097" y="836097"/>
                  <a:pt x="182763" y="835943"/>
                  <a:pt x="183397" y="835760"/>
                </a:cubicBezTo>
                <a:close/>
                <a:moveTo>
                  <a:pt x="4761002" y="781284"/>
                </a:moveTo>
                <a:cubicBezTo>
                  <a:pt x="4761002" y="781777"/>
                  <a:pt x="4760876" y="782299"/>
                  <a:pt x="4761033" y="782729"/>
                </a:cubicBezTo>
                <a:cubicBezTo>
                  <a:pt x="4761127" y="783005"/>
                  <a:pt x="4761665" y="783128"/>
                  <a:pt x="4762013" y="783312"/>
                </a:cubicBezTo>
                <a:cubicBezTo>
                  <a:pt x="4762235" y="782882"/>
                  <a:pt x="4762425" y="782452"/>
                  <a:pt x="4762647" y="782022"/>
                </a:cubicBezTo>
                <a:cubicBezTo>
                  <a:pt x="4762109" y="781777"/>
                  <a:pt x="4761541" y="781531"/>
                  <a:pt x="4761002" y="781284"/>
                </a:cubicBezTo>
                <a:close/>
                <a:moveTo>
                  <a:pt x="4890916" y="779044"/>
                </a:moveTo>
                <a:cubicBezTo>
                  <a:pt x="4890473" y="779044"/>
                  <a:pt x="4889903" y="778890"/>
                  <a:pt x="4889651" y="779075"/>
                </a:cubicBezTo>
                <a:cubicBezTo>
                  <a:pt x="4889399" y="779289"/>
                  <a:pt x="4889461" y="779841"/>
                  <a:pt x="4889365" y="780271"/>
                </a:cubicBezTo>
                <a:cubicBezTo>
                  <a:pt x="4890095" y="780271"/>
                  <a:pt x="4890789" y="780241"/>
                  <a:pt x="4891518" y="780241"/>
                </a:cubicBezTo>
                <a:cubicBezTo>
                  <a:pt x="4891329" y="779841"/>
                  <a:pt x="4891107" y="779444"/>
                  <a:pt x="4890916" y="779044"/>
                </a:cubicBezTo>
                <a:close/>
                <a:moveTo>
                  <a:pt x="162056" y="736733"/>
                </a:moveTo>
                <a:cubicBezTo>
                  <a:pt x="162562" y="738914"/>
                  <a:pt x="163101" y="741094"/>
                  <a:pt x="163610" y="743273"/>
                </a:cubicBezTo>
                <a:cubicBezTo>
                  <a:pt x="162847" y="743427"/>
                  <a:pt x="162056" y="743582"/>
                  <a:pt x="161262" y="743734"/>
                </a:cubicBezTo>
                <a:cubicBezTo>
                  <a:pt x="160631" y="741616"/>
                  <a:pt x="160028" y="739496"/>
                  <a:pt x="159397" y="737378"/>
                </a:cubicBezTo>
                <a:cubicBezTo>
                  <a:pt x="160283" y="737163"/>
                  <a:pt x="161169" y="736948"/>
                  <a:pt x="162056" y="736733"/>
                </a:cubicBezTo>
                <a:close/>
                <a:moveTo>
                  <a:pt x="4904723" y="726045"/>
                </a:moveTo>
                <a:cubicBezTo>
                  <a:pt x="4904089" y="726260"/>
                  <a:pt x="4903455" y="726476"/>
                  <a:pt x="4902823" y="726721"/>
                </a:cubicBezTo>
                <a:lnTo>
                  <a:pt x="4905673" y="731027"/>
                </a:lnTo>
                <a:lnTo>
                  <a:pt x="4905737" y="731358"/>
                </a:lnTo>
                <a:lnTo>
                  <a:pt x="4905889" y="731602"/>
                </a:lnTo>
                <a:lnTo>
                  <a:pt x="4906747" y="736638"/>
                </a:lnTo>
                <a:cubicBezTo>
                  <a:pt x="4907381" y="736423"/>
                  <a:pt x="4908015" y="736238"/>
                  <a:pt x="4908649" y="736024"/>
                </a:cubicBezTo>
                <a:lnTo>
                  <a:pt x="4905889" y="731602"/>
                </a:lnTo>
                <a:lnTo>
                  <a:pt x="4905831" y="731266"/>
                </a:lnTo>
                <a:lnTo>
                  <a:pt x="4905673" y="731027"/>
                </a:lnTo>
                <a:close/>
                <a:moveTo>
                  <a:pt x="148028" y="717850"/>
                </a:moveTo>
                <a:cubicBezTo>
                  <a:pt x="148599" y="718401"/>
                  <a:pt x="149042" y="719078"/>
                  <a:pt x="149548" y="719691"/>
                </a:cubicBezTo>
                <a:cubicBezTo>
                  <a:pt x="149168" y="719967"/>
                  <a:pt x="148756" y="720213"/>
                  <a:pt x="148376" y="720459"/>
                </a:cubicBezTo>
                <a:cubicBezTo>
                  <a:pt x="147869" y="719845"/>
                  <a:pt x="147396" y="719200"/>
                  <a:pt x="146920" y="718587"/>
                </a:cubicBezTo>
                <a:cubicBezTo>
                  <a:pt x="147300" y="718311"/>
                  <a:pt x="147964" y="717789"/>
                  <a:pt x="148028" y="717850"/>
                </a:cubicBezTo>
                <a:close/>
                <a:moveTo>
                  <a:pt x="84259" y="681248"/>
                </a:moveTo>
                <a:cubicBezTo>
                  <a:pt x="97716" y="685639"/>
                  <a:pt x="118550" y="714503"/>
                  <a:pt x="120799" y="733417"/>
                </a:cubicBezTo>
                <a:cubicBezTo>
                  <a:pt x="113388" y="724789"/>
                  <a:pt x="106612" y="718065"/>
                  <a:pt x="96829" y="713827"/>
                </a:cubicBezTo>
                <a:cubicBezTo>
                  <a:pt x="87139" y="709621"/>
                  <a:pt x="82768" y="694329"/>
                  <a:pt x="84259" y="681248"/>
                </a:cubicBezTo>
                <a:close/>
                <a:moveTo>
                  <a:pt x="74252" y="679712"/>
                </a:moveTo>
                <a:cubicBezTo>
                  <a:pt x="74409" y="680142"/>
                  <a:pt x="74569" y="680541"/>
                  <a:pt x="74727" y="680972"/>
                </a:cubicBezTo>
                <a:cubicBezTo>
                  <a:pt x="74474" y="681371"/>
                  <a:pt x="74252" y="681739"/>
                  <a:pt x="73998" y="682108"/>
                </a:cubicBezTo>
                <a:cubicBezTo>
                  <a:pt x="73681" y="681862"/>
                  <a:pt x="73082" y="681432"/>
                  <a:pt x="73113" y="681340"/>
                </a:cubicBezTo>
                <a:cubicBezTo>
                  <a:pt x="73428" y="680756"/>
                  <a:pt x="73871" y="680234"/>
                  <a:pt x="74252" y="679712"/>
                </a:cubicBezTo>
                <a:close/>
                <a:moveTo>
                  <a:pt x="141915" y="673100"/>
                </a:moveTo>
                <a:lnTo>
                  <a:pt x="146447" y="680050"/>
                </a:lnTo>
                <a:cubicBezTo>
                  <a:pt x="145337" y="680572"/>
                  <a:pt x="144260" y="681094"/>
                  <a:pt x="143153" y="681617"/>
                </a:cubicBezTo>
                <a:close/>
                <a:moveTo>
                  <a:pt x="141889" y="672927"/>
                </a:moveTo>
                <a:lnTo>
                  <a:pt x="141915" y="673100"/>
                </a:lnTo>
                <a:lnTo>
                  <a:pt x="141835" y="672977"/>
                </a:lnTo>
                <a:lnTo>
                  <a:pt x="141858" y="672941"/>
                </a:lnTo>
                <a:close/>
                <a:moveTo>
                  <a:pt x="64754" y="638383"/>
                </a:moveTo>
                <a:cubicBezTo>
                  <a:pt x="64754" y="644400"/>
                  <a:pt x="64754" y="649437"/>
                  <a:pt x="64754" y="654993"/>
                </a:cubicBezTo>
                <a:cubicBezTo>
                  <a:pt x="54811" y="647348"/>
                  <a:pt x="54811" y="647348"/>
                  <a:pt x="64754" y="638383"/>
                </a:cubicBezTo>
                <a:close/>
                <a:moveTo>
                  <a:pt x="4896617" y="636139"/>
                </a:moveTo>
                <a:cubicBezTo>
                  <a:pt x="4895983" y="636322"/>
                  <a:pt x="4895317" y="636475"/>
                  <a:pt x="4894685" y="636660"/>
                </a:cubicBezTo>
                <a:cubicBezTo>
                  <a:pt x="4894938" y="637029"/>
                  <a:pt x="4895159" y="637551"/>
                  <a:pt x="4895507" y="637704"/>
                </a:cubicBezTo>
                <a:cubicBezTo>
                  <a:pt x="4895826" y="637797"/>
                  <a:pt x="4896333" y="637520"/>
                  <a:pt x="4896775" y="637397"/>
                </a:cubicBezTo>
                <a:cubicBezTo>
                  <a:pt x="4896712" y="636967"/>
                  <a:pt x="4896649" y="636537"/>
                  <a:pt x="4896617" y="636139"/>
                </a:cubicBezTo>
                <a:close/>
                <a:moveTo>
                  <a:pt x="16623" y="626131"/>
                </a:moveTo>
                <a:cubicBezTo>
                  <a:pt x="17162" y="629294"/>
                  <a:pt x="17668" y="632456"/>
                  <a:pt x="18175" y="635619"/>
                </a:cubicBezTo>
                <a:cubicBezTo>
                  <a:pt x="16782" y="635742"/>
                  <a:pt x="15389" y="635833"/>
                  <a:pt x="13997" y="635956"/>
                </a:cubicBezTo>
                <a:cubicBezTo>
                  <a:pt x="13807" y="632794"/>
                  <a:pt x="13617" y="629662"/>
                  <a:pt x="13426" y="626500"/>
                </a:cubicBezTo>
                <a:cubicBezTo>
                  <a:pt x="14471" y="626377"/>
                  <a:pt x="15546" y="626253"/>
                  <a:pt x="16623" y="626131"/>
                </a:cubicBezTo>
                <a:close/>
                <a:moveTo>
                  <a:pt x="2028" y="612804"/>
                </a:moveTo>
                <a:cubicBezTo>
                  <a:pt x="2122" y="615106"/>
                  <a:pt x="2248" y="617380"/>
                  <a:pt x="2343" y="619713"/>
                </a:cubicBezTo>
                <a:cubicBezTo>
                  <a:pt x="1710" y="619744"/>
                  <a:pt x="1046" y="619775"/>
                  <a:pt x="412" y="619805"/>
                </a:cubicBezTo>
                <a:cubicBezTo>
                  <a:pt x="285" y="617503"/>
                  <a:pt x="127" y="615199"/>
                  <a:pt x="0" y="612897"/>
                </a:cubicBezTo>
                <a:cubicBezTo>
                  <a:pt x="666" y="612866"/>
                  <a:pt x="1362" y="612835"/>
                  <a:pt x="2028" y="612804"/>
                </a:cubicBezTo>
                <a:close/>
                <a:moveTo>
                  <a:pt x="58072" y="604913"/>
                </a:moveTo>
                <a:cubicBezTo>
                  <a:pt x="58989" y="605036"/>
                  <a:pt x="59910" y="605128"/>
                  <a:pt x="60828" y="605251"/>
                </a:cubicBezTo>
                <a:cubicBezTo>
                  <a:pt x="60448" y="610503"/>
                  <a:pt x="60035" y="615721"/>
                  <a:pt x="59654" y="620941"/>
                </a:cubicBezTo>
                <a:cubicBezTo>
                  <a:pt x="59117" y="620972"/>
                  <a:pt x="58610" y="620972"/>
                  <a:pt x="58072" y="620972"/>
                </a:cubicBezTo>
                <a:cubicBezTo>
                  <a:pt x="58072" y="615629"/>
                  <a:pt x="58072" y="610257"/>
                  <a:pt x="58072" y="604913"/>
                </a:cubicBezTo>
                <a:close/>
                <a:moveTo>
                  <a:pt x="50346" y="583236"/>
                </a:moveTo>
                <a:cubicBezTo>
                  <a:pt x="51106" y="583818"/>
                  <a:pt x="51836" y="584432"/>
                  <a:pt x="52564" y="585016"/>
                </a:cubicBezTo>
                <a:cubicBezTo>
                  <a:pt x="51454" y="586675"/>
                  <a:pt x="50346" y="588331"/>
                  <a:pt x="49237" y="589991"/>
                </a:cubicBezTo>
                <a:cubicBezTo>
                  <a:pt x="48321" y="589161"/>
                  <a:pt x="47433" y="588331"/>
                  <a:pt x="46515" y="587502"/>
                </a:cubicBezTo>
                <a:cubicBezTo>
                  <a:pt x="47783" y="586091"/>
                  <a:pt x="49079" y="584647"/>
                  <a:pt x="50346" y="583236"/>
                </a:cubicBezTo>
                <a:close/>
                <a:moveTo>
                  <a:pt x="33532" y="572764"/>
                </a:moveTo>
                <a:cubicBezTo>
                  <a:pt x="33502" y="573256"/>
                  <a:pt x="33627" y="573808"/>
                  <a:pt x="33437" y="574177"/>
                </a:cubicBezTo>
                <a:cubicBezTo>
                  <a:pt x="33310" y="574392"/>
                  <a:pt x="32677" y="574362"/>
                  <a:pt x="32265" y="574423"/>
                </a:cubicBezTo>
                <a:cubicBezTo>
                  <a:pt x="32108" y="573993"/>
                  <a:pt x="31919" y="573563"/>
                  <a:pt x="31793" y="573133"/>
                </a:cubicBezTo>
                <a:cubicBezTo>
                  <a:pt x="32360" y="573010"/>
                  <a:pt x="32962" y="572887"/>
                  <a:pt x="33532" y="572764"/>
                </a:cubicBezTo>
                <a:close/>
                <a:moveTo>
                  <a:pt x="4875276" y="537111"/>
                </a:moveTo>
                <a:cubicBezTo>
                  <a:pt x="4874389" y="537327"/>
                  <a:pt x="4873503" y="537542"/>
                  <a:pt x="4872617" y="537756"/>
                </a:cubicBezTo>
                <a:cubicBezTo>
                  <a:pt x="4873248" y="539875"/>
                  <a:pt x="4873850" y="541994"/>
                  <a:pt x="4874483" y="544112"/>
                </a:cubicBezTo>
                <a:cubicBezTo>
                  <a:pt x="4875276" y="543960"/>
                  <a:pt x="4876067" y="543805"/>
                  <a:pt x="4876829" y="543651"/>
                </a:cubicBezTo>
                <a:cubicBezTo>
                  <a:pt x="4876321" y="541472"/>
                  <a:pt x="4875782" y="539293"/>
                  <a:pt x="4875276" y="537111"/>
                </a:cubicBezTo>
                <a:close/>
                <a:moveTo>
                  <a:pt x="39327" y="529807"/>
                </a:moveTo>
                <a:cubicBezTo>
                  <a:pt x="40624" y="532109"/>
                  <a:pt x="41923" y="534444"/>
                  <a:pt x="43221" y="536746"/>
                </a:cubicBezTo>
                <a:cubicBezTo>
                  <a:pt x="42620" y="537114"/>
                  <a:pt x="42018" y="537484"/>
                  <a:pt x="41416" y="537852"/>
                </a:cubicBezTo>
                <a:cubicBezTo>
                  <a:pt x="39801" y="535763"/>
                  <a:pt x="38219" y="533645"/>
                  <a:pt x="36603" y="531556"/>
                </a:cubicBezTo>
                <a:cubicBezTo>
                  <a:pt x="37490" y="530974"/>
                  <a:pt x="38408" y="530389"/>
                  <a:pt x="39327" y="529807"/>
                </a:cubicBezTo>
                <a:close/>
                <a:moveTo>
                  <a:pt x="4861249" y="518228"/>
                </a:moveTo>
                <a:cubicBezTo>
                  <a:pt x="4861184" y="518167"/>
                  <a:pt x="4860521" y="518689"/>
                  <a:pt x="4860140" y="518965"/>
                </a:cubicBezTo>
                <a:cubicBezTo>
                  <a:pt x="4860616" y="519578"/>
                  <a:pt x="4861089" y="520223"/>
                  <a:pt x="4861597" y="520838"/>
                </a:cubicBezTo>
                <a:cubicBezTo>
                  <a:pt x="4861976" y="520592"/>
                  <a:pt x="4862388" y="520346"/>
                  <a:pt x="4862769" y="520070"/>
                </a:cubicBezTo>
                <a:cubicBezTo>
                  <a:pt x="4862261" y="519457"/>
                  <a:pt x="4861819" y="518779"/>
                  <a:pt x="4861249" y="518228"/>
                </a:cubicBezTo>
                <a:close/>
                <a:moveTo>
                  <a:pt x="60320" y="500544"/>
                </a:moveTo>
                <a:cubicBezTo>
                  <a:pt x="60891" y="502356"/>
                  <a:pt x="61490" y="504167"/>
                  <a:pt x="62062" y="505979"/>
                </a:cubicBezTo>
                <a:cubicBezTo>
                  <a:pt x="61554" y="506133"/>
                  <a:pt x="61047" y="506286"/>
                  <a:pt x="60543" y="506440"/>
                </a:cubicBezTo>
                <a:cubicBezTo>
                  <a:pt x="59940" y="504658"/>
                  <a:pt x="59339" y="502846"/>
                  <a:pt x="58704" y="501035"/>
                </a:cubicBezTo>
                <a:cubicBezTo>
                  <a:pt x="59244" y="500881"/>
                  <a:pt x="59782" y="500697"/>
                  <a:pt x="60320" y="500544"/>
                </a:cubicBezTo>
                <a:close/>
                <a:moveTo>
                  <a:pt x="4797479" y="481626"/>
                </a:moveTo>
                <a:cubicBezTo>
                  <a:pt x="4795989" y="494708"/>
                  <a:pt x="4800359" y="509999"/>
                  <a:pt x="4810049" y="514205"/>
                </a:cubicBezTo>
                <a:cubicBezTo>
                  <a:pt x="4819833" y="518443"/>
                  <a:pt x="4826609" y="525167"/>
                  <a:pt x="4834019" y="533796"/>
                </a:cubicBezTo>
                <a:cubicBezTo>
                  <a:pt x="4831770" y="514882"/>
                  <a:pt x="4810936" y="486018"/>
                  <a:pt x="4797479" y="481626"/>
                </a:cubicBezTo>
                <a:close/>
                <a:moveTo>
                  <a:pt x="4787472" y="480091"/>
                </a:moveTo>
                <a:cubicBezTo>
                  <a:pt x="4787091" y="480613"/>
                  <a:pt x="4786649" y="481135"/>
                  <a:pt x="4786333" y="481719"/>
                </a:cubicBezTo>
                <a:cubicBezTo>
                  <a:pt x="4786301" y="481811"/>
                  <a:pt x="4786901" y="482241"/>
                  <a:pt x="4787217" y="482487"/>
                </a:cubicBezTo>
                <a:cubicBezTo>
                  <a:pt x="4787472" y="482118"/>
                  <a:pt x="4787693" y="481750"/>
                  <a:pt x="4787947" y="481350"/>
                </a:cubicBezTo>
                <a:cubicBezTo>
                  <a:pt x="4787788" y="480920"/>
                  <a:pt x="4787629" y="480520"/>
                  <a:pt x="4787472" y="480091"/>
                </a:cubicBezTo>
                <a:close/>
                <a:moveTo>
                  <a:pt x="4855077" y="473320"/>
                </a:moveTo>
                <a:lnTo>
                  <a:pt x="4855055" y="473356"/>
                </a:lnTo>
                <a:lnTo>
                  <a:pt x="4855043" y="473336"/>
                </a:lnTo>
                <a:close/>
                <a:moveTo>
                  <a:pt x="4855105" y="473275"/>
                </a:moveTo>
                <a:lnTo>
                  <a:pt x="4855109" y="473305"/>
                </a:lnTo>
                <a:lnTo>
                  <a:pt x="4855077" y="473320"/>
                </a:lnTo>
                <a:close/>
                <a:moveTo>
                  <a:pt x="52342" y="471434"/>
                </a:moveTo>
                <a:cubicBezTo>
                  <a:pt x="53703" y="476778"/>
                  <a:pt x="55064" y="482121"/>
                  <a:pt x="56426" y="487462"/>
                </a:cubicBezTo>
                <a:cubicBezTo>
                  <a:pt x="55539" y="487678"/>
                  <a:pt x="54652" y="487862"/>
                  <a:pt x="53764" y="488077"/>
                </a:cubicBezTo>
                <a:cubicBezTo>
                  <a:pt x="52404" y="482734"/>
                  <a:pt x="51074" y="477361"/>
                  <a:pt x="49713" y="472018"/>
                </a:cubicBezTo>
                <a:cubicBezTo>
                  <a:pt x="50600" y="471833"/>
                  <a:pt x="51454" y="471619"/>
                  <a:pt x="52342" y="471434"/>
                </a:cubicBezTo>
                <a:close/>
                <a:moveTo>
                  <a:pt x="4777974" y="438762"/>
                </a:moveTo>
                <a:cubicBezTo>
                  <a:pt x="4768031" y="447726"/>
                  <a:pt x="4768031" y="447726"/>
                  <a:pt x="4777974" y="455372"/>
                </a:cubicBezTo>
                <a:cubicBezTo>
                  <a:pt x="4777974" y="449815"/>
                  <a:pt x="4777974" y="444779"/>
                  <a:pt x="4777974" y="438762"/>
                </a:cubicBezTo>
                <a:close/>
                <a:moveTo>
                  <a:pt x="4729843" y="426510"/>
                </a:moveTo>
                <a:cubicBezTo>
                  <a:pt x="4728766" y="426631"/>
                  <a:pt x="4727691" y="426756"/>
                  <a:pt x="4726646" y="426878"/>
                </a:cubicBezTo>
                <a:cubicBezTo>
                  <a:pt x="4726837" y="430041"/>
                  <a:pt x="4727027" y="433173"/>
                  <a:pt x="4727217" y="436335"/>
                </a:cubicBezTo>
                <a:cubicBezTo>
                  <a:pt x="4728609" y="436212"/>
                  <a:pt x="4730003" y="436120"/>
                  <a:pt x="4731395" y="435997"/>
                </a:cubicBezTo>
                <a:cubicBezTo>
                  <a:pt x="4730889" y="432835"/>
                  <a:pt x="4730382" y="429672"/>
                  <a:pt x="4729843" y="426510"/>
                </a:cubicBezTo>
                <a:close/>
                <a:moveTo>
                  <a:pt x="4715248" y="413183"/>
                </a:moveTo>
                <a:cubicBezTo>
                  <a:pt x="4714583" y="413214"/>
                  <a:pt x="4713886" y="413245"/>
                  <a:pt x="4713221" y="413275"/>
                </a:cubicBezTo>
                <a:cubicBezTo>
                  <a:pt x="4713347" y="415577"/>
                  <a:pt x="4713505" y="417881"/>
                  <a:pt x="4713631" y="420184"/>
                </a:cubicBezTo>
                <a:cubicBezTo>
                  <a:pt x="4714267" y="420153"/>
                  <a:pt x="4714930" y="420123"/>
                  <a:pt x="4715563" y="420091"/>
                </a:cubicBezTo>
                <a:cubicBezTo>
                  <a:pt x="4715469" y="417758"/>
                  <a:pt x="4715342" y="415485"/>
                  <a:pt x="4715248" y="413183"/>
                </a:cubicBezTo>
                <a:close/>
                <a:moveTo>
                  <a:pt x="100799" y="412237"/>
                </a:moveTo>
                <a:lnTo>
                  <a:pt x="104427" y="422583"/>
                </a:lnTo>
                <a:cubicBezTo>
                  <a:pt x="103509" y="422798"/>
                  <a:pt x="102622" y="423011"/>
                  <a:pt x="101706" y="423226"/>
                </a:cubicBezTo>
                <a:close/>
                <a:moveTo>
                  <a:pt x="100732" y="411996"/>
                </a:moveTo>
                <a:lnTo>
                  <a:pt x="100787" y="412080"/>
                </a:lnTo>
                <a:lnTo>
                  <a:pt x="100799" y="412237"/>
                </a:lnTo>
                <a:lnTo>
                  <a:pt x="100755" y="412111"/>
                </a:lnTo>
                <a:close/>
                <a:moveTo>
                  <a:pt x="99709" y="406860"/>
                </a:moveTo>
                <a:lnTo>
                  <a:pt x="100732" y="411996"/>
                </a:lnTo>
                <a:lnTo>
                  <a:pt x="97841" y="407504"/>
                </a:lnTo>
                <a:cubicBezTo>
                  <a:pt x="98473" y="407290"/>
                  <a:pt x="99075" y="407074"/>
                  <a:pt x="99709" y="406860"/>
                </a:cubicBezTo>
                <a:close/>
                <a:moveTo>
                  <a:pt x="4771292" y="405291"/>
                </a:moveTo>
                <a:cubicBezTo>
                  <a:pt x="4771292" y="410635"/>
                  <a:pt x="4771292" y="416007"/>
                  <a:pt x="4771292" y="421351"/>
                </a:cubicBezTo>
                <a:cubicBezTo>
                  <a:pt x="4771830" y="421351"/>
                  <a:pt x="4772337" y="421351"/>
                  <a:pt x="4772874" y="421320"/>
                </a:cubicBezTo>
                <a:cubicBezTo>
                  <a:pt x="4773255" y="416100"/>
                  <a:pt x="4773667" y="410881"/>
                  <a:pt x="4774048" y="405630"/>
                </a:cubicBezTo>
                <a:cubicBezTo>
                  <a:pt x="4773129" y="405507"/>
                  <a:pt x="4772209" y="405414"/>
                  <a:pt x="4771292" y="405291"/>
                </a:cubicBezTo>
                <a:close/>
                <a:moveTo>
                  <a:pt x="112406" y="395376"/>
                </a:moveTo>
                <a:cubicBezTo>
                  <a:pt x="113895" y="398323"/>
                  <a:pt x="115383" y="401272"/>
                  <a:pt x="116903" y="404188"/>
                </a:cubicBezTo>
                <a:cubicBezTo>
                  <a:pt x="116079" y="404681"/>
                  <a:pt x="115287" y="405141"/>
                  <a:pt x="114495" y="405632"/>
                </a:cubicBezTo>
                <a:cubicBezTo>
                  <a:pt x="112533" y="403052"/>
                  <a:pt x="110600" y="400443"/>
                  <a:pt x="108670" y="397864"/>
                </a:cubicBezTo>
                <a:cubicBezTo>
                  <a:pt x="109906" y="397035"/>
                  <a:pt x="111170" y="396205"/>
                  <a:pt x="112406" y="395376"/>
                </a:cubicBezTo>
                <a:close/>
                <a:moveTo>
                  <a:pt x="4763566" y="383614"/>
                </a:moveTo>
                <a:cubicBezTo>
                  <a:pt x="4762299" y="385025"/>
                  <a:pt x="4761002" y="386469"/>
                  <a:pt x="4759735" y="387881"/>
                </a:cubicBezTo>
                <a:cubicBezTo>
                  <a:pt x="4760653" y="388710"/>
                  <a:pt x="4761541" y="389540"/>
                  <a:pt x="4762457" y="390369"/>
                </a:cubicBezTo>
                <a:cubicBezTo>
                  <a:pt x="4763566" y="388710"/>
                  <a:pt x="4764675" y="387053"/>
                  <a:pt x="4765784" y="385395"/>
                </a:cubicBezTo>
                <a:cubicBezTo>
                  <a:pt x="4765055" y="384811"/>
                  <a:pt x="4764327" y="384196"/>
                  <a:pt x="4763566" y="383614"/>
                </a:cubicBezTo>
                <a:close/>
                <a:moveTo>
                  <a:pt x="171823" y="375014"/>
                </a:moveTo>
                <a:cubicBezTo>
                  <a:pt x="169968" y="375351"/>
                  <a:pt x="168063" y="375711"/>
                  <a:pt x="165479" y="376188"/>
                </a:cubicBezTo>
                <a:cubicBezTo>
                  <a:pt x="167819" y="376508"/>
                  <a:pt x="169138" y="376688"/>
                  <a:pt x="170456" y="376846"/>
                </a:cubicBezTo>
                <a:cubicBezTo>
                  <a:pt x="170896" y="376228"/>
                  <a:pt x="171336" y="375631"/>
                  <a:pt x="171823" y="375014"/>
                </a:cubicBezTo>
                <a:close/>
                <a:moveTo>
                  <a:pt x="4746752" y="373143"/>
                </a:moveTo>
                <a:cubicBezTo>
                  <a:pt x="4746182" y="373266"/>
                  <a:pt x="4745580" y="373389"/>
                  <a:pt x="4745013" y="373511"/>
                </a:cubicBezTo>
                <a:cubicBezTo>
                  <a:pt x="4745139" y="373941"/>
                  <a:pt x="4745329" y="374372"/>
                  <a:pt x="4745485" y="374801"/>
                </a:cubicBezTo>
                <a:cubicBezTo>
                  <a:pt x="4745897" y="374740"/>
                  <a:pt x="4746531" y="374771"/>
                  <a:pt x="4746657" y="374556"/>
                </a:cubicBezTo>
                <a:cubicBezTo>
                  <a:pt x="4746847" y="374187"/>
                  <a:pt x="4746721" y="373634"/>
                  <a:pt x="4746752" y="373143"/>
                </a:cubicBezTo>
                <a:close/>
                <a:moveTo>
                  <a:pt x="329979" y="367306"/>
                </a:moveTo>
                <a:cubicBezTo>
                  <a:pt x="319681" y="368719"/>
                  <a:pt x="309378" y="370135"/>
                  <a:pt x="299080" y="371548"/>
                </a:cubicBezTo>
                <a:cubicBezTo>
                  <a:pt x="299717" y="372246"/>
                  <a:pt x="300301" y="372963"/>
                  <a:pt x="300933" y="373658"/>
                </a:cubicBezTo>
                <a:cubicBezTo>
                  <a:pt x="311088" y="372106"/>
                  <a:pt x="321240" y="370552"/>
                  <a:pt x="331444" y="369018"/>
                </a:cubicBezTo>
                <a:cubicBezTo>
                  <a:pt x="330955" y="368440"/>
                  <a:pt x="330468" y="367863"/>
                  <a:pt x="329979" y="367306"/>
                </a:cubicBezTo>
                <a:close/>
                <a:moveTo>
                  <a:pt x="407495" y="364936"/>
                </a:moveTo>
                <a:cubicBezTo>
                  <a:pt x="405737" y="365076"/>
                  <a:pt x="403783" y="365970"/>
                  <a:pt x="403247" y="366728"/>
                </a:cubicBezTo>
                <a:cubicBezTo>
                  <a:pt x="402953" y="367106"/>
                  <a:pt x="405836" y="368340"/>
                  <a:pt x="406959" y="368282"/>
                </a:cubicBezTo>
                <a:cubicBezTo>
                  <a:pt x="408815" y="368181"/>
                  <a:pt x="410374" y="367326"/>
                  <a:pt x="412913" y="366528"/>
                </a:cubicBezTo>
                <a:cubicBezTo>
                  <a:pt x="410618" y="365812"/>
                  <a:pt x="408815" y="364836"/>
                  <a:pt x="407495" y="364936"/>
                </a:cubicBezTo>
                <a:close/>
                <a:moveTo>
                  <a:pt x="369813" y="362486"/>
                </a:moveTo>
                <a:cubicBezTo>
                  <a:pt x="368590" y="362764"/>
                  <a:pt x="367174" y="362963"/>
                  <a:pt x="366246" y="363342"/>
                </a:cubicBezTo>
                <a:cubicBezTo>
                  <a:pt x="366002" y="363442"/>
                  <a:pt x="367125" y="364119"/>
                  <a:pt x="367663" y="364518"/>
                </a:cubicBezTo>
                <a:cubicBezTo>
                  <a:pt x="368884" y="364258"/>
                  <a:pt x="370053" y="363980"/>
                  <a:pt x="371274" y="363700"/>
                </a:cubicBezTo>
                <a:cubicBezTo>
                  <a:pt x="370788" y="363302"/>
                  <a:pt x="370300" y="362903"/>
                  <a:pt x="369813" y="362486"/>
                </a:cubicBezTo>
                <a:close/>
                <a:moveTo>
                  <a:pt x="217318" y="357904"/>
                </a:moveTo>
                <a:cubicBezTo>
                  <a:pt x="217171" y="357844"/>
                  <a:pt x="216147" y="358143"/>
                  <a:pt x="215511" y="358283"/>
                </a:cubicBezTo>
                <a:cubicBezTo>
                  <a:pt x="215805" y="358502"/>
                  <a:pt x="216195" y="358701"/>
                  <a:pt x="216586" y="358900"/>
                </a:cubicBezTo>
                <a:cubicBezTo>
                  <a:pt x="217318" y="358900"/>
                  <a:pt x="218052" y="358900"/>
                  <a:pt x="218829" y="358900"/>
                </a:cubicBezTo>
                <a:cubicBezTo>
                  <a:pt x="218344" y="358562"/>
                  <a:pt x="217953" y="358184"/>
                  <a:pt x="217318" y="357904"/>
                </a:cubicBezTo>
                <a:close/>
                <a:moveTo>
                  <a:pt x="118045" y="353340"/>
                </a:moveTo>
                <a:cubicBezTo>
                  <a:pt x="118393" y="354231"/>
                  <a:pt x="119119" y="355183"/>
                  <a:pt x="118960" y="355980"/>
                </a:cubicBezTo>
                <a:cubicBezTo>
                  <a:pt x="118833" y="356564"/>
                  <a:pt x="117537" y="356902"/>
                  <a:pt x="116776" y="357363"/>
                </a:cubicBezTo>
                <a:cubicBezTo>
                  <a:pt x="116395" y="356503"/>
                  <a:pt x="116048" y="355612"/>
                  <a:pt x="115666" y="354752"/>
                </a:cubicBezTo>
                <a:cubicBezTo>
                  <a:pt x="116460" y="354262"/>
                  <a:pt x="117251" y="353801"/>
                  <a:pt x="118045" y="353340"/>
                </a:cubicBezTo>
                <a:close/>
                <a:moveTo>
                  <a:pt x="480762" y="350435"/>
                </a:moveTo>
                <a:cubicBezTo>
                  <a:pt x="442346" y="352706"/>
                  <a:pt x="427216" y="357048"/>
                  <a:pt x="430143" y="364776"/>
                </a:cubicBezTo>
                <a:cubicBezTo>
                  <a:pt x="446547" y="360116"/>
                  <a:pt x="462459" y="355614"/>
                  <a:pt x="480762" y="350435"/>
                </a:cubicBezTo>
                <a:close/>
                <a:moveTo>
                  <a:pt x="4836013" y="344207"/>
                </a:moveTo>
                <a:lnTo>
                  <a:pt x="4836107" y="344433"/>
                </a:lnTo>
                <a:cubicBezTo>
                  <a:pt x="4836107" y="344433"/>
                  <a:pt x="4836043" y="344494"/>
                  <a:pt x="4836043" y="344494"/>
                </a:cubicBezTo>
                <a:close/>
                <a:moveTo>
                  <a:pt x="409446" y="340616"/>
                </a:moveTo>
                <a:cubicBezTo>
                  <a:pt x="403735" y="340935"/>
                  <a:pt x="398073" y="341253"/>
                  <a:pt x="392411" y="341592"/>
                </a:cubicBezTo>
                <a:cubicBezTo>
                  <a:pt x="392557" y="342309"/>
                  <a:pt x="392752" y="343026"/>
                  <a:pt x="392900" y="343743"/>
                </a:cubicBezTo>
                <a:cubicBezTo>
                  <a:pt x="398707" y="343384"/>
                  <a:pt x="404516" y="343046"/>
                  <a:pt x="410326" y="342687"/>
                </a:cubicBezTo>
                <a:cubicBezTo>
                  <a:pt x="410035" y="341990"/>
                  <a:pt x="409738" y="341313"/>
                  <a:pt x="409446" y="340616"/>
                </a:cubicBezTo>
                <a:close/>
                <a:moveTo>
                  <a:pt x="436001" y="338226"/>
                </a:moveTo>
                <a:cubicBezTo>
                  <a:pt x="436440" y="338525"/>
                  <a:pt x="436782" y="338883"/>
                  <a:pt x="437417" y="339062"/>
                </a:cubicBezTo>
                <a:cubicBezTo>
                  <a:pt x="437662" y="339142"/>
                  <a:pt x="438589" y="338863"/>
                  <a:pt x="439223" y="338744"/>
                </a:cubicBezTo>
                <a:cubicBezTo>
                  <a:pt x="438833" y="338565"/>
                  <a:pt x="438540" y="338285"/>
                  <a:pt x="438100" y="338226"/>
                </a:cubicBezTo>
                <a:cubicBezTo>
                  <a:pt x="437466" y="338146"/>
                  <a:pt x="436734" y="338226"/>
                  <a:pt x="436001" y="338226"/>
                </a:cubicBezTo>
                <a:close/>
                <a:moveTo>
                  <a:pt x="4752547" y="330185"/>
                </a:moveTo>
                <a:cubicBezTo>
                  <a:pt x="4751628" y="330767"/>
                  <a:pt x="4750711" y="331353"/>
                  <a:pt x="4749823" y="331935"/>
                </a:cubicBezTo>
                <a:cubicBezTo>
                  <a:pt x="4751439" y="334024"/>
                  <a:pt x="4753021" y="336142"/>
                  <a:pt x="4754636" y="338231"/>
                </a:cubicBezTo>
                <a:cubicBezTo>
                  <a:pt x="4755238" y="337862"/>
                  <a:pt x="4755840" y="337493"/>
                  <a:pt x="4756441" y="337124"/>
                </a:cubicBezTo>
                <a:cubicBezTo>
                  <a:pt x="4755143" y="334822"/>
                  <a:pt x="4753844" y="332488"/>
                  <a:pt x="4752547" y="330185"/>
                </a:cubicBezTo>
                <a:close/>
                <a:moveTo>
                  <a:pt x="4773541" y="300922"/>
                </a:moveTo>
                <a:cubicBezTo>
                  <a:pt x="4773002" y="301076"/>
                  <a:pt x="4772464" y="301260"/>
                  <a:pt x="4771925" y="301414"/>
                </a:cubicBezTo>
                <a:cubicBezTo>
                  <a:pt x="4772559" y="303225"/>
                  <a:pt x="4773160" y="305037"/>
                  <a:pt x="4773762" y="306818"/>
                </a:cubicBezTo>
                <a:cubicBezTo>
                  <a:pt x="4774267" y="306665"/>
                  <a:pt x="4774775" y="306511"/>
                  <a:pt x="4775282" y="306358"/>
                </a:cubicBezTo>
                <a:cubicBezTo>
                  <a:pt x="4774710" y="304545"/>
                  <a:pt x="4774111" y="302734"/>
                  <a:pt x="4773541" y="300922"/>
                </a:cubicBezTo>
                <a:close/>
                <a:moveTo>
                  <a:pt x="1582776" y="273513"/>
                </a:moveTo>
                <a:cubicBezTo>
                  <a:pt x="1582142" y="273513"/>
                  <a:pt x="1581559" y="273771"/>
                  <a:pt x="1580970" y="273912"/>
                </a:cubicBezTo>
                <a:cubicBezTo>
                  <a:pt x="1581751" y="274190"/>
                  <a:pt x="1582483" y="274449"/>
                  <a:pt x="1583265" y="274727"/>
                </a:cubicBezTo>
                <a:cubicBezTo>
                  <a:pt x="1583558" y="274468"/>
                  <a:pt x="1583851" y="274229"/>
                  <a:pt x="1584192" y="273972"/>
                </a:cubicBezTo>
                <a:cubicBezTo>
                  <a:pt x="1583705" y="273812"/>
                  <a:pt x="1583216" y="273513"/>
                  <a:pt x="1582776" y="273513"/>
                </a:cubicBezTo>
                <a:close/>
                <a:moveTo>
                  <a:pt x="1615336" y="272317"/>
                </a:moveTo>
                <a:cubicBezTo>
                  <a:pt x="1610210" y="272536"/>
                  <a:pt x="1605135" y="272756"/>
                  <a:pt x="1600056" y="272995"/>
                </a:cubicBezTo>
                <a:cubicBezTo>
                  <a:pt x="1600300" y="273752"/>
                  <a:pt x="1600495" y="274528"/>
                  <a:pt x="1600739" y="275285"/>
                </a:cubicBezTo>
                <a:cubicBezTo>
                  <a:pt x="1605819" y="275027"/>
                  <a:pt x="1610894" y="274747"/>
                  <a:pt x="1615970" y="274488"/>
                </a:cubicBezTo>
                <a:cubicBezTo>
                  <a:pt x="1615775" y="273771"/>
                  <a:pt x="1615530" y="273054"/>
                  <a:pt x="1615336" y="272317"/>
                </a:cubicBezTo>
                <a:close/>
                <a:moveTo>
                  <a:pt x="4765562" y="271813"/>
                </a:moveTo>
                <a:cubicBezTo>
                  <a:pt x="4764675" y="271997"/>
                  <a:pt x="4763820" y="272212"/>
                  <a:pt x="4762933" y="272397"/>
                </a:cubicBezTo>
                <a:cubicBezTo>
                  <a:pt x="4764294" y="277740"/>
                  <a:pt x="4765624" y="283112"/>
                  <a:pt x="4766984" y="288455"/>
                </a:cubicBezTo>
                <a:cubicBezTo>
                  <a:pt x="4767872" y="288241"/>
                  <a:pt x="4768759" y="288056"/>
                  <a:pt x="4769646" y="287841"/>
                </a:cubicBezTo>
                <a:cubicBezTo>
                  <a:pt x="4768283" y="282499"/>
                  <a:pt x="4766922" y="277156"/>
                  <a:pt x="4765562" y="271813"/>
                </a:cubicBezTo>
                <a:close/>
                <a:moveTo>
                  <a:pt x="1614017" y="212285"/>
                </a:moveTo>
                <a:cubicBezTo>
                  <a:pt x="1610308" y="212345"/>
                  <a:pt x="1606694" y="212424"/>
                  <a:pt x="1603035" y="212484"/>
                </a:cubicBezTo>
                <a:cubicBezTo>
                  <a:pt x="1603083" y="212902"/>
                  <a:pt x="1603133" y="213340"/>
                  <a:pt x="1603181" y="213759"/>
                </a:cubicBezTo>
                <a:cubicBezTo>
                  <a:pt x="1606841" y="213679"/>
                  <a:pt x="1610504" y="213580"/>
                  <a:pt x="1614164" y="213500"/>
                </a:cubicBezTo>
                <a:cubicBezTo>
                  <a:pt x="1614115" y="213101"/>
                  <a:pt x="1614067" y="212684"/>
                  <a:pt x="1614017" y="212285"/>
                </a:cubicBezTo>
                <a:close/>
                <a:moveTo>
                  <a:pt x="620955" y="210353"/>
                </a:moveTo>
                <a:cubicBezTo>
                  <a:pt x="618904" y="210790"/>
                  <a:pt x="617198" y="211509"/>
                  <a:pt x="615342" y="212105"/>
                </a:cubicBezTo>
                <a:cubicBezTo>
                  <a:pt x="618370" y="212046"/>
                  <a:pt x="621444" y="211986"/>
                  <a:pt x="627447" y="211866"/>
                </a:cubicBezTo>
                <a:cubicBezTo>
                  <a:pt x="623202" y="210852"/>
                  <a:pt x="621590" y="210213"/>
                  <a:pt x="620955" y="210353"/>
                </a:cubicBezTo>
                <a:close/>
                <a:moveTo>
                  <a:pt x="4812929" y="207238"/>
                </a:moveTo>
                <a:cubicBezTo>
                  <a:pt x="4812295" y="207453"/>
                  <a:pt x="4811693" y="207668"/>
                  <a:pt x="4811061" y="207883"/>
                </a:cubicBezTo>
                <a:lnTo>
                  <a:pt x="4813952" y="212374"/>
                </a:lnTo>
                <a:lnTo>
                  <a:pt x="4813975" y="212489"/>
                </a:lnTo>
                <a:lnTo>
                  <a:pt x="4814019" y="212615"/>
                </a:lnTo>
                <a:lnTo>
                  <a:pt x="4814926" y="223604"/>
                </a:lnTo>
                <a:cubicBezTo>
                  <a:pt x="4815842" y="223389"/>
                  <a:pt x="4816729" y="223176"/>
                  <a:pt x="4817647" y="222961"/>
                </a:cubicBezTo>
                <a:lnTo>
                  <a:pt x="4814019" y="212615"/>
                </a:lnTo>
                <a:lnTo>
                  <a:pt x="4814007" y="212458"/>
                </a:lnTo>
                <a:lnTo>
                  <a:pt x="4813952" y="212374"/>
                </a:lnTo>
                <a:close/>
                <a:moveTo>
                  <a:pt x="653465" y="202366"/>
                </a:moveTo>
                <a:cubicBezTo>
                  <a:pt x="649854" y="202764"/>
                  <a:pt x="646241" y="203122"/>
                  <a:pt x="642629" y="203501"/>
                </a:cubicBezTo>
                <a:cubicBezTo>
                  <a:pt x="643020" y="204058"/>
                  <a:pt x="643411" y="204636"/>
                  <a:pt x="643801" y="205194"/>
                </a:cubicBezTo>
                <a:cubicBezTo>
                  <a:pt x="647363" y="204736"/>
                  <a:pt x="650926" y="204298"/>
                  <a:pt x="654490" y="203841"/>
                </a:cubicBezTo>
                <a:cubicBezTo>
                  <a:pt x="654149" y="203342"/>
                  <a:pt x="653807" y="202864"/>
                  <a:pt x="653465" y="202366"/>
                </a:cubicBezTo>
                <a:close/>
                <a:moveTo>
                  <a:pt x="1639303" y="202326"/>
                </a:moveTo>
                <a:cubicBezTo>
                  <a:pt x="1634275" y="202645"/>
                  <a:pt x="1629248" y="202964"/>
                  <a:pt x="1624221" y="203302"/>
                </a:cubicBezTo>
                <a:cubicBezTo>
                  <a:pt x="1624413" y="203980"/>
                  <a:pt x="1624612" y="204656"/>
                  <a:pt x="1624806" y="205314"/>
                </a:cubicBezTo>
                <a:cubicBezTo>
                  <a:pt x="1629834" y="205194"/>
                  <a:pt x="1634813" y="205074"/>
                  <a:pt x="1639839" y="204955"/>
                </a:cubicBezTo>
                <a:cubicBezTo>
                  <a:pt x="1639644" y="204079"/>
                  <a:pt x="1639498" y="203202"/>
                  <a:pt x="1639303" y="202326"/>
                </a:cubicBezTo>
                <a:close/>
                <a:moveTo>
                  <a:pt x="608264" y="197008"/>
                </a:moveTo>
                <a:cubicBezTo>
                  <a:pt x="606460" y="198541"/>
                  <a:pt x="604652" y="200115"/>
                  <a:pt x="602797" y="201668"/>
                </a:cubicBezTo>
                <a:cubicBezTo>
                  <a:pt x="604995" y="201927"/>
                  <a:pt x="607189" y="202186"/>
                  <a:pt x="609338" y="202465"/>
                </a:cubicBezTo>
                <a:cubicBezTo>
                  <a:pt x="610560" y="200912"/>
                  <a:pt x="611779" y="199338"/>
                  <a:pt x="612998" y="197785"/>
                </a:cubicBezTo>
                <a:cubicBezTo>
                  <a:pt x="611437" y="197526"/>
                  <a:pt x="609826" y="197266"/>
                  <a:pt x="608264" y="197008"/>
                </a:cubicBezTo>
                <a:close/>
                <a:moveTo>
                  <a:pt x="4825627" y="195754"/>
                </a:moveTo>
                <a:cubicBezTo>
                  <a:pt x="4824391" y="196584"/>
                  <a:pt x="4823126" y="197413"/>
                  <a:pt x="4821891" y="198242"/>
                </a:cubicBezTo>
                <a:cubicBezTo>
                  <a:pt x="4823821" y="200821"/>
                  <a:pt x="4825753" y="203430"/>
                  <a:pt x="4827715" y="206011"/>
                </a:cubicBezTo>
                <a:cubicBezTo>
                  <a:pt x="4828507" y="205519"/>
                  <a:pt x="4829299" y="205059"/>
                  <a:pt x="4830123" y="204567"/>
                </a:cubicBezTo>
                <a:cubicBezTo>
                  <a:pt x="4828603" y="201651"/>
                  <a:pt x="4827115" y="198702"/>
                  <a:pt x="4825627" y="195754"/>
                </a:cubicBezTo>
                <a:close/>
                <a:moveTo>
                  <a:pt x="2958731" y="195395"/>
                </a:moveTo>
                <a:cubicBezTo>
                  <a:pt x="2957609" y="195574"/>
                  <a:pt x="2956537" y="195754"/>
                  <a:pt x="2955413" y="195933"/>
                </a:cubicBezTo>
                <a:cubicBezTo>
                  <a:pt x="2955801" y="196151"/>
                  <a:pt x="2956192" y="196550"/>
                  <a:pt x="2956683" y="196569"/>
                </a:cubicBezTo>
                <a:cubicBezTo>
                  <a:pt x="2957315" y="196609"/>
                  <a:pt x="2958048" y="196370"/>
                  <a:pt x="2958731" y="196232"/>
                </a:cubicBezTo>
                <a:cubicBezTo>
                  <a:pt x="2958731" y="195952"/>
                  <a:pt x="2958731" y="195674"/>
                  <a:pt x="2958731" y="195395"/>
                </a:cubicBezTo>
                <a:close/>
                <a:moveTo>
                  <a:pt x="2769921" y="194598"/>
                </a:moveTo>
                <a:cubicBezTo>
                  <a:pt x="2769824" y="194916"/>
                  <a:pt x="2769726" y="195256"/>
                  <a:pt x="2769629" y="195574"/>
                </a:cubicBezTo>
                <a:cubicBezTo>
                  <a:pt x="2770312" y="195555"/>
                  <a:pt x="2771143" y="195594"/>
                  <a:pt x="2771677" y="195455"/>
                </a:cubicBezTo>
                <a:cubicBezTo>
                  <a:pt x="2771970" y="195395"/>
                  <a:pt x="2771872" y="195036"/>
                  <a:pt x="2771922" y="194817"/>
                </a:cubicBezTo>
                <a:cubicBezTo>
                  <a:pt x="2771240" y="194738"/>
                  <a:pt x="2770556" y="194678"/>
                  <a:pt x="2769921" y="194598"/>
                </a:cubicBezTo>
                <a:close/>
                <a:moveTo>
                  <a:pt x="1539382" y="192666"/>
                </a:moveTo>
                <a:cubicBezTo>
                  <a:pt x="1539578" y="193025"/>
                  <a:pt x="1539773" y="193404"/>
                  <a:pt x="1539968" y="193760"/>
                </a:cubicBezTo>
                <a:cubicBezTo>
                  <a:pt x="1540652" y="193680"/>
                  <a:pt x="1541336" y="193562"/>
                  <a:pt x="1542019" y="193463"/>
                </a:cubicBezTo>
                <a:cubicBezTo>
                  <a:pt x="1541922" y="193204"/>
                  <a:pt x="1541970" y="192806"/>
                  <a:pt x="1541628" y="192726"/>
                </a:cubicBezTo>
                <a:cubicBezTo>
                  <a:pt x="1541042" y="192606"/>
                  <a:pt x="1540164" y="192686"/>
                  <a:pt x="1539382" y="192666"/>
                </a:cubicBezTo>
                <a:close/>
                <a:moveTo>
                  <a:pt x="2638612" y="191370"/>
                </a:moveTo>
                <a:cubicBezTo>
                  <a:pt x="2637052" y="191490"/>
                  <a:pt x="2635489" y="191591"/>
                  <a:pt x="2633878" y="191709"/>
                </a:cubicBezTo>
                <a:cubicBezTo>
                  <a:pt x="2634562" y="192825"/>
                  <a:pt x="2635197" y="193920"/>
                  <a:pt x="2635880" y="195036"/>
                </a:cubicBezTo>
                <a:cubicBezTo>
                  <a:pt x="2636955" y="194936"/>
                  <a:pt x="2638078" y="194857"/>
                  <a:pt x="2639148" y="194757"/>
                </a:cubicBezTo>
                <a:cubicBezTo>
                  <a:pt x="2638954" y="193622"/>
                  <a:pt x="2638807" y="192507"/>
                  <a:pt x="2638612" y="191370"/>
                </a:cubicBezTo>
                <a:close/>
                <a:moveTo>
                  <a:pt x="807228" y="189678"/>
                </a:moveTo>
                <a:cubicBezTo>
                  <a:pt x="806008" y="189658"/>
                  <a:pt x="804787" y="189738"/>
                  <a:pt x="803568" y="189778"/>
                </a:cubicBezTo>
                <a:cubicBezTo>
                  <a:pt x="803666" y="190057"/>
                  <a:pt x="803763" y="190555"/>
                  <a:pt x="803910" y="190575"/>
                </a:cubicBezTo>
                <a:cubicBezTo>
                  <a:pt x="805128" y="190595"/>
                  <a:pt x="806350" y="190536"/>
                  <a:pt x="807569" y="190475"/>
                </a:cubicBezTo>
                <a:cubicBezTo>
                  <a:pt x="807472" y="190196"/>
                  <a:pt x="807374" y="189698"/>
                  <a:pt x="807228" y="189678"/>
                </a:cubicBezTo>
                <a:close/>
                <a:moveTo>
                  <a:pt x="1482123" y="186571"/>
                </a:moveTo>
                <a:cubicBezTo>
                  <a:pt x="1478464" y="187388"/>
                  <a:pt x="1474752" y="188205"/>
                  <a:pt x="1471092" y="189021"/>
                </a:cubicBezTo>
                <a:cubicBezTo>
                  <a:pt x="1472017" y="189599"/>
                  <a:pt x="1472948" y="190176"/>
                  <a:pt x="1473874" y="190734"/>
                </a:cubicBezTo>
                <a:cubicBezTo>
                  <a:pt x="1477195" y="189718"/>
                  <a:pt x="1480561" y="188722"/>
                  <a:pt x="1483882" y="187707"/>
                </a:cubicBezTo>
                <a:cubicBezTo>
                  <a:pt x="1483296" y="187328"/>
                  <a:pt x="1482709" y="186950"/>
                  <a:pt x="1482123" y="186571"/>
                </a:cubicBezTo>
                <a:close/>
                <a:moveTo>
                  <a:pt x="2531467" y="185675"/>
                </a:moveTo>
                <a:cubicBezTo>
                  <a:pt x="2530343" y="185614"/>
                  <a:pt x="2529077" y="186232"/>
                  <a:pt x="2527856" y="186551"/>
                </a:cubicBezTo>
                <a:cubicBezTo>
                  <a:pt x="2528733" y="186970"/>
                  <a:pt x="2529564" y="187686"/>
                  <a:pt x="2530539" y="187726"/>
                </a:cubicBezTo>
                <a:cubicBezTo>
                  <a:pt x="2531712" y="187766"/>
                  <a:pt x="2532981" y="187228"/>
                  <a:pt x="2534250" y="186910"/>
                </a:cubicBezTo>
                <a:cubicBezTo>
                  <a:pt x="2533322" y="186471"/>
                  <a:pt x="2532492" y="185715"/>
                  <a:pt x="2531467" y="185675"/>
                </a:cubicBezTo>
                <a:close/>
                <a:moveTo>
                  <a:pt x="2322790" y="185437"/>
                </a:moveTo>
                <a:cubicBezTo>
                  <a:pt x="2322399" y="185675"/>
                  <a:pt x="2321960" y="185894"/>
                  <a:pt x="2321520" y="186133"/>
                </a:cubicBezTo>
                <a:cubicBezTo>
                  <a:pt x="2322448" y="186451"/>
                  <a:pt x="2323376" y="186790"/>
                  <a:pt x="2324304" y="187110"/>
                </a:cubicBezTo>
                <a:cubicBezTo>
                  <a:pt x="2324744" y="186870"/>
                  <a:pt x="2325622" y="186491"/>
                  <a:pt x="2325525" y="186451"/>
                </a:cubicBezTo>
                <a:cubicBezTo>
                  <a:pt x="2324695" y="186072"/>
                  <a:pt x="2323717" y="185774"/>
                  <a:pt x="2322790" y="185437"/>
                </a:cubicBezTo>
                <a:close/>
                <a:moveTo>
                  <a:pt x="2457857" y="184381"/>
                </a:moveTo>
                <a:cubicBezTo>
                  <a:pt x="2457369" y="184539"/>
                  <a:pt x="2456686" y="184660"/>
                  <a:pt x="2456538" y="184858"/>
                </a:cubicBezTo>
                <a:cubicBezTo>
                  <a:pt x="2456295" y="185118"/>
                  <a:pt x="2456490" y="185437"/>
                  <a:pt x="2456538" y="185715"/>
                </a:cubicBezTo>
                <a:cubicBezTo>
                  <a:pt x="2457271" y="185516"/>
                  <a:pt x="2458199" y="185376"/>
                  <a:pt x="2458688" y="185118"/>
                </a:cubicBezTo>
                <a:cubicBezTo>
                  <a:pt x="2458834" y="185018"/>
                  <a:pt x="2458150" y="184640"/>
                  <a:pt x="2457857" y="184381"/>
                </a:cubicBezTo>
                <a:close/>
                <a:moveTo>
                  <a:pt x="2602589" y="183265"/>
                </a:moveTo>
                <a:cubicBezTo>
                  <a:pt x="2592633" y="183503"/>
                  <a:pt x="2582673" y="183742"/>
                  <a:pt x="2572666" y="183981"/>
                </a:cubicBezTo>
                <a:cubicBezTo>
                  <a:pt x="2572716" y="184381"/>
                  <a:pt x="2572764" y="184798"/>
                  <a:pt x="2572814" y="185197"/>
                </a:cubicBezTo>
                <a:cubicBezTo>
                  <a:pt x="2582818" y="185197"/>
                  <a:pt x="2592827" y="185197"/>
                  <a:pt x="2602784" y="185197"/>
                </a:cubicBezTo>
                <a:cubicBezTo>
                  <a:pt x="2602735" y="184560"/>
                  <a:pt x="2602686" y="183902"/>
                  <a:pt x="2602589" y="183265"/>
                </a:cubicBezTo>
                <a:close/>
                <a:moveTo>
                  <a:pt x="2364573" y="183224"/>
                </a:moveTo>
                <a:cubicBezTo>
                  <a:pt x="2363697" y="183702"/>
                  <a:pt x="2362818" y="184180"/>
                  <a:pt x="2361889" y="184679"/>
                </a:cubicBezTo>
                <a:cubicBezTo>
                  <a:pt x="2363160" y="184838"/>
                  <a:pt x="2364720" y="185257"/>
                  <a:pt x="2365695" y="185098"/>
                </a:cubicBezTo>
                <a:cubicBezTo>
                  <a:pt x="2366868" y="184898"/>
                  <a:pt x="2367503" y="184201"/>
                  <a:pt x="2368382" y="183722"/>
                </a:cubicBezTo>
                <a:cubicBezTo>
                  <a:pt x="2367161" y="183563"/>
                  <a:pt x="2365892" y="183404"/>
                  <a:pt x="2364573" y="183224"/>
                </a:cubicBezTo>
                <a:close/>
                <a:moveTo>
                  <a:pt x="2189383" y="182668"/>
                </a:moveTo>
                <a:cubicBezTo>
                  <a:pt x="2188992" y="183006"/>
                  <a:pt x="2188602" y="183364"/>
                  <a:pt x="2188210" y="183702"/>
                </a:cubicBezTo>
                <a:cubicBezTo>
                  <a:pt x="2188992" y="183702"/>
                  <a:pt x="2189822" y="183782"/>
                  <a:pt x="2190507" y="183683"/>
                </a:cubicBezTo>
                <a:cubicBezTo>
                  <a:pt x="2190945" y="183624"/>
                  <a:pt x="2191140" y="183285"/>
                  <a:pt x="2191434" y="183066"/>
                </a:cubicBezTo>
                <a:cubicBezTo>
                  <a:pt x="2190750" y="182927"/>
                  <a:pt x="2190066" y="182807"/>
                  <a:pt x="2189383" y="182668"/>
                </a:cubicBezTo>
                <a:close/>
                <a:moveTo>
                  <a:pt x="958403" y="181890"/>
                </a:moveTo>
                <a:lnTo>
                  <a:pt x="933126" y="186168"/>
                </a:lnTo>
                <a:lnTo>
                  <a:pt x="932532" y="186212"/>
                </a:lnTo>
                <a:lnTo>
                  <a:pt x="932259" y="186279"/>
                </a:lnTo>
                <a:lnTo>
                  <a:pt x="924284" y="186850"/>
                </a:lnTo>
                <a:cubicBezTo>
                  <a:pt x="924626" y="187228"/>
                  <a:pt x="924919" y="187607"/>
                  <a:pt x="925258" y="187986"/>
                </a:cubicBezTo>
                <a:lnTo>
                  <a:pt x="932259" y="186279"/>
                </a:lnTo>
                <a:lnTo>
                  <a:pt x="932630" y="186252"/>
                </a:lnTo>
                <a:lnTo>
                  <a:pt x="933126" y="186168"/>
                </a:lnTo>
                <a:lnTo>
                  <a:pt x="960112" y="184160"/>
                </a:lnTo>
                <a:cubicBezTo>
                  <a:pt x="959526" y="183404"/>
                  <a:pt x="958990" y="182648"/>
                  <a:pt x="958403" y="181890"/>
                </a:cubicBezTo>
                <a:close/>
                <a:moveTo>
                  <a:pt x="1558859" y="180694"/>
                </a:moveTo>
                <a:cubicBezTo>
                  <a:pt x="1557931" y="181153"/>
                  <a:pt x="1556954" y="181611"/>
                  <a:pt x="1556029" y="182090"/>
                </a:cubicBezTo>
                <a:cubicBezTo>
                  <a:pt x="1558272" y="182886"/>
                  <a:pt x="1560568" y="183702"/>
                  <a:pt x="1562812" y="184500"/>
                </a:cubicBezTo>
                <a:cubicBezTo>
                  <a:pt x="1564130" y="183922"/>
                  <a:pt x="1565448" y="183364"/>
                  <a:pt x="1566767" y="182787"/>
                </a:cubicBezTo>
                <a:cubicBezTo>
                  <a:pt x="1564130" y="182090"/>
                  <a:pt x="1561496" y="181392"/>
                  <a:pt x="1558859" y="180694"/>
                </a:cubicBezTo>
                <a:close/>
                <a:moveTo>
                  <a:pt x="1403777" y="178265"/>
                </a:moveTo>
                <a:cubicBezTo>
                  <a:pt x="1395285" y="179122"/>
                  <a:pt x="1386791" y="179978"/>
                  <a:pt x="1378297" y="180834"/>
                </a:cubicBezTo>
                <a:cubicBezTo>
                  <a:pt x="1378590" y="181392"/>
                  <a:pt x="1378931" y="181930"/>
                  <a:pt x="1379225" y="182488"/>
                </a:cubicBezTo>
                <a:cubicBezTo>
                  <a:pt x="1387719" y="181632"/>
                  <a:pt x="1396259" y="180795"/>
                  <a:pt x="1404754" y="179939"/>
                </a:cubicBezTo>
                <a:cubicBezTo>
                  <a:pt x="1404412" y="179381"/>
                  <a:pt x="1404119" y="178823"/>
                  <a:pt x="1403777" y="178265"/>
                </a:cubicBezTo>
                <a:close/>
                <a:moveTo>
                  <a:pt x="3540443" y="178126"/>
                </a:moveTo>
                <a:cubicBezTo>
                  <a:pt x="3540248" y="179480"/>
                  <a:pt x="3540101" y="180834"/>
                  <a:pt x="3539905" y="182189"/>
                </a:cubicBezTo>
                <a:cubicBezTo>
                  <a:pt x="3541273" y="182229"/>
                  <a:pt x="3542641" y="182249"/>
                  <a:pt x="3544005" y="182289"/>
                </a:cubicBezTo>
                <a:cubicBezTo>
                  <a:pt x="3544201" y="180934"/>
                  <a:pt x="3544445" y="179580"/>
                  <a:pt x="3544640" y="178226"/>
                </a:cubicBezTo>
                <a:cubicBezTo>
                  <a:pt x="3543224" y="178185"/>
                  <a:pt x="3541856" y="178165"/>
                  <a:pt x="3540443" y="178126"/>
                </a:cubicBezTo>
                <a:close/>
                <a:moveTo>
                  <a:pt x="2598196" y="176850"/>
                </a:moveTo>
                <a:cubicBezTo>
                  <a:pt x="2598637" y="177150"/>
                  <a:pt x="2599027" y="177509"/>
                  <a:pt x="2599658" y="177708"/>
                </a:cubicBezTo>
                <a:cubicBezTo>
                  <a:pt x="2599903" y="177808"/>
                  <a:pt x="2600832" y="177509"/>
                  <a:pt x="2601465" y="177389"/>
                </a:cubicBezTo>
                <a:cubicBezTo>
                  <a:pt x="2601075" y="177210"/>
                  <a:pt x="2600782" y="176931"/>
                  <a:pt x="2600296" y="176850"/>
                </a:cubicBezTo>
                <a:cubicBezTo>
                  <a:pt x="2599658" y="176772"/>
                  <a:pt x="2598880" y="176832"/>
                  <a:pt x="2598196" y="176850"/>
                </a:cubicBezTo>
                <a:close/>
                <a:moveTo>
                  <a:pt x="1591027" y="175496"/>
                </a:moveTo>
                <a:cubicBezTo>
                  <a:pt x="1590831" y="176074"/>
                  <a:pt x="1590685" y="176652"/>
                  <a:pt x="1590489" y="177230"/>
                </a:cubicBezTo>
                <a:cubicBezTo>
                  <a:pt x="1598985" y="177230"/>
                  <a:pt x="1607525" y="177230"/>
                  <a:pt x="1616019" y="177230"/>
                </a:cubicBezTo>
                <a:cubicBezTo>
                  <a:pt x="1616019" y="176891"/>
                  <a:pt x="1616019" y="176572"/>
                  <a:pt x="1615970" y="176234"/>
                </a:cubicBezTo>
                <a:cubicBezTo>
                  <a:pt x="1607671" y="175994"/>
                  <a:pt x="1599375" y="175735"/>
                  <a:pt x="1591027" y="175496"/>
                </a:cubicBezTo>
                <a:close/>
                <a:moveTo>
                  <a:pt x="4885043" y="175392"/>
                </a:moveTo>
                <a:cubicBezTo>
                  <a:pt x="4884555" y="176010"/>
                  <a:pt x="4884117" y="176607"/>
                  <a:pt x="4883676" y="177224"/>
                </a:cubicBezTo>
                <a:cubicBezTo>
                  <a:pt x="4882359" y="177066"/>
                  <a:pt x="4881039" y="176886"/>
                  <a:pt x="4878698" y="176567"/>
                </a:cubicBezTo>
                <a:cubicBezTo>
                  <a:pt x="4881283" y="176090"/>
                  <a:pt x="4883188" y="175730"/>
                  <a:pt x="4885043" y="175392"/>
                </a:cubicBezTo>
                <a:close/>
                <a:moveTo>
                  <a:pt x="1433214" y="174720"/>
                </a:moveTo>
                <a:cubicBezTo>
                  <a:pt x="1430332" y="175079"/>
                  <a:pt x="1427453" y="175456"/>
                  <a:pt x="1424572" y="175815"/>
                </a:cubicBezTo>
                <a:cubicBezTo>
                  <a:pt x="1424816" y="176154"/>
                  <a:pt x="1425109" y="176492"/>
                  <a:pt x="1425354" y="176832"/>
                </a:cubicBezTo>
                <a:cubicBezTo>
                  <a:pt x="1428233" y="176432"/>
                  <a:pt x="1431113" y="176054"/>
                  <a:pt x="1433945" y="175676"/>
                </a:cubicBezTo>
                <a:cubicBezTo>
                  <a:pt x="1433701" y="175358"/>
                  <a:pt x="1433457" y="175039"/>
                  <a:pt x="1433214" y="174720"/>
                </a:cubicBezTo>
                <a:close/>
                <a:moveTo>
                  <a:pt x="1643698" y="173026"/>
                </a:moveTo>
                <a:cubicBezTo>
                  <a:pt x="1657949" y="179281"/>
                  <a:pt x="1657949" y="179281"/>
                  <a:pt x="1670103" y="173026"/>
                </a:cubicBezTo>
                <a:cubicBezTo>
                  <a:pt x="1661269" y="173026"/>
                  <a:pt x="1653263" y="173026"/>
                  <a:pt x="1643698" y="173026"/>
                </a:cubicBezTo>
                <a:close/>
                <a:moveTo>
                  <a:pt x="1049539" y="171951"/>
                </a:moveTo>
                <a:cubicBezTo>
                  <a:pt x="1025083" y="174660"/>
                  <a:pt x="1002872" y="177130"/>
                  <a:pt x="980614" y="179580"/>
                </a:cubicBezTo>
                <a:cubicBezTo>
                  <a:pt x="991938" y="180297"/>
                  <a:pt x="1002579" y="179520"/>
                  <a:pt x="1013320" y="179102"/>
                </a:cubicBezTo>
                <a:cubicBezTo>
                  <a:pt x="1016491" y="178982"/>
                  <a:pt x="1021812" y="179540"/>
                  <a:pt x="1022934" y="180457"/>
                </a:cubicBezTo>
                <a:cubicBezTo>
                  <a:pt x="1030501" y="186511"/>
                  <a:pt x="1037677" y="182090"/>
                  <a:pt x="1042558" y="180038"/>
                </a:cubicBezTo>
                <a:cubicBezTo>
                  <a:pt x="1046413" y="178444"/>
                  <a:pt x="1046755" y="175456"/>
                  <a:pt x="1049539" y="171951"/>
                </a:cubicBezTo>
                <a:close/>
                <a:moveTo>
                  <a:pt x="851794" y="170816"/>
                </a:moveTo>
                <a:cubicBezTo>
                  <a:pt x="851697" y="171174"/>
                  <a:pt x="851551" y="171533"/>
                  <a:pt x="851453" y="171892"/>
                </a:cubicBezTo>
                <a:cubicBezTo>
                  <a:pt x="852185" y="171852"/>
                  <a:pt x="853016" y="171912"/>
                  <a:pt x="853602" y="171772"/>
                </a:cubicBezTo>
                <a:cubicBezTo>
                  <a:pt x="853943" y="171692"/>
                  <a:pt x="853797" y="171314"/>
                  <a:pt x="853895" y="171055"/>
                </a:cubicBezTo>
                <a:cubicBezTo>
                  <a:pt x="853211" y="170975"/>
                  <a:pt x="852479" y="170896"/>
                  <a:pt x="851794" y="170816"/>
                </a:cubicBezTo>
                <a:close/>
                <a:moveTo>
                  <a:pt x="2519410" y="170736"/>
                </a:moveTo>
                <a:lnTo>
                  <a:pt x="2499853" y="172294"/>
                </a:lnTo>
                <a:lnTo>
                  <a:pt x="2499250" y="172251"/>
                </a:lnTo>
                <a:lnTo>
                  <a:pt x="2498815" y="172410"/>
                </a:lnTo>
                <a:lnTo>
                  <a:pt x="2487535" y="173962"/>
                </a:lnTo>
                <a:cubicBezTo>
                  <a:pt x="2488366" y="174521"/>
                  <a:pt x="2489195" y="175059"/>
                  <a:pt x="2490074" y="175617"/>
                </a:cubicBezTo>
                <a:lnTo>
                  <a:pt x="2498815" y="172410"/>
                </a:lnTo>
                <a:lnTo>
                  <a:pt x="2499396" y="172330"/>
                </a:lnTo>
                <a:lnTo>
                  <a:pt x="2499853" y="172294"/>
                </a:lnTo>
                <a:lnTo>
                  <a:pt x="2519459" y="173704"/>
                </a:lnTo>
                <a:cubicBezTo>
                  <a:pt x="2519459" y="172708"/>
                  <a:pt x="2519410" y="171712"/>
                  <a:pt x="2519410" y="170736"/>
                </a:cubicBezTo>
                <a:close/>
                <a:moveTo>
                  <a:pt x="5043199" y="167685"/>
                </a:moveTo>
                <a:cubicBezTo>
                  <a:pt x="5043688" y="168242"/>
                  <a:pt x="5044175" y="168819"/>
                  <a:pt x="5044663" y="169397"/>
                </a:cubicBezTo>
                <a:cubicBezTo>
                  <a:pt x="5034461" y="170930"/>
                  <a:pt x="5024308" y="172485"/>
                  <a:pt x="5014153" y="174037"/>
                </a:cubicBezTo>
                <a:cubicBezTo>
                  <a:pt x="5013521" y="173341"/>
                  <a:pt x="5012936" y="172624"/>
                  <a:pt x="5012301" y="171926"/>
                </a:cubicBezTo>
                <a:cubicBezTo>
                  <a:pt x="5022599" y="170513"/>
                  <a:pt x="5032901" y="169098"/>
                  <a:pt x="5043199" y="167685"/>
                </a:cubicBezTo>
                <a:close/>
                <a:moveTo>
                  <a:pt x="5124167" y="167486"/>
                </a:moveTo>
                <a:lnTo>
                  <a:pt x="5120179" y="168660"/>
                </a:lnTo>
                <a:lnTo>
                  <a:pt x="5117551" y="167560"/>
                </a:lnTo>
                <a:close/>
                <a:moveTo>
                  <a:pt x="2545721" y="167032"/>
                </a:moveTo>
                <a:cubicBezTo>
                  <a:pt x="2542011" y="166917"/>
                  <a:pt x="2538400" y="167589"/>
                  <a:pt x="2535276" y="168406"/>
                </a:cubicBezTo>
                <a:cubicBezTo>
                  <a:pt x="2532395" y="169143"/>
                  <a:pt x="2532981" y="172071"/>
                  <a:pt x="2530930" y="176074"/>
                </a:cubicBezTo>
                <a:cubicBezTo>
                  <a:pt x="2542498" y="173524"/>
                  <a:pt x="2549335" y="172011"/>
                  <a:pt x="2556752" y="170378"/>
                </a:cubicBezTo>
                <a:cubicBezTo>
                  <a:pt x="2553238" y="168048"/>
                  <a:pt x="2549430" y="167146"/>
                  <a:pt x="2545721" y="167032"/>
                </a:cubicBezTo>
                <a:close/>
                <a:moveTo>
                  <a:pt x="2953021" y="166793"/>
                </a:moveTo>
                <a:cubicBezTo>
                  <a:pt x="2952728" y="167649"/>
                  <a:pt x="2952435" y="168505"/>
                  <a:pt x="2952142" y="169362"/>
                </a:cubicBezTo>
                <a:cubicBezTo>
                  <a:pt x="2957853" y="169541"/>
                  <a:pt x="2963514" y="169741"/>
                  <a:pt x="2969226" y="169940"/>
                </a:cubicBezTo>
                <a:cubicBezTo>
                  <a:pt x="2969372" y="169322"/>
                  <a:pt x="2969567" y="168685"/>
                  <a:pt x="2969714" y="168067"/>
                </a:cubicBezTo>
                <a:cubicBezTo>
                  <a:pt x="2964150" y="167649"/>
                  <a:pt x="2958585" y="167211"/>
                  <a:pt x="2953021" y="166793"/>
                </a:cubicBezTo>
                <a:close/>
                <a:moveTo>
                  <a:pt x="1711401" y="166753"/>
                </a:moveTo>
                <a:cubicBezTo>
                  <a:pt x="1710717" y="166853"/>
                  <a:pt x="1710082" y="166953"/>
                  <a:pt x="1709399" y="167052"/>
                </a:cubicBezTo>
                <a:cubicBezTo>
                  <a:pt x="1710229" y="167291"/>
                  <a:pt x="1711059" y="167570"/>
                  <a:pt x="1711987" y="167768"/>
                </a:cubicBezTo>
                <a:cubicBezTo>
                  <a:pt x="1712134" y="167788"/>
                  <a:pt x="1712817" y="167411"/>
                  <a:pt x="1713207" y="167211"/>
                </a:cubicBezTo>
                <a:cubicBezTo>
                  <a:pt x="1712621" y="167052"/>
                  <a:pt x="1712036" y="166912"/>
                  <a:pt x="1711401" y="166753"/>
                </a:cubicBezTo>
                <a:close/>
                <a:moveTo>
                  <a:pt x="5080645" y="164699"/>
                </a:moveTo>
                <a:lnTo>
                  <a:pt x="5081479" y="164761"/>
                </a:lnTo>
                <a:lnTo>
                  <a:pt x="5080883" y="164896"/>
                </a:lnTo>
                <a:close/>
                <a:moveTo>
                  <a:pt x="2677836" y="162943"/>
                </a:moveTo>
                <a:cubicBezTo>
                  <a:pt x="2674321" y="162988"/>
                  <a:pt x="2671319" y="163804"/>
                  <a:pt x="2668927" y="165856"/>
                </a:cubicBezTo>
                <a:cubicBezTo>
                  <a:pt x="2665558" y="168744"/>
                  <a:pt x="2664874" y="171533"/>
                  <a:pt x="2676344" y="172828"/>
                </a:cubicBezTo>
                <a:cubicBezTo>
                  <a:pt x="2680593" y="170258"/>
                  <a:pt x="2685034" y="167551"/>
                  <a:pt x="2689817" y="164662"/>
                </a:cubicBezTo>
                <a:cubicBezTo>
                  <a:pt x="2685377" y="163626"/>
                  <a:pt x="2681349" y="162898"/>
                  <a:pt x="2677836" y="162943"/>
                </a:cubicBezTo>
                <a:close/>
                <a:moveTo>
                  <a:pt x="1087857" y="161814"/>
                </a:moveTo>
                <a:cubicBezTo>
                  <a:pt x="1080436" y="168664"/>
                  <a:pt x="1074677" y="173943"/>
                  <a:pt x="1068967" y="179221"/>
                </a:cubicBezTo>
                <a:cubicBezTo>
                  <a:pt x="1070138" y="179759"/>
                  <a:pt x="1071262" y="180277"/>
                  <a:pt x="1072431" y="180814"/>
                </a:cubicBezTo>
                <a:cubicBezTo>
                  <a:pt x="1082390" y="178524"/>
                  <a:pt x="1092347" y="176253"/>
                  <a:pt x="1103573" y="173704"/>
                </a:cubicBezTo>
                <a:cubicBezTo>
                  <a:pt x="1098205" y="169641"/>
                  <a:pt x="1094203" y="166594"/>
                  <a:pt x="1087857" y="161814"/>
                </a:cubicBezTo>
                <a:close/>
                <a:moveTo>
                  <a:pt x="3104831" y="161475"/>
                </a:moveTo>
                <a:cubicBezTo>
                  <a:pt x="3103657" y="161275"/>
                  <a:pt x="3101902" y="161634"/>
                  <a:pt x="3100437" y="161754"/>
                </a:cubicBezTo>
                <a:cubicBezTo>
                  <a:pt x="3100974" y="162431"/>
                  <a:pt x="3101464" y="163128"/>
                  <a:pt x="3102001" y="163804"/>
                </a:cubicBezTo>
                <a:cubicBezTo>
                  <a:pt x="3103369" y="163566"/>
                  <a:pt x="3104782" y="163307"/>
                  <a:pt x="3106148" y="163048"/>
                </a:cubicBezTo>
                <a:cubicBezTo>
                  <a:pt x="3105709" y="162490"/>
                  <a:pt x="3105661" y="161614"/>
                  <a:pt x="3104831" y="161475"/>
                </a:cubicBezTo>
                <a:close/>
                <a:moveTo>
                  <a:pt x="2537520" y="161414"/>
                </a:moveTo>
                <a:cubicBezTo>
                  <a:pt x="2536250" y="161674"/>
                  <a:pt x="2534543" y="161814"/>
                  <a:pt x="2533860" y="162231"/>
                </a:cubicBezTo>
                <a:cubicBezTo>
                  <a:pt x="2533420" y="162510"/>
                  <a:pt x="2534397" y="163188"/>
                  <a:pt x="2534739" y="163685"/>
                </a:cubicBezTo>
                <a:cubicBezTo>
                  <a:pt x="2536494" y="163327"/>
                  <a:pt x="2538301" y="162968"/>
                  <a:pt x="2540060" y="162610"/>
                </a:cubicBezTo>
                <a:cubicBezTo>
                  <a:pt x="2539229" y="162231"/>
                  <a:pt x="2538399" y="161814"/>
                  <a:pt x="2537520" y="161414"/>
                </a:cubicBezTo>
                <a:close/>
                <a:moveTo>
                  <a:pt x="4359874" y="161216"/>
                </a:moveTo>
                <a:cubicBezTo>
                  <a:pt x="4359337" y="162033"/>
                  <a:pt x="4358751" y="162849"/>
                  <a:pt x="4358213" y="163665"/>
                </a:cubicBezTo>
                <a:cubicBezTo>
                  <a:pt x="4362267" y="164065"/>
                  <a:pt x="4366367" y="164462"/>
                  <a:pt x="4370417" y="164841"/>
                </a:cubicBezTo>
                <a:cubicBezTo>
                  <a:pt x="4370857" y="164283"/>
                  <a:pt x="4371298" y="163705"/>
                  <a:pt x="4371735" y="163148"/>
                </a:cubicBezTo>
                <a:cubicBezTo>
                  <a:pt x="4367831" y="162510"/>
                  <a:pt x="4363829" y="161853"/>
                  <a:pt x="4359874" y="161216"/>
                </a:cubicBezTo>
                <a:close/>
                <a:moveTo>
                  <a:pt x="4404245" y="159025"/>
                </a:moveTo>
                <a:cubicBezTo>
                  <a:pt x="4404293" y="159363"/>
                  <a:pt x="4404293" y="159701"/>
                  <a:pt x="4404343" y="160060"/>
                </a:cubicBezTo>
                <a:cubicBezTo>
                  <a:pt x="4408051" y="159980"/>
                  <a:pt x="4411812" y="159901"/>
                  <a:pt x="4415521" y="159820"/>
                </a:cubicBezTo>
                <a:cubicBezTo>
                  <a:pt x="4415521" y="159563"/>
                  <a:pt x="4415471" y="159303"/>
                  <a:pt x="4415471" y="159025"/>
                </a:cubicBezTo>
                <a:cubicBezTo>
                  <a:pt x="4411715" y="159025"/>
                  <a:pt x="4408003" y="159025"/>
                  <a:pt x="4404245" y="159025"/>
                </a:cubicBezTo>
                <a:close/>
                <a:moveTo>
                  <a:pt x="4930538" y="158283"/>
                </a:moveTo>
                <a:cubicBezTo>
                  <a:pt x="4931173" y="158562"/>
                  <a:pt x="4931564" y="158940"/>
                  <a:pt x="4932049" y="159279"/>
                </a:cubicBezTo>
                <a:cubicBezTo>
                  <a:pt x="4931271" y="159279"/>
                  <a:pt x="4930538" y="159279"/>
                  <a:pt x="4929806" y="159279"/>
                </a:cubicBezTo>
                <a:cubicBezTo>
                  <a:pt x="4929415" y="159079"/>
                  <a:pt x="4929025" y="158881"/>
                  <a:pt x="4928731" y="158661"/>
                </a:cubicBezTo>
                <a:cubicBezTo>
                  <a:pt x="4929367" y="158522"/>
                  <a:pt x="4930391" y="158223"/>
                  <a:pt x="4930538" y="158283"/>
                </a:cubicBezTo>
                <a:close/>
                <a:moveTo>
                  <a:pt x="823778" y="156655"/>
                </a:moveTo>
                <a:cubicBezTo>
                  <a:pt x="820701" y="157093"/>
                  <a:pt x="817726" y="157570"/>
                  <a:pt x="814697" y="158029"/>
                </a:cubicBezTo>
                <a:cubicBezTo>
                  <a:pt x="815430" y="158587"/>
                  <a:pt x="816163" y="159144"/>
                  <a:pt x="816892" y="159701"/>
                </a:cubicBezTo>
                <a:cubicBezTo>
                  <a:pt x="819627" y="159045"/>
                  <a:pt x="822313" y="158387"/>
                  <a:pt x="825044" y="157730"/>
                </a:cubicBezTo>
                <a:cubicBezTo>
                  <a:pt x="824605" y="157371"/>
                  <a:pt x="824214" y="157013"/>
                  <a:pt x="823778" y="156655"/>
                </a:cubicBezTo>
                <a:close/>
                <a:moveTo>
                  <a:pt x="2804675" y="155758"/>
                </a:moveTo>
                <a:cubicBezTo>
                  <a:pt x="2803213" y="156336"/>
                  <a:pt x="2800527" y="156972"/>
                  <a:pt x="2800625" y="157510"/>
                </a:cubicBezTo>
                <a:cubicBezTo>
                  <a:pt x="2800771" y="158248"/>
                  <a:pt x="2803067" y="158885"/>
                  <a:pt x="2805213" y="159961"/>
                </a:cubicBezTo>
                <a:cubicBezTo>
                  <a:pt x="2806921" y="159005"/>
                  <a:pt x="2809217" y="158248"/>
                  <a:pt x="2808925" y="157750"/>
                </a:cubicBezTo>
                <a:cubicBezTo>
                  <a:pt x="2808436" y="156993"/>
                  <a:pt x="2806190" y="156415"/>
                  <a:pt x="2804675" y="155758"/>
                </a:cubicBezTo>
                <a:close/>
                <a:moveTo>
                  <a:pt x="5157981" y="155334"/>
                </a:moveTo>
                <a:lnTo>
                  <a:pt x="5168777" y="157955"/>
                </a:lnTo>
                <a:lnTo>
                  <a:pt x="5143363" y="165155"/>
                </a:lnTo>
                <a:cubicBezTo>
                  <a:pt x="5141899" y="161291"/>
                  <a:pt x="5144951" y="158273"/>
                  <a:pt x="5153169" y="155937"/>
                </a:cubicBezTo>
                <a:close/>
                <a:moveTo>
                  <a:pt x="4831265" y="153719"/>
                </a:moveTo>
                <a:cubicBezTo>
                  <a:pt x="4830471" y="154179"/>
                  <a:pt x="4829680" y="154640"/>
                  <a:pt x="4828887" y="155130"/>
                </a:cubicBezTo>
                <a:cubicBezTo>
                  <a:pt x="4829268" y="155990"/>
                  <a:pt x="4829615" y="156881"/>
                  <a:pt x="4829996" y="157741"/>
                </a:cubicBezTo>
                <a:cubicBezTo>
                  <a:pt x="4830757" y="157280"/>
                  <a:pt x="4832053" y="156943"/>
                  <a:pt x="4832180" y="156359"/>
                </a:cubicBezTo>
                <a:cubicBezTo>
                  <a:pt x="4832339" y="155562"/>
                  <a:pt x="4831613" y="154610"/>
                  <a:pt x="4831265" y="153719"/>
                </a:cubicBezTo>
                <a:close/>
                <a:moveTo>
                  <a:pt x="3334546" y="153308"/>
                </a:moveTo>
                <a:cubicBezTo>
                  <a:pt x="3334303" y="153727"/>
                  <a:pt x="3334107" y="154145"/>
                  <a:pt x="3333863" y="154563"/>
                </a:cubicBezTo>
                <a:cubicBezTo>
                  <a:pt x="3334546" y="154563"/>
                  <a:pt x="3335231" y="154563"/>
                  <a:pt x="3335914" y="154563"/>
                </a:cubicBezTo>
                <a:cubicBezTo>
                  <a:pt x="3336059" y="154324"/>
                  <a:pt x="3336549" y="153986"/>
                  <a:pt x="3336305" y="153787"/>
                </a:cubicBezTo>
                <a:cubicBezTo>
                  <a:pt x="3336059" y="153567"/>
                  <a:pt x="3335181" y="153468"/>
                  <a:pt x="3334546" y="153308"/>
                </a:cubicBezTo>
                <a:close/>
                <a:moveTo>
                  <a:pt x="2980259" y="151615"/>
                </a:moveTo>
                <a:cubicBezTo>
                  <a:pt x="2952923" y="153268"/>
                  <a:pt x="2952923" y="153268"/>
                  <a:pt x="2949263" y="156854"/>
                </a:cubicBezTo>
                <a:cubicBezTo>
                  <a:pt x="2974744" y="159184"/>
                  <a:pt x="2976743" y="158885"/>
                  <a:pt x="2980259" y="151615"/>
                </a:cubicBezTo>
                <a:close/>
                <a:moveTo>
                  <a:pt x="2873847" y="150997"/>
                </a:moveTo>
                <a:cubicBezTo>
                  <a:pt x="2873014" y="150838"/>
                  <a:pt x="2871209" y="151456"/>
                  <a:pt x="2868621" y="151955"/>
                </a:cubicBezTo>
                <a:cubicBezTo>
                  <a:pt x="2870575" y="153847"/>
                  <a:pt x="2872528" y="155758"/>
                  <a:pt x="2875455" y="158606"/>
                </a:cubicBezTo>
                <a:cubicBezTo>
                  <a:pt x="2883559" y="154722"/>
                  <a:pt x="2881899" y="152610"/>
                  <a:pt x="2873847" y="150997"/>
                </a:cubicBezTo>
                <a:close/>
                <a:moveTo>
                  <a:pt x="2922805" y="150858"/>
                </a:moveTo>
                <a:cubicBezTo>
                  <a:pt x="2921877" y="151077"/>
                  <a:pt x="2920999" y="151277"/>
                  <a:pt x="2920071" y="151496"/>
                </a:cubicBezTo>
                <a:cubicBezTo>
                  <a:pt x="2920462" y="151775"/>
                  <a:pt x="2920803" y="152033"/>
                  <a:pt x="2921194" y="152312"/>
                </a:cubicBezTo>
                <a:cubicBezTo>
                  <a:pt x="2921731" y="152133"/>
                  <a:pt x="2922269" y="151973"/>
                  <a:pt x="2922805" y="151834"/>
                </a:cubicBezTo>
                <a:cubicBezTo>
                  <a:pt x="2922805" y="151496"/>
                  <a:pt x="2922805" y="151177"/>
                  <a:pt x="2922805" y="150858"/>
                </a:cubicBezTo>
                <a:close/>
                <a:moveTo>
                  <a:pt x="5193983" y="150813"/>
                </a:moveTo>
                <a:lnTo>
                  <a:pt x="5170485" y="157470"/>
                </a:lnTo>
                <a:lnTo>
                  <a:pt x="5171675" y="153614"/>
                </a:lnTo>
                <a:close/>
                <a:moveTo>
                  <a:pt x="991206" y="150341"/>
                </a:moveTo>
                <a:lnTo>
                  <a:pt x="991010" y="150396"/>
                </a:lnTo>
                <a:lnTo>
                  <a:pt x="990962" y="150400"/>
                </a:lnTo>
                <a:close/>
                <a:moveTo>
                  <a:pt x="3810868" y="149324"/>
                </a:moveTo>
                <a:cubicBezTo>
                  <a:pt x="3809553" y="149602"/>
                  <a:pt x="3808087" y="149802"/>
                  <a:pt x="3807110" y="150221"/>
                </a:cubicBezTo>
                <a:cubicBezTo>
                  <a:pt x="3806867" y="150341"/>
                  <a:pt x="3808087" y="151057"/>
                  <a:pt x="3808672" y="151496"/>
                </a:cubicBezTo>
                <a:cubicBezTo>
                  <a:pt x="3809943" y="151217"/>
                  <a:pt x="3811210" y="150938"/>
                  <a:pt x="3812529" y="150639"/>
                </a:cubicBezTo>
                <a:cubicBezTo>
                  <a:pt x="3811991" y="150201"/>
                  <a:pt x="3811405" y="149763"/>
                  <a:pt x="3810868" y="149324"/>
                </a:cubicBezTo>
                <a:close/>
                <a:moveTo>
                  <a:pt x="2608544" y="148926"/>
                </a:moveTo>
                <a:cubicBezTo>
                  <a:pt x="2607322" y="148967"/>
                  <a:pt x="2606202" y="149563"/>
                  <a:pt x="2605030" y="149902"/>
                </a:cubicBezTo>
                <a:cubicBezTo>
                  <a:pt x="2606544" y="150320"/>
                  <a:pt x="2607909" y="150838"/>
                  <a:pt x="2609569" y="151057"/>
                </a:cubicBezTo>
                <a:cubicBezTo>
                  <a:pt x="2610057" y="151117"/>
                  <a:pt x="2611230" y="150221"/>
                  <a:pt x="2612059" y="149763"/>
                </a:cubicBezTo>
                <a:cubicBezTo>
                  <a:pt x="2610888" y="149464"/>
                  <a:pt x="2609666" y="148907"/>
                  <a:pt x="2608544" y="148926"/>
                </a:cubicBezTo>
                <a:close/>
                <a:moveTo>
                  <a:pt x="2737363" y="148687"/>
                </a:moveTo>
                <a:cubicBezTo>
                  <a:pt x="2734189" y="149105"/>
                  <a:pt x="2731017" y="149523"/>
                  <a:pt x="2727843" y="149942"/>
                </a:cubicBezTo>
                <a:cubicBezTo>
                  <a:pt x="2728478" y="150559"/>
                  <a:pt x="2729113" y="151197"/>
                  <a:pt x="2729747" y="151815"/>
                </a:cubicBezTo>
                <a:cubicBezTo>
                  <a:pt x="2732679" y="151177"/>
                  <a:pt x="2735605" y="150539"/>
                  <a:pt x="2738584" y="149902"/>
                </a:cubicBezTo>
                <a:cubicBezTo>
                  <a:pt x="2738193" y="149504"/>
                  <a:pt x="2737754" y="149085"/>
                  <a:pt x="2737363" y="148687"/>
                </a:cubicBezTo>
                <a:close/>
                <a:moveTo>
                  <a:pt x="1300636" y="148070"/>
                </a:moveTo>
                <a:lnTo>
                  <a:pt x="1284190" y="150353"/>
                </a:lnTo>
                <a:lnTo>
                  <a:pt x="1283940" y="150360"/>
                </a:lnTo>
                <a:lnTo>
                  <a:pt x="1283807" y="150394"/>
                </a:lnTo>
                <a:lnTo>
                  <a:pt x="1275641" y="151037"/>
                </a:lnTo>
                <a:cubicBezTo>
                  <a:pt x="1275983" y="151437"/>
                  <a:pt x="1276326" y="151815"/>
                  <a:pt x="1276667" y="152213"/>
                </a:cubicBezTo>
                <a:lnTo>
                  <a:pt x="1283807" y="150394"/>
                </a:lnTo>
                <a:lnTo>
                  <a:pt x="1283989" y="150380"/>
                </a:lnTo>
                <a:lnTo>
                  <a:pt x="1284190" y="150353"/>
                </a:lnTo>
                <a:lnTo>
                  <a:pt x="1301659" y="149782"/>
                </a:lnTo>
                <a:cubicBezTo>
                  <a:pt x="1301317" y="149205"/>
                  <a:pt x="1300979" y="148647"/>
                  <a:pt x="1300636" y="148070"/>
                </a:cubicBezTo>
                <a:close/>
                <a:moveTo>
                  <a:pt x="1127396" y="145819"/>
                </a:moveTo>
                <a:cubicBezTo>
                  <a:pt x="1090003" y="149464"/>
                  <a:pt x="1057886" y="152610"/>
                  <a:pt x="1025766" y="155738"/>
                </a:cubicBezTo>
                <a:cubicBezTo>
                  <a:pt x="1041435" y="157829"/>
                  <a:pt x="1115487" y="150460"/>
                  <a:pt x="1127396" y="145819"/>
                </a:cubicBezTo>
                <a:close/>
                <a:moveTo>
                  <a:pt x="3054796" y="145381"/>
                </a:moveTo>
                <a:cubicBezTo>
                  <a:pt x="3054406" y="145919"/>
                  <a:pt x="3054016" y="146477"/>
                  <a:pt x="3053674" y="147014"/>
                </a:cubicBezTo>
                <a:cubicBezTo>
                  <a:pt x="3057238" y="147392"/>
                  <a:pt x="3060800" y="147771"/>
                  <a:pt x="3064317" y="148149"/>
                </a:cubicBezTo>
                <a:cubicBezTo>
                  <a:pt x="3064656" y="147651"/>
                  <a:pt x="3064949" y="147153"/>
                  <a:pt x="3065294" y="146676"/>
                </a:cubicBezTo>
                <a:cubicBezTo>
                  <a:pt x="3061777" y="146237"/>
                  <a:pt x="3058310" y="145819"/>
                  <a:pt x="3054796" y="145381"/>
                </a:cubicBezTo>
                <a:close/>
                <a:moveTo>
                  <a:pt x="3455556" y="143429"/>
                </a:moveTo>
                <a:cubicBezTo>
                  <a:pt x="3454920" y="143409"/>
                  <a:pt x="3454237" y="143648"/>
                  <a:pt x="3453653" y="143768"/>
                </a:cubicBezTo>
                <a:cubicBezTo>
                  <a:pt x="3453653" y="144046"/>
                  <a:pt x="3453653" y="144324"/>
                  <a:pt x="3453653" y="144603"/>
                </a:cubicBezTo>
                <a:cubicBezTo>
                  <a:pt x="3454725" y="144404"/>
                  <a:pt x="3455799" y="144226"/>
                  <a:pt x="3456824" y="144026"/>
                </a:cubicBezTo>
                <a:cubicBezTo>
                  <a:pt x="3456385" y="143807"/>
                  <a:pt x="3456044" y="143450"/>
                  <a:pt x="3455556" y="143429"/>
                </a:cubicBezTo>
                <a:close/>
                <a:moveTo>
                  <a:pt x="5108200" y="141824"/>
                </a:moveTo>
                <a:lnTo>
                  <a:pt x="5105995" y="143572"/>
                </a:lnTo>
                <a:lnTo>
                  <a:pt x="5105631" y="141971"/>
                </a:lnTo>
                <a:close/>
                <a:moveTo>
                  <a:pt x="3954625" y="141417"/>
                </a:moveTo>
                <a:cubicBezTo>
                  <a:pt x="3961166" y="147014"/>
                  <a:pt x="3967268" y="145659"/>
                  <a:pt x="3973272" y="143687"/>
                </a:cubicBezTo>
                <a:cubicBezTo>
                  <a:pt x="3974151" y="143409"/>
                  <a:pt x="3973907" y="142552"/>
                  <a:pt x="3974493" y="141417"/>
                </a:cubicBezTo>
                <a:cubicBezTo>
                  <a:pt x="3968587" y="141417"/>
                  <a:pt x="3962970" y="141417"/>
                  <a:pt x="3954625" y="141417"/>
                </a:cubicBezTo>
                <a:close/>
                <a:moveTo>
                  <a:pt x="3336256" y="140940"/>
                </a:moveTo>
                <a:cubicBezTo>
                  <a:pt x="3334937" y="141378"/>
                  <a:pt x="3333667" y="141815"/>
                  <a:pt x="3332352" y="142273"/>
                </a:cubicBezTo>
                <a:cubicBezTo>
                  <a:pt x="3334742" y="143150"/>
                  <a:pt x="3337086" y="144026"/>
                  <a:pt x="3339477" y="144923"/>
                </a:cubicBezTo>
                <a:cubicBezTo>
                  <a:pt x="3340355" y="144603"/>
                  <a:pt x="3341185" y="144285"/>
                  <a:pt x="3342064" y="143947"/>
                </a:cubicBezTo>
                <a:cubicBezTo>
                  <a:pt x="3340111" y="142951"/>
                  <a:pt x="3338209" y="141954"/>
                  <a:pt x="3336256" y="140940"/>
                </a:cubicBezTo>
                <a:close/>
                <a:moveTo>
                  <a:pt x="4220951" y="140819"/>
                </a:moveTo>
                <a:cubicBezTo>
                  <a:pt x="4220023" y="141039"/>
                  <a:pt x="4219047" y="141219"/>
                  <a:pt x="4218265" y="141497"/>
                </a:cubicBezTo>
                <a:cubicBezTo>
                  <a:pt x="4218168" y="141537"/>
                  <a:pt x="4218949" y="142015"/>
                  <a:pt x="4219339" y="142294"/>
                </a:cubicBezTo>
                <a:cubicBezTo>
                  <a:pt x="4219877" y="142114"/>
                  <a:pt x="4220413" y="141954"/>
                  <a:pt x="4220951" y="141795"/>
                </a:cubicBezTo>
                <a:cubicBezTo>
                  <a:pt x="4220951" y="141477"/>
                  <a:pt x="4220951" y="141159"/>
                  <a:pt x="4220951" y="140819"/>
                </a:cubicBezTo>
                <a:close/>
                <a:moveTo>
                  <a:pt x="1271395" y="140222"/>
                </a:moveTo>
                <a:cubicBezTo>
                  <a:pt x="1266759" y="141178"/>
                  <a:pt x="1262071" y="142114"/>
                  <a:pt x="1257385" y="143051"/>
                </a:cubicBezTo>
                <a:cubicBezTo>
                  <a:pt x="1258704" y="143828"/>
                  <a:pt x="1260023" y="144624"/>
                  <a:pt x="1261341" y="145401"/>
                </a:cubicBezTo>
                <a:cubicBezTo>
                  <a:pt x="1265440" y="144187"/>
                  <a:pt x="1269588" y="142971"/>
                  <a:pt x="1273691" y="141737"/>
                </a:cubicBezTo>
                <a:cubicBezTo>
                  <a:pt x="1272909" y="141239"/>
                  <a:pt x="1272177" y="140740"/>
                  <a:pt x="1271395" y="140222"/>
                </a:cubicBezTo>
                <a:close/>
                <a:moveTo>
                  <a:pt x="4043026" y="140122"/>
                </a:moveTo>
                <a:cubicBezTo>
                  <a:pt x="4042440" y="140082"/>
                  <a:pt x="4041707" y="140321"/>
                  <a:pt x="4040975" y="140481"/>
                </a:cubicBezTo>
                <a:cubicBezTo>
                  <a:pt x="4040975" y="140740"/>
                  <a:pt x="4040975" y="141019"/>
                  <a:pt x="4040975" y="141298"/>
                </a:cubicBezTo>
                <a:cubicBezTo>
                  <a:pt x="4042049" y="141119"/>
                  <a:pt x="4043173" y="140940"/>
                  <a:pt x="4044247" y="140760"/>
                </a:cubicBezTo>
                <a:cubicBezTo>
                  <a:pt x="4043857" y="140541"/>
                  <a:pt x="4043515" y="140142"/>
                  <a:pt x="4043026" y="140122"/>
                </a:cubicBezTo>
                <a:close/>
                <a:moveTo>
                  <a:pt x="1194758" y="138928"/>
                </a:moveTo>
                <a:cubicBezTo>
                  <a:pt x="1193491" y="138828"/>
                  <a:pt x="1191978" y="139285"/>
                  <a:pt x="1190561" y="139504"/>
                </a:cubicBezTo>
                <a:cubicBezTo>
                  <a:pt x="1191294" y="140003"/>
                  <a:pt x="1192026" y="140501"/>
                  <a:pt x="1192805" y="141000"/>
                </a:cubicBezTo>
                <a:cubicBezTo>
                  <a:pt x="1194172" y="140760"/>
                  <a:pt x="1195588" y="140541"/>
                  <a:pt x="1196956" y="140302"/>
                </a:cubicBezTo>
                <a:cubicBezTo>
                  <a:pt x="1196223" y="139823"/>
                  <a:pt x="1195687" y="139008"/>
                  <a:pt x="1194758" y="138928"/>
                </a:cubicBezTo>
                <a:close/>
                <a:moveTo>
                  <a:pt x="5149221" y="138604"/>
                </a:moveTo>
                <a:cubicBezTo>
                  <a:pt x="5149953" y="138604"/>
                  <a:pt x="5150687" y="138525"/>
                  <a:pt x="5151320" y="138604"/>
                </a:cubicBezTo>
                <a:cubicBezTo>
                  <a:pt x="5151761" y="138664"/>
                  <a:pt x="5152053" y="138943"/>
                  <a:pt x="5152443" y="139122"/>
                </a:cubicBezTo>
                <a:cubicBezTo>
                  <a:pt x="5151809" y="139242"/>
                  <a:pt x="5150882" y="139521"/>
                  <a:pt x="5150637" y="139441"/>
                </a:cubicBezTo>
                <a:cubicBezTo>
                  <a:pt x="5150003" y="139261"/>
                  <a:pt x="5149661" y="138903"/>
                  <a:pt x="5149221" y="138604"/>
                </a:cubicBezTo>
                <a:close/>
                <a:moveTo>
                  <a:pt x="1794775" y="137772"/>
                </a:moveTo>
                <a:cubicBezTo>
                  <a:pt x="1764706" y="139186"/>
                  <a:pt x="1718821" y="152292"/>
                  <a:pt x="1711840" y="160757"/>
                </a:cubicBezTo>
                <a:cubicBezTo>
                  <a:pt x="1732636" y="161694"/>
                  <a:pt x="1756945" y="158945"/>
                  <a:pt x="1763631" y="152850"/>
                </a:cubicBezTo>
                <a:cubicBezTo>
                  <a:pt x="1770368" y="146695"/>
                  <a:pt x="1781057" y="142433"/>
                  <a:pt x="1794775" y="137772"/>
                </a:cubicBezTo>
                <a:close/>
                <a:moveTo>
                  <a:pt x="4166232" y="137055"/>
                </a:moveTo>
                <a:cubicBezTo>
                  <a:pt x="4163986" y="137174"/>
                  <a:pt x="4159838" y="137334"/>
                  <a:pt x="4159838" y="137434"/>
                </a:cubicBezTo>
                <a:cubicBezTo>
                  <a:pt x="4159936" y="139345"/>
                  <a:pt x="4160568" y="141258"/>
                  <a:pt x="4161153" y="143190"/>
                </a:cubicBezTo>
                <a:cubicBezTo>
                  <a:pt x="4163155" y="143150"/>
                  <a:pt x="4165158" y="143090"/>
                  <a:pt x="4167157" y="143051"/>
                </a:cubicBezTo>
                <a:cubicBezTo>
                  <a:pt x="4166864" y="141059"/>
                  <a:pt x="4166522" y="139047"/>
                  <a:pt x="4166232" y="137055"/>
                </a:cubicBezTo>
                <a:close/>
                <a:moveTo>
                  <a:pt x="2496518" y="136995"/>
                </a:moveTo>
                <a:cubicBezTo>
                  <a:pt x="2496421" y="137313"/>
                  <a:pt x="2496273" y="137653"/>
                  <a:pt x="2496176" y="137972"/>
                </a:cubicBezTo>
                <a:cubicBezTo>
                  <a:pt x="2496908" y="137931"/>
                  <a:pt x="2497690" y="137972"/>
                  <a:pt x="2498273" y="137852"/>
                </a:cubicBezTo>
                <a:cubicBezTo>
                  <a:pt x="2498566" y="137793"/>
                  <a:pt x="2498469" y="137414"/>
                  <a:pt x="2498566" y="137194"/>
                </a:cubicBezTo>
                <a:cubicBezTo>
                  <a:pt x="2497885" y="137135"/>
                  <a:pt x="2497199" y="137055"/>
                  <a:pt x="2496518" y="136995"/>
                </a:cubicBezTo>
                <a:close/>
                <a:moveTo>
                  <a:pt x="1493741" y="136458"/>
                </a:moveTo>
                <a:cubicBezTo>
                  <a:pt x="1493741" y="136458"/>
                  <a:pt x="1493838" y="136499"/>
                  <a:pt x="1493838" y="136499"/>
                </a:cubicBezTo>
                <a:lnTo>
                  <a:pt x="1493383" y="136517"/>
                </a:lnTo>
                <a:close/>
                <a:moveTo>
                  <a:pt x="2582233" y="136439"/>
                </a:moveTo>
                <a:lnTo>
                  <a:pt x="2582283" y="136458"/>
                </a:lnTo>
                <a:lnTo>
                  <a:pt x="2582208" y="136446"/>
                </a:lnTo>
                <a:close/>
                <a:moveTo>
                  <a:pt x="5080033" y="135917"/>
                </a:moveTo>
                <a:lnTo>
                  <a:pt x="5079661" y="136015"/>
                </a:lnTo>
                <a:lnTo>
                  <a:pt x="5079151" y="136038"/>
                </a:lnTo>
                <a:lnTo>
                  <a:pt x="5079515" y="135955"/>
                </a:lnTo>
                <a:close/>
                <a:moveTo>
                  <a:pt x="3143253" y="134236"/>
                </a:moveTo>
                <a:cubicBezTo>
                  <a:pt x="3140489" y="133968"/>
                  <a:pt x="3136682" y="134655"/>
                  <a:pt x="3132508" y="135163"/>
                </a:cubicBezTo>
                <a:cubicBezTo>
                  <a:pt x="3137828" y="136519"/>
                  <a:pt x="3141537" y="137473"/>
                  <a:pt x="3147736" y="139047"/>
                </a:cubicBezTo>
                <a:cubicBezTo>
                  <a:pt x="3147736" y="135731"/>
                  <a:pt x="3146017" y="134505"/>
                  <a:pt x="3143253" y="134236"/>
                </a:cubicBezTo>
                <a:close/>
                <a:moveTo>
                  <a:pt x="5086935" y="134084"/>
                </a:moveTo>
                <a:cubicBezTo>
                  <a:pt x="5087326" y="134501"/>
                  <a:pt x="5087668" y="134899"/>
                  <a:pt x="5088059" y="135317"/>
                </a:cubicBezTo>
                <a:lnTo>
                  <a:pt x="5080033" y="135917"/>
                </a:lnTo>
                <a:close/>
                <a:moveTo>
                  <a:pt x="4409273" y="133709"/>
                </a:moveTo>
                <a:cubicBezTo>
                  <a:pt x="4409223" y="134186"/>
                  <a:pt x="4409177" y="134665"/>
                  <a:pt x="4409129" y="135143"/>
                </a:cubicBezTo>
                <a:cubicBezTo>
                  <a:pt x="4416497" y="135403"/>
                  <a:pt x="4423867" y="135681"/>
                  <a:pt x="4431241" y="135940"/>
                </a:cubicBezTo>
                <a:cubicBezTo>
                  <a:pt x="4431483" y="135203"/>
                  <a:pt x="4431679" y="134445"/>
                  <a:pt x="4431923" y="133709"/>
                </a:cubicBezTo>
                <a:cubicBezTo>
                  <a:pt x="4424357" y="133709"/>
                  <a:pt x="4416839" y="133709"/>
                  <a:pt x="4409273" y="133709"/>
                </a:cubicBezTo>
                <a:close/>
                <a:moveTo>
                  <a:pt x="3161892" y="133450"/>
                </a:moveTo>
                <a:cubicBezTo>
                  <a:pt x="3161405" y="133670"/>
                  <a:pt x="3160867" y="133888"/>
                  <a:pt x="3160382" y="134106"/>
                </a:cubicBezTo>
                <a:cubicBezTo>
                  <a:pt x="3161356" y="134286"/>
                  <a:pt x="3162381" y="134445"/>
                  <a:pt x="3163358" y="134625"/>
                </a:cubicBezTo>
                <a:cubicBezTo>
                  <a:pt x="3163553" y="134346"/>
                  <a:pt x="3164041" y="133987"/>
                  <a:pt x="3163797" y="133808"/>
                </a:cubicBezTo>
                <a:cubicBezTo>
                  <a:pt x="3163553" y="133610"/>
                  <a:pt x="3162577" y="133569"/>
                  <a:pt x="3161892" y="133450"/>
                </a:cubicBezTo>
                <a:close/>
                <a:moveTo>
                  <a:pt x="3535559" y="132972"/>
                </a:moveTo>
                <a:cubicBezTo>
                  <a:pt x="3534585" y="133610"/>
                  <a:pt x="3533560" y="134286"/>
                  <a:pt x="3532535" y="134943"/>
                </a:cubicBezTo>
                <a:cubicBezTo>
                  <a:pt x="3533804" y="135243"/>
                  <a:pt x="3535608" y="135900"/>
                  <a:pt x="3536246" y="135741"/>
                </a:cubicBezTo>
                <a:cubicBezTo>
                  <a:pt x="3537854" y="135362"/>
                  <a:pt x="3538977" y="134625"/>
                  <a:pt x="3540248" y="134027"/>
                </a:cubicBezTo>
                <a:cubicBezTo>
                  <a:pt x="3539026" y="133730"/>
                  <a:pt x="3537708" y="133450"/>
                  <a:pt x="3535559" y="132972"/>
                </a:cubicBezTo>
                <a:close/>
                <a:moveTo>
                  <a:pt x="3111469" y="131438"/>
                </a:moveTo>
                <a:cubicBezTo>
                  <a:pt x="3110199" y="131995"/>
                  <a:pt x="3108932" y="132554"/>
                  <a:pt x="3107663" y="133111"/>
                </a:cubicBezTo>
                <a:cubicBezTo>
                  <a:pt x="3109030" y="133391"/>
                  <a:pt x="3110393" y="133888"/>
                  <a:pt x="3111713" y="133848"/>
                </a:cubicBezTo>
                <a:cubicBezTo>
                  <a:pt x="3112788" y="133808"/>
                  <a:pt x="3113715" y="133151"/>
                  <a:pt x="3114839" y="132733"/>
                </a:cubicBezTo>
                <a:cubicBezTo>
                  <a:pt x="3113667" y="132274"/>
                  <a:pt x="3112543" y="131856"/>
                  <a:pt x="3111469" y="131438"/>
                </a:cubicBezTo>
                <a:close/>
                <a:moveTo>
                  <a:pt x="3565289" y="131398"/>
                </a:moveTo>
                <a:cubicBezTo>
                  <a:pt x="3564019" y="131936"/>
                  <a:pt x="3562799" y="132474"/>
                  <a:pt x="3561528" y="133032"/>
                </a:cubicBezTo>
                <a:cubicBezTo>
                  <a:pt x="3562896" y="133291"/>
                  <a:pt x="3564262" y="133749"/>
                  <a:pt x="3565581" y="133709"/>
                </a:cubicBezTo>
                <a:cubicBezTo>
                  <a:pt x="3566558" y="133709"/>
                  <a:pt x="3567435" y="133012"/>
                  <a:pt x="3568219" y="132673"/>
                </a:cubicBezTo>
                <a:cubicBezTo>
                  <a:pt x="3567288" y="132274"/>
                  <a:pt x="3566265" y="131837"/>
                  <a:pt x="3565289" y="131398"/>
                </a:cubicBezTo>
                <a:close/>
                <a:moveTo>
                  <a:pt x="3227108" y="129466"/>
                </a:moveTo>
                <a:cubicBezTo>
                  <a:pt x="3218809" y="130143"/>
                  <a:pt x="3210901" y="130761"/>
                  <a:pt x="3203044" y="131477"/>
                </a:cubicBezTo>
                <a:cubicBezTo>
                  <a:pt x="3195722" y="132155"/>
                  <a:pt x="3188448" y="132933"/>
                  <a:pt x="3177124" y="134087"/>
                </a:cubicBezTo>
                <a:cubicBezTo>
                  <a:pt x="3192645" y="137434"/>
                  <a:pt x="3202995" y="136417"/>
                  <a:pt x="3215052" y="135621"/>
                </a:cubicBezTo>
                <a:cubicBezTo>
                  <a:pt x="3224667" y="134984"/>
                  <a:pt x="3235945" y="138609"/>
                  <a:pt x="3248245" y="140621"/>
                </a:cubicBezTo>
                <a:cubicBezTo>
                  <a:pt x="3248245" y="136736"/>
                  <a:pt x="3248245" y="134545"/>
                  <a:pt x="3248245" y="131995"/>
                </a:cubicBezTo>
                <a:cubicBezTo>
                  <a:pt x="3244144" y="133111"/>
                  <a:pt x="3240923" y="133967"/>
                  <a:pt x="3236967" y="135024"/>
                </a:cubicBezTo>
                <a:cubicBezTo>
                  <a:pt x="3233601" y="133131"/>
                  <a:pt x="3230426" y="131338"/>
                  <a:pt x="3227108" y="129466"/>
                </a:cubicBezTo>
                <a:close/>
                <a:moveTo>
                  <a:pt x="3315802" y="129167"/>
                </a:moveTo>
                <a:cubicBezTo>
                  <a:pt x="3315753" y="129346"/>
                  <a:pt x="3315704" y="129527"/>
                  <a:pt x="3315704" y="129705"/>
                </a:cubicBezTo>
                <a:cubicBezTo>
                  <a:pt x="3318097" y="129705"/>
                  <a:pt x="3320540" y="129705"/>
                  <a:pt x="3322929" y="129705"/>
                </a:cubicBezTo>
                <a:cubicBezTo>
                  <a:pt x="3322978" y="129527"/>
                  <a:pt x="3323027" y="129346"/>
                  <a:pt x="3323027" y="129167"/>
                </a:cubicBezTo>
                <a:cubicBezTo>
                  <a:pt x="3320637" y="129167"/>
                  <a:pt x="3318245" y="129167"/>
                  <a:pt x="3315802" y="129167"/>
                </a:cubicBezTo>
                <a:close/>
                <a:moveTo>
                  <a:pt x="3875546" y="129068"/>
                </a:moveTo>
                <a:cubicBezTo>
                  <a:pt x="3874423" y="128888"/>
                  <a:pt x="3872765" y="129187"/>
                  <a:pt x="3871349" y="129267"/>
                </a:cubicBezTo>
                <a:cubicBezTo>
                  <a:pt x="3872033" y="129725"/>
                  <a:pt x="3872521" y="130403"/>
                  <a:pt x="3873543" y="130583"/>
                </a:cubicBezTo>
                <a:cubicBezTo>
                  <a:pt x="3874621" y="130761"/>
                  <a:pt x="3876181" y="130502"/>
                  <a:pt x="3877549" y="130423"/>
                </a:cubicBezTo>
                <a:cubicBezTo>
                  <a:pt x="3876914" y="129945"/>
                  <a:pt x="3876523" y="129227"/>
                  <a:pt x="3875546" y="129068"/>
                </a:cubicBezTo>
                <a:close/>
                <a:moveTo>
                  <a:pt x="3378795" y="128220"/>
                </a:moveTo>
                <a:cubicBezTo>
                  <a:pt x="3364395" y="128835"/>
                  <a:pt x="3352901" y="134321"/>
                  <a:pt x="3338112" y="135024"/>
                </a:cubicBezTo>
                <a:cubicBezTo>
                  <a:pt x="3349045" y="135959"/>
                  <a:pt x="3360613" y="134505"/>
                  <a:pt x="3369987" y="135761"/>
                </a:cubicBezTo>
                <a:cubicBezTo>
                  <a:pt x="3379601" y="137035"/>
                  <a:pt x="3387119" y="140979"/>
                  <a:pt x="3395516" y="143768"/>
                </a:cubicBezTo>
                <a:cubicBezTo>
                  <a:pt x="3399811" y="140701"/>
                  <a:pt x="3404007" y="137713"/>
                  <a:pt x="3407964" y="134884"/>
                </a:cubicBezTo>
                <a:cubicBezTo>
                  <a:pt x="3404057" y="134545"/>
                  <a:pt x="3397418" y="133987"/>
                  <a:pt x="3390389" y="133391"/>
                </a:cubicBezTo>
                <a:cubicBezTo>
                  <a:pt x="3392391" y="131477"/>
                  <a:pt x="3393709" y="130264"/>
                  <a:pt x="3394393" y="129585"/>
                </a:cubicBezTo>
                <a:cubicBezTo>
                  <a:pt x="3388718" y="128351"/>
                  <a:pt x="3383595" y="128015"/>
                  <a:pt x="3378795" y="128220"/>
                </a:cubicBezTo>
                <a:close/>
                <a:moveTo>
                  <a:pt x="3428219" y="127973"/>
                </a:moveTo>
                <a:cubicBezTo>
                  <a:pt x="3428609" y="129746"/>
                  <a:pt x="3429195" y="132434"/>
                  <a:pt x="3430319" y="137752"/>
                </a:cubicBezTo>
                <a:cubicBezTo>
                  <a:pt x="3450137" y="130303"/>
                  <a:pt x="3468833" y="135641"/>
                  <a:pt x="3488310" y="135501"/>
                </a:cubicBezTo>
                <a:cubicBezTo>
                  <a:pt x="3483721" y="129307"/>
                  <a:pt x="3474299" y="128570"/>
                  <a:pt x="3463073" y="128570"/>
                </a:cubicBezTo>
                <a:cubicBezTo>
                  <a:pt x="3451602" y="128589"/>
                  <a:pt x="3440181" y="128191"/>
                  <a:pt x="3428219" y="127973"/>
                </a:cubicBezTo>
                <a:close/>
                <a:moveTo>
                  <a:pt x="2349491" y="126798"/>
                </a:moveTo>
                <a:cubicBezTo>
                  <a:pt x="2348172" y="126657"/>
                  <a:pt x="2346660" y="126837"/>
                  <a:pt x="2345197" y="126857"/>
                </a:cubicBezTo>
                <a:cubicBezTo>
                  <a:pt x="2345294" y="127295"/>
                  <a:pt x="2345246" y="128073"/>
                  <a:pt x="2345441" y="128093"/>
                </a:cubicBezTo>
                <a:cubicBezTo>
                  <a:pt x="2347440" y="128191"/>
                  <a:pt x="2349491" y="128153"/>
                  <a:pt x="2352419" y="128153"/>
                </a:cubicBezTo>
                <a:cubicBezTo>
                  <a:pt x="2350957" y="127435"/>
                  <a:pt x="2350370" y="126897"/>
                  <a:pt x="2349491" y="126798"/>
                </a:cubicBezTo>
                <a:close/>
                <a:moveTo>
                  <a:pt x="2278126" y="125981"/>
                </a:moveTo>
                <a:cubicBezTo>
                  <a:pt x="2277979" y="125981"/>
                  <a:pt x="2277783" y="126539"/>
                  <a:pt x="2277637" y="126837"/>
                </a:cubicBezTo>
                <a:cubicBezTo>
                  <a:pt x="2278907" y="126917"/>
                  <a:pt x="2280176" y="126997"/>
                  <a:pt x="2281443" y="127077"/>
                </a:cubicBezTo>
                <a:cubicBezTo>
                  <a:pt x="2281590" y="126777"/>
                  <a:pt x="2281788" y="126479"/>
                  <a:pt x="2281935" y="126180"/>
                </a:cubicBezTo>
                <a:cubicBezTo>
                  <a:pt x="2280665" y="126100"/>
                  <a:pt x="2279395" y="126001"/>
                  <a:pt x="2278126" y="125981"/>
                </a:cubicBezTo>
                <a:close/>
                <a:moveTo>
                  <a:pt x="2326840" y="124765"/>
                </a:moveTo>
                <a:cubicBezTo>
                  <a:pt x="2322545" y="124886"/>
                  <a:pt x="2318251" y="125044"/>
                  <a:pt x="2313954" y="125204"/>
                </a:cubicBezTo>
                <a:cubicBezTo>
                  <a:pt x="2314197" y="125961"/>
                  <a:pt x="2314393" y="126737"/>
                  <a:pt x="2314638" y="127494"/>
                </a:cubicBezTo>
                <a:cubicBezTo>
                  <a:pt x="2318932" y="127096"/>
                  <a:pt x="2323279" y="126698"/>
                  <a:pt x="2327572" y="126299"/>
                </a:cubicBezTo>
                <a:cubicBezTo>
                  <a:pt x="2327329" y="125783"/>
                  <a:pt x="2327085" y="125283"/>
                  <a:pt x="2326840" y="124765"/>
                </a:cubicBezTo>
                <a:close/>
                <a:moveTo>
                  <a:pt x="1698635" y="124525"/>
                </a:moveTo>
                <a:lnTo>
                  <a:pt x="1698692" y="124538"/>
                </a:lnTo>
                <a:lnTo>
                  <a:pt x="1698660" y="124547"/>
                </a:lnTo>
                <a:close/>
                <a:moveTo>
                  <a:pt x="1698612" y="124504"/>
                </a:moveTo>
                <a:lnTo>
                  <a:pt x="1698635" y="124525"/>
                </a:lnTo>
                <a:lnTo>
                  <a:pt x="1698563" y="124507"/>
                </a:lnTo>
                <a:close/>
                <a:moveTo>
                  <a:pt x="3249564" y="124049"/>
                </a:moveTo>
                <a:cubicBezTo>
                  <a:pt x="3249125" y="124267"/>
                  <a:pt x="3248343" y="124487"/>
                  <a:pt x="3248343" y="124686"/>
                </a:cubicBezTo>
                <a:cubicBezTo>
                  <a:pt x="3248343" y="124946"/>
                  <a:pt x="3249023" y="125224"/>
                  <a:pt x="3249369" y="125483"/>
                </a:cubicBezTo>
                <a:cubicBezTo>
                  <a:pt x="3250099" y="125144"/>
                  <a:pt x="3250831" y="124806"/>
                  <a:pt x="3251563" y="124467"/>
                </a:cubicBezTo>
                <a:cubicBezTo>
                  <a:pt x="3250880" y="124348"/>
                  <a:pt x="3250245" y="124208"/>
                  <a:pt x="3249564" y="124049"/>
                </a:cubicBezTo>
                <a:close/>
                <a:moveTo>
                  <a:pt x="3170730" y="123929"/>
                </a:moveTo>
                <a:cubicBezTo>
                  <a:pt x="3169703" y="123869"/>
                  <a:pt x="3168434" y="124447"/>
                  <a:pt x="3167262" y="124746"/>
                </a:cubicBezTo>
                <a:cubicBezTo>
                  <a:pt x="3168141" y="125144"/>
                  <a:pt x="3168971" y="125801"/>
                  <a:pt x="3169948" y="125861"/>
                </a:cubicBezTo>
                <a:cubicBezTo>
                  <a:pt x="3171071" y="125920"/>
                  <a:pt x="3172340" y="125404"/>
                  <a:pt x="3173510" y="125125"/>
                </a:cubicBezTo>
                <a:cubicBezTo>
                  <a:pt x="3172585" y="124706"/>
                  <a:pt x="3171803" y="123988"/>
                  <a:pt x="3170730" y="123929"/>
                </a:cubicBezTo>
                <a:close/>
                <a:moveTo>
                  <a:pt x="3281631" y="123153"/>
                </a:moveTo>
                <a:cubicBezTo>
                  <a:pt x="3281342" y="123333"/>
                  <a:pt x="3281097" y="123531"/>
                  <a:pt x="3280805" y="123709"/>
                </a:cubicBezTo>
                <a:cubicBezTo>
                  <a:pt x="3281439" y="123829"/>
                  <a:pt x="3282461" y="124088"/>
                  <a:pt x="3282559" y="124029"/>
                </a:cubicBezTo>
                <a:cubicBezTo>
                  <a:pt x="3283097" y="123790"/>
                  <a:pt x="3283341" y="123451"/>
                  <a:pt x="3283682" y="123153"/>
                </a:cubicBezTo>
                <a:cubicBezTo>
                  <a:pt x="3282999" y="123173"/>
                  <a:pt x="3282316" y="123173"/>
                  <a:pt x="3281631" y="123153"/>
                </a:cubicBezTo>
                <a:close/>
                <a:moveTo>
                  <a:pt x="3206704" y="123093"/>
                </a:moveTo>
                <a:cubicBezTo>
                  <a:pt x="3202018" y="123313"/>
                  <a:pt x="3197333" y="123531"/>
                  <a:pt x="3192693" y="123749"/>
                </a:cubicBezTo>
                <a:cubicBezTo>
                  <a:pt x="3192939" y="124527"/>
                  <a:pt x="3193133" y="125283"/>
                  <a:pt x="3193378" y="126061"/>
                </a:cubicBezTo>
                <a:cubicBezTo>
                  <a:pt x="3198066" y="125623"/>
                  <a:pt x="3202702" y="125185"/>
                  <a:pt x="3207387" y="124746"/>
                </a:cubicBezTo>
                <a:cubicBezTo>
                  <a:pt x="3207143" y="124188"/>
                  <a:pt x="3206947" y="123650"/>
                  <a:pt x="3206704" y="123093"/>
                </a:cubicBezTo>
                <a:close/>
                <a:moveTo>
                  <a:pt x="3311068" y="122755"/>
                </a:moveTo>
                <a:cubicBezTo>
                  <a:pt x="3310921" y="123193"/>
                  <a:pt x="3310775" y="123630"/>
                  <a:pt x="3310628" y="124088"/>
                </a:cubicBezTo>
                <a:cubicBezTo>
                  <a:pt x="3315510" y="124367"/>
                  <a:pt x="3320341" y="124646"/>
                  <a:pt x="3325127" y="124946"/>
                </a:cubicBezTo>
                <a:cubicBezTo>
                  <a:pt x="3325273" y="124447"/>
                  <a:pt x="3325469" y="123949"/>
                  <a:pt x="3325613" y="123431"/>
                </a:cubicBezTo>
                <a:cubicBezTo>
                  <a:pt x="3320781" y="123213"/>
                  <a:pt x="3315949" y="122973"/>
                  <a:pt x="3311068" y="122755"/>
                </a:cubicBezTo>
                <a:close/>
                <a:moveTo>
                  <a:pt x="3120550" y="122315"/>
                </a:moveTo>
                <a:cubicBezTo>
                  <a:pt x="3114447" y="121857"/>
                  <a:pt x="3107077" y="124327"/>
                  <a:pt x="3099315" y="125643"/>
                </a:cubicBezTo>
                <a:cubicBezTo>
                  <a:pt x="3118449" y="129247"/>
                  <a:pt x="3130017" y="129945"/>
                  <a:pt x="3148909" y="128172"/>
                </a:cubicBezTo>
                <a:cubicBezTo>
                  <a:pt x="3137584" y="125703"/>
                  <a:pt x="3129529" y="122973"/>
                  <a:pt x="3120550" y="122315"/>
                </a:cubicBezTo>
                <a:close/>
                <a:moveTo>
                  <a:pt x="3061631" y="121759"/>
                </a:moveTo>
                <a:cubicBezTo>
                  <a:pt x="3059579" y="123829"/>
                  <a:pt x="3057336" y="126081"/>
                  <a:pt x="3054651" y="128829"/>
                </a:cubicBezTo>
                <a:cubicBezTo>
                  <a:pt x="3029901" y="125185"/>
                  <a:pt x="3012769" y="132575"/>
                  <a:pt x="2992609" y="135083"/>
                </a:cubicBezTo>
                <a:cubicBezTo>
                  <a:pt x="2976453" y="137095"/>
                  <a:pt x="2965224" y="137035"/>
                  <a:pt x="2957169" y="132135"/>
                </a:cubicBezTo>
                <a:cubicBezTo>
                  <a:pt x="2974793" y="124627"/>
                  <a:pt x="3002713" y="129746"/>
                  <a:pt x="3024582" y="123769"/>
                </a:cubicBezTo>
                <a:cubicBezTo>
                  <a:pt x="3019604" y="122694"/>
                  <a:pt x="3017454" y="121798"/>
                  <a:pt x="3015550" y="121877"/>
                </a:cubicBezTo>
                <a:cubicBezTo>
                  <a:pt x="2992413" y="122934"/>
                  <a:pt x="2969567" y="125085"/>
                  <a:pt x="2945894" y="122894"/>
                </a:cubicBezTo>
                <a:cubicBezTo>
                  <a:pt x="2939548" y="122315"/>
                  <a:pt x="2931933" y="123929"/>
                  <a:pt x="2924463" y="124587"/>
                </a:cubicBezTo>
                <a:cubicBezTo>
                  <a:pt x="2927051" y="126339"/>
                  <a:pt x="2928858" y="127594"/>
                  <a:pt x="2931884" y="129645"/>
                </a:cubicBezTo>
                <a:cubicBezTo>
                  <a:pt x="2918215" y="130383"/>
                  <a:pt x="2906598" y="131001"/>
                  <a:pt x="2894981" y="131617"/>
                </a:cubicBezTo>
                <a:cubicBezTo>
                  <a:pt x="2895322" y="132534"/>
                  <a:pt x="2895665" y="133450"/>
                  <a:pt x="2896056" y="134366"/>
                </a:cubicBezTo>
                <a:cubicBezTo>
                  <a:pt x="2906842" y="133869"/>
                  <a:pt x="2917681" y="132913"/>
                  <a:pt x="2928419" y="133012"/>
                </a:cubicBezTo>
                <a:cubicBezTo>
                  <a:pt x="2934619" y="133071"/>
                  <a:pt x="2944135" y="134207"/>
                  <a:pt x="2946187" y="136000"/>
                </a:cubicBezTo>
                <a:cubicBezTo>
                  <a:pt x="2948531" y="138071"/>
                  <a:pt x="2947579" y="139505"/>
                  <a:pt x="2944949" y="140511"/>
                </a:cubicBezTo>
                <a:lnTo>
                  <a:pt x="2933803" y="142425"/>
                </a:lnTo>
                <a:lnTo>
                  <a:pt x="2933740" y="142393"/>
                </a:lnTo>
                <a:lnTo>
                  <a:pt x="2933474" y="142367"/>
                </a:lnTo>
                <a:lnTo>
                  <a:pt x="2921145" y="136079"/>
                </a:lnTo>
                <a:cubicBezTo>
                  <a:pt x="2920780" y="139305"/>
                  <a:pt x="2922451" y="140800"/>
                  <a:pt x="2924952" y="141529"/>
                </a:cubicBezTo>
                <a:lnTo>
                  <a:pt x="2933474" y="142367"/>
                </a:lnTo>
                <a:lnTo>
                  <a:pt x="2933641" y="142453"/>
                </a:lnTo>
                <a:lnTo>
                  <a:pt x="2933803" y="142425"/>
                </a:lnTo>
                <a:lnTo>
                  <a:pt x="2943843" y="147433"/>
                </a:lnTo>
                <a:cubicBezTo>
                  <a:pt x="2947639" y="148713"/>
                  <a:pt x="2952435" y="149036"/>
                  <a:pt x="2959952" y="146736"/>
                </a:cubicBezTo>
                <a:cubicBezTo>
                  <a:pt x="2959219" y="144883"/>
                  <a:pt x="2958536" y="143051"/>
                  <a:pt x="2957853" y="141298"/>
                </a:cubicBezTo>
                <a:cubicBezTo>
                  <a:pt x="2982311" y="137533"/>
                  <a:pt x="2990216" y="137414"/>
                  <a:pt x="3011841" y="140819"/>
                </a:cubicBezTo>
                <a:cubicBezTo>
                  <a:pt x="3007742" y="144783"/>
                  <a:pt x="3003640" y="148727"/>
                  <a:pt x="2998760" y="153468"/>
                </a:cubicBezTo>
                <a:cubicBezTo>
                  <a:pt x="3009302" y="152890"/>
                  <a:pt x="3017162" y="152451"/>
                  <a:pt x="3025851" y="151955"/>
                </a:cubicBezTo>
                <a:cubicBezTo>
                  <a:pt x="3017405" y="148289"/>
                  <a:pt x="3015452" y="144683"/>
                  <a:pt x="3021701" y="140302"/>
                </a:cubicBezTo>
                <a:cubicBezTo>
                  <a:pt x="3028095" y="135821"/>
                  <a:pt x="3036981" y="137831"/>
                  <a:pt x="3045426" y="138111"/>
                </a:cubicBezTo>
                <a:cubicBezTo>
                  <a:pt x="3055090" y="138450"/>
                  <a:pt x="3064802" y="138749"/>
                  <a:pt x="3074469" y="139146"/>
                </a:cubicBezTo>
                <a:cubicBezTo>
                  <a:pt x="3081986" y="139465"/>
                  <a:pt x="3090868" y="139903"/>
                  <a:pt x="3091846" y="135959"/>
                </a:cubicBezTo>
                <a:cubicBezTo>
                  <a:pt x="3092481" y="133490"/>
                  <a:pt x="3089163" y="130403"/>
                  <a:pt x="3085305" y="128311"/>
                </a:cubicBezTo>
                <a:cubicBezTo>
                  <a:pt x="3080570" y="125741"/>
                  <a:pt x="3073442" y="123869"/>
                  <a:pt x="3067195" y="121798"/>
                </a:cubicBezTo>
                <a:cubicBezTo>
                  <a:pt x="3066267" y="121479"/>
                  <a:pt x="3064170" y="121759"/>
                  <a:pt x="3061631" y="121759"/>
                </a:cubicBezTo>
                <a:close/>
                <a:moveTo>
                  <a:pt x="5108769" y="119866"/>
                </a:moveTo>
                <a:cubicBezTo>
                  <a:pt x="5107552" y="120086"/>
                  <a:pt x="5105793" y="120205"/>
                  <a:pt x="5105208" y="120583"/>
                </a:cubicBezTo>
                <a:cubicBezTo>
                  <a:pt x="5104768" y="120881"/>
                  <a:pt x="5105842" y="121539"/>
                  <a:pt x="5106233" y="122037"/>
                </a:cubicBezTo>
                <a:cubicBezTo>
                  <a:pt x="5107942" y="121739"/>
                  <a:pt x="5109603" y="121419"/>
                  <a:pt x="5111309" y="121120"/>
                </a:cubicBezTo>
                <a:cubicBezTo>
                  <a:pt x="5110478" y="120703"/>
                  <a:pt x="5109651" y="120284"/>
                  <a:pt x="5108769" y="119866"/>
                </a:cubicBezTo>
                <a:close/>
                <a:moveTo>
                  <a:pt x="1772954" y="119687"/>
                </a:moveTo>
                <a:cubicBezTo>
                  <a:pt x="1771980" y="120006"/>
                  <a:pt x="1770902" y="120284"/>
                  <a:pt x="1770026" y="120643"/>
                </a:cubicBezTo>
                <a:cubicBezTo>
                  <a:pt x="1769929" y="120683"/>
                  <a:pt x="1770759" y="121101"/>
                  <a:pt x="1771198" y="121340"/>
                </a:cubicBezTo>
                <a:cubicBezTo>
                  <a:pt x="1772172" y="121041"/>
                  <a:pt x="1773198" y="120743"/>
                  <a:pt x="1774174" y="120424"/>
                </a:cubicBezTo>
                <a:cubicBezTo>
                  <a:pt x="1773784" y="120185"/>
                  <a:pt x="1773393" y="119926"/>
                  <a:pt x="1772954" y="119687"/>
                </a:cubicBezTo>
                <a:close/>
                <a:moveTo>
                  <a:pt x="3400691" y="118273"/>
                </a:moveTo>
                <a:cubicBezTo>
                  <a:pt x="3390389" y="119547"/>
                  <a:pt x="3383802" y="120365"/>
                  <a:pt x="3372719" y="121718"/>
                </a:cubicBezTo>
                <a:cubicBezTo>
                  <a:pt x="3390196" y="123233"/>
                  <a:pt x="3390196" y="123233"/>
                  <a:pt x="3400691" y="118273"/>
                </a:cubicBezTo>
                <a:close/>
                <a:moveTo>
                  <a:pt x="3458193" y="117636"/>
                </a:moveTo>
                <a:cubicBezTo>
                  <a:pt x="3456874" y="117815"/>
                  <a:pt x="3455556" y="118015"/>
                  <a:pt x="3454237" y="118193"/>
                </a:cubicBezTo>
                <a:cubicBezTo>
                  <a:pt x="3454725" y="118711"/>
                  <a:pt x="3455457" y="119667"/>
                  <a:pt x="3455750" y="119647"/>
                </a:cubicBezTo>
                <a:cubicBezTo>
                  <a:pt x="3457558" y="119507"/>
                  <a:pt x="3459315" y="119169"/>
                  <a:pt x="3461071" y="118889"/>
                </a:cubicBezTo>
                <a:cubicBezTo>
                  <a:pt x="3460094" y="118471"/>
                  <a:pt x="3459120" y="118055"/>
                  <a:pt x="3458193" y="117636"/>
                </a:cubicBezTo>
                <a:close/>
                <a:moveTo>
                  <a:pt x="2930129" y="117257"/>
                </a:moveTo>
                <a:cubicBezTo>
                  <a:pt x="2930080" y="117476"/>
                  <a:pt x="2930031" y="117695"/>
                  <a:pt x="2929982" y="117915"/>
                </a:cubicBezTo>
                <a:cubicBezTo>
                  <a:pt x="2932519" y="117915"/>
                  <a:pt x="2935009" y="117915"/>
                  <a:pt x="2937546" y="117915"/>
                </a:cubicBezTo>
                <a:cubicBezTo>
                  <a:pt x="2937595" y="117695"/>
                  <a:pt x="2937643" y="117476"/>
                  <a:pt x="2937692" y="117257"/>
                </a:cubicBezTo>
                <a:cubicBezTo>
                  <a:pt x="2935155" y="117257"/>
                  <a:pt x="2932664" y="117257"/>
                  <a:pt x="2930129" y="117257"/>
                </a:cubicBezTo>
                <a:close/>
                <a:moveTo>
                  <a:pt x="4564989" y="115027"/>
                </a:moveTo>
                <a:cubicBezTo>
                  <a:pt x="4564989" y="115325"/>
                  <a:pt x="4564989" y="115624"/>
                  <a:pt x="4564989" y="115922"/>
                </a:cubicBezTo>
                <a:cubicBezTo>
                  <a:pt x="4569039" y="115922"/>
                  <a:pt x="4573092" y="115922"/>
                  <a:pt x="4577143" y="115922"/>
                </a:cubicBezTo>
                <a:cubicBezTo>
                  <a:pt x="4577143" y="115624"/>
                  <a:pt x="4577143" y="115325"/>
                  <a:pt x="4577143" y="115027"/>
                </a:cubicBezTo>
                <a:cubicBezTo>
                  <a:pt x="4573092" y="115027"/>
                  <a:pt x="4569039" y="115027"/>
                  <a:pt x="4564989" y="115027"/>
                </a:cubicBezTo>
                <a:close/>
                <a:moveTo>
                  <a:pt x="3347042" y="113452"/>
                </a:moveTo>
                <a:cubicBezTo>
                  <a:pt x="3341820" y="113970"/>
                  <a:pt x="3336549" y="114489"/>
                  <a:pt x="3331278" y="114987"/>
                </a:cubicBezTo>
                <a:cubicBezTo>
                  <a:pt x="3331229" y="115325"/>
                  <a:pt x="3331131" y="115643"/>
                  <a:pt x="3331081" y="115981"/>
                </a:cubicBezTo>
                <a:cubicBezTo>
                  <a:pt x="3334156" y="115981"/>
                  <a:pt x="3337330" y="116181"/>
                  <a:pt x="3340257" y="115922"/>
                </a:cubicBezTo>
                <a:cubicBezTo>
                  <a:pt x="3343041" y="115663"/>
                  <a:pt x="3345577" y="114926"/>
                  <a:pt x="3348263" y="114409"/>
                </a:cubicBezTo>
                <a:cubicBezTo>
                  <a:pt x="3347873" y="114090"/>
                  <a:pt x="3347433" y="113771"/>
                  <a:pt x="3347042" y="113452"/>
                </a:cubicBezTo>
                <a:close/>
                <a:moveTo>
                  <a:pt x="3720907" y="112139"/>
                </a:moveTo>
                <a:cubicBezTo>
                  <a:pt x="3720321" y="112099"/>
                  <a:pt x="3719637" y="112337"/>
                  <a:pt x="3718954" y="112477"/>
                </a:cubicBezTo>
                <a:cubicBezTo>
                  <a:pt x="3718904" y="112756"/>
                  <a:pt x="3718904" y="113014"/>
                  <a:pt x="3718855" y="113292"/>
                </a:cubicBezTo>
                <a:cubicBezTo>
                  <a:pt x="3719928" y="113114"/>
                  <a:pt x="3721050" y="112934"/>
                  <a:pt x="3722125" y="112756"/>
                </a:cubicBezTo>
                <a:cubicBezTo>
                  <a:pt x="3721735" y="112537"/>
                  <a:pt x="3721392" y="112158"/>
                  <a:pt x="3720907" y="112139"/>
                </a:cubicBezTo>
                <a:close/>
                <a:moveTo>
                  <a:pt x="2474013" y="111700"/>
                </a:moveTo>
                <a:cubicBezTo>
                  <a:pt x="2467569" y="112517"/>
                  <a:pt x="2461127" y="113313"/>
                  <a:pt x="2454683" y="114130"/>
                </a:cubicBezTo>
                <a:cubicBezTo>
                  <a:pt x="2455220" y="114827"/>
                  <a:pt x="2455806" y="115545"/>
                  <a:pt x="2456344" y="116241"/>
                </a:cubicBezTo>
                <a:cubicBezTo>
                  <a:pt x="2462788" y="115425"/>
                  <a:pt x="2469230" y="114589"/>
                  <a:pt x="2475624" y="113751"/>
                </a:cubicBezTo>
                <a:cubicBezTo>
                  <a:pt x="2475088" y="113075"/>
                  <a:pt x="2474550" y="112377"/>
                  <a:pt x="2474013" y="111700"/>
                </a:cubicBezTo>
                <a:close/>
                <a:moveTo>
                  <a:pt x="4731443" y="111341"/>
                </a:moveTo>
                <a:cubicBezTo>
                  <a:pt x="4731443" y="111561"/>
                  <a:pt x="4731443" y="111779"/>
                  <a:pt x="4731443" y="111999"/>
                </a:cubicBezTo>
                <a:cubicBezTo>
                  <a:pt x="4735103" y="111999"/>
                  <a:pt x="4738812" y="111999"/>
                  <a:pt x="4742474" y="111999"/>
                </a:cubicBezTo>
                <a:cubicBezTo>
                  <a:pt x="4742474" y="111779"/>
                  <a:pt x="4742474" y="111561"/>
                  <a:pt x="4742474" y="111341"/>
                </a:cubicBezTo>
                <a:cubicBezTo>
                  <a:pt x="4738812" y="111341"/>
                  <a:pt x="4735103" y="111341"/>
                  <a:pt x="4731443" y="111341"/>
                </a:cubicBezTo>
                <a:close/>
                <a:moveTo>
                  <a:pt x="2807068" y="111221"/>
                </a:moveTo>
                <a:cubicBezTo>
                  <a:pt x="2743123" y="114090"/>
                  <a:pt x="2679128" y="116679"/>
                  <a:pt x="2615329" y="120086"/>
                </a:cubicBezTo>
                <a:cubicBezTo>
                  <a:pt x="2588188" y="121539"/>
                  <a:pt x="2561587" y="124666"/>
                  <a:pt x="2529028" y="127535"/>
                </a:cubicBezTo>
                <a:cubicBezTo>
                  <a:pt x="2553825" y="129027"/>
                  <a:pt x="2546600" y="133531"/>
                  <a:pt x="2538399" y="138111"/>
                </a:cubicBezTo>
                <a:cubicBezTo>
                  <a:pt x="2540889" y="138550"/>
                  <a:pt x="2543426" y="138987"/>
                  <a:pt x="2545917" y="139425"/>
                </a:cubicBezTo>
                <a:cubicBezTo>
                  <a:pt x="2549967" y="136736"/>
                  <a:pt x="2554069" y="134027"/>
                  <a:pt x="2556605" y="132335"/>
                </a:cubicBezTo>
                <a:lnTo>
                  <a:pt x="2582208" y="136446"/>
                </a:lnTo>
                <a:lnTo>
                  <a:pt x="2571201" y="139993"/>
                </a:lnTo>
                <a:cubicBezTo>
                  <a:pt x="2567992" y="141249"/>
                  <a:pt x="2567394" y="142822"/>
                  <a:pt x="2575838" y="145460"/>
                </a:cubicBezTo>
                <a:cubicBezTo>
                  <a:pt x="2581354" y="144365"/>
                  <a:pt x="2586089" y="142831"/>
                  <a:pt x="2591362" y="142453"/>
                </a:cubicBezTo>
                <a:cubicBezTo>
                  <a:pt x="2617234" y="140581"/>
                  <a:pt x="2644180" y="142811"/>
                  <a:pt x="2669610" y="138709"/>
                </a:cubicBezTo>
                <a:cubicBezTo>
                  <a:pt x="2674150" y="137972"/>
                  <a:pt x="2680691" y="139166"/>
                  <a:pt x="2686206" y="139604"/>
                </a:cubicBezTo>
                <a:cubicBezTo>
                  <a:pt x="2690989" y="139983"/>
                  <a:pt x="2695679" y="140979"/>
                  <a:pt x="2700363" y="140979"/>
                </a:cubicBezTo>
                <a:cubicBezTo>
                  <a:pt x="2752298" y="140899"/>
                  <a:pt x="2760744" y="142652"/>
                  <a:pt x="2791593" y="148309"/>
                </a:cubicBezTo>
                <a:cubicBezTo>
                  <a:pt x="2793156" y="141874"/>
                  <a:pt x="2794670" y="135721"/>
                  <a:pt x="2796233" y="129387"/>
                </a:cubicBezTo>
                <a:cubicBezTo>
                  <a:pt x="2787933" y="128689"/>
                  <a:pt x="2779488" y="127973"/>
                  <a:pt x="2769726" y="127136"/>
                </a:cubicBezTo>
                <a:cubicBezTo>
                  <a:pt x="2770263" y="123730"/>
                  <a:pt x="2770654" y="120901"/>
                  <a:pt x="2771143" y="117736"/>
                </a:cubicBezTo>
                <a:cubicBezTo>
                  <a:pt x="2785297" y="116221"/>
                  <a:pt x="2798525" y="114787"/>
                  <a:pt x="2813707" y="113153"/>
                </a:cubicBezTo>
                <a:cubicBezTo>
                  <a:pt x="2809605" y="111939"/>
                  <a:pt x="2808240" y="111182"/>
                  <a:pt x="2807068" y="111221"/>
                </a:cubicBezTo>
                <a:close/>
                <a:moveTo>
                  <a:pt x="4805395" y="111182"/>
                </a:moveTo>
                <a:cubicBezTo>
                  <a:pt x="4805443" y="111441"/>
                  <a:pt x="4805443" y="111700"/>
                  <a:pt x="4805491" y="111959"/>
                </a:cubicBezTo>
                <a:cubicBezTo>
                  <a:pt x="4815451" y="111959"/>
                  <a:pt x="4825359" y="111959"/>
                  <a:pt x="4835317" y="111959"/>
                </a:cubicBezTo>
                <a:cubicBezTo>
                  <a:pt x="4835267" y="111700"/>
                  <a:pt x="4835267" y="111441"/>
                  <a:pt x="4835219" y="111182"/>
                </a:cubicBezTo>
                <a:cubicBezTo>
                  <a:pt x="4825262" y="111182"/>
                  <a:pt x="4815305" y="111182"/>
                  <a:pt x="4805395" y="111182"/>
                </a:cubicBezTo>
                <a:close/>
                <a:moveTo>
                  <a:pt x="4770442" y="111141"/>
                </a:moveTo>
                <a:cubicBezTo>
                  <a:pt x="4770637" y="111421"/>
                  <a:pt x="4770835" y="111720"/>
                  <a:pt x="4770983" y="111999"/>
                </a:cubicBezTo>
                <a:cubicBezTo>
                  <a:pt x="4771664" y="111939"/>
                  <a:pt x="4772299" y="111859"/>
                  <a:pt x="4772933" y="111779"/>
                </a:cubicBezTo>
                <a:cubicBezTo>
                  <a:pt x="4772787" y="111581"/>
                  <a:pt x="4772787" y="111242"/>
                  <a:pt x="4772494" y="111182"/>
                </a:cubicBezTo>
                <a:cubicBezTo>
                  <a:pt x="4771907" y="111081"/>
                  <a:pt x="4771129" y="111141"/>
                  <a:pt x="4770442" y="111141"/>
                </a:cubicBezTo>
                <a:close/>
                <a:moveTo>
                  <a:pt x="2344952" y="111062"/>
                </a:moveTo>
                <a:cubicBezTo>
                  <a:pt x="2344510" y="110664"/>
                  <a:pt x="2337337" y="111501"/>
                  <a:pt x="2333335" y="111779"/>
                </a:cubicBezTo>
                <a:cubicBezTo>
                  <a:pt x="2334700" y="113731"/>
                  <a:pt x="2334603" y="116480"/>
                  <a:pt x="2337777" y="117456"/>
                </a:cubicBezTo>
                <a:cubicBezTo>
                  <a:pt x="2346170" y="120046"/>
                  <a:pt x="2357546" y="117834"/>
                  <a:pt x="2365695" y="112457"/>
                </a:cubicBezTo>
                <a:cubicBezTo>
                  <a:pt x="2359448" y="110645"/>
                  <a:pt x="2350174" y="115683"/>
                  <a:pt x="2344952" y="111062"/>
                </a:cubicBezTo>
                <a:close/>
                <a:moveTo>
                  <a:pt x="4956423" y="110923"/>
                </a:moveTo>
                <a:cubicBezTo>
                  <a:pt x="4956325" y="110863"/>
                  <a:pt x="4955155" y="111182"/>
                  <a:pt x="4954472" y="111341"/>
                </a:cubicBezTo>
                <a:cubicBezTo>
                  <a:pt x="4954863" y="111561"/>
                  <a:pt x="4955205" y="111899"/>
                  <a:pt x="4955743" y="111979"/>
                </a:cubicBezTo>
                <a:cubicBezTo>
                  <a:pt x="4956423" y="112099"/>
                  <a:pt x="4957301" y="111999"/>
                  <a:pt x="4958083" y="111999"/>
                </a:cubicBezTo>
                <a:cubicBezTo>
                  <a:pt x="4957547" y="111621"/>
                  <a:pt x="4957109" y="111221"/>
                  <a:pt x="4956423" y="110923"/>
                </a:cubicBezTo>
                <a:close/>
                <a:moveTo>
                  <a:pt x="1810442" y="110842"/>
                </a:moveTo>
                <a:cubicBezTo>
                  <a:pt x="1806978" y="111161"/>
                  <a:pt x="1803513" y="111501"/>
                  <a:pt x="1800045" y="111819"/>
                </a:cubicBezTo>
                <a:cubicBezTo>
                  <a:pt x="1800387" y="112377"/>
                  <a:pt x="1800729" y="112934"/>
                  <a:pt x="1801071" y="113491"/>
                </a:cubicBezTo>
                <a:cubicBezTo>
                  <a:pt x="1804438" y="113095"/>
                  <a:pt x="1807808" y="112716"/>
                  <a:pt x="1811174" y="112318"/>
                </a:cubicBezTo>
                <a:cubicBezTo>
                  <a:pt x="1810933" y="111819"/>
                  <a:pt x="1810687" y="111321"/>
                  <a:pt x="1810442" y="110842"/>
                </a:cubicBezTo>
                <a:close/>
                <a:moveTo>
                  <a:pt x="3415066" y="110422"/>
                </a:moveTo>
                <a:cubicBezTo>
                  <a:pt x="3407804" y="110569"/>
                  <a:pt x="3400616" y="112039"/>
                  <a:pt x="3392781" y="114389"/>
                </a:cubicBezTo>
                <a:cubicBezTo>
                  <a:pt x="3408987" y="114389"/>
                  <a:pt x="3422117" y="114389"/>
                  <a:pt x="3437788" y="114389"/>
                </a:cubicBezTo>
                <a:cubicBezTo>
                  <a:pt x="3429661" y="111451"/>
                  <a:pt x="3422326" y="110276"/>
                  <a:pt x="3415066" y="110422"/>
                </a:cubicBezTo>
                <a:close/>
                <a:moveTo>
                  <a:pt x="4462382" y="109629"/>
                </a:moveTo>
                <a:cubicBezTo>
                  <a:pt x="4461357" y="109968"/>
                  <a:pt x="4460236" y="110267"/>
                  <a:pt x="4459305" y="110645"/>
                </a:cubicBezTo>
                <a:cubicBezTo>
                  <a:pt x="4459211" y="110683"/>
                  <a:pt x="4460087" y="111123"/>
                  <a:pt x="4460527" y="111381"/>
                </a:cubicBezTo>
                <a:cubicBezTo>
                  <a:pt x="4461552" y="111062"/>
                  <a:pt x="4462627" y="110744"/>
                  <a:pt x="4463653" y="110404"/>
                </a:cubicBezTo>
                <a:cubicBezTo>
                  <a:pt x="4463213" y="110147"/>
                  <a:pt x="4462823" y="109888"/>
                  <a:pt x="4462382" y="109629"/>
                </a:cubicBezTo>
                <a:close/>
                <a:moveTo>
                  <a:pt x="3478595" y="109608"/>
                </a:moveTo>
                <a:cubicBezTo>
                  <a:pt x="3478253" y="109888"/>
                  <a:pt x="3477620" y="110167"/>
                  <a:pt x="3477669" y="110425"/>
                </a:cubicBezTo>
                <a:cubicBezTo>
                  <a:pt x="3477669" y="110625"/>
                  <a:pt x="3478595" y="110803"/>
                  <a:pt x="3479134" y="110981"/>
                </a:cubicBezTo>
                <a:cubicBezTo>
                  <a:pt x="3479766" y="110823"/>
                  <a:pt x="3480450" y="110664"/>
                  <a:pt x="3481085" y="110504"/>
                </a:cubicBezTo>
                <a:cubicBezTo>
                  <a:pt x="3480254" y="110206"/>
                  <a:pt x="3479424" y="109907"/>
                  <a:pt x="3478595" y="109608"/>
                </a:cubicBezTo>
                <a:close/>
                <a:moveTo>
                  <a:pt x="5097347" y="108931"/>
                </a:moveTo>
                <a:cubicBezTo>
                  <a:pt x="5097543" y="109270"/>
                  <a:pt x="5097738" y="109589"/>
                  <a:pt x="5097886" y="109927"/>
                </a:cubicBezTo>
                <a:cubicBezTo>
                  <a:pt x="5098568" y="109847"/>
                  <a:pt x="5099203" y="109768"/>
                  <a:pt x="5099887" y="109669"/>
                </a:cubicBezTo>
                <a:cubicBezTo>
                  <a:pt x="5099740" y="109429"/>
                  <a:pt x="5099789" y="109051"/>
                  <a:pt x="5099497" y="108992"/>
                </a:cubicBezTo>
                <a:cubicBezTo>
                  <a:pt x="5098910" y="108871"/>
                  <a:pt x="5098080" y="108931"/>
                  <a:pt x="5097347" y="108931"/>
                </a:cubicBezTo>
                <a:close/>
                <a:moveTo>
                  <a:pt x="4551761" y="108871"/>
                </a:moveTo>
                <a:cubicBezTo>
                  <a:pt x="4551125" y="108971"/>
                  <a:pt x="4550539" y="109070"/>
                  <a:pt x="4549905" y="109170"/>
                </a:cubicBezTo>
                <a:cubicBezTo>
                  <a:pt x="4550490" y="109509"/>
                  <a:pt x="4551028" y="109907"/>
                  <a:pt x="4551761" y="110167"/>
                </a:cubicBezTo>
                <a:cubicBezTo>
                  <a:pt x="4552004" y="110246"/>
                  <a:pt x="4552932" y="109987"/>
                  <a:pt x="4553518" y="109888"/>
                </a:cubicBezTo>
                <a:cubicBezTo>
                  <a:pt x="4552981" y="109549"/>
                  <a:pt x="4552395" y="109211"/>
                  <a:pt x="4551761" y="108871"/>
                </a:cubicBezTo>
                <a:close/>
                <a:moveTo>
                  <a:pt x="4506705" y="107876"/>
                </a:moveTo>
                <a:cubicBezTo>
                  <a:pt x="4505142" y="107995"/>
                  <a:pt x="4503583" y="108114"/>
                  <a:pt x="4501971" y="108234"/>
                </a:cubicBezTo>
                <a:cubicBezTo>
                  <a:pt x="4501093" y="110645"/>
                  <a:pt x="4500213" y="113035"/>
                  <a:pt x="4499139" y="116041"/>
                </a:cubicBezTo>
                <a:cubicBezTo>
                  <a:pt x="4506509" y="116301"/>
                  <a:pt x="4512221" y="116480"/>
                  <a:pt x="4521496" y="116799"/>
                </a:cubicBezTo>
                <a:cubicBezTo>
                  <a:pt x="4515201" y="112973"/>
                  <a:pt x="4510951" y="110425"/>
                  <a:pt x="4506705" y="107876"/>
                </a:cubicBezTo>
                <a:close/>
                <a:moveTo>
                  <a:pt x="4003487" y="107837"/>
                </a:moveTo>
                <a:cubicBezTo>
                  <a:pt x="4002558" y="108114"/>
                  <a:pt x="4001585" y="108393"/>
                  <a:pt x="4000751" y="108732"/>
                </a:cubicBezTo>
                <a:cubicBezTo>
                  <a:pt x="4000655" y="108771"/>
                  <a:pt x="4001439" y="109170"/>
                  <a:pt x="4001827" y="109389"/>
                </a:cubicBezTo>
                <a:cubicBezTo>
                  <a:pt x="4002802" y="109090"/>
                  <a:pt x="4003682" y="108811"/>
                  <a:pt x="4004610" y="108533"/>
                </a:cubicBezTo>
                <a:cubicBezTo>
                  <a:pt x="4004219" y="108294"/>
                  <a:pt x="4003877" y="108074"/>
                  <a:pt x="4003487" y="107837"/>
                </a:cubicBezTo>
                <a:close/>
                <a:moveTo>
                  <a:pt x="4052202" y="107755"/>
                </a:moveTo>
                <a:cubicBezTo>
                  <a:pt x="4051179" y="108074"/>
                  <a:pt x="4050104" y="108373"/>
                  <a:pt x="4049226" y="108732"/>
                </a:cubicBezTo>
                <a:cubicBezTo>
                  <a:pt x="4049127" y="108771"/>
                  <a:pt x="4049959" y="109190"/>
                  <a:pt x="4050398" y="109449"/>
                </a:cubicBezTo>
                <a:cubicBezTo>
                  <a:pt x="4051422" y="109131"/>
                  <a:pt x="4052495" y="108831"/>
                  <a:pt x="4053423" y="108473"/>
                </a:cubicBezTo>
                <a:cubicBezTo>
                  <a:pt x="4053471" y="108433"/>
                  <a:pt x="4052644" y="108014"/>
                  <a:pt x="4052202" y="107755"/>
                </a:cubicBezTo>
                <a:close/>
                <a:moveTo>
                  <a:pt x="3377257" y="107557"/>
                </a:moveTo>
                <a:cubicBezTo>
                  <a:pt x="3375209" y="107975"/>
                  <a:pt x="3372523" y="108213"/>
                  <a:pt x="3371254" y="108871"/>
                </a:cubicBezTo>
                <a:cubicBezTo>
                  <a:pt x="3367936" y="110664"/>
                  <a:pt x="3365249" y="112656"/>
                  <a:pt x="3360662" y="115643"/>
                </a:cubicBezTo>
                <a:cubicBezTo>
                  <a:pt x="3386534" y="115066"/>
                  <a:pt x="3386827" y="114907"/>
                  <a:pt x="3377257" y="107557"/>
                </a:cubicBezTo>
                <a:close/>
                <a:moveTo>
                  <a:pt x="3954014" y="107367"/>
                </a:moveTo>
                <a:cubicBezTo>
                  <a:pt x="3950414" y="107268"/>
                  <a:pt x="3946546" y="108284"/>
                  <a:pt x="3942519" y="109549"/>
                </a:cubicBezTo>
                <a:cubicBezTo>
                  <a:pt x="3948573" y="110187"/>
                  <a:pt x="3954625" y="110863"/>
                  <a:pt x="3963898" y="111879"/>
                </a:cubicBezTo>
                <a:cubicBezTo>
                  <a:pt x="3960946" y="108683"/>
                  <a:pt x="3957613" y="107467"/>
                  <a:pt x="3954014" y="107367"/>
                </a:cubicBezTo>
                <a:close/>
                <a:moveTo>
                  <a:pt x="4081442" y="107338"/>
                </a:moveTo>
                <a:cubicBezTo>
                  <a:pt x="4077829" y="107695"/>
                  <a:pt x="4074218" y="108055"/>
                  <a:pt x="4070607" y="108433"/>
                </a:cubicBezTo>
                <a:cubicBezTo>
                  <a:pt x="4070802" y="108951"/>
                  <a:pt x="4070998" y="109469"/>
                  <a:pt x="4071189" y="109987"/>
                </a:cubicBezTo>
                <a:cubicBezTo>
                  <a:pt x="4074804" y="109907"/>
                  <a:pt x="4078369" y="109847"/>
                  <a:pt x="4081981" y="109768"/>
                </a:cubicBezTo>
                <a:cubicBezTo>
                  <a:pt x="4081784" y="108951"/>
                  <a:pt x="4081590" y="108134"/>
                  <a:pt x="4081442" y="107338"/>
                </a:cubicBezTo>
                <a:close/>
                <a:moveTo>
                  <a:pt x="3667846" y="107219"/>
                </a:moveTo>
                <a:cubicBezTo>
                  <a:pt x="3667113" y="107637"/>
                  <a:pt x="3665501" y="108253"/>
                  <a:pt x="3665745" y="108473"/>
                </a:cubicBezTo>
                <a:cubicBezTo>
                  <a:pt x="3666333" y="108951"/>
                  <a:pt x="3667894" y="109250"/>
                  <a:pt x="3669018" y="109629"/>
                </a:cubicBezTo>
                <a:cubicBezTo>
                  <a:pt x="3669992" y="109031"/>
                  <a:pt x="3670969" y="108413"/>
                  <a:pt x="3671945" y="107817"/>
                </a:cubicBezTo>
                <a:cubicBezTo>
                  <a:pt x="3670626" y="107617"/>
                  <a:pt x="3669213" y="107418"/>
                  <a:pt x="3667846" y="107219"/>
                </a:cubicBezTo>
                <a:close/>
                <a:moveTo>
                  <a:pt x="4101309" y="107139"/>
                </a:moveTo>
                <a:cubicBezTo>
                  <a:pt x="4101115" y="107915"/>
                  <a:pt x="4100919" y="108672"/>
                  <a:pt x="4100723" y="109449"/>
                </a:cubicBezTo>
                <a:cubicBezTo>
                  <a:pt x="4110534" y="111261"/>
                  <a:pt x="4120835" y="110206"/>
                  <a:pt x="4131134" y="109051"/>
                </a:cubicBezTo>
                <a:cubicBezTo>
                  <a:pt x="4121177" y="108413"/>
                  <a:pt x="4111267" y="107777"/>
                  <a:pt x="4101309" y="107139"/>
                </a:cubicBezTo>
                <a:close/>
                <a:moveTo>
                  <a:pt x="3694547" y="107079"/>
                </a:moveTo>
                <a:cubicBezTo>
                  <a:pt x="3691959" y="108373"/>
                  <a:pt x="3689322" y="109687"/>
                  <a:pt x="3686737" y="110981"/>
                </a:cubicBezTo>
                <a:cubicBezTo>
                  <a:pt x="3691569" y="112318"/>
                  <a:pt x="3696351" y="113651"/>
                  <a:pt x="3701185" y="114987"/>
                </a:cubicBezTo>
                <a:cubicBezTo>
                  <a:pt x="3703234" y="114030"/>
                  <a:pt x="3705237" y="113095"/>
                  <a:pt x="3707288" y="112139"/>
                </a:cubicBezTo>
                <a:cubicBezTo>
                  <a:pt x="3703039" y="110445"/>
                  <a:pt x="3698793" y="108771"/>
                  <a:pt x="3694547" y="107079"/>
                </a:cubicBezTo>
                <a:close/>
                <a:moveTo>
                  <a:pt x="3929144" y="106800"/>
                </a:moveTo>
                <a:cubicBezTo>
                  <a:pt x="3921578" y="107019"/>
                  <a:pt x="3914842" y="107219"/>
                  <a:pt x="3904738" y="107518"/>
                </a:cubicBezTo>
                <a:cubicBezTo>
                  <a:pt x="3924654" y="111540"/>
                  <a:pt x="3924654" y="111540"/>
                  <a:pt x="3929144" y="106800"/>
                </a:cubicBezTo>
                <a:close/>
                <a:moveTo>
                  <a:pt x="3889654" y="106482"/>
                </a:moveTo>
                <a:cubicBezTo>
                  <a:pt x="3850115" y="105763"/>
                  <a:pt x="3811601" y="107537"/>
                  <a:pt x="3773427" y="111081"/>
                </a:cubicBezTo>
                <a:cubicBezTo>
                  <a:pt x="3793442" y="114429"/>
                  <a:pt x="3812529" y="110206"/>
                  <a:pt x="3831712" y="110464"/>
                </a:cubicBezTo>
                <a:cubicBezTo>
                  <a:pt x="3851140" y="110723"/>
                  <a:pt x="3870372" y="113512"/>
                  <a:pt x="3888433" y="115086"/>
                </a:cubicBezTo>
                <a:cubicBezTo>
                  <a:pt x="3888774" y="112656"/>
                  <a:pt x="3889165" y="109968"/>
                  <a:pt x="3889654" y="106482"/>
                </a:cubicBezTo>
                <a:close/>
                <a:moveTo>
                  <a:pt x="3760395" y="105266"/>
                </a:moveTo>
                <a:cubicBezTo>
                  <a:pt x="3760493" y="105525"/>
                  <a:pt x="3760591" y="105784"/>
                  <a:pt x="3760688" y="106023"/>
                </a:cubicBezTo>
                <a:cubicBezTo>
                  <a:pt x="3764301" y="106023"/>
                  <a:pt x="3767864" y="106023"/>
                  <a:pt x="3771478" y="106023"/>
                </a:cubicBezTo>
                <a:cubicBezTo>
                  <a:pt x="3771478" y="105763"/>
                  <a:pt x="3771478" y="105505"/>
                  <a:pt x="3771478" y="105266"/>
                </a:cubicBezTo>
                <a:cubicBezTo>
                  <a:pt x="3767766" y="105266"/>
                  <a:pt x="3764107" y="105266"/>
                  <a:pt x="3760395" y="105266"/>
                </a:cubicBezTo>
                <a:close/>
                <a:moveTo>
                  <a:pt x="3472053" y="104769"/>
                </a:moveTo>
                <a:cubicBezTo>
                  <a:pt x="3459706" y="104290"/>
                  <a:pt x="3450186" y="105107"/>
                  <a:pt x="3449697" y="113491"/>
                </a:cubicBezTo>
                <a:cubicBezTo>
                  <a:pt x="3459365" y="109708"/>
                  <a:pt x="3465710" y="107239"/>
                  <a:pt x="3472053" y="104769"/>
                </a:cubicBezTo>
                <a:close/>
                <a:moveTo>
                  <a:pt x="4357091" y="104350"/>
                </a:moveTo>
                <a:cubicBezTo>
                  <a:pt x="4357091" y="105047"/>
                  <a:pt x="4357091" y="105725"/>
                  <a:pt x="4357041" y="106421"/>
                </a:cubicBezTo>
                <a:cubicBezTo>
                  <a:pt x="4362947" y="106542"/>
                  <a:pt x="4368857" y="106660"/>
                  <a:pt x="4374812" y="106761"/>
                </a:cubicBezTo>
                <a:cubicBezTo>
                  <a:pt x="4374861" y="105963"/>
                  <a:pt x="4374909" y="105147"/>
                  <a:pt x="4375007" y="104350"/>
                </a:cubicBezTo>
                <a:cubicBezTo>
                  <a:pt x="4369053" y="104350"/>
                  <a:pt x="4363049" y="104350"/>
                  <a:pt x="4357091" y="104350"/>
                </a:cubicBezTo>
                <a:close/>
                <a:moveTo>
                  <a:pt x="4588662" y="103872"/>
                </a:moveTo>
                <a:cubicBezTo>
                  <a:pt x="4604089" y="107755"/>
                  <a:pt x="4619610" y="110206"/>
                  <a:pt x="4636159" y="105167"/>
                </a:cubicBezTo>
                <a:cubicBezTo>
                  <a:pt x="4620343" y="104729"/>
                  <a:pt x="4604529" y="104311"/>
                  <a:pt x="4588662" y="103872"/>
                </a:cubicBezTo>
                <a:close/>
                <a:moveTo>
                  <a:pt x="2186551" y="101602"/>
                </a:moveTo>
                <a:cubicBezTo>
                  <a:pt x="2185915" y="101721"/>
                  <a:pt x="2185284" y="101861"/>
                  <a:pt x="2184649" y="101981"/>
                </a:cubicBezTo>
                <a:cubicBezTo>
                  <a:pt x="2184649" y="102259"/>
                  <a:pt x="2184404" y="102618"/>
                  <a:pt x="2184698" y="102776"/>
                </a:cubicBezTo>
                <a:cubicBezTo>
                  <a:pt x="2185039" y="102935"/>
                  <a:pt x="2185915" y="102896"/>
                  <a:pt x="2186599" y="102956"/>
                </a:cubicBezTo>
                <a:cubicBezTo>
                  <a:pt x="2186599" y="102497"/>
                  <a:pt x="2186551" y="102060"/>
                  <a:pt x="2186551" y="101602"/>
                </a:cubicBezTo>
                <a:close/>
                <a:moveTo>
                  <a:pt x="3609415" y="101084"/>
                </a:moveTo>
                <a:cubicBezTo>
                  <a:pt x="3609269" y="101024"/>
                  <a:pt x="3608195" y="101343"/>
                  <a:pt x="3607511" y="101482"/>
                </a:cubicBezTo>
                <a:cubicBezTo>
                  <a:pt x="3607950" y="101682"/>
                  <a:pt x="3608341" y="101881"/>
                  <a:pt x="3608683" y="102079"/>
                </a:cubicBezTo>
                <a:cubicBezTo>
                  <a:pt x="3609464" y="102079"/>
                  <a:pt x="3610245" y="102079"/>
                  <a:pt x="3610978" y="102079"/>
                </a:cubicBezTo>
                <a:cubicBezTo>
                  <a:pt x="3610489" y="101741"/>
                  <a:pt x="3610099" y="101363"/>
                  <a:pt x="3609415" y="101084"/>
                </a:cubicBezTo>
                <a:close/>
                <a:moveTo>
                  <a:pt x="3572026" y="100087"/>
                </a:moveTo>
                <a:cubicBezTo>
                  <a:pt x="3570462" y="100266"/>
                  <a:pt x="3568949" y="100466"/>
                  <a:pt x="3567386" y="100645"/>
                </a:cubicBezTo>
                <a:cubicBezTo>
                  <a:pt x="3574369" y="105763"/>
                  <a:pt x="3568316" y="108174"/>
                  <a:pt x="3558992" y="109310"/>
                </a:cubicBezTo>
                <a:cubicBezTo>
                  <a:pt x="3545763" y="110943"/>
                  <a:pt x="3532193" y="112099"/>
                  <a:pt x="3519354" y="108592"/>
                </a:cubicBezTo>
                <a:cubicBezTo>
                  <a:pt x="3512666" y="106761"/>
                  <a:pt x="3507835" y="107477"/>
                  <a:pt x="3503687" y="110066"/>
                </a:cubicBezTo>
                <a:cubicBezTo>
                  <a:pt x="3511788" y="112597"/>
                  <a:pt x="3519013" y="114867"/>
                  <a:pt x="3527213" y="117456"/>
                </a:cubicBezTo>
                <a:cubicBezTo>
                  <a:pt x="3542153" y="113771"/>
                  <a:pt x="3558796" y="112357"/>
                  <a:pt x="3578811" y="113651"/>
                </a:cubicBezTo>
                <a:cubicBezTo>
                  <a:pt x="3598776" y="114926"/>
                  <a:pt x="3619861" y="113313"/>
                  <a:pt x="3641291" y="112954"/>
                </a:cubicBezTo>
                <a:cubicBezTo>
                  <a:pt x="3639289" y="109350"/>
                  <a:pt x="3637631" y="106402"/>
                  <a:pt x="3635580" y="102696"/>
                </a:cubicBezTo>
                <a:cubicBezTo>
                  <a:pt x="3625575" y="110107"/>
                  <a:pt x="3623328" y="110464"/>
                  <a:pt x="3608097" y="110744"/>
                </a:cubicBezTo>
                <a:cubicBezTo>
                  <a:pt x="3595210" y="110981"/>
                  <a:pt x="3589255" y="108413"/>
                  <a:pt x="3584912" y="103831"/>
                </a:cubicBezTo>
                <a:cubicBezTo>
                  <a:pt x="3583300" y="102159"/>
                  <a:pt x="3576466" y="101303"/>
                  <a:pt x="3572026" y="100087"/>
                </a:cubicBezTo>
                <a:close/>
                <a:moveTo>
                  <a:pt x="2512185" y="99849"/>
                </a:moveTo>
                <a:cubicBezTo>
                  <a:pt x="2510476" y="100027"/>
                  <a:pt x="2508917" y="100485"/>
                  <a:pt x="2507354" y="100845"/>
                </a:cubicBezTo>
                <a:cubicBezTo>
                  <a:pt x="2508379" y="101223"/>
                  <a:pt x="2509454" y="101602"/>
                  <a:pt x="2510525" y="101981"/>
                </a:cubicBezTo>
                <a:cubicBezTo>
                  <a:pt x="2511794" y="101741"/>
                  <a:pt x="2513064" y="101502"/>
                  <a:pt x="2514286" y="101243"/>
                </a:cubicBezTo>
                <a:cubicBezTo>
                  <a:pt x="2513553" y="100745"/>
                  <a:pt x="2512577" y="99809"/>
                  <a:pt x="2512185" y="99849"/>
                </a:cubicBezTo>
                <a:close/>
                <a:moveTo>
                  <a:pt x="3192791" y="99411"/>
                </a:moveTo>
                <a:cubicBezTo>
                  <a:pt x="3182932" y="99690"/>
                  <a:pt x="3173265" y="99948"/>
                  <a:pt x="3158721" y="100346"/>
                </a:cubicBezTo>
                <a:cubicBezTo>
                  <a:pt x="3167701" y="102419"/>
                  <a:pt x="3171559" y="103314"/>
                  <a:pt x="3175658" y="104271"/>
                </a:cubicBezTo>
                <a:cubicBezTo>
                  <a:pt x="3173023" y="105763"/>
                  <a:pt x="3171217" y="106761"/>
                  <a:pt x="3168336" y="108353"/>
                </a:cubicBezTo>
                <a:cubicBezTo>
                  <a:pt x="3194061" y="107896"/>
                  <a:pt x="3194061" y="107896"/>
                  <a:pt x="3192791" y="99411"/>
                </a:cubicBezTo>
                <a:close/>
                <a:moveTo>
                  <a:pt x="1959471" y="98295"/>
                </a:moveTo>
                <a:cubicBezTo>
                  <a:pt x="1958788" y="98335"/>
                  <a:pt x="1958103" y="98374"/>
                  <a:pt x="1957471" y="98395"/>
                </a:cubicBezTo>
                <a:cubicBezTo>
                  <a:pt x="1957761" y="98793"/>
                  <a:pt x="1958005" y="99212"/>
                  <a:pt x="1958299" y="99610"/>
                </a:cubicBezTo>
                <a:cubicBezTo>
                  <a:pt x="1958885" y="99451"/>
                  <a:pt x="1959716" y="99311"/>
                  <a:pt x="1959959" y="99093"/>
                </a:cubicBezTo>
                <a:cubicBezTo>
                  <a:pt x="1960106" y="98892"/>
                  <a:pt x="1959666" y="98573"/>
                  <a:pt x="1959471" y="98295"/>
                </a:cubicBezTo>
                <a:close/>
                <a:moveTo>
                  <a:pt x="5114627" y="97677"/>
                </a:moveTo>
                <a:cubicBezTo>
                  <a:pt x="5114191" y="97916"/>
                  <a:pt x="5113262" y="98335"/>
                  <a:pt x="5113361" y="98395"/>
                </a:cubicBezTo>
                <a:cubicBezTo>
                  <a:pt x="5114239" y="98793"/>
                  <a:pt x="5115265" y="99132"/>
                  <a:pt x="5116287" y="99471"/>
                </a:cubicBezTo>
                <a:cubicBezTo>
                  <a:pt x="5116677" y="99232"/>
                  <a:pt x="5117117" y="98972"/>
                  <a:pt x="5117605" y="98733"/>
                </a:cubicBezTo>
                <a:cubicBezTo>
                  <a:pt x="5116629" y="98374"/>
                  <a:pt x="5115607" y="98036"/>
                  <a:pt x="5114627" y="97677"/>
                </a:cubicBezTo>
                <a:close/>
                <a:moveTo>
                  <a:pt x="2464204" y="97537"/>
                </a:moveTo>
                <a:cubicBezTo>
                  <a:pt x="2463617" y="97757"/>
                  <a:pt x="2463080" y="97956"/>
                  <a:pt x="2462494" y="98155"/>
                </a:cubicBezTo>
                <a:cubicBezTo>
                  <a:pt x="2463472" y="98335"/>
                  <a:pt x="2464496" y="98514"/>
                  <a:pt x="2465471" y="98693"/>
                </a:cubicBezTo>
                <a:cubicBezTo>
                  <a:pt x="2465669" y="98415"/>
                  <a:pt x="2466156" y="98055"/>
                  <a:pt x="2465911" y="97877"/>
                </a:cubicBezTo>
                <a:cubicBezTo>
                  <a:pt x="2465669" y="97677"/>
                  <a:pt x="2464691" y="97637"/>
                  <a:pt x="2464204" y="97537"/>
                </a:cubicBezTo>
                <a:close/>
                <a:moveTo>
                  <a:pt x="4754433" y="97219"/>
                </a:moveTo>
                <a:cubicBezTo>
                  <a:pt x="4753264" y="98016"/>
                  <a:pt x="4752043" y="98813"/>
                  <a:pt x="4750871" y="99610"/>
                </a:cubicBezTo>
                <a:cubicBezTo>
                  <a:pt x="4754922" y="100266"/>
                  <a:pt x="4758975" y="100943"/>
                  <a:pt x="4763025" y="101602"/>
                </a:cubicBezTo>
                <a:cubicBezTo>
                  <a:pt x="4763759" y="100964"/>
                  <a:pt x="4764439" y="100327"/>
                  <a:pt x="4765175" y="99690"/>
                </a:cubicBezTo>
                <a:cubicBezTo>
                  <a:pt x="4761560" y="98873"/>
                  <a:pt x="4757999" y="98036"/>
                  <a:pt x="4754433" y="97219"/>
                </a:cubicBezTo>
                <a:close/>
                <a:moveTo>
                  <a:pt x="4809057" y="97041"/>
                </a:moveTo>
                <a:cubicBezTo>
                  <a:pt x="4809009" y="97340"/>
                  <a:pt x="4809009" y="97637"/>
                  <a:pt x="4808959" y="97956"/>
                </a:cubicBezTo>
                <a:cubicBezTo>
                  <a:pt x="4811594" y="98016"/>
                  <a:pt x="4814182" y="98055"/>
                  <a:pt x="4816816" y="98116"/>
                </a:cubicBezTo>
                <a:cubicBezTo>
                  <a:pt x="4816865" y="97817"/>
                  <a:pt x="4816865" y="97498"/>
                  <a:pt x="4816914" y="97200"/>
                </a:cubicBezTo>
                <a:cubicBezTo>
                  <a:pt x="4814279" y="97140"/>
                  <a:pt x="4811691" y="97101"/>
                  <a:pt x="4809057" y="97041"/>
                </a:cubicBezTo>
                <a:close/>
                <a:moveTo>
                  <a:pt x="2388689" y="95087"/>
                </a:moveTo>
                <a:cubicBezTo>
                  <a:pt x="2376385" y="97180"/>
                  <a:pt x="2376385" y="97180"/>
                  <a:pt x="2376385" y="101920"/>
                </a:cubicBezTo>
                <a:cubicBezTo>
                  <a:pt x="2379658" y="101123"/>
                  <a:pt x="2382929" y="100725"/>
                  <a:pt x="2384489" y="99829"/>
                </a:cubicBezTo>
                <a:cubicBezTo>
                  <a:pt x="2386442" y="98693"/>
                  <a:pt x="2386980" y="97160"/>
                  <a:pt x="2388689" y="95087"/>
                </a:cubicBezTo>
                <a:close/>
                <a:moveTo>
                  <a:pt x="3478792" y="94311"/>
                </a:moveTo>
                <a:cubicBezTo>
                  <a:pt x="3477962" y="94749"/>
                  <a:pt x="3477181" y="95208"/>
                  <a:pt x="3476351" y="95646"/>
                </a:cubicBezTo>
                <a:lnTo>
                  <a:pt x="3484780" y="96511"/>
                </a:lnTo>
                <a:lnTo>
                  <a:pt x="3485138" y="96643"/>
                </a:lnTo>
                <a:lnTo>
                  <a:pt x="3485763" y="96599"/>
                </a:lnTo>
                <a:lnTo>
                  <a:pt x="3500171" y="97697"/>
                </a:lnTo>
                <a:cubicBezTo>
                  <a:pt x="3500269" y="97001"/>
                  <a:pt x="3500317" y="96303"/>
                  <a:pt x="3500415" y="95586"/>
                </a:cubicBezTo>
                <a:lnTo>
                  <a:pt x="3485763" y="96599"/>
                </a:lnTo>
                <a:lnTo>
                  <a:pt x="3485284" y="96562"/>
                </a:lnTo>
                <a:lnTo>
                  <a:pt x="3484780" y="96511"/>
                </a:lnTo>
                <a:close/>
                <a:moveTo>
                  <a:pt x="3317121" y="94212"/>
                </a:moveTo>
                <a:cubicBezTo>
                  <a:pt x="3317267" y="95107"/>
                  <a:pt x="3317462" y="96005"/>
                  <a:pt x="3317609" y="96901"/>
                </a:cubicBezTo>
                <a:cubicBezTo>
                  <a:pt x="3338355" y="93933"/>
                  <a:pt x="3359978" y="102120"/>
                  <a:pt x="3385556" y="94212"/>
                </a:cubicBezTo>
                <a:cubicBezTo>
                  <a:pt x="3359295" y="94212"/>
                  <a:pt x="3338209" y="94212"/>
                  <a:pt x="3317121" y="94212"/>
                </a:cubicBezTo>
                <a:close/>
                <a:moveTo>
                  <a:pt x="3876475" y="93774"/>
                </a:moveTo>
                <a:cubicBezTo>
                  <a:pt x="3875351" y="93973"/>
                  <a:pt x="3874276" y="94153"/>
                  <a:pt x="3873155" y="94352"/>
                </a:cubicBezTo>
                <a:cubicBezTo>
                  <a:pt x="3873543" y="94591"/>
                  <a:pt x="3873934" y="94989"/>
                  <a:pt x="3874374" y="95008"/>
                </a:cubicBezTo>
                <a:cubicBezTo>
                  <a:pt x="3875057" y="95027"/>
                  <a:pt x="3875742" y="94788"/>
                  <a:pt x="3876475" y="94631"/>
                </a:cubicBezTo>
                <a:cubicBezTo>
                  <a:pt x="3876475" y="94352"/>
                  <a:pt x="3876475" y="94073"/>
                  <a:pt x="3876475" y="93774"/>
                </a:cubicBezTo>
                <a:close/>
                <a:moveTo>
                  <a:pt x="2493978" y="92479"/>
                </a:moveTo>
                <a:cubicBezTo>
                  <a:pt x="2492855" y="92737"/>
                  <a:pt x="2490951" y="92917"/>
                  <a:pt x="2490759" y="93256"/>
                </a:cubicBezTo>
                <a:cubicBezTo>
                  <a:pt x="2490515" y="93733"/>
                  <a:pt x="2491490" y="94332"/>
                  <a:pt x="2491979" y="94870"/>
                </a:cubicBezTo>
                <a:cubicBezTo>
                  <a:pt x="2493149" y="94611"/>
                  <a:pt x="2495053" y="94412"/>
                  <a:pt x="2495345" y="94033"/>
                </a:cubicBezTo>
                <a:cubicBezTo>
                  <a:pt x="2495688" y="93615"/>
                  <a:pt x="2494516" y="92997"/>
                  <a:pt x="2493978" y="92479"/>
                </a:cubicBezTo>
                <a:close/>
                <a:moveTo>
                  <a:pt x="2116260" y="90825"/>
                </a:moveTo>
                <a:lnTo>
                  <a:pt x="2109229" y="92562"/>
                </a:lnTo>
                <a:lnTo>
                  <a:pt x="2108695" y="92598"/>
                </a:lnTo>
                <a:lnTo>
                  <a:pt x="2108316" y="92697"/>
                </a:lnTo>
                <a:lnTo>
                  <a:pt x="2100395" y="93295"/>
                </a:lnTo>
                <a:cubicBezTo>
                  <a:pt x="2100738" y="93695"/>
                  <a:pt x="2101080" y="94093"/>
                  <a:pt x="2101470" y="94491"/>
                </a:cubicBezTo>
                <a:lnTo>
                  <a:pt x="2108316" y="92697"/>
                </a:lnTo>
                <a:lnTo>
                  <a:pt x="2108842" y="92657"/>
                </a:lnTo>
                <a:lnTo>
                  <a:pt x="2109229" y="92562"/>
                </a:lnTo>
                <a:lnTo>
                  <a:pt x="2117235" y="92022"/>
                </a:lnTo>
                <a:cubicBezTo>
                  <a:pt x="2116893" y="91623"/>
                  <a:pt x="2116600" y="91225"/>
                  <a:pt x="2116260" y="90825"/>
                </a:cubicBezTo>
                <a:close/>
                <a:moveTo>
                  <a:pt x="3690885" y="87241"/>
                </a:moveTo>
                <a:cubicBezTo>
                  <a:pt x="3685467" y="87380"/>
                  <a:pt x="3680098" y="87519"/>
                  <a:pt x="3674680" y="87659"/>
                </a:cubicBezTo>
                <a:cubicBezTo>
                  <a:pt x="3674729" y="88297"/>
                  <a:pt x="3674777" y="88954"/>
                  <a:pt x="3674826" y="89591"/>
                </a:cubicBezTo>
                <a:cubicBezTo>
                  <a:pt x="3680195" y="89570"/>
                  <a:pt x="3685564" y="89570"/>
                  <a:pt x="3690933" y="89570"/>
                </a:cubicBezTo>
                <a:cubicBezTo>
                  <a:pt x="3690933" y="88794"/>
                  <a:pt x="3690885" y="88017"/>
                  <a:pt x="3690885" y="87241"/>
                </a:cubicBezTo>
                <a:close/>
                <a:moveTo>
                  <a:pt x="2313150" y="87099"/>
                </a:moveTo>
                <a:cubicBezTo>
                  <a:pt x="2307024" y="87405"/>
                  <a:pt x="2301141" y="88555"/>
                  <a:pt x="2294623" y="90825"/>
                </a:cubicBezTo>
                <a:cubicBezTo>
                  <a:pt x="2310049" y="93295"/>
                  <a:pt x="2320055" y="91842"/>
                  <a:pt x="2333137" y="88436"/>
                </a:cubicBezTo>
                <a:cubicBezTo>
                  <a:pt x="2325646" y="87330"/>
                  <a:pt x="2319276" y="86793"/>
                  <a:pt x="2313150" y="87099"/>
                </a:cubicBezTo>
                <a:close/>
                <a:moveTo>
                  <a:pt x="4638280" y="85553"/>
                </a:moveTo>
                <a:cubicBezTo>
                  <a:pt x="4634817" y="85674"/>
                  <a:pt x="4630253" y="86046"/>
                  <a:pt x="4624297" y="86583"/>
                </a:cubicBezTo>
                <a:cubicBezTo>
                  <a:pt x="4632644" y="89073"/>
                  <a:pt x="4639819" y="91225"/>
                  <a:pt x="4647581" y="93575"/>
                </a:cubicBezTo>
                <a:cubicBezTo>
                  <a:pt x="4649154" y="87091"/>
                  <a:pt x="4648670" y="85190"/>
                  <a:pt x="4638280" y="85553"/>
                </a:cubicBezTo>
                <a:close/>
                <a:moveTo>
                  <a:pt x="3720663" y="85468"/>
                </a:moveTo>
                <a:cubicBezTo>
                  <a:pt x="3720663" y="85647"/>
                  <a:pt x="3720663" y="85847"/>
                  <a:pt x="3720663" y="86025"/>
                </a:cubicBezTo>
                <a:cubicBezTo>
                  <a:pt x="3723053" y="86025"/>
                  <a:pt x="3725446" y="86025"/>
                  <a:pt x="3727836" y="86025"/>
                </a:cubicBezTo>
                <a:cubicBezTo>
                  <a:pt x="3727836" y="85847"/>
                  <a:pt x="3727836" y="85647"/>
                  <a:pt x="3727836" y="85468"/>
                </a:cubicBezTo>
                <a:cubicBezTo>
                  <a:pt x="3725446" y="85468"/>
                  <a:pt x="3723053" y="85468"/>
                  <a:pt x="3720663" y="85468"/>
                </a:cubicBezTo>
                <a:close/>
                <a:moveTo>
                  <a:pt x="4462920" y="85109"/>
                </a:moveTo>
                <a:cubicBezTo>
                  <a:pt x="4446910" y="85268"/>
                  <a:pt x="4430849" y="85149"/>
                  <a:pt x="4414839" y="85249"/>
                </a:cubicBezTo>
                <a:cubicBezTo>
                  <a:pt x="4410005" y="85289"/>
                  <a:pt x="4405027" y="85488"/>
                  <a:pt x="4400389" y="85986"/>
                </a:cubicBezTo>
                <a:cubicBezTo>
                  <a:pt x="4360020" y="90307"/>
                  <a:pt x="4319553" y="89073"/>
                  <a:pt x="4277771" y="85826"/>
                </a:cubicBezTo>
                <a:cubicBezTo>
                  <a:pt x="4280505" y="91085"/>
                  <a:pt x="4287531" y="91643"/>
                  <a:pt x="4297687" y="91603"/>
                </a:cubicBezTo>
                <a:cubicBezTo>
                  <a:pt x="4348989" y="91404"/>
                  <a:pt x="4400293" y="91543"/>
                  <a:pt x="4451645" y="91583"/>
                </a:cubicBezTo>
                <a:cubicBezTo>
                  <a:pt x="4460236" y="91583"/>
                  <a:pt x="4468874" y="91583"/>
                  <a:pt x="4477660" y="91583"/>
                </a:cubicBezTo>
                <a:cubicBezTo>
                  <a:pt x="4475074" y="85268"/>
                  <a:pt x="4474097" y="85009"/>
                  <a:pt x="4462920" y="85109"/>
                </a:cubicBezTo>
                <a:close/>
                <a:moveTo>
                  <a:pt x="3756589" y="84890"/>
                </a:moveTo>
                <a:cubicBezTo>
                  <a:pt x="3753658" y="85428"/>
                  <a:pt x="3750682" y="85946"/>
                  <a:pt x="3747899" y="86604"/>
                </a:cubicBezTo>
                <a:cubicBezTo>
                  <a:pt x="3747655" y="86663"/>
                  <a:pt x="3748777" y="87679"/>
                  <a:pt x="3749217" y="88236"/>
                </a:cubicBezTo>
                <a:cubicBezTo>
                  <a:pt x="3752245" y="87739"/>
                  <a:pt x="3755222" y="87241"/>
                  <a:pt x="3758200" y="86744"/>
                </a:cubicBezTo>
                <a:cubicBezTo>
                  <a:pt x="3757663" y="86125"/>
                  <a:pt x="3757126" y="85507"/>
                  <a:pt x="3756589" y="84890"/>
                </a:cubicBezTo>
                <a:close/>
                <a:moveTo>
                  <a:pt x="4668961" y="84452"/>
                </a:moveTo>
                <a:cubicBezTo>
                  <a:pt x="4668865" y="84890"/>
                  <a:pt x="4668719" y="85329"/>
                  <a:pt x="4668621" y="85767"/>
                </a:cubicBezTo>
                <a:cubicBezTo>
                  <a:pt x="4679457" y="87380"/>
                  <a:pt x="4690292" y="89014"/>
                  <a:pt x="4701961" y="90746"/>
                </a:cubicBezTo>
                <a:cubicBezTo>
                  <a:pt x="4695271" y="94192"/>
                  <a:pt x="4690341" y="96722"/>
                  <a:pt x="4686388" y="98733"/>
                </a:cubicBezTo>
                <a:cubicBezTo>
                  <a:pt x="4695515" y="101522"/>
                  <a:pt x="4703521" y="103992"/>
                  <a:pt x="4712065" y="106621"/>
                </a:cubicBezTo>
                <a:cubicBezTo>
                  <a:pt x="4716799" y="104071"/>
                  <a:pt x="4721825" y="101322"/>
                  <a:pt x="4727243" y="98415"/>
                </a:cubicBezTo>
                <a:cubicBezTo>
                  <a:pt x="4721386" y="97837"/>
                  <a:pt x="4716407" y="97340"/>
                  <a:pt x="4710403" y="96741"/>
                </a:cubicBezTo>
                <a:cubicBezTo>
                  <a:pt x="4719729" y="83197"/>
                  <a:pt x="4745502" y="96264"/>
                  <a:pt x="4760633" y="90188"/>
                </a:cubicBezTo>
                <a:cubicBezTo>
                  <a:pt x="4745160" y="85488"/>
                  <a:pt x="4729783" y="84194"/>
                  <a:pt x="4712747" y="86464"/>
                </a:cubicBezTo>
                <a:cubicBezTo>
                  <a:pt x="4710355" y="86783"/>
                  <a:pt x="4707476" y="86744"/>
                  <a:pt x="4704889" y="86583"/>
                </a:cubicBezTo>
                <a:cubicBezTo>
                  <a:pt x="4692880" y="85926"/>
                  <a:pt x="4680922" y="85169"/>
                  <a:pt x="4668961" y="84452"/>
                </a:cubicBezTo>
                <a:close/>
                <a:moveTo>
                  <a:pt x="2386394" y="82879"/>
                </a:moveTo>
                <a:cubicBezTo>
                  <a:pt x="2374142" y="83616"/>
                  <a:pt x="2361792" y="84353"/>
                  <a:pt x="2345490" y="85309"/>
                </a:cubicBezTo>
                <a:cubicBezTo>
                  <a:pt x="2352760" y="87259"/>
                  <a:pt x="2357693" y="89671"/>
                  <a:pt x="2361352" y="89372"/>
                </a:cubicBezTo>
                <a:cubicBezTo>
                  <a:pt x="2370577" y="88655"/>
                  <a:pt x="2379218" y="86723"/>
                  <a:pt x="2388103" y="85268"/>
                </a:cubicBezTo>
                <a:cubicBezTo>
                  <a:pt x="2387517" y="84472"/>
                  <a:pt x="2386980" y="83676"/>
                  <a:pt x="2386394" y="82879"/>
                </a:cubicBezTo>
                <a:close/>
                <a:moveTo>
                  <a:pt x="4590031" y="82480"/>
                </a:moveTo>
                <a:cubicBezTo>
                  <a:pt x="4579243" y="83397"/>
                  <a:pt x="4571627" y="84054"/>
                  <a:pt x="4564012" y="84691"/>
                </a:cubicBezTo>
                <a:lnTo>
                  <a:pt x="4563977" y="84692"/>
                </a:lnTo>
                <a:lnTo>
                  <a:pt x="4563817" y="84631"/>
                </a:lnTo>
                <a:lnTo>
                  <a:pt x="4563224" y="84712"/>
                </a:lnTo>
                <a:lnTo>
                  <a:pt x="4546196" y="85149"/>
                </a:lnTo>
                <a:cubicBezTo>
                  <a:pt x="4546537" y="85727"/>
                  <a:pt x="4546879" y="86305"/>
                  <a:pt x="4547172" y="86883"/>
                </a:cubicBezTo>
                <a:lnTo>
                  <a:pt x="4563224" y="84712"/>
                </a:lnTo>
                <a:lnTo>
                  <a:pt x="4563977" y="84692"/>
                </a:lnTo>
                <a:lnTo>
                  <a:pt x="4594521" y="96343"/>
                </a:lnTo>
                <a:cubicBezTo>
                  <a:pt x="4600573" y="98733"/>
                  <a:pt x="4606629" y="99212"/>
                  <a:pt x="4614339" y="96741"/>
                </a:cubicBezTo>
                <a:cubicBezTo>
                  <a:pt x="4612877" y="94452"/>
                  <a:pt x="4611363" y="92161"/>
                  <a:pt x="4609311" y="89033"/>
                </a:cubicBezTo>
                <a:cubicBezTo>
                  <a:pt x="4606677" y="91225"/>
                  <a:pt x="4605311" y="92339"/>
                  <a:pt x="4603356" y="93973"/>
                </a:cubicBezTo>
                <a:cubicBezTo>
                  <a:pt x="4597304" y="92259"/>
                  <a:pt x="4591691" y="90666"/>
                  <a:pt x="4586416" y="89173"/>
                </a:cubicBezTo>
                <a:cubicBezTo>
                  <a:pt x="4587539" y="87101"/>
                  <a:pt x="4588419" y="85448"/>
                  <a:pt x="4590031" y="82480"/>
                </a:cubicBezTo>
                <a:close/>
                <a:moveTo>
                  <a:pt x="4523646" y="82003"/>
                </a:moveTo>
                <a:cubicBezTo>
                  <a:pt x="4508805" y="86006"/>
                  <a:pt x="4490745" y="82281"/>
                  <a:pt x="4486837" y="90746"/>
                </a:cubicBezTo>
                <a:cubicBezTo>
                  <a:pt x="4491035" y="91623"/>
                  <a:pt x="4494405" y="92460"/>
                  <a:pt x="4498067" y="93036"/>
                </a:cubicBezTo>
                <a:cubicBezTo>
                  <a:pt x="4500945" y="93495"/>
                  <a:pt x="4504119" y="93635"/>
                  <a:pt x="4507291" y="93913"/>
                </a:cubicBezTo>
                <a:cubicBezTo>
                  <a:pt x="4512807" y="89909"/>
                  <a:pt x="4516808" y="87001"/>
                  <a:pt x="4523646" y="82003"/>
                </a:cubicBezTo>
                <a:close/>
                <a:moveTo>
                  <a:pt x="3517254" y="81505"/>
                </a:moveTo>
                <a:cubicBezTo>
                  <a:pt x="3501635" y="84074"/>
                  <a:pt x="3484403" y="80349"/>
                  <a:pt x="3472395" y="88156"/>
                </a:cubicBezTo>
                <a:cubicBezTo>
                  <a:pt x="3493386" y="88914"/>
                  <a:pt x="3507444" y="86902"/>
                  <a:pt x="3517254" y="81505"/>
                </a:cubicBezTo>
                <a:close/>
                <a:moveTo>
                  <a:pt x="3460729" y="76603"/>
                </a:moveTo>
                <a:lnTo>
                  <a:pt x="3460729" y="76661"/>
                </a:lnTo>
                <a:lnTo>
                  <a:pt x="3460583" y="76664"/>
                </a:lnTo>
                <a:close/>
                <a:moveTo>
                  <a:pt x="3431198" y="76603"/>
                </a:moveTo>
                <a:lnTo>
                  <a:pt x="3431442" y="76664"/>
                </a:lnTo>
                <a:lnTo>
                  <a:pt x="3431355" y="76674"/>
                </a:lnTo>
                <a:close/>
                <a:moveTo>
                  <a:pt x="4038241" y="74911"/>
                </a:moveTo>
                <a:cubicBezTo>
                  <a:pt x="4038048" y="75210"/>
                  <a:pt x="4037853" y="75510"/>
                  <a:pt x="4037657" y="75808"/>
                </a:cubicBezTo>
                <a:cubicBezTo>
                  <a:pt x="4038585" y="75848"/>
                  <a:pt x="4039461" y="75888"/>
                  <a:pt x="4040389" y="75927"/>
                </a:cubicBezTo>
                <a:cubicBezTo>
                  <a:pt x="4040291" y="75608"/>
                  <a:pt x="4040438" y="75250"/>
                  <a:pt x="4040096" y="75011"/>
                </a:cubicBezTo>
                <a:cubicBezTo>
                  <a:pt x="4039852" y="74892"/>
                  <a:pt x="4038878" y="74951"/>
                  <a:pt x="4038241" y="74911"/>
                </a:cubicBezTo>
                <a:close/>
                <a:moveTo>
                  <a:pt x="3850310" y="74333"/>
                </a:moveTo>
                <a:cubicBezTo>
                  <a:pt x="3849043" y="74393"/>
                  <a:pt x="3847966" y="74892"/>
                  <a:pt x="3846699" y="75270"/>
                </a:cubicBezTo>
                <a:cubicBezTo>
                  <a:pt x="3847724" y="75549"/>
                  <a:pt x="3848799" y="76067"/>
                  <a:pt x="3849626" y="76027"/>
                </a:cubicBezTo>
                <a:cubicBezTo>
                  <a:pt x="3850847" y="75968"/>
                  <a:pt x="3851921" y="75469"/>
                  <a:pt x="3853045" y="75171"/>
                </a:cubicBezTo>
                <a:cubicBezTo>
                  <a:pt x="3852117" y="74871"/>
                  <a:pt x="3851091" y="74273"/>
                  <a:pt x="3850310" y="74333"/>
                </a:cubicBezTo>
                <a:close/>
                <a:moveTo>
                  <a:pt x="3875790" y="73896"/>
                </a:moveTo>
                <a:cubicBezTo>
                  <a:pt x="3874621" y="74174"/>
                  <a:pt x="3872814" y="74333"/>
                  <a:pt x="3872423" y="74732"/>
                </a:cubicBezTo>
                <a:cubicBezTo>
                  <a:pt x="3871936" y="75210"/>
                  <a:pt x="3872716" y="75888"/>
                  <a:pt x="3873009" y="76466"/>
                </a:cubicBezTo>
                <a:cubicBezTo>
                  <a:pt x="3874129" y="76166"/>
                  <a:pt x="3875839" y="75968"/>
                  <a:pt x="3876279" y="75549"/>
                </a:cubicBezTo>
                <a:cubicBezTo>
                  <a:pt x="3876719" y="75111"/>
                  <a:pt x="3875985" y="74453"/>
                  <a:pt x="3875790" y="73896"/>
                </a:cubicBezTo>
                <a:close/>
                <a:moveTo>
                  <a:pt x="3920943" y="73199"/>
                </a:moveTo>
                <a:cubicBezTo>
                  <a:pt x="3920846" y="73438"/>
                  <a:pt x="3920797" y="73677"/>
                  <a:pt x="3920699" y="73896"/>
                </a:cubicBezTo>
                <a:cubicBezTo>
                  <a:pt x="3922115" y="74115"/>
                  <a:pt x="3923482" y="74513"/>
                  <a:pt x="3924896" y="74493"/>
                </a:cubicBezTo>
                <a:cubicBezTo>
                  <a:pt x="3926019" y="74473"/>
                  <a:pt x="3927142" y="73976"/>
                  <a:pt x="3928266" y="73677"/>
                </a:cubicBezTo>
                <a:cubicBezTo>
                  <a:pt x="3925776" y="73538"/>
                  <a:pt x="3923336" y="73358"/>
                  <a:pt x="3920943" y="73199"/>
                </a:cubicBezTo>
                <a:close/>
                <a:moveTo>
                  <a:pt x="3956188" y="73119"/>
                </a:moveTo>
                <a:cubicBezTo>
                  <a:pt x="3955797" y="73498"/>
                  <a:pt x="3955355" y="73876"/>
                  <a:pt x="3954967" y="74254"/>
                </a:cubicBezTo>
                <a:cubicBezTo>
                  <a:pt x="3955749" y="74254"/>
                  <a:pt x="3956625" y="74333"/>
                  <a:pt x="3957308" y="74213"/>
                </a:cubicBezTo>
                <a:cubicBezTo>
                  <a:pt x="3957747" y="74115"/>
                  <a:pt x="3957943" y="73758"/>
                  <a:pt x="3958236" y="73538"/>
                </a:cubicBezTo>
                <a:cubicBezTo>
                  <a:pt x="3957553" y="73398"/>
                  <a:pt x="3956869" y="73258"/>
                  <a:pt x="3956188" y="73119"/>
                </a:cubicBezTo>
                <a:close/>
                <a:moveTo>
                  <a:pt x="4078855" y="72262"/>
                </a:moveTo>
                <a:cubicBezTo>
                  <a:pt x="4074999" y="74016"/>
                  <a:pt x="4070265" y="75229"/>
                  <a:pt x="4070509" y="76206"/>
                </a:cubicBezTo>
                <a:cubicBezTo>
                  <a:pt x="4071581" y="79950"/>
                  <a:pt x="4078610" y="81046"/>
                  <a:pt x="4088277" y="81902"/>
                </a:cubicBezTo>
                <a:cubicBezTo>
                  <a:pt x="4084809" y="78357"/>
                  <a:pt x="4082272" y="75788"/>
                  <a:pt x="4078855" y="72262"/>
                </a:cubicBezTo>
                <a:close/>
                <a:moveTo>
                  <a:pt x="4335029" y="71645"/>
                </a:moveTo>
                <a:cubicBezTo>
                  <a:pt x="4334784" y="72103"/>
                  <a:pt x="4334539" y="72542"/>
                  <a:pt x="4334296" y="73000"/>
                </a:cubicBezTo>
                <a:cubicBezTo>
                  <a:pt x="4335029" y="72979"/>
                  <a:pt x="4335712" y="72979"/>
                  <a:pt x="4336443" y="72979"/>
                </a:cubicBezTo>
                <a:cubicBezTo>
                  <a:pt x="4336640" y="72701"/>
                  <a:pt x="4337128" y="72362"/>
                  <a:pt x="4336884" y="72143"/>
                </a:cubicBezTo>
                <a:cubicBezTo>
                  <a:pt x="4336640" y="71903"/>
                  <a:pt x="4335663" y="71804"/>
                  <a:pt x="4335029" y="71645"/>
                </a:cubicBezTo>
                <a:close/>
                <a:moveTo>
                  <a:pt x="4009344" y="71486"/>
                </a:moveTo>
                <a:cubicBezTo>
                  <a:pt x="4008074" y="71983"/>
                  <a:pt x="4006756" y="72481"/>
                  <a:pt x="4005489" y="72979"/>
                </a:cubicBezTo>
                <a:cubicBezTo>
                  <a:pt x="4009051" y="74613"/>
                  <a:pt x="4012613" y="76226"/>
                  <a:pt x="4016177" y="77859"/>
                </a:cubicBezTo>
                <a:cubicBezTo>
                  <a:pt x="4017595" y="77321"/>
                  <a:pt x="4018962" y="76784"/>
                  <a:pt x="4020375" y="76226"/>
                </a:cubicBezTo>
                <a:cubicBezTo>
                  <a:pt x="4016716" y="74652"/>
                  <a:pt x="4013007" y="73079"/>
                  <a:pt x="4009344" y="71486"/>
                </a:cubicBezTo>
                <a:close/>
                <a:moveTo>
                  <a:pt x="4318139" y="71187"/>
                </a:moveTo>
                <a:cubicBezTo>
                  <a:pt x="4317163" y="71804"/>
                  <a:pt x="4316137" y="72402"/>
                  <a:pt x="4315161" y="73019"/>
                </a:cubicBezTo>
                <a:cubicBezTo>
                  <a:pt x="4316527" y="73238"/>
                  <a:pt x="4318042" y="73697"/>
                  <a:pt x="4319260" y="73598"/>
                </a:cubicBezTo>
                <a:cubicBezTo>
                  <a:pt x="4320237" y="73518"/>
                  <a:pt x="4320872" y="72760"/>
                  <a:pt x="4321653" y="72282"/>
                </a:cubicBezTo>
                <a:cubicBezTo>
                  <a:pt x="4320481" y="71923"/>
                  <a:pt x="4319309" y="71546"/>
                  <a:pt x="4318139" y="71187"/>
                </a:cubicBezTo>
                <a:close/>
                <a:moveTo>
                  <a:pt x="4292974" y="70997"/>
                </a:moveTo>
                <a:cubicBezTo>
                  <a:pt x="4289559" y="70644"/>
                  <a:pt x="4285506" y="70938"/>
                  <a:pt x="4281331" y="71526"/>
                </a:cubicBezTo>
                <a:cubicBezTo>
                  <a:pt x="4280603" y="71625"/>
                  <a:pt x="4280015" y="71903"/>
                  <a:pt x="4278453" y="72402"/>
                </a:cubicBezTo>
                <a:cubicBezTo>
                  <a:pt x="4279870" y="76406"/>
                  <a:pt x="4285483" y="78576"/>
                  <a:pt x="4295831" y="77899"/>
                </a:cubicBezTo>
                <a:cubicBezTo>
                  <a:pt x="4298029" y="77760"/>
                  <a:pt x="4301541" y="75270"/>
                  <a:pt x="4300809" y="74353"/>
                </a:cubicBezTo>
                <a:cubicBezTo>
                  <a:pt x="4299175" y="72352"/>
                  <a:pt x="4296392" y="71351"/>
                  <a:pt x="4292974" y="70997"/>
                </a:cubicBezTo>
                <a:close/>
                <a:moveTo>
                  <a:pt x="4213824" y="69235"/>
                </a:moveTo>
                <a:cubicBezTo>
                  <a:pt x="4213824" y="70808"/>
                  <a:pt x="4213824" y="72043"/>
                  <a:pt x="4213824" y="73976"/>
                </a:cubicBezTo>
                <a:cubicBezTo>
                  <a:pt x="4197717" y="70490"/>
                  <a:pt x="4189320" y="74553"/>
                  <a:pt x="4179018" y="79155"/>
                </a:cubicBezTo>
                <a:cubicBezTo>
                  <a:pt x="4186976" y="81046"/>
                  <a:pt x="4193129" y="82520"/>
                  <a:pt x="4197912" y="83656"/>
                </a:cubicBezTo>
                <a:cubicBezTo>
                  <a:pt x="4211676" y="81086"/>
                  <a:pt x="4223539" y="80011"/>
                  <a:pt x="4231395" y="77123"/>
                </a:cubicBezTo>
                <a:cubicBezTo>
                  <a:pt x="4243163" y="72820"/>
                  <a:pt x="4252338" y="81166"/>
                  <a:pt x="4264883" y="76445"/>
                </a:cubicBezTo>
                <a:cubicBezTo>
                  <a:pt x="4263175" y="74393"/>
                  <a:pt x="4261126" y="71923"/>
                  <a:pt x="4260003" y="70570"/>
                </a:cubicBezTo>
                <a:cubicBezTo>
                  <a:pt x="4242036" y="70051"/>
                  <a:pt x="4227883" y="69653"/>
                  <a:pt x="4213824" y="69235"/>
                </a:cubicBezTo>
                <a:close/>
                <a:moveTo>
                  <a:pt x="3857778" y="66466"/>
                </a:moveTo>
                <a:cubicBezTo>
                  <a:pt x="3856655" y="66864"/>
                  <a:pt x="3855532" y="67283"/>
                  <a:pt x="3854409" y="67682"/>
                </a:cubicBezTo>
                <a:cubicBezTo>
                  <a:pt x="3856362" y="67841"/>
                  <a:pt x="3858365" y="68000"/>
                  <a:pt x="3861293" y="68240"/>
                </a:cubicBezTo>
                <a:cubicBezTo>
                  <a:pt x="3859586" y="67382"/>
                  <a:pt x="3858658" y="66924"/>
                  <a:pt x="3857778" y="66466"/>
                </a:cubicBezTo>
                <a:close/>
                <a:moveTo>
                  <a:pt x="4883204" y="65271"/>
                </a:moveTo>
                <a:cubicBezTo>
                  <a:pt x="4882911" y="65909"/>
                  <a:pt x="4882618" y="66526"/>
                  <a:pt x="4882325" y="67163"/>
                </a:cubicBezTo>
                <a:cubicBezTo>
                  <a:pt x="4887937" y="67582"/>
                  <a:pt x="4893551" y="67980"/>
                  <a:pt x="4899165" y="68398"/>
                </a:cubicBezTo>
                <a:cubicBezTo>
                  <a:pt x="4899409" y="67841"/>
                  <a:pt x="4899705" y="67283"/>
                  <a:pt x="4899946" y="66725"/>
                </a:cubicBezTo>
                <a:cubicBezTo>
                  <a:pt x="4894381" y="66248"/>
                  <a:pt x="4888768" y="65750"/>
                  <a:pt x="4883204" y="65271"/>
                </a:cubicBezTo>
                <a:close/>
                <a:moveTo>
                  <a:pt x="4928357" y="65212"/>
                </a:moveTo>
                <a:cubicBezTo>
                  <a:pt x="4924597" y="65291"/>
                  <a:pt x="4920839" y="65351"/>
                  <a:pt x="4917081" y="65430"/>
                </a:cubicBezTo>
                <a:cubicBezTo>
                  <a:pt x="4917081" y="65730"/>
                  <a:pt x="4917130" y="66008"/>
                  <a:pt x="4917130" y="66308"/>
                </a:cubicBezTo>
                <a:cubicBezTo>
                  <a:pt x="4920937" y="66308"/>
                  <a:pt x="4924695" y="66308"/>
                  <a:pt x="4928455" y="66308"/>
                </a:cubicBezTo>
                <a:cubicBezTo>
                  <a:pt x="4928405" y="65948"/>
                  <a:pt x="4928405" y="65590"/>
                  <a:pt x="4928357" y="65212"/>
                </a:cubicBezTo>
                <a:close/>
                <a:moveTo>
                  <a:pt x="4574408" y="63658"/>
                </a:moveTo>
                <a:cubicBezTo>
                  <a:pt x="4563524" y="63041"/>
                  <a:pt x="4563573" y="66167"/>
                  <a:pt x="4561378" y="69952"/>
                </a:cubicBezTo>
                <a:cubicBezTo>
                  <a:pt x="4573483" y="70430"/>
                  <a:pt x="4584270" y="70848"/>
                  <a:pt x="4596277" y="71326"/>
                </a:cubicBezTo>
                <a:cubicBezTo>
                  <a:pt x="4597450" y="68717"/>
                  <a:pt x="4598375" y="66665"/>
                  <a:pt x="4599110" y="65072"/>
                </a:cubicBezTo>
                <a:cubicBezTo>
                  <a:pt x="4589785" y="64534"/>
                  <a:pt x="4582073" y="64116"/>
                  <a:pt x="4574408" y="63658"/>
                </a:cubicBezTo>
                <a:close/>
                <a:moveTo>
                  <a:pt x="4282700" y="63380"/>
                </a:moveTo>
                <a:cubicBezTo>
                  <a:pt x="4282797" y="64076"/>
                  <a:pt x="4282846" y="64793"/>
                  <a:pt x="4282944" y="65490"/>
                </a:cubicBezTo>
                <a:cubicBezTo>
                  <a:pt x="4295927" y="65172"/>
                  <a:pt x="4308912" y="64872"/>
                  <a:pt x="4321897" y="64573"/>
                </a:cubicBezTo>
                <a:cubicBezTo>
                  <a:pt x="4321897" y="64176"/>
                  <a:pt x="4321897" y="63777"/>
                  <a:pt x="4321897" y="63380"/>
                </a:cubicBezTo>
                <a:cubicBezTo>
                  <a:pt x="4308815" y="63380"/>
                  <a:pt x="4295733" y="63380"/>
                  <a:pt x="4282700" y="63380"/>
                </a:cubicBezTo>
                <a:close/>
                <a:moveTo>
                  <a:pt x="4155784" y="59554"/>
                </a:moveTo>
                <a:cubicBezTo>
                  <a:pt x="4133673" y="60272"/>
                  <a:pt x="4111657" y="61685"/>
                  <a:pt x="4089641" y="62782"/>
                </a:cubicBezTo>
                <a:cubicBezTo>
                  <a:pt x="4085640" y="62980"/>
                  <a:pt x="4081590" y="63041"/>
                  <a:pt x="4077535" y="63161"/>
                </a:cubicBezTo>
                <a:cubicBezTo>
                  <a:pt x="4077389" y="63798"/>
                  <a:pt x="4077245" y="64434"/>
                  <a:pt x="4077099" y="65072"/>
                </a:cubicBezTo>
                <a:cubicBezTo>
                  <a:pt x="4088082" y="66069"/>
                  <a:pt x="4099065" y="67083"/>
                  <a:pt x="4110049" y="68079"/>
                </a:cubicBezTo>
                <a:cubicBezTo>
                  <a:pt x="4110925" y="68698"/>
                  <a:pt x="4111755" y="69314"/>
                  <a:pt x="4112634" y="69932"/>
                </a:cubicBezTo>
                <a:cubicBezTo>
                  <a:pt x="4106191" y="71088"/>
                  <a:pt x="4099698" y="72242"/>
                  <a:pt x="4094133" y="73238"/>
                </a:cubicBezTo>
                <a:cubicBezTo>
                  <a:pt x="4115513" y="85129"/>
                  <a:pt x="4120933" y="85049"/>
                  <a:pt x="4134552" y="74692"/>
                </a:cubicBezTo>
                <a:cubicBezTo>
                  <a:pt x="4128109" y="73199"/>
                  <a:pt x="4119273" y="70769"/>
                  <a:pt x="4129669" y="68558"/>
                </a:cubicBezTo>
                <a:cubicBezTo>
                  <a:pt x="4142898" y="65730"/>
                  <a:pt x="4156126" y="60491"/>
                  <a:pt x="4174334" y="64774"/>
                </a:cubicBezTo>
                <a:cubicBezTo>
                  <a:pt x="4180045" y="66127"/>
                  <a:pt x="4188587" y="65471"/>
                  <a:pt x="4195861" y="65730"/>
                </a:cubicBezTo>
                <a:cubicBezTo>
                  <a:pt x="4196155" y="64573"/>
                  <a:pt x="4196397" y="63419"/>
                  <a:pt x="4196691" y="62264"/>
                </a:cubicBezTo>
                <a:cubicBezTo>
                  <a:pt x="4184146" y="59415"/>
                  <a:pt x="4169795" y="59096"/>
                  <a:pt x="4155784" y="59554"/>
                </a:cubicBezTo>
                <a:close/>
                <a:moveTo>
                  <a:pt x="4786211" y="59156"/>
                </a:moveTo>
                <a:cubicBezTo>
                  <a:pt x="4785527" y="59256"/>
                  <a:pt x="4784847" y="59355"/>
                  <a:pt x="4784111" y="59455"/>
                </a:cubicBezTo>
                <a:cubicBezTo>
                  <a:pt x="4784993" y="59714"/>
                  <a:pt x="4785869" y="60013"/>
                  <a:pt x="4786845" y="60212"/>
                </a:cubicBezTo>
                <a:cubicBezTo>
                  <a:pt x="4786993" y="60232"/>
                  <a:pt x="4787677" y="59834"/>
                  <a:pt x="4788116" y="59614"/>
                </a:cubicBezTo>
                <a:cubicBezTo>
                  <a:pt x="4787529" y="59455"/>
                  <a:pt x="4786895" y="59316"/>
                  <a:pt x="4786211" y="59156"/>
                </a:cubicBezTo>
                <a:close/>
                <a:moveTo>
                  <a:pt x="4033119" y="58797"/>
                </a:moveTo>
                <a:cubicBezTo>
                  <a:pt x="4032045" y="59335"/>
                  <a:pt x="4028869" y="60909"/>
                  <a:pt x="4025649" y="62482"/>
                </a:cubicBezTo>
                <a:cubicBezTo>
                  <a:pt x="4029700" y="63838"/>
                  <a:pt x="4033314" y="65909"/>
                  <a:pt x="4037853" y="66366"/>
                </a:cubicBezTo>
                <a:cubicBezTo>
                  <a:pt x="4044590" y="67024"/>
                  <a:pt x="4052006" y="66546"/>
                  <a:pt x="4059280" y="66546"/>
                </a:cubicBezTo>
                <a:cubicBezTo>
                  <a:pt x="4050934" y="64055"/>
                  <a:pt x="4043221" y="61785"/>
                  <a:pt x="4033119" y="58797"/>
                </a:cubicBezTo>
                <a:close/>
                <a:moveTo>
                  <a:pt x="3875643" y="58499"/>
                </a:moveTo>
                <a:cubicBezTo>
                  <a:pt x="3875302" y="58758"/>
                  <a:pt x="3874621" y="59037"/>
                  <a:pt x="3874669" y="59295"/>
                </a:cubicBezTo>
                <a:cubicBezTo>
                  <a:pt x="3874621" y="59455"/>
                  <a:pt x="3875595" y="59614"/>
                  <a:pt x="3876132" y="59793"/>
                </a:cubicBezTo>
                <a:cubicBezTo>
                  <a:pt x="3876815" y="59654"/>
                  <a:pt x="3877451" y="59515"/>
                  <a:pt x="3878135" y="59375"/>
                </a:cubicBezTo>
                <a:cubicBezTo>
                  <a:pt x="3877305" y="59076"/>
                  <a:pt x="3876475" y="58797"/>
                  <a:pt x="3875643" y="58499"/>
                </a:cubicBezTo>
                <a:close/>
                <a:moveTo>
                  <a:pt x="3833910" y="57244"/>
                </a:moveTo>
                <a:cubicBezTo>
                  <a:pt x="3833811" y="57185"/>
                  <a:pt x="3832640" y="57523"/>
                  <a:pt x="3831956" y="57682"/>
                </a:cubicBezTo>
                <a:cubicBezTo>
                  <a:pt x="3832396" y="57902"/>
                  <a:pt x="3832835" y="58121"/>
                  <a:pt x="3833177" y="58321"/>
                </a:cubicBezTo>
                <a:cubicBezTo>
                  <a:pt x="3834007" y="58321"/>
                  <a:pt x="3834789" y="58321"/>
                  <a:pt x="3835570" y="58321"/>
                </a:cubicBezTo>
                <a:cubicBezTo>
                  <a:pt x="3835033" y="57942"/>
                  <a:pt x="3834591" y="57543"/>
                  <a:pt x="3833910" y="57244"/>
                </a:cubicBezTo>
                <a:close/>
                <a:moveTo>
                  <a:pt x="3796598" y="56853"/>
                </a:moveTo>
                <a:cubicBezTo>
                  <a:pt x="3789355" y="57125"/>
                  <a:pt x="3782118" y="58061"/>
                  <a:pt x="3774160" y="60212"/>
                </a:cubicBezTo>
                <a:cubicBezTo>
                  <a:pt x="3789246" y="63539"/>
                  <a:pt x="3800959" y="62941"/>
                  <a:pt x="3812431" y="61725"/>
                </a:cubicBezTo>
                <a:cubicBezTo>
                  <a:pt x="3814873" y="61467"/>
                  <a:pt x="3816139" y="59455"/>
                  <a:pt x="3819069" y="57484"/>
                </a:cubicBezTo>
                <a:cubicBezTo>
                  <a:pt x="3811089" y="56976"/>
                  <a:pt x="3803841" y="56582"/>
                  <a:pt x="3796598" y="56853"/>
                </a:cubicBezTo>
                <a:close/>
                <a:moveTo>
                  <a:pt x="3896977" y="56806"/>
                </a:moveTo>
                <a:cubicBezTo>
                  <a:pt x="3896537" y="57782"/>
                  <a:pt x="3896147" y="58738"/>
                  <a:pt x="3895706" y="59714"/>
                </a:cubicBezTo>
                <a:cubicBezTo>
                  <a:pt x="3901564" y="59914"/>
                  <a:pt x="3907471" y="60112"/>
                  <a:pt x="3913328" y="60212"/>
                </a:cubicBezTo>
                <a:cubicBezTo>
                  <a:pt x="3913522" y="60212"/>
                  <a:pt x="3913816" y="59156"/>
                  <a:pt x="3914353" y="57982"/>
                </a:cubicBezTo>
                <a:cubicBezTo>
                  <a:pt x="3908544" y="57583"/>
                  <a:pt x="3902785" y="57185"/>
                  <a:pt x="3896977" y="56806"/>
                </a:cubicBezTo>
                <a:close/>
                <a:moveTo>
                  <a:pt x="4050642" y="55989"/>
                </a:moveTo>
                <a:cubicBezTo>
                  <a:pt x="4050593" y="56248"/>
                  <a:pt x="4050349" y="56706"/>
                  <a:pt x="4050495" y="56727"/>
                </a:cubicBezTo>
                <a:cubicBezTo>
                  <a:pt x="4051521" y="56866"/>
                  <a:pt x="4052595" y="56926"/>
                  <a:pt x="4053715" y="57006"/>
                </a:cubicBezTo>
                <a:cubicBezTo>
                  <a:pt x="4053813" y="56746"/>
                  <a:pt x="4054058" y="56287"/>
                  <a:pt x="4053910" y="56268"/>
                </a:cubicBezTo>
                <a:cubicBezTo>
                  <a:pt x="4052839" y="56129"/>
                  <a:pt x="4051714" y="56069"/>
                  <a:pt x="4050642" y="55989"/>
                </a:cubicBezTo>
                <a:close/>
                <a:moveTo>
                  <a:pt x="4221391" y="55831"/>
                </a:moveTo>
                <a:cubicBezTo>
                  <a:pt x="4220951" y="56069"/>
                  <a:pt x="4220023" y="56488"/>
                  <a:pt x="4220121" y="56547"/>
                </a:cubicBezTo>
                <a:cubicBezTo>
                  <a:pt x="4221000" y="56946"/>
                  <a:pt x="4222025" y="57284"/>
                  <a:pt x="4223003" y="57623"/>
                </a:cubicBezTo>
                <a:cubicBezTo>
                  <a:pt x="4223441" y="57384"/>
                  <a:pt x="4223879" y="57145"/>
                  <a:pt x="4224367" y="56885"/>
                </a:cubicBezTo>
                <a:cubicBezTo>
                  <a:pt x="4223393" y="56527"/>
                  <a:pt x="4222367" y="56188"/>
                  <a:pt x="4221391" y="55831"/>
                </a:cubicBezTo>
                <a:close/>
                <a:moveTo>
                  <a:pt x="4752577" y="51308"/>
                </a:moveTo>
                <a:cubicBezTo>
                  <a:pt x="4751604" y="51926"/>
                  <a:pt x="4750626" y="52543"/>
                  <a:pt x="4749651" y="53161"/>
                </a:cubicBezTo>
                <a:cubicBezTo>
                  <a:pt x="4751067" y="53381"/>
                  <a:pt x="4752577" y="53858"/>
                  <a:pt x="4753847" y="53758"/>
                </a:cubicBezTo>
                <a:cubicBezTo>
                  <a:pt x="4754775" y="53679"/>
                  <a:pt x="4755410" y="52902"/>
                  <a:pt x="4756191" y="52425"/>
                </a:cubicBezTo>
                <a:cubicBezTo>
                  <a:pt x="4754971" y="52046"/>
                  <a:pt x="4753750" y="51688"/>
                  <a:pt x="4752577" y="51308"/>
                </a:cubicBezTo>
                <a:close/>
                <a:moveTo>
                  <a:pt x="4801539" y="49038"/>
                </a:moveTo>
                <a:cubicBezTo>
                  <a:pt x="4798269" y="49396"/>
                  <a:pt x="4794949" y="49735"/>
                  <a:pt x="4791678" y="50094"/>
                </a:cubicBezTo>
                <a:cubicBezTo>
                  <a:pt x="4791971" y="50532"/>
                  <a:pt x="4792264" y="50950"/>
                  <a:pt x="4792508" y="51388"/>
                </a:cubicBezTo>
                <a:cubicBezTo>
                  <a:pt x="4795829" y="51030"/>
                  <a:pt x="4799097" y="50651"/>
                  <a:pt x="4802369" y="50294"/>
                </a:cubicBezTo>
                <a:cubicBezTo>
                  <a:pt x="4802076" y="49875"/>
                  <a:pt x="4801833" y="49456"/>
                  <a:pt x="4801539" y="49038"/>
                </a:cubicBezTo>
                <a:close/>
                <a:moveTo>
                  <a:pt x="4013592" y="48899"/>
                </a:moveTo>
                <a:cubicBezTo>
                  <a:pt x="4005049" y="49178"/>
                  <a:pt x="3996458" y="49456"/>
                  <a:pt x="3987331" y="49775"/>
                </a:cubicBezTo>
                <a:cubicBezTo>
                  <a:pt x="3986257" y="54038"/>
                  <a:pt x="3985427" y="57523"/>
                  <a:pt x="3984205" y="62443"/>
                </a:cubicBezTo>
                <a:cubicBezTo>
                  <a:pt x="3994601" y="61765"/>
                  <a:pt x="4002999" y="61227"/>
                  <a:pt x="4011395" y="60670"/>
                </a:cubicBezTo>
                <a:cubicBezTo>
                  <a:pt x="4006124" y="57603"/>
                  <a:pt x="4002314" y="55392"/>
                  <a:pt x="3997482" y="52584"/>
                </a:cubicBezTo>
                <a:cubicBezTo>
                  <a:pt x="4002950" y="51707"/>
                  <a:pt x="4005733" y="51229"/>
                  <a:pt x="4008563" y="50790"/>
                </a:cubicBezTo>
                <a:cubicBezTo>
                  <a:pt x="4010467" y="50492"/>
                  <a:pt x="4012421" y="50234"/>
                  <a:pt x="4014372" y="49974"/>
                </a:cubicBezTo>
                <a:cubicBezTo>
                  <a:pt x="4014127" y="49616"/>
                  <a:pt x="4013834" y="49257"/>
                  <a:pt x="4013592" y="48899"/>
                </a:cubicBezTo>
                <a:close/>
                <a:moveTo>
                  <a:pt x="2376974" y="44796"/>
                </a:moveTo>
                <a:lnTo>
                  <a:pt x="2377121" y="44856"/>
                </a:lnTo>
                <a:lnTo>
                  <a:pt x="2376983" y="44841"/>
                </a:lnTo>
                <a:close/>
                <a:moveTo>
                  <a:pt x="4837710" y="43800"/>
                </a:moveTo>
                <a:cubicBezTo>
                  <a:pt x="4837465" y="44218"/>
                  <a:pt x="4837269" y="44636"/>
                  <a:pt x="4837025" y="45075"/>
                </a:cubicBezTo>
                <a:cubicBezTo>
                  <a:pt x="4837710" y="45075"/>
                  <a:pt x="4838345" y="45075"/>
                  <a:pt x="4839027" y="45075"/>
                </a:cubicBezTo>
                <a:cubicBezTo>
                  <a:pt x="4839175" y="44816"/>
                  <a:pt x="4839663" y="44496"/>
                  <a:pt x="4839419" y="44278"/>
                </a:cubicBezTo>
                <a:cubicBezTo>
                  <a:pt x="4839175" y="44058"/>
                  <a:pt x="4838296" y="43959"/>
                  <a:pt x="4837710" y="43800"/>
                </a:cubicBezTo>
                <a:close/>
                <a:moveTo>
                  <a:pt x="4662715" y="43381"/>
                </a:moveTo>
                <a:cubicBezTo>
                  <a:pt x="4662421" y="43620"/>
                  <a:pt x="4661787" y="43978"/>
                  <a:pt x="4661933" y="44038"/>
                </a:cubicBezTo>
                <a:cubicBezTo>
                  <a:pt x="4662421" y="44257"/>
                  <a:pt x="4663201" y="44358"/>
                  <a:pt x="4663835" y="44496"/>
                </a:cubicBezTo>
                <a:cubicBezTo>
                  <a:pt x="4664229" y="44118"/>
                  <a:pt x="4664617" y="43760"/>
                  <a:pt x="4665007" y="43381"/>
                </a:cubicBezTo>
                <a:cubicBezTo>
                  <a:pt x="4664229" y="43381"/>
                  <a:pt x="4663445" y="43381"/>
                  <a:pt x="4662715" y="43381"/>
                </a:cubicBezTo>
                <a:close/>
                <a:moveTo>
                  <a:pt x="4782355" y="43321"/>
                </a:moveTo>
                <a:cubicBezTo>
                  <a:pt x="4781135" y="43401"/>
                  <a:pt x="4779913" y="43600"/>
                  <a:pt x="4778693" y="43760"/>
                </a:cubicBezTo>
                <a:cubicBezTo>
                  <a:pt x="4779132" y="43959"/>
                  <a:pt x="4779621" y="44378"/>
                  <a:pt x="4779963" y="44358"/>
                </a:cubicBezTo>
                <a:cubicBezTo>
                  <a:pt x="4781183" y="44298"/>
                  <a:pt x="4782404" y="44079"/>
                  <a:pt x="4783576" y="43919"/>
                </a:cubicBezTo>
                <a:cubicBezTo>
                  <a:pt x="4783187" y="43720"/>
                  <a:pt x="4782697" y="43301"/>
                  <a:pt x="4782355" y="43321"/>
                </a:cubicBezTo>
                <a:close/>
                <a:moveTo>
                  <a:pt x="4698933" y="41489"/>
                </a:moveTo>
                <a:cubicBezTo>
                  <a:pt x="4694737" y="42126"/>
                  <a:pt x="4690536" y="42763"/>
                  <a:pt x="4686339" y="43401"/>
                </a:cubicBezTo>
                <a:cubicBezTo>
                  <a:pt x="4686681" y="43839"/>
                  <a:pt x="4686975" y="44278"/>
                  <a:pt x="4687317" y="44716"/>
                </a:cubicBezTo>
                <a:cubicBezTo>
                  <a:pt x="4691905" y="44238"/>
                  <a:pt x="4696541" y="43760"/>
                  <a:pt x="4701176" y="43281"/>
                </a:cubicBezTo>
                <a:cubicBezTo>
                  <a:pt x="4700447" y="42684"/>
                  <a:pt x="4699666" y="42087"/>
                  <a:pt x="4698933" y="41489"/>
                </a:cubicBezTo>
                <a:close/>
                <a:moveTo>
                  <a:pt x="4968775" y="40652"/>
                </a:moveTo>
                <a:cubicBezTo>
                  <a:pt x="4967847" y="41131"/>
                  <a:pt x="4966625" y="41569"/>
                  <a:pt x="4966235" y="42126"/>
                </a:cubicBezTo>
                <a:cubicBezTo>
                  <a:pt x="4966089" y="42306"/>
                  <a:pt x="4967994" y="42744"/>
                  <a:pt x="4968970" y="43062"/>
                </a:cubicBezTo>
                <a:cubicBezTo>
                  <a:pt x="4969847" y="42585"/>
                  <a:pt x="4971067" y="42126"/>
                  <a:pt x="4971458" y="41589"/>
                </a:cubicBezTo>
                <a:cubicBezTo>
                  <a:pt x="4971605" y="41410"/>
                  <a:pt x="4969701" y="40971"/>
                  <a:pt x="4968775" y="40652"/>
                </a:cubicBezTo>
                <a:close/>
                <a:moveTo>
                  <a:pt x="4846497" y="39080"/>
                </a:moveTo>
                <a:cubicBezTo>
                  <a:pt x="4854891" y="44436"/>
                  <a:pt x="4853523" y="44318"/>
                  <a:pt x="4850498" y="50154"/>
                </a:cubicBezTo>
                <a:cubicBezTo>
                  <a:pt x="4849083" y="52902"/>
                  <a:pt x="4853331" y="58717"/>
                  <a:pt x="4856210" y="58858"/>
                </a:cubicBezTo>
                <a:cubicBezTo>
                  <a:pt x="4875149" y="59754"/>
                  <a:pt x="4894675" y="60332"/>
                  <a:pt x="4913419" y="59275"/>
                </a:cubicBezTo>
                <a:cubicBezTo>
                  <a:pt x="4927527" y="58499"/>
                  <a:pt x="4940805" y="55133"/>
                  <a:pt x="4954571" y="52902"/>
                </a:cubicBezTo>
                <a:cubicBezTo>
                  <a:pt x="4947247" y="46210"/>
                  <a:pt x="4934409" y="50691"/>
                  <a:pt x="4923623" y="51009"/>
                </a:cubicBezTo>
                <a:cubicBezTo>
                  <a:pt x="4912247" y="51348"/>
                  <a:pt x="4900923" y="52006"/>
                  <a:pt x="4889599" y="52543"/>
                </a:cubicBezTo>
                <a:cubicBezTo>
                  <a:pt x="4888817" y="51667"/>
                  <a:pt x="4887987" y="50790"/>
                  <a:pt x="4887207" y="49935"/>
                </a:cubicBezTo>
                <a:cubicBezTo>
                  <a:pt x="4904147" y="48340"/>
                  <a:pt x="4908049" y="38701"/>
                  <a:pt x="4930991" y="40592"/>
                </a:cubicBezTo>
                <a:cubicBezTo>
                  <a:pt x="4927135" y="39697"/>
                  <a:pt x="4924063" y="39338"/>
                  <a:pt x="4920985" y="39298"/>
                </a:cubicBezTo>
                <a:cubicBezTo>
                  <a:pt x="4912101" y="39178"/>
                  <a:pt x="4903217" y="39080"/>
                  <a:pt x="4894284" y="39140"/>
                </a:cubicBezTo>
                <a:cubicBezTo>
                  <a:pt x="4870903" y="39298"/>
                  <a:pt x="4870903" y="39338"/>
                  <a:pt x="4868999" y="48221"/>
                </a:cubicBezTo>
                <a:close/>
                <a:moveTo>
                  <a:pt x="4810473" y="39019"/>
                </a:moveTo>
                <a:cubicBezTo>
                  <a:pt x="4805785" y="40214"/>
                  <a:pt x="4801490" y="41330"/>
                  <a:pt x="4793485" y="43361"/>
                </a:cubicBezTo>
                <a:cubicBezTo>
                  <a:pt x="4814867" y="45432"/>
                  <a:pt x="4814867" y="45432"/>
                  <a:pt x="4810473" y="39019"/>
                </a:cubicBezTo>
                <a:close/>
                <a:moveTo>
                  <a:pt x="4715284" y="38102"/>
                </a:moveTo>
                <a:cubicBezTo>
                  <a:pt x="4715284" y="40155"/>
                  <a:pt x="4713774" y="42286"/>
                  <a:pt x="4715577" y="42982"/>
                </a:cubicBezTo>
                <a:cubicBezTo>
                  <a:pt x="4721487" y="45274"/>
                  <a:pt x="4727685" y="44597"/>
                  <a:pt x="4742767" y="40872"/>
                </a:cubicBezTo>
                <a:cubicBezTo>
                  <a:pt x="4735201" y="40116"/>
                  <a:pt x="4726999" y="39278"/>
                  <a:pt x="4715284" y="38102"/>
                </a:cubicBezTo>
                <a:close/>
                <a:moveTo>
                  <a:pt x="4029407" y="29260"/>
                </a:moveTo>
                <a:cubicBezTo>
                  <a:pt x="4029016" y="29599"/>
                  <a:pt x="4028674" y="29957"/>
                  <a:pt x="4028283" y="30295"/>
                </a:cubicBezTo>
                <a:cubicBezTo>
                  <a:pt x="4029016" y="30295"/>
                  <a:pt x="4029846" y="30374"/>
                  <a:pt x="4030482" y="30275"/>
                </a:cubicBezTo>
                <a:cubicBezTo>
                  <a:pt x="4030871" y="30195"/>
                  <a:pt x="4031018" y="29878"/>
                  <a:pt x="4031312" y="29658"/>
                </a:cubicBezTo>
                <a:cubicBezTo>
                  <a:pt x="4030676" y="29519"/>
                  <a:pt x="4030043" y="29400"/>
                  <a:pt x="4029407" y="29260"/>
                </a:cubicBezTo>
                <a:close/>
                <a:moveTo>
                  <a:pt x="4052644" y="27546"/>
                </a:moveTo>
                <a:cubicBezTo>
                  <a:pt x="4052644" y="27726"/>
                  <a:pt x="4052644" y="27924"/>
                  <a:pt x="4052644" y="28104"/>
                </a:cubicBezTo>
                <a:cubicBezTo>
                  <a:pt x="4054985" y="28104"/>
                  <a:pt x="4057281" y="28104"/>
                  <a:pt x="4059621" y="28104"/>
                </a:cubicBezTo>
                <a:cubicBezTo>
                  <a:pt x="4059621" y="27924"/>
                  <a:pt x="4059621" y="27726"/>
                  <a:pt x="4059621" y="27546"/>
                </a:cubicBezTo>
                <a:cubicBezTo>
                  <a:pt x="4057281" y="27546"/>
                  <a:pt x="4054985" y="27546"/>
                  <a:pt x="4052644" y="27546"/>
                </a:cubicBezTo>
                <a:close/>
                <a:moveTo>
                  <a:pt x="4164475" y="24340"/>
                </a:moveTo>
                <a:cubicBezTo>
                  <a:pt x="4157347" y="24858"/>
                  <a:pt x="4150171" y="25376"/>
                  <a:pt x="4142996" y="25874"/>
                </a:cubicBezTo>
                <a:cubicBezTo>
                  <a:pt x="4143387" y="26571"/>
                  <a:pt x="4143777" y="27267"/>
                  <a:pt x="4144168" y="27965"/>
                </a:cubicBezTo>
                <a:cubicBezTo>
                  <a:pt x="4151197" y="27248"/>
                  <a:pt x="4158275" y="26551"/>
                  <a:pt x="4165305" y="25834"/>
                </a:cubicBezTo>
                <a:cubicBezTo>
                  <a:pt x="4165011" y="25335"/>
                  <a:pt x="4164767" y="24838"/>
                  <a:pt x="4164475" y="24340"/>
                </a:cubicBezTo>
                <a:close/>
                <a:moveTo>
                  <a:pt x="4090279" y="19818"/>
                </a:moveTo>
                <a:cubicBezTo>
                  <a:pt x="4085493" y="22567"/>
                  <a:pt x="4081151" y="25056"/>
                  <a:pt x="4075439" y="28363"/>
                </a:cubicBezTo>
                <a:cubicBezTo>
                  <a:pt x="4099307" y="27945"/>
                  <a:pt x="4099307" y="27945"/>
                  <a:pt x="4090279" y="19818"/>
                </a:cubicBezTo>
                <a:close/>
                <a:moveTo>
                  <a:pt x="4095429" y="5019"/>
                </a:moveTo>
                <a:lnTo>
                  <a:pt x="4095345" y="5085"/>
                </a:lnTo>
                <a:lnTo>
                  <a:pt x="4095257" y="5060"/>
                </a:lnTo>
                <a:close/>
                <a:moveTo>
                  <a:pt x="4095453" y="5000"/>
                </a:moveTo>
                <a:lnTo>
                  <a:pt x="4095470" y="5010"/>
                </a:lnTo>
                <a:lnTo>
                  <a:pt x="4095429" y="5019"/>
                </a:lnTo>
                <a:close/>
                <a:moveTo>
                  <a:pt x="4161007" y="4262"/>
                </a:moveTo>
                <a:cubicBezTo>
                  <a:pt x="4153049" y="6932"/>
                  <a:pt x="4146072" y="9262"/>
                  <a:pt x="4137773" y="12050"/>
                </a:cubicBezTo>
                <a:cubicBezTo>
                  <a:pt x="4149976" y="12050"/>
                  <a:pt x="4159838" y="12050"/>
                  <a:pt x="4172236" y="12050"/>
                </a:cubicBezTo>
                <a:cubicBezTo>
                  <a:pt x="4167404" y="8705"/>
                  <a:pt x="4163937" y="6315"/>
                  <a:pt x="4161007" y="4262"/>
                </a:cubicBezTo>
                <a:close/>
                <a:moveTo>
                  <a:pt x="4176922" y="0"/>
                </a:moveTo>
                <a:cubicBezTo>
                  <a:pt x="4181753" y="3726"/>
                  <a:pt x="4184586" y="8744"/>
                  <a:pt x="4192248" y="11055"/>
                </a:cubicBezTo>
                <a:cubicBezTo>
                  <a:pt x="4199667" y="13266"/>
                  <a:pt x="4212115" y="12688"/>
                  <a:pt x="4221879" y="13306"/>
                </a:cubicBezTo>
                <a:cubicBezTo>
                  <a:pt x="4223491" y="16373"/>
                  <a:pt x="4214508" y="19838"/>
                  <a:pt x="4227688" y="20894"/>
                </a:cubicBezTo>
                <a:cubicBezTo>
                  <a:pt x="4242134" y="22049"/>
                  <a:pt x="4217585" y="26532"/>
                  <a:pt x="4230029" y="28064"/>
                </a:cubicBezTo>
                <a:cubicBezTo>
                  <a:pt x="4196447" y="34398"/>
                  <a:pt x="4159151" y="29180"/>
                  <a:pt x="4122738" y="31850"/>
                </a:cubicBezTo>
                <a:cubicBezTo>
                  <a:pt x="4124592" y="37028"/>
                  <a:pt x="4127669" y="40155"/>
                  <a:pt x="4138164" y="41987"/>
                </a:cubicBezTo>
                <a:cubicBezTo>
                  <a:pt x="4142457" y="42744"/>
                  <a:pt x="4144607" y="45532"/>
                  <a:pt x="4150952" y="49337"/>
                </a:cubicBezTo>
                <a:cubicBezTo>
                  <a:pt x="4170039" y="49755"/>
                  <a:pt x="4194983" y="50014"/>
                  <a:pt x="4219828" y="50950"/>
                </a:cubicBezTo>
                <a:cubicBezTo>
                  <a:pt x="4230175" y="51329"/>
                  <a:pt x="4240183" y="53122"/>
                  <a:pt x="4250873" y="54336"/>
                </a:cubicBezTo>
                <a:cubicBezTo>
                  <a:pt x="4250873" y="54436"/>
                  <a:pt x="4251020" y="53062"/>
                  <a:pt x="4251166" y="51688"/>
                </a:cubicBezTo>
                <a:cubicBezTo>
                  <a:pt x="4256242" y="49516"/>
                  <a:pt x="4265518" y="55492"/>
                  <a:pt x="4268934" y="50154"/>
                </a:cubicBezTo>
                <a:cubicBezTo>
                  <a:pt x="4283774" y="50870"/>
                  <a:pt x="4298663" y="51448"/>
                  <a:pt x="4313402" y="52365"/>
                </a:cubicBezTo>
                <a:cubicBezTo>
                  <a:pt x="4327413" y="53220"/>
                  <a:pt x="4341373" y="55352"/>
                  <a:pt x="4355286" y="55254"/>
                </a:cubicBezTo>
                <a:cubicBezTo>
                  <a:pt x="4368759" y="55153"/>
                  <a:pt x="4379497" y="55153"/>
                  <a:pt x="4391017" y="59076"/>
                </a:cubicBezTo>
                <a:cubicBezTo>
                  <a:pt x="4398682" y="61666"/>
                  <a:pt x="4411909" y="62125"/>
                  <a:pt x="4422795" y="62383"/>
                </a:cubicBezTo>
                <a:cubicBezTo>
                  <a:pt x="4441929" y="62841"/>
                  <a:pt x="4461209" y="62264"/>
                  <a:pt x="4480395" y="62423"/>
                </a:cubicBezTo>
                <a:cubicBezTo>
                  <a:pt x="4486251" y="62463"/>
                  <a:pt x="4492112" y="63480"/>
                  <a:pt x="4503530" y="64614"/>
                </a:cubicBezTo>
                <a:cubicBezTo>
                  <a:pt x="4477516" y="72043"/>
                  <a:pt x="4452622" y="69633"/>
                  <a:pt x="4429921" y="70570"/>
                </a:cubicBezTo>
                <a:cubicBezTo>
                  <a:pt x="4405857" y="71565"/>
                  <a:pt x="4381353" y="70789"/>
                  <a:pt x="4354505" y="70789"/>
                </a:cubicBezTo>
                <a:cubicBezTo>
                  <a:pt x="4368564" y="73338"/>
                  <a:pt x="4379936" y="75529"/>
                  <a:pt x="4391603" y="77421"/>
                </a:cubicBezTo>
                <a:cubicBezTo>
                  <a:pt x="4395995" y="78138"/>
                  <a:pt x="4401075" y="78497"/>
                  <a:pt x="4405808" y="78398"/>
                </a:cubicBezTo>
                <a:cubicBezTo>
                  <a:pt x="4433145" y="77820"/>
                  <a:pt x="4460576" y="77501"/>
                  <a:pt x="4487717" y="76166"/>
                </a:cubicBezTo>
                <a:cubicBezTo>
                  <a:pt x="4497234" y="75708"/>
                  <a:pt x="4505973" y="72641"/>
                  <a:pt x="4515053" y="70769"/>
                </a:cubicBezTo>
                <a:lnTo>
                  <a:pt x="4514907" y="70828"/>
                </a:lnTo>
                <a:cubicBezTo>
                  <a:pt x="4523792" y="73318"/>
                  <a:pt x="4532088" y="75071"/>
                  <a:pt x="4537555" y="69155"/>
                </a:cubicBezTo>
                <a:cubicBezTo>
                  <a:pt x="4540973" y="65450"/>
                  <a:pt x="4545463" y="61905"/>
                  <a:pt x="4552151" y="58738"/>
                </a:cubicBezTo>
                <a:cubicBezTo>
                  <a:pt x="4552151" y="55194"/>
                  <a:pt x="4552151" y="51647"/>
                  <a:pt x="4552151" y="47366"/>
                </a:cubicBezTo>
                <a:cubicBezTo>
                  <a:pt x="4578169" y="47665"/>
                  <a:pt x="4602526" y="41888"/>
                  <a:pt x="4628203" y="48838"/>
                </a:cubicBezTo>
                <a:cubicBezTo>
                  <a:pt x="4616975" y="49835"/>
                  <a:pt x="4605795" y="50810"/>
                  <a:pt x="4594715" y="51806"/>
                </a:cubicBezTo>
                <a:cubicBezTo>
                  <a:pt x="4613655" y="61885"/>
                  <a:pt x="4645579" y="54556"/>
                  <a:pt x="4671792" y="61050"/>
                </a:cubicBezTo>
                <a:cubicBezTo>
                  <a:pt x="4661200" y="63220"/>
                  <a:pt x="4653341" y="64833"/>
                  <a:pt x="4645531" y="66446"/>
                </a:cubicBezTo>
                <a:cubicBezTo>
                  <a:pt x="4645676" y="66964"/>
                  <a:pt x="4645775" y="67502"/>
                  <a:pt x="4645921" y="68020"/>
                </a:cubicBezTo>
                <a:cubicBezTo>
                  <a:pt x="4667742" y="68020"/>
                  <a:pt x="4689560" y="68020"/>
                  <a:pt x="4712308" y="68020"/>
                </a:cubicBezTo>
                <a:cubicBezTo>
                  <a:pt x="4712993" y="58897"/>
                  <a:pt x="4688048" y="68419"/>
                  <a:pt x="4684875" y="61746"/>
                </a:cubicBezTo>
                <a:cubicBezTo>
                  <a:pt x="4685900" y="57484"/>
                  <a:pt x="4704595" y="55073"/>
                  <a:pt x="4696053" y="48221"/>
                </a:cubicBezTo>
                <a:cubicBezTo>
                  <a:pt x="4678090" y="51209"/>
                  <a:pt x="4660223" y="51926"/>
                  <a:pt x="4642114" y="49974"/>
                </a:cubicBezTo>
                <a:cubicBezTo>
                  <a:pt x="4643141" y="39956"/>
                  <a:pt x="4637233" y="37704"/>
                  <a:pt x="4613949" y="37068"/>
                </a:cubicBezTo>
                <a:cubicBezTo>
                  <a:pt x="4570455" y="35872"/>
                  <a:pt x="4527501" y="40273"/>
                  <a:pt x="4484057" y="39019"/>
                </a:cubicBezTo>
                <a:cubicBezTo>
                  <a:pt x="4467899" y="43182"/>
                  <a:pt x="4451645" y="38561"/>
                  <a:pt x="4435387" y="39019"/>
                </a:cubicBezTo>
                <a:cubicBezTo>
                  <a:pt x="4419379" y="39478"/>
                  <a:pt x="4403269" y="39119"/>
                  <a:pt x="4384573" y="39119"/>
                </a:cubicBezTo>
                <a:cubicBezTo>
                  <a:pt x="4386771" y="35932"/>
                  <a:pt x="4388090" y="33960"/>
                  <a:pt x="4388871" y="32784"/>
                </a:cubicBezTo>
                <a:cubicBezTo>
                  <a:pt x="4397459" y="33761"/>
                  <a:pt x="4404783" y="35534"/>
                  <a:pt x="4411372" y="35176"/>
                </a:cubicBezTo>
                <a:cubicBezTo>
                  <a:pt x="4433874" y="34000"/>
                  <a:pt x="4455889" y="29638"/>
                  <a:pt x="4480101" y="36231"/>
                </a:cubicBezTo>
                <a:cubicBezTo>
                  <a:pt x="4480687" y="33003"/>
                  <a:pt x="4480931" y="31531"/>
                  <a:pt x="4481322" y="29559"/>
                </a:cubicBezTo>
                <a:cubicBezTo>
                  <a:pt x="4496407" y="28602"/>
                  <a:pt x="4511293" y="28363"/>
                  <a:pt x="4525987" y="31092"/>
                </a:cubicBezTo>
                <a:cubicBezTo>
                  <a:pt x="4538435" y="33402"/>
                  <a:pt x="4550099" y="34120"/>
                  <a:pt x="4561231" y="29101"/>
                </a:cubicBezTo>
                <a:cubicBezTo>
                  <a:pt x="4564989" y="27406"/>
                  <a:pt x="4576703" y="26412"/>
                  <a:pt x="4581050" y="27526"/>
                </a:cubicBezTo>
                <a:cubicBezTo>
                  <a:pt x="4603015" y="33144"/>
                  <a:pt x="4622003" y="27766"/>
                  <a:pt x="4641381" y="25456"/>
                </a:cubicBezTo>
                <a:cubicBezTo>
                  <a:pt x="4659784" y="23264"/>
                  <a:pt x="4659443" y="22727"/>
                  <a:pt x="4676526" y="28084"/>
                </a:cubicBezTo>
                <a:cubicBezTo>
                  <a:pt x="4682045" y="27447"/>
                  <a:pt x="4688147" y="26591"/>
                  <a:pt x="4694394" y="26073"/>
                </a:cubicBezTo>
                <a:cubicBezTo>
                  <a:pt x="4714116" y="24420"/>
                  <a:pt x="4733397" y="23204"/>
                  <a:pt x="4754336" y="23941"/>
                </a:cubicBezTo>
                <a:cubicBezTo>
                  <a:pt x="4787335" y="25116"/>
                  <a:pt x="4820773" y="23941"/>
                  <a:pt x="4854063" y="23703"/>
                </a:cubicBezTo>
                <a:cubicBezTo>
                  <a:pt x="4862165" y="23643"/>
                  <a:pt x="4870268" y="23444"/>
                  <a:pt x="4878323" y="23145"/>
                </a:cubicBezTo>
                <a:cubicBezTo>
                  <a:pt x="4894821" y="22527"/>
                  <a:pt x="4908197" y="28303"/>
                  <a:pt x="4926111" y="26292"/>
                </a:cubicBezTo>
                <a:cubicBezTo>
                  <a:pt x="4941147" y="24598"/>
                  <a:pt x="4957448" y="24559"/>
                  <a:pt x="4973216" y="24201"/>
                </a:cubicBezTo>
                <a:cubicBezTo>
                  <a:pt x="4978243" y="24082"/>
                  <a:pt x="4986250" y="24739"/>
                  <a:pt x="4988103" y="26092"/>
                </a:cubicBezTo>
                <a:cubicBezTo>
                  <a:pt x="4994403" y="30813"/>
                  <a:pt x="5005968" y="29938"/>
                  <a:pt x="5013926" y="29679"/>
                </a:cubicBezTo>
                <a:cubicBezTo>
                  <a:pt x="5057957" y="28244"/>
                  <a:pt x="5101548" y="31611"/>
                  <a:pt x="5145431" y="30992"/>
                </a:cubicBezTo>
                <a:cubicBezTo>
                  <a:pt x="5155143" y="30853"/>
                  <a:pt x="5167297" y="30355"/>
                  <a:pt x="5168225" y="37447"/>
                </a:cubicBezTo>
                <a:cubicBezTo>
                  <a:pt x="5112873" y="37187"/>
                  <a:pt x="5058590" y="36071"/>
                  <a:pt x="5004555" y="38063"/>
                </a:cubicBezTo>
                <a:cubicBezTo>
                  <a:pt x="5004457" y="38741"/>
                  <a:pt x="5004359" y="39438"/>
                  <a:pt x="5004261" y="40116"/>
                </a:cubicBezTo>
                <a:cubicBezTo>
                  <a:pt x="5010753" y="40672"/>
                  <a:pt x="5017295" y="41230"/>
                  <a:pt x="5025933" y="41968"/>
                </a:cubicBezTo>
                <a:cubicBezTo>
                  <a:pt x="5022224" y="45414"/>
                  <a:pt x="5019151" y="48281"/>
                  <a:pt x="5017588" y="49796"/>
                </a:cubicBezTo>
                <a:cubicBezTo>
                  <a:pt x="4999963" y="49796"/>
                  <a:pt x="4984883" y="49796"/>
                  <a:pt x="4967994" y="49796"/>
                </a:cubicBezTo>
                <a:cubicBezTo>
                  <a:pt x="4969798" y="52524"/>
                  <a:pt x="4971116" y="54556"/>
                  <a:pt x="4972825" y="57125"/>
                </a:cubicBezTo>
                <a:cubicBezTo>
                  <a:pt x="4966431" y="58081"/>
                  <a:pt x="4960623" y="58938"/>
                  <a:pt x="4953741" y="59954"/>
                </a:cubicBezTo>
                <a:cubicBezTo>
                  <a:pt x="4954521" y="63498"/>
                  <a:pt x="4957011" y="67203"/>
                  <a:pt x="4955449" y="70570"/>
                </a:cubicBezTo>
                <a:cubicBezTo>
                  <a:pt x="4954179" y="73318"/>
                  <a:pt x="4948029" y="75688"/>
                  <a:pt x="4943100" y="78815"/>
                </a:cubicBezTo>
                <a:cubicBezTo>
                  <a:pt x="4953398" y="79512"/>
                  <a:pt x="4965894" y="80329"/>
                  <a:pt x="4983515" y="81525"/>
                </a:cubicBezTo>
                <a:cubicBezTo>
                  <a:pt x="4974583" y="77760"/>
                  <a:pt x="4968873" y="75350"/>
                  <a:pt x="4960037" y="71645"/>
                </a:cubicBezTo>
                <a:cubicBezTo>
                  <a:pt x="4974829" y="71645"/>
                  <a:pt x="4985175" y="71645"/>
                  <a:pt x="5000455" y="71645"/>
                </a:cubicBezTo>
                <a:cubicBezTo>
                  <a:pt x="4992058" y="67542"/>
                  <a:pt x="4986689" y="64913"/>
                  <a:pt x="4981272" y="62264"/>
                </a:cubicBezTo>
                <a:cubicBezTo>
                  <a:pt x="4983319" y="58540"/>
                  <a:pt x="4987129" y="56248"/>
                  <a:pt x="4998111" y="58041"/>
                </a:cubicBezTo>
                <a:cubicBezTo>
                  <a:pt x="5006166" y="59355"/>
                  <a:pt x="5014657" y="60212"/>
                  <a:pt x="5024177" y="61427"/>
                </a:cubicBezTo>
                <a:cubicBezTo>
                  <a:pt x="5028325" y="65152"/>
                  <a:pt x="5033451" y="69713"/>
                  <a:pt x="5039211" y="74892"/>
                </a:cubicBezTo>
                <a:cubicBezTo>
                  <a:pt x="5034183" y="75369"/>
                  <a:pt x="5026521" y="76107"/>
                  <a:pt x="5018809" y="76843"/>
                </a:cubicBezTo>
                <a:cubicBezTo>
                  <a:pt x="5018809" y="77381"/>
                  <a:pt x="5018809" y="77919"/>
                  <a:pt x="5018760" y="78458"/>
                </a:cubicBezTo>
                <a:cubicBezTo>
                  <a:pt x="5033549" y="79155"/>
                  <a:pt x="5048389" y="79870"/>
                  <a:pt x="5066155" y="80708"/>
                </a:cubicBezTo>
                <a:cubicBezTo>
                  <a:pt x="5060347" y="85289"/>
                  <a:pt x="5058007" y="87360"/>
                  <a:pt x="5046435" y="86225"/>
                </a:cubicBezTo>
                <a:cubicBezTo>
                  <a:pt x="5031109" y="84750"/>
                  <a:pt x="5014756" y="84970"/>
                  <a:pt x="4999429" y="84472"/>
                </a:cubicBezTo>
                <a:lnTo>
                  <a:pt x="4993380" y="94643"/>
                </a:lnTo>
                <a:lnTo>
                  <a:pt x="4993376" y="94631"/>
                </a:lnTo>
                <a:lnTo>
                  <a:pt x="4993204" y="94669"/>
                </a:lnTo>
                <a:lnTo>
                  <a:pt x="4982302" y="89391"/>
                </a:lnTo>
                <a:cubicBezTo>
                  <a:pt x="4977841" y="88181"/>
                  <a:pt x="4972361" y="87679"/>
                  <a:pt x="4965161" y="88297"/>
                </a:cubicBezTo>
                <a:cubicBezTo>
                  <a:pt x="4961941" y="88575"/>
                  <a:pt x="4957937" y="87280"/>
                  <a:pt x="4954277" y="86703"/>
                </a:cubicBezTo>
                <a:lnTo>
                  <a:pt x="4954374" y="86763"/>
                </a:lnTo>
                <a:cubicBezTo>
                  <a:pt x="4947297" y="84692"/>
                  <a:pt x="4941414" y="84999"/>
                  <a:pt x="4935837" y="86038"/>
                </a:cubicBezTo>
                <a:cubicBezTo>
                  <a:pt x="4930259" y="87077"/>
                  <a:pt x="4924988" y="88844"/>
                  <a:pt x="4919129" y="89691"/>
                </a:cubicBezTo>
                <a:cubicBezTo>
                  <a:pt x="4936169" y="89213"/>
                  <a:pt x="4947638" y="97577"/>
                  <a:pt x="4965943" y="94172"/>
                </a:cubicBezTo>
                <a:cubicBezTo>
                  <a:pt x="4970189" y="97459"/>
                  <a:pt x="4974692" y="98201"/>
                  <a:pt x="4979311" y="97808"/>
                </a:cubicBezTo>
                <a:lnTo>
                  <a:pt x="4993204" y="94669"/>
                </a:lnTo>
                <a:lnTo>
                  <a:pt x="4993327" y="94729"/>
                </a:lnTo>
                <a:lnTo>
                  <a:pt x="4993380" y="94643"/>
                </a:lnTo>
                <a:lnTo>
                  <a:pt x="4995815" y="104589"/>
                </a:lnTo>
                <a:cubicBezTo>
                  <a:pt x="5009239" y="103055"/>
                  <a:pt x="5020613" y="101741"/>
                  <a:pt x="5031940" y="100446"/>
                </a:cubicBezTo>
                <a:cubicBezTo>
                  <a:pt x="5035209" y="100585"/>
                  <a:pt x="5038481" y="100725"/>
                  <a:pt x="5041749" y="100864"/>
                </a:cubicBezTo>
                <a:cubicBezTo>
                  <a:pt x="5056102" y="101263"/>
                  <a:pt x="5070405" y="101641"/>
                  <a:pt x="5087098" y="102100"/>
                </a:cubicBezTo>
                <a:cubicBezTo>
                  <a:pt x="5085681" y="98753"/>
                  <a:pt x="5084705" y="96403"/>
                  <a:pt x="5083191" y="92817"/>
                </a:cubicBezTo>
                <a:lnTo>
                  <a:pt x="5193971" y="93757"/>
                </a:lnTo>
                <a:lnTo>
                  <a:pt x="5191391" y="94488"/>
                </a:lnTo>
                <a:cubicBezTo>
                  <a:pt x="5183879" y="96851"/>
                  <a:pt x="5176337" y="98729"/>
                  <a:pt x="5165428" y="98888"/>
                </a:cubicBezTo>
                <a:lnTo>
                  <a:pt x="5161879" y="99535"/>
                </a:lnTo>
                <a:lnTo>
                  <a:pt x="5157683" y="97558"/>
                </a:lnTo>
                <a:cubicBezTo>
                  <a:pt x="5144601" y="101163"/>
                  <a:pt x="5131568" y="104769"/>
                  <a:pt x="5118290" y="108433"/>
                </a:cubicBezTo>
                <a:lnTo>
                  <a:pt x="5138657" y="109063"/>
                </a:lnTo>
                <a:lnTo>
                  <a:pt x="5134969" y="112591"/>
                </a:lnTo>
                <a:cubicBezTo>
                  <a:pt x="5150637" y="110939"/>
                  <a:pt x="5163525" y="109585"/>
                  <a:pt x="5176362" y="108229"/>
                </a:cubicBezTo>
                <a:cubicBezTo>
                  <a:pt x="5176899" y="108907"/>
                  <a:pt x="5177389" y="109564"/>
                  <a:pt x="5177925" y="110241"/>
                </a:cubicBezTo>
                <a:cubicBezTo>
                  <a:pt x="5170113" y="111715"/>
                  <a:pt x="5162157" y="113089"/>
                  <a:pt x="5154493" y="114702"/>
                </a:cubicBezTo>
                <a:cubicBezTo>
                  <a:pt x="5143021" y="117113"/>
                  <a:pt x="5131259" y="119363"/>
                  <a:pt x="5120520" y="122271"/>
                </a:cubicBezTo>
                <a:cubicBezTo>
                  <a:pt x="5104801" y="126515"/>
                  <a:pt x="5089328" y="130617"/>
                  <a:pt x="5069265" y="129999"/>
                </a:cubicBezTo>
                <a:cubicBezTo>
                  <a:pt x="5057259" y="129620"/>
                  <a:pt x="5052426" y="132528"/>
                  <a:pt x="5049740" y="137329"/>
                </a:cubicBezTo>
                <a:lnTo>
                  <a:pt x="5079151" y="136038"/>
                </a:lnTo>
                <a:lnTo>
                  <a:pt x="5035388" y="145934"/>
                </a:lnTo>
                <a:cubicBezTo>
                  <a:pt x="5024895" y="141433"/>
                  <a:pt x="5018646" y="134899"/>
                  <a:pt x="5000143" y="139659"/>
                </a:cubicBezTo>
                <a:cubicBezTo>
                  <a:pt x="5002146" y="141572"/>
                  <a:pt x="5004197" y="143543"/>
                  <a:pt x="5006638" y="145854"/>
                </a:cubicBezTo>
                <a:cubicBezTo>
                  <a:pt x="4995263" y="147069"/>
                  <a:pt x="4984622" y="148184"/>
                  <a:pt x="4972419" y="149479"/>
                </a:cubicBezTo>
                <a:cubicBezTo>
                  <a:pt x="4973885" y="146851"/>
                  <a:pt x="4975203" y="144501"/>
                  <a:pt x="4976420" y="142269"/>
                </a:cubicBezTo>
                <a:cubicBezTo>
                  <a:pt x="4951285" y="133226"/>
                  <a:pt x="4928731" y="144579"/>
                  <a:pt x="4901932" y="143125"/>
                </a:cubicBezTo>
                <a:cubicBezTo>
                  <a:pt x="4931515" y="138027"/>
                  <a:pt x="4958019" y="133465"/>
                  <a:pt x="4985062" y="128805"/>
                </a:cubicBezTo>
                <a:cubicBezTo>
                  <a:pt x="4979497" y="124522"/>
                  <a:pt x="4972859" y="124323"/>
                  <a:pt x="4965439" y="125598"/>
                </a:cubicBezTo>
                <a:cubicBezTo>
                  <a:pt x="4956505" y="127131"/>
                  <a:pt x="4947622" y="128765"/>
                  <a:pt x="4938932" y="130517"/>
                </a:cubicBezTo>
                <a:cubicBezTo>
                  <a:pt x="4920676" y="134223"/>
                  <a:pt x="4901981" y="136773"/>
                  <a:pt x="4882260" y="135577"/>
                </a:cubicBezTo>
                <a:cubicBezTo>
                  <a:pt x="4893096" y="131175"/>
                  <a:pt x="4902421" y="125876"/>
                  <a:pt x="4914965" y="122729"/>
                </a:cubicBezTo>
                <a:cubicBezTo>
                  <a:pt x="4927706" y="119543"/>
                  <a:pt x="4943035" y="118129"/>
                  <a:pt x="4954309" y="111396"/>
                </a:cubicBezTo>
                <a:cubicBezTo>
                  <a:pt x="4929927" y="112223"/>
                  <a:pt x="4908828" y="115519"/>
                  <a:pt x="4888546" y="119560"/>
                </a:cubicBezTo>
                <a:lnTo>
                  <a:pt x="4835273" y="130617"/>
                </a:lnTo>
                <a:lnTo>
                  <a:pt x="4836235" y="134590"/>
                </a:lnTo>
                <a:cubicBezTo>
                  <a:pt x="4838515" y="145459"/>
                  <a:pt x="4841870" y="156328"/>
                  <a:pt x="4842472" y="167290"/>
                </a:cubicBezTo>
                <a:cubicBezTo>
                  <a:pt x="4843074" y="178345"/>
                  <a:pt x="4845385" y="188262"/>
                  <a:pt x="4851591" y="197813"/>
                </a:cubicBezTo>
                <a:cubicBezTo>
                  <a:pt x="4854187" y="196276"/>
                  <a:pt x="4856183" y="195079"/>
                  <a:pt x="4859697" y="192960"/>
                </a:cubicBezTo>
                <a:cubicBezTo>
                  <a:pt x="4861375" y="210279"/>
                  <a:pt x="4862990" y="226646"/>
                  <a:pt x="4864573" y="243043"/>
                </a:cubicBezTo>
                <a:cubicBezTo>
                  <a:pt x="4864037" y="243471"/>
                  <a:pt x="4863497" y="243901"/>
                  <a:pt x="4862927" y="244331"/>
                </a:cubicBezTo>
                <a:cubicBezTo>
                  <a:pt x="4858303" y="236870"/>
                  <a:pt x="4853586" y="229470"/>
                  <a:pt x="4849121" y="221917"/>
                </a:cubicBezTo>
                <a:cubicBezTo>
                  <a:pt x="4844845" y="214640"/>
                  <a:pt x="4840856" y="207238"/>
                  <a:pt x="4835918" y="198458"/>
                </a:cubicBezTo>
                <a:cubicBezTo>
                  <a:pt x="4834271" y="207330"/>
                  <a:pt x="4831549" y="213687"/>
                  <a:pt x="4832405" y="219520"/>
                </a:cubicBezTo>
                <a:cubicBezTo>
                  <a:pt x="4833511" y="227014"/>
                  <a:pt x="4838324" y="233953"/>
                  <a:pt x="4839971" y="241476"/>
                </a:cubicBezTo>
                <a:cubicBezTo>
                  <a:pt x="4841395" y="247954"/>
                  <a:pt x="4841427" y="255016"/>
                  <a:pt x="4840256" y="261496"/>
                </a:cubicBezTo>
                <a:cubicBezTo>
                  <a:pt x="4839845" y="263706"/>
                  <a:pt x="4833985" y="265027"/>
                  <a:pt x="4828571" y="267821"/>
                </a:cubicBezTo>
                <a:cubicBezTo>
                  <a:pt x="4828919" y="255016"/>
                  <a:pt x="4832275" y="243225"/>
                  <a:pt x="4817901" y="237208"/>
                </a:cubicBezTo>
                <a:cubicBezTo>
                  <a:pt x="4813911" y="242643"/>
                  <a:pt x="4812137" y="251854"/>
                  <a:pt x="4801562" y="246113"/>
                </a:cubicBezTo>
                <a:cubicBezTo>
                  <a:pt x="4803019" y="253728"/>
                  <a:pt x="4804221" y="260022"/>
                  <a:pt x="4805616" y="267329"/>
                </a:cubicBezTo>
                <a:cubicBezTo>
                  <a:pt x="4808783" y="265058"/>
                  <a:pt x="4811693" y="262971"/>
                  <a:pt x="4817393" y="258887"/>
                </a:cubicBezTo>
                <a:cubicBezTo>
                  <a:pt x="4816537" y="266133"/>
                  <a:pt x="4817711" y="272274"/>
                  <a:pt x="4815274" y="274301"/>
                </a:cubicBezTo>
                <a:cubicBezTo>
                  <a:pt x="4803619" y="284003"/>
                  <a:pt x="4810208" y="292202"/>
                  <a:pt x="4816697" y="302427"/>
                </a:cubicBezTo>
                <a:cubicBezTo>
                  <a:pt x="4820782" y="297883"/>
                  <a:pt x="4824455" y="289868"/>
                  <a:pt x="4830883" y="297483"/>
                </a:cubicBezTo>
                <a:lnTo>
                  <a:pt x="4836013" y="344207"/>
                </a:lnTo>
                <a:lnTo>
                  <a:pt x="4821542" y="309827"/>
                </a:lnTo>
                <a:cubicBezTo>
                  <a:pt x="4819043" y="321618"/>
                  <a:pt x="4821129" y="331935"/>
                  <a:pt x="4825469" y="339734"/>
                </a:cubicBezTo>
                <a:cubicBezTo>
                  <a:pt x="4835157" y="357114"/>
                  <a:pt x="4833067" y="376643"/>
                  <a:pt x="4838926" y="394545"/>
                </a:cubicBezTo>
                <a:cubicBezTo>
                  <a:pt x="4841268" y="401699"/>
                  <a:pt x="4842883" y="409130"/>
                  <a:pt x="4844087" y="416530"/>
                </a:cubicBezTo>
                <a:cubicBezTo>
                  <a:pt x="4844845" y="421074"/>
                  <a:pt x="4844213" y="425865"/>
                  <a:pt x="4842029" y="430778"/>
                </a:cubicBezTo>
                <a:cubicBezTo>
                  <a:pt x="4828952" y="397585"/>
                  <a:pt x="4820845" y="363316"/>
                  <a:pt x="4810841" y="325948"/>
                </a:cubicBezTo>
                <a:cubicBezTo>
                  <a:pt x="4805774" y="335834"/>
                  <a:pt x="4810461" y="341884"/>
                  <a:pt x="4811631" y="348055"/>
                </a:cubicBezTo>
                <a:cubicBezTo>
                  <a:pt x="4812835" y="354535"/>
                  <a:pt x="4813247" y="361198"/>
                  <a:pt x="4814609" y="367645"/>
                </a:cubicBezTo>
                <a:cubicBezTo>
                  <a:pt x="4816095" y="374648"/>
                  <a:pt x="4818755" y="381402"/>
                  <a:pt x="4820054" y="388403"/>
                </a:cubicBezTo>
                <a:cubicBezTo>
                  <a:pt x="4821226" y="394699"/>
                  <a:pt x="4821289" y="401177"/>
                  <a:pt x="4822017" y="409990"/>
                </a:cubicBezTo>
                <a:cubicBezTo>
                  <a:pt x="4817331" y="407656"/>
                  <a:pt x="4815337" y="406672"/>
                  <a:pt x="4812739" y="405384"/>
                </a:cubicBezTo>
                <a:cubicBezTo>
                  <a:pt x="4811315" y="407840"/>
                  <a:pt x="4809889" y="410328"/>
                  <a:pt x="4808464" y="412784"/>
                </a:cubicBezTo>
                <a:cubicBezTo>
                  <a:pt x="4807325" y="412353"/>
                  <a:pt x="4805807" y="412200"/>
                  <a:pt x="4805616" y="411647"/>
                </a:cubicBezTo>
                <a:cubicBezTo>
                  <a:pt x="4803239" y="404370"/>
                  <a:pt x="4798081" y="396387"/>
                  <a:pt x="4799567" y="389878"/>
                </a:cubicBezTo>
                <a:cubicBezTo>
                  <a:pt x="4801278" y="382478"/>
                  <a:pt x="4794598" y="376028"/>
                  <a:pt x="4799377" y="369335"/>
                </a:cubicBezTo>
                <a:cubicBezTo>
                  <a:pt x="4799662" y="368967"/>
                  <a:pt x="4799883" y="368260"/>
                  <a:pt x="4799695" y="367922"/>
                </a:cubicBezTo>
                <a:cubicBezTo>
                  <a:pt x="4793171" y="355916"/>
                  <a:pt x="4786649" y="343910"/>
                  <a:pt x="4779904" y="332027"/>
                </a:cubicBezTo>
                <a:cubicBezTo>
                  <a:pt x="4779367" y="331077"/>
                  <a:pt x="4777149" y="331015"/>
                  <a:pt x="4775725" y="330554"/>
                </a:cubicBezTo>
                <a:cubicBezTo>
                  <a:pt x="4766383" y="340317"/>
                  <a:pt x="4783292" y="337524"/>
                  <a:pt x="4781361" y="345170"/>
                </a:cubicBezTo>
                <a:cubicBezTo>
                  <a:pt x="4779619" y="346675"/>
                  <a:pt x="4776707" y="349161"/>
                  <a:pt x="4774205" y="351281"/>
                </a:cubicBezTo>
                <a:cubicBezTo>
                  <a:pt x="4776105" y="369335"/>
                  <a:pt x="4775249" y="387850"/>
                  <a:pt x="4780537" y="404524"/>
                </a:cubicBezTo>
                <a:cubicBezTo>
                  <a:pt x="4785763" y="420982"/>
                  <a:pt x="4786301" y="437932"/>
                  <a:pt x="4790227" y="455065"/>
                </a:cubicBezTo>
                <a:cubicBezTo>
                  <a:pt x="4809543" y="455620"/>
                  <a:pt x="4812391" y="475300"/>
                  <a:pt x="4827305" y="483039"/>
                </a:cubicBezTo>
                <a:cubicBezTo>
                  <a:pt x="4829299" y="481473"/>
                  <a:pt x="4831928" y="479386"/>
                  <a:pt x="4834937" y="477020"/>
                </a:cubicBezTo>
                <a:cubicBezTo>
                  <a:pt x="4831928" y="472383"/>
                  <a:pt x="4829268" y="468238"/>
                  <a:pt x="4826577" y="464093"/>
                </a:cubicBezTo>
                <a:lnTo>
                  <a:pt x="4826546" y="464124"/>
                </a:lnTo>
                <a:cubicBezTo>
                  <a:pt x="4830503" y="459118"/>
                  <a:pt x="4831105" y="454913"/>
                  <a:pt x="4823727" y="452425"/>
                </a:cubicBezTo>
                <a:cubicBezTo>
                  <a:pt x="4820527" y="451349"/>
                  <a:pt x="4817425" y="450061"/>
                  <a:pt x="4813215" y="448464"/>
                </a:cubicBezTo>
                <a:cubicBezTo>
                  <a:pt x="4822333" y="436611"/>
                  <a:pt x="4837373" y="442047"/>
                  <a:pt x="4846367" y="434094"/>
                </a:cubicBezTo>
                <a:cubicBezTo>
                  <a:pt x="4853237" y="428044"/>
                  <a:pt x="4840951" y="413859"/>
                  <a:pt x="4857099" y="412446"/>
                </a:cubicBezTo>
                <a:cubicBezTo>
                  <a:pt x="4854979" y="401945"/>
                  <a:pt x="4853077" y="392518"/>
                  <a:pt x="4851179" y="383121"/>
                </a:cubicBezTo>
                <a:cubicBezTo>
                  <a:pt x="4862514" y="392794"/>
                  <a:pt x="4865363" y="413829"/>
                  <a:pt x="4859347" y="430133"/>
                </a:cubicBezTo>
                <a:cubicBezTo>
                  <a:pt x="4870939" y="436734"/>
                  <a:pt x="4873567" y="446653"/>
                  <a:pt x="4865901" y="459365"/>
                </a:cubicBezTo>
                <a:cubicBezTo>
                  <a:pt x="4863939" y="453899"/>
                  <a:pt x="4861976" y="448464"/>
                  <a:pt x="4859254" y="440849"/>
                </a:cubicBezTo>
                <a:cubicBezTo>
                  <a:pt x="4851940" y="444287"/>
                  <a:pt x="4844845" y="447634"/>
                  <a:pt x="4836550" y="451534"/>
                </a:cubicBezTo>
                <a:cubicBezTo>
                  <a:pt x="4837025" y="469743"/>
                  <a:pt x="4842916" y="487705"/>
                  <a:pt x="4855960" y="504379"/>
                </a:cubicBezTo>
                <a:cubicBezTo>
                  <a:pt x="4855960" y="501586"/>
                  <a:pt x="4856689" y="498576"/>
                  <a:pt x="4855803" y="496058"/>
                </a:cubicBezTo>
                <a:cubicBezTo>
                  <a:pt x="4854155" y="491298"/>
                  <a:pt x="4851179" y="486970"/>
                  <a:pt x="4849501" y="482210"/>
                </a:cubicBezTo>
                <a:lnTo>
                  <a:pt x="4855055" y="473356"/>
                </a:lnTo>
                <a:lnTo>
                  <a:pt x="4855135" y="473479"/>
                </a:lnTo>
                <a:lnTo>
                  <a:pt x="4856373" y="481995"/>
                </a:lnTo>
                <a:cubicBezTo>
                  <a:pt x="4857480" y="481473"/>
                  <a:pt x="4858557" y="480951"/>
                  <a:pt x="4859666" y="480429"/>
                </a:cubicBezTo>
                <a:lnTo>
                  <a:pt x="4855135" y="473479"/>
                </a:lnTo>
                <a:lnTo>
                  <a:pt x="4855109" y="473305"/>
                </a:lnTo>
                <a:lnTo>
                  <a:pt x="4864063" y="469245"/>
                </a:lnTo>
                <a:cubicBezTo>
                  <a:pt x="4866481" y="469620"/>
                  <a:pt x="4868673" y="471815"/>
                  <a:pt x="4871729" y="476068"/>
                </a:cubicBezTo>
                <a:cubicBezTo>
                  <a:pt x="4879519" y="486939"/>
                  <a:pt x="4886896" y="498116"/>
                  <a:pt x="4894557" y="509108"/>
                </a:cubicBezTo>
                <a:cubicBezTo>
                  <a:pt x="4896585" y="512025"/>
                  <a:pt x="4898928" y="514759"/>
                  <a:pt x="4902663" y="519548"/>
                </a:cubicBezTo>
                <a:cubicBezTo>
                  <a:pt x="4904691" y="516232"/>
                  <a:pt x="4906275" y="513683"/>
                  <a:pt x="4907888" y="511043"/>
                </a:cubicBezTo>
                <a:cubicBezTo>
                  <a:pt x="4918655" y="514636"/>
                  <a:pt x="4925842" y="520193"/>
                  <a:pt x="4926413" y="532598"/>
                </a:cubicBezTo>
                <a:cubicBezTo>
                  <a:pt x="4918811" y="530296"/>
                  <a:pt x="4911689" y="528145"/>
                  <a:pt x="4903741" y="525751"/>
                </a:cubicBezTo>
                <a:cubicBezTo>
                  <a:pt x="4902917" y="535209"/>
                  <a:pt x="4910960" y="540183"/>
                  <a:pt x="4916565" y="547950"/>
                </a:cubicBezTo>
                <a:cubicBezTo>
                  <a:pt x="4921822" y="540827"/>
                  <a:pt x="4927521" y="540028"/>
                  <a:pt x="4932997" y="547000"/>
                </a:cubicBezTo>
                <a:cubicBezTo>
                  <a:pt x="4934583" y="549026"/>
                  <a:pt x="4936449" y="550931"/>
                  <a:pt x="4937653" y="553171"/>
                </a:cubicBezTo>
                <a:cubicBezTo>
                  <a:pt x="4942561" y="562322"/>
                  <a:pt x="4949621" y="565822"/>
                  <a:pt x="4958805" y="561431"/>
                </a:cubicBezTo>
                <a:cubicBezTo>
                  <a:pt x="4961526" y="569506"/>
                  <a:pt x="4963111" y="577490"/>
                  <a:pt x="4966879" y="584337"/>
                </a:cubicBezTo>
                <a:cubicBezTo>
                  <a:pt x="4970424" y="590756"/>
                  <a:pt x="4976347" y="595944"/>
                  <a:pt x="4979640" y="603868"/>
                </a:cubicBezTo>
                <a:cubicBezTo>
                  <a:pt x="4975999" y="602915"/>
                  <a:pt x="4972389" y="601963"/>
                  <a:pt x="4967797" y="600765"/>
                </a:cubicBezTo>
                <a:cubicBezTo>
                  <a:pt x="4967607" y="602884"/>
                  <a:pt x="4966657" y="605094"/>
                  <a:pt x="4967385" y="606446"/>
                </a:cubicBezTo>
                <a:cubicBezTo>
                  <a:pt x="4974857" y="620478"/>
                  <a:pt x="4983503" y="634020"/>
                  <a:pt x="4990056" y="648420"/>
                </a:cubicBezTo>
                <a:cubicBezTo>
                  <a:pt x="4996200" y="661962"/>
                  <a:pt x="5000948" y="676240"/>
                  <a:pt x="5001329" y="691684"/>
                </a:cubicBezTo>
                <a:cubicBezTo>
                  <a:pt x="4996738" y="678483"/>
                  <a:pt x="4982931" y="670253"/>
                  <a:pt x="4981887" y="655146"/>
                </a:cubicBezTo>
                <a:cubicBezTo>
                  <a:pt x="4981697" y="652597"/>
                  <a:pt x="4977421" y="650110"/>
                  <a:pt x="4974731" y="647990"/>
                </a:cubicBezTo>
                <a:cubicBezTo>
                  <a:pt x="4970107" y="644367"/>
                  <a:pt x="4965264" y="641081"/>
                  <a:pt x="4960291" y="637489"/>
                </a:cubicBezTo>
                <a:cubicBezTo>
                  <a:pt x="4956810" y="659875"/>
                  <a:pt x="4976315" y="677192"/>
                  <a:pt x="4977517" y="701511"/>
                </a:cubicBezTo>
                <a:cubicBezTo>
                  <a:pt x="4964883" y="694787"/>
                  <a:pt x="4964281" y="684653"/>
                  <a:pt x="4960798" y="676178"/>
                </a:cubicBezTo>
                <a:cubicBezTo>
                  <a:pt x="4957094" y="667213"/>
                  <a:pt x="4952945" y="658400"/>
                  <a:pt x="4947057" y="649895"/>
                </a:cubicBezTo>
                <a:cubicBezTo>
                  <a:pt x="4948861" y="656189"/>
                  <a:pt x="4950064" y="662699"/>
                  <a:pt x="4952597" y="668717"/>
                </a:cubicBezTo>
                <a:cubicBezTo>
                  <a:pt x="4956492" y="677898"/>
                  <a:pt x="4956145" y="686465"/>
                  <a:pt x="4950887" y="695831"/>
                </a:cubicBezTo>
                <a:cubicBezTo>
                  <a:pt x="4947247" y="695248"/>
                  <a:pt x="4943354" y="694633"/>
                  <a:pt x="4939361" y="694019"/>
                </a:cubicBezTo>
                <a:cubicBezTo>
                  <a:pt x="4941389" y="701296"/>
                  <a:pt x="4943227" y="707989"/>
                  <a:pt x="4945093" y="714654"/>
                </a:cubicBezTo>
                <a:cubicBezTo>
                  <a:pt x="4947533" y="712841"/>
                  <a:pt x="4950223" y="710815"/>
                  <a:pt x="4953390" y="708419"/>
                </a:cubicBezTo>
                <a:cubicBezTo>
                  <a:pt x="4961526" y="720149"/>
                  <a:pt x="4950921" y="725185"/>
                  <a:pt x="4944523" y="733261"/>
                </a:cubicBezTo>
                <a:cubicBezTo>
                  <a:pt x="4949463" y="741613"/>
                  <a:pt x="4954561" y="750242"/>
                  <a:pt x="4959659" y="758900"/>
                </a:cubicBezTo>
                <a:cubicBezTo>
                  <a:pt x="4959659" y="758900"/>
                  <a:pt x="4959565" y="758778"/>
                  <a:pt x="4959565" y="758778"/>
                </a:cubicBezTo>
                <a:cubicBezTo>
                  <a:pt x="4959091" y="771644"/>
                  <a:pt x="4962161" y="783405"/>
                  <a:pt x="4966815" y="795749"/>
                </a:cubicBezTo>
                <a:cubicBezTo>
                  <a:pt x="4972609" y="811101"/>
                  <a:pt x="4973432" y="828172"/>
                  <a:pt x="4976727" y="844446"/>
                </a:cubicBezTo>
                <a:cubicBezTo>
                  <a:pt x="4979417" y="857742"/>
                  <a:pt x="4981633" y="871253"/>
                  <a:pt x="4985908" y="884090"/>
                </a:cubicBezTo>
                <a:lnTo>
                  <a:pt x="4981751" y="900031"/>
                </a:lnTo>
                <a:lnTo>
                  <a:pt x="4976599" y="900363"/>
                </a:lnTo>
                <a:cubicBezTo>
                  <a:pt x="4975736" y="901383"/>
                  <a:pt x="4975634" y="903187"/>
                  <a:pt x="4975935" y="905398"/>
                </a:cubicBezTo>
                <a:cubicBezTo>
                  <a:pt x="4976822" y="911937"/>
                  <a:pt x="4978087" y="918479"/>
                  <a:pt x="4978563" y="925049"/>
                </a:cubicBezTo>
                <a:cubicBezTo>
                  <a:pt x="4979291" y="935183"/>
                  <a:pt x="4979133" y="945346"/>
                  <a:pt x="4980146" y="955449"/>
                </a:cubicBezTo>
                <a:cubicBezTo>
                  <a:pt x="4980685" y="960821"/>
                  <a:pt x="4982869" y="966042"/>
                  <a:pt x="4984894" y="973504"/>
                </a:cubicBezTo>
                <a:cubicBezTo>
                  <a:pt x="4984357" y="973995"/>
                  <a:pt x="4981855" y="976267"/>
                  <a:pt x="4979165" y="978724"/>
                </a:cubicBezTo>
                <a:cubicBezTo>
                  <a:pt x="4980779" y="986830"/>
                  <a:pt x="4982520" y="995488"/>
                  <a:pt x="4984517" y="1005468"/>
                </a:cubicBezTo>
                <a:cubicBezTo>
                  <a:pt x="4974034" y="1000647"/>
                  <a:pt x="4967923" y="989532"/>
                  <a:pt x="4969791" y="978724"/>
                </a:cubicBezTo>
                <a:cubicBezTo>
                  <a:pt x="4970995" y="971783"/>
                  <a:pt x="4971691" y="966442"/>
                  <a:pt x="4965548" y="960852"/>
                </a:cubicBezTo>
                <a:cubicBezTo>
                  <a:pt x="4963079" y="958612"/>
                  <a:pt x="4963301" y="952133"/>
                  <a:pt x="4964313" y="948078"/>
                </a:cubicBezTo>
                <a:cubicBezTo>
                  <a:pt x="4966150" y="940833"/>
                  <a:pt x="4972167" y="933678"/>
                  <a:pt x="4971470" y="926985"/>
                </a:cubicBezTo>
                <a:cubicBezTo>
                  <a:pt x="4970774" y="920505"/>
                  <a:pt x="4963839" y="914671"/>
                  <a:pt x="4959091" y="907794"/>
                </a:cubicBezTo>
                <a:cubicBezTo>
                  <a:pt x="4962128" y="908314"/>
                  <a:pt x="4964820" y="908806"/>
                  <a:pt x="4967956" y="909359"/>
                </a:cubicBezTo>
                <a:cubicBezTo>
                  <a:pt x="4970297" y="895388"/>
                  <a:pt x="4953421" y="904353"/>
                  <a:pt x="4950985" y="893668"/>
                </a:cubicBezTo>
                <a:cubicBezTo>
                  <a:pt x="4959375" y="890721"/>
                  <a:pt x="4968147" y="887651"/>
                  <a:pt x="4977391" y="884395"/>
                </a:cubicBezTo>
                <a:cubicBezTo>
                  <a:pt x="4970615" y="856974"/>
                  <a:pt x="4964218" y="830353"/>
                  <a:pt x="4957285" y="803884"/>
                </a:cubicBezTo>
                <a:lnTo>
                  <a:pt x="4950240" y="792899"/>
                </a:lnTo>
                <a:lnTo>
                  <a:pt x="4950193" y="792615"/>
                </a:lnTo>
                <a:lnTo>
                  <a:pt x="4950138" y="792404"/>
                </a:lnTo>
                <a:lnTo>
                  <a:pt x="4951535" y="783369"/>
                </a:lnTo>
                <a:cubicBezTo>
                  <a:pt x="4951340" y="780096"/>
                  <a:pt x="4949843" y="776603"/>
                  <a:pt x="4945157" y="772749"/>
                </a:cubicBezTo>
                <a:cubicBezTo>
                  <a:pt x="4946265" y="777093"/>
                  <a:pt x="4947167" y="780663"/>
                  <a:pt x="4947971" y="783845"/>
                </a:cubicBezTo>
                <a:lnTo>
                  <a:pt x="4950138" y="792404"/>
                </a:lnTo>
                <a:lnTo>
                  <a:pt x="4950097" y="792677"/>
                </a:lnTo>
                <a:lnTo>
                  <a:pt x="4950240" y="792899"/>
                </a:lnTo>
                <a:lnTo>
                  <a:pt x="4955487" y="824281"/>
                </a:lnTo>
                <a:cubicBezTo>
                  <a:pt x="4957299" y="835105"/>
                  <a:pt x="4959184" y="846335"/>
                  <a:pt x="4961210" y="858388"/>
                </a:cubicBezTo>
                <a:cubicBezTo>
                  <a:pt x="4955511" y="854580"/>
                  <a:pt x="4952535" y="852616"/>
                  <a:pt x="4948893" y="850189"/>
                </a:cubicBezTo>
                <a:cubicBezTo>
                  <a:pt x="4947721" y="853996"/>
                  <a:pt x="4946709" y="857190"/>
                  <a:pt x="4944809" y="863393"/>
                </a:cubicBezTo>
                <a:cubicBezTo>
                  <a:pt x="4943100" y="860139"/>
                  <a:pt x="4941895" y="858849"/>
                  <a:pt x="4941801" y="857528"/>
                </a:cubicBezTo>
                <a:cubicBezTo>
                  <a:pt x="4941010" y="847057"/>
                  <a:pt x="4935530" y="837047"/>
                  <a:pt x="4939521" y="825962"/>
                </a:cubicBezTo>
                <a:cubicBezTo>
                  <a:pt x="4940693" y="822707"/>
                  <a:pt x="4939585" y="816934"/>
                  <a:pt x="4937211" y="814479"/>
                </a:cubicBezTo>
                <a:cubicBezTo>
                  <a:pt x="4924037" y="800936"/>
                  <a:pt x="4923119" y="783066"/>
                  <a:pt x="4917800" y="766731"/>
                </a:cubicBezTo>
                <a:cubicBezTo>
                  <a:pt x="4917071" y="764458"/>
                  <a:pt x="4915741" y="762401"/>
                  <a:pt x="4912131" y="760712"/>
                </a:cubicBezTo>
                <a:cubicBezTo>
                  <a:pt x="4912955" y="764980"/>
                  <a:pt x="4913747" y="769248"/>
                  <a:pt x="4914666" y="774038"/>
                </a:cubicBezTo>
                <a:cubicBezTo>
                  <a:pt x="4912164" y="774254"/>
                  <a:pt x="4909885" y="774438"/>
                  <a:pt x="4907191" y="774683"/>
                </a:cubicBezTo>
                <a:cubicBezTo>
                  <a:pt x="4908205" y="779659"/>
                  <a:pt x="4909187" y="784539"/>
                  <a:pt x="4910137" y="789207"/>
                </a:cubicBezTo>
                <a:cubicBezTo>
                  <a:pt x="4912955" y="789545"/>
                  <a:pt x="4915359" y="789821"/>
                  <a:pt x="4917800" y="790098"/>
                </a:cubicBezTo>
                <a:cubicBezTo>
                  <a:pt x="4917167" y="792216"/>
                  <a:pt x="4916819" y="796054"/>
                  <a:pt x="4915900" y="796176"/>
                </a:cubicBezTo>
                <a:cubicBezTo>
                  <a:pt x="4910011" y="796975"/>
                  <a:pt x="4911371" y="800721"/>
                  <a:pt x="4911847" y="804162"/>
                </a:cubicBezTo>
                <a:cubicBezTo>
                  <a:pt x="4913113" y="813249"/>
                  <a:pt x="4914445" y="822308"/>
                  <a:pt x="4915773" y="831367"/>
                </a:cubicBezTo>
                <a:cubicBezTo>
                  <a:pt x="4916723" y="837907"/>
                  <a:pt x="4917611" y="844446"/>
                  <a:pt x="4918687" y="850957"/>
                </a:cubicBezTo>
                <a:cubicBezTo>
                  <a:pt x="4919509" y="855930"/>
                  <a:pt x="4920427" y="860935"/>
                  <a:pt x="4921601" y="865848"/>
                </a:cubicBezTo>
                <a:cubicBezTo>
                  <a:pt x="4923435" y="873495"/>
                  <a:pt x="4925525" y="881109"/>
                  <a:pt x="4927995" y="890475"/>
                </a:cubicBezTo>
                <a:cubicBezTo>
                  <a:pt x="4932205" y="895419"/>
                  <a:pt x="4938001" y="902143"/>
                  <a:pt x="4943826" y="908929"/>
                </a:cubicBezTo>
                <a:cubicBezTo>
                  <a:pt x="4936132" y="918970"/>
                  <a:pt x="4933377" y="929072"/>
                  <a:pt x="4936101" y="940679"/>
                </a:cubicBezTo>
                <a:cubicBezTo>
                  <a:pt x="4938191" y="949584"/>
                  <a:pt x="4939173" y="958734"/>
                  <a:pt x="4940629" y="967793"/>
                </a:cubicBezTo>
                <a:cubicBezTo>
                  <a:pt x="4940629" y="967793"/>
                  <a:pt x="4940629" y="969143"/>
                  <a:pt x="4940629" y="969143"/>
                </a:cubicBezTo>
                <a:lnTo>
                  <a:pt x="4940598" y="970495"/>
                </a:lnTo>
                <a:cubicBezTo>
                  <a:pt x="4940598" y="976451"/>
                  <a:pt x="4940598" y="982409"/>
                  <a:pt x="4940598" y="988366"/>
                </a:cubicBezTo>
                <a:cubicBezTo>
                  <a:pt x="4939585" y="988489"/>
                  <a:pt x="4938571" y="988580"/>
                  <a:pt x="4937559" y="988703"/>
                </a:cubicBezTo>
                <a:cubicBezTo>
                  <a:pt x="4935121" y="976942"/>
                  <a:pt x="4932681" y="965182"/>
                  <a:pt x="4930243" y="953360"/>
                </a:cubicBezTo>
                <a:cubicBezTo>
                  <a:pt x="4923435" y="957137"/>
                  <a:pt x="4919699" y="962603"/>
                  <a:pt x="4920745" y="970156"/>
                </a:cubicBezTo>
                <a:cubicBezTo>
                  <a:pt x="4922043" y="979400"/>
                  <a:pt x="4916691" y="988856"/>
                  <a:pt x="4923752" y="998160"/>
                </a:cubicBezTo>
                <a:cubicBezTo>
                  <a:pt x="4927265" y="1002767"/>
                  <a:pt x="4923466" y="1007801"/>
                  <a:pt x="4914886" y="1008294"/>
                </a:cubicBezTo>
                <a:cubicBezTo>
                  <a:pt x="4913145" y="1002398"/>
                  <a:pt x="4911339" y="996287"/>
                  <a:pt x="4909537" y="990116"/>
                </a:cubicBezTo>
                <a:cubicBezTo>
                  <a:pt x="4893829" y="996932"/>
                  <a:pt x="4893829" y="996932"/>
                  <a:pt x="4890663" y="1007739"/>
                </a:cubicBezTo>
                <a:cubicBezTo>
                  <a:pt x="4887624" y="994015"/>
                  <a:pt x="4886136" y="979615"/>
                  <a:pt x="4873471" y="969051"/>
                </a:cubicBezTo>
                <a:cubicBezTo>
                  <a:pt x="4870747" y="981457"/>
                  <a:pt x="4868151" y="992940"/>
                  <a:pt x="4874039" y="1004549"/>
                </a:cubicBezTo>
                <a:cubicBezTo>
                  <a:pt x="4874831" y="1006144"/>
                  <a:pt x="4874737" y="1008569"/>
                  <a:pt x="4874167" y="1010320"/>
                </a:cubicBezTo>
                <a:cubicBezTo>
                  <a:pt x="4871063" y="1019564"/>
                  <a:pt x="4872046" y="1028131"/>
                  <a:pt x="4873818" y="1037863"/>
                </a:cubicBezTo>
                <a:cubicBezTo>
                  <a:pt x="4877112" y="1055919"/>
                  <a:pt x="4875813" y="1074711"/>
                  <a:pt x="4877112" y="1093134"/>
                </a:cubicBezTo>
                <a:cubicBezTo>
                  <a:pt x="4877997" y="1105662"/>
                  <a:pt x="4879804" y="1118129"/>
                  <a:pt x="4881767" y="1130534"/>
                </a:cubicBezTo>
                <a:cubicBezTo>
                  <a:pt x="4882145" y="1132897"/>
                  <a:pt x="4885250" y="1134863"/>
                  <a:pt x="4889839" y="1136090"/>
                </a:cubicBezTo>
                <a:cubicBezTo>
                  <a:pt x="4889177" y="1126941"/>
                  <a:pt x="4888511" y="1117760"/>
                  <a:pt x="4887845" y="1108609"/>
                </a:cubicBezTo>
                <a:cubicBezTo>
                  <a:pt x="4889081" y="1108455"/>
                  <a:pt x="4890283" y="1108273"/>
                  <a:pt x="4891518" y="1108119"/>
                </a:cubicBezTo>
                <a:cubicBezTo>
                  <a:pt x="4892341" y="1114505"/>
                  <a:pt x="4893039" y="1120891"/>
                  <a:pt x="4894022" y="1127248"/>
                </a:cubicBezTo>
                <a:cubicBezTo>
                  <a:pt x="4895096" y="1134003"/>
                  <a:pt x="4898137" y="1139746"/>
                  <a:pt x="4891297" y="1146869"/>
                </a:cubicBezTo>
                <a:cubicBezTo>
                  <a:pt x="4887149" y="1151169"/>
                  <a:pt x="4888384" y="1160993"/>
                  <a:pt x="4888447" y="1168332"/>
                </a:cubicBezTo>
                <a:cubicBezTo>
                  <a:pt x="4888511" y="1174874"/>
                  <a:pt x="4890283" y="1181382"/>
                  <a:pt x="4891297" y="1187861"/>
                </a:cubicBezTo>
                <a:cubicBezTo>
                  <a:pt x="4895191" y="1189795"/>
                  <a:pt x="4899435" y="1191147"/>
                  <a:pt x="4902663" y="1193726"/>
                </a:cubicBezTo>
                <a:cubicBezTo>
                  <a:pt x="4905547" y="1196030"/>
                  <a:pt x="4907319" y="1199653"/>
                  <a:pt x="4910074" y="1203399"/>
                </a:cubicBezTo>
                <a:lnTo>
                  <a:pt x="4903707" y="1213923"/>
                </a:lnTo>
                <a:lnTo>
                  <a:pt x="4901685" y="1213836"/>
                </a:lnTo>
                <a:lnTo>
                  <a:pt x="4896961" y="1213412"/>
                </a:lnTo>
                <a:lnTo>
                  <a:pt x="4894779" y="1210983"/>
                </a:lnTo>
                <a:cubicBezTo>
                  <a:pt x="4894463" y="1211321"/>
                  <a:pt x="4893829" y="1211751"/>
                  <a:pt x="4893895" y="1211934"/>
                </a:cubicBezTo>
                <a:lnTo>
                  <a:pt x="4893691" y="1213119"/>
                </a:lnTo>
                <a:lnTo>
                  <a:pt x="4878323" y="1211740"/>
                </a:lnTo>
                <a:cubicBezTo>
                  <a:pt x="4870268" y="1212039"/>
                  <a:pt x="4862165" y="1212238"/>
                  <a:pt x="4854063" y="1212298"/>
                </a:cubicBezTo>
                <a:lnTo>
                  <a:pt x="4812908" y="1212396"/>
                </a:lnTo>
                <a:lnTo>
                  <a:pt x="4811471" y="1209293"/>
                </a:lnTo>
                <a:lnTo>
                  <a:pt x="4803787" y="1212418"/>
                </a:lnTo>
                <a:lnTo>
                  <a:pt x="4754336" y="1212536"/>
                </a:lnTo>
                <a:cubicBezTo>
                  <a:pt x="4733397" y="1211799"/>
                  <a:pt x="4714116" y="1213015"/>
                  <a:pt x="4694394" y="1214668"/>
                </a:cubicBezTo>
                <a:cubicBezTo>
                  <a:pt x="4688147" y="1215186"/>
                  <a:pt x="4682045" y="1216042"/>
                  <a:pt x="4676526" y="1216679"/>
                </a:cubicBezTo>
                <a:cubicBezTo>
                  <a:pt x="4659443" y="1211322"/>
                  <a:pt x="4659784" y="1211859"/>
                  <a:pt x="4641381" y="1214051"/>
                </a:cubicBezTo>
                <a:cubicBezTo>
                  <a:pt x="4622003" y="1216361"/>
                  <a:pt x="4603015" y="1221739"/>
                  <a:pt x="4581050" y="1216121"/>
                </a:cubicBezTo>
                <a:cubicBezTo>
                  <a:pt x="4576703" y="1215007"/>
                  <a:pt x="4564989" y="1216001"/>
                  <a:pt x="4561231" y="1217696"/>
                </a:cubicBezTo>
                <a:cubicBezTo>
                  <a:pt x="4550099" y="1222715"/>
                  <a:pt x="4538435" y="1221998"/>
                  <a:pt x="4525987" y="1219687"/>
                </a:cubicBezTo>
                <a:cubicBezTo>
                  <a:pt x="4511293" y="1216958"/>
                  <a:pt x="4496407" y="1217197"/>
                  <a:pt x="4481322" y="1218154"/>
                </a:cubicBezTo>
                <a:cubicBezTo>
                  <a:pt x="4480931" y="1220126"/>
                  <a:pt x="4480687" y="1221598"/>
                  <a:pt x="4480101" y="1224826"/>
                </a:cubicBezTo>
                <a:cubicBezTo>
                  <a:pt x="4455889" y="1218233"/>
                  <a:pt x="4433874" y="1222595"/>
                  <a:pt x="4411372" y="1223771"/>
                </a:cubicBezTo>
                <a:cubicBezTo>
                  <a:pt x="4404783" y="1224129"/>
                  <a:pt x="4397459" y="1222356"/>
                  <a:pt x="4388871" y="1221379"/>
                </a:cubicBezTo>
                <a:cubicBezTo>
                  <a:pt x="4388090" y="1222555"/>
                  <a:pt x="4386771" y="1224527"/>
                  <a:pt x="4384573" y="1227714"/>
                </a:cubicBezTo>
                <a:cubicBezTo>
                  <a:pt x="4403269" y="1227714"/>
                  <a:pt x="4419379" y="1228073"/>
                  <a:pt x="4435387" y="1227614"/>
                </a:cubicBezTo>
                <a:cubicBezTo>
                  <a:pt x="4451645" y="1227156"/>
                  <a:pt x="4467899" y="1231777"/>
                  <a:pt x="4484057" y="1227614"/>
                </a:cubicBezTo>
                <a:cubicBezTo>
                  <a:pt x="4527501" y="1228869"/>
                  <a:pt x="4570455" y="1224468"/>
                  <a:pt x="4613949" y="1225663"/>
                </a:cubicBezTo>
                <a:cubicBezTo>
                  <a:pt x="4637233" y="1226299"/>
                  <a:pt x="4643141" y="1228551"/>
                  <a:pt x="4642114" y="1238569"/>
                </a:cubicBezTo>
                <a:cubicBezTo>
                  <a:pt x="4660223" y="1240521"/>
                  <a:pt x="4678090" y="1239804"/>
                  <a:pt x="4696053" y="1236815"/>
                </a:cubicBezTo>
                <a:cubicBezTo>
                  <a:pt x="4704595" y="1243669"/>
                  <a:pt x="4685900" y="1246079"/>
                  <a:pt x="4684875" y="1250341"/>
                </a:cubicBezTo>
                <a:cubicBezTo>
                  <a:pt x="4688048" y="1257014"/>
                  <a:pt x="4712993" y="1247492"/>
                  <a:pt x="4712308" y="1256615"/>
                </a:cubicBezTo>
                <a:cubicBezTo>
                  <a:pt x="4689560" y="1256615"/>
                  <a:pt x="4667742" y="1256615"/>
                  <a:pt x="4645921" y="1256615"/>
                </a:cubicBezTo>
                <a:cubicBezTo>
                  <a:pt x="4645775" y="1256097"/>
                  <a:pt x="4645676" y="1255559"/>
                  <a:pt x="4645531" y="1255041"/>
                </a:cubicBezTo>
                <a:cubicBezTo>
                  <a:pt x="4653341" y="1253428"/>
                  <a:pt x="4661200" y="1251815"/>
                  <a:pt x="4671792" y="1249645"/>
                </a:cubicBezTo>
                <a:cubicBezTo>
                  <a:pt x="4645579" y="1243151"/>
                  <a:pt x="4613655" y="1250480"/>
                  <a:pt x="4594715" y="1240401"/>
                </a:cubicBezTo>
                <a:cubicBezTo>
                  <a:pt x="4605795" y="1239405"/>
                  <a:pt x="4616975" y="1238430"/>
                  <a:pt x="4628203" y="1237433"/>
                </a:cubicBezTo>
                <a:cubicBezTo>
                  <a:pt x="4602526" y="1230483"/>
                  <a:pt x="4578169" y="1236260"/>
                  <a:pt x="4552151" y="1235961"/>
                </a:cubicBezTo>
                <a:cubicBezTo>
                  <a:pt x="4552151" y="1240241"/>
                  <a:pt x="4552151" y="1243789"/>
                  <a:pt x="4552151" y="1247333"/>
                </a:cubicBezTo>
                <a:cubicBezTo>
                  <a:pt x="4545463" y="1250500"/>
                  <a:pt x="4540973" y="1254045"/>
                  <a:pt x="4537555" y="1257750"/>
                </a:cubicBezTo>
                <a:cubicBezTo>
                  <a:pt x="4532088" y="1263665"/>
                  <a:pt x="4523792" y="1261913"/>
                  <a:pt x="4514907" y="1259423"/>
                </a:cubicBezTo>
                <a:lnTo>
                  <a:pt x="4515053" y="1259364"/>
                </a:lnTo>
                <a:cubicBezTo>
                  <a:pt x="4505973" y="1261235"/>
                  <a:pt x="4497234" y="1264303"/>
                  <a:pt x="4487717" y="1264761"/>
                </a:cubicBezTo>
                <a:cubicBezTo>
                  <a:pt x="4460576" y="1266095"/>
                  <a:pt x="4433145" y="1266415"/>
                  <a:pt x="4405808" y="1266993"/>
                </a:cubicBezTo>
                <a:cubicBezTo>
                  <a:pt x="4401075" y="1267091"/>
                  <a:pt x="4395995" y="1266733"/>
                  <a:pt x="4391603" y="1266016"/>
                </a:cubicBezTo>
                <a:cubicBezTo>
                  <a:pt x="4379936" y="1264124"/>
                  <a:pt x="4368564" y="1261933"/>
                  <a:pt x="4354505" y="1259384"/>
                </a:cubicBezTo>
                <a:cubicBezTo>
                  <a:pt x="4381353" y="1259384"/>
                  <a:pt x="4405857" y="1260160"/>
                  <a:pt x="4429921" y="1259165"/>
                </a:cubicBezTo>
                <a:cubicBezTo>
                  <a:pt x="4452622" y="1258228"/>
                  <a:pt x="4477516" y="1260638"/>
                  <a:pt x="4503530" y="1253209"/>
                </a:cubicBezTo>
                <a:cubicBezTo>
                  <a:pt x="4492112" y="1252075"/>
                  <a:pt x="4486251" y="1251058"/>
                  <a:pt x="4480395" y="1251018"/>
                </a:cubicBezTo>
                <a:cubicBezTo>
                  <a:pt x="4461209" y="1250859"/>
                  <a:pt x="4441929" y="1251436"/>
                  <a:pt x="4422795" y="1250977"/>
                </a:cubicBezTo>
                <a:cubicBezTo>
                  <a:pt x="4411909" y="1250720"/>
                  <a:pt x="4398682" y="1250261"/>
                  <a:pt x="4391017" y="1247671"/>
                </a:cubicBezTo>
                <a:cubicBezTo>
                  <a:pt x="4379497" y="1243748"/>
                  <a:pt x="4368759" y="1243748"/>
                  <a:pt x="4355286" y="1243849"/>
                </a:cubicBezTo>
                <a:cubicBezTo>
                  <a:pt x="4341373" y="1243947"/>
                  <a:pt x="4327413" y="1241815"/>
                  <a:pt x="4313402" y="1240960"/>
                </a:cubicBezTo>
                <a:cubicBezTo>
                  <a:pt x="4298663" y="1240043"/>
                  <a:pt x="4283774" y="1239465"/>
                  <a:pt x="4268934" y="1238749"/>
                </a:cubicBezTo>
                <a:cubicBezTo>
                  <a:pt x="4265518" y="1244087"/>
                  <a:pt x="4256242" y="1238111"/>
                  <a:pt x="4251166" y="1240283"/>
                </a:cubicBezTo>
                <a:cubicBezTo>
                  <a:pt x="4251020" y="1241657"/>
                  <a:pt x="4250873" y="1243031"/>
                  <a:pt x="4250873" y="1242931"/>
                </a:cubicBezTo>
                <a:cubicBezTo>
                  <a:pt x="4240183" y="1241717"/>
                  <a:pt x="4230175" y="1239924"/>
                  <a:pt x="4219828" y="1239545"/>
                </a:cubicBezTo>
                <a:cubicBezTo>
                  <a:pt x="4194983" y="1238609"/>
                  <a:pt x="4170039" y="1238350"/>
                  <a:pt x="4150952" y="1237932"/>
                </a:cubicBezTo>
                <a:cubicBezTo>
                  <a:pt x="4144607" y="1234127"/>
                  <a:pt x="4142457" y="1231339"/>
                  <a:pt x="4138164" y="1230582"/>
                </a:cubicBezTo>
                <a:cubicBezTo>
                  <a:pt x="4127669" y="1228750"/>
                  <a:pt x="4124592" y="1225623"/>
                  <a:pt x="4122738" y="1220445"/>
                </a:cubicBezTo>
                <a:cubicBezTo>
                  <a:pt x="4159151" y="1217775"/>
                  <a:pt x="4196447" y="1222993"/>
                  <a:pt x="4230029" y="1216659"/>
                </a:cubicBezTo>
                <a:cubicBezTo>
                  <a:pt x="4217585" y="1215127"/>
                  <a:pt x="4242134" y="1210644"/>
                  <a:pt x="4227688" y="1209489"/>
                </a:cubicBezTo>
                <a:cubicBezTo>
                  <a:pt x="4214508" y="1208433"/>
                  <a:pt x="4223491" y="1204968"/>
                  <a:pt x="4221879" y="1201901"/>
                </a:cubicBezTo>
                <a:cubicBezTo>
                  <a:pt x="4212115" y="1201283"/>
                  <a:pt x="4199667" y="1201861"/>
                  <a:pt x="4192248" y="1199650"/>
                </a:cubicBezTo>
                <a:cubicBezTo>
                  <a:pt x="4184586" y="1197339"/>
                  <a:pt x="4181753" y="1192320"/>
                  <a:pt x="4176922" y="1188595"/>
                </a:cubicBezTo>
                <a:cubicBezTo>
                  <a:pt x="4155833" y="1188934"/>
                  <a:pt x="4134113" y="1189292"/>
                  <a:pt x="4112390" y="1189571"/>
                </a:cubicBezTo>
                <a:lnTo>
                  <a:pt x="4095470" y="1193604"/>
                </a:lnTo>
                <a:lnTo>
                  <a:pt x="4095453" y="1193595"/>
                </a:lnTo>
                <a:lnTo>
                  <a:pt x="4095429" y="1193614"/>
                </a:lnTo>
                <a:lnTo>
                  <a:pt x="4095257" y="1193655"/>
                </a:lnTo>
                <a:lnTo>
                  <a:pt x="4095345" y="1193680"/>
                </a:lnTo>
                <a:lnTo>
                  <a:pt x="4083200" y="1203175"/>
                </a:lnTo>
                <a:cubicBezTo>
                  <a:pt x="4064994" y="1201442"/>
                  <a:pt x="4045321" y="1199570"/>
                  <a:pt x="4024771" y="1197619"/>
                </a:cubicBezTo>
                <a:cubicBezTo>
                  <a:pt x="4029700" y="1196025"/>
                  <a:pt x="4033849" y="1194710"/>
                  <a:pt x="4039999" y="1192737"/>
                </a:cubicBezTo>
                <a:cubicBezTo>
                  <a:pt x="4028625" y="1191145"/>
                  <a:pt x="4019743" y="1189911"/>
                  <a:pt x="4010857" y="1188655"/>
                </a:cubicBezTo>
                <a:cubicBezTo>
                  <a:pt x="4004024" y="1190687"/>
                  <a:pt x="3992993" y="1192320"/>
                  <a:pt x="3992213" y="1194531"/>
                </a:cubicBezTo>
                <a:cubicBezTo>
                  <a:pt x="3990649" y="1199112"/>
                  <a:pt x="3983667" y="1200965"/>
                  <a:pt x="3976101" y="1202459"/>
                </a:cubicBezTo>
                <a:cubicBezTo>
                  <a:pt x="3962143" y="1205228"/>
                  <a:pt x="3965608" y="1209031"/>
                  <a:pt x="3973663" y="1213592"/>
                </a:cubicBezTo>
                <a:cubicBezTo>
                  <a:pt x="3959994" y="1213334"/>
                  <a:pt x="3949842" y="1213154"/>
                  <a:pt x="3939639" y="1212975"/>
                </a:cubicBezTo>
                <a:cubicBezTo>
                  <a:pt x="3941592" y="1211083"/>
                  <a:pt x="3944034" y="1210605"/>
                  <a:pt x="3946570" y="1210426"/>
                </a:cubicBezTo>
                <a:cubicBezTo>
                  <a:pt x="3949204" y="1210247"/>
                  <a:pt x="3951988" y="1210386"/>
                  <a:pt x="3955407" y="1210386"/>
                </a:cubicBezTo>
                <a:cubicBezTo>
                  <a:pt x="3948475" y="1202459"/>
                  <a:pt x="3948475" y="1202459"/>
                  <a:pt x="3922359" y="1195367"/>
                </a:cubicBezTo>
                <a:cubicBezTo>
                  <a:pt x="3898685" y="1196702"/>
                  <a:pt x="3877402" y="1197896"/>
                  <a:pt x="3856118" y="1199092"/>
                </a:cubicBezTo>
                <a:cubicBezTo>
                  <a:pt x="3856313" y="1199750"/>
                  <a:pt x="3856460" y="1200407"/>
                  <a:pt x="3856655" y="1201064"/>
                </a:cubicBezTo>
                <a:cubicBezTo>
                  <a:pt x="3873593" y="1201522"/>
                  <a:pt x="3890484" y="1201980"/>
                  <a:pt x="3910449" y="1202518"/>
                </a:cubicBezTo>
                <a:cubicBezTo>
                  <a:pt x="3902541" y="1207478"/>
                  <a:pt x="3898930" y="1211681"/>
                  <a:pt x="3891656" y="1213791"/>
                </a:cubicBezTo>
                <a:cubicBezTo>
                  <a:pt x="3884334" y="1215903"/>
                  <a:pt x="3873400" y="1215942"/>
                  <a:pt x="3864076" y="1216879"/>
                </a:cubicBezTo>
                <a:cubicBezTo>
                  <a:pt x="3864369" y="1217596"/>
                  <a:pt x="3864710" y="1218313"/>
                  <a:pt x="3865052" y="1219029"/>
                </a:cubicBezTo>
                <a:cubicBezTo>
                  <a:pt x="3870177" y="1218930"/>
                  <a:pt x="3875302" y="1218811"/>
                  <a:pt x="3880429" y="1218751"/>
                </a:cubicBezTo>
                <a:cubicBezTo>
                  <a:pt x="3891656" y="1218631"/>
                  <a:pt x="3903078" y="1217915"/>
                  <a:pt x="3913963" y="1218591"/>
                </a:cubicBezTo>
                <a:cubicBezTo>
                  <a:pt x="3926409" y="1219369"/>
                  <a:pt x="3937489" y="1219647"/>
                  <a:pt x="3949254" y="1217098"/>
                </a:cubicBezTo>
                <a:cubicBezTo>
                  <a:pt x="3961557" y="1214429"/>
                  <a:pt x="3974199" y="1215385"/>
                  <a:pt x="3990405" y="1219029"/>
                </a:cubicBezTo>
                <a:cubicBezTo>
                  <a:pt x="3964972" y="1220305"/>
                  <a:pt x="3944520" y="1221320"/>
                  <a:pt x="3920797" y="1222516"/>
                </a:cubicBezTo>
                <a:cubicBezTo>
                  <a:pt x="3926556" y="1225763"/>
                  <a:pt x="3930171" y="1227794"/>
                  <a:pt x="3933780" y="1229825"/>
                </a:cubicBezTo>
                <a:cubicBezTo>
                  <a:pt x="3935051" y="1228849"/>
                  <a:pt x="3936272" y="1227893"/>
                  <a:pt x="3937489" y="1226917"/>
                </a:cubicBezTo>
                <a:cubicBezTo>
                  <a:pt x="3949793" y="1226797"/>
                  <a:pt x="3962143" y="1226678"/>
                  <a:pt x="3974444" y="1226598"/>
                </a:cubicBezTo>
                <a:cubicBezTo>
                  <a:pt x="3984840" y="1226539"/>
                  <a:pt x="3996164" y="1227634"/>
                  <a:pt x="4005440" y="1226281"/>
                </a:cubicBezTo>
                <a:cubicBezTo>
                  <a:pt x="4037462" y="1221619"/>
                  <a:pt x="4070461" y="1221659"/>
                  <a:pt x="4103602" y="1221619"/>
                </a:cubicBezTo>
                <a:cubicBezTo>
                  <a:pt x="4105703" y="1221619"/>
                  <a:pt x="4107802" y="1222237"/>
                  <a:pt x="4110290" y="1222615"/>
                </a:cubicBezTo>
                <a:cubicBezTo>
                  <a:pt x="4108291" y="1224228"/>
                  <a:pt x="4106678" y="1225563"/>
                  <a:pt x="4104970" y="1226937"/>
                </a:cubicBezTo>
                <a:cubicBezTo>
                  <a:pt x="4114050" y="1230164"/>
                  <a:pt x="4122835" y="1233291"/>
                  <a:pt x="4133038" y="1236915"/>
                </a:cubicBezTo>
                <a:cubicBezTo>
                  <a:pt x="4125277" y="1238749"/>
                  <a:pt x="4119859" y="1240083"/>
                  <a:pt x="4114392" y="1241358"/>
                </a:cubicBezTo>
                <a:cubicBezTo>
                  <a:pt x="4096915" y="1245421"/>
                  <a:pt x="4066065" y="1244047"/>
                  <a:pt x="4056059" y="1237294"/>
                </a:cubicBezTo>
                <a:cubicBezTo>
                  <a:pt x="4048346" y="1232075"/>
                  <a:pt x="4038048" y="1231021"/>
                  <a:pt x="4026281" y="1230603"/>
                </a:cubicBezTo>
                <a:cubicBezTo>
                  <a:pt x="4010321" y="1230025"/>
                  <a:pt x="3994165" y="1230025"/>
                  <a:pt x="3978103" y="1230084"/>
                </a:cubicBezTo>
                <a:cubicBezTo>
                  <a:pt x="3968245" y="1230124"/>
                  <a:pt x="3958383" y="1230742"/>
                  <a:pt x="3947058" y="1231141"/>
                </a:cubicBezTo>
                <a:cubicBezTo>
                  <a:pt x="3956139" y="1234127"/>
                  <a:pt x="3963507" y="1236557"/>
                  <a:pt x="3971416" y="1239148"/>
                </a:cubicBezTo>
                <a:cubicBezTo>
                  <a:pt x="3968049" y="1240283"/>
                  <a:pt x="3967463" y="1240620"/>
                  <a:pt x="3966780" y="1240681"/>
                </a:cubicBezTo>
                <a:cubicBezTo>
                  <a:pt x="3961313" y="1241159"/>
                  <a:pt x="3955749" y="1241577"/>
                  <a:pt x="3950087" y="1242014"/>
                </a:cubicBezTo>
                <a:cubicBezTo>
                  <a:pt x="3959213" y="1245301"/>
                  <a:pt x="3959213" y="1245301"/>
                  <a:pt x="3955797" y="1250859"/>
                </a:cubicBezTo>
                <a:cubicBezTo>
                  <a:pt x="3940224" y="1246955"/>
                  <a:pt x="3924361" y="1242991"/>
                  <a:pt x="3908056" y="1238929"/>
                </a:cubicBezTo>
                <a:cubicBezTo>
                  <a:pt x="3915525" y="1237554"/>
                  <a:pt x="3922066" y="1236319"/>
                  <a:pt x="3932707" y="1234347"/>
                </a:cubicBezTo>
                <a:cubicBezTo>
                  <a:pt x="3906005" y="1228731"/>
                  <a:pt x="3887456" y="1230862"/>
                  <a:pt x="3871984" y="1238151"/>
                </a:cubicBezTo>
                <a:cubicBezTo>
                  <a:pt x="3859391" y="1232713"/>
                  <a:pt x="3876767" y="1230184"/>
                  <a:pt x="3876328" y="1224707"/>
                </a:cubicBezTo>
                <a:cubicBezTo>
                  <a:pt x="3868615" y="1225125"/>
                  <a:pt x="3861926" y="1225483"/>
                  <a:pt x="3855483" y="1225822"/>
                </a:cubicBezTo>
                <a:cubicBezTo>
                  <a:pt x="3856509" y="1230821"/>
                  <a:pt x="3857290" y="1234545"/>
                  <a:pt x="3858169" y="1238629"/>
                </a:cubicBezTo>
                <a:cubicBezTo>
                  <a:pt x="3846405" y="1237852"/>
                  <a:pt x="3837032" y="1237235"/>
                  <a:pt x="3827905" y="1236617"/>
                </a:cubicBezTo>
                <a:cubicBezTo>
                  <a:pt x="3829517" y="1233152"/>
                  <a:pt x="3830931" y="1230025"/>
                  <a:pt x="3832689" y="1226181"/>
                </a:cubicBezTo>
                <a:cubicBezTo>
                  <a:pt x="3823025" y="1226181"/>
                  <a:pt x="3814921" y="1226181"/>
                  <a:pt x="3806818" y="1226181"/>
                </a:cubicBezTo>
                <a:cubicBezTo>
                  <a:pt x="3806524" y="1225603"/>
                  <a:pt x="3806231" y="1225025"/>
                  <a:pt x="3805938" y="1224447"/>
                </a:cubicBezTo>
                <a:cubicBezTo>
                  <a:pt x="3815165" y="1222934"/>
                  <a:pt x="3824390" y="1221400"/>
                  <a:pt x="3833568" y="1219887"/>
                </a:cubicBezTo>
                <a:cubicBezTo>
                  <a:pt x="3830443" y="1210824"/>
                  <a:pt x="3830296" y="1211182"/>
                  <a:pt x="3852214" y="1212418"/>
                </a:cubicBezTo>
                <a:cubicBezTo>
                  <a:pt x="3861584" y="1212935"/>
                  <a:pt x="3871544" y="1211601"/>
                  <a:pt x="3881257" y="1211122"/>
                </a:cubicBezTo>
                <a:cubicBezTo>
                  <a:pt x="3881306" y="1210406"/>
                  <a:pt x="3881306" y="1209709"/>
                  <a:pt x="3881306" y="1209012"/>
                </a:cubicBezTo>
                <a:cubicBezTo>
                  <a:pt x="3877305" y="1208293"/>
                  <a:pt x="3873107" y="1206860"/>
                  <a:pt x="3869298" y="1206999"/>
                </a:cubicBezTo>
                <a:cubicBezTo>
                  <a:pt x="3842987" y="1208016"/>
                  <a:pt x="3816188" y="1202817"/>
                  <a:pt x="3790125" y="1207956"/>
                </a:cubicBezTo>
                <a:cubicBezTo>
                  <a:pt x="3788317" y="1208293"/>
                  <a:pt x="3785387" y="1207757"/>
                  <a:pt x="3782997" y="1207558"/>
                </a:cubicBezTo>
                <a:cubicBezTo>
                  <a:pt x="3770354" y="1206481"/>
                  <a:pt x="3757761" y="1205367"/>
                  <a:pt x="3744825" y="1204251"/>
                </a:cubicBezTo>
                <a:cubicBezTo>
                  <a:pt x="3738576" y="1201283"/>
                  <a:pt x="3740967" y="1195945"/>
                  <a:pt x="3727591" y="1193535"/>
                </a:cubicBezTo>
                <a:cubicBezTo>
                  <a:pt x="3725788" y="1198295"/>
                  <a:pt x="3724224" y="1202299"/>
                  <a:pt x="3722955" y="1205546"/>
                </a:cubicBezTo>
                <a:cubicBezTo>
                  <a:pt x="3730815" y="1209529"/>
                  <a:pt x="3737698" y="1213015"/>
                  <a:pt x="3744873" y="1216659"/>
                </a:cubicBezTo>
                <a:cubicBezTo>
                  <a:pt x="3756198" y="1216341"/>
                  <a:pt x="3768499" y="1216022"/>
                  <a:pt x="3780751" y="1215684"/>
                </a:cubicBezTo>
                <a:cubicBezTo>
                  <a:pt x="3779481" y="1217019"/>
                  <a:pt x="3776895" y="1217437"/>
                  <a:pt x="3776993" y="1217557"/>
                </a:cubicBezTo>
                <a:cubicBezTo>
                  <a:pt x="3779529" y="1221160"/>
                  <a:pt x="3780702" y="1225184"/>
                  <a:pt x="3785631" y="1228173"/>
                </a:cubicBezTo>
                <a:cubicBezTo>
                  <a:pt x="3789636" y="1230603"/>
                  <a:pt x="3798274" y="1231777"/>
                  <a:pt x="3805157" y="1233590"/>
                </a:cubicBezTo>
                <a:cubicBezTo>
                  <a:pt x="3807697" y="1237892"/>
                  <a:pt x="3804033" y="1240721"/>
                  <a:pt x="3792465" y="1240980"/>
                </a:cubicBezTo>
                <a:cubicBezTo>
                  <a:pt x="3786950" y="1241119"/>
                  <a:pt x="3781287" y="1240382"/>
                  <a:pt x="3775675" y="1240123"/>
                </a:cubicBezTo>
                <a:cubicBezTo>
                  <a:pt x="3762445" y="1239525"/>
                  <a:pt x="3748973" y="1238051"/>
                  <a:pt x="3733498" y="1241875"/>
                </a:cubicBezTo>
                <a:cubicBezTo>
                  <a:pt x="3740091" y="1243709"/>
                  <a:pt x="3744092" y="1245301"/>
                  <a:pt x="3748875" y="1245979"/>
                </a:cubicBezTo>
                <a:cubicBezTo>
                  <a:pt x="3753366" y="1246617"/>
                  <a:pt x="3758689" y="1246298"/>
                  <a:pt x="3767375" y="1246497"/>
                </a:cubicBezTo>
                <a:cubicBezTo>
                  <a:pt x="3758395" y="1249723"/>
                  <a:pt x="3752539" y="1251835"/>
                  <a:pt x="3746824" y="1253886"/>
                </a:cubicBezTo>
                <a:cubicBezTo>
                  <a:pt x="3760151" y="1262571"/>
                  <a:pt x="3776114" y="1263964"/>
                  <a:pt x="3798957" y="1258487"/>
                </a:cubicBezTo>
                <a:cubicBezTo>
                  <a:pt x="3793931" y="1257710"/>
                  <a:pt x="3789537" y="1257053"/>
                  <a:pt x="3782362" y="1255937"/>
                </a:cubicBezTo>
                <a:cubicBezTo>
                  <a:pt x="3812724" y="1255141"/>
                  <a:pt x="3812529" y="1252889"/>
                  <a:pt x="3825268" y="1267750"/>
                </a:cubicBezTo>
                <a:cubicBezTo>
                  <a:pt x="3808233" y="1266315"/>
                  <a:pt x="3790511" y="1264603"/>
                  <a:pt x="3772646" y="1263386"/>
                </a:cubicBezTo>
                <a:cubicBezTo>
                  <a:pt x="3760639" y="1262551"/>
                  <a:pt x="3758978" y="1263327"/>
                  <a:pt x="3753756" y="1269701"/>
                </a:cubicBezTo>
                <a:cubicBezTo>
                  <a:pt x="3746580" y="1267251"/>
                  <a:pt x="3740091" y="1265040"/>
                  <a:pt x="3733547" y="1262789"/>
                </a:cubicBezTo>
                <a:cubicBezTo>
                  <a:pt x="3736769" y="1261315"/>
                  <a:pt x="3739212" y="1260200"/>
                  <a:pt x="3742090" y="1258885"/>
                </a:cubicBezTo>
                <a:cubicBezTo>
                  <a:pt x="3727689" y="1254903"/>
                  <a:pt x="3715145" y="1254922"/>
                  <a:pt x="3702456" y="1258666"/>
                </a:cubicBezTo>
                <a:cubicBezTo>
                  <a:pt x="3704602" y="1262133"/>
                  <a:pt x="3706653" y="1265458"/>
                  <a:pt x="3709531" y="1270040"/>
                </a:cubicBezTo>
                <a:cubicBezTo>
                  <a:pt x="3696205" y="1271035"/>
                  <a:pt x="3682979" y="1273545"/>
                  <a:pt x="3671799" y="1272470"/>
                </a:cubicBezTo>
                <a:cubicBezTo>
                  <a:pt x="3657495" y="1271095"/>
                  <a:pt x="3648661" y="1272906"/>
                  <a:pt x="3640949" y="1276393"/>
                </a:cubicBezTo>
                <a:cubicBezTo>
                  <a:pt x="3617031" y="1273704"/>
                  <a:pt x="3595796" y="1269303"/>
                  <a:pt x="3571244" y="1273863"/>
                </a:cubicBezTo>
                <a:cubicBezTo>
                  <a:pt x="3564019" y="1275199"/>
                  <a:pt x="3552743" y="1272968"/>
                  <a:pt x="3543175" y="1272350"/>
                </a:cubicBezTo>
                <a:cubicBezTo>
                  <a:pt x="3543175" y="1269721"/>
                  <a:pt x="3543175" y="1267869"/>
                  <a:pt x="3543175" y="1266075"/>
                </a:cubicBezTo>
                <a:cubicBezTo>
                  <a:pt x="3537561" y="1265278"/>
                  <a:pt x="3529603" y="1265179"/>
                  <a:pt x="3527507" y="1263705"/>
                </a:cubicBezTo>
                <a:cubicBezTo>
                  <a:pt x="3519501" y="1258089"/>
                  <a:pt x="3507591" y="1259980"/>
                  <a:pt x="3500220" y="1262093"/>
                </a:cubicBezTo>
                <a:cubicBezTo>
                  <a:pt x="3493825" y="1263915"/>
                  <a:pt x="3487297" y="1264637"/>
                  <a:pt x="3480675" y="1264938"/>
                </a:cubicBezTo>
                <a:lnTo>
                  <a:pt x="3460729" y="1265256"/>
                </a:lnTo>
                <a:lnTo>
                  <a:pt x="3460729" y="1265198"/>
                </a:lnTo>
                <a:lnTo>
                  <a:pt x="3460583" y="1265259"/>
                </a:lnTo>
                <a:lnTo>
                  <a:pt x="3460729" y="1265256"/>
                </a:lnTo>
                <a:lnTo>
                  <a:pt x="3460729" y="1273644"/>
                </a:lnTo>
                <a:cubicBezTo>
                  <a:pt x="3452920" y="1273565"/>
                  <a:pt x="3447624" y="1272280"/>
                  <a:pt x="3443237" y="1270602"/>
                </a:cubicBezTo>
                <a:lnTo>
                  <a:pt x="3431355" y="1265269"/>
                </a:lnTo>
                <a:lnTo>
                  <a:pt x="3431442" y="1265259"/>
                </a:lnTo>
                <a:lnTo>
                  <a:pt x="3431198" y="1265198"/>
                </a:lnTo>
                <a:lnTo>
                  <a:pt x="3431355" y="1265269"/>
                </a:lnTo>
                <a:lnTo>
                  <a:pt x="3408501" y="1268147"/>
                </a:lnTo>
                <a:cubicBezTo>
                  <a:pt x="3395955" y="1267571"/>
                  <a:pt x="3388927" y="1270358"/>
                  <a:pt x="3381115" y="1273167"/>
                </a:cubicBezTo>
                <a:cubicBezTo>
                  <a:pt x="3361981" y="1280039"/>
                  <a:pt x="3336989" y="1280854"/>
                  <a:pt x="3314630" y="1275279"/>
                </a:cubicBezTo>
                <a:cubicBezTo>
                  <a:pt x="3303648" y="1272529"/>
                  <a:pt x="3286662" y="1273067"/>
                  <a:pt x="3278802" y="1276513"/>
                </a:cubicBezTo>
                <a:cubicBezTo>
                  <a:pt x="3277337" y="1279202"/>
                  <a:pt x="3275823" y="1282010"/>
                  <a:pt x="3274455" y="1284600"/>
                </a:cubicBezTo>
                <a:cubicBezTo>
                  <a:pt x="3266892" y="1285117"/>
                  <a:pt x="3260645" y="1285536"/>
                  <a:pt x="3254298" y="1285974"/>
                </a:cubicBezTo>
                <a:cubicBezTo>
                  <a:pt x="3253419" y="1289978"/>
                  <a:pt x="3252589" y="1293523"/>
                  <a:pt x="3251808" y="1297088"/>
                </a:cubicBezTo>
                <a:cubicBezTo>
                  <a:pt x="3261670" y="1299638"/>
                  <a:pt x="3270991" y="1302027"/>
                  <a:pt x="3281631" y="1304756"/>
                </a:cubicBezTo>
                <a:cubicBezTo>
                  <a:pt x="3257616" y="1310851"/>
                  <a:pt x="3247562" y="1299240"/>
                  <a:pt x="3226474" y="1300056"/>
                </a:cubicBezTo>
                <a:cubicBezTo>
                  <a:pt x="3234529" y="1295156"/>
                  <a:pt x="3240532" y="1291510"/>
                  <a:pt x="3246146" y="1288105"/>
                </a:cubicBezTo>
                <a:cubicBezTo>
                  <a:pt x="3235017" y="1282328"/>
                  <a:pt x="3224035" y="1280517"/>
                  <a:pt x="3208316" y="1282309"/>
                </a:cubicBezTo>
                <a:cubicBezTo>
                  <a:pt x="3195282" y="1283782"/>
                  <a:pt x="3181223" y="1283803"/>
                  <a:pt x="3165653" y="1284560"/>
                </a:cubicBezTo>
                <a:cubicBezTo>
                  <a:pt x="3159841" y="1279700"/>
                  <a:pt x="3153985" y="1274800"/>
                  <a:pt x="3148127" y="1269900"/>
                </a:cubicBezTo>
                <a:cubicBezTo>
                  <a:pt x="3139731" y="1269811"/>
                  <a:pt x="3135535" y="1269766"/>
                  <a:pt x="3131269" y="1270428"/>
                </a:cubicBezTo>
                <a:lnTo>
                  <a:pt x="3114095" y="1275175"/>
                </a:lnTo>
                <a:lnTo>
                  <a:pt x="3114155" y="1275139"/>
                </a:lnTo>
                <a:cubicBezTo>
                  <a:pt x="3110296" y="1274720"/>
                  <a:pt x="3106247" y="1273784"/>
                  <a:pt x="3102583" y="1273983"/>
                </a:cubicBezTo>
                <a:cubicBezTo>
                  <a:pt x="3069930" y="1275816"/>
                  <a:pt x="3037420" y="1278106"/>
                  <a:pt x="3004665" y="1279700"/>
                </a:cubicBezTo>
                <a:cubicBezTo>
                  <a:pt x="2984749" y="1280676"/>
                  <a:pt x="2964491" y="1280617"/>
                  <a:pt x="2943259" y="1281055"/>
                </a:cubicBezTo>
                <a:cubicBezTo>
                  <a:pt x="2945942" y="1283404"/>
                  <a:pt x="2947847" y="1285078"/>
                  <a:pt x="2949993" y="1286969"/>
                </a:cubicBezTo>
                <a:cubicBezTo>
                  <a:pt x="2942136" y="1289100"/>
                  <a:pt x="2935546" y="1291730"/>
                  <a:pt x="2927687" y="1292826"/>
                </a:cubicBezTo>
                <a:cubicBezTo>
                  <a:pt x="2907965" y="1295595"/>
                  <a:pt x="2893324" y="1285476"/>
                  <a:pt x="2872819" y="1288702"/>
                </a:cubicBezTo>
                <a:cubicBezTo>
                  <a:pt x="2872528" y="1288743"/>
                  <a:pt x="2871844" y="1288344"/>
                  <a:pt x="2871307" y="1288145"/>
                </a:cubicBezTo>
                <a:cubicBezTo>
                  <a:pt x="2874673" y="1286949"/>
                  <a:pt x="2877994" y="1285775"/>
                  <a:pt x="2882632" y="1284122"/>
                </a:cubicBezTo>
                <a:cubicBezTo>
                  <a:pt x="2873309" y="1281890"/>
                  <a:pt x="2865791" y="1280078"/>
                  <a:pt x="2859250" y="1278524"/>
                </a:cubicBezTo>
                <a:cubicBezTo>
                  <a:pt x="2853295" y="1280257"/>
                  <a:pt x="2847536" y="1281372"/>
                  <a:pt x="2843873" y="1283186"/>
                </a:cubicBezTo>
                <a:cubicBezTo>
                  <a:pt x="2839775" y="1285217"/>
                  <a:pt x="2837625" y="1287886"/>
                  <a:pt x="2834551" y="1290336"/>
                </a:cubicBezTo>
                <a:cubicBezTo>
                  <a:pt x="2824249" y="1290974"/>
                  <a:pt x="2813903" y="1292088"/>
                  <a:pt x="2803504" y="1292128"/>
                </a:cubicBezTo>
                <a:cubicBezTo>
                  <a:pt x="2791838" y="1292168"/>
                  <a:pt x="2776219" y="1292945"/>
                  <a:pt x="2769385" y="1290336"/>
                </a:cubicBezTo>
                <a:cubicBezTo>
                  <a:pt x="2758061" y="1286034"/>
                  <a:pt x="2748931" y="1287946"/>
                  <a:pt x="2738193" y="1288622"/>
                </a:cubicBezTo>
                <a:cubicBezTo>
                  <a:pt x="2728087" y="1289240"/>
                  <a:pt x="2717935" y="1289679"/>
                  <a:pt x="2707783" y="1290197"/>
                </a:cubicBezTo>
                <a:cubicBezTo>
                  <a:pt x="2708027" y="1290974"/>
                  <a:pt x="2708317" y="1291730"/>
                  <a:pt x="2708562" y="1292507"/>
                </a:cubicBezTo>
                <a:cubicBezTo>
                  <a:pt x="2723109" y="1292088"/>
                  <a:pt x="2737704" y="1291669"/>
                  <a:pt x="2752249" y="1291253"/>
                </a:cubicBezTo>
                <a:cubicBezTo>
                  <a:pt x="2750299" y="1294140"/>
                  <a:pt x="2747173" y="1296093"/>
                  <a:pt x="2743416" y="1296330"/>
                </a:cubicBezTo>
                <a:cubicBezTo>
                  <a:pt x="2723695" y="1297566"/>
                  <a:pt x="2703877" y="1298702"/>
                  <a:pt x="2683961" y="1299259"/>
                </a:cubicBezTo>
                <a:cubicBezTo>
                  <a:pt x="2654673" y="1300076"/>
                  <a:pt x="2624800" y="1299259"/>
                  <a:pt x="2596096" y="1301331"/>
                </a:cubicBezTo>
                <a:cubicBezTo>
                  <a:pt x="2580625" y="1302446"/>
                  <a:pt x="2567006" y="1303064"/>
                  <a:pt x="2552311" y="1301112"/>
                </a:cubicBezTo>
                <a:cubicBezTo>
                  <a:pt x="2549527" y="1300753"/>
                  <a:pt x="2545673" y="1300694"/>
                  <a:pt x="2543136" y="1301192"/>
                </a:cubicBezTo>
                <a:cubicBezTo>
                  <a:pt x="2524682" y="1304896"/>
                  <a:pt x="2506427" y="1303263"/>
                  <a:pt x="2486705" y="1301549"/>
                </a:cubicBezTo>
                <a:cubicBezTo>
                  <a:pt x="2503498" y="1293582"/>
                  <a:pt x="2526391" y="1292646"/>
                  <a:pt x="2548208" y="1290735"/>
                </a:cubicBezTo>
                <a:cubicBezTo>
                  <a:pt x="2531027" y="1288743"/>
                  <a:pt x="2531027" y="1288743"/>
                  <a:pt x="2520192" y="1278862"/>
                </a:cubicBezTo>
                <a:cubicBezTo>
                  <a:pt x="2530003" y="1277728"/>
                  <a:pt x="2539717" y="1276593"/>
                  <a:pt x="2549091" y="1275497"/>
                </a:cubicBezTo>
                <a:cubicBezTo>
                  <a:pt x="2548306" y="1270100"/>
                  <a:pt x="2540303" y="1267710"/>
                  <a:pt x="2532981" y="1269920"/>
                </a:cubicBezTo>
                <a:cubicBezTo>
                  <a:pt x="2518189" y="1274362"/>
                  <a:pt x="2503157" y="1270995"/>
                  <a:pt x="2488462" y="1271812"/>
                </a:cubicBezTo>
                <a:cubicBezTo>
                  <a:pt x="2476454" y="1272470"/>
                  <a:pt x="2467765" y="1270120"/>
                  <a:pt x="2461761" y="1265837"/>
                </a:cubicBezTo>
                <a:cubicBezTo>
                  <a:pt x="2480554" y="1264303"/>
                  <a:pt x="2499250" y="1262769"/>
                  <a:pt x="2517946" y="1261235"/>
                </a:cubicBezTo>
                <a:cubicBezTo>
                  <a:pt x="2517750" y="1260598"/>
                  <a:pt x="2517606" y="1259960"/>
                  <a:pt x="2517410" y="1259323"/>
                </a:cubicBezTo>
                <a:cubicBezTo>
                  <a:pt x="2507940" y="1259323"/>
                  <a:pt x="2498469" y="1259323"/>
                  <a:pt x="2489000" y="1259323"/>
                </a:cubicBezTo>
                <a:lnTo>
                  <a:pt x="2486852" y="1259304"/>
                </a:lnTo>
                <a:cubicBezTo>
                  <a:pt x="2486852" y="1259304"/>
                  <a:pt x="2484705" y="1259304"/>
                  <a:pt x="2484705" y="1259304"/>
                </a:cubicBezTo>
                <a:cubicBezTo>
                  <a:pt x="2470304" y="1260219"/>
                  <a:pt x="2455758" y="1260837"/>
                  <a:pt x="2441601" y="1262152"/>
                </a:cubicBezTo>
                <a:cubicBezTo>
                  <a:pt x="2423150" y="1263865"/>
                  <a:pt x="2407091" y="1262133"/>
                  <a:pt x="2391129" y="1257293"/>
                </a:cubicBezTo>
                <a:cubicBezTo>
                  <a:pt x="2380341" y="1260957"/>
                  <a:pt x="2369651" y="1264603"/>
                  <a:pt x="2361792" y="1267251"/>
                </a:cubicBezTo>
                <a:cubicBezTo>
                  <a:pt x="2346903" y="1268805"/>
                  <a:pt x="2334799" y="1270120"/>
                  <a:pt x="2322642" y="1271274"/>
                </a:cubicBezTo>
                <a:cubicBezTo>
                  <a:pt x="2314832" y="1272012"/>
                  <a:pt x="2306875" y="1272589"/>
                  <a:pt x="2298969" y="1273107"/>
                </a:cubicBezTo>
                <a:cubicBezTo>
                  <a:pt x="2288619" y="1273784"/>
                  <a:pt x="2278224" y="1274342"/>
                  <a:pt x="2267827" y="1274939"/>
                </a:cubicBezTo>
                <a:cubicBezTo>
                  <a:pt x="2253426" y="1275775"/>
                  <a:pt x="2239025" y="1276612"/>
                  <a:pt x="2224579" y="1277410"/>
                </a:cubicBezTo>
                <a:cubicBezTo>
                  <a:pt x="2219108" y="1277709"/>
                  <a:pt x="2213154" y="1278564"/>
                  <a:pt x="2211883" y="1274860"/>
                </a:cubicBezTo>
                <a:cubicBezTo>
                  <a:pt x="2211689" y="1274282"/>
                  <a:pt x="2205587" y="1274063"/>
                  <a:pt x="2202221" y="1273664"/>
                </a:cubicBezTo>
                <a:cubicBezTo>
                  <a:pt x="2201781" y="1275199"/>
                  <a:pt x="2201341" y="1276712"/>
                  <a:pt x="2200805" y="1278484"/>
                </a:cubicBezTo>
                <a:cubicBezTo>
                  <a:pt x="2193383" y="1279083"/>
                  <a:pt x="2185626" y="1279700"/>
                  <a:pt x="2177716" y="1280337"/>
                </a:cubicBezTo>
                <a:cubicBezTo>
                  <a:pt x="2177326" y="1278644"/>
                  <a:pt x="2177033" y="1277210"/>
                  <a:pt x="2176691" y="1275636"/>
                </a:cubicBezTo>
                <a:cubicBezTo>
                  <a:pt x="2169075" y="1276214"/>
                  <a:pt x="2162291" y="1276712"/>
                  <a:pt x="2155506" y="1277230"/>
                </a:cubicBezTo>
                <a:cubicBezTo>
                  <a:pt x="2158191" y="1274960"/>
                  <a:pt x="2161461" y="1274123"/>
                  <a:pt x="2165074" y="1273664"/>
                </a:cubicBezTo>
                <a:cubicBezTo>
                  <a:pt x="2191043" y="1270319"/>
                  <a:pt x="2219451" y="1269741"/>
                  <a:pt x="2240980" y="1261454"/>
                </a:cubicBezTo>
                <a:cubicBezTo>
                  <a:pt x="2244883" y="1259960"/>
                  <a:pt x="2254061" y="1259263"/>
                  <a:pt x="2259234" y="1260001"/>
                </a:cubicBezTo>
                <a:cubicBezTo>
                  <a:pt x="2276856" y="1262511"/>
                  <a:pt x="2292770" y="1259064"/>
                  <a:pt x="2309415" y="1258566"/>
                </a:cubicBezTo>
                <a:cubicBezTo>
                  <a:pt x="2311516" y="1258507"/>
                  <a:pt x="2313567" y="1257750"/>
                  <a:pt x="2318739" y="1256674"/>
                </a:cubicBezTo>
                <a:cubicBezTo>
                  <a:pt x="2308877" y="1255479"/>
                  <a:pt x="2303801" y="1254843"/>
                  <a:pt x="2297749" y="1254105"/>
                </a:cubicBezTo>
                <a:cubicBezTo>
                  <a:pt x="2301607" y="1251815"/>
                  <a:pt x="2304728" y="1249942"/>
                  <a:pt x="2310782" y="1246357"/>
                </a:cubicBezTo>
                <a:cubicBezTo>
                  <a:pt x="2291622" y="1247632"/>
                  <a:pt x="2273769" y="1248818"/>
                  <a:pt x="2256562" y="1249957"/>
                </a:cubicBezTo>
                <a:lnTo>
                  <a:pt x="2206675" y="1253258"/>
                </a:lnTo>
                <a:lnTo>
                  <a:pt x="2224136" y="1248827"/>
                </a:lnTo>
                <a:cubicBezTo>
                  <a:pt x="2266215" y="1244465"/>
                  <a:pt x="2308535" y="1240442"/>
                  <a:pt x="2352126" y="1236179"/>
                </a:cubicBezTo>
                <a:cubicBezTo>
                  <a:pt x="2357302" y="1241994"/>
                  <a:pt x="2362183" y="1247511"/>
                  <a:pt x="2366868" y="1252790"/>
                </a:cubicBezTo>
                <a:cubicBezTo>
                  <a:pt x="2383854" y="1251257"/>
                  <a:pt x="2369602" y="1240641"/>
                  <a:pt x="2391812" y="1242114"/>
                </a:cubicBezTo>
                <a:cubicBezTo>
                  <a:pt x="2390933" y="1244087"/>
                  <a:pt x="2390151" y="1245780"/>
                  <a:pt x="2389324" y="1247691"/>
                </a:cubicBezTo>
                <a:cubicBezTo>
                  <a:pt x="2400257" y="1244704"/>
                  <a:pt x="2409531" y="1240341"/>
                  <a:pt x="2419832" y="1239903"/>
                </a:cubicBezTo>
                <a:cubicBezTo>
                  <a:pt x="2430472" y="1239465"/>
                  <a:pt x="2441846" y="1243250"/>
                  <a:pt x="2453364" y="1244405"/>
                </a:cubicBezTo>
                <a:cubicBezTo>
                  <a:pt x="2459811" y="1245042"/>
                  <a:pt x="2470110" y="1245181"/>
                  <a:pt x="2473671" y="1243629"/>
                </a:cubicBezTo>
                <a:cubicBezTo>
                  <a:pt x="2482557" y="1239764"/>
                  <a:pt x="2491048" y="1240203"/>
                  <a:pt x="2502082" y="1240960"/>
                </a:cubicBezTo>
                <a:cubicBezTo>
                  <a:pt x="2519263" y="1242135"/>
                  <a:pt x="2536933" y="1238291"/>
                  <a:pt x="2544598" y="1231697"/>
                </a:cubicBezTo>
                <a:cubicBezTo>
                  <a:pt x="2528733" y="1232953"/>
                  <a:pt x="2514969" y="1234047"/>
                  <a:pt x="2502082" y="1235063"/>
                </a:cubicBezTo>
                <a:cubicBezTo>
                  <a:pt x="2498176" y="1233371"/>
                  <a:pt x="2494565" y="1231797"/>
                  <a:pt x="2493783" y="1231459"/>
                </a:cubicBezTo>
                <a:cubicBezTo>
                  <a:pt x="2481922" y="1232733"/>
                  <a:pt x="2473622" y="1234107"/>
                  <a:pt x="2465082" y="1234446"/>
                </a:cubicBezTo>
                <a:cubicBezTo>
                  <a:pt x="2449021" y="1235083"/>
                  <a:pt x="2432865" y="1234984"/>
                  <a:pt x="2416755" y="1235442"/>
                </a:cubicBezTo>
                <a:cubicBezTo>
                  <a:pt x="2406310" y="1235741"/>
                  <a:pt x="2395911" y="1236537"/>
                  <a:pt x="2385514" y="1237095"/>
                </a:cubicBezTo>
                <a:cubicBezTo>
                  <a:pt x="2382000" y="1237284"/>
                  <a:pt x="2379132" y="1237220"/>
                  <a:pt x="2377511" y="1236677"/>
                </a:cubicBezTo>
                <a:lnTo>
                  <a:pt x="2376983" y="1233436"/>
                </a:lnTo>
                <a:lnTo>
                  <a:pt x="2377121" y="1233451"/>
                </a:lnTo>
                <a:lnTo>
                  <a:pt x="2376974" y="1233391"/>
                </a:lnTo>
                <a:lnTo>
                  <a:pt x="2376983" y="1233436"/>
                </a:lnTo>
                <a:lnTo>
                  <a:pt x="2351641" y="1230821"/>
                </a:lnTo>
                <a:cubicBezTo>
                  <a:pt x="2331235" y="1233511"/>
                  <a:pt x="2309756" y="1234905"/>
                  <a:pt x="2288619" y="1236596"/>
                </a:cubicBezTo>
                <a:cubicBezTo>
                  <a:pt x="2262748" y="1238669"/>
                  <a:pt x="2235609" y="1239187"/>
                  <a:pt x="2211204" y="1242831"/>
                </a:cubicBezTo>
                <a:cubicBezTo>
                  <a:pt x="2191580" y="1245759"/>
                  <a:pt x="2172885" y="1247691"/>
                  <a:pt x="2152431" y="1247392"/>
                </a:cubicBezTo>
                <a:cubicBezTo>
                  <a:pt x="2152431" y="1247392"/>
                  <a:pt x="2152626" y="1247333"/>
                  <a:pt x="2152626" y="1247333"/>
                </a:cubicBezTo>
                <a:cubicBezTo>
                  <a:pt x="2138861" y="1250540"/>
                  <a:pt x="2125144" y="1253747"/>
                  <a:pt x="2111867" y="1256854"/>
                </a:cubicBezTo>
                <a:cubicBezTo>
                  <a:pt x="2099028" y="1252830"/>
                  <a:pt x="2091022" y="1246159"/>
                  <a:pt x="2072376" y="1251277"/>
                </a:cubicBezTo>
                <a:cubicBezTo>
                  <a:pt x="2076185" y="1253269"/>
                  <a:pt x="2079405" y="1254961"/>
                  <a:pt x="2082286" y="1256495"/>
                </a:cubicBezTo>
                <a:cubicBezTo>
                  <a:pt x="2071692" y="1257670"/>
                  <a:pt x="2061051" y="1258826"/>
                  <a:pt x="2049483" y="1260101"/>
                </a:cubicBezTo>
                <a:cubicBezTo>
                  <a:pt x="2050460" y="1257590"/>
                  <a:pt x="2051436" y="1255141"/>
                  <a:pt x="2052364" y="1252851"/>
                </a:cubicBezTo>
                <a:cubicBezTo>
                  <a:pt x="2037475" y="1249544"/>
                  <a:pt x="2023856" y="1249325"/>
                  <a:pt x="2009260" y="1251775"/>
                </a:cubicBezTo>
                <a:cubicBezTo>
                  <a:pt x="1999694" y="1253369"/>
                  <a:pt x="1989344" y="1254125"/>
                  <a:pt x="1979338" y="1255260"/>
                </a:cubicBezTo>
                <a:cubicBezTo>
                  <a:pt x="1992859" y="1251557"/>
                  <a:pt x="2006870" y="1248947"/>
                  <a:pt x="2021121" y="1246617"/>
                </a:cubicBezTo>
                <a:cubicBezTo>
                  <a:pt x="2034594" y="1244426"/>
                  <a:pt x="2050704" y="1244047"/>
                  <a:pt x="2061393" y="1236100"/>
                </a:cubicBezTo>
                <a:cubicBezTo>
                  <a:pt x="2022733" y="1236856"/>
                  <a:pt x="1995203" y="1249125"/>
                  <a:pt x="1959617" y="1246935"/>
                </a:cubicBezTo>
                <a:cubicBezTo>
                  <a:pt x="1965328" y="1243807"/>
                  <a:pt x="1970551" y="1240761"/>
                  <a:pt x="1976311" y="1237852"/>
                </a:cubicBezTo>
                <a:cubicBezTo>
                  <a:pt x="1979680" y="1236160"/>
                  <a:pt x="1983634" y="1233471"/>
                  <a:pt x="1987687" y="1233351"/>
                </a:cubicBezTo>
                <a:cubicBezTo>
                  <a:pt x="2011701" y="1232694"/>
                  <a:pt x="2024785" y="1224009"/>
                  <a:pt x="2045771" y="1221121"/>
                </a:cubicBezTo>
                <a:cubicBezTo>
                  <a:pt x="2021219" y="1221361"/>
                  <a:pt x="1998522" y="1224347"/>
                  <a:pt x="1976994" y="1228212"/>
                </a:cubicBezTo>
                <a:cubicBezTo>
                  <a:pt x="1954102" y="1232334"/>
                  <a:pt x="1932575" y="1237773"/>
                  <a:pt x="1910268" y="1242473"/>
                </a:cubicBezTo>
                <a:cubicBezTo>
                  <a:pt x="1908118" y="1242931"/>
                  <a:pt x="1904605" y="1242333"/>
                  <a:pt x="1901236" y="1242214"/>
                </a:cubicBezTo>
                <a:cubicBezTo>
                  <a:pt x="1903141" y="1239325"/>
                  <a:pt x="1904654" y="1237055"/>
                  <a:pt x="1906168" y="1234764"/>
                </a:cubicBezTo>
                <a:cubicBezTo>
                  <a:pt x="1893572" y="1236835"/>
                  <a:pt x="1885324" y="1240561"/>
                  <a:pt x="1875120" y="1242791"/>
                </a:cubicBezTo>
                <a:cubicBezTo>
                  <a:pt x="1864236" y="1245162"/>
                  <a:pt x="1851544" y="1246159"/>
                  <a:pt x="1838706" y="1247870"/>
                </a:cubicBezTo>
                <a:cubicBezTo>
                  <a:pt x="1845687" y="1253647"/>
                  <a:pt x="1840122" y="1258089"/>
                  <a:pt x="1825575" y="1261176"/>
                </a:cubicBezTo>
                <a:cubicBezTo>
                  <a:pt x="1822014" y="1261933"/>
                  <a:pt x="1818986" y="1263108"/>
                  <a:pt x="1815765" y="1264105"/>
                </a:cubicBezTo>
                <a:cubicBezTo>
                  <a:pt x="1804682" y="1267549"/>
                  <a:pt x="1805952" y="1271134"/>
                  <a:pt x="1817276" y="1274441"/>
                </a:cubicBezTo>
                <a:cubicBezTo>
                  <a:pt x="1804929" y="1277967"/>
                  <a:pt x="1797021" y="1283026"/>
                  <a:pt x="1781986" y="1282509"/>
                </a:cubicBezTo>
                <a:cubicBezTo>
                  <a:pt x="1785792" y="1277509"/>
                  <a:pt x="1789211" y="1273028"/>
                  <a:pt x="1792871" y="1268246"/>
                </a:cubicBezTo>
                <a:cubicBezTo>
                  <a:pt x="1773149" y="1268605"/>
                  <a:pt x="1764315" y="1273126"/>
                  <a:pt x="1758605" y="1279899"/>
                </a:cubicBezTo>
                <a:cubicBezTo>
                  <a:pt x="1762801" y="1280914"/>
                  <a:pt x="1766852" y="1281911"/>
                  <a:pt x="1772124" y="1283186"/>
                </a:cubicBezTo>
                <a:cubicBezTo>
                  <a:pt x="1764511" y="1285536"/>
                  <a:pt x="1760165" y="1287010"/>
                  <a:pt x="1755528" y="1288285"/>
                </a:cubicBezTo>
                <a:cubicBezTo>
                  <a:pt x="1738053" y="1293104"/>
                  <a:pt x="1720286" y="1297745"/>
                  <a:pt x="1703004" y="1302645"/>
                </a:cubicBezTo>
                <a:cubicBezTo>
                  <a:pt x="1696243" y="1304567"/>
                  <a:pt x="1692754" y="1305946"/>
                  <a:pt x="1692157" y="1307467"/>
                </a:cubicBezTo>
                <a:lnTo>
                  <a:pt x="1698612" y="1313099"/>
                </a:lnTo>
                <a:lnTo>
                  <a:pt x="1698563" y="1313102"/>
                </a:lnTo>
                <a:lnTo>
                  <a:pt x="1698635" y="1313120"/>
                </a:lnTo>
                <a:lnTo>
                  <a:pt x="1698660" y="1313142"/>
                </a:lnTo>
                <a:lnTo>
                  <a:pt x="1698692" y="1313133"/>
                </a:lnTo>
                <a:lnTo>
                  <a:pt x="1712768" y="1316628"/>
                </a:lnTo>
                <a:cubicBezTo>
                  <a:pt x="1720334" y="1315572"/>
                  <a:pt x="1727215" y="1313700"/>
                  <a:pt x="1734782" y="1312663"/>
                </a:cubicBezTo>
                <a:cubicBezTo>
                  <a:pt x="1738786" y="1312106"/>
                  <a:pt x="1743569" y="1312564"/>
                  <a:pt x="1748010" y="1312564"/>
                </a:cubicBezTo>
                <a:cubicBezTo>
                  <a:pt x="1721504" y="1320770"/>
                  <a:pt x="1692949" y="1324475"/>
                  <a:pt x="1664002" y="1324774"/>
                </a:cubicBezTo>
                <a:cubicBezTo>
                  <a:pt x="1657802" y="1319556"/>
                  <a:pt x="1652482" y="1315093"/>
                  <a:pt x="1647016" y="1310492"/>
                </a:cubicBezTo>
                <a:cubicBezTo>
                  <a:pt x="1659121" y="1308780"/>
                  <a:pt x="1667762" y="1307545"/>
                  <a:pt x="1676451" y="1306311"/>
                </a:cubicBezTo>
                <a:cubicBezTo>
                  <a:pt x="1656243" y="1301489"/>
                  <a:pt x="1640474" y="1303142"/>
                  <a:pt x="1629980" y="1310434"/>
                </a:cubicBezTo>
                <a:cubicBezTo>
                  <a:pt x="1604061" y="1306649"/>
                  <a:pt x="1570622" y="1308442"/>
                  <a:pt x="1555245" y="1315572"/>
                </a:cubicBezTo>
                <a:cubicBezTo>
                  <a:pt x="1570183" y="1314378"/>
                  <a:pt x="1585169" y="1313182"/>
                  <a:pt x="1601862" y="1311848"/>
                </a:cubicBezTo>
                <a:cubicBezTo>
                  <a:pt x="1604109" y="1322006"/>
                  <a:pt x="1626659" y="1314278"/>
                  <a:pt x="1636277" y="1318599"/>
                </a:cubicBezTo>
                <a:cubicBezTo>
                  <a:pt x="1648921" y="1324256"/>
                  <a:pt x="1640279" y="1333717"/>
                  <a:pt x="1659121" y="1339453"/>
                </a:cubicBezTo>
                <a:cubicBezTo>
                  <a:pt x="1661660" y="1336804"/>
                  <a:pt x="1663708" y="1334853"/>
                  <a:pt x="1665418" y="1332841"/>
                </a:cubicBezTo>
                <a:cubicBezTo>
                  <a:pt x="1669373" y="1328200"/>
                  <a:pt x="1676058" y="1328578"/>
                  <a:pt x="1684016" y="1331067"/>
                </a:cubicBezTo>
                <a:lnTo>
                  <a:pt x="1683967" y="1331048"/>
                </a:lnTo>
                <a:cubicBezTo>
                  <a:pt x="1690557" y="1329355"/>
                  <a:pt x="1697146" y="1327682"/>
                  <a:pt x="1704518" y="1325789"/>
                </a:cubicBezTo>
                <a:cubicBezTo>
                  <a:pt x="1708278" y="1327682"/>
                  <a:pt x="1711596" y="1329335"/>
                  <a:pt x="1714086" y="1330590"/>
                </a:cubicBezTo>
                <a:cubicBezTo>
                  <a:pt x="1701783" y="1339971"/>
                  <a:pt x="1670497" y="1341763"/>
                  <a:pt x="1669614" y="1353913"/>
                </a:cubicBezTo>
                <a:cubicBezTo>
                  <a:pt x="1642379" y="1356383"/>
                  <a:pt x="1615433" y="1356722"/>
                  <a:pt x="1589269" y="1360008"/>
                </a:cubicBezTo>
                <a:cubicBezTo>
                  <a:pt x="1562762" y="1363335"/>
                  <a:pt x="1533328" y="1362797"/>
                  <a:pt x="1504628" y="1363992"/>
                </a:cubicBezTo>
                <a:cubicBezTo>
                  <a:pt x="1501259" y="1362418"/>
                  <a:pt x="1497306" y="1360586"/>
                  <a:pt x="1494913" y="1359490"/>
                </a:cubicBezTo>
                <a:cubicBezTo>
                  <a:pt x="1482759" y="1358276"/>
                  <a:pt x="1487199" y="1368912"/>
                  <a:pt x="1471678" y="1363036"/>
                </a:cubicBezTo>
                <a:cubicBezTo>
                  <a:pt x="1472411" y="1362140"/>
                  <a:pt x="1472509" y="1360745"/>
                  <a:pt x="1474020" y="1360407"/>
                </a:cubicBezTo>
                <a:cubicBezTo>
                  <a:pt x="1492910" y="1356164"/>
                  <a:pt x="1511997" y="1352061"/>
                  <a:pt x="1531082" y="1347958"/>
                </a:cubicBezTo>
                <a:cubicBezTo>
                  <a:pt x="1531620" y="1347839"/>
                  <a:pt x="1532743" y="1347978"/>
                  <a:pt x="1533328" y="1348158"/>
                </a:cubicBezTo>
                <a:cubicBezTo>
                  <a:pt x="1543970" y="1351165"/>
                  <a:pt x="1554222" y="1346962"/>
                  <a:pt x="1565986" y="1348038"/>
                </a:cubicBezTo>
                <a:cubicBezTo>
                  <a:pt x="1576334" y="1348973"/>
                  <a:pt x="1589025" y="1345728"/>
                  <a:pt x="1600593" y="1344233"/>
                </a:cubicBezTo>
                <a:cubicBezTo>
                  <a:pt x="1601472" y="1344113"/>
                  <a:pt x="1601716" y="1343158"/>
                  <a:pt x="1602400" y="1342442"/>
                </a:cubicBezTo>
                <a:cubicBezTo>
                  <a:pt x="1598496" y="1341545"/>
                  <a:pt x="1594540" y="1340648"/>
                  <a:pt x="1590636" y="1339752"/>
                </a:cubicBezTo>
                <a:cubicBezTo>
                  <a:pt x="1592684" y="1338118"/>
                  <a:pt x="1594248" y="1336864"/>
                  <a:pt x="1597958" y="1333916"/>
                </a:cubicBezTo>
                <a:cubicBezTo>
                  <a:pt x="1583949" y="1334374"/>
                  <a:pt x="1573650" y="1334414"/>
                  <a:pt x="1563642" y="1335151"/>
                </a:cubicBezTo>
                <a:cubicBezTo>
                  <a:pt x="1552513" y="1335968"/>
                  <a:pt x="1541775" y="1337642"/>
                  <a:pt x="1530643" y="1338576"/>
                </a:cubicBezTo>
                <a:cubicBezTo>
                  <a:pt x="1520393" y="1339433"/>
                  <a:pt x="1509802" y="1339692"/>
                  <a:pt x="1499501" y="1340450"/>
                </a:cubicBezTo>
                <a:cubicBezTo>
                  <a:pt x="1489690" y="1341186"/>
                  <a:pt x="1480072" y="1344134"/>
                  <a:pt x="1464356" y="1340946"/>
                </a:cubicBezTo>
                <a:cubicBezTo>
                  <a:pt x="1523760" y="1334653"/>
                  <a:pt x="1578238" y="1329554"/>
                  <a:pt x="1631006" y="1321328"/>
                </a:cubicBezTo>
                <a:cubicBezTo>
                  <a:pt x="1623195" y="1319954"/>
                  <a:pt x="1615579" y="1319556"/>
                  <a:pt x="1608355" y="1320033"/>
                </a:cubicBezTo>
                <a:cubicBezTo>
                  <a:pt x="1596592" y="1320790"/>
                  <a:pt x="1584778" y="1321807"/>
                  <a:pt x="1573405" y="1323280"/>
                </a:cubicBezTo>
                <a:cubicBezTo>
                  <a:pt x="1544946" y="1326965"/>
                  <a:pt x="1513901" y="1325650"/>
                  <a:pt x="1486272" y="1331745"/>
                </a:cubicBezTo>
                <a:cubicBezTo>
                  <a:pt x="1473874" y="1334474"/>
                  <a:pt x="1457473" y="1335788"/>
                  <a:pt x="1438729" y="1334215"/>
                </a:cubicBezTo>
                <a:lnTo>
                  <a:pt x="1493383" y="1325112"/>
                </a:lnTo>
                <a:lnTo>
                  <a:pt x="1493838" y="1325094"/>
                </a:lnTo>
                <a:cubicBezTo>
                  <a:pt x="1493838" y="1325094"/>
                  <a:pt x="1493741" y="1325053"/>
                  <a:pt x="1493741" y="1325053"/>
                </a:cubicBezTo>
                <a:lnTo>
                  <a:pt x="1493383" y="1325112"/>
                </a:lnTo>
                <a:lnTo>
                  <a:pt x="1419106" y="1328339"/>
                </a:lnTo>
                <a:cubicBezTo>
                  <a:pt x="1407000" y="1332382"/>
                  <a:pt x="1419740" y="1334693"/>
                  <a:pt x="1426965" y="1337262"/>
                </a:cubicBezTo>
                <a:cubicBezTo>
                  <a:pt x="1410709" y="1341345"/>
                  <a:pt x="1397675" y="1345489"/>
                  <a:pt x="1382252" y="1338158"/>
                </a:cubicBezTo>
                <a:cubicBezTo>
                  <a:pt x="1379029" y="1336624"/>
                  <a:pt x="1369268" y="1337363"/>
                  <a:pt x="1357748" y="1336824"/>
                </a:cubicBezTo>
                <a:cubicBezTo>
                  <a:pt x="1364240" y="1340410"/>
                  <a:pt x="1367558" y="1342241"/>
                  <a:pt x="1371169" y="1344233"/>
                </a:cubicBezTo>
                <a:cubicBezTo>
                  <a:pt x="1359553" y="1345110"/>
                  <a:pt x="1349547" y="1345866"/>
                  <a:pt x="1337441" y="1346783"/>
                </a:cubicBezTo>
                <a:cubicBezTo>
                  <a:pt x="1346567" y="1340131"/>
                  <a:pt x="1331926" y="1339015"/>
                  <a:pt x="1323285" y="1336505"/>
                </a:cubicBezTo>
                <a:cubicBezTo>
                  <a:pt x="1332851" y="1327464"/>
                  <a:pt x="1351595" y="1329574"/>
                  <a:pt x="1371951" y="1329794"/>
                </a:cubicBezTo>
                <a:cubicBezTo>
                  <a:pt x="1367510" y="1326388"/>
                  <a:pt x="1365409" y="1322701"/>
                  <a:pt x="1361896" y="1322443"/>
                </a:cubicBezTo>
                <a:cubicBezTo>
                  <a:pt x="1351595" y="1321706"/>
                  <a:pt x="1340369" y="1321726"/>
                  <a:pt x="1330070" y="1322622"/>
                </a:cubicBezTo>
                <a:cubicBezTo>
                  <a:pt x="1318111" y="1323658"/>
                  <a:pt x="1307080" y="1326686"/>
                  <a:pt x="1295167" y="1327382"/>
                </a:cubicBezTo>
                <a:cubicBezTo>
                  <a:pt x="1285894" y="1327920"/>
                  <a:pt x="1275788" y="1326208"/>
                  <a:pt x="1261683" y="1325172"/>
                </a:cubicBezTo>
                <a:cubicBezTo>
                  <a:pt x="1275641" y="1322066"/>
                  <a:pt x="1287408" y="1319556"/>
                  <a:pt x="1298976" y="1316867"/>
                </a:cubicBezTo>
                <a:cubicBezTo>
                  <a:pt x="1310984" y="1314058"/>
                  <a:pt x="1322747" y="1311091"/>
                  <a:pt x="1334609" y="1308182"/>
                </a:cubicBezTo>
                <a:cubicBezTo>
                  <a:pt x="1333925" y="1307824"/>
                  <a:pt x="1333242" y="1307484"/>
                  <a:pt x="1332560" y="1307146"/>
                </a:cubicBezTo>
                <a:cubicBezTo>
                  <a:pt x="1306494" y="1308142"/>
                  <a:pt x="1280476" y="1309158"/>
                  <a:pt x="1252944" y="1310214"/>
                </a:cubicBezTo>
                <a:cubicBezTo>
                  <a:pt x="1256311" y="1312424"/>
                  <a:pt x="1258215" y="1313680"/>
                  <a:pt x="1260658" y="1315312"/>
                </a:cubicBezTo>
                <a:cubicBezTo>
                  <a:pt x="1245476" y="1319217"/>
                  <a:pt x="1229711" y="1320670"/>
                  <a:pt x="1212135" y="1321049"/>
                </a:cubicBezTo>
                <a:cubicBezTo>
                  <a:pt x="1194710" y="1321428"/>
                  <a:pt x="1177430" y="1323538"/>
                  <a:pt x="1160151" y="1324972"/>
                </a:cubicBezTo>
                <a:cubicBezTo>
                  <a:pt x="1152634" y="1325590"/>
                  <a:pt x="1145262" y="1326567"/>
                  <a:pt x="1137696" y="1327124"/>
                </a:cubicBezTo>
                <a:cubicBezTo>
                  <a:pt x="1112264" y="1328996"/>
                  <a:pt x="1085659" y="1329415"/>
                  <a:pt x="1061693" y="1332919"/>
                </a:cubicBezTo>
                <a:lnTo>
                  <a:pt x="991010" y="1338991"/>
                </a:lnTo>
                <a:lnTo>
                  <a:pt x="991206" y="1338936"/>
                </a:lnTo>
                <a:lnTo>
                  <a:pt x="990962" y="1338995"/>
                </a:lnTo>
                <a:lnTo>
                  <a:pt x="991010" y="1338991"/>
                </a:lnTo>
                <a:lnTo>
                  <a:pt x="957182" y="1348556"/>
                </a:lnTo>
                <a:cubicBezTo>
                  <a:pt x="947226" y="1342919"/>
                  <a:pt x="938343" y="1338437"/>
                  <a:pt x="921305" y="1342361"/>
                </a:cubicBezTo>
                <a:cubicBezTo>
                  <a:pt x="923454" y="1344433"/>
                  <a:pt x="925209" y="1346186"/>
                  <a:pt x="926918" y="1347839"/>
                </a:cubicBezTo>
                <a:cubicBezTo>
                  <a:pt x="915546" y="1349073"/>
                  <a:pt x="904465" y="1350289"/>
                  <a:pt x="893530" y="1351483"/>
                </a:cubicBezTo>
                <a:cubicBezTo>
                  <a:pt x="894994" y="1349073"/>
                  <a:pt x="896313" y="1346902"/>
                  <a:pt x="897046" y="1345728"/>
                </a:cubicBezTo>
                <a:cubicBezTo>
                  <a:pt x="882254" y="1335668"/>
                  <a:pt x="862630" y="1344094"/>
                  <a:pt x="845107" y="1342382"/>
                </a:cubicBezTo>
                <a:cubicBezTo>
                  <a:pt x="863852" y="1336166"/>
                  <a:pt x="889430" y="1336107"/>
                  <a:pt x="910665" y="1328140"/>
                </a:cubicBezTo>
                <a:cubicBezTo>
                  <a:pt x="891285" y="1326726"/>
                  <a:pt x="879474" y="1328797"/>
                  <a:pt x="867661" y="1330709"/>
                </a:cubicBezTo>
                <a:cubicBezTo>
                  <a:pt x="852675" y="1333139"/>
                  <a:pt x="837980" y="1335947"/>
                  <a:pt x="822651" y="1337940"/>
                </a:cubicBezTo>
                <a:cubicBezTo>
                  <a:pt x="815967" y="1338796"/>
                  <a:pt x="808058" y="1337979"/>
                  <a:pt x="799955" y="1337919"/>
                </a:cubicBezTo>
                <a:cubicBezTo>
                  <a:pt x="812206" y="1333657"/>
                  <a:pt x="821629" y="1330191"/>
                  <a:pt x="831537" y="1327005"/>
                </a:cubicBezTo>
                <a:cubicBezTo>
                  <a:pt x="840569" y="1324096"/>
                  <a:pt x="849647" y="1321109"/>
                  <a:pt x="859655" y="1318838"/>
                </a:cubicBezTo>
                <a:cubicBezTo>
                  <a:pt x="870247" y="1316428"/>
                  <a:pt x="882010" y="1314814"/>
                  <a:pt x="893239" y="1312843"/>
                </a:cubicBezTo>
                <a:cubicBezTo>
                  <a:pt x="892503" y="1312225"/>
                  <a:pt x="891823" y="1311588"/>
                  <a:pt x="891140" y="1310951"/>
                </a:cubicBezTo>
                <a:cubicBezTo>
                  <a:pt x="841399" y="1315412"/>
                  <a:pt x="794292" y="1322722"/>
                  <a:pt x="747332" y="1335728"/>
                </a:cubicBezTo>
                <a:cubicBezTo>
                  <a:pt x="750409" y="1330410"/>
                  <a:pt x="751970" y="1327661"/>
                  <a:pt x="754656" y="1322940"/>
                </a:cubicBezTo>
                <a:cubicBezTo>
                  <a:pt x="729712" y="1329296"/>
                  <a:pt x="714680" y="1339374"/>
                  <a:pt x="683777" y="1336924"/>
                </a:cubicBezTo>
                <a:cubicBezTo>
                  <a:pt x="691686" y="1344014"/>
                  <a:pt x="685340" y="1348058"/>
                  <a:pt x="671672" y="1351603"/>
                </a:cubicBezTo>
                <a:cubicBezTo>
                  <a:pt x="652098" y="1356702"/>
                  <a:pt x="652586" y="1357001"/>
                  <a:pt x="660983" y="1366581"/>
                </a:cubicBezTo>
                <a:cubicBezTo>
                  <a:pt x="650440" y="1369151"/>
                  <a:pt x="640188" y="1372976"/>
                  <a:pt x="628327" y="1374229"/>
                </a:cubicBezTo>
                <a:cubicBezTo>
                  <a:pt x="604262" y="1376800"/>
                  <a:pt x="587468" y="1383591"/>
                  <a:pt x="568727" y="1389249"/>
                </a:cubicBezTo>
                <a:cubicBezTo>
                  <a:pt x="565162" y="1390303"/>
                  <a:pt x="564478" y="1392973"/>
                  <a:pt x="560526" y="1396797"/>
                </a:cubicBezTo>
                <a:cubicBezTo>
                  <a:pt x="574877" y="1396059"/>
                  <a:pt x="584590" y="1395561"/>
                  <a:pt x="594547" y="1395065"/>
                </a:cubicBezTo>
                <a:cubicBezTo>
                  <a:pt x="603579" y="1401158"/>
                  <a:pt x="600016" y="1406137"/>
                  <a:pt x="584834" y="1408408"/>
                </a:cubicBezTo>
                <a:cubicBezTo>
                  <a:pt x="578049" y="1409405"/>
                  <a:pt x="570873" y="1410221"/>
                  <a:pt x="564918" y="1411794"/>
                </a:cubicBezTo>
                <a:cubicBezTo>
                  <a:pt x="553935" y="1414723"/>
                  <a:pt x="554131" y="1415460"/>
                  <a:pt x="561743" y="1420878"/>
                </a:cubicBezTo>
                <a:cubicBezTo>
                  <a:pt x="553008" y="1427211"/>
                  <a:pt x="531138" y="1429900"/>
                  <a:pt x="531382" y="1439719"/>
                </a:cubicBezTo>
                <a:cubicBezTo>
                  <a:pt x="537630" y="1439858"/>
                  <a:pt x="544611" y="1440915"/>
                  <a:pt x="547980" y="1439919"/>
                </a:cubicBezTo>
                <a:cubicBezTo>
                  <a:pt x="560819" y="1436115"/>
                  <a:pt x="572631" y="1431732"/>
                  <a:pt x="584541" y="1427431"/>
                </a:cubicBezTo>
                <a:cubicBezTo>
                  <a:pt x="588009" y="1426197"/>
                  <a:pt x="590008" y="1424143"/>
                  <a:pt x="593765" y="1423148"/>
                </a:cubicBezTo>
                <a:cubicBezTo>
                  <a:pt x="605190" y="1420081"/>
                  <a:pt x="617198" y="1417372"/>
                  <a:pt x="628912" y="1414483"/>
                </a:cubicBezTo>
                <a:cubicBezTo>
                  <a:pt x="639406" y="1411894"/>
                  <a:pt x="645947" y="1411456"/>
                  <a:pt x="660397" y="1412791"/>
                </a:cubicBezTo>
                <a:cubicBezTo>
                  <a:pt x="637212" y="1418209"/>
                  <a:pt x="618662" y="1424543"/>
                  <a:pt x="605679" y="1434123"/>
                </a:cubicBezTo>
                <a:cubicBezTo>
                  <a:pt x="597086" y="1440437"/>
                  <a:pt x="580296" y="1444878"/>
                  <a:pt x="567213" y="1450156"/>
                </a:cubicBezTo>
                <a:cubicBezTo>
                  <a:pt x="557351" y="1454121"/>
                  <a:pt x="545538" y="1455594"/>
                  <a:pt x="531773" y="1455314"/>
                </a:cubicBezTo>
                <a:cubicBezTo>
                  <a:pt x="516691" y="1454996"/>
                  <a:pt x="489062" y="1465076"/>
                  <a:pt x="487548" y="1471390"/>
                </a:cubicBezTo>
                <a:cubicBezTo>
                  <a:pt x="491162" y="1472286"/>
                  <a:pt x="495212" y="1473262"/>
                  <a:pt x="503951" y="1475393"/>
                </a:cubicBezTo>
                <a:cubicBezTo>
                  <a:pt x="482375" y="1479595"/>
                  <a:pt x="474026" y="1486786"/>
                  <a:pt x="452208" y="1487104"/>
                </a:cubicBezTo>
                <a:cubicBezTo>
                  <a:pt x="436196" y="1487363"/>
                  <a:pt x="425214" y="1491964"/>
                  <a:pt x="421749" y="1500808"/>
                </a:cubicBezTo>
                <a:cubicBezTo>
                  <a:pt x="437417" y="1499155"/>
                  <a:pt x="450304" y="1497801"/>
                  <a:pt x="463142" y="1496445"/>
                </a:cubicBezTo>
                <a:cubicBezTo>
                  <a:pt x="463679" y="1497123"/>
                  <a:pt x="464168" y="1497780"/>
                  <a:pt x="464705" y="1498458"/>
                </a:cubicBezTo>
                <a:cubicBezTo>
                  <a:pt x="456894" y="1499932"/>
                  <a:pt x="448937" y="1501306"/>
                  <a:pt x="441272" y="1502919"/>
                </a:cubicBezTo>
                <a:cubicBezTo>
                  <a:pt x="429801" y="1505330"/>
                  <a:pt x="418038" y="1507580"/>
                  <a:pt x="407300" y="1510488"/>
                </a:cubicBezTo>
                <a:cubicBezTo>
                  <a:pt x="391580" y="1514731"/>
                  <a:pt x="376109" y="1518834"/>
                  <a:pt x="356045" y="1518216"/>
                </a:cubicBezTo>
                <a:cubicBezTo>
                  <a:pt x="344038" y="1517837"/>
                  <a:pt x="339206" y="1520745"/>
                  <a:pt x="336520" y="1525546"/>
                </a:cubicBezTo>
                <a:lnTo>
                  <a:pt x="365931" y="1524254"/>
                </a:lnTo>
                <a:lnTo>
                  <a:pt x="322168" y="1534150"/>
                </a:lnTo>
                <a:cubicBezTo>
                  <a:pt x="311674" y="1529649"/>
                  <a:pt x="305426" y="1523115"/>
                  <a:pt x="286923" y="1527875"/>
                </a:cubicBezTo>
                <a:cubicBezTo>
                  <a:pt x="288926" y="1529788"/>
                  <a:pt x="290977" y="1531760"/>
                  <a:pt x="293418" y="1534070"/>
                </a:cubicBezTo>
                <a:cubicBezTo>
                  <a:pt x="282043" y="1535286"/>
                  <a:pt x="271402" y="1536401"/>
                  <a:pt x="259200" y="1537696"/>
                </a:cubicBezTo>
                <a:cubicBezTo>
                  <a:pt x="260664" y="1535068"/>
                  <a:pt x="261983" y="1532717"/>
                  <a:pt x="263200" y="1530485"/>
                </a:cubicBezTo>
                <a:cubicBezTo>
                  <a:pt x="244349" y="1523703"/>
                  <a:pt x="226951" y="1528394"/>
                  <a:pt x="208122" y="1530550"/>
                </a:cubicBezTo>
                <a:lnTo>
                  <a:pt x="200353" y="1530867"/>
                </a:lnTo>
                <a:lnTo>
                  <a:pt x="200132" y="1529375"/>
                </a:lnTo>
                <a:lnTo>
                  <a:pt x="271842" y="1517022"/>
                </a:lnTo>
                <a:cubicBezTo>
                  <a:pt x="266277" y="1512738"/>
                  <a:pt x="259639" y="1512539"/>
                  <a:pt x="252218" y="1513814"/>
                </a:cubicBezTo>
                <a:cubicBezTo>
                  <a:pt x="243285" y="1515347"/>
                  <a:pt x="234402" y="1516982"/>
                  <a:pt x="225712" y="1518734"/>
                </a:cubicBezTo>
                <a:lnTo>
                  <a:pt x="199178" y="1522905"/>
                </a:lnTo>
                <a:lnTo>
                  <a:pt x="197651" y="1512554"/>
                </a:lnTo>
                <a:lnTo>
                  <a:pt x="201745" y="1510946"/>
                </a:lnTo>
                <a:cubicBezTo>
                  <a:pt x="214486" y="1507759"/>
                  <a:pt x="229815" y="1506346"/>
                  <a:pt x="241089" y="1499612"/>
                </a:cubicBezTo>
                <a:lnTo>
                  <a:pt x="196557" y="1505141"/>
                </a:lnTo>
                <a:lnTo>
                  <a:pt x="194986" y="1494493"/>
                </a:lnTo>
                <a:cubicBezTo>
                  <a:pt x="193434" y="1481964"/>
                  <a:pt x="193527" y="1469221"/>
                  <a:pt x="192831" y="1455865"/>
                </a:cubicBezTo>
                <a:cubicBezTo>
                  <a:pt x="189097" y="1457553"/>
                  <a:pt x="186436" y="1458751"/>
                  <a:pt x="183429" y="1460101"/>
                </a:cubicBezTo>
                <a:cubicBezTo>
                  <a:pt x="180041" y="1455159"/>
                  <a:pt x="175861" y="1451013"/>
                  <a:pt x="174119" y="1446070"/>
                </a:cubicBezTo>
                <a:cubicBezTo>
                  <a:pt x="169718" y="1433664"/>
                  <a:pt x="185803" y="1424454"/>
                  <a:pt x="180676" y="1411555"/>
                </a:cubicBezTo>
                <a:cubicBezTo>
                  <a:pt x="180609" y="1411373"/>
                  <a:pt x="181243" y="1410942"/>
                  <a:pt x="181559" y="1410605"/>
                </a:cubicBezTo>
                <a:cubicBezTo>
                  <a:pt x="183461" y="1412722"/>
                  <a:pt x="185327" y="1414811"/>
                  <a:pt x="187957" y="1417728"/>
                </a:cubicBezTo>
                <a:cubicBezTo>
                  <a:pt x="191503" y="1411864"/>
                  <a:pt x="194384" y="1407135"/>
                  <a:pt x="196854" y="1403020"/>
                </a:cubicBezTo>
                <a:cubicBezTo>
                  <a:pt x="194099" y="1399274"/>
                  <a:pt x="192326" y="1395651"/>
                  <a:pt x="189443" y="1393347"/>
                </a:cubicBezTo>
                <a:cubicBezTo>
                  <a:pt x="186215" y="1390769"/>
                  <a:pt x="181971" y="1389417"/>
                  <a:pt x="178077" y="1387483"/>
                </a:cubicBezTo>
                <a:cubicBezTo>
                  <a:pt x="177063" y="1381003"/>
                  <a:pt x="175292" y="1374495"/>
                  <a:pt x="175227" y="1367953"/>
                </a:cubicBezTo>
                <a:cubicBezTo>
                  <a:pt x="175164" y="1360615"/>
                  <a:pt x="173929" y="1350790"/>
                  <a:pt x="178077" y="1346491"/>
                </a:cubicBezTo>
                <a:cubicBezTo>
                  <a:pt x="184916" y="1339367"/>
                  <a:pt x="181876" y="1333625"/>
                  <a:pt x="180802" y="1326870"/>
                </a:cubicBezTo>
                <a:cubicBezTo>
                  <a:pt x="179819" y="1320513"/>
                  <a:pt x="179121" y="1314126"/>
                  <a:pt x="178298" y="1307740"/>
                </a:cubicBezTo>
                <a:cubicBezTo>
                  <a:pt x="177063" y="1307894"/>
                  <a:pt x="175861" y="1308076"/>
                  <a:pt x="174626" y="1308230"/>
                </a:cubicBezTo>
                <a:cubicBezTo>
                  <a:pt x="175292" y="1317381"/>
                  <a:pt x="175957" y="1326562"/>
                  <a:pt x="176619" y="1335711"/>
                </a:cubicBezTo>
                <a:cubicBezTo>
                  <a:pt x="172030" y="1334485"/>
                  <a:pt x="168925" y="1332519"/>
                  <a:pt x="168547" y="1330155"/>
                </a:cubicBezTo>
                <a:cubicBezTo>
                  <a:pt x="166584" y="1317750"/>
                  <a:pt x="164777" y="1305283"/>
                  <a:pt x="163892" y="1292755"/>
                </a:cubicBezTo>
                <a:cubicBezTo>
                  <a:pt x="162593" y="1274332"/>
                  <a:pt x="163892" y="1255541"/>
                  <a:pt x="160598" y="1237485"/>
                </a:cubicBezTo>
                <a:cubicBezTo>
                  <a:pt x="158826" y="1227752"/>
                  <a:pt x="157844" y="1219185"/>
                  <a:pt x="160947" y="1209941"/>
                </a:cubicBezTo>
                <a:cubicBezTo>
                  <a:pt x="161517" y="1208190"/>
                  <a:pt x="161611" y="1205766"/>
                  <a:pt x="160819" y="1204170"/>
                </a:cubicBezTo>
                <a:cubicBezTo>
                  <a:pt x="154931" y="1192562"/>
                  <a:pt x="157527" y="1181078"/>
                  <a:pt x="160251" y="1168672"/>
                </a:cubicBezTo>
                <a:cubicBezTo>
                  <a:pt x="172916" y="1179236"/>
                  <a:pt x="174404" y="1193637"/>
                  <a:pt x="177444" y="1207361"/>
                </a:cubicBezTo>
                <a:cubicBezTo>
                  <a:pt x="180609" y="1196553"/>
                  <a:pt x="180609" y="1196553"/>
                  <a:pt x="196318" y="1189737"/>
                </a:cubicBezTo>
                <a:cubicBezTo>
                  <a:pt x="198119" y="1195909"/>
                  <a:pt x="199924" y="1202019"/>
                  <a:pt x="201666" y="1207916"/>
                </a:cubicBezTo>
                <a:cubicBezTo>
                  <a:pt x="210246" y="1207422"/>
                  <a:pt x="214045" y="1202388"/>
                  <a:pt x="210532" y="1197782"/>
                </a:cubicBezTo>
                <a:cubicBezTo>
                  <a:pt x="203471" y="1188478"/>
                  <a:pt x="208823" y="1179022"/>
                  <a:pt x="207524" y="1169778"/>
                </a:cubicBezTo>
                <a:cubicBezTo>
                  <a:pt x="206478" y="1162224"/>
                  <a:pt x="210214" y="1156758"/>
                  <a:pt x="217023" y="1152982"/>
                </a:cubicBezTo>
                <a:cubicBezTo>
                  <a:pt x="219461" y="1164803"/>
                  <a:pt x="221900" y="1176564"/>
                  <a:pt x="224338" y="1188325"/>
                </a:cubicBezTo>
                <a:cubicBezTo>
                  <a:pt x="225351" y="1188201"/>
                  <a:pt x="226365" y="1188111"/>
                  <a:pt x="227378" y="1187987"/>
                </a:cubicBezTo>
                <a:cubicBezTo>
                  <a:pt x="227378" y="1182030"/>
                  <a:pt x="227378" y="1176072"/>
                  <a:pt x="227378" y="1170116"/>
                </a:cubicBezTo>
                <a:lnTo>
                  <a:pt x="227408" y="1168765"/>
                </a:lnTo>
                <a:cubicBezTo>
                  <a:pt x="227408" y="1168765"/>
                  <a:pt x="227408" y="1167414"/>
                  <a:pt x="227408" y="1167414"/>
                </a:cubicBezTo>
                <a:cubicBezTo>
                  <a:pt x="225954" y="1158356"/>
                  <a:pt x="224971" y="1149205"/>
                  <a:pt x="222881" y="1140300"/>
                </a:cubicBezTo>
                <a:cubicBezTo>
                  <a:pt x="220157" y="1128693"/>
                  <a:pt x="222912" y="1118592"/>
                  <a:pt x="230606" y="1108551"/>
                </a:cubicBezTo>
                <a:cubicBezTo>
                  <a:pt x="224781" y="1101765"/>
                  <a:pt x="218985" y="1095040"/>
                  <a:pt x="214774" y="1090097"/>
                </a:cubicBezTo>
                <a:cubicBezTo>
                  <a:pt x="212306" y="1080731"/>
                  <a:pt x="210214" y="1073117"/>
                  <a:pt x="208380" y="1065470"/>
                </a:cubicBezTo>
                <a:cubicBezTo>
                  <a:pt x="207206" y="1060557"/>
                  <a:pt x="206289" y="1055552"/>
                  <a:pt x="205468" y="1050578"/>
                </a:cubicBezTo>
                <a:cubicBezTo>
                  <a:pt x="204390" y="1044068"/>
                  <a:pt x="203504" y="1037529"/>
                  <a:pt x="202553" y="1030989"/>
                </a:cubicBezTo>
                <a:cubicBezTo>
                  <a:pt x="201224" y="1021930"/>
                  <a:pt x="199894" y="1012870"/>
                  <a:pt x="198626" y="1003784"/>
                </a:cubicBezTo>
                <a:cubicBezTo>
                  <a:pt x="198151" y="1000342"/>
                  <a:pt x="196790" y="996597"/>
                  <a:pt x="202681" y="995798"/>
                </a:cubicBezTo>
                <a:cubicBezTo>
                  <a:pt x="203599" y="995675"/>
                  <a:pt x="203947" y="991837"/>
                  <a:pt x="204580" y="989719"/>
                </a:cubicBezTo>
                <a:cubicBezTo>
                  <a:pt x="202141" y="989443"/>
                  <a:pt x="199735" y="989166"/>
                  <a:pt x="196918" y="988829"/>
                </a:cubicBezTo>
                <a:cubicBezTo>
                  <a:pt x="195967" y="984160"/>
                  <a:pt x="194986" y="979280"/>
                  <a:pt x="193972" y="974305"/>
                </a:cubicBezTo>
                <a:cubicBezTo>
                  <a:pt x="196664" y="974059"/>
                  <a:pt x="198944" y="973875"/>
                  <a:pt x="201446" y="973660"/>
                </a:cubicBezTo>
                <a:cubicBezTo>
                  <a:pt x="200527" y="968869"/>
                  <a:pt x="199735" y="964601"/>
                  <a:pt x="198911" y="960333"/>
                </a:cubicBezTo>
                <a:cubicBezTo>
                  <a:pt x="202521" y="962023"/>
                  <a:pt x="203852" y="964079"/>
                  <a:pt x="204580" y="966352"/>
                </a:cubicBezTo>
                <a:cubicBezTo>
                  <a:pt x="209898" y="982688"/>
                  <a:pt x="210816" y="1000558"/>
                  <a:pt x="223990" y="1014100"/>
                </a:cubicBezTo>
                <a:cubicBezTo>
                  <a:pt x="226365" y="1016556"/>
                  <a:pt x="227473" y="1022329"/>
                  <a:pt x="226301" y="1025583"/>
                </a:cubicBezTo>
                <a:cubicBezTo>
                  <a:pt x="222310" y="1036668"/>
                  <a:pt x="227790" y="1046679"/>
                  <a:pt x="228581" y="1057149"/>
                </a:cubicBezTo>
                <a:cubicBezTo>
                  <a:pt x="228675" y="1058471"/>
                  <a:pt x="229880" y="1059761"/>
                  <a:pt x="231589" y="1063015"/>
                </a:cubicBezTo>
                <a:cubicBezTo>
                  <a:pt x="233489" y="1056811"/>
                  <a:pt x="234501" y="1053618"/>
                  <a:pt x="235674" y="1049811"/>
                </a:cubicBezTo>
                <a:cubicBezTo>
                  <a:pt x="239314" y="1052237"/>
                  <a:pt x="242291" y="1054201"/>
                  <a:pt x="247990" y="1058009"/>
                </a:cubicBezTo>
                <a:cubicBezTo>
                  <a:pt x="245964" y="1045957"/>
                  <a:pt x="244078" y="1034726"/>
                  <a:pt x="242267" y="1023902"/>
                </a:cubicBezTo>
                <a:lnTo>
                  <a:pt x="237021" y="992521"/>
                </a:lnTo>
                <a:lnTo>
                  <a:pt x="244064" y="1003505"/>
                </a:lnTo>
                <a:cubicBezTo>
                  <a:pt x="250998" y="1029975"/>
                  <a:pt x="257395" y="1056596"/>
                  <a:pt x="264170" y="1084016"/>
                </a:cubicBezTo>
                <a:cubicBezTo>
                  <a:pt x="254927" y="1087272"/>
                  <a:pt x="246155" y="1090343"/>
                  <a:pt x="237765" y="1093290"/>
                </a:cubicBezTo>
                <a:cubicBezTo>
                  <a:pt x="240200" y="1103975"/>
                  <a:pt x="257077" y="1095010"/>
                  <a:pt x="254736" y="1108981"/>
                </a:cubicBezTo>
                <a:cubicBezTo>
                  <a:pt x="251600" y="1108427"/>
                  <a:pt x="248908" y="1107936"/>
                  <a:pt x="245870" y="1107415"/>
                </a:cubicBezTo>
                <a:cubicBezTo>
                  <a:pt x="250618" y="1114293"/>
                  <a:pt x="257554" y="1120126"/>
                  <a:pt x="258250" y="1126606"/>
                </a:cubicBezTo>
                <a:cubicBezTo>
                  <a:pt x="258946" y="1133299"/>
                  <a:pt x="252930" y="1140454"/>
                  <a:pt x="251093" y="1147700"/>
                </a:cubicBezTo>
                <a:cubicBezTo>
                  <a:pt x="250081" y="1151755"/>
                  <a:pt x="249860" y="1158233"/>
                  <a:pt x="252328" y="1160473"/>
                </a:cubicBezTo>
                <a:cubicBezTo>
                  <a:pt x="258471" y="1166063"/>
                  <a:pt x="257774" y="1171405"/>
                  <a:pt x="256570" y="1178345"/>
                </a:cubicBezTo>
                <a:cubicBezTo>
                  <a:pt x="254704" y="1189153"/>
                  <a:pt x="260814" y="1200268"/>
                  <a:pt x="271296" y="1205090"/>
                </a:cubicBezTo>
                <a:cubicBezTo>
                  <a:pt x="269300" y="1195110"/>
                  <a:pt x="267559" y="1186452"/>
                  <a:pt x="265945" y="1178345"/>
                </a:cubicBezTo>
                <a:cubicBezTo>
                  <a:pt x="268635" y="1175888"/>
                  <a:pt x="271137" y="1173617"/>
                  <a:pt x="271674" y="1173125"/>
                </a:cubicBezTo>
                <a:cubicBezTo>
                  <a:pt x="269648" y="1165664"/>
                  <a:pt x="267466" y="1160443"/>
                  <a:pt x="266926" y="1155071"/>
                </a:cubicBezTo>
                <a:cubicBezTo>
                  <a:pt x="265912" y="1144967"/>
                  <a:pt x="266070" y="1134805"/>
                  <a:pt x="265342" y="1124671"/>
                </a:cubicBezTo>
                <a:cubicBezTo>
                  <a:pt x="264867" y="1118100"/>
                  <a:pt x="263603" y="1111559"/>
                  <a:pt x="262715" y="1105019"/>
                </a:cubicBezTo>
                <a:cubicBezTo>
                  <a:pt x="262414" y="1102808"/>
                  <a:pt x="262516" y="1101004"/>
                  <a:pt x="263378" y="1099984"/>
                </a:cubicBezTo>
                <a:lnTo>
                  <a:pt x="268531" y="1099652"/>
                </a:lnTo>
                <a:lnTo>
                  <a:pt x="268508" y="1099739"/>
                </a:lnTo>
                <a:lnTo>
                  <a:pt x="268603" y="1099647"/>
                </a:lnTo>
                <a:lnTo>
                  <a:pt x="268531" y="1099652"/>
                </a:lnTo>
                <a:lnTo>
                  <a:pt x="272688" y="1083711"/>
                </a:lnTo>
                <a:cubicBezTo>
                  <a:pt x="268413" y="1070875"/>
                  <a:pt x="266197" y="1057364"/>
                  <a:pt x="263508" y="1044068"/>
                </a:cubicBezTo>
                <a:cubicBezTo>
                  <a:pt x="260212" y="1027793"/>
                  <a:pt x="259388" y="1010722"/>
                  <a:pt x="253595" y="995370"/>
                </a:cubicBezTo>
                <a:cubicBezTo>
                  <a:pt x="248941" y="983026"/>
                  <a:pt x="245870" y="971266"/>
                  <a:pt x="246345" y="958399"/>
                </a:cubicBezTo>
                <a:cubicBezTo>
                  <a:pt x="246345" y="958399"/>
                  <a:pt x="246440" y="958522"/>
                  <a:pt x="246440" y="958522"/>
                </a:cubicBezTo>
                <a:cubicBezTo>
                  <a:pt x="241341" y="949863"/>
                  <a:pt x="236242" y="941234"/>
                  <a:pt x="231303" y="932883"/>
                </a:cubicBezTo>
                <a:cubicBezTo>
                  <a:pt x="237700" y="924806"/>
                  <a:pt x="248306" y="919770"/>
                  <a:pt x="240170" y="908041"/>
                </a:cubicBezTo>
                <a:cubicBezTo>
                  <a:pt x="237003" y="910437"/>
                  <a:pt x="234313" y="912462"/>
                  <a:pt x="231873" y="914275"/>
                </a:cubicBezTo>
                <a:cubicBezTo>
                  <a:pt x="230007" y="907611"/>
                  <a:pt x="228168" y="900917"/>
                  <a:pt x="226142" y="893640"/>
                </a:cubicBezTo>
                <a:cubicBezTo>
                  <a:pt x="230134" y="894255"/>
                  <a:pt x="234027" y="894869"/>
                  <a:pt x="237667" y="895453"/>
                </a:cubicBezTo>
                <a:cubicBezTo>
                  <a:pt x="242924" y="886087"/>
                  <a:pt x="243272" y="877520"/>
                  <a:pt x="239377" y="868338"/>
                </a:cubicBezTo>
                <a:cubicBezTo>
                  <a:pt x="236844" y="862321"/>
                  <a:pt x="235641" y="855810"/>
                  <a:pt x="233837" y="849516"/>
                </a:cubicBezTo>
                <a:cubicBezTo>
                  <a:pt x="239725" y="858022"/>
                  <a:pt x="243874" y="866835"/>
                  <a:pt x="247578" y="875799"/>
                </a:cubicBezTo>
                <a:cubicBezTo>
                  <a:pt x="251060" y="884275"/>
                  <a:pt x="251662" y="894409"/>
                  <a:pt x="264296" y="901133"/>
                </a:cubicBezTo>
                <a:cubicBezTo>
                  <a:pt x="263094" y="876814"/>
                  <a:pt x="243590" y="859496"/>
                  <a:pt x="247071" y="837110"/>
                </a:cubicBezTo>
                <a:cubicBezTo>
                  <a:pt x="252044" y="840703"/>
                  <a:pt x="256887" y="843988"/>
                  <a:pt x="261511" y="847612"/>
                </a:cubicBezTo>
                <a:cubicBezTo>
                  <a:pt x="264201" y="849731"/>
                  <a:pt x="268477" y="852218"/>
                  <a:pt x="268667" y="854768"/>
                </a:cubicBezTo>
                <a:cubicBezTo>
                  <a:pt x="269711" y="869874"/>
                  <a:pt x="283518" y="878104"/>
                  <a:pt x="288108" y="891306"/>
                </a:cubicBezTo>
                <a:cubicBezTo>
                  <a:pt x="287728" y="875861"/>
                  <a:pt x="282980" y="861583"/>
                  <a:pt x="276836" y="848042"/>
                </a:cubicBezTo>
                <a:cubicBezTo>
                  <a:pt x="270283" y="833642"/>
                  <a:pt x="261637" y="820100"/>
                  <a:pt x="254166" y="806068"/>
                </a:cubicBezTo>
                <a:cubicBezTo>
                  <a:pt x="253437" y="804715"/>
                  <a:pt x="254387" y="802506"/>
                  <a:pt x="254577" y="800386"/>
                </a:cubicBezTo>
                <a:cubicBezTo>
                  <a:pt x="259169" y="801585"/>
                  <a:pt x="262778" y="802537"/>
                  <a:pt x="266420" y="803489"/>
                </a:cubicBezTo>
                <a:cubicBezTo>
                  <a:pt x="263127" y="795565"/>
                  <a:pt x="257204" y="790377"/>
                  <a:pt x="253659" y="783958"/>
                </a:cubicBezTo>
                <a:cubicBezTo>
                  <a:pt x="249890" y="777112"/>
                  <a:pt x="248306" y="769128"/>
                  <a:pt x="245585" y="761052"/>
                </a:cubicBezTo>
                <a:cubicBezTo>
                  <a:pt x="236401" y="765444"/>
                  <a:pt x="229340" y="761943"/>
                  <a:pt x="224433" y="752792"/>
                </a:cubicBezTo>
                <a:cubicBezTo>
                  <a:pt x="223230" y="750552"/>
                  <a:pt x="221362" y="748647"/>
                  <a:pt x="219777" y="746621"/>
                </a:cubicBezTo>
                <a:cubicBezTo>
                  <a:pt x="214301" y="739650"/>
                  <a:pt x="208602" y="740449"/>
                  <a:pt x="203344" y="747572"/>
                </a:cubicBezTo>
                <a:cubicBezTo>
                  <a:pt x="197740" y="739805"/>
                  <a:pt x="189697" y="734830"/>
                  <a:pt x="190521" y="725373"/>
                </a:cubicBezTo>
                <a:cubicBezTo>
                  <a:pt x="198468" y="727767"/>
                  <a:pt x="205591" y="729917"/>
                  <a:pt x="213194" y="732220"/>
                </a:cubicBezTo>
                <a:cubicBezTo>
                  <a:pt x="212622" y="719814"/>
                  <a:pt x="205435" y="714257"/>
                  <a:pt x="194668" y="710665"/>
                </a:cubicBezTo>
                <a:cubicBezTo>
                  <a:pt x="193054" y="713305"/>
                  <a:pt x="191470" y="715853"/>
                  <a:pt x="189443" y="719169"/>
                </a:cubicBezTo>
                <a:cubicBezTo>
                  <a:pt x="185708" y="714380"/>
                  <a:pt x="183366" y="711646"/>
                  <a:pt x="181337" y="708729"/>
                </a:cubicBezTo>
                <a:cubicBezTo>
                  <a:pt x="173676" y="697737"/>
                  <a:pt x="166298" y="686561"/>
                  <a:pt x="158509" y="675689"/>
                </a:cubicBezTo>
                <a:cubicBezTo>
                  <a:pt x="155453" y="671437"/>
                  <a:pt x="153261" y="669242"/>
                  <a:pt x="150844" y="668866"/>
                </a:cubicBezTo>
                <a:lnTo>
                  <a:pt x="141889" y="672927"/>
                </a:lnTo>
                <a:lnTo>
                  <a:pt x="141885" y="672896"/>
                </a:lnTo>
                <a:lnTo>
                  <a:pt x="141858" y="672941"/>
                </a:lnTo>
                <a:lnTo>
                  <a:pt x="141822" y="672957"/>
                </a:lnTo>
                <a:lnTo>
                  <a:pt x="141835" y="672977"/>
                </a:lnTo>
                <a:lnTo>
                  <a:pt x="136280" y="681832"/>
                </a:lnTo>
                <a:cubicBezTo>
                  <a:pt x="137959" y="686591"/>
                  <a:pt x="140935" y="690919"/>
                  <a:pt x="142584" y="695679"/>
                </a:cubicBezTo>
                <a:cubicBezTo>
                  <a:pt x="143470" y="698198"/>
                  <a:pt x="142740" y="701207"/>
                  <a:pt x="142740" y="704000"/>
                </a:cubicBezTo>
                <a:cubicBezTo>
                  <a:pt x="129696" y="687327"/>
                  <a:pt x="123805" y="669365"/>
                  <a:pt x="123330" y="651155"/>
                </a:cubicBezTo>
                <a:cubicBezTo>
                  <a:pt x="131625" y="647255"/>
                  <a:pt x="138721" y="643909"/>
                  <a:pt x="146034" y="640470"/>
                </a:cubicBezTo>
                <a:cubicBezTo>
                  <a:pt x="148756" y="648085"/>
                  <a:pt x="150719" y="653521"/>
                  <a:pt x="152681" y="658987"/>
                </a:cubicBezTo>
                <a:cubicBezTo>
                  <a:pt x="160346" y="646275"/>
                  <a:pt x="157718" y="636355"/>
                  <a:pt x="146127" y="629754"/>
                </a:cubicBezTo>
                <a:cubicBezTo>
                  <a:pt x="152143" y="613450"/>
                  <a:pt x="149294" y="592415"/>
                  <a:pt x="137959" y="582742"/>
                </a:cubicBezTo>
                <a:cubicBezTo>
                  <a:pt x="139857" y="592139"/>
                  <a:pt x="141759" y="601566"/>
                  <a:pt x="143879" y="612067"/>
                </a:cubicBezTo>
                <a:cubicBezTo>
                  <a:pt x="127731" y="613481"/>
                  <a:pt x="140016" y="627665"/>
                  <a:pt x="133147" y="633715"/>
                </a:cubicBezTo>
                <a:cubicBezTo>
                  <a:pt x="124153" y="641669"/>
                  <a:pt x="109113" y="636233"/>
                  <a:pt x="99996" y="648085"/>
                </a:cubicBezTo>
                <a:cubicBezTo>
                  <a:pt x="104205" y="649683"/>
                  <a:pt x="107307" y="650971"/>
                  <a:pt x="110507" y="652046"/>
                </a:cubicBezTo>
                <a:cubicBezTo>
                  <a:pt x="117885" y="654534"/>
                  <a:pt x="117283" y="658739"/>
                  <a:pt x="113326" y="663745"/>
                </a:cubicBezTo>
                <a:lnTo>
                  <a:pt x="113357" y="663715"/>
                </a:lnTo>
                <a:cubicBezTo>
                  <a:pt x="116048" y="667860"/>
                  <a:pt x="118708" y="672005"/>
                  <a:pt x="121716" y="676642"/>
                </a:cubicBezTo>
                <a:cubicBezTo>
                  <a:pt x="118708" y="679007"/>
                  <a:pt x="116079" y="681094"/>
                  <a:pt x="114085" y="682661"/>
                </a:cubicBezTo>
                <a:cubicBezTo>
                  <a:pt x="99171" y="674922"/>
                  <a:pt x="96322" y="655241"/>
                  <a:pt x="77007" y="654686"/>
                </a:cubicBezTo>
                <a:cubicBezTo>
                  <a:pt x="73082" y="637554"/>
                  <a:pt x="72542" y="620604"/>
                  <a:pt x="67317" y="604145"/>
                </a:cubicBezTo>
                <a:cubicBezTo>
                  <a:pt x="62029" y="587471"/>
                  <a:pt x="62885" y="568956"/>
                  <a:pt x="60986" y="550902"/>
                </a:cubicBezTo>
                <a:cubicBezTo>
                  <a:pt x="63486" y="548783"/>
                  <a:pt x="66400" y="546296"/>
                  <a:pt x="68141" y="544791"/>
                </a:cubicBezTo>
                <a:cubicBezTo>
                  <a:pt x="70073" y="537146"/>
                  <a:pt x="53163" y="539939"/>
                  <a:pt x="62505" y="530175"/>
                </a:cubicBezTo>
                <a:cubicBezTo>
                  <a:pt x="63929" y="530636"/>
                  <a:pt x="66146" y="530698"/>
                  <a:pt x="66684" y="531648"/>
                </a:cubicBezTo>
                <a:cubicBezTo>
                  <a:pt x="73428" y="543531"/>
                  <a:pt x="79951" y="555538"/>
                  <a:pt x="86474" y="567543"/>
                </a:cubicBezTo>
                <a:cubicBezTo>
                  <a:pt x="86663" y="567881"/>
                  <a:pt x="86442" y="568588"/>
                  <a:pt x="86158" y="568956"/>
                </a:cubicBezTo>
                <a:cubicBezTo>
                  <a:pt x="81379" y="575650"/>
                  <a:pt x="88058" y="582099"/>
                  <a:pt x="86346" y="589499"/>
                </a:cubicBezTo>
                <a:cubicBezTo>
                  <a:pt x="84860" y="596008"/>
                  <a:pt x="90019" y="603992"/>
                  <a:pt x="92396" y="611269"/>
                </a:cubicBezTo>
                <a:cubicBezTo>
                  <a:pt x="92586" y="611821"/>
                  <a:pt x="94105" y="611975"/>
                  <a:pt x="95244" y="612405"/>
                </a:cubicBezTo>
                <a:cubicBezTo>
                  <a:pt x="96669" y="609949"/>
                  <a:pt x="98095" y="607461"/>
                  <a:pt x="99519" y="605005"/>
                </a:cubicBezTo>
                <a:cubicBezTo>
                  <a:pt x="102116" y="606293"/>
                  <a:pt x="104112" y="607277"/>
                  <a:pt x="108796" y="609611"/>
                </a:cubicBezTo>
                <a:cubicBezTo>
                  <a:pt x="108068" y="600798"/>
                  <a:pt x="108006" y="594320"/>
                  <a:pt x="106834" y="588025"/>
                </a:cubicBezTo>
                <a:cubicBezTo>
                  <a:pt x="105535" y="581024"/>
                  <a:pt x="102874" y="574269"/>
                  <a:pt x="101388" y="567267"/>
                </a:cubicBezTo>
                <a:cubicBezTo>
                  <a:pt x="100026" y="560819"/>
                  <a:pt x="99614" y="554157"/>
                  <a:pt x="98410" y="547677"/>
                </a:cubicBezTo>
                <a:cubicBezTo>
                  <a:pt x="97240" y="541506"/>
                  <a:pt x="92554" y="535456"/>
                  <a:pt x="97620" y="525569"/>
                </a:cubicBezTo>
                <a:cubicBezTo>
                  <a:pt x="107625" y="562937"/>
                  <a:pt x="115732" y="597206"/>
                  <a:pt x="128809" y="630399"/>
                </a:cubicBezTo>
                <a:cubicBezTo>
                  <a:pt x="130993" y="625487"/>
                  <a:pt x="131625" y="620695"/>
                  <a:pt x="130867" y="616151"/>
                </a:cubicBezTo>
                <a:cubicBezTo>
                  <a:pt x="129663" y="608752"/>
                  <a:pt x="128048" y="601321"/>
                  <a:pt x="125706" y="594166"/>
                </a:cubicBezTo>
                <a:cubicBezTo>
                  <a:pt x="119847" y="576264"/>
                  <a:pt x="121937" y="556736"/>
                  <a:pt x="112249" y="539356"/>
                </a:cubicBezTo>
                <a:cubicBezTo>
                  <a:pt x="107909" y="531556"/>
                  <a:pt x="105823" y="521240"/>
                  <a:pt x="108322" y="509449"/>
                </a:cubicBezTo>
                <a:lnTo>
                  <a:pt x="122792" y="543829"/>
                </a:lnTo>
                <a:lnTo>
                  <a:pt x="122822" y="544115"/>
                </a:lnTo>
                <a:cubicBezTo>
                  <a:pt x="122822" y="544115"/>
                  <a:pt x="122887" y="544054"/>
                  <a:pt x="122887" y="544054"/>
                </a:cubicBezTo>
                <a:lnTo>
                  <a:pt x="122792" y="543829"/>
                </a:lnTo>
                <a:lnTo>
                  <a:pt x="117663" y="497105"/>
                </a:lnTo>
                <a:cubicBezTo>
                  <a:pt x="111235" y="489490"/>
                  <a:pt x="107562" y="497504"/>
                  <a:pt x="103477" y="502049"/>
                </a:cubicBezTo>
                <a:cubicBezTo>
                  <a:pt x="96988" y="491823"/>
                  <a:pt x="90399" y="483624"/>
                  <a:pt x="102055" y="473922"/>
                </a:cubicBezTo>
                <a:cubicBezTo>
                  <a:pt x="104491" y="471895"/>
                  <a:pt x="103317" y="465755"/>
                  <a:pt x="104173" y="458508"/>
                </a:cubicBezTo>
                <a:cubicBezTo>
                  <a:pt x="98473" y="462592"/>
                  <a:pt x="95562" y="464679"/>
                  <a:pt x="92396" y="466951"/>
                </a:cubicBezTo>
                <a:cubicBezTo>
                  <a:pt x="91002" y="459643"/>
                  <a:pt x="89799" y="453349"/>
                  <a:pt x="88342" y="445734"/>
                </a:cubicBezTo>
                <a:cubicBezTo>
                  <a:pt x="98918" y="451475"/>
                  <a:pt x="100691" y="442265"/>
                  <a:pt x="104681" y="436829"/>
                </a:cubicBezTo>
                <a:cubicBezTo>
                  <a:pt x="119054" y="442847"/>
                  <a:pt x="115699" y="454638"/>
                  <a:pt x="115351" y="467443"/>
                </a:cubicBezTo>
                <a:cubicBezTo>
                  <a:pt x="120765" y="464649"/>
                  <a:pt x="126625" y="463328"/>
                  <a:pt x="127037" y="461117"/>
                </a:cubicBezTo>
                <a:cubicBezTo>
                  <a:pt x="128208" y="454638"/>
                  <a:pt x="128175" y="447576"/>
                  <a:pt x="126752" y="441098"/>
                </a:cubicBezTo>
                <a:cubicBezTo>
                  <a:pt x="125104" y="433575"/>
                  <a:pt x="120292" y="426636"/>
                  <a:pt x="119184" y="419142"/>
                </a:cubicBezTo>
                <a:cubicBezTo>
                  <a:pt x="118328" y="413309"/>
                  <a:pt x="121051" y="406952"/>
                  <a:pt x="122698" y="398079"/>
                </a:cubicBezTo>
                <a:cubicBezTo>
                  <a:pt x="127636" y="406860"/>
                  <a:pt x="131625" y="414261"/>
                  <a:pt x="135900" y="421538"/>
                </a:cubicBezTo>
                <a:cubicBezTo>
                  <a:pt x="140366" y="429092"/>
                  <a:pt x="145082" y="436491"/>
                  <a:pt x="149707" y="443953"/>
                </a:cubicBezTo>
                <a:cubicBezTo>
                  <a:pt x="150276" y="443522"/>
                  <a:pt x="150817" y="443093"/>
                  <a:pt x="151353" y="442664"/>
                </a:cubicBezTo>
                <a:cubicBezTo>
                  <a:pt x="149770" y="426267"/>
                  <a:pt x="148156" y="409900"/>
                  <a:pt x="146477" y="392582"/>
                </a:cubicBezTo>
                <a:cubicBezTo>
                  <a:pt x="142962" y="394700"/>
                  <a:pt x="140968" y="395898"/>
                  <a:pt x="138371" y="397434"/>
                </a:cubicBezTo>
                <a:cubicBezTo>
                  <a:pt x="132164" y="387884"/>
                  <a:pt x="129854" y="377967"/>
                  <a:pt x="129252" y="366911"/>
                </a:cubicBezTo>
                <a:cubicBezTo>
                  <a:pt x="128651" y="355950"/>
                  <a:pt x="125294" y="345080"/>
                  <a:pt x="123015" y="334211"/>
                </a:cubicBezTo>
                <a:lnTo>
                  <a:pt x="122053" y="330238"/>
                </a:lnTo>
                <a:lnTo>
                  <a:pt x="175326" y="319182"/>
                </a:lnTo>
                <a:cubicBezTo>
                  <a:pt x="195608" y="315141"/>
                  <a:pt x="216707" y="311845"/>
                  <a:pt x="241089" y="311017"/>
                </a:cubicBezTo>
                <a:cubicBezTo>
                  <a:pt x="229815" y="317751"/>
                  <a:pt x="214486" y="319164"/>
                  <a:pt x="201745" y="322351"/>
                </a:cubicBezTo>
                <a:cubicBezTo>
                  <a:pt x="189201" y="325498"/>
                  <a:pt x="179876" y="330797"/>
                  <a:pt x="169040" y="335198"/>
                </a:cubicBezTo>
                <a:cubicBezTo>
                  <a:pt x="188762" y="336394"/>
                  <a:pt x="207456" y="333844"/>
                  <a:pt x="225712" y="330139"/>
                </a:cubicBezTo>
                <a:cubicBezTo>
                  <a:pt x="234402" y="328386"/>
                  <a:pt x="243285" y="326752"/>
                  <a:pt x="252218" y="325219"/>
                </a:cubicBezTo>
                <a:cubicBezTo>
                  <a:pt x="259639" y="323944"/>
                  <a:pt x="266277" y="324143"/>
                  <a:pt x="271842" y="328427"/>
                </a:cubicBezTo>
                <a:cubicBezTo>
                  <a:pt x="244798" y="333087"/>
                  <a:pt x="218295" y="337648"/>
                  <a:pt x="188712" y="342746"/>
                </a:cubicBezTo>
                <a:cubicBezTo>
                  <a:pt x="215511" y="344200"/>
                  <a:pt x="238065" y="332848"/>
                  <a:pt x="263200" y="341890"/>
                </a:cubicBezTo>
                <a:cubicBezTo>
                  <a:pt x="261983" y="344122"/>
                  <a:pt x="260664" y="346472"/>
                  <a:pt x="259200" y="349101"/>
                </a:cubicBezTo>
                <a:cubicBezTo>
                  <a:pt x="271402" y="347806"/>
                  <a:pt x="282043" y="346691"/>
                  <a:pt x="293418" y="345476"/>
                </a:cubicBezTo>
                <a:cubicBezTo>
                  <a:pt x="290977" y="343165"/>
                  <a:pt x="288926" y="341193"/>
                  <a:pt x="286923" y="339280"/>
                </a:cubicBezTo>
                <a:cubicBezTo>
                  <a:pt x="305426" y="334520"/>
                  <a:pt x="311674" y="341054"/>
                  <a:pt x="322168" y="345556"/>
                </a:cubicBezTo>
                <a:lnTo>
                  <a:pt x="365931" y="335659"/>
                </a:lnTo>
                <a:lnTo>
                  <a:pt x="366441" y="335636"/>
                </a:lnTo>
                <a:lnTo>
                  <a:pt x="366813" y="335538"/>
                </a:lnTo>
                <a:lnTo>
                  <a:pt x="374839" y="334939"/>
                </a:lnTo>
                <a:cubicBezTo>
                  <a:pt x="374448" y="334520"/>
                  <a:pt x="374106" y="334122"/>
                  <a:pt x="373715" y="333705"/>
                </a:cubicBezTo>
                <a:lnTo>
                  <a:pt x="366813" y="335538"/>
                </a:lnTo>
                <a:lnTo>
                  <a:pt x="366296" y="335576"/>
                </a:lnTo>
                <a:lnTo>
                  <a:pt x="365931" y="335659"/>
                </a:lnTo>
                <a:lnTo>
                  <a:pt x="336520" y="336951"/>
                </a:lnTo>
                <a:cubicBezTo>
                  <a:pt x="339206" y="332150"/>
                  <a:pt x="344038" y="329242"/>
                  <a:pt x="356045" y="329620"/>
                </a:cubicBezTo>
                <a:cubicBezTo>
                  <a:pt x="376109" y="330239"/>
                  <a:pt x="391580" y="326136"/>
                  <a:pt x="407300" y="321893"/>
                </a:cubicBezTo>
                <a:cubicBezTo>
                  <a:pt x="418038" y="318985"/>
                  <a:pt x="429801" y="316735"/>
                  <a:pt x="441272" y="314324"/>
                </a:cubicBezTo>
                <a:cubicBezTo>
                  <a:pt x="448937" y="312711"/>
                  <a:pt x="456894" y="311337"/>
                  <a:pt x="464705" y="309863"/>
                </a:cubicBezTo>
                <a:cubicBezTo>
                  <a:pt x="464168" y="309185"/>
                  <a:pt x="463679" y="308528"/>
                  <a:pt x="463142" y="307850"/>
                </a:cubicBezTo>
                <a:cubicBezTo>
                  <a:pt x="450304" y="309206"/>
                  <a:pt x="437417" y="310560"/>
                  <a:pt x="421749" y="312213"/>
                </a:cubicBezTo>
                <a:cubicBezTo>
                  <a:pt x="425214" y="303369"/>
                  <a:pt x="436196" y="298768"/>
                  <a:pt x="452208" y="298509"/>
                </a:cubicBezTo>
                <a:cubicBezTo>
                  <a:pt x="474026" y="298191"/>
                  <a:pt x="482375" y="291000"/>
                  <a:pt x="503951" y="286798"/>
                </a:cubicBezTo>
                <a:cubicBezTo>
                  <a:pt x="495212" y="284667"/>
                  <a:pt x="491162" y="283691"/>
                  <a:pt x="487548" y="282795"/>
                </a:cubicBezTo>
                <a:cubicBezTo>
                  <a:pt x="489062" y="276481"/>
                  <a:pt x="516691" y="266401"/>
                  <a:pt x="531773" y="266719"/>
                </a:cubicBezTo>
                <a:cubicBezTo>
                  <a:pt x="545538" y="266999"/>
                  <a:pt x="557351" y="265526"/>
                  <a:pt x="567213" y="261561"/>
                </a:cubicBezTo>
                <a:cubicBezTo>
                  <a:pt x="580296" y="256283"/>
                  <a:pt x="597086" y="251842"/>
                  <a:pt x="605679" y="245528"/>
                </a:cubicBezTo>
                <a:cubicBezTo>
                  <a:pt x="618662" y="235948"/>
                  <a:pt x="637212" y="229614"/>
                  <a:pt x="660397" y="224196"/>
                </a:cubicBezTo>
                <a:cubicBezTo>
                  <a:pt x="645947" y="222861"/>
                  <a:pt x="639406" y="223299"/>
                  <a:pt x="628912" y="225888"/>
                </a:cubicBezTo>
                <a:cubicBezTo>
                  <a:pt x="617198" y="228777"/>
                  <a:pt x="605190" y="231486"/>
                  <a:pt x="593765" y="234553"/>
                </a:cubicBezTo>
                <a:cubicBezTo>
                  <a:pt x="590008" y="235549"/>
                  <a:pt x="588009" y="237602"/>
                  <a:pt x="584541" y="238836"/>
                </a:cubicBezTo>
                <a:cubicBezTo>
                  <a:pt x="572631" y="243137"/>
                  <a:pt x="560819" y="247520"/>
                  <a:pt x="547980" y="251324"/>
                </a:cubicBezTo>
                <a:cubicBezTo>
                  <a:pt x="544611" y="252320"/>
                  <a:pt x="537630" y="251263"/>
                  <a:pt x="531382" y="251124"/>
                </a:cubicBezTo>
                <a:cubicBezTo>
                  <a:pt x="531138" y="241305"/>
                  <a:pt x="553008" y="238616"/>
                  <a:pt x="561743" y="232283"/>
                </a:cubicBezTo>
                <a:cubicBezTo>
                  <a:pt x="554131" y="226865"/>
                  <a:pt x="553935" y="226128"/>
                  <a:pt x="564918" y="223199"/>
                </a:cubicBezTo>
                <a:cubicBezTo>
                  <a:pt x="570873" y="221626"/>
                  <a:pt x="578049" y="220810"/>
                  <a:pt x="584834" y="219813"/>
                </a:cubicBezTo>
                <a:cubicBezTo>
                  <a:pt x="600016" y="217542"/>
                  <a:pt x="603579" y="212564"/>
                  <a:pt x="594547" y="206469"/>
                </a:cubicBezTo>
                <a:cubicBezTo>
                  <a:pt x="584590" y="206966"/>
                  <a:pt x="574877" y="207464"/>
                  <a:pt x="560526" y="208202"/>
                </a:cubicBezTo>
                <a:cubicBezTo>
                  <a:pt x="564478" y="204378"/>
                  <a:pt x="565162" y="201708"/>
                  <a:pt x="568727" y="200654"/>
                </a:cubicBezTo>
                <a:cubicBezTo>
                  <a:pt x="587468" y="194996"/>
                  <a:pt x="604262" y="188205"/>
                  <a:pt x="628327" y="185634"/>
                </a:cubicBezTo>
                <a:cubicBezTo>
                  <a:pt x="640188" y="184381"/>
                  <a:pt x="650440" y="180556"/>
                  <a:pt x="660983" y="177986"/>
                </a:cubicBezTo>
                <a:cubicBezTo>
                  <a:pt x="652586" y="168406"/>
                  <a:pt x="652098" y="168107"/>
                  <a:pt x="671672" y="163008"/>
                </a:cubicBezTo>
                <a:cubicBezTo>
                  <a:pt x="685340" y="159463"/>
                  <a:pt x="691686" y="155419"/>
                  <a:pt x="683777" y="148329"/>
                </a:cubicBezTo>
                <a:cubicBezTo>
                  <a:pt x="714680" y="150779"/>
                  <a:pt x="729712" y="140701"/>
                  <a:pt x="754656" y="134346"/>
                </a:cubicBezTo>
                <a:cubicBezTo>
                  <a:pt x="751970" y="139066"/>
                  <a:pt x="750409" y="141815"/>
                  <a:pt x="747332" y="147133"/>
                </a:cubicBezTo>
                <a:cubicBezTo>
                  <a:pt x="794292" y="134127"/>
                  <a:pt x="841399" y="126817"/>
                  <a:pt x="891140" y="122356"/>
                </a:cubicBezTo>
                <a:cubicBezTo>
                  <a:pt x="891823" y="122993"/>
                  <a:pt x="892503" y="123630"/>
                  <a:pt x="893239" y="124248"/>
                </a:cubicBezTo>
                <a:cubicBezTo>
                  <a:pt x="882010" y="126219"/>
                  <a:pt x="870247" y="127833"/>
                  <a:pt x="859655" y="130243"/>
                </a:cubicBezTo>
                <a:cubicBezTo>
                  <a:pt x="849647" y="132514"/>
                  <a:pt x="840569" y="135501"/>
                  <a:pt x="831537" y="138410"/>
                </a:cubicBezTo>
                <a:cubicBezTo>
                  <a:pt x="821629" y="141596"/>
                  <a:pt x="812206" y="145062"/>
                  <a:pt x="799955" y="149324"/>
                </a:cubicBezTo>
                <a:cubicBezTo>
                  <a:pt x="808058" y="149384"/>
                  <a:pt x="815967" y="150201"/>
                  <a:pt x="822651" y="149345"/>
                </a:cubicBezTo>
                <a:cubicBezTo>
                  <a:pt x="837980" y="147352"/>
                  <a:pt x="852675" y="144544"/>
                  <a:pt x="867661" y="142114"/>
                </a:cubicBezTo>
                <a:cubicBezTo>
                  <a:pt x="879474" y="140202"/>
                  <a:pt x="891285" y="138131"/>
                  <a:pt x="910665" y="139545"/>
                </a:cubicBezTo>
                <a:cubicBezTo>
                  <a:pt x="889430" y="147512"/>
                  <a:pt x="863852" y="147571"/>
                  <a:pt x="845107" y="153787"/>
                </a:cubicBezTo>
                <a:cubicBezTo>
                  <a:pt x="862630" y="155499"/>
                  <a:pt x="882254" y="147074"/>
                  <a:pt x="897046" y="157133"/>
                </a:cubicBezTo>
                <a:cubicBezTo>
                  <a:pt x="896313" y="158307"/>
                  <a:pt x="894994" y="160478"/>
                  <a:pt x="893530" y="162888"/>
                </a:cubicBezTo>
                <a:cubicBezTo>
                  <a:pt x="904465" y="161694"/>
                  <a:pt x="915546" y="160478"/>
                  <a:pt x="926918" y="159244"/>
                </a:cubicBezTo>
                <a:cubicBezTo>
                  <a:pt x="925209" y="157591"/>
                  <a:pt x="923454" y="155838"/>
                  <a:pt x="921305" y="153766"/>
                </a:cubicBezTo>
                <a:cubicBezTo>
                  <a:pt x="938343" y="149842"/>
                  <a:pt x="947226" y="154324"/>
                  <a:pt x="957182" y="159961"/>
                </a:cubicBezTo>
                <a:lnTo>
                  <a:pt x="991010" y="150396"/>
                </a:lnTo>
                <a:lnTo>
                  <a:pt x="1061693" y="144324"/>
                </a:lnTo>
                <a:cubicBezTo>
                  <a:pt x="1085659" y="140819"/>
                  <a:pt x="1112264" y="140401"/>
                  <a:pt x="1137696" y="138529"/>
                </a:cubicBezTo>
                <a:cubicBezTo>
                  <a:pt x="1145262" y="137972"/>
                  <a:pt x="1152634" y="136995"/>
                  <a:pt x="1160151" y="136377"/>
                </a:cubicBezTo>
                <a:cubicBezTo>
                  <a:pt x="1177430" y="134943"/>
                  <a:pt x="1194710" y="132833"/>
                  <a:pt x="1212135" y="132454"/>
                </a:cubicBezTo>
                <a:cubicBezTo>
                  <a:pt x="1229711" y="132075"/>
                  <a:pt x="1245476" y="130622"/>
                  <a:pt x="1260658" y="126717"/>
                </a:cubicBezTo>
                <a:cubicBezTo>
                  <a:pt x="1258215" y="125085"/>
                  <a:pt x="1256311" y="123829"/>
                  <a:pt x="1252944" y="121619"/>
                </a:cubicBezTo>
                <a:cubicBezTo>
                  <a:pt x="1280476" y="120563"/>
                  <a:pt x="1306494" y="119547"/>
                  <a:pt x="1332560" y="118551"/>
                </a:cubicBezTo>
                <a:cubicBezTo>
                  <a:pt x="1333242" y="118889"/>
                  <a:pt x="1333925" y="119229"/>
                  <a:pt x="1334609" y="119587"/>
                </a:cubicBezTo>
                <a:cubicBezTo>
                  <a:pt x="1322747" y="122496"/>
                  <a:pt x="1310984" y="125463"/>
                  <a:pt x="1298976" y="128272"/>
                </a:cubicBezTo>
                <a:cubicBezTo>
                  <a:pt x="1287408" y="130961"/>
                  <a:pt x="1275641" y="133471"/>
                  <a:pt x="1261683" y="136577"/>
                </a:cubicBezTo>
                <a:cubicBezTo>
                  <a:pt x="1275788" y="137613"/>
                  <a:pt x="1285894" y="139325"/>
                  <a:pt x="1295167" y="138787"/>
                </a:cubicBezTo>
                <a:cubicBezTo>
                  <a:pt x="1307080" y="138091"/>
                  <a:pt x="1318111" y="135063"/>
                  <a:pt x="1330070" y="134027"/>
                </a:cubicBezTo>
                <a:cubicBezTo>
                  <a:pt x="1340369" y="133131"/>
                  <a:pt x="1351595" y="133111"/>
                  <a:pt x="1361896" y="133848"/>
                </a:cubicBezTo>
                <a:cubicBezTo>
                  <a:pt x="1365409" y="134106"/>
                  <a:pt x="1367510" y="137793"/>
                  <a:pt x="1371951" y="141199"/>
                </a:cubicBezTo>
                <a:cubicBezTo>
                  <a:pt x="1351595" y="140979"/>
                  <a:pt x="1332851" y="138869"/>
                  <a:pt x="1323285" y="147910"/>
                </a:cubicBezTo>
                <a:cubicBezTo>
                  <a:pt x="1331926" y="150420"/>
                  <a:pt x="1346567" y="151536"/>
                  <a:pt x="1337441" y="158188"/>
                </a:cubicBezTo>
                <a:cubicBezTo>
                  <a:pt x="1349547" y="157272"/>
                  <a:pt x="1359553" y="156515"/>
                  <a:pt x="1371169" y="155638"/>
                </a:cubicBezTo>
                <a:cubicBezTo>
                  <a:pt x="1367558" y="153646"/>
                  <a:pt x="1364240" y="151815"/>
                  <a:pt x="1357748" y="148229"/>
                </a:cubicBezTo>
                <a:cubicBezTo>
                  <a:pt x="1369268" y="148768"/>
                  <a:pt x="1379029" y="148030"/>
                  <a:pt x="1382252" y="149563"/>
                </a:cubicBezTo>
                <a:cubicBezTo>
                  <a:pt x="1397675" y="156894"/>
                  <a:pt x="1410709" y="152750"/>
                  <a:pt x="1426965" y="148667"/>
                </a:cubicBezTo>
                <a:cubicBezTo>
                  <a:pt x="1419740" y="146098"/>
                  <a:pt x="1407000" y="143787"/>
                  <a:pt x="1419106" y="139744"/>
                </a:cubicBezTo>
                <a:lnTo>
                  <a:pt x="1493383" y="136517"/>
                </a:lnTo>
                <a:lnTo>
                  <a:pt x="1438729" y="145620"/>
                </a:lnTo>
                <a:cubicBezTo>
                  <a:pt x="1457473" y="147192"/>
                  <a:pt x="1473874" y="145879"/>
                  <a:pt x="1486272" y="143150"/>
                </a:cubicBezTo>
                <a:cubicBezTo>
                  <a:pt x="1513901" y="137055"/>
                  <a:pt x="1544946" y="138370"/>
                  <a:pt x="1573405" y="134685"/>
                </a:cubicBezTo>
                <a:cubicBezTo>
                  <a:pt x="1584778" y="133211"/>
                  <a:pt x="1596592" y="132195"/>
                  <a:pt x="1608355" y="131438"/>
                </a:cubicBezTo>
                <a:cubicBezTo>
                  <a:pt x="1615579" y="130961"/>
                  <a:pt x="1623195" y="131359"/>
                  <a:pt x="1631006" y="132733"/>
                </a:cubicBezTo>
                <a:cubicBezTo>
                  <a:pt x="1578238" y="140959"/>
                  <a:pt x="1523760" y="146058"/>
                  <a:pt x="1464356" y="152352"/>
                </a:cubicBezTo>
                <a:cubicBezTo>
                  <a:pt x="1480072" y="155539"/>
                  <a:pt x="1489690" y="152591"/>
                  <a:pt x="1499501" y="151855"/>
                </a:cubicBezTo>
                <a:cubicBezTo>
                  <a:pt x="1509802" y="151097"/>
                  <a:pt x="1520393" y="150838"/>
                  <a:pt x="1530643" y="149982"/>
                </a:cubicBezTo>
                <a:cubicBezTo>
                  <a:pt x="1541775" y="149047"/>
                  <a:pt x="1552513" y="147373"/>
                  <a:pt x="1563642" y="146556"/>
                </a:cubicBezTo>
                <a:cubicBezTo>
                  <a:pt x="1573650" y="145819"/>
                  <a:pt x="1583949" y="145779"/>
                  <a:pt x="1597958" y="145321"/>
                </a:cubicBezTo>
                <a:cubicBezTo>
                  <a:pt x="1594248" y="148269"/>
                  <a:pt x="1592684" y="149523"/>
                  <a:pt x="1590636" y="151157"/>
                </a:cubicBezTo>
                <a:cubicBezTo>
                  <a:pt x="1594540" y="152053"/>
                  <a:pt x="1598496" y="152950"/>
                  <a:pt x="1602400" y="153847"/>
                </a:cubicBezTo>
                <a:cubicBezTo>
                  <a:pt x="1601716" y="154563"/>
                  <a:pt x="1601472" y="155518"/>
                  <a:pt x="1600593" y="155638"/>
                </a:cubicBezTo>
                <a:cubicBezTo>
                  <a:pt x="1589025" y="157133"/>
                  <a:pt x="1576334" y="160378"/>
                  <a:pt x="1565986" y="159443"/>
                </a:cubicBezTo>
                <a:cubicBezTo>
                  <a:pt x="1554222" y="158367"/>
                  <a:pt x="1543970" y="162569"/>
                  <a:pt x="1533328" y="159563"/>
                </a:cubicBezTo>
                <a:cubicBezTo>
                  <a:pt x="1532743" y="159383"/>
                  <a:pt x="1531620" y="159244"/>
                  <a:pt x="1531082" y="159363"/>
                </a:cubicBezTo>
                <a:cubicBezTo>
                  <a:pt x="1511997" y="163466"/>
                  <a:pt x="1492910" y="167570"/>
                  <a:pt x="1474020" y="171812"/>
                </a:cubicBezTo>
                <a:cubicBezTo>
                  <a:pt x="1472509" y="172150"/>
                  <a:pt x="1472411" y="173545"/>
                  <a:pt x="1471678" y="174441"/>
                </a:cubicBezTo>
                <a:cubicBezTo>
                  <a:pt x="1487199" y="180317"/>
                  <a:pt x="1482759" y="169681"/>
                  <a:pt x="1494913" y="170896"/>
                </a:cubicBezTo>
                <a:cubicBezTo>
                  <a:pt x="1497306" y="171991"/>
                  <a:pt x="1501259" y="173824"/>
                  <a:pt x="1504628" y="175397"/>
                </a:cubicBezTo>
                <a:cubicBezTo>
                  <a:pt x="1533328" y="174202"/>
                  <a:pt x="1562762" y="174740"/>
                  <a:pt x="1589269" y="171414"/>
                </a:cubicBezTo>
                <a:cubicBezTo>
                  <a:pt x="1615433" y="168127"/>
                  <a:pt x="1642379" y="167788"/>
                  <a:pt x="1669614" y="165318"/>
                </a:cubicBezTo>
                <a:cubicBezTo>
                  <a:pt x="1670497" y="153168"/>
                  <a:pt x="1701783" y="151376"/>
                  <a:pt x="1714086" y="141995"/>
                </a:cubicBezTo>
                <a:cubicBezTo>
                  <a:pt x="1711596" y="140740"/>
                  <a:pt x="1708278" y="139087"/>
                  <a:pt x="1704518" y="137194"/>
                </a:cubicBezTo>
                <a:cubicBezTo>
                  <a:pt x="1697146" y="139087"/>
                  <a:pt x="1690557" y="140760"/>
                  <a:pt x="1683967" y="142453"/>
                </a:cubicBezTo>
                <a:lnTo>
                  <a:pt x="1684016" y="142472"/>
                </a:lnTo>
                <a:cubicBezTo>
                  <a:pt x="1676058" y="139983"/>
                  <a:pt x="1669373" y="139604"/>
                  <a:pt x="1665418" y="144245"/>
                </a:cubicBezTo>
                <a:cubicBezTo>
                  <a:pt x="1663708" y="146258"/>
                  <a:pt x="1661660" y="148209"/>
                  <a:pt x="1659121" y="150858"/>
                </a:cubicBezTo>
                <a:cubicBezTo>
                  <a:pt x="1640279" y="145122"/>
                  <a:pt x="1648921" y="135661"/>
                  <a:pt x="1636277" y="130004"/>
                </a:cubicBezTo>
                <a:cubicBezTo>
                  <a:pt x="1626659" y="125683"/>
                  <a:pt x="1604109" y="133411"/>
                  <a:pt x="1601862" y="123253"/>
                </a:cubicBezTo>
                <a:cubicBezTo>
                  <a:pt x="1585169" y="124587"/>
                  <a:pt x="1570183" y="125783"/>
                  <a:pt x="1555245" y="126977"/>
                </a:cubicBezTo>
                <a:cubicBezTo>
                  <a:pt x="1570622" y="119847"/>
                  <a:pt x="1604061" y="118055"/>
                  <a:pt x="1629980" y="121839"/>
                </a:cubicBezTo>
                <a:cubicBezTo>
                  <a:pt x="1640474" y="114547"/>
                  <a:pt x="1656243" y="112894"/>
                  <a:pt x="1676451" y="117716"/>
                </a:cubicBezTo>
                <a:cubicBezTo>
                  <a:pt x="1667762" y="118950"/>
                  <a:pt x="1659121" y="120185"/>
                  <a:pt x="1647016" y="121897"/>
                </a:cubicBezTo>
                <a:cubicBezTo>
                  <a:pt x="1652482" y="126498"/>
                  <a:pt x="1657802" y="130961"/>
                  <a:pt x="1664002" y="136179"/>
                </a:cubicBezTo>
                <a:cubicBezTo>
                  <a:pt x="1692949" y="135880"/>
                  <a:pt x="1721504" y="132175"/>
                  <a:pt x="1748010" y="123969"/>
                </a:cubicBezTo>
                <a:cubicBezTo>
                  <a:pt x="1743569" y="123969"/>
                  <a:pt x="1738786" y="123511"/>
                  <a:pt x="1734782" y="124068"/>
                </a:cubicBezTo>
                <a:cubicBezTo>
                  <a:pt x="1727215" y="125105"/>
                  <a:pt x="1720334" y="126977"/>
                  <a:pt x="1712768" y="128033"/>
                </a:cubicBezTo>
                <a:lnTo>
                  <a:pt x="1698692" y="124538"/>
                </a:lnTo>
                <a:lnTo>
                  <a:pt x="1698887" y="124489"/>
                </a:lnTo>
                <a:lnTo>
                  <a:pt x="1712426" y="123709"/>
                </a:lnTo>
                <a:cubicBezTo>
                  <a:pt x="1711596" y="123013"/>
                  <a:pt x="1710766" y="122336"/>
                  <a:pt x="1709936" y="121638"/>
                </a:cubicBezTo>
                <a:lnTo>
                  <a:pt x="1698887" y="124489"/>
                </a:lnTo>
                <a:lnTo>
                  <a:pt x="1698612" y="124504"/>
                </a:lnTo>
                <a:lnTo>
                  <a:pt x="1692157" y="118872"/>
                </a:lnTo>
                <a:cubicBezTo>
                  <a:pt x="1692754" y="117351"/>
                  <a:pt x="1696243" y="115972"/>
                  <a:pt x="1703004" y="114050"/>
                </a:cubicBezTo>
                <a:cubicBezTo>
                  <a:pt x="1720286" y="109150"/>
                  <a:pt x="1738053" y="104509"/>
                  <a:pt x="1755528" y="99690"/>
                </a:cubicBezTo>
                <a:cubicBezTo>
                  <a:pt x="1760165" y="98415"/>
                  <a:pt x="1764511" y="96941"/>
                  <a:pt x="1772124" y="94591"/>
                </a:cubicBezTo>
                <a:cubicBezTo>
                  <a:pt x="1766852" y="93316"/>
                  <a:pt x="1762801" y="92319"/>
                  <a:pt x="1758605" y="91304"/>
                </a:cubicBezTo>
                <a:cubicBezTo>
                  <a:pt x="1764315" y="84531"/>
                  <a:pt x="1773149" y="80011"/>
                  <a:pt x="1792871" y="79651"/>
                </a:cubicBezTo>
                <a:cubicBezTo>
                  <a:pt x="1789211" y="84433"/>
                  <a:pt x="1785792" y="88914"/>
                  <a:pt x="1781986" y="93913"/>
                </a:cubicBezTo>
                <a:cubicBezTo>
                  <a:pt x="1797021" y="94431"/>
                  <a:pt x="1804929" y="89372"/>
                  <a:pt x="1817276" y="85847"/>
                </a:cubicBezTo>
                <a:cubicBezTo>
                  <a:pt x="1805952" y="82539"/>
                  <a:pt x="1804682" y="78955"/>
                  <a:pt x="1815765" y="75510"/>
                </a:cubicBezTo>
                <a:cubicBezTo>
                  <a:pt x="1818986" y="74513"/>
                  <a:pt x="1822014" y="73338"/>
                  <a:pt x="1825575" y="72581"/>
                </a:cubicBezTo>
                <a:cubicBezTo>
                  <a:pt x="1840122" y="69494"/>
                  <a:pt x="1845687" y="65052"/>
                  <a:pt x="1838706" y="59275"/>
                </a:cubicBezTo>
                <a:cubicBezTo>
                  <a:pt x="1851544" y="57564"/>
                  <a:pt x="1864236" y="56567"/>
                  <a:pt x="1875120" y="54196"/>
                </a:cubicBezTo>
                <a:cubicBezTo>
                  <a:pt x="1885324" y="51966"/>
                  <a:pt x="1893572" y="48241"/>
                  <a:pt x="1906168" y="46169"/>
                </a:cubicBezTo>
                <a:cubicBezTo>
                  <a:pt x="1904654" y="48460"/>
                  <a:pt x="1903141" y="50731"/>
                  <a:pt x="1901236" y="53619"/>
                </a:cubicBezTo>
                <a:cubicBezTo>
                  <a:pt x="1904605" y="53738"/>
                  <a:pt x="1908118" y="54336"/>
                  <a:pt x="1910268" y="53878"/>
                </a:cubicBezTo>
                <a:cubicBezTo>
                  <a:pt x="1932575" y="49178"/>
                  <a:pt x="1954102" y="43739"/>
                  <a:pt x="1976994" y="39617"/>
                </a:cubicBezTo>
                <a:cubicBezTo>
                  <a:pt x="1998522" y="35752"/>
                  <a:pt x="2021219" y="32766"/>
                  <a:pt x="2045771" y="32526"/>
                </a:cubicBezTo>
                <a:cubicBezTo>
                  <a:pt x="2024785" y="35414"/>
                  <a:pt x="2011701" y="44099"/>
                  <a:pt x="1987687" y="44756"/>
                </a:cubicBezTo>
                <a:cubicBezTo>
                  <a:pt x="1983634" y="44875"/>
                  <a:pt x="1979680" y="47565"/>
                  <a:pt x="1976311" y="49257"/>
                </a:cubicBezTo>
                <a:cubicBezTo>
                  <a:pt x="1970551" y="52166"/>
                  <a:pt x="1965328" y="55212"/>
                  <a:pt x="1959617" y="58340"/>
                </a:cubicBezTo>
                <a:cubicBezTo>
                  <a:pt x="1995203" y="60530"/>
                  <a:pt x="2022733" y="48261"/>
                  <a:pt x="2061393" y="47505"/>
                </a:cubicBezTo>
                <a:cubicBezTo>
                  <a:pt x="2050704" y="55452"/>
                  <a:pt x="2034594" y="55831"/>
                  <a:pt x="2021121" y="58022"/>
                </a:cubicBezTo>
                <a:cubicBezTo>
                  <a:pt x="2006870" y="60352"/>
                  <a:pt x="1992859" y="62962"/>
                  <a:pt x="1979338" y="66665"/>
                </a:cubicBezTo>
                <a:cubicBezTo>
                  <a:pt x="1989344" y="65530"/>
                  <a:pt x="1999694" y="64774"/>
                  <a:pt x="2009260" y="63180"/>
                </a:cubicBezTo>
                <a:cubicBezTo>
                  <a:pt x="2023856" y="60730"/>
                  <a:pt x="2037475" y="60949"/>
                  <a:pt x="2052364" y="64256"/>
                </a:cubicBezTo>
                <a:cubicBezTo>
                  <a:pt x="2051436" y="66546"/>
                  <a:pt x="2050460" y="68995"/>
                  <a:pt x="2049483" y="71506"/>
                </a:cubicBezTo>
                <a:cubicBezTo>
                  <a:pt x="2061051" y="70231"/>
                  <a:pt x="2071692" y="69075"/>
                  <a:pt x="2082286" y="67900"/>
                </a:cubicBezTo>
                <a:cubicBezTo>
                  <a:pt x="2079405" y="66366"/>
                  <a:pt x="2076185" y="64674"/>
                  <a:pt x="2072376" y="62682"/>
                </a:cubicBezTo>
                <a:cubicBezTo>
                  <a:pt x="2091022" y="57564"/>
                  <a:pt x="2099028" y="64235"/>
                  <a:pt x="2111867" y="68259"/>
                </a:cubicBezTo>
                <a:cubicBezTo>
                  <a:pt x="2125144" y="65152"/>
                  <a:pt x="2138861" y="61945"/>
                  <a:pt x="2152626" y="58738"/>
                </a:cubicBezTo>
                <a:cubicBezTo>
                  <a:pt x="2152626" y="58738"/>
                  <a:pt x="2152431" y="58797"/>
                  <a:pt x="2152431" y="58797"/>
                </a:cubicBezTo>
                <a:cubicBezTo>
                  <a:pt x="2172885" y="59096"/>
                  <a:pt x="2191580" y="57164"/>
                  <a:pt x="2211204" y="54236"/>
                </a:cubicBezTo>
                <a:cubicBezTo>
                  <a:pt x="2235609" y="50592"/>
                  <a:pt x="2262748" y="50074"/>
                  <a:pt x="2288619" y="48001"/>
                </a:cubicBezTo>
                <a:cubicBezTo>
                  <a:pt x="2309756" y="46309"/>
                  <a:pt x="2331235" y="44916"/>
                  <a:pt x="2351641" y="42226"/>
                </a:cubicBezTo>
                <a:lnTo>
                  <a:pt x="2376983" y="44841"/>
                </a:lnTo>
                <a:lnTo>
                  <a:pt x="2377511" y="48082"/>
                </a:lnTo>
                <a:cubicBezTo>
                  <a:pt x="2379132" y="48625"/>
                  <a:pt x="2382000" y="48689"/>
                  <a:pt x="2385514" y="48500"/>
                </a:cubicBezTo>
                <a:cubicBezTo>
                  <a:pt x="2395911" y="47942"/>
                  <a:pt x="2406310" y="47146"/>
                  <a:pt x="2416755" y="46847"/>
                </a:cubicBezTo>
                <a:cubicBezTo>
                  <a:pt x="2432865" y="46389"/>
                  <a:pt x="2449021" y="46488"/>
                  <a:pt x="2465082" y="45851"/>
                </a:cubicBezTo>
                <a:cubicBezTo>
                  <a:pt x="2473622" y="45512"/>
                  <a:pt x="2481922" y="44138"/>
                  <a:pt x="2493783" y="42864"/>
                </a:cubicBezTo>
                <a:cubicBezTo>
                  <a:pt x="2494565" y="43202"/>
                  <a:pt x="2498176" y="44776"/>
                  <a:pt x="2502082" y="46468"/>
                </a:cubicBezTo>
                <a:cubicBezTo>
                  <a:pt x="2514969" y="45452"/>
                  <a:pt x="2528733" y="44358"/>
                  <a:pt x="2544598" y="43102"/>
                </a:cubicBezTo>
                <a:cubicBezTo>
                  <a:pt x="2536933" y="49696"/>
                  <a:pt x="2519263" y="53540"/>
                  <a:pt x="2502082" y="52365"/>
                </a:cubicBezTo>
                <a:cubicBezTo>
                  <a:pt x="2491048" y="51608"/>
                  <a:pt x="2482557" y="51169"/>
                  <a:pt x="2473671" y="55034"/>
                </a:cubicBezTo>
                <a:cubicBezTo>
                  <a:pt x="2470110" y="56587"/>
                  <a:pt x="2459811" y="56447"/>
                  <a:pt x="2453364" y="55810"/>
                </a:cubicBezTo>
                <a:cubicBezTo>
                  <a:pt x="2441846" y="54655"/>
                  <a:pt x="2430472" y="50870"/>
                  <a:pt x="2419832" y="51308"/>
                </a:cubicBezTo>
                <a:cubicBezTo>
                  <a:pt x="2409531" y="51746"/>
                  <a:pt x="2400257" y="56109"/>
                  <a:pt x="2389324" y="59096"/>
                </a:cubicBezTo>
                <a:cubicBezTo>
                  <a:pt x="2390151" y="57185"/>
                  <a:pt x="2390933" y="55492"/>
                  <a:pt x="2391812" y="53519"/>
                </a:cubicBezTo>
                <a:cubicBezTo>
                  <a:pt x="2369602" y="52046"/>
                  <a:pt x="2383854" y="62662"/>
                  <a:pt x="2366868" y="64195"/>
                </a:cubicBezTo>
                <a:cubicBezTo>
                  <a:pt x="2362183" y="58917"/>
                  <a:pt x="2357302" y="53399"/>
                  <a:pt x="2352126" y="47584"/>
                </a:cubicBezTo>
                <a:cubicBezTo>
                  <a:pt x="2308535" y="51846"/>
                  <a:pt x="2266215" y="55870"/>
                  <a:pt x="2224136" y="60232"/>
                </a:cubicBezTo>
                <a:lnTo>
                  <a:pt x="2206675" y="64663"/>
                </a:lnTo>
                <a:lnTo>
                  <a:pt x="2206223" y="64693"/>
                </a:lnTo>
                <a:lnTo>
                  <a:pt x="2205888" y="64727"/>
                </a:lnTo>
                <a:lnTo>
                  <a:pt x="2191524" y="63849"/>
                </a:lnTo>
                <a:cubicBezTo>
                  <a:pt x="2186320" y="63971"/>
                  <a:pt x="2180767" y="64913"/>
                  <a:pt x="2174640" y="67860"/>
                </a:cubicBezTo>
                <a:cubicBezTo>
                  <a:pt x="2181548" y="67163"/>
                  <a:pt x="2187222" y="66596"/>
                  <a:pt x="2192281" y="66090"/>
                </a:cubicBezTo>
                <a:lnTo>
                  <a:pt x="2205888" y="64727"/>
                </a:lnTo>
                <a:lnTo>
                  <a:pt x="2206320" y="64753"/>
                </a:lnTo>
                <a:lnTo>
                  <a:pt x="2206675" y="64663"/>
                </a:lnTo>
                <a:lnTo>
                  <a:pt x="2256562" y="61362"/>
                </a:lnTo>
                <a:cubicBezTo>
                  <a:pt x="2273769" y="60223"/>
                  <a:pt x="2291622" y="59037"/>
                  <a:pt x="2310782" y="57762"/>
                </a:cubicBezTo>
                <a:cubicBezTo>
                  <a:pt x="2304728" y="61347"/>
                  <a:pt x="2301607" y="63220"/>
                  <a:pt x="2297749" y="65510"/>
                </a:cubicBezTo>
                <a:cubicBezTo>
                  <a:pt x="2303801" y="66248"/>
                  <a:pt x="2308877" y="66884"/>
                  <a:pt x="2318739" y="68079"/>
                </a:cubicBezTo>
                <a:cubicBezTo>
                  <a:pt x="2313567" y="69155"/>
                  <a:pt x="2311516" y="69912"/>
                  <a:pt x="2309415" y="69971"/>
                </a:cubicBezTo>
                <a:cubicBezTo>
                  <a:pt x="2292770" y="70469"/>
                  <a:pt x="2276856" y="73916"/>
                  <a:pt x="2259234" y="71406"/>
                </a:cubicBezTo>
                <a:cubicBezTo>
                  <a:pt x="2254061" y="70669"/>
                  <a:pt x="2244883" y="71365"/>
                  <a:pt x="2240980" y="72859"/>
                </a:cubicBezTo>
                <a:cubicBezTo>
                  <a:pt x="2219451" y="81146"/>
                  <a:pt x="2191043" y="81724"/>
                  <a:pt x="2165074" y="85069"/>
                </a:cubicBezTo>
                <a:cubicBezTo>
                  <a:pt x="2161461" y="85528"/>
                  <a:pt x="2158191" y="86365"/>
                  <a:pt x="2155506" y="88635"/>
                </a:cubicBezTo>
                <a:cubicBezTo>
                  <a:pt x="2162291" y="88117"/>
                  <a:pt x="2169075" y="87619"/>
                  <a:pt x="2176691" y="87041"/>
                </a:cubicBezTo>
                <a:cubicBezTo>
                  <a:pt x="2177033" y="88615"/>
                  <a:pt x="2177326" y="90049"/>
                  <a:pt x="2177716" y="91743"/>
                </a:cubicBezTo>
                <a:cubicBezTo>
                  <a:pt x="2185626" y="91105"/>
                  <a:pt x="2193383" y="90487"/>
                  <a:pt x="2200805" y="89889"/>
                </a:cubicBezTo>
                <a:cubicBezTo>
                  <a:pt x="2201341" y="88117"/>
                  <a:pt x="2201781" y="86604"/>
                  <a:pt x="2202221" y="85069"/>
                </a:cubicBezTo>
                <a:cubicBezTo>
                  <a:pt x="2205587" y="85468"/>
                  <a:pt x="2211689" y="85687"/>
                  <a:pt x="2211883" y="86265"/>
                </a:cubicBezTo>
                <a:cubicBezTo>
                  <a:pt x="2213154" y="89969"/>
                  <a:pt x="2219108" y="89113"/>
                  <a:pt x="2224579" y="88815"/>
                </a:cubicBezTo>
                <a:cubicBezTo>
                  <a:pt x="2239025" y="88017"/>
                  <a:pt x="2253426" y="87180"/>
                  <a:pt x="2267827" y="86345"/>
                </a:cubicBezTo>
                <a:cubicBezTo>
                  <a:pt x="2278224" y="85747"/>
                  <a:pt x="2288619" y="85189"/>
                  <a:pt x="2298969" y="84511"/>
                </a:cubicBezTo>
                <a:cubicBezTo>
                  <a:pt x="2306875" y="83994"/>
                  <a:pt x="2314832" y="83417"/>
                  <a:pt x="2322642" y="82679"/>
                </a:cubicBezTo>
                <a:cubicBezTo>
                  <a:pt x="2334799" y="81525"/>
                  <a:pt x="2346903" y="80210"/>
                  <a:pt x="2361792" y="78656"/>
                </a:cubicBezTo>
                <a:cubicBezTo>
                  <a:pt x="2369651" y="76008"/>
                  <a:pt x="2380341" y="72362"/>
                  <a:pt x="2391129" y="68698"/>
                </a:cubicBezTo>
                <a:cubicBezTo>
                  <a:pt x="2407091" y="73538"/>
                  <a:pt x="2423150" y="75270"/>
                  <a:pt x="2441601" y="73557"/>
                </a:cubicBezTo>
                <a:cubicBezTo>
                  <a:pt x="2455758" y="72242"/>
                  <a:pt x="2470304" y="71625"/>
                  <a:pt x="2484705" y="70709"/>
                </a:cubicBezTo>
                <a:cubicBezTo>
                  <a:pt x="2484705" y="70709"/>
                  <a:pt x="2486852" y="70709"/>
                  <a:pt x="2486852" y="70709"/>
                </a:cubicBezTo>
                <a:lnTo>
                  <a:pt x="2489000" y="70729"/>
                </a:lnTo>
                <a:cubicBezTo>
                  <a:pt x="2498469" y="70729"/>
                  <a:pt x="2507940" y="70729"/>
                  <a:pt x="2517410" y="70729"/>
                </a:cubicBezTo>
                <a:cubicBezTo>
                  <a:pt x="2517606" y="71365"/>
                  <a:pt x="2517750" y="72003"/>
                  <a:pt x="2517946" y="72641"/>
                </a:cubicBezTo>
                <a:cubicBezTo>
                  <a:pt x="2499250" y="74174"/>
                  <a:pt x="2480554" y="75708"/>
                  <a:pt x="2461761" y="77242"/>
                </a:cubicBezTo>
                <a:cubicBezTo>
                  <a:pt x="2467765" y="81525"/>
                  <a:pt x="2476454" y="83875"/>
                  <a:pt x="2488462" y="83217"/>
                </a:cubicBezTo>
                <a:cubicBezTo>
                  <a:pt x="2503157" y="82400"/>
                  <a:pt x="2518189" y="85767"/>
                  <a:pt x="2532981" y="81325"/>
                </a:cubicBezTo>
                <a:cubicBezTo>
                  <a:pt x="2540303" y="79115"/>
                  <a:pt x="2548306" y="81505"/>
                  <a:pt x="2549091" y="86902"/>
                </a:cubicBezTo>
                <a:cubicBezTo>
                  <a:pt x="2539717" y="87998"/>
                  <a:pt x="2530003" y="89133"/>
                  <a:pt x="2520192" y="90267"/>
                </a:cubicBezTo>
                <a:cubicBezTo>
                  <a:pt x="2531027" y="100148"/>
                  <a:pt x="2531027" y="100148"/>
                  <a:pt x="2548208" y="102140"/>
                </a:cubicBezTo>
                <a:cubicBezTo>
                  <a:pt x="2526391" y="104051"/>
                  <a:pt x="2503498" y="104987"/>
                  <a:pt x="2486705" y="112954"/>
                </a:cubicBezTo>
                <a:cubicBezTo>
                  <a:pt x="2506427" y="114668"/>
                  <a:pt x="2524682" y="116301"/>
                  <a:pt x="2543136" y="112597"/>
                </a:cubicBezTo>
                <a:cubicBezTo>
                  <a:pt x="2545673" y="112099"/>
                  <a:pt x="2549527" y="112158"/>
                  <a:pt x="2552311" y="112517"/>
                </a:cubicBezTo>
                <a:cubicBezTo>
                  <a:pt x="2567006" y="114469"/>
                  <a:pt x="2580625" y="113851"/>
                  <a:pt x="2596096" y="112736"/>
                </a:cubicBezTo>
                <a:cubicBezTo>
                  <a:pt x="2624800" y="110664"/>
                  <a:pt x="2654673" y="111481"/>
                  <a:pt x="2683961" y="110664"/>
                </a:cubicBezTo>
                <a:cubicBezTo>
                  <a:pt x="2703877" y="110107"/>
                  <a:pt x="2723695" y="108971"/>
                  <a:pt x="2743416" y="107735"/>
                </a:cubicBezTo>
                <a:cubicBezTo>
                  <a:pt x="2747173" y="107498"/>
                  <a:pt x="2750299" y="105545"/>
                  <a:pt x="2752249" y="102658"/>
                </a:cubicBezTo>
                <a:cubicBezTo>
                  <a:pt x="2737704" y="103074"/>
                  <a:pt x="2723109" y="103493"/>
                  <a:pt x="2708562" y="103912"/>
                </a:cubicBezTo>
                <a:cubicBezTo>
                  <a:pt x="2708317" y="103135"/>
                  <a:pt x="2708027" y="102379"/>
                  <a:pt x="2707783" y="101602"/>
                </a:cubicBezTo>
                <a:cubicBezTo>
                  <a:pt x="2717935" y="101084"/>
                  <a:pt x="2728087" y="100645"/>
                  <a:pt x="2738193" y="100027"/>
                </a:cubicBezTo>
                <a:cubicBezTo>
                  <a:pt x="2748931" y="99351"/>
                  <a:pt x="2758061" y="97439"/>
                  <a:pt x="2769385" y="101741"/>
                </a:cubicBezTo>
                <a:cubicBezTo>
                  <a:pt x="2776219" y="104350"/>
                  <a:pt x="2791838" y="103573"/>
                  <a:pt x="2803504" y="103533"/>
                </a:cubicBezTo>
                <a:cubicBezTo>
                  <a:pt x="2813903" y="103493"/>
                  <a:pt x="2824249" y="102379"/>
                  <a:pt x="2834551" y="101741"/>
                </a:cubicBezTo>
                <a:cubicBezTo>
                  <a:pt x="2837625" y="99291"/>
                  <a:pt x="2839775" y="96622"/>
                  <a:pt x="2843873" y="94591"/>
                </a:cubicBezTo>
                <a:cubicBezTo>
                  <a:pt x="2847536" y="92777"/>
                  <a:pt x="2853295" y="91663"/>
                  <a:pt x="2859250" y="89929"/>
                </a:cubicBezTo>
                <a:cubicBezTo>
                  <a:pt x="2865791" y="91483"/>
                  <a:pt x="2873309" y="93295"/>
                  <a:pt x="2882632" y="95527"/>
                </a:cubicBezTo>
                <a:cubicBezTo>
                  <a:pt x="2877994" y="97180"/>
                  <a:pt x="2874673" y="98354"/>
                  <a:pt x="2871307" y="99551"/>
                </a:cubicBezTo>
                <a:cubicBezTo>
                  <a:pt x="2871844" y="99749"/>
                  <a:pt x="2872528" y="100148"/>
                  <a:pt x="2872819" y="100107"/>
                </a:cubicBezTo>
                <a:cubicBezTo>
                  <a:pt x="2893324" y="96881"/>
                  <a:pt x="2907965" y="107000"/>
                  <a:pt x="2927687" y="104231"/>
                </a:cubicBezTo>
                <a:cubicBezTo>
                  <a:pt x="2935546" y="103135"/>
                  <a:pt x="2942136" y="100505"/>
                  <a:pt x="2949993" y="98374"/>
                </a:cubicBezTo>
                <a:cubicBezTo>
                  <a:pt x="2947847" y="96483"/>
                  <a:pt x="2945942" y="94809"/>
                  <a:pt x="2943259" y="92460"/>
                </a:cubicBezTo>
                <a:cubicBezTo>
                  <a:pt x="2964491" y="92022"/>
                  <a:pt x="2984749" y="92081"/>
                  <a:pt x="3004665" y="91105"/>
                </a:cubicBezTo>
                <a:cubicBezTo>
                  <a:pt x="3037420" y="89511"/>
                  <a:pt x="3069930" y="87221"/>
                  <a:pt x="3102583" y="85388"/>
                </a:cubicBezTo>
                <a:cubicBezTo>
                  <a:pt x="3106247" y="85189"/>
                  <a:pt x="3110296" y="86125"/>
                  <a:pt x="3114155" y="86544"/>
                </a:cubicBezTo>
                <a:lnTo>
                  <a:pt x="3114095" y="86580"/>
                </a:lnTo>
                <a:lnTo>
                  <a:pt x="3114008" y="86604"/>
                </a:lnTo>
                <a:lnTo>
                  <a:pt x="3114041" y="86611"/>
                </a:lnTo>
                <a:lnTo>
                  <a:pt x="3106819" y="90898"/>
                </a:lnTo>
                <a:cubicBezTo>
                  <a:pt x="3103366" y="91762"/>
                  <a:pt x="3099021" y="92130"/>
                  <a:pt x="3094141" y="92279"/>
                </a:cubicBezTo>
                <a:cubicBezTo>
                  <a:pt x="3065632" y="93156"/>
                  <a:pt x="3037225" y="94212"/>
                  <a:pt x="3008765" y="95208"/>
                </a:cubicBezTo>
                <a:cubicBezTo>
                  <a:pt x="3006473" y="95287"/>
                  <a:pt x="3002321" y="95486"/>
                  <a:pt x="3002272" y="95725"/>
                </a:cubicBezTo>
                <a:cubicBezTo>
                  <a:pt x="3001247" y="102179"/>
                  <a:pt x="2984505" y="99411"/>
                  <a:pt x="2972644" y="103533"/>
                </a:cubicBezTo>
                <a:cubicBezTo>
                  <a:pt x="2982067" y="103255"/>
                  <a:pt x="2985873" y="103294"/>
                  <a:pt x="2989533" y="102995"/>
                </a:cubicBezTo>
                <a:cubicBezTo>
                  <a:pt x="3007056" y="101641"/>
                  <a:pt x="3024387" y="100745"/>
                  <a:pt x="3042301" y="102299"/>
                </a:cubicBezTo>
                <a:cubicBezTo>
                  <a:pt x="3055529" y="103453"/>
                  <a:pt x="3068318" y="103533"/>
                  <a:pt x="3080863" y="99730"/>
                </a:cubicBezTo>
                <a:cubicBezTo>
                  <a:pt x="3089749" y="97021"/>
                  <a:pt x="3100974" y="98256"/>
                  <a:pt x="3109613" y="101721"/>
                </a:cubicBezTo>
                <a:cubicBezTo>
                  <a:pt x="3115229" y="103972"/>
                  <a:pt x="3121477" y="105943"/>
                  <a:pt x="3127384" y="108014"/>
                </a:cubicBezTo>
                <a:cubicBezTo>
                  <a:pt x="3142795" y="100964"/>
                  <a:pt x="3143600" y="94922"/>
                  <a:pt x="3131013" y="90484"/>
                </a:cubicBezTo>
                <a:lnTo>
                  <a:pt x="3114041" y="86611"/>
                </a:lnTo>
                <a:lnTo>
                  <a:pt x="3114095" y="86580"/>
                </a:lnTo>
                <a:lnTo>
                  <a:pt x="3131269" y="81833"/>
                </a:lnTo>
                <a:cubicBezTo>
                  <a:pt x="3135535" y="81171"/>
                  <a:pt x="3139731" y="81216"/>
                  <a:pt x="3148127" y="81305"/>
                </a:cubicBezTo>
                <a:cubicBezTo>
                  <a:pt x="3153985" y="86205"/>
                  <a:pt x="3159841" y="91105"/>
                  <a:pt x="3165653" y="95965"/>
                </a:cubicBezTo>
                <a:cubicBezTo>
                  <a:pt x="3181223" y="95208"/>
                  <a:pt x="3195282" y="95187"/>
                  <a:pt x="3208316" y="93714"/>
                </a:cubicBezTo>
                <a:cubicBezTo>
                  <a:pt x="3224035" y="91922"/>
                  <a:pt x="3235017" y="93733"/>
                  <a:pt x="3246146" y="99511"/>
                </a:cubicBezTo>
                <a:cubicBezTo>
                  <a:pt x="3240532" y="102915"/>
                  <a:pt x="3234529" y="106561"/>
                  <a:pt x="3226474" y="111460"/>
                </a:cubicBezTo>
                <a:cubicBezTo>
                  <a:pt x="3247562" y="110645"/>
                  <a:pt x="3257616" y="122256"/>
                  <a:pt x="3281631" y="116161"/>
                </a:cubicBezTo>
                <a:cubicBezTo>
                  <a:pt x="3270991" y="113432"/>
                  <a:pt x="3261670" y="111043"/>
                  <a:pt x="3251808" y="108493"/>
                </a:cubicBezTo>
                <a:cubicBezTo>
                  <a:pt x="3252589" y="104929"/>
                  <a:pt x="3253419" y="101383"/>
                  <a:pt x="3254298" y="97379"/>
                </a:cubicBezTo>
                <a:cubicBezTo>
                  <a:pt x="3260645" y="96941"/>
                  <a:pt x="3266892" y="96523"/>
                  <a:pt x="3274455" y="96005"/>
                </a:cubicBezTo>
                <a:cubicBezTo>
                  <a:pt x="3275823" y="93415"/>
                  <a:pt x="3277337" y="90607"/>
                  <a:pt x="3278802" y="87918"/>
                </a:cubicBezTo>
                <a:cubicBezTo>
                  <a:pt x="3286662" y="84472"/>
                  <a:pt x="3303648" y="83935"/>
                  <a:pt x="3314630" y="86684"/>
                </a:cubicBezTo>
                <a:cubicBezTo>
                  <a:pt x="3336989" y="92259"/>
                  <a:pt x="3361981" y="91443"/>
                  <a:pt x="3381115" y="84572"/>
                </a:cubicBezTo>
                <a:cubicBezTo>
                  <a:pt x="3388927" y="81763"/>
                  <a:pt x="3395955" y="78975"/>
                  <a:pt x="3408501" y="79553"/>
                </a:cubicBezTo>
                <a:lnTo>
                  <a:pt x="3431355" y="76674"/>
                </a:lnTo>
                <a:lnTo>
                  <a:pt x="3443237" y="82007"/>
                </a:lnTo>
                <a:cubicBezTo>
                  <a:pt x="3447624" y="83685"/>
                  <a:pt x="3452920" y="84970"/>
                  <a:pt x="3460729" y="85049"/>
                </a:cubicBezTo>
                <a:lnTo>
                  <a:pt x="3460729" y="76661"/>
                </a:lnTo>
                <a:lnTo>
                  <a:pt x="3480675" y="76343"/>
                </a:lnTo>
                <a:cubicBezTo>
                  <a:pt x="3487297" y="76042"/>
                  <a:pt x="3493825" y="75320"/>
                  <a:pt x="3500220" y="73498"/>
                </a:cubicBezTo>
                <a:cubicBezTo>
                  <a:pt x="3507591" y="71385"/>
                  <a:pt x="3519501" y="69494"/>
                  <a:pt x="3527507" y="75111"/>
                </a:cubicBezTo>
                <a:cubicBezTo>
                  <a:pt x="3529603" y="76584"/>
                  <a:pt x="3537561" y="76683"/>
                  <a:pt x="3543175" y="77481"/>
                </a:cubicBezTo>
                <a:cubicBezTo>
                  <a:pt x="3543175" y="79274"/>
                  <a:pt x="3543175" y="81126"/>
                  <a:pt x="3543175" y="83755"/>
                </a:cubicBezTo>
                <a:cubicBezTo>
                  <a:pt x="3552743" y="84373"/>
                  <a:pt x="3564019" y="86604"/>
                  <a:pt x="3571244" y="85268"/>
                </a:cubicBezTo>
                <a:cubicBezTo>
                  <a:pt x="3595796" y="80708"/>
                  <a:pt x="3617031" y="85109"/>
                  <a:pt x="3640949" y="87798"/>
                </a:cubicBezTo>
                <a:cubicBezTo>
                  <a:pt x="3648661" y="84311"/>
                  <a:pt x="3657495" y="82500"/>
                  <a:pt x="3671799" y="83875"/>
                </a:cubicBezTo>
                <a:cubicBezTo>
                  <a:pt x="3682979" y="84950"/>
                  <a:pt x="3696205" y="82441"/>
                  <a:pt x="3709531" y="81445"/>
                </a:cubicBezTo>
                <a:cubicBezTo>
                  <a:pt x="3706653" y="76863"/>
                  <a:pt x="3704602" y="73538"/>
                  <a:pt x="3702456" y="70071"/>
                </a:cubicBezTo>
                <a:cubicBezTo>
                  <a:pt x="3715145" y="66327"/>
                  <a:pt x="3727689" y="66308"/>
                  <a:pt x="3742090" y="70290"/>
                </a:cubicBezTo>
                <a:cubicBezTo>
                  <a:pt x="3739212" y="71605"/>
                  <a:pt x="3736769" y="72721"/>
                  <a:pt x="3733547" y="74194"/>
                </a:cubicBezTo>
                <a:cubicBezTo>
                  <a:pt x="3740091" y="76445"/>
                  <a:pt x="3746580" y="78656"/>
                  <a:pt x="3753756" y="81106"/>
                </a:cubicBezTo>
                <a:cubicBezTo>
                  <a:pt x="3758978" y="74732"/>
                  <a:pt x="3760639" y="73956"/>
                  <a:pt x="3772646" y="74791"/>
                </a:cubicBezTo>
                <a:cubicBezTo>
                  <a:pt x="3790511" y="76008"/>
                  <a:pt x="3808233" y="77720"/>
                  <a:pt x="3825268" y="79155"/>
                </a:cubicBezTo>
                <a:cubicBezTo>
                  <a:pt x="3812529" y="64295"/>
                  <a:pt x="3812724" y="66546"/>
                  <a:pt x="3782362" y="67343"/>
                </a:cubicBezTo>
                <a:cubicBezTo>
                  <a:pt x="3789537" y="68458"/>
                  <a:pt x="3793931" y="69115"/>
                  <a:pt x="3798957" y="69892"/>
                </a:cubicBezTo>
                <a:cubicBezTo>
                  <a:pt x="3776114" y="75369"/>
                  <a:pt x="3760151" y="73976"/>
                  <a:pt x="3746824" y="65291"/>
                </a:cubicBezTo>
                <a:cubicBezTo>
                  <a:pt x="3752539" y="63240"/>
                  <a:pt x="3758395" y="61128"/>
                  <a:pt x="3767375" y="57902"/>
                </a:cubicBezTo>
                <a:cubicBezTo>
                  <a:pt x="3758689" y="57703"/>
                  <a:pt x="3753366" y="58022"/>
                  <a:pt x="3748875" y="57384"/>
                </a:cubicBezTo>
                <a:cubicBezTo>
                  <a:pt x="3744092" y="56706"/>
                  <a:pt x="3740091" y="55114"/>
                  <a:pt x="3733498" y="53280"/>
                </a:cubicBezTo>
                <a:cubicBezTo>
                  <a:pt x="3748973" y="49456"/>
                  <a:pt x="3762445" y="50930"/>
                  <a:pt x="3775675" y="51528"/>
                </a:cubicBezTo>
                <a:cubicBezTo>
                  <a:pt x="3781287" y="51787"/>
                  <a:pt x="3786950" y="52524"/>
                  <a:pt x="3792465" y="52385"/>
                </a:cubicBezTo>
                <a:cubicBezTo>
                  <a:pt x="3804033" y="52125"/>
                  <a:pt x="3807697" y="49296"/>
                  <a:pt x="3805157" y="44995"/>
                </a:cubicBezTo>
                <a:cubicBezTo>
                  <a:pt x="3798274" y="43182"/>
                  <a:pt x="3789636" y="42008"/>
                  <a:pt x="3785631" y="39578"/>
                </a:cubicBezTo>
                <a:cubicBezTo>
                  <a:pt x="3780702" y="36589"/>
                  <a:pt x="3779529" y="32565"/>
                  <a:pt x="3776993" y="28962"/>
                </a:cubicBezTo>
                <a:cubicBezTo>
                  <a:pt x="3776895" y="28842"/>
                  <a:pt x="3779481" y="28424"/>
                  <a:pt x="3780751" y="27090"/>
                </a:cubicBezTo>
                <a:cubicBezTo>
                  <a:pt x="3768499" y="27427"/>
                  <a:pt x="3756198" y="27746"/>
                  <a:pt x="3744873" y="28064"/>
                </a:cubicBezTo>
                <a:cubicBezTo>
                  <a:pt x="3737698" y="24420"/>
                  <a:pt x="3730815" y="20934"/>
                  <a:pt x="3722955" y="16951"/>
                </a:cubicBezTo>
                <a:cubicBezTo>
                  <a:pt x="3724224" y="13704"/>
                  <a:pt x="3725788" y="9700"/>
                  <a:pt x="3727591" y="4940"/>
                </a:cubicBezTo>
                <a:cubicBezTo>
                  <a:pt x="3740967" y="7350"/>
                  <a:pt x="3738576" y="12688"/>
                  <a:pt x="3744825" y="15656"/>
                </a:cubicBezTo>
                <a:cubicBezTo>
                  <a:pt x="3757761" y="16772"/>
                  <a:pt x="3770354" y="17886"/>
                  <a:pt x="3782997" y="18962"/>
                </a:cubicBezTo>
                <a:cubicBezTo>
                  <a:pt x="3785387" y="19162"/>
                  <a:pt x="3788317" y="19698"/>
                  <a:pt x="3790125" y="19362"/>
                </a:cubicBezTo>
                <a:cubicBezTo>
                  <a:pt x="3816188" y="14222"/>
                  <a:pt x="3842987" y="19421"/>
                  <a:pt x="3869298" y="18404"/>
                </a:cubicBezTo>
                <a:cubicBezTo>
                  <a:pt x="3873107" y="18265"/>
                  <a:pt x="3877305" y="19698"/>
                  <a:pt x="3881306" y="20417"/>
                </a:cubicBezTo>
                <a:cubicBezTo>
                  <a:pt x="3881306" y="21114"/>
                  <a:pt x="3881306" y="21811"/>
                  <a:pt x="3881257" y="22527"/>
                </a:cubicBezTo>
                <a:cubicBezTo>
                  <a:pt x="3871544" y="23006"/>
                  <a:pt x="3861584" y="24340"/>
                  <a:pt x="3852214" y="23822"/>
                </a:cubicBezTo>
                <a:cubicBezTo>
                  <a:pt x="3830296" y="22586"/>
                  <a:pt x="3830443" y="22230"/>
                  <a:pt x="3833568" y="31292"/>
                </a:cubicBezTo>
                <a:cubicBezTo>
                  <a:pt x="3824390" y="32805"/>
                  <a:pt x="3815165" y="34339"/>
                  <a:pt x="3805938" y="35852"/>
                </a:cubicBezTo>
                <a:cubicBezTo>
                  <a:pt x="3806231" y="36430"/>
                  <a:pt x="3806524" y="37008"/>
                  <a:pt x="3806818" y="37586"/>
                </a:cubicBezTo>
                <a:cubicBezTo>
                  <a:pt x="3814921" y="37586"/>
                  <a:pt x="3823025" y="37586"/>
                  <a:pt x="3832689" y="37586"/>
                </a:cubicBezTo>
                <a:cubicBezTo>
                  <a:pt x="3830931" y="41430"/>
                  <a:pt x="3829517" y="44557"/>
                  <a:pt x="3827905" y="48022"/>
                </a:cubicBezTo>
                <a:cubicBezTo>
                  <a:pt x="3837032" y="48639"/>
                  <a:pt x="3846405" y="49257"/>
                  <a:pt x="3858169" y="50034"/>
                </a:cubicBezTo>
                <a:cubicBezTo>
                  <a:pt x="3857290" y="45951"/>
                  <a:pt x="3856509" y="42226"/>
                  <a:pt x="3855483" y="37227"/>
                </a:cubicBezTo>
                <a:cubicBezTo>
                  <a:pt x="3861926" y="36888"/>
                  <a:pt x="3868615" y="36530"/>
                  <a:pt x="3876328" y="36112"/>
                </a:cubicBezTo>
                <a:cubicBezTo>
                  <a:pt x="3876767" y="41589"/>
                  <a:pt x="3859391" y="44118"/>
                  <a:pt x="3871984" y="49556"/>
                </a:cubicBezTo>
                <a:cubicBezTo>
                  <a:pt x="3887456" y="42267"/>
                  <a:pt x="3906005" y="40136"/>
                  <a:pt x="3932707" y="45752"/>
                </a:cubicBezTo>
                <a:cubicBezTo>
                  <a:pt x="3922066" y="47724"/>
                  <a:pt x="3915525" y="48959"/>
                  <a:pt x="3908056" y="50334"/>
                </a:cubicBezTo>
                <a:cubicBezTo>
                  <a:pt x="3924361" y="54396"/>
                  <a:pt x="3940224" y="58360"/>
                  <a:pt x="3955797" y="62264"/>
                </a:cubicBezTo>
                <a:cubicBezTo>
                  <a:pt x="3959213" y="56706"/>
                  <a:pt x="3959213" y="56706"/>
                  <a:pt x="3950087" y="53419"/>
                </a:cubicBezTo>
                <a:cubicBezTo>
                  <a:pt x="3955749" y="52982"/>
                  <a:pt x="3961313" y="52564"/>
                  <a:pt x="3966780" y="52086"/>
                </a:cubicBezTo>
                <a:cubicBezTo>
                  <a:pt x="3967463" y="52025"/>
                  <a:pt x="3968049" y="51688"/>
                  <a:pt x="3971416" y="50553"/>
                </a:cubicBezTo>
                <a:cubicBezTo>
                  <a:pt x="3963507" y="47962"/>
                  <a:pt x="3956139" y="45532"/>
                  <a:pt x="3947058" y="42545"/>
                </a:cubicBezTo>
                <a:cubicBezTo>
                  <a:pt x="3958383" y="42147"/>
                  <a:pt x="3968245" y="41529"/>
                  <a:pt x="3978103" y="41489"/>
                </a:cubicBezTo>
                <a:cubicBezTo>
                  <a:pt x="3994165" y="41430"/>
                  <a:pt x="4010321" y="41430"/>
                  <a:pt x="4026281" y="42008"/>
                </a:cubicBezTo>
                <a:cubicBezTo>
                  <a:pt x="4038048" y="42426"/>
                  <a:pt x="4048346" y="43480"/>
                  <a:pt x="4056059" y="48699"/>
                </a:cubicBezTo>
                <a:cubicBezTo>
                  <a:pt x="4066065" y="55452"/>
                  <a:pt x="4096915" y="56826"/>
                  <a:pt x="4114392" y="52763"/>
                </a:cubicBezTo>
                <a:cubicBezTo>
                  <a:pt x="4119859" y="51488"/>
                  <a:pt x="4125277" y="50154"/>
                  <a:pt x="4133038" y="48320"/>
                </a:cubicBezTo>
                <a:cubicBezTo>
                  <a:pt x="4122835" y="44696"/>
                  <a:pt x="4114050" y="41569"/>
                  <a:pt x="4104970" y="38342"/>
                </a:cubicBezTo>
                <a:cubicBezTo>
                  <a:pt x="4106678" y="36968"/>
                  <a:pt x="4108291" y="35633"/>
                  <a:pt x="4110290" y="34020"/>
                </a:cubicBezTo>
                <a:cubicBezTo>
                  <a:pt x="4107802" y="33642"/>
                  <a:pt x="4105703" y="33024"/>
                  <a:pt x="4103602" y="33024"/>
                </a:cubicBezTo>
                <a:cubicBezTo>
                  <a:pt x="4070461" y="33064"/>
                  <a:pt x="4037462" y="33024"/>
                  <a:pt x="4005440" y="37685"/>
                </a:cubicBezTo>
                <a:cubicBezTo>
                  <a:pt x="3996164" y="39039"/>
                  <a:pt x="3984840" y="37944"/>
                  <a:pt x="3974444" y="38003"/>
                </a:cubicBezTo>
                <a:cubicBezTo>
                  <a:pt x="3962143" y="38083"/>
                  <a:pt x="3949793" y="38202"/>
                  <a:pt x="3937489" y="38322"/>
                </a:cubicBezTo>
                <a:cubicBezTo>
                  <a:pt x="3936272" y="39298"/>
                  <a:pt x="3935051" y="40254"/>
                  <a:pt x="3933780" y="41230"/>
                </a:cubicBezTo>
                <a:cubicBezTo>
                  <a:pt x="3930171" y="39199"/>
                  <a:pt x="3926556" y="37168"/>
                  <a:pt x="3920797" y="33921"/>
                </a:cubicBezTo>
                <a:cubicBezTo>
                  <a:pt x="3944520" y="32725"/>
                  <a:pt x="3964972" y="31710"/>
                  <a:pt x="3990405" y="30434"/>
                </a:cubicBezTo>
                <a:cubicBezTo>
                  <a:pt x="3974199" y="26790"/>
                  <a:pt x="3961557" y="25834"/>
                  <a:pt x="3949254" y="28503"/>
                </a:cubicBezTo>
                <a:cubicBezTo>
                  <a:pt x="3937489" y="31052"/>
                  <a:pt x="3926409" y="30774"/>
                  <a:pt x="3913963" y="29996"/>
                </a:cubicBezTo>
                <a:cubicBezTo>
                  <a:pt x="3903078" y="29320"/>
                  <a:pt x="3891656" y="30036"/>
                  <a:pt x="3880429" y="30156"/>
                </a:cubicBezTo>
                <a:cubicBezTo>
                  <a:pt x="3875302" y="30215"/>
                  <a:pt x="3870177" y="30335"/>
                  <a:pt x="3865052" y="30434"/>
                </a:cubicBezTo>
                <a:cubicBezTo>
                  <a:pt x="3864710" y="29718"/>
                  <a:pt x="3864369" y="29001"/>
                  <a:pt x="3864076" y="28284"/>
                </a:cubicBezTo>
                <a:cubicBezTo>
                  <a:pt x="3873400" y="27347"/>
                  <a:pt x="3884334" y="27308"/>
                  <a:pt x="3891656" y="25196"/>
                </a:cubicBezTo>
                <a:cubicBezTo>
                  <a:pt x="3898930" y="23085"/>
                  <a:pt x="3902541" y="18883"/>
                  <a:pt x="3910449" y="13924"/>
                </a:cubicBezTo>
                <a:cubicBezTo>
                  <a:pt x="3890484" y="13386"/>
                  <a:pt x="3873593" y="12927"/>
                  <a:pt x="3856655" y="12469"/>
                </a:cubicBezTo>
                <a:cubicBezTo>
                  <a:pt x="3856460" y="11812"/>
                  <a:pt x="3856313" y="11155"/>
                  <a:pt x="3856118" y="10497"/>
                </a:cubicBezTo>
                <a:cubicBezTo>
                  <a:pt x="3877402" y="9301"/>
                  <a:pt x="3898685" y="8108"/>
                  <a:pt x="3922359" y="6772"/>
                </a:cubicBezTo>
                <a:cubicBezTo>
                  <a:pt x="3948475" y="13864"/>
                  <a:pt x="3948475" y="13864"/>
                  <a:pt x="3955407" y="21791"/>
                </a:cubicBezTo>
                <a:cubicBezTo>
                  <a:pt x="3951988" y="21791"/>
                  <a:pt x="3949204" y="21652"/>
                  <a:pt x="3946570" y="21831"/>
                </a:cubicBezTo>
                <a:cubicBezTo>
                  <a:pt x="3944034" y="22010"/>
                  <a:pt x="3941592" y="22488"/>
                  <a:pt x="3939639" y="24380"/>
                </a:cubicBezTo>
                <a:cubicBezTo>
                  <a:pt x="3949842" y="24559"/>
                  <a:pt x="3959994" y="24739"/>
                  <a:pt x="3973663" y="24997"/>
                </a:cubicBezTo>
                <a:cubicBezTo>
                  <a:pt x="3965608" y="20436"/>
                  <a:pt x="3962143" y="16633"/>
                  <a:pt x="3976101" y="13864"/>
                </a:cubicBezTo>
                <a:cubicBezTo>
                  <a:pt x="3983667" y="12370"/>
                  <a:pt x="3990649" y="10518"/>
                  <a:pt x="3992213" y="5936"/>
                </a:cubicBezTo>
                <a:cubicBezTo>
                  <a:pt x="3992993" y="3726"/>
                  <a:pt x="4004024" y="2092"/>
                  <a:pt x="4010857" y="60"/>
                </a:cubicBezTo>
                <a:cubicBezTo>
                  <a:pt x="4019743" y="1316"/>
                  <a:pt x="4028625" y="2550"/>
                  <a:pt x="4039999" y="4142"/>
                </a:cubicBezTo>
                <a:cubicBezTo>
                  <a:pt x="4033849" y="6116"/>
                  <a:pt x="4029700" y="7430"/>
                  <a:pt x="4024771" y="9024"/>
                </a:cubicBezTo>
                <a:cubicBezTo>
                  <a:pt x="4045321" y="10976"/>
                  <a:pt x="4064994" y="12847"/>
                  <a:pt x="4083200" y="14580"/>
                </a:cubicBezTo>
                <a:lnTo>
                  <a:pt x="4095345" y="5085"/>
                </a:lnTo>
                <a:lnTo>
                  <a:pt x="4095922" y="5257"/>
                </a:lnTo>
                <a:lnTo>
                  <a:pt x="4100528" y="7788"/>
                </a:lnTo>
                <a:cubicBezTo>
                  <a:pt x="4101067" y="7570"/>
                  <a:pt x="4101603" y="7330"/>
                  <a:pt x="4102141" y="7111"/>
                </a:cubicBezTo>
                <a:lnTo>
                  <a:pt x="4095922" y="5257"/>
                </a:lnTo>
                <a:lnTo>
                  <a:pt x="4095470" y="5010"/>
                </a:lnTo>
                <a:lnTo>
                  <a:pt x="4112390" y="976"/>
                </a:lnTo>
                <a:cubicBezTo>
                  <a:pt x="4134113" y="698"/>
                  <a:pt x="4155833" y="339"/>
                  <a:pt x="4176922" y="0"/>
                </a:cubicBezTo>
                <a:close/>
              </a:path>
            </a:pathLst>
          </a:custGeom>
          <a:noFill/>
          <a:ln>
            <a:noFill/>
          </a:ln>
        </p:spPr>
      </p:pic>
      <p:pic>
        <p:nvPicPr>
          <p:cNvPr id="296" name="Google Shape;296;p7" title="DSC03461.jpg"/>
          <p:cNvPicPr preferRelativeResize="0"/>
          <p:nvPr/>
        </p:nvPicPr>
        <p:blipFill rotWithShape="1">
          <a:blip r:embed="rId4">
            <a:alphaModFix/>
          </a:blip>
          <a:srcRect b="27759" l="0" r="0" t="27759"/>
          <a:stretch/>
        </p:blipFill>
        <p:spPr>
          <a:xfrm>
            <a:off x="5745550" y="3210151"/>
            <a:ext cx="4991570" cy="1479783"/>
          </a:xfrm>
          <a:custGeom>
            <a:rect b="b" l="l" r="r" t="t"/>
            <a:pathLst>
              <a:path extrusionOk="0" h="1557666" w="5254284">
                <a:moveTo>
                  <a:pt x="4924306" y="1555901"/>
                </a:moveTo>
                <a:lnTo>
                  <a:pt x="4934023" y="1557235"/>
                </a:lnTo>
                <a:lnTo>
                  <a:pt x="4932117" y="1557666"/>
                </a:lnTo>
                <a:lnTo>
                  <a:pt x="4923617" y="1556705"/>
                </a:lnTo>
                <a:close/>
                <a:moveTo>
                  <a:pt x="4844839" y="1555198"/>
                </a:moveTo>
                <a:lnTo>
                  <a:pt x="4850920" y="1555372"/>
                </a:lnTo>
                <a:lnTo>
                  <a:pt x="4848531" y="1556372"/>
                </a:lnTo>
                <a:lnTo>
                  <a:pt x="4845276" y="1556273"/>
                </a:lnTo>
                <a:lnTo>
                  <a:pt x="4844195" y="1555955"/>
                </a:lnTo>
                <a:close/>
                <a:moveTo>
                  <a:pt x="4883245" y="1552100"/>
                </a:moveTo>
                <a:lnTo>
                  <a:pt x="4887208" y="1552626"/>
                </a:lnTo>
                <a:lnTo>
                  <a:pt x="4887179" y="1552650"/>
                </a:lnTo>
                <a:lnTo>
                  <a:pt x="4884065" y="1552533"/>
                </a:lnTo>
                <a:lnTo>
                  <a:pt x="4883011" y="1552295"/>
                </a:lnTo>
                <a:close/>
                <a:moveTo>
                  <a:pt x="5036967" y="1546500"/>
                </a:moveTo>
                <a:cubicBezTo>
                  <a:pt x="5037113" y="1546439"/>
                  <a:pt x="5038138" y="1546738"/>
                  <a:pt x="5038773" y="1546878"/>
                </a:cubicBezTo>
                <a:cubicBezTo>
                  <a:pt x="5038480" y="1547097"/>
                  <a:pt x="5038089" y="1547296"/>
                  <a:pt x="5037698" y="1547495"/>
                </a:cubicBezTo>
                <a:cubicBezTo>
                  <a:pt x="5036967" y="1547495"/>
                  <a:pt x="5036233" y="1547495"/>
                  <a:pt x="5035455" y="1547495"/>
                </a:cubicBezTo>
                <a:cubicBezTo>
                  <a:pt x="5035940" y="1547157"/>
                  <a:pt x="5036331" y="1546778"/>
                  <a:pt x="5036967" y="1546500"/>
                </a:cubicBezTo>
                <a:close/>
                <a:moveTo>
                  <a:pt x="5062891" y="1530880"/>
                </a:moveTo>
                <a:lnTo>
                  <a:pt x="5065572" y="1531341"/>
                </a:lnTo>
                <a:lnTo>
                  <a:pt x="5062860" y="1531231"/>
                </a:lnTo>
                <a:close/>
                <a:moveTo>
                  <a:pt x="4844839" y="1529210"/>
                </a:moveTo>
                <a:cubicBezTo>
                  <a:pt x="4850549" y="1529530"/>
                  <a:pt x="4856212" y="1529848"/>
                  <a:pt x="4861873" y="1530187"/>
                </a:cubicBezTo>
                <a:cubicBezTo>
                  <a:pt x="4861727" y="1530904"/>
                  <a:pt x="4861532" y="1531621"/>
                  <a:pt x="4861385" y="1532338"/>
                </a:cubicBezTo>
                <a:cubicBezTo>
                  <a:pt x="4855577" y="1531979"/>
                  <a:pt x="4849768" y="1531640"/>
                  <a:pt x="4843959" y="1531283"/>
                </a:cubicBezTo>
                <a:cubicBezTo>
                  <a:pt x="4844250" y="1530585"/>
                  <a:pt x="4844546" y="1529908"/>
                  <a:pt x="4844839" y="1529210"/>
                </a:cubicBezTo>
                <a:close/>
                <a:moveTo>
                  <a:pt x="4816184" y="1526820"/>
                </a:moveTo>
                <a:cubicBezTo>
                  <a:pt x="4816818" y="1526741"/>
                  <a:pt x="4817551" y="1526820"/>
                  <a:pt x="4818283" y="1526820"/>
                </a:cubicBezTo>
                <a:cubicBezTo>
                  <a:pt x="4817844" y="1527120"/>
                  <a:pt x="4817502" y="1527478"/>
                  <a:pt x="4816867" y="1527657"/>
                </a:cubicBezTo>
                <a:cubicBezTo>
                  <a:pt x="4816623" y="1527738"/>
                  <a:pt x="4815695" y="1527458"/>
                  <a:pt x="4815061" y="1527338"/>
                </a:cubicBezTo>
                <a:cubicBezTo>
                  <a:pt x="4815451" y="1527160"/>
                  <a:pt x="4815744" y="1526880"/>
                  <a:pt x="4816184" y="1526820"/>
                </a:cubicBezTo>
                <a:close/>
                <a:moveTo>
                  <a:pt x="4887471" y="1524133"/>
                </a:moveTo>
                <a:lnTo>
                  <a:pt x="4887989" y="1524172"/>
                </a:lnTo>
                <a:lnTo>
                  <a:pt x="4888353" y="1524254"/>
                </a:lnTo>
                <a:lnTo>
                  <a:pt x="4887843" y="1524231"/>
                </a:lnTo>
                <a:close/>
                <a:moveTo>
                  <a:pt x="4880569" y="1522300"/>
                </a:moveTo>
                <a:lnTo>
                  <a:pt x="4887471" y="1524133"/>
                </a:lnTo>
                <a:lnTo>
                  <a:pt x="4879446" y="1523534"/>
                </a:lnTo>
                <a:cubicBezTo>
                  <a:pt x="4879837" y="1523115"/>
                  <a:pt x="4880179" y="1522717"/>
                  <a:pt x="4880569" y="1522300"/>
                </a:cubicBezTo>
                <a:close/>
                <a:moveTo>
                  <a:pt x="5064221" y="1515535"/>
                </a:moveTo>
                <a:lnTo>
                  <a:pt x="5076711" y="1520441"/>
                </a:lnTo>
                <a:lnTo>
                  <a:pt x="5076184" y="1523576"/>
                </a:lnTo>
                <a:lnTo>
                  <a:pt x="5063550" y="1523274"/>
                </a:lnTo>
                <a:close/>
                <a:moveTo>
                  <a:pt x="5079057" y="1474350"/>
                </a:moveTo>
                <a:cubicBezTo>
                  <a:pt x="5078614" y="1480277"/>
                  <a:pt x="5078676" y="1482671"/>
                  <a:pt x="5078201" y="1484974"/>
                </a:cubicBezTo>
                <a:lnTo>
                  <a:pt x="5077446" y="1507589"/>
                </a:lnTo>
                <a:lnTo>
                  <a:pt x="5065043" y="1506049"/>
                </a:lnTo>
                <a:lnTo>
                  <a:pt x="5065822" y="1497072"/>
                </a:lnTo>
                <a:cubicBezTo>
                  <a:pt x="5065948" y="1495630"/>
                  <a:pt x="5066264" y="1493018"/>
                  <a:pt x="5066644" y="1492987"/>
                </a:cubicBezTo>
                <a:cubicBezTo>
                  <a:pt x="5076904" y="1492342"/>
                  <a:pt x="5072503" y="1481811"/>
                  <a:pt x="5079057" y="1474350"/>
                </a:cubicBezTo>
                <a:close/>
                <a:moveTo>
                  <a:pt x="5225947" y="1463511"/>
                </a:moveTo>
                <a:cubicBezTo>
                  <a:pt x="5226292" y="1463755"/>
                  <a:pt x="5226926" y="1464001"/>
                  <a:pt x="5226957" y="1464309"/>
                </a:cubicBezTo>
                <a:cubicBezTo>
                  <a:pt x="5227020" y="1464707"/>
                  <a:pt x="5226641" y="1465168"/>
                  <a:pt x="5226420" y="1465598"/>
                </a:cubicBezTo>
                <a:cubicBezTo>
                  <a:pt x="5225976" y="1465598"/>
                  <a:pt x="5225533" y="1465598"/>
                  <a:pt x="5225090" y="1465598"/>
                </a:cubicBezTo>
                <a:cubicBezTo>
                  <a:pt x="5225375" y="1464892"/>
                  <a:pt x="5225661" y="1464218"/>
                  <a:pt x="5225947" y="1463511"/>
                </a:cubicBezTo>
                <a:close/>
                <a:moveTo>
                  <a:pt x="5183706" y="1461453"/>
                </a:moveTo>
                <a:cubicBezTo>
                  <a:pt x="5183991" y="1465046"/>
                  <a:pt x="5184308" y="1468607"/>
                  <a:pt x="5184625" y="1472200"/>
                </a:cubicBezTo>
                <a:cubicBezTo>
                  <a:pt x="5183642" y="1472291"/>
                  <a:pt x="5182629" y="1472414"/>
                  <a:pt x="5181647" y="1472507"/>
                </a:cubicBezTo>
                <a:cubicBezTo>
                  <a:pt x="5180982" y="1469007"/>
                  <a:pt x="5180287" y="1465506"/>
                  <a:pt x="5179621" y="1462006"/>
                </a:cubicBezTo>
                <a:cubicBezTo>
                  <a:pt x="5180982" y="1461822"/>
                  <a:pt x="5182343" y="1461637"/>
                  <a:pt x="5183706" y="1461453"/>
                </a:cubicBezTo>
                <a:close/>
                <a:moveTo>
                  <a:pt x="3638948" y="1460912"/>
                </a:moveTo>
                <a:cubicBezTo>
                  <a:pt x="3644074" y="1461131"/>
                  <a:pt x="3649149" y="1461351"/>
                  <a:pt x="3654228" y="1461590"/>
                </a:cubicBezTo>
                <a:lnTo>
                  <a:pt x="3654221" y="1461612"/>
                </a:lnTo>
                <a:lnTo>
                  <a:pt x="3651884" y="1461879"/>
                </a:lnTo>
                <a:cubicBezTo>
                  <a:pt x="3652569" y="1462237"/>
                  <a:pt x="3652812" y="1462715"/>
                  <a:pt x="3653691" y="1462774"/>
                </a:cubicBezTo>
                <a:lnTo>
                  <a:pt x="3653871" y="1462784"/>
                </a:lnTo>
                <a:lnTo>
                  <a:pt x="3653545" y="1463880"/>
                </a:lnTo>
                <a:cubicBezTo>
                  <a:pt x="3648465" y="1463621"/>
                  <a:pt x="3643390" y="1463342"/>
                  <a:pt x="3638315" y="1463083"/>
                </a:cubicBezTo>
                <a:cubicBezTo>
                  <a:pt x="3638509" y="1462366"/>
                  <a:pt x="3638754" y="1461649"/>
                  <a:pt x="3638948" y="1460912"/>
                </a:cubicBezTo>
                <a:close/>
                <a:moveTo>
                  <a:pt x="5163822" y="1459642"/>
                </a:moveTo>
                <a:cubicBezTo>
                  <a:pt x="5167526" y="1475671"/>
                  <a:pt x="5167051" y="1476928"/>
                  <a:pt x="5155494" y="1479140"/>
                </a:cubicBezTo>
                <a:cubicBezTo>
                  <a:pt x="5158120" y="1461945"/>
                  <a:pt x="5158120" y="1461945"/>
                  <a:pt x="5163822" y="1459642"/>
                </a:cubicBezTo>
                <a:close/>
                <a:moveTo>
                  <a:pt x="5140791" y="1449710"/>
                </a:moveTo>
                <a:lnTo>
                  <a:pt x="5140928" y="1449815"/>
                </a:lnTo>
                <a:lnTo>
                  <a:pt x="5140883" y="1449917"/>
                </a:lnTo>
                <a:lnTo>
                  <a:pt x="5140832" y="1449878"/>
                </a:lnTo>
                <a:close/>
                <a:moveTo>
                  <a:pt x="5101919" y="1447513"/>
                </a:moveTo>
                <a:cubicBezTo>
                  <a:pt x="5101919" y="1449109"/>
                  <a:pt x="5101919" y="1450676"/>
                  <a:pt x="5101919" y="1452272"/>
                </a:cubicBezTo>
                <a:cubicBezTo>
                  <a:pt x="5101570" y="1452302"/>
                  <a:pt x="5101222" y="1452333"/>
                  <a:pt x="5100874" y="1452363"/>
                </a:cubicBezTo>
                <a:cubicBezTo>
                  <a:pt x="5100874" y="1450768"/>
                  <a:pt x="5100874" y="1449201"/>
                  <a:pt x="5100874" y="1447606"/>
                </a:cubicBezTo>
                <a:cubicBezTo>
                  <a:pt x="5101222" y="1447575"/>
                  <a:pt x="5101570" y="1447545"/>
                  <a:pt x="5101919" y="1447513"/>
                </a:cubicBezTo>
                <a:close/>
                <a:moveTo>
                  <a:pt x="5130796" y="1441955"/>
                </a:moveTo>
                <a:cubicBezTo>
                  <a:pt x="5135924" y="1441725"/>
                  <a:pt x="5138300" y="1442776"/>
                  <a:pt x="5139458" y="1444350"/>
                </a:cubicBezTo>
                <a:lnTo>
                  <a:pt x="5140791" y="1449710"/>
                </a:lnTo>
                <a:close/>
                <a:moveTo>
                  <a:pt x="5155304" y="1441279"/>
                </a:moveTo>
                <a:cubicBezTo>
                  <a:pt x="5155747" y="1441525"/>
                  <a:pt x="5156157" y="1441740"/>
                  <a:pt x="5156600" y="1441985"/>
                </a:cubicBezTo>
                <a:cubicBezTo>
                  <a:pt x="5156316" y="1442324"/>
                  <a:pt x="5156063" y="1442662"/>
                  <a:pt x="5155841" y="1442999"/>
                </a:cubicBezTo>
                <a:cubicBezTo>
                  <a:pt x="5155304" y="1442999"/>
                  <a:pt x="5154796" y="1442999"/>
                  <a:pt x="5154290" y="1442999"/>
                </a:cubicBezTo>
                <a:cubicBezTo>
                  <a:pt x="5154638" y="1442415"/>
                  <a:pt x="5154955" y="1441863"/>
                  <a:pt x="5155304" y="1441279"/>
                </a:cubicBezTo>
                <a:close/>
                <a:moveTo>
                  <a:pt x="101189" y="1429043"/>
                </a:moveTo>
                <a:cubicBezTo>
                  <a:pt x="101877" y="1428945"/>
                  <a:pt x="102752" y="1429023"/>
                  <a:pt x="103533" y="1429043"/>
                </a:cubicBezTo>
                <a:cubicBezTo>
                  <a:pt x="102997" y="1429402"/>
                  <a:pt x="102557" y="1429801"/>
                  <a:pt x="101877" y="1430099"/>
                </a:cubicBezTo>
                <a:cubicBezTo>
                  <a:pt x="101727" y="1430159"/>
                  <a:pt x="100607" y="1429840"/>
                  <a:pt x="99923" y="1429681"/>
                </a:cubicBezTo>
                <a:cubicBezTo>
                  <a:pt x="100362" y="1429461"/>
                  <a:pt x="100655" y="1429123"/>
                  <a:pt x="101189" y="1429043"/>
                </a:cubicBezTo>
                <a:close/>
                <a:moveTo>
                  <a:pt x="5123702" y="1425496"/>
                </a:moveTo>
                <a:cubicBezTo>
                  <a:pt x="5125160" y="1425711"/>
                  <a:pt x="5126616" y="1425927"/>
                  <a:pt x="5128071" y="1426172"/>
                </a:cubicBezTo>
                <a:cubicBezTo>
                  <a:pt x="5127281" y="1432957"/>
                  <a:pt x="5125762" y="1439775"/>
                  <a:pt x="5125920" y="1446530"/>
                </a:cubicBezTo>
                <a:cubicBezTo>
                  <a:pt x="5126014" y="1450430"/>
                  <a:pt x="5127819" y="1456417"/>
                  <a:pt x="5130670" y="1457707"/>
                </a:cubicBezTo>
                <a:cubicBezTo>
                  <a:pt x="5133962" y="1459182"/>
                  <a:pt x="5136241" y="1458583"/>
                  <a:pt x="5137840" y="1456928"/>
                </a:cubicBezTo>
                <a:lnTo>
                  <a:pt x="5140883" y="1449917"/>
                </a:lnTo>
                <a:lnTo>
                  <a:pt x="5148844" y="1456233"/>
                </a:lnTo>
                <a:cubicBezTo>
                  <a:pt x="5150879" y="1458620"/>
                  <a:pt x="5151393" y="1461637"/>
                  <a:pt x="5147737" y="1466366"/>
                </a:cubicBezTo>
                <a:cubicBezTo>
                  <a:pt x="5144791" y="1465905"/>
                  <a:pt x="5141878" y="1465475"/>
                  <a:pt x="5139092" y="1465046"/>
                </a:cubicBezTo>
                <a:cubicBezTo>
                  <a:pt x="5133106" y="1480430"/>
                  <a:pt x="5132917" y="1485403"/>
                  <a:pt x="5138331" y="1499007"/>
                </a:cubicBezTo>
                <a:cubicBezTo>
                  <a:pt x="5144632" y="1496428"/>
                  <a:pt x="5150901" y="1493848"/>
                  <a:pt x="5158439" y="1490778"/>
                </a:cubicBezTo>
                <a:cubicBezTo>
                  <a:pt x="5157520" y="1497409"/>
                  <a:pt x="5156823" y="1502353"/>
                  <a:pt x="5156033" y="1507820"/>
                </a:cubicBezTo>
                <a:cubicBezTo>
                  <a:pt x="5150205" y="1502507"/>
                  <a:pt x="5144474" y="1501278"/>
                  <a:pt x="5137509" y="1505209"/>
                </a:cubicBezTo>
                <a:cubicBezTo>
                  <a:pt x="5133947" y="1507220"/>
                  <a:pt x="5132965" y="1509623"/>
                  <a:pt x="5132929" y="1512187"/>
                </a:cubicBezTo>
                <a:lnTo>
                  <a:pt x="5133894" y="1519178"/>
                </a:lnTo>
                <a:lnTo>
                  <a:pt x="5119882" y="1516270"/>
                </a:lnTo>
                <a:lnTo>
                  <a:pt x="5120573" y="1505340"/>
                </a:lnTo>
                <a:cubicBezTo>
                  <a:pt x="5123285" y="1499114"/>
                  <a:pt x="5127219" y="1493250"/>
                  <a:pt x="5129212" y="1486909"/>
                </a:cubicBezTo>
                <a:cubicBezTo>
                  <a:pt x="5132410" y="1476746"/>
                  <a:pt x="5132315" y="1469682"/>
                  <a:pt x="5124526" y="1464615"/>
                </a:cubicBezTo>
                <a:cubicBezTo>
                  <a:pt x="5112589" y="1475702"/>
                  <a:pt x="5120727" y="1493264"/>
                  <a:pt x="5111226" y="1507021"/>
                </a:cubicBezTo>
                <a:cubicBezTo>
                  <a:pt x="5109517" y="1503890"/>
                  <a:pt x="5108092" y="1502537"/>
                  <a:pt x="5108219" y="1501340"/>
                </a:cubicBezTo>
                <a:cubicBezTo>
                  <a:pt x="5109898" y="1486786"/>
                  <a:pt x="5113317" y="1472414"/>
                  <a:pt x="5109835" y="1457523"/>
                </a:cubicBezTo>
                <a:cubicBezTo>
                  <a:pt x="5108915" y="1453531"/>
                  <a:pt x="5111480" y="1448740"/>
                  <a:pt x="5112526" y="1444042"/>
                </a:cubicBezTo>
                <a:cubicBezTo>
                  <a:pt x="5115311" y="1445670"/>
                  <a:pt x="5117306" y="1446807"/>
                  <a:pt x="5120568" y="1448710"/>
                </a:cubicBezTo>
                <a:cubicBezTo>
                  <a:pt x="5121740" y="1440112"/>
                  <a:pt x="5122722" y="1432804"/>
                  <a:pt x="5123702" y="1425496"/>
                </a:cubicBezTo>
                <a:close/>
                <a:moveTo>
                  <a:pt x="24063" y="1425359"/>
                </a:moveTo>
                <a:cubicBezTo>
                  <a:pt x="39637" y="1426137"/>
                  <a:pt x="53158" y="1426812"/>
                  <a:pt x="72391" y="1427789"/>
                </a:cubicBezTo>
                <a:lnTo>
                  <a:pt x="55335" y="1431877"/>
                </a:lnTo>
                <a:lnTo>
                  <a:pt x="40705" y="1431939"/>
                </a:lnTo>
                <a:close/>
                <a:moveTo>
                  <a:pt x="5156033" y="1408915"/>
                </a:moveTo>
                <a:cubicBezTo>
                  <a:pt x="5159041" y="1410144"/>
                  <a:pt x="5162079" y="1411373"/>
                  <a:pt x="5166607" y="1413214"/>
                </a:cubicBezTo>
                <a:cubicBezTo>
                  <a:pt x="5160431" y="1418312"/>
                  <a:pt x="5157075" y="1417267"/>
                  <a:pt x="5154511" y="1412202"/>
                </a:cubicBezTo>
                <a:cubicBezTo>
                  <a:pt x="5154258" y="1411678"/>
                  <a:pt x="5155239" y="1410543"/>
                  <a:pt x="5156033" y="1408915"/>
                </a:cubicBezTo>
                <a:close/>
                <a:moveTo>
                  <a:pt x="3640267" y="1400880"/>
                </a:moveTo>
                <a:cubicBezTo>
                  <a:pt x="3643976" y="1400940"/>
                  <a:pt x="3647590" y="1401019"/>
                  <a:pt x="3651250" y="1401079"/>
                </a:cubicBezTo>
                <a:cubicBezTo>
                  <a:pt x="3651201" y="1401497"/>
                  <a:pt x="3651151" y="1401935"/>
                  <a:pt x="3651103" y="1402354"/>
                </a:cubicBezTo>
                <a:cubicBezTo>
                  <a:pt x="3647444" y="1402274"/>
                  <a:pt x="3643781" y="1402175"/>
                  <a:pt x="3640121" y="1402095"/>
                </a:cubicBezTo>
                <a:cubicBezTo>
                  <a:pt x="3640169" y="1401696"/>
                  <a:pt x="3640218" y="1401279"/>
                  <a:pt x="3640267" y="1400880"/>
                </a:cubicBezTo>
                <a:close/>
                <a:moveTo>
                  <a:pt x="4633329" y="1398948"/>
                </a:moveTo>
                <a:cubicBezTo>
                  <a:pt x="4635380" y="1399385"/>
                  <a:pt x="4637087" y="1400104"/>
                  <a:pt x="4638942" y="1400700"/>
                </a:cubicBezTo>
                <a:cubicBezTo>
                  <a:pt x="4635914" y="1400641"/>
                  <a:pt x="4632840" y="1400581"/>
                  <a:pt x="4626837" y="1400461"/>
                </a:cubicBezTo>
                <a:cubicBezTo>
                  <a:pt x="4631082" y="1399447"/>
                  <a:pt x="4632695" y="1398808"/>
                  <a:pt x="4633329" y="1398948"/>
                </a:cubicBezTo>
                <a:close/>
                <a:moveTo>
                  <a:pt x="4600819" y="1390961"/>
                </a:moveTo>
                <a:cubicBezTo>
                  <a:pt x="4604430" y="1391359"/>
                  <a:pt x="4608043" y="1391717"/>
                  <a:pt x="4611655" y="1392096"/>
                </a:cubicBezTo>
                <a:cubicBezTo>
                  <a:pt x="4611264" y="1392653"/>
                  <a:pt x="4610874" y="1393231"/>
                  <a:pt x="4610483" y="1393789"/>
                </a:cubicBezTo>
                <a:cubicBezTo>
                  <a:pt x="4606921" y="1393331"/>
                  <a:pt x="4603358" y="1392893"/>
                  <a:pt x="4599794" y="1392436"/>
                </a:cubicBezTo>
                <a:cubicBezTo>
                  <a:pt x="4600135" y="1391937"/>
                  <a:pt x="4600477" y="1391459"/>
                  <a:pt x="4600819" y="1390961"/>
                </a:cubicBezTo>
                <a:close/>
                <a:moveTo>
                  <a:pt x="3614981" y="1390921"/>
                </a:moveTo>
                <a:cubicBezTo>
                  <a:pt x="3620009" y="1391240"/>
                  <a:pt x="3625037" y="1391559"/>
                  <a:pt x="3630063" y="1391897"/>
                </a:cubicBezTo>
                <a:cubicBezTo>
                  <a:pt x="3629871" y="1392575"/>
                  <a:pt x="3629673" y="1393251"/>
                  <a:pt x="3629478" y="1393909"/>
                </a:cubicBezTo>
                <a:cubicBezTo>
                  <a:pt x="3624451" y="1393789"/>
                  <a:pt x="3619472" y="1393669"/>
                  <a:pt x="3614445" y="1393550"/>
                </a:cubicBezTo>
                <a:cubicBezTo>
                  <a:pt x="3614640" y="1392674"/>
                  <a:pt x="3614786" y="1391797"/>
                  <a:pt x="3614981" y="1390921"/>
                </a:cubicBezTo>
                <a:close/>
                <a:moveTo>
                  <a:pt x="4646020" y="1385603"/>
                </a:moveTo>
                <a:cubicBezTo>
                  <a:pt x="4647824" y="1387136"/>
                  <a:pt x="4649632" y="1388710"/>
                  <a:pt x="4651487" y="1390263"/>
                </a:cubicBezTo>
                <a:cubicBezTo>
                  <a:pt x="4649290" y="1390522"/>
                  <a:pt x="4647095" y="1390781"/>
                  <a:pt x="4644946" y="1391060"/>
                </a:cubicBezTo>
                <a:cubicBezTo>
                  <a:pt x="4643725" y="1389507"/>
                  <a:pt x="4642505" y="1387933"/>
                  <a:pt x="4641286" y="1386380"/>
                </a:cubicBezTo>
                <a:cubicBezTo>
                  <a:pt x="4642847" y="1386121"/>
                  <a:pt x="4644458" y="1385861"/>
                  <a:pt x="4646020" y="1385603"/>
                </a:cubicBezTo>
                <a:close/>
                <a:moveTo>
                  <a:pt x="2295553" y="1383990"/>
                </a:moveTo>
                <a:cubicBezTo>
                  <a:pt x="2296675" y="1384169"/>
                  <a:pt x="2297747" y="1384349"/>
                  <a:pt x="2298871" y="1384528"/>
                </a:cubicBezTo>
                <a:cubicBezTo>
                  <a:pt x="2298483" y="1384746"/>
                  <a:pt x="2298092" y="1385145"/>
                  <a:pt x="2297602" y="1385164"/>
                </a:cubicBezTo>
                <a:cubicBezTo>
                  <a:pt x="2296970" y="1385205"/>
                  <a:pt x="2296236" y="1384965"/>
                  <a:pt x="2295553" y="1384827"/>
                </a:cubicBezTo>
                <a:cubicBezTo>
                  <a:pt x="2295553" y="1384547"/>
                  <a:pt x="2295553" y="1384269"/>
                  <a:pt x="2295553" y="1383990"/>
                </a:cubicBezTo>
                <a:close/>
                <a:moveTo>
                  <a:pt x="2484363" y="1383193"/>
                </a:moveTo>
                <a:cubicBezTo>
                  <a:pt x="2484460" y="1383511"/>
                  <a:pt x="2484558" y="1383851"/>
                  <a:pt x="2484655" y="1384169"/>
                </a:cubicBezTo>
                <a:cubicBezTo>
                  <a:pt x="2483972" y="1384150"/>
                  <a:pt x="2483141" y="1384189"/>
                  <a:pt x="2482607" y="1384050"/>
                </a:cubicBezTo>
                <a:cubicBezTo>
                  <a:pt x="2482314" y="1383990"/>
                  <a:pt x="2482412" y="1383631"/>
                  <a:pt x="2482362" y="1383412"/>
                </a:cubicBezTo>
                <a:cubicBezTo>
                  <a:pt x="2483044" y="1383333"/>
                  <a:pt x="2483728" y="1383273"/>
                  <a:pt x="2484363" y="1383193"/>
                </a:cubicBezTo>
                <a:close/>
                <a:moveTo>
                  <a:pt x="3714902" y="1381261"/>
                </a:moveTo>
                <a:cubicBezTo>
                  <a:pt x="3714707" y="1381620"/>
                  <a:pt x="3714511" y="1381998"/>
                  <a:pt x="3714316" y="1382355"/>
                </a:cubicBezTo>
                <a:cubicBezTo>
                  <a:pt x="3713633" y="1382275"/>
                  <a:pt x="3712948" y="1382157"/>
                  <a:pt x="3712265" y="1382058"/>
                </a:cubicBezTo>
                <a:cubicBezTo>
                  <a:pt x="3712362" y="1381799"/>
                  <a:pt x="3712314" y="1381401"/>
                  <a:pt x="3712656" y="1381321"/>
                </a:cubicBezTo>
                <a:cubicBezTo>
                  <a:pt x="3713242" y="1381201"/>
                  <a:pt x="3714121" y="1381281"/>
                  <a:pt x="3714902" y="1381261"/>
                </a:cubicBezTo>
                <a:close/>
                <a:moveTo>
                  <a:pt x="2615672" y="1379966"/>
                </a:moveTo>
                <a:cubicBezTo>
                  <a:pt x="2617232" y="1380085"/>
                  <a:pt x="2618795" y="1380186"/>
                  <a:pt x="2620406" y="1380304"/>
                </a:cubicBezTo>
                <a:cubicBezTo>
                  <a:pt x="2619722" y="1381420"/>
                  <a:pt x="2619088" y="1382515"/>
                  <a:pt x="2618404" y="1383631"/>
                </a:cubicBezTo>
                <a:cubicBezTo>
                  <a:pt x="2617329" y="1383531"/>
                  <a:pt x="2616206" y="1383452"/>
                  <a:pt x="2615136" y="1383352"/>
                </a:cubicBezTo>
                <a:cubicBezTo>
                  <a:pt x="2615330" y="1382217"/>
                  <a:pt x="2615477" y="1381102"/>
                  <a:pt x="2615672" y="1379966"/>
                </a:cubicBezTo>
                <a:close/>
                <a:moveTo>
                  <a:pt x="4447056" y="1378273"/>
                </a:moveTo>
                <a:cubicBezTo>
                  <a:pt x="4448277" y="1378253"/>
                  <a:pt x="4449497" y="1378333"/>
                  <a:pt x="4450716" y="1378373"/>
                </a:cubicBezTo>
                <a:cubicBezTo>
                  <a:pt x="4450618" y="1378652"/>
                  <a:pt x="4450521" y="1379150"/>
                  <a:pt x="4450374" y="1379170"/>
                </a:cubicBezTo>
                <a:cubicBezTo>
                  <a:pt x="4449156" y="1379190"/>
                  <a:pt x="4447935" y="1379131"/>
                  <a:pt x="4446715" y="1379070"/>
                </a:cubicBezTo>
                <a:cubicBezTo>
                  <a:pt x="4446812" y="1378791"/>
                  <a:pt x="4446910" y="1378293"/>
                  <a:pt x="4447056" y="1378273"/>
                </a:cubicBezTo>
                <a:close/>
                <a:moveTo>
                  <a:pt x="3772161" y="1375166"/>
                </a:moveTo>
                <a:cubicBezTo>
                  <a:pt x="3775820" y="1375983"/>
                  <a:pt x="3779532" y="1376800"/>
                  <a:pt x="3783192" y="1377616"/>
                </a:cubicBezTo>
                <a:cubicBezTo>
                  <a:pt x="3782267" y="1378194"/>
                  <a:pt x="3781336" y="1378771"/>
                  <a:pt x="3780411" y="1379329"/>
                </a:cubicBezTo>
                <a:cubicBezTo>
                  <a:pt x="3777089" y="1378313"/>
                  <a:pt x="3773723" y="1377317"/>
                  <a:pt x="3770402" y="1376302"/>
                </a:cubicBezTo>
                <a:cubicBezTo>
                  <a:pt x="3770988" y="1375923"/>
                  <a:pt x="3771575" y="1375545"/>
                  <a:pt x="3772161" y="1375166"/>
                </a:cubicBezTo>
                <a:close/>
                <a:moveTo>
                  <a:pt x="4322025" y="1374874"/>
                </a:moveTo>
                <a:lnTo>
                  <a:pt x="4330000" y="1375445"/>
                </a:lnTo>
                <a:cubicBezTo>
                  <a:pt x="4329658" y="1375823"/>
                  <a:pt x="4329365" y="1376202"/>
                  <a:pt x="4329026" y="1376580"/>
                </a:cubicBezTo>
                <a:close/>
                <a:moveTo>
                  <a:pt x="4321158" y="1374763"/>
                </a:moveTo>
                <a:lnTo>
                  <a:pt x="4321753" y="1374807"/>
                </a:lnTo>
                <a:lnTo>
                  <a:pt x="4322025" y="1374874"/>
                </a:lnTo>
                <a:lnTo>
                  <a:pt x="4321654" y="1374847"/>
                </a:lnTo>
                <a:close/>
                <a:moveTo>
                  <a:pt x="2722817" y="1374270"/>
                </a:moveTo>
                <a:cubicBezTo>
                  <a:pt x="2723941" y="1374209"/>
                  <a:pt x="2725207" y="1374827"/>
                  <a:pt x="2726428" y="1375146"/>
                </a:cubicBezTo>
                <a:cubicBezTo>
                  <a:pt x="2725551" y="1375565"/>
                  <a:pt x="2724720" y="1376281"/>
                  <a:pt x="2723745" y="1376321"/>
                </a:cubicBezTo>
                <a:cubicBezTo>
                  <a:pt x="2722572" y="1376361"/>
                  <a:pt x="2721303" y="1375823"/>
                  <a:pt x="2720034" y="1375505"/>
                </a:cubicBezTo>
                <a:cubicBezTo>
                  <a:pt x="2720962" y="1375066"/>
                  <a:pt x="2721792" y="1374310"/>
                  <a:pt x="2722817" y="1374270"/>
                </a:cubicBezTo>
                <a:close/>
                <a:moveTo>
                  <a:pt x="2931494" y="1374032"/>
                </a:moveTo>
                <a:cubicBezTo>
                  <a:pt x="2931885" y="1374270"/>
                  <a:pt x="2932324" y="1374489"/>
                  <a:pt x="2932764" y="1374728"/>
                </a:cubicBezTo>
                <a:cubicBezTo>
                  <a:pt x="2931836" y="1375046"/>
                  <a:pt x="2930908" y="1375385"/>
                  <a:pt x="2929980" y="1375704"/>
                </a:cubicBezTo>
                <a:cubicBezTo>
                  <a:pt x="2929541" y="1375465"/>
                  <a:pt x="2928662" y="1375086"/>
                  <a:pt x="2928759" y="1375046"/>
                </a:cubicBezTo>
                <a:cubicBezTo>
                  <a:pt x="2929589" y="1374667"/>
                  <a:pt x="2930567" y="1374369"/>
                  <a:pt x="2931494" y="1374032"/>
                </a:cubicBezTo>
                <a:close/>
                <a:moveTo>
                  <a:pt x="2796427" y="1372976"/>
                </a:moveTo>
                <a:cubicBezTo>
                  <a:pt x="2796915" y="1373134"/>
                  <a:pt x="2797598" y="1373254"/>
                  <a:pt x="2797746" y="1373453"/>
                </a:cubicBezTo>
                <a:cubicBezTo>
                  <a:pt x="2797989" y="1373712"/>
                  <a:pt x="2797795" y="1374032"/>
                  <a:pt x="2797746" y="1374310"/>
                </a:cubicBezTo>
                <a:cubicBezTo>
                  <a:pt x="2797013" y="1374111"/>
                  <a:pt x="2796085" y="1373971"/>
                  <a:pt x="2795596" y="1373712"/>
                </a:cubicBezTo>
                <a:cubicBezTo>
                  <a:pt x="2795450" y="1373613"/>
                  <a:pt x="2796135" y="1373234"/>
                  <a:pt x="2796427" y="1372976"/>
                </a:cubicBezTo>
                <a:close/>
                <a:moveTo>
                  <a:pt x="2651696" y="1371860"/>
                </a:moveTo>
                <a:cubicBezTo>
                  <a:pt x="2661652" y="1372098"/>
                  <a:pt x="2671612" y="1372337"/>
                  <a:pt x="2681618" y="1372576"/>
                </a:cubicBezTo>
                <a:cubicBezTo>
                  <a:pt x="2681568" y="1372976"/>
                  <a:pt x="2681520" y="1373393"/>
                  <a:pt x="2681471" y="1373792"/>
                </a:cubicBezTo>
                <a:cubicBezTo>
                  <a:pt x="2671466" y="1373792"/>
                  <a:pt x="2661457" y="1373792"/>
                  <a:pt x="2651500" y="1373792"/>
                </a:cubicBezTo>
                <a:cubicBezTo>
                  <a:pt x="2651549" y="1373154"/>
                  <a:pt x="2651598" y="1372497"/>
                  <a:pt x="2651696" y="1371860"/>
                </a:cubicBezTo>
                <a:close/>
                <a:moveTo>
                  <a:pt x="2889711" y="1371819"/>
                </a:moveTo>
                <a:cubicBezTo>
                  <a:pt x="2890587" y="1372297"/>
                  <a:pt x="2891467" y="1372776"/>
                  <a:pt x="2892395" y="1373274"/>
                </a:cubicBezTo>
                <a:cubicBezTo>
                  <a:pt x="2891125" y="1373433"/>
                  <a:pt x="2889565" y="1373852"/>
                  <a:pt x="2888589" y="1373692"/>
                </a:cubicBezTo>
                <a:cubicBezTo>
                  <a:pt x="2887416" y="1373493"/>
                  <a:pt x="2886781" y="1372796"/>
                  <a:pt x="2885903" y="1372317"/>
                </a:cubicBezTo>
                <a:cubicBezTo>
                  <a:pt x="2887123" y="1372158"/>
                  <a:pt x="2888393" y="1371999"/>
                  <a:pt x="2889711" y="1371819"/>
                </a:cubicBezTo>
                <a:close/>
                <a:moveTo>
                  <a:pt x="3064901" y="1371262"/>
                </a:moveTo>
                <a:cubicBezTo>
                  <a:pt x="3065292" y="1371601"/>
                  <a:pt x="3065683" y="1371959"/>
                  <a:pt x="3066074" y="1372297"/>
                </a:cubicBezTo>
                <a:cubicBezTo>
                  <a:pt x="3065292" y="1372297"/>
                  <a:pt x="3064462" y="1372377"/>
                  <a:pt x="3063777" y="1372278"/>
                </a:cubicBezTo>
                <a:cubicBezTo>
                  <a:pt x="3063339" y="1372218"/>
                  <a:pt x="3063144" y="1371880"/>
                  <a:pt x="3062851" y="1371661"/>
                </a:cubicBezTo>
                <a:cubicBezTo>
                  <a:pt x="3063534" y="1371522"/>
                  <a:pt x="3064218" y="1371402"/>
                  <a:pt x="3064901" y="1371262"/>
                </a:cubicBezTo>
                <a:close/>
                <a:moveTo>
                  <a:pt x="4295882" y="1370485"/>
                </a:moveTo>
                <a:lnTo>
                  <a:pt x="4321158" y="1374763"/>
                </a:lnTo>
                <a:lnTo>
                  <a:pt x="4294172" y="1372755"/>
                </a:lnTo>
                <a:cubicBezTo>
                  <a:pt x="4294758" y="1371999"/>
                  <a:pt x="4295295" y="1371242"/>
                  <a:pt x="4295882" y="1370485"/>
                </a:cubicBezTo>
                <a:close/>
                <a:moveTo>
                  <a:pt x="3695425" y="1369290"/>
                </a:moveTo>
                <a:cubicBezTo>
                  <a:pt x="3696353" y="1369748"/>
                  <a:pt x="3697330" y="1370206"/>
                  <a:pt x="3698255" y="1370685"/>
                </a:cubicBezTo>
                <a:cubicBezTo>
                  <a:pt x="3696012" y="1371482"/>
                  <a:pt x="3693717" y="1372297"/>
                  <a:pt x="3691472" y="1373095"/>
                </a:cubicBezTo>
                <a:cubicBezTo>
                  <a:pt x="3690155" y="1372517"/>
                  <a:pt x="3688836" y="1371959"/>
                  <a:pt x="3687517" y="1371382"/>
                </a:cubicBezTo>
                <a:cubicBezTo>
                  <a:pt x="3690155" y="1370685"/>
                  <a:pt x="3692789" y="1369987"/>
                  <a:pt x="3695425" y="1369290"/>
                </a:cubicBezTo>
                <a:close/>
                <a:moveTo>
                  <a:pt x="200429" y="1368753"/>
                </a:moveTo>
                <a:cubicBezTo>
                  <a:pt x="207703" y="1369230"/>
                  <a:pt x="214928" y="1369709"/>
                  <a:pt x="222198" y="1370206"/>
                </a:cubicBezTo>
                <a:cubicBezTo>
                  <a:pt x="222004" y="1370724"/>
                  <a:pt x="221807" y="1371262"/>
                  <a:pt x="221613" y="1371779"/>
                </a:cubicBezTo>
                <a:cubicBezTo>
                  <a:pt x="214146" y="1371302"/>
                  <a:pt x="206726" y="1370844"/>
                  <a:pt x="199306" y="1370366"/>
                </a:cubicBezTo>
                <a:cubicBezTo>
                  <a:pt x="199696" y="1369827"/>
                  <a:pt x="200038" y="1369290"/>
                  <a:pt x="200429" y="1368753"/>
                </a:cubicBezTo>
                <a:close/>
                <a:moveTo>
                  <a:pt x="3850507" y="1366860"/>
                </a:moveTo>
                <a:cubicBezTo>
                  <a:pt x="3858999" y="1367717"/>
                  <a:pt x="3867493" y="1368573"/>
                  <a:pt x="3875987" y="1369429"/>
                </a:cubicBezTo>
                <a:cubicBezTo>
                  <a:pt x="3875694" y="1369987"/>
                  <a:pt x="3875353" y="1370525"/>
                  <a:pt x="3875059" y="1371083"/>
                </a:cubicBezTo>
                <a:cubicBezTo>
                  <a:pt x="3866565" y="1370226"/>
                  <a:pt x="3858025" y="1369390"/>
                  <a:pt x="3849531" y="1368534"/>
                </a:cubicBezTo>
                <a:cubicBezTo>
                  <a:pt x="3849872" y="1367976"/>
                  <a:pt x="3850165" y="1367418"/>
                  <a:pt x="3850507" y="1366860"/>
                </a:cubicBezTo>
                <a:close/>
                <a:moveTo>
                  <a:pt x="1713841" y="1366721"/>
                </a:moveTo>
                <a:cubicBezTo>
                  <a:pt x="1714036" y="1368075"/>
                  <a:pt x="1714183" y="1369429"/>
                  <a:pt x="1714379" y="1370784"/>
                </a:cubicBezTo>
                <a:cubicBezTo>
                  <a:pt x="1713011" y="1370824"/>
                  <a:pt x="1711644" y="1370844"/>
                  <a:pt x="1710279" y="1370884"/>
                </a:cubicBezTo>
                <a:cubicBezTo>
                  <a:pt x="1710084" y="1369529"/>
                  <a:pt x="1709839" y="1368175"/>
                  <a:pt x="1709644" y="1366820"/>
                </a:cubicBezTo>
                <a:cubicBezTo>
                  <a:pt x="1711060" y="1366780"/>
                  <a:pt x="1712428" y="1366760"/>
                  <a:pt x="1713841" y="1366721"/>
                </a:cubicBezTo>
                <a:close/>
                <a:moveTo>
                  <a:pt x="5164865" y="1366143"/>
                </a:moveTo>
                <a:cubicBezTo>
                  <a:pt x="5166038" y="1366234"/>
                  <a:pt x="5167051" y="1367678"/>
                  <a:pt x="5168760" y="1369028"/>
                </a:cubicBezTo>
                <a:cubicBezTo>
                  <a:pt x="5167241" y="1370103"/>
                  <a:pt x="5166038" y="1371547"/>
                  <a:pt x="5165245" y="1371363"/>
                </a:cubicBezTo>
                <a:cubicBezTo>
                  <a:pt x="5164043" y="1371056"/>
                  <a:pt x="5163124" y="1369643"/>
                  <a:pt x="5162079" y="1368690"/>
                </a:cubicBezTo>
                <a:cubicBezTo>
                  <a:pt x="5162997" y="1367770"/>
                  <a:pt x="5164009" y="1366081"/>
                  <a:pt x="5164865" y="1366143"/>
                </a:cubicBezTo>
                <a:close/>
                <a:moveTo>
                  <a:pt x="2653988" y="1365446"/>
                </a:moveTo>
                <a:cubicBezTo>
                  <a:pt x="2654626" y="1365366"/>
                  <a:pt x="2655404" y="1365426"/>
                  <a:pt x="2656089" y="1365446"/>
                </a:cubicBezTo>
                <a:cubicBezTo>
                  <a:pt x="2655647" y="1365745"/>
                  <a:pt x="2655258" y="1366104"/>
                  <a:pt x="2654626" y="1366303"/>
                </a:cubicBezTo>
                <a:cubicBezTo>
                  <a:pt x="2654381" y="1366402"/>
                  <a:pt x="2653453" y="1366104"/>
                  <a:pt x="2652819" y="1365984"/>
                </a:cubicBezTo>
                <a:cubicBezTo>
                  <a:pt x="2653210" y="1365805"/>
                  <a:pt x="2653502" y="1365526"/>
                  <a:pt x="2653988" y="1365446"/>
                </a:cubicBezTo>
                <a:close/>
                <a:moveTo>
                  <a:pt x="41518" y="1364911"/>
                </a:moveTo>
                <a:cubicBezTo>
                  <a:pt x="54886" y="1364871"/>
                  <a:pt x="68170" y="1365252"/>
                  <a:pt x="81398" y="1365819"/>
                </a:cubicBezTo>
                <a:cubicBezTo>
                  <a:pt x="107855" y="1366955"/>
                  <a:pt x="134091" y="1368842"/>
                  <a:pt x="160352" y="1369629"/>
                </a:cubicBezTo>
                <a:cubicBezTo>
                  <a:pt x="132626" y="1370445"/>
                  <a:pt x="105682" y="1373234"/>
                  <a:pt x="78346" y="1370665"/>
                </a:cubicBezTo>
                <a:cubicBezTo>
                  <a:pt x="54769" y="1368454"/>
                  <a:pt x="31241" y="1367836"/>
                  <a:pt x="8494" y="1373613"/>
                </a:cubicBezTo>
                <a:cubicBezTo>
                  <a:pt x="5224" y="1370924"/>
                  <a:pt x="2783" y="1368952"/>
                  <a:pt x="487" y="1366960"/>
                </a:cubicBezTo>
                <a:cubicBezTo>
                  <a:pt x="341" y="1366820"/>
                  <a:pt x="1220" y="1366462"/>
                  <a:pt x="1123" y="1366521"/>
                </a:cubicBezTo>
                <a:cubicBezTo>
                  <a:pt x="14693" y="1365411"/>
                  <a:pt x="28148" y="1364951"/>
                  <a:pt x="41518" y="1364911"/>
                </a:cubicBezTo>
                <a:close/>
                <a:moveTo>
                  <a:pt x="3663257" y="1364091"/>
                </a:moveTo>
                <a:cubicBezTo>
                  <a:pt x="3663453" y="1364669"/>
                  <a:pt x="3663599" y="1365247"/>
                  <a:pt x="3663795" y="1365824"/>
                </a:cubicBezTo>
                <a:cubicBezTo>
                  <a:pt x="3655300" y="1365824"/>
                  <a:pt x="3646759" y="1365824"/>
                  <a:pt x="3638265" y="1365824"/>
                </a:cubicBezTo>
                <a:cubicBezTo>
                  <a:pt x="3638265" y="1365486"/>
                  <a:pt x="3638265" y="1365167"/>
                  <a:pt x="3638315" y="1364829"/>
                </a:cubicBezTo>
                <a:cubicBezTo>
                  <a:pt x="3646613" y="1364589"/>
                  <a:pt x="3654909" y="1364330"/>
                  <a:pt x="3663257" y="1364091"/>
                </a:cubicBezTo>
                <a:close/>
                <a:moveTo>
                  <a:pt x="3821071" y="1363315"/>
                </a:moveTo>
                <a:cubicBezTo>
                  <a:pt x="3823952" y="1363674"/>
                  <a:pt x="3826831" y="1364051"/>
                  <a:pt x="3829712" y="1364410"/>
                </a:cubicBezTo>
                <a:cubicBezTo>
                  <a:pt x="3829468" y="1364749"/>
                  <a:pt x="3829175" y="1365087"/>
                  <a:pt x="3828930" y="1365426"/>
                </a:cubicBezTo>
                <a:cubicBezTo>
                  <a:pt x="3826051" y="1365027"/>
                  <a:pt x="3823171" y="1364649"/>
                  <a:pt x="3820339" y="1364271"/>
                </a:cubicBezTo>
                <a:cubicBezTo>
                  <a:pt x="3820583" y="1363953"/>
                  <a:pt x="3820827" y="1363634"/>
                  <a:pt x="3821071" y="1363315"/>
                </a:cubicBezTo>
                <a:close/>
                <a:moveTo>
                  <a:pt x="3584181" y="1361621"/>
                </a:moveTo>
                <a:cubicBezTo>
                  <a:pt x="3593015" y="1361621"/>
                  <a:pt x="3601021" y="1361621"/>
                  <a:pt x="3610587" y="1361621"/>
                </a:cubicBezTo>
                <a:cubicBezTo>
                  <a:pt x="3596336" y="1367876"/>
                  <a:pt x="3596336" y="1367876"/>
                  <a:pt x="3584181" y="1361621"/>
                </a:cubicBezTo>
                <a:close/>
                <a:moveTo>
                  <a:pt x="2755469" y="1361004"/>
                </a:moveTo>
                <a:lnTo>
                  <a:pt x="2766749" y="1362557"/>
                </a:lnTo>
                <a:cubicBezTo>
                  <a:pt x="2765918" y="1363116"/>
                  <a:pt x="2765089" y="1363654"/>
                  <a:pt x="2764210" y="1364212"/>
                </a:cubicBezTo>
                <a:close/>
                <a:moveTo>
                  <a:pt x="2755034" y="1360846"/>
                </a:moveTo>
                <a:lnTo>
                  <a:pt x="2755469" y="1361004"/>
                </a:lnTo>
                <a:lnTo>
                  <a:pt x="2754888" y="1360925"/>
                </a:lnTo>
                <a:lnTo>
                  <a:pt x="2754431" y="1360889"/>
                </a:lnTo>
                <a:close/>
                <a:moveTo>
                  <a:pt x="4204745" y="1360546"/>
                </a:moveTo>
                <a:cubicBezTo>
                  <a:pt x="4229201" y="1363255"/>
                  <a:pt x="4251413" y="1365725"/>
                  <a:pt x="4273670" y="1368175"/>
                </a:cubicBezTo>
                <a:cubicBezTo>
                  <a:pt x="4262347" y="1368892"/>
                  <a:pt x="4251705" y="1368115"/>
                  <a:pt x="4240964" y="1367697"/>
                </a:cubicBezTo>
                <a:cubicBezTo>
                  <a:pt x="4237793" y="1367578"/>
                  <a:pt x="4232472" y="1368135"/>
                  <a:pt x="4231350" y="1369052"/>
                </a:cubicBezTo>
                <a:cubicBezTo>
                  <a:pt x="4223783" y="1375106"/>
                  <a:pt x="4216607" y="1370685"/>
                  <a:pt x="4211726" y="1368633"/>
                </a:cubicBezTo>
                <a:cubicBezTo>
                  <a:pt x="4207871" y="1367039"/>
                  <a:pt x="4207530" y="1364051"/>
                  <a:pt x="4204745" y="1360546"/>
                </a:cubicBezTo>
                <a:close/>
                <a:moveTo>
                  <a:pt x="4402490" y="1359411"/>
                </a:moveTo>
                <a:cubicBezTo>
                  <a:pt x="4402587" y="1359769"/>
                  <a:pt x="4402734" y="1360128"/>
                  <a:pt x="4402831" y="1360487"/>
                </a:cubicBezTo>
                <a:cubicBezTo>
                  <a:pt x="4402099" y="1360447"/>
                  <a:pt x="4401268" y="1360506"/>
                  <a:pt x="4400682" y="1360367"/>
                </a:cubicBezTo>
                <a:cubicBezTo>
                  <a:pt x="4400341" y="1360287"/>
                  <a:pt x="4400487" y="1359909"/>
                  <a:pt x="4400389" y="1359650"/>
                </a:cubicBezTo>
                <a:cubicBezTo>
                  <a:pt x="4401073" y="1359570"/>
                  <a:pt x="4401806" y="1359490"/>
                  <a:pt x="4402490" y="1359411"/>
                </a:cubicBezTo>
                <a:close/>
                <a:moveTo>
                  <a:pt x="2734874" y="1359331"/>
                </a:moveTo>
                <a:lnTo>
                  <a:pt x="2754431" y="1360889"/>
                </a:lnTo>
                <a:lnTo>
                  <a:pt x="2734825" y="1362299"/>
                </a:lnTo>
                <a:cubicBezTo>
                  <a:pt x="2734825" y="1361303"/>
                  <a:pt x="2734874" y="1360307"/>
                  <a:pt x="2734874" y="1359331"/>
                </a:cubicBezTo>
                <a:close/>
                <a:moveTo>
                  <a:pt x="2708563" y="1355627"/>
                </a:moveTo>
                <a:cubicBezTo>
                  <a:pt x="2712273" y="1355512"/>
                  <a:pt x="2715884" y="1356184"/>
                  <a:pt x="2719008" y="1357001"/>
                </a:cubicBezTo>
                <a:cubicBezTo>
                  <a:pt x="2721889" y="1357738"/>
                  <a:pt x="2721303" y="1360666"/>
                  <a:pt x="2723354" y="1364669"/>
                </a:cubicBezTo>
                <a:cubicBezTo>
                  <a:pt x="2711787" y="1362119"/>
                  <a:pt x="2704950" y="1360606"/>
                  <a:pt x="2697532" y="1358973"/>
                </a:cubicBezTo>
                <a:cubicBezTo>
                  <a:pt x="2701046" y="1356642"/>
                  <a:pt x="2704854" y="1355741"/>
                  <a:pt x="2708563" y="1355627"/>
                </a:cubicBezTo>
                <a:close/>
                <a:moveTo>
                  <a:pt x="2301264" y="1355388"/>
                </a:moveTo>
                <a:cubicBezTo>
                  <a:pt x="2301556" y="1356244"/>
                  <a:pt x="2301850" y="1357100"/>
                  <a:pt x="2302142" y="1357957"/>
                </a:cubicBezTo>
                <a:cubicBezTo>
                  <a:pt x="2296431" y="1358136"/>
                  <a:pt x="2290770" y="1358336"/>
                  <a:pt x="2285058" y="1358535"/>
                </a:cubicBezTo>
                <a:cubicBezTo>
                  <a:pt x="2284912" y="1357917"/>
                  <a:pt x="2284717" y="1357280"/>
                  <a:pt x="2284570" y="1356662"/>
                </a:cubicBezTo>
                <a:cubicBezTo>
                  <a:pt x="2290134" y="1356244"/>
                  <a:pt x="2295699" y="1355806"/>
                  <a:pt x="2301264" y="1355388"/>
                </a:cubicBezTo>
                <a:close/>
                <a:moveTo>
                  <a:pt x="3542883" y="1355348"/>
                </a:moveTo>
                <a:cubicBezTo>
                  <a:pt x="3543568" y="1355448"/>
                  <a:pt x="3544202" y="1355548"/>
                  <a:pt x="3544885" y="1355646"/>
                </a:cubicBezTo>
                <a:cubicBezTo>
                  <a:pt x="3544055" y="1355886"/>
                  <a:pt x="3543225" y="1356164"/>
                  <a:pt x="3542297" y="1356363"/>
                </a:cubicBezTo>
                <a:cubicBezTo>
                  <a:pt x="3542151" y="1356383"/>
                  <a:pt x="3541467" y="1356006"/>
                  <a:pt x="3541077" y="1355806"/>
                </a:cubicBezTo>
                <a:cubicBezTo>
                  <a:pt x="3541663" y="1355646"/>
                  <a:pt x="3542248" y="1355507"/>
                  <a:pt x="3542883" y="1355348"/>
                </a:cubicBezTo>
                <a:close/>
                <a:moveTo>
                  <a:pt x="54769" y="1353794"/>
                </a:moveTo>
                <a:cubicBezTo>
                  <a:pt x="62776" y="1353794"/>
                  <a:pt x="70828" y="1353794"/>
                  <a:pt x="84496" y="1353794"/>
                </a:cubicBezTo>
                <a:cubicBezTo>
                  <a:pt x="71170" y="1356363"/>
                  <a:pt x="64044" y="1360367"/>
                  <a:pt x="54769" y="1353794"/>
                </a:cubicBezTo>
                <a:close/>
                <a:moveTo>
                  <a:pt x="257054" y="1352898"/>
                </a:moveTo>
                <a:cubicBezTo>
                  <a:pt x="268621" y="1353216"/>
                  <a:pt x="275211" y="1353396"/>
                  <a:pt x="281751" y="1353594"/>
                </a:cubicBezTo>
                <a:cubicBezTo>
                  <a:pt x="273160" y="1359092"/>
                  <a:pt x="267400" y="1356741"/>
                  <a:pt x="257054" y="1352898"/>
                </a:cubicBezTo>
                <a:close/>
                <a:moveTo>
                  <a:pt x="170025" y="1352479"/>
                </a:moveTo>
                <a:lnTo>
                  <a:pt x="169791" y="1352674"/>
                </a:lnTo>
                <a:lnTo>
                  <a:pt x="170845" y="1352912"/>
                </a:lnTo>
                <a:lnTo>
                  <a:pt x="173959" y="1353028"/>
                </a:lnTo>
                <a:lnTo>
                  <a:pt x="173988" y="1353004"/>
                </a:lnTo>
                <a:close/>
                <a:moveTo>
                  <a:pt x="2576449" y="1351538"/>
                </a:moveTo>
                <a:cubicBezTo>
                  <a:pt x="2579963" y="1351583"/>
                  <a:pt x="2582965" y="1352399"/>
                  <a:pt x="2585357" y="1354451"/>
                </a:cubicBezTo>
                <a:cubicBezTo>
                  <a:pt x="2588727" y="1357339"/>
                  <a:pt x="2589411" y="1360128"/>
                  <a:pt x="2577940" y="1361423"/>
                </a:cubicBezTo>
                <a:cubicBezTo>
                  <a:pt x="2573691" y="1358853"/>
                  <a:pt x="2569250" y="1356146"/>
                  <a:pt x="2564467" y="1353257"/>
                </a:cubicBezTo>
                <a:cubicBezTo>
                  <a:pt x="2568908" y="1352220"/>
                  <a:pt x="2572935" y="1351493"/>
                  <a:pt x="2576449" y="1351538"/>
                </a:cubicBezTo>
                <a:close/>
                <a:moveTo>
                  <a:pt x="26761" y="1351272"/>
                </a:moveTo>
                <a:cubicBezTo>
                  <a:pt x="32596" y="1351290"/>
                  <a:pt x="38710" y="1352031"/>
                  <a:pt x="46080" y="1353873"/>
                </a:cubicBezTo>
                <a:cubicBezTo>
                  <a:pt x="31191" y="1354491"/>
                  <a:pt x="21430" y="1357399"/>
                  <a:pt x="9128" y="1353018"/>
                </a:cubicBezTo>
                <a:cubicBezTo>
                  <a:pt x="15377" y="1351962"/>
                  <a:pt x="20929" y="1351256"/>
                  <a:pt x="26761" y="1351272"/>
                </a:cubicBezTo>
                <a:close/>
                <a:moveTo>
                  <a:pt x="4166427" y="1350409"/>
                </a:moveTo>
                <a:cubicBezTo>
                  <a:pt x="4173848" y="1357259"/>
                  <a:pt x="4179607" y="1362538"/>
                  <a:pt x="4185317" y="1367816"/>
                </a:cubicBezTo>
                <a:cubicBezTo>
                  <a:pt x="4184146" y="1368354"/>
                  <a:pt x="4183023" y="1368872"/>
                  <a:pt x="4181853" y="1369409"/>
                </a:cubicBezTo>
                <a:cubicBezTo>
                  <a:pt x="4171894" y="1367119"/>
                  <a:pt x="4161937" y="1364848"/>
                  <a:pt x="4150711" y="1362299"/>
                </a:cubicBezTo>
                <a:cubicBezTo>
                  <a:pt x="4156080" y="1358236"/>
                  <a:pt x="4160081" y="1355188"/>
                  <a:pt x="4166427" y="1350409"/>
                </a:cubicBezTo>
                <a:close/>
                <a:moveTo>
                  <a:pt x="2149454" y="1350070"/>
                </a:moveTo>
                <a:cubicBezTo>
                  <a:pt x="2150627" y="1349870"/>
                  <a:pt x="2152382" y="1350228"/>
                  <a:pt x="2153847" y="1350349"/>
                </a:cubicBezTo>
                <a:cubicBezTo>
                  <a:pt x="2153310" y="1351026"/>
                  <a:pt x="2152820" y="1351722"/>
                  <a:pt x="2152283" y="1352399"/>
                </a:cubicBezTo>
                <a:cubicBezTo>
                  <a:pt x="2150916" y="1352161"/>
                  <a:pt x="2149502" y="1351902"/>
                  <a:pt x="2148136" y="1351643"/>
                </a:cubicBezTo>
                <a:cubicBezTo>
                  <a:pt x="2148575" y="1351085"/>
                  <a:pt x="2148624" y="1350209"/>
                  <a:pt x="2149454" y="1350070"/>
                </a:cubicBezTo>
                <a:close/>
                <a:moveTo>
                  <a:pt x="2716764" y="1350009"/>
                </a:moveTo>
                <a:cubicBezTo>
                  <a:pt x="2718034" y="1350268"/>
                  <a:pt x="2719741" y="1350409"/>
                  <a:pt x="2720424" y="1350826"/>
                </a:cubicBezTo>
                <a:cubicBezTo>
                  <a:pt x="2720864" y="1351105"/>
                  <a:pt x="2719887" y="1351782"/>
                  <a:pt x="2719545" y="1352281"/>
                </a:cubicBezTo>
                <a:cubicBezTo>
                  <a:pt x="2717790" y="1351922"/>
                  <a:pt x="2715983" y="1351563"/>
                  <a:pt x="2714224" y="1351204"/>
                </a:cubicBezTo>
                <a:cubicBezTo>
                  <a:pt x="2715055" y="1350826"/>
                  <a:pt x="2715885" y="1350409"/>
                  <a:pt x="2716764" y="1350009"/>
                </a:cubicBezTo>
                <a:close/>
                <a:moveTo>
                  <a:pt x="894410" y="1349810"/>
                </a:moveTo>
                <a:cubicBezTo>
                  <a:pt x="894948" y="1350628"/>
                  <a:pt x="895534" y="1351444"/>
                  <a:pt x="896071" y="1352260"/>
                </a:cubicBezTo>
                <a:cubicBezTo>
                  <a:pt x="892017" y="1352660"/>
                  <a:pt x="887918" y="1353058"/>
                  <a:pt x="883867" y="1353436"/>
                </a:cubicBezTo>
                <a:cubicBezTo>
                  <a:pt x="883428" y="1352878"/>
                  <a:pt x="882986" y="1352300"/>
                  <a:pt x="882549" y="1351742"/>
                </a:cubicBezTo>
                <a:cubicBezTo>
                  <a:pt x="886453" y="1351105"/>
                  <a:pt x="890455" y="1350448"/>
                  <a:pt x="894410" y="1349810"/>
                </a:cubicBezTo>
                <a:close/>
                <a:moveTo>
                  <a:pt x="214928" y="1349771"/>
                </a:moveTo>
                <a:cubicBezTo>
                  <a:pt x="226251" y="1350748"/>
                  <a:pt x="234010" y="1351404"/>
                  <a:pt x="241774" y="1352081"/>
                </a:cubicBezTo>
                <a:cubicBezTo>
                  <a:pt x="226203" y="1355946"/>
                  <a:pt x="226203" y="1355946"/>
                  <a:pt x="214928" y="1349771"/>
                </a:cubicBezTo>
                <a:close/>
                <a:moveTo>
                  <a:pt x="838813" y="1347620"/>
                </a:moveTo>
                <a:cubicBezTo>
                  <a:pt x="842569" y="1347620"/>
                  <a:pt x="846282" y="1347620"/>
                  <a:pt x="850039" y="1347620"/>
                </a:cubicBezTo>
                <a:cubicBezTo>
                  <a:pt x="849991" y="1347958"/>
                  <a:pt x="849991" y="1348296"/>
                  <a:pt x="849942" y="1348655"/>
                </a:cubicBezTo>
                <a:cubicBezTo>
                  <a:pt x="846233" y="1348575"/>
                  <a:pt x="842472" y="1348496"/>
                  <a:pt x="838763" y="1348415"/>
                </a:cubicBezTo>
                <a:cubicBezTo>
                  <a:pt x="838763" y="1348158"/>
                  <a:pt x="838813" y="1347898"/>
                  <a:pt x="838813" y="1347620"/>
                </a:cubicBezTo>
                <a:close/>
                <a:moveTo>
                  <a:pt x="5225375" y="1346644"/>
                </a:moveTo>
                <a:cubicBezTo>
                  <a:pt x="5225345" y="1347074"/>
                  <a:pt x="5225406" y="1347597"/>
                  <a:pt x="5225186" y="1347933"/>
                </a:cubicBezTo>
                <a:cubicBezTo>
                  <a:pt x="5225090" y="1348117"/>
                  <a:pt x="5224519" y="1348055"/>
                  <a:pt x="5224172" y="1348087"/>
                </a:cubicBezTo>
                <a:cubicBezTo>
                  <a:pt x="5224045" y="1347658"/>
                  <a:pt x="5223950" y="1347228"/>
                  <a:pt x="5223823" y="1346828"/>
                </a:cubicBezTo>
                <a:cubicBezTo>
                  <a:pt x="5224330" y="1346767"/>
                  <a:pt x="5224869" y="1346705"/>
                  <a:pt x="5225375" y="1346644"/>
                </a:cubicBezTo>
                <a:close/>
                <a:moveTo>
                  <a:pt x="3955" y="1345508"/>
                </a:moveTo>
                <a:cubicBezTo>
                  <a:pt x="7713" y="1345508"/>
                  <a:pt x="11473" y="1345508"/>
                  <a:pt x="15182" y="1345508"/>
                </a:cubicBezTo>
                <a:cubicBezTo>
                  <a:pt x="15182" y="1345748"/>
                  <a:pt x="15182" y="1345985"/>
                  <a:pt x="15182" y="1346225"/>
                </a:cubicBezTo>
                <a:cubicBezTo>
                  <a:pt x="11424" y="1346225"/>
                  <a:pt x="7664" y="1346225"/>
                  <a:pt x="3906" y="1346225"/>
                </a:cubicBezTo>
                <a:cubicBezTo>
                  <a:pt x="3906" y="1345985"/>
                  <a:pt x="3906" y="1345748"/>
                  <a:pt x="3955" y="1345508"/>
                </a:cubicBezTo>
                <a:close/>
                <a:moveTo>
                  <a:pt x="4430507" y="1345250"/>
                </a:moveTo>
                <a:cubicBezTo>
                  <a:pt x="4433584" y="1345688"/>
                  <a:pt x="4436559" y="1346165"/>
                  <a:pt x="4439587" y="1346624"/>
                </a:cubicBezTo>
                <a:cubicBezTo>
                  <a:pt x="4438854" y="1347182"/>
                  <a:pt x="4438121" y="1347739"/>
                  <a:pt x="4437392" y="1348296"/>
                </a:cubicBezTo>
                <a:cubicBezTo>
                  <a:pt x="4434657" y="1347640"/>
                  <a:pt x="4431971" y="1346982"/>
                  <a:pt x="4429240" y="1346325"/>
                </a:cubicBezTo>
                <a:cubicBezTo>
                  <a:pt x="4429679" y="1345966"/>
                  <a:pt x="4430070" y="1345608"/>
                  <a:pt x="4430507" y="1345250"/>
                </a:cubicBezTo>
                <a:close/>
                <a:moveTo>
                  <a:pt x="2449609" y="1344353"/>
                </a:moveTo>
                <a:cubicBezTo>
                  <a:pt x="2451071" y="1344930"/>
                  <a:pt x="2453757" y="1345567"/>
                  <a:pt x="2453659" y="1346105"/>
                </a:cubicBezTo>
                <a:cubicBezTo>
                  <a:pt x="2453513" y="1346843"/>
                  <a:pt x="2451217" y="1347480"/>
                  <a:pt x="2449071" y="1348556"/>
                </a:cubicBezTo>
                <a:cubicBezTo>
                  <a:pt x="2447363" y="1347600"/>
                  <a:pt x="2445067" y="1346843"/>
                  <a:pt x="2445360" y="1346344"/>
                </a:cubicBezTo>
                <a:cubicBezTo>
                  <a:pt x="2445848" y="1345588"/>
                  <a:pt x="2448094" y="1345010"/>
                  <a:pt x="2449609" y="1344353"/>
                </a:cubicBezTo>
                <a:close/>
                <a:moveTo>
                  <a:pt x="65557" y="1343815"/>
                </a:moveTo>
                <a:cubicBezTo>
                  <a:pt x="66289" y="1344353"/>
                  <a:pt x="67021" y="1344892"/>
                  <a:pt x="67752" y="1345429"/>
                </a:cubicBezTo>
                <a:cubicBezTo>
                  <a:pt x="64189" y="1346265"/>
                  <a:pt x="60628" y="1347121"/>
                  <a:pt x="57014" y="1347978"/>
                </a:cubicBezTo>
                <a:cubicBezTo>
                  <a:pt x="56235" y="1347401"/>
                  <a:pt x="55405" y="1346802"/>
                  <a:pt x="54624" y="1346225"/>
                </a:cubicBezTo>
                <a:cubicBezTo>
                  <a:pt x="58284" y="1345429"/>
                  <a:pt x="61894" y="1344612"/>
                  <a:pt x="65557" y="1343815"/>
                </a:cubicBezTo>
                <a:close/>
                <a:moveTo>
                  <a:pt x="1919738" y="1341903"/>
                </a:moveTo>
                <a:cubicBezTo>
                  <a:pt x="1919982" y="1342322"/>
                  <a:pt x="1920177" y="1342740"/>
                  <a:pt x="1920421" y="1343158"/>
                </a:cubicBezTo>
                <a:cubicBezTo>
                  <a:pt x="1919738" y="1343158"/>
                  <a:pt x="1919054" y="1343158"/>
                  <a:pt x="1918370" y="1343158"/>
                </a:cubicBezTo>
                <a:cubicBezTo>
                  <a:pt x="1918225" y="1342919"/>
                  <a:pt x="1917735" y="1342581"/>
                  <a:pt x="1917980" y="1342382"/>
                </a:cubicBezTo>
                <a:cubicBezTo>
                  <a:pt x="1918225" y="1342162"/>
                  <a:pt x="1919103" y="1342063"/>
                  <a:pt x="1919738" y="1341903"/>
                </a:cubicBezTo>
                <a:close/>
                <a:moveTo>
                  <a:pt x="2274025" y="1340210"/>
                </a:moveTo>
                <a:cubicBezTo>
                  <a:pt x="2301361" y="1341863"/>
                  <a:pt x="2301361" y="1341863"/>
                  <a:pt x="2305021" y="1345449"/>
                </a:cubicBezTo>
                <a:cubicBezTo>
                  <a:pt x="2279540" y="1347779"/>
                  <a:pt x="2277542" y="1347480"/>
                  <a:pt x="2274025" y="1340210"/>
                </a:cubicBezTo>
                <a:close/>
                <a:moveTo>
                  <a:pt x="2380437" y="1339592"/>
                </a:moveTo>
                <a:cubicBezTo>
                  <a:pt x="2381270" y="1339433"/>
                  <a:pt x="2383075" y="1340050"/>
                  <a:pt x="2385663" y="1340550"/>
                </a:cubicBezTo>
                <a:cubicBezTo>
                  <a:pt x="2383709" y="1342442"/>
                  <a:pt x="2381756" y="1344353"/>
                  <a:pt x="2378829" y="1347201"/>
                </a:cubicBezTo>
                <a:cubicBezTo>
                  <a:pt x="2370725" y="1343317"/>
                  <a:pt x="2372385" y="1341205"/>
                  <a:pt x="2380437" y="1339592"/>
                </a:cubicBezTo>
                <a:close/>
                <a:moveTo>
                  <a:pt x="2331479" y="1339453"/>
                </a:moveTo>
                <a:cubicBezTo>
                  <a:pt x="2332407" y="1339672"/>
                  <a:pt x="2333286" y="1339872"/>
                  <a:pt x="2334213" y="1340091"/>
                </a:cubicBezTo>
                <a:cubicBezTo>
                  <a:pt x="2333822" y="1340370"/>
                  <a:pt x="2333481" y="1340628"/>
                  <a:pt x="2333090" y="1340907"/>
                </a:cubicBezTo>
                <a:cubicBezTo>
                  <a:pt x="2332553" y="1340728"/>
                  <a:pt x="2332015" y="1340568"/>
                  <a:pt x="2331479" y="1340429"/>
                </a:cubicBezTo>
                <a:cubicBezTo>
                  <a:pt x="2331479" y="1340091"/>
                  <a:pt x="2331479" y="1339772"/>
                  <a:pt x="2331479" y="1339453"/>
                </a:cubicBezTo>
                <a:close/>
                <a:moveTo>
                  <a:pt x="220101" y="1339054"/>
                </a:moveTo>
                <a:cubicBezTo>
                  <a:pt x="229520" y="1339453"/>
                  <a:pt x="235915" y="1339732"/>
                  <a:pt x="247191" y="1340190"/>
                </a:cubicBezTo>
                <a:cubicBezTo>
                  <a:pt x="230986" y="1342442"/>
                  <a:pt x="230986" y="1342442"/>
                  <a:pt x="220101" y="1339054"/>
                </a:cubicBezTo>
                <a:close/>
                <a:moveTo>
                  <a:pt x="272964" y="1339015"/>
                </a:moveTo>
                <a:lnTo>
                  <a:pt x="308767" y="1339015"/>
                </a:lnTo>
                <a:lnTo>
                  <a:pt x="273307" y="1341226"/>
                </a:lnTo>
                <a:cubicBezTo>
                  <a:pt x="273208" y="1340489"/>
                  <a:pt x="273062" y="1339752"/>
                  <a:pt x="272964" y="1339015"/>
                </a:cubicBezTo>
                <a:close/>
                <a:moveTo>
                  <a:pt x="3970477" y="1338989"/>
                </a:moveTo>
                <a:lnTo>
                  <a:pt x="3978643" y="1339632"/>
                </a:lnTo>
                <a:cubicBezTo>
                  <a:pt x="3978302" y="1340032"/>
                  <a:pt x="3977959" y="1340410"/>
                  <a:pt x="3977617" y="1340808"/>
                </a:cubicBezTo>
                <a:close/>
                <a:moveTo>
                  <a:pt x="309722" y="1338955"/>
                </a:moveTo>
                <a:lnTo>
                  <a:pt x="309888" y="1339013"/>
                </a:lnTo>
                <a:lnTo>
                  <a:pt x="309869" y="1339015"/>
                </a:lnTo>
                <a:lnTo>
                  <a:pt x="308767" y="1339015"/>
                </a:lnTo>
                <a:close/>
                <a:moveTo>
                  <a:pt x="3970094" y="1338947"/>
                </a:moveTo>
                <a:lnTo>
                  <a:pt x="3970344" y="1338955"/>
                </a:lnTo>
                <a:lnTo>
                  <a:pt x="3970477" y="1338989"/>
                </a:lnTo>
                <a:lnTo>
                  <a:pt x="3970295" y="1338974"/>
                </a:lnTo>
                <a:close/>
                <a:moveTo>
                  <a:pt x="1443416" y="1337919"/>
                </a:moveTo>
                <a:cubicBezTo>
                  <a:pt x="1444731" y="1338197"/>
                  <a:pt x="1446197" y="1338397"/>
                  <a:pt x="1447174" y="1338816"/>
                </a:cubicBezTo>
                <a:cubicBezTo>
                  <a:pt x="1447418" y="1338936"/>
                  <a:pt x="1446197" y="1339652"/>
                  <a:pt x="1445612" y="1340091"/>
                </a:cubicBezTo>
                <a:cubicBezTo>
                  <a:pt x="1444342" y="1339812"/>
                  <a:pt x="1443074" y="1339533"/>
                  <a:pt x="1441755" y="1339234"/>
                </a:cubicBezTo>
                <a:cubicBezTo>
                  <a:pt x="1442293" y="1338796"/>
                  <a:pt x="1442879" y="1338358"/>
                  <a:pt x="1443416" y="1337919"/>
                </a:cubicBezTo>
                <a:close/>
                <a:moveTo>
                  <a:pt x="2645741" y="1337521"/>
                </a:moveTo>
                <a:cubicBezTo>
                  <a:pt x="2646962" y="1337562"/>
                  <a:pt x="2648082" y="1338158"/>
                  <a:pt x="2649254" y="1338497"/>
                </a:cubicBezTo>
                <a:cubicBezTo>
                  <a:pt x="2647740" y="1338915"/>
                  <a:pt x="2646375" y="1339433"/>
                  <a:pt x="2644715" y="1339652"/>
                </a:cubicBezTo>
                <a:cubicBezTo>
                  <a:pt x="2644228" y="1339712"/>
                  <a:pt x="2643054" y="1338816"/>
                  <a:pt x="2642225" y="1338358"/>
                </a:cubicBezTo>
                <a:cubicBezTo>
                  <a:pt x="2643397" y="1338059"/>
                  <a:pt x="2644618" y="1337502"/>
                  <a:pt x="2645741" y="1337521"/>
                </a:cubicBezTo>
                <a:close/>
                <a:moveTo>
                  <a:pt x="324360" y="1337432"/>
                </a:moveTo>
                <a:cubicBezTo>
                  <a:pt x="328809" y="1337805"/>
                  <a:pt x="332957" y="1338995"/>
                  <a:pt x="337056" y="1340747"/>
                </a:cubicBezTo>
                <a:cubicBezTo>
                  <a:pt x="330125" y="1344462"/>
                  <a:pt x="325427" y="1344289"/>
                  <a:pt x="321394" y="1343048"/>
                </a:cubicBezTo>
                <a:lnTo>
                  <a:pt x="309888" y="1339013"/>
                </a:lnTo>
                <a:close/>
                <a:moveTo>
                  <a:pt x="2516921" y="1337282"/>
                </a:moveTo>
                <a:cubicBezTo>
                  <a:pt x="2520095" y="1337700"/>
                  <a:pt x="2523267" y="1338118"/>
                  <a:pt x="2526441" y="1338536"/>
                </a:cubicBezTo>
                <a:cubicBezTo>
                  <a:pt x="2525806" y="1339154"/>
                  <a:pt x="2525171" y="1339792"/>
                  <a:pt x="2524537" y="1340410"/>
                </a:cubicBezTo>
                <a:cubicBezTo>
                  <a:pt x="2521606" y="1339772"/>
                  <a:pt x="2518679" y="1339134"/>
                  <a:pt x="2515700" y="1338497"/>
                </a:cubicBezTo>
                <a:cubicBezTo>
                  <a:pt x="2516091" y="1338098"/>
                  <a:pt x="2516530" y="1337680"/>
                  <a:pt x="2516921" y="1337282"/>
                </a:cubicBezTo>
                <a:close/>
                <a:moveTo>
                  <a:pt x="3953648" y="1336665"/>
                </a:moveTo>
                <a:lnTo>
                  <a:pt x="3970094" y="1338947"/>
                </a:lnTo>
                <a:lnTo>
                  <a:pt x="3952625" y="1338377"/>
                </a:lnTo>
                <a:cubicBezTo>
                  <a:pt x="3952967" y="1337800"/>
                  <a:pt x="3953306" y="1337242"/>
                  <a:pt x="3953648" y="1336665"/>
                </a:cubicBezTo>
                <a:close/>
                <a:moveTo>
                  <a:pt x="4126888" y="1334414"/>
                </a:moveTo>
                <a:cubicBezTo>
                  <a:pt x="4164281" y="1338059"/>
                  <a:pt x="4196398" y="1341205"/>
                  <a:pt x="4228518" y="1344333"/>
                </a:cubicBezTo>
                <a:cubicBezTo>
                  <a:pt x="4212849" y="1346424"/>
                  <a:pt x="4138797" y="1339054"/>
                  <a:pt x="4126888" y="1334414"/>
                </a:cubicBezTo>
                <a:close/>
                <a:moveTo>
                  <a:pt x="2199488" y="1333976"/>
                </a:moveTo>
                <a:cubicBezTo>
                  <a:pt x="2199878" y="1334514"/>
                  <a:pt x="2200268" y="1335072"/>
                  <a:pt x="2200610" y="1335608"/>
                </a:cubicBezTo>
                <a:cubicBezTo>
                  <a:pt x="2197046" y="1335987"/>
                  <a:pt x="2193484" y="1336366"/>
                  <a:pt x="2189967" y="1336745"/>
                </a:cubicBezTo>
                <a:cubicBezTo>
                  <a:pt x="2189628" y="1336246"/>
                  <a:pt x="2189335" y="1335748"/>
                  <a:pt x="2188990" y="1335271"/>
                </a:cubicBezTo>
                <a:cubicBezTo>
                  <a:pt x="2192507" y="1334832"/>
                  <a:pt x="2195974" y="1334414"/>
                  <a:pt x="2199488" y="1333976"/>
                </a:cubicBezTo>
                <a:close/>
                <a:moveTo>
                  <a:pt x="1798728" y="1332024"/>
                </a:moveTo>
                <a:cubicBezTo>
                  <a:pt x="1799364" y="1332004"/>
                  <a:pt x="1800047" y="1332244"/>
                  <a:pt x="1800631" y="1332363"/>
                </a:cubicBezTo>
                <a:cubicBezTo>
                  <a:pt x="1800631" y="1332641"/>
                  <a:pt x="1800631" y="1332919"/>
                  <a:pt x="1800631" y="1333198"/>
                </a:cubicBezTo>
                <a:cubicBezTo>
                  <a:pt x="1799559" y="1332999"/>
                  <a:pt x="1798485" y="1332821"/>
                  <a:pt x="1797460" y="1332620"/>
                </a:cubicBezTo>
                <a:cubicBezTo>
                  <a:pt x="1797899" y="1332402"/>
                  <a:pt x="1798240" y="1332045"/>
                  <a:pt x="1798728" y="1332024"/>
                </a:cubicBezTo>
                <a:close/>
                <a:moveTo>
                  <a:pt x="2320810" y="1330962"/>
                </a:moveTo>
                <a:lnTo>
                  <a:pt x="2320643" y="1331048"/>
                </a:lnTo>
                <a:lnTo>
                  <a:pt x="2320481" y="1331020"/>
                </a:lnTo>
                <a:lnTo>
                  <a:pt x="2320544" y="1330988"/>
                </a:lnTo>
                <a:close/>
                <a:moveTo>
                  <a:pt x="1279791" y="1330012"/>
                </a:moveTo>
                <a:cubicBezTo>
                  <a:pt x="1285697" y="1330012"/>
                  <a:pt x="1291314" y="1330012"/>
                  <a:pt x="1299659" y="1330012"/>
                </a:cubicBezTo>
                <a:cubicBezTo>
                  <a:pt x="1293118" y="1335608"/>
                  <a:pt x="1287016" y="1334254"/>
                  <a:pt x="1281012" y="1332282"/>
                </a:cubicBezTo>
                <a:cubicBezTo>
                  <a:pt x="1280133" y="1332004"/>
                  <a:pt x="1280377" y="1331147"/>
                  <a:pt x="1279791" y="1330012"/>
                </a:cubicBezTo>
                <a:close/>
                <a:moveTo>
                  <a:pt x="1918028" y="1329535"/>
                </a:moveTo>
                <a:cubicBezTo>
                  <a:pt x="1919347" y="1329973"/>
                  <a:pt x="1920617" y="1330410"/>
                  <a:pt x="1921932" y="1330868"/>
                </a:cubicBezTo>
                <a:cubicBezTo>
                  <a:pt x="1919542" y="1331745"/>
                  <a:pt x="1917198" y="1332620"/>
                  <a:pt x="1914807" y="1333518"/>
                </a:cubicBezTo>
                <a:cubicBezTo>
                  <a:pt x="1913929" y="1333198"/>
                  <a:pt x="1913099" y="1332880"/>
                  <a:pt x="1912220" y="1332542"/>
                </a:cubicBezTo>
                <a:cubicBezTo>
                  <a:pt x="1914174" y="1331546"/>
                  <a:pt x="1916075" y="1330549"/>
                  <a:pt x="1918028" y="1329535"/>
                </a:cubicBezTo>
                <a:close/>
                <a:moveTo>
                  <a:pt x="1033333" y="1329415"/>
                </a:moveTo>
                <a:cubicBezTo>
                  <a:pt x="1034261" y="1329634"/>
                  <a:pt x="1035238" y="1329814"/>
                  <a:pt x="1036019" y="1330092"/>
                </a:cubicBezTo>
                <a:cubicBezTo>
                  <a:pt x="1036116" y="1330132"/>
                  <a:pt x="1035335" y="1330610"/>
                  <a:pt x="1034945" y="1330889"/>
                </a:cubicBezTo>
                <a:cubicBezTo>
                  <a:pt x="1034408" y="1330709"/>
                  <a:pt x="1033871" y="1330549"/>
                  <a:pt x="1033333" y="1330390"/>
                </a:cubicBezTo>
                <a:cubicBezTo>
                  <a:pt x="1033333" y="1330072"/>
                  <a:pt x="1033333" y="1329754"/>
                  <a:pt x="1033333" y="1329415"/>
                </a:cubicBezTo>
                <a:close/>
                <a:moveTo>
                  <a:pt x="3982889" y="1328817"/>
                </a:moveTo>
                <a:cubicBezTo>
                  <a:pt x="3987525" y="1329773"/>
                  <a:pt x="3992213" y="1330709"/>
                  <a:pt x="3996899" y="1331646"/>
                </a:cubicBezTo>
                <a:cubicBezTo>
                  <a:pt x="3995580" y="1332423"/>
                  <a:pt x="3994261" y="1333218"/>
                  <a:pt x="3992943" y="1333996"/>
                </a:cubicBezTo>
                <a:cubicBezTo>
                  <a:pt x="3988844" y="1332782"/>
                  <a:pt x="3984696" y="1331566"/>
                  <a:pt x="3980593" y="1330332"/>
                </a:cubicBezTo>
                <a:cubicBezTo>
                  <a:pt x="3981375" y="1329834"/>
                  <a:pt x="3982107" y="1329335"/>
                  <a:pt x="3982889" y="1328817"/>
                </a:cubicBezTo>
                <a:close/>
                <a:moveTo>
                  <a:pt x="1211258" y="1328717"/>
                </a:moveTo>
                <a:cubicBezTo>
                  <a:pt x="1211844" y="1328678"/>
                  <a:pt x="1212577" y="1328916"/>
                  <a:pt x="1213309" y="1329076"/>
                </a:cubicBezTo>
                <a:cubicBezTo>
                  <a:pt x="1213309" y="1329335"/>
                  <a:pt x="1213309" y="1329614"/>
                  <a:pt x="1213309" y="1329893"/>
                </a:cubicBezTo>
                <a:cubicBezTo>
                  <a:pt x="1212235" y="1329714"/>
                  <a:pt x="1211111" y="1329535"/>
                  <a:pt x="1210037" y="1329355"/>
                </a:cubicBezTo>
                <a:cubicBezTo>
                  <a:pt x="1210427" y="1329136"/>
                  <a:pt x="1210769" y="1328737"/>
                  <a:pt x="1211258" y="1328717"/>
                </a:cubicBezTo>
                <a:close/>
                <a:moveTo>
                  <a:pt x="4059526" y="1327523"/>
                </a:moveTo>
                <a:cubicBezTo>
                  <a:pt x="4060793" y="1327423"/>
                  <a:pt x="4062307" y="1327880"/>
                  <a:pt x="4063723" y="1328099"/>
                </a:cubicBezTo>
                <a:cubicBezTo>
                  <a:pt x="4062991" y="1328598"/>
                  <a:pt x="4062258" y="1329096"/>
                  <a:pt x="4061479" y="1329595"/>
                </a:cubicBezTo>
                <a:cubicBezTo>
                  <a:pt x="4060112" y="1329355"/>
                  <a:pt x="4058696" y="1329136"/>
                  <a:pt x="4057328" y="1328897"/>
                </a:cubicBezTo>
                <a:cubicBezTo>
                  <a:pt x="4058061" y="1328418"/>
                  <a:pt x="4058598" y="1327603"/>
                  <a:pt x="4059526" y="1327523"/>
                </a:cubicBezTo>
                <a:close/>
                <a:moveTo>
                  <a:pt x="3459509" y="1326366"/>
                </a:moveTo>
                <a:cubicBezTo>
                  <a:pt x="3489578" y="1327781"/>
                  <a:pt x="3535463" y="1340887"/>
                  <a:pt x="3542444" y="1349352"/>
                </a:cubicBezTo>
                <a:cubicBezTo>
                  <a:pt x="3521649" y="1350289"/>
                  <a:pt x="3497339" y="1347540"/>
                  <a:pt x="3490653" y="1341444"/>
                </a:cubicBezTo>
                <a:cubicBezTo>
                  <a:pt x="3483916" y="1335290"/>
                  <a:pt x="3473227" y="1331028"/>
                  <a:pt x="3459509" y="1326366"/>
                </a:cubicBezTo>
                <a:close/>
                <a:moveTo>
                  <a:pt x="1088052" y="1325650"/>
                </a:moveTo>
                <a:cubicBezTo>
                  <a:pt x="1090298" y="1325769"/>
                  <a:pt x="1094446" y="1325929"/>
                  <a:pt x="1094446" y="1326029"/>
                </a:cubicBezTo>
                <a:cubicBezTo>
                  <a:pt x="1094348" y="1327940"/>
                  <a:pt x="1093716" y="1329853"/>
                  <a:pt x="1093131" y="1331785"/>
                </a:cubicBezTo>
                <a:cubicBezTo>
                  <a:pt x="1091129" y="1331745"/>
                  <a:pt x="1089126" y="1331685"/>
                  <a:pt x="1087127" y="1331646"/>
                </a:cubicBezTo>
                <a:cubicBezTo>
                  <a:pt x="1087420" y="1329654"/>
                  <a:pt x="1087762" y="1327642"/>
                  <a:pt x="1088052" y="1325650"/>
                </a:cubicBezTo>
                <a:close/>
                <a:moveTo>
                  <a:pt x="2757766" y="1325590"/>
                </a:moveTo>
                <a:cubicBezTo>
                  <a:pt x="2757863" y="1325908"/>
                  <a:pt x="2758011" y="1326248"/>
                  <a:pt x="2758108" y="1326567"/>
                </a:cubicBezTo>
                <a:cubicBezTo>
                  <a:pt x="2757376" y="1326526"/>
                  <a:pt x="2756594" y="1326567"/>
                  <a:pt x="2756011" y="1326447"/>
                </a:cubicBezTo>
                <a:cubicBezTo>
                  <a:pt x="2755718" y="1326388"/>
                  <a:pt x="2755815" y="1326009"/>
                  <a:pt x="2755718" y="1325789"/>
                </a:cubicBezTo>
                <a:cubicBezTo>
                  <a:pt x="2756399" y="1325730"/>
                  <a:pt x="2757085" y="1325650"/>
                  <a:pt x="2757766" y="1325590"/>
                </a:cubicBezTo>
                <a:close/>
                <a:moveTo>
                  <a:pt x="135360" y="1325410"/>
                </a:moveTo>
                <a:cubicBezTo>
                  <a:pt x="139168" y="1326885"/>
                  <a:pt x="144343" y="1327960"/>
                  <a:pt x="144392" y="1329076"/>
                </a:cubicBezTo>
                <a:lnTo>
                  <a:pt x="146085" y="1330419"/>
                </a:lnTo>
                <a:lnTo>
                  <a:pt x="131618" y="1329589"/>
                </a:lnTo>
                <a:cubicBezTo>
                  <a:pt x="131326" y="1330287"/>
                  <a:pt x="131029" y="1330964"/>
                  <a:pt x="130739" y="1331662"/>
                </a:cubicBezTo>
                <a:cubicBezTo>
                  <a:pt x="136549" y="1332019"/>
                  <a:pt x="142357" y="1332358"/>
                  <a:pt x="148165" y="1332717"/>
                </a:cubicBezTo>
                <a:lnTo>
                  <a:pt x="148289" y="1332167"/>
                </a:lnTo>
                <a:lnTo>
                  <a:pt x="153006" y="1335908"/>
                </a:lnTo>
                <a:cubicBezTo>
                  <a:pt x="158024" y="1336914"/>
                  <a:pt x="164651" y="1336964"/>
                  <a:pt x="171289" y="1337003"/>
                </a:cubicBezTo>
                <a:cubicBezTo>
                  <a:pt x="176071" y="1337044"/>
                  <a:pt x="181295" y="1336086"/>
                  <a:pt x="185637" y="1336584"/>
                </a:cubicBezTo>
                <a:cubicBezTo>
                  <a:pt x="194376" y="1337562"/>
                  <a:pt x="197157" y="1339872"/>
                  <a:pt x="190665" y="1343118"/>
                </a:cubicBezTo>
                <a:cubicBezTo>
                  <a:pt x="167382" y="1337521"/>
                  <a:pt x="167382" y="1337521"/>
                  <a:pt x="153617" y="1343336"/>
                </a:cubicBezTo>
                <a:cubicBezTo>
                  <a:pt x="157279" y="1355208"/>
                  <a:pt x="183052" y="1349154"/>
                  <a:pt x="197791" y="1352539"/>
                </a:cubicBezTo>
                <a:cubicBezTo>
                  <a:pt x="188129" y="1353257"/>
                  <a:pt x="175876" y="1351722"/>
                  <a:pt x="170165" y="1353554"/>
                </a:cubicBezTo>
                <a:cubicBezTo>
                  <a:pt x="162550" y="1356015"/>
                  <a:pt x="154690" y="1356388"/>
                  <a:pt x="146812" y="1356267"/>
                </a:cubicBezTo>
                <a:lnTo>
                  <a:pt x="136735" y="1356154"/>
                </a:lnTo>
                <a:lnTo>
                  <a:pt x="137699" y="1355751"/>
                </a:lnTo>
                <a:lnTo>
                  <a:pt x="131618" y="1355576"/>
                </a:lnTo>
                <a:lnTo>
                  <a:pt x="131180" y="1356093"/>
                </a:lnTo>
                <a:lnTo>
                  <a:pt x="123352" y="1356006"/>
                </a:lnTo>
                <a:cubicBezTo>
                  <a:pt x="119693" y="1356225"/>
                  <a:pt x="112566" y="1354033"/>
                  <a:pt x="111588" y="1352480"/>
                </a:cubicBezTo>
                <a:cubicBezTo>
                  <a:pt x="110563" y="1350806"/>
                  <a:pt x="113640" y="1347759"/>
                  <a:pt x="117299" y="1346802"/>
                </a:cubicBezTo>
                <a:cubicBezTo>
                  <a:pt x="124428" y="1344951"/>
                  <a:pt x="133065" y="1344154"/>
                  <a:pt x="141022" y="1342939"/>
                </a:cubicBezTo>
                <a:cubicBezTo>
                  <a:pt x="141316" y="1342421"/>
                  <a:pt x="141608" y="1341903"/>
                  <a:pt x="141902" y="1341385"/>
                </a:cubicBezTo>
                <a:cubicBezTo>
                  <a:pt x="133065" y="1340568"/>
                  <a:pt x="123205" y="1338338"/>
                  <a:pt x="115639" y="1339234"/>
                </a:cubicBezTo>
                <a:cubicBezTo>
                  <a:pt x="104412" y="1340588"/>
                  <a:pt x="94794" y="1344154"/>
                  <a:pt x="84056" y="1346902"/>
                </a:cubicBezTo>
                <a:cubicBezTo>
                  <a:pt x="91379" y="1340926"/>
                  <a:pt x="76734" y="1338736"/>
                  <a:pt x="67363" y="1335211"/>
                </a:cubicBezTo>
                <a:cubicBezTo>
                  <a:pt x="85473" y="1333259"/>
                  <a:pt x="85473" y="1333259"/>
                  <a:pt x="110416" y="1335529"/>
                </a:cubicBezTo>
                <a:cubicBezTo>
                  <a:pt x="130577" y="1337363"/>
                  <a:pt x="132140" y="1336804"/>
                  <a:pt x="131895" y="1328179"/>
                </a:cubicBezTo>
                <a:cubicBezTo>
                  <a:pt x="131895" y="1327443"/>
                  <a:pt x="133699" y="1326686"/>
                  <a:pt x="135360" y="1325410"/>
                </a:cubicBezTo>
                <a:close/>
                <a:moveTo>
                  <a:pt x="2333139" y="1324674"/>
                </a:moveTo>
                <a:cubicBezTo>
                  <a:pt x="2333504" y="1327901"/>
                  <a:pt x="2331833" y="1329395"/>
                  <a:pt x="2329332" y="1330123"/>
                </a:cubicBezTo>
                <a:lnTo>
                  <a:pt x="2320810" y="1330962"/>
                </a:lnTo>
                <a:close/>
                <a:moveTo>
                  <a:pt x="0" y="1323715"/>
                </a:moveTo>
                <a:lnTo>
                  <a:pt x="3126" y="1324715"/>
                </a:lnTo>
                <a:lnTo>
                  <a:pt x="0" y="1324434"/>
                </a:lnTo>
                <a:close/>
                <a:moveTo>
                  <a:pt x="2111031" y="1322831"/>
                </a:moveTo>
                <a:cubicBezTo>
                  <a:pt x="2113795" y="1322563"/>
                  <a:pt x="2117602" y="1323250"/>
                  <a:pt x="2121776" y="1323758"/>
                </a:cubicBezTo>
                <a:cubicBezTo>
                  <a:pt x="2116456" y="1325114"/>
                  <a:pt x="2112747" y="1326068"/>
                  <a:pt x="2106548" y="1327642"/>
                </a:cubicBezTo>
                <a:cubicBezTo>
                  <a:pt x="2106548" y="1324326"/>
                  <a:pt x="2108267" y="1323100"/>
                  <a:pt x="2111031" y="1322831"/>
                </a:cubicBezTo>
                <a:close/>
                <a:moveTo>
                  <a:pt x="822361" y="1322304"/>
                </a:moveTo>
                <a:cubicBezTo>
                  <a:pt x="829927" y="1322304"/>
                  <a:pt x="837445" y="1322304"/>
                  <a:pt x="845012" y="1322304"/>
                </a:cubicBezTo>
                <a:cubicBezTo>
                  <a:pt x="845061" y="1322781"/>
                  <a:pt x="845107" y="1323260"/>
                  <a:pt x="845156" y="1323738"/>
                </a:cubicBezTo>
                <a:cubicBezTo>
                  <a:pt x="837787" y="1323998"/>
                  <a:pt x="830417" y="1324276"/>
                  <a:pt x="823044" y="1324535"/>
                </a:cubicBezTo>
                <a:cubicBezTo>
                  <a:pt x="822801" y="1323798"/>
                  <a:pt x="822605" y="1323040"/>
                  <a:pt x="822361" y="1322304"/>
                </a:cubicBezTo>
                <a:close/>
                <a:moveTo>
                  <a:pt x="2092392" y="1322045"/>
                </a:moveTo>
                <a:cubicBezTo>
                  <a:pt x="2092880" y="1322265"/>
                  <a:pt x="2093417" y="1322482"/>
                  <a:pt x="2093902" y="1322701"/>
                </a:cubicBezTo>
                <a:cubicBezTo>
                  <a:pt x="2092928" y="1322881"/>
                  <a:pt x="2091903" y="1323040"/>
                  <a:pt x="2090926" y="1323220"/>
                </a:cubicBezTo>
                <a:cubicBezTo>
                  <a:pt x="2090731" y="1322940"/>
                  <a:pt x="2090243" y="1322582"/>
                  <a:pt x="2090487" y="1322402"/>
                </a:cubicBezTo>
                <a:cubicBezTo>
                  <a:pt x="2090731" y="1322205"/>
                  <a:pt x="2091708" y="1322164"/>
                  <a:pt x="2092392" y="1322045"/>
                </a:cubicBezTo>
                <a:close/>
                <a:moveTo>
                  <a:pt x="1718725" y="1321567"/>
                </a:moveTo>
                <a:cubicBezTo>
                  <a:pt x="1719699" y="1322205"/>
                  <a:pt x="1720724" y="1322881"/>
                  <a:pt x="1721749" y="1323538"/>
                </a:cubicBezTo>
                <a:cubicBezTo>
                  <a:pt x="1720480" y="1323838"/>
                  <a:pt x="1718676" y="1324495"/>
                  <a:pt x="1718038" y="1324336"/>
                </a:cubicBezTo>
                <a:cubicBezTo>
                  <a:pt x="1716430" y="1323957"/>
                  <a:pt x="1715307" y="1323220"/>
                  <a:pt x="1714036" y="1322622"/>
                </a:cubicBezTo>
                <a:cubicBezTo>
                  <a:pt x="1715258" y="1322325"/>
                  <a:pt x="1716576" y="1322045"/>
                  <a:pt x="1718725" y="1321567"/>
                </a:cubicBezTo>
                <a:close/>
                <a:moveTo>
                  <a:pt x="18845" y="1320432"/>
                </a:moveTo>
                <a:cubicBezTo>
                  <a:pt x="24849" y="1322126"/>
                  <a:pt x="29387" y="1323380"/>
                  <a:pt x="33877" y="1324614"/>
                </a:cubicBezTo>
                <a:cubicBezTo>
                  <a:pt x="22699" y="1326805"/>
                  <a:pt x="16695" y="1326168"/>
                  <a:pt x="18845" y="1320432"/>
                </a:cubicBezTo>
                <a:close/>
                <a:moveTo>
                  <a:pt x="5152833" y="1320359"/>
                </a:moveTo>
                <a:cubicBezTo>
                  <a:pt x="5153815" y="1320759"/>
                  <a:pt x="5154828" y="1321158"/>
                  <a:pt x="5155811" y="1321557"/>
                </a:cubicBezTo>
                <a:cubicBezTo>
                  <a:pt x="5154796" y="1323401"/>
                  <a:pt x="5153783" y="1325242"/>
                  <a:pt x="5152770" y="1327116"/>
                </a:cubicBezTo>
                <a:cubicBezTo>
                  <a:pt x="5152136" y="1326870"/>
                  <a:pt x="5151472" y="1326593"/>
                  <a:pt x="5150839" y="1326348"/>
                </a:cubicBezTo>
                <a:cubicBezTo>
                  <a:pt x="5151503" y="1324351"/>
                  <a:pt x="5152168" y="1322356"/>
                  <a:pt x="5152833" y="1320359"/>
                </a:cubicBezTo>
                <a:close/>
                <a:moveTo>
                  <a:pt x="2142816" y="1320033"/>
                </a:moveTo>
                <a:cubicBezTo>
                  <a:pt x="2144085" y="1320590"/>
                  <a:pt x="2145352" y="1321149"/>
                  <a:pt x="2146622" y="1321706"/>
                </a:cubicBezTo>
                <a:cubicBezTo>
                  <a:pt x="2145254" y="1321986"/>
                  <a:pt x="2143891" y="1322482"/>
                  <a:pt x="2142571" y="1322443"/>
                </a:cubicBezTo>
                <a:cubicBezTo>
                  <a:pt x="2141496" y="1322402"/>
                  <a:pt x="2140569" y="1321746"/>
                  <a:pt x="2139445" y="1321328"/>
                </a:cubicBezTo>
                <a:cubicBezTo>
                  <a:pt x="2140617" y="1320870"/>
                  <a:pt x="2141741" y="1320451"/>
                  <a:pt x="2142816" y="1320033"/>
                </a:cubicBezTo>
                <a:close/>
                <a:moveTo>
                  <a:pt x="1688996" y="1319993"/>
                </a:moveTo>
                <a:cubicBezTo>
                  <a:pt x="1690265" y="1320531"/>
                  <a:pt x="1691486" y="1321069"/>
                  <a:pt x="1692756" y="1321627"/>
                </a:cubicBezTo>
                <a:cubicBezTo>
                  <a:pt x="1691388" y="1321886"/>
                  <a:pt x="1690022" y="1322344"/>
                  <a:pt x="1688703" y="1322304"/>
                </a:cubicBezTo>
                <a:cubicBezTo>
                  <a:pt x="1687726" y="1322304"/>
                  <a:pt x="1686850" y="1321607"/>
                  <a:pt x="1686065" y="1321268"/>
                </a:cubicBezTo>
                <a:cubicBezTo>
                  <a:pt x="1686996" y="1320870"/>
                  <a:pt x="1688019" y="1320432"/>
                  <a:pt x="1688996" y="1319993"/>
                </a:cubicBezTo>
                <a:close/>
                <a:moveTo>
                  <a:pt x="2027176" y="1318061"/>
                </a:moveTo>
                <a:cubicBezTo>
                  <a:pt x="2035475" y="1318738"/>
                  <a:pt x="2043383" y="1319356"/>
                  <a:pt x="2051240" y="1320072"/>
                </a:cubicBezTo>
                <a:cubicBezTo>
                  <a:pt x="2058562" y="1320750"/>
                  <a:pt x="2065836" y="1321528"/>
                  <a:pt x="2077160" y="1322682"/>
                </a:cubicBezTo>
                <a:cubicBezTo>
                  <a:pt x="2061639" y="1326029"/>
                  <a:pt x="2051289" y="1325012"/>
                  <a:pt x="2039232" y="1324216"/>
                </a:cubicBezTo>
                <a:cubicBezTo>
                  <a:pt x="2029617" y="1323579"/>
                  <a:pt x="2018339" y="1327204"/>
                  <a:pt x="2006039" y="1329216"/>
                </a:cubicBezTo>
                <a:cubicBezTo>
                  <a:pt x="2006039" y="1325331"/>
                  <a:pt x="2006039" y="1323140"/>
                  <a:pt x="2006039" y="1320590"/>
                </a:cubicBezTo>
                <a:cubicBezTo>
                  <a:pt x="2010140" y="1321706"/>
                  <a:pt x="2013361" y="1322562"/>
                  <a:pt x="2017317" y="1323619"/>
                </a:cubicBezTo>
                <a:cubicBezTo>
                  <a:pt x="2020684" y="1321726"/>
                  <a:pt x="2023858" y="1319933"/>
                  <a:pt x="2027176" y="1318061"/>
                </a:cubicBezTo>
                <a:close/>
                <a:moveTo>
                  <a:pt x="1931258" y="1317762"/>
                </a:moveTo>
                <a:cubicBezTo>
                  <a:pt x="1933647" y="1317762"/>
                  <a:pt x="1936039" y="1317762"/>
                  <a:pt x="1938482" y="1317762"/>
                </a:cubicBezTo>
                <a:cubicBezTo>
                  <a:pt x="1938531" y="1317941"/>
                  <a:pt x="1938580" y="1318122"/>
                  <a:pt x="1938580" y="1318300"/>
                </a:cubicBezTo>
                <a:cubicBezTo>
                  <a:pt x="1936187" y="1318300"/>
                  <a:pt x="1933744" y="1318300"/>
                  <a:pt x="1931355" y="1318300"/>
                </a:cubicBezTo>
                <a:cubicBezTo>
                  <a:pt x="1931306" y="1318122"/>
                  <a:pt x="1931258" y="1317941"/>
                  <a:pt x="1931258" y="1317762"/>
                </a:cubicBezTo>
                <a:close/>
                <a:moveTo>
                  <a:pt x="1378738" y="1317663"/>
                </a:moveTo>
                <a:cubicBezTo>
                  <a:pt x="1379861" y="1317483"/>
                  <a:pt x="1381519" y="1317782"/>
                  <a:pt x="1382935" y="1317862"/>
                </a:cubicBezTo>
                <a:cubicBezTo>
                  <a:pt x="1382251" y="1318320"/>
                  <a:pt x="1381763" y="1318998"/>
                  <a:pt x="1380741" y="1319178"/>
                </a:cubicBezTo>
                <a:cubicBezTo>
                  <a:pt x="1379663" y="1319356"/>
                  <a:pt x="1378103" y="1319097"/>
                  <a:pt x="1376736" y="1319018"/>
                </a:cubicBezTo>
                <a:cubicBezTo>
                  <a:pt x="1377370" y="1318540"/>
                  <a:pt x="1377761" y="1317822"/>
                  <a:pt x="1378738" y="1317663"/>
                </a:cubicBezTo>
                <a:close/>
                <a:moveTo>
                  <a:pt x="1875489" y="1316815"/>
                </a:moveTo>
                <a:cubicBezTo>
                  <a:pt x="1889889" y="1317430"/>
                  <a:pt x="1901384" y="1322916"/>
                  <a:pt x="1916172" y="1323619"/>
                </a:cubicBezTo>
                <a:cubicBezTo>
                  <a:pt x="1905239" y="1324554"/>
                  <a:pt x="1893671" y="1323100"/>
                  <a:pt x="1884298" y="1324356"/>
                </a:cubicBezTo>
                <a:cubicBezTo>
                  <a:pt x="1874683" y="1325630"/>
                  <a:pt x="1867165" y="1329574"/>
                  <a:pt x="1858768" y="1332363"/>
                </a:cubicBezTo>
                <a:cubicBezTo>
                  <a:pt x="1854473" y="1329296"/>
                  <a:pt x="1850277" y="1326308"/>
                  <a:pt x="1846320" y="1323479"/>
                </a:cubicBezTo>
                <a:cubicBezTo>
                  <a:pt x="1850227" y="1323140"/>
                  <a:pt x="1856866" y="1322582"/>
                  <a:pt x="1863896" y="1321986"/>
                </a:cubicBezTo>
                <a:cubicBezTo>
                  <a:pt x="1861894" y="1320072"/>
                  <a:pt x="1860575" y="1318859"/>
                  <a:pt x="1859892" y="1318181"/>
                </a:cubicBezTo>
                <a:cubicBezTo>
                  <a:pt x="1865566" y="1316946"/>
                  <a:pt x="1870689" y="1316610"/>
                  <a:pt x="1875489" y="1316815"/>
                </a:cubicBezTo>
                <a:close/>
                <a:moveTo>
                  <a:pt x="1826066" y="1316568"/>
                </a:moveTo>
                <a:cubicBezTo>
                  <a:pt x="1825675" y="1318341"/>
                  <a:pt x="1825089" y="1321029"/>
                  <a:pt x="1823965" y="1326347"/>
                </a:cubicBezTo>
                <a:cubicBezTo>
                  <a:pt x="1804147" y="1318898"/>
                  <a:pt x="1785451" y="1324236"/>
                  <a:pt x="1765974" y="1324096"/>
                </a:cubicBezTo>
                <a:cubicBezTo>
                  <a:pt x="1770563" y="1317902"/>
                  <a:pt x="1779985" y="1317165"/>
                  <a:pt x="1791211" y="1317165"/>
                </a:cubicBezTo>
                <a:cubicBezTo>
                  <a:pt x="1802682" y="1317184"/>
                  <a:pt x="1814104" y="1316786"/>
                  <a:pt x="1826066" y="1316568"/>
                </a:cubicBezTo>
                <a:close/>
                <a:moveTo>
                  <a:pt x="362439" y="1315711"/>
                </a:moveTo>
                <a:cubicBezTo>
                  <a:pt x="366786" y="1316110"/>
                  <a:pt x="371227" y="1316448"/>
                  <a:pt x="375424" y="1317026"/>
                </a:cubicBezTo>
                <a:cubicBezTo>
                  <a:pt x="375864" y="1317086"/>
                  <a:pt x="375036" y="1319456"/>
                  <a:pt x="374744" y="1319456"/>
                </a:cubicBezTo>
                <a:cubicBezTo>
                  <a:pt x="370299" y="1319496"/>
                  <a:pt x="365859" y="1319297"/>
                  <a:pt x="361466" y="1319178"/>
                </a:cubicBezTo>
                <a:cubicBezTo>
                  <a:pt x="361808" y="1318022"/>
                  <a:pt x="362098" y="1316867"/>
                  <a:pt x="362439" y="1315711"/>
                </a:cubicBezTo>
                <a:close/>
                <a:moveTo>
                  <a:pt x="2904793" y="1315393"/>
                </a:moveTo>
                <a:cubicBezTo>
                  <a:pt x="2906112" y="1315252"/>
                  <a:pt x="2907624" y="1315432"/>
                  <a:pt x="2909087" y="1315452"/>
                </a:cubicBezTo>
                <a:cubicBezTo>
                  <a:pt x="2908990" y="1315890"/>
                  <a:pt x="2909039" y="1316668"/>
                  <a:pt x="2908843" y="1316688"/>
                </a:cubicBezTo>
                <a:cubicBezTo>
                  <a:pt x="2906844" y="1316786"/>
                  <a:pt x="2904793" y="1316748"/>
                  <a:pt x="2901865" y="1316748"/>
                </a:cubicBezTo>
                <a:cubicBezTo>
                  <a:pt x="2903327" y="1316030"/>
                  <a:pt x="2903914" y="1315492"/>
                  <a:pt x="2904793" y="1315393"/>
                </a:cubicBezTo>
                <a:close/>
                <a:moveTo>
                  <a:pt x="2976159" y="1314576"/>
                </a:moveTo>
                <a:cubicBezTo>
                  <a:pt x="2976305" y="1314576"/>
                  <a:pt x="2976501" y="1315134"/>
                  <a:pt x="2976647" y="1315432"/>
                </a:cubicBezTo>
                <a:cubicBezTo>
                  <a:pt x="2975377" y="1315512"/>
                  <a:pt x="2974108" y="1315592"/>
                  <a:pt x="2972841" y="1315672"/>
                </a:cubicBezTo>
                <a:cubicBezTo>
                  <a:pt x="2972695" y="1315372"/>
                  <a:pt x="2972496" y="1315074"/>
                  <a:pt x="2972349" y="1314775"/>
                </a:cubicBezTo>
                <a:cubicBezTo>
                  <a:pt x="2973619" y="1314695"/>
                  <a:pt x="2974889" y="1314596"/>
                  <a:pt x="2976159" y="1314576"/>
                </a:cubicBezTo>
                <a:close/>
                <a:moveTo>
                  <a:pt x="2927444" y="1313360"/>
                </a:moveTo>
                <a:cubicBezTo>
                  <a:pt x="2931739" y="1313481"/>
                  <a:pt x="2936033" y="1313639"/>
                  <a:pt x="2940331" y="1313799"/>
                </a:cubicBezTo>
                <a:cubicBezTo>
                  <a:pt x="2940087" y="1314557"/>
                  <a:pt x="2939891" y="1315332"/>
                  <a:pt x="2939646" y="1316089"/>
                </a:cubicBezTo>
                <a:cubicBezTo>
                  <a:pt x="2935353" y="1315691"/>
                  <a:pt x="2931005" y="1315293"/>
                  <a:pt x="2926712" y="1314894"/>
                </a:cubicBezTo>
                <a:cubicBezTo>
                  <a:pt x="2926955" y="1314378"/>
                  <a:pt x="2927199" y="1313878"/>
                  <a:pt x="2927444" y="1313360"/>
                </a:cubicBezTo>
                <a:close/>
                <a:moveTo>
                  <a:pt x="3555397" y="1313083"/>
                </a:moveTo>
                <a:lnTo>
                  <a:pt x="3555673" y="1313099"/>
                </a:lnTo>
                <a:lnTo>
                  <a:pt x="3555649" y="1313120"/>
                </a:lnTo>
                <a:lnTo>
                  <a:pt x="3555592" y="1313133"/>
                </a:lnTo>
                <a:close/>
                <a:moveTo>
                  <a:pt x="2004720" y="1312644"/>
                </a:moveTo>
                <a:cubicBezTo>
                  <a:pt x="2005160" y="1312862"/>
                  <a:pt x="2005941" y="1313082"/>
                  <a:pt x="2005941" y="1313281"/>
                </a:cubicBezTo>
                <a:cubicBezTo>
                  <a:pt x="2005941" y="1313541"/>
                  <a:pt x="2005261" y="1313820"/>
                  <a:pt x="2004916" y="1314078"/>
                </a:cubicBezTo>
                <a:cubicBezTo>
                  <a:pt x="2004186" y="1313739"/>
                  <a:pt x="2003453" y="1313401"/>
                  <a:pt x="2002721" y="1313062"/>
                </a:cubicBezTo>
                <a:cubicBezTo>
                  <a:pt x="2003404" y="1312943"/>
                  <a:pt x="2004039" y="1312804"/>
                  <a:pt x="2004720" y="1312644"/>
                </a:cubicBezTo>
                <a:close/>
                <a:moveTo>
                  <a:pt x="2083554" y="1312524"/>
                </a:moveTo>
                <a:cubicBezTo>
                  <a:pt x="2084581" y="1312464"/>
                  <a:pt x="2085850" y="1313042"/>
                  <a:pt x="2087022" y="1313341"/>
                </a:cubicBezTo>
                <a:cubicBezTo>
                  <a:pt x="2086144" y="1313739"/>
                  <a:pt x="2085313" y="1314396"/>
                  <a:pt x="2084336" y="1314456"/>
                </a:cubicBezTo>
                <a:cubicBezTo>
                  <a:pt x="2083213" y="1314515"/>
                  <a:pt x="2081944" y="1313999"/>
                  <a:pt x="2080774" y="1313720"/>
                </a:cubicBezTo>
                <a:cubicBezTo>
                  <a:pt x="2081699" y="1313301"/>
                  <a:pt x="2082481" y="1312584"/>
                  <a:pt x="2083554" y="1312524"/>
                </a:cubicBezTo>
                <a:close/>
                <a:moveTo>
                  <a:pt x="1970602" y="1311748"/>
                </a:moveTo>
                <a:cubicBezTo>
                  <a:pt x="1971285" y="1311768"/>
                  <a:pt x="1971968" y="1311768"/>
                  <a:pt x="1972653" y="1311748"/>
                </a:cubicBezTo>
                <a:cubicBezTo>
                  <a:pt x="1972942" y="1311928"/>
                  <a:pt x="1973187" y="1312126"/>
                  <a:pt x="1973480" y="1312304"/>
                </a:cubicBezTo>
                <a:cubicBezTo>
                  <a:pt x="1972845" y="1312424"/>
                  <a:pt x="1971823" y="1312683"/>
                  <a:pt x="1971725" y="1312624"/>
                </a:cubicBezTo>
                <a:cubicBezTo>
                  <a:pt x="1971187" y="1312385"/>
                  <a:pt x="1970943" y="1312046"/>
                  <a:pt x="1970602" y="1311748"/>
                </a:cubicBezTo>
                <a:close/>
                <a:moveTo>
                  <a:pt x="2047580" y="1311688"/>
                </a:moveTo>
                <a:cubicBezTo>
                  <a:pt x="2052266" y="1311908"/>
                  <a:pt x="2056951" y="1312126"/>
                  <a:pt x="2061591" y="1312344"/>
                </a:cubicBezTo>
                <a:cubicBezTo>
                  <a:pt x="2061346" y="1313122"/>
                  <a:pt x="2061151" y="1313878"/>
                  <a:pt x="2060906" y="1314656"/>
                </a:cubicBezTo>
                <a:cubicBezTo>
                  <a:pt x="2056218" y="1314218"/>
                  <a:pt x="2051582" y="1313780"/>
                  <a:pt x="2046897" y="1313341"/>
                </a:cubicBezTo>
                <a:cubicBezTo>
                  <a:pt x="2047141" y="1312783"/>
                  <a:pt x="2047337" y="1312245"/>
                  <a:pt x="2047580" y="1311688"/>
                </a:cubicBezTo>
                <a:close/>
                <a:moveTo>
                  <a:pt x="1943216" y="1311350"/>
                </a:moveTo>
                <a:cubicBezTo>
                  <a:pt x="1943363" y="1311788"/>
                  <a:pt x="1943509" y="1312225"/>
                  <a:pt x="1943656" y="1312683"/>
                </a:cubicBezTo>
                <a:cubicBezTo>
                  <a:pt x="1938774" y="1312962"/>
                  <a:pt x="1933943" y="1313241"/>
                  <a:pt x="1929157" y="1313541"/>
                </a:cubicBezTo>
                <a:cubicBezTo>
                  <a:pt x="1929011" y="1313042"/>
                  <a:pt x="1928815" y="1312544"/>
                  <a:pt x="1928671" y="1312026"/>
                </a:cubicBezTo>
                <a:cubicBezTo>
                  <a:pt x="1933504" y="1311808"/>
                  <a:pt x="1938335" y="1311568"/>
                  <a:pt x="1943216" y="1311350"/>
                </a:cubicBezTo>
                <a:close/>
                <a:moveTo>
                  <a:pt x="2133734" y="1310910"/>
                </a:moveTo>
                <a:cubicBezTo>
                  <a:pt x="2139837" y="1310452"/>
                  <a:pt x="2147207" y="1312922"/>
                  <a:pt x="2154969" y="1314238"/>
                </a:cubicBezTo>
                <a:cubicBezTo>
                  <a:pt x="2135836" y="1317842"/>
                  <a:pt x="2124267" y="1318540"/>
                  <a:pt x="2105375" y="1316767"/>
                </a:cubicBezTo>
                <a:cubicBezTo>
                  <a:pt x="2116700" y="1314298"/>
                  <a:pt x="2124755" y="1311568"/>
                  <a:pt x="2133734" y="1310910"/>
                </a:cubicBezTo>
                <a:close/>
                <a:moveTo>
                  <a:pt x="2192653" y="1310354"/>
                </a:moveTo>
                <a:cubicBezTo>
                  <a:pt x="2194705" y="1312424"/>
                  <a:pt x="2196948" y="1314676"/>
                  <a:pt x="2199634" y="1317424"/>
                </a:cubicBezTo>
                <a:cubicBezTo>
                  <a:pt x="2224383" y="1313780"/>
                  <a:pt x="2241515" y="1321170"/>
                  <a:pt x="2261675" y="1323678"/>
                </a:cubicBezTo>
                <a:cubicBezTo>
                  <a:pt x="2277831" y="1325690"/>
                  <a:pt x="2289060" y="1325630"/>
                  <a:pt x="2297116" y="1320730"/>
                </a:cubicBezTo>
                <a:cubicBezTo>
                  <a:pt x="2279491" y="1313222"/>
                  <a:pt x="2251572" y="1318341"/>
                  <a:pt x="2229702" y="1312364"/>
                </a:cubicBezTo>
                <a:cubicBezTo>
                  <a:pt x="2234680" y="1311290"/>
                  <a:pt x="2236830" y="1310393"/>
                  <a:pt x="2238734" y="1310472"/>
                </a:cubicBezTo>
                <a:cubicBezTo>
                  <a:pt x="2261871" y="1311529"/>
                  <a:pt x="2284717" y="1313680"/>
                  <a:pt x="2308390" y="1311489"/>
                </a:cubicBezTo>
                <a:cubicBezTo>
                  <a:pt x="2314736" y="1310910"/>
                  <a:pt x="2322352" y="1312524"/>
                  <a:pt x="2329821" y="1313182"/>
                </a:cubicBezTo>
                <a:cubicBezTo>
                  <a:pt x="2327233" y="1314934"/>
                  <a:pt x="2325426" y="1316189"/>
                  <a:pt x="2322400" y="1318241"/>
                </a:cubicBezTo>
                <a:cubicBezTo>
                  <a:pt x="2336069" y="1318978"/>
                  <a:pt x="2347686" y="1319596"/>
                  <a:pt x="2359303" y="1320212"/>
                </a:cubicBezTo>
                <a:cubicBezTo>
                  <a:pt x="2358962" y="1321129"/>
                  <a:pt x="2358619" y="1322045"/>
                  <a:pt x="2358228" y="1322960"/>
                </a:cubicBezTo>
                <a:cubicBezTo>
                  <a:pt x="2347442" y="1322464"/>
                  <a:pt x="2336604" y="1321508"/>
                  <a:pt x="2325865" y="1321607"/>
                </a:cubicBezTo>
                <a:cubicBezTo>
                  <a:pt x="2319665" y="1321667"/>
                  <a:pt x="2310149" y="1322802"/>
                  <a:pt x="2308097" y="1324595"/>
                </a:cubicBezTo>
                <a:cubicBezTo>
                  <a:pt x="2305753" y="1326666"/>
                  <a:pt x="2306705" y="1328100"/>
                  <a:pt x="2309335" y="1329106"/>
                </a:cubicBezTo>
                <a:lnTo>
                  <a:pt x="2320481" y="1331020"/>
                </a:lnTo>
                <a:lnTo>
                  <a:pt x="2310441" y="1336028"/>
                </a:lnTo>
                <a:cubicBezTo>
                  <a:pt x="2306645" y="1337308"/>
                  <a:pt x="2301850" y="1337631"/>
                  <a:pt x="2294332" y="1335331"/>
                </a:cubicBezTo>
                <a:cubicBezTo>
                  <a:pt x="2295065" y="1333478"/>
                  <a:pt x="2295748" y="1331646"/>
                  <a:pt x="2296431" y="1329893"/>
                </a:cubicBezTo>
                <a:cubicBezTo>
                  <a:pt x="2271974" y="1326128"/>
                  <a:pt x="2264068" y="1326009"/>
                  <a:pt x="2242443" y="1329415"/>
                </a:cubicBezTo>
                <a:cubicBezTo>
                  <a:pt x="2246542" y="1333378"/>
                  <a:pt x="2250644" y="1337322"/>
                  <a:pt x="2255524" y="1342063"/>
                </a:cubicBezTo>
                <a:cubicBezTo>
                  <a:pt x="2244982" y="1341485"/>
                  <a:pt x="2237122" y="1341046"/>
                  <a:pt x="2228433" y="1340550"/>
                </a:cubicBezTo>
                <a:cubicBezTo>
                  <a:pt x="2236879" y="1336884"/>
                  <a:pt x="2238832" y="1333278"/>
                  <a:pt x="2232584" y="1328897"/>
                </a:cubicBezTo>
                <a:cubicBezTo>
                  <a:pt x="2226189" y="1324416"/>
                  <a:pt x="2217304" y="1326426"/>
                  <a:pt x="2208858" y="1326706"/>
                </a:cubicBezTo>
                <a:cubicBezTo>
                  <a:pt x="2199194" y="1327045"/>
                  <a:pt x="2189482" y="1327344"/>
                  <a:pt x="2179816" y="1327740"/>
                </a:cubicBezTo>
                <a:cubicBezTo>
                  <a:pt x="2172298" y="1328060"/>
                  <a:pt x="2163416" y="1328498"/>
                  <a:pt x="2162438" y="1324554"/>
                </a:cubicBezTo>
                <a:cubicBezTo>
                  <a:pt x="2161804" y="1322085"/>
                  <a:pt x="2165122" y="1318998"/>
                  <a:pt x="2168979" y="1316906"/>
                </a:cubicBezTo>
                <a:cubicBezTo>
                  <a:pt x="2173714" y="1314337"/>
                  <a:pt x="2180842" y="1312464"/>
                  <a:pt x="2187089" y="1310393"/>
                </a:cubicBezTo>
                <a:cubicBezTo>
                  <a:pt x="2188017" y="1310074"/>
                  <a:pt x="2190114" y="1310354"/>
                  <a:pt x="2192653" y="1310354"/>
                </a:cubicBezTo>
                <a:close/>
                <a:moveTo>
                  <a:pt x="3544348" y="1310233"/>
                </a:moveTo>
                <a:lnTo>
                  <a:pt x="3555397" y="1313083"/>
                </a:lnTo>
                <a:lnTo>
                  <a:pt x="3541858" y="1312304"/>
                </a:lnTo>
                <a:cubicBezTo>
                  <a:pt x="3542688" y="1311608"/>
                  <a:pt x="3543518" y="1310931"/>
                  <a:pt x="3544348" y="1310233"/>
                </a:cubicBezTo>
                <a:close/>
                <a:moveTo>
                  <a:pt x="3481331" y="1308282"/>
                </a:moveTo>
                <a:cubicBezTo>
                  <a:pt x="3482304" y="1308601"/>
                  <a:pt x="3483382" y="1308879"/>
                  <a:pt x="3484258" y="1309238"/>
                </a:cubicBezTo>
                <a:cubicBezTo>
                  <a:pt x="3484355" y="1309279"/>
                  <a:pt x="3483525" y="1309696"/>
                  <a:pt x="3483086" y="1309935"/>
                </a:cubicBezTo>
                <a:cubicBezTo>
                  <a:pt x="3482112" y="1309636"/>
                  <a:pt x="3481087" y="1309338"/>
                  <a:pt x="3480110" y="1309019"/>
                </a:cubicBezTo>
                <a:cubicBezTo>
                  <a:pt x="3480501" y="1308780"/>
                  <a:pt x="3480891" y="1308521"/>
                  <a:pt x="3481331" y="1308282"/>
                </a:cubicBezTo>
                <a:close/>
                <a:moveTo>
                  <a:pt x="1853594" y="1306868"/>
                </a:moveTo>
                <a:cubicBezTo>
                  <a:pt x="1863896" y="1308142"/>
                  <a:pt x="1870482" y="1308960"/>
                  <a:pt x="1881566" y="1310313"/>
                </a:cubicBezTo>
                <a:cubicBezTo>
                  <a:pt x="1864088" y="1311828"/>
                  <a:pt x="1864088" y="1311828"/>
                  <a:pt x="1853594" y="1306868"/>
                </a:cubicBezTo>
                <a:close/>
                <a:moveTo>
                  <a:pt x="1796092" y="1306231"/>
                </a:moveTo>
                <a:cubicBezTo>
                  <a:pt x="1797410" y="1306410"/>
                  <a:pt x="1798728" y="1306609"/>
                  <a:pt x="1800047" y="1306788"/>
                </a:cubicBezTo>
                <a:cubicBezTo>
                  <a:pt x="1799559" y="1307306"/>
                  <a:pt x="1798827" y="1308262"/>
                  <a:pt x="1798534" y="1308242"/>
                </a:cubicBezTo>
                <a:cubicBezTo>
                  <a:pt x="1796726" y="1308102"/>
                  <a:pt x="1794969" y="1307764"/>
                  <a:pt x="1793213" y="1307484"/>
                </a:cubicBezTo>
                <a:cubicBezTo>
                  <a:pt x="1794190" y="1307066"/>
                  <a:pt x="1795164" y="1306649"/>
                  <a:pt x="1796092" y="1306231"/>
                </a:cubicBezTo>
                <a:close/>
                <a:moveTo>
                  <a:pt x="2316592" y="1305852"/>
                </a:moveTo>
                <a:cubicBezTo>
                  <a:pt x="2319129" y="1305852"/>
                  <a:pt x="2321620" y="1305852"/>
                  <a:pt x="2324156" y="1305852"/>
                </a:cubicBezTo>
                <a:cubicBezTo>
                  <a:pt x="2324204" y="1306071"/>
                  <a:pt x="2324253" y="1306290"/>
                  <a:pt x="2324302" y="1306510"/>
                </a:cubicBezTo>
                <a:cubicBezTo>
                  <a:pt x="2321766" y="1306510"/>
                  <a:pt x="2319275" y="1306510"/>
                  <a:pt x="2316738" y="1306510"/>
                </a:cubicBezTo>
                <a:cubicBezTo>
                  <a:pt x="2316689" y="1306290"/>
                  <a:pt x="2316641" y="1306071"/>
                  <a:pt x="2316592" y="1305852"/>
                </a:cubicBezTo>
                <a:close/>
                <a:moveTo>
                  <a:pt x="44990" y="1305106"/>
                </a:moveTo>
                <a:cubicBezTo>
                  <a:pt x="49595" y="1305513"/>
                  <a:pt x="54086" y="1306808"/>
                  <a:pt x="59602" y="1308900"/>
                </a:cubicBezTo>
                <a:cubicBezTo>
                  <a:pt x="53744" y="1309040"/>
                  <a:pt x="44761" y="1308302"/>
                  <a:pt x="42811" y="1309476"/>
                </a:cubicBezTo>
                <a:cubicBezTo>
                  <a:pt x="35733" y="1313780"/>
                  <a:pt x="26017" y="1312962"/>
                  <a:pt x="16646" y="1312823"/>
                </a:cubicBezTo>
                <a:lnTo>
                  <a:pt x="0" y="1312559"/>
                </a:lnTo>
                <a:lnTo>
                  <a:pt x="0" y="1308406"/>
                </a:lnTo>
                <a:lnTo>
                  <a:pt x="7885" y="1309320"/>
                </a:lnTo>
                <a:cubicBezTo>
                  <a:pt x="15010" y="1309318"/>
                  <a:pt x="22187" y="1308452"/>
                  <a:pt x="29679" y="1306629"/>
                </a:cubicBezTo>
                <a:cubicBezTo>
                  <a:pt x="35660" y="1305175"/>
                  <a:pt x="40381" y="1304696"/>
                  <a:pt x="44990" y="1305106"/>
                </a:cubicBezTo>
                <a:close/>
                <a:moveTo>
                  <a:pt x="677141" y="1303622"/>
                </a:moveTo>
                <a:cubicBezTo>
                  <a:pt x="681192" y="1303622"/>
                  <a:pt x="685245" y="1303622"/>
                  <a:pt x="689296" y="1303622"/>
                </a:cubicBezTo>
                <a:cubicBezTo>
                  <a:pt x="689296" y="1303920"/>
                  <a:pt x="689296" y="1304219"/>
                  <a:pt x="689296" y="1304517"/>
                </a:cubicBezTo>
                <a:cubicBezTo>
                  <a:pt x="685245" y="1304517"/>
                  <a:pt x="681192" y="1304517"/>
                  <a:pt x="677141" y="1304517"/>
                </a:cubicBezTo>
                <a:cubicBezTo>
                  <a:pt x="677141" y="1304219"/>
                  <a:pt x="677141" y="1303920"/>
                  <a:pt x="677141" y="1303622"/>
                </a:cubicBezTo>
                <a:close/>
                <a:moveTo>
                  <a:pt x="1907242" y="1302047"/>
                </a:moveTo>
                <a:cubicBezTo>
                  <a:pt x="1912464" y="1302565"/>
                  <a:pt x="1917735" y="1303084"/>
                  <a:pt x="1923006" y="1303582"/>
                </a:cubicBezTo>
                <a:cubicBezTo>
                  <a:pt x="1923055" y="1303920"/>
                  <a:pt x="1923153" y="1304238"/>
                  <a:pt x="1923203" y="1304576"/>
                </a:cubicBezTo>
                <a:cubicBezTo>
                  <a:pt x="1920128" y="1304576"/>
                  <a:pt x="1916954" y="1304776"/>
                  <a:pt x="1914027" y="1304517"/>
                </a:cubicBezTo>
                <a:cubicBezTo>
                  <a:pt x="1911243" y="1304258"/>
                  <a:pt x="1908707" y="1303521"/>
                  <a:pt x="1906021" y="1303004"/>
                </a:cubicBezTo>
                <a:cubicBezTo>
                  <a:pt x="1906411" y="1302685"/>
                  <a:pt x="1906851" y="1302366"/>
                  <a:pt x="1907242" y="1302047"/>
                </a:cubicBezTo>
                <a:close/>
                <a:moveTo>
                  <a:pt x="1533377" y="1300734"/>
                </a:moveTo>
                <a:cubicBezTo>
                  <a:pt x="1533963" y="1300694"/>
                  <a:pt x="1534647" y="1300932"/>
                  <a:pt x="1535330" y="1301072"/>
                </a:cubicBezTo>
                <a:cubicBezTo>
                  <a:pt x="1535380" y="1301351"/>
                  <a:pt x="1535380" y="1301609"/>
                  <a:pt x="1535429" y="1301887"/>
                </a:cubicBezTo>
                <a:cubicBezTo>
                  <a:pt x="1534356" y="1301710"/>
                  <a:pt x="1533234" y="1301529"/>
                  <a:pt x="1532159" y="1301351"/>
                </a:cubicBezTo>
                <a:cubicBezTo>
                  <a:pt x="1532550" y="1301132"/>
                  <a:pt x="1532892" y="1300753"/>
                  <a:pt x="1533377" y="1300734"/>
                </a:cubicBezTo>
                <a:close/>
                <a:moveTo>
                  <a:pt x="2780271" y="1300295"/>
                </a:moveTo>
                <a:cubicBezTo>
                  <a:pt x="2786715" y="1301112"/>
                  <a:pt x="2793157" y="1301908"/>
                  <a:pt x="2799601" y="1302725"/>
                </a:cubicBezTo>
                <a:cubicBezTo>
                  <a:pt x="2799064" y="1303422"/>
                  <a:pt x="2798479" y="1304140"/>
                  <a:pt x="2797940" y="1304836"/>
                </a:cubicBezTo>
                <a:cubicBezTo>
                  <a:pt x="2791497" y="1304020"/>
                  <a:pt x="2785054" y="1303184"/>
                  <a:pt x="2778660" y="1302346"/>
                </a:cubicBezTo>
                <a:cubicBezTo>
                  <a:pt x="2779196" y="1301670"/>
                  <a:pt x="2779734" y="1300972"/>
                  <a:pt x="2780271" y="1300295"/>
                </a:cubicBezTo>
                <a:close/>
                <a:moveTo>
                  <a:pt x="511810" y="1299936"/>
                </a:moveTo>
                <a:cubicBezTo>
                  <a:pt x="515472" y="1299936"/>
                  <a:pt x="519181" y="1299936"/>
                  <a:pt x="522841" y="1299936"/>
                </a:cubicBezTo>
                <a:cubicBezTo>
                  <a:pt x="522841" y="1300156"/>
                  <a:pt x="522841" y="1300374"/>
                  <a:pt x="522841" y="1300594"/>
                </a:cubicBezTo>
                <a:cubicBezTo>
                  <a:pt x="519181" y="1300594"/>
                  <a:pt x="515472" y="1300594"/>
                  <a:pt x="511810" y="1300594"/>
                </a:cubicBezTo>
                <a:cubicBezTo>
                  <a:pt x="511810" y="1300374"/>
                  <a:pt x="511810" y="1300156"/>
                  <a:pt x="511810" y="1299936"/>
                </a:cubicBezTo>
                <a:close/>
                <a:moveTo>
                  <a:pt x="2447216" y="1299816"/>
                </a:moveTo>
                <a:cubicBezTo>
                  <a:pt x="2511162" y="1302685"/>
                  <a:pt x="2575156" y="1305274"/>
                  <a:pt x="2638955" y="1308681"/>
                </a:cubicBezTo>
                <a:cubicBezTo>
                  <a:pt x="2666096" y="1310134"/>
                  <a:pt x="2692697" y="1313261"/>
                  <a:pt x="2725256" y="1316130"/>
                </a:cubicBezTo>
                <a:cubicBezTo>
                  <a:pt x="2700459" y="1317622"/>
                  <a:pt x="2707684" y="1322126"/>
                  <a:pt x="2715885" y="1326706"/>
                </a:cubicBezTo>
                <a:cubicBezTo>
                  <a:pt x="2713395" y="1327145"/>
                  <a:pt x="2710859" y="1327582"/>
                  <a:pt x="2708368" y="1328020"/>
                </a:cubicBezTo>
                <a:cubicBezTo>
                  <a:pt x="2704318" y="1325331"/>
                  <a:pt x="2700215" y="1322622"/>
                  <a:pt x="2697679" y="1320930"/>
                </a:cubicBezTo>
                <a:lnTo>
                  <a:pt x="2672076" y="1325041"/>
                </a:lnTo>
                <a:lnTo>
                  <a:pt x="2672051" y="1325034"/>
                </a:lnTo>
                <a:lnTo>
                  <a:pt x="2672001" y="1325053"/>
                </a:lnTo>
                <a:lnTo>
                  <a:pt x="2672076" y="1325041"/>
                </a:lnTo>
                <a:lnTo>
                  <a:pt x="2683083" y="1328588"/>
                </a:lnTo>
                <a:cubicBezTo>
                  <a:pt x="2686293" y="1329844"/>
                  <a:pt x="2686890" y="1331417"/>
                  <a:pt x="2678446" y="1334055"/>
                </a:cubicBezTo>
                <a:cubicBezTo>
                  <a:pt x="2672930" y="1332960"/>
                  <a:pt x="2668195" y="1331426"/>
                  <a:pt x="2662922" y="1331048"/>
                </a:cubicBezTo>
                <a:cubicBezTo>
                  <a:pt x="2637050" y="1329176"/>
                  <a:pt x="2610104" y="1331406"/>
                  <a:pt x="2584674" y="1327304"/>
                </a:cubicBezTo>
                <a:cubicBezTo>
                  <a:pt x="2580134" y="1326567"/>
                  <a:pt x="2573593" y="1327761"/>
                  <a:pt x="2568079" y="1328200"/>
                </a:cubicBezTo>
                <a:cubicBezTo>
                  <a:pt x="2563295" y="1328578"/>
                  <a:pt x="2558606" y="1329574"/>
                  <a:pt x="2553921" y="1329574"/>
                </a:cubicBezTo>
                <a:cubicBezTo>
                  <a:pt x="2501986" y="1329495"/>
                  <a:pt x="2493540" y="1331247"/>
                  <a:pt x="2462691" y="1336904"/>
                </a:cubicBezTo>
                <a:cubicBezTo>
                  <a:pt x="2461128" y="1330469"/>
                  <a:pt x="2459614" y="1324316"/>
                  <a:pt x="2458052" y="1317982"/>
                </a:cubicBezTo>
                <a:cubicBezTo>
                  <a:pt x="2466351" y="1317284"/>
                  <a:pt x="2474796" y="1316568"/>
                  <a:pt x="2484558" y="1315731"/>
                </a:cubicBezTo>
                <a:cubicBezTo>
                  <a:pt x="2484021" y="1312325"/>
                  <a:pt x="2483630" y="1309496"/>
                  <a:pt x="2483141" y="1306331"/>
                </a:cubicBezTo>
                <a:cubicBezTo>
                  <a:pt x="2468987" y="1304816"/>
                  <a:pt x="2455760" y="1303382"/>
                  <a:pt x="2440577" y="1301748"/>
                </a:cubicBezTo>
                <a:cubicBezTo>
                  <a:pt x="2444679" y="1300534"/>
                  <a:pt x="2446044" y="1299777"/>
                  <a:pt x="2447216" y="1299816"/>
                </a:cubicBezTo>
                <a:close/>
                <a:moveTo>
                  <a:pt x="444002" y="1299777"/>
                </a:moveTo>
                <a:lnTo>
                  <a:pt x="448890" y="1299777"/>
                </a:lnTo>
                <a:cubicBezTo>
                  <a:pt x="448841" y="1300036"/>
                  <a:pt x="448841" y="1300295"/>
                  <a:pt x="448793" y="1300554"/>
                </a:cubicBezTo>
                <a:lnTo>
                  <a:pt x="443891" y="1300554"/>
                </a:lnTo>
                <a:close/>
                <a:moveTo>
                  <a:pt x="483842" y="1299736"/>
                </a:moveTo>
                <a:cubicBezTo>
                  <a:pt x="483647" y="1300016"/>
                  <a:pt x="483449" y="1300315"/>
                  <a:pt x="483301" y="1300594"/>
                </a:cubicBezTo>
                <a:cubicBezTo>
                  <a:pt x="482620" y="1300534"/>
                  <a:pt x="481986" y="1300454"/>
                  <a:pt x="481351" y="1300374"/>
                </a:cubicBezTo>
                <a:cubicBezTo>
                  <a:pt x="481498" y="1300176"/>
                  <a:pt x="481498" y="1299837"/>
                  <a:pt x="481790" y="1299777"/>
                </a:cubicBezTo>
                <a:cubicBezTo>
                  <a:pt x="482377" y="1299677"/>
                  <a:pt x="483155" y="1299736"/>
                  <a:pt x="483842" y="1299736"/>
                </a:cubicBezTo>
                <a:close/>
                <a:moveTo>
                  <a:pt x="2909332" y="1299657"/>
                </a:moveTo>
                <a:cubicBezTo>
                  <a:pt x="2909774" y="1299259"/>
                  <a:pt x="2916947" y="1300096"/>
                  <a:pt x="2920949" y="1300374"/>
                </a:cubicBezTo>
                <a:cubicBezTo>
                  <a:pt x="2919585" y="1302326"/>
                  <a:pt x="2919681" y="1305075"/>
                  <a:pt x="2916507" y="1306051"/>
                </a:cubicBezTo>
                <a:cubicBezTo>
                  <a:pt x="2908114" y="1308641"/>
                  <a:pt x="2896738" y="1306429"/>
                  <a:pt x="2888589" y="1301052"/>
                </a:cubicBezTo>
                <a:cubicBezTo>
                  <a:pt x="2894836" y="1299240"/>
                  <a:pt x="2904110" y="1304278"/>
                  <a:pt x="2909332" y="1299657"/>
                </a:cubicBezTo>
                <a:close/>
                <a:moveTo>
                  <a:pt x="3443843" y="1299437"/>
                </a:moveTo>
                <a:cubicBezTo>
                  <a:pt x="3447306" y="1299757"/>
                  <a:pt x="3450771" y="1300096"/>
                  <a:pt x="3454239" y="1300414"/>
                </a:cubicBezTo>
                <a:cubicBezTo>
                  <a:pt x="3453897" y="1300972"/>
                  <a:pt x="3453555" y="1301529"/>
                  <a:pt x="3453213" y="1302086"/>
                </a:cubicBezTo>
                <a:cubicBezTo>
                  <a:pt x="3449846" y="1301690"/>
                  <a:pt x="3446476" y="1301311"/>
                  <a:pt x="3443110" y="1300913"/>
                </a:cubicBezTo>
                <a:cubicBezTo>
                  <a:pt x="3443351" y="1300414"/>
                  <a:pt x="3443598" y="1299916"/>
                  <a:pt x="3443843" y="1299437"/>
                </a:cubicBezTo>
                <a:close/>
                <a:moveTo>
                  <a:pt x="1839218" y="1299017"/>
                </a:moveTo>
                <a:cubicBezTo>
                  <a:pt x="1846480" y="1299164"/>
                  <a:pt x="1853668" y="1300634"/>
                  <a:pt x="1861503" y="1302984"/>
                </a:cubicBezTo>
                <a:cubicBezTo>
                  <a:pt x="1845298" y="1302984"/>
                  <a:pt x="1832167" y="1302984"/>
                  <a:pt x="1816496" y="1302984"/>
                </a:cubicBezTo>
                <a:cubicBezTo>
                  <a:pt x="1824623" y="1300046"/>
                  <a:pt x="1831958" y="1298871"/>
                  <a:pt x="1839218" y="1299017"/>
                </a:cubicBezTo>
                <a:close/>
                <a:moveTo>
                  <a:pt x="791902" y="1298224"/>
                </a:moveTo>
                <a:cubicBezTo>
                  <a:pt x="792927" y="1298563"/>
                  <a:pt x="794048" y="1298861"/>
                  <a:pt x="794979" y="1299240"/>
                </a:cubicBezTo>
                <a:cubicBezTo>
                  <a:pt x="795073" y="1299278"/>
                  <a:pt x="794197" y="1299718"/>
                  <a:pt x="793757" y="1299976"/>
                </a:cubicBezTo>
                <a:cubicBezTo>
                  <a:pt x="792732" y="1299657"/>
                  <a:pt x="791658" y="1299339"/>
                  <a:pt x="790631" y="1298999"/>
                </a:cubicBezTo>
                <a:cubicBezTo>
                  <a:pt x="791071" y="1298742"/>
                  <a:pt x="791461" y="1298483"/>
                  <a:pt x="791902" y="1298224"/>
                </a:cubicBezTo>
                <a:close/>
                <a:moveTo>
                  <a:pt x="1775689" y="1298203"/>
                </a:moveTo>
                <a:cubicBezTo>
                  <a:pt x="1776032" y="1298483"/>
                  <a:pt x="1776664" y="1298762"/>
                  <a:pt x="1776615" y="1299020"/>
                </a:cubicBezTo>
                <a:cubicBezTo>
                  <a:pt x="1776615" y="1299220"/>
                  <a:pt x="1775689" y="1299398"/>
                  <a:pt x="1775150" y="1299576"/>
                </a:cubicBezTo>
                <a:cubicBezTo>
                  <a:pt x="1774518" y="1299418"/>
                  <a:pt x="1773834" y="1299259"/>
                  <a:pt x="1773200" y="1299099"/>
                </a:cubicBezTo>
                <a:cubicBezTo>
                  <a:pt x="1774030" y="1298801"/>
                  <a:pt x="1774860" y="1298502"/>
                  <a:pt x="1775689" y="1298203"/>
                </a:cubicBezTo>
                <a:close/>
                <a:moveTo>
                  <a:pt x="702523" y="1297466"/>
                </a:moveTo>
                <a:cubicBezTo>
                  <a:pt x="703159" y="1297566"/>
                  <a:pt x="703746" y="1297666"/>
                  <a:pt x="704380" y="1297765"/>
                </a:cubicBezTo>
                <a:cubicBezTo>
                  <a:pt x="703794" y="1298104"/>
                  <a:pt x="703256" y="1298502"/>
                  <a:pt x="702523" y="1298762"/>
                </a:cubicBezTo>
                <a:cubicBezTo>
                  <a:pt x="702280" y="1298841"/>
                  <a:pt x="701352" y="1298582"/>
                  <a:pt x="700766" y="1298483"/>
                </a:cubicBezTo>
                <a:cubicBezTo>
                  <a:pt x="701303" y="1298144"/>
                  <a:pt x="701890" y="1297806"/>
                  <a:pt x="702523" y="1297466"/>
                </a:cubicBezTo>
                <a:close/>
                <a:moveTo>
                  <a:pt x="747579" y="1296471"/>
                </a:moveTo>
                <a:cubicBezTo>
                  <a:pt x="749142" y="1296590"/>
                  <a:pt x="750702" y="1296709"/>
                  <a:pt x="752313" y="1296829"/>
                </a:cubicBezTo>
                <a:cubicBezTo>
                  <a:pt x="753192" y="1299240"/>
                  <a:pt x="754071" y="1301630"/>
                  <a:pt x="755145" y="1304636"/>
                </a:cubicBezTo>
                <a:cubicBezTo>
                  <a:pt x="747775" y="1304896"/>
                  <a:pt x="742064" y="1305075"/>
                  <a:pt x="732788" y="1305394"/>
                </a:cubicBezTo>
                <a:cubicBezTo>
                  <a:pt x="739084" y="1301568"/>
                  <a:pt x="743333" y="1299020"/>
                  <a:pt x="747579" y="1296471"/>
                </a:cubicBezTo>
                <a:close/>
                <a:moveTo>
                  <a:pt x="1250798" y="1296431"/>
                </a:moveTo>
                <a:cubicBezTo>
                  <a:pt x="1251726" y="1296709"/>
                  <a:pt x="1252699" y="1296988"/>
                  <a:pt x="1253533" y="1297327"/>
                </a:cubicBezTo>
                <a:cubicBezTo>
                  <a:pt x="1253630" y="1297366"/>
                  <a:pt x="1252846" y="1297765"/>
                  <a:pt x="1252458" y="1297984"/>
                </a:cubicBezTo>
                <a:cubicBezTo>
                  <a:pt x="1251482" y="1297685"/>
                  <a:pt x="1250602" y="1297406"/>
                  <a:pt x="1249674" y="1297128"/>
                </a:cubicBezTo>
                <a:cubicBezTo>
                  <a:pt x="1250065" y="1296889"/>
                  <a:pt x="1250407" y="1296669"/>
                  <a:pt x="1250798" y="1296431"/>
                </a:cubicBezTo>
                <a:close/>
                <a:moveTo>
                  <a:pt x="1202082" y="1296350"/>
                </a:moveTo>
                <a:cubicBezTo>
                  <a:pt x="1203105" y="1296669"/>
                  <a:pt x="1204180" y="1296968"/>
                  <a:pt x="1205058" y="1297327"/>
                </a:cubicBezTo>
                <a:cubicBezTo>
                  <a:pt x="1205157" y="1297366"/>
                  <a:pt x="1204326" y="1297785"/>
                  <a:pt x="1203886" y="1298044"/>
                </a:cubicBezTo>
                <a:cubicBezTo>
                  <a:pt x="1202862" y="1297726"/>
                  <a:pt x="1201789" y="1297427"/>
                  <a:pt x="1200862" y="1297068"/>
                </a:cubicBezTo>
                <a:cubicBezTo>
                  <a:pt x="1200813" y="1297028"/>
                  <a:pt x="1201640" y="1296609"/>
                  <a:pt x="1202082" y="1296350"/>
                </a:cubicBezTo>
                <a:close/>
                <a:moveTo>
                  <a:pt x="41150" y="1296330"/>
                </a:moveTo>
                <a:cubicBezTo>
                  <a:pt x="41981" y="1296709"/>
                  <a:pt x="42763" y="1297108"/>
                  <a:pt x="43589" y="1297486"/>
                </a:cubicBezTo>
                <a:cubicBezTo>
                  <a:pt x="43006" y="1297666"/>
                  <a:pt x="42031" y="1298024"/>
                  <a:pt x="41934" y="1297984"/>
                </a:cubicBezTo>
                <a:cubicBezTo>
                  <a:pt x="41003" y="1297646"/>
                  <a:pt x="40222" y="1297247"/>
                  <a:pt x="39441" y="1296868"/>
                </a:cubicBezTo>
                <a:cubicBezTo>
                  <a:pt x="39979" y="1296689"/>
                  <a:pt x="40564" y="1296510"/>
                  <a:pt x="41150" y="1296330"/>
                </a:cubicBezTo>
                <a:close/>
                <a:moveTo>
                  <a:pt x="1877027" y="1296152"/>
                </a:moveTo>
                <a:cubicBezTo>
                  <a:pt x="1879075" y="1296570"/>
                  <a:pt x="1881761" y="1296808"/>
                  <a:pt x="1883030" y="1297466"/>
                </a:cubicBezTo>
                <a:cubicBezTo>
                  <a:pt x="1886348" y="1299259"/>
                  <a:pt x="1889035" y="1301251"/>
                  <a:pt x="1893622" y="1304238"/>
                </a:cubicBezTo>
                <a:cubicBezTo>
                  <a:pt x="1867750" y="1303661"/>
                  <a:pt x="1867458" y="1303502"/>
                  <a:pt x="1877027" y="1296152"/>
                </a:cubicBezTo>
                <a:close/>
                <a:moveTo>
                  <a:pt x="1300270" y="1295962"/>
                </a:moveTo>
                <a:cubicBezTo>
                  <a:pt x="1303870" y="1295863"/>
                  <a:pt x="1307738" y="1296879"/>
                  <a:pt x="1311765" y="1298144"/>
                </a:cubicBezTo>
                <a:cubicBezTo>
                  <a:pt x="1305712" y="1298782"/>
                  <a:pt x="1299659" y="1299458"/>
                  <a:pt x="1290386" y="1300474"/>
                </a:cubicBezTo>
                <a:cubicBezTo>
                  <a:pt x="1293338" y="1297278"/>
                  <a:pt x="1296671" y="1296062"/>
                  <a:pt x="1300270" y="1295962"/>
                </a:cubicBezTo>
                <a:close/>
                <a:moveTo>
                  <a:pt x="1172842" y="1295933"/>
                </a:moveTo>
                <a:cubicBezTo>
                  <a:pt x="1176456" y="1296290"/>
                  <a:pt x="1180066" y="1296650"/>
                  <a:pt x="1183677" y="1297028"/>
                </a:cubicBezTo>
                <a:cubicBezTo>
                  <a:pt x="1183482" y="1297546"/>
                  <a:pt x="1183286" y="1298064"/>
                  <a:pt x="1183095" y="1298582"/>
                </a:cubicBezTo>
                <a:cubicBezTo>
                  <a:pt x="1179480" y="1298502"/>
                  <a:pt x="1175915" y="1298442"/>
                  <a:pt x="1172304" y="1298363"/>
                </a:cubicBezTo>
                <a:cubicBezTo>
                  <a:pt x="1172500" y="1297546"/>
                  <a:pt x="1172694" y="1296729"/>
                  <a:pt x="1172842" y="1295933"/>
                </a:cubicBezTo>
                <a:close/>
                <a:moveTo>
                  <a:pt x="1586438" y="1295814"/>
                </a:moveTo>
                <a:cubicBezTo>
                  <a:pt x="1587171" y="1296232"/>
                  <a:pt x="1588783" y="1296848"/>
                  <a:pt x="1588539" y="1297068"/>
                </a:cubicBezTo>
                <a:cubicBezTo>
                  <a:pt x="1587952" y="1297546"/>
                  <a:pt x="1586390" y="1297845"/>
                  <a:pt x="1585266" y="1298224"/>
                </a:cubicBezTo>
                <a:cubicBezTo>
                  <a:pt x="1584292" y="1297626"/>
                  <a:pt x="1583316" y="1297008"/>
                  <a:pt x="1582339" y="1296411"/>
                </a:cubicBezTo>
                <a:cubicBezTo>
                  <a:pt x="1583658" y="1296212"/>
                  <a:pt x="1585071" y="1296013"/>
                  <a:pt x="1586438" y="1295814"/>
                </a:cubicBezTo>
                <a:close/>
                <a:moveTo>
                  <a:pt x="1152975" y="1295734"/>
                </a:moveTo>
                <a:cubicBezTo>
                  <a:pt x="1153169" y="1296510"/>
                  <a:pt x="1153365" y="1297267"/>
                  <a:pt x="1153561" y="1298044"/>
                </a:cubicBezTo>
                <a:cubicBezTo>
                  <a:pt x="1143750" y="1299856"/>
                  <a:pt x="1133449" y="1298801"/>
                  <a:pt x="1123150" y="1297646"/>
                </a:cubicBezTo>
                <a:cubicBezTo>
                  <a:pt x="1133107" y="1297008"/>
                  <a:pt x="1143018" y="1296371"/>
                  <a:pt x="1152975" y="1295734"/>
                </a:cubicBezTo>
                <a:close/>
                <a:moveTo>
                  <a:pt x="1559737" y="1295674"/>
                </a:moveTo>
                <a:cubicBezTo>
                  <a:pt x="1562326" y="1296968"/>
                  <a:pt x="1564962" y="1298282"/>
                  <a:pt x="1567548" y="1299576"/>
                </a:cubicBezTo>
                <a:cubicBezTo>
                  <a:pt x="1562715" y="1300913"/>
                  <a:pt x="1557933" y="1302246"/>
                  <a:pt x="1553099" y="1303582"/>
                </a:cubicBezTo>
                <a:cubicBezTo>
                  <a:pt x="1551050" y="1302625"/>
                  <a:pt x="1549048" y="1301690"/>
                  <a:pt x="1546996" y="1300734"/>
                </a:cubicBezTo>
                <a:cubicBezTo>
                  <a:pt x="1551245" y="1299040"/>
                  <a:pt x="1555491" y="1297366"/>
                  <a:pt x="1559737" y="1295674"/>
                </a:cubicBezTo>
                <a:close/>
                <a:moveTo>
                  <a:pt x="1325140" y="1295395"/>
                </a:moveTo>
                <a:cubicBezTo>
                  <a:pt x="1332706" y="1295614"/>
                  <a:pt x="1339442" y="1295814"/>
                  <a:pt x="1349546" y="1296113"/>
                </a:cubicBezTo>
                <a:cubicBezTo>
                  <a:pt x="1329630" y="1300135"/>
                  <a:pt x="1329630" y="1300135"/>
                  <a:pt x="1325140" y="1295395"/>
                </a:cubicBezTo>
                <a:close/>
                <a:moveTo>
                  <a:pt x="1364630" y="1295077"/>
                </a:moveTo>
                <a:cubicBezTo>
                  <a:pt x="1404169" y="1294358"/>
                  <a:pt x="1442684" y="1296133"/>
                  <a:pt x="1480857" y="1299677"/>
                </a:cubicBezTo>
                <a:cubicBezTo>
                  <a:pt x="1460842" y="1303024"/>
                  <a:pt x="1441755" y="1298801"/>
                  <a:pt x="1422572" y="1299059"/>
                </a:cubicBezTo>
                <a:cubicBezTo>
                  <a:pt x="1403144" y="1299318"/>
                  <a:pt x="1383912" y="1302107"/>
                  <a:pt x="1365851" y="1303681"/>
                </a:cubicBezTo>
                <a:cubicBezTo>
                  <a:pt x="1365510" y="1301251"/>
                  <a:pt x="1365120" y="1298563"/>
                  <a:pt x="1364630" y="1295077"/>
                </a:cubicBezTo>
                <a:close/>
                <a:moveTo>
                  <a:pt x="1482806" y="1293861"/>
                </a:moveTo>
                <a:cubicBezTo>
                  <a:pt x="1486518" y="1293861"/>
                  <a:pt x="1490177" y="1293861"/>
                  <a:pt x="1493889" y="1293861"/>
                </a:cubicBezTo>
                <a:cubicBezTo>
                  <a:pt x="1493792" y="1294120"/>
                  <a:pt x="1493693" y="1294379"/>
                  <a:pt x="1493596" y="1294618"/>
                </a:cubicBezTo>
                <a:cubicBezTo>
                  <a:pt x="1489983" y="1294618"/>
                  <a:pt x="1486420" y="1294618"/>
                  <a:pt x="1482806" y="1294618"/>
                </a:cubicBezTo>
                <a:cubicBezTo>
                  <a:pt x="1482806" y="1294358"/>
                  <a:pt x="1482806" y="1294100"/>
                  <a:pt x="1482806" y="1293861"/>
                </a:cubicBezTo>
                <a:close/>
                <a:moveTo>
                  <a:pt x="1782231" y="1293364"/>
                </a:moveTo>
                <a:cubicBezTo>
                  <a:pt x="1794578" y="1292885"/>
                  <a:pt x="1804098" y="1293702"/>
                  <a:pt x="1804587" y="1302086"/>
                </a:cubicBezTo>
                <a:cubicBezTo>
                  <a:pt x="1794919" y="1298303"/>
                  <a:pt x="1788574" y="1295834"/>
                  <a:pt x="1782231" y="1293364"/>
                </a:cubicBezTo>
                <a:close/>
                <a:moveTo>
                  <a:pt x="879277" y="1292945"/>
                </a:moveTo>
                <a:cubicBezTo>
                  <a:pt x="885232" y="1292945"/>
                  <a:pt x="891236" y="1292945"/>
                  <a:pt x="897194" y="1292945"/>
                </a:cubicBezTo>
                <a:cubicBezTo>
                  <a:pt x="897194" y="1293642"/>
                  <a:pt x="897194" y="1294320"/>
                  <a:pt x="897243" y="1295016"/>
                </a:cubicBezTo>
                <a:cubicBezTo>
                  <a:pt x="891337" y="1295137"/>
                  <a:pt x="885428" y="1295255"/>
                  <a:pt x="879472" y="1295356"/>
                </a:cubicBezTo>
                <a:cubicBezTo>
                  <a:pt x="879424" y="1294558"/>
                  <a:pt x="879375" y="1293743"/>
                  <a:pt x="879277" y="1292945"/>
                </a:cubicBezTo>
                <a:close/>
                <a:moveTo>
                  <a:pt x="665622" y="1292467"/>
                </a:moveTo>
                <a:cubicBezTo>
                  <a:pt x="650195" y="1296350"/>
                  <a:pt x="634674" y="1298801"/>
                  <a:pt x="618125" y="1293762"/>
                </a:cubicBezTo>
                <a:cubicBezTo>
                  <a:pt x="633941" y="1293324"/>
                  <a:pt x="649755" y="1292906"/>
                  <a:pt x="665622" y="1292467"/>
                </a:cubicBezTo>
                <a:close/>
                <a:moveTo>
                  <a:pt x="3067733" y="1290197"/>
                </a:moveTo>
                <a:cubicBezTo>
                  <a:pt x="3068369" y="1290316"/>
                  <a:pt x="3069001" y="1290456"/>
                  <a:pt x="3069635" y="1290575"/>
                </a:cubicBezTo>
                <a:cubicBezTo>
                  <a:pt x="3069635" y="1290854"/>
                  <a:pt x="3069880" y="1291213"/>
                  <a:pt x="3069587" y="1291371"/>
                </a:cubicBezTo>
                <a:cubicBezTo>
                  <a:pt x="3069245" y="1291530"/>
                  <a:pt x="3068369" y="1291491"/>
                  <a:pt x="3067685" y="1291551"/>
                </a:cubicBezTo>
                <a:cubicBezTo>
                  <a:pt x="3067685" y="1291092"/>
                  <a:pt x="3067733" y="1290655"/>
                  <a:pt x="3067733" y="1290197"/>
                </a:cubicBezTo>
                <a:close/>
                <a:moveTo>
                  <a:pt x="1644869" y="1289679"/>
                </a:moveTo>
                <a:cubicBezTo>
                  <a:pt x="1645015" y="1289619"/>
                  <a:pt x="1646089" y="1289938"/>
                  <a:pt x="1646774" y="1290077"/>
                </a:cubicBezTo>
                <a:cubicBezTo>
                  <a:pt x="1646334" y="1290277"/>
                  <a:pt x="1645943" y="1290476"/>
                  <a:pt x="1645601" y="1290674"/>
                </a:cubicBezTo>
                <a:cubicBezTo>
                  <a:pt x="1644820" y="1290674"/>
                  <a:pt x="1644039" y="1290674"/>
                  <a:pt x="1643306" y="1290674"/>
                </a:cubicBezTo>
                <a:cubicBezTo>
                  <a:pt x="1643795" y="1290336"/>
                  <a:pt x="1644185" y="1289958"/>
                  <a:pt x="1644869" y="1289679"/>
                </a:cubicBezTo>
                <a:close/>
                <a:moveTo>
                  <a:pt x="1682258" y="1288682"/>
                </a:moveTo>
                <a:cubicBezTo>
                  <a:pt x="1683822" y="1288861"/>
                  <a:pt x="1685335" y="1289061"/>
                  <a:pt x="1686898" y="1289240"/>
                </a:cubicBezTo>
                <a:cubicBezTo>
                  <a:pt x="1679915" y="1294358"/>
                  <a:pt x="1685968" y="1296769"/>
                  <a:pt x="1695292" y="1297905"/>
                </a:cubicBezTo>
                <a:cubicBezTo>
                  <a:pt x="1708521" y="1299538"/>
                  <a:pt x="1722091" y="1300694"/>
                  <a:pt x="1734930" y="1297187"/>
                </a:cubicBezTo>
                <a:cubicBezTo>
                  <a:pt x="1741618" y="1295356"/>
                  <a:pt x="1746449" y="1296072"/>
                  <a:pt x="1750597" y="1298661"/>
                </a:cubicBezTo>
                <a:cubicBezTo>
                  <a:pt x="1742496" y="1301192"/>
                  <a:pt x="1735271" y="1303462"/>
                  <a:pt x="1727071" y="1306051"/>
                </a:cubicBezTo>
                <a:cubicBezTo>
                  <a:pt x="1712132" y="1302366"/>
                  <a:pt x="1695488" y="1300952"/>
                  <a:pt x="1675474" y="1302246"/>
                </a:cubicBezTo>
                <a:cubicBezTo>
                  <a:pt x="1655508" y="1303521"/>
                  <a:pt x="1634424" y="1301908"/>
                  <a:pt x="1612993" y="1301549"/>
                </a:cubicBezTo>
                <a:cubicBezTo>
                  <a:pt x="1614996" y="1297945"/>
                  <a:pt x="1616654" y="1294997"/>
                  <a:pt x="1618704" y="1291291"/>
                </a:cubicBezTo>
                <a:cubicBezTo>
                  <a:pt x="1628709" y="1298702"/>
                  <a:pt x="1630956" y="1299059"/>
                  <a:pt x="1646187" y="1299339"/>
                </a:cubicBezTo>
                <a:cubicBezTo>
                  <a:pt x="1659074" y="1299576"/>
                  <a:pt x="1665029" y="1297008"/>
                  <a:pt x="1669372" y="1292427"/>
                </a:cubicBezTo>
                <a:cubicBezTo>
                  <a:pt x="1670984" y="1290754"/>
                  <a:pt x="1677818" y="1289898"/>
                  <a:pt x="1682258" y="1288682"/>
                </a:cubicBezTo>
                <a:close/>
                <a:moveTo>
                  <a:pt x="2742099" y="1288444"/>
                </a:moveTo>
                <a:cubicBezTo>
                  <a:pt x="2743809" y="1288622"/>
                  <a:pt x="2745367" y="1289080"/>
                  <a:pt x="2746930" y="1289440"/>
                </a:cubicBezTo>
                <a:cubicBezTo>
                  <a:pt x="2745905" y="1289818"/>
                  <a:pt x="2744830" y="1290197"/>
                  <a:pt x="2743759" y="1290575"/>
                </a:cubicBezTo>
                <a:cubicBezTo>
                  <a:pt x="2742490" y="1290336"/>
                  <a:pt x="2741221" y="1290097"/>
                  <a:pt x="2739998" y="1289838"/>
                </a:cubicBezTo>
                <a:cubicBezTo>
                  <a:pt x="2740731" y="1289340"/>
                  <a:pt x="2741707" y="1288404"/>
                  <a:pt x="2742099" y="1288444"/>
                </a:cubicBezTo>
                <a:close/>
                <a:moveTo>
                  <a:pt x="92405" y="1288130"/>
                </a:moveTo>
                <a:lnTo>
                  <a:pt x="108792" y="1291115"/>
                </a:lnTo>
                <a:lnTo>
                  <a:pt x="115628" y="1297658"/>
                </a:lnTo>
                <a:lnTo>
                  <a:pt x="102435" y="1298066"/>
                </a:lnTo>
                <a:cubicBezTo>
                  <a:pt x="91391" y="1297362"/>
                  <a:pt x="80444" y="1295823"/>
                  <a:pt x="69461" y="1294100"/>
                </a:cubicBezTo>
                <a:cubicBezTo>
                  <a:pt x="81712" y="1294100"/>
                  <a:pt x="93919" y="1294100"/>
                  <a:pt x="106171" y="1294100"/>
                </a:cubicBezTo>
                <a:cubicBezTo>
                  <a:pt x="106901" y="1293603"/>
                  <a:pt x="107633" y="1293124"/>
                  <a:pt x="108317" y="1292627"/>
                </a:cubicBezTo>
                <a:cubicBezTo>
                  <a:pt x="102167" y="1291491"/>
                  <a:pt x="96064" y="1290375"/>
                  <a:pt x="89964" y="1289280"/>
                </a:cubicBezTo>
                <a:close/>
                <a:moveTo>
                  <a:pt x="2061493" y="1288006"/>
                </a:moveTo>
                <a:cubicBezTo>
                  <a:pt x="2071352" y="1288285"/>
                  <a:pt x="2081019" y="1288543"/>
                  <a:pt x="2095563" y="1288941"/>
                </a:cubicBezTo>
                <a:cubicBezTo>
                  <a:pt x="2086583" y="1291014"/>
                  <a:pt x="2082725" y="1291909"/>
                  <a:pt x="2078626" y="1292866"/>
                </a:cubicBezTo>
                <a:cubicBezTo>
                  <a:pt x="2081262" y="1294358"/>
                  <a:pt x="2083067" y="1295356"/>
                  <a:pt x="2085948" y="1296948"/>
                </a:cubicBezTo>
                <a:cubicBezTo>
                  <a:pt x="2060223" y="1296491"/>
                  <a:pt x="2060223" y="1296491"/>
                  <a:pt x="2061493" y="1288006"/>
                </a:cubicBezTo>
                <a:close/>
                <a:moveTo>
                  <a:pt x="69657" y="1287687"/>
                </a:moveTo>
                <a:cubicBezTo>
                  <a:pt x="69851" y="1288524"/>
                  <a:pt x="70096" y="1289340"/>
                  <a:pt x="70291" y="1290177"/>
                </a:cubicBezTo>
                <a:cubicBezTo>
                  <a:pt x="62727" y="1290476"/>
                  <a:pt x="55210" y="1290774"/>
                  <a:pt x="47741" y="1291053"/>
                </a:cubicBezTo>
                <a:cubicBezTo>
                  <a:pt x="47544" y="1290257"/>
                  <a:pt x="47350" y="1289479"/>
                  <a:pt x="47154" y="1288682"/>
                </a:cubicBezTo>
                <a:cubicBezTo>
                  <a:pt x="54672" y="1288344"/>
                  <a:pt x="62141" y="1288026"/>
                  <a:pt x="69657" y="1287687"/>
                </a:cubicBezTo>
                <a:close/>
                <a:moveTo>
                  <a:pt x="3294813" y="1286890"/>
                </a:moveTo>
                <a:cubicBezTo>
                  <a:pt x="3295497" y="1286930"/>
                  <a:pt x="3296181" y="1286969"/>
                  <a:pt x="3296813" y="1286990"/>
                </a:cubicBezTo>
                <a:cubicBezTo>
                  <a:pt x="3296523" y="1287388"/>
                  <a:pt x="3296279" y="1287807"/>
                  <a:pt x="3295985" y="1288205"/>
                </a:cubicBezTo>
                <a:cubicBezTo>
                  <a:pt x="3295399" y="1288046"/>
                  <a:pt x="3294568" y="1287906"/>
                  <a:pt x="3294325" y="1287687"/>
                </a:cubicBezTo>
                <a:cubicBezTo>
                  <a:pt x="3294178" y="1287487"/>
                  <a:pt x="3294618" y="1287168"/>
                  <a:pt x="3294813" y="1286890"/>
                </a:cubicBezTo>
                <a:close/>
                <a:moveTo>
                  <a:pt x="2790081" y="1286132"/>
                </a:moveTo>
                <a:cubicBezTo>
                  <a:pt x="2790667" y="1286352"/>
                  <a:pt x="2791204" y="1286551"/>
                  <a:pt x="2791790" y="1286750"/>
                </a:cubicBezTo>
                <a:cubicBezTo>
                  <a:pt x="2790813" y="1286930"/>
                  <a:pt x="2789788" y="1287109"/>
                  <a:pt x="2788813" y="1287288"/>
                </a:cubicBezTo>
                <a:cubicBezTo>
                  <a:pt x="2788615" y="1287010"/>
                  <a:pt x="2788128" y="1286650"/>
                  <a:pt x="2788373" y="1286472"/>
                </a:cubicBezTo>
                <a:cubicBezTo>
                  <a:pt x="2788615" y="1286272"/>
                  <a:pt x="2789593" y="1286232"/>
                  <a:pt x="2790081" y="1286132"/>
                </a:cubicBezTo>
                <a:close/>
                <a:moveTo>
                  <a:pt x="499851" y="1285814"/>
                </a:moveTo>
                <a:cubicBezTo>
                  <a:pt x="501020" y="1286611"/>
                  <a:pt x="502241" y="1287408"/>
                  <a:pt x="503413" y="1288205"/>
                </a:cubicBezTo>
                <a:cubicBezTo>
                  <a:pt x="499362" y="1288861"/>
                  <a:pt x="495310" y="1289538"/>
                  <a:pt x="491259" y="1290197"/>
                </a:cubicBezTo>
                <a:cubicBezTo>
                  <a:pt x="490526" y="1289559"/>
                  <a:pt x="489845" y="1288922"/>
                  <a:pt x="489110" y="1288285"/>
                </a:cubicBezTo>
                <a:cubicBezTo>
                  <a:pt x="492724" y="1287468"/>
                  <a:pt x="496285" y="1286631"/>
                  <a:pt x="499851" y="1285814"/>
                </a:cubicBezTo>
                <a:close/>
                <a:moveTo>
                  <a:pt x="445227" y="1285636"/>
                </a:moveTo>
                <a:cubicBezTo>
                  <a:pt x="445276" y="1285935"/>
                  <a:pt x="445276" y="1286232"/>
                  <a:pt x="445325" y="1286551"/>
                </a:cubicBezTo>
                <a:cubicBezTo>
                  <a:pt x="442690" y="1286611"/>
                  <a:pt x="440102" y="1286650"/>
                  <a:pt x="437468" y="1286711"/>
                </a:cubicBezTo>
                <a:cubicBezTo>
                  <a:pt x="437420" y="1286412"/>
                  <a:pt x="437420" y="1286093"/>
                  <a:pt x="437370" y="1285795"/>
                </a:cubicBezTo>
                <a:cubicBezTo>
                  <a:pt x="440005" y="1285735"/>
                  <a:pt x="442593" y="1285696"/>
                  <a:pt x="445227" y="1285636"/>
                </a:cubicBezTo>
                <a:close/>
                <a:moveTo>
                  <a:pt x="1769504" y="1285106"/>
                </a:moveTo>
                <a:lnTo>
                  <a:pt x="1769146" y="1285237"/>
                </a:lnTo>
                <a:lnTo>
                  <a:pt x="1768521" y="1285194"/>
                </a:lnTo>
                <a:lnTo>
                  <a:pt x="1769000" y="1285157"/>
                </a:lnTo>
                <a:close/>
                <a:moveTo>
                  <a:pt x="1753869" y="1284181"/>
                </a:moveTo>
                <a:lnTo>
                  <a:pt x="1768521" y="1285194"/>
                </a:lnTo>
                <a:lnTo>
                  <a:pt x="1754113" y="1286292"/>
                </a:lnTo>
                <a:cubicBezTo>
                  <a:pt x="1754015" y="1285596"/>
                  <a:pt x="1753967" y="1284898"/>
                  <a:pt x="1753869" y="1284181"/>
                </a:cubicBezTo>
                <a:close/>
                <a:moveTo>
                  <a:pt x="2865595" y="1283682"/>
                </a:moveTo>
                <a:cubicBezTo>
                  <a:pt x="2877899" y="1285775"/>
                  <a:pt x="2877899" y="1285775"/>
                  <a:pt x="2877899" y="1290515"/>
                </a:cubicBezTo>
                <a:cubicBezTo>
                  <a:pt x="2874627" y="1289718"/>
                  <a:pt x="2871355" y="1289320"/>
                  <a:pt x="2869795" y="1288424"/>
                </a:cubicBezTo>
                <a:cubicBezTo>
                  <a:pt x="2867842" y="1287288"/>
                  <a:pt x="2867304" y="1285755"/>
                  <a:pt x="2865595" y="1283682"/>
                </a:cubicBezTo>
                <a:close/>
                <a:moveTo>
                  <a:pt x="1775492" y="1282906"/>
                </a:moveTo>
                <a:cubicBezTo>
                  <a:pt x="1776322" y="1283344"/>
                  <a:pt x="1777104" y="1283803"/>
                  <a:pt x="1777934" y="1284241"/>
                </a:cubicBezTo>
                <a:lnTo>
                  <a:pt x="1769504" y="1285106"/>
                </a:lnTo>
                <a:close/>
                <a:moveTo>
                  <a:pt x="1868728" y="1282807"/>
                </a:moveTo>
                <a:cubicBezTo>
                  <a:pt x="1894989" y="1282807"/>
                  <a:pt x="1916075" y="1282807"/>
                  <a:pt x="1937163" y="1282807"/>
                </a:cubicBezTo>
                <a:cubicBezTo>
                  <a:pt x="1937017" y="1283702"/>
                  <a:pt x="1936822" y="1284600"/>
                  <a:pt x="1936675" y="1285496"/>
                </a:cubicBezTo>
                <a:cubicBezTo>
                  <a:pt x="1915929" y="1282528"/>
                  <a:pt x="1894306" y="1290715"/>
                  <a:pt x="1868728" y="1282807"/>
                </a:cubicBezTo>
                <a:close/>
                <a:moveTo>
                  <a:pt x="1377810" y="1282369"/>
                </a:moveTo>
                <a:cubicBezTo>
                  <a:pt x="1378933" y="1282568"/>
                  <a:pt x="1380008" y="1282747"/>
                  <a:pt x="1381129" y="1282947"/>
                </a:cubicBezTo>
                <a:cubicBezTo>
                  <a:pt x="1380741" y="1283186"/>
                  <a:pt x="1380350" y="1283584"/>
                  <a:pt x="1379910" y="1283603"/>
                </a:cubicBezTo>
                <a:cubicBezTo>
                  <a:pt x="1379227" y="1283622"/>
                  <a:pt x="1378542" y="1283383"/>
                  <a:pt x="1377810" y="1283225"/>
                </a:cubicBezTo>
                <a:cubicBezTo>
                  <a:pt x="1377810" y="1282947"/>
                  <a:pt x="1377810" y="1282668"/>
                  <a:pt x="1377810" y="1282369"/>
                </a:cubicBezTo>
                <a:close/>
                <a:moveTo>
                  <a:pt x="5184624" y="1282130"/>
                </a:moveTo>
                <a:cubicBezTo>
                  <a:pt x="5186563" y="1282660"/>
                  <a:pt x="5188187" y="1284356"/>
                  <a:pt x="5189216" y="1287964"/>
                </a:cubicBezTo>
                <a:cubicBezTo>
                  <a:pt x="5185129" y="1290637"/>
                  <a:pt x="5180826" y="1293431"/>
                  <a:pt x="5176234" y="1296439"/>
                </a:cubicBezTo>
                <a:cubicBezTo>
                  <a:pt x="5174586" y="1293646"/>
                  <a:pt x="5173429" y="1291112"/>
                  <a:pt x="5173501" y="1288902"/>
                </a:cubicBezTo>
                <a:cubicBezTo>
                  <a:pt x="5173573" y="1286691"/>
                  <a:pt x="5174870" y="1284803"/>
                  <a:pt x="5178132" y="1283298"/>
                </a:cubicBezTo>
                <a:cubicBezTo>
                  <a:pt x="5180428" y="1282238"/>
                  <a:pt x="5182684" y="1281601"/>
                  <a:pt x="5184624" y="1282130"/>
                </a:cubicBezTo>
                <a:close/>
                <a:moveTo>
                  <a:pt x="3145968" y="1281292"/>
                </a:moveTo>
                <a:lnTo>
                  <a:pt x="3153889" y="1281890"/>
                </a:lnTo>
                <a:cubicBezTo>
                  <a:pt x="3153547" y="1282289"/>
                  <a:pt x="3153205" y="1282687"/>
                  <a:pt x="3152814" y="1283086"/>
                </a:cubicBezTo>
                <a:close/>
                <a:moveTo>
                  <a:pt x="3145055" y="1281156"/>
                </a:moveTo>
                <a:lnTo>
                  <a:pt x="3145589" y="1281193"/>
                </a:lnTo>
                <a:lnTo>
                  <a:pt x="3145968" y="1281292"/>
                </a:lnTo>
                <a:lnTo>
                  <a:pt x="3145442" y="1281253"/>
                </a:lnTo>
                <a:close/>
                <a:moveTo>
                  <a:pt x="2760307" y="1281074"/>
                </a:moveTo>
                <a:cubicBezTo>
                  <a:pt x="2761429" y="1281333"/>
                  <a:pt x="2763333" y="1281512"/>
                  <a:pt x="2763525" y="1281851"/>
                </a:cubicBezTo>
                <a:cubicBezTo>
                  <a:pt x="2763769" y="1282328"/>
                  <a:pt x="2762794" y="1282927"/>
                  <a:pt x="2762305" y="1283465"/>
                </a:cubicBezTo>
                <a:cubicBezTo>
                  <a:pt x="2761135" y="1283205"/>
                  <a:pt x="2759231" y="1283007"/>
                  <a:pt x="2758939" y="1282628"/>
                </a:cubicBezTo>
                <a:cubicBezTo>
                  <a:pt x="2758596" y="1282209"/>
                  <a:pt x="2759768" y="1281592"/>
                  <a:pt x="2760307" y="1281074"/>
                </a:cubicBezTo>
                <a:close/>
                <a:moveTo>
                  <a:pt x="3138025" y="1279420"/>
                </a:moveTo>
                <a:lnTo>
                  <a:pt x="3145055" y="1281156"/>
                </a:lnTo>
                <a:lnTo>
                  <a:pt x="3137049" y="1280617"/>
                </a:lnTo>
                <a:cubicBezTo>
                  <a:pt x="3137391" y="1280218"/>
                  <a:pt x="3137684" y="1279819"/>
                  <a:pt x="3138025" y="1279420"/>
                </a:cubicBezTo>
                <a:close/>
                <a:moveTo>
                  <a:pt x="1563400" y="1275836"/>
                </a:moveTo>
                <a:cubicBezTo>
                  <a:pt x="1568817" y="1275975"/>
                  <a:pt x="1574186" y="1276114"/>
                  <a:pt x="1579604" y="1276254"/>
                </a:cubicBezTo>
                <a:cubicBezTo>
                  <a:pt x="1579555" y="1276891"/>
                  <a:pt x="1579507" y="1277549"/>
                  <a:pt x="1579458" y="1278186"/>
                </a:cubicBezTo>
                <a:cubicBezTo>
                  <a:pt x="1574089" y="1278165"/>
                  <a:pt x="1568720" y="1278165"/>
                  <a:pt x="1563351" y="1278165"/>
                </a:cubicBezTo>
                <a:cubicBezTo>
                  <a:pt x="1563351" y="1277389"/>
                  <a:pt x="1563400" y="1276612"/>
                  <a:pt x="1563400" y="1275836"/>
                </a:cubicBezTo>
                <a:close/>
                <a:moveTo>
                  <a:pt x="2941134" y="1275694"/>
                </a:moveTo>
                <a:cubicBezTo>
                  <a:pt x="2947260" y="1276000"/>
                  <a:pt x="2953143" y="1277150"/>
                  <a:pt x="2959661" y="1279420"/>
                </a:cubicBezTo>
                <a:cubicBezTo>
                  <a:pt x="2944235" y="1281890"/>
                  <a:pt x="2934229" y="1280437"/>
                  <a:pt x="2921147" y="1277031"/>
                </a:cubicBezTo>
                <a:cubicBezTo>
                  <a:pt x="2928639" y="1275925"/>
                  <a:pt x="2935009" y="1275387"/>
                  <a:pt x="2941134" y="1275694"/>
                </a:cubicBezTo>
                <a:close/>
                <a:moveTo>
                  <a:pt x="2140243" y="1275206"/>
                </a:moveTo>
                <a:lnTo>
                  <a:pt x="2147465" y="1279493"/>
                </a:lnTo>
                <a:cubicBezTo>
                  <a:pt x="2150918" y="1280357"/>
                  <a:pt x="2155263" y="1280725"/>
                  <a:pt x="2160144" y="1280874"/>
                </a:cubicBezTo>
                <a:cubicBezTo>
                  <a:pt x="2188652" y="1281751"/>
                  <a:pt x="2217060" y="1282807"/>
                  <a:pt x="2245519" y="1283803"/>
                </a:cubicBezTo>
                <a:cubicBezTo>
                  <a:pt x="2247811" y="1283882"/>
                  <a:pt x="2251963" y="1284081"/>
                  <a:pt x="2252012" y="1284320"/>
                </a:cubicBezTo>
                <a:cubicBezTo>
                  <a:pt x="2253037" y="1290774"/>
                  <a:pt x="2269779" y="1288006"/>
                  <a:pt x="2281640" y="1292128"/>
                </a:cubicBezTo>
                <a:cubicBezTo>
                  <a:pt x="2272218" y="1291850"/>
                  <a:pt x="2268412" y="1291889"/>
                  <a:pt x="2264751" y="1291590"/>
                </a:cubicBezTo>
                <a:cubicBezTo>
                  <a:pt x="2247228" y="1290236"/>
                  <a:pt x="2229897" y="1289340"/>
                  <a:pt x="2211983" y="1290894"/>
                </a:cubicBezTo>
                <a:cubicBezTo>
                  <a:pt x="2198755" y="1292048"/>
                  <a:pt x="2185966" y="1292128"/>
                  <a:pt x="2173421" y="1288325"/>
                </a:cubicBezTo>
                <a:cubicBezTo>
                  <a:pt x="2164536" y="1285615"/>
                  <a:pt x="2153310" y="1286851"/>
                  <a:pt x="2144671" y="1290316"/>
                </a:cubicBezTo>
                <a:cubicBezTo>
                  <a:pt x="2139055" y="1292567"/>
                  <a:pt x="2132807" y="1294538"/>
                  <a:pt x="2126900" y="1296609"/>
                </a:cubicBezTo>
                <a:cubicBezTo>
                  <a:pt x="2111489" y="1289559"/>
                  <a:pt x="2110684" y="1283517"/>
                  <a:pt x="2123271" y="1279079"/>
                </a:cubicBezTo>
                <a:close/>
                <a:moveTo>
                  <a:pt x="2140189" y="1275175"/>
                </a:moveTo>
                <a:lnTo>
                  <a:pt x="2140276" y="1275199"/>
                </a:lnTo>
                <a:lnTo>
                  <a:pt x="2140243" y="1275206"/>
                </a:lnTo>
                <a:close/>
                <a:moveTo>
                  <a:pt x="616004" y="1274148"/>
                </a:moveTo>
                <a:cubicBezTo>
                  <a:pt x="619467" y="1274269"/>
                  <a:pt x="624031" y="1274641"/>
                  <a:pt x="629987" y="1275178"/>
                </a:cubicBezTo>
                <a:cubicBezTo>
                  <a:pt x="621640" y="1277668"/>
                  <a:pt x="614466" y="1279819"/>
                  <a:pt x="606703" y="1282170"/>
                </a:cubicBezTo>
                <a:cubicBezTo>
                  <a:pt x="605130" y="1275686"/>
                  <a:pt x="605614" y="1273785"/>
                  <a:pt x="616004" y="1274148"/>
                </a:cubicBezTo>
                <a:close/>
                <a:moveTo>
                  <a:pt x="1526448" y="1274063"/>
                </a:moveTo>
                <a:cubicBezTo>
                  <a:pt x="1528838" y="1274063"/>
                  <a:pt x="1531231" y="1274063"/>
                  <a:pt x="1533621" y="1274063"/>
                </a:cubicBezTo>
                <a:cubicBezTo>
                  <a:pt x="1533621" y="1274242"/>
                  <a:pt x="1533621" y="1274441"/>
                  <a:pt x="1533621" y="1274620"/>
                </a:cubicBezTo>
                <a:cubicBezTo>
                  <a:pt x="1531231" y="1274620"/>
                  <a:pt x="1528838" y="1274620"/>
                  <a:pt x="1526448" y="1274620"/>
                </a:cubicBezTo>
                <a:cubicBezTo>
                  <a:pt x="1526448" y="1274441"/>
                  <a:pt x="1526448" y="1274242"/>
                  <a:pt x="1526448" y="1274063"/>
                </a:cubicBezTo>
                <a:close/>
                <a:moveTo>
                  <a:pt x="791364" y="1273704"/>
                </a:moveTo>
                <a:cubicBezTo>
                  <a:pt x="807374" y="1273863"/>
                  <a:pt x="823435" y="1273744"/>
                  <a:pt x="839445" y="1273844"/>
                </a:cubicBezTo>
                <a:cubicBezTo>
                  <a:pt x="844280" y="1273883"/>
                  <a:pt x="849258" y="1274083"/>
                  <a:pt x="853895" y="1274581"/>
                </a:cubicBezTo>
                <a:cubicBezTo>
                  <a:pt x="894264" y="1278902"/>
                  <a:pt x="934731" y="1277668"/>
                  <a:pt x="976514" y="1274421"/>
                </a:cubicBezTo>
                <a:cubicBezTo>
                  <a:pt x="973780" y="1279680"/>
                  <a:pt x="966753" y="1280238"/>
                  <a:pt x="956598" y="1280198"/>
                </a:cubicBezTo>
                <a:cubicBezTo>
                  <a:pt x="905295" y="1279999"/>
                  <a:pt x="853992" y="1280138"/>
                  <a:pt x="802640" y="1280178"/>
                </a:cubicBezTo>
                <a:cubicBezTo>
                  <a:pt x="794048" y="1280178"/>
                  <a:pt x="785410" y="1280178"/>
                  <a:pt x="776624" y="1280178"/>
                </a:cubicBezTo>
                <a:cubicBezTo>
                  <a:pt x="779210" y="1273863"/>
                  <a:pt x="780187" y="1273604"/>
                  <a:pt x="791364" y="1273704"/>
                </a:cubicBezTo>
                <a:close/>
                <a:moveTo>
                  <a:pt x="1497696" y="1273485"/>
                </a:moveTo>
                <a:cubicBezTo>
                  <a:pt x="1500626" y="1274023"/>
                  <a:pt x="1503602" y="1274541"/>
                  <a:pt x="1506385" y="1275199"/>
                </a:cubicBezTo>
                <a:cubicBezTo>
                  <a:pt x="1506629" y="1275258"/>
                  <a:pt x="1505507" y="1276274"/>
                  <a:pt x="1505067" y="1276831"/>
                </a:cubicBezTo>
                <a:cubicBezTo>
                  <a:pt x="1502039" y="1276333"/>
                  <a:pt x="1499062" y="1275836"/>
                  <a:pt x="1496084" y="1275339"/>
                </a:cubicBezTo>
                <a:cubicBezTo>
                  <a:pt x="1496621" y="1274720"/>
                  <a:pt x="1497158" y="1274102"/>
                  <a:pt x="1497696" y="1273485"/>
                </a:cubicBezTo>
                <a:close/>
                <a:moveTo>
                  <a:pt x="691060" y="1273307"/>
                </a:moveTo>
                <a:lnTo>
                  <a:pt x="708088" y="1273744"/>
                </a:lnTo>
                <a:cubicBezTo>
                  <a:pt x="707747" y="1274322"/>
                  <a:pt x="707405" y="1274900"/>
                  <a:pt x="707112" y="1275478"/>
                </a:cubicBezTo>
                <a:close/>
                <a:moveTo>
                  <a:pt x="690468" y="1273226"/>
                </a:moveTo>
                <a:lnTo>
                  <a:pt x="691060" y="1273307"/>
                </a:lnTo>
                <a:lnTo>
                  <a:pt x="690308" y="1273287"/>
                </a:lnTo>
                <a:close/>
                <a:moveTo>
                  <a:pt x="585323" y="1273047"/>
                </a:moveTo>
                <a:cubicBezTo>
                  <a:pt x="585420" y="1273485"/>
                  <a:pt x="585566" y="1273923"/>
                  <a:pt x="585664" y="1274362"/>
                </a:cubicBezTo>
                <a:cubicBezTo>
                  <a:pt x="574828" y="1275975"/>
                  <a:pt x="563992" y="1277609"/>
                  <a:pt x="552323" y="1279341"/>
                </a:cubicBezTo>
                <a:cubicBezTo>
                  <a:pt x="559013" y="1282787"/>
                  <a:pt x="563944" y="1285317"/>
                  <a:pt x="567896" y="1287328"/>
                </a:cubicBezTo>
                <a:cubicBezTo>
                  <a:pt x="558769" y="1290117"/>
                  <a:pt x="550764" y="1292587"/>
                  <a:pt x="542220" y="1295216"/>
                </a:cubicBezTo>
                <a:cubicBezTo>
                  <a:pt x="537486" y="1292666"/>
                  <a:pt x="532459" y="1289917"/>
                  <a:pt x="527041" y="1287010"/>
                </a:cubicBezTo>
                <a:cubicBezTo>
                  <a:pt x="532898" y="1286432"/>
                  <a:pt x="537877" y="1285935"/>
                  <a:pt x="543881" y="1285336"/>
                </a:cubicBezTo>
                <a:cubicBezTo>
                  <a:pt x="534556" y="1271792"/>
                  <a:pt x="508782" y="1284859"/>
                  <a:pt x="493651" y="1278783"/>
                </a:cubicBezTo>
                <a:cubicBezTo>
                  <a:pt x="509124" y="1274083"/>
                  <a:pt x="524501" y="1272789"/>
                  <a:pt x="541537" y="1275059"/>
                </a:cubicBezTo>
                <a:cubicBezTo>
                  <a:pt x="543930" y="1275377"/>
                  <a:pt x="546808" y="1275339"/>
                  <a:pt x="549395" y="1275178"/>
                </a:cubicBezTo>
                <a:cubicBezTo>
                  <a:pt x="561404" y="1274521"/>
                  <a:pt x="573362" y="1273764"/>
                  <a:pt x="585323" y="1273047"/>
                </a:cubicBezTo>
                <a:close/>
                <a:moveTo>
                  <a:pt x="2867890" y="1271473"/>
                </a:moveTo>
                <a:cubicBezTo>
                  <a:pt x="2880142" y="1272211"/>
                  <a:pt x="2892492" y="1272947"/>
                  <a:pt x="2908795" y="1273903"/>
                </a:cubicBezTo>
                <a:cubicBezTo>
                  <a:pt x="2901524" y="1275854"/>
                  <a:pt x="2896591" y="1278266"/>
                  <a:pt x="2892932" y="1277967"/>
                </a:cubicBezTo>
                <a:cubicBezTo>
                  <a:pt x="2883707" y="1277250"/>
                  <a:pt x="2875066" y="1275318"/>
                  <a:pt x="2866181" y="1273863"/>
                </a:cubicBezTo>
                <a:cubicBezTo>
                  <a:pt x="2866767" y="1273067"/>
                  <a:pt x="2867304" y="1272271"/>
                  <a:pt x="2867890" y="1271473"/>
                </a:cubicBezTo>
                <a:close/>
                <a:moveTo>
                  <a:pt x="664254" y="1271075"/>
                </a:moveTo>
                <a:cubicBezTo>
                  <a:pt x="675042" y="1271991"/>
                  <a:pt x="682657" y="1272649"/>
                  <a:pt x="690272" y="1273286"/>
                </a:cubicBezTo>
                <a:lnTo>
                  <a:pt x="690308" y="1273287"/>
                </a:lnTo>
                <a:lnTo>
                  <a:pt x="659764" y="1284938"/>
                </a:lnTo>
                <a:cubicBezTo>
                  <a:pt x="653712" y="1287328"/>
                  <a:pt x="647656" y="1287807"/>
                  <a:pt x="639945" y="1285336"/>
                </a:cubicBezTo>
                <a:cubicBezTo>
                  <a:pt x="641408" y="1283047"/>
                  <a:pt x="642922" y="1280756"/>
                  <a:pt x="644973" y="1277628"/>
                </a:cubicBezTo>
                <a:cubicBezTo>
                  <a:pt x="647607" y="1279819"/>
                  <a:pt x="648974" y="1280934"/>
                  <a:pt x="650928" y="1282568"/>
                </a:cubicBezTo>
                <a:cubicBezTo>
                  <a:pt x="656980" y="1280854"/>
                  <a:pt x="662594" y="1279261"/>
                  <a:pt x="667868" y="1277768"/>
                </a:cubicBezTo>
                <a:cubicBezTo>
                  <a:pt x="666746" y="1275696"/>
                  <a:pt x="665865" y="1274043"/>
                  <a:pt x="664254" y="1271075"/>
                </a:cubicBezTo>
                <a:close/>
                <a:moveTo>
                  <a:pt x="730638" y="1270597"/>
                </a:moveTo>
                <a:cubicBezTo>
                  <a:pt x="745479" y="1274601"/>
                  <a:pt x="763540" y="1270876"/>
                  <a:pt x="767447" y="1279341"/>
                </a:cubicBezTo>
                <a:cubicBezTo>
                  <a:pt x="763249" y="1280218"/>
                  <a:pt x="759880" y="1281055"/>
                  <a:pt x="756217" y="1281631"/>
                </a:cubicBezTo>
                <a:cubicBezTo>
                  <a:pt x="753339" y="1282090"/>
                  <a:pt x="750165" y="1282229"/>
                  <a:pt x="746993" y="1282509"/>
                </a:cubicBezTo>
                <a:cubicBezTo>
                  <a:pt x="741478" y="1278504"/>
                  <a:pt x="737476" y="1275596"/>
                  <a:pt x="730638" y="1270597"/>
                </a:cubicBezTo>
                <a:close/>
                <a:moveTo>
                  <a:pt x="1737030" y="1270100"/>
                </a:moveTo>
                <a:cubicBezTo>
                  <a:pt x="1752649" y="1272669"/>
                  <a:pt x="1769881" y="1268944"/>
                  <a:pt x="1781889" y="1276751"/>
                </a:cubicBezTo>
                <a:cubicBezTo>
                  <a:pt x="1760898" y="1277509"/>
                  <a:pt x="1746840" y="1275497"/>
                  <a:pt x="1737030" y="1270100"/>
                </a:cubicBezTo>
                <a:close/>
                <a:moveTo>
                  <a:pt x="1216044" y="1263506"/>
                </a:moveTo>
                <a:cubicBezTo>
                  <a:pt x="1216236" y="1263805"/>
                  <a:pt x="1216432" y="1264105"/>
                  <a:pt x="1216627" y="1264403"/>
                </a:cubicBezTo>
                <a:cubicBezTo>
                  <a:pt x="1215700" y="1264443"/>
                  <a:pt x="1214823" y="1264483"/>
                  <a:pt x="1213895" y="1264522"/>
                </a:cubicBezTo>
                <a:cubicBezTo>
                  <a:pt x="1213993" y="1264203"/>
                  <a:pt x="1213846" y="1263845"/>
                  <a:pt x="1214188" y="1263606"/>
                </a:cubicBezTo>
                <a:cubicBezTo>
                  <a:pt x="1214432" y="1263487"/>
                  <a:pt x="1215406" y="1263546"/>
                  <a:pt x="1216044" y="1263506"/>
                </a:cubicBezTo>
                <a:close/>
                <a:moveTo>
                  <a:pt x="1403974" y="1262928"/>
                </a:moveTo>
                <a:cubicBezTo>
                  <a:pt x="1405241" y="1262988"/>
                  <a:pt x="1406318" y="1263487"/>
                  <a:pt x="1407586" y="1263865"/>
                </a:cubicBezTo>
                <a:cubicBezTo>
                  <a:pt x="1406560" y="1264144"/>
                  <a:pt x="1405485" y="1264661"/>
                  <a:pt x="1404658" y="1264622"/>
                </a:cubicBezTo>
                <a:cubicBezTo>
                  <a:pt x="1403438" y="1264563"/>
                  <a:pt x="1402363" y="1264064"/>
                  <a:pt x="1401239" y="1263765"/>
                </a:cubicBezTo>
                <a:cubicBezTo>
                  <a:pt x="1402167" y="1263466"/>
                  <a:pt x="1403193" y="1262868"/>
                  <a:pt x="1403974" y="1262928"/>
                </a:cubicBezTo>
                <a:close/>
                <a:moveTo>
                  <a:pt x="1378494" y="1262491"/>
                </a:moveTo>
                <a:cubicBezTo>
                  <a:pt x="1379663" y="1262769"/>
                  <a:pt x="1381470" y="1262928"/>
                  <a:pt x="1381861" y="1263327"/>
                </a:cubicBezTo>
                <a:cubicBezTo>
                  <a:pt x="1382348" y="1263805"/>
                  <a:pt x="1381568" y="1264483"/>
                  <a:pt x="1381275" y="1265061"/>
                </a:cubicBezTo>
                <a:cubicBezTo>
                  <a:pt x="1380155" y="1264761"/>
                  <a:pt x="1378445" y="1264563"/>
                  <a:pt x="1378005" y="1264144"/>
                </a:cubicBezTo>
                <a:cubicBezTo>
                  <a:pt x="1377566" y="1263705"/>
                  <a:pt x="1378299" y="1263048"/>
                  <a:pt x="1378494" y="1262491"/>
                </a:cubicBezTo>
                <a:close/>
                <a:moveTo>
                  <a:pt x="1333341" y="1261794"/>
                </a:moveTo>
                <a:cubicBezTo>
                  <a:pt x="1333438" y="1262033"/>
                  <a:pt x="1333487" y="1262272"/>
                  <a:pt x="1333586" y="1262491"/>
                </a:cubicBezTo>
                <a:cubicBezTo>
                  <a:pt x="1332169" y="1262709"/>
                  <a:pt x="1330802" y="1263108"/>
                  <a:pt x="1329388" y="1263088"/>
                </a:cubicBezTo>
                <a:cubicBezTo>
                  <a:pt x="1328265" y="1263068"/>
                  <a:pt x="1327142" y="1262571"/>
                  <a:pt x="1326018" y="1262272"/>
                </a:cubicBezTo>
                <a:cubicBezTo>
                  <a:pt x="1328508" y="1262133"/>
                  <a:pt x="1330948" y="1261953"/>
                  <a:pt x="1333341" y="1261794"/>
                </a:cubicBezTo>
                <a:close/>
                <a:moveTo>
                  <a:pt x="1298096" y="1261714"/>
                </a:moveTo>
                <a:cubicBezTo>
                  <a:pt x="1298487" y="1262093"/>
                  <a:pt x="1298930" y="1262471"/>
                  <a:pt x="1299317" y="1262849"/>
                </a:cubicBezTo>
                <a:cubicBezTo>
                  <a:pt x="1298535" y="1262849"/>
                  <a:pt x="1297659" y="1262928"/>
                  <a:pt x="1296976" y="1262808"/>
                </a:cubicBezTo>
                <a:cubicBezTo>
                  <a:pt x="1296537" y="1262709"/>
                  <a:pt x="1296341" y="1262353"/>
                  <a:pt x="1296048" y="1262133"/>
                </a:cubicBezTo>
                <a:cubicBezTo>
                  <a:pt x="1296731" y="1261993"/>
                  <a:pt x="1297416" y="1261853"/>
                  <a:pt x="1298096" y="1261714"/>
                </a:cubicBezTo>
                <a:close/>
                <a:moveTo>
                  <a:pt x="5219231" y="1261251"/>
                </a:moveTo>
                <a:cubicBezTo>
                  <a:pt x="5221005" y="1261681"/>
                  <a:pt x="5222746" y="1262080"/>
                  <a:pt x="5224519" y="1262510"/>
                </a:cubicBezTo>
                <a:cubicBezTo>
                  <a:pt x="5224361" y="1263186"/>
                  <a:pt x="5224235" y="1263893"/>
                  <a:pt x="5224076" y="1264566"/>
                </a:cubicBezTo>
                <a:cubicBezTo>
                  <a:pt x="5222271" y="1264444"/>
                  <a:pt x="5220499" y="1264352"/>
                  <a:pt x="5218693" y="1264229"/>
                </a:cubicBezTo>
                <a:cubicBezTo>
                  <a:pt x="5218883" y="1263247"/>
                  <a:pt x="5219043" y="1262264"/>
                  <a:pt x="5219231" y="1261251"/>
                </a:cubicBezTo>
                <a:close/>
                <a:moveTo>
                  <a:pt x="1175429" y="1260857"/>
                </a:moveTo>
                <a:cubicBezTo>
                  <a:pt x="1179285" y="1262611"/>
                  <a:pt x="1184019" y="1263824"/>
                  <a:pt x="1183775" y="1264801"/>
                </a:cubicBezTo>
                <a:cubicBezTo>
                  <a:pt x="1182703" y="1268545"/>
                  <a:pt x="1175674" y="1269641"/>
                  <a:pt x="1166008" y="1270497"/>
                </a:cubicBezTo>
                <a:cubicBezTo>
                  <a:pt x="1169475" y="1266952"/>
                  <a:pt x="1172012" y="1264383"/>
                  <a:pt x="1175429" y="1260857"/>
                </a:cubicBezTo>
                <a:close/>
                <a:moveTo>
                  <a:pt x="919256" y="1260240"/>
                </a:moveTo>
                <a:cubicBezTo>
                  <a:pt x="919500" y="1260698"/>
                  <a:pt x="919745" y="1261137"/>
                  <a:pt x="919988" y="1261595"/>
                </a:cubicBezTo>
                <a:cubicBezTo>
                  <a:pt x="919256" y="1261574"/>
                  <a:pt x="918572" y="1261574"/>
                  <a:pt x="917841" y="1261574"/>
                </a:cubicBezTo>
                <a:cubicBezTo>
                  <a:pt x="917644" y="1261295"/>
                  <a:pt x="917156" y="1260957"/>
                  <a:pt x="917400" y="1260737"/>
                </a:cubicBezTo>
                <a:cubicBezTo>
                  <a:pt x="917644" y="1260498"/>
                  <a:pt x="918622" y="1260399"/>
                  <a:pt x="919256" y="1260240"/>
                </a:cubicBezTo>
                <a:close/>
                <a:moveTo>
                  <a:pt x="1244940" y="1260081"/>
                </a:moveTo>
                <a:cubicBezTo>
                  <a:pt x="1246210" y="1260579"/>
                  <a:pt x="1247528" y="1261076"/>
                  <a:pt x="1248796" y="1261574"/>
                </a:cubicBezTo>
                <a:cubicBezTo>
                  <a:pt x="1245234" y="1263208"/>
                  <a:pt x="1241672" y="1264821"/>
                  <a:pt x="1238107" y="1266454"/>
                </a:cubicBezTo>
                <a:cubicBezTo>
                  <a:pt x="1236690" y="1265916"/>
                  <a:pt x="1235322" y="1265379"/>
                  <a:pt x="1233909" y="1264821"/>
                </a:cubicBezTo>
                <a:cubicBezTo>
                  <a:pt x="1237568" y="1263247"/>
                  <a:pt x="1241277" y="1261674"/>
                  <a:pt x="1244940" y="1260081"/>
                </a:cubicBezTo>
                <a:close/>
                <a:moveTo>
                  <a:pt x="936145" y="1259782"/>
                </a:moveTo>
                <a:cubicBezTo>
                  <a:pt x="937121" y="1260399"/>
                  <a:pt x="938147" y="1260997"/>
                  <a:pt x="939123" y="1261614"/>
                </a:cubicBezTo>
                <a:cubicBezTo>
                  <a:pt x="937757" y="1261833"/>
                  <a:pt x="936242" y="1262292"/>
                  <a:pt x="935024" y="1262193"/>
                </a:cubicBezTo>
                <a:cubicBezTo>
                  <a:pt x="934048" y="1262113"/>
                  <a:pt x="933412" y="1261355"/>
                  <a:pt x="932631" y="1260877"/>
                </a:cubicBezTo>
                <a:cubicBezTo>
                  <a:pt x="933803" y="1260518"/>
                  <a:pt x="934976" y="1260141"/>
                  <a:pt x="936145" y="1259782"/>
                </a:cubicBezTo>
                <a:close/>
                <a:moveTo>
                  <a:pt x="961310" y="1259592"/>
                </a:moveTo>
                <a:cubicBezTo>
                  <a:pt x="964726" y="1259239"/>
                  <a:pt x="968778" y="1259534"/>
                  <a:pt x="972953" y="1260121"/>
                </a:cubicBezTo>
                <a:cubicBezTo>
                  <a:pt x="973682" y="1260219"/>
                  <a:pt x="974269" y="1260498"/>
                  <a:pt x="975831" y="1260997"/>
                </a:cubicBezTo>
                <a:cubicBezTo>
                  <a:pt x="974414" y="1265001"/>
                  <a:pt x="968801" y="1267171"/>
                  <a:pt x="958454" y="1266494"/>
                </a:cubicBezTo>
                <a:cubicBezTo>
                  <a:pt x="956256" y="1266355"/>
                  <a:pt x="952743" y="1263865"/>
                  <a:pt x="953476" y="1262948"/>
                </a:cubicBezTo>
                <a:cubicBezTo>
                  <a:pt x="955110" y="1260947"/>
                  <a:pt x="957892" y="1259946"/>
                  <a:pt x="961310" y="1259592"/>
                </a:cubicBezTo>
                <a:close/>
                <a:moveTo>
                  <a:pt x="1040460" y="1257829"/>
                </a:moveTo>
                <a:cubicBezTo>
                  <a:pt x="1040460" y="1259403"/>
                  <a:pt x="1040460" y="1260638"/>
                  <a:pt x="1040460" y="1262571"/>
                </a:cubicBezTo>
                <a:cubicBezTo>
                  <a:pt x="1056567" y="1259085"/>
                  <a:pt x="1064964" y="1263147"/>
                  <a:pt x="1075266" y="1267750"/>
                </a:cubicBezTo>
                <a:cubicBezTo>
                  <a:pt x="1067308" y="1269641"/>
                  <a:pt x="1061155" y="1271115"/>
                  <a:pt x="1056372" y="1272251"/>
                </a:cubicBezTo>
                <a:cubicBezTo>
                  <a:pt x="1042608" y="1269681"/>
                  <a:pt x="1030745" y="1268605"/>
                  <a:pt x="1022889" y="1265717"/>
                </a:cubicBezTo>
                <a:cubicBezTo>
                  <a:pt x="1011121" y="1261415"/>
                  <a:pt x="1001946" y="1269761"/>
                  <a:pt x="989401" y="1265040"/>
                </a:cubicBezTo>
                <a:cubicBezTo>
                  <a:pt x="991110" y="1262988"/>
                  <a:pt x="993158" y="1260518"/>
                  <a:pt x="994282" y="1259165"/>
                </a:cubicBezTo>
                <a:cubicBezTo>
                  <a:pt x="1012248" y="1258646"/>
                  <a:pt x="1026401" y="1258248"/>
                  <a:pt x="1040460" y="1257829"/>
                </a:cubicBezTo>
                <a:close/>
                <a:moveTo>
                  <a:pt x="1396506" y="1255061"/>
                </a:moveTo>
                <a:cubicBezTo>
                  <a:pt x="1397629" y="1255459"/>
                  <a:pt x="1398752" y="1255878"/>
                  <a:pt x="1399875" y="1256277"/>
                </a:cubicBezTo>
                <a:cubicBezTo>
                  <a:pt x="1397922" y="1256435"/>
                  <a:pt x="1395919" y="1256595"/>
                  <a:pt x="1392992" y="1256835"/>
                </a:cubicBezTo>
                <a:cubicBezTo>
                  <a:pt x="1394698" y="1255977"/>
                  <a:pt x="1395626" y="1255519"/>
                  <a:pt x="1396506" y="1255061"/>
                </a:cubicBezTo>
                <a:close/>
                <a:moveTo>
                  <a:pt x="0" y="1254341"/>
                </a:moveTo>
                <a:lnTo>
                  <a:pt x="9291" y="1255693"/>
                </a:lnTo>
                <a:cubicBezTo>
                  <a:pt x="24373" y="1255374"/>
                  <a:pt x="52002" y="1265455"/>
                  <a:pt x="53516" y="1271768"/>
                </a:cubicBezTo>
                <a:cubicBezTo>
                  <a:pt x="49902" y="1272664"/>
                  <a:pt x="45852" y="1273641"/>
                  <a:pt x="37113" y="1275771"/>
                </a:cubicBezTo>
                <a:lnTo>
                  <a:pt x="60314" y="1282352"/>
                </a:lnTo>
                <a:lnTo>
                  <a:pt x="15914" y="1282728"/>
                </a:lnTo>
                <a:cubicBezTo>
                  <a:pt x="15767" y="1283803"/>
                  <a:pt x="15573" y="1284878"/>
                  <a:pt x="15425" y="1285954"/>
                </a:cubicBezTo>
                <a:cubicBezTo>
                  <a:pt x="20990" y="1286810"/>
                  <a:pt x="26603" y="1287647"/>
                  <a:pt x="34121" y="1288783"/>
                </a:cubicBezTo>
                <a:cubicBezTo>
                  <a:pt x="32167" y="1290954"/>
                  <a:pt x="30165" y="1293145"/>
                  <a:pt x="27238" y="1296350"/>
                </a:cubicBezTo>
                <a:cubicBezTo>
                  <a:pt x="22896" y="1293582"/>
                  <a:pt x="20209" y="1291870"/>
                  <a:pt x="16305" y="1289360"/>
                </a:cubicBezTo>
                <a:cubicBezTo>
                  <a:pt x="11180" y="1291909"/>
                  <a:pt x="7322" y="1293840"/>
                  <a:pt x="3173" y="1295913"/>
                </a:cubicBezTo>
                <a:lnTo>
                  <a:pt x="0" y="1295904"/>
                </a:lnTo>
                <a:close/>
                <a:moveTo>
                  <a:pt x="371081" y="1253866"/>
                </a:moveTo>
                <a:cubicBezTo>
                  <a:pt x="371374" y="1254504"/>
                  <a:pt x="371666" y="1255121"/>
                  <a:pt x="371959" y="1255758"/>
                </a:cubicBezTo>
                <a:lnTo>
                  <a:pt x="360196" y="1256621"/>
                </a:lnTo>
                <a:lnTo>
                  <a:pt x="361470" y="1254700"/>
                </a:lnTo>
                <a:close/>
                <a:moveTo>
                  <a:pt x="3047609" y="1253258"/>
                </a:moveTo>
                <a:lnTo>
                  <a:pt x="3048061" y="1253288"/>
                </a:lnTo>
                <a:lnTo>
                  <a:pt x="3048397" y="1253322"/>
                </a:lnTo>
                <a:lnTo>
                  <a:pt x="3047964" y="1253348"/>
                </a:lnTo>
                <a:close/>
                <a:moveTo>
                  <a:pt x="3062760" y="1252444"/>
                </a:moveTo>
                <a:cubicBezTo>
                  <a:pt x="3067964" y="1252567"/>
                  <a:pt x="3073517" y="1253508"/>
                  <a:pt x="3079644" y="1256455"/>
                </a:cubicBezTo>
                <a:cubicBezTo>
                  <a:pt x="3072737" y="1255758"/>
                  <a:pt x="3067062" y="1255191"/>
                  <a:pt x="3062003" y="1254685"/>
                </a:cubicBezTo>
                <a:lnTo>
                  <a:pt x="3048397" y="1253322"/>
                </a:lnTo>
                <a:close/>
                <a:moveTo>
                  <a:pt x="679876" y="1252253"/>
                </a:moveTo>
                <a:cubicBezTo>
                  <a:pt x="690760" y="1251636"/>
                  <a:pt x="690712" y="1254762"/>
                  <a:pt x="692906" y="1258547"/>
                </a:cubicBezTo>
                <a:cubicBezTo>
                  <a:pt x="680801" y="1259025"/>
                  <a:pt x="670014" y="1259443"/>
                  <a:pt x="658007" y="1259921"/>
                </a:cubicBezTo>
                <a:cubicBezTo>
                  <a:pt x="656834" y="1257312"/>
                  <a:pt x="655909" y="1255260"/>
                  <a:pt x="655174" y="1253667"/>
                </a:cubicBezTo>
                <a:cubicBezTo>
                  <a:pt x="664499" y="1253129"/>
                  <a:pt x="672212" y="1252711"/>
                  <a:pt x="679876" y="1252253"/>
                </a:cubicBezTo>
                <a:close/>
                <a:moveTo>
                  <a:pt x="932388" y="1251975"/>
                </a:moveTo>
                <a:cubicBezTo>
                  <a:pt x="945469" y="1251975"/>
                  <a:pt x="958551" y="1251975"/>
                  <a:pt x="971584" y="1251975"/>
                </a:cubicBezTo>
                <a:cubicBezTo>
                  <a:pt x="971487" y="1252671"/>
                  <a:pt x="971438" y="1253388"/>
                  <a:pt x="971340" y="1254085"/>
                </a:cubicBezTo>
                <a:cubicBezTo>
                  <a:pt x="958357" y="1253767"/>
                  <a:pt x="945372" y="1253467"/>
                  <a:pt x="932388" y="1253168"/>
                </a:cubicBezTo>
                <a:cubicBezTo>
                  <a:pt x="932388" y="1252771"/>
                  <a:pt x="932388" y="1252372"/>
                  <a:pt x="932388" y="1251975"/>
                </a:cubicBezTo>
                <a:close/>
                <a:moveTo>
                  <a:pt x="1098500" y="1248149"/>
                </a:moveTo>
                <a:cubicBezTo>
                  <a:pt x="1120611" y="1248867"/>
                  <a:pt x="1142627" y="1250280"/>
                  <a:pt x="1164643" y="1251377"/>
                </a:cubicBezTo>
                <a:cubicBezTo>
                  <a:pt x="1168644" y="1251575"/>
                  <a:pt x="1172694" y="1251636"/>
                  <a:pt x="1176749" y="1251756"/>
                </a:cubicBezTo>
                <a:cubicBezTo>
                  <a:pt x="1176895" y="1252393"/>
                  <a:pt x="1177039" y="1253029"/>
                  <a:pt x="1177185" y="1253667"/>
                </a:cubicBezTo>
                <a:cubicBezTo>
                  <a:pt x="1166202" y="1254664"/>
                  <a:pt x="1155220" y="1255678"/>
                  <a:pt x="1144235" y="1256674"/>
                </a:cubicBezTo>
                <a:cubicBezTo>
                  <a:pt x="1143360" y="1257293"/>
                  <a:pt x="1142529" y="1257909"/>
                  <a:pt x="1141650" y="1258527"/>
                </a:cubicBezTo>
                <a:cubicBezTo>
                  <a:pt x="1148094" y="1259683"/>
                  <a:pt x="1154586" y="1260837"/>
                  <a:pt x="1160151" y="1261833"/>
                </a:cubicBezTo>
                <a:cubicBezTo>
                  <a:pt x="1138771" y="1273724"/>
                  <a:pt x="1133351" y="1273644"/>
                  <a:pt x="1119732" y="1263287"/>
                </a:cubicBezTo>
                <a:cubicBezTo>
                  <a:pt x="1126176" y="1261794"/>
                  <a:pt x="1135011" y="1259364"/>
                  <a:pt x="1124615" y="1257153"/>
                </a:cubicBezTo>
                <a:cubicBezTo>
                  <a:pt x="1111386" y="1254325"/>
                  <a:pt x="1098158" y="1249086"/>
                  <a:pt x="1079950" y="1253369"/>
                </a:cubicBezTo>
                <a:cubicBezTo>
                  <a:pt x="1074239" y="1254722"/>
                  <a:pt x="1065697" y="1254066"/>
                  <a:pt x="1058423" y="1254325"/>
                </a:cubicBezTo>
                <a:cubicBezTo>
                  <a:pt x="1058130" y="1253168"/>
                  <a:pt x="1057887" y="1252014"/>
                  <a:pt x="1057593" y="1250859"/>
                </a:cubicBezTo>
                <a:cubicBezTo>
                  <a:pt x="1070138" y="1248009"/>
                  <a:pt x="1084489" y="1247691"/>
                  <a:pt x="1098500" y="1248149"/>
                </a:cubicBezTo>
                <a:close/>
                <a:moveTo>
                  <a:pt x="468073" y="1247751"/>
                </a:moveTo>
                <a:cubicBezTo>
                  <a:pt x="468757" y="1247851"/>
                  <a:pt x="469438" y="1247950"/>
                  <a:pt x="470173" y="1248050"/>
                </a:cubicBezTo>
                <a:cubicBezTo>
                  <a:pt x="469292" y="1248309"/>
                  <a:pt x="468415" y="1248608"/>
                  <a:pt x="467439" y="1248807"/>
                </a:cubicBezTo>
                <a:cubicBezTo>
                  <a:pt x="467292" y="1248827"/>
                  <a:pt x="466608" y="1248429"/>
                  <a:pt x="466168" y="1248209"/>
                </a:cubicBezTo>
                <a:cubicBezTo>
                  <a:pt x="466755" y="1248050"/>
                  <a:pt x="467389" y="1247911"/>
                  <a:pt x="468073" y="1247751"/>
                </a:cubicBezTo>
                <a:close/>
                <a:moveTo>
                  <a:pt x="1221166" y="1247392"/>
                </a:moveTo>
                <a:cubicBezTo>
                  <a:pt x="1222240" y="1247930"/>
                  <a:pt x="1225415" y="1249503"/>
                  <a:pt x="1228635" y="1251077"/>
                </a:cubicBezTo>
                <a:cubicBezTo>
                  <a:pt x="1224584" y="1252433"/>
                  <a:pt x="1220970" y="1254504"/>
                  <a:pt x="1216432" y="1254961"/>
                </a:cubicBezTo>
                <a:cubicBezTo>
                  <a:pt x="1209694" y="1255619"/>
                  <a:pt x="1202278" y="1255141"/>
                  <a:pt x="1195004" y="1255141"/>
                </a:cubicBezTo>
                <a:cubicBezTo>
                  <a:pt x="1203350" y="1252650"/>
                  <a:pt x="1211063" y="1250380"/>
                  <a:pt x="1221166" y="1247392"/>
                </a:cubicBezTo>
                <a:close/>
                <a:moveTo>
                  <a:pt x="1378641" y="1247093"/>
                </a:moveTo>
                <a:cubicBezTo>
                  <a:pt x="1378982" y="1247353"/>
                  <a:pt x="1379663" y="1247631"/>
                  <a:pt x="1379615" y="1247890"/>
                </a:cubicBezTo>
                <a:cubicBezTo>
                  <a:pt x="1379663" y="1248050"/>
                  <a:pt x="1378689" y="1248209"/>
                  <a:pt x="1378152" y="1248388"/>
                </a:cubicBezTo>
                <a:cubicBezTo>
                  <a:pt x="1377469" y="1248249"/>
                  <a:pt x="1376833" y="1248110"/>
                  <a:pt x="1376150" y="1247970"/>
                </a:cubicBezTo>
                <a:cubicBezTo>
                  <a:pt x="1376980" y="1247671"/>
                  <a:pt x="1377810" y="1247392"/>
                  <a:pt x="1378641" y="1247093"/>
                </a:cubicBezTo>
                <a:close/>
                <a:moveTo>
                  <a:pt x="1420374" y="1245839"/>
                </a:moveTo>
                <a:cubicBezTo>
                  <a:pt x="1420473" y="1245780"/>
                  <a:pt x="1421644" y="1246118"/>
                  <a:pt x="1422328" y="1246277"/>
                </a:cubicBezTo>
                <a:cubicBezTo>
                  <a:pt x="1421888" y="1246497"/>
                  <a:pt x="1421449" y="1246716"/>
                  <a:pt x="1421107" y="1246916"/>
                </a:cubicBezTo>
                <a:cubicBezTo>
                  <a:pt x="1420277" y="1246916"/>
                  <a:pt x="1419495" y="1246916"/>
                  <a:pt x="1418714" y="1246916"/>
                </a:cubicBezTo>
                <a:cubicBezTo>
                  <a:pt x="1419251" y="1246537"/>
                  <a:pt x="1419693" y="1246138"/>
                  <a:pt x="1420374" y="1245839"/>
                </a:cubicBezTo>
                <a:close/>
                <a:moveTo>
                  <a:pt x="1457686" y="1245448"/>
                </a:moveTo>
                <a:cubicBezTo>
                  <a:pt x="1464929" y="1245720"/>
                  <a:pt x="1472166" y="1246656"/>
                  <a:pt x="1480124" y="1248807"/>
                </a:cubicBezTo>
                <a:cubicBezTo>
                  <a:pt x="1465038" y="1252134"/>
                  <a:pt x="1453325" y="1251536"/>
                  <a:pt x="1441854" y="1250320"/>
                </a:cubicBezTo>
                <a:cubicBezTo>
                  <a:pt x="1439411" y="1250061"/>
                  <a:pt x="1438145" y="1248050"/>
                  <a:pt x="1435216" y="1246079"/>
                </a:cubicBezTo>
                <a:cubicBezTo>
                  <a:pt x="1443195" y="1245571"/>
                  <a:pt x="1450443" y="1245177"/>
                  <a:pt x="1457686" y="1245448"/>
                </a:cubicBezTo>
                <a:close/>
                <a:moveTo>
                  <a:pt x="1357308" y="1245401"/>
                </a:moveTo>
                <a:cubicBezTo>
                  <a:pt x="1357747" y="1246377"/>
                  <a:pt x="1358138" y="1247333"/>
                  <a:pt x="1358578" y="1248309"/>
                </a:cubicBezTo>
                <a:cubicBezTo>
                  <a:pt x="1352720" y="1248509"/>
                  <a:pt x="1346813" y="1248707"/>
                  <a:pt x="1340956" y="1248807"/>
                </a:cubicBezTo>
                <a:cubicBezTo>
                  <a:pt x="1340762" y="1248807"/>
                  <a:pt x="1340468" y="1247751"/>
                  <a:pt x="1339931" y="1246577"/>
                </a:cubicBezTo>
                <a:cubicBezTo>
                  <a:pt x="1345740" y="1246178"/>
                  <a:pt x="1351500" y="1245780"/>
                  <a:pt x="1357308" y="1245401"/>
                </a:cubicBezTo>
                <a:close/>
                <a:moveTo>
                  <a:pt x="1203642" y="1244583"/>
                </a:moveTo>
                <a:cubicBezTo>
                  <a:pt x="1203691" y="1244843"/>
                  <a:pt x="1203935" y="1245301"/>
                  <a:pt x="1203789" y="1245322"/>
                </a:cubicBezTo>
                <a:cubicBezTo>
                  <a:pt x="1202763" y="1245461"/>
                  <a:pt x="1201689" y="1245521"/>
                  <a:pt x="1200569" y="1245601"/>
                </a:cubicBezTo>
                <a:cubicBezTo>
                  <a:pt x="1200471" y="1245341"/>
                  <a:pt x="1200226" y="1244882"/>
                  <a:pt x="1200374" y="1244863"/>
                </a:cubicBezTo>
                <a:cubicBezTo>
                  <a:pt x="1201445" y="1244724"/>
                  <a:pt x="1202570" y="1244663"/>
                  <a:pt x="1203642" y="1244583"/>
                </a:cubicBezTo>
                <a:close/>
                <a:moveTo>
                  <a:pt x="1032893" y="1244426"/>
                </a:moveTo>
                <a:cubicBezTo>
                  <a:pt x="1033333" y="1244663"/>
                  <a:pt x="1034261" y="1245083"/>
                  <a:pt x="1034164" y="1245142"/>
                </a:cubicBezTo>
                <a:cubicBezTo>
                  <a:pt x="1033284" y="1245541"/>
                  <a:pt x="1032259" y="1245879"/>
                  <a:pt x="1031282" y="1246218"/>
                </a:cubicBezTo>
                <a:cubicBezTo>
                  <a:pt x="1030843" y="1245979"/>
                  <a:pt x="1030405" y="1245740"/>
                  <a:pt x="1029917" y="1245480"/>
                </a:cubicBezTo>
                <a:cubicBezTo>
                  <a:pt x="1030891" y="1245121"/>
                  <a:pt x="1031918" y="1244783"/>
                  <a:pt x="1032893" y="1244426"/>
                </a:cubicBezTo>
                <a:close/>
                <a:moveTo>
                  <a:pt x="5152770" y="1243104"/>
                </a:moveTo>
                <a:cubicBezTo>
                  <a:pt x="5153434" y="1244057"/>
                  <a:pt x="5154258" y="1244915"/>
                  <a:pt x="5154607" y="1245959"/>
                </a:cubicBezTo>
                <a:cubicBezTo>
                  <a:pt x="5154702" y="1246266"/>
                  <a:pt x="5153277" y="1247004"/>
                  <a:pt x="5152548" y="1247526"/>
                </a:cubicBezTo>
                <a:cubicBezTo>
                  <a:pt x="5152074" y="1246789"/>
                  <a:pt x="5151188" y="1246020"/>
                  <a:pt x="5151218" y="1245314"/>
                </a:cubicBezTo>
                <a:cubicBezTo>
                  <a:pt x="5151283" y="1244546"/>
                  <a:pt x="5152231" y="1243842"/>
                  <a:pt x="5152770" y="1243104"/>
                </a:cubicBezTo>
                <a:close/>
                <a:moveTo>
                  <a:pt x="501707" y="1239903"/>
                </a:moveTo>
                <a:cubicBezTo>
                  <a:pt x="502680" y="1240521"/>
                  <a:pt x="503658" y="1241138"/>
                  <a:pt x="504634" y="1241756"/>
                </a:cubicBezTo>
                <a:cubicBezTo>
                  <a:pt x="503218" y="1241976"/>
                  <a:pt x="501707" y="1242453"/>
                  <a:pt x="500437" y="1242353"/>
                </a:cubicBezTo>
                <a:cubicBezTo>
                  <a:pt x="499509" y="1242273"/>
                  <a:pt x="498874" y="1241497"/>
                  <a:pt x="498093" y="1241020"/>
                </a:cubicBezTo>
                <a:cubicBezTo>
                  <a:pt x="499314" y="1240641"/>
                  <a:pt x="500534" y="1240283"/>
                  <a:pt x="501707" y="1239903"/>
                </a:cubicBezTo>
                <a:close/>
                <a:moveTo>
                  <a:pt x="5195610" y="1238805"/>
                </a:moveTo>
                <a:cubicBezTo>
                  <a:pt x="5196086" y="1239083"/>
                  <a:pt x="5196657" y="1239328"/>
                  <a:pt x="5196973" y="1239725"/>
                </a:cubicBezTo>
                <a:cubicBezTo>
                  <a:pt x="5197131" y="1239879"/>
                  <a:pt x="5196657" y="1240463"/>
                  <a:pt x="5196467" y="1240862"/>
                </a:cubicBezTo>
                <a:cubicBezTo>
                  <a:pt x="5196182" y="1240616"/>
                  <a:pt x="5195738" y="1240432"/>
                  <a:pt x="5195610" y="1240126"/>
                </a:cubicBezTo>
                <a:cubicBezTo>
                  <a:pt x="5195485" y="1239725"/>
                  <a:pt x="5195580" y="1239235"/>
                  <a:pt x="5195610" y="1238805"/>
                </a:cubicBezTo>
                <a:close/>
                <a:moveTo>
                  <a:pt x="452745" y="1237633"/>
                </a:moveTo>
                <a:cubicBezTo>
                  <a:pt x="456016" y="1237991"/>
                  <a:pt x="459335" y="1238330"/>
                  <a:pt x="462606" y="1238689"/>
                </a:cubicBezTo>
                <a:cubicBezTo>
                  <a:pt x="462314" y="1239128"/>
                  <a:pt x="462020" y="1239545"/>
                  <a:pt x="461776" y="1239983"/>
                </a:cubicBezTo>
                <a:cubicBezTo>
                  <a:pt x="458455" y="1239625"/>
                  <a:pt x="455187" y="1239246"/>
                  <a:pt x="451915" y="1238889"/>
                </a:cubicBezTo>
                <a:cubicBezTo>
                  <a:pt x="452208" y="1238471"/>
                  <a:pt x="452452" y="1238051"/>
                  <a:pt x="452745" y="1237633"/>
                </a:cubicBezTo>
                <a:close/>
                <a:moveTo>
                  <a:pt x="1240692" y="1237494"/>
                </a:moveTo>
                <a:cubicBezTo>
                  <a:pt x="1249235" y="1237773"/>
                  <a:pt x="1257826" y="1238051"/>
                  <a:pt x="1266954" y="1238370"/>
                </a:cubicBezTo>
                <a:cubicBezTo>
                  <a:pt x="1268027" y="1242633"/>
                  <a:pt x="1268857" y="1246118"/>
                  <a:pt x="1270079" y="1251037"/>
                </a:cubicBezTo>
                <a:cubicBezTo>
                  <a:pt x="1259683" y="1250360"/>
                  <a:pt x="1251286" y="1249822"/>
                  <a:pt x="1242889" y="1249266"/>
                </a:cubicBezTo>
                <a:cubicBezTo>
                  <a:pt x="1248160" y="1246198"/>
                  <a:pt x="1251970" y="1243987"/>
                  <a:pt x="1256802" y="1241179"/>
                </a:cubicBezTo>
                <a:cubicBezTo>
                  <a:pt x="1251334" y="1240302"/>
                  <a:pt x="1248551" y="1239823"/>
                  <a:pt x="1245721" y="1239385"/>
                </a:cubicBezTo>
                <a:cubicBezTo>
                  <a:pt x="1243818" y="1239087"/>
                  <a:pt x="1241863" y="1238829"/>
                  <a:pt x="1239912" y="1238569"/>
                </a:cubicBezTo>
                <a:cubicBezTo>
                  <a:pt x="1240157" y="1238211"/>
                  <a:pt x="1240450" y="1237852"/>
                  <a:pt x="1240692" y="1237494"/>
                </a:cubicBezTo>
                <a:close/>
                <a:moveTo>
                  <a:pt x="416574" y="1232395"/>
                </a:moveTo>
                <a:cubicBezTo>
                  <a:pt x="416819" y="1232813"/>
                  <a:pt x="417015" y="1233231"/>
                  <a:pt x="417259" y="1233670"/>
                </a:cubicBezTo>
                <a:cubicBezTo>
                  <a:pt x="416574" y="1233670"/>
                  <a:pt x="415940" y="1233670"/>
                  <a:pt x="415257" y="1233670"/>
                </a:cubicBezTo>
                <a:cubicBezTo>
                  <a:pt x="415110" y="1233411"/>
                  <a:pt x="414621" y="1233092"/>
                  <a:pt x="414866" y="1232873"/>
                </a:cubicBezTo>
                <a:cubicBezTo>
                  <a:pt x="415110" y="1232653"/>
                  <a:pt x="415989" y="1232554"/>
                  <a:pt x="416574" y="1232395"/>
                </a:cubicBezTo>
                <a:close/>
                <a:moveTo>
                  <a:pt x="589277" y="1231976"/>
                </a:moveTo>
                <a:cubicBezTo>
                  <a:pt x="590056" y="1231976"/>
                  <a:pt x="590840" y="1231976"/>
                  <a:pt x="591570" y="1231976"/>
                </a:cubicBezTo>
                <a:cubicBezTo>
                  <a:pt x="591863" y="1232215"/>
                  <a:pt x="592497" y="1232573"/>
                  <a:pt x="592351" y="1232633"/>
                </a:cubicBezTo>
                <a:cubicBezTo>
                  <a:pt x="591863" y="1232852"/>
                  <a:pt x="591084" y="1232953"/>
                  <a:pt x="590449" y="1233092"/>
                </a:cubicBezTo>
                <a:cubicBezTo>
                  <a:pt x="590056" y="1232713"/>
                  <a:pt x="589668" y="1232355"/>
                  <a:pt x="589277" y="1231976"/>
                </a:cubicBezTo>
                <a:close/>
                <a:moveTo>
                  <a:pt x="471929" y="1231916"/>
                </a:moveTo>
                <a:cubicBezTo>
                  <a:pt x="473149" y="1231996"/>
                  <a:pt x="474371" y="1232195"/>
                  <a:pt x="475592" y="1232355"/>
                </a:cubicBezTo>
                <a:cubicBezTo>
                  <a:pt x="475152" y="1232554"/>
                  <a:pt x="474664" y="1232973"/>
                  <a:pt x="474321" y="1232953"/>
                </a:cubicBezTo>
                <a:cubicBezTo>
                  <a:pt x="473101" y="1232893"/>
                  <a:pt x="471880" y="1232674"/>
                  <a:pt x="470708" y="1232514"/>
                </a:cubicBezTo>
                <a:cubicBezTo>
                  <a:pt x="471098" y="1232315"/>
                  <a:pt x="471587" y="1231896"/>
                  <a:pt x="471929" y="1231916"/>
                </a:cubicBezTo>
                <a:close/>
                <a:moveTo>
                  <a:pt x="0" y="1231306"/>
                </a:moveTo>
                <a:lnTo>
                  <a:pt x="9683" y="1240097"/>
                </a:lnTo>
                <a:lnTo>
                  <a:pt x="0" y="1240214"/>
                </a:lnTo>
                <a:close/>
                <a:moveTo>
                  <a:pt x="555351" y="1230084"/>
                </a:moveTo>
                <a:cubicBezTo>
                  <a:pt x="559548" y="1230721"/>
                  <a:pt x="563748" y="1231358"/>
                  <a:pt x="567945" y="1231996"/>
                </a:cubicBezTo>
                <a:cubicBezTo>
                  <a:pt x="567603" y="1232434"/>
                  <a:pt x="567309" y="1232873"/>
                  <a:pt x="566967" y="1233311"/>
                </a:cubicBezTo>
                <a:cubicBezTo>
                  <a:pt x="562380" y="1232833"/>
                  <a:pt x="557744" y="1232355"/>
                  <a:pt x="553108" y="1231876"/>
                </a:cubicBezTo>
                <a:cubicBezTo>
                  <a:pt x="553837" y="1231279"/>
                  <a:pt x="554618" y="1230682"/>
                  <a:pt x="555351" y="1230084"/>
                </a:cubicBezTo>
                <a:close/>
                <a:moveTo>
                  <a:pt x="407788" y="1227675"/>
                </a:moveTo>
                <a:cubicBezTo>
                  <a:pt x="399393" y="1233031"/>
                  <a:pt x="400761" y="1232913"/>
                  <a:pt x="403787" y="1238749"/>
                </a:cubicBezTo>
                <a:cubicBezTo>
                  <a:pt x="404495" y="1240123"/>
                  <a:pt x="403785" y="1242264"/>
                  <a:pt x="402540" y="1244079"/>
                </a:cubicBezTo>
                <a:lnTo>
                  <a:pt x="400878" y="1245334"/>
                </a:lnTo>
                <a:lnTo>
                  <a:pt x="399305" y="1244421"/>
                </a:lnTo>
                <a:lnTo>
                  <a:pt x="398811" y="1246896"/>
                </a:lnTo>
                <a:lnTo>
                  <a:pt x="398074" y="1247453"/>
                </a:lnTo>
                <a:lnTo>
                  <a:pt x="366124" y="1247686"/>
                </a:lnTo>
                <a:lnTo>
                  <a:pt x="366947" y="1246448"/>
                </a:lnTo>
                <a:lnTo>
                  <a:pt x="365628" y="1240110"/>
                </a:lnTo>
                <a:lnTo>
                  <a:pt x="367078" y="1238530"/>
                </a:lnTo>
                <a:lnTo>
                  <a:pt x="365179" y="1237952"/>
                </a:lnTo>
                <a:lnTo>
                  <a:pt x="363395" y="1229376"/>
                </a:lnTo>
                <a:lnTo>
                  <a:pt x="363146" y="1227927"/>
                </a:lnTo>
                <a:lnTo>
                  <a:pt x="380697" y="1229004"/>
                </a:lnTo>
                <a:cubicBezTo>
                  <a:pt x="383857" y="1230144"/>
                  <a:pt x="384333" y="1232375"/>
                  <a:pt x="385285" y="1236815"/>
                </a:cubicBezTo>
                <a:close/>
                <a:moveTo>
                  <a:pt x="443811" y="1227614"/>
                </a:moveTo>
                <a:cubicBezTo>
                  <a:pt x="448499" y="1228809"/>
                  <a:pt x="452794" y="1229925"/>
                  <a:pt x="460800" y="1231955"/>
                </a:cubicBezTo>
                <a:cubicBezTo>
                  <a:pt x="439418" y="1234027"/>
                  <a:pt x="439418" y="1234027"/>
                  <a:pt x="443811" y="1227614"/>
                </a:cubicBezTo>
                <a:close/>
                <a:moveTo>
                  <a:pt x="539000" y="1226697"/>
                </a:moveTo>
                <a:cubicBezTo>
                  <a:pt x="539000" y="1228750"/>
                  <a:pt x="540510" y="1230881"/>
                  <a:pt x="538707" y="1231577"/>
                </a:cubicBezTo>
                <a:cubicBezTo>
                  <a:pt x="532798" y="1233869"/>
                  <a:pt x="526599" y="1233192"/>
                  <a:pt x="511517" y="1229467"/>
                </a:cubicBezTo>
                <a:cubicBezTo>
                  <a:pt x="519084" y="1228711"/>
                  <a:pt x="527285" y="1227873"/>
                  <a:pt x="539000" y="1226697"/>
                </a:cubicBezTo>
                <a:close/>
                <a:moveTo>
                  <a:pt x="5206946" y="1222746"/>
                </a:moveTo>
                <a:cubicBezTo>
                  <a:pt x="5207581" y="1222778"/>
                  <a:pt x="5208245" y="1222808"/>
                  <a:pt x="5208878" y="1222839"/>
                </a:cubicBezTo>
                <a:cubicBezTo>
                  <a:pt x="5208878" y="1229132"/>
                  <a:pt x="5208878" y="1235428"/>
                  <a:pt x="5208878" y="1241691"/>
                </a:cubicBezTo>
                <a:cubicBezTo>
                  <a:pt x="5207865" y="1241661"/>
                  <a:pt x="5206820" y="1241630"/>
                  <a:pt x="5205808" y="1241568"/>
                </a:cubicBezTo>
                <a:cubicBezTo>
                  <a:pt x="5206186" y="1235306"/>
                  <a:pt x="5206566" y="1229040"/>
                  <a:pt x="5206946" y="1222746"/>
                </a:cubicBezTo>
                <a:close/>
                <a:moveTo>
                  <a:pt x="1224877" y="1217855"/>
                </a:moveTo>
                <a:cubicBezTo>
                  <a:pt x="1225268" y="1218194"/>
                  <a:pt x="1225610" y="1218552"/>
                  <a:pt x="1226001" y="1218890"/>
                </a:cubicBezTo>
                <a:cubicBezTo>
                  <a:pt x="1225268" y="1218890"/>
                  <a:pt x="1224438" y="1218969"/>
                  <a:pt x="1223802" y="1218870"/>
                </a:cubicBezTo>
                <a:cubicBezTo>
                  <a:pt x="1223413" y="1218790"/>
                  <a:pt x="1223266" y="1218473"/>
                  <a:pt x="1222972" y="1218253"/>
                </a:cubicBezTo>
                <a:cubicBezTo>
                  <a:pt x="1223608" y="1218114"/>
                  <a:pt x="1224242" y="1217995"/>
                  <a:pt x="1224877" y="1217855"/>
                </a:cubicBezTo>
                <a:close/>
                <a:moveTo>
                  <a:pt x="1194663" y="1216141"/>
                </a:moveTo>
                <a:cubicBezTo>
                  <a:pt x="1197003" y="1216141"/>
                  <a:pt x="1199299" y="1216141"/>
                  <a:pt x="1201640" y="1216141"/>
                </a:cubicBezTo>
                <a:cubicBezTo>
                  <a:pt x="1201640" y="1216321"/>
                  <a:pt x="1201640" y="1216519"/>
                  <a:pt x="1201640" y="1216699"/>
                </a:cubicBezTo>
                <a:cubicBezTo>
                  <a:pt x="1199299" y="1216699"/>
                  <a:pt x="1197003" y="1216699"/>
                  <a:pt x="1194663" y="1216699"/>
                </a:cubicBezTo>
                <a:cubicBezTo>
                  <a:pt x="1194663" y="1216519"/>
                  <a:pt x="1194663" y="1216321"/>
                  <a:pt x="1194663" y="1216141"/>
                </a:cubicBezTo>
                <a:close/>
                <a:moveTo>
                  <a:pt x="1089809" y="1212935"/>
                </a:moveTo>
                <a:cubicBezTo>
                  <a:pt x="1096937" y="1213453"/>
                  <a:pt x="1104113" y="1213971"/>
                  <a:pt x="1111288" y="1214469"/>
                </a:cubicBezTo>
                <a:cubicBezTo>
                  <a:pt x="1110897" y="1215166"/>
                  <a:pt x="1110507" y="1215862"/>
                  <a:pt x="1110116" y="1216560"/>
                </a:cubicBezTo>
                <a:cubicBezTo>
                  <a:pt x="1103087" y="1215843"/>
                  <a:pt x="1096009" y="1215146"/>
                  <a:pt x="1088979" y="1214429"/>
                </a:cubicBezTo>
                <a:cubicBezTo>
                  <a:pt x="1089273" y="1213930"/>
                  <a:pt x="1089517" y="1213433"/>
                  <a:pt x="1089809" y="1212935"/>
                </a:cubicBezTo>
                <a:close/>
                <a:moveTo>
                  <a:pt x="1164006" y="1208413"/>
                </a:moveTo>
                <a:cubicBezTo>
                  <a:pt x="1168791" y="1211162"/>
                  <a:pt x="1173134" y="1213651"/>
                  <a:pt x="1178845" y="1216958"/>
                </a:cubicBezTo>
                <a:cubicBezTo>
                  <a:pt x="1154977" y="1216540"/>
                  <a:pt x="1154977" y="1216540"/>
                  <a:pt x="1164006" y="1208413"/>
                </a:cubicBezTo>
                <a:close/>
                <a:moveTo>
                  <a:pt x="5172369" y="1198335"/>
                </a:moveTo>
                <a:cubicBezTo>
                  <a:pt x="5172812" y="1198058"/>
                  <a:pt x="5173890" y="1198673"/>
                  <a:pt x="5174681" y="1198888"/>
                </a:cubicBezTo>
                <a:cubicBezTo>
                  <a:pt x="5174111" y="1199992"/>
                  <a:pt x="5173540" y="1201129"/>
                  <a:pt x="5172971" y="1202235"/>
                </a:cubicBezTo>
                <a:cubicBezTo>
                  <a:pt x="5172369" y="1201712"/>
                  <a:pt x="5171706" y="1201190"/>
                  <a:pt x="5171071" y="1200638"/>
                </a:cubicBezTo>
                <a:cubicBezTo>
                  <a:pt x="5171483" y="1199839"/>
                  <a:pt x="5171706" y="1198765"/>
                  <a:pt x="5172369" y="1198335"/>
                </a:cubicBezTo>
                <a:close/>
                <a:moveTo>
                  <a:pt x="5194375" y="1196492"/>
                </a:moveTo>
                <a:cubicBezTo>
                  <a:pt x="5190322" y="1203768"/>
                  <a:pt x="5187916" y="1208069"/>
                  <a:pt x="5185321" y="1212735"/>
                </a:cubicBezTo>
                <a:cubicBezTo>
                  <a:pt x="5181616" y="1210525"/>
                  <a:pt x="5180183" y="1208129"/>
                  <a:pt x="5180002" y="1205796"/>
                </a:cubicBezTo>
                <a:cubicBezTo>
                  <a:pt x="5179818" y="1203463"/>
                  <a:pt x="5180888" y="1201191"/>
                  <a:pt x="5182186" y="1199226"/>
                </a:cubicBezTo>
                <a:cubicBezTo>
                  <a:pt x="5183358" y="1197413"/>
                  <a:pt x="5188012" y="1197782"/>
                  <a:pt x="5194375" y="1196492"/>
                </a:cubicBezTo>
                <a:close/>
                <a:moveTo>
                  <a:pt x="5117212" y="1195295"/>
                </a:moveTo>
                <a:cubicBezTo>
                  <a:pt x="5119585" y="1210894"/>
                  <a:pt x="5126744" y="1206349"/>
                  <a:pt x="5134026" y="1201190"/>
                </a:cubicBezTo>
                <a:cubicBezTo>
                  <a:pt x="5134723" y="1202757"/>
                  <a:pt x="5135419" y="1204352"/>
                  <a:pt x="5136115" y="1205919"/>
                </a:cubicBezTo>
                <a:cubicBezTo>
                  <a:pt x="5131840" y="1208467"/>
                  <a:pt x="5127534" y="1211047"/>
                  <a:pt x="5124843" y="1212643"/>
                </a:cubicBezTo>
                <a:lnTo>
                  <a:pt x="5131379" y="1228748"/>
                </a:lnTo>
                <a:lnTo>
                  <a:pt x="5131367" y="1228764"/>
                </a:lnTo>
                <a:lnTo>
                  <a:pt x="5131398" y="1228795"/>
                </a:lnTo>
                <a:lnTo>
                  <a:pt x="5131379" y="1228748"/>
                </a:lnTo>
                <a:lnTo>
                  <a:pt x="5137018" y="1221824"/>
                </a:lnTo>
                <a:cubicBezTo>
                  <a:pt x="5139013" y="1219805"/>
                  <a:pt x="5141515" y="1219430"/>
                  <a:pt x="5145708" y="1224741"/>
                </a:cubicBezTo>
                <a:cubicBezTo>
                  <a:pt x="5143967" y="1228211"/>
                  <a:pt x="5141530" y="1231189"/>
                  <a:pt x="5140928" y="1234507"/>
                </a:cubicBezTo>
                <a:cubicBezTo>
                  <a:pt x="5137952" y="1250781"/>
                  <a:pt x="5141498" y="1267731"/>
                  <a:pt x="5134976" y="1283728"/>
                </a:cubicBezTo>
                <a:cubicBezTo>
                  <a:pt x="5133804" y="1286584"/>
                  <a:pt x="5135703" y="1290698"/>
                  <a:pt x="5136399" y="1294167"/>
                </a:cubicBezTo>
                <a:cubicBezTo>
                  <a:pt x="5137001" y="1297176"/>
                  <a:pt x="5138585" y="1300126"/>
                  <a:pt x="5138585" y="1303073"/>
                </a:cubicBezTo>
                <a:cubicBezTo>
                  <a:pt x="5138458" y="1335743"/>
                  <a:pt x="5141244" y="1341055"/>
                  <a:pt x="5150237" y="1360461"/>
                </a:cubicBezTo>
                <a:cubicBezTo>
                  <a:pt x="5140008" y="1361444"/>
                  <a:pt x="5130227" y="1362396"/>
                  <a:pt x="5120156" y="1363379"/>
                </a:cubicBezTo>
                <a:cubicBezTo>
                  <a:pt x="5119048" y="1358159"/>
                  <a:pt x="5117908" y="1352846"/>
                  <a:pt x="5116578" y="1346705"/>
                </a:cubicBezTo>
                <a:cubicBezTo>
                  <a:pt x="5111164" y="1347044"/>
                  <a:pt x="5106667" y="1347289"/>
                  <a:pt x="5101635" y="1347597"/>
                </a:cubicBezTo>
                <a:cubicBezTo>
                  <a:pt x="5099226" y="1356500"/>
                  <a:pt x="5096947" y="1364821"/>
                  <a:pt x="5094349" y="1374372"/>
                </a:cubicBezTo>
                <a:cubicBezTo>
                  <a:pt x="5092420" y="1371791"/>
                  <a:pt x="5091216" y="1370933"/>
                  <a:pt x="5091279" y="1370195"/>
                </a:cubicBezTo>
                <a:cubicBezTo>
                  <a:pt x="5095839" y="1329971"/>
                  <a:pt x="5099954" y="1289715"/>
                  <a:pt x="5105371" y="1249583"/>
                </a:cubicBezTo>
                <a:cubicBezTo>
                  <a:pt x="5107680" y="1232510"/>
                  <a:pt x="5112652" y="1215777"/>
                  <a:pt x="5117212" y="1195295"/>
                </a:cubicBezTo>
                <a:close/>
                <a:moveTo>
                  <a:pt x="5211031" y="1194558"/>
                </a:moveTo>
                <a:cubicBezTo>
                  <a:pt x="5211696" y="1195110"/>
                  <a:pt x="5212836" y="1195633"/>
                  <a:pt x="5212899" y="1196246"/>
                </a:cubicBezTo>
                <a:cubicBezTo>
                  <a:pt x="5212963" y="1196984"/>
                  <a:pt x="5212108" y="1197782"/>
                  <a:pt x="5211601" y="1198580"/>
                </a:cubicBezTo>
                <a:cubicBezTo>
                  <a:pt x="5210904" y="1197997"/>
                  <a:pt x="5209703" y="1197474"/>
                  <a:pt x="5209639" y="1196830"/>
                </a:cubicBezTo>
                <a:cubicBezTo>
                  <a:pt x="5209541" y="1196123"/>
                  <a:pt x="5210523" y="1195326"/>
                  <a:pt x="5211031" y="1194558"/>
                </a:cubicBezTo>
                <a:close/>
                <a:moveTo>
                  <a:pt x="1158362" y="1193852"/>
                </a:moveTo>
                <a:lnTo>
                  <a:pt x="1153756" y="1196383"/>
                </a:lnTo>
                <a:cubicBezTo>
                  <a:pt x="1153218" y="1196164"/>
                  <a:pt x="1152681" y="1195925"/>
                  <a:pt x="1152144" y="1195706"/>
                </a:cubicBezTo>
                <a:close/>
                <a:moveTo>
                  <a:pt x="1158814" y="1193605"/>
                </a:moveTo>
                <a:lnTo>
                  <a:pt x="1158856" y="1193614"/>
                </a:lnTo>
                <a:lnTo>
                  <a:pt x="1158940" y="1193680"/>
                </a:lnTo>
                <a:lnTo>
                  <a:pt x="1158362" y="1193852"/>
                </a:lnTo>
                <a:close/>
                <a:moveTo>
                  <a:pt x="1093277" y="1192857"/>
                </a:moveTo>
                <a:cubicBezTo>
                  <a:pt x="1101235" y="1195527"/>
                  <a:pt x="1108212" y="1197857"/>
                  <a:pt x="1116511" y="1200645"/>
                </a:cubicBezTo>
                <a:cubicBezTo>
                  <a:pt x="1104308" y="1200645"/>
                  <a:pt x="1094446" y="1200645"/>
                  <a:pt x="1082048" y="1200645"/>
                </a:cubicBezTo>
                <a:cubicBezTo>
                  <a:pt x="1086880" y="1197300"/>
                  <a:pt x="1090348" y="1194910"/>
                  <a:pt x="1093277" y="1192857"/>
                </a:cubicBezTo>
                <a:close/>
                <a:moveTo>
                  <a:pt x="5074783" y="1181661"/>
                </a:moveTo>
                <a:cubicBezTo>
                  <a:pt x="5075384" y="1182306"/>
                  <a:pt x="5075986" y="1182983"/>
                  <a:pt x="5076588" y="1183656"/>
                </a:cubicBezTo>
                <a:cubicBezTo>
                  <a:pt x="5076208" y="1184455"/>
                  <a:pt x="5075827" y="1185253"/>
                  <a:pt x="5075415" y="1186022"/>
                </a:cubicBezTo>
                <a:cubicBezTo>
                  <a:pt x="5074624" y="1185561"/>
                  <a:pt x="5073137" y="1184947"/>
                  <a:pt x="5073200" y="1184701"/>
                </a:cubicBezTo>
                <a:cubicBezTo>
                  <a:pt x="5073482" y="1183625"/>
                  <a:pt x="5074211" y="1182645"/>
                  <a:pt x="5074783" y="1181661"/>
                </a:cubicBezTo>
                <a:close/>
                <a:moveTo>
                  <a:pt x="5188366" y="1176943"/>
                </a:moveTo>
                <a:lnTo>
                  <a:pt x="5190607" y="1189276"/>
                </a:lnTo>
                <a:cubicBezTo>
                  <a:pt x="5189024" y="1189276"/>
                  <a:pt x="5187442" y="1189245"/>
                  <a:pt x="5185889" y="1189245"/>
                </a:cubicBezTo>
                <a:close/>
                <a:moveTo>
                  <a:pt x="5188550" y="1176290"/>
                </a:moveTo>
                <a:lnTo>
                  <a:pt x="5188424" y="1176656"/>
                </a:lnTo>
                <a:lnTo>
                  <a:pt x="5188366" y="1176943"/>
                </a:lnTo>
                <a:lnTo>
                  <a:pt x="5188298" y="1176564"/>
                </a:lnTo>
                <a:close/>
                <a:moveTo>
                  <a:pt x="5133804" y="1174630"/>
                </a:moveTo>
                <a:cubicBezTo>
                  <a:pt x="5133740" y="1175091"/>
                  <a:pt x="5133804" y="1175583"/>
                  <a:pt x="5133614" y="1175950"/>
                </a:cubicBezTo>
                <a:cubicBezTo>
                  <a:pt x="5133519" y="1176134"/>
                  <a:pt x="5132917" y="1176072"/>
                  <a:pt x="5132568" y="1176134"/>
                </a:cubicBezTo>
                <a:cubicBezTo>
                  <a:pt x="5132473" y="1175705"/>
                  <a:pt x="5132347" y="1175273"/>
                  <a:pt x="5132251" y="1174845"/>
                </a:cubicBezTo>
                <a:cubicBezTo>
                  <a:pt x="5132758" y="1174784"/>
                  <a:pt x="5133298" y="1174691"/>
                  <a:pt x="5133804" y="1174630"/>
                </a:cubicBezTo>
                <a:close/>
                <a:moveTo>
                  <a:pt x="5062719" y="1171222"/>
                </a:moveTo>
                <a:cubicBezTo>
                  <a:pt x="5063478" y="1171069"/>
                  <a:pt x="5064429" y="1171683"/>
                  <a:pt x="5065284" y="1171990"/>
                </a:cubicBezTo>
                <a:cubicBezTo>
                  <a:pt x="5064872" y="1172726"/>
                  <a:pt x="5064556" y="1173924"/>
                  <a:pt x="5063953" y="1174107"/>
                </a:cubicBezTo>
                <a:cubicBezTo>
                  <a:pt x="5063289" y="1174323"/>
                  <a:pt x="5062307" y="1173586"/>
                  <a:pt x="5061484" y="1173247"/>
                </a:cubicBezTo>
                <a:cubicBezTo>
                  <a:pt x="5061894" y="1172541"/>
                  <a:pt x="5062179" y="1171343"/>
                  <a:pt x="5062719" y="1171222"/>
                </a:cubicBezTo>
                <a:close/>
                <a:moveTo>
                  <a:pt x="5191019" y="1169195"/>
                </a:moveTo>
                <a:cubicBezTo>
                  <a:pt x="5191907" y="1169717"/>
                  <a:pt x="5192762" y="1170239"/>
                  <a:pt x="5193649" y="1170792"/>
                </a:cubicBezTo>
                <a:lnTo>
                  <a:pt x="5188550" y="1176290"/>
                </a:lnTo>
                <a:close/>
                <a:moveTo>
                  <a:pt x="451644" y="1166521"/>
                </a:moveTo>
                <a:cubicBezTo>
                  <a:pt x="450789" y="1166459"/>
                  <a:pt x="449777" y="1168149"/>
                  <a:pt x="448859" y="1169069"/>
                </a:cubicBezTo>
                <a:cubicBezTo>
                  <a:pt x="449904" y="1170021"/>
                  <a:pt x="450823" y="1171434"/>
                  <a:pt x="452025" y="1171742"/>
                </a:cubicBezTo>
                <a:cubicBezTo>
                  <a:pt x="452817" y="1171926"/>
                  <a:pt x="454020" y="1170482"/>
                  <a:pt x="455540" y="1169407"/>
                </a:cubicBezTo>
                <a:cubicBezTo>
                  <a:pt x="453831" y="1168057"/>
                  <a:pt x="452817" y="1166613"/>
                  <a:pt x="451644" y="1166521"/>
                </a:cubicBezTo>
                <a:close/>
                <a:moveTo>
                  <a:pt x="5070507" y="1153443"/>
                </a:moveTo>
                <a:cubicBezTo>
                  <a:pt x="5070792" y="1154058"/>
                  <a:pt x="5071077" y="1154702"/>
                  <a:pt x="5071363" y="1155315"/>
                </a:cubicBezTo>
                <a:cubicBezTo>
                  <a:pt x="5070920" y="1155440"/>
                  <a:pt x="5070348" y="1155746"/>
                  <a:pt x="5070064" y="1155592"/>
                </a:cubicBezTo>
                <a:cubicBezTo>
                  <a:pt x="5069747" y="1155440"/>
                  <a:pt x="5069684" y="1154825"/>
                  <a:pt x="5069525" y="1154518"/>
                </a:cubicBezTo>
                <a:cubicBezTo>
                  <a:pt x="5069874" y="1154149"/>
                  <a:pt x="5070190" y="1153811"/>
                  <a:pt x="5070507" y="1153443"/>
                </a:cubicBezTo>
                <a:close/>
                <a:moveTo>
                  <a:pt x="5208340" y="1149696"/>
                </a:moveTo>
                <a:cubicBezTo>
                  <a:pt x="5208752" y="1149543"/>
                  <a:pt x="5209260" y="1149666"/>
                  <a:pt x="5209703" y="1149696"/>
                </a:cubicBezTo>
                <a:cubicBezTo>
                  <a:pt x="5209385" y="1150157"/>
                  <a:pt x="5209164" y="1150741"/>
                  <a:pt x="5208752" y="1151049"/>
                </a:cubicBezTo>
                <a:cubicBezTo>
                  <a:pt x="5208594" y="1151140"/>
                  <a:pt x="5207992" y="1150710"/>
                  <a:pt x="5207581" y="1150526"/>
                </a:cubicBezTo>
                <a:cubicBezTo>
                  <a:pt x="5207833" y="1150219"/>
                  <a:pt x="5208024" y="1149789"/>
                  <a:pt x="5208340" y="1149696"/>
                </a:cubicBezTo>
                <a:close/>
                <a:moveTo>
                  <a:pt x="5095902" y="1148529"/>
                </a:moveTo>
                <a:cubicBezTo>
                  <a:pt x="5097011" y="1148867"/>
                  <a:pt x="5098151" y="1149235"/>
                  <a:pt x="5099258" y="1149574"/>
                </a:cubicBezTo>
                <a:cubicBezTo>
                  <a:pt x="5097962" y="1153627"/>
                  <a:pt x="5096631" y="1157680"/>
                  <a:pt x="5095301" y="1161702"/>
                </a:cubicBezTo>
                <a:cubicBezTo>
                  <a:pt x="5094225" y="1161365"/>
                  <a:pt x="5093116" y="1161027"/>
                  <a:pt x="5092039" y="1160689"/>
                </a:cubicBezTo>
                <a:cubicBezTo>
                  <a:pt x="5093338" y="1156635"/>
                  <a:pt x="5094603" y="1152583"/>
                  <a:pt x="5095902" y="1148529"/>
                </a:cubicBezTo>
                <a:close/>
                <a:moveTo>
                  <a:pt x="512155" y="1147023"/>
                </a:moveTo>
                <a:cubicBezTo>
                  <a:pt x="511649" y="1147084"/>
                  <a:pt x="511109" y="1147146"/>
                  <a:pt x="510603" y="1147207"/>
                </a:cubicBezTo>
                <a:cubicBezTo>
                  <a:pt x="510730" y="1147606"/>
                  <a:pt x="510825" y="1148036"/>
                  <a:pt x="510951" y="1148465"/>
                </a:cubicBezTo>
                <a:cubicBezTo>
                  <a:pt x="511299" y="1148434"/>
                  <a:pt x="511870" y="1148496"/>
                  <a:pt x="511966" y="1148311"/>
                </a:cubicBezTo>
                <a:cubicBezTo>
                  <a:pt x="512186" y="1147975"/>
                  <a:pt x="512124" y="1147453"/>
                  <a:pt x="512155" y="1147023"/>
                </a:cubicBezTo>
                <a:close/>
                <a:moveTo>
                  <a:pt x="439612" y="1120738"/>
                </a:moveTo>
                <a:cubicBezTo>
                  <a:pt x="438948" y="1122735"/>
                  <a:pt x="438283" y="1124729"/>
                  <a:pt x="437619" y="1126726"/>
                </a:cubicBezTo>
                <a:cubicBezTo>
                  <a:pt x="438251" y="1126972"/>
                  <a:pt x="438916" y="1127248"/>
                  <a:pt x="439550" y="1127494"/>
                </a:cubicBezTo>
                <a:cubicBezTo>
                  <a:pt x="440563" y="1125620"/>
                  <a:pt x="441576" y="1123779"/>
                  <a:pt x="442591" y="1121936"/>
                </a:cubicBezTo>
                <a:cubicBezTo>
                  <a:pt x="441608" y="1121536"/>
                  <a:pt x="440595" y="1121137"/>
                  <a:pt x="439612" y="1120738"/>
                </a:cubicBezTo>
                <a:close/>
                <a:moveTo>
                  <a:pt x="5076492" y="1099276"/>
                </a:moveTo>
                <a:cubicBezTo>
                  <a:pt x="5075226" y="1101335"/>
                  <a:pt x="5074592" y="1103393"/>
                  <a:pt x="5073168" y="1104374"/>
                </a:cubicBezTo>
                <a:cubicBezTo>
                  <a:pt x="5071363" y="1105603"/>
                  <a:pt x="5068926" y="1105941"/>
                  <a:pt x="5065630" y="1107016"/>
                </a:cubicBezTo>
                <a:cubicBezTo>
                  <a:pt x="5068958" y="1099276"/>
                  <a:pt x="5068958" y="1099276"/>
                  <a:pt x="5076492" y="1099276"/>
                </a:cubicBezTo>
                <a:close/>
                <a:moveTo>
                  <a:pt x="5208055" y="1090158"/>
                </a:moveTo>
                <a:cubicBezTo>
                  <a:pt x="5208308" y="1090957"/>
                  <a:pt x="5208974" y="1091938"/>
                  <a:pt x="5208720" y="1092552"/>
                </a:cubicBezTo>
                <a:cubicBezTo>
                  <a:pt x="5208404" y="1093290"/>
                  <a:pt x="5207295" y="1093689"/>
                  <a:pt x="5206534" y="1094242"/>
                </a:cubicBezTo>
                <a:cubicBezTo>
                  <a:pt x="5206281" y="1093474"/>
                  <a:pt x="5206028" y="1092676"/>
                  <a:pt x="5205742" y="1091846"/>
                </a:cubicBezTo>
                <a:cubicBezTo>
                  <a:pt x="5206502" y="1091295"/>
                  <a:pt x="5207262" y="1090742"/>
                  <a:pt x="5208055" y="1090158"/>
                </a:cubicBezTo>
                <a:close/>
                <a:moveTo>
                  <a:pt x="471403" y="1082509"/>
                </a:moveTo>
                <a:cubicBezTo>
                  <a:pt x="469464" y="1081979"/>
                  <a:pt x="467208" y="1082617"/>
                  <a:pt x="464912" y="1083677"/>
                </a:cubicBezTo>
                <a:cubicBezTo>
                  <a:pt x="461650" y="1085181"/>
                  <a:pt x="460353" y="1087070"/>
                  <a:pt x="460281" y="1089281"/>
                </a:cubicBezTo>
                <a:cubicBezTo>
                  <a:pt x="460209" y="1091491"/>
                  <a:pt x="461366" y="1094024"/>
                  <a:pt x="463014" y="1096818"/>
                </a:cubicBezTo>
                <a:cubicBezTo>
                  <a:pt x="467606" y="1093809"/>
                  <a:pt x="471909" y="1091015"/>
                  <a:pt x="475995" y="1088342"/>
                </a:cubicBezTo>
                <a:cubicBezTo>
                  <a:pt x="474966" y="1084735"/>
                  <a:pt x="473343" y="1083038"/>
                  <a:pt x="471403" y="1082509"/>
                </a:cubicBezTo>
                <a:close/>
                <a:moveTo>
                  <a:pt x="5050085" y="1079842"/>
                </a:moveTo>
                <a:cubicBezTo>
                  <a:pt x="5053186" y="1084415"/>
                  <a:pt x="5057019" y="1087518"/>
                  <a:pt x="5056544" y="1089820"/>
                </a:cubicBezTo>
                <a:cubicBezTo>
                  <a:pt x="5055404" y="1095623"/>
                  <a:pt x="5052334" y="1101059"/>
                  <a:pt x="5050020" y="1106648"/>
                </a:cubicBezTo>
                <a:cubicBezTo>
                  <a:pt x="5048756" y="1106279"/>
                  <a:pt x="5047489" y="1105941"/>
                  <a:pt x="5046222" y="1105572"/>
                </a:cubicBezTo>
                <a:cubicBezTo>
                  <a:pt x="5047394" y="1097865"/>
                  <a:pt x="5048565" y="1090097"/>
                  <a:pt x="5050085" y="1079842"/>
                </a:cubicBezTo>
                <a:close/>
                <a:moveTo>
                  <a:pt x="5116135" y="1079658"/>
                </a:moveTo>
                <a:cubicBezTo>
                  <a:pt x="5116832" y="1079719"/>
                  <a:pt x="5118068" y="1079688"/>
                  <a:pt x="5118099" y="1079811"/>
                </a:cubicBezTo>
                <a:cubicBezTo>
                  <a:pt x="5118256" y="1081069"/>
                  <a:pt x="5118194" y="1082359"/>
                  <a:pt x="5118194" y="1084201"/>
                </a:cubicBezTo>
                <a:cubicBezTo>
                  <a:pt x="5117054" y="1083281"/>
                  <a:pt x="5116198" y="1082912"/>
                  <a:pt x="5116041" y="1082359"/>
                </a:cubicBezTo>
                <a:cubicBezTo>
                  <a:pt x="5115817" y="1081529"/>
                  <a:pt x="5116104" y="1080578"/>
                  <a:pt x="5116135" y="1079658"/>
                </a:cubicBezTo>
                <a:close/>
                <a:moveTo>
                  <a:pt x="5092166" y="1072196"/>
                </a:moveTo>
                <a:cubicBezTo>
                  <a:pt x="5095268" y="1073054"/>
                  <a:pt x="5099638" y="1072993"/>
                  <a:pt x="5101190" y="1074990"/>
                </a:cubicBezTo>
                <a:cubicBezTo>
                  <a:pt x="5105307" y="1080270"/>
                  <a:pt x="5101791" y="1087426"/>
                  <a:pt x="5093243" y="1092552"/>
                </a:cubicBezTo>
                <a:cubicBezTo>
                  <a:pt x="5090363" y="1088622"/>
                  <a:pt x="5098372" y="1082789"/>
                  <a:pt x="5091025" y="1079504"/>
                </a:cubicBezTo>
                <a:cubicBezTo>
                  <a:pt x="5090393" y="1079226"/>
                  <a:pt x="5091723" y="1074714"/>
                  <a:pt x="5092166" y="1072196"/>
                </a:cubicBezTo>
                <a:close/>
                <a:moveTo>
                  <a:pt x="5210366" y="1064764"/>
                </a:moveTo>
                <a:cubicBezTo>
                  <a:pt x="5210872" y="1065348"/>
                  <a:pt x="5211410" y="1065931"/>
                  <a:pt x="5211919" y="1066515"/>
                </a:cubicBezTo>
                <a:cubicBezTo>
                  <a:pt x="5211538" y="1066792"/>
                  <a:pt x="5210936" y="1067344"/>
                  <a:pt x="5210872" y="1067283"/>
                </a:cubicBezTo>
                <a:cubicBezTo>
                  <a:pt x="5210270" y="1066761"/>
                  <a:pt x="5209796" y="1066146"/>
                  <a:pt x="5209260" y="1065563"/>
                </a:cubicBezTo>
                <a:cubicBezTo>
                  <a:pt x="5209639" y="1065317"/>
                  <a:pt x="5209986" y="1065041"/>
                  <a:pt x="5210366" y="1064764"/>
                </a:cubicBezTo>
                <a:close/>
                <a:moveTo>
                  <a:pt x="506011" y="1061629"/>
                </a:moveTo>
                <a:cubicBezTo>
                  <a:pt x="505823" y="1062643"/>
                  <a:pt x="505663" y="1063626"/>
                  <a:pt x="505472" y="1064607"/>
                </a:cubicBezTo>
                <a:cubicBezTo>
                  <a:pt x="507279" y="1064730"/>
                  <a:pt x="509051" y="1064822"/>
                  <a:pt x="510856" y="1064945"/>
                </a:cubicBezTo>
                <a:cubicBezTo>
                  <a:pt x="511015" y="1064272"/>
                  <a:pt x="511141" y="1063565"/>
                  <a:pt x="511299" y="1062889"/>
                </a:cubicBezTo>
                <a:cubicBezTo>
                  <a:pt x="509526" y="1062459"/>
                  <a:pt x="507785" y="1062060"/>
                  <a:pt x="506011" y="1061629"/>
                </a:cubicBezTo>
                <a:close/>
                <a:moveTo>
                  <a:pt x="5113507" y="1060004"/>
                </a:moveTo>
                <a:cubicBezTo>
                  <a:pt x="5114711" y="1060157"/>
                  <a:pt x="5115945" y="1060281"/>
                  <a:pt x="5117148" y="1060435"/>
                </a:cubicBezTo>
                <a:cubicBezTo>
                  <a:pt x="5116515" y="1063136"/>
                  <a:pt x="5115882" y="1065870"/>
                  <a:pt x="5115247" y="1068571"/>
                </a:cubicBezTo>
                <a:cubicBezTo>
                  <a:pt x="5114427" y="1068418"/>
                  <a:pt x="5113633" y="1068264"/>
                  <a:pt x="5112810" y="1068110"/>
                </a:cubicBezTo>
                <a:cubicBezTo>
                  <a:pt x="5113001" y="1065409"/>
                  <a:pt x="5113253" y="1062708"/>
                  <a:pt x="5113507" y="1060004"/>
                </a:cubicBezTo>
                <a:close/>
                <a:moveTo>
                  <a:pt x="5058855" y="1047844"/>
                </a:moveTo>
                <a:cubicBezTo>
                  <a:pt x="5062781" y="1057548"/>
                  <a:pt x="5060471" y="1063842"/>
                  <a:pt x="5055056" y="1072071"/>
                </a:cubicBezTo>
                <a:cubicBezTo>
                  <a:pt x="5053298" y="1067359"/>
                  <a:pt x="5052444" y="1063352"/>
                  <a:pt x="5052931" y="1059499"/>
                </a:cubicBezTo>
                <a:cubicBezTo>
                  <a:pt x="5053418" y="1055645"/>
                  <a:pt x="5055246" y="1051945"/>
                  <a:pt x="5058855" y="1047844"/>
                </a:cubicBezTo>
                <a:close/>
                <a:moveTo>
                  <a:pt x="439550" y="1043483"/>
                </a:moveTo>
                <a:cubicBezTo>
                  <a:pt x="439010" y="1044220"/>
                  <a:pt x="438063" y="1044924"/>
                  <a:pt x="437998" y="1045693"/>
                </a:cubicBezTo>
                <a:cubicBezTo>
                  <a:pt x="437968" y="1046399"/>
                  <a:pt x="438853" y="1047167"/>
                  <a:pt x="439328" y="1047904"/>
                </a:cubicBezTo>
                <a:cubicBezTo>
                  <a:pt x="440056" y="1047383"/>
                  <a:pt x="441482" y="1046645"/>
                  <a:pt x="441386" y="1046338"/>
                </a:cubicBezTo>
                <a:cubicBezTo>
                  <a:pt x="441038" y="1045294"/>
                  <a:pt x="440214" y="1044435"/>
                  <a:pt x="439550" y="1043483"/>
                </a:cubicBezTo>
                <a:close/>
                <a:moveTo>
                  <a:pt x="482390" y="1039184"/>
                </a:moveTo>
                <a:cubicBezTo>
                  <a:pt x="482360" y="1039614"/>
                  <a:pt x="482264" y="1040104"/>
                  <a:pt x="482390" y="1040505"/>
                </a:cubicBezTo>
                <a:cubicBezTo>
                  <a:pt x="482518" y="1040811"/>
                  <a:pt x="482962" y="1040995"/>
                  <a:pt x="483247" y="1041240"/>
                </a:cubicBezTo>
                <a:cubicBezTo>
                  <a:pt x="483436" y="1040842"/>
                  <a:pt x="483911" y="1040258"/>
                  <a:pt x="483753" y="1040104"/>
                </a:cubicBezTo>
                <a:cubicBezTo>
                  <a:pt x="483436" y="1039706"/>
                  <a:pt x="482866" y="1039461"/>
                  <a:pt x="482390" y="1039184"/>
                </a:cubicBezTo>
                <a:close/>
                <a:moveTo>
                  <a:pt x="5116104" y="1037159"/>
                </a:moveTo>
                <a:cubicBezTo>
                  <a:pt x="5116230" y="1037958"/>
                  <a:pt x="5116357" y="1038757"/>
                  <a:pt x="5116484" y="1039553"/>
                </a:cubicBezTo>
                <a:cubicBezTo>
                  <a:pt x="5116008" y="1039646"/>
                  <a:pt x="5115533" y="1039770"/>
                  <a:pt x="5115059" y="1039863"/>
                </a:cubicBezTo>
                <a:cubicBezTo>
                  <a:pt x="5114931" y="1039064"/>
                  <a:pt x="5114774" y="1038265"/>
                  <a:pt x="5114743" y="1037467"/>
                </a:cubicBezTo>
                <a:cubicBezTo>
                  <a:pt x="5114743" y="1037375"/>
                  <a:pt x="5115629" y="1037251"/>
                  <a:pt x="5116104" y="1037159"/>
                </a:cubicBezTo>
                <a:close/>
                <a:moveTo>
                  <a:pt x="418159" y="1029127"/>
                </a:moveTo>
                <a:lnTo>
                  <a:pt x="418177" y="1029174"/>
                </a:lnTo>
                <a:lnTo>
                  <a:pt x="418147" y="1029143"/>
                </a:lnTo>
                <a:close/>
                <a:moveTo>
                  <a:pt x="493725" y="1023124"/>
                </a:moveTo>
                <a:cubicBezTo>
                  <a:pt x="493346" y="1029419"/>
                  <a:pt x="492965" y="1035684"/>
                  <a:pt x="492588" y="1041947"/>
                </a:cubicBezTo>
                <a:cubicBezTo>
                  <a:pt x="493600" y="1042008"/>
                  <a:pt x="494645" y="1042039"/>
                  <a:pt x="495658" y="1042070"/>
                </a:cubicBezTo>
                <a:cubicBezTo>
                  <a:pt x="495658" y="1035806"/>
                  <a:pt x="495658" y="1029511"/>
                  <a:pt x="495658" y="1023217"/>
                </a:cubicBezTo>
                <a:cubicBezTo>
                  <a:pt x="495025" y="1023186"/>
                  <a:pt x="494361" y="1023156"/>
                  <a:pt x="493725" y="1023124"/>
                </a:cubicBezTo>
                <a:close/>
                <a:moveTo>
                  <a:pt x="459149" y="998714"/>
                </a:moveTo>
                <a:cubicBezTo>
                  <a:pt x="458486" y="999144"/>
                  <a:pt x="458263" y="1000217"/>
                  <a:pt x="457851" y="1001016"/>
                </a:cubicBezTo>
                <a:cubicBezTo>
                  <a:pt x="458486" y="1001569"/>
                  <a:pt x="459149" y="1002091"/>
                  <a:pt x="459751" y="1002614"/>
                </a:cubicBezTo>
                <a:cubicBezTo>
                  <a:pt x="460320" y="1001507"/>
                  <a:pt x="460891" y="1000371"/>
                  <a:pt x="461461" y="999266"/>
                </a:cubicBezTo>
                <a:cubicBezTo>
                  <a:pt x="460670" y="999051"/>
                  <a:pt x="459592" y="998437"/>
                  <a:pt x="459149" y="998714"/>
                </a:cubicBezTo>
                <a:close/>
                <a:moveTo>
                  <a:pt x="481155" y="996871"/>
                </a:moveTo>
                <a:cubicBezTo>
                  <a:pt x="474792" y="998160"/>
                  <a:pt x="470138" y="997792"/>
                  <a:pt x="468966" y="999605"/>
                </a:cubicBezTo>
                <a:cubicBezTo>
                  <a:pt x="467668" y="1001569"/>
                  <a:pt x="466598" y="1003841"/>
                  <a:pt x="466781" y="1006175"/>
                </a:cubicBezTo>
                <a:cubicBezTo>
                  <a:pt x="466963" y="1008508"/>
                  <a:pt x="468396" y="1010903"/>
                  <a:pt x="472101" y="1013114"/>
                </a:cubicBezTo>
                <a:cubicBezTo>
                  <a:pt x="474696" y="1008448"/>
                  <a:pt x="477102" y="1004147"/>
                  <a:pt x="481155" y="996871"/>
                </a:cubicBezTo>
                <a:close/>
                <a:moveTo>
                  <a:pt x="403992" y="995674"/>
                </a:moveTo>
                <a:cubicBezTo>
                  <a:pt x="399432" y="1016155"/>
                  <a:pt x="394460" y="1032888"/>
                  <a:pt x="392150" y="1049961"/>
                </a:cubicBezTo>
                <a:cubicBezTo>
                  <a:pt x="386734" y="1090094"/>
                  <a:pt x="382619" y="1130349"/>
                  <a:pt x="378058" y="1170574"/>
                </a:cubicBezTo>
                <a:cubicBezTo>
                  <a:pt x="377996" y="1171311"/>
                  <a:pt x="379200" y="1172170"/>
                  <a:pt x="381129" y="1174750"/>
                </a:cubicBezTo>
                <a:cubicBezTo>
                  <a:pt x="383727" y="1165199"/>
                  <a:pt x="386006" y="1156879"/>
                  <a:pt x="388416" y="1147975"/>
                </a:cubicBezTo>
                <a:cubicBezTo>
                  <a:pt x="393448" y="1147668"/>
                  <a:pt x="397944" y="1147422"/>
                  <a:pt x="403358" y="1147084"/>
                </a:cubicBezTo>
                <a:cubicBezTo>
                  <a:pt x="404688" y="1153225"/>
                  <a:pt x="405828" y="1158537"/>
                  <a:pt x="406936" y="1163758"/>
                </a:cubicBezTo>
                <a:cubicBezTo>
                  <a:pt x="417006" y="1162775"/>
                  <a:pt x="426788" y="1161822"/>
                  <a:pt x="437017" y="1160839"/>
                </a:cubicBezTo>
                <a:cubicBezTo>
                  <a:pt x="428024" y="1141434"/>
                  <a:pt x="425238" y="1136121"/>
                  <a:pt x="425365" y="1103451"/>
                </a:cubicBezTo>
                <a:cubicBezTo>
                  <a:pt x="425365" y="1100505"/>
                  <a:pt x="423781" y="1097555"/>
                  <a:pt x="423179" y="1094546"/>
                </a:cubicBezTo>
                <a:cubicBezTo>
                  <a:pt x="422483" y="1091077"/>
                  <a:pt x="420584" y="1086962"/>
                  <a:pt x="421755" y="1084107"/>
                </a:cubicBezTo>
                <a:cubicBezTo>
                  <a:pt x="428278" y="1068110"/>
                  <a:pt x="424731" y="1051160"/>
                  <a:pt x="427707" y="1034885"/>
                </a:cubicBezTo>
                <a:cubicBezTo>
                  <a:pt x="428309" y="1031568"/>
                  <a:pt x="430747" y="1028589"/>
                  <a:pt x="432488" y="1025120"/>
                </a:cubicBezTo>
                <a:cubicBezTo>
                  <a:pt x="428294" y="1019808"/>
                  <a:pt x="425794" y="1020184"/>
                  <a:pt x="423798" y="1022203"/>
                </a:cubicBezTo>
                <a:lnTo>
                  <a:pt x="418159" y="1029127"/>
                </a:lnTo>
                <a:lnTo>
                  <a:pt x="411623" y="1013022"/>
                </a:lnTo>
                <a:cubicBezTo>
                  <a:pt x="414313" y="1011426"/>
                  <a:pt x="418620" y="1008845"/>
                  <a:pt x="422895" y="1006298"/>
                </a:cubicBezTo>
                <a:cubicBezTo>
                  <a:pt x="422198" y="1004731"/>
                  <a:pt x="421503" y="1003135"/>
                  <a:pt x="420806" y="1001569"/>
                </a:cubicBezTo>
                <a:cubicBezTo>
                  <a:pt x="413524" y="1006728"/>
                  <a:pt x="406365" y="1011272"/>
                  <a:pt x="403992" y="995674"/>
                </a:cubicBezTo>
                <a:close/>
                <a:moveTo>
                  <a:pt x="497811" y="994937"/>
                </a:moveTo>
                <a:cubicBezTo>
                  <a:pt x="497303" y="995705"/>
                  <a:pt x="496321" y="996501"/>
                  <a:pt x="496419" y="997209"/>
                </a:cubicBezTo>
                <a:cubicBezTo>
                  <a:pt x="496483" y="997853"/>
                  <a:pt x="497684" y="998375"/>
                  <a:pt x="498381" y="998959"/>
                </a:cubicBezTo>
                <a:cubicBezTo>
                  <a:pt x="498888" y="998160"/>
                  <a:pt x="499743" y="997363"/>
                  <a:pt x="499679" y="996625"/>
                </a:cubicBezTo>
                <a:cubicBezTo>
                  <a:pt x="499616" y="996012"/>
                  <a:pt x="498476" y="995488"/>
                  <a:pt x="497811" y="994937"/>
                </a:cubicBezTo>
                <a:close/>
                <a:moveTo>
                  <a:pt x="5017366" y="992026"/>
                </a:moveTo>
                <a:lnTo>
                  <a:pt x="5017408" y="992298"/>
                </a:lnTo>
                <a:lnTo>
                  <a:pt x="5017265" y="992521"/>
                </a:lnTo>
                <a:lnTo>
                  <a:pt x="5017312" y="992237"/>
                </a:lnTo>
                <a:close/>
                <a:moveTo>
                  <a:pt x="361562" y="982040"/>
                </a:moveTo>
                <a:cubicBezTo>
                  <a:pt x="360991" y="983023"/>
                  <a:pt x="360262" y="984004"/>
                  <a:pt x="359980" y="985079"/>
                </a:cubicBezTo>
                <a:cubicBezTo>
                  <a:pt x="359916" y="985325"/>
                  <a:pt x="361403" y="985940"/>
                  <a:pt x="362195" y="986401"/>
                </a:cubicBezTo>
                <a:cubicBezTo>
                  <a:pt x="362607" y="985632"/>
                  <a:pt x="362989" y="984833"/>
                  <a:pt x="363368" y="984035"/>
                </a:cubicBezTo>
                <a:cubicBezTo>
                  <a:pt x="362766" y="983361"/>
                  <a:pt x="362164" y="982685"/>
                  <a:pt x="361562" y="982040"/>
                </a:cubicBezTo>
                <a:close/>
                <a:moveTo>
                  <a:pt x="5206502" y="980906"/>
                </a:moveTo>
                <a:cubicBezTo>
                  <a:pt x="5206502" y="981398"/>
                  <a:pt x="5206629" y="981920"/>
                  <a:pt x="5206472" y="982350"/>
                </a:cubicBezTo>
                <a:cubicBezTo>
                  <a:pt x="5206377" y="982626"/>
                  <a:pt x="5205840" y="982749"/>
                  <a:pt x="5205491" y="982934"/>
                </a:cubicBezTo>
                <a:cubicBezTo>
                  <a:pt x="5205270" y="982504"/>
                  <a:pt x="5205079" y="982074"/>
                  <a:pt x="5204857" y="981644"/>
                </a:cubicBezTo>
                <a:cubicBezTo>
                  <a:pt x="5205395" y="981398"/>
                  <a:pt x="5205964" y="981152"/>
                  <a:pt x="5206502" y="980906"/>
                </a:cubicBezTo>
                <a:close/>
                <a:moveTo>
                  <a:pt x="5076588" y="978666"/>
                </a:moveTo>
                <a:cubicBezTo>
                  <a:pt x="5077031" y="978666"/>
                  <a:pt x="5077602" y="978512"/>
                  <a:pt x="5077853" y="978696"/>
                </a:cubicBezTo>
                <a:cubicBezTo>
                  <a:pt x="5078105" y="978911"/>
                  <a:pt x="5078044" y="979462"/>
                  <a:pt x="5078139" y="979892"/>
                </a:cubicBezTo>
                <a:cubicBezTo>
                  <a:pt x="5077409" y="979892"/>
                  <a:pt x="5076715" y="979862"/>
                  <a:pt x="5075986" y="979862"/>
                </a:cubicBezTo>
                <a:cubicBezTo>
                  <a:pt x="5076176" y="979462"/>
                  <a:pt x="5076398" y="979065"/>
                  <a:pt x="5076588" y="978666"/>
                </a:cubicBezTo>
                <a:close/>
                <a:moveTo>
                  <a:pt x="420584" y="975009"/>
                </a:moveTo>
                <a:cubicBezTo>
                  <a:pt x="420078" y="975070"/>
                  <a:pt x="419537" y="975163"/>
                  <a:pt x="419031" y="975224"/>
                </a:cubicBezTo>
                <a:cubicBezTo>
                  <a:pt x="419127" y="975652"/>
                  <a:pt x="419253" y="976083"/>
                  <a:pt x="419348" y="976512"/>
                </a:cubicBezTo>
                <a:cubicBezTo>
                  <a:pt x="419697" y="976451"/>
                  <a:pt x="420299" y="976512"/>
                  <a:pt x="420394" y="976328"/>
                </a:cubicBezTo>
                <a:cubicBezTo>
                  <a:pt x="420584" y="975961"/>
                  <a:pt x="420520" y="975469"/>
                  <a:pt x="420584" y="975009"/>
                </a:cubicBezTo>
                <a:close/>
                <a:moveTo>
                  <a:pt x="5022347" y="972370"/>
                </a:moveTo>
                <a:cubicBezTo>
                  <a:pt x="5021239" y="976715"/>
                  <a:pt x="5020337" y="980284"/>
                  <a:pt x="5019533" y="983466"/>
                </a:cubicBezTo>
                <a:lnTo>
                  <a:pt x="5017366" y="992026"/>
                </a:lnTo>
                <a:lnTo>
                  <a:pt x="5015970" y="982991"/>
                </a:lnTo>
                <a:cubicBezTo>
                  <a:pt x="5016164" y="979717"/>
                  <a:pt x="5017662" y="976224"/>
                  <a:pt x="5022347" y="972370"/>
                </a:cubicBezTo>
                <a:close/>
                <a:moveTo>
                  <a:pt x="349499" y="971601"/>
                </a:moveTo>
                <a:cubicBezTo>
                  <a:pt x="348959" y="971722"/>
                  <a:pt x="348674" y="972920"/>
                  <a:pt x="348264" y="973626"/>
                </a:cubicBezTo>
                <a:cubicBezTo>
                  <a:pt x="349086" y="973965"/>
                  <a:pt x="350069" y="974702"/>
                  <a:pt x="350733" y="974486"/>
                </a:cubicBezTo>
                <a:cubicBezTo>
                  <a:pt x="351336" y="974303"/>
                  <a:pt x="351653" y="973104"/>
                  <a:pt x="352064" y="972369"/>
                </a:cubicBezTo>
                <a:cubicBezTo>
                  <a:pt x="351210" y="972061"/>
                  <a:pt x="350257" y="971447"/>
                  <a:pt x="349499" y="971601"/>
                </a:cubicBezTo>
                <a:close/>
                <a:moveTo>
                  <a:pt x="477798" y="969573"/>
                </a:moveTo>
                <a:lnTo>
                  <a:pt x="475330" y="976668"/>
                </a:lnTo>
                <a:lnTo>
                  <a:pt x="475078" y="976942"/>
                </a:lnTo>
                <a:lnTo>
                  <a:pt x="475146" y="977322"/>
                </a:lnTo>
                <a:lnTo>
                  <a:pt x="472669" y="989624"/>
                </a:lnTo>
                <a:cubicBezTo>
                  <a:pt x="474221" y="989624"/>
                  <a:pt x="475804" y="989655"/>
                  <a:pt x="477387" y="989655"/>
                </a:cubicBezTo>
                <a:lnTo>
                  <a:pt x="475146" y="977322"/>
                </a:lnTo>
                <a:lnTo>
                  <a:pt x="475204" y="977034"/>
                </a:lnTo>
                <a:lnTo>
                  <a:pt x="475330" y="976668"/>
                </a:lnTo>
                <a:lnTo>
                  <a:pt x="480429" y="971171"/>
                </a:lnTo>
                <a:cubicBezTo>
                  <a:pt x="479542" y="970617"/>
                  <a:pt x="478686" y="970096"/>
                  <a:pt x="477798" y="969573"/>
                </a:cubicBezTo>
                <a:close/>
                <a:moveTo>
                  <a:pt x="357287" y="953821"/>
                </a:moveTo>
                <a:cubicBezTo>
                  <a:pt x="356970" y="954190"/>
                  <a:pt x="356653" y="954527"/>
                  <a:pt x="356305" y="954897"/>
                </a:cubicBezTo>
                <a:cubicBezTo>
                  <a:pt x="356464" y="955204"/>
                  <a:pt x="356526" y="955819"/>
                  <a:pt x="356844" y="955971"/>
                </a:cubicBezTo>
                <a:cubicBezTo>
                  <a:pt x="357128" y="956125"/>
                  <a:pt x="357699" y="955819"/>
                  <a:pt x="358143" y="955694"/>
                </a:cubicBezTo>
                <a:cubicBezTo>
                  <a:pt x="357858" y="955081"/>
                  <a:pt x="357572" y="954436"/>
                  <a:pt x="357287" y="953821"/>
                </a:cubicBezTo>
                <a:close/>
                <a:moveTo>
                  <a:pt x="495120" y="950075"/>
                </a:moveTo>
                <a:cubicBezTo>
                  <a:pt x="494804" y="950168"/>
                  <a:pt x="494612" y="950598"/>
                  <a:pt x="494361" y="950904"/>
                </a:cubicBezTo>
                <a:cubicBezTo>
                  <a:pt x="494772" y="951088"/>
                  <a:pt x="495374" y="951519"/>
                  <a:pt x="495532" y="951427"/>
                </a:cubicBezTo>
                <a:cubicBezTo>
                  <a:pt x="495943" y="951120"/>
                  <a:pt x="496165" y="950536"/>
                  <a:pt x="496483" y="950075"/>
                </a:cubicBezTo>
                <a:cubicBezTo>
                  <a:pt x="496040" y="950044"/>
                  <a:pt x="495532" y="949922"/>
                  <a:pt x="495120" y="950075"/>
                </a:cubicBezTo>
                <a:close/>
                <a:moveTo>
                  <a:pt x="382682" y="948908"/>
                </a:moveTo>
                <a:cubicBezTo>
                  <a:pt x="381383" y="952961"/>
                  <a:pt x="380117" y="957014"/>
                  <a:pt x="378819" y="961067"/>
                </a:cubicBezTo>
                <a:cubicBezTo>
                  <a:pt x="379896" y="961405"/>
                  <a:pt x="381004" y="961743"/>
                  <a:pt x="382080" y="962081"/>
                </a:cubicBezTo>
                <a:cubicBezTo>
                  <a:pt x="383411" y="958059"/>
                  <a:pt x="384741" y="954006"/>
                  <a:pt x="386038" y="949953"/>
                </a:cubicBezTo>
                <a:cubicBezTo>
                  <a:pt x="384931" y="949614"/>
                  <a:pt x="383791" y="949246"/>
                  <a:pt x="382682" y="948908"/>
                </a:cubicBezTo>
                <a:close/>
                <a:moveTo>
                  <a:pt x="5061615" y="931223"/>
                </a:moveTo>
                <a:lnTo>
                  <a:pt x="5060757" y="936260"/>
                </a:lnTo>
                <a:cubicBezTo>
                  <a:pt x="5060123" y="936045"/>
                  <a:pt x="5059489" y="935860"/>
                  <a:pt x="5058855" y="935646"/>
                </a:cubicBezTo>
                <a:close/>
                <a:moveTo>
                  <a:pt x="5061831" y="930649"/>
                </a:moveTo>
                <a:lnTo>
                  <a:pt x="5061767" y="930980"/>
                </a:lnTo>
                <a:lnTo>
                  <a:pt x="5061615" y="931223"/>
                </a:lnTo>
                <a:lnTo>
                  <a:pt x="5061673" y="930888"/>
                </a:lnTo>
                <a:close/>
                <a:moveTo>
                  <a:pt x="5062781" y="925667"/>
                </a:moveTo>
                <a:cubicBezTo>
                  <a:pt x="5063416" y="925882"/>
                  <a:pt x="5064049" y="926097"/>
                  <a:pt x="5064681" y="926343"/>
                </a:cubicBezTo>
                <a:lnTo>
                  <a:pt x="5061831" y="930649"/>
                </a:lnTo>
                <a:close/>
                <a:moveTo>
                  <a:pt x="272461" y="900025"/>
                </a:moveTo>
                <a:lnTo>
                  <a:pt x="272533" y="900031"/>
                </a:lnTo>
                <a:lnTo>
                  <a:pt x="272556" y="900118"/>
                </a:lnTo>
                <a:close/>
                <a:moveTo>
                  <a:pt x="363272" y="899655"/>
                </a:moveTo>
                <a:cubicBezTo>
                  <a:pt x="355737" y="899655"/>
                  <a:pt x="355737" y="899655"/>
                  <a:pt x="352410" y="907395"/>
                </a:cubicBezTo>
                <a:cubicBezTo>
                  <a:pt x="355706" y="906319"/>
                  <a:pt x="358143" y="905981"/>
                  <a:pt x="359948" y="904753"/>
                </a:cubicBezTo>
                <a:cubicBezTo>
                  <a:pt x="361373" y="903771"/>
                  <a:pt x="362006" y="901713"/>
                  <a:pt x="363272" y="899655"/>
                </a:cubicBezTo>
                <a:close/>
                <a:moveTo>
                  <a:pt x="494835" y="890536"/>
                </a:moveTo>
                <a:cubicBezTo>
                  <a:pt x="494042" y="891120"/>
                  <a:pt x="493282" y="891674"/>
                  <a:pt x="492521" y="892224"/>
                </a:cubicBezTo>
                <a:cubicBezTo>
                  <a:pt x="492807" y="893054"/>
                  <a:pt x="493061" y="893853"/>
                  <a:pt x="493314" y="894620"/>
                </a:cubicBezTo>
                <a:cubicBezTo>
                  <a:pt x="494075" y="894068"/>
                  <a:pt x="495183" y="893668"/>
                  <a:pt x="495500" y="892931"/>
                </a:cubicBezTo>
                <a:cubicBezTo>
                  <a:pt x="495754" y="892317"/>
                  <a:pt x="495088" y="891335"/>
                  <a:pt x="494835" y="890536"/>
                </a:cubicBezTo>
                <a:close/>
                <a:moveTo>
                  <a:pt x="336864" y="880220"/>
                </a:moveTo>
                <a:cubicBezTo>
                  <a:pt x="335345" y="890475"/>
                  <a:pt x="334174" y="898244"/>
                  <a:pt x="333001" y="905951"/>
                </a:cubicBezTo>
                <a:cubicBezTo>
                  <a:pt x="334269" y="906319"/>
                  <a:pt x="335535" y="906658"/>
                  <a:pt x="336800" y="907026"/>
                </a:cubicBezTo>
                <a:cubicBezTo>
                  <a:pt x="339113" y="901437"/>
                  <a:pt x="342184" y="896001"/>
                  <a:pt x="343324" y="890198"/>
                </a:cubicBezTo>
                <a:cubicBezTo>
                  <a:pt x="343799" y="887897"/>
                  <a:pt x="339966" y="884794"/>
                  <a:pt x="336864" y="880220"/>
                </a:cubicBezTo>
                <a:close/>
                <a:moveTo>
                  <a:pt x="402915" y="880036"/>
                </a:moveTo>
                <a:cubicBezTo>
                  <a:pt x="402883" y="880956"/>
                  <a:pt x="402596" y="881908"/>
                  <a:pt x="402821" y="882737"/>
                </a:cubicBezTo>
                <a:cubicBezTo>
                  <a:pt x="402978" y="883291"/>
                  <a:pt x="403834" y="883659"/>
                  <a:pt x="404974" y="884579"/>
                </a:cubicBezTo>
                <a:cubicBezTo>
                  <a:pt x="404974" y="882737"/>
                  <a:pt x="405037" y="881447"/>
                  <a:pt x="404879" y="880190"/>
                </a:cubicBezTo>
                <a:cubicBezTo>
                  <a:pt x="404849" y="880067"/>
                  <a:pt x="403611" y="880097"/>
                  <a:pt x="402915" y="880036"/>
                </a:cubicBezTo>
                <a:close/>
                <a:moveTo>
                  <a:pt x="378945" y="872575"/>
                </a:moveTo>
                <a:cubicBezTo>
                  <a:pt x="378502" y="875092"/>
                  <a:pt x="377173" y="879604"/>
                  <a:pt x="377806" y="879882"/>
                </a:cubicBezTo>
                <a:cubicBezTo>
                  <a:pt x="385152" y="883167"/>
                  <a:pt x="377142" y="889001"/>
                  <a:pt x="380023" y="892931"/>
                </a:cubicBezTo>
                <a:cubicBezTo>
                  <a:pt x="388571" y="887804"/>
                  <a:pt x="392087" y="880648"/>
                  <a:pt x="387971" y="875368"/>
                </a:cubicBezTo>
                <a:cubicBezTo>
                  <a:pt x="386418" y="873372"/>
                  <a:pt x="382048" y="873433"/>
                  <a:pt x="378945" y="872575"/>
                </a:cubicBezTo>
                <a:close/>
                <a:moveTo>
                  <a:pt x="497146" y="865142"/>
                </a:moveTo>
                <a:cubicBezTo>
                  <a:pt x="496766" y="865419"/>
                  <a:pt x="496419" y="865695"/>
                  <a:pt x="496040" y="865941"/>
                </a:cubicBezTo>
                <a:cubicBezTo>
                  <a:pt x="496576" y="866524"/>
                  <a:pt x="497050" y="867139"/>
                  <a:pt x="497652" y="867662"/>
                </a:cubicBezTo>
                <a:cubicBezTo>
                  <a:pt x="497715" y="867723"/>
                  <a:pt x="498317" y="867170"/>
                  <a:pt x="498699" y="866894"/>
                </a:cubicBezTo>
                <a:cubicBezTo>
                  <a:pt x="498190" y="866310"/>
                  <a:pt x="497652" y="865726"/>
                  <a:pt x="497146" y="865142"/>
                </a:cubicBezTo>
                <a:close/>
                <a:moveTo>
                  <a:pt x="400287" y="860383"/>
                </a:moveTo>
                <a:cubicBezTo>
                  <a:pt x="400033" y="863086"/>
                  <a:pt x="399781" y="865787"/>
                  <a:pt x="399590" y="868489"/>
                </a:cubicBezTo>
                <a:cubicBezTo>
                  <a:pt x="400413" y="868643"/>
                  <a:pt x="401207" y="868796"/>
                  <a:pt x="402027" y="868949"/>
                </a:cubicBezTo>
                <a:cubicBezTo>
                  <a:pt x="402662" y="866249"/>
                  <a:pt x="403295" y="863514"/>
                  <a:pt x="403927" y="860813"/>
                </a:cubicBezTo>
                <a:cubicBezTo>
                  <a:pt x="402724" y="860659"/>
                  <a:pt x="401491" y="860536"/>
                  <a:pt x="400287" y="860383"/>
                </a:cubicBezTo>
                <a:close/>
                <a:moveTo>
                  <a:pt x="345636" y="848223"/>
                </a:moveTo>
                <a:cubicBezTo>
                  <a:pt x="342026" y="852323"/>
                  <a:pt x="340198" y="856024"/>
                  <a:pt x="339712" y="859877"/>
                </a:cubicBezTo>
                <a:cubicBezTo>
                  <a:pt x="339224" y="863731"/>
                  <a:pt x="340078" y="867737"/>
                  <a:pt x="341836" y="872450"/>
                </a:cubicBezTo>
                <a:cubicBezTo>
                  <a:pt x="347252" y="864221"/>
                  <a:pt x="349561" y="857926"/>
                  <a:pt x="345636" y="848223"/>
                </a:cubicBezTo>
                <a:close/>
                <a:moveTo>
                  <a:pt x="402883" y="837538"/>
                </a:moveTo>
                <a:cubicBezTo>
                  <a:pt x="402409" y="837630"/>
                  <a:pt x="401522" y="837753"/>
                  <a:pt x="401522" y="837845"/>
                </a:cubicBezTo>
                <a:cubicBezTo>
                  <a:pt x="401554" y="838644"/>
                  <a:pt x="401712" y="839443"/>
                  <a:pt x="401838" y="840241"/>
                </a:cubicBezTo>
                <a:cubicBezTo>
                  <a:pt x="402313" y="840149"/>
                  <a:pt x="402788" y="840024"/>
                  <a:pt x="403264" y="839932"/>
                </a:cubicBezTo>
                <a:cubicBezTo>
                  <a:pt x="403138" y="839135"/>
                  <a:pt x="403010" y="838337"/>
                  <a:pt x="402883" y="837538"/>
                </a:cubicBezTo>
                <a:close/>
                <a:moveTo>
                  <a:pt x="5070888" y="835760"/>
                </a:moveTo>
                <a:cubicBezTo>
                  <a:pt x="5071521" y="835943"/>
                  <a:pt x="5072187" y="836097"/>
                  <a:pt x="5072820" y="836281"/>
                </a:cubicBezTo>
                <a:cubicBezTo>
                  <a:pt x="5072566" y="836650"/>
                  <a:pt x="5072345" y="837173"/>
                  <a:pt x="5071997" y="837326"/>
                </a:cubicBezTo>
                <a:cubicBezTo>
                  <a:pt x="5071678" y="837419"/>
                  <a:pt x="5071172" y="837142"/>
                  <a:pt x="5070729" y="837019"/>
                </a:cubicBezTo>
                <a:cubicBezTo>
                  <a:pt x="5070792" y="836589"/>
                  <a:pt x="5070855" y="836159"/>
                  <a:pt x="5070888" y="835760"/>
                </a:cubicBezTo>
                <a:close/>
                <a:moveTo>
                  <a:pt x="493282" y="781284"/>
                </a:moveTo>
                <a:cubicBezTo>
                  <a:pt x="492744" y="781531"/>
                  <a:pt x="492175" y="781777"/>
                  <a:pt x="491637" y="782022"/>
                </a:cubicBezTo>
                <a:cubicBezTo>
                  <a:pt x="491859" y="782452"/>
                  <a:pt x="492049" y="782882"/>
                  <a:pt x="492271" y="783312"/>
                </a:cubicBezTo>
                <a:cubicBezTo>
                  <a:pt x="492620" y="783128"/>
                  <a:pt x="493157" y="783005"/>
                  <a:pt x="493251" y="782729"/>
                </a:cubicBezTo>
                <a:cubicBezTo>
                  <a:pt x="493408" y="782299"/>
                  <a:pt x="493282" y="781777"/>
                  <a:pt x="493282" y="781284"/>
                </a:cubicBezTo>
                <a:close/>
                <a:moveTo>
                  <a:pt x="363368" y="779044"/>
                </a:moveTo>
                <a:cubicBezTo>
                  <a:pt x="363177" y="779444"/>
                  <a:pt x="362956" y="779841"/>
                  <a:pt x="362766" y="780241"/>
                </a:cubicBezTo>
                <a:cubicBezTo>
                  <a:pt x="363495" y="780241"/>
                  <a:pt x="364189" y="780271"/>
                  <a:pt x="364919" y="780271"/>
                </a:cubicBezTo>
                <a:cubicBezTo>
                  <a:pt x="364823" y="779841"/>
                  <a:pt x="364885" y="779289"/>
                  <a:pt x="364633" y="779075"/>
                </a:cubicBezTo>
                <a:cubicBezTo>
                  <a:pt x="364381" y="778890"/>
                  <a:pt x="363811" y="779044"/>
                  <a:pt x="363368" y="779044"/>
                </a:cubicBezTo>
                <a:close/>
                <a:moveTo>
                  <a:pt x="5092228" y="736733"/>
                </a:moveTo>
                <a:cubicBezTo>
                  <a:pt x="5093116" y="736948"/>
                  <a:pt x="5094001" y="737163"/>
                  <a:pt x="5094887" y="737378"/>
                </a:cubicBezTo>
                <a:cubicBezTo>
                  <a:pt x="5094256" y="739496"/>
                  <a:pt x="5093655" y="741616"/>
                  <a:pt x="5093022" y="743734"/>
                </a:cubicBezTo>
                <a:cubicBezTo>
                  <a:pt x="5092228" y="743582"/>
                  <a:pt x="5091437" y="743427"/>
                  <a:pt x="5090676" y="743273"/>
                </a:cubicBezTo>
                <a:cubicBezTo>
                  <a:pt x="5091183" y="741094"/>
                  <a:pt x="5091723" y="738914"/>
                  <a:pt x="5092228" y="736733"/>
                </a:cubicBezTo>
                <a:close/>
                <a:moveTo>
                  <a:pt x="349561" y="726045"/>
                </a:moveTo>
                <a:lnTo>
                  <a:pt x="348611" y="731027"/>
                </a:lnTo>
                <a:lnTo>
                  <a:pt x="348453" y="731266"/>
                </a:lnTo>
                <a:lnTo>
                  <a:pt x="348395" y="731602"/>
                </a:lnTo>
                <a:lnTo>
                  <a:pt x="345636" y="736024"/>
                </a:lnTo>
                <a:cubicBezTo>
                  <a:pt x="346269" y="736238"/>
                  <a:pt x="346904" y="736423"/>
                  <a:pt x="347537" y="736638"/>
                </a:cubicBezTo>
                <a:lnTo>
                  <a:pt x="348395" y="731602"/>
                </a:lnTo>
                <a:lnTo>
                  <a:pt x="348547" y="731358"/>
                </a:lnTo>
                <a:lnTo>
                  <a:pt x="348611" y="731027"/>
                </a:lnTo>
                <a:lnTo>
                  <a:pt x="351461" y="726721"/>
                </a:lnTo>
                <a:cubicBezTo>
                  <a:pt x="350829" y="726475"/>
                  <a:pt x="350196" y="726260"/>
                  <a:pt x="349561" y="726045"/>
                </a:cubicBezTo>
                <a:close/>
                <a:moveTo>
                  <a:pt x="5106256" y="717850"/>
                </a:moveTo>
                <a:cubicBezTo>
                  <a:pt x="5106320" y="717788"/>
                  <a:pt x="5106984" y="718311"/>
                  <a:pt x="5107364" y="718587"/>
                </a:cubicBezTo>
                <a:cubicBezTo>
                  <a:pt x="5106889" y="719200"/>
                  <a:pt x="5106416" y="719845"/>
                  <a:pt x="5105908" y="720459"/>
                </a:cubicBezTo>
                <a:cubicBezTo>
                  <a:pt x="5105529" y="720213"/>
                  <a:pt x="5105116" y="719967"/>
                  <a:pt x="5104736" y="719691"/>
                </a:cubicBezTo>
                <a:cubicBezTo>
                  <a:pt x="5105244" y="719078"/>
                  <a:pt x="5105686" y="718401"/>
                  <a:pt x="5106256" y="717850"/>
                </a:cubicBezTo>
                <a:close/>
                <a:moveTo>
                  <a:pt x="5170026" y="681248"/>
                </a:moveTo>
                <a:cubicBezTo>
                  <a:pt x="5171516" y="694329"/>
                  <a:pt x="5167146" y="709621"/>
                  <a:pt x="5157455" y="713827"/>
                </a:cubicBezTo>
                <a:cubicBezTo>
                  <a:pt x="5147672" y="718065"/>
                  <a:pt x="5140896" y="724789"/>
                  <a:pt x="5133486" y="733417"/>
                </a:cubicBezTo>
                <a:cubicBezTo>
                  <a:pt x="5135735" y="714503"/>
                  <a:pt x="5156568" y="685639"/>
                  <a:pt x="5170026" y="681248"/>
                </a:cubicBezTo>
                <a:close/>
                <a:moveTo>
                  <a:pt x="5180033" y="679712"/>
                </a:moveTo>
                <a:cubicBezTo>
                  <a:pt x="5180413" y="680234"/>
                  <a:pt x="5180856" y="680756"/>
                  <a:pt x="5181172" y="681340"/>
                </a:cubicBezTo>
                <a:cubicBezTo>
                  <a:pt x="5181203" y="681432"/>
                  <a:pt x="5180604" y="681862"/>
                  <a:pt x="5180287" y="682108"/>
                </a:cubicBezTo>
                <a:cubicBezTo>
                  <a:pt x="5180033" y="681739"/>
                  <a:pt x="5179811" y="681371"/>
                  <a:pt x="5179558" y="680971"/>
                </a:cubicBezTo>
                <a:cubicBezTo>
                  <a:pt x="5179717" y="680541"/>
                  <a:pt x="5179875" y="680142"/>
                  <a:pt x="5180033" y="679712"/>
                </a:cubicBezTo>
                <a:close/>
                <a:moveTo>
                  <a:pt x="5112370" y="673100"/>
                </a:moveTo>
                <a:lnTo>
                  <a:pt x="5111131" y="681616"/>
                </a:lnTo>
                <a:cubicBezTo>
                  <a:pt x="5110024" y="681094"/>
                  <a:pt x="5108948" y="680572"/>
                  <a:pt x="5107838" y="680050"/>
                </a:cubicBezTo>
                <a:close/>
                <a:moveTo>
                  <a:pt x="5112395" y="672927"/>
                </a:moveTo>
                <a:lnTo>
                  <a:pt x="5112427" y="672941"/>
                </a:lnTo>
                <a:lnTo>
                  <a:pt x="5112449" y="672977"/>
                </a:lnTo>
                <a:lnTo>
                  <a:pt x="5112370" y="673100"/>
                </a:lnTo>
                <a:close/>
                <a:moveTo>
                  <a:pt x="5189531" y="638383"/>
                </a:moveTo>
                <a:cubicBezTo>
                  <a:pt x="5199474" y="647348"/>
                  <a:pt x="5199474" y="647348"/>
                  <a:pt x="5189531" y="654993"/>
                </a:cubicBezTo>
                <a:cubicBezTo>
                  <a:pt x="5189531" y="649437"/>
                  <a:pt x="5189531" y="644400"/>
                  <a:pt x="5189531" y="638383"/>
                </a:cubicBezTo>
                <a:close/>
                <a:moveTo>
                  <a:pt x="357668" y="636139"/>
                </a:moveTo>
                <a:cubicBezTo>
                  <a:pt x="357635" y="636537"/>
                  <a:pt x="357572" y="636967"/>
                  <a:pt x="357510" y="637397"/>
                </a:cubicBezTo>
                <a:cubicBezTo>
                  <a:pt x="357953" y="637520"/>
                  <a:pt x="358458" y="637797"/>
                  <a:pt x="358777" y="637704"/>
                </a:cubicBezTo>
                <a:cubicBezTo>
                  <a:pt x="359126" y="637551"/>
                  <a:pt x="359346" y="637029"/>
                  <a:pt x="359600" y="636660"/>
                </a:cubicBezTo>
                <a:cubicBezTo>
                  <a:pt x="358967" y="636475"/>
                  <a:pt x="358301" y="636322"/>
                  <a:pt x="357668" y="636139"/>
                </a:cubicBezTo>
                <a:close/>
                <a:moveTo>
                  <a:pt x="5237661" y="626131"/>
                </a:moveTo>
                <a:cubicBezTo>
                  <a:pt x="5238738" y="626253"/>
                  <a:pt x="5239813" y="626377"/>
                  <a:pt x="5240858" y="626499"/>
                </a:cubicBezTo>
                <a:cubicBezTo>
                  <a:pt x="5240668" y="629662"/>
                  <a:pt x="5240477" y="632794"/>
                  <a:pt x="5240288" y="635956"/>
                </a:cubicBezTo>
                <a:cubicBezTo>
                  <a:pt x="5238896" y="635833"/>
                  <a:pt x="5237502" y="635742"/>
                  <a:pt x="5236109" y="635619"/>
                </a:cubicBezTo>
                <a:cubicBezTo>
                  <a:pt x="5236616" y="632456"/>
                  <a:pt x="5237122" y="629293"/>
                  <a:pt x="5237661" y="626131"/>
                </a:cubicBezTo>
                <a:close/>
                <a:moveTo>
                  <a:pt x="5252257" y="612804"/>
                </a:moveTo>
                <a:cubicBezTo>
                  <a:pt x="5252922" y="612835"/>
                  <a:pt x="5253619" y="612866"/>
                  <a:pt x="5254284" y="612897"/>
                </a:cubicBezTo>
                <a:cubicBezTo>
                  <a:pt x="5254157" y="615198"/>
                  <a:pt x="5253999" y="617503"/>
                  <a:pt x="5253873" y="619805"/>
                </a:cubicBezTo>
                <a:cubicBezTo>
                  <a:pt x="5253238" y="619774"/>
                  <a:pt x="5252574" y="619744"/>
                  <a:pt x="5251941" y="619713"/>
                </a:cubicBezTo>
                <a:cubicBezTo>
                  <a:pt x="5252036" y="617380"/>
                  <a:pt x="5252162" y="615106"/>
                  <a:pt x="5252257" y="612804"/>
                </a:cubicBezTo>
                <a:close/>
                <a:moveTo>
                  <a:pt x="5196213" y="604913"/>
                </a:moveTo>
                <a:cubicBezTo>
                  <a:pt x="5196213" y="610257"/>
                  <a:pt x="5196213" y="615629"/>
                  <a:pt x="5196213" y="620972"/>
                </a:cubicBezTo>
                <a:cubicBezTo>
                  <a:pt x="5195674" y="620972"/>
                  <a:pt x="5195168" y="620972"/>
                  <a:pt x="5194630" y="620941"/>
                </a:cubicBezTo>
                <a:cubicBezTo>
                  <a:pt x="5194249" y="615721"/>
                  <a:pt x="5193837" y="610502"/>
                  <a:pt x="5193456" y="605251"/>
                </a:cubicBezTo>
                <a:cubicBezTo>
                  <a:pt x="5194375" y="605128"/>
                  <a:pt x="5195295" y="605036"/>
                  <a:pt x="5196213" y="604913"/>
                </a:cubicBezTo>
                <a:close/>
                <a:moveTo>
                  <a:pt x="5203939" y="583236"/>
                </a:moveTo>
                <a:cubicBezTo>
                  <a:pt x="5205205" y="584647"/>
                  <a:pt x="5206502" y="586091"/>
                  <a:pt x="5207770" y="587502"/>
                </a:cubicBezTo>
                <a:cubicBezTo>
                  <a:pt x="5206851" y="588331"/>
                  <a:pt x="5205964" y="589161"/>
                  <a:pt x="5205047" y="589991"/>
                </a:cubicBezTo>
                <a:cubicBezTo>
                  <a:pt x="5203939" y="588331"/>
                  <a:pt x="5202830" y="586675"/>
                  <a:pt x="5201721" y="585016"/>
                </a:cubicBezTo>
                <a:cubicBezTo>
                  <a:pt x="5202450" y="584432"/>
                  <a:pt x="5203178" y="583818"/>
                  <a:pt x="5203939" y="583236"/>
                </a:cubicBezTo>
                <a:close/>
                <a:moveTo>
                  <a:pt x="5220753" y="572764"/>
                </a:moveTo>
                <a:cubicBezTo>
                  <a:pt x="5221323" y="572887"/>
                  <a:pt x="5221925" y="573010"/>
                  <a:pt x="5222492" y="573133"/>
                </a:cubicBezTo>
                <a:cubicBezTo>
                  <a:pt x="5222365" y="573563"/>
                  <a:pt x="5222176" y="573993"/>
                  <a:pt x="5222019" y="574423"/>
                </a:cubicBezTo>
                <a:cubicBezTo>
                  <a:pt x="5221607" y="574362"/>
                  <a:pt x="5220974" y="574392"/>
                  <a:pt x="5220847" y="574177"/>
                </a:cubicBezTo>
                <a:cubicBezTo>
                  <a:pt x="5220657" y="573808"/>
                  <a:pt x="5220783" y="573256"/>
                  <a:pt x="5220753" y="572764"/>
                </a:cubicBezTo>
                <a:close/>
                <a:moveTo>
                  <a:pt x="379008" y="537111"/>
                </a:moveTo>
                <a:cubicBezTo>
                  <a:pt x="378502" y="539293"/>
                  <a:pt x="377963" y="541472"/>
                  <a:pt x="377456" y="543651"/>
                </a:cubicBezTo>
                <a:cubicBezTo>
                  <a:pt x="378217" y="543805"/>
                  <a:pt x="379008" y="543960"/>
                  <a:pt x="379802" y="544112"/>
                </a:cubicBezTo>
                <a:cubicBezTo>
                  <a:pt x="380434" y="541994"/>
                  <a:pt x="381036" y="539875"/>
                  <a:pt x="381667" y="537756"/>
                </a:cubicBezTo>
                <a:cubicBezTo>
                  <a:pt x="380781" y="537542"/>
                  <a:pt x="379896" y="537327"/>
                  <a:pt x="379008" y="537111"/>
                </a:cubicBezTo>
                <a:close/>
                <a:moveTo>
                  <a:pt x="5214958" y="529807"/>
                </a:moveTo>
                <a:cubicBezTo>
                  <a:pt x="5215876" y="530389"/>
                  <a:pt x="5216794" y="530974"/>
                  <a:pt x="5217681" y="531556"/>
                </a:cubicBezTo>
                <a:cubicBezTo>
                  <a:pt x="5216065" y="533645"/>
                  <a:pt x="5214483" y="535763"/>
                  <a:pt x="5212869" y="537852"/>
                </a:cubicBezTo>
                <a:cubicBezTo>
                  <a:pt x="5212267" y="537484"/>
                  <a:pt x="5211665" y="537114"/>
                  <a:pt x="5211063" y="536746"/>
                </a:cubicBezTo>
                <a:cubicBezTo>
                  <a:pt x="5212361" y="534444"/>
                  <a:pt x="5213660" y="532109"/>
                  <a:pt x="5214958" y="529807"/>
                </a:cubicBezTo>
                <a:close/>
                <a:moveTo>
                  <a:pt x="393036" y="518228"/>
                </a:moveTo>
                <a:cubicBezTo>
                  <a:pt x="392465" y="518779"/>
                  <a:pt x="392023" y="519457"/>
                  <a:pt x="391516" y="520070"/>
                </a:cubicBezTo>
                <a:cubicBezTo>
                  <a:pt x="391896" y="520346"/>
                  <a:pt x="392308" y="520592"/>
                  <a:pt x="392688" y="520837"/>
                </a:cubicBezTo>
                <a:cubicBezTo>
                  <a:pt x="393195" y="520223"/>
                  <a:pt x="393668" y="519578"/>
                  <a:pt x="394144" y="518965"/>
                </a:cubicBezTo>
                <a:cubicBezTo>
                  <a:pt x="393764" y="518689"/>
                  <a:pt x="393100" y="518167"/>
                  <a:pt x="393036" y="518228"/>
                </a:cubicBezTo>
                <a:close/>
                <a:moveTo>
                  <a:pt x="5193964" y="500544"/>
                </a:moveTo>
                <a:cubicBezTo>
                  <a:pt x="5194502" y="500697"/>
                  <a:pt x="5195041" y="500881"/>
                  <a:pt x="5195580" y="501035"/>
                </a:cubicBezTo>
                <a:cubicBezTo>
                  <a:pt x="5194945" y="502846"/>
                  <a:pt x="5194344" y="504658"/>
                  <a:pt x="5193742" y="506440"/>
                </a:cubicBezTo>
                <a:cubicBezTo>
                  <a:pt x="5193238" y="506286"/>
                  <a:pt x="5192730" y="506133"/>
                  <a:pt x="5192223" y="505979"/>
                </a:cubicBezTo>
                <a:cubicBezTo>
                  <a:pt x="5192795" y="504167"/>
                  <a:pt x="5193394" y="502356"/>
                  <a:pt x="5193964" y="500544"/>
                </a:cubicBezTo>
                <a:close/>
                <a:moveTo>
                  <a:pt x="456806" y="481626"/>
                </a:moveTo>
                <a:cubicBezTo>
                  <a:pt x="443348" y="486018"/>
                  <a:pt x="422514" y="514881"/>
                  <a:pt x="420266" y="533796"/>
                </a:cubicBezTo>
                <a:cubicBezTo>
                  <a:pt x="427676" y="525167"/>
                  <a:pt x="434452" y="518443"/>
                  <a:pt x="444235" y="514205"/>
                </a:cubicBezTo>
                <a:cubicBezTo>
                  <a:pt x="453926" y="509999"/>
                  <a:pt x="458296" y="494708"/>
                  <a:pt x="456806" y="481626"/>
                </a:cubicBezTo>
                <a:close/>
                <a:moveTo>
                  <a:pt x="466812" y="480091"/>
                </a:moveTo>
                <a:cubicBezTo>
                  <a:pt x="466655" y="480520"/>
                  <a:pt x="466496" y="480920"/>
                  <a:pt x="466337" y="481350"/>
                </a:cubicBezTo>
                <a:cubicBezTo>
                  <a:pt x="466591" y="481750"/>
                  <a:pt x="466812" y="482118"/>
                  <a:pt x="467067" y="482487"/>
                </a:cubicBezTo>
                <a:cubicBezTo>
                  <a:pt x="467383" y="482241"/>
                  <a:pt x="467983" y="481811"/>
                  <a:pt x="467952" y="481719"/>
                </a:cubicBezTo>
                <a:cubicBezTo>
                  <a:pt x="467636" y="481135"/>
                  <a:pt x="467193" y="480613"/>
                  <a:pt x="466812" y="480091"/>
                </a:cubicBezTo>
                <a:close/>
                <a:moveTo>
                  <a:pt x="399207" y="473320"/>
                </a:moveTo>
                <a:lnTo>
                  <a:pt x="399242" y="473336"/>
                </a:lnTo>
                <a:lnTo>
                  <a:pt x="399229" y="473356"/>
                </a:lnTo>
                <a:close/>
                <a:moveTo>
                  <a:pt x="399179" y="473274"/>
                </a:moveTo>
                <a:lnTo>
                  <a:pt x="399207" y="473320"/>
                </a:lnTo>
                <a:lnTo>
                  <a:pt x="399175" y="473305"/>
                </a:lnTo>
                <a:close/>
                <a:moveTo>
                  <a:pt x="5201942" y="471434"/>
                </a:moveTo>
                <a:cubicBezTo>
                  <a:pt x="5202830" y="471619"/>
                  <a:pt x="5203684" y="471833"/>
                  <a:pt x="5204571" y="472018"/>
                </a:cubicBezTo>
                <a:cubicBezTo>
                  <a:pt x="5203211" y="477361"/>
                  <a:pt x="5201881" y="482733"/>
                  <a:pt x="5200521" y="488077"/>
                </a:cubicBezTo>
                <a:cubicBezTo>
                  <a:pt x="5199633" y="487862"/>
                  <a:pt x="5198746" y="487678"/>
                  <a:pt x="5197859" y="487462"/>
                </a:cubicBezTo>
                <a:cubicBezTo>
                  <a:pt x="5199221" y="482121"/>
                  <a:pt x="5200582" y="476777"/>
                  <a:pt x="5201942" y="471434"/>
                </a:cubicBezTo>
                <a:close/>
                <a:moveTo>
                  <a:pt x="476310" y="438762"/>
                </a:moveTo>
                <a:cubicBezTo>
                  <a:pt x="476310" y="444779"/>
                  <a:pt x="476310" y="449815"/>
                  <a:pt x="476310" y="455372"/>
                </a:cubicBezTo>
                <a:cubicBezTo>
                  <a:pt x="486254" y="447726"/>
                  <a:pt x="486254" y="447726"/>
                  <a:pt x="476310" y="438762"/>
                </a:cubicBezTo>
                <a:close/>
                <a:moveTo>
                  <a:pt x="524441" y="426510"/>
                </a:moveTo>
                <a:cubicBezTo>
                  <a:pt x="523902" y="429672"/>
                  <a:pt x="523396" y="432835"/>
                  <a:pt x="522889" y="435997"/>
                </a:cubicBezTo>
                <a:cubicBezTo>
                  <a:pt x="524282" y="436120"/>
                  <a:pt x="525675" y="436212"/>
                  <a:pt x="527068" y="436335"/>
                </a:cubicBezTo>
                <a:cubicBezTo>
                  <a:pt x="527257" y="433173"/>
                  <a:pt x="527447" y="430041"/>
                  <a:pt x="527638" y="426878"/>
                </a:cubicBezTo>
                <a:cubicBezTo>
                  <a:pt x="526593" y="426756"/>
                  <a:pt x="525518" y="426631"/>
                  <a:pt x="524441" y="426510"/>
                </a:cubicBezTo>
                <a:close/>
                <a:moveTo>
                  <a:pt x="539036" y="413183"/>
                </a:moveTo>
                <a:cubicBezTo>
                  <a:pt x="538942" y="415485"/>
                  <a:pt x="538816" y="417758"/>
                  <a:pt x="538721" y="420091"/>
                </a:cubicBezTo>
                <a:cubicBezTo>
                  <a:pt x="539354" y="420122"/>
                  <a:pt x="540018" y="420153"/>
                  <a:pt x="540653" y="420184"/>
                </a:cubicBezTo>
                <a:cubicBezTo>
                  <a:pt x="540779" y="417881"/>
                  <a:pt x="540937" y="415577"/>
                  <a:pt x="541064" y="413275"/>
                </a:cubicBezTo>
                <a:cubicBezTo>
                  <a:pt x="540398" y="413245"/>
                  <a:pt x="539702" y="413213"/>
                  <a:pt x="539036" y="413183"/>
                </a:cubicBezTo>
                <a:close/>
                <a:moveTo>
                  <a:pt x="5153486" y="412237"/>
                </a:moveTo>
                <a:lnTo>
                  <a:pt x="5152578" y="423226"/>
                </a:lnTo>
                <a:cubicBezTo>
                  <a:pt x="5151662" y="423010"/>
                  <a:pt x="5150775" y="422798"/>
                  <a:pt x="5149857" y="422582"/>
                </a:cubicBezTo>
                <a:close/>
                <a:moveTo>
                  <a:pt x="5153552" y="411996"/>
                </a:moveTo>
                <a:lnTo>
                  <a:pt x="5153529" y="412110"/>
                </a:lnTo>
                <a:lnTo>
                  <a:pt x="5153486" y="412237"/>
                </a:lnTo>
                <a:lnTo>
                  <a:pt x="5153498" y="412080"/>
                </a:lnTo>
                <a:close/>
                <a:moveTo>
                  <a:pt x="5154575" y="406859"/>
                </a:moveTo>
                <a:cubicBezTo>
                  <a:pt x="5155209" y="407074"/>
                  <a:pt x="5155811" y="407290"/>
                  <a:pt x="5156443" y="407504"/>
                </a:cubicBezTo>
                <a:lnTo>
                  <a:pt x="5153552" y="411996"/>
                </a:lnTo>
                <a:close/>
                <a:moveTo>
                  <a:pt x="482992" y="405291"/>
                </a:moveTo>
                <a:cubicBezTo>
                  <a:pt x="482075" y="405414"/>
                  <a:pt x="481155" y="405507"/>
                  <a:pt x="480236" y="405629"/>
                </a:cubicBezTo>
                <a:cubicBezTo>
                  <a:pt x="480617" y="410881"/>
                  <a:pt x="481029" y="416100"/>
                  <a:pt x="481410" y="421320"/>
                </a:cubicBezTo>
                <a:cubicBezTo>
                  <a:pt x="481947" y="421351"/>
                  <a:pt x="482454" y="421351"/>
                  <a:pt x="482992" y="421351"/>
                </a:cubicBezTo>
                <a:cubicBezTo>
                  <a:pt x="482992" y="416007"/>
                  <a:pt x="482992" y="410635"/>
                  <a:pt x="482992" y="405291"/>
                </a:cubicBezTo>
                <a:close/>
                <a:moveTo>
                  <a:pt x="5141878" y="395376"/>
                </a:moveTo>
                <a:cubicBezTo>
                  <a:pt x="5143114" y="396205"/>
                  <a:pt x="5144378" y="397035"/>
                  <a:pt x="5145614" y="397864"/>
                </a:cubicBezTo>
                <a:cubicBezTo>
                  <a:pt x="5143684" y="400443"/>
                  <a:pt x="5141751" y="403052"/>
                  <a:pt x="5139789" y="405632"/>
                </a:cubicBezTo>
                <a:cubicBezTo>
                  <a:pt x="5138997" y="405141"/>
                  <a:pt x="5138205" y="404680"/>
                  <a:pt x="5137381" y="404188"/>
                </a:cubicBezTo>
                <a:cubicBezTo>
                  <a:pt x="5138901" y="401272"/>
                  <a:pt x="5140389" y="398323"/>
                  <a:pt x="5141878" y="395376"/>
                </a:cubicBezTo>
                <a:close/>
                <a:moveTo>
                  <a:pt x="490718" y="383614"/>
                </a:moveTo>
                <a:cubicBezTo>
                  <a:pt x="489958" y="384196"/>
                  <a:pt x="489230" y="384811"/>
                  <a:pt x="488500" y="385394"/>
                </a:cubicBezTo>
                <a:cubicBezTo>
                  <a:pt x="489610" y="387053"/>
                  <a:pt x="490718" y="388710"/>
                  <a:pt x="491827" y="390369"/>
                </a:cubicBezTo>
                <a:cubicBezTo>
                  <a:pt x="492744" y="389540"/>
                  <a:pt x="493631" y="388710"/>
                  <a:pt x="494550" y="387881"/>
                </a:cubicBezTo>
                <a:cubicBezTo>
                  <a:pt x="493282" y="386469"/>
                  <a:pt x="491985" y="385025"/>
                  <a:pt x="490718" y="383614"/>
                </a:cubicBezTo>
                <a:close/>
                <a:moveTo>
                  <a:pt x="5082461" y="375014"/>
                </a:moveTo>
                <a:cubicBezTo>
                  <a:pt x="5082949" y="375631"/>
                  <a:pt x="5083388" y="376228"/>
                  <a:pt x="5083828" y="376846"/>
                </a:cubicBezTo>
                <a:cubicBezTo>
                  <a:pt x="5085146" y="376687"/>
                  <a:pt x="5086465" y="376508"/>
                  <a:pt x="5088806" y="376188"/>
                </a:cubicBezTo>
                <a:cubicBezTo>
                  <a:pt x="5086221" y="375711"/>
                  <a:pt x="5084316" y="375351"/>
                  <a:pt x="5082461" y="375014"/>
                </a:cubicBezTo>
                <a:close/>
                <a:moveTo>
                  <a:pt x="507532" y="373143"/>
                </a:moveTo>
                <a:cubicBezTo>
                  <a:pt x="507563" y="373634"/>
                  <a:pt x="507437" y="374187"/>
                  <a:pt x="507627" y="374556"/>
                </a:cubicBezTo>
                <a:cubicBezTo>
                  <a:pt x="507754" y="374771"/>
                  <a:pt x="508387" y="374740"/>
                  <a:pt x="508799" y="374801"/>
                </a:cubicBezTo>
                <a:cubicBezTo>
                  <a:pt x="508956" y="374372"/>
                  <a:pt x="509145" y="373941"/>
                  <a:pt x="509272" y="373511"/>
                </a:cubicBezTo>
                <a:cubicBezTo>
                  <a:pt x="508704" y="373388"/>
                  <a:pt x="508102" y="373266"/>
                  <a:pt x="507532" y="373143"/>
                </a:cubicBezTo>
                <a:close/>
                <a:moveTo>
                  <a:pt x="4924306" y="367306"/>
                </a:moveTo>
                <a:cubicBezTo>
                  <a:pt x="4923817" y="367863"/>
                  <a:pt x="4923329" y="368440"/>
                  <a:pt x="4922841" y="369018"/>
                </a:cubicBezTo>
                <a:cubicBezTo>
                  <a:pt x="4933044" y="370552"/>
                  <a:pt x="4943196" y="372106"/>
                  <a:pt x="4953351" y="373658"/>
                </a:cubicBezTo>
                <a:cubicBezTo>
                  <a:pt x="4953983" y="372963"/>
                  <a:pt x="4954568" y="372246"/>
                  <a:pt x="4955204" y="371548"/>
                </a:cubicBezTo>
                <a:cubicBezTo>
                  <a:pt x="4944906" y="370135"/>
                  <a:pt x="4934604" y="368719"/>
                  <a:pt x="4924306" y="367306"/>
                </a:cubicBezTo>
                <a:close/>
                <a:moveTo>
                  <a:pt x="4846789" y="364936"/>
                </a:moveTo>
                <a:cubicBezTo>
                  <a:pt x="4845470" y="364836"/>
                  <a:pt x="4843666" y="365812"/>
                  <a:pt x="4841371" y="366528"/>
                </a:cubicBezTo>
                <a:cubicBezTo>
                  <a:pt x="4843910" y="367326"/>
                  <a:pt x="4845470" y="368181"/>
                  <a:pt x="4847326" y="368282"/>
                </a:cubicBezTo>
                <a:cubicBezTo>
                  <a:pt x="4848449" y="368340"/>
                  <a:pt x="4851331" y="367106"/>
                  <a:pt x="4851037" y="366728"/>
                </a:cubicBezTo>
                <a:cubicBezTo>
                  <a:pt x="4850501" y="365970"/>
                  <a:pt x="4848547" y="365075"/>
                  <a:pt x="4846789" y="364936"/>
                </a:cubicBezTo>
                <a:close/>
                <a:moveTo>
                  <a:pt x="4884473" y="362486"/>
                </a:moveTo>
                <a:cubicBezTo>
                  <a:pt x="4883985" y="362903"/>
                  <a:pt x="4883496" y="363302"/>
                  <a:pt x="4883011" y="363700"/>
                </a:cubicBezTo>
                <a:cubicBezTo>
                  <a:pt x="4884231" y="363979"/>
                  <a:pt x="4885401" y="364258"/>
                  <a:pt x="4886621" y="364517"/>
                </a:cubicBezTo>
                <a:cubicBezTo>
                  <a:pt x="4887159" y="364119"/>
                  <a:pt x="4888282" y="363442"/>
                  <a:pt x="4888038" y="363342"/>
                </a:cubicBezTo>
                <a:cubicBezTo>
                  <a:pt x="4887110" y="362963"/>
                  <a:pt x="4885694" y="362764"/>
                  <a:pt x="4884473" y="362486"/>
                </a:cubicBezTo>
                <a:close/>
                <a:moveTo>
                  <a:pt x="5036967" y="357904"/>
                </a:moveTo>
                <a:cubicBezTo>
                  <a:pt x="5036331" y="358183"/>
                  <a:pt x="5035940" y="358562"/>
                  <a:pt x="5035455" y="358900"/>
                </a:cubicBezTo>
                <a:cubicBezTo>
                  <a:pt x="5036233" y="358900"/>
                  <a:pt x="5036967" y="358900"/>
                  <a:pt x="5037698" y="358900"/>
                </a:cubicBezTo>
                <a:cubicBezTo>
                  <a:pt x="5038089" y="358701"/>
                  <a:pt x="5038480" y="358502"/>
                  <a:pt x="5038773" y="358283"/>
                </a:cubicBezTo>
                <a:cubicBezTo>
                  <a:pt x="5038138" y="358143"/>
                  <a:pt x="5037113" y="357844"/>
                  <a:pt x="5036967" y="357904"/>
                </a:cubicBezTo>
                <a:close/>
                <a:moveTo>
                  <a:pt x="5136240" y="353340"/>
                </a:moveTo>
                <a:cubicBezTo>
                  <a:pt x="5137033" y="353801"/>
                  <a:pt x="5137824" y="354262"/>
                  <a:pt x="5138618" y="354752"/>
                </a:cubicBezTo>
                <a:cubicBezTo>
                  <a:pt x="5138237" y="355612"/>
                  <a:pt x="5137889" y="356502"/>
                  <a:pt x="5137509" y="357363"/>
                </a:cubicBezTo>
                <a:cubicBezTo>
                  <a:pt x="5136748" y="356902"/>
                  <a:pt x="5135451" y="356564"/>
                  <a:pt x="5135324" y="355980"/>
                </a:cubicBezTo>
                <a:cubicBezTo>
                  <a:pt x="5135165" y="355183"/>
                  <a:pt x="5135892" y="354231"/>
                  <a:pt x="5136240" y="353340"/>
                </a:cubicBezTo>
                <a:close/>
                <a:moveTo>
                  <a:pt x="4773522" y="350435"/>
                </a:moveTo>
                <a:cubicBezTo>
                  <a:pt x="4791826" y="355614"/>
                  <a:pt x="4807738" y="360116"/>
                  <a:pt x="4824141" y="364776"/>
                </a:cubicBezTo>
                <a:cubicBezTo>
                  <a:pt x="4827069" y="357048"/>
                  <a:pt x="4811938" y="352706"/>
                  <a:pt x="4773522" y="350435"/>
                </a:cubicBezTo>
                <a:close/>
                <a:moveTo>
                  <a:pt x="418272" y="344207"/>
                </a:moveTo>
                <a:lnTo>
                  <a:pt x="418242" y="344494"/>
                </a:lnTo>
                <a:cubicBezTo>
                  <a:pt x="418242" y="344494"/>
                  <a:pt x="418177" y="344432"/>
                  <a:pt x="418177" y="344432"/>
                </a:cubicBezTo>
                <a:close/>
                <a:moveTo>
                  <a:pt x="4844839" y="340615"/>
                </a:moveTo>
                <a:cubicBezTo>
                  <a:pt x="4844546" y="341313"/>
                  <a:pt x="4844250" y="341990"/>
                  <a:pt x="4843959" y="342687"/>
                </a:cubicBezTo>
                <a:cubicBezTo>
                  <a:pt x="4849768" y="343045"/>
                  <a:pt x="4855577" y="343384"/>
                  <a:pt x="4861385" y="343743"/>
                </a:cubicBezTo>
                <a:cubicBezTo>
                  <a:pt x="4861532" y="343025"/>
                  <a:pt x="4861727" y="342309"/>
                  <a:pt x="4861873" y="341592"/>
                </a:cubicBezTo>
                <a:cubicBezTo>
                  <a:pt x="4856212" y="341253"/>
                  <a:pt x="4850549" y="340935"/>
                  <a:pt x="4844839" y="340615"/>
                </a:cubicBezTo>
                <a:close/>
                <a:moveTo>
                  <a:pt x="4816184" y="338225"/>
                </a:moveTo>
                <a:cubicBezTo>
                  <a:pt x="4815744" y="338285"/>
                  <a:pt x="4815451" y="338565"/>
                  <a:pt x="4815061" y="338743"/>
                </a:cubicBezTo>
                <a:cubicBezTo>
                  <a:pt x="4815695" y="338863"/>
                  <a:pt x="4816623" y="339142"/>
                  <a:pt x="4816867" y="339062"/>
                </a:cubicBezTo>
                <a:cubicBezTo>
                  <a:pt x="4817502" y="338883"/>
                  <a:pt x="4817844" y="338525"/>
                  <a:pt x="4818283" y="338225"/>
                </a:cubicBezTo>
                <a:cubicBezTo>
                  <a:pt x="4817551" y="338225"/>
                  <a:pt x="4816818" y="338146"/>
                  <a:pt x="4816184" y="338225"/>
                </a:cubicBezTo>
                <a:close/>
                <a:moveTo>
                  <a:pt x="501737" y="330185"/>
                </a:moveTo>
                <a:cubicBezTo>
                  <a:pt x="500440" y="332488"/>
                  <a:pt x="499141" y="334822"/>
                  <a:pt x="497843" y="337124"/>
                </a:cubicBezTo>
                <a:cubicBezTo>
                  <a:pt x="498444" y="337493"/>
                  <a:pt x="499046" y="337862"/>
                  <a:pt x="499648" y="338231"/>
                </a:cubicBezTo>
                <a:cubicBezTo>
                  <a:pt x="501263" y="336142"/>
                  <a:pt x="502845" y="334024"/>
                  <a:pt x="504461" y="331935"/>
                </a:cubicBezTo>
                <a:cubicBezTo>
                  <a:pt x="503574" y="331353"/>
                  <a:pt x="502656" y="330767"/>
                  <a:pt x="501737" y="330185"/>
                </a:cubicBezTo>
                <a:close/>
                <a:moveTo>
                  <a:pt x="480744" y="300922"/>
                </a:moveTo>
                <a:cubicBezTo>
                  <a:pt x="480173" y="302734"/>
                  <a:pt x="479574" y="304545"/>
                  <a:pt x="479002" y="306358"/>
                </a:cubicBezTo>
                <a:cubicBezTo>
                  <a:pt x="479510" y="306511"/>
                  <a:pt x="480017" y="306665"/>
                  <a:pt x="480522" y="306818"/>
                </a:cubicBezTo>
                <a:cubicBezTo>
                  <a:pt x="481124" y="305037"/>
                  <a:pt x="481725" y="303225"/>
                  <a:pt x="482360" y="301414"/>
                </a:cubicBezTo>
                <a:cubicBezTo>
                  <a:pt x="481820" y="301260"/>
                  <a:pt x="481282" y="301076"/>
                  <a:pt x="480744" y="300922"/>
                </a:cubicBezTo>
                <a:close/>
                <a:moveTo>
                  <a:pt x="3671508" y="273512"/>
                </a:moveTo>
                <a:cubicBezTo>
                  <a:pt x="3671069" y="273512"/>
                  <a:pt x="3670580" y="273812"/>
                  <a:pt x="3670092" y="273972"/>
                </a:cubicBezTo>
                <a:cubicBezTo>
                  <a:pt x="3670433" y="274229"/>
                  <a:pt x="3670726" y="274468"/>
                  <a:pt x="3671019" y="274727"/>
                </a:cubicBezTo>
                <a:cubicBezTo>
                  <a:pt x="3671801" y="274449"/>
                  <a:pt x="3672533" y="274190"/>
                  <a:pt x="3673315" y="273912"/>
                </a:cubicBezTo>
                <a:cubicBezTo>
                  <a:pt x="3672726" y="273771"/>
                  <a:pt x="3672142" y="273512"/>
                  <a:pt x="3671508" y="273512"/>
                </a:cubicBezTo>
                <a:close/>
                <a:moveTo>
                  <a:pt x="3638948" y="272317"/>
                </a:moveTo>
                <a:cubicBezTo>
                  <a:pt x="3638754" y="273054"/>
                  <a:pt x="3638509" y="273771"/>
                  <a:pt x="3638315" y="274488"/>
                </a:cubicBezTo>
                <a:cubicBezTo>
                  <a:pt x="3643390" y="274747"/>
                  <a:pt x="3648465" y="275026"/>
                  <a:pt x="3653545" y="275285"/>
                </a:cubicBezTo>
                <a:cubicBezTo>
                  <a:pt x="3653789" y="274528"/>
                  <a:pt x="3653985" y="273752"/>
                  <a:pt x="3654228" y="272994"/>
                </a:cubicBezTo>
                <a:cubicBezTo>
                  <a:pt x="3649149" y="272756"/>
                  <a:pt x="3644074" y="272536"/>
                  <a:pt x="3638948" y="272317"/>
                </a:cubicBezTo>
                <a:close/>
                <a:moveTo>
                  <a:pt x="488722" y="271813"/>
                </a:moveTo>
                <a:cubicBezTo>
                  <a:pt x="487362" y="277156"/>
                  <a:pt x="486001" y="282499"/>
                  <a:pt x="484638" y="287841"/>
                </a:cubicBezTo>
                <a:cubicBezTo>
                  <a:pt x="485525" y="288056"/>
                  <a:pt x="486412" y="288241"/>
                  <a:pt x="487300" y="288455"/>
                </a:cubicBezTo>
                <a:cubicBezTo>
                  <a:pt x="488660" y="283112"/>
                  <a:pt x="489990" y="277740"/>
                  <a:pt x="491351" y="272397"/>
                </a:cubicBezTo>
                <a:cubicBezTo>
                  <a:pt x="490464" y="272212"/>
                  <a:pt x="489610" y="271997"/>
                  <a:pt x="488722" y="271813"/>
                </a:cubicBezTo>
                <a:close/>
                <a:moveTo>
                  <a:pt x="3640267" y="212285"/>
                </a:moveTo>
                <a:cubicBezTo>
                  <a:pt x="3640218" y="212684"/>
                  <a:pt x="3640169" y="213101"/>
                  <a:pt x="3640121" y="213500"/>
                </a:cubicBezTo>
                <a:cubicBezTo>
                  <a:pt x="3643781" y="213580"/>
                  <a:pt x="3647444" y="213679"/>
                  <a:pt x="3651103" y="213759"/>
                </a:cubicBezTo>
                <a:cubicBezTo>
                  <a:pt x="3651151" y="213340"/>
                  <a:pt x="3651201" y="212902"/>
                  <a:pt x="3651250" y="212484"/>
                </a:cubicBezTo>
                <a:cubicBezTo>
                  <a:pt x="3647590" y="212424"/>
                  <a:pt x="3643976" y="212345"/>
                  <a:pt x="3640267" y="212285"/>
                </a:cubicBezTo>
                <a:close/>
                <a:moveTo>
                  <a:pt x="4633329" y="210353"/>
                </a:moveTo>
                <a:cubicBezTo>
                  <a:pt x="4632695" y="210213"/>
                  <a:pt x="4631082" y="210851"/>
                  <a:pt x="4626837" y="211866"/>
                </a:cubicBezTo>
                <a:cubicBezTo>
                  <a:pt x="4632840" y="211986"/>
                  <a:pt x="4635914" y="212046"/>
                  <a:pt x="4638942" y="212105"/>
                </a:cubicBezTo>
                <a:cubicBezTo>
                  <a:pt x="4637087" y="211509"/>
                  <a:pt x="4635380" y="210790"/>
                  <a:pt x="4633329" y="210353"/>
                </a:cubicBezTo>
                <a:close/>
                <a:moveTo>
                  <a:pt x="441355" y="207238"/>
                </a:moveTo>
                <a:lnTo>
                  <a:pt x="440332" y="212374"/>
                </a:lnTo>
                <a:lnTo>
                  <a:pt x="440278" y="212458"/>
                </a:lnTo>
                <a:lnTo>
                  <a:pt x="440266" y="212615"/>
                </a:lnTo>
                <a:lnTo>
                  <a:pt x="436637" y="222961"/>
                </a:lnTo>
                <a:cubicBezTo>
                  <a:pt x="437555" y="223176"/>
                  <a:pt x="438442" y="223389"/>
                  <a:pt x="439358" y="223604"/>
                </a:cubicBezTo>
                <a:lnTo>
                  <a:pt x="440266" y="212615"/>
                </a:lnTo>
                <a:lnTo>
                  <a:pt x="440309" y="212489"/>
                </a:lnTo>
                <a:lnTo>
                  <a:pt x="440332" y="212374"/>
                </a:lnTo>
                <a:lnTo>
                  <a:pt x="443223" y="207883"/>
                </a:lnTo>
                <a:cubicBezTo>
                  <a:pt x="442591" y="207668"/>
                  <a:pt x="441989" y="207453"/>
                  <a:pt x="441355" y="207238"/>
                </a:cubicBezTo>
                <a:close/>
                <a:moveTo>
                  <a:pt x="4600819" y="202366"/>
                </a:moveTo>
                <a:cubicBezTo>
                  <a:pt x="4600477" y="202864"/>
                  <a:pt x="4600135" y="203342"/>
                  <a:pt x="4599794" y="203841"/>
                </a:cubicBezTo>
                <a:cubicBezTo>
                  <a:pt x="4603358" y="204298"/>
                  <a:pt x="4606921" y="204736"/>
                  <a:pt x="4610483" y="205194"/>
                </a:cubicBezTo>
                <a:cubicBezTo>
                  <a:pt x="4610874" y="204636"/>
                  <a:pt x="4611264" y="204058"/>
                  <a:pt x="4611655" y="203501"/>
                </a:cubicBezTo>
                <a:cubicBezTo>
                  <a:pt x="4608043" y="203122"/>
                  <a:pt x="4604430" y="202764"/>
                  <a:pt x="4600819" y="202366"/>
                </a:cubicBezTo>
                <a:close/>
                <a:moveTo>
                  <a:pt x="3614981" y="202326"/>
                </a:moveTo>
                <a:cubicBezTo>
                  <a:pt x="3614786" y="203202"/>
                  <a:pt x="3614640" y="204079"/>
                  <a:pt x="3614445" y="204955"/>
                </a:cubicBezTo>
                <a:cubicBezTo>
                  <a:pt x="3619472" y="205074"/>
                  <a:pt x="3624451" y="205194"/>
                  <a:pt x="3629478" y="205314"/>
                </a:cubicBezTo>
                <a:cubicBezTo>
                  <a:pt x="3629673" y="204656"/>
                  <a:pt x="3629871" y="203980"/>
                  <a:pt x="3630063" y="203302"/>
                </a:cubicBezTo>
                <a:cubicBezTo>
                  <a:pt x="3625037" y="202964"/>
                  <a:pt x="3620009" y="202645"/>
                  <a:pt x="3614981" y="202326"/>
                </a:cubicBezTo>
                <a:close/>
                <a:moveTo>
                  <a:pt x="4646020" y="197008"/>
                </a:moveTo>
                <a:cubicBezTo>
                  <a:pt x="4644458" y="197266"/>
                  <a:pt x="4642847" y="197526"/>
                  <a:pt x="4641286" y="197785"/>
                </a:cubicBezTo>
                <a:cubicBezTo>
                  <a:pt x="4642505" y="199338"/>
                  <a:pt x="4643725" y="200912"/>
                  <a:pt x="4644946" y="202465"/>
                </a:cubicBezTo>
                <a:cubicBezTo>
                  <a:pt x="4647095" y="202186"/>
                  <a:pt x="4649290" y="201927"/>
                  <a:pt x="4651487" y="201668"/>
                </a:cubicBezTo>
                <a:cubicBezTo>
                  <a:pt x="4649632" y="200115"/>
                  <a:pt x="4647824" y="198541"/>
                  <a:pt x="4646020" y="197008"/>
                </a:cubicBezTo>
                <a:close/>
                <a:moveTo>
                  <a:pt x="428658" y="195754"/>
                </a:moveTo>
                <a:cubicBezTo>
                  <a:pt x="427169" y="198701"/>
                  <a:pt x="425681" y="201651"/>
                  <a:pt x="424161" y="204567"/>
                </a:cubicBezTo>
                <a:cubicBezTo>
                  <a:pt x="424985" y="205059"/>
                  <a:pt x="425777" y="205519"/>
                  <a:pt x="426569" y="206011"/>
                </a:cubicBezTo>
                <a:cubicBezTo>
                  <a:pt x="428531" y="203430"/>
                  <a:pt x="430464" y="200821"/>
                  <a:pt x="432394" y="198242"/>
                </a:cubicBezTo>
                <a:cubicBezTo>
                  <a:pt x="431158" y="197413"/>
                  <a:pt x="429894" y="196584"/>
                  <a:pt x="428658" y="195754"/>
                </a:cubicBezTo>
                <a:close/>
                <a:moveTo>
                  <a:pt x="2295553" y="195395"/>
                </a:moveTo>
                <a:cubicBezTo>
                  <a:pt x="2295553" y="195674"/>
                  <a:pt x="2295553" y="195952"/>
                  <a:pt x="2295553" y="196231"/>
                </a:cubicBezTo>
                <a:cubicBezTo>
                  <a:pt x="2296236" y="196370"/>
                  <a:pt x="2296970" y="196609"/>
                  <a:pt x="2297602" y="196569"/>
                </a:cubicBezTo>
                <a:cubicBezTo>
                  <a:pt x="2298092" y="196550"/>
                  <a:pt x="2298483" y="196151"/>
                  <a:pt x="2298871" y="195933"/>
                </a:cubicBezTo>
                <a:cubicBezTo>
                  <a:pt x="2297747" y="195754"/>
                  <a:pt x="2296675" y="195574"/>
                  <a:pt x="2295553" y="195395"/>
                </a:cubicBezTo>
                <a:close/>
                <a:moveTo>
                  <a:pt x="2484363" y="194598"/>
                </a:moveTo>
                <a:cubicBezTo>
                  <a:pt x="2483728" y="194678"/>
                  <a:pt x="2483044" y="194737"/>
                  <a:pt x="2482362" y="194817"/>
                </a:cubicBezTo>
                <a:cubicBezTo>
                  <a:pt x="2482412" y="195036"/>
                  <a:pt x="2482314" y="195395"/>
                  <a:pt x="2482607" y="195455"/>
                </a:cubicBezTo>
                <a:cubicBezTo>
                  <a:pt x="2483141" y="195594"/>
                  <a:pt x="2483972" y="195555"/>
                  <a:pt x="2484655" y="195574"/>
                </a:cubicBezTo>
                <a:cubicBezTo>
                  <a:pt x="2484558" y="195255"/>
                  <a:pt x="2484460" y="194916"/>
                  <a:pt x="2484363" y="194598"/>
                </a:cubicBezTo>
                <a:close/>
                <a:moveTo>
                  <a:pt x="3714902" y="192666"/>
                </a:moveTo>
                <a:cubicBezTo>
                  <a:pt x="3714121" y="192686"/>
                  <a:pt x="3713242" y="192606"/>
                  <a:pt x="3712656" y="192726"/>
                </a:cubicBezTo>
                <a:cubicBezTo>
                  <a:pt x="3712314" y="192805"/>
                  <a:pt x="3712362" y="193204"/>
                  <a:pt x="3712265" y="193463"/>
                </a:cubicBezTo>
                <a:cubicBezTo>
                  <a:pt x="3712948" y="193562"/>
                  <a:pt x="3713633" y="193680"/>
                  <a:pt x="3714316" y="193760"/>
                </a:cubicBezTo>
                <a:cubicBezTo>
                  <a:pt x="3714511" y="193403"/>
                  <a:pt x="3714707" y="193025"/>
                  <a:pt x="3714902" y="192666"/>
                </a:cubicBezTo>
                <a:close/>
                <a:moveTo>
                  <a:pt x="2615672" y="191370"/>
                </a:moveTo>
                <a:cubicBezTo>
                  <a:pt x="2615477" y="192507"/>
                  <a:pt x="2615330" y="193622"/>
                  <a:pt x="2615136" y="194757"/>
                </a:cubicBezTo>
                <a:cubicBezTo>
                  <a:pt x="2616206" y="194857"/>
                  <a:pt x="2617329" y="194936"/>
                  <a:pt x="2618404" y="195036"/>
                </a:cubicBezTo>
                <a:cubicBezTo>
                  <a:pt x="2619088" y="193920"/>
                  <a:pt x="2619722" y="192825"/>
                  <a:pt x="2620406" y="191709"/>
                </a:cubicBezTo>
                <a:cubicBezTo>
                  <a:pt x="2618795" y="191591"/>
                  <a:pt x="2617232" y="191490"/>
                  <a:pt x="2615672" y="191370"/>
                </a:cubicBezTo>
                <a:close/>
                <a:moveTo>
                  <a:pt x="4447056" y="189678"/>
                </a:moveTo>
                <a:cubicBezTo>
                  <a:pt x="4446910" y="189698"/>
                  <a:pt x="4446812" y="190196"/>
                  <a:pt x="4446715" y="190475"/>
                </a:cubicBezTo>
                <a:cubicBezTo>
                  <a:pt x="4447935" y="190535"/>
                  <a:pt x="4449156" y="190595"/>
                  <a:pt x="4450374" y="190575"/>
                </a:cubicBezTo>
                <a:cubicBezTo>
                  <a:pt x="4450521" y="190555"/>
                  <a:pt x="4450618" y="190057"/>
                  <a:pt x="4450716" y="189778"/>
                </a:cubicBezTo>
                <a:cubicBezTo>
                  <a:pt x="4449497" y="189738"/>
                  <a:pt x="4448277" y="189658"/>
                  <a:pt x="4447056" y="189678"/>
                </a:cubicBezTo>
                <a:close/>
                <a:moveTo>
                  <a:pt x="3772161" y="186571"/>
                </a:moveTo>
                <a:cubicBezTo>
                  <a:pt x="3771575" y="186949"/>
                  <a:pt x="3770988" y="187328"/>
                  <a:pt x="3770402" y="187707"/>
                </a:cubicBezTo>
                <a:cubicBezTo>
                  <a:pt x="3773723" y="188722"/>
                  <a:pt x="3777089" y="189718"/>
                  <a:pt x="3780411" y="190734"/>
                </a:cubicBezTo>
                <a:cubicBezTo>
                  <a:pt x="3781336" y="190176"/>
                  <a:pt x="3782267" y="189599"/>
                  <a:pt x="3783192" y="189021"/>
                </a:cubicBezTo>
                <a:cubicBezTo>
                  <a:pt x="3779532" y="188205"/>
                  <a:pt x="3775820" y="187387"/>
                  <a:pt x="3772161" y="186571"/>
                </a:cubicBezTo>
                <a:close/>
                <a:moveTo>
                  <a:pt x="2722817" y="185675"/>
                </a:moveTo>
                <a:cubicBezTo>
                  <a:pt x="2721792" y="185715"/>
                  <a:pt x="2720962" y="186471"/>
                  <a:pt x="2720034" y="186909"/>
                </a:cubicBezTo>
                <a:cubicBezTo>
                  <a:pt x="2721303" y="187228"/>
                  <a:pt x="2722572" y="187766"/>
                  <a:pt x="2723745" y="187726"/>
                </a:cubicBezTo>
                <a:cubicBezTo>
                  <a:pt x="2724720" y="187686"/>
                  <a:pt x="2725551" y="186969"/>
                  <a:pt x="2726428" y="186551"/>
                </a:cubicBezTo>
                <a:cubicBezTo>
                  <a:pt x="2725207" y="186232"/>
                  <a:pt x="2723941" y="185614"/>
                  <a:pt x="2722817" y="185675"/>
                </a:cubicBezTo>
                <a:close/>
                <a:moveTo>
                  <a:pt x="2931494" y="185437"/>
                </a:moveTo>
                <a:cubicBezTo>
                  <a:pt x="2930567" y="185774"/>
                  <a:pt x="2929589" y="186072"/>
                  <a:pt x="2928759" y="186451"/>
                </a:cubicBezTo>
                <a:cubicBezTo>
                  <a:pt x="2928662" y="186491"/>
                  <a:pt x="2929541" y="186870"/>
                  <a:pt x="2929980" y="187109"/>
                </a:cubicBezTo>
                <a:cubicBezTo>
                  <a:pt x="2930908" y="186790"/>
                  <a:pt x="2931836" y="186451"/>
                  <a:pt x="2932764" y="186133"/>
                </a:cubicBezTo>
                <a:cubicBezTo>
                  <a:pt x="2932324" y="185894"/>
                  <a:pt x="2931885" y="185675"/>
                  <a:pt x="2931494" y="185437"/>
                </a:cubicBezTo>
                <a:close/>
                <a:moveTo>
                  <a:pt x="2796427" y="184381"/>
                </a:moveTo>
                <a:cubicBezTo>
                  <a:pt x="2796135" y="184639"/>
                  <a:pt x="2795450" y="185018"/>
                  <a:pt x="2795596" y="185117"/>
                </a:cubicBezTo>
                <a:cubicBezTo>
                  <a:pt x="2796085" y="185376"/>
                  <a:pt x="2797013" y="185515"/>
                  <a:pt x="2797746" y="185715"/>
                </a:cubicBezTo>
                <a:cubicBezTo>
                  <a:pt x="2797795" y="185437"/>
                  <a:pt x="2797989" y="185117"/>
                  <a:pt x="2797746" y="184858"/>
                </a:cubicBezTo>
                <a:cubicBezTo>
                  <a:pt x="2797598" y="184659"/>
                  <a:pt x="2796915" y="184539"/>
                  <a:pt x="2796427" y="184381"/>
                </a:cubicBezTo>
                <a:close/>
                <a:moveTo>
                  <a:pt x="2651696" y="183265"/>
                </a:moveTo>
                <a:cubicBezTo>
                  <a:pt x="2651598" y="183902"/>
                  <a:pt x="2651549" y="184559"/>
                  <a:pt x="2651500" y="185197"/>
                </a:cubicBezTo>
                <a:cubicBezTo>
                  <a:pt x="2661457" y="185197"/>
                  <a:pt x="2671466" y="185197"/>
                  <a:pt x="2681471" y="185197"/>
                </a:cubicBezTo>
                <a:cubicBezTo>
                  <a:pt x="2681520" y="184798"/>
                  <a:pt x="2681568" y="184381"/>
                  <a:pt x="2681618" y="183981"/>
                </a:cubicBezTo>
                <a:cubicBezTo>
                  <a:pt x="2671612" y="183742"/>
                  <a:pt x="2661652" y="183503"/>
                  <a:pt x="2651696" y="183265"/>
                </a:cubicBezTo>
                <a:close/>
                <a:moveTo>
                  <a:pt x="2889711" y="183224"/>
                </a:moveTo>
                <a:cubicBezTo>
                  <a:pt x="2888393" y="183404"/>
                  <a:pt x="2887123" y="183563"/>
                  <a:pt x="2885903" y="183722"/>
                </a:cubicBezTo>
                <a:cubicBezTo>
                  <a:pt x="2886781" y="184201"/>
                  <a:pt x="2887416" y="184898"/>
                  <a:pt x="2888589" y="185097"/>
                </a:cubicBezTo>
                <a:cubicBezTo>
                  <a:pt x="2889565" y="185257"/>
                  <a:pt x="2891125" y="184838"/>
                  <a:pt x="2892395" y="184679"/>
                </a:cubicBezTo>
                <a:cubicBezTo>
                  <a:pt x="2891467" y="184180"/>
                  <a:pt x="2890587" y="183702"/>
                  <a:pt x="2889711" y="183224"/>
                </a:cubicBezTo>
                <a:close/>
                <a:moveTo>
                  <a:pt x="3064901" y="182667"/>
                </a:moveTo>
                <a:cubicBezTo>
                  <a:pt x="3064218" y="182807"/>
                  <a:pt x="3063534" y="182927"/>
                  <a:pt x="3062851" y="183066"/>
                </a:cubicBezTo>
                <a:cubicBezTo>
                  <a:pt x="3063144" y="183285"/>
                  <a:pt x="3063339" y="183623"/>
                  <a:pt x="3063777" y="183683"/>
                </a:cubicBezTo>
                <a:cubicBezTo>
                  <a:pt x="3064462" y="183782"/>
                  <a:pt x="3065292" y="183702"/>
                  <a:pt x="3066074" y="183702"/>
                </a:cubicBezTo>
                <a:cubicBezTo>
                  <a:pt x="3065683" y="183364"/>
                  <a:pt x="3065292" y="183005"/>
                  <a:pt x="3064901" y="182667"/>
                </a:cubicBezTo>
                <a:close/>
                <a:moveTo>
                  <a:pt x="4295882" y="181890"/>
                </a:moveTo>
                <a:cubicBezTo>
                  <a:pt x="4295295" y="182647"/>
                  <a:pt x="4294758" y="183404"/>
                  <a:pt x="4294172" y="184160"/>
                </a:cubicBezTo>
                <a:lnTo>
                  <a:pt x="4321158" y="186168"/>
                </a:lnTo>
                <a:lnTo>
                  <a:pt x="4321654" y="186252"/>
                </a:lnTo>
                <a:lnTo>
                  <a:pt x="4322025" y="186279"/>
                </a:lnTo>
                <a:lnTo>
                  <a:pt x="4329026" y="187985"/>
                </a:lnTo>
                <a:cubicBezTo>
                  <a:pt x="4329365" y="187607"/>
                  <a:pt x="4329658" y="187228"/>
                  <a:pt x="4330000" y="186850"/>
                </a:cubicBezTo>
                <a:lnTo>
                  <a:pt x="4322025" y="186279"/>
                </a:lnTo>
                <a:lnTo>
                  <a:pt x="4321753" y="186212"/>
                </a:lnTo>
                <a:lnTo>
                  <a:pt x="4321158" y="186168"/>
                </a:lnTo>
                <a:close/>
                <a:moveTo>
                  <a:pt x="3695425" y="180694"/>
                </a:moveTo>
                <a:cubicBezTo>
                  <a:pt x="3692789" y="181392"/>
                  <a:pt x="3690155" y="182089"/>
                  <a:pt x="3687517" y="182787"/>
                </a:cubicBezTo>
                <a:cubicBezTo>
                  <a:pt x="3688836" y="183364"/>
                  <a:pt x="3690155" y="183922"/>
                  <a:pt x="3691472" y="184499"/>
                </a:cubicBezTo>
                <a:cubicBezTo>
                  <a:pt x="3693717" y="183702"/>
                  <a:pt x="3696012" y="182886"/>
                  <a:pt x="3698255" y="182089"/>
                </a:cubicBezTo>
                <a:cubicBezTo>
                  <a:pt x="3697330" y="181611"/>
                  <a:pt x="3696353" y="181153"/>
                  <a:pt x="3695425" y="180694"/>
                </a:cubicBezTo>
                <a:close/>
                <a:moveTo>
                  <a:pt x="3850507" y="178265"/>
                </a:moveTo>
                <a:cubicBezTo>
                  <a:pt x="3850165" y="178823"/>
                  <a:pt x="3849872" y="179381"/>
                  <a:pt x="3849531" y="179939"/>
                </a:cubicBezTo>
                <a:cubicBezTo>
                  <a:pt x="3858025" y="180795"/>
                  <a:pt x="3866565" y="181631"/>
                  <a:pt x="3875059" y="182488"/>
                </a:cubicBezTo>
                <a:cubicBezTo>
                  <a:pt x="3875353" y="181930"/>
                  <a:pt x="3875694" y="181392"/>
                  <a:pt x="3875987" y="180834"/>
                </a:cubicBezTo>
                <a:cubicBezTo>
                  <a:pt x="3867493" y="179978"/>
                  <a:pt x="3858999" y="179122"/>
                  <a:pt x="3850507" y="178265"/>
                </a:cubicBezTo>
                <a:close/>
                <a:moveTo>
                  <a:pt x="1713841" y="178125"/>
                </a:moveTo>
                <a:cubicBezTo>
                  <a:pt x="1712428" y="178165"/>
                  <a:pt x="1711060" y="178185"/>
                  <a:pt x="1709644" y="178225"/>
                </a:cubicBezTo>
                <a:cubicBezTo>
                  <a:pt x="1709839" y="179580"/>
                  <a:pt x="1710084" y="180934"/>
                  <a:pt x="1710279" y="182289"/>
                </a:cubicBezTo>
                <a:cubicBezTo>
                  <a:pt x="1711644" y="182249"/>
                  <a:pt x="1713011" y="182229"/>
                  <a:pt x="1714379" y="182189"/>
                </a:cubicBezTo>
                <a:cubicBezTo>
                  <a:pt x="1714183" y="180834"/>
                  <a:pt x="1714036" y="179480"/>
                  <a:pt x="1713841" y="178125"/>
                </a:cubicBezTo>
                <a:close/>
                <a:moveTo>
                  <a:pt x="2653988" y="176850"/>
                </a:moveTo>
                <a:cubicBezTo>
                  <a:pt x="2653502" y="176931"/>
                  <a:pt x="2653210" y="177210"/>
                  <a:pt x="2652819" y="177389"/>
                </a:cubicBezTo>
                <a:cubicBezTo>
                  <a:pt x="2653453" y="177509"/>
                  <a:pt x="2654381" y="177807"/>
                  <a:pt x="2654626" y="177708"/>
                </a:cubicBezTo>
                <a:cubicBezTo>
                  <a:pt x="2655258" y="177509"/>
                  <a:pt x="2655647" y="177150"/>
                  <a:pt x="2656089" y="176850"/>
                </a:cubicBezTo>
                <a:cubicBezTo>
                  <a:pt x="2655404" y="176831"/>
                  <a:pt x="2654626" y="176771"/>
                  <a:pt x="2653988" y="176850"/>
                </a:cubicBezTo>
                <a:close/>
                <a:moveTo>
                  <a:pt x="3663257" y="175496"/>
                </a:moveTo>
                <a:cubicBezTo>
                  <a:pt x="3654909" y="175735"/>
                  <a:pt x="3646613" y="175994"/>
                  <a:pt x="3638315" y="176234"/>
                </a:cubicBezTo>
                <a:cubicBezTo>
                  <a:pt x="3638265" y="176572"/>
                  <a:pt x="3638265" y="176891"/>
                  <a:pt x="3638265" y="177229"/>
                </a:cubicBezTo>
                <a:cubicBezTo>
                  <a:pt x="3646759" y="177229"/>
                  <a:pt x="3655300" y="177229"/>
                  <a:pt x="3663795" y="177229"/>
                </a:cubicBezTo>
                <a:cubicBezTo>
                  <a:pt x="3663599" y="176652"/>
                  <a:pt x="3663453" y="176074"/>
                  <a:pt x="3663257" y="175496"/>
                </a:cubicBezTo>
                <a:close/>
                <a:moveTo>
                  <a:pt x="369241" y="175392"/>
                </a:moveTo>
                <a:cubicBezTo>
                  <a:pt x="371096" y="175730"/>
                  <a:pt x="373001" y="176089"/>
                  <a:pt x="375586" y="176567"/>
                </a:cubicBezTo>
                <a:cubicBezTo>
                  <a:pt x="373245" y="176886"/>
                  <a:pt x="371926" y="177066"/>
                  <a:pt x="370608" y="177224"/>
                </a:cubicBezTo>
                <a:cubicBezTo>
                  <a:pt x="370169" y="176607"/>
                  <a:pt x="369730" y="176009"/>
                  <a:pt x="369241" y="175392"/>
                </a:cubicBezTo>
                <a:close/>
                <a:moveTo>
                  <a:pt x="3821071" y="174719"/>
                </a:moveTo>
                <a:cubicBezTo>
                  <a:pt x="3820827" y="175039"/>
                  <a:pt x="3820583" y="175358"/>
                  <a:pt x="3820339" y="175675"/>
                </a:cubicBezTo>
                <a:cubicBezTo>
                  <a:pt x="3823171" y="176054"/>
                  <a:pt x="3826051" y="176432"/>
                  <a:pt x="3828930" y="176831"/>
                </a:cubicBezTo>
                <a:cubicBezTo>
                  <a:pt x="3829175" y="176492"/>
                  <a:pt x="3829468" y="176153"/>
                  <a:pt x="3829712" y="175815"/>
                </a:cubicBezTo>
                <a:cubicBezTo>
                  <a:pt x="3826831" y="175456"/>
                  <a:pt x="3823952" y="175079"/>
                  <a:pt x="3821071" y="174719"/>
                </a:cubicBezTo>
                <a:close/>
                <a:moveTo>
                  <a:pt x="3584181" y="173026"/>
                </a:moveTo>
                <a:cubicBezTo>
                  <a:pt x="3596336" y="179281"/>
                  <a:pt x="3596336" y="179281"/>
                  <a:pt x="3610587" y="173026"/>
                </a:cubicBezTo>
                <a:cubicBezTo>
                  <a:pt x="3601021" y="173026"/>
                  <a:pt x="3593015" y="173026"/>
                  <a:pt x="3584181" y="173026"/>
                </a:cubicBezTo>
                <a:close/>
                <a:moveTo>
                  <a:pt x="4204745" y="171951"/>
                </a:moveTo>
                <a:cubicBezTo>
                  <a:pt x="4207530" y="175456"/>
                  <a:pt x="4207871" y="178444"/>
                  <a:pt x="4211726" y="180038"/>
                </a:cubicBezTo>
                <a:cubicBezTo>
                  <a:pt x="4216607" y="182089"/>
                  <a:pt x="4223783" y="186511"/>
                  <a:pt x="4231350" y="180457"/>
                </a:cubicBezTo>
                <a:cubicBezTo>
                  <a:pt x="4232472" y="179540"/>
                  <a:pt x="4237793" y="178982"/>
                  <a:pt x="4240964" y="179101"/>
                </a:cubicBezTo>
                <a:cubicBezTo>
                  <a:pt x="4251705" y="179520"/>
                  <a:pt x="4262347" y="180297"/>
                  <a:pt x="4273670" y="179580"/>
                </a:cubicBezTo>
                <a:cubicBezTo>
                  <a:pt x="4251413" y="177130"/>
                  <a:pt x="4229201" y="174660"/>
                  <a:pt x="4204745" y="171951"/>
                </a:cubicBezTo>
                <a:close/>
                <a:moveTo>
                  <a:pt x="4402490" y="170815"/>
                </a:moveTo>
                <a:cubicBezTo>
                  <a:pt x="4401806" y="170895"/>
                  <a:pt x="4401073" y="170975"/>
                  <a:pt x="4400389" y="171055"/>
                </a:cubicBezTo>
                <a:cubicBezTo>
                  <a:pt x="4400487" y="171313"/>
                  <a:pt x="4400341" y="171692"/>
                  <a:pt x="4400682" y="171771"/>
                </a:cubicBezTo>
                <a:cubicBezTo>
                  <a:pt x="4401268" y="171911"/>
                  <a:pt x="4402099" y="171851"/>
                  <a:pt x="4402831" y="171892"/>
                </a:cubicBezTo>
                <a:cubicBezTo>
                  <a:pt x="4402734" y="171533"/>
                  <a:pt x="4402587" y="171174"/>
                  <a:pt x="4402490" y="170815"/>
                </a:cubicBezTo>
                <a:close/>
                <a:moveTo>
                  <a:pt x="2734874" y="170736"/>
                </a:moveTo>
                <a:cubicBezTo>
                  <a:pt x="2734874" y="171712"/>
                  <a:pt x="2734825" y="172708"/>
                  <a:pt x="2734825" y="173704"/>
                </a:cubicBezTo>
                <a:lnTo>
                  <a:pt x="2754431" y="172294"/>
                </a:lnTo>
                <a:lnTo>
                  <a:pt x="2754888" y="172330"/>
                </a:lnTo>
                <a:lnTo>
                  <a:pt x="2755469" y="172409"/>
                </a:lnTo>
                <a:lnTo>
                  <a:pt x="2764210" y="175617"/>
                </a:lnTo>
                <a:cubicBezTo>
                  <a:pt x="2765089" y="175059"/>
                  <a:pt x="2765918" y="174521"/>
                  <a:pt x="2766749" y="173962"/>
                </a:cubicBezTo>
                <a:lnTo>
                  <a:pt x="2755469" y="172409"/>
                </a:lnTo>
                <a:lnTo>
                  <a:pt x="2755034" y="172251"/>
                </a:lnTo>
                <a:lnTo>
                  <a:pt x="2754431" y="172294"/>
                </a:lnTo>
                <a:close/>
                <a:moveTo>
                  <a:pt x="211085" y="167685"/>
                </a:moveTo>
                <a:cubicBezTo>
                  <a:pt x="221385" y="169097"/>
                  <a:pt x="231686" y="170513"/>
                  <a:pt x="241984" y="171926"/>
                </a:cubicBezTo>
                <a:cubicBezTo>
                  <a:pt x="241348" y="172624"/>
                  <a:pt x="240763" y="173341"/>
                  <a:pt x="240131" y="174037"/>
                </a:cubicBezTo>
                <a:cubicBezTo>
                  <a:pt x="229976" y="172485"/>
                  <a:pt x="219824" y="170930"/>
                  <a:pt x="209621" y="169397"/>
                </a:cubicBezTo>
                <a:cubicBezTo>
                  <a:pt x="210109" y="168819"/>
                  <a:pt x="210597" y="168241"/>
                  <a:pt x="211085" y="167685"/>
                </a:cubicBezTo>
                <a:close/>
                <a:moveTo>
                  <a:pt x="130117" y="167486"/>
                </a:moveTo>
                <a:lnTo>
                  <a:pt x="136735" y="167559"/>
                </a:lnTo>
                <a:lnTo>
                  <a:pt x="134106" y="168660"/>
                </a:lnTo>
                <a:close/>
                <a:moveTo>
                  <a:pt x="2708563" y="167032"/>
                </a:moveTo>
                <a:cubicBezTo>
                  <a:pt x="2704854" y="167146"/>
                  <a:pt x="2701046" y="168047"/>
                  <a:pt x="2697532" y="170378"/>
                </a:cubicBezTo>
                <a:cubicBezTo>
                  <a:pt x="2704950" y="172011"/>
                  <a:pt x="2711787" y="173524"/>
                  <a:pt x="2723354" y="176074"/>
                </a:cubicBezTo>
                <a:cubicBezTo>
                  <a:pt x="2721303" y="172071"/>
                  <a:pt x="2721889" y="169143"/>
                  <a:pt x="2719008" y="168406"/>
                </a:cubicBezTo>
                <a:cubicBezTo>
                  <a:pt x="2715884" y="167589"/>
                  <a:pt x="2712273" y="166917"/>
                  <a:pt x="2708563" y="167032"/>
                </a:cubicBezTo>
                <a:close/>
                <a:moveTo>
                  <a:pt x="2301264" y="166793"/>
                </a:moveTo>
                <a:cubicBezTo>
                  <a:pt x="2295699" y="167211"/>
                  <a:pt x="2290134" y="167649"/>
                  <a:pt x="2284570" y="168067"/>
                </a:cubicBezTo>
                <a:cubicBezTo>
                  <a:pt x="2284717" y="168685"/>
                  <a:pt x="2284912" y="169322"/>
                  <a:pt x="2285058" y="169940"/>
                </a:cubicBezTo>
                <a:cubicBezTo>
                  <a:pt x="2290770" y="169741"/>
                  <a:pt x="2296431" y="169541"/>
                  <a:pt x="2302142" y="169362"/>
                </a:cubicBezTo>
                <a:cubicBezTo>
                  <a:pt x="2301850" y="168505"/>
                  <a:pt x="2301556" y="167649"/>
                  <a:pt x="2301264" y="166793"/>
                </a:cubicBezTo>
                <a:close/>
                <a:moveTo>
                  <a:pt x="3542883" y="166753"/>
                </a:moveTo>
                <a:cubicBezTo>
                  <a:pt x="3542248" y="166912"/>
                  <a:pt x="3541663" y="167051"/>
                  <a:pt x="3541077" y="167211"/>
                </a:cubicBezTo>
                <a:cubicBezTo>
                  <a:pt x="3541467" y="167411"/>
                  <a:pt x="3542151" y="167788"/>
                  <a:pt x="3542297" y="167768"/>
                </a:cubicBezTo>
                <a:cubicBezTo>
                  <a:pt x="3543225" y="167569"/>
                  <a:pt x="3544055" y="167291"/>
                  <a:pt x="3544885" y="167051"/>
                </a:cubicBezTo>
                <a:cubicBezTo>
                  <a:pt x="3544202" y="166953"/>
                  <a:pt x="3543568" y="166853"/>
                  <a:pt x="3542883" y="166753"/>
                </a:cubicBezTo>
                <a:close/>
                <a:moveTo>
                  <a:pt x="173639" y="164698"/>
                </a:moveTo>
                <a:lnTo>
                  <a:pt x="173401" y="164896"/>
                </a:lnTo>
                <a:lnTo>
                  <a:pt x="172805" y="164761"/>
                </a:lnTo>
                <a:close/>
                <a:moveTo>
                  <a:pt x="2576449" y="162943"/>
                </a:moveTo>
                <a:cubicBezTo>
                  <a:pt x="2572935" y="162898"/>
                  <a:pt x="2568908" y="163625"/>
                  <a:pt x="2564467" y="164662"/>
                </a:cubicBezTo>
                <a:cubicBezTo>
                  <a:pt x="2569250" y="167551"/>
                  <a:pt x="2573691" y="170258"/>
                  <a:pt x="2577940" y="172828"/>
                </a:cubicBezTo>
                <a:cubicBezTo>
                  <a:pt x="2589411" y="171533"/>
                  <a:pt x="2588727" y="168744"/>
                  <a:pt x="2585357" y="165856"/>
                </a:cubicBezTo>
                <a:cubicBezTo>
                  <a:pt x="2582965" y="163804"/>
                  <a:pt x="2579963" y="162988"/>
                  <a:pt x="2576449" y="162943"/>
                </a:cubicBezTo>
                <a:close/>
                <a:moveTo>
                  <a:pt x="4166427" y="161814"/>
                </a:moveTo>
                <a:cubicBezTo>
                  <a:pt x="4160081" y="166593"/>
                  <a:pt x="4156080" y="169641"/>
                  <a:pt x="4150711" y="173704"/>
                </a:cubicBezTo>
                <a:cubicBezTo>
                  <a:pt x="4161937" y="176253"/>
                  <a:pt x="4171894" y="178524"/>
                  <a:pt x="4181853" y="180814"/>
                </a:cubicBezTo>
                <a:cubicBezTo>
                  <a:pt x="4183023" y="180277"/>
                  <a:pt x="4184146" y="179759"/>
                  <a:pt x="4185317" y="179221"/>
                </a:cubicBezTo>
                <a:cubicBezTo>
                  <a:pt x="4179607" y="173943"/>
                  <a:pt x="4173848" y="168664"/>
                  <a:pt x="4166427" y="161814"/>
                </a:cubicBezTo>
                <a:close/>
                <a:moveTo>
                  <a:pt x="2149454" y="161475"/>
                </a:moveTo>
                <a:cubicBezTo>
                  <a:pt x="2148624" y="161614"/>
                  <a:pt x="2148575" y="162489"/>
                  <a:pt x="2148136" y="163048"/>
                </a:cubicBezTo>
                <a:cubicBezTo>
                  <a:pt x="2149502" y="163307"/>
                  <a:pt x="2150916" y="163566"/>
                  <a:pt x="2152283" y="163804"/>
                </a:cubicBezTo>
                <a:cubicBezTo>
                  <a:pt x="2152820" y="163127"/>
                  <a:pt x="2153310" y="162431"/>
                  <a:pt x="2153847" y="161754"/>
                </a:cubicBezTo>
                <a:cubicBezTo>
                  <a:pt x="2152382" y="161633"/>
                  <a:pt x="2150627" y="161275"/>
                  <a:pt x="2149454" y="161475"/>
                </a:cubicBezTo>
                <a:close/>
                <a:moveTo>
                  <a:pt x="2716764" y="161414"/>
                </a:moveTo>
                <a:cubicBezTo>
                  <a:pt x="2715885" y="161814"/>
                  <a:pt x="2715055" y="162231"/>
                  <a:pt x="2714224" y="162609"/>
                </a:cubicBezTo>
                <a:cubicBezTo>
                  <a:pt x="2715983" y="162967"/>
                  <a:pt x="2717790" y="163327"/>
                  <a:pt x="2719545" y="163685"/>
                </a:cubicBezTo>
                <a:cubicBezTo>
                  <a:pt x="2719887" y="163187"/>
                  <a:pt x="2720864" y="162509"/>
                  <a:pt x="2720424" y="162231"/>
                </a:cubicBezTo>
                <a:cubicBezTo>
                  <a:pt x="2719741" y="161814"/>
                  <a:pt x="2718034" y="161673"/>
                  <a:pt x="2716764" y="161414"/>
                </a:cubicBezTo>
                <a:close/>
                <a:moveTo>
                  <a:pt x="894410" y="161215"/>
                </a:moveTo>
                <a:cubicBezTo>
                  <a:pt x="890455" y="161853"/>
                  <a:pt x="886453" y="162509"/>
                  <a:pt x="882549" y="163147"/>
                </a:cubicBezTo>
                <a:cubicBezTo>
                  <a:pt x="882986" y="163705"/>
                  <a:pt x="883428" y="164283"/>
                  <a:pt x="883867" y="164841"/>
                </a:cubicBezTo>
                <a:cubicBezTo>
                  <a:pt x="887918" y="164462"/>
                  <a:pt x="892017" y="164065"/>
                  <a:pt x="896071" y="163665"/>
                </a:cubicBezTo>
                <a:cubicBezTo>
                  <a:pt x="895534" y="162849"/>
                  <a:pt x="894948" y="162033"/>
                  <a:pt x="894410" y="161215"/>
                </a:cubicBezTo>
                <a:close/>
                <a:moveTo>
                  <a:pt x="838813" y="159025"/>
                </a:moveTo>
                <a:cubicBezTo>
                  <a:pt x="838813" y="159303"/>
                  <a:pt x="838763" y="159563"/>
                  <a:pt x="838763" y="159820"/>
                </a:cubicBezTo>
                <a:cubicBezTo>
                  <a:pt x="842472" y="159901"/>
                  <a:pt x="846233" y="159980"/>
                  <a:pt x="849942" y="160059"/>
                </a:cubicBezTo>
                <a:cubicBezTo>
                  <a:pt x="849991" y="159701"/>
                  <a:pt x="849991" y="159363"/>
                  <a:pt x="850039" y="159025"/>
                </a:cubicBezTo>
                <a:cubicBezTo>
                  <a:pt x="846282" y="159025"/>
                  <a:pt x="842569" y="159025"/>
                  <a:pt x="838813" y="159025"/>
                </a:cubicBezTo>
                <a:close/>
                <a:moveTo>
                  <a:pt x="323746" y="158283"/>
                </a:moveTo>
                <a:cubicBezTo>
                  <a:pt x="323894" y="158223"/>
                  <a:pt x="324917" y="158521"/>
                  <a:pt x="325553" y="158661"/>
                </a:cubicBezTo>
                <a:cubicBezTo>
                  <a:pt x="325260" y="158881"/>
                  <a:pt x="324869" y="159079"/>
                  <a:pt x="324478" y="159279"/>
                </a:cubicBezTo>
                <a:cubicBezTo>
                  <a:pt x="323746" y="159279"/>
                  <a:pt x="323013" y="159279"/>
                  <a:pt x="322235" y="159279"/>
                </a:cubicBezTo>
                <a:cubicBezTo>
                  <a:pt x="322721" y="158940"/>
                  <a:pt x="323111" y="158562"/>
                  <a:pt x="323746" y="158283"/>
                </a:cubicBezTo>
                <a:close/>
                <a:moveTo>
                  <a:pt x="4430507" y="156655"/>
                </a:moveTo>
                <a:cubicBezTo>
                  <a:pt x="4430070" y="157013"/>
                  <a:pt x="4429679" y="157371"/>
                  <a:pt x="4429240" y="157729"/>
                </a:cubicBezTo>
                <a:cubicBezTo>
                  <a:pt x="4431971" y="158387"/>
                  <a:pt x="4434657" y="159045"/>
                  <a:pt x="4437392" y="159701"/>
                </a:cubicBezTo>
                <a:cubicBezTo>
                  <a:pt x="4438121" y="159144"/>
                  <a:pt x="4438854" y="158587"/>
                  <a:pt x="4439587" y="158029"/>
                </a:cubicBezTo>
                <a:cubicBezTo>
                  <a:pt x="4436559" y="157570"/>
                  <a:pt x="4433584" y="157093"/>
                  <a:pt x="4430507" y="156655"/>
                </a:cubicBezTo>
                <a:close/>
                <a:moveTo>
                  <a:pt x="2449609" y="155758"/>
                </a:moveTo>
                <a:cubicBezTo>
                  <a:pt x="2448094" y="156415"/>
                  <a:pt x="2445848" y="156993"/>
                  <a:pt x="2445360" y="157749"/>
                </a:cubicBezTo>
                <a:cubicBezTo>
                  <a:pt x="2445067" y="158248"/>
                  <a:pt x="2447363" y="159005"/>
                  <a:pt x="2449071" y="159961"/>
                </a:cubicBezTo>
                <a:cubicBezTo>
                  <a:pt x="2451217" y="158885"/>
                  <a:pt x="2453513" y="158248"/>
                  <a:pt x="2453659" y="157510"/>
                </a:cubicBezTo>
                <a:cubicBezTo>
                  <a:pt x="2453757" y="156972"/>
                  <a:pt x="2451071" y="156335"/>
                  <a:pt x="2449609" y="155758"/>
                </a:cubicBezTo>
                <a:close/>
                <a:moveTo>
                  <a:pt x="96305" y="155334"/>
                </a:moveTo>
                <a:lnTo>
                  <a:pt x="101115" y="155937"/>
                </a:lnTo>
                <a:cubicBezTo>
                  <a:pt x="109334" y="158273"/>
                  <a:pt x="112386" y="161291"/>
                  <a:pt x="110921" y="165155"/>
                </a:cubicBezTo>
                <a:lnTo>
                  <a:pt x="85507" y="157955"/>
                </a:lnTo>
                <a:close/>
                <a:moveTo>
                  <a:pt x="423020" y="153718"/>
                </a:moveTo>
                <a:cubicBezTo>
                  <a:pt x="422671" y="154610"/>
                  <a:pt x="421945" y="155562"/>
                  <a:pt x="422105" y="156359"/>
                </a:cubicBezTo>
                <a:cubicBezTo>
                  <a:pt x="422231" y="156943"/>
                  <a:pt x="423528" y="157280"/>
                  <a:pt x="424288" y="157741"/>
                </a:cubicBezTo>
                <a:cubicBezTo>
                  <a:pt x="424669" y="156881"/>
                  <a:pt x="425016" y="155990"/>
                  <a:pt x="425398" y="155130"/>
                </a:cubicBezTo>
                <a:cubicBezTo>
                  <a:pt x="424604" y="154640"/>
                  <a:pt x="423814" y="154179"/>
                  <a:pt x="423020" y="153718"/>
                </a:cubicBezTo>
                <a:close/>
                <a:moveTo>
                  <a:pt x="1919738" y="153308"/>
                </a:moveTo>
                <a:cubicBezTo>
                  <a:pt x="1919103" y="153468"/>
                  <a:pt x="1918225" y="153567"/>
                  <a:pt x="1917980" y="153787"/>
                </a:cubicBezTo>
                <a:cubicBezTo>
                  <a:pt x="1917735" y="153986"/>
                  <a:pt x="1918225" y="154324"/>
                  <a:pt x="1918370" y="154563"/>
                </a:cubicBezTo>
                <a:cubicBezTo>
                  <a:pt x="1919054" y="154563"/>
                  <a:pt x="1919738" y="154563"/>
                  <a:pt x="1920421" y="154563"/>
                </a:cubicBezTo>
                <a:cubicBezTo>
                  <a:pt x="1920177" y="154145"/>
                  <a:pt x="1919982" y="153727"/>
                  <a:pt x="1919738" y="153308"/>
                </a:cubicBezTo>
                <a:close/>
                <a:moveTo>
                  <a:pt x="2274025" y="151615"/>
                </a:moveTo>
                <a:cubicBezTo>
                  <a:pt x="2277542" y="158885"/>
                  <a:pt x="2279540" y="159184"/>
                  <a:pt x="2305021" y="156854"/>
                </a:cubicBezTo>
                <a:cubicBezTo>
                  <a:pt x="2301361" y="153267"/>
                  <a:pt x="2301361" y="153267"/>
                  <a:pt x="2274025" y="151615"/>
                </a:cubicBezTo>
                <a:close/>
                <a:moveTo>
                  <a:pt x="2380437" y="150997"/>
                </a:moveTo>
                <a:cubicBezTo>
                  <a:pt x="2372385" y="152610"/>
                  <a:pt x="2370725" y="154721"/>
                  <a:pt x="2378829" y="158606"/>
                </a:cubicBezTo>
                <a:cubicBezTo>
                  <a:pt x="2381756" y="155758"/>
                  <a:pt x="2383709" y="153847"/>
                  <a:pt x="2385663" y="151955"/>
                </a:cubicBezTo>
                <a:cubicBezTo>
                  <a:pt x="2383075" y="151455"/>
                  <a:pt x="2381270" y="150838"/>
                  <a:pt x="2380437" y="150997"/>
                </a:cubicBezTo>
                <a:close/>
                <a:moveTo>
                  <a:pt x="2331479" y="150858"/>
                </a:moveTo>
                <a:cubicBezTo>
                  <a:pt x="2331479" y="151177"/>
                  <a:pt x="2331479" y="151496"/>
                  <a:pt x="2331479" y="151834"/>
                </a:cubicBezTo>
                <a:cubicBezTo>
                  <a:pt x="2332015" y="151973"/>
                  <a:pt x="2332553" y="152133"/>
                  <a:pt x="2333090" y="152311"/>
                </a:cubicBezTo>
                <a:cubicBezTo>
                  <a:pt x="2333481" y="152033"/>
                  <a:pt x="2333822" y="151775"/>
                  <a:pt x="2334213" y="151496"/>
                </a:cubicBezTo>
                <a:cubicBezTo>
                  <a:pt x="2333286" y="151277"/>
                  <a:pt x="2332407" y="151077"/>
                  <a:pt x="2331479" y="150858"/>
                </a:cubicBezTo>
                <a:close/>
                <a:moveTo>
                  <a:pt x="60302" y="150813"/>
                </a:moveTo>
                <a:lnTo>
                  <a:pt x="82609" y="153614"/>
                </a:lnTo>
                <a:lnTo>
                  <a:pt x="83799" y="157470"/>
                </a:lnTo>
                <a:close/>
                <a:moveTo>
                  <a:pt x="4263078" y="150341"/>
                </a:moveTo>
                <a:lnTo>
                  <a:pt x="4263322" y="150399"/>
                </a:lnTo>
                <a:lnTo>
                  <a:pt x="4263275" y="150396"/>
                </a:lnTo>
                <a:close/>
                <a:moveTo>
                  <a:pt x="1443416" y="149323"/>
                </a:moveTo>
                <a:cubicBezTo>
                  <a:pt x="1442879" y="149763"/>
                  <a:pt x="1442293" y="150201"/>
                  <a:pt x="1441755" y="150639"/>
                </a:cubicBezTo>
                <a:cubicBezTo>
                  <a:pt x="1443074" y="150938"/>
                  <a:pt x="1444342" y="151217"/>
                  <a:pt x="1445612" y="151496"/>
                </a:cubicBezTo>
                <a:cubicBezTo>
                  <a:pt x="1446197" y="151057"/>
                  <a:pt x="1447418" y="150341"/>
                  <a:pt x="1447174" y="150221"/>
                </a:cubicBezTo>
                <a:cubicBezTo>
                  <a:pt x="1446197" y="149802"/>
                  <a:pt x="1444731" y="149602"/>
                  <a:pt x="1443416" y="149323"/>
                </a:cubicBezTo>
                <a:close/>
                <a:moveTo>
                  <a:pt x="2645741" y="148926"/>
                </a:moveTo>
                <a:cubicBezTo>
                  <a:pt x="2644618" y="148907"/>
                  <a:pt x="2643397" y="149464"/>
                  <a:pt x="2642225" y="149763"/>
                </a:cubicBezTo>
                <a:cubicBezTo>
                  <a:pt x="2643054" y="150221"/>
                  <a:pt x="2644228" y="151117"/>
                  <a:pt x="2644715" y="151057"/>
                </a:cubicBezTo>
                <a:cubicBezTo>
                  <a:pt x="2646375" y="150838"/>
                  <a:pt x="2647740" y="150320"/>
                  <a:pt x="2649254" y="149902"/>
                </a:cubicBezTo>
                <a:cubicBezTo>
                  <a:pt x="2648082" y="149563"/>
                  <a:pt x="2646962" y="148967"/>
                  <a:pt x="2645741" y="148926"/>
                </a:cubicBezTo>
                <a:close/>
                <a:moveTo>
                  <a:pt x="2516921" y="148687"/>
                </a:moveTo>
                <a:cubicBezTo>
                  <a:pt x="2516530" y="149085"/>
                  <a:pt x="2516091" y="149503"/>
                  <a:pt x="2515700" y="149902"/>
                </a:cubicBezTo>
                <a:cubicBezTo>
                  <a:pt x="2518679" y="150539"/>
                  <a:pt x="2521606" y="151177"/>
                  <a:pt x="2524537" y="151815"/>
                </a:cubicBezTo>
                <a:cubicBezTo>
                  <a:pt x="2525171" y="151197"/>
                  <a:pt x="2525806" y="150559"/>
                  <a:pt x="2526441" y="149941"/>
                </a:cubicBezTo>
                <a:cubicBezTo>
                  <a:pt x="2523267" y="149523"/>
                  <a:pt x="2520095" y="149105"/>
                  <a:pt x="2516921" y="148687"/>
                </a:cubicBezTo>
                <a:close/>
                <a:moveTo>
                  <a:pt x="3953648" y="148070"/>
                </a:moveTo>
                <a:cubicBezTo>
                  <a:pt x="3953306" y="148647"/>
                  <a:pt x="3952967" y="149205"/>
                  <a:pt x="3952625" y="149781"/>
                </a:cubicBezTo>
                <a:lnTo>
                  <a:pt x="3970094" y="150352"/>
                </a:lnTo>
                <a:lnTo>
                  <a:pt x="3970295" y="150379"/>
                </a:lnTo>
                <a:lnTo>
                  <a:pt x="3970477" y="150394"/>
                </a:lnTo>
                <a:lnTo>
                  <a:pt x="3977617" y="152213"/>
                </a:lnTo>
                <a:cubicBezTo>
                  <a:pt x="3977959" y="151815"/>
                  <a:pt x="3978302" y="151437"/>
                  <a:pt x="3978643" y="151037"/>
                </a:cubicBezTo>
                <a:lnTo>
                  <a:pt x="3970477" y="150394"/>
                </a:lnTo>
                <a:lnTo>
                  <a:pt x="3970344" y="150360"/>
                </a:lnTo>
                <a:lnTo>
                  <a:pt x="3970094" y="150352"/>
                </a:lnTo>
                <a:close/>
                <a:moveTo>
                  <a:pt x="4126888" y="145819"/>
                </a:moveTo>
                <a:cubicBezTo>
                  <a:pt x="4138797" y="150459"/>
                  <a:pt x="4212849" y="157829"/>
                  <a:pt x="4228518" y="155738"/>
                </a:cubicBezTo>
                <a:cubicBezTo>
                  <a:pt x="4196398" y="152610"/>
                  <a:pt x="4164281" y="149464"/>
                  <a:pt x="4126888" y="145819"/>
                </a:cubicBezTo>
                <a:close/>
                <a:moveTo>
                  <a:pt x="2199488" y="145381"/>
                </a:moveTo>
                <a:cubicBezTo>
                  <a:pt x="2195974" y="145819"/>
                  <a:pt x="2192507" y="146237"/>
                  <a:pt x="2188990" y="146676"/>
                </a:cubicBezTo>
                <a:cubicBezTo>
                  <a:pt x="2189335" y="147153"/>
                  <a:pt x="2189628" y="147651"/>
                  <a:pt x="2189967" y="148149"/>
                </a:cubicBezTo>
                <a:cubicBezTo>
                  <a:pt x="2193484" y="147771"/>
                  <a:pt x="2197046" y="147392"/>
                  <a:pt x="2200610" y="147013"/>
                </a:cubicBezTo>
                <a:cubicBezTo>
                  <a:pt x="2200268" y="146477"/>
                  <a:pt x="2199878" y="145919"/>
                  <a:pt x="2199488" y="145381"/>
                </a:cubicBezTo>
                <a:close/>
                <a:moveTo>
                  <a:pt x="1798728" y="143429"/>
                </a:moveTo>
                <a:cubicBezTo>
                  <a:pt x="1798240" y="143450"/>
                  <a:pt x="1797899" y="143807"/>
                  <a:pt x="1797460" y="144025"/>
                </a:cubicBezTo>
                <a:cubicBezTo>
                  <a:pt x="1798485" y="144226"/>
                  <a:pt x="1799559" y="144404"/>
                  <a:pt x="1800631" y="144603"/>
                </a:cubicBezTo>
                <a:cubicBezTo>
                  <a:pt x="1800631" y="144324"/>
                  <a:pt x="1800631" y="144046"/>
                  <a:pt x="1800631" y="143768"/>
                </a:cubicBezTo>
                <a:cubicBezTo>
                  <a:pt x="1800047" y="143648"/>
                  <a:pt x="1799364" y="143409"/>
                  <a:pt x="1798728" y="143429"/>
                </a:cubicBezTo>
                <a:close/>
                <a:moveTo>
                  <a:pt x="146085" y="141824"/>
                </a:moveTo>
                <a:lnTo>
                  <a:pt x="148653" y="141971"/>
                </a:lnTo>
                <a:lnTo>
                  <a:pt x="148289" y="143572"/>
                </a:lnTo>
                <a:close/>
                <a:moveTo>
                  <a:pt x="1279791" y="141417"/>
                </a:moveTo>
                <a:cubicBezTo>
                  <a:pt x="1280377" y="142552"/>
                  <a:pt x="1280133" y="143409"/>
                  <a:pt x="1281012" y="143687"/>
                </a:cubicBezTo>
                <a:cubicBezTo>
                  <a:pt x="1287016" y="145659"/>
                  <a:pt x="1293118" y="147013"/>
                  <a:pt x="1299659" y="141417"/>
                </a:cubicBezTo>
                <a:cubicBezTo>
                  <a:pt x="1291314" y="141417"/>
                  <a:pt x="1285697" y="141417"/>
                  <a:pt x="1279791" y="141417"/>
                </a:cubicBezTo>
                <a:close/>
                <a:moveTo>
                  <a:pt x="1918028" y="140940"/>
                </a:moveTo>
                <a:cubicBezTo>
                  <a:pt x="1916075" y="141954"/>
                  <a:pt x="1914174" y="142951"/>
                  <a:pt x="1912220" y="143947"/>
                </a:cubicBezTo>
                <a:cubicBezTo>
                  <a:pt x="1913099" y="144285"/>
                  <a:pt x="1913929" y="144603"/>
                  <a:pt x="1914807" y="144923"/>
                </a:cubicBezTo>
                <a:cubicBezTo>
                  <a:pt x="1917198" y="144025"/>
                  <a:pt x="1919542" y="143149"/>
                  <a:pt x="1921932" y="142273"/>
                </a:cubicBezTo>
                <a:cubicBezTo>
                  <a:pt x="1920617" y="141815"/>
                  <a:pt x="1919347" y="141378"/>
                  <a:pt x="1918028" y="140940"/>
                </a:cubicBezTo>
                <a:close/>
                <a:moveTo>
                  <a:pt x="1033333" y="140819"/>
                </a:moveTo>
                <a:cubicBezTo>
                  <a:pt x="1033333" y="141159"/>
                  <a:pt x="1033333" y="141477"/>
                  <a:pt x="1033333" y="141795"/>
                </a:cubicBezTo>
                <a:cubicBezTo>
                  <a:pt x="1033871" y="141954"/>
                  <a:pt x="1034408" y="142114"/>
                  <a:pt x="1034945" y="142294"/>
                </a:cubicBezTo>
                <a:cubicBezTo>
                  <a:pt x="1035335" y="142015"/>
                  <a:pt x="1036116" y="141537"/>
                  <a:pt x="1036019" y="141497"/>
                </a:cubicBezTo>
                <a:cubicBezTo>
                  <a:pt x="1035238" y="141219"/>
                  <a:pt x="1034261" y="141039"/>
                  <a:pt x="1033333" y="140819"/>
                </a:cubicBezTo>
                <a:close/>
                <a:moveTo>
                  <a:pt x="3982889" y="140222"/>
                </a:moveTo>
                <a:cubicBezTo>
                  <a:pt x="3982107" y="140740"/>
                  <a:pt x="3981375" y="141239"/>
                  <a:pt x="3980593" y="141737"/>
                </a:cubicBezTo>
                <a:cubicBezTo>
                  <a:pt x="3984696" y="142971"/>
                  <a:pt x="3988844" y="144187"/>
                  <a:pt x="3992943" y="145401"/>
                </a:cubicBezTo>
                <a:cubicBezTo>
                  <a:pt x="3994261" y="144623"/>
                  <a:pt x="3995580" y="143828"/>
                  <a:pt x="3996899" y="143051"/>
                </a:cubicBezTo>
                <a:cubicBezTo>
                  <a:pt x="3992213" y="142114"/>
                  <a:pt x="3987525" y="141178"/>
                  <a:pt x="3982889" y="140222"/>
                </a:cubicBezTo>
                <a:close/>
                <a:moveTo>
                  <a:pt x="1211258" y="140122"/>
                </a:moveTo>
                <a:cubicBezTo>
                  <a:pt x="1210769" y="140142"/>
                  <a:pt x="1210427" y="140541"/>
                  <a:pt x="1210037" y="140760"/>
                </a:cubicBezTo>
                <a:cubicBezTo>
                  <a:pt x="1211111" y="140940"/>
                  <a:pt x="1212235" y="141119"/>
                  <a:pt x="1213309" y="141298"/>
                </a:cubicBezTo>
                <a:cubicBezTo>
                  <a:pt x="1213309" y="141019"/>
                  <a:pt x="1213309" y="140740"/>
                  <a:pt x="1213309" y="140481"/>
                </a:cubicBezTo>
                <a:cubicBezTo>
                  <a:pt x="1212577" y="140321"/>
                  <a:pt x="1211844" y="140082"/>
                  <a:pt x="1211258" y="140122"/>
                </a:cubicBezTo>
                <a:close/>
                <a:moveTo>
                  <a:pt x="4059526" y="138928"/>
                </a:moveTo>
                <a:cubicBezTo>
                  <a:pt x="4058598" y="139008"/>
                  <a:pt x="4058061" y="139823"/>
                  <a:pt x="4057328" y="140302"/>
                </a:cubicBezTo>
                <a:cubicBezTo>
                  <a:pt x="4058696" y="140541"/>
                  <a:pt x="4060112" y="140760"/>
                  <a:pt x="4061479" y="141000"/>
                </a:cubicBezTo>
                <a:cubicBezTo>
                  <a:pt x="4062258" y="140501"/>
                  <a:pt x="4062991" y="140003"/>
                  <a:pt x="4063723" y="139504"/>
                </a:cubicBezTo>
                <a:cubicBezTo>
                  <a:pt x="4062307" y="139285"/>
                  <a:pt x="4060793" y="138828"/>
                  <a:pt x="4059526" y="138928"/>
                </a:cubicBezTo>
                <a:close/>
                <a:moveTo>
                  <a:pt x="102964" y="138604"/>
                </a:moveTo>
                <a:cubicBezTo>
                  <a:pt x="103598" y="138525"/>
                  <a:pt x="104331" y="138604"/>
                  <a:pt x="105063" y="138604"/>
                </a:cubicBezTo>
                <a:cubicBezTo>
                  <a:pt x="104624" y="138903"/>
                  <a:pt x="104282" y="139261"/>
                  <a:pt x="103647" y="139441"/>
                </a:cubicBezTo>
                <a:cubicBezTo>
                  <a:pt x="103402" y="139521"/>
                  <a:pt x="102475" y="139242"/>
                  <a:pt x="101841" y="139122"/>
                </a:cubicBezTo>
                <a:cubicBezTo>
                  <a:pt x="102231" y="138943"/>
                  <a:pt x="102524" y="138664"/>
                  <a:pt x="102964" y="138604"/>
                </a:cubicBezTo>
                <a:close/>
                <a:moveTo>
                  <a:pt x="3459509" y="137771"/>
                </a:moveTo>
                <a:cubicBezTo>
                  <a:pt x="3473227" y="142433"/>
                  <a:pt x="3483916" y="146695"/>
                  <a:pt x="3490653" y="152849"/>
                </a:cubicBezTo>
                <a:cubicBezTo>
                  <a:pt x="3497339" y="158945"/>
                  <a:pt x="3521649" y="161694"/>
                  <a:pt x="3542444" y="160757"/>
                </a:cubicBezTo>
                <a:cubicBezTo>
                  <a:pt x="3535463" y="152291"/>
                  <a:pt x="3489578" y="139186"/>
                  <a:pt x="3459509" y="137771"/>
                </a:cubicBezTo>
                <a:close/>
                <a:moveTo>
                  <a:pt x="1088052" y="137055"/>
                </a:moveTo>
                <a:cubicBezTo>
                  <a:pt x="1087762" y="139047"/>
                  <a:pt x="1087420" y="141059"/>
                  <a:pt x="1087127" y="143051"/>
                </a:cubicBezTo>
                <a:cubicBezTo>
                  <a:pt x="1089126" y="143090"/>
                  <a:pt x="1091129" y="143149"/>
                  <a:pt x="1093131" y="143190"/>
                </a:cubicBezTo>
                <a:cubicBezTo>
                  <a:pt x="1093716" y="141258"/>
                  <a:pt x="1094348" y="139345"/>
                  <a:pt x="1094446" y="137434"/>
                </a:cubicBezTo>
                <a:cubicBezTo>
                  <a:pt x="1094446" y="137334"/>
                  <a:pt x="1090298" y="137174"/>
                  <a:pt x="1088052" y="137055"/>
                </a:cubicBezTo>
                <a:close/>
                <a:moveTo>
                  <a:pt x="2757766" y="136995"/>
                </a:moveTo>
                <a:cubicBezTo>
                  <a:pt x="2757085" y="137055"/>
                  <a:pt x="2756399" y="137135"/>
                  <a:pt x="2755718" y="137194"/>
                </a:cubicBezTo>
                <a:cubicBezTo>
                  <a:pt x="2755815" y="137414"/>
                  <a:pt x="2755718" y="137793"/>
                  <a:pt x="2756011" y="137852"/>
                </a:cubicBezTo>
                <a:cubicBezTo>
                  <a:pt x="2756594" y="137972"/>
                  <a:pt x="2757376" y="137931"/>
                  <a:pt x="2758108" y="137972"/>
                </a:cubicBezTo>
                <a:cubicBezTo>
                  <a:pt x="2758011" y="137653"/>
                  <a:pt x="2757863" y="137313"/>
                  <a:pt x="2757766" y="136995"/>
                </a:cubicBezTo>
                <a:close/>
                <a:moveTo>
                  <a:pt x="3760543" y="136458"/>
                </a:moveTo>
                <a:lnTo>
                  <a:pt x="3760901" y="136517"/>
                </a:lnTo>
                <a:lnTo>
                  <a:pt x="3760446" y="136498"/>
                </a:lnTo>
                <a:cubicBezTo>
                  <a:pt x="3760446" y="136498"/>
                  <a:pt x="3760543" y="136458"/>
                  <a:pt x="3760543" y="136458"/>
                </a:cubicBezTo>
                <a:close/>
                <a:moveTo>
                  <a:pt x="2672051" y="136439"/>
                </a:moveTo>
                <a:lnTo>
                  <a:pt x="2672076" y="136446"/>
                </a:lnTo>
                <a:lnTo>
                  <a:pt x="2672001" y="136458"/>
                </a:lnTo>
                <a:close/>
                <a:moveTo>
                  <a:pt x="174251" y="135916"/>
                </a:moveTo>
                <a:lnTo>
                  <a:pt x="174769" y="135955"/>
                </a:lnTo>
                <a:lnTo>
                  <a:pt x="175133" y="136038"/>
                </a:lnTo>
                <a:lnTo>
                  <a:pt x="174623" y="136015"/>
                </a:lnTo>
                <a:close/>
                <a:moveTo>
                  <a:pt x="2111031" y="134236"/>
                </a:moveTo>
                <a:cubicBezTo>
                  <a:pt x="2108267" y="134505"/>
                  <a:pt x="2106548" y="135731"/>
                  <a:pt x="2106548" y="139047"/>
                </a:cubicBezTo>
                <a:cubicBezTo>
                  <a:pt x="2112747" y="137473"/>
                  <a:pt x="2116456" y="136518"/>
                  <a:pt x="2121776" y="135163"/>
                </a:cubicBezTo>
                <a:cubicBezTo>
                  <a:pt x="2117602" y="134655"/>
                  <a:pt x="2113795" y="133968"/>
                  <a:pt x="2111031" y="134236"/>
                </a:cubicBezTo>
                <a:close/>
                <a:moveTo>
                  <a:pt x="167349" y="134084"/>
                </a:moveTo>
                <a:lnTo>
                  <a:pt x="174251" y="135916"/>
                </a:lnTo>
                <a:lnTo>
                  <a:pt x="166226" y="135317"/>
                </a:lnTo>
                <a:cubicBezTo>
                  <a:pt x="166616" y="134899"/>
                  <a:pt x="166958" y="134501"/>
                  <a:pt x="167349" y="134084"/>
                </a:cubicBezTo>
                <a:close/>
                <a:moveTo>
                  <a:pt x="822361" y="133709"/>
                </a:moveTo>
                <a:cubicBezTo>
                  <a:pt x="822605" y="134445"/>
                  <a:pt x="822801" y="135203"/>
                  <a:pt x="823044" y="135940"/>
                </a:cubicBezTo>
                <a:cubicBezTo>
                  <a:pt x="830417" y="135681"/>
                  <a:pt x="837787" y="135403"/>
                  <a:pt x="845156" y="135143"/>
                </a:cubicBezTo>
                <a:cubicBezTo>
                  <a:pt x="845107" y="134665"/>
                  <a:pt x="845061" y="134186"/>
                  <a:pt x="845012" y="133709"/>
                </a:cubicBezTo>
                <a:cubicBezTo>
                  <a:pt x="837445" y="133709"/>
                  <a:pt x="829927" y="133709"/>
                  <a:pt x="822361" y="133709"/>
                </a:cubicBezTo>
                <a:close/>
                <a:moveTo>
                  <a:pt x="2092392" y="133450"/>
                </a:moveTo>
                <a:cubicBezTo>
                  <a:pt x="2091708" y="133569"/>
                  <a:pt x="2090731" y="133610"/>
                  <a:pt x="2090487" y="133807"/>
                </a:cubicBezTo>
                <a:cubicBezTo>
                  <a:pt x="2090243" y="133987"/>
                  <a:pt x="2090731" y="134345"/>
                  <a:pt x="2090926" y="134625"/>
                </a:cubicBezTo>
                <a:cubicBezTo>
                  <a:pt x="2091903" y="134445"/>
                  <a:pt x="2092928" y="134286"/>
                  <a:pt x="2093902" y="134106"/>
                </a:cubicBezTo>
                <a:cubicBezTo>
                  <a:pt x="2093417" y="133887"/>
                  <a:pt x="2092880" y="133670"/>
                  <a:pt x="2092392" y="133450"/>
                </a:cubicBezTo>
                <a:close/>
                <a:moveTo>
                  <a:pt x="1718725" y="132972"/>
                </a:moveTo>
                <a:cubicBezTo>
                  <a:pt x="1716576" y="133450"/>
                  <a:pt x="1715258" y="133730"/>
                  <a:pt x="1714036" y="134027"/>
                </a:cubicBezTo>
                <a:cubicBezTo>
                  <a:pt x="1715307" y="134625"/>
                  <a:pt x="1716430" y="135362"/>
                  <a:pt x="1718038" y="135741"/>
                </a:cubicBezTo>
                <a:cubicBezTo>
                  <a:pt x="1718676" y="135900"/>
                  <a:pt x="1720480" y="135243"/>
                  <a:pt x="1721749" y="134943"/>
                </a:cubicBezTo>
                <a:cubicBezTo>
                  <a:pt x="1720724" y="134286"/>
                  <a:pt x="1719699" y="133610"/>
                  <a:pt x="1718725" y="132972"/>
                </a:cubicBezTo>
                <a:close/>
                <a:moveTo>
                  <a:pt x="2142816" y="131438"/>
                </a:moveTo>
                <a:cubicBezTo>
                  <a:pt x="2141741" y="131856"/>
                  <a:pt x="2140617" y="132274"/>
                  <a:pt x="2139445" y="132733"/>
                </a:cubicBezTo>
                <a:cubicBezTo>
                  <a:pt x="2140569" y="133151"/>
                  <a:pt x="2141496" y="133807"/>
                  <a:pt x="2142571" y="133848"/>
                </a:cubicBezTo>
                <a:cubicBezTo>
                  <a:pt x="2143891" y="133887"/>
                  <a:pt x="2145254" y="133391"/>
                  <a:pt x="2146622" y="133111"/>
                </a:cubicBezTo>
                <a:cubicBezTo>
                  <a:pt x="2145352" y="132554"/>
                  <a:pt x="2144085" y="131995"/>
                  <a:pt x="2142816" y="131438"/>
                </a:cubicBezTo>
                <a:close/>
                <a:moveTo>
                  <a:pt x="1688996" y="131398"/>
                </a:moveTo>
                <a:cubicBezTo>
                  <a:pt x="1688019" y="131837"/>
                  <a:pt x="1686996" y="132274"/>
                  <a:pt x="1686065" y="132673"/>
                </a:cubicBezTo>
                <a:cubicBezTo>
                  <a:pt x="1686850" y="133012"/>
                  <a:pt x="1687726" y="133709"/>
                  <a:pt x="1688703" y="133709"/>
                </a:cubicBezTo>
                <a:cubicBezTo>
                  <a:pt x="1690022" y="133749"/>
                  <a:pt x="1691388" y="133291"/>
                  <a:pt x="1692756" y="133032"/>
                </a:cubicBezTo>
                <a:cubicBezTo>
                  <a:pt x="1691486" y="132474"/>
                  <a:pt x="1690265" y="131936"/>
                  <a:pt x="1688996" y="131398"/>
                </a:cubicBezTo>
                <a:close/>
                <a:moveTo>
                  <a:pt x="2027176" y="129466"/>
                </a:moveTo>
                <a:cubicBezTo>
                  <a:pt x="2023858" y="131338"/>
                  <a:pt x="2020684" y="133131"/>
                  <a:pt x="2017317" y="135024"/>
                </a:cubicBezTo>
                <a:cubicBezTo>
                  <a:pt x="2013361" y="133967"/>
                  <a:pt x="2010140" y="133111"/>
                  <a:pt x="2006039" y="131995"/>
                </a:cubicBezTo>
                <a:cubicBezTo>
                  <a:pt x="2006039" y="134545"/>
                  <a:pt x="2006039" y="136736"/>
                  <a:pt x="2006039" y="140621"/>
                </a:cubicBezTo>
                <a:cubicBezTo>
                  <a:pt x="2018339" y="138609"/>
                  <a:pt x="2029617" y="134984"/>
                  <a:pt x="2039232" y="135621"/>
                </a:cubicBezTo>
                <a:cubicBezTo>
                  <a:pt x="2051289" y="136417"/>
                  <a:pt x="2061639" y="137434"/>
                  <a:pt x="2077160" y="134087"/>
                </a:cubicBezTo>
                <a:cubicBezTo>
                  <a:pt x="2065836" y="132933"/>
                  <a:pt x="2058562" y="132155"/>
                  <a:pt x="2051240" y="131477"/>
                </a:cubicBezTo>
                <a:cubicBezTo>
                  <a:pt x="2043383" y="130761"/>
                  <a:pt x="2035475" y="130143"/>
                  <a:pt x="2027176" y="129466"/>
                </a:cubicBezTo>
                <a:close/>
                <a:moveTo>
                  <a:pt x="1931258" y="129167"/>
                </a:moveTo>
                <a:cubicBezTo>
                  <a:pt x="1931258" y="129346"/>
                  <a:pt x="1931306" y="129527"/>
                  <a:pt x="1931355" y="129705"/>
                </a:cubicBezTo>
                <a:cubicBezTo>
                  <a:pt x="1933744" y="129705"/>
                  <a:pt x="1936187" y="129705"/>
                  <a:pt x="1938580" y="129705"/>
                </a:cubicBezTo>
                <a:cubicBezTo>
                  <a:pt x="1938580" y="129527"/>
                  <a:pt x="1938531" y="129346"/>
                  <a:pt x="1938482" y="129167"/>
                </a:cubicBezTo>
                <a:cubicBezTo>
                  <a:pt x="1936039" y="129167"/>
                  <a:pt x="1933647" y="129167"/>
                  <a:pt x="1931258" y="129167"/>
                </a:cubicBezTo>
                <a:close/>
                <a:moveTo>
                  <a:pt x="1378738" y="129068"/>
                </a:moveTo>
                <a:cubicBezTo>
                  <a:pt x="1377761" y="129227"/>
                  <a:pt x="1377370" y="129945"/>
                  <a:pt x="1376736" y="130423"/>
                </a:cubicBezTo>
                <a:cubicBezTo>
                  <a:pt x="1378103" y="130502"/>
                  <a:pt x="1379663" y="130761"/>
                  <a:pt x="1380741" y="130583"/>
                </a:cubicBezTo>
                <a:cubicBezTo>
                  <a:pt x="1381763" y="130403"/>
                  <a:pt x="1382251" y="129725"/>
                  <a:pt x="1382935" y="129267"/>
                </a:cubicBezTo>
                <a:cubicBezTo>
                  <a:pt x="1381519" y="129187"/>
                  <a:pt x="1379861" y="128888"/>
                  <a:pt x="1378738" y="129068"/>
                </a:cubicBezTo>
                <a:close/>
                <a:moveTo>
                  <a:pt x="1875489" y="128220"/>
                </a:moveTo>
                <a:cubicBezTo>
                  <a:pt x="1870689" y="128015"/>
                  <a:pt x="1865566" y="128351"/>
                  <a:pt x="1859892" y="129585"/>
                </a:cubicBezTo>
                <a:cubicBezTo>
                  <a:pt x="1860575" y="130264"/>
                  <a:pt x="1861894" y="131477"/>
                  <a:pt x="1863896" y="133391"/>
                </a:cubicBezTo>
                <a:cubicBezTo>
                  <a:pt x="1856866" y="133987"/>
                  <a:pt x="1850227" y="134545"/>
                  <a:pt x="1846320" y="134884"/>
                </a:cubicBezTo>
                <a:cubicBezTo>
                  <a:pt x="1850277" y="137713"/>
                  <a:pt x="1854473" y="140701"/>
                  <a:pt x="1858768" y="143768"/>
                </a:cubicBezTo>
                <a:cubicBezTo>
                  <a:pt x="1867165" y="140979"/>
                  <a:pt x="1874683" y="137035"/>
                  <a:pt x="1884298" y="135761"/>
                </a:cubicBezTo>
                <a:cubicBezTo>
                  <a:pt x="1893671" y="134505"/>
                  <a:pt x="1905239" y="135959"/>
                  <a:pt x="1916172" y="135024"/>
                </a:cubicBezTo>
                <a:cubicBezTo>
                  <a:pt x="1901384" y="134321"/>
                  <a:pt x="1889889" y="128835"/>
                  <a:pt x="1875489" y="128220"/>
                </a:cubicBezTo>
                <a:close/>
                <a:moveTo>
                  <a:pt x="1826066" y="127973"/>
                </a:moveTo>
                <a:cubicBezTo>
                  <a:pt x="1814104" y="128191"/>
                  <a:pt x="1802682" y="128589"/>
                  <a:pt x="1791211" y="128570"/>
                </a:cubicBezTo>
                <a:cubicBezTo>
                  <a:pt x="1779985" y="128570"/>
                  <a:pt x="1770563" y="129307"/>
                  <a:pt x="1765974" y="135501"/>
                </a:cubicBezTo>
                <a:cubicBezTo>
                  <a:pt x="1785451" y="135641"/>
                  <a:pt x="1804147" y="130303"/>
                  <a:pt x="1823965" y="137752"/>
                </a:cubicBezTo>
                <a:cubicBezTo>
                  <a:pt x="1825089" y="132434"/>
                  <a:pt x="1825675" y="129746"/>
                  <a:pt x="1826066" y="127973"/>
                </a:cubicBezTo>
                <a:close/>
                <a:moveTo>
                  <a:pt x="2904793" y="126798"/>
                </a:moveTo>
                <a:cubicBezTo>
                  <a:pt x="2903914" y="126897"/>
                  <a:pt x="2903327" y="127435"/>
                  <a:pt x="2901865" y="128153"/>
                </a:cubicBezTo>
                <a:cubicBezTo>
                  <a:pt x="2904793" y="128153"/>
                  <a:pt x="2906844" y="128191"/>
                  <a:pt x="2908843" y="128093"/>
                </a:cubicBezTo>
                <a:cubicBezTo>
                  <a:pt x="2909039" y="128073"/>
                  <a:pt x="2908990" y="127295"/>
                  <a:pt x="2909087" y="126857"/>
                </a:cubicBezTo>
                <a:cubicBezTo>
                  <a:pt x="2907624" y="126837"/>
                  <a:pt x="2906112" y="126657"/>
                  <a:pt x="2904793" y="126798"/>
                </a:cubicBezTo>
                <a:close/>
                <a:moveTo>
                  <a:pt x="2976159" y="125981"/>
                </a:moveTo>
                <a:cubicBezTo>
                  <a:pt x="2974889" y="126001"/>
                  <a:pt x="2973619" y="126100"/>
                  <a:pt x="2972349" y="126180"/>
                </a:cubicBezTo>
                <a:cubicBezTo>
                  <a:pt x="2972496" y="126479"/>
                  <a:pt x="2972695" y="126777"/>
                  <a:pt x="2972841" y="127077"/>
                </a:cubicBezTo>
                <a:cubicBezTo>
                  <a:pt x="2974108" y="126997"/>
                  <a:pt x="2975377" y="126917"/>
                  <a:pt x="2976647" y="126837"/>
                </a:cubicBezTo>
                <a:cubicBezTo>
                  <a:pt x="2976501" y="126539"/>
                  <a:pt x="2976305" y="125981"/>
                  <a:pt x="2976159" y="125981"/>
                </a:cubicBezTo>
                <a:close/>
                <a:moveTo>
                  <a:pt x="2927444" y="124765"/>
                </a:moveTo>
                <a:cubicBezTo>
                  <a:pt x="2927199" y="125283"/>
                  <a:pt x="2926955" y="125782"/>
                  <a:pt x="2926712" y="126299"/>
                </a:cubicBezTo>
                <a:cubicBezTo>
                  <a:pt x="2931005" y="126698"/>
                  <a:pt x="2935353" y="127096"/>
                  <a:pt x="2939646" y="127494"/>
                </a:cubicBezTo>
                <a:cubicBezTo>
                  <a:pt x="2939891" y="126737"/>
                  <a:pt x="2940087" y="125961"/>
                  <a:pt x="2940331" y="125204"/>
                </a:cubicBezTo>
                <a:cubicBezTo>
                  <a:pt x="2936033" y="125044"/>
                  <a:pt x="2931739" y="124886"/>
                  <a:pt x="2927444" y="124765"/>
                </a:cubicBezTo>
                <a:close/>
                <a:moveTo>
                  <a:pt x="3555649" y="124525"/>
                </a:moveTo>
                <a:lnTo>
                  <a:pt x="3555624" y="124547"/>
                </a:lnTo>
                <a:lnTo>
                  <a:pt x="3555592" y="124538"/>
                </a:lnTo>
                <a:close/>
                <a:moveTo>
                  <a:pt x="3555673" y="124504"/>
                </a:moveTo>
                <a:lnTo>
                  <a:pt x="3555721" y="124507"/>
                </a:lnTo>
                <a:lnTo>
                  <a:pt x="3555649" y="124525"/>
                </a:lnTo>
                <a:close/>
                <a:moveTo>
                  <a:pt x="2004720" y="124049"/>
                </a:moveTo>
                <a:cubicBezTo>
                  <a:pt x="2004039" y="124208"/>
                  <a:pt x="2003404" y="124348"/>
                  <a:pt x="2002721" y="124467"/>
                </a:cubicBezTo>
                <a:cubicBezTo>
                  <a:pt x="2003453" y="124806"/>
                  <a:pt x="2004186" y="125144"/>
                  <a:pt x="2004916" y="125483"/>
                </a:cubicBezTo>
                <a:cubicBezTo>
                  <a:pt x="2005261" y="125224"/>
                  <a:pt x="2005941" y="124946"/>
                  <a:pt x="2005941" y="124686"/>
                </a:cubicBezTo>
                <a:cubicBezTo>
                  <a:pt x="2005941" y="124487"/>
                  <a:pt x="2005160" y="124267"/>
                  <a:pt x="2004720" y="124049"/>
                </a:cubicBezTo>
                <a:close/>
                <a:moveTo>
                  <a:pt x="2083554" y="123929"/>
                </a:moveTo>
                <a:cubicBezTo>
                  <a:pt x="2082481" y="123988"/>
                  <a:pt x="2081699" y="124706"/>
                  <a:pt x="2080774" y="125125"/>
                </a:cubicBezTo>
                <a:cubicBezTo>
                  <a:pt x="2081944" y="125404"/>
                  <a:pt x="2083213" y="125920"/>
                  <a:pt x="2084336" y="125861"/>
                </a:cubicBezTo>
                <a:cubicBezTo>
                  <a:pt x="2085313" y="125801"/>
                  <a:pt x="2086144" y="125144"/>
                  <a:pt x="2087022" y="124746"/>
                </a:cubicBezTo>
                <a:cubicBezTo>
                  <a:pt x="2085850" y="124447"/>
                  <a:pt x="2084581" y="123869"/>
                  <a:pt x="2083554" y="123929"/>
                </a:cubicBezTo>
                <a:close/>
                <a:moveTo>
                  <a:pt x="1970602" y="123153"/>
                </a:moveTo>
                <a:cubicBezTo>
                  <a:pt x="1970943" y="123451"/>
                  <a:pt x="1971187" y="123790"/>
                  <a:pt x="1971725" y="124029"/>
                </a:cubicBezTo>
                <a:cubicBezTo>
                  <a:pt x="1971823" y="124088"/>
                  <a:pt x="1972845" y="123829"/>
                  <a:pt x="1973480" y="123709"/>
                </a:cubicBezTo>
                <a:cubicBezTo>
                  <a:pt x="1973187" y="123531"/>
                  <a:pt x="1972942" y="123332"/>
                  <a:pt x="1972653" y="123153"/>
                </a:cubicBezTo>
                <a:cubicBezTo>
                  <a:pt x="1971968" y="123173"/>
                  <a:pt x="1971285" y="123173"/>
                  <a:pt x="1970602" y="123153"/>
                </a:cubicBezTo>
                <a:close/>
                <a:moveTo>
                  <a:pt x="2047580" y="123093"/>
                </a:moveTo>
                <a:cubicBezTo>
                  <a:pt x="2047337" y="123650"/>
                  <a:pt x="2047141" y="124188"/>
                  <a:pt x="2046897" y="124746"/>
                </a:cubicBezTo>
                <a:cubicBezTo>
                  <a:pt x="2051582" y="125185"/>
                  <a:pt x="2056218" y="125623"/>
                  <a:pt x="2060906" y="126061"/>
                </a:cubicBezTo>
                <a:cubicBezTo>
                  <a:pt x="2061151" y="125283"/>
                  <a:pt x="2061346" y="124527"/>
                  <a:pt x="2061591" y="123749"/>
                </a:cubicBezTo>
                <a:cubicBezTo>
                  <a:pt x="2056951" y="123531"/>
                  <a:pt x="2052266" y="123312"/>
                  <a:pt x="2047580" y="123093"/>
                </a:cubicBezTo>
                <a:close/>
                <a:moveTo>
                  <a:pt x="1943216" y="122755"/>
                </a:moveTo>
                <a:cubicBezTo>
                  <a:pt x="1938335" y="122973"/>
                  <a:pt x="1933504" y="123213"/>
                  <a:pt x="1928671" y="123431"/>
                </a:cubicBezTo>
                <a:cubicBezTo>
                  <a:pt x="1928815" y="123949"/>
                  <a:pt x="1929011" y="124447"/>
                  <a:pt x="1929157" y="124946"/>
                </a:cubicBezTo>
                <a:cubicBezTo>
                  <a:pt x="1933943" y="124646"/>
                  <a:pt x="1938774" y="124367"/>
                  <a:pt x="1943656" y="124088"/>
                </a:cubicBezTo>
                <a:cubicBezTo>
                  <a:pt x="1943509" y="123630"/>
                  <a:pt x="1943363" y="123193"/>
                  <a:pt x="1943216" y="122755"/>
                </a:cubicBezTo>
                <a:close/>
                <a:moveTo>
                  <a:pt x="2133734" y="122315"/>
                </a:moveTo>
                <a:cubicBezTo>
                  <a:pt x="2124755" y="122973"/>
                  <a:pt x="2116700" y="125703"/>
                  <a:pt x="2105375" y="128172"/>
                </a:cubicBezTo>
                <a:cubicBezTo>
                  <a:pt x="2124267" y="129945"/>
                  <a:pt x="2135836" y="129247"/>
                  <a:pt x="2154969" y="125643"/>
                </a:cubicBezTo>
                <a:cubicBezTo>
                  <a:pt x="2147207" y="124327"/>
                  <a:pt x="2139837" y="121857"/>
                  <a:pt x="2133734" y="122315"/>
                </a:cubicBezTo>
                <a:close/>
                <a:moveTo>
                  <a:pt x="2192653" y="121759"/>
                </a:moveTo>
                <a:cubicBezTo>
                  <a:pt x="2190114" y="121759"/>
                  <a:pt x="2188017" y="121479"/>
                  <a:pt x="2187089" y="121798"/>
                </a:cubicBezTo>
                <a:cubicBezTo>
                  <a:pt x="2180842" y="123869"/>
                  <a:pt x="2173714" y="125741"/>
                  <a:pt x="2168979" y="128311"/>
                </a:cubicBezTo>
                <a:cubicBezTo>
                  <a:pt x="2165122" y="130403"/>
                  <a:pt x="2161804" y="133490"/>
                  <a:pt x="2162438" y="135959"/>
                </a:cubicBezTo>
                <a:cubicBezTo>
                  <a:pt x="2163416" y="139903"/>
                  <a:pt x="2172298" y="139465"/>
                  <a:pt x="2179816" y="139145"/>
                </a:cubicBezTo>
                <a:cubicBezTo>
                  <a:pt x="2189482" y="138749"/>
                  <a:pt x="2199194" y="138450"/>
                  <a:pt x="2208858" y="138111"/>
                </a:cubicBezTo>
                <a:cubicBezTo>
                  <a:pt x="2217304" y="137831"/>
                  <a:pt x="2226189" y="135821"/>
                  <a:pt x="2232584" y="140302"/>
                </a:cubicBezTo>
                <a:cubicBezTo>
                  <a:pt x="2238832" y="144683"/>
                  <a:pt x="2236879" y="148289"/>
                  <a:pt x="2228433" y="151955"/>
                </a:cubicBezTo>
                <a:cubicBezTo>
                  <a:pt x="2237122" y="152451"/>
                  <a:pt x="2244982" y="152890"/>
                  <a:pt x="2255524" y="153468"/>
                </a:cubicBezTo>
                <a:cubicBezTo>
                  <a:pt x="2250644" y="148727"/>
                  <a:pt x="2246542" y="144783"/>
                  <a:pt x="2242443" y="140819"/>
                </a:cubicBezTo>
                <a:cubicBezTo>
                  <a:pt x="2264068" y="137414"/>
                  <a:pt x="2271974" y="137533"/>
                  <a:pt x="2296431" y="141298"/>
                </a:cubicBezTo>
                <a:cubicBezTo>
                  <a:pt x="2295748" y="143051"/>
                  <a:pt x="2295065" y="144883"/>
                  <a:pt x="2294332" y="146736"/>
                </a:cubicBezTo>
                <a:cubicBezTo>
                  <a:pt x="2301850" y="149036"/>
                  <a:pt x="2306645" y="148713"/>
                  <a:pt x="2310441" y="147433"/>
                </a:cubicBezTo>
                <a:lnTo>
                  <a:pt x="2320481" y="142424"/>
                </a:lnTo>
                <a:lnTo>
                  <a:pt x="2320643" y="142453"/>
                </a:lnTo>
                <a:lnTo>
                  <a:pt x="2320810" y="142367"/>
                </a:lnTo>
                <a:lnTo>
                  <a:pt x="2329332" y="141528"/>
                </a:lnTo>
                <a:cubicBezTo>
                  <a:pt x="2331833" y="140800"/>
                  <a:pt x="2333504" y="139305"/>
                  <a:pt x="2333139" y="136079"/>
                </a:cubicBezTo>
                <a:lnTo>
                  <a:pt x="2320810" y="142367"/>
                </a:lnTo>
                <a:lnTo>
                  <a:pt x="2320544" y="142393"/>
                </a:lnTo>
                <a:lnTo>
                  <a:pt x="2320481" y="142424"/>
                </a:lnTo>
                <a:lnTo>
                  <a:pt x="2309335" y="140511"/>
                </a:lnTo>
                <a:cubicBezTo>
                  <a:pt x="2306705" y="139505"/>
                  <a:pt x="2305753" y="138071"/>
                  <a:pt x="2308097" y="136000"/>
                </a:cubicBezTo>
                <a:cubicBezTo>
                  <a:pt x="2310149" y="134207"/>
                  <a:pt x="2319665" y="133071"/>
                  <a:pt x="2325865" y="133012"/>
                </a:cubicBezTo>
                <a:cubicBezTo>
                  <a:pt x="2336604" y="132913"/>
                  <a:pt x="2347442" y="133869"/>
                  <a:pt x="2358228" y="134365"/>
                </a:cubicBezTo>
                <a:cubicBezTo>
                  <a:pt x="2358619" y="133450"/>
                  <a:pt x="2358962" y="132534"/>
                  <a:pt x="2359303" y="131617"/>
                </a:cubicBezTo>
                <a:cubicBezTo>
                  <a:pt x="2347686" y="131001"/>
                  <a:pt x="2336069" y="130383"/>
                  <a:pt x="2322400" y="129645"/>
                </a:cubicBezTo>
                <a:cubicBezTo>
                  <a:pt x="2325426" y="127594"/>
                  <a:pt x="2327233" y="126339"/>
                  <a:pt x="2329821" y="124587"/>
                </a:cubicBezTo>
                <a:cubicBezTo>
                  <a:pt x="2322352" y="123929"/>
                  <a:pt x="2314736" y="122315"/>
                  <a:pt x="2308390" y="122894"/>
                </a:cubicBezTo>
                <a:cubicBezTo>
                  <a:pt x="2284717" y="125085"/>
                  <a:pt x="2261871" y="122934"/>
                  <a:pt x="2238734" y="121877"/>
                </a:cubicBezTo>
                <a:cubicBezTo>
                  <a:pt x="2236830" y="121798"/>
                  <a:pt x="2234680" y="122694"/>
                  <a:pt x="2229702" y="123769"/>
                </a:cubicBezTo>
                <a:cubicBezTo>
                  <a:pt x="2251572" y="129746"/>
                  <a:pt x="2279491" y="124627"/>
                  <a:pt x="2297116" y="132135"/>
                </a:cubicBezTo>
                <a:cubicBezTo>
                  <a:pt x="2289060" y="137035"/>
                  <a:pt x="2277831" y="137095"/>
                  <a:pt x="2261675" y="135083"/>
                </a:cubicBezTo>
                <a:cubicBezTo>
                  <a:pt x="2241515" y="132574"/>
                  <a:pt x="2224383" y="125185"/>
                  <a:pt x="2199634" y="128829"/>
                </a:cubicBezTo>
                <a:cubicBezTo>
                  <a:pt x="2196948" y="126081"/>
                  <a:pt x="2194705" y="123829"/>
                  <a:pt x="2192653" y="121759"/>
                </a:cubicBezTo>
                <a:close/>
                <a:moveTo>
                  <a:pt x="145515" y="119866"/>
                </a:moveTo>
                <a:cubicBezTo>
                  <a:pt x="144633" y="120284"/>
                  <a:pt x="143806" y="120703"/>
                  <a:pt x="142976" y="121120"/>
                </a:cubicBezTo>
                <a:cubicBezTo>
                  <a:pt x="144681" y="121419"/>
                  <a:pt x="146342" y="121739"/>
                  <a:pt x="148053" y="122037"/>
                </a:cubicBezTo>
                <a:cubicBezTo>
                  <a:pt x="148442" y="121539"/>
                  <a:pt x="149516" y="120881"/>
                  <a:pt x="149076" y="120583"/>
                </a:cubicBezTo>
                <a:cubicBezTo>
                  <a:pt x="148491" y="120205"/>
                  <a:pt x="146732" y="120086"/>
                  <a:pt x="145515" y="119866"/>
                </a:cubicBezTo>
                <a:close/>
                <a:moveTo>
                  <a:pt x="3481331" y="119687"/>
                </a:moveTo>
                <a:cubicBezTo>
                  <a:pt x="3480891" y="119926"/>
                  <a:pt x="3480501" y="120185"/>
                  <a:pt x="3480110" y="120424"/>
                </a:cubicBezTo>
                <a:cubicBezTo>
                  <a:pt x="3481087" y="120743"/>
                  <a:pt x="3482112" y="121041"/>
                  <a:pt x="3483086" y="121340"/>
                </a:cubicBezTo>
                <a:cubicBezTo>
                  <a:pt x="3483525" y="121101"/>
                  <a:pt x="3484355" y="120683"/>
                  <a:pt x="3484258" y="120643"/>
                </a:cubicBezTo>
                <a:cubicBezTo>
                  <a:pt x="3483382" y="120284"/>
                  <a:pt x="3482304" y="120006"/>
                  <a:pt x="3481331" y="119687"/>
                </a:cubicBezTo>
                <a:close/>
                <a:moveTo>
                  <a:pt x="1853594" y="118273"/>
                </a:moveTo>
                <a:cubicBezTo>
                  <a:pt x="1864088" y="123233"/>
                  <a:pt x="1864088" y="123233"/>
                  <a:pt x="1881566" y="121718"/>
                </a:cubicBezTo>
                <a:cubicBezTo>
                  <a:pt x="1870482" y="120364"/>
                  <a:pt x="1863896" y="119547"/>
                  <a:pt x="1853594" y="118273"/>
                </a:cubicBezTo>
                <a:close/>
                <a:moveTo>
                  <a:pt x="1796092" y="117636"/>
                </a:moveTo>
                <a:cubicBezTo>
                  <a:pt x="1795164" y="118054"/>
                  <a:pt x="1794190" y="118471"/>
                  <a:pt x="1793213" y="118889"/>
                </a:cubicBezTo>
                <a:cubicBezTo>
                  <a:pt x="1794969" y="119169"/>
                  <a:pt x="1796726" y="119507"/>
                  <a:pt x="1798534" y="119647"/>
                </a:cubicBezTo>
                <a:cubicBezTo>
                  <a:pt x="1798827" y="119667"/>
                  <a:pt x="1799559" y="118711"/>
                  <a:pt x="1800047" y="118193"/>
                </a:cubicBezTo>
                <a:cubicBezTo>
                  <a:pt x="1798728" y="118014"/>
                  <a:pt x="1797410" y="117815"/>
                  <a:pt x="1796092" y="117636"/>
                </a:cubicBezTo>
                <a:close/>
                <a:moveTo>
                  <a:pt x="2316592" y="117257"/>
                </a:moveTo>
                <a:cubicBezTo>
                  <a:pt x="2316641" y="117476"/>
                  <a:pt x="2316689" y="117695"/>
                  <a:pt x="2316738" y="117914"/>
                </a:cubicBezTo>
                <a:cubicBezTo>
                  <a:pt x="2319275" y="117914"/>
                  <a:pt x="2321766" y="117914"/>
                  <a:pt x="2324302" y="117914"/>
                </a:cubicBezTo>
                <a:cubicBezTo>
                  <a:pt x="2324253" y="117695"/>
                  <a:pt x="2324204" y="117476"/>
                  <a:pt x="2324156" y="117257"/>
                </a:cubicBezTo>
                <a:cubicBezTo>
                  <a:pt x="2321620" y="117257"/>
                  <a:pt x="2319129" y="117257"/>
                  <a:pt x="2316592" y="117257"/>
                </a:cubicBezTo>
                <a:close/>
                <a:moveTo>
                  <a:pt x="677141" y="115026"/>
                </a:moveTo>
                <a:cubicBezTo>
                  <a:pt x="677141" y="115325"/>
                  <a:pt x="677141" y="115624"/>
                  <a:pt x="677141" y="115922"/>
                </a:cubicBezTo>
                <a:cubicBezTo>
                  <a:pt x="681192" y="115922"/>
                  <a:pt x="685245" y="115922"/>
                  <a:pt x="689296" y="115922"/>
                </a:cubicBezTo>
                <a:cubicBezTo>
                  <a:pt x="689296" y="115624"/>
                  <a:pt x="689296" y="115325"/>
                  <a:pt x="689296" y="115026"/>
                </a:cubicBezTo>
                <a:cubicBezTo>
                  <a:pt x="685245" y="115026"/>
                  <a:pt x="681192" y="115026"/>
                  <a:pt x="677141" y="115026"/>
                </a:cubicBezTo>
                <a:close/>
                <a:moveTo>
                  <a:pt x="1907242" y="113452"/>
                </a:moveTo>
                <a:cubicBezTo>
                  <a:pt x="1906851" y="113771"/>
                  <a:pt x="1906411" y="114090"/>
                  <a:pt x="1906021" y="114409"/>
                </a:cubicBezTo>
                <a:cubicBezTo>
                  <a:pt x="1908707" y="114926"/>
                  <a:pt x="1911243" y="115663"/>
                  <a:pt x="1914027" y="115922"/>
                </a:cubicBezTo>
                <a:cubicBezTo>
                  <a:pt x="1916954" y="116181"/>
                  <a:pt x="1920128" y="115981"/>
                  <a:pt x="1923203" y="115981"/>
                </a:cubicBezTo>
                <a:cubicBezTo>
                  <a:pt x="1923153" y="115643"/>
                  <a:pt x="1923055" y="115325"/>
                  <a:pt x="1923006" y="114986"/>
                </a:cubicBezTo>
                <a:cubicBezTo>
                  <a:pt x="1917735" y="114488"/>
                  <a:pt x="1912464" y="113970"/>
                  <a:pt x="1907242" y="113452"/>
                </a:cubicBezTo>
                <a:close/>
                <a:moveTo>
                  <a:pt x="1533377" y="112138"/>
                </a:moveTo>
                <a:cubicBezTo>
                  <a:pt x="1532892" y="112158"/>
                  <a:pt x="1532550" y="112536"/>
                  <a:pt x="1532159" y="112756"/>
                </a:cubicBezTo>
                <a:cubicBezTo>
                  <a:pt x="1533234" y="112934"/>
                  <a:pt x="1534356" y="113114"/>
                  <a:pt x="1535429" y="113292"/>
                </a:cubicBezTo>
                <a:cubicBezTo>
                  <a:pt x="1535380" y="113014"/>
                  <a:pt x="1535380" y="112756"/>
                  <a:pt x="1535330" y="112477"/>
                </a:cubicBezTo>
                <a:cubicBezTo>
                  <a:pt x="1534647" y="112337"/>
                  <a:pt x="1533963" y="112098"/>
                  <a:pt x="1533377" y="112138"/>
                </a:cubicBezTo>
                <a:close/>
                <a:moveTo>
                  <a:pt x="2780271" y="111700"/>
                </a:moveTo>
                <a:cubicBezTo>
                  <a:pt x="2779734" y="112377"/>
                  <a:pt x="2779196" y="113074"/>
                  <a:pt x="2778660" y="113751"/>
                </a:cubicBezTo>
                <a:cubicBezTo>
                  <a:pt x="2785054" y="114588"/>
                  <a:pt x="2791497" y="115425"/>
                  <a:pt x="2797940" y="116241"/>
                </a:cubicBezTo>
                <a:cubicBezTo>
                  <a:pt x="2798479" y="115544"/>
                  <a:pt x="2799064" y="114827"/>
                  <a:pt x="2799601" y="114130"/>
                </a:cubicBezTo>
                <a:cubicBezTo>
                  <a:pt x="2793157" y="113313"/>
                  <a:pt x="2786715" y="112517"/>
                  <a:pt x="2780271" y="111700"/>
                </a:cubicBezTo>
                <a:close/>
                <a:moveTo>
                  <a:pt x="511810" y="111341"/>
                </a:moveTo>
                <a:cubicBezTo>
                  <a:pt x="511810" y="111560"/>
                  <a:pt x="511810" y="111779"/>
                  <a:pt x="511810" y="111999"/>
                </a:cubicBezTo>
                <a:cubicBezTo>
                  <a:pt x="515472" y="111999"/>
                  <a:pt x="519181" y="111999"/>
                  <a:pt x="522841" y="111999"/>
                </a:cubicBezTo>
                <a:cubicBezTo>
                  <a:pt x="522841" y="111779"/>
                  <a:pt x="522841" y="111560"/>
                  <a:pt x="522841" y="111341"/>
                </a:cubicBezTo>
                <a:cubicBezTo>
                  <a:pt x="519181" y="111341"/>
                  <a:pt x="515472" y="111341"/>
                  <a:pt x="511810" y="111341"/>
                </a:cubicBezTo>
                <a:close/>
                <a:moveTo>
                  <a:pt x="2447216" y="111221"/>
                </a:moveTo>
                <a:cubicBezTo>
                  <a:pt x="2446044" y="111182"/>
                  <a:pt x="2444679" y="111939"/>
                  <a:pt x="2440577" y="113153"/>
                </a:cubicBezTo>
                <a:cubicBezTo>
                  <a:pt x="2455760" y="114787"/>
                  <a:pt x="2468987" y="116221"/>
                  <a:pt x="2483141" y="117736"/>
                </a:cubicBezTo>
                <a:cubicBezTo>
                  <a:pt x="2483630" y="120901"/>
                  <a:pt x="2484021" y="123730"/>
                  <a:pt x="2484558" y="127136"/>
                </a:cubicBezTo>
                <a:cubicBezTo>
                  <a:pt x="2474796" y="127973"/>
                  <a:pt x="2466351" y="128689"/>
                  <a:pt x="2458052" y="129387"/>
                </a:cubicBezTo>
                <a:cubicBezTo>
                  <a:pt x="2459614" y="135721"/>
                  <a:pt x="2461128" y="141874"/>
                  <a:pt x="2462691" y="148309"/>
                </a:cubicBezTo>
                <a:cubicBezTo>
                  <a:pt x="2493540" y="142652"/>
                  <a:pt x="2501986" y="140899"/>
                  <a:pt x="2553921" y="140979"/>
                </a:cubicBezTo>
                <a:cubicBezTo>
                  <a:pt x="2558606" y="140979"/>
                  <a:pt x="2563295" y="139983"/>
                  <a:pt x="2568079" y="139604"/>
                </a:cubicBezTo>
                <a:cubicBezTo>
                  <a:pt x="2573593" y="139166"/>
                  <a:pt x="2580134" y="137972"/>
                  <a:pt x="2584674" y="138709"/>
                </a:cubicBezTo>
                <a:cubicBezTo>
                  <a:pt x="2610104" y="142811"/>
                  <a:pt x="2637050" y="140581"/>
                  <a:pt x="2662922" y="142453"/>
                </a:cubicBezTo>
                <a:cubicBezTo>
                  <a:pt x="2668195" y="142831"/>
                  <a:pt x="2672930" y="144365"/>
                  <a:pt x="2678446" y="145460"/>
                </a:cubicBezTo>
                <a:cubicBezTo>
                  <a:pt x="2686890" y="142822"/>
                  <a:pt x="2686293" y="141249"/>
                  <a:pt x="2683083" y="139993"/>
                </a:cubicBezTo>
                <a:lnTo>
                  <a:pt x="2672076" y="136446"/>
                </a:lnTo>
                <a:lnTo>
                  <a:pt x="2697679" y="132335"/>
                </a:lnTo>
                <a:cubicBezTo>
                  <a:pt x="2700215" y="134027"/>
                  <a:pt x="2704318" y="136736"/>
                  <a:pt x="2708368" y="139425"/>
                </a:cubicBezTo>
                <a:cubicBezTo>
                  <a:pt x="2710859" y="138987"/>
                  <a:pt x="2713395" y="138550"/>
                  <a:pt x="2715885" y="138111"/>
                </a:cubicBezTo>
                <a:cubicBezTo>
                  <a:pt x="2707684" y="133531"/>
                  <a:pt x="2700459" y="129027"/>
                  <a:pt x="2725256" y="127535"/>
                </a:cubicBezTo>
                <a:cubicBezTo>
                  <a:pt x="2692697" y="124666"/>
                  <a:pt x="2666096" y="121539"/>
                  <a:pt x="2638955" y="120086"/>
                </a:cubicBezTo>
                <a:cubicBezTo>
                  <a:pt x="2575156" y="116679"/>
                  <a:pt x="2511162" y="114090"/>
                  <a:pt x="2447216" y="111221"/>
                </a:cubicBezTo>
                <a:close/>
                <a:moveTo>
                  <a:pt x="419065" y="111182"/>
                </a:moveTo>
                <a:cubicBezTo>
                  <a:pt x="419017" y="111441"/>
                  <a:pt x="419017" y="111700"/>
                  <a:pt x="418968" y="111959"/>
                </a:cubicBezTo>
                <a:cubicBezTo>
                  <a:pt x="428925" y="111959"/>
                  <a:pt x="438833" y="111959"/>
                  <a:pt x="448793" y="111959"/>
                </a:cubicBezTo>
                <a:cubicBezTo>
                  <a:pt x="448841" y="111700"/>
                  <a:pt x="448841" y="111441"/>
                  <a:pt x="448890" y="111182"/>
                </a:cubicBezTo>
                <a:cubicBezTo>
                  <a:pt x="438979" y="111182"/>
                  <a:pt x="429022" y="111182"/>
                  <a:pt x="419065" y="111182"/>
                </a:cubicBezTo>
                <a:close/>
                <a:moveTo>
                  <a:pt x="483842" y="111141"/>
                </a:moveTo>
                <a:cubicBezTo>
                  <a:pt x="483155" y="111141"/>
                  <a:pt x="482377" y="111081"/>
                  <a:pt x="481790" y="111182"/>
                </a:cubicBezTo>
                <a:cubicBezTo>
                  <a:pt x="481498" y="111242"/>
                  <a:pt x="481498" y="111580"/>
                  <a:pt x="481351" y="111779"/>
                </a:cubicBezTo>
                <a:cubicBezTo>
                  <a:pt x="481986" y="111859"/>
                  <a:pt x="482620" y="111939"/>
                  <a:pt x="483301" y="111999"/>
                </a:cubicBezTo>
                <a:cubicBezTo>
                  <a:pt x="483449" y="111720"/>
                  <a:pt x="483647" y="111421"/>
                  <a:pt x="483842" y="111141"/>
                </a:cubicBezTo>
                <a:close/>
                <a:moveTo>
                  <a:pt x="2909332" y="111062"/>
                </a:moveTo>
                <a:cubicBezTo>
                  <a:pt x="2904110" y="115683"/>
                  <a:pt x="2894836" y="110645"/>
                  <a:pt x="2888589" y="112457"/>
                </a:cubicBezTo>
                <a:cubicBezTo>
                  <a:pt x="2896738" y="117834"/>
                  <a:pt x="2908114" y="120046"/>
                  <a:pt x="2916507" y="117456"/>
                </a:cubicBezTo>
                <a:cubicBezTo>
                  <a:pt x="2919681" y="116480"/>
                  <a:pt x="2919585" y="113731"/>
                  <a:pt x="2920949" y="111779"/>
                </a:cubicBezTo>
                <a:cubicBezTo>
                  <a:pt x="2916947" y="111501"/>
                  <a:pt x="2909774" y="110664"/>
                  <a:pt x="2909332" y="111062"/>
                </a:cubicBezTo>
                <a:close/>
                <a:moveTo>
                  <a:pt x="297861" y="110923"/>
                </a:moveTo>
                <a:cubicBezTo>
                  <a:pt x="297175" y="111221"/>
                  <a:pt x="296738" y="111620"/>
                  <a:pt x="296201" y="111999"/>
                </a:cubicBezTo>
                <a:cubicBezTo>
                  <a:pt x="296983" y="111999"/>
                  <a:pt x="297861" y="112098"/>
                  <a:pt x="298542" y="111979"/>
                </a:cubicBezTo>
                <a:cubicBezTo>
                  <a:pt x="299079" y="111899"/>
                  <a:pt x="299421" y="111560"/>
                  <a:pt x="299812" y="111341"/>
                </a:cubicBezTo>
                <a:cubicBezTo>
                  <a:pt x="299129" y="111182"/>
                  <a:pt x="297959" y="110863"/>
                  <a:pt x="297861" y="110923"/>
                </a:cubicBezTo>
                <a:close/>
                <a:moveTo>
                  <a:pt x="3443843" y="110842"/>
                </a:moveTo>
                <a:cubicBezTo>
                  <a:pt x="3443598" y="111321"/>
                  <a:pt x="3443351" y="111819"/>
                  <a:pt x="3443110" y="112318"/>
                </a:cubicBezTo>
                <a:cubicBezTo>
                  <a:pt x="3446476" y="112716"/>
                  <a:pt x="3449846" y="113094"/>
                  <a:pt x="3453213" y="113491"/>
                </a:cubicBezTo>
                <a:cubicBezTo>
                  <a:pt x="3453555" y="112934"/>
                  <a:pt x="3453897" y="112377"/>
                  <a:pt x="3454239" y="111819"/>
                </a:cubicBezTo>
                <a:cubicBezTo>
                  <a:pt x="3450771" y="111501"/>
                  <a:pt x="3447306" y="111161"/>
                  <a:pt x="3443843" y="110842"/>
                </a:cubicBezTo>
                <a:close/>
                <a:moveTo>
                  <a:pt x="1839218" y="110422"/>
                </a:moveTo>
                <a:cubicBezTo>
                  <a:pt x="1831958" y="110276"/>
                  <a:pt x="1824623" y="111451"/>
                  <a:pt x="1816496" y="114389"/>
                </a:cubicBezTo>
                <a:cubicBezTo>
                  <a:pt x="1832167" y="114389"/>
                  <a:pt x="1845298" y="114389"/>
                  <a:pt x="1861503" y="114389"/>
                </a:cubicBezTo>
                <a:cubicBezTo>
                  <a:pt x="1853668" y="112039"/>
                  <a:pt x="1846480" y="110569"/>
                  <a:pt x="1839218" y="110422"/>
                </a:cubicBezTo>
                <a:close/>
                <a:moveTo>
                  <a:pt x="791902" y="109628"/>
                </a:moveTo>
                <a:cubicBezTo>
                  <a:pt x="791461" y="109888"/>
                  <a:pt x="791071" y="110146"/>
                  <a:pt x="790631" y="110404"/>
                </a:cubicBezTo>
                <a:cubicBezTo>
                  <a:pt x="791658" y="110744"/>
                  <a:pt x="792732" y="111062"/>
                  <a:pt x="793757" y="111381"/>
                </a:cubicBezTo>
                <a:cubicBezTo>
                  <a:pt x="794197" y="111122"/>
                  <a:pt x="795073" y="110683"/>
                  <a:pt x="794979" y="110645"/>
                </a:cubicBezTo>
                <a:cubicBezTo>
                  <a:pt x="794048" y="110266"/>
                  <a:pt x="792927" y="109968"/>
                  <a:pt x="791902" y="109628"/>
                </a:cubicBezTo>
                <a:close/>
                <a:moveTo>
                  <a:pt x="1775689" y="109608"/>
                </a:moveTo>
                <a:cubicBezTo>
                  <a:pt x="1774860" y="109907"/>
                  <a:pt x="1774030" y="110206"/>
                  <a:pt x="1773200" y="110504"/>
                </a:cubicBezTo>
                <a:cubicBezTo>
                  <a:pt x="1773834" y="110664"/>
                  <a:pt x="1774518" y="110823"/>
                  <a:pt x="1775150" y="110981"/>
                </a:cubicBezTo>
                <a:cubicBezTo>
                  <a:pt x="1775689" y="110803"/>
                  <a:pt x="1776615" y="110624"/>
                  <a:pt x="1776615" y="110425"/>
                </a:cubicBezTo>
                <a:cubicBezTo>
                  <a:pt x="1776664" y="110166"/>
                  <a:pt x="1776032" y="109888"/>
                  <a:pt x="1775689" y="109608"/>
                </a:cubicBezTo>
                <a:close/>
                <a:moveTo>
                  <a:pt x="156937" y="108931"/>
                </a:moveTo>
                <a:cubicBezTo>
                  <a:pt x="156204" y="108931"/>
                  <a:pt x="155374" y="108871"/>
                  <a:pt x="154788" y="108992"/>
                </a:cubicBezTo>
                <a:cubicBezTo>
                  <a:pt x="154495" y="109051"/>
                  <a:pt x="154544" y="109429"/>
                  <a:pt x="154397" y="109668"/>
                </a:cubicBezTo>
                <a:cubicBezTo>
                  <a:pt x="155081" y="109768"/>
                  <a:pt x="155716" y="109847"/>
                  <a:pt x="156398" y="109927"/>
                </a:cubicBezTo>
                <a:cubicBezTo>
                  <a:pt x="156546" y="109589"/>
                  <a:pt x="156741" y="109270"/>
                  <a:pt x="156937" y="108931"/>
                </a:cubicBezTo>
                <a:close/>
                <a:moveTo>
                  <a:pt x="702523" y="108871"/>
                </a:moveTo>
                <a:cubicBezTo>
                  <a:pt x="701890" y="109210"/>
                  <a:pt x="701303" y="109549"/>
                  <a:pt x="700766" y="109888"/>
                </a:cubicBezTo>
                <a:cubicBezTo>
                  <a:pt x="701352" y="109987"/>
                  <a:pt x="702280" y="110246"/>
                  <a:pt x="702523" y="110166"/>
                </a:cubicBezTo>
                <a:cubicBezTo>
                  <a:pt x="703256" y="109907"/>
                  <a:pt x="703794" y="109509"/>
                  <a:pt x="704380" y="109170"/>
                </a:cubicBezTo>
                <a:cubicBezTo>
                  <a:pt x="703746" y="109070"/>
                  <a:pt x="703159" y="108971"/>
                  <a:pt x="702523" y="108871"/>
                </a:cubicBezTo>
                <a:close/>
                <a:moveTo>
                  <a:pt x="747579" y="107876"/>
                </a:moveTo>
                <a:cubicBezTo>
                  <a:pt x="743333" y="110425"/>
                  <a:pt x="739084" y="112973"/>
                  <a:pt x="732788" y="116799"/>
                </a:cubicBezTo>
                <a:cubicBezTo>
                  <a:pt x="742064" y="116480"/>
                  <a:pt x="747775" y="116301"/>
                  <a:pt x="755145" y="116041"/>
                </a:cubicBezTo>
                <a:cubicBezTo>
                  <a:pt x="754071" y="113034"/>
                  <a:pt x="753192" y="110645"/>
                  <a:pt x="752313" y="108234"/>
                </a:cubicBezTo>
                <a:cubicBezTo>
                  <a:pt x="750702" y="108114"/>
                  <a:pt x="749142" y="107995"/>
                  <a:pt x="747579" y="107876"/>
                </a:cubicBezTo>
                <a:close/>
                <a:moveTo>
                  <a:pt x="1250798" y="107836"/>
                </a:moveTo>
                <a:cubicBezTo>
                  <a:pt x="1250407" y="108074"/>
                  <a:pt x="1250065" y="108294"/>
                  <a:pt x="1249674" y="108533"/>
                </a:cubicBezTo>
                <a:cubicBezTo>
                  <a:pt x="1250602" y="108811"/>
                  <a:pt x="1251482" y="109090"/>
                  <a:pt x="1252458" y="109389"/>
                </a:cubicBezTo>
                <a:cubicBezTo>
                  <a:pt x="1252846" y="109170"/>
                  <a:pt x="1253630" y="108771"/>
                  <a:pt x="1253533" y="108732"/>
                </a:cubicBezTo>
                <a:cubicBezTo>
                  <a:pt x="1252699" y="108393"/>
                  <a:pt x="1251726" y="108114"/>
                  <a:pt x="1250798" y="107836"/>
                </a:cubicBezTo>
                <a:close/>
                <a:moveTo>
                  <a:pt x="1202082" y="107755"/>
                </a:moveTo>
                <a:cubicBezTo>
                  <a:pt x="1201640" y="108014"/>
                  <a:pt x="1200813" y="108433"/>
                  <a:pt x="1200862" y="108473"/>
                </a:cubicBezTo>
                <a:cubicBezTo>
                  <a:pt x="1201789" y="108831"/>
                  <a:pt x="1202862" y="109130"/>
                  <a:pt x="1203886" y="109449"/>
                </a:cubicBezTo>
                <a:cubicBezTo>
                  <a:pt x="1204326" y="109190"/>
                  <a:pt x="1205157" y="108771"/>
                  <a:pt x="1205058" y="108732"/>
                </a:cubicBezTo>
                <a:cubicBezTo>
                  <a:pt x="1204180" y="108373"/>
                  <a:pt x="1203105" y="108074"/>
                  <a:pt x="1202082" y="107755"/>
                </a:cubicBezTo>
                <a:close/>
                <a:moveTo>
                  <a:pt x="1877027" y="107557"/>
                </a:moveTo>
                <a:cubicBezTo>
                  <a:pt x="1867458" y="114907"/>
                  <a:pt x="1867750" y="115066"/>
                  <a:pt x="1893622" y="115643"/>
                </a:cubicBezTo>
                <a:cubicBezTo>
                  <a:pt x="1889035" y="112656"/>
                  <a:pt x="1886348" y="110664"/>
                  <a:pt x="1883030" y="108871"/>
                </a:cubicBezTo>
                <a:cubicBezTo>
                  <a:pt x="1881761" y="108213"/>
                  <a:pt x="1879075" y="107975"/>
                  <a:pt x="1877027" y="107557"/>
                </a:cubicBezTo>
                <a:close/>
                <a:moveTo>
                  <a:pt x="1300270" y="107367"/>
                </a:moveTo>
                <a:cubicBezTo>
                  <a:pt x="1296671" y="107467"/>
                  <a:pt x="1293338" y="108682"/>
                  <a:pt x="1290386" y="111879"/>
                </a:cubicBezTo>
                <a:cubicBezTo>
                  <a:pt x="1299659" y="110863"/>
                  <a:pt x="1305712" y="110186"/>
                  <a:pt x="1311765" y="109549"/>
                </a:cubicBezTo>
                <a:cubicBezTo>
                  <a:pt x="1307738" y="108284"/>
                  <a:pt x="1303870" y="107268"/>
                  <a:pt x="1300270" y="107367"/>
                </a:cubicBezTo>
                <a:close/>
                <a:moveTo>
                  <a:pt x="1172842" y="107338"/>
                </a:moveTo>
                <a:cubicBezTo>
                  <a:pt x="1172694" y="108134"/>
                  <a:pt x="1172500" y="108951"/>
                  <a:pt x="1172304" y="109768"/>
                </a:cubicBezTo>
                <a:cubicBezTo>
                  <a:pt x="1175915" y="109847"/>
                  <a:pt x="1179480" y="109907"/>
                  <a:pt x="1183095" y="109987"/>
                </a:cubicBezTo>
                <a:cubicBezTo>
                  <a:pt x="1183286" y="109469"/>
                  <a:pt x="1183482" y="108951"/>
                  <a:pt x="1183677" y="108433"/>
                </a:cubicBezTo>
                <a:cubicBezTo>
                  <a:pt x="1180066" y="108055"/>
                  <a:pt x="1176456" y="107695"/>
                  <a:pt x="1172842" y="107338"/>
                </a:cubicBezTo>
                <a:close/>
                <a:moveTo>
                  <a:pt x="1586438" y="107218"/>
                </a:moveTo>
                <a:cubicBezTo>
                  <a:pt x="1585071" y="107418"/>
                  <a:pt x="1583658" y="107617"/>
                  <a:pt x="1582339" y="107816"/>
                </a:cubicBezTo>
                <a:cubicBezTo>
                  <a:pt x="1583316" y="108413"/>
                  <a:pt x="1584292" y="109031"/>
                  <a:pt x="1585266" y="109628"/>
                </a:cubicBezTo>
                <a:cubicBezTo>
                  <a:pt x="1586390" y="109250"/>
                  <a:pt x="1587952" y="108951"/>
                  <a:pt x="1588539" y="108473"/>
                </a:cubicBezTo>
                <a:cubicBezTo>
                  <a:pt x="1588783" y="108253"/>
                  <a:pt x="1587171" y="107637"/>
                  <a:pt x="1586438" y="107218"/>
                </a:cubicBezTo>
                <a:close/>
                <a:moveTo>
                  <a:pt x="1152975" y="107139"/>
                </a:moveTo>
                <a:cubicBezTo>
                  <a:pt x="1143018" y="107776"/>
                  <a:pt x="1133107" y="108413"/>
                  <a:pt x="1123150" y="109051"/>
                </a:cubicBezTo>
                <a:cubicBezTo>
                  <a:pt x="1133449" y="110206"/>
                  <a:pt x="1143750" y="111261"/>
                  <a:pt x="1153561" y="109449"/>
                </a:cubicBezTo>
                <a:cubicBezTo>
                  <a:pt x="1153365" y="108672"/>
                  <a:pt x="1153169" y="107915"/>
                  <a:pt x="1152975" y="107139"/>
                </a:cubicBezTo>
                <a:close/>
                <a:moveTo>
                  <a:pt x="1559737" y="107079"/>
                </a:moveTo>
                <a:cubicBezTo>
                  <a:pt x="1555491" y="108771"/>
                  <a:pt x="1551245" y="110445"/>
                  <a:pt x="1546996" y="112138"/>
                </a:cubicBezTo>
                <a:cubicBezTo>
                  <a:pt x="1549048" y="113094"/>
                  <a:pt x="1551050" y="114030"/>
                  <a:pt x="1553099" y="114986"/>
                </a:cubicBezTo>
                <a:cubicBezTo>
                  <a:pt x="1557933" y="113651"/>
                  <a:pt x="1562715" y="112318"/>
                  <a:pt x="1567548" y="110981"/>
                </a:cubicBezTo>
                <a:cubicBezTo>
                  <a:pt x="1564962" y="109687"/>
                  <a:pt x="1562326" y="108373"/>
                  <a:pt x="1559737" y="107079"/>
                </a:cubicBezTo>
                <a:close/>
                <a:moveTo>
                  <a:pt x="1325140" y="106800"/>
                </a:moveTo>
                <a:cubicBezTo>
                  <a:pt x="1329630" y="111540"/>
                  <a:pt x="1329630" y="111540"/>
                  <a:pt x="1349546" y="107518"/>
                </a:cubicBezTo>
                <a:cubicBezTo>
                  <a:pt x="1339442" y="107218"/>
                  <a:pt x="1332706" y="107019"/>
                  <a:pt x="1325140" y="106800"/>
                </a:cubicBezTo>
                <a:close/>
                <a:moveTo>
                  <a:pt x="1364630" y="106482"/>
                </a:moveTo>
                <a:cubicBezTo>
                  <a:pt x="1365120" y="109968"/>
                  <a:pt x="1365510" y="112656"/>
                  <a:pt x="1365851" y="115086"/>
                </a:cubicBezTo>
                <a:cubicBezTo>
                  <a:pt x="1383912" y="113512"/>
                  <a:pt x="1403144" y="110723"/>
                  <a:pt x="1422572" y="110464"/>
                </a:cubicBezTo>
                <a:cubicBezTo>
                  <a:pt x="1441755" y="110206"/>
                  <a:pt x="1460842" y="114429"/>
                  <a:pt x="1480857" y="111081"/>
                </a:cubicBezTo>
                <a:cubicBezTo>
                  <a:pt x="1442684" y="107537"/>
                  <a:pt x="1404169" y="105763"/>
                  <a:pt x="1364630" y="106482"/>
                </a:cubicBezTo>
                <a:close/>
                <a:moveTo>
                  <a:pt x="1482806" y="105266"/>
                </a:moveTo>
                <a:cubicBezTo>
                  <a:pt x="1482806" y="105505"/>
                  <a:pt x="1482806" y="105763"/>
                  <a:pt x="1482806" y="106023"/>
                </a:cubicBezTo>
                <a:cubicBezTo>
                  <a:pt x="1486420" y="106023"/>
                  <a:pt x="1489983" y="106023"/>
                  <a:pt x="1493596" y="106023"/>
                </a:cubicBezTo>
                <a:cubicBezTo>
                  <a:pt x="1493693" y="105784"/>
                  <a:pt x="1493792" y="105525"/>
                  <a:pt x="1493889" y="105266"/>
                </a:cubicBezTo>
                <a:cubicBezTo>
                  <a:pt x="1490177" y="105266"/>
                  <a:pt x="1486518" y="105266"/>
                  <a:pt x="1482806" y="105266"/>
                </a:cubicBezTo>
                <a:close/>
                <a:moveTo>
                  <a:pt x="1782231" y="104768"/>
                </a:moveTo>
                <a:cubicBezTo>
                  <a:pt x="1788574" y="107239"/>
                  <a:pt x="1794919" y="109708"/>
                  <a:pt x="1804587" y="113491"/>
                </a:cubicBezTo>
                <a:cubicBezTo>
                  <a:pt x="1804098" y="105107"/>
                  <a:pt x="1794578" y="104290"/>
                  <a:pt x="1782231" y="104768"/>
                </a:cubicBezTo>
                <a:close/>
                <a:moveTo>
                  <a:pt x="879277" y="104350"/>
                </a:moveTo>
                <a:cubicBezTo>
                  <a:pt x="879375" y="105147"/>
                  <a:pt x="879424" y="105963"/>
                  <a:pt x="879472" y="106760"/>
                </a:cubicBezTo>
                <a:cubicBezTo>
                  <a:pt x="885428" y="106660"/>
                  <a:pt x="891337" y="106542"/>
                  <a:pt x="897243" y="106421"/>
                </a:cubicBezTo>
                <a:cubicBezTo>
                  <a:pt x="897194" y="105724"/>
                  <a:pt x="897194" y="105047"/>
                  <a:pt x="897194" y="104350"/>
                </a:cubicBezTo>
                <a:cubicBezTo>
                  <a:pt x="891236" y="104350"/>
                  <a:pt x="885232" y="104350"/>
                  <a:pt x="879277" y="104350"/>
                </a:cubicBezTo>
                <a:close/>
                <a:moveTo>
                  <a:pt x="665622" y="103872"/>
                </a:moveTo>
                <a:cubicBezTo>
                  <a:pt x="649755" y="104310"/>
                  <a:pt x="633941" y="104728"/>
                  <a:pt x="618125" y="105167"/>
                </a:cubicBezTo>
                <a:cubicBezTo>
                  <a:pt x="634674" y="110206"/>
                  <a:pt x="650195" y="107755"/>
                  <a:pt x="665622" y="103872"/>
                </a:cubicBezTo>
                <a:close/>
                <a:moveTo>
                  <a:pt x="3067733" y="101602"/>
                </a:moveTo>
                <a:cubicBezTo>
                  <a:pt x="3067733" y="102060"/>
                  <a:pt x="3067685" y="102497"/>
                  <a:pt x="3067685" y="102956"/>
                </a:cubicBezTo>
                <a:cubicBezTo>
                  <a:pt x="3068369" y="102896"/>
                  <a:pt x="3069245" y="102935"/>
                  <a:pt x="3069587" y="102776"/>
                </a:cubicBezTo>
                <a:cubicBezTo>
                  <a:pt x="3069880" y="102618"/>
                  <a:pt x="3069635" y="102259"/>
                  <a:pt x="3069635" y="101980"/>
                </a:cubicBezTo>
                <a:cubicBezTo>
                  <a:pt x="3069001" y="101860"/>
                  <a:pt x="3068369" y="101721"/>
                  <a:pt x="3067733" y="101602"/>
                </a:cubicBezTo>
                <a:close/>
                <a:moveTo>
                  <a:pt x="1644869" y="101084"/>
                </a:moveTo>
                <a:cubicBezTo>
                  <a:pt x="1644185" y="101362"/>
                  <a:pt x="1643795" y="101741"/>
                  <a:pt x="1643306" y="102079"/>
                </a:cubicBezTo>
                <a:cubicBezTo>
                  <a:pt x="1644039" y="102079"/>
                  <a:pt x="1644820" y="102079"/>
                  <a:pt x="1645601" y="102079"/>
                </a:cubicBezTo>
                <a:cubicBezTo>
                  <a:pt x="1645943" y="101880"/>
                  <a:pt x="1646334" y="101682"/>
                  <a:pt x="1646774" y="101482"/>
                </a:cubicBezTo>
                <a:cubicBezTo>
                  <a:pt x="1646089" y="101342"/>
                  <a:pt x="1645015" y="101024"/>
                  <a:pt x="1644869" y="101084"/>
                </a:cubicBezTo>
                <a:close/>
                <a:moveTo>
                  <a:pt x="1682258" y="100087"/>
                </a:moveTo>
                <a:cubicBezTo>
                  <a:pt x="1677818" y="101303"/>
                  <a:pt x="1670984" y="102159"/>
                  <a:pt x="1669372" y="103831"/>
                </a:cubicBezTo>
                <a:cubicBezTo>
                  <a:pt x="1665029" y="108413"/>
                  <a:pt x="1659074" y="110981"/>
                  <a:pt x="1646187" y="110744"/>
                </a:cubicBezTo>
                <a:cubicBezTo>
                  <a:pt x="1630956" y="110464"/>
                  <a:pt x="1628709" y="110107"/>
                  <a:pt x="1618704" y="102696"/>
                </a:cubicBezTo>
                <a:cubicBezTo>
                  <a:pt x="1616654" y="106402"/>
                  <a:pt x="1614996" y="109350"/>
                  <a:pt x="1612993" y="112954"/>
                </a:cubicBezTo>
                <a:cubicBezTo>
                  <a:pt x="1634424" y="113313"/>
                  <a:pt x="1655508" y="114926"/>
                  <a:pt x="1675474" y="113651"/>
                </a:cubicBezTo>
                <a:cubicBezTo>
                  <a:pt x="1695488" y="112357"/>
                  <a:pt x="1712132" y="113771"/>
                  <a:pt x="1727071" y="117456"/>
                </a:cubicBezTo>
                <a:cubicBezTo>
                  <a:pt x="1735271" y="114867"/>
                  <a:pt x="1742496" y="112596"/>
                  <a:pt x="1750597" y="110066"/>
                </a:cubicBezTo>
                <a:cubicBezTo>
                  <a:pt x="1746449" y="107477"/>
                  <a:pt x="1741618" y="106760"/>
                  <a:pt x="1734930" y="108592"/>
                </a:cubicBezTo>
                <a:cubicBezTo>
                  <a:pt x="1722091" y="112098"/>
                  <a:pt x="1708521" y="110943"/>
                  <a:pt x="1695292" y="109310"/>
                </a:cubicBezTo>
                <a:cubicBezTo>
                  <a:pt x="1685968" y="108174"/>
                  <a:pt x="1679915" y="105763"/>
                  <a:pt x="1686898" y="100645"/>
                </a:cubicBezTo>
                <a:cubicBezTo>
                  <a:pt x="1685335" y="100466"/>
                  <a:pt x="1683822" y="100266"/>
                  <a:pt x="1682258" y="100087"/>
                </a:cubicBezTo>
                <a:close/>
                <a:moveTo>
                  <a:pt x="2742099" y="99849"/>
                </a:moveTo>
                <a:cubicBezTo>
                  <a:pt x="2741707" y="99809"/>
                  <a:pt x="2740731" y="100745"/>
                  <a:pt x="2739998" y="101243"/>
                </a:cubicBezTo>
                <a:cubicBezTo>
                  <a:pt x="2741221" y="101502"/>
                  <a:pt x="2742490" y="101741"/>
                  <a:pt x="2743759" y="101980"/>
                </a:cubicBezTo>
                <a:cubicBezTo>
                  <a:pt x="2744830" y="101602"/>
                  <a:pt x="2745905" y="101223"/>
                  <a:pt x="2746930" y="100844"/>
                </a:cubicBezTo>
                <a:cubicBezTo>
                  <a:pt x="2745367" y="100485"/>
                  <a:pt x="2743809" y="100027"/>
                  <a:pt x="2742099" y="99849"/>
                </a:cubicBezTo>
                <a:close/>
                <a:moveTo>
                  <a:pt x="2061493" y="99410"/>
                </a:moveTo>
                <a:cubicBezTo>
                  <a:pt x="2060223" y="107896"/>
                  <a:pt x="2060223" y="107896"/>
                  <a:pt x="2085948" y="108353"/>
                </a:cubicBezTo>
                <a:cubicBezTo>
                  <a:pt x="2083067" y="106760"/>
                  <a:pt x="2081262" y="105763"/>
                  <a:pt x="2078626" y="104270"/>
                </a:cubicBezTo>
                <a:cubicBezTo>
                  <a:pt x="2082725" y="103314"/>
                  <a:pt x="2086583" y="102419"/>
                  <a:pt x="2095563" y="100346"/>
                </a:cubicBezTo>
                <a:cubicBezTo>
                  <a:pt x="2081019" y="99948"/>
                  <a:pt x="2071352" y="99690"/>
                  <a:pt x="2061493" y="99410"/>
                </a:cubicBezTo>
                <a:close/>
                <a:moveTo>
                  <a:pt x="3294813" y="98295"/>
                </a:moveTo>
                <a:cubicBezTo>
                  <a:pt x="3294618" y="98573"/>
                  <a:pt x="3294178" y="98892"/>
                  <a:pt x="3294325" y="99092"/>
                </a:cubicBezTo>
                <a:cubicBezTo>
                  <a:pt x="3294568" y="99311"/>
                  <a:pt x="3295399" y="99450"/>
                  <a:pt x="3295985" y="99610"/>
                </a:cubicBezTo>
                <a:cubicBezTo>
                  <a:pt x="3296279" y="99212"/>
                  <a:pt x="3296523" y="98793"/>
                  <a:pt x="3296813" y="98394"/>
                </a:cubicBezTo>
                <a:cubicBezTo>
                  <a:pt x="3296181" y="98374"/>
                  <a:pt x="3295497" y="98335"/>
                  <a:pt x="3294813" y="98295"/>
                </a:cubicBezTo>
                <a:close/>
                <a:moveTo>
                  <a:pt x="139657" y="97677"/>
                </a:moveTo>
                <a:cubicBezTo>
                  <a:pt x="138678" y="98036"/>
                  <a:pt x="137655" y="98374"/>
                  <a:pt x="136679" y="98733"/>
                </a:cubicBezTo>
                <a:cubicBezTo>
                  <a:pt x="137167" y="98972"/>
                  <a:pt x="137607" y="99232"/>
                  <a:pt x="137997" y="99471"/>
                </a:cubicBezTo>
                <a:cubicBezTo>
                  <a:pt x="139019" y="99132"/>
                  <a:pt x="140045" y="98793"/>
                  <a:pt x="140924" y="98394"/>
                </a:cubicBezTo>
                <a:cubicBezTo>
                  <a:pt x="141022" y="98335"/>
                  <a:pt x="140094" y="97916"/>
                  <a:pt x="139657" y="97677"/>
                </a:cubicBezTo>
                <a:close/>
                <a:moveTo>
                  <a:pt x="2790081" y="97537"/>
                </a:moveTo>
                <a:cubicBezTo>
                  <a:pt x="2789593" y="97637"/>
                  <a:pt x="2788615" y="97677"/>
                  <a:pt x="2788373" y="97877"/>
                </a:cubicBezTo>
                <a:cubicBezTo>
                  <a:pt x="2788128" y="98055"/>
                  <a:pt x="2788615" y="98414"/>
                  <a:pt x="2788813" y="98693"/>
                </a:cubicBezTo>
                <a:cubicBezTo>
                  <a:pt x="2789788" y="98514"/>
                  <a:pt x="2790813" y="98335"/>
                  <a:pt x="2791790" y="98155"/>
                </a:cubicBezTo>
                <a:cubicBezTo>
                  <a:pt x="2791204" y="97956"/>
                  <a:pt x="2790667" y="97757"/>
                  <a:pt x="2790081" y="97537"/>
                </a:cubicBezTo>
                <a:close/>
                <a:moveTo>
                  <a:pt x="499851" y="97219"/>
                </a:moveTo>
                <a:cubicBezTo>
                  <a:pt x="496285" y="98036"/>
                  <a:pt x="492724" y="98872"/>
                  <a:pt x="489110" y="99690"/>
                </a:cubicBezTo>
                <a:cubicBezTo>
                  <a:pt x="489845" y="100326"/>
                  <a:pt x="490526" y="100964"/>
                  <a:pt x="491259" y="101602"/>
                </a:cubicBezTo>
                <a:cubicBezTo>
                  <a:pt x="495310" y="100943"/>
                  <a:pt x="499362" y="100266"/>
                  <a:pt x="503413" y="99610"/>
                </a:cubicBezTo>
                <a:cubicBezTo>
                  <a:pt x="502241" y="98813"/>
                  <a:pt x="501020" y="98016"/>
                  <a:pt x="499851" y="97219"/>
                </a:cubicBezTo>
                <a:close/>
                <a:moveTo>
                  <a:pt x="445227" y="97040"/>
                </a:moveTo>
                <a:cubicBezTo>
                  <a:pt x="442593" y="97100"/>
                  <a:pt x="440005" y="97140"/>
                  <a:pt x="437370" y="97200"/>
                </a:cubicBezTo>
                <a:cubicBezTo>
                  <a:pt x="437420" y="97498"/>
                  <a:pt x="437420" y="97817"/>
                  <a:pt x="437468" y="98116"/>
                </a:cubicBezTo>
                <a:cubicBezTo>
                  <a:pt x="440102" y="98055"/>
                  <a:pt x="442690" y="98016"/>
                  <a:pt x="445325" y="97956"/>
                </a:cubicBezTo>
                <a:cubicBezTo>
                  <a:pt x="445276" y="97637"/>
                  <a:pt x="445276" y="97340"/>
                  <a:pt x="445227" y="97040"/>
                </a:cubicBezTo>
                <a:close/>
                <a:moveTo>
                  <a:pt x="2865595" y="95087"/>
                </a:moveTo>
                <a:cubicBezTo>
                  <a:pt x="2867304" y="97160"/>
                  <a:pt x="2867842" y="98693"/>
                  <a:pt x="2869795" y="99829"/>
                </a:cubicBezTo>
                <a:cubicBezTo>
                  <a:pt x="2871355" y="100725"/>
                  <a:pt x="2874627" y="101123"/>
                  <a:pt x="2877899" y="101920"/>
                </a:cubicBezTo>
                <a:cubicBezTo>
                  <a:pt x="2877899" y="97180"/>
                  <a:pt x="2877899" y="97180"/>
                  <a:pt x="2865595" y="95087"/>
                </a:cubicBezTo>
                <a:close/>
                <a:moveTo>
                  <a:pt x="1775492" y="94311"/>
                </a:moveTo>
                <a:lnTo>
                  <a:pt x="1769504" y="96511"/>
                </a:lnTo>
                <a:lnTo>
                  <a:pt x="1769000" y="96562"/>
                </a:lnTo>
                <a:lnTo>
                  <a:pt x="1768521" y="96599"/>
                </a:lnTo>
                <a:lnTo>
                  <a:pt x="1753869" y="95586"/>
                </a:lnTo>
                <a:cubicBezTo>
                  <a:pt x="1753967" y="96303"/>
                  <a:pt x="1754015" y="97000"/>
                  <a:pt x="1754113" y="97697"/>
                </a:cubicBezTo>
                <a:lnTo>
                  <a:pt x="1768521" y="96599"/>
                </a:lnTo>
                <a:lnTo>
                  <a:pt x="1769146" y="96642"/>
                </a:lnTo>
                <a:lnTo>
                  <a:pt x="1769504" y="96511"/>
                </a:lnTo>
                <a:lnTo>
                  <a:pt x="1777934" y="95646"/>
                </a:lnTo>
                <a:cubicBezTo>
                  <a:pt x="1777104" y="95208"/>
                  <a:pt x="1776322" y="94749"/>
                  <a:pt x="1775492" y="94311"/>
                </a:cubicBezTo>
                <a:close/>
                <a:moveTo>
                  <a:pt x="1868728" y="94212"/>
                </a:moveTo>
                <a:cubicBezTo>
                  <a:pt x="1894306" y="102120"/>
                  <a:pt x="1915929" y="93933"/>
                  <a:pt x="1936675" y="96901"/>
                </a:cubicBezTo>
                <a:cubicBezTo>
                  <a:pt x="1936822" y="96004"/>
                  <a:pt x="1937017" y="95107"/>
                  <a:pt x="1937163" y="94212"/>
                </a:cubicBezTo>
                <a:cubicBezTo>
                  <a:pt x="1916075" y="94212"/>
                  <a:pt x="1894989" y="94212"/>
                  <a:pt x="1868728" y="94212"/>
                </a:cubicBezTo>
                <a:close/>
                <a:moveTo>
                  <a:pt x="1377810" y="93774"/>
                </a:moveTo>
                <a:cubicBezTo>
                  <a:pt x="1377810" y="94073"/>
                  <a:pt x="1377810" y="94352"/>
                  <a:pt x="1377810" y="94630"/>
                </a:cubicBezTo>
                <a:cubicBezTo>
                  <a:pt x="1378542" y="94788"/>
                  <a:pt x="1379227" y="95027"/>
                  <a:pt x="1379910" y="95008"/>
                </a:cubicBezTo>
                <a:cubicBezTo>
                  <a:pt x="1380350" y="94988"/>
                  <a:pt x="1380741" y="94591"/>
                  <a:pt x="1381129" y="94352"/>
                </a:cubicBezTo>
                <a:cubicBezTo>
                  <a:pt x="1380008" y="94152"/>
                  <a:pt x="1378933" y="93973"/>
                  <a:pt x="1377810" y="93774"/>
                </a:cubicBezTo>
                <a:close/>
                <a:moveTo>
                  <a:pt x="2760307" y="92479"/>
                </a:moveTo>
                <a:cubicBezTo>
                  <a:pt x="2759768" y="92997"/>
                  <a:pt x="2758596" y="93614"/>
                  <a:pt x="2758939" y="94032"/>
                </a:cubicBezTo>
                <a:cubicBezTo>
                  <a:pt x="2759231" y="94412"/>
                  <a:pt x="2761135" y="94610"/>
                  <a:pt x="2762305" y="94870"/>
                </a:cubicBezTo>
                <a:cubicBezTo>
                  <a:pt x="2762794" y="94332"/>
                  <a:pt x="2763769" y="93733"/>
                  <a:pt x="2763525" y="93256"/>
                </a:cubicBezTo>
                <a:cubicBezTo>
                  <a:pt x="2763333" y="92917"/>
                  <a:pt x="2761429" y="92737"/>
                  <a:pt x="2760307" y="92479"/>
                </a:cubicBezTo>
                <a:close/>
                <a:moveTo>
                  <a:pt x="3138025" y="90825"/>
                </a:moveTo>
                <a:cubicBezTo>
                  <a:pt x="3137684" y="91224"/>
                  <a:pt x="3137391" y="91623"/>
                  <a:pt x="3137049" y="92022"/>
                </a:cubicBezTo>
                <a:lnTo>
                  <a:pt x="3145055" y="92561"/>
                </a:lnTo>
                <a:lnTo>
                  <a:pt x="3145442" y="92657"/>
                </a:lnTo>
                <a:lnTo>
                  <a:pt x="3145968" y="92697"/>
                </a:lnTo>
                <a:lnTo>
                  <a:pt x="3152814" y="94490"/>
                </a:lnTo>
                <a:cubicBezTo>
                  <a:pt x="3153205" y="94092"/>
                  <a:pt x="3153547" y="93694"/>
                  <a:pt x="3153889" y="93295"/>
                </a:cubicBezTo>
                <a:lnTo>
                  <a:pt x="3145968" y="92697"/>
                </a:lnTo>
                <a:lnTo>
                  <a:pt x="3145589" y="92598"/>
                </a:lnTo>
                <a:lnTo>
                  <a:pt x="3145055" y="92561"/>
                </a:lnTo>
                <a:close/>
                <a:moveTo>
                  <a:pt x="1563400" y="87240"/>
                </a:moveTo>
                <a:cubicBezTo>
                  <a:pt x="1563400" y="88017"/>
                  <a:pt x="1563351" y="88794"/>
                  <a:pt x="1563351" y="89570"/>
                </a:cubicBezTo>
                <a:cubicBezTo>
                  <a:pt x="1568720" y="89570"/>
                  <a:pt x="1574089" y="89570"/>
                  <a:pt x="1579458" y="89590"/>
                </a:cubicBezTo>
                <a:cubicBezTo>
                  <a:pt x="1579507" y="88954"/>
                  <a:pt x="1579555" y="88296"/>
                  <a:pt x="1579604" y="87658"/>
                </a:cubicBezTo>
                <a:cubicBezTo>
                  <a:pt x="1574186" y="87519"/>
                  <a:pt x="1568817" y="87380"/>
                  <a:pt x="1563400" y="87240"/>
                </a:cubicBezTo>
                <a:close/>
                <a:moveTo>
                  <a:pt x="2941134" y="87099"/>
                </a:moveTo>
                <a:cubicBezTo>
                  <a:pt x="2935009" y="86792"/>
                  <a:pt x="2928639" y="87330"/>
                  <a:pt x="2921147" y="88436"/>
                </a:cubicBezTo>
                <a:cubicBezTo>
                  <a:pt x="2934229" y="91842"/>
                  <a:pt x="2944235" y="93295"/>
                  <a:pt x="2959661" y="90825"/>
                </a:cubicBezTo>
                <a:cubicBezTo>
                  <a:pt x="2953143" y="88555"/>
                  <a:pt x="2947260" y="87405"/>
                  <a:pt x="2941134" y="87099"/>
                </a:cubicBezTo>
                <a:close/>
                <a:moveTo>
                  <a:pt x="616004" y="85553"/>
                </a:moveTo>
                <a:cubicBezTo>
                  <a:pt x="605614" y="85190"/>
                  <a:pt x="605130" y="87091"/>
                  <a:pt x="606703" y="93574"/>
                </a:cubicBezTo>
                <a:cubicBezTo>
                  <a:pt x="614466" y="91224"/>
                  <a:pt x="621640" y="89073"/>
                  <a:pt x="629987" y="86583"/>
                </a:cubicBezTo>
                <a:cubicBezTo>
                  <a:pt x="624031" y="86046"/>
                  <a:pt x="619467" y="85674"/>
                  <a:pt x="616004" y="85553"/>
                </a:cubicBezTo>
                <a:close/>
                <a:moveTo>
                  <a:pt x="1526448" y="85468"/>
                </a:moveTo>
                <a:cubicBezTo>
                  <a:pt x="1526448" y="85647"/>
                  <a:pt x="1526448" y="85846"/>
                  <a:pt x="1526448" y="86025"/>
                </a:cubicBezTo>
                <a:cubicBezTo>
                  <a:pt x="1528838" y="86025"/>
                  <a:pt x="1531231" y="86025"/>
                  <a:pt x="1533621" y="86025"/>
                </a:cubicBezTo>
                <a:cubicBezTo>
                  <a:pt x="1533621" y="85846"/>
                  <a:pt x="1533621" y="85647"/>
                  <a:pt x="1533621" y="85468"/>
                </a:cubicBezTo>
                <a:cubicBezTo>
                  <a:pt x="1531231" y="85468"/>
                  <a:pt x="1528838" y="85468"/>
                  <a:pt x="1526448" y="85468"/>
                </a:cubicBezTo>
                <a:close/>
                <a:moveTo>
                  <a:pt x="791364" y="85109"/>
                </a:moveTo>
                <a:cubicBezTo>
                  <a:pt x="780187" y="85009"/>
                  <a:pt x="779210" y="85268"/>
                  <a:pt x="776624" y="91583"/>
                </a:cubicBezTo>
                <a:cubicBezTo>
                  <a:pt x="785410" y="91583"/>
                  <a:pt x="794048" y="91583"/>
                  <a:pt x="802640" y="91583"/>
                </a:cubicBezTo>
                <a:cubicBezTo>
                  <a:pt x="853992" y="91543"/>
                  <a:pt x="905295" y="91404"/>
                  <a:pt x="956598" y="91603"/>
                </a:cubicBezTo>
                <a:cubicBezTo>
                  <a:pt x="966753" y="91643"/>
                  <a:pt x="973780" y="91085"/>
                  <a:pt x="976514" y="85826"/>
                </a:cubicBezTo>
                <a:cubicBezTo>
                  <a:pt x="934731" y="89073"/>
                  <a:pt x="894264" y="90307"/>
                  <a:pt x="853895" y="85986"/>
                </a:cubicBezTo>
                <a:cubicBezTo>
                  <a:pt x="849258" y="85488"/>
                  <a:pt x="844280" y="85288"/>
                  <a:pt x="839445" y="85248"/>
                </a:cubicBezTo>
                <a:cubicBezTo>
                  <a:pt x="823435" y="85149"/>
                  <a:pt x="807374" y="85268"/>
                  <a:pt x="791364" y="85109"/>
                </a:cubicBezTo>
                <a:close/>
                <a:moveTo>
                  <a:pt x="1497696" y="84890"/>
                </a:moveTo>
                <a:cubicBezTo>
                  <a:pt x="1497158" y="85507"/>
                  <a:pt x="1496621" y="86125"/>
                  <a:pt x="1496084" y="86744"/>
                </a:cubicBezTo>
                <a:cubicBezTo>
                  <a:pt x="1499062" y="87240"/>
                  <a:pt x="1502039" y="87738"/>
                  <a:pt x="1505067" y="88236"/>
                </a:cubicBezTo>
                <a:cubicBezTo>
                  <a:pt x="1505507" y="87678"/>
                  <a:pt x="1506629" y="86663"/>
                  <a:pt x="1506385" y="86604"/>
                </a:cubicBezTo>
                <a:cubicBezTo>
                  <a:pt x="1503602" y="85946"/>
                  <a:pt x="1500626" y="85428"/>
                  <a:pt x="1497696" y="84890"/>
                </a:cubicBezTo>
                <a:close/>
                <a:moveTo>
                  <a:pt x="585323" y="84452"/>
                </a:moveTo>
                <a:cubicBezTo>
                  <a:pt x="573362" y="85169"/>
                  <a:pt x="561404" y="85926"/>
                  <a:pt x="549395" y="86583"/>
                </a:cubicBezTo>
                <a:cubicBezTo>
                  <a:pt x="546808" y="86744"/>
                  <a:pt x="543930" y="86782"/>
                  <a:pt x="541537" y="86464"/>
                </a:cubicBezTo>
                <a:cubicBezTo>
                  <a:pt x="524501" y="84194"/>
                  <a:pt x="509124" y="85488"/>
                  <a:pt x="493651" y="90188"/>
                </a:cubicBezTo>
                <a:cubicBezTo>
                  <a:pt x="508782" y="96264"/>
                  <a:pt x="534556" y="83197"/>
                  <a:pt x="543881" y="96741"/>
                </a:cubicBezTo>
                <a:cubicBezTo>
                  <a:pt x="537877" y="97340"/>
                  <a:pt x="532898" y="97837"/>
                  <a:pt x="527041" y="98414"/>
                </a:cubicBezTo>
                <a:cubicBezTo>
                  <a:pt x="532459" y="101322"/>
                  <a:pt x="537486" y="104071"/>
                  <a:pt x="542220" y="106621"/>
                </a:cubicBezTo>
                <a:cubicBezTo>
                  <a:pt x="550764" y="103992"/>
                  <a:pt x="558769" y="101522"/>
                  <a:pt x="567896" y="98733"/>
                </a:cubicBezTo>
                <a:cubicBezTo>
                  <a:pt x="563944" y="96722"/>
                  <a:pt x="559013" y="94192"/>
                  <a:pt x="552323" y="90746"/>
                </a:cubicBezTo>
                <a:cubicBezTo>
                  <a:pt x="563992" y="89014"/>
                  <a:pt x="574828" y="87380"/>
                  <a:pt x="585664" y="85766"/>
                </a:cubicBezTo>
                <a:cubicBezTo>
                  <a:pt x="585566" y="85328"/>
                  <a:pt x="585420" y="84890"/>
                  <a:pt x="585323" y="84452"/>
                </a:cubicBezTo>
                <a:close/>
                <a:moveTo>
                  <a:pt x="2867890" y="82878"/>
                </a:moveTo>
                <a:cubicBezTo>
                  <a:pt x="2867304" y="83676"/>
                  <a:pt x="2866767" y="84472"/>
                  <a:pt x="2866181" y="85268"/>
                </a:cubicBezTo>
                <a:cubicBezTo>
                  <a:pt x="2875066" y="86723"/>
                  <a:pt x="2883707" y="88654"/>
                  <a:pt x="2892932" y="89372"/>
                </a:cubicBezTo>
                <a:cubicBezTo>
                  <a:pt x="2896591" y="89670"/>
                  <a:pt x="2901524" y="87259"/>
                  <a:pt x="2908795" y="85308"/>
                </a:cubicBezTo>
                <a:cubicBezTo>
                  <a:pt x="2892492" y="84352"/>
                  <a:pt x="2880142" y="83616"/>
                  <a:pt x="2867890" y="82878"/>
                </a:cubicBezTo>
                <a:close/>
                <a:moveTo>
                  <a:pt x="664254" y="82480"/>
                </a:moveTo>
                <a:cubicBezTo>
                  <a:pt x="665865" y="85448"/>
                  <a:pt x="666746" y="87101"/>
                  <a:pt x="667868" y="89172"/>
                </a:cubicBezTo>
                <a:cubicBezTo>
                  <a:pt x="662594" y="90666"/>
                  <a:pt x="656980" y="92259"/>
                  <a:pt x="650928" y="93973"/>
                </a:cubicBezTo>
                <a:cubicBezTo>
                  <a:pt x="648974" y="92339"/>
                  <a:pt x="647607" y="91224"/>
                  <a:pt x="644973" y="89033"/>
                </a:cubicBezTo>
                <a:cubicBezTo>
                  <a:pt x="642922" y="92161"/>
                  <a:pt x="641408" y="94452"/>
                  <a:pt x="639945" y="96741"/>
                </a:cubicBezTo>
                <a:cubicBezTo>
                  <a:pt x="647656" y="99212"/>
                  <a:pt x="653712" y="98733"/>
                  <a:pt x="659764" y="96343"/>
                </a:cubicBezTo>
                <a:lnTo>
                  <a:pt x="690308" y="84692"/>
                </a:lnTo>
                <a:lnTo>
                  <a:pt x="691060" y="84712"/>
                </a:lnTo>
                <a:lnTo>
                  <a:pt x="707112" y="86883"/>
                </a:lnTo>
                <a:cubicBezTo>
                  <a:pt x="707405" y="86305"/>
                  <a:pt x="707747" y="85727"/>
                  <a:pt x="708088" y="85149"/>
                </a:cubicBezTo>
                <a:lnTo>
                  <a:pt x="691060" y="84712"/>
                </a:lnTo>
                <a:lnTo>
                  <a:pt x="690468" y="84631"/>
                </a:lnTo>
                <a:lnTo>
                  <a:pt x="690308" y="84692"/>
                </a:lnTo>
                <a:lnTo>
                  <a:pt x="690272" y="84691"/>
                </a:lnTo>
                <a:cubicBezTo>
                  <a:pt x="682657" y="84054"/>
                  <a:pt x="675042" y="83396"/>
                  <a:pt x="664254" y="82480"/>
                </a:cubicBezTo>
                <a:close/>
                <a:moveTo>
                  <a:pt x="730638" y="82002"/>
                </a:moveTo>
                <a:cubicBezTo>
                  <a:pt x="737476" y="87001"/>
                  <a:pt x="741478" y="89909"/>
                  <a:pt x="746993" y="93913"/>
                </a:cubicBezTo>
                <a:cubicBezTo>
                  <a:pt x="750165" y="93634"/>
                  <a:pt x="753339" y="93494"/>
                  <a:pt x="756217" y="93036"/>
                </a:cubicBezTo>
                <a:cubicBezTo>
                  <a:pt x="759880" y="92460"/>
                  <a:pt x="763249" y="91623"/>
                  <a:pt x="767447" y="90746"/>
                </a:cubicBezTo>
                <a:cubicBezTo>
                  <a:pt x="763540" y="82280"/>
                  <a:pt x="745479" y="86006"/>
                  <a:pt x="730638" y="82002"/>
                </a:cubicBezTo>
                <a:close/>
                <a:moveTo>
                  <a:pt x="1737030" y="81505"/>
                </a:moveTo>
                <a:cubicBezTo>
                  <a:pt x="1746840" y="86902"/>
                  <a:pt x="1760898" y="88914"/>
                  <a:pt x="1781889" y="88156"/>
                </a:cubicBezTo>
                <a:cubicBezTo>
                  <a:pt x="1769881" y="80349"/>
                  <a:pt x="1752649" y="84074"/>
                  <a:pt x="1737030" y="81505"/>
                </a:cubicBezTo>
                <a:close/>
                <a:moveTo>
                  <a:pt x="1823086" y="76603"/>
                </a:moveTo>
                <a:lnTo>
                  <a:pt x="1822929" y="76674"/>
                </a:lnTo>
                <a:lnTo>
                  <a:pt x="1822842" y="76664"/>
                </a:lnTo>
                <a:close/>
                <a:moveTo>
                  <a:pt x="1793555" y="76603"/>
                </a:moveTo>
                <a:lnTo>
                  <a:pt x="1793702" y="76664"/>
                </a:lnTo>
                <a:lnTo>
                  <a:pt x="1793555" y="76661"/>
                </a:lnTo>
                <a:close/>
                <a:moveTo>
                  <a:pt x="1216044" y="74911"/>
                </a:moveTo>
                <a:cubicBezTo>
                  <a:pt x="1215406" y="74951"/>
                  <a:pt x="1214432" y="74892"/>
                  <a:pt x="1214188" y="75010"/>
                </a:cubicBezTo>
                <a:cubicBezTo>
                  <a:pt x="1213846" y="75250"/>
                  <a:pt x="1213993" y="75608"/>
                  <a:pt x="1213895" y="75927"/>
                </a:cubicBezTo>
                <a:cubicBezTo>
                  <a:pt x="1214823" y="75888"/>
                  <a:pt x="1215700" y="75848"/>
                  <a:pt x="1216627" y="75808"/>
                </a:cubicBezTo>
                <a:cubicBezTo>
                  <a:pt x="1216432" y="75510"/>
                  <a:pt x="1216236" y="75210"/>
                  <a:pt x="1216044" y="74911"/>
                </a:cubicBezTo>
                <a:close/>
                <a:moveTo>
                  <a:pt x="1403974" y="74333"/>
                </a:moveTo>
                <a:cubicBezTo>
                  <a:pt x="1403193" y="74273"/>
                  <a:pt x="1402167" y="74871"/>
                  <a:pt x="1401239" y="75170"/>
                </a:cubicBezTo>
                <a:cubicBezTo>
                  <a:pt x="1402363" y="75469"/>
                  <a:pt x="1403438" y="75968"/>
                  <a:pt x="1404658" y="76027"/>
                </a:cubicBezTo>
                <a:cubicBezTo>
                  <a:pt x="1405485" y="76066"/>
                  <a:pt x="1406560" y="75549"/>
                  <a:pt x="1407586" y="75270"/>
                </a:cubicBezTo>
                <a:cubicBezTo>
                  <a:pt x="1406318" y="74892"/>
                  <a:pt x="1405241" y="74393"/>
                  <a:pt x="1403974" y="74333"/>
                </a:cubicBezTo>
                <a:close/>
                <a:moveTo>
                  <a:pt x="1378494" y="73896"/>
                </a:moveTo>
                <a:cubicBezTo>
                  <a:pt x="1378299" y="74453"/>
                  <a:pt x="1377566" y="75110"/>
                  <a:pt x="1378005" y="75549"/>
                </a:cubicBezTo>
                <a:cubicBezTo>
                  <a:pt x="1378445" y="75968"/>
                  <a:pt x="1380155" y="76166"/>
                  <a:pt x="1381275" y="76466"/>
                </a:cubicBezTo>
                <a:cubicBezTo>
                  <a:pt x="1381568" y="75888"/>
                  <a:pt x="1382348" y="75210"/>
                  <a:pt x="1381861" y="74732"/>
                </a:cubicBezTo>
                <a:cubicBezTo>
                  <a:pt x="1381470" y="74333"/>
                  <a:pt x="1379663" y="74174"/>
                  <a:pt x="1378494" y="73896"/>
                </a:cubicBezTo>
                <a:close/>
                <a:moveTo>
                  <a:pt x="1333341" y="73199"/>
                </a:moveTo>
                <a:cubicBezTo>
                  <a:pt x="1330948" y="73358"/>
                  <a:pt x="1328508" y="73538"/>
                  <a:pt x="1326018" y="73676"/>
                </a:cubicBezTo>
                <a:cubicBezTo>
                  <a:pt x="1327142" y="73976"/>
                  <a:pt x="1328265" y="74472"/>
                  <a:pt x="1329388" y="74492"/>
                </a:cubicBezTo>
                <a:cubicBezTo>
                  <a:pt x="1330802" y="74512"/>
                  <a:pt x="1332169" y="74114"/>
                  <a:pt x="1333586" y="73896"/>
                </a:cubicBezTo>
                <a:cubicBezTo>
                  <a:pt x="1333487" y="73676"/>
                  <a:pt x="1333438" y="73438"/>
                  <a:pt x="1333341" y="73199"/>
                </a:cubicBezTo>
                <a:close/>
                <a:moveTo>
                  <a:pt x="1298096" y="73119"/>
                </a:moveTo>
                <a:cubicBezTo>
                  <a:pt x="1297416" y="73258"/>
                  <a:pt x="1296731" y="73398"/>
                  <a:pt x="1296048" y="73538"/>
                </a:cubicBezTo>
                <a:cubicBezTo>
                  <a:pt x="1296341" y="73758"/>
                  <a:pt x="1296537" y="74114"/>
                  <a:pt x="1296976" y="74213"/>
                </a:cubicBezTo>
                <a:cubicBezTo>
                  <a:pt x="1297659" y="74333"/>
                  <a:pt x="1298535" y="74254"/>
                  <a:pt x="1299317" y="74254"/>
                </a:cubicBezTo>
                <a:cubicBezTo>
                  <a:pt x="1298930" y="73876"/>
                  <a:pt x="1298487" y="73498"/>
                  <a:pt x="1298096" y="73119"/>
                </a:cubicBezTo>
                <a:close/>
                <a:moveTo>
                  <a:pt x="1175429" y="72262"/>
                </a:moveTo>
                <a:cubicBezTo>
                  <a:pt x="1172012" y="75788"/>
                  <a:pt x="1169475" y="78357"/>
                  <a:pt x="1166008" y="81902"/>
                </a:cubicBezTo>
                <a:cubicBezTo>
                  <a:pt x="1175674" y="81046"/>
                  <a:pt x="1182703" y="79950"/>
                  <a:pt x="1183775" y="76206"/>
                </a:cubicBezTo>
                <a:cubicBezTo>
                  <a:pt x="1184019" y="75229"/>
                  <a:pt x="1179285" y="74016"/>
                  <a:pt x="1175429" y="72262"/>
                </a:cubicBezTo>
                <a:close/>
                <a:moveTo>
                  <a:pt x="919256" y="71645"/>
                </a:moveTo>
                <a:cubicBezTo>
                  <a:pt x="918622" y="71804"/>
                  <a:pt x="917644" y="71903"/>
                  <a:pt x="917400" y="72142"/>
                </a:cubicBezTo>
                <a:cubicBezTo>
                  <a:pt x="917156" y="72362"/>
                  <a:pt x="917644" y="72700"/>
                  <a:pt x="917841" y="72979"/>
                </a:cubicBezTo>
                <a:cubicBezTo>
                  <a:pt x="918572" y="72979"/>
                  <a:pt x="919256" y="72979"/>
                  <a:pt x="919988" y="73000"/>
                </a:cubicBezTo>
                <a:cubicBezTo>
                  <a:pt x="919745" y="72542"/>
                  <a:pt x="919500" y="72103"/>
                  <a:pt x="919256" y="71645"/>
                </a:cubicBezTo>
                <a:close/>
                <a:moveTo>
                  <a:pt x="1244940" y="71486"/>
                </a:moveTo>
                <a:cubicBezTo>
                  <a:pt x="1241277" y="73079"/>
                  <a:pt x="1237568" y="74652"/>
                  <a:pt x="1233909" y="76226"/>
                </a:cubicBezTo>
                <a:cubicBezTo>
                  <a:pt x="1235322" y="76784"/>
                  <a:pt x="1236690" y="77321"/>
                  <a:pt x="1238107" y="77859"/>
                </a:cubicBezTo>
                <a:cubicBezTo>
                  <a:pt x="1241672" y="76226"/>
                  <a:pt x="1245234" y="74613"/>
                  <a:pt x="1248796" y="72979"/>
                </a:cubicBezTo>
                <a:cubicBezTo>
                  <a:pt x="1247528" y="72481"/>
                  <a:pt x="1246210" y="71983"/>
                  <a:pt x="1244940" y="71486"/>
                </a:cubicBezTo>
                <a:close/>
                <a:moveTo>
                  <a:pt x="936145" y="71187"/>
                </a:moveTo>
                <a:cubicBezTo>
                  <a:pt x="934976" y="71546"/>
                  <a:pt x="933803" y="71923"/>
                  <a:pt x="932631" y="72282"/>
                </a:cubicBezTo>
                <a:cubicBezTo>
                  <a:pt x="933412" y="72760"/>
                  <a:pt x="934048" y="73518"/>
                  <a:pt x="935024" y="73598"/>
                </a:cubicBezTo>
                <a:cubicBezTo>
                  <a:pt x="936242" y="73697"/>
                  <a:pt x="937757" y="73238"/>
                  <a:pt x="939123" y="73019"/>
                </a:cubicBezTo>
                <a:cubicBezTo>
                  <a:pt x="938147" y="72402"/>
                  <a:pt x="937121" y="71804"/>
                  <a:pt x="936145" y="71187"/>
                </a:cubicBezTo>
                <a:close/>
                <a:moveTo>
                  <a:pt x="961310" y="70997"/>
                </a:moveTo>
                <a:cubicBezTo>
                  <a:pt x="957892" y="71351"/>
                  <a:pt x="955110" y="72352"/>
                  <a:pt x="953476" y="74353"/>
                </a:cubicBezTo>
                <a:cubicBezTo>
                  <a:pt x="952743" y="75270"/>
                  <a:pt x="956256" y="77760"/>
                  <a:pt x="958454" y="77899"/>
                </a:cubicBezTo>
                <a:cubicBezTo>
                  <a:pt x="968801" y="78576"/>
                  <a:pt x="974414" y="76406"/>
                  <a:pt x="975831" y="72402"/>
                </a:cubicBezTo>
                <a:cubicBezTo>
                  <a:pt x="974269" y="71903"/>
                  <a:pt x="973682" y="71624"/>
                  <a:pt x="972953" y="71526"/>
                </a:cubicBezTo>
                <a:cubicBezTo>
                  <a:pt x="968778" y="70938"/>
                  <a:pt x="964726" y="70644"/>
                  <a:pt x="961310" y="70997"/>
                </a:cubicBezTo>
                <a:close/>
                <a:moveTo>
                  <a:pt x="1040460" y="69234"/>
                </a:moveTo>
                <a:cubicBezTo>
                  <a:pt x="1026401" y="69653"/>
                  <a:pt x="1012248" y="70051"/>
                  <a:pt x="994282" y="70570"/>
                </a:cubicBezTo>
                <a:cubicBezTo>
                  <a:pt x="993158" y="71923"/>
                  <a:pt x="991110" y="74393"/>
                  <a:pt x="989401" y="76445"/>
                </a:cubicBezTo>
                <a:cubicBezTo>
                  <a:pt x="1001946" y="81166"/>
                  <a:pt x="1011121" y="72820"/>
                  <a:pt x="1022889" y="77122"/>
                </a:cubicBezTo>
                <a:cubicBezTo>
                  <a:pt x="1030745" y="80010"/>
                  <a:pt x="1042608" y="81086"/>
                  <a:pt x="1056372" y="83656"/>
                </a:cubicBezTo>
                <a:cubicBezTo>
                  <a:pt x="1061155" y="82520"/>
                  <a:pt x="1067308" y="81046"/>
                  <a:pt x="1075266" y="79155"/>
                </a:cubicBezTo>
                <a:cubicBezTo>
                  <a:pt x="1064964" y="74552"/>
                  <a:pt x="1056567" y="70490"/>
                  <a:pt x="1040460" y="73976"/>
                </a:cubicBezTo>
                <a:cubicBezTo>
                  <a:pt x="1040460" y="72042"/>
                  <a:pt x="1040460" y="70808"/>
                  <a:pt x="1040460" y="69234"/>
                </a:cubicBezTo>
                <a:close/>
                <a:moveTo>
                  <a:pt x="1396506" y="66466"/>
                </a:moveTo>
                <a:cubicBezTo>
                  <a:pt x="1395626" y="66924"/>
                  <a:pt x="1394698" y="67382"/>
                  <a:pt x="1392992" y="68240"/>
                </a:cubicBezTo>
                <a:cubicBezTo>
                  <a:pt x="1395919" y="68000"/>
                  <a:pt x="1397922" y="67840"/>
                  <a:pt x="1399875" y="67682"/>
                </a:cubicBezTo>
                <a:cubicBezTo>
                  <a:pt x="1398752" y="67283"/>
                  <a:pt x="1397629" y="66864"/>
                  <a:pt x="1396506" y="66466"/>
                </a:cubicBezTo>
                <a:close/>
                <a:moveTo>
                  <a:pt x="371081" y="65271"/>
                </a:moveTo>
                <a:cubicBezTo>
                  <a:pt x="365516" y="65750"/>
                  <a:pt x="359903" y="66248"/>
                  <a:pt x="354338" y="66724"/>
                </a:cubicBezTo>
                <a:cubicBezTo>
                  <a:pt x="354579" y="67283"/>
                  <a:pt x="354876" y="67840"/>
                  <a:pt x="355120" y="68398"/>
                </a:cubicBezTo>
                <a:cubicBezTo>
                  <a:pt x="360734" y="67980"/>
                  <a:pt x="366347" y="67582"/>
                  <a:pt x="371959" y="67163"/>
                </a:cubicBezTo>
                <a:cubicBezTo>
                  <a:pt x="371666" y="66526"/>
                  <a:pt x="371374" y="65909"/>
                  <a:pt x="371081" y="65271"/>
                </a:cubicBezTo>
                <a:close/>
                <a:moveTo>
                  <a:pt x="325928" y="65212"/>
                </a:moveTo>
                <a:cubicBezTo>
                  <a:pt x="325880" y="65590"/>
                  <a:pt x="325880" y="65948"/>
                  <a:pt x="325830" y="66308"/>
                </a:cubicBezTo>
                <a:cubicBezTo>
                  <a:pt x="329590" y="66308"/>
                  <a:pt x="333347" y="66308"/>
                  <a:pt x="337154" y="66308"/>
                </a:cubicBezTo>
                <a:cubicBezTo>
                  <a:pt x="337154" y="66008"/>
                  <a:pt x="337204" y="65730"/>
                  <a:pt x="337204" y="65430"/>
                </a:cubicBezTo>
                <a:cubicBezTo>
                  <a:pt x="333445" y="65351"/>
                  <a:pt x="329687" y="65291"/>
                  <a:pt x="325928" y="65212"/>
                </a:cubicBezTo>
                <a:close/>
                <a:moveTo>
                  <a:pt x="679876" y="63658"/>
                </a:moveTo>
                <a:cubicBezTo>
                  <a:pt x="672212" y="64116"/>
                  <a:pt x="664499" y="64534"/>
                  <a:pt x="655174" y="65072"/>
                </a:cubicBezTo>
                <a:cubicBezTo>
                  <a:pt x="655909" y="66665"/>
                  <a:pt x="656834" y="68717"/>
                  <a:pt x="658007" y="71326"/>
                </a:cubicBezTo>
                <a:cubicBezTo>
                  <a:pt x="670014" y="70848"/>
                  <a:pt x="680801" y="70430"/>
                  <a:pt x="692906" y="69952"/>
                </a:cubicBezTo>
                <a:cubicBezTo>
                  <a:pt x="690712" y="66166"/>
                  <a:pt x="690760" y="63041"/>
                  <a:pt x="679876" y="63658"/>
                </a:cubicBezTo>
                <a:close/>
                <a:moveTo>
                  <a:pt x="932388" y="63380"/>
                </a:moveTo>
                <a:cubicBezTo>
                  <a:pt x="932388" y="63776"/>
                  <a:pt x="932388" y="64176"/>
                  <a:pt x="932388" y="64573"/>
                </a:cubicBezTo>
                <a:cubicBezTo>
                  <a:pt x="945372" y="64872"/>
                  <a:pt x="958357" y="65172"/>
                  <a:pt x="971340" y="65490"/>
                </a:cubicBezTo>
                <a:cubicBezTo>
                  <a:pt x="971438" y="64793"/>
                  <a:pt x="971487" y="64076"/>
                  <a:pt x="971584" y="63380"/>
                </a:cubicBezTo>
                <a:cubicBezTo>
                  <a:pt x="958551" y="63380"/>
                  <a:pt x="945469" y="63380"/>
                  <a:pt x="932388" y="63380"/>
                </a:cubicBezTo>
                <a:close/>
                <a:moveTo>
                  <a:pt x="1098500" y="59554"/>
                </a:moveTo>
                <a:cubicBezTo>
                  <a:pt x="1084489" y="59096"/>
                  <a:pt x="1070138" y="59414"/>
                  <a:pt x="1057593" y="62264"/>
                </a:cubicBezTo>
                <a:cubicBezTo>
                  <a:pt x="1057887" y="63419"/>
                  <a:pt x="1058130" y="64573"/>
                  <a:pt x="1058423" y="65730"/>
                </a:cubicBezTo>
                <a:cubicBezTo>
                  <a:pt x="1065697" y="65471"/>
                  <a:pt x="1074239" y="66127"/>
                  <a:pt x="1079950" y="64774"/>
                </a:cubicBezTo>
                <a:cubicBezTo>
                  <a:pt x="1098158" y="60491"/>
                  <a:pt x="1111386" y="65730"/>
                  <a:pt x="1124615" y="68558"/>
                </a:cubicBezTo>
                <a:cubicBezTo>
                  <a:pt x="1135011" y="70769"/>
                  <a:pt x="1126176" y="73199"/>
                  <a:pt x="1119732" y="74692"/>
                </a:cubicBezTo>
                <a:cubicBezTo>
                  <a:pt x="1133351" y="85049"/>
                  <a:pt x="1138771" y="85129"/>
                  <a:pt x="1160151" y="73238"/>
                </a:cubicBezTo>
                <a:cubicBezTo>
                  <a:pt x="1154586" y="72242"/>
                  <a:pt x="1148094" y="71088"/>
                  <a:pt x="1141650" y="69932"/>
                </a:cubicBezTo>
                <a:cubicBezTo>
                  <a:pt x="1142529" y="69314"/>
                  <a:pt x="1143360" y="68698"/>
                  <a:pt x="1144235" y="68079"/>
                </a:cubicBezTo>
                <a:cubicBezTo>
                  <a:pt x="1155220" y="67083"/>
                  <a:pt x="1166202" y="66069"/>
                  <a:pt x="1177185" y="65072"/>
                </a:cubicBezTo>
                <a:cubicBezTo>
                  <a:pt x="1177039" y="64434"/>
                  <a:pt x="1176895" y="63798"/>
                  <a:pt x="1176749" y="63161"/>
                </a:cubicBezTo>
                <a:cubicBezTo>
                  <a:pt x="1172694" y="63041"/>
                  <a:pt x="1168644" y="62980"/>
                  <a:pt x="1164643" y="62782"/>
                </a:cubicBezTo>
                <a:cubicBezTo>
                  <a:pt x="1142627" y="61685"/>
                  <a:pt x="1120611" y="60272"/>
                  <a:pt x="1098500" y="59554"/>
                </a:cubicBezTo>
                <a:close/>
                <a:moveTo>
                  <a:pt x="468073" y="59156"/>
                </a:moveTo>
                <a:cubicBezTo>
                  <a:pt x="467389" y="59316"/>
                  <a:pt x="466755" y="59455"/>
                  <a:pt x="466168" y="59614"/>
                </a:cubicBezTo>
                <a:cubicBezTo>
                  <a:pt x="466608" y="59834"/>
                  <a:pt x="467292" y="60232"/>
                  <a:pt x="467439" y="60212"/>
                </a:cubicBezTo>
                <a:cubicBezTo>
                  <a:pt x="468415" y="60013"/>
                  <a:pt x="469292" y="59714"/>
                  <a:pt x="470173" y="59455"/>
                </a:cubicBezTo>
                <a:cubicBezTo>
                  <a:pt x="469438" y="59355"/>
                  <a:pt x="468757" y="59256"/>
                  <a:pt x="468073" y="59156"/>
                </a:cubicBezTo>
                <a:close/>
                <a:moveTo>
                  <a:pt x="1221166" y="58797"/>
                </a:moveTo>
                <a:cubicBezTo>
                  <a:pt x="1211063" y="61785"/>
                  <a:pt x="1203350" y="64055"/>
                  <a:pt x="1195004" y="66546"/>
                </a:cubicBezTo>
                <a:cubicBezTo>
                  <a:pt x="1202278" y="66546"/>
                  <a:pt x="1209694" y="67024"/>
                  <a:pt x="1216432" y="66366"/>
                </a:cubicBezTo>
                <a:cubicBezTo>
                  <a:pt x="1220970" y="65909"/>
                  <a:pt x="1224584" y="63838"/>
                  <a:pt x="1228635" y="62482"/>
                </a:cubicBezTo>
                <a:cubicBezTo>
                  <a:pt x="1225415" y="60908"/>
                  <a:pt x="1222240" y="59335"/>
                  <a:pt x="1221166" y="58797"/>
                </a:cubicBezTo>
                <a:close/>
                <a:moveTo>
                  <a:pt x="1378641" y="58498"/>
                </a:moveTo>
                <a:cubicBezTo>
                  <a:pt x="1377810" y="58797"/>
                  <a:pt x="1376980" y="59076"/>
                  <a:pt x="1376150" y="59375"/>
                </a:cubicBezTo>
                <a:cubicBezTo>
                  <a:pt x="1376833" y="59515"/>
                  <a:pt x="1377469" y="59654"/>
                  <a:pt x="1378152" y="59793"/>
                </a:cubicBezTo>
                <a:cubicBezTo>
                  <a:pt x="1378689" y="59614"/>
                  <a:pt x="1379663" y="59455"/>
                  <a:pt x="1379615" y="59295"/>
                </a:cubicBezTo>
                <a:cubicBezTo>
                  <a:pt x="1379663" y="59036"/>
                  <a:pt x="1378982" y="58758"/>
                  <a:pt x="1378641" y="58498"/>
                </a:cubicBezTo>
                <a:close/>
                <a:moveTo>
                  <a:pt x="1420374" y="57244"/>
                </a:moveTo>
                <a:cubicBezTo>
                  <a:pt x="1419693" y="57543"/>
                  <a:pt x="1419251" y="57942"/>
                  <a:pt x="1418714" y="58321"/>
                </a:cubicBezTo>
                <a:cubicBezTo>
                  <a:pt x="1419495" y="58321"/>
                  <a:pt x="1420277" y="58321"/>
                  <a:pt x="1421107" y="58321"/>
                </a:cubicBezTo>
                <a:cubicBezTo>
                  <a:pt x="1421449" y="58121"/>
                  <a:pt x="1421888" y="57902"/>
                  <a:pt x="1422328" y="57682"/>
                </a:cubicBezTo>
                <a:cubicBezTo>
                  <a:pt x="1421644" y="57523"/>
                  <a:pt x="1420473" y="57185"/>
                  <a:pt x="1420374" y="57244"/>
                </a:cubicBezTo>
                <a:close/>
                <a:moveTo>
                  <a:pt x="1457686" y="56853"/>
                </a:moveTo>
                <a:cubicBezTo>
                  <a:pt x="1450443" y="56582"/>
                  <a:pt x="1443195" y="56976"/>
                  <a:pt x="1435216" y="57484"/>
                </a:cubicBezTo>
                <a:cubicBezTo>
                  <a:pt x="1438145" y="59455"/>
                  <a:pt x="1439411" y="61466"/>
                  <a:pt x="1441854" y="61725"/>
                </a:cubicBezTo>
                <a:cubicBezTo>
                  <a:pt x="1453325" y="62940"/>
                  <a:pt x="1465038" y="63539"/>
                  <a:pt x="1480124" y="60212"/>
                </a:cubicBezTo>
                <a:cubicBezTo>
                  <a:pt x="1472166" y="58060"/>
                  <a:pt x="1464929" y="57125"/>
                  <a:pt x="1457686" y="56853"/>
                </a:cubicBezTo>
                <a:close/>
                <a:moveTo>
                  <a:pt x="1357308" y="56806"/>
                </a:moveTo>
                <a:cubicBezTo>
                  <a:pt x="1351500" y="57185"/>
                  <a:pt x="1345740" y="57583"/>
                  <a:pt x="1339931" y="57982"/>
                </a:cubicBezTo>
                <a:cubicBezTo>
                  <a:pt x="1340468" y="59156"/>
                  <a:pt x="1340762" y="60212"/>
                  <a:pt x="1340956" y="60212"/>
                </a:cubicBezTo>
                <a:cubicBezTo>
                  <a:pt x="1346813" y="60112"/>
                  <a:pt x="1352720" y="59914"/>
                  <a:pt x="1358578" y="59714"/>
                </a:cubicBezTo>
                <a:cubicBezTo>
                  <a:pt x="1358138" y="58738"/>
                  <a:pt x="1357747" y="57782"/>
                  <a:pt x="1357308" y="56806"/>
                </a:cubicBezTo>
                <a:close/>
                <a:moveTo>
                  <a:pt x="1203642" y="55988"/>
                </a:moveTo>
                <a:cubicBezTo>
                  <a:pt x="1202570" y="56068"/>
                  <a:pt x="1201445" y="56129"/>
                  <a:pt x="1200374" y="56268"/>
                </a:cubicBezTo>
                <a:cubicBezTo>
                  <a:pt x="1200226" y="56287"/>
                  <a:pt x="1200471" y="56746"/>
                  <a:pt x="1200569" y="57006"/>
                </a:cubicBezTo>
                <a:cubicBezTo>
                  <a:pt x="1201689" y="56926"/>
                  <a:pt x="1202763" y="56866"/>
                  <a:pt x="1203789" y="56727"/>
                </a:cubicBezTo>
                <a:cubicBezTo>
                  <a:pt x="1203935" y="56706"/>
                  <a:pt x="1203691" y="56248"/>
                  <a:pt x="1203642" y="55988"/>
                </a:cubicBezTo>
                <a:close/>
                <a:moveTo>
                  <a:pt x="1032893" y="55831"/>
                </a:moveTo>
                <a:cubicBezTo>
                  <a:pt x="1031918" y="56188"/>
                  <a:pt x="1030891" y="56526"/>
                  <a:pt x="1029917" y="56885"/>
                </a:cubicBezTo>
                <a:cubicBezTo>
                  <a:pt x="1030405" y="57145"/>
                  <a:pt x="1030843" y="57384"/>
                  <a:pt x="1031282" y="57623"/>
                </a:cubicBezTo>
                <a:cubicBezTo>
                  <a:pt x="1032259" y="57284"/>
                  <a:pt x="1033284" y="56946"/>
                  <a:pt x="1034164" y="56547"/>
                </a:cubicBezTo>
                <a:cubicBezTo>
                  <a:pt x="1034261" y="56488"/>
                  <a:pt x="1033333" y="56068"/>
                  <a:pt x="1032893" y="55831"/>
                </a:cubicBezTo>
                <a:close/>
                <a:moveTo>
                  <a:pt x="501707" y="51308"/>
                </a:moveTo>
                <a:cubicBezTo>
                  <a:pt x="500534" y="51688"/>
                  <a:pt x="499314" y="52046"/>
                  <a:pt x="498093" y="52425"/>
                </a:cubicBezTo>
                <a:cubicBezTo>
                  <a:pt x="498874" y="52902"/>
                  <a:pt x="499509" y="53678"/>
                  <a:pt x="500437" y="53758"/>
                </a:cubicBezTo>
                <a:cubicBezTo>
                  <a:pt x="501707" y="53858"/>
                  <a:pt x="503218" y="53381"/>
                  <a:pt x="504634" y="53161"/>
                </a:cubicBezTo>
                <a:cubicBezTo>
                  <a:pt x="503658" y="52543"/>
                  <a:pt x="502680" y="51926"/>
                  <a:pt x="501707" y="51308"/>
                </a:cubicBezTo>
                <a:close/>
                <a:moveTo>
                  <a:pt x="452745" y="49038"/>
                </a:moveTo>
                <a:cubicBezTo>
                  <a:pt x="452452" y="49456"/>
                  <a:pt x="452208" y="49875"/>
                  <a:pt x="451915" y="50294"/>
                </a:cubicBezTo>
                <a:cubicBezTo>
                  <a:pt x="455187" y="50651"/>
                  <a:pt x="458455" y="51030"/>
                  <a:pt x="461776" y="51388"/>
                </a:cubicBezTo>
                <a:cubicBezTo>
                  <a:pt x="462020" y="50950"/>
                  <a:pt x="462314" y="50532"/>
                  <a:pt x="462606" y="50094"/>
                </a:cubicBezTo>
                <a:cubicBezTo>
                  <a:pt x="459335" y="49735"/>
                  <a:pt x="456016" y="49396"/>
                  <a:pt x="452745" y="49038"/>
                </a:cubicBezTo>
                <a:close/>
                <a:moveTo>
                  <a:pt x="1240692" y="48899"/>
                </a:moveTo>
                <a:cubicBezTo>
                  <a:pt x="1240450" y="49257"/>
                  <a:pt x="1240157" y="49616"/>
                  <a:pt x="1239912" y="49974"/>
                </a:cubicBezTo>
                <a:cubicBezTo>
                  <a:pt x="1241863" y="50234"/>
                  <a:pt x="1243818" y="50492"/>
                  <a:pt x="1245721" y="50790"/>
                </a:cubicBezTo>
                <a:cubicBezTo>
                  <a:pt x="1248551" y="51228"/>
                  <a:pt x="1251334" y="51707"/>
                  <a:pt x="1256802" y="52584"/>
                </a:cubicBezTo>
                <a:cubicBezTo>
                  <a:pt x="1251970" y="55392"/>
                  <a:pt x="1248160" y="57603"/>
                  <a:pt x="1242889" y="60670"/>
                </a:cubicBezTo>
                <a:cubicBezTo>
                  <a:pt x="1251286" y="61227"/>
                  <a:pt x="1259683" y="61765"/>
                  <a:pt x="1270079" y="62442"/>
                </a:cubicBezTo>
                <a:cubicBezTo>
                  <a:pt x="1268857" y="57523"/>
                  <a:pt x="1268027" y="54038"/>
                  <a:pt x="1266954" y="49775"/>
                </a:cubicBezTo>
                <a:cubicBezTo>
                  <a:pt x="1257826" y="49456"/>
                  <a:pt x="1249235" y="49178"/>
                  <a:pt x="1240692" y="48899"/>
                </a:cubicBezTo>
                <a:close/>
                <a:moveTo>
                  <a:pt x="2877310" y="44796"/>
                </a:moveTo>
                <a:lnTo>
                  <a:pt x="2877301" y="44841"/>
                </a:lnTo>
                <a:lnTo>
                  <a:pt x="2877163" y="44856"/>
                </a:lnTo>
                <a:close/>
                <a:moveTo>
                  <a:pt x="416574" y="43800"/>
                </a:moveTo>
                <a:cubicBezTo>
                  <a:pt x="415989" y="43959"/>
                  <a:pt x="415110" y="44058"/>
                  <a:pt x="414866" y="44278"/>
                </a:cubicBezTo>
                <a:cubicBezTo>
                  <a:pt x="414621" y="44496"/>
                  <a:pt x="415110" y="44816"/>
                  <a:pt x="415257" y="45075"/>
                </a:cubicBezTo>
                <a:cubicBezTo>
                  <a:pt x="415940" y="45075"/>
                  <a:pt x="416574" y="45075"/>
                  <a:pt x="417259" y="45075"/>
                </a:cubicBezTo>
                <a:cubicBezTo>
                  <a:pt x="417015" y="44636"/>
                  <a:pt x="416819" y="44218"/>
                  <a:pt x="416574" y="43800"/>
                </a:cubicBezTo>
                <a:close/>
                <a:moveTo>
                  <a:pt x="589277" y="43381"/>
                </a:moveTo>
                <a:cubicBezTo>
                  <a:pt x="589668" y="43760"/>
                  <a:pt x="590056" y="44118"/>
                  <a:pt x="590449" y="44496"/>
                </a:cubicBezTo>
                <a:cubicBezTo>
                  <a:pt x="591084" y="44358"/>
                  <a:pt x="591863" y="44257"/>
                  <a:pt x="592351" y="44038"/>
                </a:cubicBezTo>
                <a:cubicBezTo>
                  <a:pt x="592497" y="43978"/>
                  <a:pt x="591863" y="43620"/>
                  <a:pt x="591570" y="43381"/>
                </a:cubicBezTo>
                <a:cubicBezTo>
                  <a:pt x="590840" y="43381"/>
                  <a:pt x="590056" y="43381"/>
                  <a:pt x="589277" y="43381"/>
                </a:cubicBezTo>
                <a:close/>
                <a:moveTo>
                  <a:pt x="471929" y="43321"/>
                </a:moveTo>
                <a:cubicBezTo>
                  <a:pt x="471587" y="43301"/>
                  <a:pt x="471098" y="43720"/>
                  <a:pt x="470708" y="43919"/>
                </a:cubicBezTo>
                <a:cubicBezTo>
                  <a:pt x="471880" y="44079"/>
                  <a:pt x="473101" y="44298"/>
                  <a:pt x="474321" y="44358"/>
                </a:cubicBezTo>
                <a:cubicBezTo>
                  <a:pt x="474664" y="44378"/>
                  <a:pt x="475152" y="43959"/>
                  <a:pt x="475592" y="43760"/>
                </a:cubicBezTo>
                <a:cubicBezTo>
                  <a:pt x="474371" y="43600"/>
                  <a:pt x="473149" y="43401"/>
                  <a:pt x="471929" y="43321"/>
                </a:cubicBezTo>
                <a:close/>
                <a:moveTo>
                  <a:pt x="555351" y="41489"/>
                </a:moveTo>
                <a:cubicBezTo>
                  <a:pt x="554618" y="42087"/>
                  <a:pt x="553837" y="42684"/>
                  <a:pt x="553108" y="43281"/>
                </a:cubicBezTo>
                <a:cubicBezTo>
                  <a:pt x="557744" y="43760"/>
                  <a:pt x="562380" y="44238"/>
                  <a:pt x="566967" y="44716"/>
                </a:cubicBezTo>
                <a:cubicBezTo>
                  <a:pt x="567309" y="44278"/>
                  <a:pt x="567603" y="43839"/>
                  <a:pt x="567945" y="43401"/>
                </a:cubicBezTo>
                <a:cubicBezTo>
                  <a:pt x="563748" y="42763"/>
                  <a:pt x="559548" y="42126"/>
                  <a:pt x="555351" y="41489"/>
                </a:cubicBezTo>
                <a:close/>
                <a:moveTo>
                  <a:pt x="285509" y="40652"/>
                </a:moveTo>
                <a:cubicBezTo>
                  <a:pt x="284583" y="40971"/>
                  <a:pt x="282679" y="41410"/>
                  <a:pt x="282827" y="41589"/>
                </a:cubicBezTo>
                <a:cubicBezTo>
                  <a:pt x="283217" y="42126"/>
                  <a:pt x="284438" y="42585"/>
                  <a:pt x="285314" y="43062"/>
                </a:cubicBezTo>
                <a:cubicBezTo>
                  <a:pt x="286290" y="42744"/>
                  <a:pt x="288195" y="42306"/>
                  <a:pt x="288049" y="42126"/>
                </a:cubicBezTo>
                <a:cubicBezTo>
                  <a:pt x="287659" y="41569"/>
                  <a:pt x="286437" y="41131"/>
                  <a:pt x="285509" y="40652"/>
                </a:cubicBezTo>
                <a:close/>
                <a:moveTo>
                  <a:pt x="407788" y="39080"/>
                </a:moveTo>
                <a:lnTo>
                  <a:pt x="385285" y="48220"/>
                </a:lnTo>
                <a:cubicBezTo>
                  <a:pt x="383382" y="39338"/>
                  <a:pt x="383382" y="39298"/>
                  <a:pt x="360000" y="39140"/>
                </a:cubicBezTo>
                <a:cubicBezTo>
                  <a:pt x="351067" y="39080"/>
                  <a:pt x="342184" y="39178"/>
                  <a:pt x="333299" y="39298"/>
                </a:cubicBezTo>
                <a:cubicBezTo>
                  <a:pt x="330222" y="39338"/>
                  <a:pt x="327149" y="39697"/>
                  <a:pt x="323293" y="40592"/>
                </a:cubicBezTo>
                <a:cubicBezTo>
                  <a:pt x="346235" y="38701"/>
                  <a:pt x="350138" y="48340"/>
                  <a:pt x="367078" y="49935"/>
                </a:cubicBezTo>
                <a:cubicBezTo>
                  <a:pt x="366298" y="50790"/>
                  <a:pt x="365467" y="51667"/>
                  <a:pt x="364686" y="52543"/>
                </a:cubicBezTo>
                <a:cubicBezTo>
                  <a:pt x="353362" y="52006"/>
                  <a:pt x="342038" y="51348"/>
                  <a:pt x="330661" y="51009"/>
                </a:cubicBezTo>
                <a:cubicBezTo>
                  <a:pt x="319875" y="50690"/>
                  <a:pt x="307037" y="46210"/>
                  <a:pt x="299714" y="52902"/>
                </a:cubicBezTo>
                <a:cubicBezTo>
                  <a:pt x="313480" y="55133"/>
                  <a:pt x="326758" y="58498"/>
                  <a:pt x="340866" y="59275"/>
                </a:cubicBezTo>
                <a:cubicBezTo>
                  <a:pt x="359610" y="60332"/>
                  <a:pt x="379135" y="59754"/>
                  <a:pt x="398074" y="58858"/>
                </a:cubicBezTo>
                <a:cubicBezTo>
                  <a:pt x="400953" y="58717"/>
                  <a:pt x="405201" y="52902"/>
                  <a:pt x="403787" y="50154"/>
                </a:cubicBezTo>
                <a:cubicBezTo>
                  <a:pt x="400761" y="44318"/>
                  <a:pt x="399393" y="44436"/>
                  <a:pt x="407788" y="39080"/>
                </a:cubicBezTo>
                <a:close/>
                <a:moveTo>
                  <a:pt x="443811" y="39019"/>
                </a:moveTo>
                <a:cubicBezTo>
                  <a:pt x="439418" y="45432"/>
                  <a:pt x="439418" y="45432"/>
                  <a:pt x="460800" y="43360"/>
                </a:cubicBezTo>
                <a:cubicBezTo>
                  <a:pt x="452794" y="41330"/>
                  <a:pt x="448499" y="40214"/>
                  <a:pt x="443811" y="39019"/>
                </a:cubicBezTo>
                <a:close/>
                <a:moveTo>
                  <a:pt x="539000" y="38102"/>
                </a:moveTo>
                <a:cubicBezTo>
                  <a:pt x="527285" y="39278"/>
                  <a:pt x="519084" y="40116"/>
                  <a:pt x="511517" y="40872"/>
                </a:cubicBezTo>
                <a:cubicBezTo>
                  <a:pt x="526599" y="44597"/>
                  <a:pt x="532798" y="45274"/>
                  <a:pt x="538707" y="42982"/>
                </a:cubicBezTo>
                <a:cubicBezTo>
                  <a:pt x="540510" y="42286"/>
                  <a:pt x="539000" y="40155"/>
                  <a:pt x="539000" y="38102"/>
                </a:cubicBezTo>
                <a:close/>
                <a:moveTo>
                  <a:pt x="1224877" y="29260"/>
                </a:moveTo>
                <a:cubicBezTo>
                  <a:pt x="1224242" y="29400"/>
                  <a:pt x="1223608" y="29519"/>
                  <a:pt x="1222972" y="29658"/>
                </a:cubicBezTo>
                <a:cubicBezTo>
                  <a:pt x="1223266" y="29877"/>
                  <a:pt x="1223413" y="30195"/>
                  <a:pt x="1223802" y="30275"/>
                </a:cubicBezTo>
                <a:cubicBezTo>
                  <a:pt x="1224438" y="30374"/>
                  <a:pt x="1225268" y="30295"/>
                  <a:pt x="1226001" y="30295"/>
                </a:cubicBezTo>
                <a:cubicBezTo>
                  <a:pt x="1225610" y="29957"/>
                  <a:pt x="1225268" y="29599"/>
                  <a:pt x="1224877" y="29260"/>
                </a:cubicBezTo>
                <a:close/>
                <a:moveTo>
                  <a:pt x="1194663" y="27546"/>
                </a:moveTo>
                <a:cubicBezTo>
                  <a:pt x="1194663" y="27726"/>
                  <a:pt x="1194663" y="27924"/>
                  <a:pt x="1194663" y="28104"/>
                </a:cubicBezTo>
                <a:cubicBezTo>
                  <a:pt x="1197003" y="28104"/>
                  <a:pt x="1199299" y="28104"/>
                  <a:pt x="1201640" y="28104"/>
                </a:cubicBezTo>
                <a:cubicBezTo>
                  <a:pt x="1201640" y="27924"/>
                  <a:pt x="1201640" y="27726"/>
                  <a:pt x="1201640" y="27546"/>
                </a:cubicBezTo>
                <a:cubicBezTo>
                  <a:pt x="1199299" y="27546"/>
                  <a:pt x="1197003" y="27546"/>
                  <a:pt x="1194663" y="27546"/>
                </a:cubicBezTo>
                <a:close/>
                <a:moveTo>
                  <a:pt x="1089809" y="24340"/>
                </a:moveTo>
                <a:cubicBezTo>
                  <a:pt x="1089517" y="24838"/>
                  <a:pt x="1089273" y="25335"/>
                  <a:pt x="1088979" y="25834"/>
                </a:cubicBezTo>
                <a:cubicBezTo>
                  <a:pt x="1096009" y="26551"/>
                  <a:pt x="1103087" y="27248"/>
                  <a:pt x="1110116" y="27965"/>
                </a:cubicBezTo>
                <a:cubicBezTo>
                  <a:pt x="1110507" y="27267"/>
                  <a:pt x="1110897" y="26571"/>
                  <a:pt x="1111288" y="25874"/>
                </a:cubicBezTo>
                <a:cubicBezTo>
                  <a:pt x="1104113" y="25376"/>
                  <a:pt x="1096937" y="24858"/>
                  <a:pt x="1089809" y="24340"/>
                </a:cubicBezTo>
                <a:close/>
                <a:moveTo>
                  <a:pt x="1164006" y="19818"/>
                </a:moveTo>
                <a:cubicBezTo>
                  <a:pt x="1154977" y="27945"/>
                  <a:pt x="1154977" y="27945"/>
                  <a:pt x="1178845" y="28363"/>
                </a:cubicBezTo>
                <a:cubicBezTo>
                  <a:pt x="1173134" y="25056"/>
                  <a:pt x="1168791" y="22567"/>
                  <a:pt x="1164006" y="19818"/>
                </a:cubicBezTo>
                <a:close/>
                <a:moveTo>
                  <a:pt x="1158856" y="5019"/>
                </a:moveTo>
                <a:lnTo>
                  <a:pt x="1159027" y="5060"/>
                </a:lnTo>
                <a:lnTo>
                  <a:pt x="1158940" y="5085"/>
                </a:lnTo>
                <a:close/>
                <a:moveTo>
                  <a:pt x="1158831" y="5000"/>
                </a:moveTo>
                <a:lnTo>
                  <a:pt x="1158856" y="5019"/>
                </a:lnTo>
                <a:lnTo>
                  <a:pt x="1158814" y="5009"/>
                </a:lnTo>
                <a:close/>
                <a:moveTo>
                  <a:pt x="1093277" y="4262"/>
                </a:moveTo>
                <a:cubicBezTo>
                  <a:pt x="1090348" y="6315"/>
                  <a:pt x="1086880" y="8705"/>
                  <a:pt x="1082048" y="12050"/>
                </a:cubicBezTo>
                <a:cubicBezTo>
                  <a:pt x="1094446" y="12050"/>
                  <a:pt x="1104308" y="12050"/>
                  <a:pt x="1116511" y="12050"/>
                </a:cubicBezTo>
                <a:cubicBezTo>
                  <a:pt x="1108212" y="9262"/>
                  <a:pt x="1101235" y="6931"/>
                  <a:pt x="1093277" y="4262"/>
                </a:cubicBezTo>
                <a:close/>
                <a:moveTo>
                  <a:pt x="1077362" y="0"/>
                </a:moveTo>
                <a:cubicBezTo>
                  <a:pt x="1098451" y="339"/>
                  <a:pt x="1120171" y="697"/>
                  <a:pt x="1141894" y="976"/>
                </a:cubicBezTo>
                <a:lnTo>
                  <a:pt x="1158814" y="5009"/>
                </a:lnTo>
                <a:lnTo>
                  <a:pt x="1158362" y="5257"/>
                </a:lnTo>
                <a:lnTo>
                  <a:pt x="1152144" y="7111"/>
                </a:lnTo>
                <a:cubicBezTo>
                  <a:pt x="1152681" y="7330"/>
                  <a:pt x="1153218" y="7569"/>
                  <a:pt x="1153756" y="7788"/>
                </a:cubicBezTo>
                <a:lnTo>
                  <a:pt x="1158362" y="5257"/>
                </a:lnTo>
                <a:lnTo>
                  <a:pt x="1158940" y="5085"/>
                </a:lnTo>
                <a:lnTo>
                  <a:pt x="1171084" y="14580"/>
                </a:lnTo>
                <a:cubicBezTo>
                  <a:pt x="1189290" y="12847"/>
                  <a:pt x="1208964" y="10975"/>
                  <a:pt x="1229513" y="9024"/>
                </a:cubicBezTo>
                <a:cubicBezTo>
                  <a:pt x="1224584" y="7430"/>
                  <a:pt x="1220436" y="6115"/>
                  <a:pt x="1214286" y="4142"/>
                </a:cubicBezTo>
                <a:cubicBezTo>
                  <a:pt x="1225659" y="2550"/>
                  <a:pt x="1234541" y="1316"/>
                  <a:pt x="1243427" y="60"/>
                </a:cubicBezTo>
                <a:cubicBezTo>
                  <a:pt x="1250260" y="2091"/>
                  <a:pt x="1261291" y="3725"/>
                  <a:pt x="1262072" y="5936"/>
                </a:cubicBezTo>
                <a:cubicBezTo>
                  <a:pt x="1263635" y="10517"/>
                  <a:pt x="1270617" y="12369"/>
                  <a:pt x="1278183" y="13863"/>
                </a:cubicBezTo>
                <a:cubicBezTo>
                  <a:pt x="1292141" y="16633"/>
                  <a:pt x="1288676" y="20436"/>
                  <a:pt x="1280621" y="24997"/>
                </a:cubicBezTo>
                <a:cubicBezTo>
                  <a:pt x="1294290" y="24739"/>
                  <a:pt x="1304442" y="24559"/>
                  <a:pt x="1314645" y="24380"/>
                </a:cubicBezTo>
                <a:cubicBezTo>
                  <a:pt x="1312692" y="22488"/>
                  <a:pt x="1310250" y="22010"/>
                  <a:pt x="1307714" y="21831"/>
                </a:cubicBezTo>
                <a:cubicBezTo>
                  <a:pt x="1305080" y="21651"/>
                  <a:pt x="1302296" y="21791"/>
                  <a:pt x="1298877" y="21791"/>
                </a:cubicBezTo>
                <a:cubicBezTo>
                  <a:pt x="1305809" y="13863"/>
                  <a:pt x="1305809" y="13863"/>
                  <a:pt x="1331925" y="6772"/>
                </a:cubicBezTo>
                <a:cubicBezTo>
                  <a:pt x="1355599" y="8107"/>
                  <a:pt x="1376882" y="9301"/>
                  <a:pt x="1398166" y="10497"/>
                </a:cubicBezTo>
                <a:cubicBezTo>
                  <a:pt x="1397971" y="11155"/>
                  <a:pt x="1397824" y="11811"/>
                  <a:pt x="1397629" y="12469"/>
                </a:cubicBezTo>
                <a:cubicBezTo>
                  <a:pt x="1380691" y="12927"/>
                  <a:pt x="1363800" y="13385"/>
                  <a:pt x="1343835" y="13923"/>
                </a:cubicBezTo>
                <a:cubicBezTo>
                  <a:pt x="1351743" y="18883"/>
                  <a:pt x="1355354" y="23085"/>
                  <a:pt x="1362628" y="25196"/>
                </a:cubicBezTo>
                <a:cubicBezTo>
                  <a:pt x="1369950" y="27308"/>
                  <a:pt x="1380884" y="27347"/>
                  <a:pt x="1390208" y="28284"/>
                </a:cubicBezTo>
                <a:cubicBezTo>
                  <a:pt x="1389916" y="29001"/>
                  <a:pt x="1389574" y="29718"/>
                  <a:pt x="1389232" y="30434"/>
                </a:cubicBezTo>
                <a:cubicBezTo>
                  <a:pt x="1384108" y="30335"/>
                  <a:pt x="1378982" y="30215"/>
                  <a:pt x="1373855" y="30156"/>
                </a:cubicBezTo>
                <a:cubicBezTo>
                  <a:pt x="1362628" y="30036"/>
                  <a:pt x="1351206" y="29320"/>
                  <a:pt x="1340322" y="29996"/>
                </a:cubicBezTo>
                <a:cubicBezTo>
                  <a:pt x="1327875" y="30774"/>
                  <a:pt x="1316795" y="31052"/>
                  <a:pt x="1305030" y="28503"/>
                </a:cubicBezTo>
                <a:cubicBezTo>
                  <a:pt x="1292727" y="25834"/>
                  <a:pt x="1280085" y="26790"/>
                  <a:pt x="1263879" y="30434"/>
                </a:cubicBezTo>
                <a:cubicBezTo>
                  <a:pt x="1289312" y="31710"/>
                  <a:pt x="1309764" y="32725"/>
                  <a:pt x="1333487" y="33921"/>
                </a:cubicBezTo>
                <a:cubicBezTo>
                  <a:pt x="1327728" y="37168"/>
                  <a:pt x="1324114" y="39199"/>
                  <a:pt x="1320504" y="41230"/>
                </a:cubicBezTo>
                <a:cubicBezTo>
                  <a:pt x="1319233" y="40254"/>
                  <a:pt x="1318012" y="39298"/>
                  <a:pt x="1316795" y="38322"/>
                </a:cubicBezTo>
                <a:cubicBezTo>
                  <a:pt x="1304491" y="38202"/>
                  <a:pt x="1292141" y="38083"/>
                  <a:pt x="1279840" y="38003"/>
                </a:cubicBezTo>
                <a:cubicBezTo>
                  <a:pt x="1269444" y="37944"/>
                  <a:pt x="1258120" y="39039"/>
                  <a:pt x="1248844" y="37685"/>
                </a:cubicBezTo>
                <a:cubicBezTo>
                  <a:pt x="1216822" y="33024"/>
                  <a:pt x="1183824" y="33064"/>
                  <a:pt x="1150682" y="33024"/>
                </a:cubicBezTo>
                <a:cubicBezTo>
                  <a:pt x="1148582" y="33024"/>
                  <a:pt x="1146482" y="33642"/>
                  <a:pt x="1143994" y="34020"/>
                </a:cubicBezTo>
                <a:cubicBezTo>
                  <a:pt x="1145994" y="35633"/>
                  <a:pt x="1147606" y="36968"/>
                  <a:pt x="1149314" y="38342"/>
                </a:cubicBezTo>
                <a:cubicBezTo>
                  <a:pt x="1140234" y="41569"/>
                  <a:pt x="1131449" y="44696"/>
                  <a:pt x="1121246" y="48320"/>
                </a:cubicBezTo>
                <a:cubicBezTo>
                  <a:pt x="1129008" y="50154"/>
                  <a:pt x="1134425" y="51488"/>
                  <a:pt x="1139892" y="52763"/>
                </a:cubicBezTo>
                <a:cubicBezTo>
                  <a:pt x="1157369" y="56826"/>
                  <a:pt x="1188219" y="55452"/>
                  <a:pt x="1198225" y="48699"/>
                </a:cubicBezTo>
                <a:cubicBezTo>
                  <a:pt x="1205938" y="43480"/>
                  <a:pt x="1216236" y="42426"/>
                  <a:pt x="1228003" y="42008"/>
                </a:cubicBezTo>
                <a:cubicBezTo>
                  <a:pt x="1243963" y="41430"/>
                  <a:pt x="1260119" y="41430"/>
                  <a:pt x="1276181" y="41489"/>
                </a:cubicBezTo>
                <a:cubicBezTo>
                  <a:pt x="1286040" y="41529"/>
                  <a:pt x="1295901" y="42147"/>
                  <a:pt x="1307226" y="42545"/>
                </a:cubicBezTo>
                <a:cubicBezTo>
                  <a:pt x="1298145" y="45532"/>
                  <a:pt x="1290777" y="47962"/>
                  <a:pt x="1282868" y="50553"/>
                </a:cubicBezTo>
                <a:cubicBezTo>
                  <a:pt x="1286235" y="51688"/>
                  <a:pt x="1286821" y="52025"/>
                  <a:pt x="1287504" y="52086"/>
                </a:cubicBezTo>
                <a:cubicBezTo>
                  <a:pt x="1292971" y="52564"/>
                  <a:pt x="1298535" y="52982"/>
                  <a:pt x="1304198" y="53419"/>
                </a:cubicBezTo>
                <a:cubicBezTo>
                  <a:pt x="1295071" y="56706"/>
                  <a:pt x="1295071" y="56706"/>
                  <a:pt x="1298487" y="62264"/>
                </a:cubicBezTo>
                <a:cubicBezTo>
                  <a:pt x="1314060" y="58360"/>
                  <a:pt x="1329923" y="54396"/>
                  <a:pt x="1346228" y="50334"/>
                </a:cubicBezTo>
                <a:cubicBezTo>
                  <a:pt x="1338759" y="48959"/>
                  <a:pt x="1332218" y="47724"/>
                  <a:pt x="1321577" y="45752"/>
                </a:cubicBezTo>
                <a:cubicBezTo>
                  <a:pt x="1348279" y="40135"/>
                  <a:pt x="1366828" y="42267"/>
                  <a:pt x="1382300" y="49556"/>
                </a:cubicBezTo>
                <a:cubicBezTo>
                  <a:pt x="1394894" y="44118"/>
                  <a:pt x="1377517" y="41589"/>
                  <a:pt x="1377956" y="36112"/>
                </a:cubicBezTo>
                <a:cubicBezTo>
                  <a:pt x="1385669" y="36530"/>
                  <a:pt x="1392358" y="36888"/>
                  <a:pt x="1398801" y="37227"/>
                </a:cubicBezTo>
                <a:cubicBezTo>
                  <a:pt x="1397775" y="42226"/>
                  <a:pt x="1396994" y="45951"/>
                  <a:pt x="1396115" y="50034"/>
                </a:cubicBezTo>
                <a:cubicBezTo>
                  <a:pt x="1407879" y="49257"/>
                  <a:pt x="1417252" y="48639"/>
                  <a:pt x="1426379" y="48022"/>
                </a:cubicBezTo>
                <a:cubicBezTo>
                  <a:pt x="1424767" y="44557"/>
                  <a:pt x="1423354" y="41430"/>
                  <a:pt x="1421595" y="37586"/>
                </a:cubicBezTo>
                <a:cubicBezTo>
                  <a:pt x="1431259" y="37586"/>
                  <a:pt x="1439363" y="37586"/>
                  <a:pt x="1447466" y="37586"/>
                </a:cubicBezTo>
                <a:cubicBezTo>
                  <a:pt x="1447760" y="37008"/>
                  <a:pt x="1448053" y="36430"/>
                  <a:pt x="1448346" y="35852"/>
                </a:cubicBezTo>
                <a:cubicBezTo>
                  <a:pt x="1439119" y="34339"/>
                  <a:pt x="1429894" y="32805"/>
                  <a:pt x="1420716" y="31292"/>
                </a:cubicBezTo>
                <a:cubicBezTo>
                  <a:pt x="1423841" y="22229"/>
                  <a:pt x="1423988" y="22586"/>
                  <a:pt x="1402070" y="23822"/>
                </a:cubicBezTo>
                <a:cubicBezTo>
                  <a:pt x="1392700" y="24340"/>
                  <a:pt x="1382740" y="23006"/>
                  <a:pt x="1373027" y="22527"/>
                </a:cubicBezTo>
                <a:cubicBezTo>
                  <a:pt x="1372978" y="21811"/>
                  <a:pt x="1372978" y="21114"/>
                  <a:pt x="1372978" y="20417"/>
                </a:cubicBezTo>
                <a:cubicBezTo>
                  <a:pt x="1376980" y="19698"/>
                  <a:pt x="1381177" y="18265"/>
                  <a:pt x="1384986" y="18404"/>
                </a:cubicBezTo>
                <a:cubicBezTo>
                  <a:pt x="1411297" y="19421"/>
                  <a:pt x="1438096" y="14222"/>
                  <a:pt x="1464160" y="19361"/>
                </a:cubicBezTo>
                <a:cubicBezTo>
                  <a:pt x="1465967" y="19698"/>
                  <a:pt x="1468897" y="19161"/>
                  <a:pt x="1471287" y="18962"/>
                </a:cubicBezTo>
                <a:cubicBezTo>
                  <a:pt x="1483930" y="17886"/>
                  <a:pt x="1496524" y="16772"/>
                  <a:pt x="1509460" y="15656"/>
                </a:cubicBezTo>
                <a:cubicBezTo>
                  <a:pt x="1515708" y="12688"/>
                  <a:pt x="1513317" y="7350"/>
                  <a:pt x="1526693" y="4940"/>
                </a:cubicBezTo>
                <a:cubicBezTo>
                  <a:pt x="1528496" y="9700"/>
                  <a:pt x="1530060" y="13704"/>
                  <a:pt x="1531329" y="16951"/>
                </a:cubicBezTo>
                <a:cubicBezTo>
                  <a:pt x="1523469" y="20934"/>
                  <a:pt x="1516586" y="24420"/>
                  <a:pt x="1509411" y="28064"/>
                </a:cubicBezTo>
                <a:cubicBezTo>
                  <a:pt x="1498086" y="27746"/>
                  <a:pt x="1485785" y="27427"/>
                  <a:pt x="1473533" y="27089"/>
                </a:cubicBezTo>
                <a:cubicBezTo>
                  <a:pt x="1474804" y="28423"/>
                  <a:pt x="1477389" y="28842"/>
                  <a:pt x="1477291" y="28961"/>
                </a:cubicBezTo>
                <a:cubicBezTo>
                  <a:pt x="1474755" y="32565"/>
                  <a:pt x="1473582" y="36589"/>
                  <a:pt x="1468653" y="39578"/>
                </a:cubicBezTo>
                <a:cubicBezTo>
                  <a:pt x="1464648" y="42008"/>
                  <a:pt x="1456010" y="43182"/>
                  <a:pt x="1449127" y="44995"/>
                </a:cubicBezTo>
                <a:cubicBezTo>
                  <a:pt x="1446588" y="49296"/>
                  <a:pt x="1450251" y="52125"/>
                  <a:pt x="1461819" y="52385"/>
                </a:cubicBezTo>
                <a:cubicBezTo>
                  <a:pt x="1467334" y="52524"/>
                  <a:pt x="1472997" y="51787"/>
                  <a:pt x="1478610" y="51528"/>
                </a:cubicBezTo>
                <a:cubicBezTo>
                  <a:pt x="1491839" y="50930"/>
                  <a:pt x="1505311" y="49456"/>
                  <a:pt x="1520786" y="53280"/>
                </a:cubicBezTo>
                <a:cubicBezTo>
                  <a:pt x="1514194" y="55114"/>
                  <a:pt x="1510192" y="56706"/>
                  <a:pt x="1505409" y="57384"/>
                </a:cubicBezTo>
                <a:cubicBezTo>
                  <a:pt x="1500918" y="58022"/>
                  <a:pt x="1495596" y="57703"/>
                  <a:pt x="1486909" y="57902"/>
                </a:cubicBezTo>
                <a:cubicBezTo>
                  <a:pt x="1495889" y="61128"/>
                  <a:pt x="1501746" y="63240"/>
                  <a:pt x="1507460" y="65291"/>
                </a:cubicBezTo>
                <a:cubicBezTo>
                  <a:pt x="1494134" y="73976"/>
                  <a:pt x="1478170" y="75369"/>
                  <a:pt x="1455327" y="69892"/>
                </a:cubicBezTo>
                <a:cubicBezTo>
                  <a:pt x="1460354" y="69115"/>
                  <a:pt x="1464747" y="68458"/>
                  <a:pt x="1471922" y="67342"/>
                </a:cubicBezTo>
                <a:cubicBezTo>
                  <a:pt x="1441560" y="66546"/>
                  <a:pt x="1441755" y="64294"/>
                  <a:pt x="1429016" y="79155"/>
                </a:cubicBezTo>
                <a:cubicBezTo>
                  <a:pt x="1446051" y="77720"/>
                  <a:pt x="1463773" y="76008"/>
                  <a:pt x="1481638" y="74791"/>
                </a:cubicBezTo>
                <a:cubicBezTo>
                  <a:pt x="1493645" y="73956"/>
                  <a:pt x="1495306" y="74732"/>
                  <a:pt x="1500528" y="81106"/>
                </a:cubicBezTo>
                <a:cubicBezTo>
                  <a:pt x="1507704" y="78656"/>
                  <a:pt x="1514194" y="76445"/>
                  <a:pt x="1520737" y="74194"/>
                </a:cubicBezTo>
                <a:cubicBezTo>
                  <a:pt x="1517515" y="72720"/>
                  <a:pt x="1515072" y="71604"/>
                  <a:pt x="1512194" y="70290"/>
                </a:cubicBezTo>
                <a:cubicBezTo>
                  <a:pt x="1526595" y="66308"/>
                  <a:pt x="1539139" y="66327"/>
                  <a:pt x="1551828" y="70071"/>
                </a:cubicBezTo>
                <a:cubicBezTo>
                  <a:pt x="1549682" y="73538"/>
                  <a:pt x="1547632" y="76863"/>
                  <a:pt x="1544753" y="81445"/>
                </a:cubicBezTo>
                <a:cubicBezTo>
                  <a:pt x="1558079" y="82440"/>
                  <a:pt x="1571305" y="84950"/>
                  <a:pt x="1582486" y="83875"/>
                </a:cubicBezTo>
                <a:cubicBezTo>
                  <a:pt x="1596789" y="82500"/>
                  <a:pt x="1605623" y="84311"/>
                  <a:pt x="1613336" y="87798"/>
                </a:cubicBezTo>
                <a:cubicBezTo>
                  <a:pt x="1637253" y="85109"/>
                  <a:pt x="1658488" y="80708"/>
                  <a:pt x="1683040" y="85268"/>
                </a:cubicBezTo>
                <a:cubicBezTo>
                  <a:pt x="1690265" y="86604"/>
                  <a:pt x="1701541" y="84373"/>
                  <a:pt x="1711109" y="83755"/>
                </a:cubicBezTo>
                <a:cubicBezTo>
                  <a:pt x="1711109" y="81126"/>
                  <a:pt x="1711109" y="79274"/>
                  <a:pt x="1711109" y="77480"/>
                </a:cubicBezTo>
                <a:cubicBezTo>
                  <a:pt x="1716723" y="76683"/>
                  <a:pt x="1724681" y="76584"/>
                  <a:pt x="1726777" y="75110"/>
                </a:cubicBezTo>
                <a:cubicBezTo>
                  <a:pt x="1734783" y="69494"/>
                  <a:pt x="1746693" y="71385"/>
                  <a:pt x="1754064" y="73498"/>
                </a:cubicBezTo>
                <a:cubicBezTo>
                  <a:pt x="1760459" y="75320"/>
                  <a:pt x="1766988" y="76042"/>
                  <a:pt x="1773609" y="76343"/>
                </a:cubicBezTo>
                <a:lnTo>
                  <a:pt x="1793555" y="76661"/>
                </a:lnTo>
                <a:lnTo>
                  <a:pt x="1793555" y="85049"/>
                </a:lnTo>
                <a:cubicBezTo>
                  <a:pt x="1801364" y="84970"/>
                  <a:pt x="1806660" y="83685"/>
                  <a:pt x="1811047" y="82007"/>
                </a:cubicBezTo>
                <a:lnTo>
                  <a:pt x="1822929" y="76674"/>
                </a:lnTo>
                <a:lnTo>
                  <a:pt x="1845784" y="79552"/>
                </a:lnTo>
                <a:cubicBezTo>
                  <a:pt x="1858329" y="78975"/>
                  <a:pt x="1865357" y="81763"/>
                  <a:pt x="1873169" y="84572"/>
                </a:cubicBezTo>
                <a:cubicBezTo>
                  <a:pt x="1892303" y="91443"/>
                  <a:pt x="1917295" y="92259"/>
                  <a:pt x="1939654" y="86684"/>
                </a:cubicBezTo>
                <a:cubicBezTo>
                  <a:pt x="1950636" y="83934"/>
                  <a:pt x="1967622" y="84472"/>
                  <a:pt x="1975482" y="87918"/>
                </a:cubicBezTo>
                <a:cubicBezTo>
                  <a:pt x="1976947" y="90606"/>
                  <a:pt x="1978461" y="93415"/>
                  <a:pt x="1979829" y="96004"/>
                </a:cubicBezTo>
                <a:cubicBezTo>
                  <a:pt x="1987392" y="96522"/>
                  <a:pt x="1993640" y="96940"/>
                  <a:pt x="1999986" y="97379"/>
                </a:cubicBezTo>
                <a:cubicBezTo>
                  <a:pt x="2000865" y="101382"/>
                  <a:pt x="2001695" y="104928"/>
                  <a:pt x="2002476" y="108493"/>
                </a:cubicBezTo>
                <a:cubicBezTo>
                  <a:pt x="1992614" y="111043"/>
                  <a:pt x="1983293" y="113432"/>
                  <a:pt x="1972653" y="116161"/>
                </a:cubicBezTo>
                <a:cubicBezTo>
                  <a:pt x="1996668" y="122256"/>
                  <a:pt x="2006722" y="110645"/>
                  <a:pt x="2027810" y="111460"/>
                </a:cubicBezTo>
                <a:cubicBezTo>
                  <a:pt x="2019755" y="106561"/>
                  <a:pt x="2013752" y="102915"/>
                  <a:pt x="2008138" y="99510"/>
                </a:cubicBezTo>
                <a:cubicBezTo>
                  <a:pt x="2019268" y="93733"/>
                  <a:pt x="2030249" y="91922"/>
                  <a:pt x="2045968" y="93714"/>
                </a:cubicBezTo>
                <a:cubicBezTo>
                  <a:pt x="2059002" y="95187"/>
                  <a:pt x="2073061" y="95208"/>
                  <a:pt x="2088631" y="95964"/>
                </a:cubicBezTo>
                <a:cubicBezTo>
                  <a:pt x="2094443" y="91104"/>
                  <a:pt x="2100299" y="86204"/>
                  <a:pt x="2106158" y="81305"/>
                </a:cubicBezTo>
                <a:cubicBezTo>
                  <a:pt x="2114553" y="81216"/>
                  <a:pt x="2118750" y="81171"/>
                  <a:pt x="2123015" y="81832"/>
                </a:cubicBezTo>
                <a:lnTo>
                  <a:pt x="2140189" y="86580"/>
                </a:lnTo>
                <a:lnTo>
                  <a:pt x="2140243" y="86611"/>
                </a:lnTo>
                <a:lnTo>
                  <a:pt x="2123271" y="90484"/>
                </a:lnTo>
                <a:cubicBezTo>
                  <a:pt x="2110684" y="94921"/>
                  <a:pt x="2111489" y="100964"/>
                  <a:pt x="2126900" y="108014"/>
                </a:cubicBezTo>
                <a:cubicBezTo>
                  <a:pt x="2132807" y="105943"/>
                  <a:pt x="2139055" y="103972"/>
                  <a:pt x="2144671" y="101721"/>
                </a:cubicBezTo>
                <a:cubicBezTo>
                  <a:pt x="2153310" y="98256"/>
                  <a:pt x="2164536" y="97020"/>
                  <a:pt x="2173421" y="99730"/>
                </a:cubicBezTo>
                <a:cubicBezTo>
                  <a:pt x="2185966" y="103533"/>
                  <a:pt x="2198755" y="103453"/>
                  <a:pt x="2211983" y="102298"/>
                </a:cubicBezTo>
                <a:cubicBezTo>
                  <a:pt x="2229897" y="100745"/>
                  <a:pt x="2247228" y="101641"/>
                  <a:pt x="2264751" y="102995"/>
                </a:cubicBezTo>
                <a:cubicBezTo>
                  <a:pt x="2268412" y="103294"/>
                  <a:pt x="2272218" y="103254"/>
                  <a:pt x="2281640" y="103533"/>
                </a:cubicBezTo>
                <a:cubicBezTo>
                  <a:pt x="2269779" y="99410"/>
                  <a:pt x="2253037" y="102179"/>
                  <a:pt x="2252012" y="95725"/>
                </a:cubicBezTo>
                <a:cubicBezTo>
                  <a:pt x="2251963" y="95486"/>
                  <a:pt x="2247811" y="95287"/>
                  <a:pt x="2245519" y="95208"/>
                </a:cubicBezTo>
                <a:cubicBezTo>
                  <a:pt x="2217060" y="94212"/>
                  <a:pt x="2188652" y="93156"/>
                  <a:pt x="2160144" y="92279"/>
                </a:cubicBezTo>
                <a:cubicBezTo>
                  <a:pt x="2155263" y="92130"/>
                  <a:pt x="2150918" y="91762"/>
                  <a:pt x="2147465" y="90898"/>
                </a:cubicBezTo>
                <a:lnTo>
                  <a:pt x="2140243" y="86611"/>
                </a:lnTo>
                <a:lnTo>
                  <a:pt x="2140276" y="86604"/>
                </a:lnTo>
                <a:lnTo>
                  <a:pt x="2140189" y="86580"/>
                </a:lnTo>
                <a:lnTo>
                  <a:pt x="2140129" y="86544"/>
                </a:lnTo>
                <a:cubicBezTo>
                  <a:pt x="2143988" y="86125"/>
                  <a:pt x="2148038" y="85188"/>
                  <a:pt x="2151701" y="85388"/>
                </a:cubicBezTo>
                <a:cubicBezTo>
                  <a:pt x="2184354" y="87221"/>
                  <a:pt x="2216864" y="89511"/>
                  <a:pt x="2249619" y="91104"/>
                </a:cubicBezTo>
                <a:cubicBezTo>
                  <a:pt x="2269535" y="92081"/>
                  <a:pt x="2289793" y="92022"/>
                  <a:pt x="2311025" y="92460"/>
                </a:cubicBezTo>
                <a:cubicBezTo>
                  <a:pt x="2308342" y="94809"/>
                  <a:pt x="2306437" y="96482"/>
                  <a:pt x="2304291" y="98374"/>
                </a:cubicBezTo>
                <a:cubicBezTo>
                  <a:pt x="2312148" y="100505"/>
                  <a:pt x="2318738" y="103135"/>
                  <a:pt x="2326597" y="104231"/>
                </a:cubicBezTo>
                <a:cubicBezTo>
                  <a:pt x="2346319" y="107000"/>
                  <a:pt x="2360960" y="96881"/>
                  <a:pt x="2381465" y="100107"/>
                </a:cubicBezTo>
                <a:cubicBezTo>
                  <a:pt x="2381756" y="100148"/>
                  <a:pt x="2382440" y="99749"/>
                  <a:pt x="2382977" y="99550"/>
                </a:cubicBezTo>
                <a:cubicBezTo>
                  <a:pt x="2379611" y="98354"/>
                  <a:pt x="2376290" y="97180"/>
                  <a:pt x="2371652" y="95526"/>
                </a:cubicBezTo>
                <a:cubicBezTo>
                  <a:pt x="2380975" y="93295"/>
                  <a:pt x="2388493" y="91483"/>
                  <a:pt x="2395034" y="89929"/>
                </a:cubicBezTo>
                <a:cubicBezTo>
                  <a:pt x="2400989" y="91662"/>
                  <a:pt x="2406748" y="92777"/>
                  <a:pt x="2410411" y="94591"/>
                </a:cubicBezTo>
                <a:cubicBezTo>
                  <a:pt x="2414510" y="96622"/>
                  <a:pt x="2416659" y="99291"/>
                  <a:pt x="2419734" y="101741"/>
                </a:cubicBezTo>
                <a:cubicBezTo>
                  <a:pt x="2430035" y="102378"/>
                  <a:pt x="2440381" y="103493"/>
                  <a:pt x="2450780" y="103533"/>
                </a:cubicBezTo>
                <a:cubicBezTo>
                  <a:pt x="2462446" y="103573"/>
                  <a:pt x="2478065" y="104350"/>
                  <a:pt x="2484899" y="101741"/>
                </a:cubicBezTo>
                <a:cubicBezTo>
                  <a:pt x="2496224" y="97438"/>
                  <a:pt x="2505353" y="99351"/>
                  <a:pt x="2516091" y="100027"/>
                </a:cubicBezTo>
                <a:cubicBezTo>
                  <a:pt x="2526197" y="100645"/>
                  <a:pt x="2536349" y="101084"/>
                  <a:pt x="2546502" y="101602"/>
                </a:cubicBezTo>
                <a:cubicBezTo>
                  <a:pt x="2546257" y="102378"/>
                  <a:pt x="2545967" y="103135"/>
                  <a:pt x="2545722" y="103912"/>
                </a:cubicBezTo>
                <a:cubicBezTo>
                  <a:pt x="2531175" y="103493"/>
                  <a:pt x="2516580" y="103074"/>
                  <a:pt x="2502035" y="102658"/>
                </a:cubicBezTo>
                <a:cubicBezTo>
                  <a:pt x="2503985" y="105545"/>
                  <a:pt x="2507111" y="107498"/>
                  <a:pt x="2510868" y="107735"/>
                </a:cubicBezTo>
                <a:cubicBezTo>
                  <a:pt x="2530589" y="108971"/>
                  <a:pt x="2550408" y="110107"/>
                  <a:pt x="2570324" y="110664"/>
                </a:cubicBezTo>
                <a:cubicBezTo>
                  <a:pt x="2599611" y="111481"/>
                  <a:pt x="2629484" y="110664"/>
                  <a:pt x="2658188" y="112736"/>
                </a:cubicBezTo>
                <a:cubicBezTo>
                  <a:pt x="2673659" y="113851"/>
                  <a:pt x="2687279" y="114469"/>
                  <a:pt x="2701974" y="112517"/>
                </a:cubicBezTo>
                <a:cubicBezTo>
                  <a:pt x="2704757" y="112158"/>
                  <a:pt x="2708612" y="112098"/>
                  <a:pt x="2711148" y="112596"/>
                </a:cubicBezTo>
                <a:cubicBezTo>
                  <a:pt x="2729603" y="116301"/>
                  <a:pt x="2747857" y="114668"/>
                  <a:pt x="2767579" y="112954"/>
                </a:cubicBezTo>
                <a:cubicBezTo>
                  <a:pt x="2750786" y="104987"/>
                  <a:pt x="2727893" y="104051"/>
                  <a:pt x="2706076" y="102140"/>
                </a:cubicBezTo>
                <a:cubicBezTo>
                  <a:pt x="2723257" y="100148"/>
                  <a:pt x="2723257" y="100148"/>
                  <a:pt x="2734093" y="90267"/>
                </a:cubicBezTo>
                <a:cubicBezTo>
                  <a:pt x="2724281" y="89133"/>
                  <a:pt x="2714567" y="87998"/>
                  <a:pt x="2705194" y="86902"/>
                </a:cubicBezTo>
                <a:cubicBezTo>
                  <a:pt x="2705979" y="81505"/>
                  <a:pt x="2713981" y="79115"/>
                  <a:pt x="2721303" y="81325"/>
                </a:cubicBezTo>
                <a:cubicBezTo>
                  <a:pt x="2736095" y="85766"/>
                  <a:pt x="2751127" y="82400"/>
                  <a:pt x="2765822" y="83217"/>
                </a:cubicBezTo>
                <a:cubicBezTo>
                  <a:pt x="2777830" y="83875"/>
                  <a:pt x="2786519" y="81525"/>
                  <a:pt x="2792523" y="77242"/>
                </a:cubicBezTo>
                <a:cubicBezTo>
                  <a:pt x="2773730" y="75708"/>
                  <a:pt x="2755034" y="74174"/>
                  <a:pt x="2736338" y="72640"/>
                </a:cubicBezTo>
                <a:cubicBezTo>
                  <a:pt x="2736534" y="72003"/>
                  <a:pt x="2736678" y="71365"/>
                  <a:pt x="2736874" y="70728"/>
                </a:cubicBezTo>
                <a:cubicBezTo>
                  <a:pt x="2746344" y="70728"/>
                  <a:pt x="2755815" y="70728"/>
                  <a:pt x="2765284" y="70728"/>
                </a:cubicBezTo>
                <a:lnTo>
                  <a:pt x="2767433" y="70709"/>
                </a:lnTo>
                <a:cubicBezTo>
                  <a:pt x="2767433" y="70709"/>
                  <a:pt x="2769579" y="70709"/>
                  <a:pt x="2769579" y="70709"/>
                </a:cubicBezTo>
                <a:cubicBezTo>
                  <a:pt x="2783980" y="71624"/>
                  <a:pt x="2798526" y="72242"/>
                  <a:pt x="2812683" y="73557"/>
                </a:cubicBezTo>
                <a:cubicBezTo>
                  <a:pt x="2831134" y="75270"/>
                  <a:pt x="2847193" y="73538"/>
                  <a:pt x="2863155" y="68698"/>
                </a:cubicBezTo>
                <a:cubicBezTo>
                  <a:pt x="2873943" y="72362"/>
                  <a:pt x="2884633" y="76008"/>
                  <a:pt x="2892492" y="78656"/>
                </a:cubicBezTo>
                <a:cubicBezTo>
                  <a:pt x="2907381" y="80210"/>
                  <a:pt x="2919485" y="81525"/>
                  <a:pt x="2931642" y="82679"/>
                </a:cubicBezTo>
                <a:cubicBezTo>
                  <a:pt x="2939452" y="83417"/>
                  <a:pt x="2947409" y="83994"/>
                  <a:pt x="2955315" y="84511"/>
                </a:cubicBezTo>
                <a:cubicBezTo>
                  <a:pt x="2965665" y="85188"/>
                  <a:pt x="2976060" y="85746"/>
                  <a:pt x="2986457" y="86344"/>
                </a:cubicBezTo>
                <a:cubicBezTo>
                  <a:pt x="3000858" y="87180"/>
                  <a:pt x="3015259" y="88017"/>
                  <a:pt x="3029705" y="88814"/>
                </a:cubicBezTo>
                <a:cubicBezTo>
                  <a:pt x="3035176" y="89113"/>
                  <a:pt x="3041131" y="89969"/>
                  <a:pt x="3042401" y="86264"/>
                </a:cubicBezTo>
                <a:cubicBezTo>
                  <a:pt x="3042595" y="85686"/>
                  <a:pt x="3048697" y="85468"/>
                  <a:pt x="3052063" y="85069"/>
                </a:cubicBezTo>
                <a:cubicBezTo>
                  <a:pt x="3052503" y="86604"/>
                  <a:pt x="3052943" y="88117"/>
                  <a:pt x="3053479" y="89889"/>
                </a:cubicBezTo>
                <a:cubicBezTo>
                  <a:pt x="3060901" y="90487"/>
                  <a:pt x="3068659" y="91104"/>
                  <a:pt x="3076568" y="91742"/>
                </a:cubicBezTo>
                <a:cubicBezTo>
                  <a:pt x="3076959" y="90049"/>
                  <a:pt x="3077251" y="88614"/>
                  <a:pt x="3077593" y="87041"/>
                </a:cubicBezTo>
                <a:cubicBezTo>
                  <a:pt x="3085209" y="87619"/>
                  <a:pt x="3091993" y="88117"/>
                  <a:pt x="3098779" y="88635"/>
                </a:cubicBezTo>
                <a:cubicBezTo>
                  <a:pt x="3096093" y="86364"/>
                  <a:pt x="3092823" y="85528"/>
                  <a:pt x="3089210" y="85069"/>
                </a:cubicBezTo>
                <a:cubicBezTo>
                  <a:pt x="3063241" y="81724"/>
                  <a:pt x="3034833" y="81146"/>
                  <a:pt x="3013304" y="72859"/>
                </a:cubicBezTo>
                <a:cubicBezTo>
                  <a:pt x="3009401" y="71365"/>
                  <a:pt x="3000223" y="70668"/>
                  <a:pt x="2995050" y="71406"/>
                </a:cubicBezTo>
                <a:cubicBezTo>
                  <a:pt x="2977428" y="73916"/>
                  <a:pt x="2961514" y="70469"/>
                  <a:pt x="2944869" y="69971"/>
                </a:cubicBezTo>
                <a:cubicBezTo>
                  <a:pt x="2942768" y="69912"/>
                  <a:pt x="2940717" y="69154"/>
                  <a:pt x="2935545" y="68079"/>
                </a:cubicBezTo>
                <a:cubicBezTo>
                  <a:pt x="2945407" y="66884"/>
                  <a:pt x="2950483" y="66248"/>
                  <a:pt x="2956535" y="65510"/>
                </a:cubicBezTo>
                <a:cubicBezTo>
                  <a:pt x="2952677" y="63220"/>
                  <a:pt x="2949556" y="61347"/>
                  <a:pt x="2943502" y="57762"/>
                </a:cubicBezTo>
                <a:cubicBezTo>
                  <a:pt x="2962662" y="59037"/>
                  <a:pt x="2980515" y="60223"/>
                  <a:pt x="2997722" y="61362"/>
                </a:cubicBezTo>
                <a:lnTo>
                  <a:pt x="3047609" y="64663"/>
                </a:lnTo>
                <a:lnTo>
                  <a:pt x="3047964" y="64753"/>
                </a:lnTo>
                <a:lnTo>
                  <a:pt x="3048397" y="64727"/>
                </a:lnTo>
                <a:lnTo>
                  <a:pt x="3062003" y="66090"/>
                </a:lnTo>
                <a:cubicBezTo>
                  <a:pt x="3067062" y="66596"/>
                  <a:pt x="3072737" y="67163"/>
                  <a:pt x="3079644" y="67860"/>
                </a:cubicBezTo>
                <a:cubicBezTo>
                  <a:pt x="3073517" y="64913"/>
                  <a:pt x="3067964" y="63971"/>
                  <a:pt x="3062760" y="63849"/>
                </a:cubicBezTo>
                <a:lnTo>
                  <a:pt x="3048397" y="64727"/>
                </a:lnTo>
                <a:lnTo>
                  <a:pt x="3048061" y="64693"/>
                </a:lnTo>
                <a:lnTo>
                  <a:pt x="3047609" y="64663"/>
                </a:lnTo>
                <a:lnTo>
                  <a:pt x="3030148" y="60232"/>
                </a:lnTo>
                <a:cubicBezTo>
                  <a:pt x="2988069" y="55870"/>
                  <a:pt x="2945749" y="51846"/>
                  <a:pt x="2902158" y="47584"/>
                </a:cubicBezTo>
                <a:cubicBezTo>
                  <a:pt x="2896982" y="53399"/>
                  <a:pt x="2892101" y="58916"/>
                  <a:pt x="2887416" y="64194"/>
                </a:cubicBezTo>
                <a:cubicBezTo>
                  <a:pt x="2870430" y="62662"/>
                  <a:pt x="2884682" y="52046"/>
                  <a:pt x="2862472" y="53519"/>
                </a:cubicBezTo>
                <a:cubicBezTo>
                  <a:pt x="2863351" y="55492"/>
                  <a:pt x="2864133" y="57185"/>
                  <a:pt x="2864960" y="59096"/>
                </a:cubicBezTo>
                <a:cubicBezTo>
                  <a:pt x="2854027" y="56109"/>
                  <a:pt x="2844753" y="51746"/>
                  <a:pt x="2834453" y="51308"/>
                </a:cubicBezTo>
                <a:cubicBezTo>
                  <a:pt x="2823812" y="50870"/>
                  <a:pt x="2812438" y="54655"/>
                  <a:pt x="2800920" y="55810"/>
                </a:cubicBezTo>
                <a:cubicBezTo>
                  <a:pt x="2794473" y="56447"/>
                  <a:pt x="2784174" y="56586"/>
                  <a:pt x="2780613" y="55034"/>
                </a:cubicBezTo>
                <a:cubicBezTo>
                  <a:pt x="2771727" y="51169"/>
                  <a:pt x="2763236" y="51608"/>
                  <a:pt x="2752202" y="52365"/>
                </a:cubicBezTo>
                <a:cubicBezTo>
                  <a:pt x="2735021" y="53540"/>
                  <a:pt x="2717351" y="49696"/>
                  <a:pt x="2709687" y="43102"/>
                </a:cubicBezTo>
                <a:cubicBezTo>
                  <a:pt x="2725551" y="44358"/>
                  <a:pt x="2739315" y="45452"/>
                  <a:pt x="2752202" y="46468"/>
                </a:cubicBezTo>
                <a:cubicBezTo>
                  <a:pt x="2756108" y="44776"/>
                  <a:pt x="2759719" y="43202"/>
                  <a:pt x="2760501" y="42864"/>
                </a:cubicBezTo>
                <a:cubicBezTo>
                  <a:pt x="2772362" y="44138"/>
                  <a:pt x="2780662" y="45512"/>
                  <a:pt x="2789202" y="45851"/>
                </a:cubicBezTo>
                <a:cubicBezTo>
                  <a:pt x="2805263" y="46488"/>
                  <a:pt x="2821419" y="46389"/>
                  <a:pt x="2837529" y="46847"/>
                </a:cubicBezTo>
                <a:cubicBezTo>
                  <a:pt x="2847974" y="47146"/>
                  <a:pt x="2858373" y="47942"/>
                  <a:pt x="2868770" y="48500"/>
                </a:cubicBezTo>
                <a:cubicBezTo>
                  <a:pt x="2872284" y="48689"/>
                  <a:pt x="2875152" y="48625"/>
                  <a:pt x="2876773" y="48082"/>
                </a:cubicBezTo>
                <a:lnTo>
                  <a:pt x="2877301" y="44841"/>
                </a:lnTo>
                <a:lnTo>
                  <a:pt x="2902643" y="42226"/>
                </a:lnTo>
                <a:cubicBezTo>
                  <a:pt x="2923049" y="44916"/>
                  <a:pt x="2944528" y="46309"/>
                  <a:pt x="2965665" y="48001"/>
                </a:cubicBezTo>
                <a:cubicBezTo>
                  <a:pt x="2991537" y="50074"/>
                  <a:pt x="3018675" y="50592"/>
                  <a:pt x="3043080" y="54236"/>
                </a:cubicBezTo>
                <a:cubicBezTo>
                  <a:pt x="3062704" y="57164"/>
                  <a:pt x="3081399" y="59096"/>
                  <a:pt x="3101853" y="58797"/>
                </a:cubicBezTo>
                <a:cubicBezTo>
                  <a:pt x="3101853" y="58797"/>
                  <a:pt x="3101658" y="58738"/>
                  <a:pt x="3101658" y="58738"/>
                </a:cubicBezTo>
                <a:cubicBezTo>
                  <a:pt x="3115423" y="61945"/>
                  <a:pt x="3129140" y="65152"/>
                  <a:pt x="3142417" y="68259"/>
                </a:cubicBezTo>
                <a:cubicBezTo>
                  <a:pt x="3155256" y="64235"/>
                  <a:pt x="3163263" y="57564"/>
                  <a:pt x="3181908" y="62682"/>
                </a:cubicBezTo>
                <a:cubicBezTo>
                  <a:pt x="3178099" y="64674"/>
                  <a:pt x="3174880" y="66366"/>
                  <a:pt x="3171998" y="67900"/>
                </a:cubicBezTo>
                <a:cubicBezTo>
                  <a:pt x="3182593" y="69074"/>
                  <a:pt x="3193233" y="70231"/>
                  <a:pt x="3204801" y="71506"/>
                </a:cubicBezTo>
                <a:cubicBezTo>
                  <a:pt x="3203825" y="68995"/>
                  <a:pt x="3202848" y="66546"/>
                  <a:pt x="3201920" y="64256"/>
                </a:cubicBezTo>
                <a:cubicBezTo>
                  <a:pt x="3216809" y="60949"/>
                  <a:pt x="3230428" y="60730"/>
                  <a:pt x="3245024" y="63180"/>
                </a:cubicBezTo>
                <a:cubicBezTo>
                  <a:pt x="3254591" y="64774"/>
                  <a:pt x="3264940" y="65530"/>
                  <a:pt x="3274946" y="66665"/>
                </a:cubicBezTo>
                <a:cubicBezTo>
                  <a:pt x="3261425" y="62962"/>
                  <a:pt x="3247414" y="60352"/>
                  <a:pt x="3233163" y="58022"/>
                </a:cubicBezTo>
                <a:cubicBezTo>
                  <a:pt x="3219690" y="55831"/>
                  <a:pt x="3203580" y="55452"/>
                  <a:pt x="3192891" y="47505"/>
                </a:cubicBezTo>
                <a:cubicBezTo>
                  <a:pt x="3231551" y="48261"/>
                  <a:pt x="3259081" y="60530"/>
                  <a:pt x="3294667" y="58340"/>
                </a:cubicBezTo>
                <a:cubicBezTo>
                  <a:pt x="3288957" y="55212"/>
                  <a:pt x="3283734" y="52166"/>
                  <a:pt x="3277973" y="49257"/>
                </a:cubicBezTo>
                <a:cubicBezTo>
                  <a:pt x="3274604" y="47565"/>
                  <a:pt x="3270650" y="44875"/>
                  <a:pt x="3266597" y="44756"/>
                </a:cubicBezTo>
                <a:cubicBezTo>
                  <a:pt x="3242583" y="44099"/>
                  <a:pt x="3229499" y="35414"/>
                  <a:pt x="3208513" y="32526"/>
                </a:cubicBezTo>
                <a:cubicBezTo>
                  <a:pt x="3233065" y="32766"/>
                  <a:pt x="3255763" y="35752"/>
                  <a:pt x="3277290" y="39617"/>
                </a:cubicBezTo>
                <a:cubicBezTo>
                  <a:pt x="3300182" y="43739"/>
                  <a:pt x="3321709" y="49178"/>
                  <a:pt x="3344017" y="53878"/>
                </a:cubicBezTo>
                <a:cubicBezTo>
                  <a:pt x="3346166" y="54336"/>
                  <a:pt x="3349679" y="53738"/>
                  <a:pt x="3353048" y="53619"/>
                </a:cubicBezTo>
                <a:cubicBezTo>
                  <a:pt x="3351143" y="50730"/>
                  <a:pt x="3349630" y="48460"/>
                  <a:pt x="3348116" y="46169"/>
                </a:cubicBezTo>
                <a:cubicBezTo>
                  <a:pt x="3360713" y="48240"/>
                  <a:pt x="3368960" y="51966"/>
                  <a:pt x="3379164" y="54196"/>
                </a:cubicBezTo>
                <a:cubicBezTo>
                  <a:pt x="3390048" y="56567"/>
                  <a:pt x="3402740" y="57564"/>
                  <a:pt x="3415578" y="59275"/>
                </a:cubicBezTo>
                <a:cubicBezTo>
                  <a:pt x="3408597" y="65052"/>
                  <a:pt x="3414162" y="69494"/>
                  <a:pt x="3428709" y="72580"/>
                </a:cubicBezTo>
                <a:cubicBezTo>
                  <a:pt x="3432270" y="73338"/>
                  <a:pt x="3435299" y="74512"/>
                  <a:pt x="3438519" y="75510"/>
                </a:cubicBezTo>
                <a:cubicBezTo>
                  <a:pt x="3449602" y="78954"/>
                  <a:pt x="3448332" y="82539"/>
                  <a:pt x="3437008" y="85846"/>
                </a:cubicBezTo>
                <a:cubicBezTo>
                  <a:pt x="3449355" y="89372"/>
                  <a:pt x="3457263" y="94431"/>
                  <a:pt x="3472299" y="93913"/>
                </a:cubicBezTo>
                <a:cubicBezTo>
                  <a:pt x="3468493" y="88914"/>
                  <a:pt x="3465074" y="84433"/>
                  <a:pt x="3461413" y="79651"/>
                </a:cubicBezTo>
                <a:cubicBezTo>
                  <a:pt x="3481135" y="80010"/>
                  <a:pt x="3489969" y="84531"/>
                  <a:pt x="3495680" y="91304"/>
                </a:cubicBezTo>
                <a:cubicBezTo>
                  <a:pt x="3491483" y="92319"/>
                  <a:pt x="3487432" y="93316"/>
                  <a:pt x="3482160" y="94591"/>
                </a:cubicBezTo>
                <a:cubicBezTo>
                  <a:pt x="3489773" y="96940"/>
                  <a:pt x="3494120" y="98414"/>
                  <a:pt x="3498757" y="99690"/>
                </a:cubicBezTo>
                <a:cubicBezTo>
                  <a:pt x="3516231" y="104509"/>
                  <a:pt x="3533998" y="109150"/>
                  <a:pt x="3551281" y="114050"/>
                </a:cubicBezTo>
                <a:cubicBezTo>
                  <a:pt x="3558041" y="115972"/>
                  <a:pt x="3561530" y="117351"/>
                  <a:pt x="3562127" y="118872"/>
                </a:cubicBezTo>
                <a:lnTo>
                  <a:pt x="3555673" y="124504"/>
                </a:lnTo>
                <a:lnTo>
                  <a:pt x="3555397" y="124488"/>
                </a:lnTo>
                <a:lnTo>
                  <a:pt x="3544348" y="121638"/>
                </a:lnTo>
                <a:cubicBezTo>
                  <a:pt x="3543518" y="122336"/>
                  <a:pt x="3542688" y="123013"/>
                  <a:pt x="3541858" y="123709"/>
                </a:cubicBezTo>
                <a:lnTo>
                  <a:pt x="3555397" y="124488"/>
                </a:lnTo>
                <a:lnTo>
                  <a:pt x="3555592" y="124538"/>
                </a:lnTo>
                <a:lnTo>
                  <a:pt x="3541516" y="128033"/>
                </a:lnTo>
                <a:cubicBezTo>
                  <a:pt x="3533950" y="126977"/>
                  <a:pt x="3527070" y="125105"/>
                  <a:pt x="3519503" y="124068"/>
                </a:cubicBezTo>
                <a:cubicBezTo>
                  <a:pt x="3515498" y="123511"/>
                  <a:pt x="3510715" y="123969"/>
                  <a:pt x="3506274" y="123969"/>
                </a:cubicBezTo>
                <a:cubicBezTo>
                  <a:pt x="3532781" y="132175"/>
                  <a:pt x="3561335" y="135880"/>
                  <a:pt x="3590283" y="136179"/>
                </a:cubicBezTo>
                <a:cubicBezTo>
                  <a:pt x="3596482" y="130961"/>
                  <a:pt x="3601803" y="126498"/>
                  <a:pt x="3607269" y="121897"/>
                </a:cubicBezTo>
                <a:cubicBezTo>
                  <a:pt x="3595163" y="120185"/>
                  <a:pt x="3586523" y="118950"/>
                  <a:pt x="3577833" y="117716"/>
                </a:cubicBezTo>
                <a:cubicBezTo>
                  <a:pt x="3598041" y="112894"/>
                  <a:pt x="3613810" y="114547"/>
                  <a:pt x="3624304" y="121838"/>
                </a:cubicBezTo>
                <a:cubicBezTo>
                  <a:pt x="3650223" y="118054"/>
                  <a:pt x="3683662" y="119847"/>
                  <a:pt x="3699039" y="126977"/>
                </a:cubicBezTo>
                <a:cubicBezTo>
                  <a:pt x="3684102" y="125782"/>
                  <a:pt x="3669115" y="124587"/>
                  <a:pt x="3652422" y="123253"/>
                </a:cubicBezTo>
                <a:cubicBezTo>
                  <a:pt x="3650175" y="133411"/>
                  <a:pt x="3627625" y="125683"/>
                  <a:pt x="3618007" y="130004"/>
                </a:cubicBezTo>
                <a:cubicBezTo>
                  <a:pt x="3605364" y="135661"/>
                  <a:pt x="3614006" y="145122"/>
                  <a:pt x="3595163" y="150858"/>
                </a:cubicBezTo>
                <a:cubicBezTo>
                  <a:pt x="3592624" y="148209"/>
                  <a:pt x="3590576" y="146258"/>
                  <a:pt x="3588867" y="144245"/>
                </a:cubicBezTo>
                <a:cubicBezTo>
                  <a:pt x="3584911" y="139604"/>
                  <a:pt x="3578226" y="139983"/>
                  <a:pt x="3570269" y="142472"/>
                </a:cubicBezTo>
                <a:lnTo>
                  <a:pt x="3570317" y="142453"/>
                </a:lnTo>
                <a:cubicBezTo>
                  <a:pt x="3563728" y="140760"/>
                  <a:pt x="3557138" y="139087"/>
                  <a:pt x="3549766" y="137194"/>
                </a:cubicBezTo>
                <a:cubicBezTo>
                  <a:pt x="3546006" y="139087"/>
                  <a:pt x="3542688" y="140740"/>
                  <a:pt x="3540198" y="141995"/>
                </a:cubicBezTo>
                <a:cubicBezTo>
                  <a:pt x="3552501" y="151376"/>
                  <a:pt x="3583788" y="153168"/>
                  <a:pt x="3584670" y="165318"/>
                </a:cubicBezTo>
                <a:cubicBezTo>
                  <a:pt x="3611905" y="167788"/>
                  <a:pt x="3638851" y="168127"/>
                  <a:pt x="3665015" y="171413"/>
                </a:cubicBezTo>
                <a:cubicBezTo>
                  <a:pt x="3691522" y="174740"/>
                  <a:pt x="3720956" y="174202"/>
                  <a:pt x="3749656" y="175397"/>
                </a:cubicBezTo>
                <a:cubicBezTo>
                  <a:pt x="3753025" y="173823"/>
                  <a:pt x="3756978" y="171991"/>
                  <a:pt x="3759371" y="170895"/>
                </a:cubicBezTo>
                <a:cubicBezTo>
                  <a:pt x="3771525" y="169681"/>
                  <a:pt x="3767085" y="180317"/>
                  <a:pt x="3782606" y="174441"/>
                </a:cubicBezTo>
                <a:cubicBezTo>
                  <a:pt x="3781873" y="173545"/>
                  <a:pt x="3781775" y="172150"/>
                  <a:pt x="3780265" y="171812"/>
                </a:cubicBezTo>
                <a:cubicBezTo>
                  <a:pt x="3761374" y="167569"/>
                  <a:pt x="3742287" y="163466"/>
                  <a:pt x="3723202" y="159363"/>
                </a:cubicBezTo>
                <a:cubicBezTo>
                  <a:pt x="3722664" y="159244"/>
                  <a:pt x="3721541" y="159383"/>
                  <a:pt x="3720956" y="159563"/>
                </a:cubicBezTo>
                <a:cubicBezTo>
                  <a:pt x="3710315" y="162569"/>
                  <a:pt x="3700062" y="158367"/>
                  <a:pt x="3688298" y="159443"/>
                </a:cubicBezTo>
                <a:cubicBezTo>
                  <a:pt x="3677951" y="160378"/>
                  <a:pt x="3665259" y="157133"/>
                  <a:pt x="3653691" y="155638"/>
                </a:cubicBezTo>
                <a:cubicBezTo>
                  <a:pt x="3652812" y="155518"/>
                  <a:pt x="3652569" y="154563"/>
                  <a:pt x="3651884" y="153847"/>
                </a:cubicBezTo>
                <a:cubicBezTo>
                  <a:pt x="3655788" y="152950"/>
                  <a:pt x="3659744" y="152053"/>
                  <a:pt x="3663648" y="151157"/>
                </a:cubicBezTo>
                <a:cubicBezTo>
                  <a:pt x="3661600" y="149523"/>
                  <a:pt x="3660037" y="148269"/>
                  <a:pt x="3656326" y="145321"/>
                </a:cubicBezTo>
                <a:cubicBezTo>
                  <a:pt x="3670336" y="145779"/>
                  <a:pt x="3680634" y="145819"/>
                  <a:pt x="3690642" y="146556"/>
                </a:cubicBezTo>
                <a:cubicBezTo>
                  <a:pt x="3701772" y="147373"/>
                  <a:pt x="3712509" y="149047"/>
                  <a:pt x="3723641" y="149981"/>
                </a:cubicBezTo>
                <a:cubicBezTo>
                  <a:pt x="3733891" y="150838"/>
                  <a:pt x="3744483" y="151097"/>
                  <a:pt x="3754783" y="151855"/>
                </a:cubicBezTo>
                <a:cubicBezTo>
                  <a:pt x="3764594" y="152591"/>
                  <a:pt x="3774212" y="155539"/>
                  <a:pt x="3789928" y="152351"/>
                </a:cubicBezTo>
                <a:cubicBezTo>
                  <a:pt x="3730524" y="146058"/>
                  <a:pt x="3676047" y="140959"/>
                  <a:pt x="3623279" y="132733"/>
                </a:cubicBezTo>
                <a:cubicBezTo>
                  <a:pt x="3631089" y="131359"/>
                  <a:pt x="3638705" y="130961"/>
                  <a:pt x="3645929" y="131438"/>
                </a:cubicBezTo>
                <a:cubicBezTo>
                  <a:pt x="3657692" y="132195"/>
                  <a:pt x="3669506" y="133211"/>
                  <a:pt x="3680879" y="134685"/>
                </a:cubicBezTo>
                <a:cubicBezTo>
                  <a:pt x="3709338" y="138370"/>
                  <a:pt x="3740383" y="137055"/>
                  <a:pt x="3768012" y="143149"/>
                </a:cubicBezTo>
                <a:cubicBezTo>
                  <a:pt x="3780411" y="145879"/>
                  <a:pt x="3796811" y="147192"/>
                  <a:pt x="3815555" y="145620"/>
                </a:cubicBezTo>
                <a:lnTo>
                  <a:pt x="3760901" y="136517"/>
                </a:lnTo>
                <a:lnTo>
                  <a:pt x="3835179" y="139744"/>
                </a:lnTo>
                <a:cubicBezTo>
                  <a:pt x="3847285" y="143787"/>
                  <a:pt x="3834544" y="146098"/>
                  <a:pt x="3827319" y="148667"/>
                </a:cubicBezTo>
                <a:cubicBezTo>
                  <a:pt x="3843575" y="152749"/>
                  <a:pt x="3856609" y="156894"/>
                  <a:pt x="3872032" y="149563"/>
                </a:cubicBezTo>
                <a:cubicBezTo>
                  <a:pt x="3875255" y="148029"/>
                  <a:pt x="3885016" y="148768"/>
                  <a:pt x="3896536" y="148229"/>
                </a:cubicBezTo>
                <a:cubicBezTo>
                  <a:pt x="3890044" y="151815"/>
                  <a:pt x="3886726" y="153646"/>
                  <a:pt x="3883115" y="155638"/>
                </a:cubicBezTo>
                <a:cubicBezTo>
                  <a:pt x="3894731" y="156515"/>
                  <a:pt x="3904737" y="157271"/>
                  <a:pt x="3916843" y="158188"/>
                </a:cubicBezTo>
                <a:cubicBezTo>
                  <a:pt x="3907717" y="151536"/>
                  <a:pt x="3922359" y="150420"/>
                  <a:pt x="3931000" y="147910"/>
                </a:cubicBezTo>
                <a:cubicBezTo>
                  <a:pt x="3921433" y="138869"/>
                  <a:pt x="3902689" y="140979"/>
                  <a:pt x="3882333" y="141199"/>
                </a:cubicBezTo>
                <a:cubicBezTo>
                  <a:pt x="3886775" y="137793"/>
                  <a:pt x="3888875" y="134106"/>
                  <a:pt x="3892388" y="133848"/>
                </a:cubicBezTo>
                <a:cubicBezTo>
                  <a:pt x="3902689" y="133111"/>
                  <a:pt x="3913916" y="133131"/>
                  <a:pt x="3924214" y="134027"/>
                </a:cubicBezTo>
                <a:cubicBezTo>
                  <a:pt x="3936173" y="135063"/>
                  <a:pt x="3947204" y="138091"/>
                  <a:pt x="3959117" y="138787"/>
                </a:cubicBezTo>
                <a:cubicBezTo>
                  <a:pt x="3968390" y="139325"/>
                  <a:pt x="3978496" y="137613"/>
                  <a:pt x="3992601" y="136577"/>
                </a:cubicBezTo>
                <a:cubicBezTo>
                  <a:pt x="3978643" y="133471"/>
                  <a:pt x="3966876" y="130961"/>
                  <a:pt x="3955308" y="128272"/>
                </a:cubicBezTo>
                <a:cubicBezTo>
                  <a:pt x="3943300" y="125463"/>
                  <a:pt x="3931537" y="122496"/>
                  <a:pt x="3919675" y="119587"/>
                </a:cubicBezTo>
                <a:cubicBezTo>
                  <a:pt x="3920359" y="119229"/>
                  <a:pt x="3921043" y="118889"/>
                  <a:pt x="3921724" y="118551"/>
                </a:cubicBezTo>
                <a:cubicBezTo>
                  <a:pt x="3947790" y="119547"/>
                  <a:pt x="3973809" y="120563"/>
                  <a:pt x="4001341" y="121619"/>
                </a:cubicBezTo>
                <a:cubicBezTo>
                  <a:pt x="3997973" y="123829"/>
                  <a:pt x="3996069" y="125085"/>
                  <a:pt x="3993627" y="126717"/>
                </a:cubicBezTo>
                <a:cubicBezTo>
                  <a:pt x="4008809" y="130622"/>
                  <a:pt x="4024574" y="132075"/>
                  <a:pt x="4042149" y="132454"/>
                </a:cubicBezTo>
                <a:cubicBezTo>
                  <a:pt x="4059574" y="132833"/>
                  <a:pt x="4076854" y="134943"/>
                  <a:pt x="4094133" y="136377"/>
                </a:cubicBezTo>
                <a:cubicBezTo>
                  <a:pt x="4101651" y="136995"/>
                  <a:pt x="4109023" y="137972"/>
                  <a:pt x="4116589" y="138529"/>
                </a:cubicBezTo>
                <a:cubicBezTo>
                  <a:pt x="4142020" y="140401"/>
                  <a:pt x="4168625" y="140819"/>
                  <a:pt x="4192591" y="144324"/>
                </a:cubicBezTo>
                <a:lnTo>
                  <a:pt x="4263275" y="150396"/>
                </a:lnTo>
                <a:lnTo>
                  <a:pt x="4297102" y="159961"/>
                </a:lnTo>
                <a:cubicBezTo>
                  <a:pt x="4307059" y="154324"/>
                  <a:pt x="4315942" y="149842"/>
                  <a:pt x="4332979" y="153766"/>
                </a:cubicBezTo>
                <a:cubicBezTo>
                  <a:pt x="4330830" y="155838"/>
                  <a:pt x="4329075" y="157591"/>
                  <a:pt x="4327366" y="159244"/>
                </a:cubicBezTo>
                <a:cubicBezTo>
                  <a:pt x="4338738" y="160478"/>
                  <a:pt x="4349819" y="161694"/>
                  <a:pt x="4360755" y="162888"/>
                </a:cubicBezTo>
                <a:cubicBezTo>
                  <a:pt x="4359290" y="160478"/>
                  <a:pt x="4357971" y="158307"/>
                  <a:pt x="4357238" y="157133"/>
                </a:cubicBezTo>
                <a:cubicBezTo>
                  <a:pt x="4372031" y="147073"/>
                  <a:pt x="4391654" y="155499"/>
                  <a:pt x="4409177" y="153787"/>
                </a:cubicBezTo>
                <a:cubicBezTo>
                  <a:pt x="4390432" y="147571"/>
                  <a:pt x="4364854" y="147512"/>
                  <a:pt x="4343619" y="139545"/>
                </a:cubicBezTo>
                <a:cubicBezTo>
                  <a:pt x="4362999" y="138131"/>
                  <a:pt x="4374810" y="140202"/>
                  <a:pt x="4386624" y="142114"/>
                </a:cubicBezTo>
                <a:cubicBezTo>
                  <a:pt x="4401609" y="144544"/>
                  <a:pt x="4416304" y="147352"/>
                  <a:pt x="4431633" y="149345"/>
                </a:cubicBezTo>
                <a:cubicBezTo>
                  <a:pt x="4438317" y="150201"/>
                  <a:pt x="4446226" y="149384"/>
                  <a:pt x="4454330" y="149323"/>
                </a:cubicBezTo>
                <a:cubicBezTo>
                  <a:pt x="4442078" y="145062"/>
                  <a:pt x="4432655" y="141596"/>
                  <a:pt x="4422747" y="138410"/>
                </a:cubicBezTo>
                <a:cubicBezTo>
                  <a:pt x="4413715" y="135501"/>
                  <a:pt x="4404638" y="132514"/>
                  <a:pt x="4394629" y="130243"/>
                </a:cubicBezTo>
                <a:cubicBezTo>
                  <a:pt x="4384037" y="127833"/>
                  <a:pt x="4372275" y="126219"/>
                  <a:pt x="4361045" y="124248"/>
                </a:cubicBezTo>
                <a:cubicBezTo>
                  <a:pt x="4361781" y="123630"/>
                  <a:pt x="4362461" y="122993"/>
                  <a:pt x="4363145" y="122356"/>
                </a:cubicBezTo>
                <a:cubicBezTo>
                  <a:pt x="4412885" y="126817"/>
                  <a:pt x="4459992" y="134127"/>
                  <a:pt x="4506952" y="147133"/>
                </a:cubicBezTo>
                <a:cubicBezTo>
                  <a:pt x="4503875" y="141815"/>
                  <a:pt x="4502314" y="139065"/>
                  <a:pt x="4499629" y="134345"/>
                </a:cubicBezTo>
                <a:cubicBezTo>
                  <a:pt x="4524572" y="140701"/>
                  <a:pt x="4539605" y="150779"/>
                  <a:pt x="4570507" y="148329"/>
                </a:cubicBezTo>
                <a:cubicBezTo>
                  <a:pt x="4562599" y="155419"/>
                  <a:pt x="4568944" y="159463"/>
                  <a:pt x="4582612" y="163008"/>
                </a:cubicBezTo>
                <a:cubicBezTo>
                  <a:pt x="4602186" y="168107"/>
                  <a:pt x="4601698" y="168406"/>
                  <a:pt x="4593302" y="177986"/>
                </a:cubicBezTo>
                <a:cubicBezTo>
                  <a:pt x="4603844" y="180556"/>
                  <a:pt x="4614096" y="184381"/>
                  <a:pt x="4625957" y="185634"/>
                </a:cubicBezTo>
                <a:cubicBezTo>
                  <a:pt x="4650022" y="188205"/>
                  <a:pt x="4666816" y="194996"/>
                  <a:pt x="4685557" y="200653"/>
                </a:cubicBezTo>
                <a:cubicBezTo>
                  <a:pt x="4689123" y="201708"/>
                  <a:pt x="4689806" y="204378"/>
                  <a:pt x="4693759" y="208202"/>
                </a:cubicBezTo>
                <a:cubicBezTo>
                  <a:pt x="4679407" y="207464"/>
                  <a:pt x="4669695" y="206966"/>
                  <a:pt x="4659737" y="206469"/>
                </a:cubicBezTo>
                <a:cubicBezTo>
                  <a:pt x="4650706" y="212564"/>
                  <a:pt x="4654268" y="217542"/>
                  <a:pt x="4669451" y="219813"/>
                </a:cubicBezTo>
                <a:cubicBezTo>
                  <a:pt x="4676235" y="220810"/>
                  <a:pt x="4683411" y="221626"/>
                  <a:pt x="4689367" y="223199"/>
                </a:cubicBezTo>
                <a:cubicBezTo>
                  <a:pt x="4700349" y="226128"/>
                  <a:pt x="4700154" y="226865"/>
                  <a:pt x="4692541" y="232283"/>
                </a:cubicBezTo>
                <a:cubicBezTo>
                  <a:pt x="4701276" y="238616"/>
                  <a:pt x="4723147" y="241305"/>
                  <a:pt x="4722902" y="251124"/>
                </a:cubicBezTo>
                <a:cubicBezTo>
                  <a:pt x="4716654" y="251263"/>
                  <a:pt x="4709673" y="252320"/>
                  <a:pt x="4706304" y="251324"/>
                </a:cubicBezTo>
                <a:cubicBezTo>
                  <a:pt x="4693465" y="247520"/>
                  <a:pt x="4681653" y="243137"/>
                  <a:pt x="4669743" y="238836"/>
                </a:cubicBezTo>
                <a:cubicBezTo>
                  <a:pt x="4666275" y="237602"/>
                  <a:pt x="4664276" y="235548"/>
                  <a:pt x="4660519" y="234553"/>
                </a:cubicBezTo>
                <a:cubicBezTo>
                  <a:pt x="4649094" y="231486"/>
                  <a:pt x="4637087" y="228777"/>
                  <a:pt x="4625372" y="225888"/>
                </a:cubicBezTo>
                <a:cubicBezTo>
                  <a:pt x="4614878" y="223299"/>
                  <a:pt x="4608337" y="222861"/>
                  <a:pt x="4593887" y="224196"/>
                </a:cubicBezTo>
                <a:cubicBezTo>
                  <a:pt x="4617072" y="229614"/>
                  <a:pt x="4635622" y="235948"/>
                  <a:pt x="4648605" y="245528"/>
                </a:cubicBezTo>
                <a:cubicBezTo>
                  <a:pt x="4657198" y="251842"/>
                  <a:pt x="4673988" y="256283"/>
                  <a:pt x="4687071" y="261561"/>
                </a:cubicBezTo>
                <a:cubicBezTo>
                  <a:pt x="4696933" y="265526"/>
                  <a:pt x="4708746" y="266999"/>
                  <a:pt x="4722511" y="266719"/>
                </a:cubicBezTo>
                <a:cubicBezTo>
                  <a:pt x="4737593" y="266401"/>
                  <a:pt x="4765222" y="276481"/>
                  <a:pt x="4766736" y="282794"/>
                </a:cubicBezTo>
                <a:cubicBezTo>
                  <a:pt x="4763122" y="283691"/>
                  <a:pt x="4759072" y="284667"/>
                  <a:pt x="4750334" y="286798"/>
                </a:cubicBezTo>
                <a:cubicBezTo>
                  <a:pt x="4771910" y="291000"/>
                  <a:pt x="4780258" y="298191"/>
                  <a:pt x="4802076" y="298509"/>
                </a:cubicBezTo>
                <a:cubicBezTo>
                  <a:pt x="4818088" y="298768"/>
                  <a:pt x="4829071" y="303369"/>
                  <a:pt x="4832535" y="312213"/>
                </a:cubicBezTo>
                <a:cubicBezTo>
                  <a:pt x="4816867" y="310560"/>
                  <a:pt x="4803980" y="309206"/>
                  <a:pt x="4791142" y="307850"/>
                </a:cubicBezTo>
                <a:cubicBezTo>
                  <a:pt x="4790605" y="308528"/>
                  <a:pt x="4790116" y="309185"/>
                  <a:pt x="4789580" y="309863"/>
                </a:cubicBezTo>
                <a:cubicBezTo>
                  <a:pt x="4797391" y="311337"/>
                  <a:pt x="4805348" y="312711"/>
                  <a:pt x="4813012" y="314323"/>
                </a:cubicBezTo>
                <a:cubicBezTo>
                  <a:pt x="4824483" y="316735"/>
                  <a:pt x="4836246" y="318985"/>
                  <a:pt x="4846985" y="321893"/>
                </a:cubicBezTo>
                <a:cubicBezTo>
                  <a:pt x="4862704" y="326136"/>
                  <a:pt x="4878177" y="330239"/>
                  <a:pt x="4898239" y="329620"/>
                </a:cubicBezTo>
                <a:cubicBezTo>
                  <a:pt x="4910246" y="329242"/>
                  <a:pt x="4915078" y="332150"/>
                  <a:pt x="4917765" y="336951"/>
                </a:cubicBezTo>
                <a:lnTo>
                  <a:pt x="4888353" y="335659"/>
                </a:lnTo>
                <a:lnTo>
                  <a:pt x="4887989" y="335576"/>
                </a:lnTo>
                <a:lnTo>
                  <a:pt x="4887471" y="335538"/>
                </a:lnTo>
                <a:lnTo>
                  <a:pt x="4880569" y="333705"/>
                </a:lnTo>
                <a:cubicBezTo>
                  <a:pt x="4880179" y="334122"/>
                  <a:pt x="4879837" y="334520"/>
                  <a:pt x="4879446" y="334939"/>
                </a:cubicBezTo>
                <a:lnTo>
                  <a:pt x="4887471" y="335538"/>
                </a:lnTo>
                <a:lnTo>
                  <a:pt x="4887843" y="335636"/>
                </a:lnTo>
                <a:lnTo>
                  <a:pt x="4888353" y="335659"/>
                </a:lnTo>
                <a:lnTo>
                  <a:pt x="4932117" y="345555"/>
                </a:lnTo>
                <a:cubicBezTo>
                  <a:pt x="4942610" y="341054"/>
                  <a:pt x="4948859" y="334520"/>
                  <a:pt x="4967361" y="339280"/>
                </a:cubicBezTo>
                <a:cubicBezTo>
                  <a:pt x="4965358" y="341193"/>
                  <a:pt x="4963308" y="343165"/>
                  <a:pt x="4960866" y="345475"/>
                </a:cubicBezTo>
                <a:cubicBezTo>
                  <a:pt x="4972241" y="346691"/>
                  <a:pt x="4982883" y="347806"/>
                  <a:pt x="4995086" y="349101"/>
                </a:cubicBezTo>
                <a:cubicBezTo>
                  <a:pt x="4993620" y="346472"/>
                  <a:pt x="4992301" y="344122"/>
                  <a:pt x="4991084" y="341890"/>
                </a:cubicBezTo>
                <a:cubicBezTo>
                  <a:pt x="5016220" y="332847"/>
                  <a:pt x="5038773" y="344200"/>
                  <a:pt x="5065572" y="342746"/>
                </a:cubicBezTo>
                <a:cubicBezTo>
                  <a:pt x="5035989" y="337648"/>
                  <a:pt x="5009486" y="333087"/>
                  <a:pt x="4982442" y="328427"/>
                </a:cubicBezTo>
                <a:cubicBezTo>
                  <a:pt x="4988007" y="324143"/>
                  <a:pt x="4994645" y="323944"/>
                  <a:pt x="5002066" y="325219"/>
                </a:cubicBezTo>
                <a:cubicBezTo>
                  <a:pt x="5010999" y="326752"/>
                  <a:pt x="5019883" y="328386"/>
                  <a:pt x="5028572" y="330139"/>
                </a:cubicBezTo>
                <a:cubicBezTo>
                  <a:pt x="5046828" y="333844"/>
                  <a:pt x="5065523" y="336394"/>
                  <a:pt x="5085244" y="335198"/>
                </a:cubicBezTo>
                <a:cubicBezTo>
                  <a:pt x="5074409" y="330797"/>
                  <a:pt x="5065083" y="325497"/>
                  <a:pt x="5052539" y="322351"/>
                </a:cubicBezTo>
                <a:cubicBezTo>
                  <a:pt x="5039799" y="319164"/>
                  <a:pt x="5024470" y="317751"/>
                  <a:pt x="5013195" y="311017"/>
                </a:cubicBezTo>
                <a:cubicBezTo>
                  <a:pt x="5037577" y="311845"/>
                  <a:pt x="5058676" y="315141"/>
                  <a:pt x="5078959" y="319182"/>
                </a:cubicBezTo>
                <a:lnTo>
                  <a:pt x="5132231" y="330238"/>
                </a:lnTo>
                <a:lnTo>
                  <a:pt x="5131270" y="334211"/>
                </a:lnTo>
                <a:cubicBezTo>
                  <a:pt x="5128990" y="345080"/>
                  <a:pt x="5125634" y="355950"/>
                  <a:pt x="5125033" y="366911"/>
                </a:cubicBezTo>
                <a:cubicBezTo>
                  <a:pt x="5124431" y="377967"/>
                  <a:pt x="5122120" y="387884"/>
                  <a:pt x="5115913" y="397434"/>
                </a:cubicBezTo>
                <a:cubicBezTo>
                  <a:pt x="5113317" y="395898"/>
                  <a:pt x="5111322" y="394700"/>
                  <a:pt x="5107807" y="392582"/>
                </a:cubicBezTo>
                <a:cubicBezTo>
                  <a:pt x="5106130" y="409900"/>
                  <a:pt x="5104515" y="426267"/>
                  <a:pt x="5102931" y="442664"/>
                </a:cubicBezTo>
                <a:cubicBezTo>
                  <a:pt x="5103468" y="443093"/>
                  <a:pt x="5104008" y="443522"/>
                  <a:pt x="5104577" y="443953"/>
                </a:cubicBezTo>
                <a:cubicBezTo>
                  <a:pt x="5109202" y="436491"/>
                  <a:pt x="5113918" y="429092"/>
                  <a:pt x="5118384" y="421538"/>
                </a:cubicBezTo>
                <a:cubicBezTo>
                  <a:pt x="5122659" y="414261"/>
                  <a:pt x="5126649" y="406859"/>
                  <a:pt x="5131586" y="398079"/>
                </a:cubicBezTo>
                <a:cubicBezTo>
                  <a:pt x="5133233" y="406952"/>
                  <a:pt x="5135956" y="413309"/>
                  <a:pt x="5135100" y="419142"/>
                </a:cubicBezTo>
                <a:cubicBezTo>
                  <a:pt x="5133993" y="426636"/>
                  <a:pt x="5129181" y="433575"/>
                  <a:pt x="5127534" y="441098"/>
                </a:cubicBezTo>
                <a:cubicBezTo>
                  <a:pt x="5126109" y="447576"/>
                  <a:pt x="5126077" y="454638"/>
                  <a:pt x="5127249" y="461117"/>
                </a:cubicBezTo>
                <a:cubicBezTo>
                  <a:pt x="5127659" y="463328"/>
                  <a:pt x="5133519" y="464649"/>
                  <a:pt x="5138934" y="467443"/>
                </a:cubicBezTo>
                <a:cubicBezTo>
                  <a:pt x="5138585" y="454638"/>
                  <a:pt x="5135230" y="442847"/>
                  <a:pt x="5149603" y="436829"/>
                </a:cubicBezTo>
                <a:cubicBezTo>
                  <a:pt x="5153593" y="442265"/>
                  <a:pt x="5155367" y="451475"/>
                  <a:pt x="5165942" y="445734"/>
                </a:cubicBezTo>
                <a:cubicBezTo>
                  <a:pt x="5164485" y="453349"/>
                  <a:pt x="5163283" y="459643"/>
                  <a:pt x="5161889" y="466950"/>
                </a:cubicBezTo>
                <a:cubicBezTo>
                  <a:pt x="5158722" y="464679"/>
                  <a:pt x="5155811" y="462592"/>
                  <a:pt x="5150111" y="458508"/>
                </a:cubicBezTo>
                <a:cubicBezTo>
                  <a:pt x="5150967" y="465755"/>
                  <a:pt x="5149793" y="471895"/>
                  <a:pt x="5152231" y="473922"/>
                </a:cubicBezTo>
                <a:cubicBezTo>
                  <a:pt x="5163885" y="483624"/>
                  <a:pt x="5157297" y="491823"/>
                  <a:pt x="5150807" y="502049"/>
                </a:cubicBezTo>
                <a:cubicBezTo>
                  <a:pt x="5146723" y="497504"/>
                  <a:pt x="5143049" y="489490"/>
                  <a:pt x="5136622" y="497105"/>
                </a:cubicBezTo>
                <a:lnTo>
                  <a:pt x="5131492" y="543829"/>
                </a:lnTo>
                <a:lnTo>
                  <a:pt x="5131398" y="544054"/>
                </a:lnTo>
                <a:cubicBezTo>
                  <a:pt x="5131398" y="544054"/>
                  <a:pt x="5131462" y="544115"/>
                  <a:pt x="5131462" y="544115"/>
                </a:cubicBezTo>
                <a:lnTo>
                  <a:pt x="5131492" y="543829"/>
                </a:lnTo>
                <a:lnTo>
                  <a:pt x="5145963" y="509449"/>
                </a:lnTo>
                <a:cubicBezTo>
                  <a:pt x="5148462" y="521240"/>
                  <a:pt x="5146375" y="531556"/>
                  <a:pt x="5142035" y="539356"/>
                </a:cubicBezTo>
                <a:cubicBezTo>
                  <a:pt x="5132347" y="556735"/>
                  <a:pt x="5134437" y="576264"/>
                  <a:pt x="5128579" y="594166"/>
                </a:cubicBezTo>
                <a:cubicBezTo>
                  <a:pt x="5126236" y="601320"/>
                  <a:pt x="5124621" y="608752"/>
                  <a:pt x="5123417" y="616151"/>
                </a:cubicBezTo>
                <a:cubicBezTo>
                  <a:pt x="5122659" y="620695"/>
                  <a:pt x="5123291" y="625486"/>
                  <a:pt x="5125476" y="630399"/>
                </a:cubicBezTo>
                <a:cubicBezTo>
                  <a:pt x="5138553" y="597206"/>
                  <a:pt x="5146659" y="562937"/>
                  <a:pt x="5156664" y="525569"/>
                </a:cubicBezTo>
                <a:cubicBezTo>
                  <a:pt x="5161731" y="535456"/>
                  <a:pt x="5157044" y="541506"/>
                  <a:pt x="5155874" y="547677"/>
                </a:cubicBezTo>
                <a:cubicBezTo>
                  <a:pt x="5154670" y="554157"/>
                  <a:pt x="5154258" y="560819"/>
                  <a:pt x="5152896" y="567267"/>
                </a:cubicBezTo>
                <a:cubicBezTo>
                  <a:pt x="5151410" y="574269"/>
                  <a:pt x="5148749" y="581024"/>
                  <a:pt x="5147451" y="588024"/>
                </a:cubicBezTo>
                <a:cubicBezTo>
                  <a:pt x="5146279" y="594320"/>
                  <a:pt x="5146216" y="600798"/>
                  <a:pt x="5145488" y="609611"/>
                </a:cubicBezTo>
                <a:cubicBezTo>
                  <a:pt x="5150173" y="607277"/>
                  <a:pt x="5152168" y="606293"/>
                  <a:pt x="5154765" y="605005"/>
                </a:cubicBezTo>
                <a:cubicBezTo>
                  <a:pt x="5156189" y="607461"/>
                  <a:pt x="5157615" y="609949"/>
                  <a:pt x="5159041" y="612405"/>
                </a:cubicBezTo>
                <a:cubicBezTo>
                  <a:pt x="5160179" y="611975"/>
                  <a:pt x="5161698" y="611821"/>
                  <a:pt x="5161889" y="611269"/>
                </a:cubicBezTo>
                <a:cubicBezTo>
                  <a:pt x="5164265" y="603992"/>
                  <a:pt x="5169424" y="596008"/>
                  <a:pt x="5167938" y="589499"/>
                </a:cubicBezTo>
                <a:cubicBezTo>
                  <a:pt x="5166226" y="582099"/>
                  <a:pt x="5172907" y="575650"/>
                  <a:pt x="5168128" y="568956"/>
                </a:cubicBezTo>
                <a:cubicBezTo>
                  <a:pt x="5167842" y="568588"/>
                  <a:pt x="5167621" y="567881"/>
                  <a:pt x="5167810" y="567543"/>
                </a:cubicBezTo>
                <a:cubicBezTo>
                  <a:pt x="5174333" y="555538"/>
                  <a:pt x="5180856" y="543531"/>
                  <a:pt x="5187601" y="531648"/>
                </a:cubicBezTo>
                <a:cubicBezTo>
                  <a:pt x="5188138" y="530698"/>
                  <a:pt x="5190355" y="530636"/>
                  <a:pt x="5191779" y="530175"/>
                </a:cubicBezTo>
                <a:cubicBezTo>
                  <a:pt x="5201122" y="539939"/>
                  <a:pt x="5184212" y="537145"/>
                  <a:pt x="5186143" y="544791"/>
                </a:cubicBezTo>
                <a:cubicBezTo>
                  <a:pt x="5187885" y="546296"/>
                  <a:pt x="5190798" y="548783"/>
                  <a:pt x="5193299" y="550902"/>
                </a:cubicBezTo>
                <a:cubicBezTo>
                  <a:pt x="5191400" y="568956"/>
                  <a:pt x="5192255" y="587471"/>
                  <a:pt x="5186967" y="604145"/>
                </a:cubicBezTo>
                <a:cubicBezTo>
                  <a:pt x="5181742" y="620604"/>
                  <a:pt x="5181203" y="637554"/>
                  <a:pt x="5177277" y="654686"/>
                </a:cubicBezTo>
                <a:cubicBezTo>
                  <a:pt x="5157962" y="655241"/>
                  <a:pt x="5155113" y="674921"/>
                  <a:pt x="5140199" y="682661"/>
                </a:cubicBezTo>
                <a:cubicBezTo>
                  <a:pt x="5138205" y="681094"/>
                  <a:pt x="5135577" y="679007"/>
                  <a:pt x="5132568" y="676642"/>
                </a:cubicBezTo>
                <a:cubicBezTo>
                  <a:pt x="5135577" y="672005"/>
                  <a:pt x="5138237" y="667860"/>
                  <a:pt x="5140928" y="663715"/>
                </a:cubicBezTo>
                <a:lnTo>
                  <a:pt x="5140958" y="663745"/>
                </a:lnTo>
                <a:cubicBezTo>
                  <a:pt x="5137001" y="658739"/>
                  <a:pt x="5136399" y="654534"/>
                  <a:pt x="5143777" y="652046"/>
                </a:cubicBezTo>
                <a:cubicBezTo>
                  <a:pt x="5146977" y="650971"/>
                  <a:pt x="5150079" y="649682"/>
                  <a:pt x="5154290" y="648085"/>
                </a:cubicBezTo>
                <a:cubicBezTo>
                  <a:pt x="5145171" y="636232"/>
                  <a:pt x="5130131" y="641669"/>
                  <a:pt x="5121138" y="633715"/>
                </a:cubicBezTo>
                <a:cubicBezTo>
                  <a:pt x="5114268" y="627665"/>
                  <a:pt x="5126553" y="613480"/>
                  <a:pt x="5110405" y="612067"/>
                </a:cubicBezTo>
                <a:cubicBezTo>
                  <a:pt x="5112526" y="601566"/>
                  <a:pt x="5114427" y="592139"/>
                  <a:pt x="5116325" y="582742"/>
                </a:cubicBezTo>
                <a:cubicBezTo>
                  <a:pt x="5104990" y="592415"/>
                  <a:pt x="5102141" y="613450"/>
                  <a:pt x="5108157" y="629754"/>
                </a:cubicBezTo>
                <a:cubicBezTo>
                  <a:pt x="5096566" y="636355"/>
                  <a:pt x="5093938" y="646275"/>
                  <a:pt x="5101603" y="658987"/>
                </a:cubicBezTo>
                <a:cubicBezTo>
                  <a:pt x="5103565" y="653521"/>
                  <a:pt x="5105529" y="648085"/>
                  <a:pt x="5108250" y="640470"/>
                </a:cubicBezTo>
                <a:cubicBezTo>
                  <a:pt x="5115564" y="643909"/>
                  <a:pt x="5122659" y="647255"/>
                  <a:pt x="5130955" y="651155"/>
                </a:cubicBezTo>
                <a:cubicBezTo>
                  <a:pt x="5130479" y="669365"/>
                  <a:pt x="5124589" y="687327"/>
                  <a:pt x="5111544" y="704000"/>
                </a:cubicBezTo>
                <a:cubicBezTo>
                  <a:pt x="5111544" y="701207"/>
                  <a:pt x="5110815" y="698198"/>
                  <a:pt x="5111701" y="695679"/>
                </a:cubicBezTo>
                <a:cubicBezTo>
                  <a:pt x="5113349" y="690919"/>
                  <a:pt x="5116325" y="686591"/>
                  <a:pt x="5118004" y="681832"/>
                </a:cubicBezTo>
                <a:lnTo>
                  <a:pt x="5112449" y="672977"/>
                </a:lnTo>
                <a:lnTo>
                  <a:pt x="5112462" y="672957"/>
                </a:lnTo>
                <a:lnTo>
                  <a:pt x="5112427" y="672941"/>
                </a:lnTo>
                <a:lnTo>
                  <a:pt x="5112399" y="672896"/>
                </a:lnTo>
                <a:lnTo>
                  <a:pt x="5112395" y="672927"/>
                </a:lnTo>
                <a:lnTo>
                  <a:pt x="5103442" y="668866"/>
                </a:lnTo>
                <a:cubicBezTo>
                  <a:pt x="5101024" y="669242"/>
                  <a:pt x="5098831" y="671437"/>
                  <a:pt x="5095775" y="675689"/>
                </a:cubicBezTo>
                <a:cubicBezTo>
                  <a:pt x="5087986" y="686561"/>
                  <a:pt x="5080608" y="697737"/>
                  <a:pt x="5072947" y="708729"/>
                </a:cubicBezTo>
                <a:cubicBezTo>
                  <a:pt x="5070920" y="711646"/>
                  <a:pt x="5068576" y="714380"/>
                  <a:pt x="5064841" y="719169"/>
                </a:cubicBezTo>
                <a:cubicBezTo>
                  <a:pt x="5062814" y="715853"/>
                  <a:pt x="5061230" y="713305"/>
                  <a:pt x="5059617" y="710665"/>
                </a:cubicBezTo>
                <a:cubicBezTo>
                  <a:pt x="5048849" y="714257"/>
                  <a:pt x="5041662" y="719814"/>
                  <a:pt x="5041091" y="732220"/>
                </a:cubicBezTo>
                <a:cubicBezTo>
                  <a:pt x="5048693" y="729917"/>
                  <a:pt x="5055816" y="727767"/>
                  <a:pt x="5063764" y="725372"/>
                </a:cubicBezTo>
                <a:cubicBezTo>
                  <a:pt x="5064587" y="734830"/>
                  <a:pt x="5056544" y="739805"/>
                  <a:pt x="5050940" y="747572"/>
                </a:cubicBezTo>
                <a:cubicBezTo>
                  <a:pt x="5045682" y="740449"/>
                  <a:pt x="5039984" y="739650"/>
                  <a:pt x="5034507" y="746621"/>
                </a:cubicBezTo>
                <a:cubicBezTo>
                  <a:pt x="5032922" y="748647"/>
                  <a:pt x="5031055" y="750552"/>
                  <a:pt x="5029851" y="752792"/>
                </a:cubicBezTo>
                <a:cubicBezTo>
                  <a:pt x="5024944" y="761943"/>
                  <a:pt x="5017883" y="765444"/>
                  <a:pt x="5008699" y="761052"/>
                </a:cubicBezTo>
                <a:cubicBezTo>
                  <a:pt x="5005978" y="769128"/>
                  <a:pt x="5004394" y="777112"/>
                  <a:pt x="5000625" y="783958"/>
                </a:cubicBezTo>
                <a:cubicBezTo>
                  <a:pt x="4997080" y="790377"/>
                  <a:pt x="4991157" y="795565"/>
                  <a:pt x="4987864" y="803489"/>
                </a:cubicBezTo>
                <a:cubicBezTo>
                  <a:pt x="4991506" y="802537"/>
                  <a:pt x="4995116" y="801585"/>
                  <a:pt x="4999708" y="800386"/>
                </a:cubicBezTo>
                <a:cubicBezTo>
                  <a:pt x="4999897" y="802506"/>
                  <a:pt x="5000847" y="804715"/>
                  <a:pt x="5000119" y="806068"/>
                </a:cubicBezTo>
                <a:cubicBezTo>
                  <a:pt x="4992647" y="820100"/>
                  <a:pt x="4984001" y="833642"/>
                  <a:pt x="4977448" y="848042"/>
                </a:cubicBezTo>
                <a:cubicBezTo>
                  <a:pt x="4971305" y="861583"/>
                  <a:pt x="4966557" y="875861"/>
                  <a:pt x="4966176" y="891306"/>
                </a:cubicBezTo>
                <a:cubicBezTo>
                  <a:pt x="4970766" y="878104"/>
                  <a:pt x="4984573" y="869874"/>
                  <a:pt x="4985617" y="854768"/>
                </a:cubicBezTo>
                <a:cubicBezTo>
                  <a:pt x="4985807" y="852218"/>
                  <a:pt x="4990083" y="849731"/>
                  <a:pt x="4992773" y="847612"/>
                </a:cubicBezTo>
                <a:cubicBezTo>
                  <a:pt x="4997397" y="843988"/>
                  <a:pt x="5002241" y="840703"/>
                  <a:pt x="5007213" y="837110"/>
                </a:cubicBezTo>
                <a:cubicBezTo>
                  <a:pt x="5010695" y="859496"/>
                  <a:pt x="4991190" y="876814"/>
                  <a:pt x="4989988" y="901133"/>
                </a:cubicBezTo>
                <a:cubicBezTo>
                  <a:pt x="5002622" y="894409"/>
                  <a:pt x="5003224" y="884275"/>
                  <a:pt x="5006706" y="875799"/>
                </a:cubicBezTo>
                <a:cubicBezTo>
                  <a:pt x="5010411" y="866835"/>
                  <a:pt x="5014560" y="858022"/>
                  <a:pt x="5020447" y="849516"/>
                </a:cubicBezTo>
                <a:cubicBezTo>
                  <a:pt x="5018643" y="855810"/>
                  <a:pt x="5017440" y="862321"/>
                  <a:pt x="5014907" y="868338"/>
                </a:cubicBezTo>
                <a:cubicBezTo>
                  <a:pt x="5011012" y="877520"/>
                  <a:pt x="5011360" y="886087"/>
                  <a:pt x="5016617" y="895453"/>
                </a:cubicBezTo>
                <a:cubicBezTo>
                  <a:pt x="5020257" y="894869"/>
                  <a:pt x="5024150" y="894255"/>
                  <a:pt x="5028143" y="893640"/>
                </a:cubicBezTo>
                <a:cubicBezTo>
                  <a:pt x="5026116" y="900917"/>
                  <a:pt x="5024277" y="907611"/>
                  <a:pt x="5022411" y="914275"/>
                </a:cubicBezTo>
                <a:cubicBezTo>
                  <a:pt x="5019971" y="912462"/>
                  <a:pt x="5017281" y="910437"/>
                  <a:pt x="5014115" y="908041"/>
                </a:cubicBezTo>
                <a:cubicBezTo>
                  <a:pt x="5005978" y="919770"/>
                  <a:pt x="5016584" y="924806"/>
                  <a:pt x="5022981" y="932883"/>
                </a:cubicBezTo>
                <a:cubicBezTo>
                  <a:pt x="5018042" y="941234"/>
                  <a:pt x="5012944" y="949863"/>
                  <a:pt x="5007845" y="958522"/>
                </a:cubicBezTo>
                <a:cubicBezTo>
                  <a:pt x="5007845" y="958522"/>
                  <a:pt x="5007939" y="958399"/>
                  <a:pt x="5007939" y="958399"/>
                </a:cubicBezTo>
                <a:cubicBezTo>
                  <a:pt x="5008414" y="971266"/>
                  <a:pt x="5005344" y="983026"/>
                  <a:pt x="5000689" y="995370"/>
                </a:cubicBezTo>
                <a:cubicBezTo>
                  <a:pt x="4994896" y="1010722"/>
                  <a:pt x="4994072" y="1027793"/>
                  <a:pt x="4990777" y="1044068"/>
                </a:cubicBezTo>
                <a:cubicBezTo>
                  <a:pt x="4988087" y="1057364"/>
                  <a:pt x="4985872" y="1070875"/>
                  <a:pt x="4981596" y="1083711"/>
                </a:cubicBezTo>
                <a:lnTo>
                  <a:pt x="4985753" y="1099652"/>
                </a:lnTo>
                <a:lnTo>
                  <a:pt x="4985681" y="1099647"/>
                </a:lnTo>
                <a:lnTo>
                  <a:pt x="4985776" y="1099739"/>
                </a:lnTo>
                <a:lnTo>
                  <a:pt x="4985753" y="1099652"/>
                </a:lnTo>
                <a:lnTo>
                  <a:pt x="4990906" y="1099984"/>
                </a:lnTo>
                <a:cubicBezTo>
                  <a:pt x="4991768" y="1101004"/>
                  <a:pt x="4991870" y="1102808"/>
                  <a:pt x="4991569" y="1105019"/>
                </a:cubicBezTo>
                <a:cubicBezTo>
                  <a:pt x="4990682" y="1111559"/>
                  <a:pt x="4989417" y="1118100"/>
                  <a:pt x="4988942" y="1124671"/>
                </a:cubicBezTo>
                <a:cubicBezTo>
                  <a:pt x="4988214" y="1134805"/>
                  <a:pt x="4988372" y="1144967"/>
                  <a:pt x="4987359" y="1155071"/>
                </a:cubicBezTo>
                <a:cubicBezTo>
                  <a:pt x="4986819" y="1160443"/>
                  <a:pt x="4984636" y="1165664"/>
                  <a:pt x="4982611" y="1173125"/>
                </a:cubicBezTo>
                <a:cubicBezTo>
                  <a:pt x="4983147" y="1173617"/>
                  <a:pt x="4985650" y="1175888"/>
                  <a:pt x="4988340" y="1178345"/>
                </a:cubicBezTo>
                <a:cubicBezTo>
                  <a:pt x="4986725" y="1186452"/>
                  <a:pt x="4984985" y="1195110"/>
                  <a:pt x="4982988" y="1205090"/>
                </a:cubicBezTo>
                <a:cubicBezTo>
                  <a:pt x="4993471" y="1200268"/>
                  <a:pt x="4999581" y="1189153"/>
                  <a:pt x="4997714" y="1178345"/>
                </a:cubicBezTo>
                <a:cubicBezTo>
                  <a:pt x="4996510" y="1171405"/>
                  <a:pt x="4995813" y="1166063"/>
                  <a:pt x="5001956" y="1160473"/>
                </a:cubicBezTo>
                <a:cubicBezTo>
                  <a:pt x="5004425" y="1158233"/>
                  <a:pt x="5004203" y="1151755"/>
                  <a:pt x="5003191" y="1147700"/>
                </a:cubicBezTo>
                <a:cubicBezTo>
                  <a:pt x="5001354" y="1140454"/>
                  <a:pt x="4995338" y="1133299"/>
                  <a:pt x="4996034" y="1126606"/>
                </a:cubicBezTo>
                <a:cubicBezTo>
                  <a:pt x="4996731" y="1120126"/>
                  <a:pt x="5003666" y="1114293"/>
                  <a:pt x="5008414" y="1107415"/>
                </a:cubicBezTo>
                <a:cubicBezTo>
                  <a:pt x="5005376" y="1107936"/>
                  <a:pt x="5002685" y="1108427"/>
                  <a:pt x="4999549" y="1108981"/>
                </a:cubicBezTo>
                <a:cubicBezTo>
                  <a:pt x="4997207" y="1095010"/>
                  <a:pt x="5014084" y="1103975"/>
                  <a:pt x="5016520" y="1093290"/>
                </a:cubicBezTo>
                <a:cubicBezTo>
                  <a:pt x="5008129" y="1090343"/>
                  <a:pt x="4999357" y="1087272"/>
                  <a:pt x="4990114" y="1084016"/>
                </a:cubicBezTo>
                <a:cubicBezTo>
                  <a:pt x="4996890" y="1056596"/>
                  <a:pt x="5003286" y="1029975"/>
                  <a:pt x="5010220" y="1003505"/>
                </a:cubicBezTo>
                <a:lnTo>
                  <a:pt x="5017265" y="992521"/>
                </a:lnTo>
                <a:lnTo>
                  <a:pt x="5012017" y="1023902"/>
                </a:lnTo>
                <a:cubicBezTo>
                  <a:pt x="5010206" y="1034726"/>
                  <a:pt x="5008321" y="1045957"/>
                  <a:pt x="5006294" y="1058009"/>
                </a:cubicBezTo>
                <a:cubicBezTo>
                  <a:pt x="5011993" y="1054201"/>
                  <a:pt x="5014970" y="1052237"/>
                  <a:pt x="5018611" y="1049811"/>
                </a:cubicBezTo>
                <a:cubicBezTo>
                  <a:pt x="5019783" y="1053618"/>
                  <a:pt x="5020795" y="1056811"/>
                  <a:pt x="5022695" y="1063015"/>
                </a:cubicBezTo>
                <a:cubicBezTo>
                  <a:pt x="5024405" y="1059761"/>
                  <a:pt x="5025609" y="1058471"/>
                  <a:pt x="5025703" y="1057149"/>
                </a:cubicBezTo>
                <a:cubicBezTo>
                  <a:pt x="5026494" y="1046679"/>
                  <a:pt x="5031974" y="1036668"/>
                  <a:pt x="5027983" y="1025583"/>
                </a:cubicBezTo>
                <a:cubicBezTo>
                  <a:pt x="5026811" y="1022329"/>
                  <a:pt x="5027919" y="1016556"/>
                  <a:pt x="5030294" y="1014100"/>
                </a:cubicBezTo>
                <a:cubicBezTo>
                  <a:pt x="5043468" y="1000558"/>
                  <a:pt x="5044386" y="982688"/>
                  <a:pt x="5049704" y="966352"/>
                </a:cubicBezTo>
                <a:cubicBezTo>
                  <a:pt x="5050433" y="964079"/>
                  <a:pt x="5051763" y="962023"/>
                  <a:pt x="5055373" y="960333"/>
                </a:cubicBezTo>
                <a:cubicBezTo>
                  <a:pt x="5054550" y="964601"/>
                  <a:pt x="5053758" y="968869"/>
                  <a:pt x="5052838" y="973660"/>
                </a:cubicBezTo>
                <a:cubicBezTo>
                  <a:pt x="5055340" y="973875"/>
                  <a:pt x="5057620" y="974059"/>
                  <a:pt x="5060313" y="974305"/>
                </a:cubicBezTo>
                <a:cubicBezTo>
                  <a:pt x="5059299" y="979280"/>
                  <a:pt x="5058317" y="984160"/>
                  <a:pt x="5057367" y="988829"/>
                </a:cubicBezTo>
                <a:cubicBezTo>
                  <a:pt x="5054550" y="989166"/>
                  <a:pt x="5052145" y="989443"/>
                  <a:pt x="5049704" y="989719"/>
                </a:cubicBezTo>
                <a:cubicBezTo>
                  <a:pt x="5050338" y="991837"/>
                  <a:pt x="5050686" y="995675"/>
                  <a:pt x="5051604" y="995798"/>
                </a:cubicBezTo>
                <a:cubicBezTo>
                  <a:pt x="5057494" y="996597"/>
                  <a:pt x="5056133" y="1000342"/>
                  <a:pt x="5055658" y="1003784"/>
                </a:cubicBezTo>
                <a:cubicBezTo>
                  <a:pt x="5054391" y="1012870"/>
                  <a:pt x="5053060" y="1021930"/>
                  <a:pt x="5051732" y="1030989"/>
                </a:cubicBezTo>
                <a:cubicBezTo>
                  <a:pt x="5050781" y="1037529"/>
                  <a:pt x="5049894" y="1044068"/>
                  <a:pt x="5048817" y="1050578"/>
                </a:cubicBezTo>
                <a:cubicBezTo>
                  <a:pt x="5047996" y="1055552"/>
                  <a:pt x="5047078" y="1060557"/>
                  <a:pt x="5045904" y="1065470"/>
                </a:cubicBezTo>
                <a:cubicBezTo>
                  <a:pt x="5044070" y="1073117"/>
                  <a:pt x="5041979" y="1080731"/>
                  <a:pt x="5039510" y="1090097"/>
                </a:cubicBezTo>
                <a:cubicBezTo>
                  <a:pt x="5035299" y="1095040"/>
                  <a:pt x="5029503" y="1101765"/>
                  <a:pt x="5023678" y="1108551"/>
                </a:cubicBezTo>
                <a:cubicBezTo>
                  <a:pt x="5031373" y="1118592"/>
                  <a:pt x="5034127" y="1128693"/>
                  <a:pt x="5031403" y="1140300"/>
                </a:cubicBezTo>
                <a:cubicBezTo>
                  <a:pt x="5029313" y="1149205"/>
                  <a:pt x="5028331" y="1158356"/>
                  <a:pt x="5026876" y="1167414"/>
                </a:cubicBezTo>
                <a:cubicBezTo>
                  <a:pt x="5026876" y="1167414"/>
                  <a:pt x="5026876" y="1168765"/>
                  <a:pt x="5026876" y="1168765"/>
                </a:cubicBezTo>
                <a:lnTo>
                  <a:pt x="5026907" y="1170116"/>
                </a:lnTo>
                <a:cubicBezTo>
                  <a:pt x="5026907" y="1176072"/>
                  <a:pt x="5026907" y="1182030"/>
                  <a:pt x="5026907" y="1187987"/>
                </a:cubicBezTo>
                <a:cubicBezTo>
                  <a:pt x="5027919" y="1188111"/>
                  <a:pt x="5028933" y="1188201"/>
                  <a:pt x="5029946" y="1188325"/>
                </a:cubicBezTo>
                <a:cubicBezTo>
                  <a:pt x="5032384" y="1176564"/>
                  <a:pt x="5034823" y="1164803"/>
                  <a:pt x="5037261" y="1152982"/>
                </a:cubicBezTo>
                <a:cubicBezTo>
                  <a:pt x="5044070" y="1156758"/>
                  <a:pt x="5047806" y="1162224"/>
                  <a:pt x="5046760" y="1169778"/>
                </a:cubicBezTo>
                <a:cubicBezTo>
                  <a:pt x="5045461" y="1179022"/>
                  <a:pt x="5050813" y="1188478"/>
                  <a:pt x="5043752" y="1197782"/>
                </a:cubicBezTo>
                <a:cubicBezTo>
                  <a:pt x="5040239" y="1202388"/>
                  <a:pt x="5044038" y="1207422"/>
                  <a:pt x="5052619" y="1207916"/>
                </a:cubicBezTo>
                <a:cubicBezTo>
                  <a:pt x="5054360" y="1202019"/>
                  <a:pt x="5056165" y="1195909"/>
                  <a:pt x="5057968" y="1189737"/>
                </a:cubicBezTo>
                <a:cubicBezTo>
                  <a:pt x="5073675" y="1196553"/>
                  <a:pt x="5073675" y="1196553"/>
                  <a:pt x="5076842" y="1207361"/>
                </a:cubicBezTo>
                <a:cubicBezTo>
                  <a:pt x="5079880" y="1193637"/>
                  <a:pt x="5081368" y="1179236"/>
                  <a:pt x="5094033" y="1168672"/>
                </a:cubicBezTo>
                <a:cubicBezTo>
                  <a:pt x="5096758" y="1181078"/>
                  <a:pt x="5099353" y="1192562"/>
                  <a:pt x="5093465" y="1204170"/>
                </a:cubicBezTo>
                <a:cubicBezTo>
                  <a:pt x="5092673" y="1205766"/>
                  <a:pt x="5092768" y="1208190"/>
                  <a:pt x="5093338" y="1209941"/>
                </a:cubicBezTo>
                <a:cubicBezTo>
                  <a:pt x="5096441" y="1219185"/>
                  <a:pt x="5095458" y="1227752"/>
                  <a:pt x="5093686" y="1237485"/>
                </a:cubicBezTo>
                <a:cubicBezTo>
                  <a:pt x="5090393" y="1255541"/>
                  <a:pt x="5091691" y="1274332"/>
                  <a:pt x="5090393" y="1292755"/>
                </a:cubicBezTo>
                <a:cubicBezTo>
                  <a:pt x="5089507" y="1305283"/>
                  <a:pt x="5087701" y="1317750"/>
                  <a:pt x="5085737" y="1330155"/>
                </a:cubicBezTo>
                <a:cubicBezTo>
                  <a:pt x="5085359" y="1332519"/>
                  <a:pt x="5082254" y="1334485"/>
                  <a:pt x="5077665" y="1335711"/>
                </a:cubicBezTo>
                <a:cubicBezTo>
                  <a:pt x="5078327" y="1326562"/>
                  <a:pt x="5078993" y="1317381"/>
                  <a:pt x="5079659" y="1308230"/>
                </a:cubicBezTo>
                <a:cubicBezTo>
                  <a:pt x="5078423" y="1308076"/>
                  <a:pt x="5077221" y="1307894"/>
                  <a:pt x="5075986" y="1307740"/>
                </a:cubicBezTo>
                <a:cubicBezTo>
                  <a:pt x="5075163" y="1314126"/>
                  <a:pt x="5074466" y="1320513"/>
                  <a:pt x="5073482" y="1326870"/>
                </a:cubicBezTo>
                <a:cubicBezTo>
                  <a:pt x="5072408" y="1333625"/>
                  <a:pt x="5069368" y="1339367"/>
                  <a:pt x="5076208" y="1346491"/>
                </a:cubicBezTo>
                <a:cubicBezTo>
                  <a:pt x="5080355" y="1350790"/>
                  <a:pt x="5079120" y="1360615"/>
                  <a:pt x="5079057" y="1367953"/>
                </a:cubicBezTo>
                <a:cubicBezTo>
                  <a:pt x="5078993" y="1374495"/>
                  <a:pt x="5077221" y="1381003"/>
                  <a:pt x="5076208" y="1387483"/>
                </a:cubicBezTo>
                <a:cubicBezTo>
                  <a:pt x="5072313" y="1389417"/>
                  <a:pt x="5068070" y="1390769"/>
                  <a:pt x="5064841" y="1393347"/>
                </a:cubicBezTo>
                <a:cubicBezTo>
                  <a:pt x="5061958" y="1395651"/>
                  <a:pt x="5060186" y="1399274"/>
                  <a:pt x="5057430" y="1403020"/>
                </a:cubicBezTo>
                <a:cubicBezTo>
                  <a:pt x="5059901" y="1407135"/>
                  <a:pt x="5062781" y="1411864"/>
                  <a:pt x="5066328" y="1417728"/>
                </a:cubicBezTo>
                <a:cubicBezTo>
                  <a:pt x="5068958" y="1414811"/>
                  <a:pt x="5070823" y="1412722"/>
                  <a:pt x="5072725" y="1410605"/>
                </a:cubicBezTo>
                <a:cubicBezTo>
                  <a:pt x="5073041" y="1410942"/>
                  <a:pt x="5073675" y="1411373"/>
                  <a:pt x="5073610" y="1411555"/>
                </a:cubicBezTo>
                <a:cubicBezTo>
                  <a:pt x="5068482" y="1424454"/>
                  <a:pt x="5084568" y="1433664"/>
                  <a:pt x="5080166" y="1446070"/>
                </a:cubicBezTo>
                <a:cubicBezTo>
                  <a:pt x="5078423" y="1451013"/>
                  <a:pt x="5074243" y="1455159"/>
                  <a:pt x="5070855" y="1460101"/>
                </a:cubicBezTo>
                <a:cubicBezTo>
                  <a:pt x="5067848" y="1458751"/>
                  <a:pt x="5065187" y="1457553"/>
                  <a:pt x="5061453" y="1455865"/>
                </a:cubicBezTo>
                <a:cubicBezTo>
                  <a:pt x="5060757" y="1469221"/>
                  <a:pt x="5060851" y="1481964"/>
                  <a:pt x="5059299" y="1494493"/>
                </a:cubicBezTo>
                <a:lnTo>
                  <a:pt x="5057728" y="1505141"/>
                </a:lnTo>
                <a:lnTo>
                  <a:pt x="5013195" y="1499612"/>
                </a:lnTo>
                <a:cubicBezTo>
                  <a:pt x="5024470" y="1506346"/>
                  <a:pt x="5039799" y="1507759"/>
                  <a:pt x="5052539" y="1510946"/>
                </a:cubicBezTo>
                <a:lnTo>
                  <a:pt x="5056634" y="1512554"/>
                </a:lnTo>
                <a:lnTo>
                  <a:pt x="5055107" y="1522905"/>
                </a:lnTo>
                <a:lnTo>
                  <a:pt x="5028572" y="1518734"/>
                </a:lnTo>
                <a:cubicBezTo>
                  <a:pt x="5019883" y="1516982"/>
                  <a:pt x="5010999" y="1515347"/>
                  <a:pt x="5002066" y="1513814"/>
                </a:cubicBezTo>
                <a:cubicBezTo>
                  <a:pt x="4994645" y="1512539"/>
                  <a:pt x="4988007" y="1512738"/>
                  <a:pt x="4982442" y="1517022"/>
                </a:cubicBezTo>
                <a:lnTo>
                  <a:pt x="5054152" y="1529375"/>
                </a:lnTo>
                <a:lnTo>
                  <a:pt x="5053932" y="1530867"/>
                </a:lnTo>
                <a:lnTo>
                  <a:pt x="5046162" y="1530550"/>
                </a:lnTo>
                <a:cubicBezTo>
                  <a:pt x="5027335" y="1528394"/>
                  <a:pt x="5009936" y="1523703"/>
                  <a:pt x="4991084" y="1530485"/>
                </a:cubicBezTo>
                <a:cubicBezTo>
                  <a:pt x="4992301" y="1532717"/>
                  <a:pt x="4993620" y="1535068"/>
                  <a:pt x="4995086" y="1537696"/>
                </a:cubicBezTo>
                <a:cubicBezTo>
                  <a:pt x="4982883" y="1536401"/>
                  <a:pt x="4972241" y="1535286"/>
                  <a:pt x="4960866" y="1534070"/>
                </a:cubicBezTo>
                <a:cubicBezTo>
                  <a:pt x="4963308" y="1531760"/>
                  <a:pt x="4965358" y="1529788"/>
                  <a:pt x="4967361" y="1527875"/>
                </a:cubicBezTo>
                <a:cubicBezTo>
                  <a:pt x="4948859" y="1523115"/>
                  <a:pt x="4942610" y="1529649"/>
                  <a:pt x="4932117" y="1534150"/>
                </a:cubicBezTo>
                <a:lnTo>
                  <a:pt x="4888353" y="1524254"/>
                </a:lnTo>
                <a:lnTo>
                  <a:pt x="4917765" y="1525546"/>
                </a:lnTo>
                <a:cubicBezTo>
                  <a:pt x="4915078" y="1520745"/>
                  <a:pt x="4910246" y="1517837"/>
                  <a:pt x="4898239" y="1518216"/>
                </a:cubicBezTo>
                <a:cubicBezTo>
                  <a:pt x="4878177" y="1518834"/>
                  <a:pt x="4862704" y="1514731"/>
                  <a:pt x="4846985" y="1510488"/>
                </a:cubicBezTo>
                <a:cubicBezTo>
                  <a:pt x="4836246" y="1507580"/>
                  <a:pt x="4824483" y="1505330"/>
                  <a:pt x="4813012" y="1502919"/>
                </a:cubicBezTo>
                <a:cubicBezTo>
                  <a:pt x="4805348" y="1501306"/>
                  <a:pt x="4797391" y="1499932"/>
                  <a:pt x="4789580" y="1498458"/>
                </a:cubicBezTo>
                <a:cubicBezTo>
                  <a:pt x="4790116" y="1497780"/>
                  <a:pt x="4790605" y="1497123"/>
                  <a:pt x="4791142" y="1496445"/>
                </a:cubicBezTo>
                <a:cubicBezTo>
                  <a:pt x="4803980" y="1497801"/>
                  <a:pt x="4816867" y="1499155"/>
                  <a:pt x="4832535" y="1500808"/>
                </a:cubicBezTo>
                <a:cubicBezTo>
                  <a:pt x="4829071" y="1491964"/>
                  <a:pt x="4818088" y="1487363"/>
                  <a:pt x="4802076" y="1487104"/>
                </a:cubicBezTo>
                <a:cubicBezTo>
                  <a:pt x="4780258" y="1486786"/>
                  <a:pt x="4771910" y="1479595"/>
                  <a:pt x="4750334" y="1475393"/>
                </a:cubicBezTo>
                <a:cubicBezTo>
                  <a:pt x="4759072" y="1473262"/>
                  <a:pt x="4763122" y="1472286"/>
                  <a:pt x="4766736" y="1471390"/>
                </a:cubicBezTo>
                <a:cubicBezTo>
                  <a:pt x="4765222" y="1465076"/>
                  <a:pt x="4737593" y="1454996"/>
                  <a:pt x="4722511" y="1455314"/>
                </a:cubicBezTo>
                <a:cubicBezTo>
                  <a:pt x="4708746" y="1455594"/>
                  <a:pt x="4696933" y="1454121"/>
                  <a:pt x="4687071" y="1450156"/>
                </a:cubicBezTo>
                <a:cubicBezTo>
                  <a:pt x="4673988" y="1444878"/>
                  <a:pt x="4657198" y="1440437"/>
                  <a:pt x="4648605" y="1434123"/>
                </a:cubicBezTo>
                <a:cubicBezTo>
                  <a:pt x="4635622" y="1424543"/>
                  <a:pt x="4617072" y="1418209"/>
                  <a:pt x="4593887" y="1412791"/>
                </a:cubicBezTo>
                <a:cubicBezTo>
                  <a:pt x="4608337" y="1411456"/>
                  <a:pt x="4614878" y="1411894"/>
                  <a:pt x="4625372" y="1414483"/>
                </a:cubicBezTo>
                <a:cubicBezTo>
                  <a:pt x="4637087" y="1417372"/>
                  <a:pt x="4649094" y="1420081"/>
                  <a:pt x="4660519" y="1423148"/>
                </a:cubicBezTo>
                <a:cubicBezTo>
                  <a:pt x="4664276" y="1424143"/>
                  <a:pt x="4666275" y="1426197"/>
                  <a:pt x="4669743" y="1427431"/>
                </a:cubicBezTo>
                <a:cubicBezTo>
                  <a:pt x="4681653" y="1431732"/>
                  <a:pt x="4693465" y="1436115"/>
                  <a:pt x="4706304" y="1439919"/>
                </a:cubicBezTo>
                <a:cubicBezTo>
                  <a:pt x="4709673" y="1440915"/>
                  <a:pt x="4716654" y="1439858"/>
                  <a:pt x="4722902" y="1439719"/>
                </a:cubicBezTo>
                <a:cubicBezTo>
                  <a:pt x="4723147" y="1429900"/>
                  <a:pt x="4701276" y="1427211"/>
                  <a:pt x="4692541" y="1420878"/>
                </a:cubicBezTo>
                <a:cubicBezTo>
                  <a:pt x="4700154" y="1415460"/>
                  <a:pt x="4700349" y="1414723"/>
                  <a:pt x="4689367" y="1411794"/>
                </a:cubicBezTo>
                <a:cubicBezTo>
                  <a:pt x="4683411" y="1410221"/>
                  <a:pt x="4676235" y="1409405"/>
                  <a:pt x="4669451" y="1408408"/>
                </a:cubicBezTo>
                <a:cubicBezTo>
                  <a:pt x="4654268" y="1406137"/>
                  <a:pt x="4650706" y="1401158"/>
                  <a:pt x="4659737" y="1395065"/>
                </a:cubicBezTo>
                <a:cubicBezTo>
                  <a:pt x="4669695" y="1395561"/>
                  <a:pt x="4679407" y="1396059"/>
                  <a:pt x="4693759" y="1396797"/>
                </a:cubicBezTo>
                <a:cubicBezTo>
                  <a:pt x="4689806" y="1392973"/>
                  <a:pt x="4689123" y="1390303"/>
                  <a:pt x="4685557" y="1389249"/>
                </a:cubicBezTo>
                <a:cubicBezTo>
                  <a:pt x="4666816" y="1383591"/>
                  <a:pt x="4650022" y="1376800"/>
                  <a:pt x="4625957" y="1374229"/>
                </a:cubicBezTo>
                <a:cubicBezTo>
                  <a:pt x="4614096" y="1372976"/>
                  <a:pt x="4603844" y="1369151"/>
                  <a:pt x="4593302" y="1366581"/>
                </a:cubicBezTo>
                <a:cubicBezTo>
                  <a:pt x="4601698" y="1357001"/>
                  <a:pt x="4602186" y="1356702"/>
                  <a:pt x="4582612" y="1351603"/>
                </a:cubicBezTo>
                <a:cubicBezTo>
                  <a:pt x="4568944" y="1348058"/>
                  <a:pt x="4562599" y="1344014"/>
                  <a:pt x="4570507" y="1336924"/>
                </a:cubicBezTo>
                <a:cubicBezTo>
                  <a:pt x="4539605" y="1339374"/>
                  <a:pt x="4524572" y="1329296"/>
                  <a:pt x="4499629" y="1322940"/>
                </a:cubicBezTo>
                <a:cubicBezTo>
                  <a:pt x="4502314" y="1327661"/>
                  <a:pt x="4503875" y="1330410"/>
                  <a:pt x="4506952" y="1335728"/>
                </a:cubicBezTo>
                <a:cubicBezTo>
                  <a:pt x="4459992" y="1322722"/>
                  <a:pt x="4412885" y="1315412"/>
                  <a:pt x="4363145" y="1310951"/>
                </a:cubicBezTo>
                <a:cubicBezTo>
                  <a:pt x="4362461" y="1311588"/>
                  <a:pt x="4361781" y="1312225"/>
                  <a:pt x="4361045" y="1312843"/>
                </a:cubicBezTo>
                <a:cubicBezTo>
                  <a:pt x="4372275" y="1314814"/>
                  <a:pt x="4384037" y="1316428"/>
                  <a:pt x="4394629" y="1318838"/>
                </a:cubicBezTo>
                <a:cubicBezTo>
                  <a:pt x="4404638" y="1321109"/>
                  <a:pt x="4413715" y="1324096"/>
                  <a:pt x="4422747" y="1327005"/>
                </a:cubicBezTo>
                <a:cubicBezTo>
                  <a:pt x="4432655" y="1330191"/>
                  <a:pt x="4442078" y="1333657"/>
                  <a:pt x="4454330" y="1337919"/>
                </a:cubicBezTo>
                <a:cubicBezTo>
                  <a:pt x="4446226" y="1337979"/>
                  <a:pt x="4438317" y="1338796"/>
                  <a:pt x="4431633" y="1337940"/>
                </a:cubicBezTo>
                <a:cubicBezTo>
                  <a:pt x="4416304" y="1335947"/>
                  <a:pt x="4401609" y="1333139"/>
                  <a:pt x="4386624" y="1330709"/>
                </a:cubicBezTo>
                <a:cubicBezTo>
                  <a:pt x="4374810" y="1328797"/>
                  <a:pt x="4362999" y="1326726"/>
                  <a:pt x="4343619" y="1328140"/>
                </a:cubicBezTo>
                <a:cubicBezTo>
                  <a:pt x="4364854" y="1336107"/>
                  <a:pt x="4390432" y="1336166"/>
                  <a:pt x="4409177" y="1342382"/>
                </a:cubicBezTo>
                <a:cubicBezTo>
                  <a:pt x="4391654" y="1344094"/>
                  <a:pt x="4372031" y="1335668"/>
                  <a:pt x="4357238" y="1345728"/>
                </a:cubicBezTo>
                <a:cubicBezTo>
                  <a:pt x="4357971" y="1346902"/>
                  <a:pt x="4359290" y="1349073"/>
                  <a:pt x="4360755" y="1351483"/>
                </a:cubicBezTo>
                <a:cubicBezTo>
                  <a:pt x="4349819" y="1350289"/>
                  <a:pt x="4338738" y="1349073"/>
                  <a:pt x="4327366" y="1347839"/>
                </a:cubicBezTo>
                <a:cubicBezTo>
                  <a:pt x="4329075" y="1346186"/>
                  <a:pt x="4330830" y="1344433"/>
                  <a:pt x="4332979" y="1342361"/>
                </a:cubicBezTo>
                <a:cubicBezTo>
                  <a:pt x="4315942" y="1338437"/>
                  <a:pt x="4307059" y="1342919"/>
                  <a:pt x="4297102" y="1348556"/>
                </a:cubicBezTo>
                <a:lnTo>
                  <a:pt x="4263275" y="1338991"/>
                </a:lnTo>
                <a:lnTo>
                  <a:pt x="4263322" y="1338995"/>
                </a:lnTo>
                <a:lnTo>
                  <a:pt x="4263078" y="1338936"/>
                </a:lnTo>
                <a:lnTo>
                  <a:pt x="4263275" y="1338991"/>
                </a:lnTo>
                <a:lnTo>
                  <a:pt x="4192591" y="1332919"/>
                </a:lnTo>
                <a:cubicBezTo>
                  <a:pt x="4168625" y="1329415"/>
                  <a:pt x="4142020" y="1328996"/>
                  <a:pt x="4116589" y="1327124"/>
                </a:cubicBezTo>
                <a:cubicBezTo>
                  <a:pt x="4109023" y="1326567"/>
                  <a:pt x="4101651" y="1325590"/>
                  <a:pt x="4094133" y="1324972"/>
                </a:cubicBezTo>
                <a:cubicBezTo>
                  <a:pt x="4076854" y="1323538"/>
                  <a:pt x="4059574" y="1321428"/>
                  <a:pt x="4042149" y="1321049"/>
                </a:cubicBezTo>
                <a:cubicBezTo>
                  <a:pt x="4024574" y="1320670"/>
                  <a:pt x="4008809" y="1319217"/>
                  <a:pt x="3993627" y="1315312"/>
                </a:cubicBezTo>
                <a:cubicBezTo>
                  <a:pt x="3996069" y="1313680"/>
                  <a:pt x="3997973" y="1312424"/>
                  <a:pt x="4001341" y="1310214"/>
                </a:cubicBezTo>
                <a:cubicBezTo>
                  <a:pt x="3973809" y="1309158"/>
                  <a:pt x="3947790" y="1308142"/>
                  <a:pt x="3921724" y="1307146"/>
                </a:cubicBezTo>
                <a:cubicBezTo>
                  <a:pt x="3921043" y="1307484"/>
                  <a:pt x="3920359" y="1307824"/>
                  <a:pt x="3919675" y="1308182"/>
                </a:cubicBezTo>
                <a:cubicBezTo>
                  <a:pt x="3931537" y="1311091"/>
                  <a:pt x="3943300" y="1314058"/>
                  <a:pt x="3955308" y="1316867"/>
                </a:cubicBezTo>
                <a:cubicBezTo>
                  <a:pt x="3966876" y="1319556"/>
                  <a:pt x="3978643" y="1322066"/>
                  <a:pt x="3992601" y="1325172"/>
                </a:cubicBezTo>
                <a:cubicBezTo>
                  <a:pt x="3978496" y="1326208"/>
                  <a:pt x="3968390" y="1327920"/>
                  <a:pt x="3959117" y="1327382"/>
                </a:cubicBezTo>
                <a:cubicBezTo>
                  <a:pt x="3947204" y="1326686"/>
                  <a:pt x="3936173" y="1323658"/>
                  <a:pt x="3924214" y="1322622"/>
                </a:cubicBezTo>
                <a:cubicBezTo>
                  <a:pt x="3913916" y="1321726"/>
                  <a:pt x="3902689" y="1321706"/>
                  <a:pt x="3892388" y="1322443"/>
                </a:cubicBezTo>
                <a:cubicBezTo>
                  <a:pt x="3888875" y="1322701"/>
                  <a:pt x="3886775" y="1326388"/>
                  <a:pt x="3882333" y="1329794"/>
                </a:cubicBezTo>
                <a:cubicBezTo>
                  <a:pt x="3902689" y="1329574"/>
                  <a:pt x="3921433" y="1327464"/>
                  <a:pt x="3931000" y="1336505"/>
                </a:cubicBezTo>
                <a:cubicBezTo>
                  <a:pt x="3922359" y="1339015"/>
                  <a:pt x="3907717" y="1340131"/>
                  <a:pt x="3916843" y="1346783"/>
                </a:cubicBezTo>
                <a:cubicBezTo>
                  <a:pt x="3904737" y="1345866"/>
                  <a:pt x="3894731" y="1345110"/>
                  <a:pt x="3883115" y="1344233"/>
                </a:cubicBezTo>
                <a:cubicBezTo>
                  <a:pt x="3886726" y="1342241"/>
                  <a:pt x="3890044" y="1340410"/>
                  <a:pt x="3896536" y="1336824"/>
                </a:cubicBezTo>
                <a:cubicBezTo>
                  <a:pt x="3885016" y="1337363"/>
                  <a:pt x="3875255" y="1336624"/>
                  <a:pt x="3872032" y="1338158"/>
                </a:cubicBezTo>
                <a:cubicBezTo>
                  <a:pt x="3856609" y="1345489"/>
                  <a:pt x="3843575" y="1341345"/>
                  <a:pt x="3827319" y="1337262"/>
                </a:cubicBezTo>
                <a:cubicBezTo>
                  <a:pt x="3834544" y="1334693"/>
                  <a:pt x="3847285" y="1332382"/>
                  <a:pt x="3835179" y="1328339"/>
                </a:cubicBezTo>
                <a:lnTo>
                  <a:pt x="3760901" y="1325112"/>
                </a:lnTo>
                <a:lnTo>
                  <a:pt x="3760543" y="1325053"/>
                </a:lnTo>
                <a:cubicBezTo>
                  <a:pt x="3760543" y="1325053"/>
                  <a:pt x="3760446" y="1325094"/>
                  <a:pt x="3760446" y="1325094"/>
                </a:cubicBezTo>
                <a:lnTo>
                  <a:pt x="3760901" y="1325112"/>
                </a:lnTo>
                <a:lnTo>
                  <a:pt x="3815555" y="1334215"/>
                </a:lnTo>
                <a:cubicBezTo>
                  <a:pt x="3796811" y="1335788"/>
                  <a:pt x="3780411" y="1334474"/>
                  <a:pt x="3768012" y="1331745"/>
                </a:cubicBezTo>
                <a:cubicBezTo>
                  <a:pt x="3740383" y="1325650"/>
                  <a:pt x="3709338" y="1326965"/>
                  <a:pt x="3680879" y="1323280"/>
                </a:cubicBezTo>
                <a:cubicBezTo>
                  <a:pt x="3669506" y="1321807"/>
                  <a:pt x="3657692" y="1320790"/>
                  <a:pt x="3645929" y="1320033"/>
                </a:cubicBezTo>
                <a:cubicBezTo>
                  <a:pt x="3638705" y="1319556"/>
                  <a:pt x="3631089" y="1319954"/>
                  <a:pt x="3623279" y="1321328"/>
                </a:cubicBezTo>
                <a:cubicBezTo>
                  <a:pt x="3676047" y="1329554"/>
                  <a:pt x="3730524" y="1334653"/>
                  <a:pt x="3789928" y="1340946"/>
                </a:cubicBezTo>
                <a:cubicBezTo>
                  <a:pt x="3774212" y="1344134"/>
                  <a:pt x="3764594" y="1341186"/>
                  <a:pt x="3754783" y="1340450"/>
                </a:cubicBezTo>
                <a:cubicBezTo>
                  <a:pt x="3744483" y="1339692"/>
                  <a:pt x="3733891" y="1339433"/>
                  <a:pt x="3723641" y="1338576"/>
                </a:cubicBezTo>
                <a:cubicBezTo>
                  <a:pt x="3712509" y="1337642"/>
                  <a:pt x="3701772" y="1335968"/>
                  <a:pt x="3690642" y="1335151"/>
                </a:cubicBezTo>
                <a:cubicBezTo>
                  <a:pt x="3680634" y="1334414"/>
                  <a:pt x="3670336" y="1334374"/>
                  <a:pt x="3656326" y="1333916"/>
                </a:cubicBezTo>
                <a:cubicBezTo>
                  <a:pt x="3660037" y="1336864"/>
                  <a:pt x="3661600" y="1338118"/>
                  <a:pt x="3663648" y="1339752"/>
                </a:cubicBezTo>
                <a:cubicBezTo>
                  <a:pt x="3659744" y="1340648"/>
                  <a:pt x="3655788" y="1341545"/>
                  <a:pt x="3651884" y="1342442"/>
                </a:cubicBezTo>
                <a:cubicBezTo>
                  <a:pt x="3652569" y="1343158"/>
                  <a:pt x="3652812" y="1344113"/>
                  <a:pt x="3653691" y="1344233"/>
                </a:cubicBezTo>
                <a:cubicBezTo>
                  <a:pt x="3665259" y="1345728"/>
                  <a:pt x="3677951" y="1348973"/>
                  <a:pt x="3688298" y="1348038"/>
                </a:cubicBezTo>
                <a:cubicBezTo>
                  <a:pt x="3700062" y="1346962"/>
                  <a:pt x="3710315" y="1351165"/>
                  <a:pt x="3720956" y="1348158"/>
                </a:cubicBezTo>
                <a:cubicBezTo>
                  <a:pt x="3721541" y="1347978"/>
                  <a:pt x="3722664" y="1347839"/>
                  <a:pt x="3723202" y="1347958"/>
                </a:cubicBezTo>
                <a:cubicBezTo>
                  <a:pt x="3742287" y="1352061"/>
                  <a:pt x="3761374" y="1356164"/>
                  <a:pt x="3780265" y="1360407"/>
                </a:cubicBezTo>
                <a:cubicBezTo>
                  <a:pt x="3781775" y="1360745"/>
                  <a:pt x="3781873" y="1362140"/>
                  <a:pt x="3782606" y="1363036"/>
                </a:cubicBezTo>
                <a:cubicBezTo>
                  <a:pt x="3767085" y="1368912"/>
                  <a:pt x="3771525" y="1358276"/>
                  <a:pt x="3759371" y="1359490"/>
                </a:cubicBezTo>
                <a:cubicBezTo>
                  <a:pt x="3756978" y="1360586"/>
                  <a:pt x="3753025" y="1362418"/>
                  <a:pt x="3749656" y="1363992"/>
                </a:cubicBezTo>
                <a:cubicBezTo>
                  <a:pt x="3720956" y="1362797"/>
                  <a:pt x="3691522" y="1363335"/>
                  <a:pt x="3665015" y="1360008"/>
                </a:cubicBezTo>
                <a:cubicBezTo>
                  <a:pt x="3638851" y="1356722"/>
                  <a:pt x="3611905" y="1356383"/>
                  <a:pt x="3584670" y="1353913"/>
                </a:cubicBezTo>
                <a:cubicBezTo>
                  <a:pt x="3583788" y="1341763"/>
                  <a:pt x="3552501" y="1339971"/>
                  <a:pt x="3540198" y="1330590"/>
                </a:cubicBezTo>
                <a:cubicBezTo>
                  <a:pt x="3542688" y="1329335"/>
                  <a:pt x="3546006" y="1327682"/>
                  <a:pt x="3549766" y="1325789"/>
                </a:cubicBezTo>
                <a:cubicBezTo>
                  <a:pt x="3557138" y="1327682"/>
                  <a:pt x="3563728" y="1329355"/>
                  <a:pt x="3570317" y="1331048"/>
                </a:cubicBezTo>
                <a:lnTo>
                  <a:pt x="3570269" y="1331067"/>
                </a:lnTo>
                <a:cubicBezTo>
                  <a:pt x="3578226" y="1328578"/>
                  <a:pt x="3584911" y="1328200"/>
                  <a:pt x="3588867" y="1332841"/>
                </a:cubicBezTo>
                <a:cubicBezTo>
                  <a:pt x="3590576" y="1334853"/>
                  <a:pt x="3592624" y="1336804"/>
                  <a:pt x="3595163" y="1339453"/>
                </a:cubicBezTo>
                <a:cubicBezTo>
                  <a:pt x="3614006" y="1333717"/>
                  <a:pt x="3605364" y="1324256"/>
                  <a:pt x="3618007" y="1318599"/>
                </a:cubicBezTo>
                <a:cubicBezTo>
                  <a:pt x="3627625" y="1314278"/>
                  <a:pt x="3650175" y="1322006"/>
                  <a:pt x="3652422" y="1311848"/>
                </a:cubicBezTo>
                <a:cubicBezTo>
                  <a:pt x="3669115" y="1313182"/>
                  <a:pt x="3684102" y="1314378"/>
                  <a:pt x="3699039" y="1315572"/>
                </a:cubicBezTo>
                <a:cubicBezTo>
                  <a:pt x="3683662" y="1308442"/>
                  <a:pt x="3650223" y="1306649"/>
                  <a:pt x="3624304" y="1310434"/>
                </a:cubicBezTo>
                <a:cubicBezTo>
                  <a:pt x="3613810" y="1303142"/>
                  <a:pt x="3598041" y="1301489"/>
                  <a:pt x="3577833" y="1306311"/>
                </a:cubicBezTo>
                <a:cubicBezTo>
                  <a:pt x="3586523" y="1307545"/>
                  <a:pt x="3595163" y="1308780"/>
                  <a:pt x="3607269" y="1310492"/>
                </a:cubicBezTo>
                <a:cubicBezTo>
                  <a:pt x="3601803" y="1315093"/>
                  <a:pt x="3596482" y="1319556"/>
                  <a:pt x="3590283" y="1324774"/>
                </a:cubicBezTo>
                <a:cubicBezTo>
                  <a:pt x="3561335" y="1324475"/>
                  <a:pt x="3532781" y="1320770"/>
                  <a:pt x="3506274" y="1312564"/>
                </a:cubicBezTo>
                <a:cubicBezTo>
                  <a:pt x="3510715" y="1312564"/>
                  <a:pt x="3515498" y="1312106"/>
                  <a:pt x="3519503" y="1312663"/>
                </a:cubicBezTo>
                <a:cubicBezTo>
                  <a:pt x="3527070" y="1313700"/>
                  <a:pt x="3533950" y="1315572"/>
                  <a:pt x="3541516" y="1316628"/>
                </a:cubicBezTo>
                <a:lnTo>
                  <a:pt x="3555592" y="1313133"/>
                </a:lnTo>
                <a:lnTo>
                  <a:pt x="3555624" y="1313142"/>
                </a:lnTo>
                <a:lnTo>
                  <a:pt x="3555649" y="1313120"/>
                </a:lnTo>
                <a:lnTo>
                  <a:pt x="3555721" y="1313102"/>
                </a:lnTo>
                <a:lnTo>
                  <a:pt x="3555673" y="1313099"/>
                </a:lnTo>
                <a:lnTo>
                  <a:pt x="3562127" y="1307467"/>
                </a:lnTo>
                <a:cubicBezTo>
                  <a:pt x="3561530" y="1305946"/>
                  <a:pt x="3558041" y="1304567"/>
                  <a:pt x="3551281" y="1302645"/>
                </a:cubicBezTo>
                <a:cubicBezTo>
                  <a:pt x="3533998" y="1297745"/>
                  <a:pt x="3516231" y="1293104"/>
                  <a:pt x="3498757" y="1288285"/>
                </a:cubicBezTo>
                <a:cubicBezTo>
                  <a:pt x="3494120" y="1287010"/>
                  <a:pt x="3489773" y="1285536"/>
                  <a:pt x="3482160" y="1283186"/>
                </a:cubicBezTo>
                <a:cubicBezTo>
                  <a:pt x="3487432" y="1281911"/>
                  <a:pt x="3491483" y="1280914"/>
                  <a:pt x="3495680" y="1279899"/>
                </a:cubicBezTo>
                <a:cubicBezTo>
                  <a:pt x="3489969" y="1273126"/>
                  <a:pt x="3481135" y="1268605"/>
                  <a:pt x="3461413" y="1268246"/>
                </a:cubicBezTo>
                <a:cubicBezTo>
                  <a:pt x="3465074" y="1273028"/>
                  <a:pt x="3468493" y="1277509"/>
                  <a:pt x="3472299" y="1282509"/>
                </a:cubicBezTo>
                <a:cubicBezTo>
                  <a:pt x="3457263" y="1283026"/>
                  <a:pt x="3449355" y="1277967"/>
                  <a:pt x="3437008" y="1274441"/>
                </a:cubicBezTo>
                <a:cubicBezTo>
                  <a:pt x="3448332" y="1271134"/>
                  <a:pt x="3449602" y="1267549"/>
                  <a:pt x="3438519" y="1264105"/>
                </a:cubicBezTo>
                <a:cubicBezTo>
                  <a:pt x="3435299" y="1263108"/>
                  <a:pt x="3432270" y="1261933"/>
                  <a:pt x="3428709" y="1261176"/>
                </a:cubicBezTo>
                <a:cubicBezTo>
                  <a:pt x="3414162" y="1258089"/>
                  <a:pt x="3408597" y="1253647"/>
                  <a:pt x="3415578" y="1247870"/>
                </a:cubicBezTo>
                <a:cubicBezTo>
                  <a:pt x="3402740" y="1246159"/>
                  <a:pt x="3390048" y="1245162"/>
                  <a:pt x="3379164" y="1242791"/>
                </a:cubicBezTo>
                <a:cubicBezTo>
                  <a:pt x="3368960" y="1240561"/>
                  <a:pt x="3360713" y="1236835"/>
                  <a:pt x="3348116" y="1234764"/>
                </a:cubicBezTo>
                <a:cubicBezTo>
                  <a:pt x="3349630" y="1237055"/>
                  <a:pt x="3351143" y="1239325"/>
                  <a:pt x="3353048" y="1242214"/>
                </a:cubicBezTo>
                <a:cubicBezTo>
                  <a:pt x="3349679" y="1242333"/>
                  <a:pt x="3346166" y="1242931"/>
                  <a:pt x="3344017" y="1242473"/>
                </a:cubicBezTo>
                <a:cubicBezTo>
                  <a:pt x="3321709" y="1237773"/>
                  <a:pt x="3300182" y="1232334"/>
                  <a:pt x="3277290" y="1228212"/>
                </a:cubicBezTo>
                <a:cubicBezTo>
                  <a:pt x="3255763" y="1224347"/>
                  <a:pt x="3233065" y="1221361"/>
                  <a:pt x="3208513" y="1221121"/>
                </a:cubicBezTo>
                <a:cubicBezTo>
                  <a:pt x="3229499" y="1224009"/>
                  <a:pt x="3242583" y="1232694"/>
                  <a:pt x="3266597" y="1233351"/>
                </a:cubicBezTo>
                <a:cubicBezTo>
                  <a:pt x="3270650" y="1233471"/>
                  <a:pt x="3274604" y="1236160"/>
                  <a:pt x="3277973" y="1237852"/>
                </a:cubicBezTo>
                <a:cubicBezTo>
                  <a:pt x="3283734" y="1240761"/>
                  <a:pt x="3288957" y="1243807"/>
                  <a:pt x="3294667" y="1246935"/>
                </a:cubicBezTo>
                <a:cubicBezTo>
                  <a:pt x="3259081" y="1249125"/>
                  <a:pt x="3231551" y="1236856"/>
                  <a:pt x="3192891" y="1236100"/>
                </a:cubicBezTo>
                <a:cubicBezTo>
                  <a:pt x="3203580" y="1244047"/>
                  <a:pt x="3219690" y="1244426"/>
                  <a:pt x="3233163" y="1246617"/>
                </a:cubicBezTo>
                <a:cubicBezTo>
                  <a:pt x="3247414" y="1248947"/>
                  <a:pt x="3261425" y="1251557"/>
                  <a:pt x="3274946" y="1255260"/>
                </a:cubicBezTo>
                <a:cubicBezTo>
                  <a:pt x="3264940" y="1254125"/>
                  <a:pt x="3254591" y="1253369"/>
                  <a:pt x="3245024" y="1251775"/>
                </a:cubicBezTo>
                <a:cubicBezTo>
                  <a:pt x="3230428" y="1249325"/>
                  <a:pt x="3216809" y="1249544"/>
                  <a:pt x="3201920" y="1252851"/>
                </a:cubicBezTo>
                <a:cubicBezTo>
                  <a:pt x="3202848" y="1255141"/>
                  <a:pt x="3203825" y="1257590"/>
                  <a:pt x="3204801" y="1260101"/>
                </a:cubicBezTo>
                <a:cubicBezTo>
                  <a:pt x="3193233" y="1258826"/>
                  <a:pt x="3182593" y="1257670"/>
                  <a:pt x="3171998" y="1256495"/>
                </a:cubicBezTo>
                <a:cubicBezTo>
                  <a:pt x="3174880" y="1254961"/>
                  <a:pt x="3178099" y="1253269"/>
                  <a:pt x="3181908" y="1251277"/>
                </a:cubicBezTo>
                <a:cubicBezTo>
                  <a:pt x="3163263" y="1246159"/>
                  <a:pt x="3155256" y="1252830"/>
                  <a:pt x="3142417" y="1256854"/>
                </a:cubicBezTo>
                <a:cubicBezTo>
                  <a:pt x="3129140" y="1253747"/>
                  <a:pt x="3115423" y="1250540"/>
                  <a:pt x="3101658" y="1247333"/>
                </a:cubicBezTo>
                <a:cubicBezTo>
                  <a:pt x="3101658" y="1247333"/>
                  <a:pt x="3101853" y="1247392"/>
                  <a:pt x="3101853" y="1247392"/>
                </a:cubicBezTo>
                <a:cubicBezTo>
                  <a:pt x="3081399" y="1247691"/>
                  <a:pt x="3062704" y="1245759"/>
                  <a:pt x="3043080" y="1242831"/>
                </a:cubicBezTo>
                <a:cubicBezTo>
                  <a:pt x="3018675" y="1239187"/>
                  <a:pt x="2991537" y="1238669"/>
                  <a:pt x="2965665" y="1236596"/>
                </a:cubicBezTo>
                <a:cubicBezTo>
                  <a:pt x="2944528" y="1234905"/>
                  <a:pt x="2923049" y="1233511"/>
                  <a:pt x="2902643" y="1230821"/>
                </a:cubicBezTo>
                <a:lnTo>
                  <a:pt x="2877301" y="1233436"/>
                </a:lnTo>
                <a:lnTo>
                  <a:pt x="2877310" y="1233391"/>
                </a:lnTo>
                <a:lnTo>
                  <a:pt x="2877163" y="1233451"/>
                </a:lnTo>
                <a:lnTo>
                  <a:pt x="2877301" y="1233436"/>
                </a:lnTo>
                <a:lnTo>
                  <a:pt x="2876773" y="1236677"/>
                </a:lnTo>
                <a:cubicBezTo>
                  <a:pt x="2875152" y="1237220"/>
                  <a:pt x="2872284" y="1237284"/>
                  <a:pt x="2868770" y="1237095"/>
                </a:cubicBezTo>
                <a:cubicBezTo>
                  <a:pt x="2858373" y="1236537"/>
                  <a:pt x="2847974" y="1235741"/>
                  <a:pt x="2837529" y="1235442"/>
                </a:cubicBezTo>
                <a:cubicBezTo>
                  <a:pt x="2821419" y="1234984"/>
                  <a:pt x="2805263" y="1235083"/>
                  <a:pt x="2789202" y="1234446"/>
                </a:cubicBezTo>
                <a:cubicBezTo>
                  <a:pt x="2780662" y="1234107"/>
                  <a:pt x="2772362" y="1232733"/>
                  <a:pt x="2760501" y="1231459"/>
                </a:cubicBezTo>
                <a:cubicBezTo>
                  <a:pt x="2759719" y="1231797"/>
                  <a:pt x="2756108" y="1233371"/>
                  <a:pt x="2752202" y="1235063"/>
                </a:cubicBezTo>
                <a:cubicBezTo>
                  <a:pt x="2739315" y="1234047"/>
                  <a:pt x="2725551" y="1232953"/>
                  <a:pt x="2709687" y="1231697"/>
                </a:cubicBezTo>
                <a:cubicBezTo>
                  <a:pt x="2717351" y="1238291"/>
                  <a:pt x="2735021" y="1242135"/>
                  <a:pt x="2752202" y="1240960"/>
                </a:cubicBezTo>
                <a:cubicBezTo>
                  <a:pt x="2763236" y="1240203"/>
                  <a:pt x="2771727" y="1239764"/>
                  <a:pt x="2780613" y="1243629"/>
                </a:cubicBezTo>
                <a:cubicBezTo>
                  <a:pt x="2784174" y="1245181"/>
                  <a:pt x="2794473" y="1245042"/>
                  <a:pt x="2800920" y="1244405"/>
                </a:cubicBezTo>
                <a:cubicBezTo>
                  <a:pt x="2812438" y="1243250"/>
                  <a:pt x="2823812" y="1239465"/>
                  <a:pt x="2834453" y="1239903"/>
                </a:cubicBezTo>
                <a:cubicBezTo>
                  <a:pt x="2844753" y="1240341"/>
                  <a:pt x="2854027" y="1244704"/>
                  <a:pt x="2864960" y="1247691"/>
                </a:cubicBezTo>
                <a:cubicBezTo>
                  <a:pt x="2864133" y="1245780"/>
                  <a:pt x="2863351" y="1244087"/>
                  <a:pt x="2862472" y="1242114"/>
                </a:cubicBezTo>
                <a:cubicBezTo>
                  <a:pt x="2884682" y="1240641"/>
                  <a:pt x="2870430" y="1251257"/>
                  <a:pt x="2887416" y="1252790"/>
                </a:cubicBezTo>
                <a:cubicBezTo>
                  <a:pt x="2892101" y="1247511"/>
                  <a:pt x="2896982" y="1241994"/>
                  <a:pt x="2902158" y="1236179"/>
                </a:cubicBezTo>
                <a:cubicBezTo>
                  <a:pt x="2945749" y="1240442"/>
                  <a:pt x="2988069" y="1244465"/>
                  <a:pt x="3030148" y="1248827"/>
                </a:cubicBezTo>
                <a:lnTo>
                  <a:pt x="3047609" y="1253258"/>
                </a:lnTo>
                <a:lnTo>
                  <a:pt x="2997722" y="1249957"/>
                </a:lnTo>
                <a:cubicBezTo>
                  <a:pt x="2980515" y="1248818"/>
                  <a:pt x="2962662" y="1247632"/>
                  <a:pt x="2943502" y="1246357"/>
                </a:cubicBezTo>
                <a:cubicBezTo>
                  <a:pt x="2949556" y="1249942"/>
                  <a:pt x="2952677" y="1251815"/>
                  <a:pt x="2956535" y="1254105"/>
                </a:cubicBezTo>
                <a:cubicBezTo>
                  <a:pt x="2950483" y="1254843"/>
                  <a:pt x="2945407" y="1255479"/>
                  <a:pt x="2935545" y="1256674"/>
                </a:cubicBezTo>
                <a:cubicBezTo>
                  <a:pt x="2940717" y="1257750"/>
                  <a:pt x="2942768" y="1258507"/>
                  <a:pt x="2944869" y="1258566"/>
                </a:cubicBezTo>
                <a:cubicBezTo>
                  <a:pt x="2961514" y="1259064"/>
                  <a:pt x="2977428" y="1262511"/>
                  <a:pt x="2995050" y="1260001"/>
                </a:cubicBezTo>
                <a:cubicBezTo>
                  <a:pt x="3000223" y="1259263"/>
                  <a:pt x="3009401" y="1259960"/>
                  <a:pt x="3013304" y="1261454"/>
                </a:cubicBezTo>
                <a:cubicBezTo>
                  <a:pt x="3034833" y="1269741"/>
                  <a:pt x="3063241" y="1270319"/>
                  <a:pt x="3089210" y="1273664"/>
                </a:cubicBezTo>
                <a:cubicBezTo>
                  <a:pt x="3092823" y="1274123"/>
                  <a:pt x="3096093" y="1274960"/>
                  <a:pt x="3098779" y="1277230"/>
                </a:cubicBezTo>
                <a:cubicBezTo>
                  <a:pt x="3091993" y="1276712"/>
                  <a:pt x="3085209" y="1276214"/>
                  <a:pt x="3077593" y="1275636"/>
                </a:cubicBezTo>
                <a:cubicBezTo>
                  <a:pt x="3077251" y="1277210"/>
                  <a:pt x="3076959" y="1278644"/>
                  <a:pt x="3076568" y="1280337"/>
                </a:cubicBezTo>
                <a:cubicBezTo>
                  <a:pt x="3068659" y="1279700"/>
                  <a:pt x="3060901" y="1279083"/>
                  <a:pt x="3053479" y="1278484"/>
                </a:cubicBezTo>
                <a:cubicBezTo>
                  <a:pt x="3052943" y="1276712"/>
                  <a:pt x="3052503" y="1275199"/>
                  <a:pt x="3052063" y="1273664"/>
                </a:cubicBezTo>
                <a:cubicBezTo>
                  <a:pt x="3048697" y="1274063"/>
                  <a:pt x="3042595" y="1274282"/>
                  <a:pt x="3042401" y="1274860"/>
                </a:cubicBezTo>
                <a:cubicBezTo>
                  <a:pt x="3041131" y="1278564"/>
                  <a:pt x="3035176" y="1277709"/>
                  <a:pt x="3029705" y="1277410"/>
                </a:cubicBezTo>
                <a:cubicBezTo>
                  <a:pt x="3015259" y="1276612"/>
                  <a:pt x="3000858" y="1275775"/>
                  <a:pt x="2986457" y="1274939"/>
                </a:cubicBezTo>
                <a:cubicBezTo>
                  <a:pt x="2976060" y="1274342"/>
                  <a:pt x="2965665" y="1273784"/>
                  <a:pt x="2955315" y="1273107"/>
                </a:cubicBezTo>
                <a:cubicBezTo>
                  <a:pt x="2947409" y="1272589"/>
                  <a:pt x="2939452" y="1272012"/>
                  <a:pt x="2931642" y="1271274"/>
                </a:cubicBezTo>
                <a:cubicBezTo>
                  <a:pt x="2919485" y="1270120"/>
                  <a:pt x="2907381" y="1268805"/>
                  <a:pt x="2892492" y="1267251"/>
                </a:cubicBezTo>
                <a:cubicBezTo>
                  <a:pt x="2884633" y="1264603"/>
                  <a:pt x="2873943" y="1260957"/>
                  <a:pt x="2863155" y="1257293"/>
                </a:cubicBezTo>
                <a:cubicBezTo>
                  <a:pt x="2847193" y="1262133"/>
                  <a:pt x="2831134" y="1263865"/>
                  <a:pt x="2812683" y="1262152"/>
                </a:cubicBezTo>
                <a:cubicBezTo>
                  <a:pt x="2798526" y="1260837"/>
                  <a:pt x="2783980" y="1260219"/>
                  <a:pt x="2769579" y="1259304"/>
                </a:cubicBezTo>
                <a:cubicBezTo>
                  <a:pt x="2769579" y="1259304"/>
                  <a:pt x="2767433" y="1259304"/>
                  <a:pt x="2767433" y="1259304"/>
                </a:cubicBezTo>
                <a:lnTo>
                  <a:pt x="2765284" y="1259323"/>
                </a:lnTo>
                <a:cubicBezTo>
                  <a:pt x="2755815" y="1259323"/>
                  <a:pt x="2746344" y="1259323"/>
                  <a:pt x="2736874" y="1259323"/>
                </a:cubicBezTo>
                <a:cubicBezTo>
                  <a:pt x="2736678" y="1259960"/>
                  <a:pt x="2736534" y="1260598"/>
                  <a:pt x="2736338" y="1261235"/>
                </a:cubicBezTo>
                <a:cubicBezTo>
                  <a:pt x="2755034" y="1262769"/>
                  <a:pt x="2773730" y="1264303"/>
                  <a:pt x="2792523" y="1265837"/>
                </a:cubicBezTo>
                <a:cubicBezTo>
                  <a:pt x="2786519" y="1270120"/>
                  <a:pt x="2777830" y="1272470"/>
                  <a:pt x="2765822" y="1271812"/>
                </a:cubicBezTo>
                <a:cubicBezTo>
                  <a:pt x="2751127" y="1270995"/>
                  <a:pt x="2736095" y="1274362"/>
                  <a:pt x="2721303" y="1269920"/>
                </a:cubicBezTo>
                <a:cubicBezTo>
                  <a:pt x="2713981" y="1267710"/>
                  <a:pt x="2705979" y="1270100"/>
                  <a:pt x="2705194" y="1275497"/>
                </a:cubicBezTo>
                <a:cubicBezTo>
                  <a:pt x="2714567" y="1276593"/>
                  <a:pt x="2724281" y="1277728"/>
                  <a:pt x="2734093" y="1278862"/>
                </a:cubicBezTo>
                <a:cubicBezTo>
                  <a:pt x="2723257" y="1288743"/>
                  <a:pt x="2723257" y="1288743"/>
                  <a:pt x="2706076" y="1290735"/>
                </a:cubicBezTo>
                <a:cubicBezTo>
                  <a:pt x="2727893" y="1292646"/>
                  <a:pt x="2750786" y="1293582"/>
                  <a:pt x="2767579" y="1301549"/>
                </a:cubicBezTo>
                <a:cubicBezTo>
                  <a:pt x="2747857" y="1303263"/>
                  <a:pt x="2729603" y="1304896"/>
                  <a:pt x="2711148" y="1301192"/>
                </a:cubicBezTo>
                <a:cubicBezTo>
                  <a:pt x="2708612" y="1300694"/>
                  <a:pt x="2704757" y="1300753"/>
                  <a:pt x="2701974" y="1301112"/>
                </a:cubicBezTo>
                <a:cubicBezTo>
                  <a:pt x="2687279" y="1303064"/>
                  <a:pt x="2673659" y="1302446"/>
                  <a:pt x="2658188" y="1301331"/>
                </a:cubicBezTo>
                <a:cubicBezTo>
                  <a:pt x="2629484" y="1299259"/>
                  <a:pt x="2599611" y="1300076"/>
                  <a:pt x="2570324" y="1299259"/>
                </a:cubicBezTo>
                <a:cubicBezTo>
                  <a:pt x="2550408" y="1298702"/>
                  <a:pt x="2530589" y="1297566"/>
                  <a:pt x="2510868" y="1296330"/>
                </a:cubicBezTo>
                <a:cubicBezTo>
                  <a:pt x="2507111" y="1296093"/>
                  <a:pt x="2503985" y="1294140"/>
                  <a:pt x="2502035" y="1291253"/>
                </a:cubicBezTo>
                <a:cubicBezTo>
                  <a:pt x="2516580" y="1291669"/>
                  <a:pt x="2531175" y="1292088"/>
                  <a:pt x="2545722" y="1292507"/>
                </a:cubicBezTo>
                <a:cubicBezTo>
                  <a:pt x="2545967" y="1291730"/>
                  <a:pt x="2546257" y="1290974"/>
                  <a:pt x="2546502" y="1290197"/>
                </a:cubicBezTo>
                <a:cubicBezTo>
                  <a:pt x="2536349" y="1289679"/>
                  <a:pt x="2526197" y="1289240"/>
                  <a:pt x="2516091" y="1288622"/>
                </a:cubicBezTo>
                <a:cubicBezTo>
                  <a:pt x="2505353" y="1287946"/>
                  <a:pt x="2496224" y="1286034"/>
                  <a:pt x="2484899" y="1290336"/>
                </a:cubicBezTo>
                <a:cubicBezTo>
                  <a:pt x="2478065" y="1292945"/>
                  <a:pt x="2462446" y="1292168"/>
                  <a:pt x="2450780" y="1292128"/>
                </a:cubicBezTo>
                <a:cubicBezTo>
                  <a:pt x="2440381" y="1292088"/>
                  <a:pt x="2430035" y="1290974"/>
                  <a:pt x="2419734" y="1290336"/>
                </a:cubicBezTo>
                <a:cubicBezTo>
                  <a:pt x="2416659" y="1287886"/>
                  <a:pt x="2414510" y="1285217"/>
                  <a:pt x="2410411" y="1283186"/>
                </a:cubicBezTo>
                <a:cubicBezTo>
                  <a:pt x="2406748" y="1281372"/>
                  <a:pt x="2400989" y="1280257"/>
                  <a:pt x="2395034" y="1278524"/>
                </a:cubicBezTo>
                <a:cubicBezTo>
                  <a:pt x="2388493" y="1280078"/>
                  <a:pt x="2380975" y="1281890"/>
                  <a:pt x="2371652" y="1284122"/>
                </a:cubicBezTo>
                <a:cubicBezTo>
                  <a:pt x="2376290" y="1285775"/>
                  <a:pt x="2379611" y="1286949"/>
                  <a:pt x="2382977" y="1288145"/>
                </a:cubicBezTo>
                <a:cubicBezTo>
                  <a:pt x="2382440" y="1288344"/>
                  <a:pt x="2381756" y="1288743"/>
                  <a:pt x="2381465" y="1288702"/>
                </a:cubicBezTo>
                <a:cubicBezTo>
                  <a:pt x="2360960" y="1285476"/>
                  <a:pt x="2346319" y="1295595"/>
                  <a:pt x="2326597" y="1292826"/>
                </a:cubicBezTo>
                <a:cubicBezTo>
                  <a:pt x="2318738" y="1291730"/>
                  <a:pt x="2312148" y="1289100"/>
                  <a:pt x="2304291" y="1286969"/>
                </a:cubicBezTo>
                <a:cubicBezTo>
                  <a:pt x="2306437" y="1285078"/>
                  <a:pt x="2308342" y="1283404"/>
                  <a:pt x="2311025" y="1281055"/>
                </a:cubicBezTo>
                <a:cubicBezTo>
                  <a:pt x="2289793" y="1280617"/>
                  <a:pt x="2269535" y="1280676"/>
                  <a:pt x="2249619" y="1279700"/>
                </a:cubicBezTo>
                <a:cubicBezTo>
                  <a:pt x="2216864" y="1278106"/>
                  <a:pt x="2184354" y="1275816"/>
                  <a:pt x="2151701" y="1273983"/>
                </a:cubicBezTo>
                <a:cubicBezTo>
                  <a:pt x="2148038" y="1273784"/>
                  <a:pt x="2143988" y="1274720"/>
                  <a:pt x="2140129" y="1275139"/>
                </a:cubicBezTo>
                <a:lnTo>
                  <a:pt x="2140189" y="1275175"/>
                </a:lnTo>
                <a:lnTo>
                  <a:pt x="2123015" y="1270428"/>
                </a:lnTo>
                <a:cubicBezTo>
                  <a:pt x="2118750" y="1269766"/>
                  <a:pt x="2114553" y="1269811"/>
                  <a:pt x="2106158" y="1269900"/>
                </a:cubicBezTo>
                <a:cubicBezTo>
                  <a:pt x="2100299" y="1274800"/>
                  <a:pt x="2094443" y="1279700"/>
                  <a:pt x="2088631" y="1284560"/>
                </a:cubicBezTo>
                <a:cubicBezTo>
                  <a:pt x="2073061" y="1283803"/>
                  <a:pt x="2059002" y="1283782"/>
                  <a:pt x="2045968" y="1282309"/>
                </a:cubicBezTo>
                <a:cubicBezTo>
                  <a:pt x="2030249" y="1280517"/>
                  <a:pt x="2019268" y="1282328"/>
                  <a:pt x="2008138" y="1288105"/>
                </a:cubicBezTo>
                <a:cubicBezTo>
                  <a:pt x="2013752" y="1291510"/>
                  <a:pt x="2019755" y="1295156"/>
                  <a:pt x="2027810" y="1300056"/>
                </a:cubicBezTo>
                <a:cubicBezTo>
                  <a:pt x="2006722" y="1299240"/>
                  <a:pt x="1996668" y="1310851"/>
                  <a:pt x="1972653" y="1304756"/>
                </a:cubicBezTo>
                <a:cubicBezTo>
                  <a:pt x="1983293" y="1302027"/>
                  <a:pt x="1992614" y="1299638"/>
                  <a:pt x="2002476" y="1297088"/>
                </a:cubicBezTo>
                <a:cubicBezTo>
                  <a:pt x="2001695" y="1293523"/>
                  <a:pt x="2000865" y="1289978"/>
                  <a:pt x="1999986" y="1285974"/>
                </a:cubicBezTo>
                <a:cubicBezTo>
                  <a:pt x="1993640" y="1285536"/>
                  <a:pt x="1987392" y="1285117"/>
                  <a:pt x="1979829" y="1284600"/>
                </a:cubicBezTo>
                <a:cubicBezTo>
                  <a:pt x="1978461" y="1282010"/>
                  <a:pt x="1976947" y="1279202"/>
                  <a:pt x="1975482" y="1276513"/>
                </a:cubicBezTo>
                <a:cubicBezTo>
                  <a:pt x="1967622" y="1273067"/>
                  <a:pt x="1950636" y="1272529"/>
                  <a:pt x="1939654" y="1275279"/>
                </a:cubicBezTo>
                <a:cubicBezTo>
                  <a:pt x="1917295" y="1280854"/>
                  <a:pt x="1892303" y="1280039"/>
                  <a:pt x="1873169" y="1273167"/>
                </a:cubicBezTo>
                <a:cubicBezTo>
                  <a:pt x="1865357" y="1270358"/>
                  <a:pt x="1858329" y="1267571"/>
                  <a:pt x="1845784" y="1268147"/>
                </a:cubicBezTo>
                <a:lnTo>
                  <a:pt x="1822929" y="1265269"/>
                </a:lnTo>
                <a:lnTo>
                  <a:pt x="1823086" y="1265198"/>
                </a:lnTo>
                <a:lnTo>
                  <a:pt x="1822842" y="1265259"/>
                </a:lnTo>
                <a:lnTo>
                  <a:pt x="1822929" y="1265269"/>
                </a:lnTo>
                <a:lnTo>
                  <a:pt x="1811047" y="1270602"/>
                </a:lnTo>
                <a:cubicBezTo>
                  <a:pt x="1806660" y="1272280"/>
                  <a:pt x="1801364" y="1273565"/>
                  <a:pt x="1793555" y="1273644"/>
                </a:cubicBezTo>
                <a:lnTo>
                  <a:pt x="1793555" y="1265256"/>
                </a:lnTo>
                <a:lnTo>
                  <a:pt x="1793702" y="1265259"/>
                </a:lnTo>
                <a:lnTo>
                  <a:pt x="1793555" y="1265198"/>
                </a:lnTo>
                <a:lnTo>
                  <a:pt x="1793555" y="1265256"/>
                </a:lnTo>
                <a:lnTo>
                  <a:pt x="1773609" y="1264938"/>
                </a:lnTo>
                <a:cubicBezTo>
                  <a:pt x="1766988" y="1264637"/>
                  <a:pt x="1760459" y="1263915"/>
                  <a:pt x="1754064" y="1262093"/>
                </a:cubicBezTo>
                <a:cubicBezTo>
                  <a:pt x="1746693" y="1259980"/>
                  <a:pt x="1734783" y="1258089"/>
                  <a:pt x="1726777" y="1263705"/>
                </a:cubicBezTo>
                <a:cubicBezTo>
                  <a:pt x="1724681" y="1265179"/>
                  <a:pt x="1716723" y="1265278"/>
                  <a:pt x="1711109" y="1266075"/>
                </a:cubicBezTo>
                <a:cubicBezTo>
                  <a:pt x="1711109" y="1267869"/>
                  <a:pt x="1711109" y="1269721"/>
                  <a:pt x="1711109" y="1272350"/>
                </a:cubicBezTo>
                <a:cubicBezTo>
                  <a:pt x="1701541" y="1272968"/>
                  <a:pt x="1690265" y="1275199"/>
                  <a:pt x="1683040" y="1273863"/>
                </a:cubicBezTo>
                <a:cubicBezTo>
                  <a:pt x="1658488" y="1269303"/>
                  <a:pt x="1637253" y="1273704"/>
                  <a:pt x="1613336" y="1276393"/>
                </a:cubicBezTo>
                <a:cubicBezTo>
                  <a:pt x="1605623" y="1272906"/>
                  <a:pt x="1596789" y="1271095"/>
                  <a:pt x="1582486" y="1272470"/>
                </a:cubicBezTo>
                <a:cubicBezTo>
                  <a:pt x="1571305" y="1273545"/>
                  <a:pt x="1558079" y="1271035"/>
                  <a:pt x="1544753" y="1270040"/>
                </a:cubicBezTo>
                <a:cubicBezTo>
                  <a:pt x="1547632" y="1265458"/>
                  <a:pt x="1549682" y="1262133"/>
                  <a:pt x="1551828" y="1258666"/>
                </a:cubicBezTo>
                <a:cubicBezTo>
                  <a:pt x="1539139" y="1254922"/>
                  <a:pt x="1526595" y="1254903"/>
                  <a:pt x="1512194" y="1258885"/>
                </a:cubicBezTo>
                <a:cubicBezTo>
                  <a:pt x="1515072" y="1260200"/>
                  <a:pt x="1517515" y="1261315"/>
                  <a:pt x="1520737" y="1262789"/>
                </a:cubicBezTo>
                <a:cubicBezTo>
                  <a:pt x="1514194" y="1265040"/>
                  <a:pt x="1507704" y="1267251"/>
                  <a:pt x="1500528" y="1269701"/>
                </a:cubicBezTo>
                <a:cubicBezTo>
                  <a:pt x="1495306" y="1263327"/>
                  <a:pt x="1493645" y="1262551"/>
                  <a:pt x="1481638" y="1263386"/>
                </a:cubicBezTo>
                <a:cubicBezTo>
                  <a:pt x="1463773" y="1264603"/>
                  <a:pt x="1446051" y="1266315"/>
                  <a:pt x="1429016" y="1267750"/>
                </a:cubicBezTo>
                <a:cubicBezTo>
                  <a:pt x="1441755" y="1252889"/>
                  <a:pt x="1441560" y="1255141"/>
                  <a:pt x="1471922" y="1255937"/>
                </a:cubicBezTo>
                <a:cubicBezTo>
                  <a:pt x="1464747" y="1257053"/>
                  <a:pt x="1460354" y="1257710"/>
                  <a:pt x="1455327" y="1258487"/>
                </a:cubicBezTo>
                <a:cubicBezTo>
                  <a:pt x="1478170" y="1263964"/>
                  <a:pt x="1494134" y="1262571"/>
                  <a:pt x="1507460" y="1253886"/>
                </a:cubicBezTo>
                <a:cubicBezTo>
                  <a:pt x="1501746" y="1251835"/>
                  <a:pt x="1495889" y="1249723"/>
                  <a:pt x="1486909" y="1246497"/>
                </a:cubicBezTo>
                <a:cubicBezTo>
                  <a:pt x="1495596" y="1246298"/>
                  <a:pt x="1500918" y="1246617"/>
                  <a:pt x="1505409" y="1245979"/>
                </a:cubicBezTo>
                <a:cubicBezTo>
                  <a:pt x="1510192" y="1245301"/>
                  <a:pt x="1514194" y="1243709"/>
                  <a:pt x="1520786" y="1241875"/>
                </a:cubicBezTo>
                <a:cubicBezTo>
                  <a:pt x="1505311" y="1238051"/>
                  <a:pt x="1491839" y="1239525"/>
                  <a:pt x="1478610" y="1240123"/>
                </a:cubicBezTo>
                <a:cubicBezTo>
                  <a:pt x="1472997" y="1240382"/>
                  <a:pt x="1467334" y="1241119"/>
                  <a:pt x="1461819" y="1240980"/>
                </a:cubicBezTo>
                <a:cubicBezTo>
                  <a:pt x="1450251" y="1240721"/>
                  <a:pt x="1446588" y="1237892"/>
                  <a:pt x="1449127" y="1233590"/>
                </a:cubicBezTo>
                <a:cubicBezTo>
                  <a:pt x="1456010" y="1231777"/>
                  <a:pt x="1464648" y="1230603"/>
                  <a:pt x="1468653" y="1228173"/>
                </a:cubicBezTo>
                <a:cubicBezTo>
                  <a:pt x="1473582" y="1225184"/>
                  <a:pt x="1474755" y="1221160"/>
                  <a:pt x="1477291" y="1217557"/>
                </a:cubicBezTo>
                <a:cubicBezTo>
                  <a:pt x="1477389" y="1217437"/>
                  <a:pt x="1474804" y="1217019"/>
                  <a:pt x="1473533" y="1215684"/>
                </a:cubicBezTo>
                <a:cubicBezTo>
                  <a:pt x="1485785" y="1216022"/>
                  <a:pt x="1498086" y="1216341"/>
                  <a:pt x="1509411" y="1216659"/>
                </a:cubicBezTo>
                <a:cubicBezTo>
                  <a:pt x="1516586" y="1213015"/>
                  <a:pt x="1523469" y="1209529"/>
                  <a:pt x="1531329" y="1205546"/>
                </a:cubicBezTo>
                <a:cubicBezTo>
                  <a:pt x="1530060" y="1202299"/>
                  <a:pt x="1528496" y="1198295"/>
                  <a:pt x="1526693" y="1193535"/>
                </a:cubicBezTo>
                <a:cubicBezTo>
                  <a:pt x="1513317" y="1195945"/>
                  <a:pt x="1515708" y="1201283"/>
                  <a:pt x="1509460" y="1204251"/>
                </a:cubicBezTo>
                <a:cubicBezTo>
                  <a:pt x="1496524" y="1205367"/>
                  <a:pt x="1483930" y="1206481"/>
                  <a:pt x="1471287" y="1207558"/>
                </a:cubicBezTo>
                <a:cubicBezTo>
                  <a:pt x="1468897" y="1207757"/>
                  <a:pt x="1465967" y="1208293"/>
                  <a:pt x="1464160" y="1207956"/>
                </a:cubicBezTo>
                <a:cubicBezTo>
                  <a:pt x="1438096" y="1202817"/>
                  <a:pt x="1411297" y="1208016"/>
                  <a:pt x="1384986" y="1206999"/>
                </a:cubicBezTo>
                <a:cubicBezTo>
                  <a:pt x="1381177" y="1206860"/>
                  <a:pt x="1376980" y="1208293"/>
                  <a:pt x="1372978" y="1209012"/>
                </a:cubicBezTo>
                <a:cubicBezTo>
                  <a:pt x="1372978" y="1209709"/>
                  <a:pt x="1372978" y="1210406"/>
                  <a:pt x="1373027" y="1211122"/>
                </a:cubicBezTo>
                <a:cubicBezTo>
                  <a:pt x="1382740" y="1211601"/>
                  <a:pt x="1392700" y="1212935"/>
                  <a:pt x="1402070" y="1212418"/>
                </a:cubicBezTo>
                <a:cubicBezTo>
                  <a:pt x="1423988" y="1211182"/>
                  <a:pt x="1423841" y="1210824"/>
                  <a:pt x="1420716" y="1219887"/>
                </a:cubicBezTo>
                <a:cubicBezTo>
                  <a:pt x="1429894" y="1221400"/>
                  <a:pt x="1439119" y="1222934"/>
                  <a:pt x="1448346" y="1224447"/>
                </a:cubicBezTo>
                <a:cubicBezTo>
                  <a:pt x="1448053" y="1225025"/>
                  <a:pt x="1447760" y="1225603"/>
                  <a:pt x="1447466" y="1226181"/>
                </a:cubicBezTo>
                <a:cubicBezTo>
                  <a:pt x="1439363" y="1226181"/>
                  <a:pt x="1431259" y="1226181"/>
                  <a:pt x="1421595" y="1226181"/>
                </a:cubicBezTo>
                <a:cubicBezTo>
                  <a:pt x="1423354" y="1230025"/>
                  <a:pt x="1424767" y="1233152"/>
                  <a:pt x="1426379" y="1236617"/>
                </a:cubicBezTo>
                <a:cubicBezTo>
                  <a:pt x="1417252" y="1237235"/>
                  <a:pt x="1407879" y="1237852"/>
                  <a:pt x="1396115" y="1238629"/>
                </a:cubicBezTo>
                <a:cubicBezTo>
                  <a:pt x="1396994" y="1234545"/>
                  <a:pt x="1397775" y="1230821"/>
                  <a:pt x="1398801" y="1225822"/>
                </a:cubicBezTo>
                <a:cubicBezTo>
                  <a:pt x="1392358" y="1225483"/>
                  <a:pt x="1385669" y="1225125"/>
                  <a:pt x="1377956" y="1224707"/>
                </a:cubicBezTo>
                <a:cubicBezTo>
                  <a:pt x="1377517" y="1230184"/>
                  <a:pt x="1394894" y="1232713"/>
                  <a:pt x="1382300" y="1238151"/>
                </a:cubicBezTo>
                <a:cubicBezTo>
                  <a:pt x="1366828" y="1230862"/>
                  <a:pt x="1348279" y="1228731"/>
                  <a:pt x="1321577" y="1234347"/>
                </a:cubicBezTo>
                <a:cubicBezTo>
                  <a:pt x="1332218" y="1236319"/>
                  <a:pt x="1338759" y="1237554"/>
                  <a:pt x="1346228" y="1238929"/>
                </a:cubicBezTo>
                <a:cubicBezTo>
                  <a:pt x="1329923" y="1242991"/>
                  <a:pt x="1314060" y="1246955"/>
                  <a:pt x="1298487" y="1250859"/>
                </a:cubicBezTo>
                <a:cubicBezTo>
                  <a:pt x="1295071" y="1245301"/>
                  <a:pt x="1295071" y="1245301"/>
                  <a:pt x="1304198" y="1242014"/>
                </a:cubicBezTo>
                <a:cubicBezTo>
                  <a:pt x="1298535" y="1241577"/>
                  <a:pt x="1292971" y="1241159"/>
                  <a:pt x="1287504" y="1240681"/>
                </a:cubicBezTo>
                <a:cubicBezTo>
                  <a:pt x="1286821" y="1240620"/>
                  <a:pt x="1286235" y="1240283"/>
                  <a:pt x="1282868" y="1239148"/>
                </a:cubicBezTo>
                <a:cubicBezTo>
                  <a:pt x="1290777" y="1236557"/>
                  <a:pt x="1298145" y="1234127"/>
                  <a:pt x="1307226" y="1231141"/>
                </a:cubicBezTo>
                <a:cubicBezTo>
                  <a:pt x="1295901" y="1230742"/>
                  <a:pt x="1286040" y="1230124"/>
                  <a:pt x="1276181" y="1230084"/>
                </a:cubicBezTo>
                <a:cubicBezTo>
                  <a:pt x="1260119" y="1230025"/>
                  <a:pt x="1243963" y="1230025"/>
                  <a:pt x="1228003" y="1230603"/>
                </a:cubicBezTo>
                <a:cubicBezTo>
                  <a:pt x="1216236" y="1231021"/>
                  <a:pt x="1205938" y="1232075"/>
                  <a:pt x="1198225" y="1237294"/>
                </a:cubicBezTo>
                <a:cubicBezTo>
                  <a:pt x="1188219" y="1244047"/>
                  <a:pt x="1157369" y="1245421"/>
                  <a:pt x="1139892" y="1241358"/>
                </a:cubicBezTo>
                <a:cubicBezTo>
                  <a:pt x="1134425" y="1240083"/>
                  <a:pt x="1129008" y="1238749"/>
                  <a:pt x="1121246" y="1236915"/>
                </a:cubicBezTo>
                <a:cubicBezTo>
                  <a:pt x="1131449" y="1233291"/>
                  <a:pt x="1140234" y="1230164"/>
                  <a:pt x="1149314" y="1226937"/>
                </a:cubicBezTo>
                <a:cubicBezTo>
                  <a:pt x="1147606" y="1225563"/>
                  <a:pt x="1145994" y="1224228"/>
                  <a:pt x="1143994" y="1222615"/>
                </a:cubicBezTo>
                <a:cubicBezTo>
                  <a:pt x="1146482" y="1222237"/>
                  <a:pt x="1148582" y="1221619"/>
                  <a:pt x="1150682" y="1221619"/>
                </a:cubicBezTo>
                <a:cubicBezTo>
                  <a:pt x="1183824" y="1221659"/>
                  <a:pt x="1216822" y="1221619"/>
                  <a:pt x="1248844" y="1226281"/>
                </a:cubicBezTo>
                <a:cubicBezTo>
                  <a:pt x="1258120" y="1227634"/>
                  <a:pt x="1269444" y="1226539"/>
                  <a:pt x="1279840" y="1226598"/>
                </a:cubicBezTo>
                <a:cubicBezTo>
                  <a:pt x="1292141" y="1226678"/>
                  <a:pt x="1304491" y="1226797"/>
                  <a:pt x="1316795" y="1226917"/>
                </a:cubicBezTo>
                <a:cubicBezTo>
                  <a:pt x="1318012" y="1227893"/>
                  <a:pt x="1319233" y="1228849"/>
                  <a:pt x="1320504" y="1229825"/>
                </a:cubicBezTo>
                <a:cubicBezTo>
                  <a:pt x="1324114" y="1227794"/>
                  <a:pt x="1327728" y="1225763"/>
                  <a:pt x="1333487" y="1222516"/>
                </a:cubicBezTo>
                <a:cubicBezTo>
                  <a:pt x="1309764" y="1221320"/>
                  <a:pt x="1289312" y="1220305"/>
                  <a:pt x="1263879" y="1219029"/>
                </a:cubicBezTo>
                <a:cubicBezTo>
                  <a:pt x="1280085" y="1215385"/>
                  <a:pt x="1292727" y="1214429"/>
                  <a:pt x="1305030" y="1217098"/>
                </a:cubicBezTo>
                <a:cubicBezTo>
                  <a:pt x="1316795" y="1219647"/>
                  <a:pt x="1327875" y="1219369"/>
                  <a:pt x="1340322" y="1218591"/>
                </a:cubicBezTo>
                <a:cubicBezTo>
                  <a:pt x="1351206" y="1217915"/>
                  <a:pt x="1362628" y="1218631"/>
                  <a:pt x="1373855" y="1218751"/>
                </a:cubicBezTo>
                <a:cubicBezTo>
                  <a:pt x="1378982" y="1218811"/>
                  <a:pt x="1384108" y="1218930"/>
                  <a:pt x="1389232" y="1219029"/>
                </a:cubicBezTo>
                <a:cubicBezTo>
                  <a:pt x="1389574" y="1218313"/>
                  <a:pt x="1389916" y="1217596"/>
                  <a:pt x="1390208" y="1216879"/>
                </a:cubicBezTo>
                <a:cubicBezTo>
                  <a:pt x="1380884" y="1215942"/>
                  <a:pt x="1369950" y="1215903"/>
                  <a:pt x="1362628" y="1213791"/>
                </a:cubicBezTo>
                <a:cubicBezTo>
                  <a:pt x="1355354" y="1211681"/>
                  <a:pt x="1351743" y="1207478"/>
                  <a:pt x="1343835" y="1202518"/>
                </a:cubicBezTo>
                <a:cubicBezTo>
                  <a:pt x="1363800" y="1201980"/>
                  <a:pt x="1380691" y="1201522"/>
                  <a:pt x="1397629" y="1201064"/>
                </a:cubicBezTo>
                <a:cubicBezTo>
                  <a:pt x="1397824" y="1200407"/>
                  <a:pt x="1397971" y="1199750"/>
                  <a:pt x="1398166" y="1199092"/>
                </a:cubicBezTo>
                <a:cubicBezTo>
                  <a:pt x="1376882" y="1197896"/>
                  <a:pt x="1355599" y="1196702"/>
                  <a:pt x="1331925" y="1195367"/>
                </a:cubicBezTo>
                <a:cubicBezTo>
                  <a:pt x="1305809" y="1202459"/>
                  <a:pt x="1305809" y="1202459"/>
                  <a:pt x="1298877" y="1210386"/>
                </a:cubicBezTo>
                <a:cubicBezTo>
                  <a:pt x="1302296" y="1210386"/>
                  <a:pt x="1305080" y="1210247"/>
                  <a:pt x="1307714" y="1210426"/>
                </a:cubicBezTo>
                <a:cubicBezTo>
                  <a:pt x="1310250" y="1210605"/>
                  <a:pt x="1312692" y="1211083"/>
                  <a:pt x="1314645" y="1212975"/>
                </a:cubicBezTo>
                <a:cubicBezTo>
                  <a:pt x="1304442" y="1213154"/>
                  <a:pt x="1294290" y="1213334"/>
                  <a:pt x="1280621" y="1213592"/>
                </a:cubicBezTo>
                <a:cubicBezTo>
                  <a:pt x="1288676" y="1209031"/>
                  <a:pt x="1292141" y="1205228"/>
                  <a:pt x="1278183" y="1202459"/>
                </a:cubicBezTo>
                <a:cubicBezTo>
                  <a:pt x="1270617" y="1200965"/>
                  <a:pt x="1263635" y="1199112"/>
                  <a:pt x="1262072" y="1194531"/>
                </a:cubicBezTo>
                <a:cubicBezTo>
                  <a:pt x="1261291" y="1192320"/>
                  <a:pt x="1250260" y="1190687"/>
                  <a:pt x="1243427" y="1188655"/>
                </a:cubicBezTo>
                <a:cubicBezTo>
                  <a:pt x="1234541" y="1189911"/>
                  <a:pt x="1225659" y="1191145"/>
                  <a:pt x="1214286" y="1192737"/>
                </a:cubicBezTo>
                <a:cubicBezTo>
                  <a:pt x="1220436" y="1194710"/>
                  <a:pt x="1224584" y="1196025"/>
                  <a:pt x="1229513" y="1197619"/>
                </a:cubicBezTo>
                <a:cubicBezTo>
                  <a:pt x="1208964" y="1199570"/>
                  <a:pt x="1189290" y="1201442"/>
                  <a:pt x="1171084" y="1203175"/>
                </a:cubicBezTo>
                <a:lnTo>
                  <a:pt x="1158940" y="1193680"/>
                </a:lnTo>
                <a:lnTo>
                  <a:pt x="1159027" y="1193655"/>
                </a:lnTo>
                <a:lnTo>
                  <a:pt x="1158856" y="1193614"/>
                </a:lnTo>
                <a:lnTo>
                  <a:pt x="1158831" y="1193595"/>
                </a:lnTo>
                <a:lnTo>
                  <a:pt x="1158814" y="1193605"/>
                </a:lnTo>
                <a:lnTo>
                  <a:pt x="1141894" y="1189571"/>
                </a:lnTo>
                <a:cubicBezTo>
                  <a:pt x="1120171" y="1189292"/>
                  <a:pt x="1098451" y="1188934"/>
                  <a:pt x="1077362" y="1188595"/>
                </a:cubicBezTo>
                <a:cubicBezTo>
                  <a:pt x="1072531" y="1192320"/>
                  <a:pt x="1069698" y="1197339"/>
                  <a:pt x="1062036" y="1199650"/>
                </a:cubicBezTo>
                <a:cubicBezTo>
                  <a:pt x="1054617" y="1201861"/>
                  <a:pt x="1042169" y="1201283"/>
                  <a:pt x="1032405" y="1201901"/>
                </a:cubicBezTo>
                <a:cubicBezTo>
                  <a:pt x="1030793" y="1204968"/>
                  <a:pt x="1039776" y="1208433"/>
                  <a:pt x="1026596" y="1209489"/>
                </a:cubicBezTo>
                <a:cubicBezTo>
                  <a:pt x="1012150" y="1210644"/>
                  <a:pt x="1036699" y="1215127"/>
                  <a:pt x="1024255" y="1216659"/>
                </a:cubicBezTo>
                <a:cubicBezTo>
                  <a:pt x="1057837" y="1222993"/>
                  <a:pt x="1095133" y="1217775"/>
                  <a:pt x="1131546" y="1220445"/>
                </a:cubicBezTo>
                <a:cubicBezTo>
                  <a:pt x="1129692" y="1225623"/>
                  <a:pt x="1126615" y="1228750"/>
                  <a:pt x="1116120" y="1230582"/>
                </a:cubicBezTo>
                <a:cubicBezTo>
                  <a:pt x="1111827" y="1231339"/>
                  <a:pt x="1109677" y="1234127"/>
                  <a:pt x="1103332" y="1237932"/>
                </a:cubicBezTo>
                <a:cubicBezTo>
                  <a:pt x="1084245" y="1238350"/>
                  <a:pt x="1059302" y="1238609"/>
                  <a:pt x="1034456" y="1239545"/>
                </a:cubicBezTo>
                <a:cubicBezTo>
                  <a:pt x="1024109" y="1239924"/>
                  <a:pt x="1014101" y="1241717"/>
                  <a:pt x="1003412" y="1242931"/>
                </a:cubicBezTo>
                <a:cubicBezTo>
                  <a:pt x="1003412" y="1243031"/>
                  <a:pt x="1003264" y="1241657"/>
                  <a:pt x="1003118" y="1240283"/>
                </a:cubicBezTo>
                <a:cubicBezTo>
                  <a:pt x="998042" y="1238111"/>
                  <a:pt x="988766" y="1244087"/>
                  <a:pt x="985350" y="1238749"/>
                </a:cubicBezTo>
                <a:cubicBezTo>
                  <a:pt x="970510" y="1239465"/>
                  <a:pt x="955622" y="1240043"/>
                  <a:pt x="940882" y="1240960"/>
                </a:cubicBezTo>
                <a:cubicBezTo>
                  <a:pt x="926871" y="1241815"/>
                  <a:pt x="912911" y="1243947"/>
                  <a:pt x="898998" y="1243849"/>
                </a:cubicBezTo>
                <a:cubicBezTo>
                  <a:pt x="885525" y="1243748"/>
                  <a:pt x="874788" y="1243748"/>
                  <a:pt x="863268" y="1247671"/>
                </a:cubicBezTo>
                <a:cubicBezTo>
                  <a:pt x="855602" y="1250261"/>
                  <a:pt x="842375" y="1250720"/>
                  <a:pt x="831490" y="1250977"/>
                </a:cubicBezTo>
                <a:cubicBezTo>
                  <a:pt x="812355" y="1251436"/>
                  <a:pt x="793075" y="1250859"/>
                  <a:pt x="773889" y="1251018"/>
                </a:cubicBezTo>
                <a:cubicBezTo>
                  <a:pt x="768033" y="1251058"/>
                  <a:pt x="762172" y="1252075"/>
                  <a:pt x="750754" y="1253209"/>
                </a:cubicBezTo>
                <a:cubicBezTo>
                  <a:pt x="776768" y="1260638"/>
                  <a:pt x="801662" y="1258228"/>
                  <a:pt x="824363" y="1259165"/>
                </a:cubicBezTo>
                <a:cubicBezTo>
                  <a:pt x="848428" y="1260160"/>
                  <a:pt x="872931" y="1259384"/>
                  <a:pt x="899779" y="1259384"/>
                </a:cubicBezTo>
                <a:cubicBezTo>
                  <a:pt x="885720" y="1261933"/>
                  <a:pt x="874348" y="1264124"/>
                  <a:pt x="862682" y="1266016"/>
                </a:cubicBezTo>
                <a:cubicBezTo>
                  <a:pt x="858289" y="1266733"/>
                  <a:pt x="853210" y="1267091"/>
                  <a:pt x="848476" y="1266993"/>
                </a:cubicBezTo>
                <a:cubicBezTo>
                  <a:pt x="821139" y="1266415"/>
                  <a:pt x="793708" y="1266095"/>
                  <a:pt x="766567" y="1264761"/>
                </a:cubicBezTo>
                <a:cubicBezTo>
                  <a:pt x="757050" y="1264303"/>
                  <a:pt x="748311" y="1261235"/>
                  <a:pt x="739232" y="1259364"/>
                </a:cubicBezTo>
                <a:lnTo>
                  <a:pt x="739377" y="1259423"/>
                </a:lnTo>
                <a:cubicBezTo>
                  <a:pt x="730492" y="1261913"/>
                  <a:pt x="722196" y="1263665"/>
                  <a:pt x="716729" y="1257750"/>
                </a:cubicBezTo>
                <a:cubicBezTo>
                  <a:pt x="713311" y="1254045"/>
                  <a:pt x="708821" y="1250500"/>
                  <a:pt x="702133" y="1247333"/>
                </a:cubicBezTo>
                <a:cubicBezTo>
                  <a:pt x="702133" y="1243789"/>
                  <a:pt x="702133" y="1240241"/>
                  <a:pt x="702133" y="1235961"/>
                </a:cubicBezTo>
                <a:cubicBezTo>
                  <a:pt x="676116" y="1236260"/>
                  <a:pt x="651758" y="1230483"/>
                  <a:pt x="626082" y="1237433"/>
                </a:cubicBezTo>
                <a:cubicBezTo>
                  <a:pt x="637309" y="1238430"/>
                  <a:pt x="648490" y="1239405"/>
                  <a:pt x="659569" y="1240401"/>
                </a:cubicBezTo>
                <a:cubicBezTo>
                  <a:pt x="640629" y="1250480"/>
                  <a:pt x="608705" y="1243151"/>
                  <a:pt x="582492" y="1249645"/>
                </a:cubicBezTo>
                <a:cubicBezTo>
                  <a:pt x="593084" y="1251815"/>
                  <a:pt x="600944" y="1253428"/>
                  <a:pt x="608754" y="1255041"/>
                </a:cubicBezTo>
                <a:cubicBezTo>
                  <a:pt x="608608" y="1255559"/>
                  <a:pt x="608510" y="1256097"/>
                  <a:pt x="608363" y="1256615"/>
                </a:cubicBezTo>
                <a:cubicBezTo>
                  <a:pt x="586542" y="1256615"/>
                  <a:pt x="564724" y="1256615"/>
                  <a:pt x="541976" y="1256615"/>
                </a:cubicBezTo>
                <a:cubicBezTo>
                  <a:pt x="541292" y="1247492"/>
                  <a:pt x="566236" y="1257014"/>
                  <a:pt x="569410" y="1250341"/>
                </a:cubicBezTo>
                <a:cubicBezTo>
                  <a:pt x="568384" y="1246079"/>
                  <a:pt x="549689" y="1243669"/>
                  <a:pt x="558232" y="1236815"/>
                </a:cubicBezTo>
                <a:cubicBezTo>
                  <a:pt x="576194" y="1239804"/>
                  <a:pt x="594061" y="1240521"/>
                  <a:pt x="612170" y="1238569"/>
                </a:cubicBezTo>
                <a:cubicBezTo>
                  <a:pt x="611144" y="1228551"/>
                  <a:pt x="617051" y="1226299"/>
                  <a:pt x="640336" y="1225663"/>
                </a:cubicBezTo>
                <a:cubicBezTo>
                  <a:pt x="683829" y="1224468"/>
                  <a:pt x="726784" y="1228869"/>
                  <a:pt x="770227" y="1227614"/>
                </a:cubicBezTo>
                <a:cubicBezTo>
                  <a:pt x="786386" y="1231777"/>
                  <a:pt x="802640" y="1227156"/>
                  <a:pt x="818897" y="1227614"/>
                </a:cubicBezTo>
                <a:cubicBezTo>
                  <a:pt x="834906" y="1228073"/>
                  <a:pt x="851016" y="1227714"/>
                  <a:pt x="869711" y="1227714"/>
                </a:cubicBezTo>
                <a:cubicBezTo>
                  <a:pt x="867514" y="1224527"/>
                  <a:pt x="866194" y="1222555"/>
                  <a:pt x="865413" y="1221379"/>
                </a:cubicBezTo>
                <a:cubicBezTo>
                  <a:pt x="856825" y="1222356"/>
                  <a:pt x="849502" y="1224129"/>
                  <a:pt x="842912" y="1223771"/>
                </a:cubicBezTo>
                <a:cubicBezTo>
                  <a:pt x="820410" y="1222595"/>
                  <a:pt x="798395" y="1218233"/>
                  <a:pt x="774183" y="1224826"/>
                </a:cubicBezTo>
                <a:cubicBezTo>
                  <a:pt x="773598" y="1221598"/>
                  <a:pt x="773353" y="1220126"/>
                  <a:pt x="772962" y="1218154"/>
                </a:cubicBezTo>
                <a:cubicBezTo>
                  <a:pt x="757877" y="1217197"/>
                  <a:pt x="742991" y="1216958"/>
                  <a:pt x="728298" y="1219687"/>
                </a:cubicBezTo>
                <a:cubicBezTo>
                  <a:pt x="715850" y="1221998"/>
                  <a:pt x="704185" y="1222715"/>
                  <a:pt x="693053" y="1217696"/>
                </a:cubicBezTo>
                <a:cubicBezTo>
                  <a:pt x="689296" y="1216001"/>
                  <a:pt x="677581" y="1215007"/>
                  <a:pt x="673234" y="1216121"/>
                </a:cubicBezTo>
                <a:cubicBezTo>
                  <a:pt x="651269" y="1221739"/>
                  <a:pt x="632282" y="1216361"/>
                  <a:pt x="612903" y="1214051"/>
                </a:cubicBezTo>
                <a:cubicBezTo>
                  <a:pt x="594500" y="1211859"/>
                  <a:pt x="594841" y="1211322"/>
                  <a:pt x="577758" y="1216679"/>
                </a:cubicBezTo>
                <a:cubicBezTo>
                  <a:pt x="572240" y="1216042"/>
                  <a:pt x="566137" y="1215186"/>
                  <a:pt x="559890" y="1214668"/>
                </a:cubicBezTo>
                <a:cubicBezTo>
                  <a:pt x="540168" y="1213015"/>
                  <a:pt x="520888" y="1211799"/>
                  <a:pt x="499948" y="1212536"/>
                </a:cubicBezTo>
                <a:lnTo>
                  <a:pt x="450498" y="1212418"/>
                </a:lnTo>
                <a:lnTo>
                  <a:pt x="442813" y="1209293"/>
                </a:lnTo>
                <a:lnTo>
                  <a:pt x="441376" y="1212396"/>
                </a:lnTo>
                <a:lnTo>
                  <a:pt x="400221" y="1212298"/>
                </a:lnTo>
                <a:cubicBezTo>
                  <a:pt x="392120" y="1212238"/>
                  <a:pt x="384017" y="1212039"/>
                  <a:pt x="375961" y="1211740"/>
                </a:cubicBezTo>
                <a:lnTo>
                  <a:pt x="360593" y="1213119"/>
                </a:lnTo>
                <a:lnTo>
                  <a:pt x="360389" y="1211934"/>
                </a:lnTo>
                <a:cubicBezTo>
                  <a:pt x="360455" y="1211751"/>
                  <a:pt x="359821" y="1211321"/>
                  <a:pt x="359505" y="1210983"/>
                </a:cubicBezTo>
                <a:lnTo>
                  <a:pt x="357324" y="1213412"/>
                </a:lnTo>
                <a:lnTo>
                  <a:pt x="352599" y="1213836"/>
                </a:lnTo>
                <a:lnTo>
                  <a:pt x="350577" y="1213923"/>
                </a:lnTo>
                <a:lnTo>
                  <a:pt x="344210" y="1203399"/>
                </a:lnTo>
                <a:cubicBezTo>
                  <a:pt x="346966" y="1199653"/>
                  <a:pt x="348738" y="1196030"/>
                  <a:pt x="351621" y="1193726"/>
                </a:cubicBezTo>
                <a:cubicBezTo>
                  <a:pt x="354849" y="1191147"/>
                  <a:pt x="359093" y="1189795"/>
                  <a:pt x="362989" y="1187861"/>
                </a:cubicBezTo>
                <a:cubicBezTo>
                  <a:pt x="364001" y="1181382"/>
                  <a:pt x="365774" y="1174874"/>
                  <a:pt x="365837" y="1168332"/>
                </a:cubicBezTo>
                <a:cubicBezTo>
                  <a:pt x="365900" y="1160993"/>
                  <a:pt x="367135" y="1151169"/>
                  <a:pt x="362989" y="1146869"/>
                </a:cubicBezTo>
                <a:cubicBezTo>
                  <a:pt x="356149" y="1139746"/>
                  <a:pt x="359188" y="1134003"/>
                  <a:pt x="360262" y="1127248"/>
                </a:cubicBezTo>
                <a:cubicBezTo>
                  <a:pt x="361245" y="1120891"/>
                  <a:pt x="361943" y="1114505"/>
                  <a:pt x="362766" y="1108119"/>
                </a:cubicBezTo>
                <a:cubicBezTo>
                  <a:pt x="364001" y="1108273"/>
                  <a:pt x="365203" y="1108455"/>
                  <a:pt x="366439" y="1108609"/>
                </a:cubicBezTo>
                <a:cubicBezTo>
                  <a:pt x="365774" y="1117760"/>
                  <a:pt x="365107" y="1126941"/>
                  <a:pt x="364445" y="1136090"/>
                </a:cubicBezTo>
                <a:cubicBezTo>
                  <a:pt x="369034" y="1134863"/>
                  <a:pt x="372139" y="1132897"/>
                  <a:pt x="372517" y="1130534"/>
                </a:cubicBezTo>
                <a:cubicBezTo>
                  <a:pt x="374481" y="1118129"/>
                  <a:pt x="376287" y="1105662"/>
                  <a:pt x="377173" y="1093134"/>
                </a:cubicBezTo>
                <a:cubicBezTo>
                  <a:pt x="378471" y="1074711"/>
                  <a:pt x="377173" y="1055919"/>
                  <a:pt x="380466" y="1037863"/>
                </a:cubicBezTo>
                <a:cubicBezTo>
                  <a:pt x="382238" y="1028131"/>
                  <a:pt x="383221" y="1019564"/>
                  <a:pt x="380117" y="1010320"/>
                </a:cubicBezTo>
                <a:cubicBezTo>
                  <a:pt x="379547" y="1008569"/>
                  <a:pt x="379453" y="1006144"/>
                  <a:pt x="380245" y="1004549"/>
                </a:cubicBezTo>
                <a:cubicBezTo>
                  <a:pt x="386133" y="992940"/>
                  <a:pt x="383537" y="981457"/>
                  <a:pt x="380813" y="969051"/>
                </a:cubicBezTo>
                <a:cubicBezTo>
                  <a:pt x="368148" y="979615"/>
                  <a:pt x="366660" y="994015"/>
                  <a:pt x="363622" y="1007739"/>
                </a:cubicBezTo>
                <a:cubicBezTo>
                  <a:pt x="360455" y="996932"/>
                  <a:pt x="360455" y="996932"/>
                  <a:pt x="344748" y="990116"/>
                </a:cubicBezTo>
                <a:cubicBezTo>
                  <a:pt x="342946" y="996287"/>
                  <a:pt x="341140" y="1002398"/>
                  <a:pt x="339398" y="1008294"/>
                </a:cubicBezTo>
                <a:cubicBezTo>
                  <a:pt x="330819" y="1007801"/>
                  <a:pt x="327019" y="1002767"/>
                  <a:pt x="330532" y="998160"/>
                </a:cubicBezTo>
                <a:cubicBezTo>
                  <a:pt x="337593" y="988856"/>
                  <a:pt x="332241" y="979400"/>
                  <a:pt x="333540" y="970156"/>
                </a:cubicBezTo>
                <a:cubicBezTo>
                  <a:pt x="334587" y="962603"/>
                  <a:pt x="330850" y="957137"/>
                  <a:pt x="324041" y="953360"/>
                </a:cubicBezTo>
                <a:cubicBezTo>
                  <a:pt x="321603" y="965182"/>
                  <a:pt x="319164" y="976942"/>
                  <a:pt x="316726" y="988703"/>
                </a:cubicBezTo>
                <a:cubicBezTo>
                  <a:pt x="315713" y="988580"/>
                  <a:pt x="314699" y="988489"/>
                  <a:pt x="313686" y="988366"/>
                </a:cubicBezTo>
                <a:cubicBezTo>
                  <a:pt x="313686" y="982409"/>
                  <a:pt x="313686" y="976451"/>
                  <a:pt x="313686" y="970495"/>
                </a:cubicBezTo>
                <a:lnTo>
                  <a:pt x="313656" y="969143"/>
                </a:lnTo>
                <a:cubicBezTo>
                  <a:pt x="313656" y="969143"/>
                  <a:pt x="313656" y="967793"/>
                  <a:pt x="313656" y="967793"/>
                </a:cubicBezTo>
                <a:cubicBezTo>
                  <a:pt x="315111" y="958734"/>
                  <a:pt x="316093" y="949584"/>
                  <a:pt x="318183" y="940679"/>
                </a:cubicBezTo>
                <a:cubicBezTo>
                  <a:pt x="320907" y="929072"/>
                  <a:pt x="318152" y="918970"/>
                  <a:pt x="310458" y="908929"/>
                </a:cubicBezTo>
                <a:cubicBezTo>
                  <a:pt x="316283" y="902143"/>
                  <a:pt x="322079" y="895419"/>
                  <a:pt x="326290" y="890475"/>
                </a:cubicBezTo>
                <a:cubicBezTo>
                  <a:pt x="328760" y="881109"/>
                  <a:pt x="330850" y="873495"/>
                  <a:pt x="332684" y="865848"/>
                </a:cubicBezTo>
                <a:cubicBezTo>
                  <a:pt x="333858" y="860935"/>
                  <a:pt x="334775" y="855930"/>
                  <a:pt x="335597" y="850957"/>
                </a:cubicBezTo>
                <a:cubicBezTo>
                  <a:pt x="336674" y="844446"/>
                  <a:pt x="337562" y="837907"/>
                  <a:pt x="338511" y="831367"/>
                </a:cubicBezTo>
                <a:cubicBezTo>
                  <a:pt x="339840" y="822308"/>
                  <a:pt x="341171" y="813249"/>
                  <a:pt x="342438" y="804162"/>
                </a:cubicBezTo>
                <a:cubicBezTo>
                  <a:pt x="342913" y="800721"/>
                  <a:pt x="344274" y="796975"/>
                  <a:pt x="338384" y="796176"/>
                </a:cubicBezTo>
                <a:cubicBezTo>
                  <a:pt x="337465" y="796054"/>
                  <a:pt x="337118" y="792216"/>
                  <a:pt x="336484" y="790098"/>
                </a:cubicBezTo>
                <a:cubicBezTo>
                  <a:pt x="338925" y="789821"/>
                  <a:pt x="341330" y="789545"/>
                  <a:pt x="344147" y="789207"/>
                </a:cubicBezTo>
                <a:cubicBezTo>
                  <a:pt x="345098" y="784539"/>
                  <a:pt x="346079" y="779659"/>
                  <a:pt x="347093" y="774683"/>
                </a:cubicBezTo>
                <a:cubicBezTo>
                  <a:pt x="344400" y="774438"/>
                  <a:pt x="342120" y="774254"/>
                  <a:pt x="339619" y="774038"/>
                </a:cubicBezTo>
                <a:cubicBezTo>
                  <a:pt x="340538" y="769248"/>
                  <a:pt x="341330" y="764980"/>
                  <a:pt x="342153" y="760712"/>
                </a:cubicBezTo>
                <a:cubicBezTo>
                  <a:pt x="338543" y="762401"/>
                  <a:pt x="337213" y="764458"/>
                  <a:pt x="336484" y="766731"/>
                </a:cubicBezTo>
                <a:cubicBezTo>
                  <a:pt x="331167" y="783066"/>
                  <a:pt x="330248" y="800936"/>
                  <a:pt x="317074" y="814479"/>
                </a:cubicBezTo>
                <a:cubicBezTo>
                  <a:pt x="314699" y="816934"/>
                  <a:pt x="313591" y="822707"/>
                  <a:pt x="314763" y="825962"/>
                </a:cubicBezTo>
                <a:cubicBezTo>
                  <a:pt x="318754" y="837047"/>
                  <a:pt x="313274" y="847057"/>
                  <a:pt x="312483" y="857528"/>
                </a:cubicBezTo>
                <a:cubicBezTo>
                  <a:pt x="312390" y="858849"/>
                  <a:pt x="311184" y="860139"/>
                  <a:pt x="309475" y="863393"/>
                </a:cubicBezTo>
                <a:cubicBezTo>
                  <a:pt x="307575" y="857190"/>
                  <a:pt x="306563" y="853996"/>
                  <a:pt x="305392" y="850189"/>
                </a:cubicBezTo>
                <a:cubicBezTo>
                  <a:pt x="301750" y="852616"/>
                  <a:pt x="298773" y="854580"/>
                  <a:pt x="293075" y="858388"/>
                </a:cubicBezTo>
                <a:cubicBezTo>
                  <a:pt x="295100" y="846335"/>
                  <a:pt x="296986" y="835105"/>
                  <a:pt x="298797" y="824281"/>
                </a:cubicBezTo>
                <a:lnTo>
                  <a:pt x="304045" y="792899"/>
                </a:lnTo>
                <a:lnTo>
                  <a:pt x="304187" y="792677"/>
                </a:lnTo>
                <a:lnTo>
                  <a:pt x="304146" y="792404"/>
                </a:lnTo>
                <a:lnTo>
                  <a:pt x="306313" y="783845"/>
                </a:lnTo>
                <a:cubicBezTo>
                  <a:pt x="307117" y="780663"/>
                  <a:pt x="308019" y="777093"/>
                  <a:pt x="309127" y="772749"/>
                </a:cubicBezTo>
                <a:cubicBezTo>
                  <a:pt x="304442" y="776603"/>
                  <a:pt x="302944" y="780096"/>
                  <a:pt x="302750" y="783369"/>
                </a:cubicBezTo>
                <a:lnTo>
                  <a:pt x="304146" y="792404"/>
                </a:lnTo>
                <a:lnTo>
                  <a:pt x="304092" y="792615"/>
                </a:lnTo>
                <a:lnTo>
                  <a:pt x="304045" y="792899"/>
                </a:lnTo>
                <a:lnTo>
                  <a:pt x="297000" y="803884"/>
                </a:lnTo>
                <a:cubicBezTo>
                  <a:pt x="290066" y="830353"/>
                  <a:pt x="283669" y="856974"/>
                  <a:pt x="276895" y="884395"/>
                </a:cubicBezTo>
                <a:cubicBezTo>
                  <a:pt x="286137" y="887651"/>
                  <a:pt x="294909" y="890721"/>
                  <a:pt x="303299" y="893668"/>
                </a:cubicBezTo>
                <a:cubicBezTo>
                  <a:pt x="300864" y="904353"/>
                  <a:pt x="283987" y="895388"/>
                  <a:pt x="286328" y="909359"/>
                </a:cubicBezTo>
                <a:cubicBezTo>
                  <a:pt x="289464" y="908806"/>
                  <a:pt x="292156" y="908314"/>
                  <a:pt x="295194" y="907794"/>
                </a:cubicBezTo>
                <a:cubicBezTo>
                  <a:pt x="290446" y="914671"/>
                  <a:pt x="283510" y="920505"/>
                  <a:pt x="282814" y="926985"/>
                </a:cubicBezTo>
                <a:cubicBezTo>
                  <a:pt x="282119" y="933678"/>
                  <a:pt x="288134" y="940833"/>
                  <a:pt x="289971" y="948078"/>
                </a:cubicBezTo>
                <a:cubicBezTo>
                  <a:pt x="290983" y="952133"/>
                  <a:pt x="291205" y="958612"/>
                  <a:pt x="288736" y="960852"/>
                </a:cubicBezTo>
                <a:cubicBezTo>
                  <a:pt x="282593" y="966442"/>
                  <a:pt x="283290" y="971783"/>
                  <a:pt x="284494" y="978724"/>
                </a:cubicBezTo>
                <a:cubicBezTo>
                  <a:pt x="286361" y="989532"/>
                  <a:pt x="280250" y="1000647"/>
                  <a:pt x="269768" y="1005468"/>
                </a:cubicBezTo>
                <a:cubicBezTo>
                  <a:pt x="271764" y="995488"/>
                  <a:pt x="273505" y="986830"/>
                  <a:pt x="275120" y="978724"/>
                </a:cubicBezTo>
                <a:cubicBezTo>
                  <a:pt x="272430" y="976267"/>
                  <a:pt x="269927" y="973995"/>
                  <a:pt x="269390" y="973504"/>
                </a:cubicBezTo>
                <a:cubicBezTo>
                  <a:pt x="271416" y="966042"/>
                  <a:pt x="273599" y="960821"/>
                  <a:pt x="274138" y="955449"/>
                </a:cubicBezTo>
                <a:cubicBezTo>
                  <a:pt x="275152" y="945346"/>
                  <a:pt x="274994" y="935183"/>
                  <a:pt x="275722" y="925049"/>
                </a:cubicBezTo>
                <a:cubicBezTo>
                  <a:pt x="276197" y="918479"/>
                  <a:pt x="277462" y="911937"/>
                  <a:pt x="278349" y="905398"/>
                </a:cubicBezTo>
                <a:cubicBezTo>
                  <a:pt x="278650" y="903187"/>
                  <a:pt x="278548" y="901383"/>
                  <a:pt x="277686" y="900363"/>
                </a:cubicBezTo>
                <a:lnTo>
                  <a:pt x="272533" y="900031"/>
                </a:lnTo>
                <a:lnTo>
                  <a:pt x="268376" y="884090"/>
                </a:lnTo>
                <a:cubicBezTo>
                  <a:pt x="272651" y="871253"/>
                  <a:pt x="274867" y="857742"/>
                  <a:pt x="277557" y="844446"/>
                </a:cubicBezTo>
                <a:cubicBezTo>
                  <a:pt x="280853" y="828172"/>
                  <a:pt x="281676" y="811101"/>
                  <a:pt x="287469" y="795749"/>
                </a:cubicBezTo>
                <a:cubicBezTo>
                  <a:pt x="292123" y="783405"/>
                  <a:pt x="295194" y="771644"/>
                  <a:pt x="294719" y="758778"/>
                </a:cubicBezTo>
                <a:cubicBezTo>
                  <a:pt x="294719" y="758778"/>
                  <a:pt x="294625" y="758900"/>
                  <a:pt x="294625" y="758900"/>
                </a:cubicBezTo>
                <a:cubicBezTo>
                  <a:pt x="299723" y="750242"/>
                  <a:pt x="304822" y="741613"/>
                  <a:pt x="309761" y="733261"/>
                </a:cubicBezTo>
                <a:cubicBezTo>
                  <a:pt x="303364" y="725185"/>
                  <a:pt x="292758" y="720148"/>
                  <a:pt x="300894" y="708419"/>
                </a:cubicBezTo>
                <a:cubicBezTo>
                  <a:pt x="304061" y="710815"/>
                  <a:pt x="306751" y="712841"/>
                  <a:pt x="309191" y="714653"/>
                </a:cubicBezTo>
                <a:cubicBezTo>
                  <a:pt x="311057" y="707989"/>
                  <a:pt x="312896" y="701296"/>
                  <a:pt x="314924" y="694019"/>
                </a:cubicBezTo>
                <a:cubicBezTo>
                  <a:pt x="310930" y="694633"/>
                  <a:pt x="307037" y="695248"/>
                  <a:pt x="303397" y="695831"/>
                </a:cubicBezTo>
                <a:cubicBezTo>
                  <a:pt x="298140" y="686465"/>
                  <a:pt x="297792" y="677898"/>
                  <a:pt x="301687" y="668717"/>
                </a:cubicBezTo>
                <a:cubicBezTo>
                  <a:pt x="304221" y="662699"/>
                  <a:pt x="305423" y="656189"/>
                  <a:pt x="307227" y="649895"/>
                </a:cubicBezTo>
                <a:cubicBezTo>
                  <a:pt x="301339" y="658400"/>
                  <a:pt x="297190" y="667213"/>
                  <a:pt x="293486" y="676178"/>
                </a:cubicBezTo>
                <a:cubicBezTo>
                  <a:pt x="290004" y="684653"/>
                  <a:pt x="289402" y="694787"/>
                  <a:pt x="276768" y="701511"/>
                </a:cubicBezTo>
                <a:cubicBezTo>
                  <a:pt x="277970" y="677192"/>
                  <a:pt x="297474" y="659875"/>
                  <a:pt x="293993" y="637489"/>
                </a:cubicBezTo>
                <a:cubicBezTo>
                  <a:pt x="289020" y="641081"/>
                  <a:pt x="284178" y="644367"/>
                  <a:pt x="279553" y="647990"/>
                </a:cubicBezTo>
                <a:cubicBezTo>
                  <a:pt x="276863" y="650110"/>
                  <a:pt x="272587" y="652597"/>
                  <a:pt x="272397" y="655146"/>
                </a:cubicBezTo>
                <a:cubicBezTo>
                  <a:pt x="271353" y="670253"/>
                  <a:pt x="257546" y="678483"/>
                  <a:pt x="252956" y="691684"/>
                </a:cubicBezTo>
                <a:cubicBezTo>
                  <a:pt x="253336" y="676240"/>
                  <a:pt x="258084" y="661962"/>
                  <a:pt x="264228" y="648420"/>
                </a:cubicBezTo>
                <a:cubicBezTo>
                  <a:pt x="270781" y="634020"/>
                  <a:pt x="279427" y="620478"/>
                  <a:pt x="286899" y="606446"/>
                </a:cubicBezTo>
                <a:cubicBezTo>
                  <a:pt x="287627" y="605094"/>
                  <a:pt x="286677" y="602884"/>
                  <a:pt x="286487" y="600765"/>
                </a:cubicBezTo>
                <a:cubicBezTo>
                  <a:pt x="281895" y="601963"/>
                  <a:pt x="278286" y="602915"/>
                  <a:pt x="274644" y="603867"/>
                </a:cubicBezTo>
                <a:cubicBezTo>
                  <a:pt x="277937" y="595944"/>
                  <a:pt x="283860" y="590756"/>
                  <a:pt x="287405" y="584337"/>
                </a:cubicBezTo>
                <a:cubicBezTo>
                  <a:pt x="291174" y="577490"/>
                  <a:pt x="292758" y="569506"/>
                  <a:pt x="295479" y="561431"/>
                </a:cubicBezTo>
                <a:cubicBezTo>
                  <a:pt x="304664" y="565822"/>
                  <a:pt x="311724" y="562322"/>
                  <a:pt x="316631" y="553171"/>
                </a:cubicBezTo>
                <a:cubicBezTo>
                  <a:pt x="317835" y="550931"/>
                  <a:pt x="319702" y="549026"/>
                  <a:pt x="321287" y="547000"/>
                </a:cubicBezTo>
                <a:cubicBezTo>
                  <a:pt x="326764" y="540028"/>
                  <a:pt x="332462" y="540827"/>
                  <a:pt x="337720" y="547950"/>
                </a:cubicBezTo>
                <a:cubicBezTo>
                  <a:pt x="343324" y="540183"/>
                  <a:pt x="351367" y="535209"/>
                  <a:pt x="350543" y="525751"/>
                </a:cubicBezTo>
                <a:cubicBezTo>
                  <a:pt x="342596" y="528145"/>
                  <a:pt x="335473" y="530296"/>
                  <a:pt x="327871" y="532598"/>
                </a:cubicBezTo>
                <a:cubicBezTo>
                  <a:pt x="328442" y="520192"/>
                  <a:pt x="335629" y="514636"/>
                  <a:pt x="346396" y="511043"/>
                </a:cubicBezTo>
                <a:cubicBezTo>
                  <a:pt x="348010" y="513683"/>
                  <a:pt x="349594" y="516231"/>
                  <a:pt x="351621" y="519547"/>
                </a:cubicBezTo>
                <a:cubicBezTo>
                  <a:pt x="355356" y="514759"/>
                  <a:pt x="357699" y="512025"/>
                  <a:pt x="359727" y="509108"/>
                </a:cubicBezTo>
                <a:cubicBezTo>
                  <a:pt x="367388" y="498115"/>
                  <a:pt x="374766" y="486939"/>
                  <a:pt x="382555" y="476068"/>
                </a:cubicBezTo>
                <a:cubicBezTo>
                  <a:pt x="385611" y="471815"/>
                  <a:pt x="387803" y="469620"/>
                  <a:pt x="390221" y="469245"/>
                </a:cubicBezTo>
                <a:lnTo>
                  <a:pt x="399175" y="473305"/>
                </a:lnTo>
                <a:lnTo>
                  <a:pt x="399149" y="473478"/>
                </a:lnTo>
                <a:lnTo>
                  <a:pt x="394619" y="480429"/>
                </a:lnTo>
                <a:cubicBezTo>
                  <a:pt x="395727" y="480951"/>
                  <a:pt x="396804" y="481473"/>
                  <a:pt x="397911" y="481995"/>
                </a:cubicBezTo>
                <a:lnTo>
                  <a:pt x="399149" y="473478"/>
                </a:lnTo>
                <a:lnTo>
                  <a:pt x="399229" y="473356"/>
                </a:lnTo>
                <a:lnTo>
                  <a:pt x="404784" y="482210"/>
                </a:lnTo>
                <a:cubicBezTo>
                  <a:pt x="403105" y="486970"/>
                  <a:pt x="400129" y="491298"/>
                  <a:pt x="398482" y="496058"/>
                </a:cubicBezTo>
                <a:cubicBezTo>
                  <a:pt x="397595" y="498576"/>
                  <a:pt x="398324" y="501586"/>
                  <a:pt x="398324" y="504379"/>
                </a:cubicBezTo>
                <a:cubicBezTo>
                  <a:pt x="411368" y="487705"/>
                  <a:pt x="417259" y="469743"/>
                  <a:pt x="417734" y="451534"/>
                </a:cubicBezTo>
                <a:cubicBezTo>
                  <a:pt x="409440" y="447634"/>
                  <a:pt x="402345" y="444287"/>
                  <a:pt x="395030" y="440849"/>
                </a:cubicBezTo>
                <a:cubicBezTo>
                  <a:pt x="392308" y="448463"/>
                  <a:pt x="390345" y="453899"/>
                  <a:pt x="388383" y="459365"/>
                </a:cubicBezTo>
                <a:cubicBezTo>
                  <a:pt x="380718" y="446653"/>
                  <a:pt x="383346" y="436734"/>
                  <a:pt x="394937" y="430133"/>
                </a:cubicBezTo>
                <a:cubicBezTo>
                  <a:pt x="388921" y="413828"/>
                  <a:pt x="391770" y="392794"/>
                  <a:pt x="403105" y="383121"/>
                </a:cubicBezTo>
                <a:cubicBezTo>
                  <a:pt x="401207" y="392517"/>
                  <a:pt x="399305" y="401945"/>
                  <a:pt x="397185" y="412446"/>
                </a:cubicBezTo>
                <a:cubicBezTo>
                  <a:pt x="413333" y="413859"/>
                  <a:pt x="401048" y="428044"/>
                  <a:pt x="407919" y="434094"/>
                </a:cubicBezTo>
                <a:cubicBezTo>
                  <a:pt x="416911" y="442047"/>
                  <a:pt x="431951" y="436611"/>
                  <a:pt x="441069" y="448463"/>
                </a:cubicBezTo>
                <a:cubicBezTo>
                  <a:pt x="436859" y="450061"/>
                  <a:pt x="433757" y="451349"/>
                  <a:pt x="430557" y="452425"/>
                </a:cubicBezTo>
                <a:cubicBezTo>
                  <a:pt x="423179" y="454913"/>
                  <a:pt x="423781" y="459118"/>
                  <a:pt x="427738" y="464124"/>
                </a:cubicBezTo>
                <a:lnTo>
                  <a:pt x="427707" y="464093"/>
                </a:lnTo>
                <a:cubicBezTo>
                  <a:pt x="425016" y="468238"/>
                  <a:pt x="422356" y="472383"/>
                  <a:pt x="419348" y="477020"/>
                </a:cubicBezTo>
                <a:cubicBezTo>
                  <a:pt x="422356" y="479386"/>
                  <a:pt x="424985" y="481473"/>
                  <a:pt x="426979" y="483039"/>
                </a:cubicBezTo>
                <a:cubicBezTo>
                  <a:pt x="441893" y="475300"/>
                  <a:pt x="444742" y="455619"/>
                  <a:pt x="464057" y="455064"/>
                </a:cubicBezTo>
                <a:cubicBezTo>
                  <a:pt x="467983" y="437932"/>
                  <a:pt x="468522" y="420982"/>
                  <a:pt x="473747" y="404523"/>
                </a:cubicBezTo>
                <a:cubicBezTo>
                  <a:pt x="479035" y="387850"/>
                  <a:pt x="478180" y="369335"/>
                  <a:pt x="480079" y="351281"/>
                </a:cubicBezTo>
                <a:cubicBezTo>
                  <a:pt x="477578" y="349161"/>
                  <a:pt x="474665" y="346675"/>
                  <a:pt x="472923" y="345170"/>
                </a:cubicBezTo>
                <a:cubicBezTo>
                  <a:pt x="470992" y="337524"/>
                  <a:pt x="487901" y="340317"/>
                  <a:pt x="478559" y="330554"/>
                </a:cubicBezTo>
                <a:cubicBezTo>
                  <a:pt x="477135" y="331015"/>
                  <a:pt x="474918" y="331077"/>
                  <a:pt x="474380" y="332027"/>
                </a:cubicBezTo>
                <a:cubicBezTo>
                  <a:pt x="467636" y="343910"/>
                  <a:pt x="461113" y="355916"/>
                  <a:pt x="454590" y="367922"/>
                </a:cubicBezTo>
                <a:cubicBezTo>
                  <a:pt x="454401" y="368260"/>
                  <a:pt x="454622" y="368966"/>
                  <a:pt x="454907" y="369335"/>
                </a:cubicBezTo>
                <a:cubicBezTo>
                  <a:pt x="459686" y="376028"/>
                  <a:pt x="453006" y="382478"/>
                  <a:pt x="454718" y="389878"/>
                </a:cubicBezTo>
                <a:cubicBezTo>
                  <a:pt x="456204" y="396387"/>
                  <a:pt x="451045" y="404370"/>
                  <a:pt x="448668" y="411647"/>
                </a:cubicBezTo>
                <a:cubicBezTo>
                  <a:pt x="448478" y="412200"/>
                  <a:pt x="446959" y="412353"/>
                  <a:pt x="445820" y="412784"/>
                </a:cubicBezTo>
                <a:cubicBezTo>
                  <a:pt x="444395" y="410328"/>
                  <a:pt x="442969" y="407840"/>
                  <a:pt x="441545" y="405384"/>
                </a:cubicBezTo>
                <a:cubicBezTo>
                  <a:pt x="438948" y="406672"/>
                  <a:pt x="436953" y="407656"/>
                  <a:pt x="432268" y="409990"/>
                </a:cubicBezTo>
                <a:cubicBezTo>
                  <a:pt x="432996" y="401177"/>
                  <a:pt x="433058" y="394699"/>
                  <a:pt x="434230" y="388403"/>
                </a:cubicBezTo>
                <a:cubicBezTo>
                  <a:pt x="435529" y="381402"/>
                  <a:pt x="438190" y="374648"/>
                  <a:pt x="439676" y="367645"/>
                </a:cubicBezTo>
                <a:cubicBezTo>
                  <a:pt x="441038" y="361198"/>
                  <a:pt x="441450" y="354535"/>
                  <a:pt x="442654" y="348055"/>
                </a:cubicBezTo>
                <a:cubicBezTo>
                  <a:pt x="443824" y="341884"/>
                  <a:pt x="448510" y="335834"/>
                  <a:pt x="443444" y="325948"/>
                </a:cubicBezTo>
                <a:cubicBezTo>
                  <a:pt x="433439" y="363316"/>
                  <a:pt x="425333" y="397584"/>
                  <a:pt x="412255" y="430778"/>
                </a:cubicBezTo>
                <a:cubicBezTo>
                  <a:pt x="410071" y="425865"/>
                  <a:pt x="409440" y="421074"/>
                  <a:pt x="410197" y="416529"/>
                </a:cubicBezTo>
                <a:cubicBezTo>
                  <a:pt x="411401" y="409130"/>
                  <a:pt x="413016" y="401699"/>
                  <a:pt x="415358" y="394545"/>
                </a:cubicBezTo>
                <a:cubicBezTo>
                  <a:pt x="421217" y="376643"/>
                  <a:pt x="419127" y="357114"/>
                  <a:pt x="428815" y="339734"/>
                </a:cubicBezTo>
                <a:cubicBezTo>
                  <a:pt x="433155" y="331935"/>
                  <a:pt x="435242" y="321618"/>
                  <a:pt x="432742" y="309827"/>
                </a:cubicBezTo>
                <a:lnTo>
                  <a:pt x="418272" y="344207"/>
                </a:lnTo>
                <a:lnTo>
                  <a:pt x="423401" y="297483"/>
                </a:lnTo>
                <a:cubicBezTo>
                  <a:pt x="429829" y="289868"/>
                  <a:pt x="433502" y="297883"/>
                  <a:pt x="437587" y="302427"/>
                </a:cubicBezTo>
                <a:cubicBezTo>
                  <a:pt x="444076" y="292202"/>
                  <a:pt x="450665" y="284003"/>
                  <a:pt x="439010" y="274301"/>
                </a:cubicBezTo>
                <a:cubicBezTo>
                  <a:pt x="436573" y="272274"/>
                  <a:pt x="437747" y="266133"/>
                  <a:pt x="436891" y="258887"/>
                </a:cubicBezTo>
                <a:cubicBezTo>
                  <a:pt x="442591" y="262971"/>
                  <a:pt x="445502" y="265058"/>
                  <a:pt x="448668" y="267329"/>
                </a:cubicBezTo>
                <a:cubicBezTo>
                  <a:pt x="450063" y="260022"/>
                  <a:pt x="451265" y="253728"/>
                  <a:pt x="452722" y="246113"/>
                </a:cubicBezTo>
                <a:cubicBezTo>
                  <a:pt x="442147" y="251853"/>
                  <a:pt x="440373" y="242643"/>
                  <a:pt x="436383" y="237208"/>
                </a:cubicBezTo>
                <a:cubicBezTo>
                  <a:pt x="422010" y="243225"/>
                  <a:pt x="425365" y="255016"/>
                  <a:pt x="425714" y="267821"/>
                </a:cubicBezTo>
                <a:cubicBezTo>
                  <a:pt x="420299" y="265027"/>
                  <a:pt x="414439" y="263706"/>
                  <a:pt x="414029" y="261496"/>
                </a:cubicBezTo>
                <a:cubicBezTo>
                  <a:pt x="412858" y="255016"/>
                  <a:pt x="412889" y="247954"/>
                  <a:pt x="414313" y="241476"/>
                </a:cubicBezTo>
                <a:cubicBezTo>
                  <a:pt x="415960" y="233953"/>
                  <a:pt x="420773" y="227014"/>
                  <a:pt x="421880" y="219520"/>
                </a:cubicBezTo>
                <a:cubicBezTo>
                  <a:pt x="422736" y="213687"/>
                  <a:pt x="420013" y="207330"/>
                  <a:pt x="418366" y="198457"/>
                </a:cubicBezTo>
                <a:cubicBezTo>
                  <a:pt x="413428" y="207238"/>
                  <a:pt x="409440" y="214640"/>
                  <a:pt x="405164" y="221917"/>
                </a:cubicBezTo>
                <a:cubicBezTo>
                  <a:pt x="400698" y="229470"/>
                  <a:pt x="395982" y="236870"/>
                  <a:pt x="391357" y="244331"/>
                </a:cubicBezTo>
                <a:cubicBezTo>
                  <a:pt x="390788" y="243901"/>
                  <a:pt x="390247" y="243471"/>
                  <a:pt x="389711" y="243042"/>
                </a:cubicBezTo>
                <a:cubicBezTo>
                  <a:pt x="391294" y="226646"/>
                  <a:pt x="392910" y="210279"/>
                  <a:pt x="394587" y="192960"/>
                </a:cubicBezTo>
                <a:cubicBezTo>
                  <a:pt x="398102" y="195078"/>
                  <a:pt x="400098" y="196276"/>
                  <a:pt x="402693" y="197812"/>
                </a:cubicBezTo>
                <a:cubicBezTo>
                  <a:pt x="408900" y="188262"/>
                  <a:pt x="411210" y="178345"/>
                  <a:pt x="411812" y="167290"/>
                </a:cubicBezTo>
                <a:cubicBezTo>
                  <a:pt x="412414" y="156328"/>
                  <a:pt x="415770" y="145459"/>
                  <a:pt x="418049" y="134589"/>
                </a:cubicBezTo>
                <a:lnTo>
                  <a:pt x="419011" y="130617"/>
                </a:lnTo>
                <a:lnTo>
                  <a:pt x="365738" y="119560"/>
                </a:lnTo>
                <a:cubicBezTo>
                  <a:pt x="345456" y="115519"/>
                  <a:pt x="324357" y="112223"/>
                  <a:pt x="299975" y="111396"/>
                </a:cubicBezTo>
                <a:cubicBezTo>
                  <a:pt x="311250" y="118129"/>
                  <a:pt x="326578" y="119543"/>
                  <a:pt x="339319" y="122729"/>
                </a:cubicBezTo>
                <a:cubicBezTo>
                  <a:pt x="351863" y="125876"/>
                  <a:pt x="361189" y="131175"/>
                  <a:pt x="372024" y="135577"/>
                </a:cubicBezTo>
                <a:cubicBezTo>
                  <a:pt x="352303" y="136772"/>
                  <a:pt x="333608" y="134223"/>
                  <a:pt x="315353" y="130517"/>
                </a:cubicBezTo>
                <a:cubicBezTo>
                  <a:pt x="306662" y="128765"/>
                  <a:pt x="297779" y="127131"/>
                  <a:pt x="288846" y="125598"/>
                </a:cubicBezTo>
                <a:cubicBezTo>
                  <a:pt x="281425" y="124323"/>
                  <a:pt x="274787" y="124522"/>
                  <a:pt x="269222" y="128805"/>
                </a:cubicBezTo>
                <a:cubicBezTo>
                  <a:pt x="296266" y="133465"/>
                  <a:pt x="322769" y="138027"/>
                  <a:pt x="352352" y="143125"/>
                </a:cubicBezTo>
                <a:cubicBezTo>
                  <a:pt x="325553" y="144579"/>
                  <a:pt x="302999" y="133226"/>
                  <a:pt x="277864" y="142269"/>
                </a:cubicBezTo>
                <a:cubicBezTo>
                  <a:pt x="279081" y="144501"/>
                  <a:pt x="280400" y="146851"/>
                  <a:pt x="281865" y="149479"/>
                </a:cubicBezTo>
                <a:cubicBezTo>
                  <a:pt x="269662" y="148184"/>
                  <a:pt x="259022" y="147069"/>
                  <a:pt x="247646" y="145854"/>
                </a:cubicBezTo>
                <a:cubicBezTo>
                  <a:pt x="250087" y="143543"/>
                  <a:pt x="252138" y="141572"/>
                  <a:pt x="254141" y="139659"/>
                </a:cubicBezTo>
                <a:cubicBezTo>
                  <a:pt x="235638" y="134899"/>
                  <a:pt x="229390" y="141433"/>
                  <a:pt x="218896" y="145934"/>
                </a:cubicBezTo>
                <a:lnTo>
                  <a:pt x="175133" y="136038"/>
                </a:lnTo>
                <a:lnTo>
                  <a:pt x="204544" y="137329"/>
                </a:lnTo>
                <a:cubicBezTo>
                  <a:pt x="201858" y="132528"/>
                  <a:pt x="197026" y="129620"/>
                  <a:pt x="185019" y="129999"/>
                </a:cubicBezTo>
                <a:cubicBezTo>
                  <a:pt x="164957" y="130617"/>
                  <a:pt x="149485" y="126514"/>
                  <a:pt x="133764" y="122271"/>
                </a:cubicBezTo>
                <a:cubicBezTo>
                  <a:pt x="123026" y="119363"/>
                  <a:pt x="111263" y="117113"/>
                  <a:pt x="99792" y="114702"/>
                </a:cubicBezTo>
                <a:cubicBezTo>
                  <a:pt x="92127" y="113089"/>
                  <a:pt x="84172" y="111715"/>
                  <a:pt x="76359" y="110241"/>
                </a:cubicBezTo>
                <a:cubicBezTo>
                  <a:pt x="76897" y="109564"/>
                  <a:pt x="77385" y="108906"/>
                  <a:pt x="77922" y="108229"/>
                </a:cubicBezTo>
                <a:cubicBezTo>
                  <a:pt x="90760" y="109584"/>
                  <a:pt x="103647" y="110938"/>
                  <a:pt x="119315" y="112591"/>
                </a:cubicBezTo>
                <a:lnTo>
                  <a:pt x="115628" y="109063"/>
                </a:lnTo>
                <a:lnTo>
                  <a:pt x="135994" y="108433"/>
                </a:lnTo>
                <a:cubicBezTo>
                  <a:pt x="122717" y="104768"/>
                  <a:pt x="109684" y="101163"/>
                  <a:pt x="96602" y="97558"/>
                </a:cubicBezTo>
                <a:lnTo>
                  <a:pt x="92405" y="99535"/>
                </a:lnTo>
                <a:lnTo>
                  <a:pt x="88856" y="98888"/>
                </a:lnTo>
                <a:cubicBezTo>
                  <a:pt x="77947" y="98728"/>
                  <a:pt x="70406" y="96851"/>
                  <a:pt x="62894" y="94488"/>
                </a:cubicBezTo>
                <a:lnTo>
                  <a:pt x="60314" y="93757"/>
                </a:lnTo>
                <a:lnTo>
                  <a:pt x="171093" y="92817"/>
                </a:lnTo>
                <a:cubicBezTo>
                  <a:pt x="169579" y="96403"/>
                  <a:pt x="168603" y="98753"/>
                  <a:pt x="167186" y="102100"/>
                </a:cubicBezTo>
                <a:cubicBezTo>
                  <a:pt x="183880" y="101641"/>
                  <a:pt x="198182" y="101263"/>
                  <a:pt x="212535" y="100864"/>
                </a:cubicBezTo>
                <a:cubicBezTo>
                  <a:pt x="215805" y="100725"/>
                  <a:pt x="219076" y="100585"/>
                  <a:pt x="222344" y="100446"/>
                </a:cubicBezTo>
                <a:cubicBezTo>
                  <a:pt x="233672" y="101741"/>
                  <a:pt x="245045" y="103055"/>
                  <a:pt x="258469" y="104589"/>
                </a:cubicBezTo>
                <a:lnTo>
                  <a:pt x="260905" y="94643"/>
                </a:lnTo>
                <a:lnTo>
                  <a:pt x="260957" y="94729"/>
                </a:lnTo>
                <a:lnTo>
                  <a:pt x="261081" y="94669"/>
                </a:lnTo>
                <a:lnTo>
                  <a:pt x="274973" y="97808"/>
                </a:lnTo>
                <a:cubicBezTo>
                  <a:pt x="279593" y="98200"/>
                  <a:pt x="284097" y="97458"/>
                  <a:pt x="288341" y="94172"/>
                </a:cubicBezTo>
                <a:cubicBezTo>
                  <a:pt x="306646" y="97577"/>
                  <a:pt x="318116" y="89212"/>
                  <a:pt x="335155" y="89691"/>
                </a:cubicBezTo>
                <a:cubicBezTo>
                  <a:pt x="329296" y="88844"/>
                  <a:pt x="324025" y="87076"/>
                  <a:pt x="318448" y="86038"/>
                </a:cubicBezTo>
                <a:cubicBezTo>
                  <a:pt x="312870" y="84999"/>
                  <a:pt x="306988" y="84692"/>
                  <a:pt x="299911" y="86763"/>
                </a:cubicBezTo>
                <a:lnTo>
                  <a:pt x="300008" y="86703"/>
                </a:lnTo>
                <a:cubicBezTo>
                  <a:pt x="296347" y="87280"/>
                  <a:pt x="292343" y="88575"/>
                  <a:pt x="289123" y="88296"/>
                </a:cubicBezTo>
                <a:cubicBezTo>
                  <a:pt x="281923" y="87678"/>
                  <a:pt x="276443" y="88181"/>
                  <a:pt x="271982" y="89391"/>
                </a:cubicBezTo>
                <a:lnTo>
                  <a:pt x="261081" y="94669"/>
                </a:lnTo>
                <a:lnTo>
                  <a:pt x="260909" y="94630"/>
                </a:lnTo>
                <a:lnTo>
                  <a:pt x="260905" y="94643"/>
                </a:lnTo>
                <a:lnTo>
                  <a:pt x="254855" y="84472"/>
                </a:lnTo>
                <a:cubicBezTo>
                  <a:pt x="239529" y="84970"/>
                  <a:pt x="223175" y="84750"/>
                  <a:pt x="207849" y="86225"/>
                </a:cubicBezTo>
                <a:cubicBezTo>
                  <a:pt x="196277" y="87360"/>
                  <a:pt x="193937" y="85288"/>
                  <a:pt x="188129" y="80708"/>
                </a:cubicBezTo>
                <a:cubicBezTo>
                  <a:pt x="205895" y="79870"/>
                  <a:pt x="220736" y="79155"/>
                  <a:pt x="235524" y="78458"/>
                </a:cubicBezTo>
                <a:cubicBezTo>
                  <a:pt x="235476" y="77918"/>
                  <a:pt x="235476" y="77381"/>
                  <a:pt x="235476" y="76843"/>
                </a:cubicBezTo>
                <a:cubicBezTo>
                  <a:pt x="227764" y="76107"/>
                  <a:pt x="220101" y="75369"/>
                  <a:pt x="215074" y="74892"/>
                </a:cubicBezTo>
                <a:cubicBezTo>
                  <a:pt x="220833" y="69713"/>
                  <a:pt x="225960" y="65152"/>
                  <a:pt x="230107" y="61427"/>
                </a:cubicBezTo>
                <a:cubicBezTo>
                  <a:pt x="239627" y="60212"/>
                  <a:pt x="248118" y="59355"/>
                  <a:pt x="256173" y="58041"/>
                </a:cubicBezTo>
                <a:cubicBezTo>
                  <a:pt x="267156" y="56248"/>
                  <a:pt x="270965" y="58540"/>
                  <a:pt x="273012" y="62264"/>
                </a:cubicBezTo>
                <a:cubicBezTo>
                  <a:pt x="267595" y="64913"/>
                  <a:pt x="262226" y="67542"/>
                  <a:pt x="253829" y="71645"/>
                </a:cubicBezTo>
                <a:cubicBezTo>
                  <a:pt x="269109" y="71645"/>
                  <a:pt x="279456" y="71645"/>
                  <a:pt x="294248" y="71645"/>
                </a:cubicBezTo>
                <a:cubicBezTo>
                  <a:pt x="285412" y="75350"/>
                  <a:pt x="279701" y="77760"/>
                  <a:pt x="270769" y="81525"/>
                </a:cubicBezTo>
                <a:cubicBezTo>
                  <a:pt x="288390" y="80328"/>
                  <a:pt x="300886" y="79512"/>
                  <a:pt x="311184" y="78815"/>
                </a:cubicBezTo>
                <a:cubicBezTo>
                  <a:pt x="306256" y="75688"/>
                  <a:pt x="300105" y="73318"/>
                  <a:pt x="298835" y="70570"/>
                </a:cubicBezTo>
                <a:cubicBezTo>
                  <a:pt x="297273" y="67203"/>
                  <a:pt x="299764" y="63498"/>
                  <a:pt x="300544" y="59954"/>
                </a:cubicBezTo>
                <a:cubicBezTo>
                  <a:pt x="293661" y="58938"/>
                  <a:pt x="287853" y="58081"/>
                  <a:pt x="281459" y="57125"/>
                </a:cubicBezTo>
                <a:cubicBezTo>
                  <a:pt x="283168" y="54556"/>
                  <a:pt x="284486" y="52524"/>
                  <a:pt x="286290" y="49796"/>
                </a:cubicBezTo>
                <a:cubicBezTo>
                  <a:pt x="269402" y="49796"/>
                  <a:pt x="254321" y="49796"/>
                  <a:pt x="236696" y="49796"/>
                </a:cubicBezTo>
                <a:cubicBezTo>
                  <a:pt x="235134" y="48281"/>
                  <a:pt x="232060" y="45414"/>
                  <a:pt x="228352" y="41968"/>
                </a:cubicBezTo>
                <a:cubicBezTo>
                  <a:pt x="236990" y="41230"/>
                  <a:pt x="243531" y="40672"/>
                  <a:pt x="250023" y="40116"/>
                </a:cubicBezTo>
                <a:cubicBezTo>
                  <a:pt x="249926" y="39438"/>
                  <a:pt x="249828" y="38741"/>
                  <a:pt x="249729" y="38063"/>
                </a:cubicBezTo>
                <a:cubicBezTo>
                  <a:pt x="195694" y="36071"/>
                  <a:pt x="141413" y="37187"/>
                  <a:pt x="86059" y="37447"/>
                </a:cubicBezTo>
                <a:cubicBezTo>
                  <a:pt x="86988" y="30355"/>
                  <a:pt x="99141" y="30853"/>
                  <a:pt x="108853" y="30992"/>
                </a:cubicBezTo>
                <a:cubicBezTo>
                  <a:pt x="152737" y="31611"/>
                  <a:pt x="196328" y="28244"/>
                  <a:pt x="240358" y="29679"/>
                </a:cubicBezTo>
                <a:cubicBezTo>
                  <a:pt x="248316" y="29938"/>
                  <a:pt x="259882" y="30813"/>
                  <a:pt x="266182" y="26092"/>
                </a:cubicBezTo>
                <a:cubicBezTo>
                  <a:pt x="268034" y="24739"/>
                  <a:pt x="276041" y="24082"/>
                  <a:pt x="281068" y="24201"/>
                </a:cubicBezTo>
                <a:cubicBezTo>
                  <a:pt x="296836" y="24559"/>
                  <a:pt x="313138" y="24598"/>
                  <a:pt x="328174" y="26292"/>
                </a:cubicBezTo>
                <a:cubicBezTo>
                  <a:pt x="346089" y="28303"/>
                  <a:pt x="359464" y="22527"/>
                  <a:pt x="375961" y="23145"/>
                </a:cubicBezTo>
                <a:cubicBezTo>
                  <a:pt x="384017" y="23444"/>
                  <a:pt x="392120" y="23643"/>
                  <a:pt x="400221" y="23703"/>
                </a:cubicBezTo>
                <a:cubicBezTo>
                  <a:pt x="433512" y="23941"/>
                  <a:pt x="466950" y="25116"/>
                  <a:pt x="499948" y="23941"/>
                </a:cubicBezTo>
                <a:cubicBezTo>
                  <a:pt x="520888" y="23204"/>
                  <a:pt x="540168" y="24420"/>
                  <a:pt x="559890" y="26073"/>
                </a:cubicBezTo>
                <a:cubicBezTo>
                  <a:pt x="566137" y="26591"/>
                  <a:pt x="572240" y="27447"/>
                  <a:pt x="577758" y="28084"/>
                </a:cubicBezTo>
                <a:cubicBezTo>
                  <a:pt x="594841" y="22727"/>
                  <a:pt x="594500" y="23264"/>
                  <a:pt x="612903" y="25456"/>
                </a:cubicBezTo>
                <a:cubicBezTo>
                  <a:pt x="632282" y="27766"/>
                  <a:pt x="651269" y="33144"/>
                  <a:pt x="673234" y="27526"/>
                </a:cubicBezTo>
                <a:cubicBezTo>
                  <a:pt x="677581" y="26412"/>
                  <a:pt x="689296" y="27406"/>
                  <a:pt x="693053" y="29101"/>
                </a:cubicBezTo>
                <a:cubicBezTo>
                  <a:pt x="704185" y="34120"/>
                  <a:pt x="715850" y="33402"/>
                  <a:pt x="728298" y="31092"/>
                </a:cubicBezTo>
                <a:cubicBezTo>
                  <a:pt x="742991" y="28363"/>
                  <a:pt x="757877" y="28602"/>
                  <a:pt x="772962" y="29559"/>
                </a:cubicBezTo>
                <a:cubicBezTo>
                  <a:pt x="773353" y="31531"/>
                  <a:pt x="773598" y="33003"/>
                  <a:pt x="774183" y="36231"/>
                </a:cubicBezTo>
                <a:cubicBezTo>
                  <a:pt x="798395" y="29638"/>
                  <a:pt x="820410" y="34000"/>
                  <a:pt x="842912" y="35176"/>
                </a:cubicBezTo>
                <a:cubicBezTo>
                  <a:pt x="849502" y="35534"/>
                  <a:pt x="856825" y="33761"/>
                  <a:pt x="865413" y="32784"/>
                </a:cubicBezTo>
                <a:cubicBezTo>
                  <a:pt x="866194" y="33960"/>
                  <a:pt x="867514" y="35932"/>
                  <a:pt x="869711" y="39119"/>
                </a:cubicBezTo>
                <a:cubicBezTo>
                  <a:pt x="851016" y="39119"/>
                  <a:pt x="834906" y="39478"/>
                  <a:pt x="818897" y="39019"/>
                </a:cubicBezTo>
                <a:cubicBezTo>
                  <a:pt x="802640" y="38561"/>
                  <a:pt x="786386" y="43182"/>
                  <a:pt x="770227" y="39019"/>
                </a:cubicBezTo>
                <a:cubicBezTo>
                  <a:pt x="726784" y="40273"/>
                  <a:pt x="683829" y="35872"/>
                  <a:pt x="640336" y="37068"/>
                </a:cubicBezTo>
                <a:cubicBezTo>
                  <a:pt x="617051" y="37704"/>
                  <a:pt x="611144" y="39956"/>
                  <a:pt x="612170" y="49974"/>
                </a:cubicBezTo>
                <a:cubicBezTo>
                  <a:pt x="594061" y="51926"/>
                  <a:pt x="576194" y="51209"/>
                  <a:pt x="558232" y="48220"/>
                </a:cubicBezTo>
                <a:cubicBezTo>
                  <a:pt x="549689" y="55073"/>
                  <a:pt x="568384" y="57484"/>
                  <a:pt x="569410" y="61746"/>
                </a:cubicBezTo>
                <a:cubicBezTo>
                  <a:pt x="566236" y="68419"/>
                  <a:pt x="541292" y="58897"/>
                  <a:pt x="541976" y="68020"/>
                </a:cubicBezTo>
                <a:cubicBezTo>
                  <a:pt x="564724" y="68020"/>
                  <a:pt x="586542" y="68020"/>
                  <a:pt x="608363" y="68020"/>
                </a:cubicBezTo>
                <a:cubicBezTo>
                  <a:pt x="608510" y="67502"/>
                  <a:pt x="608608" y="66964"/>
                  <a:pt x="608754" y="66446"/>
                </a:cubicBezTo>
                <a:cubicBezTo>
                  <a:pt x="600944" y="64833"/>
                  <a:pt x="593084" y="63220"/>
                  <a:pt x="582492" y="61050"/>
                </a:cubicBezTo>
                <a:cubicBezTo>
                  <a:pt x="608705" y="54556"/>
                  <a:pt x="640629" y="61885"/>
                  <a:pt x="659569" y="51806"/>
                </a:cubicBezTo>
                <a:cubicBezTo>
                  <a:pt x="648490" y="50810"/>
                  <a:pt x="637309" y="49835"/>
                  <a:pt x="626082" y="48838"/>
                </a:cubicBezTo>
                <a:cubicBezTo>
                  <a:pt x="651758" y="41888"/>
                  <a:pt x="676116" y="47665"/>
                  <a:pt x="702133" y="47366"/>
                </a:cubicBezTo>
                <a:cubicBezTo>
                  <a:pt x="702133" y="51646"/>
                  <a:pt x="702133" y="55194"/>
                  <a:pt x="702133" y="58738"/>
                </a:cubicBezTo>
                <a:cubicBezTo>
                  <a:pt x="708821" y="61905"/>
                  <a:pt x="713311" y="65450"/>
                  <a:pt x="716729" y="69154"/>
                </a:cubicBezTo>
                <a:cubicBezTo>
                  <a:pt x="722196" y="75070"/>
                  <a:pt x="730492" y="73318"/>
                  <a:pt x="739377" y="70828"/>
                </a:cubicBezTo>
                <a:lnTo>
                  <a:pt x="739232" y="70769"/>
                </a:lnTo>
                <a:cubicBezTo>
                  <a:pt x="748311" y="72640"/>
                  <a:pt x="757050" y="75708"/>
                  <a:pt x="766567" y="76166"/>
                </a:cubicBezTo>
                <a:cubicBezTo>
                  <a:pt x="793708" y="77500"/>
                  <a:pt x="821139" y="77820"/>
                  <a:pt x="848476" y="78398"/>
                </a:cubicBezTo>
                <a:cubicBezTo>
                  <a:pt x="853210" y="78496"/>
                  <a:pt x="858289" y="78138"/>
                  <a:pt x="862682" y="77420"/>
                </a:cubicBezTo>
                <a:cubicBezTo>
                  <a:pt x="874348" y="75528"/>
                  <a:pt x="885720" y="73338"/>
                  <a:pt x="899779" y="70789"/>
                </a:cubicBezTo>
                <a:cubicBezTo>
                  <a:pt x="872931" y="70789"/>
                  <a:pt x="848428" y="71565"/>
                  <a:pt x="824363" y="70570"/>
                </a:cubicBezTo>
                <a:cubicBezTo>
                  <a:pt x="801662" y="69633"/>
                  <a:pt x="776768" y="72042"/>
                  <a:pt x="750754" y="64614"/>
                </a:cubicBezTo>
                <a:cubicBezTo>
                  <a:pt x="762172" y="63480"/>
                  <a:pt x="768033" y="62463"/>
                  <a:pt x="773889" y="62423"/>
                </a:cubicBezTo>
                <a:cubicBezTo>
                  <a:pt x="793075" y="62264"/>
                  <a:pt x="812355" y="62841"/>
                  <a:pt x="831490" y="62382"/>
                </a:cubicBezTo>
                <a:cubicBezTo>
                  <a:pt x="842375" y="62125"/>
                  <a:pt x="855602" y="61666"/>
                  <a:pt x="863268" y="59076"/>
                </a:cubicBezTo>
                <a:cubicBezTo>
                  <a:pt x="874788" y="55153"/>
                  <a:pt x="885525" y="55153"/>
                  <a:pt x="898998" y="55254"/>
                </a:cubicBezTo>
                <a:cubicBezTo>
                  <a:pt x="912911" y="55352"/>
                  <a:pt x="926871" y="53220"/>
                  <a:pt x="940882" y="52365"/>
                </a:cubicBezTo>
                <a:cubicBezTo>
                  <a:pt x="955622" y="51448"/>
                  <a:pt x="970510" y="50870"/>
                  <a:pt x="985350" y="50154"/>
                </a:cubicBezTo>
                <a:cubicBezTo>
                  <a:pt x="988766" y="55492"/>
                  <a:pt x="998042" y="49516"/>
                  <a:pt x="1003118" y="51688"/>
                </a:cubicBezTo>
                <a:cubicBezTo>
                  <a:pt x="1003264" y="53062"/>
                  <a:pt x="1003412" y="54436"/>
                  <a:pt x="1003412" y="54336"/>
                </a:cubicBezTo>
                <a:cubicBezTo>
                  <a:pt x="1014101" y="53122"/>
                  <a:pt x="1024109" y="51329"/>
                  <a:pt x="1034456" y="50950"/>
                </a:cubicBezTo>
                <a:cubicBezTo>
                  <a:pt x="1059302" y="50014"/>
                  <a:pt x="1084245" y="49755"/>
                  <a:pt x="1103332" y="49337"/>
                </a:cubicBezTo>
                <a:cubicBezTo>
                  <a:pt x="1109677" y="45532"/>
                  <a:pt x="1111827" y="42744"/>
                  <a:pt x="1116120" y="41987"/>
                </a:cubicBezTo>
                <a:cubicBezTo>
                  <a:pt x="1126615" y="40155"/>
                  <a:pt x="1129692" y="37028"/>
                  <a:pt x="1131546" y="31850"/>
                </a:cubicBezTo>
                <a:cubicBezTo>
                  <a:pt x="1095133" y="29180"/>
                  <a:pt x="1057837" y="34398"/>
                  <a:pt x="1024255" y="28064"/>
                </a:cubicBezTo>
                <a:cubicBezTo>
                  <a:pt x="1036699" y="26531"/>
                  <a:pt x="1012150" y="22049"/>
                  <a:pt x="1026596" y="20894"/>
                </a:cubicBezTo>
                <a:cubicBezTo>
                  <a:pt x="1039776" y="19838"/>
                  <a:pt x="1030793" y="16373"/>
                  <a:pt x="1032405" y="13305"/>
                </a:cubicBezTo>
                <a:cubicBezTo>
                  <a:pt x="1042169" y="12688"/>
                  <a:pt x="1054617" y="13265"/>
                  <a:pt x="1062036" y="11055"/>
                </a:cubicBezTo>
                <a:cubicBezTo>
                  <a:pt x="1069698" y="8744"/>
                  <a:pt x="1072531" y="3725"/>
                  <a:pt x="1077362" y="0"/>
                </a:cubicBezTo>
                <a:close/>
              </a:path>
            </a:pathLst>
          </a:custGeom>
          <a:noFill/>
          <a:ln>
            <a:noFill/>
          </a:ln>
        </p:spPr>
      </p:pic>
      <p:pic>
        <p:nvPicPr>
          <p:cNvPr id="297" name="Google Shape;297;p7" title="DSC07631.jpg"/>
          <p:cNvPicPr preferRelativeResize="0"/>
          <p:nvPr/>
        </p:nvPicPr>
        <p:blipFill rotWithShape="1">
          <a:blip r:embed="rId5">
            <a:alphaModFix/>
          </a:blip>
          <a:srcRect b="27759" l="0" r="0" t="27759"/>
          <a:stretch/>
        </p:blipFill>
        <p:spPr>
          <a:xfrm>
            <a:off x="5745550" y="1961949"/>
            <a:ext cx="4991570" cy="1479783"/>
          </a:xfrm>
          <a:custGeom>
            <a:rect b="b" l="l" r="r" t="t"/>
            <a:pathLst>
              <a:path extrusionOk="0" h="1557666" w="5254284">
                <a:moveTo>
                  <a:pt x="329979" y="1555901"/>
                </a:moveTo>
                <a:lnTo>
                  <a:pt x="330668" y="1556705"/>
                </a:lnTo>
                <a:lnTo>
                  <a:pt x="322168" y="1557666"/>
                </a:lnTo>
                <a:lnTo>
                  <a:pt x="320261" y="1557235"/>
                </a:lnTo>
                <a:close/>
                <a:moveTo>
                  <a:pt x="409446" y="1555198"/>
                </a:moveTo>
                <a:lnTo>
                  <a:pt x="410089" y="1555955"/>
                </a:lnTo>
                <a:lnTo>
                  <a:pt x="409008" y="1556273"/>
                </a:lnTo>
                <a:lnTo>
                  <a:pt x="405753" y="1556372"/>
                </a:lnTo>
                <a:lnTo>
                  <a:pt x="403365" y="1555372"/>
                </a:lnTo>
                <a:close/>
                <a:moveTo>
                  <a:pt x="371039" y="1552100"/>
                </a:moveTo>
                <a:lnTo>
                  <a:pt x="371274" y="1552295"/>
                </a:lnTo>
                <a:lnTo>
                  <a:pt x="370219" y="1552533"/>
                </a:lnTo>
                <a:lnTo>
                  <a:pt x="367105" y="1552650"/>
                </a:lnTo>
                <a:lnTo>
                  <a:pt x="367076" y="1552626"/>
                </a:lnTo>
                <a:close/>
                <a:moveTo>
                  <a:pt x="217318" y="1546500"/>
                </a:moveTo>
                <a:cubicBezTo>
                  <a:pt x="217953" y="1546778"/>
                  <a:pt x="218344" y="1547157"/>
                  <a:pt x="218829" y="1547495"/>
                </a:cubicBezTo>
                <a:cubicBezTo>
                  <a:pt x="218052" y="1547495"/>
                  <a:pt x="217318" y="1547495"/>
                  <a:pt x="216586" y="1547495"/>
                </a:cubicBezTo>
                <a:cubicBezTo>
                  <a:pt x="216195" y="1547296"/>
                  <a:pt x="215805" y="1547097"/>
                  <a:pt x="215511" y="1546878"/>
                </a:cubicBezTo>
                <a:cubicBezTo>
                  <a:pt x="216147" y="1546738"/>
                  <a:pt x="217171" y="1546439"/>
                  <a:pt x="217318" y="1546500"/>
                </a:cubicBezTo>
                <a:close/>
                <a:moveTo>
                  <a:pt x="191394" y="1530880"/>
                </a:moveTo>
                <a:lnTo>
                  <a:pt x="191424" y="1531231"/>
                </a:lnTo>
                <a:lnTo>
                  <a:pt x="188712" y="1531341"/>
                </a:lnTo>
                <a:close/>
                <a:moveTo>
                  <a:pt x="409446" y="1529210"/>
                </a:moveTo>
                <a:cubicBezTo>
                  <a:pt x="409738" y="1529908"/>
                  <a:pt x="410035" y="1530585"/>
                  <a:pt x="410326" y="1531283"/>
                </a:cubicBezTo>
                <a:cubicBezTo>
                  <a:pt x="404516" y="1531640"/>
                  <a:pt x="398707" y="1531979"/>
                  <a:pt x="392900" y="1532338"/>
                </a:cubicBezTo>
                <a:cubicBezTo>
                  <a:pt x="392752" y="1531621"/>
                  <a:pt x="392557" y="1530904"/>
                  <a:pt x="392411" y="1530187"/>
                </a:cubicBezTo>
                <a:cubicBezTo>
                  <a:pt x="398073" y="1529848"/>
                  <a:pt x="403735" y="1529530"/>
                  <a:pt x="409446" y="1529210"/>
                </a:cubicBezTo>
                <a:close/>
                <a:moveTo>
                  <a:pt x="436001" y="1526820"/>
                </a:moveTo>
                <a:cubicBezTo>
                  <a:pt x="436734" y="1526820"/>
                  <a:pt x="437466" y="1526741"/>
                  <a:pt x="438100" y="1526820"/>
                </a:cubicBezTo>
                <a:cubicBezTo>
                  <a:pt x="438540" y="1526880"/>
                  <a:pt x="438833" y="1527160"/>
                  <a:pt x="439223" y="1527338"/>
                </a:cubicBezTo>
                <a:cubicBezTo>
                  <a:pt x="438589" y="1527458"/>
                  <a:pt x="437662" y="1527738"/>
                  <a:pt x="437417" y="1527657"/>
                </a:cubicBezTo>
                <a:cubicBezTo>
                  <a:pt x="436782" y="1527478"/>
                  <a:pt x="436440" y="1527120"/>
                  <a:pt x="436001" y="1526820"/>
                </a:cubicBezTo>
                <a:close/>
                <a:moveTo>
                  <a:pt x="366813" y="1524133"/>
                </a:moveTo>
                <a:lnTo>
                  <a:pt x="366441" y="1524231"/>
                </a:lnTo>
                <a:lnTo>
                  <a:pt x="365931" y="1524254"/>
                </a:lnTo>
                <a:lnTo>
                  <a:pt x="366296" y="1524172"/>
                </a:lnTo>
                <a:close/>
                <a:moveTo>
                  <a:pt x="373715" y="1522300"/>
                </a:moveTo>
                <a:cubicBezTo>
                  <a:pt x="374106" y="1522717"/>
                  <a:pt x="374448" y="1523115"/>
                  <a:pt x="374839" y="1523534"/>
                </a:cubicBezTo>
                <a:lnTo>
                  <a:pt x="366813" y="1524133"/>
                </a:lnTo>
                <a:close/>
                <a:moveTo>
                  <a:pt x="190064" y="1515535"/>
                </a:moveTo>
                <a:lnTo>
                  <a:pt x="190736" y="1523274"/>
                </a:lnTo>
                <a:lnTo>
                  <a:pt x="178101" y="1523576"/>
                </a:lnTo>
                <a:lnTo>
                  <a:pt x="177573" y="1520441"/>
                </a:lnTo>
                <a:close/>
                <a:moveTo>
                  <a:pt x="175227" y="1474350"/>
                </a:moveTo>
                <a:cubicBezTo>
                  <a:pt x="181781" y="1481811"/>
                  <a:pt x="177380" y="1492342"/>
                  <a:pt x="187640" y="1492987"/>
                </a:cubicBezTo>
                <a:cubicBezTo>
                  <a:pt x="188020" y="1493018"/>
                  <a:pt x="188336" y="1495630"/>
                  <a:pt x="188462" y="1497072"/>
                </a:cubicBezTo>
                <a:lnTo>
                  <a:pt x="189241" y="1506049"/>
                </a:lnTo>
                <a:lnTo>
                  <a:pt x="176838" y="1507589"/>
                </a:lnTo>
                <a:lnTo>
                  <a:pt x="176085" y="1484974"/>
                </a:lnTo>
                <a:cubicBezTo>
                  <a:pt x="175608" y="1482671"/>
                  <a:pt x="175670" y="1480277"/>
                  <a:pt x="175227" y="1474350"/>
                </a:cubicBezTo>
                <a:close/>
                <a:moveTo>
                  <a:pt x="28338" y="1463511"/>
                </a:moveTo>
                <a:cubicBezTo>
                  <a:pt x="28623" y="1464218"/>
                  <a:pt x="28909" y="1464892"/>
                  <a:pt x="29194" y="1465598"/>
                </a:cubicBezTo>
                <a:cubicBezTo>
                  <a:pt x="28751" y="1465598"/>
                  <a:pt x="28308" y="1465598"/>
                  <a:pt x="27864" y="1465598"/>
                </a:cubicBezTo>
                <a:cubicBezTo>
                  <a:pt x="27643" y="1465168"/>
                  <a:pt x="27264" y="1464707"/>
                  <a:pt x="27327" y="1464309"/>
                </a:cubicBezTo>
                <a:cubicBezTo>
                  <a:pt x="27358" y="1464001"/>
                  <a:pt x="27992" y="1463755"/>
                  <a:pt x="28338" y="1463511"/>
                </a:cubicBezTo>
                <a:close/>
                <a:moveTo>
                  <a:pt x="70578" y="1461453"/>
                </a:moveTo>
                <a:cubicBezTo>
                  <a:pt x="71942" y="1461637"/>
                  <a:pt x="73303" y="1461822"/>
                  <a:pt x="74663" y="1462006"/>
                </a:cubicBezTo>
                <a:cubicBezTo>
                  <a:pt x="73998" y="1465506"/>
                  <a:pt x="73303" y="1469007"/>
                  <a:pt x="72638" y="1472507"/>
                </a:cubicBezTo>
                <a:cubicBezTo>
                  <a:pt x="71655" y="1472414"/>
                  <a:pt x="70642" y="1472291"/>
                  <a:pt x="69660" y="1472200"/>
                </a:cubicBezTo>
                <a:cubicBezTo>
                  <a:pt x="69978" y="1468607"/>
                  <a:pt x="70293" y="1465046"/>
                  <a:pt x="70578" y="1461453"/>
                </a:cubicBezTo>
                <a:close/>
                <a:moveTo>
                  <a:pt x="1615336" y="1460912"/>
                </a:moveTo>
                <a:cubicBezTo>
                  <a:pt x="1615530" y="1461649"/>
                  <a:pt x="1615775" y="1462366"/>
                  <a:pt x="1615970" y="1463083"/>
                </a:cubicBezTo>
                <a:cubicBezTo>
                  <a:pt x="1610894" y="1463342"/>
                  <a:pt x="1605819" y="1463621"/>
                  <a:pt x="1600739" y="1463880"/>
                </a:cubicBezTo>
                <a:lnTo>
                  <a:pt x="1600413" y="1462784"/>
                </a:lnTo>
                <a:lnTo>
                  <a:pt x="1600593" y="1462774"/>
                </a:lnTo>
                <a:cubicBezTo>
                  <a:pt x="1601472" y="1462715"/>
                  <a:pt x="1601716" y="1462237"/>
                  <a:pt x="1602400" y="1461879"/>
                </a:cubicBezTo>
                <a:lnTo>
                  <a:pt x="1600063" y="1461612"/>
                </a:lnTo>
                <a:lnTo>
                  <a:pt x="1600056" y="1461590"/>
                </a:lnTo>
                <a:cubicBezTo>
                  <a:pt x="1605135" y="1461351"/>
                  <a:pt x="1610210" y="1461131"/>
                  <a:pt x="1615336" y="1460912"/>
                </a:cubicBezTo>
                <a:close/>
                <a:moveTo>
                  <a:pt x="90464" y="1459642"/>
                </a:moveTo>
                <a:cubicBezTo>
                  <a:pt x="96164" y="1461945"/>
                  <a:pt x="96164" y="1461945"/>
                  <a:pt x="98791" y="1479140"/>
                </a:cubicBezTo>
                <a:cubicBezTo>
                  <a:pt x="87234" y="1476928"/>
                  <a:pt x="86759" y="1475671"/>
                  <a:pt x="90464" y="1459642"/>
                </a:cubicBezTo>
                <a:close/>
                <a:moveTo>
                  <a:pt x="113493" y="1449710"/>
                </a:moveTo>
                <a:lnTo>
                  <a:pt x="113452" y="1449878"/>
                </a:lnTo>
                <a:lnTo>
                  <a:pt x="113402" y="1449917"/>
                </a:lnTo>
                <a:lnTo>
                  <a:pt x="113357" y="1449815"/>
                </a:lnTo>
                <a:close/>
                <a:moveTo>
                  <a:pt x="152365" y="1447513"/>
                </a:moveTo>
                <a:cubicBezTo>
                  <a:pt x="152714" y="1447545"/>
                  <a:pt x="153063" y="1447575"/>
                  <a:pt x="153410" y="1447606"/>
                </a:cubicBezTo>
                <a:cubicBezTo>
                  <a:pt x="153410" y="1449201"/>
                  <a:pt x="153410" y="1450768"/>
                  <a:pt x="153410" y="1452363"/>
                </a:cubicBezTo>
                <a:cubicBezTo>
                  <a:pt x="153063" y="1452333"/>
                  <a:pt x="152714" y="1452302"/>
                  <a:pt x="152365" y="1452272"/>
                </a:cubicBezTo>
                <a:cubicBezTo>
                  <a:pt x="152365" y="1450676"/>
                  <a:pt x="152365" y="1449109"/>
                  <a:pt x="152365" y="1447513"/>
                </a:cubicBezTo>
                <a:close/>
                <a:moveTo>
                  <a:pt x="123489" y="1441955"/>
                </a:moveTo>
                <a:lnTo>
                  <a:pt x="113493" y="1449710"/>
                </a:lnTo>
                <a:lnTo>
                  <a:pt x="114826" y="1444350"/>
                </a:lnTo>
                <a:cubicBezTo>
                  <a:pt x="115984" y="1442776"/>
                  <a:pt x="118360" y="1441725"/>
                  <a:pt x="123489" y="1441955"/>
                </a:cubicBezTo>
                <a:close/>
                <a:moveTo>
                  <a:pt x="98980" y="1441279"/>
                </a:moveTo>
                <a:cubicBezTo>
                  <a:pt x="99329" y="1441863"/>
                  <a:pt x="99646" y="1442415"/>
                  <a:pt x="99996" y="1442999"/>
                </a:cubicBezTo>
                <a:cubicBezTo>
                  <a:pt x="99488" y="1442999"/>
                  <a:pt x="98980" y="1442999"/>
                  <a:pt x="98443" y="1442999"/>
                </a:cubicBezTo>
                <a:cubicBezTo>
                  <a:pt x="98221" y="1442662"/>
                  <a:pt x="97968" y="1442324"/>
                  <a:pt x="97684" y="1441985"/>
                </a:cubicBezTo>
                <a:cubicBezTo>
                  <a:pt x="98127" y="1441740"/>
                  <a:pt x="98538" y="1441525"/>
                  <a:pt x="98980" y="1441279"/>
                </a:cubicBezTo>
                <a:close/>
                <a:moveTo>
                  <a:pt x="5150751" y="1429043"/>
                </a:moveTo>
                <a:cubicBezTo>
                  <a:pt x="5151533" y="1429023"/>
                  <a:pt x="5152408" y="1428945"/>
                  <a:pt x="5153095" y="1429043"/>
                </a:cubicBezTo>
                <a:cubicBezTo>
                  <a:pt x="5153629" y="1429123"/>
                  <a:pt x="5153923" y="1429461"/>
                  <a:pt x="5154361" y="1429681"/>
                </a:cubicBezTo>
                <a:cubicBezTo>
                  <a:pt x="5153679" y="1429840"/>
                  <a:pt x="5152557" y="1430159"/>
                  <a:pt x="5152408" y="1430099"/>
                </a:cubicBezTo>
                <a:cubicBezTo>
                  <a:pt x="5151727" y="1429801"/>
                  <a:pt x="5151287" y="1429402"/>
                  <a:pt x="5150751" y="1429043"/>
                </a:cubicBezTo>
                <a:close/>
                <a:moveTo>
                  <a:pt x="130583" y="1425496"/>
                </a:moveTo>
                <a:cubicBezTo>
                  <a:pt x="131562" y="1432804"/>
                  <a:pt x="132545" y="1440112"/>
                  <a:pt x="133717" y="1448710"/>
                </a:cubicBezTo>
                <a:cubicBezTo>
                  <a:pt x="136978" y="1446807"/>
                  <a:pt x="138974" y="1445670"/>
                  <a:pt x="141759" y="1444042"/>
                </a:cubicBezTo>
                <a:cubicBezTo>
                  <a:pt x="142805" y="1448740"/>
                  <a:pt x="145369" y="1453531"/>
                  <a:pt x="144450" y="1457523"/>
                </a:cubicBezTo>
                <a:cubicBezTo>
                  <a:pt x="140968" y="1472414"/>
                  <a:pt x="144386" y="1486786"/>
                  <a:pt x="146066" y="1501340"/>
                </a:cubicBezTo>
                <a:cubicBezTo>
                  <a:pt x="146192" y="1502537"/>
                  <a:pt x="144767" y="1503890"/>
                  <a:pt x="143058" y="1507021"/>
                </a:cubicBezTo>
                <a:cubicBezTo>
                  <a:pt x="133557" y="1493264"/>
                  <a:pt x="141695" y="1475702"/>
                  <a:pt x="129758" y="1464615"/>
                </a:cubicBezTo>
                <a:cubicBezTo>
                  <a:pt x="121970" y="1469682"/>
                  <a:pt x="121874" y="1476746"/>
                  <a:pt x="125072" y="1486909"/>
                </a:cubicBezTo>
                <a:cubicBezTo>
                  <a:pt x="127066" y="1493250"/>
                  <a:pt x="131000" y="1499114"/>
                  <a:pt x="133711" y="1505340"/>
                </a:cubicBezTo>
                <a:lnTo>
                  <a:pt x="134403" y="1516270"/>
                </a:lnTo>
                <a:lnTo>
                  <a:pt x="120391" y="1519178"/>
                </a:lnTo>
                <a:lnTo>
                  <a:pt x="121356" y="1512187"/>
                </a:lnTo>
                <a:cubicBezTo>
                  <a:pt x="121319" y="1509623"/>
                  <a:pt x="120338" y="1507220"/>
                  <a:pt x="116776" y="1505209"/>
                </a:cubicBezTo>
                <a:cubicBezTo>
                  <a:pt x="109811" y="1501278"/>
                  <a:pt x="104079" y="1502507"/>
                  <a:pt x="98251" y="1507820"/>
                </a:cubicBezTo>
                <a:cubicBezTo>
                  <a:pt x="97462" y="1502353"/>
                  <a:pt x="96764" y="1497409"/>
                  <a:pt x="95846" y="1490778"/>
                </a:cubicBezTo>
                <a:cubicBezTo>
                  <a:pt x="103383" y="1493848"/>
                  <a:pt x="109653" y="1496428"/>
                  <a:pt x="115953" y="1499007"/>
                </a:cubicBezTo>
                <a:cubicBezTo>
                  <a:pt x="121368" y="1485403"/>
                  <a:pt x="121178" y="1480430"/>
                  <a:pt x="115192" y="1465046"/>
                </a:cubicBezTo>
                <a:cubicBezTo>
                  <a:pt x="112406" y="1465475"/>
                  <a:pt x="109494" y="1465905"/>
                  <a:pt x="106549" y="1466366"/>
                </a:cubicBezTo>
                <a:cubicBezTo>
                  <a:pt x="102891" y="1461637"/>
                  <a:pt x="103406" y="1458620"/>
                  <a:pt x="105440" y="1456233"/>
                </a:cubicBezTo>
                <a:lnTo>
                  <a:pt x="113402" y="1449917"/>
                </a:lnTo>
                <a:lnTo>
                  <a:pt x="116444" y="1456928"/>
                </a:lnTo>
                <a:cubicBezTo>
                  <a:pt x="118043" y="1458583"/>
                  <a:pt x="120322" y="1459182"/>
                  <a:pt x="123615" y="1457707"/>
                </a:cubicBezTo>
                <a:cubicBezTo>
                  <a:pt x="126465" y="1456417"/>
                  <a:pt x="128270" y="1450430"/>
                  <a:pt x="128365" y="1446530"/>
                </a:cubicBezTo>
                <a:cubicBezTo>
                  <a:pt x="128523" y="1439775"/>
                  <a:pt x="127003" y="1432957"/>
                  <a:pt x="126214" y="1426172"/>
                </a:cubicBezTo>
                <a:cubicBezTo>
                  <a:pt x="127668" y="1425927"/>
                  <a:pt x="129125" y="1425711"/>
                  <a:pt x="130583" y="1425496"/>
                </a:cubicBezTo>
                <a:close/>
                <a:moveTo>
                  <a:pt x="5230221" y="1425359"/>
                </a:moveTo>
                <a:lnTo>
                  <a:pt x="5213579" y="1431939"/>
                </a:lnTo>
                <a:lnTo>
                  <a:pt x="5198951" y="1431877"/>
                </a:lnTo>
                <a:lnTo>
                  <a:pt x="5181893" y="1427789"/>
                </a:lnTo>
                <a:cubicBezTo>
                  <a:pt x="5201126" y="1426812"/>
                  <a:pt x="5214647" y="1426137"/>
                  <a:pt x="5230221" y="1425359"/>
                </a:cubicBezTo>
                <a:close/>
                <a:moveTo>
                  <a:pt x="98251" y="1408915"/>
                </a:moveTo>
                <a:cubicBezTo>
                  <a:pt x="99045" y="1410543"/>
                  <a:pt x="100026" y="1411678"/>
                  <a:pt x="99773" y="1412202"/>
                </a:cubicBezTo>
                <a:cubicBezTo>
                  <a:pt x="97209" y="1417267"/>
                  <a:pt x="93853" y="1418312"/>
                  <a:pt x="87677" y="1413214"/>
                </a:cubicBezTo>
                <a:cubicBezTo>
                  <a:pt x="92205" y="1411373"/>
                  <a:pt x="95244" y="1410144"/>
                  <a:pt x="98251" y="1408915"/>
                </a:cubicBezTo>
                <a:close/>
                <a:moveTo>
                  <a:pt x="1614017" y="1400880"/>
                </a:moveTo>
                <a:cubicBezTo>
                  <a:pt x="1614067" y="1401279"/>
                  <a:pt x="1614115" y="1401696"/>
                  <a:pt x="1614164" y="1402095"/>
                </a:cubicBezTo>
                <a:cubicBezTo>
                  <a:pt x="1610504" y="1402175"/>
                  <a:pt x="1606841" y="1402274"/>
                  <a:pt x="1603181" y="1402354"/>
                </a:cubicBezTo>
                <a:cubicBezTo>
                  <a:pt x="1603133" y="1401935"/>
                  <a:pt x="1603083" y="1401497"/>
                  <a:pt x="1603035" y="1401079"/>
                </a:cubicBezTo>
                <a:cubicBezTo>
                  <a:pt x="1606694" y="1401019"/>
                  <a:pt x="1610308" y="1400940"/>
                  <a:pt x="1614017" y="1400880"/>
                </a:cubicBezTo>
                <a:close/>
                <a:moveTo>
                  <a:pt x="620955" y="1398948"/>
                </a:moveTo>
                <a:cubicBezTo>
                  <a:pt x="621590" y="1398808"/>
                  <a:pt x="623202" y="1399447"/>
                  <a:pt x="627447" y="1400461"/>
                </a:cubicBezTo>
                <a:cubicBezTo>
                  <a:pt x="621444" y="1400581"/>
                  <a:pt x="618370" y="1400641"/>
                  <a:pt x="615342" y="1400700"/>
                </a:cubicBezTo>
                <a:cubicBezTo>
                  <a:pt x="617198" y="1400104"/>
                  <a:pt x="618904" y="1399385"/>
                  <a:pt x="620955" y="1398948"/>
                </a:cubicBezTo>
                <a:close/>
                <a:moveTo>
                  <a:pt x="653465" y="1390961"/>
                </a:moveTo>
                <a:cubicBezTo>
                  <a:pt x="653807" y="1391459"/>
                  <a:pt x="654149" y="1391937"/>
                  <a:pt x="654490" y="1392436"/>
                </a:cubicBezTo>
                <a:cubicBezTo>
                  <a:pt x="650926" y="1392893"/>
                  <a:pt x="647363" y="1393331"/>
                  <a:pt x="643801" y="1393789"/>
                </a:cubicBezTo>
                <a:cubicBezTo>
                  <a:pt x="643411" y="1393231"/>
                  <a:pt x="643020" y="1392653"/>
                  <a:pt x="642629" y="1392096"/>
                </a:cubicBezTo>
                <a:cubicBezTo>
                  <a:pt x="646241" y="1391717"/>
                  <a:pt x="649854" y="1391359"/>
                  <a:pt x="653465" y="1390961"/>
                </a:cubicBezTo>
                <a:close/>
                <a:moveTo>
                  <a:pt x="1639303" y="1390921"/>
                </a:moveTo>
                <a:cubicBezTo>
                  <a:pt x="1639498" y="1391797"/>
                  <a:pt x="1639644" y="1392674"/>
                  <a:pt x="1639839" y="1393550"/>
                </a:cubicBezTo>
                <a:cubicBezTo>
                  <a:pt x="1634813" y="1393669"/>
                  <a:pt x="1629834" y="1393789"/>
                  <a:pt x="1624806" y="1393909"/>
                </a:cubicBezTo>
                <a:cubicBezTo>
                  <a:pt x="1624612" y="1393251"/>
                  <a:pt x="1624413" y="1392575"/>
                  <a:pt x="1624221" y="1391897"/>
                </a:cubicBezTo>
                <a:cubicBezTo>
                  <a:pt x="1629248" y="1391559"/>
                  <a:pt x="1634275" y="1391240"/>
                  <a:pt x="1639303" y="1390921"/>
                </a:cubicBezTo>
                <a:close/>
                <a:moveTo>
                  <a:pt x="608264" y="1385603"/>
                </a:moveTo>
                <a:cubicBezTo>
                  <a:pt x="609826" y="1385861"/>
                  <a:pt x="611437" y="1386121"/>
                  <a:pt x="612998" y="1386380"/>
                </a:cubicBezTo>
                <a:cubicBezTo>
                  <a:pt x="611779" y="1387933"/>
                  <a:pt x="610560" y="1389507"/>
                  <a:pt x="609338" y="1391060"/>
                </a:cubicBezTo>
                <a:cubicBezTo>
                  <a:pt x="607189" y="1390781"/>
                  <a:pt x="604995" y="1390522"/>
                  <a:pt x="602797" y="1390263"/>
                </a:cubicBezTo>
                <a:cubicBezTo>
                  <a:pt x="604652" y="1388710"/>
                  <a:pt x="606460" y="1387136"/>
                  <a:pt x="608264" y="1385603"/>
                </a:cubicBezTo>
                <a:close/>
                <a:moveTo>
                  <a:pt x="2958731" y="1383990"/>
                </a:moveTo>
                <a:cubicBezTo>
                  <a:pt x="2958731" y="1384269"/>
                  <a:pt x="2958731" y="1384547"/>
                  <a:pt x="2958731" y="1384827"/>
                </a:cubicBezTo>
                <a:cubicBezTo>
                  <a:pt x="2958048" y="1384965"/>
                  <a:pt x="2957315" y="1385205"/>
                  <a:pt x="2956683" y="1385164"/>
                </a:cubicBezTo>
                <a:cubicBezTo>
                  <a:pt x="2956192" y="1385145"/>
                  <a:pt x="2955801" y="1384746"/>
                  <a:pt x="2955413" y="1384528"/>
                </a:cubicBezTo>
                <a:cubicBezTo>
                  <a:pt x="2956537" y="1384349"/>
                  <a:pt x="2957609" y="1384169"/>
                  <a:pt x="2958731" y="1383990"/>
                </a:cubicBezTo>
                <a:close/>
                <a:moveTo>
                  <a:pt x="2769921" y="1383193"/>
                </a:moveTo>
                <a:cubicBezTo>
                  <a:pt x="2770556" y="1383273"/>
                  <a:pt x="2771240" y="1383333"/>
                  <a:pt x="2771922" y="1383412"/>
                </a:cubicBezTo>
                <a:cubicBezTo>
                  <a:pt x="2771872" y="1383631"/>
                  <a:pt x="2771970" y="1383990"/>
                  <a:pt x="2771677" y="1384050"/>
                </a:cubicBezTo>
                <a:cubicBezTo>
                  <a:pt x="2771143" y="1384189"/>
                  <a:pt x="2770312" y="1384150"/>
                  <a:pt x="2769629" y="1384169"/>
                </a:cubicBezTo>
                <a:cubicBezTo>
                  <a:pt x="2769726" y="1383851"/>
                  <a:pt x="2769824" y="1383511"/>
                  <a:pt x="2769921" y="1383193"/>
                </a:cubicBezTo>
                <a:close/>
                <a:moveTo>
                  <a:pt x="1539382" y="1381261"/>
                </a:moveTo>
                <a:cubicBezTo>
                  <a:pt x="1540164" y="1381281"/>
                  <a:pt x="1541042" y="1381201"/>
                  <a:pt x="1541628" y="1381321"/>
                </a:cubicBezTo>
                <a:cubicBezTo>
                  <a:pt x="1541970" y="1381401"/>
                  <a:pt x="1541922" y="1381799"/>
                  <a:pt x="1542019" y="1382058"/>
                </a:cubicBezTo>
                <a:cubicBezTo>
                  <a:pt x="1541336" y="1382157"/>
                  <a:pt x="1540652" y="1382275"/>
                  <a:pt x="1539968" y="1382355"/>
                </a:cubicBezTo>
                <a:cubicBezTo>
                  <a:pt x="1539773" y="1381998"/>
                  <a:pt x="1539578" y="1381620"/>
                  <a:pt x="1539382" y="1381261"/>
                </a:cubicBezTo>
                <a:close/>
                <a:moveTo>
                  <a:pt x="2638612" y="1379966"/>
                </a:moveTo>
                <a:cubicBezTo>
                  <a:pt x="2638807" y="1381102"/>
                  <a:pt x="2638954" y="1382217"/>
                  <a:pt x="2639148" y="1383352"/>
                </a:cubicBezTo>
                <a:cubicBezTo>
                  <a:pt x="2638078" y="1383452"/>
                  <a:pt x="2636955" y="1383531"/>
                  <a:pt x="2635880" y="1383631"/>
                </a:cubicBezTo>
                <a:cubicBezTo>
                  <a:pt x="2635197" y="1382515"/>
                  <a:pt x="2634562" y="1381420"/>
                  <a:pt x="2633878" y="1380304"/>
                </a:cubicBezTo>
                <a:cubicBezTo>
                  <a:pt x="2635489" y="1380186"/>
                  <a:pt x="2637052" y="1380085"/>
                  <a:pt x="2638612" y="1379966"/>
                </a:cubicBezTo>
                <a:close/>
                <a:moveTo>
                  <a:pt x="807228" y="1378273"/>
                </a:moveTo>
                <a:cubicBezTo>
                  <a:pt x="807374" y="1378293"/>
                  <a:pt x="807472" y="1378791"/>
                  <a:pt x="807569" y="1379070"/>
                </a:cubicBezTo>
                <a:cubicBezTo>
                  <a:pt x="806350" y="1379131"/>
                  <a:pt x="805128" y="1379190"/>
                  <a:pt x="803910" y="1379170"/>
                </a:cubicBezTo>
                <a:cubicBezTo>
                  <a:pt x="803763" y="1379150"/>
                  <a:pt x="803666" y="1378652"/>
                  <a:pt x="803568" y="1378373"/>
                </a:cubicBezTo>
                <a:cubicBezTo>
                  <a:pt x="804787" y="1378333"/>
                  <a:pt x="806008" y="1378253"/>
                  <a:pt x="807228" y="1378273"/>
                </a:cubicBezTo>
                <a:close/>
                <a:moveTo>
                  <a:pt x="1482123" y="1375166"/>
                </a:moveTo>
                <a:cubicBezTo>
                  <a:pt x="1482709" y="1375545"/>
                  <a:pt x="1483296" y="1375923"/>
                  <a:pt x="1483882" y="1376302"/>
                </a:cubicBezTo>
                <a:cubicBezTo>
                  <a:pt x="1480561" y="1377317"/>
                  <a:pt x="1477195" y="1378313"/>
                  <a:pt x="1473874" y="1379329"/>
                </a:cubicBezTo>
                <a:cubicBezTo>
                  <a:pt x="1472948" y="1378771"/>
                  <a:pt x="1472017" y="1378194"/>
                  <a:pt x="1471092" y="1377616"/>
                </a:cubicBezTo>
                <a:cubicBezTo>
                  <a:pt x="1474752" y="1376800"/>
                  <a:pt x="1478464" y="1375983"/>
                  <a:pt x="1482123" y="1375166"/>
                </a:cubicBezTo>
                <a:close/>
                <a:moveTo>
                  <a:pt x="932259" y="1374874"/>
                </a:moveTo>
                <a:lnTo>
                  <a:pt x="925258" y="1376580"/>
                </a:lnTo>
                <a:cubicBezTo>
                  <a:pt x="924919" y="1376202"/>
                  <a:pt x="924626" y="1375823"/>
                  <a:pt x="924284" y="1375445"/>
                </a:cubicBezTo>
                <a:close/>
                <a:moveTo>
                  <a:pt x="933126" y="1374763"/>
                </a:moveTo>
                <a:lnTo>
                  <a:pt x="932630" y="1374847"/>
                </a:lnTo>
                <a:lnTo>
                  <a:pt x="932259" y="1374874"/>
                </a:lnTo>
                <a:lnTo>
                  <a:pt x="932532" y="1374807"/>
                </a:lnTo>
                <a:close/>
                <a:moveTo>
                  <a:pt x="2531467" y="1374270"/>
                </a:moveTo>
                <a:cubicBezTo>
                  <a:pt x="2532492" y="1374310"/>
                  <a:pt x="2533322" y="1375066"/>
                  <a:pt x="2534250" y="1375505"/>
                </a:cubicBezTo>
                <a:cubicBezTo>
                  <a:pt x="2532981" y="1375823"/>
                  <a:pt x="2531712" y="1376361"/>
                  <a:pt x="2530539" y="1376321"/>
                </a:cubicBezTo>
                <a:cubicBezTo>
                  <a:pt x="2529564" y="1376281"/>
                  <a:pt x="2528733" y="1375565"/>
                  <a:pt x="2527856" y="1375146"/>
                </a:cubicBezTo>
                <a:cubicBezTo>
                  <a:pt x="2529077" y="1374827"/>
                  <a:pt x="2530343" y="1374209"/>
                  <a:pt x="2531467" y="1374270"/>
                </a:cubicBezTo>
                <a:close/>
                <a:moveTo>
                  <a:pt x="2322790" y="1374032"/>
                </a:moveTo>
                <a:cubicBezTo>
                  <a:pt x="2323717" y="1374369"/>
                  <a:pt x="2324695" y="1374667"/>
                  <a:pt x="2325525" y="1375046"/>
                </a:cubicBezTo>
                <a:cubicBezTo>
                  <a:pt x="2325622" y="1375086"/>
                  <a:pt x="2324744" y="1375465"/>
                  <a:pt x="2324304" y="1375704"/>
                </a:cubicBezTo>
                <a:cubicBezTo>
                  <a:pt x="2323376" y="1375385"/>
                  <a:pt x="2322448" y="1375046"/>
                  <a:pt x="2321520" y="1374728"/>
                </a:cubicBezTo>
                <a:cubicBezTo>
                  <a:pt x="2321960" y="1374489"/>
                  <a:pt x="2322399" y="1374270"/>
                  <a:pt x="2322790" y="1374032"/>
                </a:cubicBezTo>
                <a:close/>
                <a:moveTo>
                  <a:pt x="2457857" y="1372976"/>
                </a:moveTo>
                <a:cubicBezTo>
                  <a:pt x="2458150" y="1373234"/>
                  <a:pt x="2458834" y="1373613"/>
                  <a:pt x="2458688" y="1373712"/>
                </a:cubicBezTo>
                <a:cubicBezTo>
                  <a:pt x="2458199" y="1373971"/>
                  <a:pt x="2457271" y="1374111"/>
                  <a:pt x="2456538" y="1374310"/>
                </a:cubicBezTo>
                <a:cubicBezTo>
                  <a:pt x="2456490" y="1374032"/>
                  <a:pt x="2456295" y="1373712"/>
                  <a:pt x="2456538" y="1373453"/>
                </a:cubicBezTo>
                <a:cubicBezTo>
                  <a:pt x="2456686" y="1373254"/>
                  <a:pt x="2457369" y="1373134"/>
                  <a:pt x="2457857" y="1372976"/>
                </a:cubicBezTo>
                <a:close/>
                <a:moveTo>
                  <a:pt x="2602589" y="1371860"/>
                </a:moveTo>
                <a:cubicBezTo>
                  <a:pt x="2602686" y="1372497"/>
                  <a:pt x="2602735" y="1373154"/>
                  <a:pt x="2602784" y="1373792"/>
                </a:cubicBezTo>
                <a:cubicBezTo>
                  <a:pt x="2592827" y="1373792"/>
                  <a:pt x="2582818" y="1373792"/>
                  <a:pt x="2572814" y="1373792"/>
                </a:cubicBezTo>
                <a:cubicBezTo>
                  <a:pt x="2572764" y="1373393"/>
                  <a:pt x="2572716" y="1372976"/>
                  <a:pt x="2572666" y="1372576"/>
                </a:cubicBezTo>
                <a:cubicBezTo>
                  <a:pt x="2582673" y="1372337"/>
                  <a:pt x="2592633" y="1372098"/>
                  <a:pt x="2602589" y="1371860"/>
                </a:cubicBezTo>
                <a:close/>
                <a:moveTo>
                  <a:pt x="2364573" y="1371819"/>
                </a:moveTo>
                <a:cubicBezTo>
                  <a:pt x="2365892" y="1371999"/>
                  <a:pt x="2367161" y="1372158"/>
                  <a:pt x="2368382" y="1372317"/>
                </a:cubicBezTo>
                <a:cubicBezTo>
                  <a:pt x="2367503" y="1372796"/>
                  <a:pt x="2366868" y="1373493"/>
                  <a:pt x="2365695" y="1373692"/>
                </a:cubicBezTo>
                <a:cubicBezTo>
                  <a:pt x="2364720" y="1373852"/>
                  <a:pt x="2363160" y="1373433"/>
                  <a:pt x="2361889" y="1373274"/>
                </a:cubicBezTo>
                <a:cubicBezTo>
                  <a:pt x="2362818" y="1372776"/>
                  <a:pt x="2363697" y="1372297"/>
                  <a:pt x="2364573" y="1371819"/>
                </a:cubicBezTo>
                <a:close/>
                <a:moveTo>
                  <a:pt x="2189383" y="1371262"/>
                </a:moveTo>
                <a:cubicBezTo>
                  <a:pt x="2190066" y="1371402"/>
                  <a:pt x="2190750" y="1371522"/>
                  <a:pt x="2191434" y="1371661"/>
                </a:cubicBezTo>
                <a:cubicBezTo>
                  <a:pt x="2191140" y="1371880"/>
                  <a:pt x="2190945" y="1372218"/>
                  <a:pt x="2190507" y="1372278"/>
                </a:cubicBezTo>
                <a:cubicBezTo>
                  <a:pt x="2189822" y="1372377"/>
                  <a:pt x="2188992" y="1372297"/>
                  <a:pt x="2188210" y="1372297"/>
                </a:cubicBezTo>
                <a:cubicBezTo>
                  <a:pt x="2188602" y="1371959"/>
                  <a:pt x="2188992" y="1371601"/>
                  <a:pt x="2189383" y="1371262"/>
                </a:cubicBezTo>
                <a:close/>
                <a:moveTo>
                  <a:pt x="958403" y="1370485"/>
                </a:moveTo>
                <a:cubicBezTo>
                  <a:pt x="958990" y="1371242"/>
                  <a:pt x="959526" y="1371999"/>
                  <a:pt x="960112" y="1372755"/>
                </a:cubicBezTo>
                <a:lnTo>
                  <a:pt x="933126" y="1374763"/>
                </a:lnTo>
                <a:close/>
                <a:moveTo>
                  <a:pt x="1558859" y="1369290"/>
                </a:moveTo>
                <a:cubicBezTo>
                  <a:pt x="1561496" y="1369987"/>
                  <a:pt x="1564130" y="1370685"/>
                  <a:pt x="1566767" y="1371382"/>
                </a:cubicBezTo>
                <a:cubicBezTo>
                  <a:pt x="1565448" y="1371959"/>
                  <a:pt x="1564130" y="1372517"/>
                  <a:pt x="1562812" y="1373095"/>
                </a:cubicBezTo>
                <a:cubicBezTo>
                  <a:pt x="1560568" y="1372297"/>
                  <a:pt x="1558272" y="1371482"/>
                  <a:pt x="1556029" y="1370685"/>
                </a:cubicBezTo>
                <a:cubicBezTo>
                  <a:pt x="1556954" y="1370206"/>
                  <a:pt x="1557931" y="1369748"/>
                  <a:pt x="1558859" y="1369290"/>
                </a:cubicBezTo>
                <a:close/>
                <a:moveTo>
                  <a:pt x="5053855" y="1368753"/>
                </a:moveTo>
                <a:cubicBezTo>
                  <a:pt x="5054246" y="1369290"/>
                  <a:pt x="5054588" y="1369827"/>
                  <a:pt x="5054979" y="1370366"/>
                </a:cubicBezTo>
                <a:cubicBezTo>
                  <a:pt x="5047559" y="1370844"/>
                  <a:pt x="5040138" y="1371302"/>
                  <a:pt x="5032671" y="1371779"/>
                </a:cubicBezTo>
                <a:cubicBezTo>
                  <a:pt x="5032477" y="1371262"/>
                  <a:pt x="5032281" y="1370724"/>
                  <a:pt x="5032087" y="1370206"/>
                </a:cubicBezTo>
                <a:cubicBezTo>
                  <a:pt x="5039357" y="1369709"/>
                  <a:pt x="5046581" y="1369230"/>
                  <a:pt x="5053855" y="1368753"/>
                </a:cubicBezTo>
                <a:close/>
                <a:moveTo>
                  <a:pt x="1403777" y="1366860"/>
                </a:moveTo>
                <a:cubicBezTo>
                  <a:pt x="1404119" y="1367418"/>
                  <a:pt x="1404412" y="1367976"/>
                  <a:pt x="1404754" y="1368534"/>
                </a:cubicBezTo>
                <a:cubicBezTo>
                  <a:pt x="1396259" y="1369390"/>
                  <a:pt x="1387719" y="1370226"/>
                  <a:pt x="1379225" y="1371083"/>
                </a:cubicBezTo>
                <a:cubicBezTo>
                  <a:pt x="1378931" y="1370525"/>
                  <a:pt x="1378590" y="1369987"/>
                  <a:pt x="1378297" y="1369429"/>
                </a:cubicBezTo>
                <a:cubicBezTo>
                  <a:pt x="1386791" y="1368573"/>
                  <a:pt x="1395285" y="1367717"/>
                  <a:pt x="1403777" y="1366860"/>
                </a:cubicBezTo>
                <a:close/>
                <a:moveTo>
                  <a:pt x="3540443" y="1366721"/>
                </a:moveTo>
                <a:cubicBezTo>
                  <a:pt x="3541856" y="1366760"/>
                  <a:pt x="3543224" y="1366780"/>
                  <a:pt x="3544640" y="1366820"/>
                </a:cubicBezTo>
                <a:cubicBezTo>
                  <a:pt x="3544445" y="1368175"/>
                  <a:pt x="3544201" y="1369529"/>
                  <a:pt x="3544005" y="1370884"/>
                </a:cubicBezTo>
                <a:cubicBezTo>
                  <a:pt x="3542641" y="1370844"/>
                  <a:pt x="3541273" y="1370824"/>
                  <a:pt x="3539905" y="1370784"/>
                </a:cubicBezTo>
                <a:cubicBezTo>
                  <a:pt x="3540101" y="1369429"/>
                  <a:pt x="3540248" y="1368075"/>
                  <a:pt x="3540443" y="1366721"/>
                </a:cubicBezTo>
                <a:close/>
                <a:moveTo>
                  <a:pt x="89420" y="1366143"/>
                </a:moveTo>
                <a:cubicBezTo>
                  <a:pt x="90276" y="1366081"/>
                  <a:pt x="91287" y="1367770"/>
                  <a:pt x="92205" y="1368690"/>
                </a:cubicBezTo>
                <a:cubicBezTo>
                  <a:pt x="91160" y="1369643"/>
                  <a:pt x="90241" y="1371056"/>
                  <a:pt x="89039" y="1371363"/>
                </a:cubicBezTo>
                <a:cubicBezTo>
                  <a:pt x="88247" y="1371547"/>
                  <a:pt x="87044" y="1370103"/>
                  <a:pt x="85525" y="1369028"/>
                </a:cubicBezTo>
                <a:cubicBezTo>
                  <a:pt x="87234" y="1367678"/>
                  <a:pt x="88247" y="1366234"/>
                  <a:pt x="89420" y="1366143"/>
                </a:cubicBezTo>
                <a:close/>
                <a:moveTo>
                  <a:pt x="2598196" y="1365446"/>
                </a:moveTo>
                <a:cubicBezTo>
                  <a:pt x="2598880" y="1365426"/>
                  <a:pt x="2599658" y="1365366"/>
                  <a:pt x="2600296" y="1365446"/>
                </a:cubicBezTo>
                <a:cubicBezTo>
                  <a:pt x="2600782" y="1365526"/>
                  <a:pt x="2601075" y="1365805"/>
                  <a:pt x="2601465" y="1365984"/>
                </a:cubicBezTo>
                <a:cubicBezTo>
                  <a:pt x="2600832" y="1366104"/>
                  <a:pt x="2599903" y="1366402"/>
                  <a:pt x="2599658" y="1366303"/>
                </a:cubicBezTo>
                <a:cubicBezTo>
                  <a:pt x="2599027" y="1366104"/>
                  <a:pt x="2598637" y="1365745"/>
                  <a:pt x="2598196" y="1365446"/>
                </a:cubicBezTo>
                <a:close/>
                <a:moveTo>
                  <a:pt x="5212767" y="1364911"/>
                </a:moveTo>
                <a:cubicBezTo>
                  <a:pt x="5226137" y="1364951"/>
                  <a:pt x="5239591" y="1365411"/>
                  <a:pt x="5253161" y="1366521"/>
                </a:cubicBezTo>
                <a:cubicBezTo>
                  <a:pt x="5253064" y="1366462"/>
                  <a:pt x="5253943" y="1366820"/>
                  <a:pt x="5253797" y="1366960"/>
                </a:cubicBezTo>
                <a:cubicBezTo>
                  <a:pt x="5251501" y="1368952"/>
                  <a:pt x="5249060" y="1370924"/>
                  <a:pt x="5245791" y="1373613"/>
                </a:cubicBezTo>
                <a:cubicBezTo>
                  <a:pt x="5223045" y="1367836"/>
                  <a:pt x="5199515" y="1368454"/>
                  <a:pt x="5175939" y="1370665"/>
                </a:cubicBezTo>
                <a:cubicBezTo>
                  <a:pt x="5148602" y="1373234"/>
                  <a:pt x="5121659" y="1370445"/>
                  <a:pt x="5093932" y="1369629"/>
                </a:cubicBezTo>
                <a:cubicBezTo>
                  <a:pt x="5120193" y="1368842"/>
                  <a:pt x="5146429" y="1366955"/>
                  <a:pt x="5172886" y="1365819"/>
                </a:cubicBezTo>
                <a:cubicBezTo>
                  <a:pt x="5186115" y="1365252"/>
                  <a:pt x="5199399" y="1364871"/>
                  <a:pt x="5212767" y="1364911"/>
                </a:cubicBezTo>
                <a:close/>
                <a:moveTo>
                  <a:pt x="1591027" y="1364091"/>
                </a:moveTo>
                <a:cubicBezTo>
                  <a:pt x="1599375" y="1364330"/>
                  <a:pt x="1607671" y="1364589"/>
                  <a:pt x="1615970" y="1364829"/>
                </a:cubicBezTo>
                <a:cubicBezTo>
                  <a:pt x="1616019" y="1365167"/>
                  <a:pt x="1616019" y="1365486"/>
                  <a:pt x="1616019" y="1365824"/>
                </a:cubicBezTo>
                <a:cubicBezTo>
                  <a:pt x="1607525" y="1365824"/>
                  <a:pt x="1598985" y="1365824"/>
                  <a:pt x="1590489" y="1365824"/>
                </a:cubicBezTo>
                <a:cubicBezTo>
                  <a:pt x="1590685" y="1365247"/>
                  <a:pt x="1590831" y="1364669"/>
                  <a:pt x="1591027" y="1364091"/>
                </a:cubicBezTo>
                <a:close/>
                <a:moveTo>
                  <a:pt x="1433214" y="1363315"/>
                </a:moveTo>
                <a:cubicBezTo>
                  <a:pt x="1433457" y="1363634"/>
                  <a:pt x="1433701" y="1363953"/>
                  <a:pt x="1433945" y="1364271"/>
                </a:cubicBezTo>
                <a:cubicBezTo>
                  <a:pt x="1431113" y="1364649"/>
                  <a:pt x="1428233" y="1365027"/>
                  <a:pt x="1425354" y="1365426"/>
                </a:cubicBezTo>
                <a:cubicBezTo>
                  <a:pt x="1425109" y="1365087"/>
                  <a:pt x="1424816" y="1364749"/>
                  <a:pt x="1424572" y="1364410"/>
                </a:cubicBezTo>
                <a:cubicBezTo>
                  <a:pt x="1427453" y="1364051"/>
                  <a:pt x="1430332" y="1363674"/>
                  <a:pt x="1433214" y="1363315"/>
                </a:cubicBezTo>
                <a:close/>
                <a:moveTo>
                  <a:pt x="1643698" y="1361621"/>
                </a:moveTo>
                <a:cubicBezTo>
                  <a:pt x="1653263" y="1361621"/>
                  <a:pt x="1661269" y="1361621"/>
                  <a:pt x="1670103" y="1361621"/>
                </a:cubicBezTo>
                <a:cubicBezTo>
                  <a:pt x="1657949" y="1367876"/>
                  <a:pt x="1657949" y="1367876"/>
                  <a:pt x="1643698" y="1361621"/>
                </a:cubicBezTo>
                <a:close/>
                <a:moveTo>
                  <a:pt x="2498815" y="1361004"/>
                </a:moveTo>
                <a:lnTo>
                  <a:pt x="2490074" y="1364212"/>
                </a:lnTo>
                <a:cubicBezTo>
                  <a:pt x="2489195" y="1363654"/>
                  <a:pt x="2488366" y="1363116"/>
                  <a:pt x="2487535" y="1362557"/>
                </a:cubicBezTo>
                <a:close/>
                <a:moveTo>
                  <a:pt x="2499250" y="1360846"/>
                </a:moveTo>
                <a:lnTo>
                  <a:pt x="2499853" y="1360889"/>
                </a:lnTo>
                <a:lnTo>
                  <a:pt x="2499396" y="1360925"/>
                </a:lnTo>
                <a:lnTo>
                  <a:pt x="2498815" y="1361004"/>
                </a:lnTo>
                <a:close/>
                <a:moveTo>
                  <a:pt x="1049539" y="1360546"/>
                </a:moveTo>
                <a:cubicBezTo>
                  <a:pt x="1046755" y="1364051"/>
                  <a:pt x="1046413" y="1367039"/>
                  <a:pt x="1042558" y="1368633"/>
                </a:cubicBezTo>
                <a:cubicBezTo>
                  <a:pt x="1037677" y="1370685"/>
                  <a:pt x="1030501" y="1375106"/>
                  <a:pt x="1022934" y="1369052"/>
                </a:cubicBezTo>
                <a:cubicBezTo>
                  <a:pt x="1021812" y="1368135"/>
                  <a:pt x="1016491" y="1367578"/>
                  <a:pt x="1013320" y="1367697"/>
                </a:cubicBezTo>
                <a:cubicBezTo>
                  <a:pt x="1002579" y="1368115"/>
                  <a:pt x="991938" y="1368892"/>
                  <a:pt x="980614" y="1368175"/>
                </a:cubicBezTo>
                <a:cubicBezTo>
                  <a:pt x="1002872" y="1365725"/>
                  <a:pt x="1025083" y="1363255"/>
                  <a:pt x="1049539" y="1360546"/>
                </a:cubicBezTo>
                <a:close/>
                <a:moveTo>
                  <a:pt x="851794" y="1359411"/>
                </a:moveTo>
                <a:cubicBezTo>
                  <a:pt x="852479" y="1359490"/>
                  <a:pt x="853211" y="1359570"/>
                  <a:pt x="853895" y="1359650"/>
                </a:cubicBezTo>
                <a:cubicBezTo>
                  <a:pt x="853797" y="1359909"/>
                  <a:pt x="853943" y="1360287"/>
                  <a:pt x="853602" y="1360367"/>
                </a:cubicBezTo>
                <a:cubicBezTo>
                  <a:pt x="853016" y="1360506"/>
                  <a:pt x="852185" y="1360447"/>
                  <a:pt x="851453" y="1360487"/>
                </a:cubicBezTo>
                <a:cubicBezTo>
                  <a:pt x="851551" y="1360128"/>
                  <a:pt x="851697" y="1359769"/>
                  <a:pt x="851794" y="1359411"/>
                </a:cubicBezTo>
                <a:close/>
                <a:moveTo>
                  <a:pt x="2519410" y="1359331"/>
                </a:moveTo>
                <a:cubicBezTo>
                  <a:pt x="2519410" y="1360307"/>
                  <a:pt x="2519459" y="1361303"/>
                  <a:pt x="2519459" y="1362299"/>
                </a:cubicBezTo>
                <a:lnTo>
                  <a:pt x="2499853" y="1360889"/>
                </a:lnTo>
                <a:close/>
                <a:moveTo>
                  <a:pt x="2545721" y="1355627"/>
                </a:moveTo>
                <a:cubicBezTo>
                  <a:pt x="2549430" y="1355741"/>
                  <a:pt x="2553238" y="1356642"/>
                  <a:pt x="2556752" y="1358973"/>
                </a:cubicBezTo>
                <a:cubicBezTo>
                  <a:pt x="2549335" y="1360606"/>
                  <a:pt x="2542498" y="1362119"/>
                  <a:pt x="2530930" y="1364669"/>
                </a:cubicBezTo>
                <a:cubicBezTo>
                  <a:pt x="2532981" y="1360666"/>
                  <a:pt x="2532395" y="1357738"/>
                  <a:pt x="2535276" y="1357001"/>
                </a:cubicBezTo>
                <a:cubicBezTo>
                  <a:pt x="2538400" y="1356184"/>
                  <a:pt x="2542011" y="1355512"/>
                  <a:pt x="2545721" y="1355627"/>
                </a:cubicBezTo>
                <a:close/>
                <a:moveTo>
                  <a:pt x="2953021" y="1355388"/>
                </a:moveTo>
                <a:cubicBezTo>
                  <a:pt x="2958585" y="1355806"/>
                  <a:pt x="2964150" y="1356244"/>
                  <a:pt x="2969714" y="1356662"/>
                </a:cubicBezTo>
                <a:cubicBezTo>
                  <a:pt x="2969567" y="1357280"/>
                  <a:pt x="2969372" y="1357917"/>
                  <a:pt x="2969226" y="1358535"/>
                </a:cubicBezTo>
                <a:cubicBezTo>
                  <a:pt x="2963514" y="1358336"/>
                  <a:pt x="2957853" y="1358136"/>
                  <a:pt x="2952142" y="1357957"/>
                </a:cubicBezTo>
                <a:cubicBezTo>
                  <a:pt x="2952435" y="1357100"/>
                  <a:pt x="2952728" y="1356244"/>
                  <a:pt x="2953021" y="1355388"/>
                </a:cubicBezTo>
                <a:close/>
                <a:moveTo>
                  <a:pt x="1711401" y="1355348"/>
                </a:moveTo>
                <a:cubicBezTo>
                  <a:pt x="1712036" y="1355507"/>
                  <a:pt x="1712621" y="1355646"/>
                  <a:pt x="1713207" y="1355806"/>
                </a:cubicBezTo>
                <a:cubicBezTo>
                  <a:pt x="1712817" y="1356006"/>
                  <a:pt x="1712134" y="1356383"/>
                  <a:pt x="1711987" y="1356363"/>
                </a:cubicBezTo>
                <a:cubicBezTo>
                  <a:pt x="1711059" y="1356164"/>
                  <a:pt x="1710229" y="1355886"/>
                  <a:pt x="1709399" y="1355646"/>
                </a:cubicBezTo>
                <a:cubicBezTo>
                  <a:pt x="1710082" y="1355548"/>
                  <a:pt x="1710717" y="1355448"/>
                  <a:pt x="1711401" y="1355348"/>
                </a:cubicBezTo>
                <a:close/>
                <a:moveTo>
                  <a:pt x="5169789" y="1353794"/>
                </a:moveTo>
                <a:cubicBezTo>
                  <a:pt x="5183456" y="1353794"/>
                  <a:pt x="5191509" y="1353794"/>
                  <a:pt x="5199515" y="1353794"/>
                </a:cubicBezTo>
                <a:cubicBezTo>
                  <a:pt x="5190241" y="1360367"/>
                  <a:pt x="5183114" y="1356363"/>
                  <a:pt x="5169789" y="1353794"/>
                </a:cubicBezTo>
                <a:close/>
                <a:moveTo>
                  <a:pt x="4997231" y="1352898"/>
                </a:moveTo>
                <a:cubicBezTo>
                  <a:pt x="4986884" y="1356741"/>
                  <a:pt x="4981125" y="1359092"/>
                  <a:pt x="4972533" y="1353594"/>
                </a:cubicBezTo>
                <a:cubicBezTo>
                  <a:pt x="4979073" y="1353396"/>
                  <a:pt x="4985663" y="1353216"/>
                  <a:pt x="4997231" y="1352898"/>
                </a:cubicBezTo>
                <a:close/>
                <a:moveTo>
                  <a:pt x="5084259" y="1352479"/>
                </a:moveTo>
                <a:lnTo>
                  <a:pt x="5080296" y="1353004"/>
                </a:lnTo>
                <a:lnTo>
                  <a:pt x="5080325" y="1353028"/>
                </a:lnTo>
                <a:lnTo>
                  <a:pt x="5083439" y="1352912"/>
                </a:lnTo>
                <a:lnTo>
                  <a:pt x="5084494" y="1352674"/>
                </a:lnTo>
                <a:close/>
                <a:moveTo>
                  <a:pt x="2677836" y="1351538"/>
                </a:moveTo>
                <a:cubicBezTo>
                  <a:pt x="2681349" y="1351493"/>
                  <a:pt x="2685377" y="1352220"/>
                  <a:pt x="2689817" y="1353257"/>
                </a:cubicBezTo>
                <a:cubicBezTo>
                  <a:pt x="2685034" y="1356146"/>
                  <a:pt x="2680593" y="1358853"/>
                  <a:pt x="2676344" y="1361423"/>
                </a:cubicBezTo>
                <a:cubicBezTo>
                  <a:pt x="2664874" y="1360128"/>
                  <a:pt x="2665558" y="1357339"/>
                  <a:pt x="2668927" y="1354451"/>
                </a:cubicBezTo>
                <a:cubicBezTo>
                  <a:pt x="2671319" y="1352399"/>
                  <a:pt x="2674321" y="1351583"/>
                  <a:pt x="2677836" y="1351538"/>
                </a:cubicBezTo>
                <a:close/>
                <a:moveTo>
                  <a:pt x="5227523" y="1351272"/>
                </a:moveTo>
                <a:cubicBezTo>
                  <a:pt x="5233355" y="1351256"/>
                  <a:pt x="5238907" y="1351962"/>
                  <a:pt x="5245156" y="1353018"/>
                </a:cubicBezTo>
                <a:cubicBezTo>
                  <a:pt x="5232855" y="1357399"/>
                  <a:pt x="5223093" y="1354491"/>
                  <a:pt x="5208205" y="1353873"/>
                </a:cubicBezTo>
                <a:cubicBezTo>
                  <a:pt x="5215575" y="1352031"/>
                  <a:pt x="5221689" y="1351290"/>
                  <a:pt x="5227523" y="1351272"/>
                </a:cubicBezTo>
                <a:close/>
                <a:moveTo>
                  <a:pt x="1087857" y="1350409"/>
                </a:moveTo>
                <a:cubicBezTo>
                  <a:pt x="1094203" y="1355188"/>
                  <a:pt x="1098205" y="1358236"/>
                  <a:pt x="1103573" y="1362299"/>
                </a:cubicBezTo>
                <a:cubicBezTo>
                  <a:pt x="1092347" y="1364848"/>
                  <a:pt x="1082390" y="1367119"/>
                  <a:pt x="1072431" y="1369409"/>
                </a:cubicBezTo>
                <a:cubicBezTo>
                  <a:pt x="1071262" y="1368872"/>
                  <a:pt x="1070138" y="1368354"/>
                  <a:pt x="1068967" y="1367816"/>
                </a:cubicBezTo>
                <a:cubicBezTo>
                  <a:pt x="1074677" y="1362538"/>
                  <a:pt x="1080436" y="1357259"/>
                  <a:pt x="1087857" y="1350409"/>
                </a:cubicBezTo>
                <a:close/>
                <a:moveTo>
                  <a:pt x="3104831" y="1350070"/>
                </a:moveTo>
                <a:cubicBezTo>
                  <a:pt x="3105661" y="1350209"/>
                  <a:pt x="3105709" y="1351085"/>
                  <a:pt x="3106148" y="1351643"/>
                </a:cubicBezTo>
                <a:cubicBezTo>
                  <a:pt x="3104782" y="1351902"/>
                  <a:pt x="3103369" y="1352161"/>
                  <a:pt x="3102001" y="1352399"/>
                </a:cubicBezTo>
                <a:cubicBezTo>
                  <a:pt x="3101464" y="1351722"/>
                  <a:pt x="3100974" y="1351026"/>
                  <a:pt x="3100437" y="1350349"/>
                </a:cubicBezTo>
                <a:cubicBezTo>
                  <a:pt x="3101902" y="1350228"/>
                  <a:pt x="3103657" y="1349870"/>
                  <a:pt x="3104831" y="1350070"/>
                </a:cubicBezTo>
                <a:close/>
                <a:moveTo>
                  <a:pt x="2537520" y="1350009"/>
                </a:moveTo>
                <a:cubicBezTo>
                  <a:pt x="2538399" y="1350409"/>
                  <a:pt x="2539229" y="1350826"/>
                  <a:pt x="2540060" y="1351204"/>
                </a:cubicBezTo>
                <a:cubicBezTo>
                  <a:pt x="2538301" y="1351563"/>
                  <a:pt x="2536494" y="1351922"/>
                  <a:pt x="2534739" y="1352281"/>
                </a:cubicBezTo>
                <a:cubicBezTo>
                  <a:pt x="2534397" y="1351782"/>
                  <a:pt x="2533420" y="1351105"/>
                  <a:pt x="2533860" y="1350826"/>
                </a:cubicBezTo>
                <a:cubicBezTo>
                  <a:pt x="2534543" y="1350409"/>
                  <a:pt x="2536250" y="1350268"/>
                  <a:pt x="2537520" y="1350009"/>
                </a:cubicBezTo>
                <a:close/>
                <a:moveTo>
                  <a:pt x="4359874" y="1349810"/>
                </a:moveTo>
                <a:cubicBezTo>
                  <a:pt x="4363829" y="1350448"/>
                  <a:pt x="4367831" y="1351105"/>
                  <a:pt x="4371735" y="1351742"/>
                </a:cubicBezTo>
                <a:cubicBezTo>
                  <a:pt x="4371298" y="1352300"/>
                  <a:pt x="4370857" y="1352878"/>
                  <a:pt x="4370417" y="1353436"/>
                </a:cubicBezTo>
                <a:cubicBezTo>
                  <a:pt x="4366367" y="1353058"/>
                  <a:pt x="4362267" y="1352660"/>
                  <a:pt x="4358213" y="1352260"/>
                </a:cubicBezTo>
                <a:cubicBezTo>
                  <a:pt x="4358751" y="1351444"/>
                  <a:pt x="4359337" y="1350628"/>
                  <a:pt x="4359874" y="1349810"/>
                </a:cubicBezTo>
                <a:close/>
                <a:moveTo>
                  <a:pt x="5039357" y="1349771"/>
                </a:moveTo>
                <a:cubicBezTo>
                  <a:pt x="5028081" y="1355946"/>
                  <a:pt x="5028081" y="1355946"/>
                  <a:pt x="5012511" y="1352081"/>
                </a:cubicBezTo>
                <a:cubicBezTo>
                  <a:pt x="5020274" y="1351404"/>
                  <a:pt x="5028033" y="1350748"/>
                  <a:pt x="5039357" y="1349771"/>
                </a:cubicBezTo>
                <a:close/>
                <a:moveTo>
                  <a:pt x="4404245" y="1347620"/>
                </a:moveTo>
                <a:cubicBezTo>
                  <a:pt x="4408003" y="1347620"/>
                  <a:pt x="4411715" y="1347620"/>
                  <a:pt x="4415471" y="1347620"/>
                </a:cubicBezTo>
                <a:cubicBezTo>
                  <a:pt x="4415471" y="1347898"/>
                  <a:pt x="4415521" y="1348158"/>
                  <a:pt x="4415521" y="1348415"/>
                </a:cubicBezTo>
                <a:cubicBezTo>
                  <a:pt x="4411812" y="1348496"/>
                  <a:pt x="4408051" y="1348575"/>
                  <a:pt x="4404343" y="1348655"/>
                </a:cubicBezTo>
                <a:cubicBezTo>
                  <a:pt x="4404293" y="1348296"/>
                  <a:pt x="4404293" y="1347958"/>
                  <a:pt x="4404245" y="1347620"/>
                </a:cubicBezTo>
                <a:close/>
                <a:moveTo>
                  <a:pt x="28909" y="1346644"/>
                </a:moveTo>
                <a:cubicBezTo>
                  <a:pt x="29415" y="1346705"/>
                  <a:pt x="29955" y="1346767"/>
                  <a:pt x="30461" y="1346828"/>
                </a:cubicBezTo>
                <a:cubicBezTo>
                  <a:pt x="30334" y="1347228"/>
                  <a:pt x="30239" y="1347658"/>
                  <a:pt x="30113" y="1348087"/>
                </a:cubicBezTo>
                <a:cubicBezTo>
                  <a:pt x="29765" y="1348055"/>
                  <a:pt x="29194" y="1348117"/>
                  <a:pt x="29099" y="1347933"/>
                </a:cubicBezTo>
                <a:cubicBezTo>
                  <a:pt x="28878" y="1347597"/>
                  <a:pt x="28940" y="1347074"/>
                  <a:pt x="28909" y="1346644"/>
                </a:cubicBezTo>
                <a:close/>
                <a:moveTo>
                  <a:pt x="5239102" y="1345508"/>
                </a:moveTo>
                <a:cubicBezTo>
                  <a:pt x="5242811" y="1345508"/>
                  <a:pt x="5246572" y="1345508"/>
                  <a:pt x="5250329" y="1345508"/>
                </a:cubicBezTo>
                <a:cubicBezTo>
                  <a:pt x="5250378" y="1345748"/>
                  <a:pt x="5250378" y="1345985"/>
                  <a:pt x="5250378" y="1346225"/>
                </a:cubicBezTo>
                <a:cubicBezTo>
                  <a:pt x="5246621" y="1346225"/>
                  <a:pt x="5242861" y="1346225"/>
                  <a:pt x="5239102" y="1346225"/>
                </a:cubicBezTo>
                <a:cubicBezTo>
                  <a:pt x="5239102" y="1345985"/>
                  <a:pt x="5239102" y="1345748"/>
                  <a:pt x="5239102" y="1345508"/>
                </a:cubicBezTo>
                <a:close/>
                <a:moveTo>
                  <a:pt x="823778" y="1345250"/>
                </a:moveTo>
                <a:cubicBezTo>
                  <a:pt x="824214" y="1345608"/>
                  <a:pt x="824605" y="1345966"/>
                  <a:pt x="825044" y="1346325"/>
                </a:cubicBezTo>
                <a:cubicBezTo>
                  <a:pt x="822313" y="1346982"/>
                  <a:pt x="819627" y="1347640"/>
                  <a:pt x="816892" y="1348296"/>
                </a:cubicBezTo>
                <a:cubicBezTo>
                  <a:pt x="816163" y="1347739"/>
                  <a:pt x="815430" y="1347182"/>
                  <a:pt x="814697" y="1346624"/>
                </a:cubicBezTo>
                <a:cubicBezTo>
                  <a:pt x="817726" y="1346165"/>
                  <a:pt x="820701" y="1345688"/>
                  <a:pt x="823778" y="1345250"/>
                </a:cubicBezTo>
                <a:close/>
                <a:moveTo>
                  <a:pt x="2804675" y="1344353"/>
                </a:moveTo>
                <a:cubicBezTo>
                  <a:pt x="2806190" y="1345010"/>
                  <a:pt x="2808436" y="1345588"/>
                  <a:pt x="2808925" y="1346344"/>
                </a:cubicBezTo>
                <a:cubicBezTo>
                  <a:pt x="2809217" y="1346843"/>
                  <a:pt x="2806921" y="1347600"/>
                  <a:pt x="2805213" y="1348556"/>
                </a:cubicBezTo>
                <a:cubicBezTo>
                  <a:pt x="2803067" y="1347480"/>
                  <a:pt x="2800771" y="1346843"/>
                  <a:pt x="2800625" y="1346105"/>
                </a:cubicBezTo>
                <a:cubicBezTo>
                  <a:pt x="2800527" y="1345567"/>
                  <a:pt x="2803213" y="1344930"/>
                  <a:pt x="2804675" y="1344353"/>
                </a:cubicBezTo>
                <a:close/>
                <a:moveTo>
                  <a:pt x="5188727" y="1343815"/>
                </a:moveTo>
                <a:cubicBezTo>
                  <a:pt x="5192391" y="1344612"/>
                  <a:pt x="5196001" y="1345429"/>
                  <a:pt x="5199661" y="1346225"/>
                </a:cubicBezTo>
                <a:cubicBezTo>
                  <a:pt x="5198879" y="1346802"/>
                  <a:pt x="5198049" y="1347401"/>
                  <a:pt x="5197271" y="1347978"/>
                </a:cubicBezTo>
                <a:cubicBezTo>
                  <a:pt x="5193657" y="1347121"/>
                  <a:pt x="5190095" y="1346265"/>
                  <a:pt x="5186532" y="1345429"/>
                </a:cubicBezTo>
                <a:cubicBezTo>
                  <a:pt x="5187263" y="1344892"/>
                  <a:pt x="5187995" y="1344353"/>
                  <a:pt x="5188727" y="1343815"/>
                </a:cubicBezTo>
                <a:close/>
                <a:moveTo>
                  <a:pt x="3334546" y="1341903"/>
                </a:moveTo>
                <a:cubicBezTo>
                  <a:pt x="3335181" y="1342063"/>
                  <a:pt x="3336059" y="1342162"/>
                  <a:pt x="3336305" y="1342382"/>
                </a:cubicBezTo>
                <a:cubicBezTo>
                  <a:pt x="3336549" y="1342581"/>
                  <a:pt x="3336059" y="1342919"/>
                  <a:pt x="3335914" y="1343158"/>
                </a:cubicBezTo>
                <a:cubicBezTo>
                  <a:pt x="3335231" y="1343158"/>
                  <a:pt x="3334546" y="1343158"/>
                  <a:pt x="3333863" y="1343158"/>
                </a:cubicBezTo>
                <a:cubicBezTo>
                  <a:pt x="3334107" y="1342740"/>
                  <a:pt x="3334303" y="1342322"/>
                  <a:pt x="3334546" y="1341903"/>
                </a:cubicBezTo>
                <a:close/>
                <a:moveTo>
                  <a:pt x="2980259" y="1340210"/>
                </a:moveTo>
                <a:cubicBezTo>
                  <a:pt x="2976743" y="1347480"/>
                  <a:pt x="2974744" y="1347779"/>
                  <a:pt x="2949263" y="1345449"/>
                </a:cubicBezTo>
                <a:cubicBezTo>
                  <a:pt x="2952923" y="1341863"/>
                  <a:pt x="2952923" y="1341863"/>
                  <a:pt x="2980259" y="1340210"/>
                </a:cubicBezTo>
                <a:close/>
                <a:moveTo>
                  <a:pt x="2873847" y="1339592"/>
                </a:moveTo>
                <a:cubicBezTo>
                  <a:pt x="2881899" y="1341205"/>
                  <a:pt x="2883559" y="1343317"/>
                  <a:pt x="2875455" y="1347201"/>
                </a:cubicBezTo>
                <a:cubicBezTo>
                  <a:pt x="2872528" y="1344353"/>
                  <a:pt x="2870575" y="1342442"/>
                  <a:pt x="2868621" y="1340550"/>
                </a:cubicBezTo>
                <a:cubicBezTo>
                  <a:pt x="2871209" y="1340050"/>
                  <a:pt x="2873014" y="1339433"/>
                  <a:pt x="2873847" y="1339592"/>
                </a:cubicBezTo>
                <a:close/>
                <a:moveTo>
                  <a:pt x="2922805" y="1339453"/>
                </a:moveTo>
                <a:cubicBezTo>
                  <a:pt x="2922805" y="1339772"/>
                  <a:pt x="2922805" y="1340091"/>
                  <a:pt x="2922805" y="1340429"/>
                </a:cubicBezTo>
                <a:cubicBezTo>
                  <a:pt x="2922269" y="1340568"/>
                  <a:pt x="2921731" y="1340728"/>
                  <a:pt x="2921194" y="1340907"/>
                </a:cubicBezTo>
                <a:cubicBezTo>
                  <a:pt x="2920803" y="1340628"/>
                  <a:pt x="2920462" y="1340370"/>
                  <a:pt x="2920071" y="1340091"/>
                </a:cubicBezTo>
                <a:cubicBezTo>
                  <a:pt x="2920999" y="1339872"/>
                  <a:pt x="2921877" y="1339672"/>
                  <a:pt x="2922805" y="1339453"/>
                </a:cubicBezTo>
                <a:close/>
                <a:moveTo>
                  <a:pt x="5034183" y="1339054"/>
                </a:moveTo>
                <a:cubicBezTo>
                  <a:pt x="5023299" y="1342442"/>
                  <a:pt x="5023299" y="1342442"/>
                  <a:pt x="5007093" y="1340190"/>
                </a:cubicBezTo>
                <a:cubicBezTo>
                  <a:pt x="5018369" y="1339732"/>
                  <a:pt x="5024765" y="1339453"/>
                  <a:pt x="5034183" y="1339054"/>
                </a:cubicBezTo>
                <a:close/>
                <a:moveTo>
                  <a:pt x="4945517" y="1339015"/>
                </a:moveTo>
                <a:lnTo>
                  <a:pt x="4981321" y="1339015"/>
                </a:lnTo>
                <a:cubicBezTo>
                  <a:pt x="4981223" y="1339752"/>
                  <a:pt x="4981076" y="1340489"/>
                  <a:pt x="4980979" y="1341226"/>
                </a:cubicBezTo>
                <a:close/>
                <a:moveTo>
                  <a:pt x="1283807" y="1338989"/>
                </a:moveTo>
                <a:lnTo>
                  <a:pt x="1276667" y="1340808"/>
                </a:lnTo>
                <a:cubicBezTo>
                  <a:pt x="1276326" y="1340410"/>
                  <a:pt x="1275983" y="1340032"/>
                  <a:pt x="1275641" y="1339632"/>
                </a:cubicBezTo>
                <a:close/>
                <a:moveTo>
                  <a:pt x="4944562" y="1338955"/>
                </a:moveTo>
                <a:lnTo>
                  <a:pt x="4945517" y="1339015"/>
                </a:lnTo>
                <a:lnTo>
                  <a:pt x="4944415" y="1339015"/>
                </a:lnTo>
                <a:lnTo>
                  <a:pt x="4944397" y="1339013"/>
                </a:lnTo>
                <a:close/>
                <a:moveTo>
                  <a:pt x="1284190" y="1338947"/>
                </a:moveTo>
                <a:lnTo>
                  <a:pt x="1283989" y="1338974"/>
                </a:lnTo>
                <a:lnTo>
                  <a:pt x="1283807" y="1338989"/>
                </a:lnTo>
                <a:lnTo>
                  <a:pt x="1283940" y="1338955"/>
                </a:lnTo>
                <a:close/>
                <a:moveTo>
                  <a:pt x="3810868" y="1337919"/>
                </a:moveTo>
                <a:cubicBezTo>
                  <a:pt x="3811405" y="1338358"/>
                  <a:pt x="3811991" y="1338796"/>
                  <a:pt x="3812529" y="1339234"/>
                </a:cubicBezTo>
                <a:cubicBezTo>
                  <a:pt x="3811210" y="1339533"/>
                  <a:pt x="3809943" y="1339812"/>
                  <a:pt x="3808672" y="1340091"/>
                </a:cubicBezTo>
                <a:cubicBezTo>
                  <a:pt x="3808087" y="1339652"/>
                  <a:pt x="3806867" y="1338936"/>
                  <a:pt x="3807110" y="1338816"/>
                </a:cubicBezTo>
                <a:cubicBezTo>
                  <a:pt x="3808087" y="1338397"/>
                  <a:pt x="3809553" y="1338197"/>
                  <a:pt x="3810868" y="1337919"/>
                </a:cubicBezTo>
                <a:close/>
                <a:moveTo>
                  <a:pt x="2608544" y="1337521"/>
                </a:moveTo>
                <a:cubicBezTo>
                  <a:pt x="2609666" y="1337502"/>
                  <a:pt x="2610888" y="1338059"/>
                  <a:pt x="2612059" y="1338358"/>
                </a:cubicBezTo>
                <a:cubicBezTo>
                  <a:pt x="2611230" y="1338816"/>
                  <a:pt x="2610057" y="1339712"/>
                  <a:pt x="2609569" y="1339652"/>
                </a:cubicBezTo>
                <a:cubicBezTo>
                  <a:pt x="2607909" y="1339433"/>
                  <a:pt x="2606544" y="1338915"/>
                  <a:pt x="2605030" y="1338497"/>
                </a:cubicBezTo>
                <a:cubicBezTo>
                  <a:pt x="2606202" y="1338158"/>
                  <a:pt x="2607322" y="1337562"/>
                  <a:pt x="2608544" y="1337521"/>
                </a:cubicBezTo>
                <a:close/>
                <a:moveTo>
                  <a:pt x="4929924" y="1337432"/>
                </a:moveTo>
                <a:lnTo>
                  <a:pt x="4944397" y="1339013"/>
                </a:lnTo>
                <a:lnTo>
                  <a:pt x="4932891" y="1343048"/>
                </a:lnTo>
                <a:cubicBezTo>
                  <a:pt x="4928857" y="1344289"/>
                  <a:pt x="4924159" y="1344462"/>
                  <a:pt x="4917228" y="1340747"/>
                </a:cubicBezTo>
                <a:cubicBezTo>
                  <a:pt x="4921327" y="1338995"/>
                  <a:pt x="4925475" y="1337805"/>
                  <a:pt x="4929924" y="1337432"/>
                </a:cubicBezTo>
                <a:close/>
                <a:moveTo>
                  <a:pt x="2737363" y="1337282"/>
                </a:moveTo>
                <a:cubicBezTo>
                  <a:pt x="2737754" y="1337680"/>
                  <a:pt x="2738193" y="1338098"/>
                  <a:pt x="2738584" y="1338497"/>
                </a:cubicBezTo>
                <a:cubicBezTo>
                  <a:pt x="2735605" y="1339134"/>
                  <a:pt x="2732679" y="1339772"/>
                  <a:pt x="2729747" y="1340410"/>
                </a:cubicBezTo>
                <a:cubicBezTo>
                  <a:pt x="2729113" y="1339792"/>
                  <a:pt x="2728478" y="1339154"/>
                  <a:pt x="2727843" y="1338536"/>
                </a:cubicBezTo>
                <a:cubicBezTo>
                  <a:pt x="2731017" y="1338118"/>
                  <a:pt x="2734189" y="1337700"/>
                  <a:pt x="2737363" y="1337282"/>
                </a:cubicBezTo>
                <a:close/>
                <a:moveTo>
                  <a:pt x="1300636" y="1336665"/>
                </a:moveTo>
                <a:cubicBezTo>
                  <a:pt x="1300979" y="1337242"/>
                  <a:pt x="1301317" y="1337800"/>
                  <a:pt x="1301659" y="1338377"/>
                </a:cubicBezTo>
                <a:lnTo>
                  <a:pt x="1284190" y="1338947"/>
                </a:lnTo>
                <a:close/>
                <a:moveTo>
                  <a:pt x="1127396" y="1334414"/>
                </a:moveTo>
                <a:cubicBezTo>
                  <a:pt x="1115487" y="1339054"/>
                  <a:pt x="1041435" y="1346424"/>
                  <a:pt x="1025766" y="1344333"/>
                </a:cubicBezTo>
                <a:cubicBezTo>
                  <a:pt x="1057886" y="1341205"/>
                  <a:pt x="1090003" y="1338059"/>
                  <a:pt x="1127396" y="1334414"/>
                </a:cubicBezTo>
                <a:close/>
                <a:moveTo>
                  <a:pt x="3054796" y="1333976"/>
                </a:moveTo>
                <a:cubicBezTo>
                  <a:pt x="3058310" y="1334414"/>
                  <a:pt x="3061777" y="1334832"/>
                  <a:pt x="3065294" y="1335271"/>
                </a:cubicBezTo>
                <a:cubicBezTo>
                  <a:pt x="3064949" y="1335748"/>
                  <a:pt x="3064656" y="1336246"/>
                  <a:pt x="3064317" y="1336745"/>
                </a:cubicBezTo>
                <a:cubicBezTo>
                  <a:pt x="3060800" y="1336366"/>
                  <a:pt x="3057238" y="1335987"/>
                  <a:pt x="3053674" y="1335608"/>
                </a:cubicBezTo>
                <a:cubicBezTo>
                  <a:pt x="3054016" y="1335072"/>
                  <a:pt x="3054406" y="1334514"/>
                  <a:pt x="3054796" y="1333976"/>
                </a:cubicBezTo>
                <a:close/>
                <a:moveTo>
                  <a:pt x="3455556" y="1332024"/>
                </a:moveTo>
                <a:cubicBezTo>
                  <a:pt x="3456044" y="1332045"/>
                  <a:pt x="3456385" y="1332402"/>
                  <a:pt x="3456824" y="1332620"/>
                </a:cubicBezTo>
                <a:cubicBezTo>
                  <a:pt x="3455799" y="1332821"/>
                  <a:pt x="3454725" y="1332999"/>
                  <a:pt x="3453653" y="1333198"/>
                </a:cubicBezTo>
                <a:cubicBezTo>
                  <a:pt x="3453653" y="1332919"/>
                  <a:pt x="3453653" y="1332641"/>
                  <a:pt x="3453653" y="1332363"/>
                </a:cubicBezTo>
                <a:cubicBezTo>
                  <a:pt x="3454237" y="1332244"/>
                  <a:pt x="3454920" y="1332004"/>
                  <a:pt x="3455556" y="1332024"/>
                </a:cubicBezTo>
                <a:close/>
                <a:moveTo>
                  <a:pt x="2933474" y="1330962"/>
                </a:moveTo>
                <a:lnTo>
                  <a:pt x="2933740" y="1330988"/>
                </a:lnTo>
                <a:lnTo>
                  <a:pt x="2933803" y="1331020"/>
                </a:lnTo>
                <a:lnTo>
                  <a:pt x="2933641" y="1331048"/>
                </a:lnTo>
                <a:close/>
                <a:moveTo>
                  <a:pt x="3954625" y="1330012"/>
                </a:moveTo>
                <a:cubicBezTo>
                  <a:pt x="3962970" y="1330012"/>
                  <a:pt x="3968587" y="1330012"/>
                  <a:pt x="3974493" y="1330012"/>
                </a:cubicBezTo>
                <a:cubicBezTo>
                  <a:pt x="3973907" y="1331147"/>
                  <a:pt x="3974151" y="1332004"/>
                  <a:pt x="3973272" y="1332282"/>
                </a:cubicBezTo>
                <a:cubicBezTo>
                  <a:pt x="3967268" y="1334254"/>
                  <a:pt x="3961166" y="1335608"/>
                  <a:pt x="3954625" y="1330012"/>
                </a:cubicBezTo>
                <a:close/>
                <a:moveTo>
                  <a:pt x="3336256" y="1329535"/>
                </a:moveTo>
                <a:cubicBezTo>
                  <a:pt x="3338209" y="1330549"/>
                  <a:pt x="3340111" y="1331546"/>
                  <a:pt x="3342064" y="1332542"/>
                </a:cubicBezTo>
                <a:cubicBezTo>
                  <a:pt x="3341185" y="1332880"/>
                  <a:pt x="3340355" y="1333198"/>
                  <a:pt x="3339477" y="1333518"/>
                </a:cubicBezTo>
                <a:cubicBezTo>
                  <a:pt x="3337086" y="1332620"/>
                  <a:pt x="3334742" y="1331745"/>
                  <a:pt x="3332352" y="1330868"/>
                </a:cubicBezTo>
                <a:cubicBezTo>
                  <a:pt x="3333667" y="1330410"/>
                  <a:pt x="3334937" y="1329973"/>
                  <a:pt x="3336256" y="1329535"/>
                </a:cubicBezTo>
                <a:close/>
                <a:moveTo>
                  <a:pt x="4220951" y="1329415"/>
                </a:moveTo>
                <a:cubicBezTo>
                  <a:pt x="4220951" y="1329754"/>
                  <a:pt x="4220951" y="1330072"/>
                  <a:pt x="4220951" y="1330390"/>
                </a:cubicBezTo>
                <a:cubicBezTo>
                  <a:pt x="4220413" y="1330549"/>
                  <a:pt x="4219877" y="1330709"/>
                  <a:pt x="4219339" y="1330889"/>
                </a:cubicBezTo>
                <a:cubicBezTo>
                  <a:pt x="4218949" y="1330610"/>
                  <a:pt x="4218168" y="1330132"/>
                  <a:pt x="4218265" y="1330092"/>
                </a:cubicBezTo>
                <a:cubicBezTo>
                  <a:pt x="4219047" y="1329814"/>
                  <a:pt x="4220023" y="1329634"/>
                  <a:pt x="4220951" y="1329415"/>
                </a:cubicBezTo>
                <a:close/>
                <a:moveTo>
                  <a:pt x="1271395" y="1328817"/>
                </a:moveTo>
                <a:cubicBezTo>
                  <a:pt x="1272177" y="1329335"/>
                  <a:pt x="1272909" y="1329834"/>
                  <a:pt x="1273691" y="1330332"/>
                </a:cubicBezTo>
                <a:cubicBezTo>
                  <a:pt x="1269588" y="1331566"/>
                  <a:pt x="1265440" y="1332782"/>
                  <a:pt x="1261341" y="1333996"/>
                </a:cubicBezTo>
                <a:cubicBezTo>
                  <a:pt x="1260023" y="1333218"/>
                  <a:pt x="1258704" y="1332423"/>
                  <a:pt x="1257385" y="1331646"/>
                </a:cubicBezTo>
                <a:cubicBezTo>
                  <a:pt x="1262071" y="1330709"/>
                  <a:pt x="1266759" y="1329773"/>
                  <a:pt x="1271395" y="1328817"/>
                </a:cubicBezTo>
                <a:close/>
                <a:moveTo>
                  <a:pt x="4043026" y="1328717"/>
                </a:moveTo>
                <a:cubicBezTo>
                  <a:pt x="4043515" y="1328737"/>
                  <a:pt x="4043857" y="1329136"/>
                  <a:pt x="4044247" y="1329355"/>
                </a:cubicBezTo>
                <a:cubicBezTo>
                  <a:pt x="4043173" y="1329535"/>
                  <a:pt x="4042049" y="1329714"/>
                  <a:pt x="4040975" y="1329893"/>
                </a:cubicBezTo>
                <a:cubicBezTo>
                  <a:pt x="4040975" y="1329614"/>
                  <a:pt x="4040975" y="1329335"/>
                  <a:pt x="4040975" y="1329076"/>
                </a:cubicBezTo>
                <a:cubicBezTo>
                  <a:pt x="4041707" y="1328916"/>
                  <a:pt x="4042440" y="1328678"/>
                  <a:pt x="4043026" y="1328717"/>
                </a:cubicBezTo>
                <a:close/>
                <a:moveTo>
                  <a:pt x="1194758" y="1327523"/>
                </a:moveTo>
                <a:cubicBezTo>
                  <a:pt x="1195687" y="1327603"/>
                  <a:pt x="1196223" y="1328418"/>
                  <a:pt x="1196956" y="1328897"/>
                </a:cubicBezTo>
                <a:cubicBezTo>
                  <a:pt x="1195588" y="1329136"/>
                  <a:pt x="1194172" y="1329355"/>
                  <a:pt x="1192805" y="1329595"/>
                </a:cubicBezTo>
                <a:cubicBezTo>
                  <a:pt x="1192026" y="1329096"/>
                  <a:pt x="1191294" y="1328598"/>
                  <a:pt x="1190561" y="1328099"/>
                </a:cubicBezTo>
                <a:cubicBezTo>
                  <a:pt x="1191978" y="1327880"/>
                  <a:pt x="1193491" y="1327423"/>
                  <a:pt x="1194758" y="1327523"/>
                </a:cubicBezTo>
                <a:close/>
                <a:moveTo>
                  <a:pt x="1794775" y="1326366"/>
                </a:moveTo>
                <a:cubicBezTo>
                  <a:pt x="1781057" y="1331028"/>
                  <a:pt x="1770368" y="1335290"/>
                  <a:pt x="1763631" y="1341444"/>
                </a:cubicBezTo>
                <a:cubicBezTo>
                  <a:pt x="1756945" y="1347540"/>
                  <a:pt x="1732636" y="1350289"/>
                  <a:pt x="1711840" y="1349352"/>
                </a:cubicBezTo>
                <a:cubicBezTo>
                  <a:pt x="1718821" y="1340887"/>
                  <a:pt x="1764706" y="1327781"/>
                  <a:pt x="1794775" y="1326366"/>
                </a:cubicBezTo>
                <a:close/>
                <a:moveTo>
                  <a:pt x="4166232" y="1325650"/>
                </a:moveTo>
                <a:cubicBezTo>
                  <a:pt x="4166522" y="1327642"/>
                  <a:pt x="4166864" y="1329654"/>
                  <a:pt x="4167157" y="1331646"/>
                </a:cubicBezTo>
                <a:cubicBezTo>
                  <a:pt x="4165158" y="1331685"/>
                  <a:pt x="4163155" y="1331745"/>
                  <a:pt x="4161153" y="1331785"/>
                </a:cubicBezTo>
                <a:cubicBezTo>
                  <a:pt x="4160568" y="1329853"/>
                  <a:pt x="4159936" y="1327940"/>
                  <a:pt x="4159838" y="1326029"/>
                </a:cubicBezTo>
                <a:cubicBezTo>
                  <a:pt x="4159838" y="1325929"/>
                  <a:pt x="4163986" y="1325769"/>
                  <a:pt x="4166232" y="1325650"/>
                </a:cubicBezTo>
                <a:close/>
                <a:moveTo>
                  <a:pt x="2496518" y="1325590"/>
                </a:moveTo>
                <a:cubicBezTo>
                  <a:pt x="2497199" y="1325650"/>
                  <a:pt x="2497885" y="1325730"/>
                  <a:pt x="2498566" y="1325789"/>
                </a:cubicBezTo>
                <a:cubicBezTo>
                  <a:pt x="2498469" y="1326009"/>
                  <a:pt x="2498566" y="1326388"/>
                  <a:pt x="2498273" y="1326447"/>
                </a:cubicBezTo>
                <a:cubicBezTo>
                  <a:pt x="2497690" y="1326567"/>
                  <a:pt x="2496908" y="1326526"/>
                  <a:pt x="2496176" y="1326567"/>
                </a:cubicBezTo>
                <a:cubicBezTo>
                  <a:pt x="2496273" y="1326248"/>
                  <a:pt x="2496421" y="1325908"/>
                  <a:pt x="2496518" y="1325590"/>
                </a:cubicBezTo>
                <a:close/>
                <a:moveTo>
                  <a:pt x="5118925" y="1325410"/>
                </a:moveTo>
                <a:cubicBezTo>
                  <a:pt x="5120585" y="1326686"/>
                  <a:pt x="5122389" y="1327443"/>
                  <a:pt x="5122389" y="1328179"/>
                </a:cubicBezTo>
                <a:cubicBezTo>
                  <a:pt x="5122145" y="1336804"/>
                  <a:pt x="5123707" y="1337363"/>
                  <a:pt x="5143868" y="1335529"/>
                </a:cubicBezTo>
                <a:cubicBezTo>
                  <a:pt x="5168811" y="1333259"/>
                  <a:pt x="5168811" y="1333259"/>
                  <a:pt x="5186921" y="1335211"/>
                </a:cubicBezTo>
                <a:cubicBezTo>
                  <a:pt x="5177550" y="1338736"/>
                  <a:pt x="5162905" y="1340926"/>
                  <a:pt x="5170228" y="1346902"/>
                </a:cubicBezTo>
                <a:cubicBezTo>
                  <a:pt x="5159490" y="1344154"/>
                  <a:pt x="5149873" y="1340588"/>
                  <a:pt x="5138645" y="1339234"/>
                </a:cubicBezTo>
                <a:cubicBezTo>
                  <a:pt x="5131079" y="1338338"/>
                  <a:pt x="5121219" y="1340568"/>
                  <a:pt x="5112383" y="1341385"/>
                </a:cubicBezTo>
                <a:cubicBezTo>
                  <a:pt x="5112676" y="1341903"/>
                  <a:pt x="5112969" y="1342421"/>
                  <a:pt x="5113262" y="1342939"/>
                </a:cubicBezTo>
                <a:cubicBezTo>
                  <a:pt x="5121219" y="1344154"/>
                  <a:pt x="5129857" y="1344951"/>
                  <a:pt x="5136985" y="1346802"/>
                </a:cubicBezTo>
                <a:cubicBezTo>
                  <a:pt x="5140645" y="1347759"/>
                  <a:pt x="5143721" y="1350806"/>
                  <a:pt x="5142696" y="1352480"/>
                </a:cubicBezTo>
                <a:cubicBezTo>
                  <a:pt x="5141719" y="1354033"/>
                  <a:pt x="5134591" y="1356225"/>
                  <a:pt x="5130932" y="1356006"/>
                </a:cubicBezTo>
                <a:lnTo>
                  <a:pt x="5123105" y="1356093"/>
                </a:lnTo>
                <a:lnTo>
                  <a:pt x="5122666" y="1355576"/>
                </a:lnTo>
                <a:lnTo>
                  <a:pt x="5116585" y="1355751"/>
                </a:lnTo>
                <a:lnTo>
                  <a:pt x="5117551" y="1356154"/>
                </a:lnTo>
                <a:lnTo>
                  <a:pt x="5107472" y="1356267"/>
                </a:lnTo>
                <a:cubicBezTo>
                  <a:pt x="5099595" y="1356388"/>
                  <a:pt x="5091735" y="1356015"/>
                  <a:pt x="5084119" y="1353554"/>
                </a:cubicBezTo>
                <a:cubicBezTo>
                  <a:pt x="5078408" y="1351722"/>
                  <a:pt x="5066155" y="1353257"/>
                  <a:pt x="5056493" y="1352539"/>
                </a:cubicBezTo>
                <a:cubicBezTo>
                  <a:pt x="5071233" y="1349154"/>
                  <a:pt x="5097005" y="1355208"/>
                  <a:pt x="5100669" y="1343336"/>
                </a:cubicBezTo>
                <a:cubicBezTo>
                  <a:pt x="5086903" y="1337521"/>
                  <a:pt x="5086903" y="1337521"/>
                  <a:pt x="5063619" y="1343118"/>
                </a:cubicBezTo>
                <a:cubicBezTo>
                  <a:pt x="5057127" y="1339872"/>
                  <a:pt x="5059908" y="1337562"/>
                  <a:pt x="5068647" y="1336584"/>
                </a:cubicBezTo>
                <a:cubicBezTo>
                  <a:pt x="5072990" y="1336086"/>
                  <a:pt x="5078213" y="1337044"/>
                  <a:pt x="5082995" y="1337003"/>
                </a:cubicBezTo>
                <a:cubicBezTo>
                  <a:pt x="5089633" y="1336964"/>
                  <a:pt x="5096261" y="1336914"/>
                  <a:pt x="5101278" y="1335908"/>
                </a:cubicBezTo>
                <a:lnTo>
                  <a:pt x="5105995" y="1332167"/>
                </a:lnTo>
                <a:lnTo>
                  <a:pt x="5106119" y="1332717"/>
                </a:lnTo>
                <a:cubicBezTo>
                  <a:pt x="5111927" y="1332358"/>
                  <a:pt x="5117737" y="1332019"/>
                  <a:pt x="5123545" y="1331662"/>
                </a:cubicBezTo>
                <a:cubicBezTo>
                  <a:pt x="5123255" y="1330964"/>
                  <a:pt x="5122959" y="1330287"/>
                  <a:pt x="5122666" y="1329589"/>
                </a:cubicBezTo>
                <a:lnTo>
                  <a:pt x="5108200" y="1330419"/>
                </a:lnTo>
                <a:lnTo>
                  <a:pt x="5109893" y="1329076"/>
                </a:lnTo>
                <a:cubicBezTo>
                  <a:pt x="5109941" y="1327960"/>
                  <a:pt x="5115117" y="1326885"/>
                  <a:pt x="5118925" y="1325410"/>
                </a:cubicBezTo>
                <a:close/>
                <a:moveTo>
                  <a:pt x="2921145" y="1324674"/>
                </a:moveTo>
                <a:lnTo>
                  <a:pt x="2933474" y="1330962"/>
                </a:lnTo>
                <a:lnTo>
                  <a:pt x="2924952" y="1330123"/>
                </a:lnTo>
                <a:cubicBezTo>
                  <a:pt x="2922451" y="1329395"/>
                  <a:pt x="2920780" y="1327901"/>
                  <a:pt x="2921145" y="1324674"/>
                </a:cubicBezTo>
                <a:close/>
                <a:moveTo>
                  <a:pt x="5254284" y="1323715"/>
                </a:moveTo>
                <a:lnTo>
                  <a:pt x="5254284" y="1324434"/>
                </a:lnTo>
                <a:lnTo>
                  <a:pt x="5251159" y="1324715"/>
                </a:lnTo>
                <a:close/>
                <a:moveTo>
                  <a:pt x="3143253" y="1322831"/>
                </a:moveTo>
                <a:cubicBezTo>
                  <a:pt x="3146017" y="1323100"/>
                  <a:pt x="3147736" y="1324326"/>
                  <a:pt x="3147736" y="1327642"/>
                </a:cubicBezTo>
                <a:cubicBezTo>
                  <a:pt x="3141537" y="1326068"/>
                  <a:pt x="3137828" y="1325114"/>
                  <a:pt x="3132508" y="1323758"/>
                </a:cubicBezTo>
                <a:cubicBezTo>
                  <a:pt x="3136682" y="1323250"/>
                  <a:pt x="3140489" y="1322563"/>
                  <a:pt x="3143253" y="1322831"/>
                </a:cubicBezTo>
                <a:close/>
                <a:moveTo>
                  <a:pt x="4409273" y="1322304"/>
                </a:moveTo>
                <a:cubicBezTo>
                  <a:pt x="4416839" y="1322304"/>
                  <a:pt x="4424357" y="1322304"/>
                  <a:pt x="4431923" y="1322304"/>
                </a:cubicBezTo>
                <a:cubicBezTo>
                  <a:pt x="4431679" y="1323040"/>
                  <a:pt x="4431483" y="1323798"/>
                  <a:pt x="4431241" y="1324535"/>
                </a:cubicBezTo>
                <a:cubicBezTo>
                  <a:pt x="4423867" y="1324276"/>
                  <a:pt x="4416497" y="1323998"/>
                  <a:pt x="4409129" y="1323738"/>
                </a:cubicBezTo>
                <a:cubicBezTo>
                  <a:pt x="4409177" y="1323260"/>
                  <a:pt x="4409223" y="1322781"/>
                  <a:pt x="4409273" y="1322304"/>
                </a:cubicBezTo>
                <a:close/>
                <a:moveTo>
                  <a:pt x="3161892" y="1322045"/>
                </a:moveTo>
                <a:cubicBezTo>
                  <a:pt x="3162577" y="1322164"/>
                  <a:pt x="3163553" y="1322205"/>
                  <a:pt x="3163797" y="1322402"/>
                </a:cubicBezTo>
                <a:cubicBezTo>
                  <a:pt x="3164041" y="1322582"/>
                  <a:pt x="3163553" y="1322940"/>
                  <a:pt x="3163358" y="1323220"/>
                </a:cubicBezTo>
                <a:cubicBezTo>
                  <a:pt x="3162381" y="1323040"/>
                  <a:pt x="3161356" y="1322881"/>
                  <a:pt x="3160382" y="1322701"/>
                </a:cubicBezTo>
                <a:cubicBezTo>
                  <a:pt x="3160867" y="1322482"/>
                  <a:pt x="3161405" y="1322265"/>
                  <a:pt x="3161892" y="1322045"/>
                </a:cubicBezTo>
                <a:close/>
                <a:moveTo>
                  <a:pt x="3535559" y="1321567"/>
                </a:moveTo>
                <a:cubicBezTo>
                  <a:pt x="3537708" y="1322045"/>
                  <a:pt x="3539026" y="1322325"/>
                  <a:pt x="3540248" y="1322622"/>
                </a:cubicBezTo>
                <a:cubicBezTo>
                  <a:pt x="3538977" y="1323220"/>
                  <a:pt x="3537854" y="1323957"/>
                  <a:pt x="3536246" y="1324336"/>
                </a:cubicBezTo>
                <a:cubicBezTo>
                  <a:pt x="3535608" y="1324495"/>
                  <a:pt x="3533804" y="1323838"/>
                  <a:pt x="3532535" y="1323538"/>
                </a:cubicBezTo>
                <a:cubicBezTo>
                  <a:pt x="3533560" y="1322881"/>
                  <a:pt x="3534585" y="1322205"/>
                  <a:pt x="3535559" y="1321567"/>
                </a:cubicBezTo>
                <a:close/>
                <a:moveTo>
                  <a:pt x="5235440" y="1320432"/>
                </a:moveTo>
                <a:cubicBezTo>
                  <a:pt x="5237589" y="1326168"/>
                  <a:pt x="5231585" y="1326805"/>
                  <a:pt x="5220407" y="1324614"/>
                </a:cubicBezTo>
                <a:cubicBezTo>
                  <a:pt x="5224897" y="1323380"/>
                  <a:pt x="5229435" y="1322126"/>
                  <a:pt x="5235440" y="1320432"/>
                </a:cubicBezTo>
                <a:close/>
                <a:moveTo>
                  <a:pt x="101452" y="1320359"/>
                </a:moveTo>
                <a:cubicBezTo>
                  <a:pt x="102116" y="1322356"/>
                  <a:pt x="102781" y="1324351"/>
                  <a:pt x="103445" y="1326348"/>
                </a:cubicBezTo>
                <a:cubicBezTo>
                  <a:pt x="102813" y="1326593"/>
                  <a:pt x="102148" y="1326870"/>
                  <a:pt x="101515" y="1327116"/>
                </a:cubicBezTo>
                <a:cubicBezTo>
                  <a:pt x="100501" y="1325242"/>
                  <a:pt x="99488" y="1323401"/>
                  <a:pt x="98473" y="1321557"/>
                </a:cubicBezTo>
                <a:cubicBezTo>
                  <a:pt x="99456" y="1321158"/>
                  <a:pt x="100469" y="1320759"/>
                  <a:pt x="101452" y="1320359"/>
                </a:cubicBezTo>
                <a:close/>
                <a:moveTo>
                  <a:pt x="3111469" y="1320033"/>
                </a:moveTo>
                <a:cubicBezTo>
                  <a:pt x="3112543" y="1320451"/>
                  <a:pt x="3113667" y="1320870"/>
                  <a:pt x="3114839" y="1321328"/>
                </a:cubicBezTo>
                <a:cubicBezTo>
                  <a:pt x="3113715" y="1321746"/>
                  <a:pt x="3112788" y="1322402"/>
                  <a:pt x="3111713" y="1322443"/>
                </a:cubicBezTo>
                <a:cubicBezTo>
                  <a:pt x="3110393" y="1322482"/>
                  <a:pt x="3109030" y="1321986"/>
                  <a:pt x="3107663" y="1321706"/>
                </a:cubicBezTo>
                <a:cubicBezTo>
                  <a:pt x="3108932" y="1321149"/>
                  <a:pt x="3110199" y="1320590"/>
                  <a:pt x="3111469" y="1320033"/>
                </a:cubicBezTo>
                <a:close/>
                <a:moveTo>
                  <a:pt x="3565289" y="1319993"/>
                </a:moveTo>
                <a:cubicBezTo>
                  <a:pt x="3566265" y="1320432"/>
                  <a:pt x="3567288" y="1320870"/>
                  <a:pt x="3568219" y="1321268"/>
                </a:cubicBezTo>
                <a:cubicBezTo>
                  <a:pt x="3567435" y="1321607"/>
                  <a:pt x="3566558" y="1322304"/>
                  <a:pt x="3565581" y="1322304"/>
                </a:cubicBezTo>
                <a:cubicBezTo>
                  <a:pt x="3564262" y="1322344"/>
                  <a:pt x="3562896" y="1321886"/>
                  <a:pt x="3561528" y="1321627"/>
                </a:cubicBezTo>
                <a:cubicBezTo>
                  <a:pt x="3562799" y="1321069"/>
                  <a:pt x="3564019" y="1320531"/>
                  <a:pt x="3565289" y="1319993"/>
                </a:cubicBezTo>
                <a:close/>
                <a:moveTo>
                  <a:pt x="3227108" y="1318061"/>
                </a:moveTo>
                <a:cubicBezTo>
                  <a:pt x="3230426" y="1319933"/>
                  <a:pt x="3233601" y="1321726"/>
                  <a:pt x="3236967" y="1323619"/>
                </a:cubicBezTo>
                <a:cubicBezTo>
                  <a:pt x="3240923" y="1322562"/>
                  <a:pt x="3244144" y="1321706"/>
                  <a:pt x="3248245" y="1320590"/>
                </a:cubicBezTo>
                <a:cubicBezTo>
                  <a:pt x="3248245" y="1323140"/>
                  <a:pt x="3248245" y="1325331"/>
                  <a:pt x="3248245" y="1329216"/>
                </a:cubicBezTo>
                <a:cubicBezTo>
                  <a:pt x="3235945" y="1327204"/>
                  <a:pt x="3224667" y="1323579"/>
                  <a:pt x="3215052" y="1324216"/>
                </a:cubicBezTo>
                <a:cubicBezTo>
                  <a:pt x="3202995" y="1325012"/>
                  <a:pt x="3192645" y="1326029"/>
                  <a:pt x="3177124" y="1322682"/>
                </a:cubicBezTo>
                <a:cubicBezTo>
                  <a:pt x="3188448" y="1321528"/>
                  <a:pt x="3195722" y="1320750"/>
                  <a:pt x="3203044" y="1320072"/>
                </a:cubicBezTo>
                <a:cubicBezTo>
                  <a:pt x="3210901" y="1319356"/>
                  <a:pt x="3218809" y="1318738"/>
                  <a:pt x="3227108" y="1318061"/>
                </a:cubicBezTo>
                <a:close/>
                <a:moveTo>
                  <a:pt x="3315802" y="1317762"/>
                </a:moveTo>
                <a:cubicBezTo>
                  <a:pt x="3318245" y="1317762"/>
                  <a:pt x="3320637" y="1317762"/>
                  <a:pt x="3323027" y="1317762"/>
                </a:cubicBezTo>
                <a:cubicBezTo>
                  <a:pt x="3323027" y="1317941"/>
                  <a:pt x="3322978" y="1318122"/>
                  <a:pt x="3322929" y="1318300"/>
                </a:cubicBezTo>
                <a:cubicBezTo>
                  <a:pt x="3320540" y="1318300"/>
                  <a:pt x="3318097" y="1318300"/>
                  <a:pt x="3315704" y="1318300"/>
                </a:cubicBezTo>
                <a:cubicBezTo>
                  <a:pt x="3315704" y="1318122"/>
                  <a:pt x="3315753" y="1317941"/>
                  <a:pt x="3315802" y="1317762"/>
                </a:cubicBezTo>
                <a:close/>
                <a:moveTo>
                  <a:pt x="3875546" y="1317663"/>
                </a:moveTo>
                <a:cubicBezTo>
                  <a:pt x="3876523" y="1317822"/>
                  <a:pt x="3876914" y="1318540"/>
                  <a:pt x="3877549" y="1319018"/>
                </a:cubicBezTo>
                <a:cubicBezTo>
                  <a:pt x="3876181" y="1319097"/>
                  <a:pt x="3874621" y="1319356"/>
                  <a:pt x="3873543" y="1319178"/>
                </a:cubicBezTo>
                <a:cubicBezTo>
                  <a:pt x="3872521" y="1318998"/>
                  <a:pt x="3872033" y="1318320"/>
                  <a:pt x="3871349" y="1317862"/>
                </a:cubicBezTo>
                <a:cubicBezTo>
                  <a:pt x="3872765" y="1317782"/>
                  <a:pt x="3874423" y="1317483"/>
                  <a:pt x="3875546" y="1317663"/>
                </a:cubicBezTo>
                <a:close/>
                <a:moveTo>
                  <a:pt x="3378795" y="1316815"/>
                </a:moveTo>
                <a:cubicBezTo>
                  <a:pt x="3383595" y="1316610"/>
                  <a:pt x="3388718" y="1316946"/>
                  <a:pt x="3394393" y="1318181"/>
                </a:cubicBezTo>
                <a:cubicBezTo>
                  <a:pt x="3393709" y="1318859"/>
                  <a:pt x="3392391" y="1320072"/>
                  <a:pt x="3390389" y="1321986"/>
                </a:cubicBezTo>
                <a:cubicBezTo>
                  <a:pt x="3397418" y="1322582"/>
                  <a:pt x="3404057" y="1323140"/>
                  <a:pt x="3407964" y="1323479"/>
                </a:cubicBezTo>
                <a:cubicBezTo>
                  <a:pt x="3404007" y="1326308"/>
                  <a:pt x="3399811" y="1329296"/>
                  <a:pt x="3395516" y="1332363"/>
                </a:cubicBezTo>
                <a:cubicBezTo>
                  <a:pt x="3387119" y="1329574"/>
                  <a:pt x="3379601" y="1325630"/>
                  <a:pt x="3369987" y="1324356"/>
                </a:cubicBezTo>
                <a:cubicBezTo>
                  <a:pt x="3360613" y="1323100"/>
                  <a:pt x="3349045" y="1324554"/>
                  <a:pt x="3338112" y="1323619"/>
                </a:cubicBezTo>
                <a:cubicBezTo>
                  <a:pt x="3352901" y="1322916"/>
                  <a:pt x="3364395" y="1317430"/>
                  <a:pt x="3378795" y="1316815"/>
                </a:cubicBezTo>
                <a:close/>
                <a:moveTo>
                  <a:pt x="3428219" y="1316568"/>
                </a:moveTo>
                <a:cubicBezTo>
                  <a:pt x="3440181" y="1316786"/>
                  <a:pt x="3451602" y="1317184"/>
                  <a:pt x="3463073" y="1317165"/>
                </a:cubicBezTo>
                <a:cubicBezTo>
                  <a:pt x="3474299" y="1317165"/>
                  <a:pt x="3483721" y="1317902"/>
                  <a:pt x="3488310" y="1324096"/>
                </a:cubicBezTo>
                <a:cubicBezTo>
                  <a:pt x="3468833" y="1324236"/>
                  <a:pt x="3450137" y="1318898"/>
                  <a:pt x="3430319" y="1326347"/>
                </a:cubicBezTo>
                <a:cubicBezTo>
                  <a:pt x="3429195" y="1321029"/>
                  <a:pt x="3428609" y="1318341"/>
                  <a:pt x="3428219" y="1316568"/>
                </a:cubicBezTo>
                <a:close/>
                <a:moveTo>
                  <a:pt x="4891845" y="1315711"/>
                </a:moveTo>
                <a:cubicBezTo>
                  <a:pt x="4892187" y="1316867"/>
                  <a:pt x="4892476" y="1318022"/>
                  <a:pt x="4892818" y="1319178"/>
                </a:cubicBezTo>
                <a:cubicBezTo>
                  <a:pt x="4888426" y="1319297"/>
                  <a:pt x="4883985" y="1319496"/>
                  <a:pt x="4879541" y="1319456"/>
                </a:cubicBezTo>
                <a:cubicBezTo>
                  <a:pt x="4879249" y="1319456"/>
                  <a:pt x="4878421" y="1317086"/>
                  <a:pt x="4878860" y="1317026"/>
                </a:cubicBezTo>
                <a:cubicBezTo>
                  <a:pt x="4883057" y="1316448"/>
                  <a:pt x="4887498" y="1316110"/>
                  <a:pt x="4891845" y="1315711"/>
                </a:cubicBezTo>
                <a:close/>
                <a:moveTo>
                  <a:pt x="2349491" y="1315393"/>
                </a:moveTo>
                <a:cubicBezTo>
                  <a:pt x="2350370" y="1315492"/>
                  <a:pt x="2350957" y="1316030"/>
                  <a:pt x="2352419" y="1316748"/>
                </a:cubicBezTo>
                <a:cubicBezTo>
                  <a:pt x="2349491" y="1316748"/>
                  <a:pt x="2347440" y="1316786"/>
                  <a:pt x="2345441" y="1316688"/>
                </a:cubicBezTo>
                <a:cubicBezTo>
                  <a:pt x="2345246" y="1316668"/>
                  <a:pt x="2345294" y="1315890"/>
                  <a:pt x="2345197" y="1315452"/>
                </a:cubicBezTo>
                <a:cubicBezTo>
                  <a:pt x="2346660" y="1315432"/>
                  <a:pt x="2348172" y="1315252"/>
                  <a:pt x="2349491" y="1315393"/>
                </a:cubicBezTo>
                <a:close/>
                <a:moveTo>
                  <a:pt x="2278126" y="1314576"/>
                </a:moveTo>
                <a:cubicBezTo>
                  <a:pt x="2279395" y="1314596"/>
                  <a:pt x="2280665" y="1314695"/>
                  <a:pt x="2281935" y="1314775"/>
                </a:cubicBezTo>
                <a:cubicBezTo>
                  <a:pt x="2281788" y="1315074"/>
                  <a:pt x="2281590" y="1315372"/>
                  <a:pt x="2281443" y="1315672"/>
                </a:cubicBezTo>
                <a:cubicBezTo>
                  <a:pt x="2280176" y="1315592"/>
                  <a:pt x="2278907" y="1315512"/>
                  <a:pt x="2277637" y="1315432"/>
                </a:cubicBezTo>
                <a:cubicBezTo>
                  <a:pt x="2277783" y="1315134"/>
                  <a:pt x="2277979" y="1314576"/>
                  <a:pt x="2278126" y="1314576"/>
                </a:cubicBezTo>
                <a:close/>
                <a:moveTo>
                  <a:pt x="2326840" y="1313360"/>
                </a:moveTo>
                <a:cubicBezTo>
                  <a:pt x="2327085" y="1313878"/>
                  <a:pt x="2327329" y="1314378"/>
                  <a:pt x="2327572" y="1314894"/>
                </a:cubicBezTo>
                <a:cubicBezTo>
                  <a:pt x="2323279" y="1315293"/>
                  <a:pt x="2318932" y="1315691"/>
                  <a:pt x="2314638" y="1316089"/>
                </a:cubicBezTo>
                <a:cubicBezTo>
                  <a:pt x="2314393" y="1315332"/>
                  <a:pt x="2314197" y="1314557"/>
                  <a:pt x="2313954" y="1313799"/>
                </a:cubicBezTo>
                <a:cubicBezTo>
                  <a:pt x="2318251" y="1313639"/>
                  <a:pt x="2322545" y="1313481"/>
                  <a:pt x="2326840" y="1313360"/>
                </a:cubicBezTo>
                <a:close/>
                <a:moveTo>
                  <a:pt x="1698887" y="1313083"/>
                </a:moveTo>
                <a:lnTo>
                  <a:pt x="1698692" y="1313133"/>
                </a:lnTo>
                <a:lnTo>
                  <a:pt x="1698635" y="1313120"/>
                </a:lnTo>
                <a:lnTo>
                  <a:pt x="1698612" y="1313099"/>
                </a:lnTo>
                <a:close/>
                <a:moveTo>
                  <a:pt x="3249564" y="1312644"/>
                </a:moveTo>
                <a:cubicBezTo>
                  <a:pt x="3250245" y="1312804"/>
                  <a:pt x="3250880" y="1312943"/>
                  <a:pt x="3251563" y="1313062"/>
                </a:cubicBezTo>
                <a:cubicBezTo>
                  <a:pt x="3250831" y="1313401"/>
                  <a:pt x="3250099" y="1313739"/>
                  <a:pt x="3249369" y="1314078"/>
                </a:cubicBezTo>
                <a:cubicBezTo>
                  <a:pt x="3249023" y="1313820"/>
                  <a:pt x="3248343" y="1313541"/>
                  <a:pt x="3248343" y="1313281"/>
                </a:cubicBezTo>
                <a:cubicBezTo>
                  <a:pt x="3248343" y="1313082"/>
                  <a:pt x="3249125" y="1312862"/>
                  <a:pt x="3249564" y="1312644"/>
                </a:cubicBezTo>
                <a:close/>
                <a:moveTo>
                  <a:pt x="3170730" y="1312524"/>
                </a:moveTo>
                <a:cubicBezTo>
                  <a:pt x="3171803" y="1312584"/>
                  <a:pt x="3172585" y="1313301"/>
                  <a:pt x="3173510" y="1313720"/>
                </a:cubicBezTo>
                <a:cubicBezTo>
                  <a:pt x="3172340" y="1313999"/>
                  <a:pt x="3171071" y="1314515"/>
                  <a:pt x="3169948" y="1314456"/>
                </a:cubicBezTo>
                <a:cubicBezTo>
                  <a:pt x="3168971" y="1314396"/>
                  <a:pt x="3168141" y="1313739"/>
                  <a:pt x="3167262" y="1313341"/>
                </a:cubicBezTo>
                <a:cubicBezTo>
                  <a:pt x="3168434" y="1313042"/>
                  <a:pt x="3169703" y="1312464"/>
                  <a:pt x="3170730" y="1312524"/>
                </a:cubicBezTo>
                <a:close/>
                <a:moveTo>
                  <a:pt x="3281631" y="1311748"/>
                </a:moveTo>
                <a:cubicBezTo>
                  <a:pt x="3282316" y="1311768"/>
                  <a:pt x="3282999" y="1311768"/>
                  <a:pt x="3283682" y="1311748"/>
                </a:cubicBezTo>
                <a:cubicBezTo>
                  <a:pt x="3283341" y="1312046"/>
                  <a:pt x="3283097" y="1312385"/>
                  <a:pt x="3282559" y="1312624"/>
                </a:cubicBezTo>
                <a:cubicBezTo>
                  <a:pt x="3282461" y="1312683"/>
                  <a:pt x="3281439" y="1312424"/>
                  <a:pt x="3280805" y="1312304"/>
                </a:cubicBezTo>
                <a:cubicBezTo>
                  <a:pt x="3281097" y="1312126"/>
                  <a:pt x="3281342" y="1311928"/>
                  <a:pt x="3281631" y="1311748"/>
                </a:cubicBezTo>
                <a:close/>
                <a:moveTo>
                  <a:pt x="3206704" y="1311688"/>
                </a:moveTo>
                <a:cubicBezTo>
                  <a:pt x="3206947" y="1312245"/>
                  <a:pt x="3207143" y="1312783"/>
                  <a:pt x="3207387" y="1313341"/>
                </a:cubicBezTo>
                <a:cubicBezTo>
                  <a:pt x="3202702" y="1313780"/>
                  <a:pt x="3198066" y="1314218"/>
                  <a:pt x="3193378" y="1314656"/>
                </a:cubicBezTo>
                <a:cubicBezTo>
                  <a:pt x="3193133" y="1313878"/>
                  <a:pt x="3192939" y="1313122"/>
                  <a:pt x="3192693" y="1312344"/>
                </a:cubicBezTo>
                <a:cubicBezTo>
                  <a:pt x="3197333" y="1312126"/>
                  <a:pt x="3202018" y="1311908"/>
                  <a:pt x="3206704" y="1311688"/>
                </a:cubicBezTo>
                <a:close/>
                <a:moveTo>
                  <a:pt x="3311068" y="1311350"/>
                </a:moveTo>
                <a:cubicBezTo>
                  <a:pt x="3315949" y="1311568"/>
                  <a:pt x="3320781" y="1311808"/>
                  <a:pt x="3325613" y="1312026"/>
                </a:cubicBezTo>
                <a:cubicBezTo>
                  <a:pt x="3325469" y="1312544"/>
                  <a:pt x="3325273" y="1313042"/>
                  <a:pt x="3325127" y="1313541"/>
                </a:cubicBezTo>
                <a:cubicBezTo>
                  <a:pt x="3320341" y="1313241"/>
                  <a:pt x="3315510" y="1312962"/>
                  <a:pt x="3310628" y="1312683"/>
                </a:cubicBezTo>
                <a:cubicBezTo>
                  <a:pt x="3310775" y="1312225"/>
                  <a:pt x="3310921" y="1311788"/>
                  <a:pt x="3311068" y="1311350"/>
                </a:cubicBezTo>
                <a:close/>
                <a:moveTo>
                  <a:pt x="3120550" y="1310910"/>
                </a:moveTo>
                <a:cubicBezTo>
                  <a:pt x="3129529" y="1311568"/>
                  <a:pt x="3137584" y="1314298"/>
                  <a:pt x="3148909" y="1316767"/>
                </a:cubicBezTo>
                <a:cubicBezTo>
                  <a:pt x="3130017" y="1318540"/>
                  <a:pt x="3118449" y="1317842"/>
                  <a:pt x="3099315" y="1314238"/>
                </a:cubicBezTo>
                <a:cubicBezTo>
                  <a:pt x="3107077" y="1312922"/>
                  <a:pt x="3114447" y="1310452"/>
                  <a:pt x="3120550" y="1310910"/>
                </a:cubicBezTo>
                <a:close/>
                <a:moveTo>
                  <a:pt x="3061631" y="1310354"/>
                </a:moveTo>
                <a:cubicBezTo>
                  <a:pt x="3064170" y="1310354"/>
                  <a:pt x="3066267" y="1310074"/>
                  <a:pt x="3067195" y="1310393"/>
                </a:cubicBezTo>
                <a:cubicBezTo>
                  <a:pt x="3073442" y="1312464"/>
                  <a:pt x="3080570" y="1314337"/>
                  <a:pt x="3085305" y="1316906"/>
                </a:cubicBezTo>
                <a:cubicBezTo>
                  <a:pt x="3089163" y="1318998"/>
                  <a:pt x="3092481" y="1322085"/>
                  <a:pt x="3091846" y="1324554"/>
                </a:cubicBezTo>
                <a:cubicBezTo>
                  <a:pt x="3090868" y="1328498"/>
                  <a:pt x="3081986" y="1328060"/>
                  <a:pt x="3074469" y="1327740"/>
                </a:cubicBezTo>
                <a:cubicBezTo>
                  <a:pt x="3064802" y="1327344"/>
                  <a:pt x="3055090" y="1327045"/>
                  <a:pt x="3045426" y="1326706"/>
                </a:cubicBezTo>
                <a:cubicBezTo>
                  <a:pt x="3036981" y="1326426"/>
                  <a:pt x="3028095" y="1324416"/>
                  <a:pt x="3021701" y="1328897"/>
                </a:cubicBezTo>
                <a:cubicBezTo>
                  <a:pt x="3015452" y="1333278"/>
                  <a:pt x="3017405" y="1336884"/>
                  <a:pt x="3025851" y="1340550"/>
                </a:cubicBezTo>
                <a:cubicBezTo>
                  <a:pt x="3017162" y="1341046"/>
                  <a:pt x="3009302" y="1341485"/>
                  <a:pt x="2998760" y="1342063"/>
                </a:cubicBezTo>
                <a:cubicBezTo>
                  <a:pt x="3003640" y="1337322"/>
                  <a:pt x="3007742" y="1333378"/>
                  <a:pt x="3011841" y="1329415"/>
                </a:cubicBezTo>
                <a:cubicBezTo>
                  <a:pt x="2990216" y="1326009"/>
                  <a:pt x="2982311" y="1326128"/>
                  <a:pt x="2957853" y="1329893"/>
                </a:cubicBezTo>
                <a:cubicBezTo>
                  <a:pt x="2958536" y="1331646"/>
                  <a:pt x="2959219" y="1333478"/>
                  <a:pt x="2959952" y="1335331"/>
                </a:cubicBezTo>
                <a:cubicBezTo>
                  <a:pt x="2952435" y="1337631"/>
                  <a:pt x="2947639" y="1337308"/>
                  <a:pt x="2943843" y="1336028"/>
                </a:cubicBezTo>
                <a:lnTo>
                  <a:pt x="2933803" y="1331020"/>
                </a:lnTo>
                <a:lnTo>
                  <a:pt x="2944949" y="1329106"/>
                </a:lnTo>
                <a:cubicBezTo>
                  <a:pt x="2947579" y="1328100"/>
                  <a:pt x="2948531" y="1326666"/>
                  <a:pt x="2946187" y="1324595"/>
                </a:cubicBezTo>
                <a:cubicBezTo>
                  <a:pt x="2944135" y="1322802"/>
                  <a:pt x="2934619" y="1321667"/>
                  <a:pt x="2928419" y="1321607"/>
                </a:cubicBezTo>
                <a:cubicBezTo>
                  <a:pt x="2917681" y="1321508"/>
                  <a:pt x="2906842" y="1322464"/>
                  <a:pt x="2896056" y="1322960"/>
                </a:cubicBezTo>
                <a:cubicBezTo>
                  <a:pt x="2895665" y="1322045"/>
                  <a:pt x="2895322" y="1321129"/>
                  <a:pt x="2894981" y="1320212"/>
                </a:cubicBezTo>
                <a:cubicBezTo>
                  <a:pt x="2906598" y="1319596"/>
                  <a:pt x="2918215" y="1318978"/>
                  <a:pt x="2931884" y="1318241"/>
                </a:cubicBezTo>
                <a:cubicBezTo>
                  <a:pt x="2928858" y="1316189"/>
                  <a:pt x="2927051" y="1314934"/>
                  <a:pt x="2924463" y="1313182"/>
                </a:cubicBezTo>
                <a:cubicBezTo>
                  <a:pt x="2931933" y="1312524"/>
                  <a:pt x="2939548" y="1310910"/>
                  <a:pt x="2945894" y="1311489"/>
                </a:cubicBezTo>
                <a:cubicBezTo>
                  <a:pt x="2969567" y="1313680"/>
                  <a:pt x="2992413" y="1311529"/>
                  <a:pt x="3015550" y="1310472"/>
                </a:cubicBezTo>
                <a:cubicBezTo>
                  <a:pt x="3017454" y="1310393"/>
                  <a:pt x="3019604" y="1311290"/>
                  <a:pt x="3024582" y="1312364"/>
                </a:cubicBezTo>
                <a:cubicBezTo>
                  <a:pt x="3002713" y="1318341"/>
                  <a:pt x="2974793" y="1313222"/>
                  <a:pt x="2957169" y="1320730"/>
                </a:cubicBezTo>
                <a:cubicBezTo>
                  <a:pt x="2965224" y="1325630"/>
                  <a:pt x="2976453" y="1325690"/>
                  <a:pt x="2992609" y="1323678"/>
                </a:cubicBezTo>
                <a:cubicBezTo>
                  <a:pt x="3012769" y="1321170"/>
                  <a:pt x="3029901" y="1313780"/>
                  <a:pt x="3054651" y="1317424"/>
                </a:cubicBezTo>
                <a:cubicBezTo>
                  <a:pt x="3057336" y="1314676"/>
                  <a:pt x="3059579" y="1312424"/>
                  <a:pt x="3061631" y="1310354"/>
                </a:cubicBezTo>
                <a:close/>
                <a:moveTo>
                  <a:pt x="1709936" y="1310233"/>
                </a:moveTo>
                <a:cubicBezTo>
                  <a:pt x="1710766" y="1310931"/>
                  <a:pt x="1711596" y="1311608"/>
                  <a:pt x="1712426" y="1312304"/>
                </a:cubicBezTo>
                <a:lnTo>
                  <a:pt x="1698887" y="1313083"/>
                </a:lnTo>
                <a:close/>
                <a:moveTo>
                  <a:pt x="1772954" y="1308282"/>
                </a:moveTo>
                <a:cubicBezTo>
                  <a:pt x="1773393" y="1308521"/>
                  <a:pt x="1773784" y="1308780"/>
                  <a:pt x="1774174" y="1309019"/>
                </a:cubicBezTo>
                <a:cubicBezTo>
                  <a:pt x="1773198" y="1309338"/>
                  <a:pt x="1772172" y="1309636"/>
                  <a:pt x="1771198" y="1309935"/>
                </a:cubicBezTo>
                <a:cubicBezTo>
                  <a:pt x="1770759" y="1309696"/>
                  <a:pt x="1769929" y="1309279"/>
                  <a:pt x="1770026" y="1309238"/>
                </a:cubicBezTo>
                <a:cubicBezTo>
                  <a:pt x="1770902" y="1308879"/>
                  <a:pt x="1771980" y="1308601"/>
                  <a:pt x="1772954" y="1308282"/>
                </a:cubicBezTo>
                <a:close/>
                <a:moveTo>
                  <a:pt x="3400691" y="1306868"/>
                </a:moveTo>
                <a:cubicBezTo>
                  <a:pt x="3390196" y="1311828"/>
                  <a:pt x="3390196" y="1311828"/>
                  <a:pt x="3372719" y="1310313"/>
                </a:cubicBezTo>
                <a:cubicBezTo>
                  <a:pt x="3383802" y="1308960"/>
                  <a:pt x="3390389" y="1308142"/>
                  <a:pt x="3400691" y="1306868"/>
                </a:cubicBezTo>
                <a:close/>
                <a:moveTo>
                  <a:pt x="3458193" y="1306231"/>
                </a:moveTo>
                <a:cubicBezTo>
                  <a:pt x="3459120" y="1306649"/>
                  <a:pt x="3460094" y="1307066"/>
                  <a:pt x="3461071" y="1307484"/>
                </a:cubicBezTo>
                <a:cubicBezTo>
                  <a:pt x="3459315" y="1307764"/>
                  <a:pt x="3457558" y="1308102"/>
                  <a:pt x="3455750" y="1308242"/>
                </a:cubicBezTo>
                <a:cubicBezTo>
                  <a:pt x="3455457" y="1308262"/>
                  <a:pt x="3454725" y="1307306"/>
                  <a:pt x="3454237" y="1306788"/>
                </a:cubicBezTo>
                <a:cubicBezTo>
                  <a:pt x="3455556" y="1306609"/>
                  <a:pt x="3456874" y="1306410"/>
                  <a:pt x="3458193" y="1306231"/>
                </a:cubicBezTo>
                <a:close/>
                <a:moveTo>
                  <a:pt x="2930129" y="1305852"/>
                </a:moveTo>
                <a:cubicBezTo>
                  <a:pt x="2932664" y="1305852"/>
                  <a:pt x="2935155" y="1305852"/>
                  <a:pt x="2937692" y="1305852"/>
                </a:cubicBezTo>
                <a:cubicBezTo>
                  <a:pt x="2937643" y="1306071"/>
                  <a:pt x="2937595" y="1306290"/>
                  <a:pt x="2937546" y="1306510"/>
                </a:cubicBezTo>
                <a:cubicBezTo>
                  <a:pt x="2935009" y="1306510"/>
                  <a:pt x="2932519" y="1306510"/>
                  <a:pt x="2929982" y="1306510"/>
                </a:cubicBezTo>
                <a:cubicBezTo>
                  <a:pt x="2930031" y="1306290"/>
                  <a:pt x="2930080" y="1306071"/>
                  <a:pt x="2930129" y="1305852"/>
                </a:cubicBezTo>
                <a:close/>
                <a:moveTo>
                  <a:pt x="5209295" y="1305106"/>
                </a:moveTo>
                <a:cubicBezTo>
                  <a:pt x="5213903" y="1304696"/>
                  <a:pt x="5218625" y="1305175"/>
                  <a:pt x="5224605" y="1306629"/>
                </a:cubicBezTo>
                <a:cubicBezTo>
                  <a:pt x="5232097" y="1308452"/>
                  <a:pt x="5239274" y="1309318"/>
                  <a:pt x="5246400" y="1309320"/>
                </a:cubicBezTo>
                <a:lnTo>
                  <a:pt x="5254284" y="1308406"/>
                </a:lnTo>
                <a:lnTo>
                  <a:pt x="5254284" y="1312559"/>
                </a:lnTo>
                <a:lnTo>
                  <a:pt x="5237639" y="1312823"/>
                </a:lnTo>
                <a:cubicBezTo>
                  <a:pt x="5228267" y="1312962"/>
                  <a:pt x="5218551" y="1313780"/>
                  <a:pt x="5211473" y="1309476"/>
                </a:cubicBezTo>
                <a:cubicBezTo>
                  <a:pt x="5209523" y="1308302"/>
                  <a:pt x="5200540" y="1309040"/>
                  <a:pt x="5194683" y="1308900"/>
                </a:cubicBezTo>
                <a:cubicBezTo>
                  <a:pt x="5200198" y="1306808"/>
                  <a:pt x="5204689" y="1305513"/>
                  <a:pt x="5209295" y="1305106"/>
                </a:cubicBezTo>
                <a:close/>
                <a:moveTo>
                  <a:pt x="4564989" y="1303622"/>
                </a:moveTo>
                <a:cubicBezTo>
                  <a:pt x="4569039" y="1303622"/>
                  <a:pt x="4573092" y="1303622"/>
                  <a:pt x="4577143" y="1303622"/>
                </a:cubicBezTo>
                <a:cubicBezTo>
                  <a:pt x="4577143" y="1303920"/>
                  <a:pt x="4577143" y="1304219"/>
                  <a:pt x="4577143" y="1304517"/>
                </a:cubicBezTo>
                <a:cubicBezTo>
                  <a:pt x="4573092" y="1304517"/>
                  <a:pt x="4569039" y="1304517"/>
                  <a:pt x="4564989" y="1304517"/>
                </a:cubicBezTo>
                <a:cubicBezTo>
                  <a:pt x="4564989" y="1304219"/>
                  <a:pt x="4564989" y="1303920"/>
                  <a:pt x="4564989" y="1303622"/>
                </a:cubicBezTo>
                <a:close/>
                <a:moveTo>
                  <a:pt x="3347042" y="1302047"/>
                </a:moveTo>
                <a:cubicBezTo>
                  <a:pt x="3347433" y="1302366"/>
                  <a:pt x="3347873" y="1302685"/>
                  <a:pt x="3348263" y="1303004"/>
                </a:cubicBezTo>
                <a:cubicBezTo>
                  <a:pt x="3345577" y="1303521"/>
                  <a:pt x="3343041" y="1304258"/>
                  <a:pt x="3340257" y="1304517"/>
                </a:cubicBezTo>
                <a:cubicBezTo>
                  <a:pt x="3337330" y="1304776"/>
                  <a:pt x="3334156" y="1304576"/>
                  <a:pt x="3331081" y="1304576"/>
                </a:cubicBezTo>
                <a:cubicBezTo>
                  <a:pt x="3331131" y="1304238"/>
                  <a:pt x="3331229" y="1303920"/>
                  <a:pt x="3331278" y="1303582"/>
                </a:cubicBezTo>
                <a:cubicBezTo>
                  <a:pt x="3336549" y="1303084"/>
                  <a:pt x="3341820" y="1302565"/>
                  <a:pt x="3347042" y="1302047"/>
                </a:cubicBezTo>
                <a:close/>
                <a:moveTo>
                  <a:pt x="3720907" y="1300734"/>
                </a:moveTo>
                <a:cubicBezTo>
                  <a:pt x="3721392" y="1300753"/>
                  <a:pt x="3721735" y="1301132"/>
                  <a:pt x="3722125" y="1301351"/>
                </a:cubicBezTo>
                <a:cubicBezTo>
                  <a:pt x="3721050" y="1301529"/>
                  <a:pt x="3719928" y="1301710"/>
                  <a:pt x="3718855" y="1301887"/>
                </a:cubicBezTo>
                <a:cubicBezTo>
                  <a:pt x="3718904" y="1301609"/>
                  <a:pt x="3718904" y="1301351"/>
                  <a:pt x="3718954" y="1301072"/>
                </a:cubicBezTo>
                <a:cubicBezTo>
                  <a:pt x="3719637" y="1300932"/>
                  <a:pt x="3720321" y="1300694"/>
                  <a:pt x="3720907" y="1300734"/>
                </a:cubicBezTo>
                <a:close/>
                <a:moveTo>
                  <a:pt x="2474013" y="1300295"/>
                </a:moveTo>
                <a:cubicBezTo>
                  <a:pt x="2474550" y="1300972"/>
                  <a:pt x="2475088" y="1301670"/>
                  <a:pt x="2475624" y="1302346"/>
                </a:cubicBezTo>
                <a:cubicBezTo>
                  <a:pt x="2469230" y="1303184"/>
                  <a:pt x="2462788" y="1304020"/>
                  <a:pt x="2456344" y="1304836"/>
                </a:cubicBezTo>
                <a:cubicBezTo>
                  <a:pt x="2455806" y="1304140"/>
                  <a:pt x="2455220" y="1303422"/>
                  <a:pt x="2454683" y="1302725"/>
                </a:cubicBezTo>
                <a:cubicBezTo>
                  <a:pt x="2461127" y="1301908"/>
                  <a:pt x="2467569" y="1301112"/>
                  <a:pt x="2474013" y="1300295"/>
                </a:cubicBezTo>
                <a:close/>
                <a:moveTo>
                  <a:pt x="4731443" y="1299936"/>
                </a:moveTo>
                <a:cubicBezTo>
                  <a:pt x="4735103" y="1299936"/>
                  <a:pt x="4738812" y="1299936"/>
                  <a:pt x="4742474" y="1299936"/>
                </a:cubicBezTo>
                <a:cubicBezTo>
                  <a:pt x="4742474" y="1300156"/>
                  <a:pt x="4742474" y="1300374"/>
                  <a:pt x="4742474" y="1300594"/>
                </a:cubicBezTo>
                <a:cubicBezTo>
                  <a:pt x="4738812" y="1300594"/>
                  <a:pt x="4735103" y="1300594"/>
                  <a:pt x="4731443" y="1300594"/>
                </a:cubicBezTo>
                <a:cubicBezTo>
                  <a:pt x="4731443" y="1300374"/>
                  <a:pt x="4731443" y="1300156"/>
                  <a:pt x="4731443" y="1299936"/>
                </a:cubicBezTo>
                <a:close/>
                <a:moveTo>
                  <a:pt x="2807068" y="1299816"/>
                </a:moveTo>
                <a:cubicBezTo>
                  <a:pt x="2808240" y="1299777"/>
                  <a:pt x="2809605" y="1300534"/>
                  <a:pt x="2813707" y="1301748"/>
                </a:cubicBezTo>
                <a:cubicBezTo>
                  <a:pt x="2798525" y="1303382"/>
                  <a:pt x="2785297" y="1304816"/>
                  <a:pt x="2771143" y="1306331"/>
                </a:cubicBezTo>
                <a:cubicBezTo>
                  <a:pt x="2770654" y="1309496"/>
                  <a:pt x="2770263" y="1312325"/>
                  <a:pt x="2769726" y="1315731"/>
                </a:cubicBezTo>
                <a:cubicBezTo>
                  <a:pt x="2779488" y="1316568"/>
                  <a:pt x="2787933" y="1317284"/>
                  <a:pt x="2796233" y="1317982"/>
                </a:cubicBezTo>
                <a:cubicBezTo>
                  <a:pt x="2794670" y="1324316"/>
                  <a:pt x="2793156" y="1330469"/>
                  <a:pt x="2791593" y="1336904"/>
                </a:cubicBezTo>
                <a:cubicBezTo>
                  <a:pt x="2760744" y="1331247"/>
                  <a:pt x="2752298" y="1329495"/>
                  <a:pt x="2700363" y="1329574"/>
                </a:cubicBezTo>
                <a:cubicBezTo>
                  <a:pt x="2695679" y="1329574"/>
                  <a:pt x="2690989" y="1328578"/>
                  <a:pt x="2686206" y="1328200"/>
                </a:cubicBezTo>
                <a:cubicBezTo>
                  <a:pt x="2680691" y="1327761"/>
                  <a:pt x="2674150" y="1326567"/>
                  <a:pt x="2669610" y="1327304"/>
                </a:cubicBezTo>
                <a:cubicBezTo>
                  <a:pt x="2644180" y="1331406"/>
                  <a:pt x="2617234" y="1329176"/>
                  <a:pt x="2591362" y="1331048"/>
                </a:cubicBezTo>
                <a:cubicBezTo>
                  <a:pt x="2586089" y="1331426"/>
                  <a:pt x="2581354" y="1332960"/>
                  <a:pt x="2575838" y="1334055"/>
                </a:cubicBezTo>
                <a:cubicBezTo>
                  <a:pt x="2567394" y="1331417"/>
                  <a:pt x="2567992" y="1329844"/>
                  <a:pt x="2571201" y="1328588"/>
                </a:cubicBezTo>
                <a:lnTo>
                  <a:pt x="2582208" y="1325041"/>
                </a:lnTo>
                <a:lnTo>
                  <a:pt x="2582283" y="1325053"/>
                </a:lnTo>
                <a:lnTo>
                  <a:pt x="2582233" y="1325034"/>
                </a:lnTo>
                <a:lnTo>
                  <a:pt x="2582208" y="1325041"/>
                </a:lnTo>
                <a:lnTo>
                  <a:pt x="2556605" y="1320930"/>
                </a:lnTo>
                <a:cubicBezTo>
                  <a:pt x="2554069" y="1322622"/>
                  <a:pt x="2549967" y="1325331"/>
                  <a:pt x="2545917" y="1328020"/>
                </a:cubicBezTo>
                <a:cubicBezTo>
                  <a:pt x="2543426" y="1327582"/>
                  <a:pt x="2540889" y="1327145"/>
                  <a:pt x="2538399" y="1326706"/>
                </a:cubicBezTo>
                <a:cubicBezTo>
                  <a:pt x="2546600" y="1322126"/>
                  <a:pt x="2553825" y="1317622"/>
                  <a:pt x="2529028" y="1316130"/>
                </a:cubicBezTo>
                <a:cubicBezTo>
                  <a:pt x="2561587" y="1313261"/>
                  <a:pt x="2588188" y="1310134"/>
                  <a:pt x="2615329" y="1308681"/>
                </a:cubicBezTo>
                <a:cubicBezTo>
                  <a:pt x="2679128" y="1305274"/>
                  <a:pt x="2743123" y="1302685"/>
                  <a:pt x="2807068" y="1299816"/>
                </a:cubicBezTo>
                <a:close/>
                <a:moveTo>
                  <a:pt x="4805395" y="1299777"/>
                </a:moveTo>
                <a:lnTo>
                  <a:pt x="4810283" y="1299777"/>
                </a:lnTo>
                <a:lnTo>
                  <a:pt x="4810393" y="1300554"/>
                </a:lnTo>
                <a:lnTo>
                  <a:pt x="4805491" y="1300554"/>
                </a:lnTo>
                <a:cubicBezTo>
                  <a:pt x="4805443" y="1300295"/>
                  <a:pt x="4805443" y="1300036"/>
                  <a:pt x="4805395" y="1299777"/>
                </a:cubicBezTo>
                <a:close/>
                <a:moveTo>
                  <a:pt x="4770442" y="1299736"/>
                </a:moveTo>
                <a:cubicBezTo>
                  <a:pt x="4771129" y="1299736"/>
                  <a:pt x="4771907" y="1299677"/>
                  <a:pt x="4772494" y="1299777"/>
                </a:cubicBezTo>
                <a:cubicBezTo>
                  <a:pt x="4772787" y="1299837"/>
                  <a:pt x="4772787" y="1300176"/>
                  <a:pt x="4772933" y="1300374"/>
                </a:cubicBezTo>
                <a:cubicBezTo>
                  <a:pt x="4772299" y="1300454"/>
                  <a:pt x="4771664" y="1300534"/>
                  <a:pt x="4770983" y="1300594"/>
                </a:cubicBezTo>
                <a:cubicBezTo>
                  <a:pt x="4770835" y="1300315"/>
                  <a:pt x="4770637" y="1300016"/>
                  <a:pt x="4770442" y="1299736"/>
                </a:cubicBezTo>
                <a:close/>
                <a:moveTo>
                  <a:pt x="2344952" y="1299657"/>
                </a:moveTo>
                <a:cubicBezTo>
                  <a:pt x="2350174" y="1304278"/>
                  <a:pt x="2359448" y="1299240"/>
                  <a:pt x="2365695" y="1301052"/>
                </a:cubicBezTo>
                <a:cubicBezTo>
                  <a:pt x="2357546" y="1306429"/>
                  <a:pt x="2346170" y="1308641"/>
                  <a:pt x="2337777" y="1306051"/>
                </a:cubicBezTo>
                <a:cubicBezTo>
                  <a:pt x="2334603" y="1305075"/>
                  <a:pt x="2334700" y="1302326"/>
                  <a:pt x="2333335" y="1300374"/>
                </a:cubicBezTo>
                <a:cubicBezTo>
                  <a:pt x="2337337" y="1300096"/>
                  <a:pt x="2344510" y="1299259"/>
                  <a:pt x="2344952" y="1299657"/>
                </a:cubicBezTo>
                <a:close/>
                <a:moveTo>
                  <a:pt x="1810442" y="1299437"/>
                </a:moveTo>
                <a:cubicBezTo>
                  <a:pt x="1810687" y="1299916"/>
                  <a:pt x="1810933" y="1300414"/>
                  <a:pt x="1811174" y="1300913"/>
                </a:cubicBezTo>
                <a:cubicBezTo>
                  <a:pt x="1807808" y="1301311"/>
                  <a:pt x="1804438" y="1301690"/>
                  <a:pt x="1801071" y="1302086"/>
                </a:cubicBezTo>
                <a:cubicBezTo>
                  <a:pt x="1800729" y="1301529"/>
                  <a:pt x="1800387" y="1300972"/>
                  <a:pt x="1800045" y="1300414"/>
                </a:cubicBezTo>
                <a:cubicBezTo>
                  <a:pt x="1803513" y="1300096"/>
                  <a:pt x="1806978" y="1299757"/>
                  <a:pt x="1810442" y="1299437"/>
                </a:cubicBezTo>
                <a:close/>
                <a:moveTo>
                  <a:pt x="3415066" y="1299017"/>
                </a:moveTo>
                <a:cubicBezTo>
                  <a:pt x="3422326" y="1298871"/>
                  <a:pt x="3429661" y="1300046"/>
                  <a:pt x="3437788" y="1302984"/>
                </a:cubicBezTo>
                <a:cubicBezTo>
                  <a:pt x="3422117" y="1302984"/>
                  <a:pt x="3408987" y="1302984"/>
                  <a:pt x="3392781" y="1302984"/>
                </a:cubicBezTo>
                <a:cubicBezTo>
                  <a:pt x="3400616" y="1300634"/>
                  <a:pt x="3407804" y="1299164"/>
                  <a:pt x="3415066" y="1299017"/>
                </a:cubicBezTo>
                <a:close/>
                <a:moveTo>
                  <a:pt x="4462382" y="1298224"/>
                </a:moveTo>
                <a:cubicBezTo>
                  <a:pt x="4462823" y="1298483"/>
                  <a:pt x="4463213" y="1298742"/>
                  <a:pt x="4463653" y="1298999"/>
                </a:cubicBezTo>
                <a:cubicBezTo>
                  <a:pt x="4462627" y="1299339"/>
                  <a:pt x="4461552" y="1299657"/>
                  <a:pt x="4460527" y="1299976"/>
                </a:cubicBezTo>
                <a:cubicBezTo>
                  <a:pt x="4460087" y="1299718"/>
                  <a:pt x="4459211" y="1299278"/>
                  <a:pt x="4459305" y="1299240"/>
                </a:cubicBezTo>
                <a:cubicBezTo>
                  <a:pt x="4460236" y="1298861"/>
                  <a:pt x="4461357" y="1298563"/>
                  <a:pt x="4462382" y="1298224"/>
                </a:cubicBezTo>
                <a:close/>
                <a:moveTo>
                  <a:pt x="3478595" y="1298203"/>
                </a:moveTo>
                <a:cubicBezTo>
                  <a:pt x="3479424" y="1298502"/>
                  <a:pt x="3480254" y="1298801"/>
                  <a:pt x="3481085" y="1299099"/>
                </a:cubicBezTo>
                <a:cubicBezTo>
                  <a:pt x="3480450" y="1299259"/>
                  <a:pt x="3479766" y="1299418"/>
                  <a:pt x="3479134" y="1299576"/>
                </a:cubicBezTo>
                <a:cubicBezTo>
                  <a:pt x="3478595" y="1299398"/>
                  <a:pt x="3477669" y="1299220"/>
                  <a:pt x="3477669" y="1299020"/>
                </a:cubicBezTo>
                <a:cubicBezTo>
                  <a:pt x="3477620" y="1298762"/>
                  <a:pt x="3478253" y="1298483"/>
                  <a:pt x="3478595" y="1298203"/>
                </a:cubicBezTo>
                <a:close/>
                <a:moveTo>
                  <a:pt x="4551761" y="1297466"/>
                </a:moveTo>
                <a:cubicBezTo>
                  <a:pt x="4552395" y="1297806"/>
                  <a:pt x="4552981" y="1298144"/>
                  <a:pt x="4553518" y="1298483"/>
                </a:cubicBezTo>
                <a:cubicBezTo>
                  <a:pt x="4552932" y="1298582"/>
                  <a:pt x="4552004" y="1298841"/>
                  <a:pt x="4551761" y="1298762"/>
                </a:cubicBezTo>
                <a:cubicBezTo>
                  <a:pt x="4551028" y="1298502"/>
                  <a:pt x="4550490" y="1298104"/>
                  <a:pt x="4549905" y="1297765"/>
                </a:cubicBezTo>
                <a:cubicBezTo>
                  <a:pt x="4550539" y="1297666"/>
                  <a:pt x="4551125" y="1297566"/>
                  <a:pt x="4551761" y="1297466"/>
                </a:cubicBezTo>
                <a:close/>
                <a:moveTo>
                  <a:pt x="4506705" y="1296471"/>
                </a:moveTo>
                <a:cubicBezTo>
                  <a:pt x="4510951" y="1299020"/>
                  <a:pt x="4515201" y="1301568"/>
                  <a:pt x="4521496" y="1305394"/>
                </a:cubicBezTo>
                <a:cubicBezTo>
                  <a:pt x="4512221" y="1305075"/>
                  <a:pt x="4506509" y="1304896"/>
                  <a:pt x="4499139" y="1304636"/>
                </a:cubicBezTo>
                <a:cubicBezTo>
                  <a:pt x="4500213" y="1301630"/>
                  <a:pt x="4501093" y="1299240"/>
                  <a:pt x="4501971" y="1296829"/>
                </a:cubicBezTo>
                <a:cubicBezTo>
                  <a:pt x="4503583" y="1296709"/>
                  <a:pt x="4505142" y="1296590"/>
                  <a:pt x="4506705" y="1296471"/>
                </a:cubicBezTo>
                <a:close/>
                <a:moveTo>
                  <a:pt x="4003487" y="1296431"/>
                </a:moveTo>
                <a:cubicBezTo>
                  <a:pt x="4003877" y="1296669"/>
                  <a:pt x="4004219" y="1296889"/>
                  <a:pt x="4004610" y="1297128"/>
                </a:cubicBezTo>
                <a:cubicBezTo>
                  <a:pt x="4003682" y="1297406"/>
                  <a:pt x="4002802" y="1297685"/>
                  <a:pt x="4001827" y="1297984"/>
                </a:cubicBezTo>
                <a:cubicBezTo>
                  <a:pt x="4001439" y="1297765"/>
                  <a:pt x="4000655" y="1297366"/>
                  <a:pt x="4000751" y="1297327"/>
                </a:cubicBezTo>
                <a:cubicBezTo>
                  <a:pt x="4001585" y="1296988"/>
                  <a:pt x="4002558" y="1296709"/>
                  <a:pt x="4003487" y="1296431"/>
                </a:cubicBezTo>
                <a:close/>
                <a:moveTo>
                  <a:pt x="4052202" y="1296350"/>
                </a:moveTo>
                <a:cubicBezTo>
                  <a:pt x="4052644" y="1296609"/>
                  <a:pt x="4053471" y="1297028"/>
                  <a:pt x="4053423" y="1297068"/>
                </a:cubicBezTo>
                <a:cubicBezTo>
                  <a:pt x="4052495" y="1297427"/>
                  <a:pt x="4051422" y="1297726"/>
                  <a:pt x="4050398" y="1298044"/>
                </a:cubicBezTo>
                <a:cubicBezTo>
                  <a:pt x="4049959" y="1297785"/>
                  <a:pt x="4049127" y="1297366"/>
                  <a:pt x="4049226" y="1297327"/>
                </a:cubicBezTo>
                <a:cubicBezTo>
                  <a:pt x="4050104" y="1296968"/>
                  <a:pt x="4051179" y="1296669"/>
                  <a:pt x="4052202" y="1296350"/>
                </a:cubicBezTo>
                <a:close/>
                <a:moveTo>
                  <a:pt x="5213134" y="1296330"/>
                </a:moveTo>
                <a:cubicBezTo>
                  <a:pt x="5213720" y="1296510"/>
                  <a:pt x="5214305" y="1296689"/>
                  <a:pt x="5214843" y="1296868"/>
                </a:cubicBezTo>
                <a:cubicBezTo>
                  <a:pt x="5214062" y="1297247"/>
                  <a:pt x="5213281" y="1297646"/>
                  <a:pt x="5212351" y="1297984"/>
                </a:cubicBezTo>
                <a:cubicBezTo>
                  <a:pt x="5212255" y="1298024"/>
                  <a:pt x="5211279" y="1297666"/>
                  <a:pt x="5210695" y="1297486"/>
                </a:cubicBezTo>
                <a:cubicBezTo>
                  <a:pt x="5211521" y="1297108"/>
                  <a:pt x="5212303" y="1296709"/>
                  <a:pt x="5213134" y="1296330"/>
                </a:cubicBezTo>
                <a:close/>
                <a:moveTo>
                  <a:pt x="3377257" y="1296152"/>
                </a:moveTo>
                <a:cubicBezTo>
                  <a:pt x="3386827" y="1303502"/>
                  <a:pt x="3386534" y="1303661"/>
                  <a:pt x="3360662" y="1304238"/>
                </a:cubicBezTo>
                <a:cubicBezTo>
                  <a:pt x="3365249" y="1301251"/>
                  <a:pt x="3367936" y="1299259"/>
                  <a:pt x="3371254" y="1297466"/>
                </a:cubicBezTo>
                <a:cubicBezTo>
                  <a:pt x="3372523" y="1296808"/>
                  <a:pt x="3375209" y="1296570"/>
                  <a:pt x="3377257" y="1296152"/>
                </a:cubicBezTo>
                <a:close/>
                <a:moveTo>
                  <a:pt x="3954014" y="1295962"/>
                </a:moveTo>
                <a:cubicBezTo>
                  <a:pt x="3957613" y="1296062"/>
                  <a:pt x="3960946" y="1297278"/>
                  <a:pt x="3963898" y="1300474"/>
                </a:cubicBezTo>
                <a:cubicBezTo>
                  <a:pt x="3954625" y="1299458"/>
                  <a:pt x="3948573" y="1298782"/>
                  <a:pt x="3942519" y="1298144"/>
                </a:cubicBezTo>
                <a:cubicBezTo>
                  <a:pt x="3946546" y="1296879"/>
                  <a:pt x="3950414" y="1295863"/>
                  <a:pt x="3954014" y="1295962"/>
                </a:cubicBezTo>
                <a:close/>
                <a:moveTo>
                  <a:pt x="4081442" y="1295933"/>
                </a:moveTo>
                <a:cubicBezTo>
                  <a:pt x="4081590" y="1296729"/>
                  <a:pt x="4081784" y="1297546"/>
                  <a:pt x="4081981" y="1298363"/>
                </a:cubicBezTo>
                <a:cubicBezTo>
                  <a:pt x="4078369" y="1298442"/>
                  <a:pt x="4074804" y="1298502"/>
                  <a:pt x="4071189" y="1298582"/>
                </a:cubicBezTo>
                <a:cubicBezTo>
                  <a:pt x="4070998" y="1298064"/>
                  <a:pt x="4070802" y="1297546"/>
                  <a:pt x="4070607" y="1297028"/>
                </a:cubicBezTo>
                <a:cubicBezTo>
                  <a:pt x="4074218" y="1296650"/>
                  <a:pt x="4077829" y="1296290"/>
                  <a:pt x="4081442" y="1295933"/>
                </a:cubicBezTo>
                <a:close/>
                <a:moveTo>
                  <a:pt x="3667846" y="1295814"/>
                </a:moveTo>
                <a:cubicBezTo>
                  <a:pt x="3669213" y="1296013"/>
                  <a:pt x="3670626" y="1296212"/>
                  <a:pt x="3671945" y="1296411"/>
                </a:cubicBezTo>
                <a:cubicBezTo>
                  <a:pt x="3670969" y="1297008"/>
                  <a:pt x="3669992" y="1297626"/>
                  <a:pt x="3669018" y="1298224"/>
                </a:cubicBezTo>
                <a:cubicBezTo>
                  <a:pt x="3667894" y="1297845"/>
                  <a:pt x="3666333" y="1297546"/>
                  <a:pt x="3665745" y="1297068"/>
                </a:cubicBezTo>
                <a:cubicBezTo>
                  <a:pt x="3665501" y="1296848"/>
                  <a:pt x="3667113" y="1296232"/>
                  <a:pt x="3667846" y="1295814"/>
                </a:cubicBezTo>
                <a:close/>
                <a:moveTo>
                  <a:pt x="4101309" y="1295734"/>
                </a:moveTo>
                <a:cubicBezTo>
                  <a:pt x="4111267" y="1296371"/>
                  <a:pt x="4121177" y="1297008"/>
                  <a:pt x="4131134" y="1297646"/>
                </a:cubicBezTo>
                <a:cubicBezTo>
                  <a:pt x="4120835" y="1298801"/>
                  <a:pt x="4110534" y="1299856"/>
                  <a:pt x="4100723" y="1298044"/>
                </a:cubicBezTo>
                <a:cubicBezTo>
                  <a:pt x="4100919" y="1297267"/>
                  <a:pt x="4101115" y="1296510"/>
                  <a:pt x="4101309" y="1295734"/>
                </a:cubicBezTo>
                <a:close/>
                <a:moveTo>
                  <a:pt x="3694547" y="1295674"/>
                </a:moveTo>
                <a:cubicBezTo>
                  <a:pt x="3698793" y="1297366"/>
                  <a:pt x="3703039" y="1299040"/>
                  <a:pt x="3707288" y="1300734"/>
                </a:cubicBezTo>
                <a:cubicBezTo>
                  <a:pt x="3705237" y="1301690"/>
                  <a:pt x="3703234" y="1302625"/>
                  <a:pt x="3701185" y="1303582"/>
                </a:cubicBezTo>
                <a:cubicBezTo>
                  <a:pt x="3696351" y="1302246"/>
                  <a:pt x="3691569" y="1300913"/>
                  <a:pt x="3686737" y="1299576"/>
                </a:cubicBezTo>
                <a:cubicBezTo>
                  <a:pt x="3689322" y="1298282"/>
                  <a:pt x="3691959" y="1296968"/>
                  <a:pt x="3694547" y="1295674"/>
                </a:cubicBezTo>
                <a:close/>
                <a:moveTo>
                  <a:pt x="3929144" y="1295395"/>
                </a:moveTo>
                <a:cubicBezTo>
                  <a:pt x="3924654" y="1300135"/>
                  <a:pt x="3924654" y="1300135"/>
                  <a:pt x="3904738" y="1296113"/>
                </a:cubicBezTo>
                <a:cubicBezTo>
                  <a:pt x="3914842" y="1295814"/>
                  <a:pt x="3921578" y="1295614"/>
                  <a:pt x="3929144" y="1295395"/>
                </a:cubicBezTo>
                <a:close/>
                <a:moveTo>
                  <a:pt x="3889654" y="1295077"/>
                </a:moveTo>
                <a:cubicBezTo>
                  <a:pt x="3889165" y="1298563"/>
                  <a:pt x="3888774" y="1301251"/>
                  <a:pt x="3888433" y="1303681"/>
                </a:cubicBezTo>
                <a:cubicBezTo>
                  <a:pt x="3870372" y="1302107"/>
                  <a:pt x="3851140" y="1299318"/>
                  <a:pt x="3831712" y="1299059"/>
                </a:cubicBezTo>
                <a:cubicBezTo>
                  <a:pt x="3812529" y="1298801"/>
                  <a:pt x="3793442" y="1303024"/>
                  <a:pt x="3773427" y="1299677"/>
                </a:cubicBezTo>
                <a:cubicBezTo>
                  <a:pt x="3811601" y="1296133"/>
                  <a:pt x="3850115" y="1294358"/>
                  <a:pt x="3889654" y="1295077"/>
                </a:cubicBezTo>
                <a:close/>
                <a:moveTo>
                  <a:pt x="3760395" y="1293861"/>
                </a:moveTo>
                <a:cubicBezTo>
                  <a:pt x="3764107" y="1293861"/>
                  <a:pt x="3767766" y="1293861"/>
                  <a:pt x="3771478" y="1293861"/>
                </a:cubicBezTo>
                <a:cubicBezTo>
                  <a:pt x="3771478" y="1294100"/>
                  <a:pt x="3771478" y="1294358"/>
                  <a:pt x="3771478" y="1294618"/>
                </a:cubicBezTo>
                <a:cubicBezTo>
                  <a:pt x="3767864" y="1294618"/>
                  <a:pt x="3764301" y="1294618"/>
                  <a:pt x="3760688" y="1294618"/>
                </a:cubicBezTo>
                <a:cubicBezTo>
                  <a:pt x="3760591" y="1294379"/>
                  <a:pt x="3760493" y="1294120"/>
                  <a:pt x="3760395" y="1293861"/>
                </a:cubicBezTo>
                <a:close/>
                <a:moveTo>
                  <a:pt x="3472053" y="1293364"/>
                </a:moveTo>
                <a:cubicBezTo>
                  <a:pt x="3465710" y="1295834"/>
                  <a:pt x="3459365" y="1298303"/>
                  <a:pt x="3449697" y="1302086"/>
                </a:cubicBezTo>
                <a:cubicBezTo>
                  <a:pt x="3450186" y="1293702"/>
                  <a:pt x="3459706" y="1292885"/>
                  <a:pt x="3472053" y="1293364"/>
                </a:cubicBezTo>
                <a:close/>
                <a:moveTo>
                  <a:pt x="4357091" y="1292945"/>
                </a:moveTo>
                <a:cubicBezTo>
                  <a:pt x="4363049" y="1292945"/>
                  <a:pt x="4369053" y="1292945"/>
                  <a:pt x="4375007" y="1292945"/>
                </a:cubicBezTo>
                <a:cubicBezTo>
                  <a:pt x="4374909" y="1293743"/>
                  <a:pt x="4374861" y="1294558"/>
                  <a:pt x="4374812" y="1295356"/>
                </a:cubicBezTo>
                <a:cubicBezTo>
                  <a:pt x="4368857" y="1295255"/>
                  <a:pt x="4362947" y="1295137"/>
                  <a:pt x="4357041" y="1295016"/>
                </a:cubicBezTo>
                <a:cubicBezTo>
                  <a:pt x="4357091" y="1294320"/>
                  <a:pt x="4357091" y="1293642"/>
                  <a:pt x="4357091" y="1292945"/>
                </a:cubicBezTo>
                <a:close/>
                <a:moveTo>
                  <a:pt x="4588662" y="1292467"/>
                </a:moveTo>
                <a:cubicBezTo>
                  <a:pt x="4604529" y="1292906"/>
                  <a:pt x="4620343" y="1293324"/>
                  <a:pt x="4636159" y="1293762"/>
                </a:cubicBezTo>
                <a:cubicBezTo>
                  <a:pt x="4619610" y="1298801"/>
                  <a:pt x="4604089" y="1296350"/>
                  <a:pt x="4588662" y="1292467"/>
                </a:cubicBezTo>
                <a:close/>
                <a:moveTo>
                  <a:pt x="2186551" y="1290197"/>
                </a:moveTo>
                <a:cubicBezTo>
                  <a:pt x="2186551" y="1290655"/>
                  <a:pt x="2186599" y="1291092"/>
                  <a:pt x="2186599" y="1291551"/>
                </a:cubicBezTo>
                <a:cubicBezTo>
                  <a:pt x="2185915" y="1291491"/>
                  <a:pt x="2185039" y="1291530"/>
                  <a:pt x="2184698" y="1291371"/>
                </a:cubicBezTo>
                <a:cubicBezTo>
                  <a:pt x="2184404" y="1291213"/>
                  <a:pt x="2184649" y="1290854"/>
                  <a:pt x="2184649" y="1290575"/>
                </a:cubicBezTo>
                <a:cubicBezTo>
                  <a:pt x="2185284" y="1290456"/>
                  <a:pt x="2185915" y="1290316"/>
                  <a:pt x="2186551" y="1290197"/>
                </a:cubicBezTo>
                <a:close/>
                <a:moveTo>
                  <a:pt x="3609415" y="1289679"/>
                </a:moveTo>
                <a:cubicBezTo>
                  <a:pt x="3610099" y="1289958"/>
                  <a:pt x="3610489" y="1290336"/>
                  <a:pt x="3610978" y="1290674"/>
                </a:cubicBezTo>
                <a:cubicBezTo>
                  <a:pt x="3610245" y="1290674"/>
                  <a:pt x="3609464" y="1290674"/>
                  <a:pt x="3608683" y="1290674"/>
                </a:cubicBezTo>
                <a:cubicBezTo>
                  <a:pt x="3608341" y="1290476"/>
                  <a:pt x="3607950" y="1290277"/>
                  <a:pt x="3607511" y="1290077"/>
                </a:cubicBezTo>
                <a:cubicBezTo>
                  <a:pt x="3608195" y="1289938"/>
                  <a:pt x="3609269" y="1289619"/>
                  <a:pt x="3609415" y="1289679"/>
                </a:cubicBezTo>
                <a:close/>
                <a:moveTo>
                  <a:pt x="3572026" y="1288682"/>
                </a:moveTo>
                <a:cubicBezTo>
                  <a:pt x="3576466" y="1289898"/>
                  <a:pt x="3583300" y="1290754"/>
                  <a:pt x="3584912" y="1292427"/>
                </a:cubicBezTo>
                <a:cubicBezTo>
                  <a:pt x="3589255" y="1297008"/>
                  <a:pt x="3595210" y="1299576"/>
                  <a:pt x="3608097" y="1299339"/>
                </a:cubicBezTo>
                <a:cubicBezTo>
                  <a:pt x="3623328" y="1299059"/>
                  <a:pt x="3625575" y="1298702"/>
                  <a:pt x="3635580" y="1291291"/>
                </a:cubicBezTo>
                <a:cubicBezTo>
                  <a:pt x="3637631" y="1294997"/>
                  <a:pt x="3639289" y="1297945"/>
                  <a:pt x="3641291" y="1301549"/>
                </a:cubicBezTo>
                <a:cubicBezTo>
                  <a:pt x="3619861" y="1301908"/>
                  <a:pt x="3598776" y="1303521"/>
                  <a:pt x="3578811" y="1302246"/>
                </a:cubicBezTo>
                <a:cubicBezTo>
                  <a:pt x="3558796" y="1300952"/>
                  <a:pt x="3542153" y="1302366"/>
                  <a:pt x="3527213" y="1306051"/>
                </a:cubicBezTo>
                <a:cubicBezTo>
                  <a:pt x="3519013" y="1303462"/>
                  <a:pt x="3511788" y="1301192"/>
                  <a:pt x="3503687" y="1298661"/>
                </a:cubicBezTo>
                <a:cubicBezTo>
                  <a:pt x="3507835" y="1296072"/>
                  <a:pt x="3512666" y="1295356"/>
                  <a:pt x="3519354" y="1297187"/>
                </a:cubicBezTo>
                <a:cubicBezTo>
                  <a:pt x="3532193" y="1300694"/>
                  <a:pt x="3545763" y="1299538"/>
                  <a:pt x="3558992" y="1297905"/>
                </a:cubicBezTo>
                <a:cubicBezTo>
                  <a:pt x="3568316" y="1296769"/>
                  <a:pt x="3574369" y="1294358"/>
                  <a:pt x="3567386" y="1289240"/>
                </a:cubicBezTo>
                <a:cubicBezTo>
                  <a:pt x="3568949" y="1289061"/>
                  <a:pt x="3570462" y="1288861"/>
                  <a:pt x="3572026" y="1288682"/>
                </a:cubicBezTo>
                <a:close/>
                <a:moveTo>
                  <a:pt x="2512185" y="1288444"/>
                </a:moveTo>
                <a:cubicBezTo>
                  <a:pt x="2512577" y="1288404"/>
                  <a:pt x="2513553" y="1289340"/>
                  <a:pt x="2514286" y="1289838"/>
                </a:cubicBezTo>
                <a:cubicBezTo>
                  <a:pt x="2513064" y="1290097"/>
                  <a:pt x="2511794" y="1290336"/>
                  <a:pt x="2510525" y="1290575"/>
                </a:cubicBezTo>
                <a:cubicBezTo>
                  <a:pt x="2509454" y="1290197"/>
                  <a:pt x="2508379" y="1289818"/>
                  <a:pt x="2507354" y="1289440"/>
                </a:cubicBezTo>
                <a:cubicBezTo>
                  <a:pt x="2508917" y="1289080"/>
                  <a:pt x="2510476" y="1288622"/>
                  <a:pt x="2512185" y="1288444"/>
                </a:cubicBezTo>
                <a:close/>
                <a:moveTo>
                  <a:pt x="5161879" y="1288130"/>
                </a:moveTo>
                <a:lnTo>
                  <a:pt x="5164321" y="1289280"/>
                </a:lnTo>
                <a:cubicBezTo>
                  <a:pt x="5158220" y="1290375"/>
                  <a:pt x="5152117" y="1291491"/>
                  <a:pt x="5145967" y="1292627"/>
                </a:cubicBezTo>
                <a:cubicBezTo>
                  <a:pt x="5146651" y="1293124"/>
                  <a:pt x="5147385" y="1293603"/>
                  <a:pt x="5148113" y="1294100"/>
                </a:cubicBezTo>
                <a:cubicBezTo>
                  <a:pt x="5160365" y="1294100"/>
                  <a:pt x="5172572" y="1294100"/>
                  <a:pt x="5184823" y="1294100"/>
                </a:cubicBezTo>
                <a:cubicBezTo>
                  <a:pt x="5173841" y="1295823"/>
                  <a:pt x="5162893" y="1297362"/>
                  <a:pt x="5151849" y="1298066"/>
                </a:cubicBezTo>
                <a:lnTo>
                  <a:pt x="5138657" y="1297658"/>
                </a:lnTo>
                <a:lnTo>
                  <a:pt x="5145493" y="1291115"/>
                </a:lnTo>
                <a:close/>
                <a:moveTo>
                  <a:pt x="3192791" y="1288006"/>
                </a:moveTo>
                <a:cubicBezTo>
                  <a:pt x="3194061" y="1296491"/>
                  <a:pt x="3194061" y="1296491"/>
                  <a:pt x="3168336" y="1296948"/>
                </a:cubicBezTo>
                <a:cubicBezTo>
                  <a:pt x="3171217" y="1295356"/>
                  <a:pt x="3173023" y="1294358"/>
                  <a:pt x="3175658" y="1292866"/>
                </a:cubicBezTo>
                <a:cubicBezTo>
                  <a:pt x="3171559" y="1291909"/>
                  <a:pt x="3167701" y="1291014"/>
                  <a:pt x="3158721" y="1288941"/>
                </a:cubicBezTo>
                <a:cubicBezTo>
                  <a:pt x="3173265" y="1288543"/>
                  <a:pt x="3182932" y="1288285"/>
                  <a:pt x="3192791" y="1288006"/>
                </a:cubicBezTo>
                <a:close/>
                <a:moveTo>
                  <a:pt x="5184627" y="1287687"/>
                </a:moveTo>
                <a:cubicBezTo>
                  <a:pt x="5192143" y="1288026"/>
                  <a:pt x="5199612" y="1288344"/>
                  <a:pt x="5207131" y="1288682"/>
                </a:cubicBezTo>
                <a:cubicBezTo>
                  <a:pt x="5206935" y="1289479"/>
                  <a:pt x="5206740" y="1290257"/>
                  <a:pt x="5206543" y="1291053"/>
                </a:cubicBezTo>
                <a:cubicBezTo>
                  <a:pt x="5199075" y="1290774"/>
                  <a:pt x="5191557" y="1290476"/>
                  <a:pt x="5183993" y="1290177"/>
                </a:cubicBezTo>
                <a:cubicBezTo>
                  <a:pt x="5184188" y="1289340"/>
                  <a:pt x="5184433" y="1288524"/>
                  <a:pt x="5184627" y="1287687"/>
                </a:cubicBezTo>
                <a:close/>
                <a:moveTo>
                  <a:pt x="1959471" y="1286890"/>
                </a:moveTo>
                <a:cubicBezTo>
                  <a:pt x="1959666" y="1287168"/>
                  <a:pt x="1960106" y="1287487"/>
                  <a:pt x="1959959" y="1287687"/>
                </a:cubicBezTo>
                <a:cubicBezTo>
                  <a:pt x="1959716" y="1287906"/>
                  <a:pt x="1958885" y="1288046"/>
                  <a:pt x="1958299" y="1288205"/>
                </a:cubicBezTo>
                <a:cubicBezTo>
                  <a:pt x="1958005" y="1287807"/>
                  <a:pt x="1957761" y="1287388"/>
                  <a:pt x="1957471" y="1286990"/>
                </a:cubicBezTo>
                <a:cubicBezTo>
                  <a:pt x="1958103" y="1286969"/>
                  <a:pt x="1958788" y="1286930"/>
                  <a:pt x="1959471" y="1286890"/>
                </a:cubicBezTo>
                <a:close/>
                <a:moveTo>
                  <a:pt x="2464204" y="1286132"/>
                </a:moveTo>
                <a:cubicBezTo>
                  <a:pt x="2464691" y="1286232"/>
                  <a:pt x="2465669" y="1286272"/>
                  <a:pt x="2465911" y="1286472"/>
                </a:cubicBezTo>
                <a:cubicBezTo>
                  <a:pt x="2466156" y="1286650"/>
                  <a:pt x="2465669" y="1287010"/>
                  <a:pt x="2465471" y="1287288"/>
                </a:cubicBezTo>
                <a:cubicBezTo>
                  <a:pt x="2464496" y="1287109"/>
                  <a:pt x="2463472" y="1286930"/>
                  <a:pt x="2462494" y="1286750"/>
                </a:cubicBezTo>
                <a:cubicBezTo>
                  <a:pt x="2463080" y="1286551"/>
                  <a:pt x="2463617" y="1286352"/>
                  <a:pt x="2464204" y="1286132"/>
                </a:cubicBezTo>
                <a:close/>
                <a:moveTo>
                  <a:pt x="4754433" y="1285814"/>
                </a:moveTo>
                <a:cubicBezTo>
                  <a:pt x="4757999" y="1286631"/>
                  <a:pt x="4761560" y="1287468"/>
                  <a:pt x="4765175" y="1288285"/>
                </a:cubicBezTo>
                <a:cubicBezTo>
                  <a:pt x="4764439" y="1288922"/>
                  <a:pt x="4763759" y="1289559"/>
                  <a:pt x="4763025" y="1290197"/>
                </a:cubicBezTo>
                <a:cubicBezTo>
                  <a:pt x="4758975" y="1289538"/>
                  <a:pt x="4754922" y="1288861"/>
                  <a:pt x="4750871" y="1288205"/>
                </a:cubicBezTo>
                <a:cubicBezTo>
                  <a:pt x="4752043" y="1287408"/>
                  <a:pt x="4753264" y="1286611"/>
                  <a:pt x="4754433" y="1285814"/>
                </a:cubicBezTo>
                <a:close/>
                <a:moveTo>
                  <a:pt x="4809057" y="1285636"/>
                </a:moveTo>
                <a:cubicBezTo>
                  <a:pt x="4811691" y="1285696"/>
                  <a:pt x="4814279" y="1285735"/>
                  <a:pt x="4816914" y="1285795"/>
                </a:cubicBezTo>
                <a:cubicBezTo>
                  <a:pt x="4816865" y="1286093"/>
                  <a:pt x="4816865" y="1286412"/>
                  <a:pt x="4816816" y="1286711"/>
                </a:cubicBezTo>
                <a:cubicBezTo>
                  <a:pt x="4814182" y="1286650"/>
                  <a:pt x="4811594" y="1286611"/>
                  <a:pt x="4808959" y="1286551"/>
                </a:cubicBezTo>
                <a:cubicBezTo>
                  <a:pt x="4809009" y="1286232"/>
                  <a:pt x="4809009" y="1285935"/>
                  <a:pt x="4809057" y="1285636"/>
                </a:cubicBezTo>
                <a:close/>
                <a:moveTo>
                  <a:pt x="3484780" y="1285106"/>
                </a:moveTo>
                <a:lnTo>
                  <a:pt x="3485284" y="1285157"/>
                </a:lnTo>
                <a:lnTo>
                  <a:pt x="3485763" y="1285194"/>
                </a:lnTo>
                <a:lnTo>
                  <a:pt x="3485138" y="1285237"/>
                </a:lnTo>
                <a:close/>
                <a:moveTo>
                  <a:pt x="3500415" y="1284181"/>
                </a:moveTo>
                <a:cubicBezTo>
                  <a:pt x="3500317" y="1284898"/>
                  <a:pt x="3500269" y="1285596"/>
                  <a:pt x="3500171" y="1286292"/>
                </a:cubicBezTo>
                <a:lnTo>
                  <a:pt x="3485763" y="1285194"/>
                </a:lnTo>
                <a:close/>
                <a:moveTo>
                  <a:pt x="2388689" y="1283682"/>
                </a:moveTo>
                <a:cubicBezTo>
                  <a:pt x="2386980" y="1285755"/>
                  <a:pt x="2386442" y="1287288"/>
                  <a:pt x="2384489" y="1288424"/>
                </a:cubicBezTo>
                <a:cubicBezTo>
                  <a:pt x="2382929" y="1289320"/>
                  <a:pt x="2379658" y="1289718"/>
                  <a:pt x="2376385" y="1290515"/>
                </a:cubicBezTo>
                <a:cubicBezTo>
                  <a:pt x="2376385" y="1285775"/>
                  <a:pt x="2376385" y="1285775"/>
                  <a:pt x="2388689" y="1283682"/>
                </a:cubicBezTo>
                <a:close/>
                <a:moveTo>
                  <a:pt x="3478792" y="1282906"/>
                </a:moveTo>
                <a:lnTo>
                  <a:pt x="3484780" y="1285106"/>
                </a:lnTo>
                <a:lnTo>
                  <a:pt x="3476351" y="1284241"/>
                </a:lnTo>
                <a:cubicBezTo>
                  <a:pt x="3477181" y="1283803"/>
                  <a:pt x="3477962" y="1283344"/>
                  <a:pt x="3478792" y="1282906"/>
                </a:cubicBezTo>
                <a:close/>
                <a:moveTo>
                  <a:pt x="3317121" y="1282807"/>
                </a:moveTo>
                <a:cubicBezTo>
                  <a:pt x="3338209" y="1282807"/>
                  <a:pt x="3359295" y="1282807"/>
                  <a:pt x="3385556" y="1282807"/>
                </a:cubicBezTo>
                <a:cubicBezTo>
                  <a:pt x="3359978" y="1290715"/>
                  <a:pt x="3338355" y="1282528"/>
                  <a:pt x="3317609" y="1285496"/>
                </a:cubicBezTo>
                <a:cubicBezTo>
                  <a:pt x="3317462" y="1284600"/>
                  <a:pt x="3317267" y="1283702"/>
                  <a:pt x="3317121" y="1282807"/>
                </a:cubicBezTo>
                <a:close/>
                <a:moveTo>
                  <a:pt x="3876475" y="1282369"/>
                </a:moveTo>
                <a:cubicBezTo>
                  <a:pt x="3876475" y="1282668"/>
                  <a:pt x="3876475" y="1282947"/>
                  <a:pt x="3876475" y="1283225"/>
                </a:cubicBezTo>
                <a:cubicBezTo>
                  <a:pt x="3875742" y="1283383"/>
                  <a:pt x="3875057" y="1283622"/>
                  <a:pt x="3874374" y="1283603"/>
                </a:cubicBezTo>
                <a:cubicBezTo>
                  <a:pt x="3873934" y="1283584"/>
                  <a:pt x="3873543" y="1283186"/>
                  <a:pt x="3873155" y="1282947"/>
                </a:cubicBezTo>
                <a:cubicBezTo>
                  <a:pt x="3874276" y="1282747"/>
                  <a:pt x="3875351" y="1282568"/>
                  <a:pt x="3876475" y="1282369"/>
                </a:cubicBezTo>
                <a:close/>
                <a:moveTo>
                  <a:pt x="69661" y="1282130"/>
                </a:moveTo>
                <a:cubicBezTo>
                  <a:pt x="71600" y="1281601"/>
                  <a:pt x="73856" y="1282238"/>
                  <a:pt x="76152" y="1283298"/>
                </a:cubicBezTo>
                <a:cubicBezTo>
                  <a:pt x="79415" y="1284803"/>
                  <a:pt x="80711" y="1286691"/>
                  <a:pt x="80783" y="1288902"/>
                </a:cubicBezTo>
                <a:cubicBezTo>
                  <a:pt x="80855" y="1291112"/>
                  <a:pt x="79698" y="1293646"/>
                  <a:pt x="78050" y="1296439"/>
                </a:cubicBezTo>
                <a:cubicBezTo>
                  <a:pt x="73458" y="1293431"/>
                  <a:pt x="69155" y="1290637"/>
                  <a:pt x="65069" y="1287964"/>
                </a:cubicBezTo>
                <a:cubicBezTo>
                  <a:pt x="66098" y="1284356"/>
                  <a:pt x="67721" y="1282660"/>
                  <a:pt x="69661" y="1282130"/>
                </a:cubicBezTo>
                <a:close/>
                <a:moveTo>
                  <a:pt x="2108316" y="1281292"/>
                </a:moveTo>
                <a:lnTo>
                  <a:pt x="2101470" y="1283086"/>
                </a:lnTo>
                <a:cubicBezTo>
                  <a:pt x="2101080" y="1282687"/>
                  <a:pt x="2100738" y="1282289"/>
                  <a:pt x="2100395" y="1281890"/>
                </a:cubicBezTo>
                <a:close/>
                <a:moveTo>
                  <a:pt x="2109229" y="1281156"/>
                </a:moveTo>
                <a:lnTo>
                  <a:pt x="2108842" y="1281253"/>
                </a:lnTo>
                <a:lnTo>
                  <a:pt x="2108316" y="1281292"/>
                </a:lnTo>
                <a:lnTo>
                  <a:pt x="2108695" y="1281193"/>
                </a:lnTo>
                <a:close/>
                <a:moveTo>
                  <a:pt x="2493978" y="1281074"/>
                </a:moveTo>
                <a:cubicBezTo>
                  <a:pt x="2494516" y="1281592"/>
                  <a:pt x="2495688" y="1282209"/>
                  <a:pt x="2495345" y="1282628"/>
                </a:cubicBezTo>
                <a:cubicBezTo>
                  <a:pt x="2495053" y="1283007"/>
                  <a:pt x="2493149" y="1283205"/>
                  <a:pt x="2491979" y="1283465"/>
                </a:cubicBezTo>
                <a:cubicBezTo>
                  <a:pt x="2491490" y="1282927"/>
                  <a:pt x="2490515" y="1282328"/>
                  <a:pt x="2490759" y="1281851"/>
                </a:cubicBezTo>
                <a:cubicBezTo>
                  <a:pt x="2490951" y="1281512"/>
                  <a:pt x="2492855" y="1281333"/>
                  <a:pt x="2493978" y="1281074"/>
                </a:cubicBezTo>
                <a:close/>
                <a:moveTo>
                  <a:pt x="2116260" y="1279420"/>
                </a:moveTo>
                <a:cubicBezTo>
                  <a:pt x="2116600" y="1279819"/>
                  <a:pt x="2116893" y="1280218"/>
                  <a:pt x="2117235" y="1280617"/>
                </a:cubicBezTo>
                <a:lnTo>
                  <a:pt x="2109229" y="1281156"/>
                </a:lnTo>
                <a:close/>
                <a:moveTo>
                  <a:pt x="3690885" y="1275836"/>
                </a:moveTo>
                <a:cubicBezTo>
                  <a:pt x="3690885" y="1276612"/>
                  <a:pt x="3690933" y="1277389"/>
                  <a:pt x="3690933" y="1278165"/>
                </a:cubicBezTo>
                <a:cubicBezTo>
                  <a:pt x="3685564" y="1278165"/>
                  <a:pt x="3680195" y="1278165"/>
                  <a:pt x="3674826" y="1278186"/>
                </a:cubicBezTo>
                <a:cubicBezTo>
                  <a:pt x="3674777" y="1277549"/>
                  <a:pt x="3674729" y="1276891"/>
                  <a:pt x="3674680" y="1276254"/>
                </a:cubicBezTo>
                <a:cubicBezTo>
                  <a:pt x="3680098" y="1276114"/>
                  <a:pt x="3685467" y="1275975"/>
                  <a:pt x="3690885" y="1275836"/>
                </a:cubicBezTo>
                <a:close/>
                <a:moveTo>
                  <a:pt x="2313150" y="1275694"/>
                </a:moveTo>
                <a:cubicBezTo>
                  <a:pt x="2319276" y="1275387"/>
                  <a:pt x="2325646" y="1275925"/>
                  <a:pt x="2333137" y="1277031"/>
                </a:cubicBezTo>
                <a:cubicBezTo>
                  <a:pt x="2320055" y="1280437"/>
                  <a:pt x="2310049" y="1281890"/>
                  <a:pt x="2294623" y="1279420"/>
                </a:cubicBezTo>
                <a:cubicBezTo>
                  <a:pt x="2301141" y="1277150"/>
                  <a:pt x="2307024" y="1276000"/>
                  <a:pt x="2313150" y="1275694"/>
                </a:cubicBezTo>
                <a:close/>
                <a:moveTo>
                  <a:pt x="3114041" y="1275206"/>
                </a:moveTo>
                <a:lnTo>
                  <a:pt x="3131013" y="1279079"/>
                </a:lnTo>
                <a:cubicBezTo>
                  <a:pt x="3143600" y="1283517"/>
                  <a:pt x="3142795" y="1289559"/>
                  <a:pt x="3127384" y="1296609"/>
                </a:cubicBezTo>
                <a:cubicBezTo>
                  <a:pt x="3121477" y="1294538"/>
                  <a:pt x="3115229" y="1292567"/>
                  <a:pt x="3109613" y="1290316"/>
                </a:cubicBezTo>
                <a:cubicBezTo>
                  <a:pt x="3100974" y="1286851"/>
                  <a:pt x="3089749" y="1285615"/>
                  <a:pt x="3080863" y="1288325"/>
                </a:cubicBezTo>
                <a:cubicBezTo>
                  <a:pt x="3068318" y="1292128"/>
                  <a:pt x="3055529" y="1292048"/>
                  <a:pt x="3042301" y="1290894"/>
                </a:cubicBezTo>
                <a:cubicBezTo>
                  <a:pt x="3024387" y="1289340"/>
                  <a:pt x="3007056" y="1290236"/>
                  <a:pt x="2989533" y="1291590"/>
                </a:cubicBezTo>
                <a:cubicBezTo>
                  <a:pt x="2985873" y="1291889"/>
                  <a:pt x="2982067" y="1291850"/>
                  <a:pt x="2972644" y="1292128"/>
                </a:cubicBezTo>
                <a:cubicBezTo>
                  <a:pt x="2984505" y="1288006"/>
                  <a:pt x="3001247" y="1290774"/>
                  <a:pt x="3002272" y="1284320"/>
                </a:cubicBezTo>
                <a:cubicBezTo>
                  <a:pt x="3002321" y="1284081"/>
                  <a:pt x="3006473" y="1283882"/>
                  <a:pt x="3008765" y="1283803"/>
                </a:cubicBezTo>
                <a:cubicBezTo>
                  <a:pt x="3037225" y="1282807"/>
                  <a:pt x="3065632" y="1281751"/>
                  <a:pt x="3094141" y="1280874"/>
                </a:cubicBezTo>
                <a:cubicBezTo>
                  <a:pt x="3099021" y="1280725"/>
                  <a:pt x="3103366" y="1280357"/>
                  <a:pt x="3106819" y="1279493"/>
                </a:cubicBezTo>
                <a:close/>
                <a:moveTo>
                  <a:pt x="3114095" y="1275175"/>
                </a:moveTo>
                <a:lnTo>
                  <a:pt x="3114041" y="1275206"/>
                </a:lnTo>
                <a:lnTo>
                  <a:pt x="3114008" y="1275199"/>
                </a:lnTo>
                <a:close/>
                <a:moveTo>
                  <a:pt x="4638280" y="1274148"/>
                </a:moveTo>
                <a:cubicBezTo>
                  <a:pt x="4648670" y="1273785"/>
                  <a:pt x="4649154" y="1275686"/>
                  <a:pt x="4647581" y="1282170"/>
                </a:cubicBezTo>
                <a:cubicBezTo>
                  <a:pt x="4639819" y="1279819"/>
                  <a:pt x="4632644" y="1277668"/>
                  <a:pt x="4624297" y="1275178"/>
                </a:cubicBezTo>
                <a:cubicBezTo>
                  <a:pt x="4630253" y="1274641"/>
                  <a:pt x="4634817" y="1274269"/>
                  <a:pt x="4638280" y="1274148"/>
                </a:cubicBezTo>
                <a:close/>
                <a:moveTo>
                  <a:pt x="3720663" y="1274063"/>
                </a:moveTo>
                <a:cubicBezTo>
                  <a:pt x="3723053" y="1274063"/>
                  <a:pt x="3725446" y="1274063"/>
                  <a:pt x="3727836" y="1274063"/>
                </a:cubicBezTo>
                <a:cubicBezTo>
                  <a:pt x="3727836" y="1274242"/>
                  <a:pt x="3727836" y="1274441"/>
                  <a:pt x="3727836" y="1274620"/>
                </a:cubicBezTo>
                <a:cubicBezTo>
                  <a:pt x="3725446" y="1274620"/>
                  <a:pt x="3723053" y="1274620"/>
                  <a:pt x="3720663" y="1274620"/>
                </a:cubicBezTo>
                <a:cubicBezTo>
                  <a:pt x="3720663" y="1274441"/>
                  <a:pt x="3720663" y="1274242"/>
                  <a:pt x="3720663" y="1274063"/>
                </a:cubicBezTo>
                <a:close/>
                <a:moveTo>
                  <a:pt x="4462920" y="1273704"/>
                </a:moveTo>
                <a:cubicBezTo>
                  <a:pt x="4474097" y="1273604"/>
                  <a:pt x="4475074" y="1273863"/>
                  <a:pt x="4477660" y="1280178"/>
                </a:cubicBezTo>
                <a:cubicBezTo>
                  <a:pt x="4468874" y="1280178"/>
                  <a:pt x="4460236" y="1280178"/>
                  <a:pt x="4451645" y="1280178"/>
                </a:cubicBezTo>
                <a:cubicBezTo>
                  <a:pt x="4400293" y="1280138"/>
                  <a:pt x="4348989" y="1279999"/>
                  <a:pt x="4297687" y="1280198"/>
                </a:cubicBezTo>
                <a:cubicBezTo>
                  <a:pt x="4287531" y="1280238"/>
                  <a:pt x="4280505" y="1279680"/>
                  <a:pt x="4277771" y="1274421"/>
                </a:cubicBezTo>
                <a:cubicBezTo>
                  <a:pt x="4319553" y="1277668"/>
                  <a:pt x="4360020" y="1278902"/>
                  <a:pt x="4400389" y="1274581"/>
                </a:cubicBezTo>
                <a:cubicBezTo>
                  <a:pt x="4405027" y="1274083"/>
                  <a:pt x="4410005" y="1273883"/>
                  <a:pt x="4414839" y="1273844"/>
                </a:cubicBezTo>
                <a:cubicBezTo>
                  <a:pt x="4430849" y="1273744"/>
                  <a:pt x="4446910" y="1273863"/>
                  <a:pt x="4462920" y="1273704"/>
                </a:cubicBezTo>
                <a:close/>
                <a:moveTo>
                  <a:pt x="3756589" y="1273485"/>
                </a:moveTo>
                <a:cubicBezTo>
                  <a:pt x="3757126" y="1274102"/>
                  <a:pt x="3757663" y="1274720"/>
                  <a:pt x="3758200" y="1275339"/>
                </a:cubicBezTo>
                <a:cubicBezTo>
                  <a:pt x="3755222" y="1275836"/>
                  <a:pt x="3752245" y="1276333"/>
                  <a:pt x="3749217" y="1276831"/>
                </a:cubicBezTo>
                <a:cubicBezTo>
                  <a:pt x="3748777" y="1276274"/>
                  <a:pt x="3747655" y="1275258"/>
                  <a:pt x="3747899" y="1275199"/>
                </a:cubicBezTo>
                <a:cubicBezTo>
                  <a:pt x="3750682" y="1274541"/>
                  <a:pt x="3753658" y="1274023"/>
                  <a:pt x="3756589" y="1273485"/>
                </a:cubicBezTo>
                <a:close/>
                <a:moveTo>
                  <a:pt x="4563224" y="1273307"/>
                </a:moveTo>
                <a:lnTo>
                  <a:pt x="4547172" y="1275478"/>
                </a:lnTo>
                <a:cubicBezTo>
                  <a:pt x="4546879" y="1274900"/>
                  <a:pt x="4546537" y="1274322"/>
                  <a:pt x="4546196" y="1273744"/>
                </a:cubicBezTo>
                <a:close/>
                <a:moveTo>
                  <a:pt x="4563817" y="1273226"/>
                </a:moveTo>
                <a:lnTo>
                  <a:pt x="4563977" y="1273287"/>
                </a:lnTo>
                <a:lnTo>
                  <a:pt x="4563224" y="1273307"/>
                </a:lnTo>
                <a:close/>
                <a:moveTo>
                  <a:pt x="4668961" y="1273047"/>
                </a:moveTo>
                <a:cubicBezTo>
                  <a:pt x="4680922" y="1273764"/>
                  <a:pt x="4692880" y="1274521"/>
                  <a:pt x="4704889" y="1275178"/>
                </a:cubicBezTo>
                <a:cubicBezTo>
                  <a:pt x="4707476" y="1275339"/>
                  <a:pt x="4710355" y="1275377"/>
                  <a:pt x="4712747" y="1275059"/>
                </a:cubicBezTo>
                <a:cubicBezTo>
                  <a:pt x="4729783" y="1272789"/>
                  <a:pt x="4745160" y="1274083"/>
                  <a:pt x="4760633" y="1278783"/>
                </a:cubicBezTo>
                <a:cubicBezTo>
                  <a:pt x="4745502" y="1284859"/>
                  <a:pt x="4719729" y="1271792"/>
                  <a:pt x="4710403" y="1285336"/>
                </a:cubicBezTo>
                <a:cubicBezTo>
                  <a:pt x="4716407" y="1285935"/>
                  <a:pt x="4721386" y="1286432"/>
                  <a:pt x="4727243" y="1287010"/>
                </a:cubicBezTo>
                <a:cubicBezTo>
                  <a:pt x="4721825" y="1289917"/>
                  <a:pt x="4716799" y="1292666"/>
                  <a:pt x="4712065" y="1295216"/>
                </a:cubicBezTo>
                <a:cubicBezTo>
                  <a:pt x="4703521" y="1292587"/>
                  <a:pt x="4695515" y="1290117"/>
                  <a:pt x="4686388" y="1287328"/>
                </a:cubicBezTo>
                <a:cubicBezTo>
                  <a:pt x="4690341" y="1285317"/>
                  <a:pt x="4695271" y="1282787"/>
                  <a:pt x="4701961" y="1279341"/>
                </a:cubicBezTo>
                <a:cubicBezTo>
                  <a:pt x="4690292" y="1277609"/>
                  <a:pt x="4679457" y="1275975"/>
                  <a:pt x="4668621" y="1274362"/>
                </a:cubicBezTo>
                <a:cubicBezTo>
                  <a:pt x="4668719" y="1273923"/>
                  <a:pt x="4668865" y="1273485"/>
                  <a:pt x="4668961" y="1273047"/>
                </a:cubicBezTo>
                <a:close/>
                <a:moveTo>
                  <a:pt x="2386394" y="1271473"/>
                </a:moveTo>
                <a:cubicBezTo>
                  <a:pt x="2386980" y="1272271"/>
                  <a:pt x="2387517" y="1273067"/>
                  <a:pt x="2388103" y="1273863"/>
                </a:cubicBezTo>
                <a:cubicBezTo>
                  <a:pt x="2379218" y="1275318"/>
                  <a:pt x="2370577" y="1277250"/>
                  <a:pt x="2361352" y="1277967"/>
                </a:cubicBezTo>
                <a:cubicBezTo>
                  <a:pt x="2357693" y="1278266"/>
                  <a:pt x="2352760" y="1275854"/>
                  <a:pt x="2345490" y="1273903"/>
                </a:cubicBezTo>
                <a:cubicBezTo>
                  <a:pt x="2361792" y="1272947"/>
                  <a:pt x="2374142" y="1272211"/>
                  <a:pt x="2386394" y="1271473"/>
                </a:cubicBezTo>
                <a:close/>
                <a:moveTo>
                  <a:pt x="4590031" y="1271075"/>
                </a:moveTo>
                <a:cubicBezTo>
                  <a:pt x="4588419" y="1274043"/>
                  <a:pt x="4587539" y="1275696"/>
                  <a:pt x="4586416" y="1277768"/>
                </a:cubicBezTo>
                <a:cubicBezTo>
                  <a:pt x="4591691" y="1279261"/>
                  <a:pt x="4597304" y="1280854"/>
                  <a:pt x="4603356" y="1282568"/>
                </a:cubicBezTo>
                <a:cubicBezTo>
                  <a:pt x="4605311" y="1280934"/>
                  <a:pt x="4606677" y="1279819"/>
                  <a:pt x="4609311" y="1277628"/>
                </a:cubicBezTo>
                <a:cubicBezTo>
                  <a:pt x="4611363" y="1280756"/>
                  <a:pt x="4612877" y="1283047"/>
                  <a:pt x="4614339" y="1285336"/>
                </a:cubicBezTo>
                <a:cubicBezTo>
                  <a:pt x="4606629" y="1287807"/>
                  <a:pt x="4600573" y="1287328"/>
                  <a:pt x="4594521" y="1284938"/>
                </a:cubicBezTo>
                <a:lnTo>
                  <a:pt x="4563977" y="1273287"/>
                </a:lnTo>
                <a:lnTo>
                  <a:pt x="4564012" y="1273286"/>
                </a:lnTo>
                <a:cubicBezTo>
                  <a:pt x="4571627" y="1272649"/>
                  <a:pt x="4579243" y="1271991"/>
                  <a:pt x="4590031" y="1271075"/>
                </a:cubicBezTo>
                <a:close/>
                <a:moveTo>
                  <a:pt x="4523646" y="1270597"/>
                </a:moveTo>
                <a:cubicBezTo>
                  <a:pt x="4516808" y="1275596"/>
                  <a:pt x="4512807" y="1278504"/>
                  <a:pt x="4507291" y="1282509"/>
                </a:cubicBezTo>
                <a:cubicBezTo>
                  <a:pt x="4504119" y="1282229"/>
                  <a:pt x="4500945" y="1282090"/>
                  <a:pt x="4498067" y="1281631"/>
                </a:cubicBezTo>
                <a:cubicBezTo>
                  <a:pt x="4494405" y="1281055"/>
                  <a:pt x="4491035" y="1280218"/>
                  <a:pt x="4486837" y="1279341"/>
                </a:cubicBezTo>
                <a:cubicBezTo>
                  <a:pt x="4490745" y="1270876"/>
                  <a:pt x="4508805" y="1274601"/>
                  <a:pt x="4523646" y="1270597"/>
                </a:cubicBezTo>
                <a:close/>
                <a:moveTo>
                  <a:pt x="3517254" y="1270100"/>
                </a:moveTo>
                <a:cubicBezTo>
                  <a:pt x="3507444" y="1275497"/>
                  <a:pt x="3493386" y="1277509"/>
                  <a:pt x="3472395" y="1276751"/>
                </a:cubicBezTo>
                <a:cubicBezTo>
                  <a:pt x="3484403" y="1268944"/>
                  <a:pt x="3501635" y="1272669"/>
                  <a:pt x="3517254" y="1270100"/>
                </a:cubicBezTo>
                <a:close/>
                <a:moveTo>
                  <a:pt x="4038241" y="1263506"/>
                </a:moveTo>
                <a:cubicBezTo>
                  <a:pt x="4038878" y="1263546"/>
                  <a:pt x="4039852" y="1263487"/>
                  <a:pt x="4040096" y="1263606"/>
                </a:cubicBezTo>
                <a:cubicBezTo>
                  <a:pt x="4040438" y="1263845"/>
                  <a:pt x="4040291" y="1264203"/>
                  <a:pt x="4040389" y="1264522"/>
                </a:cubicBezTo>
                <a:cubicBezTo>
                  <a:pt x="4039461" y="1264483"/>
                  <a:pt x="4038585" y="1264443"/>
                  <a:pt x="4037657" y="1264403"/>
                </a:cubicBezTo>
                <a:cubicBezTo>
                  <a:pt x="4037853" y="1264105"/>
                  <a:pt x="4038048" y="1263805"/>
                  <a:pt x="4038241" y="1263506"/>
                </a:cubicBezTo>
                <a:close/>
                <a:moveTo>
                  <a:pt x="3850310" y="1262928"/>
                </a:moveTo>
                <a:cubicBezTo>
                  <a:pt x="3851091" y="1262868"/>
                  <a:pt x="3852117" y="1263466"/>
                  <a:pt x="3853045" y="1263765"/>
                </a:cubicBezTo>
                <a:cubicBezTo>
                  <a:pt x="3851921" y="1264064"/>
                  <a:pt x="3850847" y="1264563"/>
                  <a:pt x="3849626" y="1264622"/>
                </a:cubicBezTo>
                <a:cubicBezTo>
                  <a:pt x="3848799" y="1264661"/>
                  <a:pt x="3847724" y="1264144"/>
                  <a:pt x="3846699" y="1263865"/>
                </a:cubicBezTo>
                <a:cubicBezTo>
                  <a:pt x="3847966" y="1263487"/>
                  <a:pt x="3849043" y="1262988"/>
                  <a:pt x="3850310" y="1262928"/>
                </a:cubicBezTo>
                <a:close/>
                <a:moveTo>
                  <a:pt x="3875790" y="1262491"/>
                </a:moveTo>
                <a:cubicBezTo>
                  <a:pt x="3875985" y="1263048"/>
                  <a:pt x="3876719" y="1263705"/>
                  <a:pt x="3876279" y="1264144"/>
                </a:cubicBezTo>
                <a:cubicBezTo>
                  <a:pt x="3875839" y="1264563"/>
                  <a:pt x="3874129" y="1264761"/>
                  <a:pt x="3873009" y="1265061"/>
                </a:cubicBezTo>
                <a:cubicBezTo>
                  <a:pt x="3872716" y="1264483"/>
                  <a:pt x="3871936" y="1263805"/>
                  <a:pt x="3872423" y="1263327"/>
                </a:cubicBezTo>
                <a:cubicBezTo>
                  <a:pt x="3872814" y="1262928"/>
                  <a:pt x="3874621" y="1262769"/>
                  <a:pt x="3875790" y="1262491"/>
                </a:cubicBezTo>
                <a:close/>
                <a:moveTo>
                  <a:pt x="3920943" y="1261794"/>
                </a:moveTo>
                <a:cubicBezTo>
                  <a:pt x="3923336" y="1261953"/>
                  <a:pt x="3925776" y="1262133"/>
                  <a:pt x="3928266" y="1262272"/>
                </a:cubicBezTo>
                <a:cubicBezTo>
                  <a:pt x="3927142" y="1262571"/>
                  <a:pt x="3926019" y="1263068"/>
                  <a:pt x="3924896" y="1263088"/>
                </a:cubicBezTo>
                <a:cubicBezTo>
                  <a:pt x="3923482" y="1263108"/>
                  <a:pt x="3922115" y="1262709"/>
                  <a:pt x="3920699" y="1262491"/>
                </a:cubicBezTo>
                <a:cubicBezTo>
                  <a:pt x="3920797" y="1262272"/>
                  <a:pt x="3920846" y="1262033"/>
                  <a:pt x="3920943" y="1261794"/>
                </a:cubicBezTo>
                <a:close/>
                <a:moveTo>
                  <a:pt x="3956188" y="1261714"/>
                </a:moveTo>
                <a:cubicBezTo>
                  <a:pt x="3956869" y="1261853"/>
                  <a:pt x="3957553" y="1261993"/>
                  <a:pt x="3958236" y="1262133"/>
                </a:cubicBezTo>
                <a:cubicBezTo>
                  <a:pt x="3957943" y="1262353"/>
                  <a:pt x="3957747" y="1262709"/>
                  <a:pt x="3957308" y="1262808"/>
                </a:cubicBezTo>
                <a:cubicBezTo>
                  <a:pt x="3956625" y="1262928"/>
                  <a:pt x="3955749" y="1262849"/>
                  <a:pt x="3954967" y="1262849"/>
                </a:cubicBezTo>
                <a:cubicBezTo>
                  <a:pt x="3955355" y="1262471"/>
                  <a:pt x="3955797" y="1262093"/>
                  <a:pt x="3956188" y="1261714"/>
                </a:cubicBezTo>
                <a:close/>
                <a:moveTo>
                  <a:pt x="35053" y="1261251"/>
                </a:moveTo>
                <a:cubicBezTo>
                  <a:pt x="35241" y="1262264"/>
                  <a:pt x="35401" y="1263247"/>
                  <a:pt x="35592" y="1264229"/>
                </a:cubicBezTo>
                <a:cubicBezTo>
                  <a:pt x="33785" y="1264352"/>
                  <a:pt x="32013" y="1264444"/>
                  <a:pt x="30208" y="1264566"/>
                </a:cubicBezTo>
                <a:cubicBezTo>
                  <a:pt x="30049" y="1263893"/>
                  <a:pt x="29923" y="1263186"/>
                  <a:pt x="29765" y="1262510"/>
                </a:cubicBezTo>
                <a:cubicBezTo>
                  <a:pt x="31538" y="1262080"/>
                  <a:pt x="33279" y="1261681"/>
                  <a:pt x="35053" y="1261251"/>
                </a:cubicBezTo>
                <a:close/>
                <a:moveTo>
                  <a:pt x="4078855" y="1260857"/>
                </a:moveTo>
                <a:cubicBezTo>
                  <a:pt x="4082272" y="1264383"/>
                  <a:pt x="4084809" y="1266952"/>
                  <a:pt x="4088277" y="1270497"/>
                </a:cubicBezTo>
                <a:cubicBezTo>
                  <a:pt x="4078610" y="1269641"/>
                  <a:pt x="4071581" y="1268545"/>
                  <a:pt x="4070509" y="1264801"/>
                </a:cubicBezTo>
                <a:cubicBezTo>
                  <a:pt x="4070265" y="1263824"/>
                  <a:pt x="4074999" y="1262611"/>
                  <a:pt x="4078855" y="1260857"/>
                </a:cubicBezTo>
                <a:close/>
                <a:moveTo>
                  <a:pt x="4335029" y="1260240"/>
                </a:moveTo>
                <a:cubicBezTo>
                  <a:pt x="4335663" y="1260399"/>
                  <a:pt x="4336640" y="1260498"/>
                  <a:pt x="4336884" y="1260737"/>
                </a:cubicBezTo>
                <a:cubicBezTo>
                  <a:pt x="4337128" y="1260957"/>
                  <a:pt x="4336640" y="1261295"/>
                  <a:pt x="4336443" y="1261574"/>
                </a:cubicBezTo>
                <a:cubicBezTo>
                  <a:pt x="4335712" y="1261574"/>
                  <a:pt x="4335029" y="1261574"/>
                  <a:pt x="4334296" y="1261595"/>
                </a:cubicBezTo>
                <a:cubicBezTo>
                  <a:pt x="4334539" y="1261137"/>
                  <a:pt x="4334784" y="1260698"/>
                  <a:pt x="4335029" y="1260240"/>
                </a:cubicBezTo>
                <a:close/>
                <a:moveTo>
                  <a:pt x="4009344" y="1260081"/>
                </a:moveTo>
                <a:cubicBezTo>
                  <a:pt x="4013007" y="1261674"/>
                  <a:pt x="4016716" y="1263247"/>
                  <a:pt x="4020375" y="1264821"/>
                </a:cubicBezTo>
                <a:cubicBezTo>
                  <a:pt x="4018962" y="1265379"/>
                  <a:pt x="4017595" y="1265916"/>
                  <a:pt x="4016177" y="1266454"/>
                </a:cubicBezTo>
                <a:cubicBezTo>
                  <a:pt x="4012613" y="1264821"/>
                  <a:pt x="4009051" y="1263208"/>
                  <a:pt x="4005489" y="1261574"/>
                </a:cubicBezTo>
                <a:cubicBezTo>
                  <a:pt x="4006756" y="1261076"/>
                  <a:pt x="4008074" y="1260579"/>
                  <a:pt x="4009344" y="1260081"/>
                </a:cubicBezTo>
                <a:close/>
                <a:moveTo>
                  <a:pt x="4318139" y="1259782"/>
                </a:moveTo>
                <a:cubicBezTo>
                  <a:pt x="4319309" y="1260141"/>
                  <a:pt x="4320481" y="1260518"/>
                  <a:pt x="4321653" y="1260877"/>
                </a:cubicBezTo>
                <a:cubicBezTo>
                  <a:pt x="4320872" y="1261355"/>
                  <a:pt x="4320237" y="1262113"/>
                  <a:pt x="4319260" y="1262193"/>
                </a:cubicBezTo>
                <a:cubicBezTo>
                  <a:pt x="4318042" y="1262292"/>
                  <a:pt x="4316527" y="1261833"/>
                  <a:pt x="4315161" y="1261614"/>
                </a:cubicBezTo>
                <a:cubicBezTo>
                  <a:pt x="4316137" y="1260997"/>
                  <a:pt x="4317163" y="1260399"/>
                  <a:pt x="4318139" y="1259782"/>
                </a:cubicBezTo>
                <a:close/>
                <a:moveTo>
                  <a:pt x="4292974" y="1259592"/>
                </a:moveTo>
                <a:cubicBezTo>
                  <a:pt x="4296392" y="1259946"/>
                  <a:pt x="4299175" y="1260947"/>
                  <a:pt x="4300809" y="1262948"/>
                </a:cubicBezTo>
                <a:cubicBezTo>
                  <a:pt x="4301541" y="1263865"/>
                  <a:pt x="4298029" y="1266355"/>
                  <a:pt x="4295831" y="1266494"/>
                </a:cubicBezTo>
                <a:cubicBezTo>
                  <a:pt x="4285483" y="1267171"/>
                  <a:pt x="4279870" y="1265001"/>
                  <a:pt x="4278453" y="1260997"/>
                </a:cubicBezTo>
                <a:cubicBezTo>
                  <a:pt x="4280015" y="1260498"/>
                  <a:pt x="4280603" y="1260219"/>
                  <a:pt x="4281331" y="1260121"/>
                </a:cubicBezTo>
                <a:cubicBezTo>
                  <a:pt x="4285506" y="1259534"/>
                  <a:pt x="4289559" y="1259239"/>
                  <a:pt x="4292974" y="1259592"/>
                </a:cubicBezTo>
                <a:close/>
                <a:moveTo>
                  <a:pt x="4213824" y="1257829"/>
                </a:moveTo>
                <a:cubicBezTo>
                  <a:pt x="4227883" y="1258248"/>
                  <a:pt x="4242036" y="1258646"/>
                  <a:pt x="4260003" y="1259165"/>
                </a:cubicBezTo>
                <a:cubicBezTo>
                  <a:pt x="4261126" y="1260518"/>
                  <a:pt x="4263175" y="1262988"/>
                  <a:pt x="4264883" y="1265040"/>
                </a:cubicBezTo>
                <a:cubicBezTo>
                  <a:pt x="4252338" y="1269761"/>
                  <a:pt x="4243163" y="1261415"/>
                  <a:pt x="4231395" y="1265717"/>
                </a:cubicBezTo>
                <a:cubicBezTo>
                  <a:pt x="4223539" y="1268605"/>
                  <a:pt x="4211676" y="1269681"/>
                  <a:pt x="4197912" y="1272251"/>
                </a:cubicBezTo>
                <a:cubicBezTo>
                  <a:pt x="4193129" y="1271115"/>
                  <a:pt x="4186976" y="1269641"/>
                  <a:pt x="4179018" y="1267750"/>
                </a:cubicBezTo>
                <a:cubicBezTo>
                  <a:pt x="4189320" y="1263147"/>
                  <a:pt x="4197717" y="1259085"/>
                  <a:pt x="4213824" y="1262571"/>
                </a:cubicBezTo>
                <a:cubicBezTo>
                  <a:pt x="4213824" y="1260638"/>
                  <a:pt x="4213824" y="1259403"/>
                  <a:pt x="4213824" y="1257829"/>
                </a:cubicBezTo>
                <a:close/>
                <a:moveTo>
                  <a:pt x="3857778" y="1255061"/>
                </a:moveTo>
                <a:cubicBezTo>
                  <a:pt x="3858658" y="1255519"/>
                  <a:pt x="3859586" y="1255977"/>
                  <a:pt x="3861293" y="1256835"/>
                </a:cubicBezTo>
                <a:cubicBezTo>
                  <a:pt x="3858365" y="1256595"/>
                  <a:pt x="3856362" y="1256435"/>
                  <a:pt x="3854409" y="1256277"/>
                </a:cubicBezTo>
                <a:cubicBezTo>
                  <a:pt x="3855532" y="1255878"/>
                  <a:pt x="3856655" y="1255459"/>
                  <a:pt x="3857778" y="1255061"/>
                </a:cubicBezTo>
                <a:close/>
                <a:moveTo>
                  <a:pt x="5254284" y="1254341"/>
                </a:moveTo>
                <a:lnTo>
                  <a:pt x="5254284" y="1295904"/>
                </a:lnTo>
                <a:lnTo>
                  <a:pt x="5251111" y="1295913"/>
                </a:lnTo>
                <a:cubicBezTo>
                  <a:pt x="5246963" y="1293840"/>
                  <a:pt x="5243105" y="1291909"/>
                  <a:pt x="5237979" y="1289360"/>
                </a:cubicBezTo>
                <a:cubicBezTo>
                  <a:pt x="5234075" y="1291870"/>
                  <a:pt x="5231389" y="1293582"/>
                  <a:pt x="5227047" y="1296350"/>
                </a:cubicBezTo>
                <a:cubicBezTo>
                  <a:pt x="5224119" y="1293145"/>
                  <a:pt x="5222117" y="1290954"/>
                  <a:pt x="5220163" y="1288783"/>
                </a:cubicBezTo>
                <a:cubicBezTo>
                  <a:pt x="5227681" y="1287647"/>
                  <a:pt x="5233294" y="1286810"/>
                  <a:pt x="5238859" y="1285954"/>
                </a:cubicBezTo>
                <a:cubicBezTo>
                  <a:pt x="5238711" y="1284878"/>
                  <a:pt x="5238517" y="1283803"/>
                  <a:pt x="5238370" y="1282728"/>
                </a:cubicBezTo>
                <a:lnTo>
                  <a:pt x="5193971" y="1282352"/>
                </a:lnTo>
                <a:lnTo>
                  <a:pt x="5217171" y="1275771"/>
                </a:lnTo>
                <a:cubicBezTo>
                  <a:pt x="5208433" y="1273641"/>
                  <a:pt x="5204383" y="1272664"/>
                  <a:pt x="5200769" y="1271768"/>
                </a:cubicBezTo>
                <a:cubicBezTo>
                  <a:pt x="5202283" y="1265455"/>
                  <a:pt x="5229911" y="1255374"/>
                  <a:pt x="5244993" y="1255693"/>
                </a:cubicBezTo>
                <a:close/>
                <a:moveTo>
                  <a:pt x="4883204" y="1253866"/>
                </a:moveTo>
                <a:lnTo>
                  <a:pt x="4892815" y="1254700"/>
                </a:lnTo>
                <a:lnTo>
                  <a:pt x="4894089" y="1256621"/>
                </a:lnTo>
                <a:lnTo>
                  <a:pt x="4882325" y="1255758"/>
                </a:lnTo>
                <a:cubicBezTo>
                  <a:pt x="4882618" y="1255121"/>
                  <a:pt x="4882911" y="1254504"/>
                  <a:pt x="4883204" y="1253866"/>
                </a:cubicBezTo>
                <a:close/>
                <a:moveTo>
                  <a:pt x="2206675" y="1253258"/>
                </a:moveTo>
                <a:lnTo>
                  <a:pt x="2206320" y="1253348"/>
                </a:lnTo>
                <a:lnTo>
                  <a:pt x="2205888" y="1253322"/>
                </a:lnTo>
                <a:lnTo>
                  <a:pt x="2206223" y="1253288"/>
                </a:lnTo>
                <a:close/>
                <a:moveTo>
                  <a:pt x="2191524" y="1252444"/>
                </a:moveTo>
                <a:lnTo>
                  <a:pt x="2205888" y="1253322"/>
                </a:lnTo>
                <a:lnTo>
                  <a:pt x="2192281" y="1254685"/>
                </a:lnTo>
                <a:cubicBezTo>
                  <a:pt x="2187222" y="1255191"/>
                  <a:pt x="2181548" y="1255758"/>
                  <a:pt x="2174640" y="1256455"/>
                </a:cubicBezTo>
                <a:cubicBezTo>
                  <a:pt x="2180767" y="1253508"/>
                  <a:pt x="2186320" y="1252567"/>
                  <a:pt x="2191524" y="1252444"/>
                </a:cubicBezTo>
                <a:close/>
                <a:moveTo>
                  <a:pt x="4574408" y="1252253"/>
                </a:moveTo>
                <a:cubicBezTo>
                  <a:pt x="4582073" y="1252711"/>
                  <a:pt x="4589785" y="1253129"/>
                  <a:pt x="4599110" y="1253667"/>
                </a:cubicBezTo>
                <a:cubicBezTo>
                  <a:pt x="4598375" y="1255260"/>
                  <a:pt x="4597450" y="1257312"/>
                  <a:pt x="4596277" y="1259921"/>
                </a:cubicBezTo>
                <a:cubicBezTo>
                  <a:pt x="4584270" y="1259443"/>
                  <a:pt x="4573483" y="1259025"/>
                  <a:pt x="4561378" y="1258547"/>
                </a:cubicBezTo>
                <a:cubicBezTo>
                  <a:pt x="4563573" y="1254762"/>
                  <a:pt x="4563524" y="1251636"/>
                  <a:pt x="4574408" y="1252253"/>
                </a:cubicBezTo>
                <a:close/>
                <a:moveTo>
                  <a:pt x="4282700" y="1251975"/>
                </a:moveTo>
                <a:cubicBezTo>
                  <a:pt x="4295733" y="1251975"/>
                  <a:pt x="4308815" y="1251975"/>
                  <a:pt x="4321897" y="1251975"/>
                </a:cubicBezTo>
                <a:cubicBezTo>
                  <a:pt x="4321897" y="1252372"/>
                  <a:pt x="4321897" y="1252771"/>
                  <a:pt x="4321897" y="1253168"/>
                </a:cubicBezTo>
                <a:cubicBezTo>
                  <a:pt x="4308912" y="1253467"/>
                  <a:pt x="4295927" y="1253767"/>
                  <a:pt x="4282944" y="1254085"/>
                </a:cubicBezTo>
                <a:cubicBezTo>
                  <a:pt x="4282846" y="1253388"/>
                  <a:pt x="4282797" y="1252671"/>
                  <a:pt x="4282700" y="1251975"/>
                </a:cubicBezTo>
                <a:close/>
                <a:moveTo>
                  <a:pt x="4155784" y="1248149"/>
                </a:moveTo>
                <a:cubicBezTo>
                  <a:pt x="4169795" y="1247691"/>
                  <a:pt x="4184146" y="1248009"/>
                  <a:pt x="4196691" y="1250859"/>
                </a:cubicBezTo>
                <a:cubicBezTo>
                  <a:pt x="4196397" y="1252014"/>
                  <a:pt x="4196155" y="1253168"/>
                  <a:pt x="4195861" y="1254325"/>
                </a:cubicBezTo>
                <a:cubicBezTo>
                  <a:pt x="4188587" y="1254066"/>
                  <a:pt x="4180045" y="1254722"/>
                  <a:pt x="4174334" y="1253369"/>
                </a:cubicBezTo>
                <a:cubicBezTo>
                  <a:pt x="4156126" y="1249086"/>
                  <a:pt x="4142898" y="1254325"/>
                  <a:pt x="4129669" y="1257153"/>
                </a:cubicBezTo>
                <a:cubicBezTo>
                  <a:pt x="4119273" y="1259364"/>
                  <a:pt x="4128109" y="1261794"/>
                  <a:pt x="4134552" y="1263287"/>
                </a:cubicBezTo>
                <a:cubicBezTo>
                  <a:pt x="4120933" y="1273644"/>
                  <a:pt x="4115513" y="1273724"/>
                  <a:pt x="4094133" y="1261833"/>
                </a:cubicBezTo>
                <a:cubicBezTo>
                  <a:pt x="4099698" y="1260837"/>
                  <a:pt x="4106191" y="1259683"/>
                  <a:pt x="4112634" y="1258527"/>
                </a:cubicBezTo>
                <a:cubicBezTo>
                  <a:pt x="4111755" y="1257909"/>
                  <a:pt x="4110925" y="1257293"/>
                  <a:pt x="4110049" y="1256674"/>
                </a:cubicBezTo>
                <a:cubicBezTo>
                  <a:pt x="4099065" y="1255678"/>
                  <a:pt x="4088082" y="1254664"/>
                  <a:pt x="4077099" y="1253667"/>
                </a:cubicBezTo>
                <a:cubicBezTo>
                  <a:pt x="4077245" y="1253029"/>
                  <a:pt x="4077389" y="1252393"/>
                  <a:pt x="4077535" y="1251756"/>
                </a:cubicBezTo>
                <a:cubicBezTo>
                  <a:pt x="4081590" y="1251636"/>
                  <a:pt x="4085640" y="1251575"/>
                  <a:pt x="4089641" y="1251377"/>
                </a:cubicBezTo>
                <a:cubicBezTo>
                  <a:pt x="4111657" y="1250280"/>
                  <a:pt x="4133673" y="1248867"/>
                  <a:pt x="4155784" y="1248149"/>
                </a:cubicBezTo>
                <a:close/>
                <a:moveTo>
                  <a:pt x="4786211" y="1247751"/>
                </a:moveTo>
                <a:cubicBezTo>
                  <a:pt x="4786895" y="1247911"/>
                  <a:pt x="4787529" y="1248050"/>
                  <a:pt x="4788116" y="1248209"/>
                </a:cubicBezTo>
                <a:cubicBezTo>
                  <a:pt x="4787677" y="1248429"/>
                  <a:pt x="4786993" y="1248827"/>
                  <a:pt x="4786845" y="1248807"/>
                </a:cubicBezTo>
                <a:cubicBezTo>
                  <a:pt x="4785869" y="1248608"/>
                  <a:pt x="4784993" y="1248309"/>
                  <a:pt x="4784111" y="1248050"/>
                </a:cubicBezTo>
                <a:cubicBezTo>
                  <a:pt x="4784847" y="1247950"/>
                  <a:pt x="4785527" y="1247851"/>
                  <a:pt x="4786211" y="1247751"/>
                </a:cubicBezTo>
                <a:close/>
                <a:moveTo>
                  <a:pt x="4033119" y="1247392"/>
                </a:moveTo>
                <a:cubicBezTo>
                  <a:pt x="4043221" y="1250380"/>
                  <a:pt x="4050934" y="1252650"/>
                  <a:pt x="4059280" y="1255141"/>
                </a:cubicBezTo>
                <a:cubicBezTo>
                  <a:pt x="4052006" y="1255141"/>
                  <a:pt x="4044590" y="1255619"/>
                  <a:pt x="4037853" y="1254961"/>
                </a:cubicBezTo>
                <a:cubicBezTo>
                  <a:pt x="4033314" y="1254504"/>
                  <a:pt x="4029700" y="1252433"/>
                  <a:pt x="4025649" y="1251077"/>
                </a:cubicBezTo>
                <a:cubicBezTo>
                  <a:pt x="4028869" y="1249503"/>
                  <a:pt x="4032045" y="1247930"/>
                  <a:pt x="4033119" y="1247392"/>
                </a:cubicBezTo>
                <a:close/>
                <a:moveTo>
                  <a:pt x="3875643" y="1247093"/>
                </a:moveTo>
                <a:cubicBezTo>
                  <a:pt x="3876475" y="1247392"/>
                  <a:pt x="3877305" y="1247671"/>
                  <a:pt x="3878135" y="1247970"/>
                </a:cubicBezTo>
                <a:cubicBezTo>
                  <a:pt x="3877451" y="1248110"/>
                  <a:pt x="3876815" y="1248249"/>
                  <a:pt x="3876132" y="1248388"/>
                </a:cubicBezTo>
                <a:cubicBezTo>
                  <a:pt x="3875595" y="1248209"/>
                  <a:pt x="3874621" y="1248050"/>
                  <a:pt x="3874669" y="1247890"/>
                </a:cubicBezTo>
                <a:cubicBezTo>
                  <a:pt x="3874621" y="1247631"/>
                  <a:pt x="3875302" y="1247353"/>
                  <a:pt x="3875643" y="1247093"/>
                </a:cubicBezTo>
                <a:close/>
                <a:moveTo>
                  <a:pt x="3833910" y="1245839"/>
                </a:moveTo>
                <a:cubicBezTo>
                  <a:pt x="3834591" y="1246138"/>
                  <a:pt x="3835033" y="1246537"/>
                  <a:pt x="3835570" y="1246916"/>
                </a:cubicBezTo>
                <a:cubicBezTo>
                  <a:pt x="3834789" y="1246916"/>
                  <a:pt x="3834007" y="1246916"/>
                  <a:pt x="3833177" y="1246916"/>
                </a:cubicBezTo>
                <a:cubicBezTo>
                  <a:pt x="3832835" y="1246716"/>
                  <a:pt x="3832396" y="1246497"/>
                  <a:pt x="3831956" y="1246277"/>
                </a:cubicBezTo>
                <a:cubicBezTo>
                  <a:pt x="3832640" y="1246118"/>
                  <a:pt x="3833811" y="1245780"/>
                  <a:pt x="3833910" y="1245839"/>
                </a:cubicBezTo>
                <a:close/>
                <a:moveTo>
                  <a:pt x="3796598" y="1245448"/>
                </a:moveTo>
                <a:cubicBezTo>
                  <a:pt x="3803841" y="1245177"/>
                  <a:pt x="3811089" y="1245571"/>
                  <a:pt x="3819069" y="1246079"/>
                </a:cubicBezTo>
                <a:cubicBezTo>
                  <a:pt x="3816139" y="1248050"/>
                  <a:pt x="3814873" y="1250061"/>
                  <a:pt x="3812431" y="1250320"/>
                </a:cubicBezTo>
                <a:cubicBezTo>
                  <a:pt x="3800959" y="1251536"/>
                  <a:pt x="3789246" y="1252134"/>
                  <a:pt x="3774160" y="1248807"/>
                </a:cubicBezTo>
                <a:cubicBezTo>
                  <a:pt x="3782118" y="1246656"/>
                  <a:pt x="3789355" y="1245720"/>
                  <a:pt x="3796598" y="1245448"/>
                </a:cubicBezTo>
                <a:close/>
                <a:moveTo>
                  <a:pt x="3896977" y="1245401"/>
                </a:moveTo>
                <a:cubicBezTo>
                  <a:pt x="3902785" y="1245780"/>
                  <a:pt x="3908544" y="1246178"/>
                  <a:pt x="3914353" y="1246577"/>
                </a:cubicBezTo>
                <a:cubicBezTo>
                  <a:pt x="3913816" y="1247751"/>
                  <a:pt x="3913522" y="1248807"/>
                  <a:pt x="3913328" y="1248807"/>
                </a:cubicBezTo>
                <a:cubicBezTo>
                  <a:pt x="3907471" y="1248707"/>
                  <a:pt x="3901564" y="1248509"/>
                  <a:pt x="3895706" y="1248309"/>
                </a:cubicBezTo>
                <a:cubicBezTo>
                  <a:pt x="3896147" y="1247333"/>
                  <a:pt x="3896537" y="1246377"/>
                  <a:pt x="3896977" y="1245401"/>
                </a:cubicBezTo>
                <a:close/>
                <a:moveTo>
                  <a:pt x="4050642" y="1244583"/>
                </a:moveTo>
                <a:cubicBezTo>
                  <a:pt x="4051714" y="1244663"/>
                  <a:pt x="4052839" y="1244724"/>
                  <a:pt x="4053910" y="1244863"/>
                </a:cubicBezTo>
                <a:cubicBezTo>
                  <a:pt x="4054058" y="1244882"/>
                  <a:pt x="4053813" y="1245341"/>
                  <a:pt x="4053715" y="1245601"/>
                </a:cubicBezTo>
                <a:cubicBezTo>
                  <a:pt x="4052595" y="1245521"/>
                  <a:pt x="4051521" y="1245461"/>
                  <a:pt x="4050495" y="1245322"/>
                </a:cubicBezTo>
                <a:cubicBezTo>
                  <a:pt x="4050349" y="1245301"/>
                  <a:pt x="4050593" y="1244843"/>
                  <a:pt x="4050642" y="1244583"/>
                </a:cubicBezTo>
                <a:close/>
                <a:moveTo>
                  <a:pt x="4221391" y="1244426"/>
                </a:moveTo>
                <a:cubicBezTo>
                  <a:pt x="4222367" y="1244783"/>
                  <a:pt x="4223393" y="1245121"/>
                  <a:pt x="4224367" y="1245480"/>
                </a:cubicBezTo>
                <a:cubicBezTo>
                  <a:pt x="4223879" y="1245740"/>
                  <a:pt x="4223441" y="1245979"/>
                  <a:pt x="4223003" y="1246218"/>
                </a:cubicBezTo>
                <a:cubicBezTo>
                  <a:pt x="4222025" y="1245879"/>
                  <a:pt x="4221000" y="1245541"/>
                  <a:pt x="4220121" y="1245142"/>
                </a:cubicBezTo>
                <a:cubicBezTo>
                  <a:pt x="4220023" y="1245083"/>
                  <a:pt x="4220951" y="1244663"/>
                  <a:pt x="4221391" y="1244426"/>
                </a:cubicBezTo>
                <a:close/>
                <a:moveTo>
                  <a:pt x="101515" y="1243104"/>
                </a:moveTo>
                <a:cubicBezTo>
                  <a:pt x="102055" y="1243842"/>
                  <a:pt x="103001" y="1244546"/>
                  <a:pt x="103066" y="1245314"/>
                </a:cubicBezTo>
                <a:cubicBezTo>
                  <a:pt x="103096" y="1246020"/>
                  <a:pt x="102211" y="1246789"/>
                  <a:pt x="101736" y="1247526"/>
                </a:cubicBezTo>
                <a:cubicBezTo>
                  <a:pt x="101008" y="1247004"/>
                  <a:pt x="99582" y="1246266"/>
                  <a:pt x="99678" y="1245959"/>
                </a:cubicBezTo>
                <a:cubicBezTo>
                  <a:pt x="100026" y="1244915"/>
                  <a:pt x="100850" y="1244057"/>
                  <a:pt x="101515" y="1243104"/>
                </a:cubicBezTo>
                <a:close/>
                <a:moveTo>
                  <a:pt x="4752577" y="1239903"/>
                </a:moveTo>
                <a:cubicBezTo>
                  <a:pt x="4753750" y="1240283"/>
                  <a:pt x="4754971" y="1240641"/>
                  <a:pt x="4756191" y="1241020"/>
                </a:cubicBezTo>
                <a:cubicBezTo>
                  <a:pt x="4755410" y="1241497"/>
                  <a:pt x="4754775" y="1242273"/>
                  <a:pt x="4753847" y="1242353"/>
                </a:cubicBezTo>
                <a:cubicBezTo>
                  <a:pt x="4752577" y="1242453"/>
                  <a:pt x="4751067" y="1241976"/>
                  <a:pt x="4749651" y="1241756"/>
                </a:cubicBezTo>
                <a:cubicBezTo>
                  <a:pt x="4750626" y="1241138"/>
                  <a:pt x="4751604" y="1240521"/>
                  <a:pt x="4752577" y="1239903"/>
                </a:cubicBezTo>
                <a:close/>
                <a:moveTo>
                  <a:pt x="58674" y="1238805"/>
                </a:moveTo>
                <a:cubicBezTo>
                  <a:pt x="58704" y="1239235"/>
                  <a:pt x="58800" y="1239725"/>
                  <a:pt x="58674" y="1240126"/>
                </a:cubicBezTo>
                <a:cubicBezTo>
                  <a:pt x="58546" y="1240432"/>
                  <a:pt x="58102" y="1240616"/>
                  <a:pt x="57817" y="1240862"/>
                </a:cubicBezTo>
                <a:cubicBezTo>
                  <a:pt x="57628" y="1240463"/>
                  <a:pt x="57153" y="1239879"/>
                  <a:pt x="57311" y="1239725"/>
                </a:cubicBezTo>
                <a:cubicBezTo>
                  <a:pt x="57628" y="1239328"/>
                  <a:pt x="58199" y="1239083"/>
                  <a:pt x="58674" y="1238805"/>
                </a:cubicBezTo>
                <a:close/>
                <a:moveTo>
                  <a:pt x="4801539" y="1237633"/>
                </a:moveTo>
                <a:cubicBezTo>
                  <a:pt x="4801833" y="1238051"/>
                  <a:pt x="4802076" y="1238471"/>
                  <a:pt x="4802369" y="1238889"/>
                </a:cubicBezTo>
                <a:cubicBezTo>
                  <a:pt x="4799097" y="1239246"/>
                  <a:pt x="4795829" y="1239625"/>
                  <a:pt x="4792508" y="1239983"/>
                </a:cubicBezTo>
                <a:cubicBezTo>
                  <a:pt x="4792264" y="1239545"/>
                  <a:pt x="4791971" y="1239128"/>
                  <a:pt x="4791678" y="1238689"/>
                </a:cubicBezTo>
                <a:cubicBezTo>
                  <a:pt x="4794949" y="1238330"/>
                  <a:pt x="4798269" y="1237991"/>
                  <a:pt x="4801539" y="1237633"/>
                </a:cubicBezTo>
                <a:close/>
                <a:moveTo>
                  <a:pt x="4013592" y="1237494"/>
                </a:moveTo>
                <a:cubicBezTo>
                  <a:pt x="4013834" y="1237852"/>
                  <a:pt x="4014127" y="1238211"/>
                  <a:pt x="4014372" y="1238569"/>
                </a:cubicBezTo>
                <a:cubicBezTo>
                  <a:pt x="4012421" y="1238829"/>
                  <a:pt x="4010467" y="1239087"/>
                  <a:pt x="4008563" y="1239385"/>
                </a:cubicBezTo>
                <a:cubicBezTo>
                  <a:pt x="4005733" y="1239823"/>
                  <a:pt x="4002950" y="1240302"/>
                  <a:pt x="3997482" y="1241179"/>
                </a:cubicBezTo>
                <a:cubicBezTo>
                  <a:pt x="4002314" y="1243987"/>
                  <a:pt x="4006124" y="1246198"/>
                  <a:pt x="4011395" y="1249266"/>
                </a:cubicBezTo>
                <a:cubicBezTo>
                  <a:pt x="4002999" y="1249822"/>
                  <a:pt x="3994601" y="1250360"/>
                  <a:pt x="3984205" y="1251037"/>
                </a:cubicBezTo>
                <a:cubicBezTo>
                  <a:pt x="3985427" y="1246118"/>
                  <a:pt x="3986257" y="1242633"/>
                  <a:pt x="3987331" y="1238370"/>
                </a:cubicBezTo>
                <a:cubicBezTo>
                  <a:pt x="3996458" y="1238051"/>
                  <a:pt x="4005049" y="1237773"/>
                  <a:pt x="4013592" y="1237494"/>
                </a:cubicBezTo>
                <a:close/>
                <a:moveTo>
                  <a:pt x="4837710" y="1232395"/>
                </a:moveTo>
                <a:cubicBezTo>
                  <a:pt x="4838296" y="1232554"/>
                  <a:pt x="4839175" y="1232653"/>
                  <a:pt x="4839419" y="1232873"/>
                </a:cubicBezTo>
                <a:cubicBezTo>
                  <a:pt x="4839663" y="1233092"/>
                  <a:pt x="4839175" y="1233411"/>
                  <a:pt x="4839027" y="1233670"/>
                </a:cubicBezTo>
                <a:cubicBezTo>
                  <a:pt x="4838345" y="1233670"/>
                  <a:pt x="4837710" y="1233670"/>
                  <a:pt x="4837025" y="1233670"/>
                </a:cubicBezTo>
                <a:cubicBezTo>
                  <a:pt x="4837269" y="1233231"/>
                  <a:pt x="4837465" y="1232813"/>
                  <a:pt x="4837710" y="1232395"/>
                </a:cubicBezTo>
                <a:close/>
                <a:moveTo>
                  <a:pt x="4662715" y="1231976"/>
                </a:moveTo>
                <a:cubicBezTo>
                  <a:pt x="4663445" y="1231976"/>
                  <a:pt x="4664229" y="1231976"/>
                  <a:pt x="4665007" y="1231976"/>
                </a:cubicBezTo>
                <a:cubicBezTo>
                  <a:pt x="4664617" y="1232355"/>
                  <a:pt x="4664229" y="1232713"/>
                  <a:pt x="4663835" y="1233092"/>
                </a:cubicBezTo>
                <a:cubicBezTo>
                  <a:pt x="4663201" y="1232953"/>
                  <a:pt x="4662421" y="1232852"/>
                  <a:pt x="4661933" y="1232633"/>
                </a:cubicBezTo>
                <a:cubicBezTo>
                  <a:pt x="4661787" y="1232573"/>
                  <a:pt x="4662421" y="1232215"/>
                  <a:pt x="4662715" y="1231976"/>
                </a:cubicBezTo>
                <a:close/>
                <a:moveTo>
                  <a:pt x="4782355" y="1231916"/>
                </a:moveTo>
                <a:cubicBezTo>
                  <a:pt x="4782697" y="1231896"/>
                  <a:pt x="4783187" y="1232315"/>
                  <a:pt x="4783576" y="1232514"/>
                </a:cubicBezTo>
                <a:cubicBezTo>
                  <a:pt x="4782404" y="1232674"/>
                  <a:pt x="4781183" y="1232893"/>
                  <a:pt x="4779963" y="1232953"/>
                </a:cubicBezTo>
                <a:cubicBezTo>
                  <a:pt x="4779621" y="1232973"/>
                  <a:pt x="4779132" y="1232554"/>
                  <a:pt x="4778693" y="1232355"/>
                </a:cubicBezTo>
                <a:cubicBezTo>
                  <a:pt x="4779913" y="1232195"/>
                  <a:pt x="4781135" y="1231996"/>
                  <a:pt x="4782355" y="1231916"/>
                </a:cubicBezTo>
                <a:close/>
                <a:moveTo>
                  <a:pt x="5254284" y="1231306"/>
                </a:moveTo>
                <a:lnTo>
                  <a:pt x="5254284" y="1240214"/>
                </a:lnTo>
                <a:lnTo>
                  <a:pt x="5244603" y="1240097"/>
                </a:lnTo>
                <a:close/>
                <a:moveTo>
                  <a:pt x="4698933" y="1230084"/>
                </a:moveTo>
                <a:cubicBezTo>
                  <a:pt x="4699666" y="1230682"/>
                  <a:pt x="4700447" y="1231279"/>
                  <a:pt x="4701176" y="1231876"/>
                </a:cubicBezTo>
                <a:cubicBezTo>
                  <a:pt x="4696541" y="1232355"/>
                  <a:pt x="4691905" y="1232833"/>
                  <a:pt x="4687317" y="1233311"/>
                </a:cubicBezTo>
                <a:cubicBezTo>
                  <a:pt x="4686975" y="1232873"/>
                  <a:pt x="4686681" y="1232434"/>
                  <a:pt x="4686339" y="1231996"/>
                </a:cubicBezTo>
                <a:cubicBezTo>
                  <a:pt x="4690536" y="1231358"/>
                  <a:pt x="4694737" y="1230721"/>
                  <a:pt x="4698933" y="1230084"/>
                </a:cubicBezTo>
                <a:close/>
                <a:moveTo>
                  <a:pt x="4846497" y="1227675"/>
                </a:moveTo>
                <a:lnTo>
                  <a:pt x="4868999" y="1236815"/>
                </a:lnTo>
                <a:cubicBezTo>
                  <a:pt x="4869951" y="1232375"/>
                  <a:pt x="4870427" y="1230144"/>
                  <a:pt x="4873587" y="1229004"/>
                </a:cubicBezTo>
                <a:lnTo>
                  <a:pt x="4891139" y="1227927"/>
                </a:lnTo>
                <a:lnTo>
                  <a:pt x="4890889" y="1229376"/>
                </a:lnTo>
                <a:lnTo>
                  <a:pt x="4889105" y="1237952"/>
                </a:lnTo>
                <a:lnTo>
                  <a:pt x="4887207" y="1238530"/>
                </a:lnTo>
                <a:lnTo>
                  <a:pt x="4888656" y="1240110"/>
                </a:lnTo>
                <a:lnTo>
                  <a:pt x="4887338" y="1246448"/>
                </a:lnTo>
                <a:lnTo>
                  <a:pt x="4888160" y="1247686"/>
                </a:lnTo>
                <a:lnTo>
                  <a:pt x="4856210" y="1247453"/>
                </a:lnTo>
                <a:lnTo>
                  <a:pt x="4855473" y="1246896"/>
                </a:lnTo>
                <a:lnTo>
                  <a:pt x="4854979" y="1244421"/>
                </a:lnTo>
                <a:lnTo>
                  <a:pt x="4853406" y="1245334"/>
                </a:lnTo>
                <a:lnTo>
                  <a:pt x="4851744" y="1244079"/>
                </a:lnTo>
                <a:cubicBezTo>
                  <a:pt x="4850499" y="1242264"/>
                  <a:pt x="4849791" y="1240123"/>
                  <a:pt x="4850498" y="1238749"/>
                </a:cubicBezTo>
                <a:cubicBezTo>
                  <a:pt x="4853523" y="1232913"/>
                  <a:pt x="4854891" y="1233031"/>
                  <a:pt x="4846497" y="1227675"/>
                </a:cubicBezTo>
                <a:close/>
                <a:moveTo>
                  <a:pt x="4810473" y="1227614"/>
                </a:moveTo>
                <a:cubicBezTo>
                  <a:pt x="4814867" y="1234027"/>
                  <a:pt x="4814867" y="1234027"/>
                  <a:pt x="4793485" y="1231955"/>
                </a:cubicBezTo>
                <a:cubicBezTo>
                  <a:pt x="4801490" y="1229925"/>
                  <a:pt x="4805785" y="1228809"/>
                  <a:pt x="4810473" y="1227614"/>
                </a:cubicBezTo>
                <a:close/>
                <a:moveTo>
                  <a:pt x="4715284" y="1226697"/>
                </a:moveTo>
                <a:cubicBezTo>
                  <a:pt x="4726999" y="1227873"/>
                  <a:pt x="4735201" y="1228711"/>
                  <a:pt x="4742767" y="1229467"/>
                </a:cubicBezTo>
                <a:cubicBezTo>
                  <a:pt x="4727685" y="1233192"/>
                  <a:pt x="4721487" y="1233869"/>
                  <a:pt x="4715577" y="1231577"/>
                </a:cubicBezTo>
                <a:cubicBezTo>
                  <a:pt x="4713774" y="1230881"/>
                  <a:pt x="4715284" y="1228750"/>
                  <a:pt x="4715284" y="1226697"/>
                </a:cubicBezTo>
                <a:close/>
                <a:moveTo>
                  <a:pt x="47340" y="1222746"/>
                </a:moveTo>
                <a:cubicBezTo>
                  <a:pt x="47718" y="1229040"/>
                  <a:pt x="48099" y="1235306"/>
                  <a:pt x="48476" y="1241568"/>
                </a:cubicBezTo>
                <a:cubicBezTo>
                  <a:pt x="47464" y="1241630"/>
                  <a:pt x="46419" y="1241661"/>
                  <a:pt x="45406" y="1241691"/>
                </a:cubicBezTo>
                <a:cubicBezTo>
                  <a:pt x="45406" y="1235428"/>
                  <a:pt x="45406" y="1229132"/>
                  <a:pt x="45406" y="1222839"/>
                </a:cubicBezTo>
                <a:cubicBezTo>
                  <a:pt x="46040" y="1222808"/>
                  <a:pt x="46703" y="1222778"/>
                  <a:pt x="47340" y="1222746"/>
                </a:cubicBezTo>
                <a:close/>
                <a:moveTo>
                  <a:pt x="4029407" y="1217855"/>
                </a:moveTo>
                <a:cubicBezTo>
                  <a:pt x="4030043" y="1217995"/>
                  <a:pt x="4030676" y="1218114"/>
                  <a:pt x="4031312" y="1218253"/>
                </a:cubicBezTo>
                <a:cubicBezTo>
                  <a:pt x="4031018" y="1218473"/>
                  <a:pt x="4030871" y="1218790"/>
                  <a:pt x="4030482" y="1218870"/>
                </a:cubicBezTo>
                <a:cubicBezTo>
                  <a:pt x="4029846" y="1218969"/>
                  <a:pt x="4029016" y="1218890"/>
                  <a:pt x="4028283" y="1218890"/>
                </a:cubicBezTo>
                <a:cubicBezTo>
                  <a:pt x="4028674" y="1218552"/>
                  <a:pt x="4029016" y="1218194"/>
                  <a:pt x="4029407" y="1217855"/>
                </a:cubicBezTo>
                <a:close/>
                <a:moveTo>
                  <a:pt x="4052644" y="1216141"/>
                </a:moveTo>
                <a:cubicBezTo>
                  <a:pt x="4054985" y="1216141"/>
                  <a:pt x="4057281" y="1216141"/>
                  <a:pt x="4059621" y="1216141"/>
                </a:cubicBezTo>
                <a:cubicBezTo>
                  <a:pt x="4059621" y="1216321"/>
                  <a:pt x="4059621" y="1216519"/>
                  <a:pt x="4059621" y="1216699"/>
                </a:cubicBezTo>
                <a:cubicBezTo>
                  <a:pt x="4057281" y="1216699"/>
                  <a:pt x="4054985" y="1216699"/>
                  <a:pt x="4052644" y="1216699"/>
                </a:cubicBezTo>
                <a:cubicBezTo>
                  <a:pt x="4052644" y="1216519"/>
                  <a:pt x="4052644" y="1216321"/>
                  <a:pt x="4052644" y="1216141"/>
                </a:cubicBezTo>
                <a:close/>
                <a:moveTo>
                  <a:pt x="4164475" y="1212935"/>
                </a:moveTo>
                <a:cubicBezTo>
                  <a:pt x="4164767" y="1213433"/>
                  <a:pt x="4165011" y="1213930"/>
                  <a:pt x="4165305" y="1214429"/>
                </a:cubicBezTo>
                <a:cubicBezTo>
                  <a:pt x="4158275" y="1215146"/>
                  <a:pt x="4151197" y="1215843"/>
                  <a:pt x="4144168" y="1216560"/>
                </a:cubicBezTo>
                <a:cubicBezTo>
                  <a:pt x="4143777" y="1215862"/>
                  <a:pt x="4143387" y="1215166"/>
                  <a:pt x="4142996" y="1214469"/>
                </a:cubicBezTo>
                <a:cubicBezTo>
                  <a:pt x="4150171" y="1213971"/>
                  <a:pt x="4157347" y="1213453"/>
                  <a:pt x="4164475" y="1212935"/>
                </a:cubicBezTo>
                <a:close/>
                <a:moveTo>
                  <a:pt x="4090279" y="1208413"/>
                </a:moveTo>
                <a:cubicBezTo>
                  <a:pt x="4099307" y="1216540"/>
                  <a:pt x="4099307" y="1216540"/>
                  <a:pt x="4075439" y="1216958"/>
                </a:cubicBezTo>
                <a:cubicBezTo>
                  <a:pt x="4081151" y="1213651"/>
                  <a:pt x="4085493" y="1211162"/>
                  <a:pt x="4090279" y="1208413"/>
                </a:cubicBezTo>
                <a:close/>
                <a:moveTo>
                  <a:pt x="81915" y="1198335"/>
                </a:moveTo>
                <a:cubicBezTo>
                  <a:pt x="82578" y="1198765"/>
                  <a:pt x="82801" y="1199839"/>
                  <a:pt x="83213" y="1200638"/>
                </a:cubicBezTo>
                <a:cubicBezTo>
                  <a:pt x="82578" y="1201190"/>
                  <a:pt x="81915" y="1201712"/>
                  <a:pt x="81313" y="1202235"/>
                </a:cubicBezTo>
                <a:cubicBezTo>
                  <a:pt x="80744" y="1201129"/>
                  <a:pt x="80173" y="1199992"/>
                  <a:pt x="79603" y="1198888"/>
                </a:cubicBezTo>
                <a:cubicBezTo>
                  <a:pt x="80394" y="1198673"/>
                  <a:pt x="81472" y="1198058"/>
                  <a:pt x="81915" y="1198335"/>
                </a:cubicBezTo>
                <a:close/>
                <a:moveTo>
                  <a:pt x="59910" y="1196492"/>
                </a:moveTo>
                <a:cubicBezTo>
                  <a:pt x="66272" y="1197782"/>
                  <a:pt x="70926" y="1197413"/>
                  <a:pt x="72098" y="1199226"/>
                </a:cubicBezTo>
                <a:cubicBezTo>
                  <a:pt x="73398" y="1201191"/>
                  <a:pt x="74466" y="1203463"/>
                  <a:pt x="74284" y="1205796"/>
                </a:cubicBezTo>
                <a:cubicBezTo>
                  <a:pt x="74102" y="1208129"/>
                  <a:pt x="72668" y="1210525"/>
                  <a:pt x="68963" y="1212735"/>
                </a:cubicBezTo>
                <a:cubicBezTo>
                  <a:pt x="66368" y="1208069"/>
                  <a:pt x="63963" y="1203768"/>
                  <a:pt x="59910" y="1196492"/>
                </a:cubicBezTo>
                <a:close/>
                <a:moveTo>
                  <a:pt x="137072" y="1195295"/>
                </a:moveTo>
                <a:cubicBezTo>
                  <a:pt x="141632" y="1215777"/>
                  <a:pt x="146604" y="1232510"/>
                  <a:pt x="148914" y="1249583"/>
                </a:cubicBezTo>
                <a:cubicBezTo>
                  <a:pt x="154330" y="1289715"/>
                  <a:pt x="158445" y="1329971"/>
                  <a:pt x="163006" y="1370195"/>
                </a:cubicBezTo>
                <a:cubicBezTo>
                  <a:pt x="163068" y="1370933"/>
                  <a:pt x="161864" y="1371791"/>
                  <a:pt x="159935" y="1374372"/>
                </a:cubicBezTo>
                <a:cubicBezTo>
                  <a:pt x="157337" y="1364821"/>
                  <a:pt x="155059" y="1356500"/>
                  <a:pt x="152650" y="1347597"/>
                </a:cubicBezTo>
                <a:cubicBezTo>
                  <a:pt x="147618" y="1347289"/>
                  <a:pt x="143120" y="1347044"/>
                  <a:pt x="137706" y="1346705"/>
                </a:cubicBezTo>
                <a:cubicBezTo>
                  <a:pt x="136377" y="1352846"/>
                  <a:pt x="135236" y="1358159"/>
                  <a:pt x="134128" y="1363379"/>
                </a:cubicBezTo>
                <a:cubicBezTo>
                  <a:pt x="124058" y="1362396"/>
                  <a:pt x="114277" y="1361444"/>
                  <a:pt x="104047" y="1360461"/>
                </a:cubicBezTo>
                <a:cubicBezTo>
                  <a:pt x="113040" y="1341055"/>
                  <a:pt x="115826" y="1335743"/>
                  <a:pt x="115699" y="1303073"/>
                </a:cubicBezTo>
                <a:cubicBezTo>
                  <a:pt x="115699" y="1300126"/>
                  <a:pt x="117283" y="1297176"/>
                  <a:pt x="117885" y="1294167"/>
                </a:cubicBezTo>
                <a:cubicBezTo>
                  <a:pt x="118581" y="1290698"/>
                  <a:pt x="120480" y="1286584"/>
                  <a:pt x="119309" y="1283728"/>
                </a:cubicBezTo>
                <a:cubicBezTo>
                  <a:pt x="112787" y="1267731"/>
                  <a:pt x="116334" y="1250781"/>
                  <a:pt x="113357" y="1234507"/>
                </a:cubicBezTo>
                <a:cubicBezTo>
                  <a:pt x="112756" y="1231189"/>
                  <a:pt x="110317" y="1228211"/>
                  <a:pt x="108576" y="1224741"/>
                </a:cubicBezTo>
                <a:cubicBezTo>
                  <a:pt x="112770" y="1219430"/>
                  <a:pt x="115272" y="1219805"/>
                  <a:pt x="117266" y="1221824"/>
                </a:cubicBezTo>
                <a:lnTo>
                  <a:pt x="122905" y="1228748"/>
                </a:lnTo>
                <a:lnTo>
                  <a:pt x="122887" y="1228795"/>
                </a:lnTo>
                <a:lnTo>
                  <a:pt x="122917" y="1228764"/>
                </a:lnTo>
                <a:lnTo>
                  <a:pt x="122905" y="1228748"/>
                </a:lnTo>
                <a:lnTo>
                  <a:pt x="129441" y="1212643"/>
                </a:lnTo>
                <a:cubicBezTo>
                  <a:pt x="126752" y="1211047"/>
                  <a:pt x="122444" y="1208467"/>
                  <a:pt x="118169" y="1205919"/>
                </a:cubicBezTo>
                <a:cubicBezTo>
                  <a:pt x="118866" y="1204352"/>
                  <a:pt x="119561" y="1202757"/>
                  <a:pt x="120258" y="1201190"/>
                </a:cubicBezTo>
                <a:cubicBezTo>
                  <a:pt x="127540" y="1206349"/>
                  <a:pt x="134699" y="1210894"/>
                  <a:pt x="137072" y="1195295"/>
                </a:cubicBezTo>
                <a:close/>
                <a:moveTo>
                  <a:pt x="43253" y="1194558"/>
                </a:moveTo>
                <a:cubicBezTo>
                  <a:pt x="43761" y="1195326"/>
                  <a:pt x="44743" y="1196123"/>
                  <a:pt x="44646" y="1196830"/>
                </a:cubicBezTo>
                <a:cubicBezTo>
                  <a:pt x="44581" y="1197474"/>
                  <a:pt x="43380" y="1197997"/>
                  <a:pt x="42683" y="1198580"/>
                </a:cubicBezTo>
                <a:cubicBezTo>
                  <a:pt x="42177" y="1197782"/>
                  <a:pt x="41321" y="1196984"/>
                  <a:pt x="41385" y="1196246"/>
                </a:cubicBezTo>
                <a:cubicBezTo>
                  <a:pt x="41448" y="1195633"/>
                  <a:pt x="42588" y="1195110"/>
                  <a:pt x="43253" y="1194558"/>
                </a:cubicBezTo>
                <a:close/>
                <a:moveTo>
                  <a:pt x="4095922" y="1193852"/>
                </a:moveTo>
                <a:lnTo>
                  <a:pt x="4102141" y="1195706"/>
                </a:lnTo>
                <a:cubicBezTo>
                  <a:pt x="4101603" y="1195925"/>
                  <a:pt x="4101067" y="1196164"/>
                  <a:pt x="4100528" y="1196383"/>
                </a:cubicBezTo>
                <a:close/>
                <a:moveTo>
                  <a:pt x="4095470" y="1193604"/>
                </a:moveTo>
                <a:lnTo>
                  <a:pt x="4095922" y="1193852"/>
                </a:lnTo>
                <a:lnTo>
                  <a:pt x="4095345" y="1193680"/>
                </a:lnTo>
                <a:lnTo>
                  <a:pt x="4095429" y="1193614"/>
                </a:lnTo>
                <a:close/>
                <a:moveTo>
                  <a:pt x="4161007" y="1192857"/>
                </a:moveTo>
                <a:cubicBezTo>
                  <a:pt x="4163937" y="1194910"/>
                  <a:pt x="4167404" y="1197300"/>
                  <a:pt x="4172236" y="1200645"/>
                </a:cubicBezTo>
                <a:cubicBezTo>
                  <a:pt x="4159838" y="1200645"/>
                  <a:pt x="4149976" y="1200645"/>
                  <a:pt x="4137773" y="1200645"/>
                </a:cubicBezTo>
                <a:cubicBezTo>
                  <a:pt x="4146072" y="1197857"/>
                  <a:pt x="4153049" y="1195527"/>
                  <a:pt x="4161007" y="1192857"/>
                </a:cubicBezTo>
                <a:close/>
                <a:moveTo>
                  <a:pt x="179503" y="1181661"/>
                </a:moveTo>
                <a:cubicBezTo>
                  <a:pt x="180073" y="1182645"/>
                  <a:pt x="180802" y="1183625"/>
                  <a:pt x="181084" y="1184701"/>
                </a:cubicBezTo>
                <a:cubicBezTo>
                  <a:pt x="181148" y="1184947"/>
                  <a:pt x="179661" y="1185561"/>
                  <a:pt x="178870" y="1186022"/>
                </a:cubicBezTo>
                <a:cubicBezTo>
                  <a:pt x="178457" y="1185253"/>
                  <a:pt x="178077" y="1184455"/>
                  <a:pt x="177696" y="1183656"/>
                </a:cubicBezTo>
                <a:cubicBezTo>
                  <a:pt x="178298" y="1182983"/>
                  <a:pt x="178900" y="1182306"/>
                  <a:pt x="179503" y="1181661"/>
                </a:cubicBezTo>
                <a:close/>
                <a:moveTo>
                  <a:pt x="65918" y="1176943"/>
                </a:moveTo>
                <a:lnTo>
                  <a:pt x="68395" y="1189245"/>
                </a:lnTo>
                <a:cubicBezTo>
                  <a:pt x="66843" y="1189245"/>
                  <a:pt x="65260" y="1189276"/>
                  <a:pt x="63678" y="1189276"/>
                </a:cubicBezTo>
                <a:close/>
                <a:moveTo>
                  <a:pt x="65734" y="1176290"/>
                </a:moveTo>
                <a:lnTo>
                  <a:pt x="65986" y="1176564"/>
                </a:lnTo>
                <a:lnTo>
                  <a:pt x="65918" y="1176943"/>
                </a:lnTo>
                <a:lnTo>
                  <a:pt x="65860" y="1176656"/>
                </a:lnTo>
                <a:close/>
                <a:moveTo>
                  <a:pt x="120480" y="1174630"/>
                </a:moveTo>
                <a:cubicBezTo>
                  <a:pt x="120986" y="1174691"/>
                  <a:pt x="121527" y="1174784"/>
                  <a:pt x="122033" y="1174845"/>
                </a:cubicBezTo>
                <a:cubicBezTo>
                  <a:pt x="121937" y="1175273"/>
                  <a:pt x="121811" y="1175705"/>
                  <a:pt x="121716" y="1176134"/>
                </a:cubicBezTo>
                <a:cubicBezTo>
                  <a:pt x="121368" y="1176072"/>
                  <a:pt x="120765" y="1176134"/>
                  <a:pt x="120670" y="1175950"/>
                </a:cubicBezTo>
                <a:cubicBezTo>
                  <a:pt x="120480" y="1175583"/>
                  <a:pt x="120544" y="1175091"/>
                  <a:pt x="120480" y="1174630"/>
                </a:cubicBezTo>
                <a:close/>
                <a:moveTo>
                  <a:pt x="191566" y="1171222"/>
                </a:moveTo>
                <a:cubicBezTo>
                  <a:pt x="192105" y="1171343"/>
                  <a:pt x="192390" y="1172541"/>
                  <a:pt x="192801" y="1173247"/>
                </a:cubicBezTo>
                <a:cubicBezTo>
                  <a:pt x="191978" y="1173586"/>
                  <a:pt x="190995" y="1174323"/>
                  <a:pt x="190331" y="1174107"/>
                </a:cubicBezTo>
                <a:cubicBezTo>
                  <a:pt x="189728" y="1173924"/>
                  <a:pt x="189412" y="1172726"/>
                  <a:pt x="189000" y="1171990"/>
                </a:cubicBezTo>
                <a:cubicBezTo>
                  <a:pt x="189855" y="1171683"/>
                  <a:pt x="190807" y="1171069"/>
                  <a:pt x="191566" y="1171222"/>
                </a:cubicBezTo>
                <a:close/>
                <a:moveTo>
                  <a:pt x="63266" y="1169195"/>
                </a:moveTo>
                <a:lnTo>
                  <a:pt x="65734" y="1176290"/>
                </a:lnTo>
                <a:lnTo>
                  <a:pt x="60636" y="1170792"/>
                </a:lnTo>
                <a:cubicBezTo>
                  <a:pt x="61522" y="1170239"/>
                  <a:pt x="62378" y="1169717"/>
                  <a:pt x="63266" y="1169195"/>
                </a:cubicBezTo>
                <a:close/>
                <a:moveTo>
                  <a:pt x="4802640" y="1166521"/>
                </a:moveTo>
                <a:cubicBezTo>
                  <a:pt x="4801467" y="1166613"/>
                  <a:pt x="4800453" y="1168057"/>
                  <a:pt x="4798744" y="1169407"/>
                </a:cubicBezTo>
                <a:cubicBezTo>
                  <a:pt x="4800264" y="1170482"/>
                  <a:pt x="4801467" y="1171926"/>
                  <a:pt x="4802259" y="1171742"/>
                </a:cubicBezTo>
                <a:cubicBezTo>
                  <a:pt x="4803461" y="1171434"/>
                  <a:pt x="4804380" y="1170021"/>
                  <a:pt x="4805425" y="1169069"/>
                </a:cubicBezTo>
                <a:cubicBezTo>
                  <a:pt x="4804507" y="1168149"/>
                  <a:pt x="4803495" y="1166459"/>
                  <a:pt x="4802640" y="1166521"/>
                </a:cubicBezTo>
                <a:close/>
                <a:moveTo>
                  <a:pt x="183777" y="1153443"/>
                </a:moveTo>
                <a:cubicBezTo>
                  <a:pt x="184094" y="1153811"/>
                  <a:pt x="184411" y="1154149"/>
                  <a:pt x="184759" y="1154518"/>
                </a:cubicBezTo>
                <a:cubicBezTo>
                  <a:pt x="184600" y="1154825"/>
                  <a:pt x="184539" y="1155440"/>
                  <a:pt x="184220" y="1155592"/>
                </a:cubicBezTo>
                <a:cubicBezTo>
                  <a:pt x="183936" y="1155746"/>
                  <a:pt x="183366" y="1155440"/>
                  <a:pt x="182923" y="1155315"/>
                </a:cubicBezTo>
                <a:cubicBezTo>
                  <a:pt x="183207" y="1154702"/>
                  <a:pt x="183492" y="1154058"/>
                  <a:pt x="183777" y="1153443"/>
                </a:cubicBezTo>
                <a:close/>
                <a:moveTo>
                  <a:pt x="44581" y="1149696"/>
                </a:moveTo>
                <a:cubicBezTo>
                  <a:pt x="45024" y="1149666"/>
                  <a:pt x="45532" y="1149543"/>
                  <a:pt x="45944" y="1149696"/>
                </a:cubicBezTo>
                <a:cubicBezTo>
                  <a:pt x="46260" y="1149789"/>
                  <a:pt x="46452" y="1150219"/>
                  <a:pt x="46703" y="1150526"/>
                </a:cubicBezTo>
                <a:cubicBezTo>
                  <a:pt x="46292" y="1150710"/>
                  <a:pt x="45690" y="1151140"/>
                  <a:pt x="45532" y="1151049"/>
                </a:cubicBezTo>
                <a:cubicBezTo>
                  <a:pt x="45121" y="1150741"/>
                  <a:pt x="44899" y="1150157"/>
                  <a:pt x="44581" y="1149696"/>
                </a:cubicBezTo>
                <a:close/>
                <a:moveTo>
                  <a:pt x="158382" y="1148529"/>
                </a:moveTo>
                <a:cubicBezTo>
                  <a:pt x="159681" y="1152583"/>
                  <a:pt x="160947" y="1156635"/>
                  <a:pt x="162245" y="1160689"/>
                </a:cubicBezTo>
                <a:cubicBezTo>
                  <a:pt x="161169" y="1161027"/>
                  <a:pt x="160060" y="1161365"/>
                  <a:pt x="158984" y="1161702"/>
                </a:cubicBezTo>
                <a:cubicBezTo>
                  <a:pt x="157653" y="1157680"/>
                  <a:pt x="156323" y="1153627"/>
                  <a:pt x="155026" y="1149574"/>
                </a:cubicBezTo>
                <a:cubicBezTo>
                  <a:pt x="156133" y="1149235"/>
                  <a:pt x="157273" y="1148867"/>
                  <a:pt x="158382" y="1148529"/>
                </a:cubicBezTo>
                <a:close/>
                <a:moveTo>
                  <a:pt x="4742129" y="1147023"/>
                </a:moveTo>
                <a:cubicBezTo>
                  <a:pt x="4742160" y="1147453"/>
                  <a:pt x="4742098" y="1147975"/>
                  <a:pt x="4742319" y="1148311"/>
                </a:cubicBezTo>
                <a:cubicBezTo>
                  <a:pt x="4742414" y="1148496"/>
                  <a:pt x="4742985" y="1148434"/>
                  <a:pt x="4743333" y="1148465"/>
                </a:cubicBezTo>
                <a:cubicBezTo>
                  <a:pt x="4743459" y="1148036"/>
                  <a:pt x="4743555" y="1147606"/>
                  <a:pt x="4743681" y="1147207"/>
                </a:cubicBezTo>
                <a:cubicBezTo>
                  <a:pt x="4743175" y="1147146"/>
                  <a:pt x="4742635" y="1147084"/>
                  <a:pt x="4742129" y="1147023"/>
                </a:cubicBezTo>
                <a:close/>
                <a:moveTo>
                  <a:pt x="4814672" y="1120738"/>
                </a:moveTo>
                <a:cubicBezTo>
                  <a:pt x="4813689" y="1121137"/>
                  <a:pt x="4812677" y="1121536"/>
                  <a:pt x="4811693" y="1121936"/>
                </a:cubicBezTo>
                <a:cubicBezTo>
                  <a:pt x="4812708" y="1123779"/>
                  <a:pt x="4813721" y="1125620"/>
                  <a:pt x="4814735" y="1127494"/>
                </a:cubicBezTo>
                <a:cubicBezTo>
                  <a:pt x="4815368" y="1127248"/>
                  <a:pt x="4816033" y="1126972"/>
                  <a:pt x="4816665" y="1126726"/>
                </a:cubicBezTo>
                <a:cubicBezTo>
                  <a:pt x="4816001" y="1124729"/>
                  <a:pt x="4815337" y="1122735"/>
                  <a:pt x="4814672" y="1120738"/>
                </a:cubicBezTo>
                <a:close/>
                <a:moveTo>
                  <a:pt x="177792" y="1099276"/>
                </a:moveTo>
                <a:cubicBezTo>
                  <a:pt x="185327" y="1099276"/>
                  <a:pt x="185327" y="1099276"/>
                  <a:pt x="188654" y="1107016"/>
                </a:cubicBezTo>
                <a:cubicBezTo>
                  <a:pt x="185358" y="1105941"/>
                  <a:pt x="182923" y="1105603"/>
                  <a:pt x="181117" y="1104374"/>
                </a:cubicBezTo>
                <a:cubicBezTo>
                  <a:pt x="179693" y="1103393"/>
                  <a:pt x="179060" y="1101335"/>
                  <a:pt x="177792" y="1099276"/>
                </a:cubicBezTo>
                <a:close/>
                <a:moveTo>
                  <a:pt x="46229" y="1090158"/>
                </a:moveTo>
                <a:cubicBezTo>
                  <a:pt x="47022" y="1090742"/>
                  <a:pt x="47783" y="1091295"/>
                  <a:pt x="48543" y="1091846"/>
                </a:cubicBezTo>
                <a:cubicBezTo>
                  <a:pt x="48257" y="1092676"/>
                  <a:pt x="48003" y="1093474"/>
                  <a:pt x="47750" y="1094242"/>
                </a:cubicBezTo>
                <a:cubicBezTo>
                  <a:pt x="46989" y="1093689"/>
                  <a:pt x="45881" y="1093290"/>
                  <a:pt x="45564" y="1092552"/>
                </a:cubicBezTo>
                <a:cubicBezTo>
                  <a:pt x="45310" y="1091938"/>
                  <a:pt x="45977" y="1090957"/>
                  <a:pt x="46229" y="1090158"/>
                </a:cubicBezTo>
                <a:close/>
                <a:moveTo>
                  <a:pt x="4782881" y="1082509"/>
                </a:moveTo>
                <a:cubicBezTo>
                  <a:pt x="4780941" y="1083038"/>
                  <a:pt x="4779318" y="1084735"/>
                  <a:pt x="4778289" y="1088342"/>
                </a:cubicBezTo>
                <a:cubicBezTo>
                  <a:pt x="4782375" y="1091015"/>
                  <a:pt x="4786679" y="1093809"/>
                  <a:pt x="4791271" y="1096818"/>
                </a:cubicBezTo>
                <a:cubicBezTo>
                  <a:pt x="4792919" y="1094024"/>
                  <a:pt x="4794075" y="1091491"/>
                  <a:pt x="4794003" y="1089281"/>
                </a:cubicBezTo>
                <a:cubicBezTo>
                  <a:pt x="4793931" y="1087070"/>
                  <a:pt x="4792634" y="1085181"/>
                  <a:pt x="4789372" y="1083677"/>
                </a:cubicBezTo>
                <a:cubicBezTo>
                  <a:pt x="4787077" y="1082617"/>
                  <a:pt x="4784821" y="1081979"/>
                  <a:pt x="4782881" y="1082509"/>
                </a:cubicBezTo>
                <a:close/>
                <a:moveTo>
                  <a:pt x="204200" y="1079842"/>
                </a:moveTo>
                <a:cubicBezTo>
                  <a:pt x="205719" y="1090097"/>
                  <a:pt x="206890" y="1097865"/>
                  <a:pt x="208063" y="1105572"/>
                </a:cubicBezTo>
                <a:cubicBezTo>
                  <a:pt x="206795" y="1105941"/>
                  <a:pt x="205529" y="1106279"/>
                  <a:pt x="204264" y="1106648"/>
                </a:cubicBezTo>
                <a:cubicBezTo>
                  <a:pt x="201951" y="1101059"/>
                  <a:pt x="198880" y="1095623"/>
                  <a:pt x="197740" y="1089820"/>
                </a:cubicBezTo>
                <a:cubicBezTo>
                  <a:pt x="197265" y="1087518"/>
                  <a:pt x="201098" y="1084415"/>
                  <a:pt x="204200" y="1079842"/>
                </a:cubicBezTo>
                <a:close/>
                <a:moveTo>
                  <a:pt x="138149" y="1079658"/>
                </a:moveTo>
                <a:cubicBezTo>
                  <a:pt x="138181" y="1080578"/>
                  <a:pt x="138468" y="1081529"/>
                  <a:pt x="138243" y="1082359"/>
                </a:cubicBezTo>
                <a:cubicBezTo>
                  <a:pt x="138086" y="1082912"/>
                  <a:pt x="137230" y="1083281"/>
                  <a:pt x="136090" y="1084201"/>
                </a:cubicBezTo>
                <a:cubicBezTo>
                  <a:pt x="136090" y="1082359"/>
                  <a:pt x="136028" y="1081069"/>
                  <a:pt x="136185" y="1079811"/>
                </a:cubicBezTo>
                <a:cubicBezTo>
                  <a:pt x="136216" y="1079688"/>
                  <a:pt x="137453" y="1079719"/>
                  <a:pt x="138149" y="1079658"/>
                </a:cubicBezTo>
                <a:close/>
                <a:moveTo>
                  <a:pt x="162119" y="1072196"/>
                </a:moveTo>
                <a:cubicBezTo>
                  <a:pt x="162562" y="1074714"/>
                  <a:pt x="163892" y="1079226"/>
                  <a:pt x="163259" y="1079504"/>
                </a:cubicBezTo>
                <a:cubicBezTo>
                  <a:pt x="155912" y="1082789"/>
                  <a:pt x="163922" y="1088622"/>
                  <a:pt x="161041" y="1092552"/>
                </a:cubicBezTo>
                <a:cubicBezTo>
                  <a:pt x="152493" y="1087426"/>
                  <a:pt x="148977" y="1080270"/>
                  <a:pt x="153095" y="1074990"/>
                </a:cubicBezTo>
                <a:cubicBezTo>
                  <a:pt x="154646" y="1072993"/>
                  <a:pt x="159017" y="1073054"/>
                  <a:pt x="162119" y="1072196"/>
                </a:cubicBezTo>
                <a:close/>
                <a:moveTo>
                  <a:pt x="43918" y="1064764"/>
                </a:moveTo>
                <a:cubicBezTo>
                  <a:pt x="44298" y="1065041"/>
                  <a:pt x="44646" y="1065317"/>
                  <a:pt x="45024" y="1065563"/>
                </a:cubicBezTo>
                <a:cubicBezTo>
                  <a:pt x="44488" y="1066146"/>
                  <a:pt x="44015" y="1066761"/>
                  <a:pt x="43412" y="1067283"/>
                </a:cubicBezTo>
                <a:cubicBezTo>
                  <a:pt x="43349" y="1067344"/>
                  <a:pt x="42747" y="1066792"/>
                  <a:pt x="42365" y="1066515"/>
                </a:cubicBezTo>
                <a:cubicBezTo>
                  <a:pt x="42874" y="1065931"/>
                  <a:pt x="43412" y="1065348"/>
                  <a:pt x="43918" y="1064764"/>
                </a:cubicBezTo>
                <a:close/>
                <a:moveTo>
                  <a:pt x="4748273" y="1061629"/>
                </a:moveTo>
                <a:cubicBezTo>
                  <a:pt x="4746499" y="1062060"/>
                  <a:pt x="4744758" y="1062459"/>
                  <a:pt x="4742985" y="1062889"/>
                </a:cubicBezTo>
                <a:cubicBezTo>
                  <a:pt x="4743143" y="1063565"/>
                  <a:pt x="4743269" y="1064272"/>
                  <a:pt x="4743428" y="1064945"/>
                </a:cubicBezTo>
                <a:cubicBezTo>
                  <a:pt x="4745233" y="1064822"/>
                  <a:pt x="4747005" y="1064730"/>
                  <a:pt x="4748812" y="1064607"/>
                </a:cubicBezTo>
                <a:cubicBezTo>
                  <a:pt x="4748621" y="1063626"/>
                  <a:pt x="4748461" y="1062643"/>
                  <a:pt x="4748273" y="1061629"/>
                </a:cubicBezTo>
                <a:close/>
                <a:moveTo>
                  <a:pt x="140778" y="1060004"/>
                </a:moveTo>
                <a:cubicBezTo>
                  <a:pt x="141031" y="1062708"/>
                  <a:pt x="141283" y="1065409"/>
                  <a:pt x="141474" y="1068110"/>
                </a:cubicBezTo>
                <a:cubicBezTo>
                  <a:pt x="140651" y="1068264"/>
                  <a:pt x="139857" y="1068418"/>
                  <a:pt x="139037" y="1068571"/>
                </a:cubicBezTo>
                <a:cubicBezTo>
                  <a:pt x="138402" y="1065870"/>
                  <a:pt x="137769" y="1063136"/>
                  <a:pt x="137137" y="1060435"/>
                </a:cubicBezTo>
                <a:cubicBezTo>
                  <a:pt x="138340" y="1060281"/>
                  <a:pt x="139573" y="1060157"/>
                  <a:pt x="140778" y="1060004"/>
                </a:cubicBezTo>
                <a:close/>
                <a:moveTo>
                  <a:pt x="195430" y="1047844"/>
                </a:moveTo>
                <a:cubicBezTo>
                  <a:pt x="199038" y="1051945"/>
                  <a:pt x="200867" y="1055645"/>
                  <a:pt x="201353" y="1059499"/>
                </a:cubicBezTo>
                <a:cubicBezTo>
                  <a:pt x="201840" y="1063352"/>
                  <a:pt x="200986" y="1067359"/>
                  <a:pt x="199228" y="1072071"/>
                </a:cubicBezTo>
                <a:cubicBezTo>
                  <a:pt x="193813" y="1063842"/>
                  <a:pt x="191503" y="1057548"/>
                  <a:pt x="195430" y="1047844"/>
                </a:cubicBezTo>
                <a:close/>
                <a:moveTo>
                  <a:pt x="4814735" y="1043483"/>
                </a:moveTo>
                <a:cubicBezTo>
                  <a:pt x="4814070" y="1044435"/>
                  <a:pt x="4813247" y="1045294"/>
                  <a:pt x="4812898" y="1046338"/>
                </a:cubicBezTo>
                <a:cubicBezTo>
                  <a:pt x="4812803" y="1046645"/>
                  <a:pt x="4814228" y="1047383"/>
                  <a:pt x="4814956" y="1047904"/>
                </a:cubicBezTo>
                <a:cubicBezTo>
                  <a:pt x="4815431" y="1047167"/>
                  <a:pt x="4816316" y="1046399"/>
                  <a:pt x="4816286" y="1045693"/>
                </a:cubicBezTo>
                <a:cubicBezTo>
                  <a:pt x="4816221" y="1044924"/>
                  <a:pt x="4815274" y="1044220"/>
                  <a:pt x="4814735" y="1043483"/>
                </a:cubicBezTo>
                <a:close/>
                <a:moveTo>
                  <a:pt x="4771895" y="1039184"/>
                </a:moveTo>
                <a:cubicBezTo>
                  <a:pt x="4771418" y="1039461"/>
                  <a:pt x="4770848" y="1039706"/>
                  <a:pt x="4770531" y="1040104"/>
                </a:cubicBezTo>
                <a:cubicBezTo>
                  <a:pt x="4770373" y="1040258"/>
                  <a:pt x="4770848" y="1040842"/>
                  <a:pt x="4771037" y="1041240"/>
                </a:cubicBezTo>
                <a:cubicBezTo>
                  <a:pt x="4771323" y="1040994"/>
                  <a:pt x="4771767" y="1040810"/>
                  <a:pt x="4771895" y="1040505"/>
                </a:cubicBezTo>
                <a:cubicBezTo>
                  <a:pt x="4772020" y="1040104"/>
                  <a:pt x="4771925" y="1039614"/>
                  <a:pt x="4771895" y="1039184"/>
                </a:cubicBezTo>
                <a:close/>
                <a:moveTo>
                  <a:pt x="138181" y="1037159"/>
                </a:moveTo>
                <a:cubicBezTo>
                  <a:pt x="138655" y="1037251"/>
                  <a:pt x="139542" y="1037374"/>
                  <a:pt x="139542" y="1037467"/>
                </a:cubicBezTo>
                <a:cubicBezTo>
                  <a:pt x="139510" y="1038265"/>
                  <a:pt x="139353" y="1039064"/>
                  <a:pt x="139226" y="1039863"/>
                </a:cubicBezTo>
                <a:cubicBezTo>
                  <a:pt x="138751" y="1039770"/>
                  <a:pt x="138276" y="1039646"/>
                  <a:pt x="137800" y="1039553"/>
                </a:cubicBezTo>
                <a:cubicBezTo>
                  <a:pt x="137927" y="1038757"/>
                  <a:pt x="138054" y="1037958"/>
                  <a:pt x="138181" y="1037159"/>
                </a:cubicBezTo>
                <a:close/>
                <a:moveTo>
                  <a:pt x="4836125" y="1029127"/>
                </a:moveTo>
                <a:lnTo>
                  <a:pt x="4836137" y="1029143"/>
                </a:lnTo>
                <a:lnTo>
                  <a:pt x="4836107" y="1029174"/>
                </a:lnTo>
                <a:close/>
                <a:moveTo>
                  <a:pt x="4760559" y="1023124"/>
                </a:moveTo>
                <a:cubicBezTo>
                  <a:pt x="4759923" y="1023156"/>
                  <a:pt x="4759259" y="1023186"/>
                  <a:pt x="4758626" y="1023217"/>
                </a:cubicBezTo>
                <a:cubicBezTo>
                  <a:pt x="4758626" y="1029511"/>
                  <a:pt x="4758626" y="1035806"/>
                  <a:pt x="4758626" y="1042070"/>
                </a:cubicBezTo>
                <a:cubicBezTo>
                  <a:pt x="4759639" y="1042039"/>
                  <a:pt x="4760684" y="1042008"/>
                  <a:pt x="4761697" y="1041947"/>
                </a:cubicBezTo>
                <a:cubicBezTo>
                  <a:pt x="4761319" y="1035684"/>
                  <a:pt x="4760939" y="1029419"/>
                  <a:pt x="4760559" y="1023124"/>
                </a:cubicBezTo>
                <a:close/>
                <a:moveTo>
                  <a:pt x="4795135" y="998714"/>
                </a:moveTo>
                <a:cubicBezTo>
                  <a:pt x="4794693" y="998437"/>
                  <a:pt x="4793615" y="999051"/>
                  <a:pt x="4792823" y="999266"/>
                </a:cubicBezTo>
                <a:cubicBezTo>
                  <a:pt x="4793393" y="1000371"/>
                  <a:pt x="4793964" y="1001507"/>
                  <a:pt x="4794533" y="1002614"/>
                </a:cubicBezTo>
                <a:cubicBezTo>
                  <a:pt x="4795135" y="1002091"/>
                  <a:pt x="4795798" y="1001569"/>
                  <a:pt x="4796433" y="1001016"/>
                </a:cubicBezTo>
                <a:cubicBezTo>
                  <a:pt x="4796021" y="1000217"/>
                  <a:pt x="4795798" y="999143"/>
                  <a:pt x="4795135" y="998714"/>
                </a:cubicBezTo>
                <a:close/>
                <a:moveTo>
                  <a:pt x="4773129" y="996870"/>
                </a:moveTo>
                <a:cubicBezTo>
                  <a:pt x="4777182" y="1004147"/>
                  <a:pt x="4779588" y="1008448"/>
                  <a:pt x="4782183" y="1013114"/>
                </a:cubicBezTo>
                <a:cubicBezTo>
                  <a:pt x="4785889" y="1010903"/>
                  <a:pt x="4787321" y="1008508"/>
                  <a:pt x="4787503" y="1006175"/>
                </a:cubicBezTo>
                <a:cubicBezTo>
                  <a:pt x="4787686" y="1003841"/>
                  <a:pt x="4786617" y="1001569"/>
                  <a:pt x="4785319" y="999604"/>
                </a:cubicBezTo>
                <a:cubicBezTo>
                  <a:pt x="4784147" y="997792"/>
                  <a:pt x="4779493" y="998160"/>
                  <a:pt x="4773129" y="996870"/>
                </a:cubicBezTo>
                <a:close/>
                <a:moveTo>
                  <a:pt x="4850293" y="995674"/>
                </a:moveTo>
                <a:cubicBezTo>
                  <a:pt x="4847919" y="1011272"/>
                  <a:pt x="4840761" y="1006727"/>
                  <a:pt x="4833479" y="1001569"/>
                </a:cubicBezTo>
                <a:cubicBezTo>
                  <a:pt x="4832781" y="1003135"/>
                  <a:pt x="4832086" y="1004731"/>
                  <a:pt x="4831389" y="1006298"/>
                </a:cubicBezTo>
                <a:cubicBezTo>
                  <a:pt x="4835665" y="1008845"/>
                  <a:pt x="4839971" y="1011426"/>
                  <a:pt x="4842661" y="1013022"/>
                </a:cubicBezTo>
                <a:lnTo>
                  <a:pt x="4836125" y="1029127"/>
                </a:lnTo>
                <a:lnTo>
                  <a:pt x="4830487" y="1022203"/>
                </a:lnTo>
                <a:cubicBezTo>
                  <a:pt x="4828491" y="1020184"/>
                  <a:pt x="4825990" y="1019808"/>
                  <a:pt x="4821796" y="1025120"/>
                </a:cubicBezTo>
                <a:cubicBezTo>
                  <a:pt x="4823537" y="1028589"/>
                  <a:pt x="4825975" y="1031568"/>
                  <a:pt x="4826577" y="1034885"/>
                </a:cubicBezTo>
                <a:cubicBezTo>
                  <a:pt x="4829553" y="1051160"/>
                  <a:pt x="4826007" y="1068110"/>
                  <a:pt x="4832529" y="1084107"/>
                </a:cubicBezTo>
                <a:cubicBezTo>
                  <a:pt x="4833700" y="1086962"/>
                  <a:pt x="4831801" y="1091077"/>
                  <a:pt x="4831105" y="1094546"/>
                </a:cubicBezTo>
                <a:cubicBezTo>
                  <a:pt x="4830503" y="1097555"/>
                  <a:pt x="4828919" y="1100505"/>
                  <a:pt x="4828919" y="1103451"/>
                </a:cubicBezTo>
                <a:cubicBezTo>
                  <a:pt x="4829047" y="1136121"/>
                  <a:pt x="4826260" y="1141434"/>
                  <a:pt x="4817267" y="1160839"/>
                </a:cubicBezTo>
                <a:cubicBezTo>
                  <a:pt x="4827497" y="1161822"/>
                  <a:pt x="4837278" y="1162775"/>
                  <a:pt x="4847348" y="1163758"/>
                </a:cubicBezTo>
                <a:cubicBezTo>
                  <a:pt x="4848457" y="1158537"/>
                  <a:pt x="4849596" y="1153225"/>
                  <a:pt x="4850926" y="1147084"/>
                </a:cubicBezTo>
                <a:cubicBezTo>
                  <a:pt x="4856341" y="1147422"/>
                  <a:pt x="4860837" y="1147668"/>
                  <a:pt x="4865869" y="1147975"/>
                </a:cubicBezTo>
                <a:cubicBezTo>
                  <a:pt x="4868279" y="1156879"/>
                  <a:pt x="4870557" y="1165199"/>
                  <a:pt x="4873155" y="1174750"/>
                </a:cubicBezTo>
                <a:cubicBezTo>
                  <a:pt x="4875085" y="1172170"/>
                  <a:pt x="4876289" y="1171311"/>
                  <a:pt x="4876226" y="1170574"/>
                </a:cubicBezTo>
                <a:cubicBezTo>
                  <a:pt x="4871665" y="1130349"/>
                  <a:pt x="4867550" y="1090094"/>
                  <a:pt x="4862134" y="1049961"/>
                </a:cubicBezTo>
                <a:cubicBezTo>
                  <a:pt x="4859824" y="1032888"/>
                  <a:pt x="4854853" y="1016155"/>
                  <a:pt x="4850293" y="995674"/>
                </a:cubicBezTo>
                <a:close/>
                <a:moveTo>
                  <a:pt x="4756473" y="994937"/>
                </a:moveTo>
                <a:cubicBezTo>
                  <a:pt x="4755808" y="995488"/>
                  <a:pt x="4754669" y="996011"/>
                  <a:pt x="4754605" y="996625"/>
                </a:cubicBezTo>
                <a:cubicBezTo>
                  <a:pt x="4754541" y="997363"/>
                  <a:pt x="4755397" y="998160"/>
                  <a:pt x="4755903" y="998959"/>
                </a:cubicBezTo>
                <a:cubicBezTo>
                  <a:pt x="4756601" y="998375"/>
                  <a:pt x="4757801" y="997853"/>
                  <a:pt x="4757865" y="997209"/>
                </a:cubicBezTo>
                <a:cubicBezTo>
                  <a:pt x="4757963" y="996501"/>
                  <a:pt x="4756981" y="995705"/>
                  <a:pt x="4756473" y="994937"/>
                </a:cubicBezTo>
                <a:close/>
                <a:moveTo>
                  <a:pt x="236918" y="992026"/>
                </a:moveTo>
                <a:lnTo>
                  <a:pt x="236972" y="992237"/>
                </a:lnTo>
                <a:lnTo>
                  <a:pt x="237021" y="992521"/>
                </a:lnTo>
                <a:lnTo>
                  <a:pt x="236877" y="992298"/>
                </a:lnTo>
                <a:close/>
                <a:moveTo>
                  <a:pt x="4892722" y="982040"/>
                </a:moveTo>
                <a:cubicBezTo>
                  <a:pt x="4892120" y="982685"/>
                  <a:pt x="4891518" y="983361"/>
                  <a:pt x="4890916" y="984035"/>
                </a:cubicBezTo>
                <a:cubicBezTo>
                  <a:pt x="4891297" y="984833"/>
                  <a:pt x="4891677" y="985632"/>
                  <a:pt x="4892089" y="986401"/>
                </a:cubicBezTo>
                <a:cubicBezTo>
                  <a:pt x="4892881" y="985940"/>
                  <a:pt x="4894368" y="985325"/>
                  <a:pt x="4894305" y="985079"/>
                </a:cubicBezTo>
                <a:cubicBezTo>
                  <a:pt x="4894022" y="984004"/>
                  <a:pt x="4893293" y="983023"/>
                  <a:pt x="4892722" y="982040"/>
                </a:cubicBezTo>
                <a:close/>
                <a:moveTo>
                  <a:pt x="47783" y="980906"/>
                </a:moveTo>
                <a:cubicBezTo>
                  <a:pt x="48321" y="981152"/>
                  <a:pt x="48889" y="981398"/>
                  <a:pt x="49427" y="981644"/>
                </a:cubicBezTo>
                <a:cubicBezTo>
                  <a:pt x="49205" y="982073"/>
                  <a:pt x="49015" y="982504"/>
                  <a:pt x="48793" y="982934"/>
                </a:cubicBezTo>
                <a:cubicBezTo>
                  <a:pt x="48444" y="982749"/>
                  <a:pt x="47907" y="982626"/>
                  <a:pt x="47813" y="982350"/>
                </a:cubicBezTo>
                <a:cubicBezTo>
                  <a:pt x="47656" y="981920"/>
                  <a:pt x="47783" y="981398"/>
                  <a:pt x="47783" y="980906"/>
                </a:cubicBezTo>
                <a:close/>
                <a:moveTo>
                  <a:pt x="177696" y="978666"/>
                </a:moveTo>
                <a:cubicBezTo>
                  <a:pt x="177887" y="979065"/>
                  <a:pt x="178108" y="979462"/>
                  <a:pt x="178298" y="979862"/>
                </a:cubicBezTo>
                <a:cubicBezTo>
                  <a:pt x="177569" y="979862"/>
                  <a:pt x="176875" y="979892"/>
                  <a:pt x="176145" y="979892"/>
                </a:cubicBezTo>
                <a:cubicBezTo>
                  <a:pt x="176241" y="979462"/>
                  <a:pt x="176180" y="978911"/>
                  <a:pt x="176431" y="978696"/>
                </a:cubicBezTo>
                <a:cubicBezTo>
                  <a:pt x="176683" y="978512"/>
                  <a:pt x="177254" y="978666"/>
                  <a:pt x="177696" y="978666"/>
                </a:cubicBezTo>
                <a:close/>
                <a:moveTo>
                  <a:pt x="4833700" y="975009"/>
                </a:moveTo>
                <a:cubicBezTo>
                  <a:pt x="4833765" y="975469"/>
                  <a:pt x="4833700" y="975961"/>
                  <a:pt x="4833891" y="976328"/>
                </a:cubicBezTo>
                <a:cubicBezTo>
                  <a:pt x="4833985" y="976512"/>
                  <a:pt x="4834587" y="976451"/>
                  <a:pt x="4834937" y="976512"/>
                </a:cubicBezTo>
                <a:cubicBezTo>
                  <a:pt x="4835031" y="976083"/>
                  <a:pt x="4835157" y="975652"/>
                  <a:pt x="4835253" y="975224"/>
                </a:cubicBezTo>
                <a:cubicBezTo>
                  <a:pt x="4834747" y="975163"/>
                  <a:pt x="4834207" y="975070"/>
                  <a:pt x="4833700" y="975009"/>
                </a:cubicBezTo>
                <a:close/>
                <a:moveTo>
                  <a:pt x="231937" y="972370"/>
                </a:moveTo>
                <a:cubicBezTo>
                  <a:pt x="236622" y="976224"/>
                  <a:pt x="238120" y="979717"/>
                  <a:pt x="238314" y="982991"/>
                </a:cubicBezTo>
                <a:lnTo>
                  <a:pt x="236918" y="992026"/>
                </a:lnTo>
                <a:lnTo>
                  <a:pt x="234751" y="983466"/>
                </a:lnTo>
                <a:cubicBezTo>
                  <a:pt x="233947" y="980284"/>
                  <a:pt x="233045" y="976715"/>
                  <a:pt x="231937" y="972370"/>
                </a:cubicBezTo>
                <a:close/>
                <a:moveTo>
                  <a:pt x="4904786" y="971601"/>
                </a:moveTo>
                <a:cubicBezTo>
                  <a:pt x="4904027" y="971447"/>
                  <a:pt x="4903075" y="972061"/>
                  <a:pt x="4902220" y="972369"/>
                </a:cubicBezTo>
                <a:cubicBezTo>
                  <a:pt x="4902633" y="973104"/>
                  <a:pt x="4902948" y="974303"/>
                  <a:pt x="4903551" y="974486"/>
                </a:cubicBezTo>
                <a:cubicBezTo>
                  <a:pt x="4904215" y="974702"/>
                  <a:pt x="4905198" y="973964"/>
                  <a:pt x="4906021" y="973626"/>
                </a:cubicBezTo>
                <a:cubicBezTo>
                  <a:pt x="4905610" y="972920"/>
                  <a:pt x="4905325" y="971722"/>
                  <a:pt x="4904786" y="971601"/>
                </a:cubicBezTo>
                <a:close/>
                <a:moveTo>
                  <a:pt x="4776486" y="969573"/>
                </a:moveTo>
                <a:cubicBezTo>
                  <a:pt x="4775598" y="970096"/>
                  <a:pt x="4774743" y="970617"/>
                  <a:pt x="4773855" y="971170"/>
                </a:cubicBezTo>
                <a:lnTo>
                  <a:pt x="4778955" y="976668"/>
                </a:lnTo>
                <a:lnTo>
                  <a:pt x="4779081" y="977034"/>
                </a:lnTo>
                <a:lnTo>
                  <a:pt x="4779139" y="977322"/>
                </a:lnTo>
                <a:lnTo>
                  <a:pt x="4776897" y="989655"/>
                </a:lnTo>
                <a:cubicBezTo>
                  <a:pt x="4778481" y="989655"/>
                  <a:pt x="4780063" y="989624"/>
                  <a:pt x="4781615" y="989624"/>
                </a:cubicBezTo>
                <a:lnTo>
                  <a:pt x="4779139" y="977322"/>
                </a:lnTo>
                <a:lnTo>
                  <a:pt x="4779207" y="976942"/>
                </a:lnTo>
                <a:lnTo>
                  <a:pt x="4778955" y="976668"/>
                </a:lnTo>
                <a:close/>
                <a:moveTo>
                  <a:pt x="4896997" y="953821"/>
                </a:moveTo>
                <a:cubicBezTo>
                  <a:pt x="4896712" y="954436"/>
                  <a:pt x="4896427" y="955081"/>
                  <a:pt x="4896142" y="955694"/>
                </a:cubicBezTo>
                <a:cubicBezTo>
                  <a:pt x="4896585" y="955818"/>
                  <a:pt x="4897156" y="956125"/>
                  <a:pt x="4897440" y="955971"/>
                </a:cubicBezTo>
                <a:cubicBezTo>
                  <a:pt x="4897758" y="955818"/>
                  <a:pt x="4897821" y="955203"/>
                  <a:pt x="4897979" y="954897"/>
                </a:cubicBezTo>
                <a:cubicBezTo>
                  <a:pt x="4897631" y="954527"/>
                  <a:pt x="4897314" y="954190"/>
                  <a:pt x="4896997" y="953821"/>
                </a:cubicBezTo>
                <a:close/>
                <a:moveTo>
                  <a:pt x="4757801" y="950075"/>
                </a:moveTo>
                <a:cubicBezTo>
                  <a:pt x="4758119" y="950536"/>
                  <a:pt x="4758341" y="951120"/>
                  <a:pt x="4758752" y="951427"/>
                </a:cubicBezTo>
                <a:cubicBezTo>
                  <a:pt x="4758910" y="951519"/>
                  <a:pt x="4759512" y="951088"/>
                  <a:pt x="4759923" y="950904"/>
                </a:cubicBezTo>
                <a:cubicBezTo>
                  <a:pt x="4759672" y="950597"/>
                  <a:pt x="4759481" y="950168"/>
                  <a:pt x="4759165" y="950075"/>
                </a:cubicBezTo>
                <a:cubicBezTo>
                  <a:pt x="4758752" y="949922"/>
                  <a:pt x="4758245" y="950044"/>
                  <a:pt x="4757801" y="950075"/>
                </a:cubicBezTo>
                <a:close/>
                <a:moveTo>
                  <a:pt x="4871602" y="948908"/>
                </a:moveTo>
                <a:cubicBezTo>
                  <a:pt x="4870493" y="949246"/>
                  <a:pt x="4869353" y="949614"/>
                  <a:pt x="4868247" y="949952"/>
                </a:cubicBezTo>
                <a:cubicBezTo>
                  <a:pt x="4869543" y="954006"/>
                  <a:pt x="4870873" y="958059"/>
                  <a:pt x="4872204" y="962081"/>
                </a:cubicBezTo>
                <a:cubicBezTo>
                  <a:pt x="4873280" y="961743"/>
                  <a:pt x="4874389" y="961405"/>
                  <a:pt x="4875465" y="961067"/>
                </a:cubicBezTo>
                <a:cubicBezTo>
                  <a:pt x="4874167" y="957014"/>
                  <a:pt x="4872901" y="952961"/>
                  <a:pt x="4871602" y="948908"/>
                </a:cubicBezTo>
                <a:close/>
                <a:moveTo>
                  <a:pt x="192669" y="931223"/>
                </a:moveTo>
                <a:lnTo>
                  <a:pt x="195430" y="935646"/>
                </a:lnTo>
                <a:cubicBezTo>
                  <a:pt x="194795" y="935860"/>
                  <a:pt x="194162" y="936044"/>
                  <a:pt x="193527" y="936260"/>
                </a:cubicBezTo>
                <a:close/>
                <a:moveTo>
                  <a:pt x="192453" y="930649"/>
                </a:moveTo>
                <a:lnTo>
                  <a:pt x="192611" y="930888"/>
                </a:lnTo>
                <a:lnTo>
                  <a:pt x="192669" y="931223"/>
                </a:lnTo>
                <a:lnTo>
                  <a:pt x="192517" y="930980"/>
                </a:lnTo>
                <a:close/>
                <a:moveTo>
                  <a:pt x="191503" y="925667"/>
                </a:moveTo>
                <a:lnTo>
                  <a:pt x="192453" y="930649"/>
                </a:lnTo>
                <a:lnTo>
                  <a:pt x="189603" y="926343"/>
                </a:lnTo>
                <a:cubicBezTo>
                  <a:pt x="190236" y="926097"/>
                  <a:pt x="190868" y="925882"/>
                  <a:pt x="191503" y="925667"/>
                </a:cubicBezTo>
                <a:close/>
                <a:moveTo>
                  <a:pt x="4981823" y="900025"/>
                </a:moveTo>
                <a:lnTo>
                  <a:pt x="4981728" y="900118"/>
                </a:lnTo>
                <a:lnTo>
                  <a:pt x="4981751" y="900031"/>
                </a:lnTo>
                <a:close/>
                <a:moveTo>
                  <a:pt x="4891013" y="899655"/>
                </a:moveTo>
                <a:cubicBezTo>
                  <a:pt x="4892279" y="901713"/>
                  <a:pt x="4892913" y="903771"/>
                  <a:pt x="4894336" y="904752"/>
                </a:cubicBezTo>
                <a:cubicBezTo>
                  <a:pt x="4896142" y="905981"/>
                  <a:pt x="4898579" y="906319"/>
                  <a:pt x="4901875" y="907395"/>
                </a:cubicBezTo>
                <a:cubicBezTo>
                  <a:pt x="4898547" y="899655"/>
                  <a:pt x="4898547" y="899655"/>
                  <a:pt x="4891013" y="899655"/>
                </a:cubicBezTo>
                <a:close/>
                <a:moveTo>
                  <a:pt x="4759449" y="890536"/>
                </a:moveTo>
                <a:cubicBezTo>
                  <a:pt x="4759196" y="891335"/>
                  <a:pt x="4758531" y="892317"/>
                  <a:pt x="4758784" y="892931"/>
                </a:cubicBezTo>
                <a:cubicBezTo>
                  <a:pt x="4759101" y="893668"/>
                  <a:pt x="4760209" y="894068"/>
                  <a:pt x="4760970" y="894620"/>
                </a:cubicBezTo>
                <a:cubicBezTo>
                  <a:pt x="4761223" y="893852"/>
                  <a:pt x="4761477" y="893054"/>
                  <a:pt x="4761763" y="892224"/>
                </a:cubicBezTo>
                <a:cubicBezTo>
                  <a:pt x="4761002" y="891673"/>
                  <a:pt x="4760242" y="891120"/>
                  <a:pt x="4759449" y="890536"/>
                </a:cubicBezTo>
                <a:close/>
                <a:moveTo>
                  <a:pt x="4917420" y="880220"/>
                </a:moveTo>
                <a:cubicBezTo>
                  <a:pt x="4914319" y="884794"/>
                  <a:pt x="4910485" y="887896"/>
                  <a:pt x="4910960" y="890198"/>
                </a:cubicBezTo>
                <a:cubicBezTo>
                  <a:pt x="4912101" y="896001"/>
                  <a:pt x="4915171" y="901437"/>
                  <a:pt x="4917485" y="907026"/>
                </a:cubicBezTo>
                <a:cubicBezTo>
                  <a:pt x="4918749" y="906657"/>
                  <a:pt x="4920015" y="906319"/>
                  <a:pt x="4921283" y="905951"/>
                </a:cubicBezTo>
                <a:cubicBezTo>
                  <a:pt x="4920111" y="898244"/>
                  <a:pt x="4918939" y="890475"/>
                  <a:pt x="4917420" y="880220"/>
                </a:cubicBezTo>
                <a:close/>
                <a:moveTo>
                  <a:pt x="4851369" y="880036"/>
                </a:moveTo>
                <a:cubicBezTo>
                  <a:pt x="4850673" y="880097"/>
                  <a:pt x="4849436" y="880067"/>
                  <a:pt x="4849405" y="880190"/>
                </a:cubicBezTo>
                <a:cubicBezTo>
                  <a:pt x="4849249" y="881447"/>
                  <a:pt x="4849310" y="882737"/>
                  <a:pt x="4849310" y="884579"/>
                </a:cubicBezTo>
                <a:cubicBezTo>
                  <a:pt x="4850451" y="883659"/>
                  <a:pt x="4851307" y="883290"/>
                  <a:pt x="4851463" y="882737"/>
                </a:cubicBezTo>
                <a:cubicBezTo>
                  <a:pt x="4851688" y="881908"/>
                  <a:pt x="4851401" y="880956"/>
                  <a:pt x="4851369" y="880036"/>
                </a:cubicBezTo>
                <a:close/>
                <a:moveTo>
                  <a:pt x="4875339" y="872574"/>
                </a:moveTo>
                <a:cubicBezTo>
                  <a:pt x="4872237" y="873433"/>
                  <a:pt x="4867866" y="873372"/>
                  <a:pt x="4866315" y="875368"/>
                </a:cubicBezTo>
                <a:cubicBezTo>
                  <a:pt x="4862197" y="880648"/>
                  <a:pt x="4865713" y="887804"/>
                  <a:pt x="4874261" y="892931"/>
                </a:cubicBezTo>
                <a:cubicBezTo>
                  <a:pt x="4877142" y="889001"/>
                  <a:pt x="4869133" y="883167"/>
                  <a:pt x="4876479" y="879882"/>
                </a:cubicBezTo>
                <a:cubicBezTo>
                  <a:pt x="4877112" y="879604"/>
                  <a:pt x="4875782" y="875092"/>
                  <a:pt x="4875339" y="872574"/>
                </a:cubicBezTo>
                <a:close/>
                <a:moveTo>
                  <a:pt x="4757138" y="865142"/>
                </a:moveTo>
                <a:cubicBezTo>
                  <a:pt x="4756633" y="865726"/>
                  <a:pt x="4756094" y="866310"/>
                  <a:pt x="4755585" y="866894"/>
                </a:cubicBezTo>
                <a:cubicBezTo>
                  <a:pt x="4755967" y="867170"/>
                  <a:pt x="4756569" y="867723"/>
                  <a:pt x="4756633" y="867662"/>
                </a:cubicBezTo>
                <a:cubicBezTo>
                  <a:pt x="4757235" y="867139"/>
                  <a:pt x="4757708" y="866524"/>
                  <a:pt x="4758245" y="865941"/>
                </a:cubicBezTo>
                <a:cubicBezTo>
                  <a:pt x="4757865" y="865695"/>
                  <a:pt x="4757519" y="865419"/>
                  <a:pt x="4757138" y="865142"/>
                </a:cubicBezTo>
                <a:close/>
                <a:moveTo>
                  <a:pt x="4853997" y="860383"/>
                </a:moveTo>
                <a:cubicBezTo>
                  <a:pt x="4852793" y="860536"/>
                  <a:pt x="4851560" y="860659"/>
                  <a:pt x="4850357" y="860813"/>
                </a:cubicBezTo>
                <a:cubicBezTo>
                  <a:pt x="4850989" y="863514"/>
                  <a:pt x="4851623" y="866249"/>
                  <a:pt x="4852257" y="868949"/>
                </a:cubicBezTo>
                <a:cubicBezTo>
                  <a:pt x="4853077" y="868796"/>
                  <a:pt x="4853871" y="868643"/>
                  <a:pt x="4854695" y="868489"/>
                </a:cubicBezTo>
                <a:cubicBezTo>
                  <a:pt x="4854503" y="865787"/>
                  <a:pt x="4854251" y="863086"/>
                  <a:pt x="4853997" y="860383"/>
                </a:cubicBezTo>
                <a:close/>
                <a:moveTo>
                  <a:pt x="4908649" y="848223"/>
                </a:moveTo>
                <a:cubicBezTo>
                  <a:pt x="4904723" y="857926"/>
                  <a:pt x="4907033" y="864221"/>
                  <a:pt x="4912448" y="872450"/>
                </a:cubicBezTo>
                <a:cubicBezTo>
                  <a:pt x="4914207" y="867737"/>
                  <a:pt x="4915061" y="863730"/>
                  <a:pt x="4914573" y="859877"/>
                </a:cubicBezTo>
                <a:cubicBezTo>
                  <a:pt x="4914087" y="856024"/>
                  <a:pt x="4912259" y="852323"/>
                  <a:pt x="4908649" y="848223"/>
                </a:cubicBezTo>
                <a:close/>
                <a:moveTo>
                  <a:pt x="4851401" y="837538"/>
                </a:moveTo>
                <a:cubicBezTo>
                  <a:pt x="4851275" y="838337"/>
                  <a:pt x="4851147" y="839135"/>
                  <a:pt x="4851021" y="839932"/>
                </a:cubicBezTo>
                <a:cubicBezTo>
                  <a:pt x="4851496" y="840024"/>
                  <a:pt x="4851971" y="840149"/>
                  <a:pt x="4852446" y="840241"/>
                </a:cubicBezTo>
                <a:cubicBezTo>
                  <a:pt x="4852573" y="839443"/>
                  <a:pt x="4852730" y="838644"/>
                  <a:pt x="4852762" y="837845"/>
                </a:cubicBezTo>
                <a:cubicBezTo>
                  <a:pt x="4852762" y="837753"/>
                  <a:pt x="4851875" y="837630"/>
                  <a:pt x="4851401" y="837538"/>
                </a:cubicBezTo>
                <a:close/>
                <a:moveTo>
                  <a:pt x="183397" y="835760"/>
                </a:moveTo>
                <a:cubicBezTo>
                  <a:pt x="183429" y="836158"/>
                  <a:pt x="183492" y="836589"/>
                  <a:pt x="183556" y="837019"/>
                </a:cubicBezTo>
                <a:cubicBezTo>
                  <a:pt x="183112" y="837142"/>
                  <a:pt x="182606" y="837418"/>
                  <a:pt x="182288" y="837326"/>
                </a:cubicBezTo>
                <a:cubicBezTo>
                  <a:pt x="181940" y="837173"/>
                  <a:pt x="181718" y="836650"/>
                  <a:pt x="181465" y="836281"/>
                </a:cubicBezTo>
                <a:cubicBezTo>
                  <a:pt x="182097" y="836097"/>
                  <a:pt x="182763" y="835943"/>
                  <a:pt x="183397" y="835760"/>
                </a:cubicBezTo>
                <a:close/>
                <a:moveTo>
                  <a:pt x="4761002" y="781284"/>
                </a:moveTo>
                <a:cubicBezTo>
                  <a:pt x="4761002" y="781776"/>
                  <a:pt x="4760876" y="782299"/>
                  <a:pt x="4761033" y="782729"/>
                </a:cubicBezTo>
                <a:cubicBezTo>
                  <a:pt x="4761127" y="783005"/>
                  <a:pt x="4761665" y="783128"/>
                  <a:pt x="4762013" y="783312"/>
                </a:cubicBezTo>
                <a:cubicBezTo>
                  <a:pt x="4762235" y="782882"/>
                  <a:pt x="4762425" y="782452"/>
                  <a:pt x="4762647" y="782022"/>
                </a:cubicBezTo>
                <a:cubicBezTo>
                  <a:pt x="4762109" y="781776"/>
                  <a:pt x="4761541" y="781531"/>
                  <a:pt x="4761002" y="781284"/>
                </a:cubicBezTo>
                <a:close/>
                <a:moveTo>
                  <a:pt x="4890916" y="779044"/>
                </a:moveTo>
                <a:cubicBezTo>
                  <a:pt x="4890473" y="779044"/>
                  <a:pt x="4889903" y="778890"/>
                  <a:pt x="4889651" y="779075"/>
                </a:cubicBezTo>
                <a:cubicBezTo>
                  <a:pt x="4889399" y="779289"/>
                  <a:pt x="4889461" y="779841"/>
                  <a:pt x="4889365" y="780271"/>
                </a:cubicBezTo>
                <a:cubicBezTo>
                  <a:pt x="4890095" y="780271"/>
                  <a:pt x="4890789" y="780241"/>
                  <a:pt x="4891518" y="780241"/>
                </a:cubicBezTo>
                <a:cubicBezTo>
                  <a:pt x="4891329" y="779841"/>
                  <a:pt x="4891107" y="779443"/>
                  <a:pt x="4890916" y="779044"/>
                </a:cubicBezTo>
                <a:close/>
                <a:moveTo>
                  <a:pt x="162056" y="736733"/>
                </a:moveTo>
                <a:cubicBezTo>
                  <a:pt x="162562" y="738914"/>
                  <a:pt x="163101" y="741094"/>
                  <a:pt x="163610" y="743273"/>
                </a:cubicBezTo>
                <a:cubicBezTo>
                  <a:pt x="162847" y="743427"/>
                  <a:pt x="162056" y="743582"/>
                  <a:pt x="161262" y="743734"/>
                </a:cubicBezTo>
                <a:cubicBezTo>
                  <a:pt x="160631" y="741616"/>
                  <a:pt x="160028" y="739496"/>
                  <a:pt x="159397" y="737378"/>
                </a:cubicBezTo>
                <a:cubicBezTo>
                  <a:pt x="160283" y="737163"/>
                  <a:pt x="161169" y="736948"/>
                  <a:pt x="162056" y="736733"/>
                </a:cubicBezTo>
                <a:close/>
                <a:moveTo>
                  <a:pt x="4904723" y="726045"/>
                </a:moveTo>
                <a:cubicBezTo>
                  <a:pt x="4904089" y="726260"/>
                  <a:pt x="4903455" y="726475"/>
                  <a:pt x="4902823" y="726721"/>
                </a:cubicBezTo>
                <a:lnTo>
                  <a:pt x="4905673" y="731027"/>
                </a:lnTo>
                <a:lnTo>
                  <a:pt x="4905737" y="731358"/>
                </a:lnTo>
                <a:lnTo>
                  <a:pt x="4905889" y="731602"/>
                </a:lnTo>
                <a:lnTo>
                  <a:pt x="4906747" y="736638"/>
                </a:lnTo>
                <a:cubicBezTo>
                  <a:pt x="4907381" y="736423"/>
                  <a:pt x="4908015" y="736238"/>
                  <a:pt x="4908649" y="736024"/>
                </a:cubicBezTo>
                <a:lnTo>
                  <a:pt x="4905889" y="731602"/>
                </a:lnTo>
                <a:lnTo>
                  <a:pt x="4905831" y="731266"/>
                </a:lnTo>
                <a:lnTo>
                  <a:pt x="4905673" y="731027"/>
                </a:lnTo>
                <a:close/>
                <a:moveTo>
                  <a:pt x="148028" y="717850"/>
                </a:moveTo>
                <a:cubicBezTo>
                  <a:pt x="148599" y="718401"/>
                  <a:pt x="149042" y="719078"/>
                  <a:pt x="149548" y="719691"/>
                </a:cubicBezTo>
                <a:cubicBezTo>
                  <a:pt x="149168" y="719967"/>
                  <a:pt x="148756" y="720213"/>
                  <a:pt x="148376" y="720459"/>
                </a:cubicBezTo>
                <a:cubicBezTo>
                  <a:pt x="147869" y="719845"/>
                  <a:pt x="147396" y="719200"/>
                  <a:pt x="146920" y="718587"/>
                </a:cubicBezTo>
                <a:cubicBezTo>
                  <a:pt x="147300" y="718311"/>
                  <a:pt x="147964" y="717788"/>
                  <a:pt x="148028" y="717850"/>
                </a:cubicBezTo>
                <a:close/>
                <a:moveTo>
                  <a:pt x="84259" y="681248"/>
                </a:moveTo>
                <a:cubicBezTo>
                  <a:pt x="97716" y="685639"/>
                  <a:pt x="118550" y="714503"/>
                  <a:pt x="120799" y="733417"/>
                </a:cubicBezTo>
                <a:cubicBezTo>
                  <a:pt x="113388" y="724789"/>
                  <a:pt x="106612" y="718065"/>
                  <a:pt x="96829" y="713827"/>
                </a:cubicBezTo>
                <a:cubicBezTo>
                  <a:pt x="87139" y="709621"/>
                  <a:pt x="82768" y="694329"/>
                  <a:pt x="84259" y="681248"/>
                </a:cubicBezTo>
                <a:close/>
                <a:moveTo>
                  <a:pt x="74252" y="679712"/>
                </a:moveTo>
                <a:cubicBezTo>
                  <a:pt x="74409" y="680142"/>
                  <a:pt x="74569" y="680541"/>
                  <a:pt x="74727" y="680971"/>
                </a:cubicBezTo>
                <a:cubicBezTo>
                  <a:pt x="74474" y="681371"/>
                  <a:pt x="74252" y="681739"/>
                  <a:pt x="73998" y="682108"/>
                </a:cubicBezTo>
                <a:cubicBezTo>
                  <a:pt x="73681" y="681862"/>
                  <a:pt x="73082" y="681432"/>
                  <a:pt x="73113" y="681340"/>
                </a:cubicBezTo>
                <a:cubicBezTo>
                  <a:pt x="73428" y="680756"/>
                  <a:pt x="73871" y="680234"/>
                  <a:pt x="74252" y="679712"/>
                </a:cubicBezTo>
                <a:close/>
                <a:moveTo>
                  <a:pt x="141915" y="673100"/>
                </a:moveTo>
                <a:lnTo>
                  <a:pt x="146447" y="680050"/>
                </a:lnTo>
                <a:cubicBezTo>
                  <a:pt x="145337" y="680572"/>
                  <a:pt x="144260" y="681094"/>
                  <a:pt x="143153" y="681616"/>
                </a:cubicBezTo>
                <a:close/>
                <a:moveTo>
                  <a:pt x="141889" y="672927"/>
                </a:moveTo>
                <a:lnTo>
                  <a:pt x="141915" y="673100"/>
                </a:lnTo>
                <a:lnTo>
                  <a:pt x="141835" y="672977"/>
                </a:lnTo>
                <a:lnTo>
                  <a:pt x="141858" y="672941"/>
                </a:lnTo>
                <a:close/>
                <a:moveTo>
                  <a:pt x="64754" y="638383"/>
                </a:moveTo>
                <a:cubicBezTo>
                  <a:pt x="64754" y="644400"/>
                  <a:pt x="64754" y="649437"/>
                  <a:pt x="64754" y="654993"/>
                </a:cubicBezTo>
                <a:cubicBezTo>
                  <a:pt x="54811" y="647348"/>
                  <a:pt x="54811" y="647348"/>
                  <a:pt x="64754" y="638383"/>
                </a:cubicBezTo>
                <a:close/>
                <a:moveTo>
                  <a:pt x="4896617" y="636139"/>
                </a:moveTo>
                <a:cubicBezTo>
                  <a:pt x="4895983" y="636322"/>
                  <a:pt x="4895317" y="636475"/>
                  <a:pt x="4894685" y="636660"/>
                </a:cubicBezTo>
                <a:cubicBezTo>
                  <a:pt x="4894938" y="637029"/>
                  <a:pt x="4895159" y="637551"/>
                  <a:pt x="4895507" y="637704"/>
                </a:cubicBezTo>
                <a:cubicBezTo>
                  <a:pt x="4895826" y="637797"/>
                  <a:pt x="4896333" y="637520"/>
                  <a:pt x="4896775" y="637397"/>
                </a:cubicBezTo>
                <a:cubicBezTo>
                  <a:pt x="4896712" y="636967"/>
                  <a:pt x="4896649" y="636537"/>
                  <a:pt x="4896617" y="636139"/>
                </a:cubicBezTo>
                <a:close/>
                <a:moveTo>
                  <a:pt x="16623" y="626131"/>
                </a:moveTo>
                <a:cubicBezTo>
                  <a:pt x="17162" y="629293"/>
                  <a:pt x="17668" y="632456"/>
                  <a:pt x="18175" y="635619"/>
                </a:cubicBezTo>
                <a:cubicBezTo>
                  <a:pt x="16782" y="635742"/>
                  <a:pt x="15389" y="635833"/>
                  <a:pt x="13997" y="635956"/>
                </a:cubicBezTo>
                <a:cubicBezTo>
                  <a:pt x="13807" y="632794"/>
                  <a:pt x="13617" y="629662"/>
                  <a:pt x="13426" y="626499"/>
                </a:cubicBezTo>
                <a:cubicBezTo>
                  <a:pt x="14471" y="626377"/>
                  <a:pt x="15546" y="626253"/>
                  <a:pt x="16623" y="626131"/>
                </a:cubicBezTo>
                <a:close/>
                <a:moveTo>
                  <a:pt x="2028" y="612804"/>
                </a:moveTo>
                <a:cubicBezTo>
                  <a:pt x="2122" y="615106"/>
                  <a:pt x="2248" y="617380"/>
                  <a:pt x="2343" y="619713"/>
                </a:cubicBezTo>
                <a:cubicBezTo>
                  <a:pt x="1710" y="619744"/>
                  <a:pt x="1046" y="619774"/>
                  <a:pt x="412" y="619805"/>
                </a:cubicBezTo>
                <a:cubicBezTo>
                  <a:pt x="285" y="617503"/>
                  <a:pt x="127" y="615198"/>
                  <a:pt x="0" y="612897"/>
                </a:cubicBezTo>
                <a:cubicBezTo>
                  <a:pt x="666" y="612866"/>
                  <a:pt x="1362" y="612835"/>
                  <a:pt x="2028" y="612804"/>
                </a:cubicBezTo>
                <a:close/>
                <a:moveTo>
                  <a:pt x="58072" y="604913"/>
                </a:moveTo>
                <a:cubicBezTo>
                  <a:pt x="58989" y="605036"/>
                  <a:pt x="59910" y="605128"/>
                  <a:pt x="60828" y="605251"/>
                </a:cubicBezTo>
                <a:cubicBezTo>
                  <a:pt x="60448" y="610502"/>
                  <a:pt x="60035" y="615721"/>
                  <a:pt x="59654" y="620941"/>
                </a:cubicBezTo>
                <a:cubicBezTo>
                  <a:pt x="59117" y="620972"/>
                  <a:pt x="58610" y="620972"/>
                  <a:pt x="58072" y="620972"/>
                </a:cubicBezTo>
                <a:cubicBezTo>
                  <a:pt x="58072" y="615629"/>
                  <a:pt x="58072" y="610257"/>
                  <a:pt x="58072" y="604913"/>
                </a:cubicBezTo>
                <a:close/>
                <a:moveTo>
                  <a:pt x="50346" y="583236"/>
                </a:moveTo>
                <a:cubicBezTo>
                  <a:pt x="51106" y="583818"/>
                  <a:pt x="51836" y="584432"/>
                  <a:pt x="52564" y="585016"/>
                </a:cubicBezTo>
                <a:cubicBezTo>
                  <a:pt x="51454" y="586675"/>
                  <a:pt x="50346" y="588331"/>
                  <a:pt x="49237" y="589991"/>
                </a:cubicBezTo>
                <a:cubicBezTo>
                  <a:pt x="48321" y="589161"/>
                  <a:pt x="47433" y="588331"/>
                  <a:pt x="46515" y="587502"/>
                </a:cubicBezTo>
                <a:cubicBezTo>
                  <a:pt x="47783" y="586091"/>
                  <a:pt x="49079" y="584647"/>
                  <a:pt x="50346" y="583236"/>
                </a:cubicBezTo>
                <a:close/>
                <a:moveTo>
                  <a:pt x="33532" y="572764"/>
                </a:moveTo>
                <a:cubicBezTo>
                  <a:pt x="33502" y="573256"/>
                  <a:pt x="33627" y="573808"/>
                  <a:pt x="33437" y="574177"/>
                </a:cubicBezTo>
                <a:cubicBezTo>
                  <a:pt x="33310" y="574392"/>
                  <a:pt x="32677" y="574362"/>
                  <a:pt x="32265" y="574423"/>
                </a:cubicBezTo>
                <a:cubicBezTo>
                  <a:pt x="32108" y="573993"/>
                  <a:pt x="31919" y="573563"/>
                  <a:pt x="31793" y="573133"/>
                </a:cubicBezTo>
                <a:cubicBezTo>
                  <a:pt x="32360" y="573010"/>
                  <a:pt x="32962" y="572887"/>
                  <a:pt x="33532" y="572764"/>
                </a:cubicBezTo>
                <a:close/>
                <a:moveTo>
                  <a:pt x="4875276" y="537111"/>
                </a:moveTo>
                <a:cubicBezTo>
                  <a:pt x="4874389" y="537327"/>
                  <a:pt x="4873503" y="537542"/>
                  <a:pt x="4872617" y="537756"/>
                </a:cubicBezTo>
                <a:cubicBezTo>
                  <a:pt x="4873248" y="539875"/>
                  <a:pt x="4873850" y="541994"/>
                  <a:pt x="4874483" y="544112"/>
                </a:cubicBezTo>
                <a:cubicBezTo>
                  <a:pt x="4875276" y="543960"/>
                  <a:pt x="4876067" y="543805"/>
                  <a:pt x="4876829" y="543651"/>
                </a:cubicBezTo>
                <a:cubicBezTo>
                  <a:pt x="4876321" y="541472"/>
                  <a:pt x="4875782" y="539293"/>
                  <a:pt x="4875276" y="537111"/>
                </a:cubicBezTo>
                <a:close/>
                <a:moveTo>
                  <a:pt x="39327" y="529807"/>
                </a:moveTo>
                <a:cubicBezTo>
                  <a:pt x="40624" y="532109"/>
                  <a:pt x="41923" y="534444"/>
                  <a:pt x="43221" y="536746"/>
                </a:cubicBezTo>
                <a:cubicBezTo>
                  <a:pt x="42620" y="537114"/>
                  <a:pt x="42018" y="537484"/>
                  <a:pt x="41416" y="537852"/>
                </a:cubicBezTo>
                <a:cubicBezTo>
                  <a:pt x="39801" y="535763"/>
                  <a:pt x="38219" y="533645"/>
                  <a:pt x="36603" y="531556"/>
                </a:cubicBezTo>
                <a:cubicBezTo>
                  <a:pt x="37490" y="530974"/>
                  <a:pt x="38408" y="530389"/>
                  <a:pt x="39327" y="529807"/>
                </a:cubicBezTo>
                <a:close/>
                <a:moveTo>
                  <a:pt x="4861249" y="518228"/>
                </a:moveTo>
                <a:cubicBezTo>
                  <a:pt x="4861184" y="518167"/>
                  <a:pt x="4860521" y="518689"/>
                  <a:pt x="4860140" y="518965"/>
                </a:cubicBezTo>
                <a:cubicBezTo>
                  <a:pt x="4860616" y="519578"/>
                  <a:pt x="4861089" y="520223"/>
                  <a:pt x="4861597" y="520837"/>
                </a:cubicBezTo>
                <a:cubicBezTo>
                  <a:pt x="4861976" y="520592"/>
                  <a:pt x="4862388" y="520346"/>
                  <a:pt x="4862769" y="520070"/>
                </a:cubicBezTo>
                <a:cubicBezTo>
                  <a:pt x="4862261" y="519457"/>
                  <a:pt x="4861819" y="518779"/>
                  <a:pt x="4861249" y="518228"/>
                </a:cubicBezTo>
                <a:close/>
                <a:moveTo>
                  <a:pt x="60320" y="500544"/>
                </a:moveTo>
                <a:cubicBezTo>
                  <a:pt x="60891" y="502356"/>
                  <a:pt x="61490" y="504167"/>
                  <a:pt x="62062" y="505979"/>
                </a:cubicBezTo>
                <a:cubicBezTo>
                  <a:pt x="61554" y="506133"/>
                  <a:pt x="61047" y="506286"/>
                  <a:pt x="60543" y="506440"/>
                </a:cubicBezTo>
                <a:cubicBezTo>
                  <a:pt x="59940" y="504658"/>
                  <a:pt x="59339" y="502846"/>
                  <a:pt x="58704" y="501035"/>
                </a:cubicBezTo>
                <a:cubicBezTo>
                  <a:pt x="59244" y="500881"/>
                  <a:pt x="59782" y="500697"/>
                  <a:pt x="60320" y="500544"/>
                </a:cubicBezTo>
                <a:close/>
                <a:moveTo>
                  <a:pt x="4797479" y="481626"/>
                </a:moveTo>
                <a:cubicBezTo>
                  <a:pt x="4795989" y="494708"/>
                  <a:pt x="4800359" y="509999"/>
                  <a:pt x="4810049" y="514205"/>
                </a:cubicBezTo>
                <a:cubicBezTo>
                  <a:pt x="4819833" y="518443"/>
                  <a:pt x="4826609" y="525167"/>
                  <a:pt x="4834019" y="533796"/>
                </a:cubicBezTo>
                <a:cubicBezTo>
                  <a:pt x="4831770" y="514881"/>
                  <a:pt x="4810936" y="486018"/>
                  <a:pt x="4797479" y="481626"/>
                </a:cubicBezTo>
                <a:close/>
                <a:moveTo>
                  <a:pt x="4787472" y="480091"/>
                </a:moveTo>
                <a:cubicBezTo>
                  <a:pt x="4787091" y="480613"/>
                  <a:pt x="4786649" y="481135"/>
                  <a:pt x="4786333" y="481719"/>
                </a:cubicBezTo>
                <a:cubicBezTo>
                  <a:pt x="4786301" y="481811"/>
                  <a:pt x="4786901" y="482241"/>
                  <a:pt x="4787217" y="482487"/>
                </a:cubicBezTo>
                <a:cubicBezTo>
                  <a:pt x="4787472" y="482118"/>
                  <a:pt x="4787693" y="481750"/>
                  <a:pt x="4787947" y="481350"/>
                </a:cubicBezTo>
                <a:cubicBezTo>
                  <a:pt x="4787788" y="480920"/>
                  <a:pt x="4787629" y="480520"/>
                  <a:pt x="4787472" y="480091"/>
                </a:cubicBezTo>
                <a:close/>
                <a:moveTo>
                  <a:pt x="4855077" y="473320"/>
                </a:moveTo>
                <a:lnTo>
                  <a:pt x="4855055" y="473356"/>
                </a:lnTo>
                <a:lnTo>
                  <a:pt x="4855043" y="473336"/>
                </a:lnTo>
                <a:close/>
                <a:moveTo>
                  <a:pt x="4855105" y="473274"/>
                </a:moveTo>
                <a:lnTo>
                  <a:pt x="4855109" y="473305"/>
                </a:lnTo>
                <a:lnTo>
                  <a:pt x="4855077" y="473320"/>
                </a:lnTo>
                <a:close/>
                <a:moveTo>
                  <a:pt x="52342" y="471434"/>
                </a:moveTo>
                <a:cubicBezTo>
                  <a:pt x="53703" y="476777"/>
                  <a:pt x="55064" y="482121"/>
                  <a:pt x="56426" y="487462"/>
                </a:cubicBezTo>
                <a:cubicBezTo>
                  <a:pt x="55539" y="487678"/>
                  <a:pt x="54652" y="487862"/>
                  <a:pt x="53764" y="488077"/>
                </a:cubicBezTo>
                <a:cubicBezTo>
                  <a:pt x="52404" y="482733"/>
                  <a:pt x="51074" y="477361"/>
                  <a:pt x="49713" y="472018"/>
                </a:cubicBezTo>
                <a:cubicBezTo>
                  <a:pt x="50600" y="471833"/>
                  <a:pt x="51454" y="471619"/>
                  <a:pt x="52342" y="471434"/>
                </a:cubicBezTo>
                <a:close/>
                <a:moveTo>
                  <a:pt x="4777974" y="438762"/>
                </a:moveTo>
                <a:cubicBezTo>
                  <a:pt x="4768031" y="447726"/>
                  <a:pt x="4768031" y="447726"/>
                  <a:pt x="4777974" y="455372"/>
                </a:cubicBezTo>
                <a:cubicBezTo>
                  <a:pt x="4777974" y="449815"/>
                  <a:pt x="4777974" y="444779"/>
                  <a:pt x="4777974" y="438762"/>
                </a:cubicBezTo>
                <a:close/>
                <a:moveTo>
                  <a:pt x="4729843" y="426510"/>
                </a:moveTo>
                <a:cubicBezTo>
                  <a:pt x="4728766" y="426631"/>
                  <a:pt x="4727691" y="426756"/>
                  <a:pt x="4726646" y="426878"/>
                </a:cubicBezTo>
                <a:cubicBezTo>
                  <a:pt x="4726837" y="430041"/>
                  <a:pt x="4727027" y="433173"/>
                  <a:pt x="4727217" y="436335"/>
                </a:cubicBezTo>
                <a:cubicBezTo>
                  <a:pt x="4728609" y="436212"/>
                  <a:pt x="4730003" y="436120"/>
                  <a:pt x="4731395" y="435997"/>
                </a:cubicBezTo>
                <a:cubicBezTo>
                  <a:pt x="4730889" y="432835"/>
                  <a:pt x="4730382" y="429672"/>
                  <a:pt x="4729843" y="426510"/>
                </a:cubicBezTo>
                <a:close/>
                <a:moveTo>
                  <a:pt x="4715248" y="413183"/>
                </a:moveTo>
                <a:cubicBezTo>
                  <a:pt x="4714583" y="413213"/>
                  <a:pt x="4713886" y="413245"/>
                  <a:pt x="4713221" y="413275"/>
                </a:cubicBezTo>
                <a:cubicBezTo>
                  <a:pt x="4713347" y="415577"/>
                  <a:pt x="4713505" y="417881"/>
                  <a:pt x="4713631" y="420184"/>
                </a:cubicBezTo>
                <a:cubicBezTo>
                  <a:pt x="4714267" y="420153"/>
                  <a:pt x="4714930" y="420122"/>
                  <a:pt x="4715563" y="420091"/>
                </a:cubicBezTo>
                <a:cubicBezTo>
                  <a:pt x="4715469" y="417758"/>
                  <a:pt x="4715342" y="415485"/>
                  <a:pt x="4715248" y="413183"/>
                </a:cubicBezTo>
                <a:close/>
                <a:moveTo>
                  <a:pt x="100799" y="412237"/>
                </a:moveTo>
                <a:lnTo>
                  <a:pt x="104427" y="422582"/>
                </a:lnTo>
                <a:cubicBezTo>
                  <a:pt x="103509" y="422798"/>
                  <a:pt x="102622" y="423010"/>
                  <a:pt x="101706" y="423226"/>
                </a:cubicBezTo>
                <a:close/>
                <a:moveTo>
                  <a:pt x="100732" y="411996"/>
                </a:moveTo>
                <a:lnTo>
                  <a:pt x="100787" y="412080"/>
                </a:lnTo>
                <a:lnTo>
                  <a:pt x="100799" y="412237"/>
                </a:lnTo>
                <a:lnTo>
                  <a:pt x="100755" y="412110"/>
                </a:lnTo>
                <a:close/>
                <a:moveTo>
                  <a:pt x="99709" y="406859"/>
                </a:moveTo>
                <a:lnTo>
                  <a:pt x="100732" y="411996"/>
                </a:lnTo>
                <a:lnTo>
                  <a:pt x="97841" y="407504"/>
                </a:lnTo>
                <a:cubicBezTo>
                  <a:pt x="98473" y="407290"/>
                  <a:pt x="99075" y="407074"/>
                  <a:pt x="99709" y="406859"/>
                </a:cubicBezTo>
                <a:close/>
                <a:moveTo>
                  <a:pt x="4771292" y="405291"/>
                </a:moveTo>
                <a:cubicBezTo>
                  <a:pt x="4771292" y="410635"/>
                  <a:pt x="4771292" y="416007"/>
                  <a:pt x="4771292" y="421351"/>
                </a:cubicBezTo>
                <a:cubicBezTo>
                  <a:pt x="4771830" y="421351"/>
                  <a:pt x="4772337" y="421351"/>
                  <a:pt x="4772874" y="421320"/>
                </a:cubicBezTo>
                <a:cubicBezTo>
                  <a:pt x="4773255" y="416100"/>
                  <a:pt x="4773667" y="410881"/>
                  <a:pt x="4774048" y="405629"/>
                </a:cubicBezTo>
                <a:cubicBezTo>
                  <a:pt x="4773129" y="405507"/>
                  <a:pt x="4772209" y="405414"/>
                  <a:pt x="4771292" y="405291"/>
                </a:cubicBezTo>
                <a:close/>
                <a:moveTo>
                  <a:pt x="112406" y="395376"/>
                </a:moveTo>
                <a:cubicBezTo>
                  <a:pt x="113895" y="398323"/>
                  <a:pt x="115383" y="401272"/>
                  <a:pt x="116903" y="404188"/>
                </a:cubicBezTo>
                <a:cubicBezTo>
                  <a:pt x="116079" y="404680"/>
                  <a:pt x="115287" y="405141"/>
                  <a:pt x="114495" y="405632"/>
                </a:cubicBezTo>
                <a:cubicBezTo>
                  <a:pt x="112533" y="403052"/>
                  <a:pt x="110600" y="400443"/>
                  <a:pt x="108670" y="397864"/>
                </a:cubicBezTo>
                <a:cubicBezTo>
                  <a:pt x="109906" y="397035"/>
                  <a:pt x="111170" y="396205"/>
                  <a:pt x="112406" y="395376"/>
                </a:cubicBezTo>
                <a:close/>
                <a:moveTo>
                  <a:pt x="4763566" y="383614"/>
                </a:moveTo>
                <a:cubicBezTo>
                  <a:pt x="4762299" y="385025"/>
                  <a:pt x="4761002" y="386469"/>
                  <a:pt x="4759735" y="387881"/>
                </a:cubicBezTo>
                <a:cubicBezTo>
                  <a:pt x="4760653" y="388710"/>
                  <a:pt x="4761541" y="389540"/>
                  <a:pt x="4762457" y="390369"/>
                </a:cubicBezTo>
                <a:cubicBezTo>
                  <a:pt x="4763566" y="388710"/>
                  <a:pt x="4764675" y="387053"/>
                  <a:pt x="4765784" y="385394"/>
                </a:cubicBezTo>
                <a:cubicBezTo>
                  <a:pt x="4765055" y="384811"/>
                  <a:pt x="4764327" y="384196"/>
                  <a:pt x="4763566" y="383614"/>
                </a:cubicBezTo>
                <a:close/>
                <a:moveTo>
                  <a:pt x="171823" y="375014"/>
                </a:moveTo>
                <a:cubicBezTo>
                  <a:pt x="169968" y="375351"/>
                  <a:pt x="168063" y="375711"/>
                  <a:pt x="165479" y="376188"/>
                </a:cubicBezTo>
                <a:cubicBezTo>
                  <a:pt x="167819" y="376508"/>
                  <a:pt x="169138" y="376687"/>
                  <a:pt x="170456" y="376846"/>
                </a:cubicBezTo>
                <a:cubicBezTo>
                  <a:pt x="170896" y="376228"/>
                  <a:pt x="171336" y="375631"/>
                  <a:pt x="171823" y="375014"/>
                </a:cubicBezTo>
                <a:close/>
                <a:moveTo>
                  <a:pt x="4746752" y="373143"/>
                </a:moveTo>
                <a:cubicBezTo>
                  <a:pt x="4746182" y="373266"/>
                  <a:pt x="4745580" y="373388"/>
                  <a:pt x="4745013" y="373511"/>
                </a:cubicBezTo>
                <a:cubicBezTo>
                  <a:pt x="4745139" y="373941"/>
                  <a:pt x="4745329" y="374372"/>
                  <a:pt x="4745485" y="374801"/>
                </a:cubicBezTo>
                <a:cubicBezTo>
                  <a:pt x="4745897" y="374740"/>
                  <a:pt x="4746531" y="374771"/>
                  <a:pt x="4746657" y="374556"/>
                </a:cubicBezTo>
                <a:cubicBezTo>
                  <a:pt x="4746847" y="374187"/>
                  <a:pt x="4746721" y="373634"/>
                  <a:pt x="4746752" y="373143"/>
                </a:cubicBezTo>
                <a:close/>
                <a:moveTo>
                  <a:pt x="329979" y="367306"/>
                </a:moveTo>
                <a:cubicBezTo>
                  <a:pt x="319681" y="368719"/>
                  <a:pt x="309378" y="370135"/>
                  <a:pt x="299080" y="371548"/>
                </a:cubicBezTo>
                <a:cubicBezTo>
                  <a:pt x="299717" y="372246"/>
                  <a:pt x="300301" y="372963"/>
                  <a:pt x="300933" y="373658"/>
                </a:cubicBezTo>
                <a:cubicBezTo>
                  <a:pt x="311088" y="372106"/>
                  <a:pt x="321240" y="370552"/>
                  <a:pt x="331444" y="369018"/>
                </a:cubicBezTo>
                <a:cubicBezTo>
                  <a:pt x="330955" y="368440"/>
                  <a:pt x="330468" y="367863"/>
                  <a:pt x="329979" y="367306"/>
                </a:cubicBezTo>
                <a:close/>
                <a:moveTo>
                  <a:pt x="407495" y="364936"/>
                </a:moveTo>
                <a:cubicBezTo>
                  <a:pt x="405737" y="365075"/>
                  <a:pt x="403783" y="365970"/>
                  <a:pt x="403247" y="366728"/>
                </a:cubicBezTo>
                <a:cubicBezTo>
                  <a:pt x="402953" y="367106"/>
                  <a:pt x="405836" y="368340"/>
                  <a:pt x="406959" y="368282"/>
                </a:cubicBezTo>
                <a:cubicBezTo>
                  <a:pt x="408815" y="368181"/>
                  <a:pt x="410374" y="367326"/>
                  <a:pt x="412913" y="366528"/>
                </a:cubicBezTo>
                <a:cubicBezTo>
                  <a:pt x="410618" y="365812"/>
                  <a:pt x="408815" y="364836"/>
                  <a:pt x="407495" y="364936"/>
                </a:cubicBezTo>
                <a:close/>
                <a:moveTo>
                  <a:pt x="369813" y="362486"/>
                </a:moveTo>
                <a:cubicBezTo>
                  <a:pt x="368590" y="362764"/>
                  <a:pt x="367174" y="362963"/>
                  <a:pt x="366246" y="363342"/>
                </a:cubicBezTo>
                <a:cubicBezTo>
                  <a:pt x="366002" y="363442"/>
                  <a:pt x="367125" y="364119"/>
                  <a:pt x="367663" y="364517"/>
                </a:cubicBezTo>
                <a:cubicBezTo>
                  <a:pt x="368884" y="364258"/>
                  <a:pt x="370053" y="363979"/>
                  <a:pt x="371274" y="363700"/>
                </a:cubicBezTo>
                <a:cubicBezTo>
                  <a:pt x="370788" y="363302"/>
                  <a:pt x="370300" y="362903"/>
                  <a:pt x="369813" y="362486"/>
                </a:cubicBezTo>
                <a:close/>
                <a:moveTo>
                  <a:pt x="217318" y="357904"/>
                </a:moveTo>
                <a:cubicBezTo>
                  <a:pt x="217171" y="357844"/>
                  <a:pt x="216147" y="358143"/>
                  <a:pt x="215511" y="358283"/>
                </a:cubicBezTo>
                <a:cubicBezTo>
                  <a:pt x="215805" y="358502"/>
                  <a:pt x="216195" y="358701"/>
                  <a:pt x="216586" y="358900"/>
                </a:cubicBezTo>
                <a:cubicBezTo>
                  <a:pt x="217318" y="358900"/>
                  <a:pt x="218052" y="358900"/>
                  <a:pt x="218829" y="358900"/>
                </a:cubicBezTo>
                <a:cubicBezTo>
                  <a:pt x="218344" y="358562"/>
                  <a:pt x="217953" y="358183"/>
                  <a:pt x="217318" y="357904"/>
                </a:cubicBezTo>
                <a:close/>
                <a:moveTo>
                  <a:pt x="118045" y="353340"/>
                </a:moveTo>
                <a:cubicBezTo>
                  <a:pt x="118393" y="354231"/>
                  <a:pt x="119119" y="355183"/>
                  <a:pt x="118960" y="355980"/>
                </a:cubicBezTo>
                <a:cubicBezTo>
                  <a:pt x="118833" y="356564"/>
                  <a:pt x="117537" y="356902"/>
                  <a:pt x="116776" y="357363"/>
                </a:cubicBezTo>
                <a:cubicBezTo>
                  <a:pt x="116395" y="356502"/>
                  <a:pt x="116048" y="355612"/>
                  <a:pt x="115666" y="354752"/>
                </a:cubicBezTo>
                <a:cubicBezTo>
                  <a:pt x="116460" y="354262"/>
                  <a:pt x="117251" y="353801"/>
                  <a:pt x="118045" y="353340"/>
                </a:cubicBezTo>
                <a:close/>
                <a:moveTo>
                  <a:pt x="480762" y="350435"/>
                </a:moveTo>
                <a:cubicBezTo>
                  <a:pt x="442346" y="352706"/>
                  <a:pt x="427216" y="357048"/>
                  <a:pt x="430143" y="364776"/>
                </a:cubicBezTo>
                <a:cubicBezTo>
                  <a:pt x="446547" y="360116"/>
                  <a:pt x="462459" y="355614"/>
                  <a:pt x="480762" y="350435"/>
                </a:cubicBezTo>
                <a:close/>
                <a:moveTo>
                  <a:pt x="4836013" y="344207"/>
                </a:moveTo>
                <a:lnTo>
                  <a:pt x="4836107" y="344432"/>
                </a:lnTo>
                <a:cubicBezTo>
                  <a:pt x="4836107" y="344432"/>
                  <a:pt x="4836043" y="344494"/>
                  <a:pt x="4836043" y="344494"/>
                </a:cubicBezTo>
                <a:close/>
                <a:moveTo>
                  <a:pt x="409446" y="340615"/>
                </a:moveTo>
                <a:cubicBezTo>
                  <a:pt x="403735" y="340935"/>
                  <a:pt x="398073" y="341253"/>
                  <a:pt x="392411" y="341592"/>
                </a:cubicBezTo>
                <a:cubicBezTo>
                  <a:pt x="392557" y="342309"/>
                  <a:pt x="392752" y="343025"/>
                  <a:pt x="392900" y="343743"/>
                </a:cubicBezTo>
                <a:cubicBezTo>
                  <a:pt x="398707" y="343384"/>
                  <a:pt x="404516" y="343045"/>
                  <a:pt x="410326" y="342687"/>
                </a:cubicBezTo>
                <a:cubicBezTo>
                  <a:pt x="410035" y="341990"/>
                  <a:pt x="409738" y="341313"/>
                  <a:pt x="409446" y="340615"/>
                </a:cubicBezTo>
                <a:close/>
                <a:moveTo>
                  <a:pt x="436001" y="338225"/>
                </a:moveTo>
                <a:cubicBezTo>
                  <a:pt x="436440" y="338525"/>
                  <a:pt x="436782" y="338883"/>
                  <a:pt x="437417" y="339062"/>
                </a:cubicBezTo>
                <a:cubicBezTo>
                  <a:pt x="437662" y="339142"/>
                  <a:pt x="438589" y="338863"/>
                  <a:pt x="439223" y="338743"/>
                </a:cubicBezTo>
                <a:cubicBezTo>
                  <a:pt x="438833" y="338565"/>
                  <a:pt x="438540" y="338285"/>
                  <a:pt x="438100" y="338225"/>
                </a:cubicBezTo>
                <a:cubicBezTo>
                  <a:pt x="437466" y="338146"/>
                  <a:pt x="436734" y="338225"/>
                  <a:pt x="436001" y="338225"/>
                </a:cubicBezTo>
                <a:close/>
                <a:moveTo>
                  <a:pt x="4752547" y="330185"/>
                </a:moveTo>
                <a:cubicBezTo>
                  <a:pt x="4751628" y="330767"/>
                  <a:pt x="4750711" y="331353"/>
                  <a:pt x="4749823" y="331935"/>
                </a:cubicBezTo>
                <a:cubicBezTo>
                  <a:pt x="4751439" y="334024"/>
                  <a:pt x="4753021" y="336142"/>
                  <a:pt x="4754636" y="338231"/>
                </a:cubicBezTo>
                <a:cubicBezTo>
                  <a:pt x="4755238" y="337862"/>
                  <a:pt x="4755840" y="337493"/>
                  <a:pt x="4756441" y="337124"/>
                </a:cubicBezTo>
                <a:cubicBezTo>
                  <a:pt x="4755143" y="334822"/>
                  <a:pt x="4753844" y="332488"/>
                  <a:pt x="4752547" y="330185"/>
                </a:cubicBezTo>
                <a:close/>
                <a:moveTo>
                  <a:pt x="4773541" y="300922"/>
                </a:moveTo>
                <a:cubicBezTo>
                  <a:pt x="4773002" y="301076"/>
                  <a:pt x="4772464" y="301260"/>
                  <a:pt x="4771925" y="301414"/>
                </a:cubicBezTo>
                <a:cubicBezTo>
                  <a:pt x="4772559" y="303225"/>
                  <a:pt x="4773160" y="305037"/>
                  <a:pt x="4773762" y="306818"/>
                </a:cubicBezTo>
                <a:cubicBezTo>
                  <a:pt x="4774267" y="306665"/>
                  <a:pt x="4774775" y="306511"/>
                  <a:pt x="4775282" y="306358"/>
                </a:cubicBezTo>
                <a:cubicBezTo>
                  <a:pt x="4774710" y="304545"/>
                  <a:pt x="4774111" y="302734"/>
                  <a:pt x="4773541" y="300922"/>
                </a:cubicBezTo>
                <a:close/>
                <a:moveTo>
                  <a:pt x="1582776" y="273512"/>
                </a:moveTo>
                <a:cubicBezTo>
                  <a:pt x="1582142" y="273512"/>
                  <a:pt x="1581559" y="273771"/>
                  <a:pt x="1580970" y="273912"/>
                </a:cubicBezTo>
                <a:cubicBezTo>
                  <a:pt x="1581751" y="274190"/>
                  <a:pt x="1582483" y="274449"/>
                  <a:pt x="1583265" y="274727"/>
                </a:cubicBezTo>
                <a:cubicBezTo>
                  <a:pt x="1583558" y="274468"/>
                  <a:pt x="1583851" y="274229"/>
                  <a:pt x="1584192" y="273972"/>
                </a:cubicBezTo>
                <a:cubicBezTo>
                  <a:pt x="1583705" y="273812"/>
                  <a:pt x="1583216" y="273512"/>
                  <a:pt x="1582776" y="273512"/>
                </a:cubicBezTo>
                <a:close/>
                <a:moveTo>
                  <a:pt x="1615336" y="272317"/>
                </a:moveTo>
                <a:cubicBezTo>
                  <a:pt x="1610210" y="272536"/>
                  <a:pt x="1605135" y="272756"/>
                  <a:pt x="1600056" y="272994"/>
                </a:cubicBezTo>
                <a:cubicBezTo>
                  <a:pt x="1600300" y="273752"/>
                  <a:pt x="1600495" y="274528"/>
                  <a:pt x="1600739" y="275285"/>
                </a:cubicBezTo>
                <a:cubicBezTo>
                  <a:pt x="1605819" y="275026"/>
                  <a:pt x="1610894" y="274747"/>
                  <a:pt x="1615970" y="274488"/>
                </a:cubicBezTo>
                <a:cubicBezTo>
                  <a:pt x="1615775" y="273771"/>
                  <a:pt x="1615530" y="273054"/>
                  <a:pt x="1615336" y="272317"/>
                </a:cubicBezTo>
                <a:close/>
                <a:moveTo>
                  <a:pt x="4765562" y="271813"/>
                </a:moveTo>
                <a:cubicBezTo>
                  <a:pt x="4764675" y="271997"/>
                  <a:pt x="4763820" y="272212"/>
                  <a:pt x="4762933" y="272397"/>
                </a:cubicBezTo>
                <a:cubicBezTo>
                  <a:pt x="4764294" y="277740"/>
                  <a:pt x="4765624" y="283112"/>
                  <a:pt x="4766984" y="288455"/>
                </a:cubicBezTo>
                <a:cubicBezTo>
                  <a:pt x="4767872" y="288241"/>
                  <a:pt x="4768759" y="288056"/>
                  <a:pt x="4769646" y="287841"/>
                </a:cubicBezTo>
                <a:cubicBezTo>
                  <a:pt x="4768283" y="282499"/>
                  <a:pt x="4766922" y="277156"/>
                  <a:pt x="4765562" y="271813"/>
                </a:cubicBezTo>
                <a:close/>
                <a:moveTo>
                  <a:pt x="1614017" y="212285"/>
                </a:moveTo>
                <a:cubicBezTo>
                  <a:pt x="1610308" y="212345"/>
                  <a:pt x="1606694" y="212424"/>
                  <a:pt x="1603035" y="212484"/>
                </a:cubicBezTo>
                <a:cubicBezTo>
                  <a:pt x="1603083" y="212902"/>
                  <a:pt x="1603133" y="213340"/>
                  <a:pt x="1603181" y="213759"/>
                </a:cubicBezTo>
                <a:cubicBezTo>
                  <a:pt x="1606841" y="213679"/>
                  <a:pt x="1610504" y="213580"/>
                  <a:pt x="1614164" y="213500"/>
                </a:cubicBezTo>
                <a:cubicBezTo>
                  <a:pt x="1614115" y="213101"/>
                  <a:pt x="1614067" y="212684"/>
                  <a:pt x="1614017" y="212285"/>
                </a:cubicBezTo>
                <a:close/>
                <a:moveTo>
                  <a:pt x="620955" y="210353"/>
                </a:moveTo>
                <a:cubicBezTo>
                  <a:pt x="618904" y="210790"/>
                  <a:pt x="617198" y="211509"/>
                  <a:pt x="615342" y="212105"/>
                </a:cubicBezTo>
                <a:cubicBezTo>
                  <a:pt x="618370" y="212046"/>
                  <a:pt x="621444" y="211986"/>
                  <a:pt x="627447" y="211866"/>
                </a:cubicBezTo>
                <a:cubicBezTo>
                  <a:pt x="623202" y="210851"/>
                  <a:pt x="621590" y="210213"/>
                  <a:pt x="620955" y="210353"/>
                </a:cubicBezTo>
                <a:close/>
                <a:moveTo>
                  <a:pt x="4812929" y="207238"/>
                </a:moveTo>
                <a:cubicBezTo>
                  <a:pt x="4812295" y="207453"/>
                  <a:pt x="4811693" y="207668"/>
                  <a:pt x="4811061" y="207883"/>
                </a:cubicBezTo>
                <a:lnTo>
                  <a:pt x="4813952" y="212374"/>
                </a:lnTo>
                <a:lnTo>
                  <a:pt x="4813975" y="212489"/>
                </a:lnTo>
                <a:lnTo>
                  <a:pt x="4814019" y="212615"/>
                </a:lnTo>
                <a:lnTo>
                  <a:pt x="4814926" y="223604"/>
                </a:lnTo>
                <a:cubicBezTo>
                  <a:pt x="4815842" y="223389"/>
                  <a:pt x="4816729" y="223176"/>
                  <a:pt x="4817647" y="222961"/>
                </a:cubicBezTo>
                <a:lnTo>
                  <a:pt x="4814019" y="212615"/>
                </a:lnTo>
                <a:lnTo>
                  <a:pt x="4814007" y="212458"/>
                </a:lnTo>
                <a:lnTo>
                  <a:pt x="4813952" y="212374"/>
                </a:lnTo>
                <a:close/>
                <a:moveTo>
                  <a:pt x="653465" y="202366"/>
                </a:moveTo>
                <a:cubicBezTo>
                  <a:pt x="649854" y="202764"/>
                  <a:pt x="646241" y="203122"/>
                  <a:pt x="642629" y="203501"/>
                </a:cubicBezTo>
                <a:cubicBezTo>
                  <a:pt x="643020" y="204058"/>
                  <a:pt x="643411" y="204636"/>
                  <a:pt x="643801" y="205194"/>
                </a:cubicBezTo>
                <a:cubicBezTo>
                  <a:pt x="647363" y="204736"/>
                  <a:pt x="650926" y="204298"/>
                  <a:pt x="654490" y="203841"/>
                </a:cubicBezTo>
                <a:cubicBezTo>
                  <a:pt x="654149" y="203342"/>
                  <a:pt x="653807" y="202864"/>
                  <a:pt x="653465" y="202366"/>
                </a:cubicBezTo>
                <a:close/>
                <a:moveTo>
                  <a:pt x="1639303" y="202326"/>
                </a:moveTo>
                <a:cubicBezTo>
                  <a:pt x="1634275" y="202645"/>
                  <a:pt x="1629248" y="202964"/>
                  <a:pt x="1624221" y="203302"/>
                </a:cubicBezTo>
                <a:cubicBezTo>
                  <a:pt x="1624413" y="203980"/>
                  <a:pt x="1624612" y="204656"/>
                  <a:pt x="1624806" y="205314"/>
                </a:cubicBezTo>
                <a:cubicBezTo>
                  <a:pt x="1629834" y="205194"/>
                  <a:pt x="1634813" y="205074"/>
                  <a:pt x="1639839" y="204955"/>
                </a:cubicBezTo>
                <a:cubicBezTo>
                  <a:pt x="1639644" y="204079"/>
                  <a:pt x="1639498" y="203202"/>
                  <a:pt x="1639303" y="202326"/>
                </a:cubicBezTo>
                <a:close/>
                <a:moveTo>
                  <a:pt x="608264" y="197008"/>
                </a:moveTo>
                <a:cubicBezTo>
                  <a:pt x="606460" y="198541"/>
                  <a:pt x="604652" y="200115"/>
                  <a:pt x="602797" y="201668"/>
                </a:cubicBezTo>
                <a:cubicBezTo>
                  <a:pt x="604995" y="201927"/>
                  <a:pt x="607189" y="202186"/>
                  <a:pt x="609338" y="202465"/>
                </a:cubicBezTo>
                <a:cubicBezTo>
                  <a:pt x="610560" y="200912"/>
                  <a:pt x="611779" y="199338"/>
                  <a:pt x="612998" y="197785"/>
                </a:cubicBezTo>
                <a:cubicBezTo>
                  <a:pt x="611437" y="197526"/>
                  <a:pt x="609826" y="197266"/>
                  <a:pt x="608264" y="197008"/>
                </a:cubicBezTo>
                <a:close/>
                <a:moveTo>
                  <a:pt x="4825627" y="195754"/>
                </a:moveTo>
                <a:cubicBezTo>
                  <a:pt x="4824391" y="196584"/>
                  <a:pt x="4823126" y="197413"/>
                  <a:pt x="4821891" y="198242"/>
                </a:cubicBezTo>
                <a:cubicBezTo>
                  <a:pt x="4823821" y="200821"/>
                  <a:pt x="4825753" y="203430"/>
                  <a:pt x="4827715" y="206011"/>
                </a:cubicBezTo>
                <a:cubicBezTo>
                  <a:pt x="4828507" y="205519"/>
                  <a:pt x="4829299" y="205059"/>
                  <a:pt x="4830123" y="204567"/>
                </a:cubicBezTo>
                <a:cubicBezTo>
                  <a:pt x="4828603" y="201651"/>
                  <a:pt x="4827115" y="198701"/>
                  <a:pt x="4825627" y="195754"/>
                </a:cubicBezTo>
                <a:close/>
                <a:moveTo>
                  <a:pt x="2958731" y="195395"/>
                </a:moveTo>
                <a:cubicBezTo>
                  <a:pt x="2957609" y="195574"/>
                  <a:pt x="2956537" y="195754"/>
                  <a:pt x="2955413" y="195933"/>
                </a:cubicBezTo>
                <a:cubicBezTo>
                  <a:pt x="2955801" y="196151"/>
                  <a:pt x="2956192" y="196550"/>
                  <a:pt x="2956683" y="196569"/>
                </a:cubicBezTo>
                <a:cubicBezTo>
                  <a:pt x="2957315" y="196609"/>
                  <a:pt x="2958048" y="196370"/>
                  <a:pt x="2958731" y="196231"/>
                </a:cubicBezTo>
                <a:cubicBezTo>
                  <a:pt x="2958731" y="195952"/>
                  <a:pt x="2958731" y="195674"/>
                  <a:pt x="2958731" y="195395"/>
                </a:cubicBezTo>
                <a:close/>
                <a:moveTo>
                  <a:pt x="2769921" y="194598"/>
                </a:moveTo>
                <a:cubicBezTo>
                  <a:pt x="2769824" y="194916"/>
                  <a:pt x="2769726" y="195255"/>
                  <a:pt x="2769629" y="195574"/>
                </a:cubicBezTo>
                <a:cubicBezTo>
                  <a:pt x="2770312" y="195555"/>
                  <a:pt x="2771143" y="195594"/>
                  <a:pt x="2771677" y="195455"/>
                </a:cubicBezTo>
                <a:cubicBezTo>
                  <a:pt x="2771970" y="195395"/>
                  <a:pt x="2771872" y="195036"/>
                  <a:pt x="2771922" y="194817"/>
                </a:cubicBezTo>
                <a:cubicBezTo>
                  <a:pt x="2771240" y="194737"/>
                  <a:pt x="2770556" y="194678"/>
                  <a:pt x="2769921" y="194598"/>
                </a:cubicBezTo>
                <a:close/>
                <a:moveTo>
                  <a:pt x="1539382" y="192666"/>
                </a:moveTo>
                <a:cubicBezTo>
                  <a:pt x="1539578" y="193025"/>
                  <a:pt x="1539773" y="193403"/>
                  <a:pt x="1539968" y="193760"/>
                </a:cubicBezTo>
                <a:cubicBezTo>
                  <a:pt x="1540652" y="193680"/>
                  <a:pt x="1541336" y="193562"/>
                  <a:pt x="1542019" y="193463"/>
                </a:cubicBezTo>
                <a:cubicBezTo>
                  <a:pt x="1541922" y="193204"/>
                  <a:pt x="1541970" y="192805"/>
                  <a:pt x="1541628" y="192726"/>
                </a:cubicBezTo>
                <a:cubicBezTo>
                  <a:pt x="1541042" y="192606"/>
                  <a:pt x="1540164" y="192686"/>
                  <a:pt x="1539382" y="192666"/>
                </a:cubicBezTo>
                <a:close/>
                <a:moveTo>
                  <a:pt x="2638612" y="191370"/>
                </a:moveTo>
                <a:cubicBezTo>
                  <a:pt x="2637052" y="191490"/>
                  <a:pt x="2635489" y="191591"/>
                  <a:pt x="2633878" y="191709"/>
                </a:cubicBezTo>
                <a:cubicBezTo>
                  <a:pt x="2634562" y="192825"/>
                  <a:pt x="2635197" y="193920"/>
                  <a:pt x="2635880" y="195036"/>
                </a:cubicBezTo>
                <a:cubicBezTo>
                  <a:pt x="2636955" y="194936"/>
                  <a:pt x="2638078" y="194857"/>
                  <a:pt x="2639148" y="194757"/>
                </a:cubicBezTo>
                <a:cubicBezTo>
                  <a:pt x="2638954" y="193622"/>
                  <a:pt x="2638807" y="192507"/>
                  <a:pt x="2638612" y="191370"/>
                </a:cubicBezTo>
                <a:close/>
                <a:moveTo>
                  <a:pt x="807228" y="189678"/>
                </a:moveTo>
                <a:cubicBezTo>
                  <a:pt x="806008" y="189658"/>
                  <a:pt x="804787" y="189738"/>
                  <a:pt x="803568" y="189778"/>
                </a:cubicBezTo>
                <a:cubicBezTo>
                  <a:pt x="803666" y="190057"/>
                  <a:pt x="803763" y="190555"/>
                  <a:pt x="803910" y="190575"/>
                </a:cubicBezTo>
                <a:cubicBezTo>
                  <a:pt x="805128" y="190595"/>
                  <a:pt x="806350" y="190535"/>
                  <a:pt x="807569" y="190475"/>
                </a:cubicBezTo>
                <a:cubicBezTo>
                  <a:pt x="807472" y="190196"/>
                  <a:pt x="807374" y="189698"/>
                  <a:pt x="807228" y="189678"/>
                </a:cubicBezTo>
                <a:close/>
                <a:moveTo>
                  <a:pt x="1482123" y="186571"/>
                </a:moveTo>
                <a:cubicBezTo>
                  <a:pt x="1478464" y="187387"/>
                  <a:pt x="1474752" y="188205"/>
                  <a:pt x="1471092" y="189021"/>
                </a:cubicBezTo>
                <a:cubicBezTo>
                  <a:pt x="1472017" y="189599"/>
                  <a:pt x="1472948" y="190176"/>
                  <a:pt x="1473874" y="190734"/>
                </a:cubicBezTo>
                <a:cubicBezTo>
                  <a:pt x="1477195" y="189718"/>
                  <a:pt x="1480561" y="188722"/>
                  <a:pt x="1483882" y="187707"/>
                </a:cubicBezTo>
                <a:cubicBezTo>
                  <a:pt x="1483296" y="187328"/>
                  <a:pt x="1482709" y="186949"/>
                  <a:pt x="1482123" y="186571"/>
                </a:cubicBezTo>
                <a:close/>
                <a:moveTo>
                  <a:pt x="2531467" y="185675"/>
                </a:moveTo>
                <a:cubicBezTo>
                  <a:pt x="2530343" y="185614"/>
                  <a:pt x="2529077" y="186232"/>
                  <a:pt x="2527856" y="186551"/>
                </a:cubicBezTo>
                <a:cubicBezTo>
                  <a:pt x="2528733" y="186969"/>
                  <a:pt x="2529564" y="187686"/>
                  <a:pt x="2530539" y="187726"/>
                </a:cubicBezTo>
                <a:cubicBezTo>
                  <a:pt x="2531712" y="187766"/>
                  <a:pt x="2532981" y="187228"/>
                  <a:pt x="2534250" y="186909"/>
                </a:cubicBezTo>
                <a:cubicBezTo>
                  <a:pt x="2533322" y="186471"/>
                  <a:pt x="2532492" y="185715"/>
                  <a:pt x="2531467" y="185675"/>
                </a:cubicBezTo>
                <a:close/>
                <a:moveTo>
                  <a:pt x="2322790" y="185437"/>
                </a:moveTo>
                <a:cubicBezTo>
                  <a:pt x="2322399" y="185675"/>
                  <a:pt x="2321960" y="185894"/>
                  <a:pt x="2321520" y="186133"/>
                </a:cubicBezTo>
                <a:cubicBezTo>
                  <a:pt x="2322448" y="186451"/>
                  <a:pt x="2323376" y="186790"/>
                  <a:pt x="2324304" y="187109"/>
                </a:cubicBezTo>
                <a:cubicBezTo>
                  <a:pt x="2324744" y="186870"/>
                  <a:pt x="2325622" y="186491"/>
                  <a:pt x="2325525" y="186451"/>
                </a:cubicBezTo>
                <a:cubicBezTo>
                  <a:pt x="2324695" y="186072"/>
                  <a:pt x="2323717" y="185774"/>
                  <a:pt x="2322790" y="185437"/>
                </a:cubicBezTo>
                <a:close/>
                <a:moveTo>
                  <a:pt x="2457857" y="184381"/>
                </a:moveTo>
                <a:cubicBezTo>
                  <a:pt x="2457369" y="184539"/>
                  <a:pt x="2456686" y="184659"/>
                  <a:pt x="2456538" y="184858"/>
                </a:cubicBezTo>
                <a:cubicBezTo>
                  <a:pt x="2456295" y="185117"/>
                  <a:pt x="2456490" y="185437"/>
                  <a:pt x="2456538" y="185715"/>
                </a:cubicBezTo>
                <a:cubicBezTo>
                  <a:pt x="2457271" y="185515"/>
                  <a:pt x="2458199" y="185376"/>
                  <a:pt x="2458688" y="185117"/>
                </a:cubicBezTo>
                <a:cubicBezTo>
                  <a:pt x="2458834" y="185018"/>
                  <a:pt x="2458150" y="184639"/>
                  <a:pt x="2457857" y="184381"/>
                </a:cubicBezTo>
                <a:close/>
                <a:moveTo>
                  <a:pt x="2602589" y="183265"/>
                </a:moveTo>
                <a:cubicBezTo>
                  <a:pt x="2592633" y="183503"/>
                  <a:pt x="2582673" y="183742"/>
                  <a:pt x="2572666" y="183981"/>
                </a:cubicBezTo>
                <a:cubicBezTo>
                  <a:pt x="2572716" y="184381"/>
                  <a:pt x="2572764" y="184798"/>
                  <a:pt x="2572814" y="185197"/>
                </a:cubicBezTo>
                <a:cubicBezTo>
                  <a:pt x="2582818" y="185197"/>
                  <a:pt x="2592827" y="185197"/>
                  <a:pt x="2602784" y="185197"/>
                </a:cubicBezTo>
                <a:cubicBezTo>
                  <a:pt x="2602735" y="184559"/>
                  <a:pt x="2602686" y="183902"/>
                  <a:pt x="2602589" y="183265"/>
                </a:cubicBezTo>
                <a:close/>
                <a:moveTo>
                  <a:pt x="2364573" y="183224"/>
                </a:moveTo>
                <a:cubicBezTo>
                  <a:pt x="2363697" y="183702"/>
                  <a:pt x="2362818" y="184180"/>
                  <a:pt x="2361889" y="184679"/>
                </a:cubicBezTo>
                <a:cubicBezTo>
                  <a:pt x="2363160" y="184838"/>
                  <a:pt x="2364720" y="185257"/>
                  <a:pt x="2365695" y="185097"/>
                </a:cubicBezTo>
                <a:cubicBezTo>
                  <a:pt x="2366868" y="184898"/>
                  <a:pt x="2367503" y="184201"/>
                  <a:pt x="2368382" y="183722"/>
                </a:cubicBezTo>
                <a:cubicBezTo>
                  <a:pt x="2367161" y="183563"/>
                  <a:pt x="2365892" y="183404"/>
                  <a:pt x="2364573" y="183224"/>
                </a:cubicBezTo>
                <a:close/>
                <a:moveTo>
                  <a:pt x="2189383" y="182667"/>
                </a:moveTo>
                <a:cubicBezTo>
                  <a:pt x="2188992" y="183005"/>
                  <a:pt x="2188602" y="183364"/>
                  <a:pt x="2188210" y="183702"/>
                </a:cubicBezTo>
                <a:cubicBezTo>
                  <a:pt x="2188992" y="183702"/>
                  <a:pt x="2189822" y="183782"/>
                  <a:pt x="2190507" y="183683"/>
                </a:cubicBezTo>
                <a:cubicBezTo>
                  <a:pt x="2190945" y="183623"/>
                  <a:pt x="2191140" y="183285"/>
                  <a:pt x="2191434" y="183066"/>
                </a:cubicBezTo>
                <a:cubicBezTo>
                  <a:pt x="2190750" y="182927"/>
                  <a:pt x="2190066" y="182807"/>
                  <a:pt x="2189383" y="182667"/>
                </a:cubicBezTo>
                <a:close/>
                <a:moveTo>
                  <a:pt x="958403" y="181890"/>
                </a:moveTo>
                <a:lnTo>
                  <a:pt x="933126" y="186168"/>
                </a:lnTo>
                <a:lnTo>
                  <a:pt x="932532" y="186212"/>
                </a:lnTo>
                <a:lnTo>
                  <a:pt x="932259" y="186279"/>
                </a:lnTo>
                <a:lnTo>
                  <a:pt x="924284" y="186850"/>
                </a:lnTo>
                <a:cubicBezTo>
                  <a:pt x="924626" y="187228"/>
                  <a:pt x="924919" y="187607"/>
                  <a:pt x="925258" y="187985"/>
                </a:cubicBezTo>
                <a:lnTo>
                  <a:pt x="932259" y="186279"/>
                </a:lnTo>
                <a:lnTo>
                  <a:pt x="932630" y="186252"/>
                </a:lnTo>
                <a:lnTo>
                  <a:pt x="933126" y="186168"/>
                </a:lnTo>
                <a:lnTo>
                  <a:pt x="960112" y="184160"/>
                </a:lnTo>
                <a:cubicBezTo>
                  <a:pt x="959526" y="183404"/>
                  <a:pt x="958990" y="182647"/>
                  <a:pt x="958403" y="181890"/>
                </a:cubicBezTo>
                <a:close/>
                <a:moveTo>
                  <a:pt x="1558859" y="180694"/>
                </a:moveTo>
                <a:cubicBezTo>
                  <a:pt x="1557931" y="181153"/>
                  <a:pt x="1556954" y="181611"/>
                  <a:pt x="1556029" y="182089"/>
                </a:cubicBezTo>
                <a:cubicBezTo>
                  <a:pt x="1558272" y="182886"/>
                  <a:pt x="1560568" y="183702"/>
                  <a:pt x="1562812" y="184499"/>
                </a:cubicBezTo>
                <a:cubicBezTo>
                  <a:pt x="1564130" y="183922"/>
                  <a:pt x="1565448" y="183364"/>
                  <a:pt x="1566767" y="182787"/>
                </a:cubicBezTo>
                <a:cubicBezTo>
                  <a:pt x="1564130" y="182089"/>
                  <a:pt x="1561496" y="181392"/>
                  <a:pt x="1558859" y="180694"/>
                </a:cubicBezTo>
                <a:close/>
                <a:moveTo>
                  <a:pt x="1403777" y="178265"/>
                </a:moveTo>
                <a:cubicBezTo>
                  <a:pt x="1395285" y="179122"/>
                  <a:pt x="1386791" y="179978"/>
                  <a:pt x="1378297" y="180834"/>
                </a:cubicBezTo>
                <a:cubicBezTo>
                  <a:pt x="1378590" y="181392"/>
                  <a:pt x="1378931" y="181930"/>
                  <a:pt x="1379225" y="182488"/>
                </a:cubicBezTo>
                <a:cubicBezTo>
                  <a:pt x="1387719" y="181631"/>
                  <a:pt x="1396259" y="180795"/>
                  <a:pt x="1404754" y="179939"/>
                </a:cubicBezTo>
                <a:cubicBezTo>
                  <a:pt x="1404412" y="179381"/>
                  <a:pt x="1404119" y="178823"/>
                  <a:pt x="1403777" y="178265"/>
                </a:cubicBezTo>
                <a:close/>
                <a:moveTo>
                  <a:pt x="3540443" y="178125"/>
                </a:moveTo>
                <a:cubicBezTo>
                  <a:pt x="3540248" y="179480"/>
                  <a:pt x="3540101" y="180834"/>
                  <a:pt x="3539905" y="182189"/>
                </a:cubicBezTo>
                <a:cubicBezTo>
                  <a:pt x="3541273" y="182229"/>
                  <a:pt x="3542641" y="182249"/>
                  <a:pt x="3544005" y="182289"/>
                </a:cubicBezTo>
                <a:cubicBezTo>
                  <a:pt x="3544201" y="180934"/>
                  <a:pt x="3544445" y="179580"/>
                  <a:pt x="3544640" y="178225"/>
                </a:cubicBezTo>
                <a:cubicBezTo>
                  <a:pt x="3543224" y="178185"/>
                  <a:pt x="3541856" y="178165"/>
                  <a:pt x="3540443" y="178125"/>
                </a:cubicBezTo>
                <a:close/>
                <a:moveTo>
                  <a:pt x="2598196" y="176850"/>
                </a:moveTo>
                <a:cubicBezTo>
                  <a:pt x="2598637" y="177150"/>
                  <a:pt x="2599027" y="177509"/>
                  <a:pt x="2599658" y="177708"/>
                </a:cubicBezTo>
                <a:cubicBezTo>
                  <a:pt x="2599903" y="177807"/>
                  <a:pt x="2600832" y="177509"/>
                  <a:pt x="2601465" y="177389"/>
                </a:cubicBezTo>
                <a:cubicBezTo>
                  <a:pt x="2601075" y="177210"/>
                  <a:pt x="2600782" y="176931"/>
                  <a:pt x="2600296" y="176850"/>
                </a:cubicBezTo>
                <a:cubicBezTo>
                  <a:pt x="2599658" y="176771"/>
                  <a:pt x="2598880" y="176831"/>
                  <a:pt x="2598196" y="176850"/>
                </a:cubicBezTo>
                <a:close/>
                <a:moveTo>
                  <a:pt x="1591027" y="175496"/>
                </a:moveTo>
                <a:cubicBezTo>
                  <a:pt x="1590831" y="176074"/>
                  <a:pt x="1590685" y="176652"/>
                  <a:pt x="1590489" y="177229"/>
                </a:cubicBezTo>
                <a:cubicBezTo>
                  <a:pt x="1598985" y="177229"/>
                  <a:pt x="1607525" y="177229"/>
                  <a:pt x="1616019" y="177229"/>
                </a:cubicBezTo>
                <a:cubicBezTo>
                  <a:pt x="1616019" y="176891"/>
                  <a:pt x="1616019" y="176572"/>
                  <a:pt x="1615970" y="176234"/>
                </a:cubicBezTo>
                <a:cubicBezTo>
                  <a:pt x="1607671" y="175994"/>
                  <a:pt x="1599375" y="175735"/>
                  <a:pt x="1591027" y="175496"/>
                </a:cubicBezTo>
                <a:close/>
                <a:moveTo>
                  <a:pt x="4885043" y="175392"/>
                </a:moveTo>
                <a:cubicBezTo>
                  <a:pt x="4884555" y="176009"/>
                  <a:pt x="4884117" y="176607"/>
                  <a:pt x="4883676" y="177224"/>
                </a:cubicBezTo>
                <a:cubicBezTo>
                  <a:pt x="4882359" y="177066"/>
                  <a:pt x="4881039" y="176886"/>
                  <a:pt x="4878698" y="176567"/>
                </a:cubicBezTo>
                <a:cubicBezTo>
                  <a:pt x="4881283" y="176089"/>
                  <a:pt x="4883188" y="175730"/>
                  <a:pt x="4885043" y="175392"/>
                </a:cubicBezTo>
                <a:close/>
                <a:moveTo>
                  <a:pt x="1433214" y="174719"/>
                </a:moveTo>
                <a:cubicBezTo>
                  <a:pt x="1430332" y="175079"/>
                  <a:pt x="1427453" y="175456"/>
                  <a:pt x="1424572" y="175815"/>
                </a:cubicBezTo>
                <a:cubicBezTo>
                  <a:pt x="1424816" y="176153"/>
                  <a:pt x="1425109" y="176492"/>
                  <a:pt x="1425354" y="176831"/>
                </a:cubicBezTo>
                <a:cubicBezTo>
                  <a:pt x="1428233" y="176432"/>
                  <a:pt x="1431113" y="176054"/>
                  <a:pt x="1433945" y="175675"/>
                </a:cubicBezTo>
                <a:cubicBezTo>
                  <a:pt x="1433701" y="175358"/>
                  <a:pt x="1433457" y="175039"/>
                  <a:pt x="1433214" y="174719"/>
                </a:cubicBezTo>
                <a:close/>
                <a:moveTo>
                  <a:pt x="1643698" y="173026"/>
                </a:moveTo>
                <a:cubicBezTo>
                  <a:pt x="1657949" y="179281"/>
                  <a:pt x="1657949" y="179281"/>
                  <a:pt x="1670103" y="173026"/>
                </a:cubicBezTo>
                <a:cubicBezTo>
                  <a:pt x="1661269" y="173026"/>
                  <a:pt x="1653263" y="173026"/>
                  <a:pt x="1643698" y="173026"/>
                </a:cubicBezTo>
                <a:close/>
                <a:moveTo>
                  <a:pt x="1049539" y="171951"/>
                </a:moveTo>
                <a:cubicBezTo>
                  <a:pt x="1025083" y="174660"/>
                  <a:pt x="1002872" y="177130"/>
                  <a:pt x="980614" y="179580"/>
                </a:cubicBezTo>
                <a:cubicBezTo>
                  <a:pt x="991938" y="180297"/>
                  <a:pt x="1002579" y="179520"/>
                  <a:pt x="1013320" y="179101"/>
                </a:cubicBezTo>
                <a:cubicBezTo>
                  <a:pt x="1016491" y="178982"/>
                  <a:pt x="1021812" y="179540"/>
                  <a:pt x="1022934" y="180457"/>
                </a:cubicBezTo>
                <a:cubicBezTo>
                  <a:pt x="1030501" y="186511"/>
                  <a:pt x="1037677" y="182089"/>
                  <a:pt x="1042558" y="180038"/>
                </a:cubicBezTo>
                <a:cubicBezTo>
                  <a:pt x="1046413" y="178444"/>
                  <a:pt x="1046755" y="175456"/>
                  <a:pt x="1049539" y="171951"/>
                </a:cubicBezTo>
                <a:close/>
                <a:moveTo>
                  <a:pt x="851794" y="170815"/>
                </a:moveTo>
                <a:cubicBezTo>
                  <a:pt x="851697" y="171174"/>
                  <a:pt x="851551" y="171533"/>
                  <a:pt x="851453" y="171892"/>
                </a:cubicBezTo>
                <a:cubicBezTo>
                  <a:pt x="852185" y="171851"/>
                  <a:pt x="853016" y="171911"/>
                  <a:pt x="853602" y="171771"/>
                </a:cubicBezTo>
                <a:cubicBezTo>
                  <a:pt x="853943" y="171692"/>
                  <a:pt x="853797" y="171313"/>
                  <a:pt x="853895" y="171055"/>
                </a:cubicBezTo>
                <a:cubicBezTo>
                  <a:pt x="853211" y="170975"/>
                  <a:pt x="852479" y="170895"/>
                  <a:pt x="851794" y="170815"/>
                </a:cubicBezTo>
                <a:close/>
                <a:moveTo>
                  <a:pt x="2519410" y="170736"/>
                </a:moveTo>
                <a:lnTo>
                  <a:pt x="2499853" y="172294"/>
                </a:lnTo>
                <a:lnTo>
                  <a:pt x="2499250" y="172251"/>
                </a:lnTo>
                <a:lnTo>
                  <a:pt x="2498815" y="172409"/>
                </a:lnTo>
                <a:lnTo>
                  <a:pt x="2487535" y="173962"/>
                </a:lnTo>
                <a:cubicBezTo>
                  <a:pt x="2488366" y="174521"/>
                  <a:pt x="2489195" y="175059"/>
                  <a:pt x="2490074" y="175617"/>
                </a:cubicBezTo>
                <a:lnTo>
                  <a:pt x="2498815" y="172409"/>
                </a:lnTo>
                <a:lnTo>
                  <a:pt x="2499396" y="172330"/>
                </a:lnTo>
                <a:lnTo>
                  <a:pt x="2499853" y="172294"/>
                </a:lnTo>
                <a:lnTo>
                  <a:pt x="2519459" y="173704"/>
                </a:lnTo>
                <a:cubicBezTo>
                  <a:pt x="2519459" y="172708"/>
                  <a:pt x="2519410" y="171712"/>
                  <a:pt x="2519410" y="170736"/>
                </a:cubicBezTo>
                <a:close/>
                <a:moveTo>
                  <a:pt x="5043199" y="167685"/>
                </a:moveTo>
                <a:cubicBezTo>
                  <a:pt x="5043688" y="168241"/>
                  <a:pt x="5044175" y="168819"/>
                  <a:pt x="5044663" y="169397"/>
                </a:cubicBezTo>
                <a:cubicBezTo>
                  <a:pt x="5034461" y="170930"/>
                  <a:pt x="5024308" y="172485"/>
                  <a:pt x="5014153" y="174037"/>
                </a:cubicBezTo>
                <a:cubicBezTo>
                  <a:pt x="5013521" y="173341"/>
                  <a:pt x="5012936" y="172624"/>
                  <a:pt x="5012301" y="171926"/>
                </a:cubicBezTo>
                <a:cubicBezTo>
                  <a:pt x="5022599" y="170513"/>
                  <a:pt x="5032901" y="169097"/>
                  <a:pt x="5043199" y="167685"/>
                </a:cubicBezTo>
                <a:close/>
                <a:moveTo>
                  <a:pt x="5124167" y="167486"/>
                </a:moveTo>
                <a:lnTo>
                  <a:pt x="5120179" y="168660"/>
                </a:lnTo>
                <a:lnTo>
                  <a:pt x="5117551" y="167559"/>
                </a:lnTo>
                <a:close/>
                <a:moveTo>
                  <a:pt x="2545721" y="167032"/>
                </a:moveTo>
                <a:cubicBezTo>
                  <a:pt x="2542011" y="166917"/>
                  <a:pt x="2538400" y="167589"/>
                  <a:pt x="2535276" y="168406"/>
                </a:cubicBezTo>
                <a:cubicBezTo>
                  <a:pt x="2532395" y="169143"/>
                  <a:pt x="2532981" y="172071"/>
                  <a:pt x="2530930" y="176074"/>
                </a:cubicBezTo>
                <a:cubicBezTo>
                  <a:pt x="2542498" y="173524"/>
                  <a:pt x="2549335" y="172011"/>
                  <a:pt x="2556752" y="170378"/>
                </a:cubicBezTo>
                <a:cubicBezTo>
                  <a:pt x="2553238" y="168047"/>
                  <a:pt x="2549430" y="167146"/>
                  <a:pt x="2545721" y="167032"/>
                </a:cubicBezTo>
                <a:close/>
                <a:moveTo>
                  <a:pt x="2953021" y="166793"/>
                </a:moveTo>
                <a:cubicBezTo>
                  <a:pt x="2952728" y="167649"/>
                  <a:pt x="2952435" y="168505"/>
                  <a:pt x="2952142" y="169362"/>
                </a:cubicBezTo>
                <a:cubicBezTo>
                  <a:pt x="2957853" y="169541"/>
                  <a:pt x="2963514" y="169741"/>
                  <a:pt x="2969226" y="169940"/>
                </a:cubicBezTo>
                <a:cubicBezTo>
                  <a:pt x="2969372" y="169322"/>
                  <a:pt x="2969567" y="168685"/>
                  <a:pt x="2969714" y="168067"/>
                </a:cubicBezTo>
                <a:cubicBezTo>
                  <a:pt x="2964150" y="167649"/>
                  <a:pt x="2958585" y="167211"/>
                  <a:pt x="2953021" y="166793"/>
                </a:cubicBezTo>
                <a:close/>
                <a:moveTo>
                  <a:pt x="1711401" y="166753"/>
                </a:moveTo>
                <a:cubicBezTo>
                  <a:pt x="1710717" y="166853"/>
                  <a:pt x="1710082" y="166953"/>
                  <a:pt x="1709399" y="167051"/>
                </a:cubicBezTo>
                <a:cubicBezTo>
                  <a:pt x="1710229" y="167291"/>
                  <a:pt x="1711059" y="167569"/>
                  <a:pt x="1711987" y="167768"/>
                </a:cubicBezTo>
                <a:cubicBezTo>
                  <a:pt x="1712134" y="167788"/>
                  <a:pt x="1712817" y="167411"/>
                  <a:pt x="1713207" y="167211"/>
                </a:cubicBezTo>
                <a:cubicBezTo>
                  <a:pt x="1712621" y="167051"/>
                  <a:pt x="1712036" y="166912"/>
                  <a:pt x="1711401" y="166753"/>
                </a:cubicBezTo>
                <a:close/>
                <a:moveTo>
                  <a:pt x="5080645" y="164698"/>
                </a:moveTo>
                <a:lnTo>
                  <a:pt x="5081479" y="164761"/>
                </a:lnTo>
                <a:lnTo>
                  <a:pt x="5080883" y="164896"/>
                </a:lnTo>
                <a:close/>
                <a:moveTo>
                  <a:pt x="2677836" y="162943"/>
                </a:moveTo>
                <a:cubicBezTo>
                  <a:pt x="2674321" y="162988"/>
                  <a:pt x="2671319" y="163804"/>
                  <a:pt x="2668927" y="165856"/>
                </a:cubicBezTo>
                <a:cubicBezTo>
                  <a:pt x="2665558" y="168744"/>
                  <a:pt x="2664874" y="171533"/>
                  <a:pt x="2676344" y="172828"/>
                </a:cubicBezTo>
                <a:cubicBezTo>
                  <a:pt x="2680593" y="170258"/>
                  <a:pt x="2685034" y="167551"/>
                  <a:pt x="2689817" y="164662"/>
                </a:cubicBezTo>
                <a:cubicBezTo>
                  <a:pt x="2685377" y="163625"/>
                  <a:pt x="2681349" y="162898"/>
                  <a:pt x="2677836" y="162943"/>
                </a:cubicBezTo>
                <a:close/>
                <a:moveTo>
                  <a:pt x="1087857" y="161814"/>
                </a:moveTo>
                <a:cubicBezTo>
                  <a:pt x="1080436" y="168664"/>
                  <a:pt x="1074677" y="173943"/>
                  <a:pt x="1068967" y="179221"/>
                </a:cubicBezTo>
                <a:cubicBezTo>
                  <a:pt x="1070138" y="179759"/>
                  <a:pt x="1071262" y="180277"/>
                  <a:pt x="1072431" y="180814"/>
                </a:cubicBezTo>
                <a:cubicBezTo>
                  <a:pt x="1082390" y="178524"/>
                  <a:pt x="1092347" y="176253"/>
                  <a:pt x="1103573" y="173704"/>
                </a:cubicBezTo>
                <a:cubicBezTo>
                  <a:pt x="1098205" y="169641"/>
                  <a:pt x="1094203" y="166593"/>
                  <a:pt x="1087857" y="161814"/>
                </a:cubicBezTo>
                <a:close/>
                <a:moveTo>
                  <a:pt x="3104831" y="161475"/>
                </a:moveTo>
                <a:cubicBezTo>
                  <a:pt x="3103657" y="161275"/>
                  <a:pt x="3101902" y="161633"/>
                  <a:pt x="3100437" y="161754"/>
                </a:cubicBezTo>
                <a:cubicBezTo>
                  <a:pt x="3100974" y="162431"/>
                  <a:pt x="3101464" y="163127"/>
                  <a:pt x="3102001" y="163804"/>
                </a:cubicBezTo>
                <a:cubicBezTo>
                  <a:pt x="3103369" y="163566"/>
                  <a:pt x="3104782" y="163307"/>
                  <a:pt x="3106148" y="163048"/>
                </a:cubicBezTo>
                <a:cubicBezTo>
                  <a:pt x="3105709" y="162489"/>
                  <a:pt x="3105661" y="161614"/>
                  <a:pt x="3104831" y="161475"/>
                </a:cubicBezTo>
                <a:close/>
                <a:moveTo>
                  <a:pt x="2537520" y="161414"/>
                </a:moveTo>
                <a:cubicBezTo>
                  <a:pt x="2536250" y="161673"/>
                  <a:pt x="2534543" y="161814"/>
                  <a:pt x="2533860" y="162231"/>
                </a:cubicBezTo>
                <a:cubicBezTo>
                  <a:pt x="2533420" y="162509"/>
                  <a:pt x="2534397" y="163187"/>
                  <a:pt x="2534739" y="163685"/>
                </a:cubicBezTo>
                <a:cubicBezTo>
                  <a:pt x="2536494" y="163327"/>
                  <a:pt x="2538301" y="162967"/>
                  <a:pt x="2540060" y="162609"/>
                </a:cubicBezTo>
                <a:cubicBezTo>
                  <a:pt x="2539229" y="162231"/>
                  <a:pt x="2538399" y="161814"/>
                  <a:pt x="2537520" y="161414"/>
                </a:cubicBezTo>
                <a:close/>
                <a:moveTo>
                  <a:pt x="4359874" y="161215"/>
                </a:moveTo>
                <a:cubicBezTo>
                  <a:pt x="4359337" y="162033"/>
                  <a:pt x="4358751" y="162849"/>
                  <a:pt x="4358213" y="163665"/>
                </a:cubicBezTo>
                <a:cubicBezTo>
                  <a:pt x="4362267" y="164065"/>
                  <a:pt x="4366367" y="164462"/>
                  <a:pt x="4370417" y="164841"/>
                </a:cubicBezTo>
                <a:cubicBezTo>
                  <a:pt x="4370857" y="164283"/>
                  <a:pt x="4371298" y="163705"/>
                  <a:pt x="4371735" y="163147"/>
                </a:cubicBezTo>
                <a:cubicBezTo>
                  <a:pt x="4367831" y="162509"/>
                  <a:pt x="4363829" y="161853"/>
                  <a:pt x="4359874" y="161215"/>
                </a:cubicBezTo>
                <a:close/>
                <a:moveTo>
                  <a:pt x="4404245" y="159025"/>
                </a:moveTo>
                <a:cubicBezTo>
                  <a:pt x="4404293" y="159363"/>
                  <a:pt x="4404293" y="159701"/>
                  <a:pt x="4404343" y="160059"/>
                </a:cubicBezTo>
                <a:cubicBezTo>
                  <a:pt x="4408051" y="159980"/>
                  <a:pt x="4411812" y="159901"/>
                  <a:pt x="4415521" y="159820"/>
                </a:cubicBezTo>
                <a:cubicBezTo>
                  <a:pt x="4415521" y="159563"/>
                  <a:pt x="4415471" y="159303"/>
                  <a:pt x="4415471" y="159025"/>
                </a:cubicBezTo>
                <a:cubicBezTo>
                  <a:pt x="4411715" y="159025"/>
                  <a:pt x="4408003" y="159025"/>
                  <a:pt x="4404245" y="159025"/>
                </a:cubicBezTo>
                <a:close/>
                <a:moveTo>
                  <a:pt x="4930538" y="158283"/>
                </a:moveTo>
                <a:cubicBezTo>
                  <a:pt x="4931173" y="158562"/>
                  <a:pt x="4931564" y="158940"/>
                  <a:pt x="4932049" y="159279"/>
                </a:cubicBezTo>
                <a:cubicBezTo>
                  <a:pt x="4931271" y="159279"/>
                  <a:pt x="4930538" y="159279"/>
                  <a:pt x="4929806" y="159279"/>
                </a:cubicBezTo>
                <a:cubicBezTo>
                  <a:pt x="4929415" y="159079"/>
                  <a:pt x="4929025" y="158881"/>
                  <a:pt x="4928731" y="158661"/>
                </a:cubicBezTo>
                <a:cubicBezTo>
                  <a:pt x="4929367" y="158521"/>
                  <a:pt x="4930391" y="158223"/>
                  <a:pt x="4930538" y="158283"/>
                </a:cubicBezTo>
                <a:close/>
                <a:moveTo>
                  <a:pt x="823778" y="156655"/>
                </a:moveTo>
                <a:cubicBezTo>
                  <a:pt x="820701" y="157093"/>
                  <a:pt x="817726" y="157570"/>
                  <a:pt x="814697" y="158029"/>
                </a:cubicBezTo>
                <a:cubicBezTo>
                  <a:pt x="815430" y="158587"/>
                  <a:pt x="816163" y="159144"/>
                  <a:pt x="816892" y="159701"/>
                </a:cubicBezTo>
                <a:cubicBezTo>
                  <a:pt x="819627" y="159045"/>
                  <a:pt x="822313" y="158387"/>
                  <a:pt x="825044" y="157729"/>
                </a:cubicBezTo>
                <a:cubicBezTo>
                  <a:pt x="824605" y="157371"/>
                  <a:pt x="824214" y="157013"/>
                  <a:pt x="823778" y="156655"/>
                </a:cubicBezTo>
                <a:close/>
                <a:moveTo>
                  <a:pt x="2804675" y="155758"/>
                </a:moveTo>
                <a:cubicBezTo>
                  <a:pt x="2803213" y="156335"/>
                  <a:pt x="2800527" y="156972"/>
                  <a:pt x="2800625" y="157510"/>
                </a:cubicBezTo>
                <a:cubicBezTo>
                  <a:pt x="2800771" y="158248"/>
                  <a:pt x="2803067" y="158885"/>
                  <a:pt x="2805213" y="159961"/>
                </a:cubicBezTo>
                <a:cubicBezTo>
                  <a:pt x="2806921" y="159005"/>
                  <a:pt x="2809217" y="158248"/>
                  <a:pt x="2808925" y="157749"/>
                </a:cubicBezTo>
                <a:cubicBezTo>
                  <a:pt x="2808436" y="156993"/>
                  <a:pt x="2806190" y="156415"/>
                  <a:pt x="2804675" y="155758"/>
                </a:cubicBezTo>
                <a:close/>
                <a:moveTo>
                  <a:pt x="5157981" y="155334"/>
                </a:moveTo>
                <a:lnTo>
                  <a:pt x="5168777" y="157955"/>
                </a:lnTo>
                <a:lnTo>
                  <a:pt x="5143363" y="165155"/>
                </a:lnTo>
                <a:cubicBezTo>
                  <a:pt x="5141899" y="161291"/>
                  <a:pt x="5144951" y="158273"/>
                  <a:pt x="5153169" y="155937"/>
                </a:cubicBezTo>
                <a:close/>
                <a:moveTo>
                  <a:pt x="4831265" y="153718"/>
                </a:moveTo>
                <a:cubicBezTo>
                  <a:pt x="4830471" y="154179"/>
                  <a:pt x="4829680" y="154640"/>
                  <a:pt x="4828887" y="155130"/>
                </a:cubicBezTo>
                <a:cubicBezTo>
                  <a:pt x="4829268" y="155990"/>
                  <a:pt x="4829615" y="156881"/>
                  <a:pt x="4829996" y="157741"/>
                </a:cubicBezTo>
                <a:cubicBezTo>
                  <a:pt x="4830757" y="157280"/>
                  <a:pt x="4832053" y="156943"/>
                  <a:pt x="4832180" y="156359"/>
                </a:cubicBezTo>
                <a:cubicBezTo>
                  <a:pt x="4832339" y="155562"/>
                  <a:pt x="4831613" y="154610"/>
                  <a:pt x="4831265" y="153718"/>
                </a:cubicBezTo>
                <a:close/>
                <a:moveTo>
                  <a:pt x="3334546" y="153308"/>
                </a:moveTo>
                <a:cubicBezTo>
                  <a:pt x="3334303" y="153727"/>
                  <a:pt x="3334107" y="154145"/>
                  <a:pt x="3333863" y="154563"/>
                </a:cubicBezTo>
                <a:cubicBezTo>
                  <a:pt x="3334546" y="154563"/>
                  <a:pt x="3335231" y="154563"/>
                  <a:pt x="3335914" y="154563"/>
                </a:cubicBezTo>
                <a:cubicBezTo>
                  <a:pt x="3336059" y="154324"/>
                  <a:pt x="3336549" y="153986"/>
                  <a:pt x="3336305" y="153787"/>
                </a:cubicBezTo>
                <a:cubicBezTo>
                  <a:pt x="3336059" y="153567"/>
                  <a:pt x="3335181" y="153468"/>
                  <a:pt x="3334546" y="153308"/>
                </a:cubicBezTo>
                <a:close/>
                <a:moveTo>
                  <a:pt x="2980259" y="151615"/>
                </a:moveTo>
                <a:cubicBezTo>
                  <a:pt x="2952923" y="153267"/>
                  <a:pt x="2952923" y="153267"/>
                  <a:pt x="2949263" y="156854"/>
                </a:cubicBezTo>
                <a:cubicBezTo>
                  <a:pt x="2974744" y="159184"/>
                  <a:pt x="2976743" y="158885"/>
                  <a:pt x="2980259" y="151615"/>
                </a:cubicBezTo>
                <a:close/>
                <a:moveTo>
                  <a:pt x="2873847" y="150997"/>
                </a:moveTo>
                <a:cubicBezTo>
                  <a:pt x="2873014" y="150838"/>
                  <a:pt x="2871209" y="151455"/>
                  <a:pt x="2868621" y="151955"/>
                </a:cubicBezTo>
                <a:cubicBezTo>
                  <a:pt x="2870575" y="153847"/>
                  <a:pt x="2872528" y="155758"/>
                  <a:pt x="2875455" y="158606"/>
                </a:cubicBezTo>
                <a:cubicBezTo>
                  <a:pt x="2883559" y="154721"/>
                  <a:pt x="2881899" y="152610"/>
                  <a:pt x="2873847" y="150997"/>
                </a:cubicBezTo>
                <a:close/>
                <a:moveTo>
                  <a:pt x="2922805" y="150858"/>
                </a:moveTo>
                <a:cubicBezTo>
                  <a:pt x="2921877" y="151077"/>
                  <a:pt x="2920999" y="151277"/>
                  <a:pt x="2920071" y="151496"/>
                </a:cubicBezTo>
                <a:cubicBezTo>
                  <a:pt x="2920462" y="151775"/>
                  <a:pt x="2920803" y="152033"/>
                  <a:pt x="2921194" y="152311"/>
                </a:cubicBezTo>
                <a:cubicBezTo>
                  <a:pt x="2921731" y="152133"/>
                  <a:pt x="2922269" y="151973"/>
                  <a:pt x="2922805" y="151834"/>
                </a:cubicBezTo>
                <a:cubicBezTo>
                  <a:pt x="2922805" y="151496"/>
                  <a:pt x="2922805" y="151177"/>
                  <a:pt x="2922805" y="150858"/>
                </a:cubicBezTo>
                <a:close/>
                <a:moveTo>
                  <a:pt x="5193983" y="150813"/>
                </a:moveTo>
                <a:lnTo>
                  <a:pt x="5170485" y="157470"/>
                </a:lnTo>
                <a:lnTo>
                  <a:pt x="5171675" y="153614"/>
                </a:lnTo>
                <a:close/>
                <a:moveTo>
                  <a:pt x="991206" y="150341"/>
                </a:moveTo>
                <a:lnTo>
                  <a:pt x="991010" y="150396"/>
                </a:lnTo>
                <a:lnTo>
                  <a:pt x="990962" y="150399"/>
                </a:lnTo>
                <a:close/>
                <a:moveTo>
                  <a:pt x="3810868" y="149323"/>
                </a:moveTo>
                <a:cubicBezTo>
                  <a:pt x="3809553" y="149602"/>
                  <a:pt x="3808087" y="149802"/>
                  <a:pt x="3807110" y="150221"/>
                </a:cubicBezTo>
                <a:cubicBezTo>
                  <a:pt x="3806867" y="150341"/>
                  <a:pt x="3808087" y="151057"/>
                  <a:pt x="3808672" y="151496"/>
                </a:cubicBezTo>
                <a:cubicBezTo>
                  <a:pt x="3809943" y="151217"/>
                  <a:pt x="3811210" y="150938"/>
                  <a:pt x="3812529" y="150639"/>
                </a:cubicBezTo>
                <a:cubicBezTo>
                  <a:pt x="3811991" y="150201"/>
                  <a:pt x="3811405" y="149763"/>
                  <a:pt x="3810868" y="149323"/>
                </a:cubicBezTo>
                <a:close/>
                <a:moveTo>
                  <a:pt x="2608544" y="148926"/>
                </a:moveTo>
                <a:cubicBezTo>
                  <a:pt x="2607322" y="148967"/>
                  <a:pt x="2606202" y="149563"/>
                  <a:pt x="2605030" y="149902"/>
                </a:cubicBezTo>
                <a:cubicBezTo>
                  <a:pt x="2606544" y="150320"/>
                  <a:pt x="2607909" y="150838"/>
                  <a:pt x="2609569" y="151057"/>
                </a:cubicBezTo>
                <a:cubicBezTo>
                  <a:pt x="2610057" y="151117"/>
                  <a:pt x="2611230" y="150221"/>
                  <a:pt x="2612059" y="149763"/>
                </a:cubicBezTo>
                <a:cubicBezTo>
                  <a:pt x="2610888" y="149464"/>
                  <a:pt x="2609666" y="148907"/>
                  <a:pt x="2608544" y="148926"/>
                </a:cubicBezTo>
                <a:close/>
                <a:moveTo>
                  <a:pt x="2737363" y="148687"/>
                </a:moveTo>
                <a:cubicBezTo>
                  <a:pt x="2734189" y="149105"/>
                  <a:pt x="2731017" y="149523"/>
                  <a:pt x="2727843" y="149941"/>
                </a:cubicBezTo>
                <a:cubicBezTo>
                  <a:pt x="2728478" y="150559"/>
                  <a:pt x="2729113" y="151197"/>
                  <a:pt x="2729747" y="151815"/>
                </a:cubicBezTo>
                <a:cubicBezTo>
                  <a:pt x="2732679" y="151177"/>
                  <a:pt x="2735605" y="150539"/>
                  <a:pt x="2738584" y="149902"/>
                </a:cubicBezTo>
                <a:cubicBezTo>
                  <a:pt x="2738193" y="149503"/>
                  <a:pt x="2737754" y="149085"/>
                  <a:pt x="2737363" y="148687"/>
                </a:cubicBezTo>
                <a:close/>
                <a:moveTo>
                  <a:pt x="1300636" y="148070"/>
                </a:moveTo>
                <a:lnTo>
                  <a:pt x="1284190" y="150352"/>
                </a:lnTo>
                <a:lnTo>
                  <a:pt x="1283940" y="150360"/>
                </a:lnTo>
                <a:lnTo>
                  <a:pt x="1283807" y="150394"/>
                </a:lnTo>
                <a:lnTo>
                  <a:pt x="1275641" y="151037"/>
                </a:lnTo>
                <a:cubicBezTo>
                  <a:pt x="1275983" y="151437"/>
                  <a:pt x="1276326" y="151815"/>
                  <a:pt x="1276667" y="152213"/>
                </a:cubicBezTo>
                <a:lnTo>
                  <a:pt x="1283807" y="150394"/>
                </a:lnTo>
                <a:lnTo>
                  <a:pt x="1283989" y="150379"/>
                </a:lnTo>
                <a:lnTo>
                  <a:pt x="1284190" y="150352"/>
                </a:lnTo>
                <a:lnTo>
                  <a:pt x="1301659" y="149781"/>
                </a:lnTo>
                <a:cubicBezTo>
                  <a:pt x="1301317" y="149205"/>
                  <a:pt x="1300979" y="148647"/>
                  <a:pt x="1300636" y="148070"/>
                </a:cubicBezTo>
                <a:close/>
                <a:moveTo>
                  <a:pt x="1127396" y="145819"/>
                </a:moveTo>
                <a:cubicBezTo>
                  <a:pt x="1090003" y="149464"/>
                  <a:pt x="1057886" y="152610"/>
                  <a:pt x="1025766" y="155738"/>
                </a:cubicBezTo>
                <a:cubicBezTo>
                  <a:pt x="1041435" y="157829"/>
                  <a:pt x="1115487" y="150459"/>
                  <a:pt x="1127396" y="145819"/>
                </a:cubicBezTo>
                <a:close/>
                <a:moveTo>
                  <a:pt x="3054796" y="145381"/>
                </a:moveTo>
                <a:cubicBezTo>
                  <a:pt x="3054406" y="145919"/>
                  <a:pt x="3054016" y="146477"/>
                  <a:pt x="3053674" y="147013"/>
                </a:cubicBezTo>
                <a:cubicBezTo>
                  <a:pt x="3057238" y="147392"/>
                  <a:pt x="3060800" y="147771"/>
                  <a:pt x="3064317" y="148149"/>
                </a:cubicBezTo>
                <a:cubicBezTo>
                  <a:pt x="3064656" y="147651"/>
                  <a:pt x="3064949" y="147153"/>
                  <a:pt x="3065294" y="146676"/>
                </a:cubicBezTo>
                <a:cubicBezTo>
                  <a:pt x="3061777" y="146237"/>
                  <a:pt x="3058310" y="145819"/>
                  <a:pt x="3054796" y="145381"/>
                </a:cubicBezTo>
                <a:close/>
                <a:moveTo>
                  <a:pt x="3455556" y="143429"/>
                </a:moveTo>
                <a:cubicBezTo>
                  <a:pt x="3454920" y="143409"/>
                  <a:pt x="3454237" y="143648"/>
                  <a:pt x="3453653" y="143768"/>
                </a:cubicBezTo>
                <a:cubicBezTo>
                  <a:pt x="3453653" y="144046"/>
                  <a:pt x="3453653" y="144324"/>
                  <a:pt x="3453653" y="144603"/>
                </a:cubicBezTo>
                <a:cubicBezTo>
                  <a:pt x="3454725" y="144404"/>
                  <a:pt x="3455799" y="144226"/>
                  <a:pt x="3456824" y="144025"/>
                </a:cubicBezTo>
                <a:cubicBezTo>
                  <a:pt x="3456385" y="143807"/>
                  <a:pt x="3456044" y="143450"/>
                  <a:pt x="3455556" y="143429"/>
                </a:cubicBezTo>
                <a:close/>
                <a:moveTo>
                  <a:pt x="5108200" y="141824"/>
                </a:moveTo>
                <a:lnTo>
                  <a:pt x="5105995" y="143572"/>
                </a:lnTo>
                <a:lnTo>
                  <a:pt x="5105631" y="141971"/>
                </a:lnTo>
                <a:close/>
                <a:moveTo>
                  <a:pt x="3954625" y="141417"/>
                </a:moveTo>
                <a:cubicBezTo>
                  <a:pt x="3961166" y="147013"/>
                  <a:pt x="3967268" y="145659"/>
                  <a:pt x="3973272" y="143687"/>
                </a:cubicBezTo>
                <a:cubicBezTo>
                  <a:pt x="3974151" y="143409"/>
                  <a:pt x="3973907" y="142552"/>
                  <a:pt x="3974493" y="141417"/>
                </a:cubicBezTo>
                <a:cubicBezTo>
                  <a:pt x="3968587" y="141417"/>
                  <a:pt x="3962970" y="141417"/>
                  <a:pt x="3954625" y="141417"/>
                </a:cubicBezTo>
                <a:close/>
                <a:moveTo>
                  <a:pt x="3336256" y="140940"/>
                </a:moveTo>
                <a:cubicBezTo>
                  <a:pt x="3334937" y="141378"/>
                  <a:pt x="3333667" y="141815"/>
                  <a:pt x="3332352" y="142273"/>
                </a:cubicBezTo>
                <a:cubicBezTo>
                  <a:pt x="3334742" y="143149"/>
                  <a:pt x="3337086" y="144025"/>
                  <a:pt x="3339477" y="144923"/>
                </a:cubicBezTo>
                <a:cubicBezTo>
                  <a:pt x="3340355" y="144603"/>
                  <a:pt x="3341185" y="144285"/>
                  <a:pt x="3342064" y="143947"/>
                </a:cubicBezTo>
                <a:cubicBezTo>
                  <a:pt x="3340111" y="142951"/>
                  <a:pt x="3338209" y="141954"/>
                  <a:pt x="3336256" y="140940"/>
                </a:cubicBezTo>
                <a:close/>
                <a:moveTo>
                  <a:pt x="4220951" y="140819"/>
                </a:moveTo>
                <a:cubicBezTo>
                  <a:pt x="4220023" y="141039"/>
                  <a:pt x="4219047" y="141219"/>
                  <a:pt x="4218265" y="141497"/>
                </a:cubicBezTo>
                <a:cubicBezTo>
                  <a:pt x="4218168" y="141537"/>
                  <a:pt x="4218949" y="142015"/>
                  <a:pt x="4219339" y="142294"/>
                </a:cubicBezTo>
                <a:cubicBezTo>
                  <a:pt x="4219877" y="142114"/>
                  <a:pt x="4220413" y="141954"/>
                  <a:pt x="4220951" y="141795"/>
                </a:cubicBezTo>
                <a:cubicBezTo>
                  <a:pt x="4220951" y="141477"/>
                  <a:pt x="4220951" y="141159"/>
                  <a:pt x="4220951" y="140819"/>
                </a:cubicBezTo>
                <a:close/>
                <a:moveTo>
                  <a:pt x="1271395" y="140222"/>
                </a:moveTo>
                <a:cubicBezTo>
                  <a:pt x="1266759" y="141178"/>
                  <a:pt x="1262071" y="142114"/>
                  <a:pt x="1257385" y="143051"/>
                </a:cubicBezTo>
                <a:cubicBezTo>
                  <a:pt x="1258704" y="143828"/>
                  <a:pt x="1260023" y="144623"/>
                  <a:pt x="1261341" y="145401"/>
                </a:cubicBezTo>
                <a:cubicBezTo>
                  <a:pt x="1265440" y="144187"/>
                  <a:pt x="1269588" y="142971"/>
                  <a:pt x="1273691" y="141737"/>
                </a:cubicBezTo>
                <a:cubicBezTo>
                  <a:pt x="1272909" y="141239"/>
                  <a:pt x="1272177" y="140740"/>
                  <a:pt x="1271395" y="140222"/>
                </a:cubicBezTo>
                <a:close/>
                <a:moveTo>
                  <a:pt x="4043026" y="140122"/>
                </a:moveTo>
                <a:cubicBezTo>
                  <a:pt x="4042440" y="140082"/>
                  <a:pt x="4041707" y="140321"/>
                  <a:pt x="4040975" y="140481"/>
                </a:cubicBezTo>
                <a:cubicBezTo>
                  <a:pt x="4040975" y="140740"/>
                  <a:pt x="4040975" y="141019"/>
                  <a:pt x="4040975" y="141298"/>
                </a:cubicBezTo>
                <a:cubicBezTo>
                  <a:pt x="4042049" y="141119"/>
                  <a:pt x="4043173" y="140940"/>
                  <a:pt x="4044247" y="140760"/>
                </a:cubicBezTo>
                <a:cubicBezTo>
                  <a:pt x="4043857" y="140541"/>
                  <a:pt x="4043515" y="140142"/>
                  <a:pt x="4043026" y="140122"/>
                </a:cubicBezTo>
                <a:close/>
                <a:moveTo>
                  <a:pt x="1194758" y="138928"/>
                </a:moveTo>
                <a:cubicBezTo>
                  <a:pt x="1193491" y="138828"/>
                  <a:pt x="1191978" y="139285"/>
                  <a:pt x="1190561" y="139504"/>
                </a:cubicBezTo>
                <a:cubicBezTo>
                  <a:pt x="1191294" y="140003"/>
                  <a:pt x="1192026" y="140501"/>
                  <a:pt x="1192805" y="141000"/>
                </a:cubicBezTo>
                <a:cubicBezTo>
                  <a:pt x="1194172" y="140760"/>
                  <a:pt x="1195588" y="140541"/>
                  <a:pt x="1196956" y="140302"/>
                </a:cubicBezTo>
                <a:cubicBezTo>
                  <a:pt x="1196223" y="139823"/>
                  <a:pt x="1195687" y="139008"/>
                  <a:pt x="1194758" y="138928"/>
                </a:cubicBezTo>
                <a:close/>
                <a:moveTo>
                  <a:pt x="5149221" y="138604"/>
                </a:moveTo>
                <a:cubicBezTo>
                  <a:pt x="5149953" y="138604"/>
                  <a:pt x="5150687" y="138525"/>
                  <a:pt x="5151320" y="138604"/>
                </a:cubicBezTo>
                <a:cubicBezTo>
                  <a:pt x="5151761" y="138664"/>
                  <a:pt x="5152053" y="138943"/>
                  <a:pt x="5152443" y="139122"/>
                </a:cubicBezTo>
                <a:cubicBezTo>
                  <a:pt x="5151809" y="139242"/>
                  <a:pt x="5150882" y="139521"/>
                  <a:pt x="5150637" y="139441"/>
                </a:cubicBezTo>
                <a:cubicBezTo>
                  <a:pt x="5150003" y="139261"/>
                  <a:pt x="5149661" y="138903"/>
                  <a:pt x="5149221" y="138604"/>
                </a:cubicBezTo>
                <a:close/>
                <a:moveTo>
                  <a:pt x="1794775" y="137771"/>
                </a:moveTo>
                <a:cubicBezTo>
                  <a:pt x="1764706" y="139186"/>
                  <a:pt x="1718821" y="152291"/>
                  <a:pt x="1711840" y="160757"/>
                </a:cubicBezTo>
                <a:cubicBezTo>
                  <a:pt x="1732636" y="161694"/>
                  <a:pt x="1756945" y="158945"/>
                  <a:pt x="1763631" y="152849"/>
                </a:cubicBezTo>
                <a:cubicBezTo>
                  <a:pt x="1770368" y="146695"/>
                  <a:pt x="1781057" y="142433"/>
                  <a:pt x="1794775" y="137771"/>
                </a:cubicBezTo>
                <a:close/>
                <a:moveTo>
                  <a:pt x="4166232" y="137055"/>
                </a:moveTo>
                <a:cubicBezTo>
                  <a:pt x="4163986" y="137174"/>
                  <a:pt x="4159838" y="137334"/>
                  <a:pt x="4159838" y="137434"/>
                </a:cubicBezTo>
                <a:cubicBezTo>
                  <a:pt x="4159936" y="139345"/>
                  <a:pt x="4160568" y="141258"/>
                  <a:pt x="4161153" y="143190"/>
                </a:cubicBezTo>
                <a:cubicBezTo>
                  <a:pt x="4163155" y="143149"/>
                  <a:pt x="4165158" y="143090"/>
                  <a:pt x="4167157" y="143051"/>
                </a:cubicBezTo>
                <a:cubicBezTo>
                  <a:pt x="4166864" y="141059"/>
                  <a:pt x="4166522" y="139047"/>
                  <a:pt x="4166232" y="137055"/>
                </a:cubicBezTo>
                <a:close/>
                <a:moveTo>
                  <a:pt x="2496518" y="136995"/>
                </a:moveTo>
                <a:cubicBezTo>
                  <a:pt x="2496421" y="137313"/>
                  <a:pt x="2496273" y="137653"/>
                  <a:pt x="2496176" y="137972"/>
                </a:cubicBezTo>
                <a:cubicBezTo>
                  <a:pt x="2496908" y="137931"/>
                  <a:pt x="2497690" y="137972"/>
                  <a:pt x="2498273" y="137852"/>
                </a:cubicBezTo>
                <a:cubicBezTo>
                  <a:pt x="2498566" y="137793"/>
                  <a:pt x="2498469" y="137414"/>
                  <a:pt x="2498566" y="137194"/>
                </a:cubicBezTo>
                <a:cubicBezTo>
                  <a:pt x="2497885" y="137135"/>
                  <a:pt x="2497199" y="137055"/>
                  <a:pt x="2496518" y="136995"/>
                </a:cubicBezTo>
                <a:close/>
                <a:moveTo>
                  <a:pt x="1493741" y="136458"/>
                </a:moveTo>
                <a:cubicBezTo>
                  <a:pt x="1493741" y="136458"/>
                  <a:pt x="1493838" y="136498"/>
                  <a:pt x="1493838" y="136498"/>
                </a:cubicBezTo>
                <a:lnTo>
                  <a:pt x="1493383" y="136517"/>
                </a:lnTo>
                <a:close/>
                <a:moveTo>
                  <a:pt x="2582233" y="136439"/>
                </a:moveTo>
                <a:lnTo>
                  <a:pt x="2582283" y="136458"/>
                </a:lnTo>
                <a:lnTo>
                  <a:pt x="2582208" y="136446"/>
                </a:lnTo>
                <a:close/>
                <a:moveTo>
                  <a:pt x="5080033" y="135916"/>
                </a:moveTo>
                <a:lnTo>
                  <a:pt x="5079661" y="136015"/>
                </a:lnTo>
                <a:lnTo>
                  <a:pt x="5079151" y="136038"/>
                </a:lnTo>
                <a:lnTo>
                  <a:pt x="5079515" y="135955"/>
                </a:lnTo>
                <a:close/>
                <a:moveTo>
                  <a:pt x="3143253" y="134236"/>
                </a:moveTo>
                <a:cubicBezTo>
                  <a:pt x="3140489" y="133968"/>
                  <a:pt x="3136682" y="134655"/>
                  <a:pt x="3132508" y="135163"/>
                </a:cubicBezTo>
                <a:cubicBezTo>
                  <a:pt x="3137828" y="136518"/>
                  <a:pt x="3141537" y="137473"/>
                  <a:pt x="3147736" y="139047"/>
                </a:cubicBezTo>
                <a:cubicBezTo>
                  <a:pt x="3147736" y="135731"/>
                  <a:pt x="3146017" y="134505"/>
                  <a:pt x="3143253" y="134236"/>
                </a:cubicBezTo>
                <a:close/>
                <a:moveTo>
                  <a:pt x="5086935" y="134084"/>
                </a:moveTo>
                <a:cubicBezTo>
                  <a:pt x="5087326" y="134501"/>
                  <a:pt x="5087668" y="134899"/>
                  <a:pt x="5088059" y="135317"/>
                </a:cubicBezTo>
                <a:lnTo>
                  <a:pt x="5080033" y="135916"/>
                </a:lnTo>
                <a:close/>
                <a:moveTo>
                  <a:pt x="4409273" y="133709"/>
                </a:moveTo>
                <a:cubicBezTo>
                  <a:pt x="4409223" y="134186"/>
                  <a:pt x="4409177" y="134665"/>
                  <a:pt x="4409129" y="135143"/>
                </a:cubicBezTo>
                <a:cubicBezTo>
                  <a:pt x="4416497" y="135403"/>
                  <a:pt x="4423867" y="135681"/>
                  <a:pt x="4431241" y="135940"/>
                </a:cubicBezTo>
                <a:cubicBezTo>
                  <a:pt x="4431483" y="135203"/>
                  <a:pt x="4431679" y="134445"/>
                  <a:pt x="4431923" y="133709"/>
                </a:cubicBezTo>
                <a:cubicBezTo>
                  <a:pt x="4424357" y="133709"/>
                  <a:pt x="4416839" y="133709"/>
                  <a:pt x="4409273" y="133709"/>
                </a:cubicBezTo>
                <a:close/>
                <a:moveTo>
                  <a:pt x="3161892" y="133450"/>
                </a:moveTo>
                <a:cubicBezTo>
                  <a:pt x="3161405" y="133670"/>
                  <a:pt x="3160867" y="133887"/>
                  <a:pt x="3160382" y="134106"/>
                </a:cubicBezTo>
                <a:cubicBezTo>
                  <a:pt x="3161356" y="134286"/>
                  <a:pt x="3162381" y="134445"/>
                  <a:pt x="3163358" y="134625"/>
                </a:cubicBezTo>
                <a:cubicBezTo>
                  <a:pt x="3163553" y="134345"/>
                  <a:pt x="3164041" y="133987"/>
                  <a:pt x="3163797" y="133807"/>
                </a:cubicBezTo>
                <a:cubicBezTo>
                  <a:pt x="3163553" y="133610"/>
                  <a:pt x="3162577" y="133569"/>
                  <a:pt x="3161892" y="133450"/>
                </a:cubicBezTo>
                <a:close/>
                <a:moveTo>
                  <a:pt x="3535559" y="132972"/>
                </a:moveTo>
                <a:cubicBezTo>
                  <a:pt x="3534585" y="133610"/>
                  <a:pt x="3533560" y="134286"/>
                  <a:pt x="3532535" y="134943"/>
                </a:cubicBezTo>
                <a:cubicBezTo>
                  <a:pt x="3533804" y="135243"/>
                  <a:pt x="3535608" y="135900"/>
                  <a:pt x="3536246" y="135741"/>
                </a:cubicBezTo>
                <a:cubicBezTo>
                  <a:pt x="3537854" y="135362"/>
                  <a:pt x="3538977" y="134625"/>
                  <a:pt x="3540248" y="134027"/>
                </a:cubicBezTo>
                <a:cubicBezTo>
                  <a:pt x="3539026" y="133730"/>
                  <a:pt x="3537708" y="133450"/>
                  <a:pt x="3535559" y="132972"/>
                </a:cubicBezTo>
                <a:close/>
                <a:moveTo>
                  <a:pt x="3111469" y="131438"/>
                </a:moveTo>
                <a:cubicBezTo>
                  <a:pt x="3110199" y="131995"/>
                  <a:pt x="3108932" y="132554"/>
                  <a:pt x="3107663" y="133111"/>
                </a:cubicBezTo>
                <a:cubicBezTo>
                  <a:pt x="3109030" y="133391"/>
                  <a:pt x="3110393" y="133887"/>
                  <a:pt x="3111713" y="133848"/>
                </a:cubicBezTo>
                <a:cubicBezTo>
                  <a:pt x="3112788" y="133807"/>
                  <a:pt x="3113715" y="133151"/>
                  <a:pt x="3114839" y="132733"/>
                </a:cubicBezTo>
                <a:cubicBezTo>
                  <a:pt x="3113667" y="132274"/>
                  <a:pt x="3112543" y="131856"/>
                  <a:pt x="3111469" y="131438"/>
                </a:cubicBezTo>
                <a:close/>
                <a:moveTo>
                  <a:pt x="3565289" y="131398"/>
                </a:moveTo>
                <a:cubicBezTo>
                  <a:pt x="3564019" y="131936"/>
                  <a:pt x="3562799" y="132474"/>
                  <a:pt x="3561528" y="133032"/>
                </a:cubicBezTo>
                <a:cubicBezTo>
                  <a:pt x="3562896" y="133291"/>
                  <a:pt x="3564262" y="133749"/>
                  <a:pt x="3565581" y="133709"/>
                </a:cubicBezTo>
                <a:cubicBezTo>
                  <a:pt x="3566558" y="133709"/>
                  <a:pt x="3567435" y="133012"/>
                  <a:pt x="3568219" y="132673"/>
                </a:cubicBezTo>
                <a:cubicBezTo>
                  <a:pt x="3567288" y="132274"/>
                  <a:pt x="3566265" y="131837"/>
                  <a:pt x="3565289" y="131398"/>
                </a:cubicBezTo>
                <a:close/>
                <a:moveTo>
                  <a:pt x="3227108" y="129466"/>
                </a:moveTo>
                <a:cubicBezTo>
                  <a:pt x="3218809" y="130143"/>
                  <a:pt x="3210901" y="130761"/>
                  <a:pt x="3203044" y="131477"/>
                </a:cubicBezTo>
                <a:cubicBezTo>
                  <a:pt x="3195722" y="132155"/>
                  <a:pt x="3188448" y="132933"/>
                  <a:pt x="3177124" y="134087"/>
                </a:cubicBezTo>
                <a:cubicBezTo>
                  <a:pt x="3192645" y="137434"/>
                  <a:pt x="3202995" y="136417"/>
                  <a:pt x="3215052" y="135621"/>
                </a:cubicBezTo>
                <a:cubicBezTo>
                  <a:pt x="3224667" y="134984"/>
                  <a:pt x="3235945" y="138609"/>
                  <a:pt x="3248245" y="140621"/>
                </a:cubicBezTo>
                <a:cubicBezTo>
                  <a:pt x="3248245" y="136736"/>
                  <a:pt x="3248245" y="134545"/>
                  <a:pt x="3248245" y="131995"/>
                </a:cubicBezTo>
                <a:cubicBezTo>
                  <a:pt x="3244144" y="133111"/>
                  <a:pt x="3240923" y="133967"/>
                  <a:pt x="3236967" y="135024"/>
                </a:cubicBezTo>
                <a:cubicBezTo>
                  <a:pt x="3233601" y="133131"/>
                  <a:pt x="3230426" y="131338"/>
                  <a:pt x="3227108" y="129466"/>
                </a:cubicBezTo>
                <a:close/>
                <a:moveTo>
                  <a:pt x="3315802" y="129167"/>
                </a:moveTo>
                <a:cubicBezTo>
                  <a:pt x="3315753" y="129346"/>
                  <a:pt x="3315704" y="129527"/>
                  <a:pt x="3315704" y="129705"/>
                </a:cubicBezTo>
                <a:cubicBezTo>
                  <a:pt x="3318097" y="129705"/>
                  <a:pt x="3320540" y="129705"/>
                  <a:pt x="3322929" y="129705"/>
                </a:cubicBezTo>
                <a:cubicBezTo>
                  <a:pt x="3322978" y="129527"/>
                  <a:pt x="3323027" y="129346"/>
                  <a:pt x="3323027" y="129167"/>
                </a:cubicBezTo>
                <a:cubicBezTo>
                  <a:pt x="3320637" y="129167"/>
                  <a:pt x="3318245" y="129167"/>
                  <a:pt x="3315802" y="129167"/>
                </a:cubicBezTo>
                <a:close/>
                <a:moveTo>
                  <a:pt x="3875546" y="129068"/>
                </a:moveTo>
                <a:cubicBezTo>
                  <a:pt x="3874423" y="128888"/>
                  <a:pt x="3872765" y="129187"/>
                  <a:pt x="3871349" y="129267"/>
                </a:cubicBezTo>
                <a:cubicBezTo>
                  <a:pt x="3872033" y="129725"/>
                  <a:pt x="3872521" y="130403"/>
                  <a:pt x="3873543" y="130583"/>
                </a:cubicBezTo>
                <a:cubicBezTo>
                  <a:pt x="3874621" y="130761"/>
                  <a:pt x="3876181" y="130502"/>
                  <a:pt x="3877549" y="130423"/>
                </a:cubicBezTo>
                <a:cubicBezTo>
                  <a:pt x="3876914" y="129945"/>
                  <a:pt x="3876523" y="129227"/>
                  <a:pt x="3875546" y="129068"/>
                </a:cubicBezTo>
                <a:close/>
                <a:moveTo>
                  <a:pt x="3378795" y="128220"/>
                </a:moveTo>
                <a:cubicBezTo>
                  <a:pt x="3364395" y="128835"/>
                  <a:pt x="3352901" y="134321"/>
                  <a:pt x="3338112" y="135024"/>
                </a:cubicBezTo>
                <a:cubicBezTo>
                  <a:pt x="3349045" y="135959"/>
                  <a:pt x="3360613" y="134505"/>
                  <a:pt x="3369987" y="135761"/>
                </a:cubicBezTo>
                <a:cubicBezTo>
                  <a:pt x="3379601" y="137035"/>
                  <a:pt x="3387119" y="140979"/>
                  <a:pt x="3395516" y="143768"/>
                </a:cubicBezTo>
                <a:cubicBezTo>
                  <a:pt x="3399811" y="140701"/>
                  <a:pt x="3404007" y="137713"/>
                  <a:pt x="3407964" y="134884"/>
                </a:cubicBezTo>
                <a:cubicBezTo>
                  <a:pt x="3404057" y="134545"/>
                  <a:pt x="3397418" y="133987"/>
                  <a:pt x="3390389" y="133391"/>
                </a:cubicBezTo>
                <a:cubicBezTo>
                  <a:pt x="3392391" y="131477"/>
                  <a:pt x="3393709" y="130264"/>
                  <a:pt x="3394393" y="129585"/>
                </a:cubicBezTo>
                <a:cubicBezTo>
                  <a:pt x="3388718" y="128351"/>
                  <a:pt x="3383595" y="128015"/>
                  <a:pt x="3378795" y="128220"/>
                </a:cubicBezTo>
                <a:close/>
                <a:moveTo>
                  <a:pt x="3428219" y="127973"/>
                </a:moveTo>
                <a:cubicBezTo>
                  <a:pt x="3428609" y="129746"/>
                  <a:pt x="3429195" y="132434"/>
                  <a:pt x="3430319" y="137752"/>
                </a:cubicBezTo>
                <a:cubicBezTo>
                  <a:pt x="3450137" y="130303"/>
                  <a:pt x="3468833" y="135641"/>
                  <a:pt x="3488310" y="135501"/>
                </a:cubicBezTo>
                <a:cubicBezTo>
                  <a:pt x="3483721" y="129307"/>
                  <a:pt x="3474299" y="128570"/>
                  <a:pt x="3463073" y="128570"/>
                </a:cubicBezTo>
                <a:cubicBezTo>
                  <a:pt x="3451602" y="128589"/>
                  <a:pt x="3440181" y="128191"/>
                  <a:pt x="3428219" y="127973"/>
                </a:cubicBezTo>
                <a:close/>
                <a:moveTo>
                  <a:pt x="2349491" y="126798"/>
                </a:moveTo>
                <a:cubicBezTo>
                  <a:pt x="2348172" y="126657"/>
                  <a:pt x="2346660" y="126837"/>
                  <a:pt x="2345197" y="126857"/>
                </a:cubicBezTo>
                <a:cubicBezTo>
                  <a:pt x="2345294" y="127295"/>
                  <a:pt x="2345246" y="128073"/>
                  <a:pt x="2345441" y="128093"/>
                </a:cubicBezTo>
                <a:cubicBezTo>
                  <a:pt x="2347440" y="128191"/>
                  <a:pt x="2349491" y="128153"/>
                  <a:pt x="2352419" y="128153"/>
                </a:cubicBezTo>
                <a:cubicBezTo>
                  <a:pt x="2350957" y="127435"/>
                  <a:pt x="2350370" y="126897"/>
                  <a:pt x="2349491" y="126798"/>
                </a:cubicBezTo>
                <a:close/>
                <a:moveTo>
                  <a:pt x="2278126" y="125981"/>
                </a:moveTo>
                <a:cubicBezTo>
                  <a:pt x="2277979" y="125981"/>
                  <a:pt x="2277783" y="126539"/>
                  <a:pt x="2277637" y="126837"/>
                </a:cubicBezTo>
                <a:cubicBezTo>
                  <a:pt x="2278907" y="126917"/>
                  <a:pt x="2280176" y="126997"/>
                  <a:pt x="2281443" y="127077"/>
                </a:cubicBezTo>
                <a:cubicBezTo>
                  <a:pt x="2281590" y="126777"/>
                  <a:pt x="2281788" y="126479"/>
                  <a:pt x="2281935" y="126180"/>
                </a:cubicBezTo>
                <a:cubicBezTo>
                  <a:pt x="2280665" y="126100"/>
                  <a:pt x="2279395" y="126001"/>
                  <a:pt x="2278126" y="125981"/>
                </a:cubicBezTo>
                <a:close/>
                <a:moveTo>
                  <a:pt x="2326840" y="124765"/>
                </a:moveTo>
                <a:cubicBezTo>
                  <a:pt x="2322545" y="124886"/>
                  <a:pt x="2318251" y="125044"/>
                  <a:pt x="2313954" y="125204"/>
                </a:cubicBezTo>
                <a:cubicBezTo>
                  <a:pt x="2314197" y="125961"/>
                  <a:pt x="2314393" y="126737"/>
                  <a:pt x="2314638" y="127494"/>
                </a:cubicBezTo>
                <a:cubicBezTo>
                  <a:pt x="2318932" y="127096"/>
                  <a:pt x="2323279" y="126698"/>
                  <a:pt x="2327572" y="126299"/>
                </a:cubicBezTo>
                <a:cubicBezTo>
                  <a:pt x="2327329" y="125782"/>
                  <a:pt x="2327085" y="125283"/>
                  <a:pt x="2326840" y="124765"/>
                </a:cubicBezTo>
                <a:close/>
                <a:moveTo>
                  <a:pt x="1698635" y="124525"/>
                </a:moveTo>
                <a:lnTo>
                  <a:pt x="1698692" y="124538"/>
                </a:lnTo>
                <a:lnTo>
                  <a:pt x="1698660" y="124547"/>
                </a:lnTo>
                <a:close/>
                <a:moveTo>
                  <a:pt x="1698612" y="124504"/>
                </a:moveTo>
                <a:lnTo>
                  <a:pt x="1698635" y="124525"/>
                </a:lnTo>
                <a:lnTo>
                  <a:pt x="1698563" y="124507"/>
                </a:lnTo>
                <a:close/>
                <a:moveTo>
                  <a:pt x="3249564" y="124049"/>
                </a:moveTo>
                <a:cubicBezTo>
                  <a:pt x="3249125" y="124267"/>
                  <a:pt x="3248343" y="124487"/>
                  <a:pt x="3248343" y="124686"/>
                </a:cubicBezTo>
                <a:cubicBezTo>
                  <a:pt x="3248343" y="124946"/>
                  <a:pt x="3249023" y="125224"/>
                  <a:pt x="3249369" y="125483"/>
                </a:cubicBezTo>
                <a:cubicBezTo>
                  <a:pt x="3250099" y="125144"/>
                  <a:pt x="3250831" y="124806"/>
                  <a:pt x="3251563" y="124467"/>
                </a:cubicBezTo>
                <a:cubicBezTo>
                  <a:pt x="3250880" y="124348"/>
                  <a:pt x="3250245" y="124208"/>
                  <a:pt x="3249564" y="124049"/>
                </a:cubicBezTo>
                <a:close/>
                <a:moveTo>
                  <a:pt x="3170730" y="123929"/>
                </a:moveTo>
                <a:cubicBezTo>
                  <a:pt x="3169703" y="123869"/>
                  <a:pt x="3168434" y="124447"/>
                  <a:pt x="3167262" y="124746"/>
                </a:cubicBezTo>
                <a:cubicBezTo>
                  <a:pt x="3168141" y="125144"/>
                  <a:pt x="3168971" y="125801"/>
                  <a:pt x="3169948" y="125861"/>
                </a:cubicBezTo>
                <a:cubicBezTo>
                  <a:pt x="3171071" y="125920"/>
                  <a:pt x="3172340" y="125404"/>
                  <a:pt x="3173510" y="125125"/>
                </a:cubicBezTo>
                <a:cubicBezTo>
                  <a:pt x="3172585" y="124706"/>
                  <a:pt x="3171803" y="123988"/>
                  <a:pt x="3170730" y="123929"/>
                </a:cubicBezTo>
                <a:close/>
                <a:moveTo>
                  <a:pt x="3281631" y="123153"/>
                </a:moveTo>
                <a:cubicBezTo>
                  <a:pt x="3281342" y="123332"/>
                  <a:pt x="3281097" y="123531"/>
                  <a:pt x="3280805" y="123709"/>
                </a:cubicBezTo>
                <a:cubicBezTo>
                  <a:pt x="3281439" y="123829"/>
                  <a:pt x="3282461" y="124088"/>
                  <a:pt x="3282559" y="124029"/>
                </a:cubicBezTo>
                <a:cubicBezTo>
                  <a:pt x="3283097" y="123790"/>
                  <a:pt x="3283341" y="123451"/>
                  <a:pt x="3283682" y="123153"/>
                </a:cubicBezTo>
                <a:cubicBezTo>
                  <a:pt x="3282999" y="123173"/>
                  <a:pt x="3282316" y="123173"/>
                  <a:pt x="3281631" y="123153"/>
                </a:cubicBezTo>
                <a:close/>
                <a:moveTo>
                  <a:pt x="3206704" y="123093"/>
                </a:moveTo>
                <a:cubicBezTo>
                  <a:pt x="3202018" y="123312"/>
                  <a:pt x="3197333" y="123531"/>
                  <a:pt x="3192693" y="123749"/>
                </a:cubicBezTo>
                <a:cubicBezTo>
                  <a:pt x="3192939" y="124527"/>
                  <a:pt x="3193133" y="125283"/>
                  <a:pt x="3193378" y="126061"/>
                </a:cubicBezTo>
                <a:cubicBezTo>
                  <a:pt x="3198066" y="125623"/>
                  <a:pt x="3202702" y="125185"/>
                  <a:pt x="3207387" y="124746"/>
                </a:cubicBezTo>
                <a:cubicBezTo>
                  <a:pt x="3207143" y="124188"/>
                  <a:pt x="3206947" y="123650"/>
                  <a:pt x="3206704" y="123093"/>
                </a:cubicBezTo>
                <a:close/>
                <a:moveTo>
                  <a:pt x="3311068" y="122755"/>
                </a:moveTo>
                <a:cubicBezTo>
                  <a:pt x="3310921" y="123193"/>
                  <a:pt x="3310775" y="123630"/>
                  <a:pt x="3310628" y="124088"/>
                </a:cubicBezTo>
                <a:cubicBezTo>
                  <a:pt x="3315510" y="124367"/>
                  <a:pt x="3320341" y="124646"/>
                  <a:pt x="3325127" y="124946"/>
                </a:cubicBezTo>
                <a:cubicBezTo>
                  <a:pt x="3325273" y="124447"/>
                  <a:pt x="3325469" y="123949"/>
                  <a:pt x="3325613" y="123431"/>
                </a:cubicBezTo>
                <a:cubicBezTo>
                  <a:pt x="3320781" y="123213"/>
                  <a:pt x="3315949" y="122973"/>
                  <a:pt x="3311068" y="122755"/>
                </a:cubicBezTo>
                <a:close/>
                <a:moveTo>
                  <a:pt x="3120550" y="122315"/>
                </a:moveTo>
                <a:cubicBezTo>
                  <a:pt x="3114447" y="121857"/>
                  <a:pt x="3107077" y="124327"/>
                  <a:pt x="3099315" y="125643"/>
                </a:cubicBezTo>
                <a:cubicBezTo>
                  <a:pt x="3118449" y="129247"/>
                  <a:pt x="3130017" y="129945"/>
                  <a:pt x="3148909" y="128172"/>
                </a:cubicBezTo>
                <a:cubicBezTo>
                  <a:pt x="3137584" y="125703"/>
                  <a:pt x="3129529" y="122973"/>
                  <a:pt x="3120550" y="122315"/>
                </a:cubicBezTo>
                <a:close/>
                <a:moveTo>
                  <a:pt x="3061631" y="121759"/>
                </a:moveTo>
                <a:cubicBezTo>
                  <a:pt x="3059579" y="123829"/>
                  <a:pt x="3057336" y="126081"/>
                  <a:pt x="3054651" y="128829"/>
                </a:cubicBezTo>
                <a:cubicBezTo>
                  <a:pt x="3029901" y="125185"/>
                  <a:pt x="3012769" y="132574"/>
                  <a:pt x="2992609" y="135083"/>
                </a:cubicBezTo>
                <a:cubicBezTo>
                  <a:pt x="2976453" y="137095"/>
                  <a:pt x="2965224" y="137035"/>
                  <a:pt x="2957169" y="132135"/>
                </a:cubicBezTo>
                <a:cubicBezTo>
                  <a:pt x="2974793" y="124627"/>
                  <a:pt x="3002713" y="129746"/>
                  <a:pt x="3024582" y="123769"/>
                </a:cubicBezTo>
                <a:cubicBezTo>
                  <a:pt x="3019604" y="122694"/>
                  <a:pt x="3017454" y="121798"/>
                  <a:pt x="3015550" y="121877"/>
                </a:cubicBezTo>
                <a:cubicBezTo>
                  <a:pt x="2992413" y="122934"/>
                  <a:pt x="2969567" y="125085"/>
                  <a:pt x="2945894" y="122894"/>
                </a:cubicBezTo>
                <a:cubicBezTo>
                  <a:pt x="2939548" y="122315"/>
                  <a:pt x="2931933" y="123929"/>
                  <a:pt x="2924463" y="124587"/>
                </a:cubicBezTo>
                <a:cubicBezTo>
                  <a:pt x="2927051" y="126339"/>
                  <a:pt x="2928858" y="127594"/>
                  <a:pt x="2931884" y="129645"/>
                </a:cubicBezTo>
                <a:cubicBezTo>
                  <a:pt x="2918215" y="130383"/>
                  <a:pt x="2906598" y="131001"/>
                  <a:pt x="2894981" y="131617"/>
                </a:cubicBezTo>
                <a:cubicBezTo>
                  <a:pt x="2895322" y="132534"/>
                  <a:pt x="2895665" y="133450"/>
                  <a:pt x="2896056" y="134365"/>
                </a:cubicBezTo>
                <a:cubicBezTo>
                  <a:pt x="2906842" y="133869"/>
                  <a:pt x="2917681" y="132913"/>
                  <a:pt x="2928419" y="133012"/>
                </a:cubicBezTo>
                <a:cubicBezTo>
                  <a:pt x="2934619" y="133071"/>
                  <a:pt x="2944135" y="134207"/>
                  <a:pt x="2946187" y="136000"/>
                </a:cubicBezTo>
                <a:cubicBezTo>
                  <a:pt x="2948531" y="138071"/>
                  <a:pt x="2947579" y="139505"/>
                  <a:pt x="2944949" y="140511"/>
                </a:cubicBezTo>
                <a:lnTo>
                  <a:pt x="2933803" y="142424"/>
                </a:lnTo>
                <a:lnTo>
                  <a:pt x="2933740" y="142393"/>
                </a:lnTo>
                <a:lnTo>
                  <a:pt x="2933474" y="142367"/>
                </a:lnTo>
                <a:lnTo>
                  <a:pt x="2921145" y="136079"/>
                </a:lnTo>
                <a:cubicBezTo>
                  <a:pt x="2920780" y="139305"/>
                  <a:pt x="2922451" y="140800"/>
                  <a:pt x="2924952" y="141528"/>
                </a:cubicBezTo>
                <a:lnTo>
                  <a:pt x="2933474" y="142367"/>
                </a:lnTo>
                <a:lnTo>
                  <a:pt x="2933641" y="142453"/>
                </a:lnTo>
                <a:lnTo>
                  <a:pt x="2933803" y="142424"/>
                </a:lnTo>
                <a:lnTo>
                  <a:pt x="2943843" y="147433"/>
                </a:lnTo>
                <a:cubicBezTo>
                  <a:pt x="2947639" y="148713"/>
                  <a:pt x="2952435" y="149036"/>
                  <a:pt x="2959952" y="146736"/>
                </a:cubicBezTo>
                <a:cubicBezTo>
                  <a:pt x="2959219" y="144883"/>
                  <a:pt x="2958536" y="143051"/>
                  <a:pt x="2957853" y="141298"/>
                </a:cubicBezTo>
                <a:cubicBezTo>
                  <a:pt x="2982311" y="137533"/>
                  <a:pt x="2990216" y="137414"/>
                  <a:pt x="3011841" y="140819"/>
                </a:cubicBezTo>
                <a:cubicBezTo>
                  <a:pt x="3007742" y="144783"/>
                  <a:pt x="3003640" y="148727"/>
                  <a:pt x="2998760" y="153468"/>
                </a:cubicBezTo>
                <a:cubicBezTo>
                  <a:pt x="3009302" y="152890"/>
                  <a:pt x="3017162" y="152451"/>
                  <a:pt x="3025851" y="151955"/>
                </a:cubicBezTo>
                <a:cubicBezTo>
                  <a:pt x="3017405" y="148289"/>
                  <a:pt x="3015452" y="144683"/>
                  <a:pt x="3021701" y="140302"/>
                </a:cubicBezTo>
                <a:cubicBezTo>
                  <a:pt x="3028095" y="135821"/>
                  <a:pt x="3036981" y="137831"/>
                  <a:pt x="3045426" y="138111"/>
                </a:cubicBezTo>
                <a:cubicBezTo>
                  <a:pt x="3055090" y="138450"/>
                  <a:pt x="3064802" y="138749"/>
                  <a:pt x="3074469" y="139145"/>
                </a:cubicBezTo>
                <a:cubicBezTo>
                  <a:pt x="3081986" y="139465"/>
                  <a:pt x="3090868" y="139903"/>
                  <a:pt x="3091846" y="135959"/>
                </a:cubicBezTo>
                <a:cubicBezTo>
                  <a:pt x="3092481" y="133490"/>
                  <a:pt x="3089163" y="130403"/>
                  <a:pt x="3085305" y="128311"/>
                </a:cubicBezTo>
                <a:cubicBezTo>
                  <a:pt x="3080570" y="125741"/>
                  <a:pt x="3073442" y="123869"/>
                  <a:pt x="3067195" y="121798"/>
                </a:cubicBezTo>
                <a:cubicBezTo>
                  <a:pt x="3066267" y="121479"/>
                  <a:pt x="3064170" y="121759"/>
                  <a:pt x="3061631" y="121759"/>
                </a:cubicBezTo>
                <a:close/>
                <a:moveTo>
                  <a:pt x="5108769" y="119866"/>
                </a:moveTo>
                <a:cubicBezTo>
                  <a:pt x="5107552" y="120086"/>
                  <a:pt x="5105793" y="120205"/>
                  <a:pt x="5105208" y="120583"/>
                </a:cubicBezTo>
                <a:cubicBezTo>
                  <a:pt x="5104768" y="120881"/>
                  <a:pt x="5105842" y="121539"/>
                  <a:pt x="5106233" y="122037"/>
                </a:cubicBezTo>
                <a:cubicBezTo>
                  <a:pt x="5107942" y="121739"/>
                  <a:pt x="5109603" y="121419"/>
                  <a:pt x="5111309" y="121120"/>
                </a:cubicBezTo>
                <a:cubicBezTo>
                  <a:pt x="5110478" y="120703"/>
                  <a:pt x="5109651" y="120284"/>
                  <a:pt x="5108769" y="119866"/>
                </a:cubicBezTo>
                <a:close/>
                <a:moveTo>
                  <a:pt x="1772954" y="119687"/>
                </a:moveTo>
                <a:cubicBezTo>
                  <a:pt x="1771980" y="120006"/>
                  <a:pt x="1770902" y="120284"/>
                  <a:pt x="1770026" y="120643"/>
                </a:cubicBezTo>
                <a:cubicBezTo>
                  <a:pt x="1769929" y="120683"/>
                  <a:pt x="1770759" y="121101"/>
                  <a:pt x="1771198" y="121340"/>
                </a:cubicBezTo>
                <a:cubicBezTo>
                  <a:pt x="1772172" y="121041"/>
                  <a:pt x="1773198" y="120743"/>
                  <a:pt x="1774174" y="120424"/>
                </a:cubicBezTo>
                <a:cubicBezTo>
                  <a:pt x="1773784" y="120185"/>
                  <a:pt x="1773393" y="119926"/>
                  <a:pt x="1772954" y="119687"/>
                </a:cubicBezTo>
                <a:close/>
                <a:moveTo>
                  <a:pt x="3400691" y="118273"/>
                </a:moveTo>
                <a:cubicBezTo>
                  <a:pt x="3390389" y="119547"/>
                  <a:pt x="3383802" y="120364"/>
                  <a:pt x="3372719" y="121718"/>
                </a:cubicBezTo>
                <a:cubicBezTo>
                  <a:pt x="3390196" y="123233"/>
                  <a:pt x="3390196" y="123233"/>
                  <a:pt x="3400691" y="118273"/>
                </a:cubicBezTo>
                <a:close/>
                <a:moveTo>
                  <a:pt x="3458193" y="117636"/>
                </a:moveTo>
                <a:cubicBezTo>
                  <a:pt x="3456874" y="117815"/>
                  <a:pt x="3455556" y="118014"/>
                  <a:pt x="3454237" y="118193"/>
                </a:cubicBezTo>
                <a:cubicBezTo>
                  <a:pt x="3454725" y="118711"/>
                  <a:pt x="3455457" y="119667"/>
                  <a:pt x="3455750" y="119647"/>
                </a:cubicBezTo>
                <a:cubicBezTo>
                  <a:pt x="3457558" y="119507"/>
                  <a:pt x="3459315" y="119169"/>
                  <a:pt x="3461071" y="118889"/>
                </a:cubicBezTo>
                <a:cubicBezTo>
                  <a:pt x="3460094" y="118471"/>
                  <a:pt x="3459120" y="118054"/>
                  <a:pt x="3458193" y="117636"/>
                </a:cubicBezTo>
                <a:close/>
                <a:moveTo>
                  <a:pt x="2930129" y="117257"/>
                </a:moveTo>
                <a:cubicBezTo>
                  <a:pt x="2930080" y="117476"/>
                  <a:pt x="2930031" y="117695"/>
                  <a:pt x="2929982" y="117914"/>
                </a:cubicBezTo>
                <a:cubicBezTo>
                  <a:pt x="2932519" y="117914"/>
                  <a:pt x="2935009" y="117914"/>
                  <a:pt x="2937546" y="117914"/>
                </a:cubicBezTo>
                <a:cubicBezTo>
                  <a:pt x="2937595" y="117695"/>
                  <a:pt x="2937643" y="117476"/>
                  <a:pt x="2937692" y="117257"/>
                </a:cubicBezTo>
                <a:cubicBezTo>
                  <a:pt x="2935155" y="117257"/>
                  <a:pt x="2932664" y="117257"/>
                  <a:pt x="2930129" y="117257"/>
                </a:cubicBezTo>
                <a:close/>
                <a:moveTo>
                  <a:pt x="4564989" y="115026"/>
                </a:moveTo>
                <a:cubicBezTo>
                  <a:pt x="4564989" y="115325"/>
                  <a:pt x="4564989" y="115624"/>
                  <a:pt x="4564989" y="115922"/>
                </a:cubicBezTo>
                <a:cubicBezTo>
                  <a:pt x="4569039" y="115922"/>
                  <a:pt x="4573092" y="115922"/>
                  <a:pt x="4577143" y="115922"/>
                </a:cubicBezTo>
                <a:cubicBezTo>
                  <a:pt x="4577143" y="115624"/>
                  <a:pt x="4577143" y="115325"/>
                  <a:pt x="4577143" y="115026"/>
                </a:cubicBezTo>
                <a:cubicBezTo>
                  <a:pt x="4573092" y="115026"/>
                  <a:pt x="4569039" y="115026"/>
                  <a:pt x="4564989" y="115026"/>
                </a:cubicBezTo>
                <a:close/>
                <a:moveTo>
                  <a:pt x="3347042" y="113452"/>
                </a:moveTo>
                <a:cubicBezTo>
                  <a:pt x="3341820" y="113970"/>
                  <a:pt x="3336549" y="114488"/>
                  <a:pt x="3331278" y="114986"/>
                </a:cubicBezTo>
                <a:cubicBezTo>
                  <a:pt x="3331229" y="115325"/>
                  <a:pt x="3331131" y="115643"/>
                  <a:pt x="3331081" y="115981"/>
                </a:cubicBezTo>
                <a:cubicBezTo>
                  <a:pt x="3334156" y="115981"/>
                  <a:pt x="3337330" y="116181"/>
                  <a:pt x="3340257" y="115922"/>
                </a:cubicBezTo>
                <a:cubicBezTo>
                  <a:pt x="3343041" y="115663"/>
                  <a:pt x="3345577" y="114926"/>
                  <a:pt x="3348263" y="114409"/>
                </a:cubicBezTo>
                <a:cubicBezTo>
                  <a:pt x="3347873" y="114090"/>
                  <a:pt x="3347433" y="113771"/>
                  <a:pt x="3347042" y="113452"/>
                </a:cubicBezTo>
                <a:close/>
                <a:moveTo>
                  <a:pt x="3720907" y="112138"/>
                </a:moveTo>
                <a:cubicBezTo>
                  <a:pt x="3720321" y="112098"/>
                  <a:pt x="3719637" y="112337"/>
                  <a:pt x="3718954" y="112477"/>
                </a:cubicBezTo>
                <a:cubicBezTo>
                  <a:pt x="3718904" y="112756"/>
                  <a:pt x="3718904" y="113014"/>
                  <a:pt x="3718855" y="113292"/>
                </a:cubicBezTo>
                <a:cubicBezTo>
                  <a:pt x="3719928" y="113114"/>
                  <a:pt x="3721050" y="112934"/>
                  <a:pt x="3722125" y="112756"/>
                </a:cubicBezTo>
                <a:cubicBezTo>
                  <a:pt x="3721735" y="112536"/>
                  <a:pt x="3721392" y="112158"/>
                  <a:pt x="3720907" y="112138"/>
                </a:cubicBezTo>
                <a:close/>
                <a:moveTo>
                  <a:pt x="2474013" y="111700"/>
                </a:moveTo>
                <a:cubicBezTo>
                  <a:pt x="2467569" y="112517"/>
                  <a:pt x="2461127" y="113313"/>
                  <a:pt x="2454683" y="114130"/>
                </a:cubicBezTo>
                <a:cubicBezTo>
                  <a:pt x="2455220" y="114827"/>
                  <a:pt x="2455806" y="115544"/>
                  <a:pt x="2456344" y="116241"/>
                </a:cubicBezTo>
                <a:cubicBezTo>
                  <a:pt x="2462788" y="115425"/>
                  <a:pt x="2469230" y="114588"/>
                  <a:pt x="2475624" y="113751"/>
                </a:cubicBezTo>
                <a:cubicBezTo>
                  <a:pt x="2475088" y="113074"/>
                  <a:pt x="2474550" y="112377"/>
                  <a:pt x="2474013" y="111700"/>
                </a:cubicBezTo>
                <a:close/>
                <a:moveTo>
                  <a:pt x="4731443" y="111341"/>
                </a:moveTo>
                <a:cubicBezTo>
                  <a:pt x="4731443" y="111560"/>
                  <a:pt x="4731443" y="111779"/>
                  <a:pt x="4731443" y="111999"/>
                </a:cubicBezTo>
                <a:cubicBezTo>
                  <a:pt x="4735103" y="111999"/>
                  <a:pt x="4738812" y="111999"/>
                  <a:pt x="4742474" y="111999"/>
                </a:cubicBezTo>
                <a:cubicBezTo>
                  <a:pt x="4742474" y="111779"/>
                  <a:pt x="4742474" y="111560"/>
                  <a:pt x="4742474" y="111341"/>
                </a:cubicBezTo>
                <a:cubicBezTo>
                  <a:pt x="4738812" y="111341"/>
                  <a:pt x="4735103" y="111341"/>
                  <a:pt x="4731443" y="111341"/>
                </a:cubicBezTo>
                <a:close/>
                <a:moveTo>
                  <a:pt x="2807068" y="111221"/>
                </a:moveTo>
                <a:cubicBezTo>
                  <a:pt x="2743123" y="114090"/>
                  <a:pt x="2679128" y="116679"/>
                  <a:pt x="2615329" y="120086"/>
                </a:cubicBezTo>
                <a:cubicBezTo>
                  <a:pt x="2588188" y="121539"/>
                  <a:pt x="2561587" y="124666"/>
                  <a:pt x="2529028" y="127535"/>
                </a:cubicBezTo>
                <a:cubicBezTo>
                  <a:pt x="2553825" y="129027"/>
                  <a:pt x="2546600" y="133531"/>
                  <a:pt x="2538399" y="138111"/>
                </a:cubicBezTo>
                <a:cubicBezTo>
                  <a:pt x="2540889" y="138550"/>
                  <a:pt x="2543426" y="138987"/>
                  <a:pt x="2545917" y="139425"/>
                </a:cubicBezTo>
                <a:cubicBezTo>
                  <a:pt x="2549967" y="136736"/>
                  <a:pt x="2554069" y="134027"/>
                  <a:pt x="2556605" y="132335"/>
                </a:cubicBezTo>
                <a:lnTo>
                  <a:pt x="2582208" y="136446"/>
                </a:lnTo>
                <a:lnTo>
                  <a:pt x="2571201" y="139993"/>
                </a:lnTo>
                <a:cubicBezTo>
                  <a:pt x="2567992" y="141249"/>
                  <a:pt x="2567394" y="142822"/>
                  <a:pt x="2575838" y="145460"/>
                </a:cubicBezTo>
                <a:cubicBezTo>
                  <a:pt x="2581354" y="144365"/>
                  <a:pt x="2586089" y="142831"/>
                  <a:pt x="2591362" y="142453"/>
                </a:cubicBezTo>
                <a:cubicBezTo>
                  <a:pt x="2617234" y="140581"/>
                  <a:pt x="2644180" y="142811"/>
                  <a:pt x="2669610" y="138709"/>
                </a:cubicBezTo>
                <a:cubicBezTo>
                  <a:pt x="2674150" y="137972"/>
                  <a:pt x="2680691" y="139166"/>
                  <a:pt x="2686206" y="139604"/>
                </a:cubicBezTo>
                <a:cubicBezTo>
                  <a:pt x="2690989" y="139983"/>
                  <a:pt x="2695679" y="140979"/>
                  <a:pt x="2700363" y="140979"/>
                </a:cubicBezTo>
                <a:cubicBezTo>
                  <a:pt x="2752298" y="140899"/>
                  <a:pt x="2760744" y="142652"/>
                  <a:pt x="2791593" y="148309"/>
                </a:cubicBezTo>
                <a:cubicBezTo>
                  <a:pt x="2793156" y="141874"/>
                  <a:pt x="2794670" y="135721"/>
                  <a:pt x="2796233" y="129387"/>
                </a:cubicBezTo>
                <a:cubicBezTo>
                  <a:pt x="2787933" y="128689"/>
                  <a:pt x="2779488" y="127973"/>
                  <a:pt x="2769726" y="127136"/>
                </a:cubicBezTo>
                <a:cubicBezTo>
                  <a:pt x="2770263" y="123730"/>
                  <a:pt x="2770654" y="120901"/>
                  <a:pt x="2771143" y="117736"/>
                </a:cubicBezTo>
                <a:cubicBezTo>
                  <a:pt x="2785297" y="116221"/>
                  <a:pt x="2798525" y="114787"/>
                  <a:pt x="2813707" y="113153"/>
                </a:cubicBezTo>
                <a:cubicBezTo>
                  <a:pt x="2809605" y="111939"/>
                  <a:pt x="2808240" y="111182"/>
                  <a:pt x="2807068" y="111221"/>
                </a:cubicBezTo>
                <a:close/>
                <a:moveTo>
                  <a:pt x="4805395" y="111182"/>
                </a:moveTo>
                <a:cubicBezTo>
                  <a:pt x="4805443" y="111441"/>
                  <a:pt x="4805443" y="111700"/>
                  <a:pt x="4805491" y="111959"/>
                </a:cubicBezTo>
                <a:cubicBezTo>
                  <a:pt x="4815451" y="111959"/>
                  <a:pt x="4825359" y="111959"/>
                  <a:pt x="4835317" y="111959"/>
                </a:cubicBezTo>
                <a:cubicBezTo>
                  <a:pt x="4835267" y="111700"/>
                  <a:pt x="4835267" y="111441"/>
                  <a:pt x="4835219" y="111182"/>
                </a:cubicBezTo>
                <a:cubicBezTo>
                  <a:pt x="4825262" y="111182"/>
                  <a:pt x="4815305" y="111182"/>
                  <a:pt x="4805395" y="111182"/>
                </a:cubicBezTo>
                <a:close/>
                <a:moveTo>
                  <a:pt x="4770442" y="111141"/>
                </a:moveTo>
                <a:cubicBezTo>
                  <a:pt x="4770637" y="111421"/>
                  <a:pt x="4770835" y="111720"/>
                  <a:pt x="4770983" y="111999"/>
                </a:cubicBezTo>
                <a:cubicBezTo>
                  <a:pt x="4771664" y="111939"/>
                  <a:pt x="4772299" y="111859"/>
                  <a:pt x="4772933" y="111779"/>
                </a:cubicBezTo>
                <a:cubicBezTo>
                  <a:pt x="4772787" y="111580"/>
                  <a:pt x="4772787" y="111242"/>
                  <a:pt x="4772494" y="111182"/>
                </a:cubicBezTo>
                <a:cubicBezTo>
                  <a:pt x="4771907" y="111081"/>
                  <a:pt x="4771129" y="111141"/>
                  <a:pt x="4770442" y="111141"/>
                </a:cubicBezTo>
                <a:close/>
                <a:moveTo>
                  <a:pt x="2344952" y="111062"/>
                </a:moveTo>
                <a:cubicBezTo>
                  <a:pt x="2344510" y="110664"/>
                  <a:pt x="2337337" y="111501"/>
                  <a:pt x="2333335" y="111779"/>
                </a:cubicBezTo>
                <a:cubicBezTo>
                  <a:pt x="2334700" y="113731"/>
                  <a:pt x="2334603" y="116480"/>
                  <a:pt x="2337777" y="117456"/>
                </a:cubicBezTo>
                <a:cubicBezTo>
                  <a:pt x="2346170" y="120046"/>
                  <a:pt x="2357546" y="117834"/>
                  <a:pt x="2365695" y="112457"/>
                </a:cubicBezTo>
                <a:cubicBezTo>
                  <a:pt x="2359448" y="110645"/>
                  <a:pt x="2350174" y="115683"/>
                  <a:pt x="2344952" y="111062"/>
                </a:cubicBezTo>
                <a:close/>
                <a:moveTo>
                  <a:pt x="4956423" y="110923"/>
                </a:moveTo>
                <a:cubicBezTo>
                  <a:pt x="4956325" y="110863"/>
                  <a:pt x="4955155" y="111182"/>
                  <a:pt x="4954472" y="111341"/>
                </a:cubicBezTo>
                <a:cubicBezTo>
                  <a:pt x="4954863" y="111560"/>
                  <a:pt x="4955205" y="111899"/>
                  <a:pt x="4955743" y="111979"/>
                </a:cubicBezTo>
                <a:cubicBezTo>
                  <a:pt x="4956423" y="112098"/>
                  <a:pt x="4957301" y="111999"/>
                  <a:pt x="4958083" y="111999"/>
                </a:cubicBezTo>
                <a:cubicBezTo>
                  <a:pt x="4957547" y="111620"/>
                  <a:pt x="4957109" y="111221"/>
                  <a:pt x="4956423" y="110923"/>
                </a:cubicBezTo>
                <a:close/>
                <a:moveTo>
                  <a:pt x="1810442" y="110842"/>
                </a:moveTo>
                <a:cubicBezTo>
                  <a:pt x="1806978" y="111161"/>
                  <a:pt x="1803513" y="111501"/>
                  <a:pt x="1800045" y="111819"/>
                </a:cubicBezTo>
                <a:cubicBezTo>
                  <a:pt x="1800387" y="112377"/>
                  <a:pt x="1800729" y="112934"/>
                  <a:pt x="1801071" y="113491"/>
                </a:cubicBezTo>
                <a:cubicBezTo>
                  <a:pt x="1804438" y="113094"/>
                  <a:pt x="1807808" y="112716"/>
                  <a:pt x="1811174" y="112318"/>
                </a:cubicBezTo>
                <a:cubicBezTo>
                  <a:pt x="1810933" y="111819"/>
                  <a:pt x="1810687" y="111321"/>
                  <a:pt x="1810442" y="110842"/>
                </a:cubicBezTo>
                <a:close/>
                <a:moveTo>
                  <a:pt x="3415066" y="110422"/>
                </a:moveTo>
                <a:cubicBezTo>
                  <a:pt x="3407804" y="110569"/>
                  <a:pt x="3400616" y="112039"/>
                  <a:pt x="3392781" y="114389"/>
                </a:cubicBezTo>
                <a:cubicBezTo>
                  <a:pt x="3408987" y="114389"/>
                  <a:pt x="3422117" y="114389"/>
                  <a:pt x="3437788" y="114389"/>
                </a:cubicBezTo>
                <a:cubicBezTo>
                  <a:pt x="3429661" y="111451"/>
                  <a:pt x="3422326" y="110276"/>
                  <a:pt x="3415066" y="110422"/>
                </a:cubicBezTo>
                <a:close/>
                <a:moveTo>
                  <a:pt x="4462382" y="109628"/>
                </a:moveTo>
                <a:cubicBezTo>
                  <a:pt x="4461357" y="109968"/>
                  <a:pt x="4460236" y="110266"/>
                  <a:pt x="4459305" y="110645"/>
                </a:cubicBezTo>
                <a:cubicBezTo>
                  <a:pt x="4459211" y="110683"/>
                  <a:pt x="4460087" y="111122"/>
                  <a:pt x="4460527" y="111381"/>
                </a:cubicBezTo>
                <a:cubicBezTo>
                  <a:pt x="4461552" y="111062"/>
                  <a:pt x="4462627" y="110744"/>
                  <a:pt x="4463653" y="110404"/>
                </a:cubicBezTo>
                <a:cubicBezTo>
                  <a:pt x="4463213" y="110146"/>
                  <a:pt x="4462823" y="109888"/>
                  <a:pt x="4462382" y="109628"/>
                </a:cubicBezTo>
                <a:close/>
                <a:moveTo>
                  <a:pt x="3478595" y="109608"/>
                </a:moveTo>
                <a:cubicBezTo>
                  <a:pt x="3478253" y="109888"/>
                  <a:pt x="3477620" y="110166"/>
                  <a:pt x="3477669" y="110425"/>
                </a:cubicBezTo>
                <a:cubicBezTo>
                  <a:pt x="3477669" y="110624"/>
                  <a:pt x="3478595" y="110803"/>
                  <a:pt x="3479134" y="110981"/>
                </a:cubicBezTo>
                <a:cubicBezTo>
                  <a:pt x="3479766" y="110823"/>
                  <a:pt x="3480450" y="110664"/>
                  <a:pt x="3481085" y="110504"/>
                </a:cubicBezTo>
                <a:cubicBezTo>
                  <a:pt x="3480254" y="110206"/>
                  <a:pt x="3479424" y="109907"/>
                  <a:pt x="3478595" y="109608"/>
                </a:cubicBezTo>
                <a:close/>
                <a:moveTo>
                  <a:pt x="5097347" y="108931"/>
                </a:moveTo>
                <a:cubicBezTo>
                  <a:pt x="5097543" y="109270"/>
                  <a:pt x="5097738" y="109589"/>
                  <a:pt x="5097886" y="109927"/>
                </a:cubicBezTo>
                <a:cubicBezTo>
                  <a:pt x="5098568" y="109847"/>
                  <a:pt x="5099203" y="109768"/>
                  <a:pt x="5099887" y="109668"/>
                </a:cubicBezTo>
                <a:cubicBezTo>
                  <a:pt x="5099740" y="109429"/>
                  <a:pt x="5099789" y="109051"/>
                  <a:pt x="5099497" y="108992"/>
                </a:cubicBezTo>
                <a:cubicBezTo>
                  <a:pt x="5098910" y="108871"/>
                  <a:pt x="5098080" y="108931"/>
                  <a:pt x="5097347" y="108931"/>
                </a:cubicBezTo>
                <a:close/>
                <a:moveTo>
                  <a:pt x="4551761" y="108871"/>
                </a:moveTo>
                <a:cubicBezTo>
                  <a:pt x="4551125" y="108971"/>
                  <a:pt x="4550539" y="109070"/>
                  <a:pt x="4549905" y="109170"/>
                </a:cubicBezTo>
                <a:cubicBezTo>
                  <a:pt x="4550490" y="109509"/>
                  <a:pt x="4551028" y="109907"/>
                  <a:pt x="4551761" y="110166"/>
                </a:cubicBezTo>
                <a:cubicBezTo>
                  <a:pt x="4552004" y="110246"/>
                  <a:pt x="4552932" y="109987"/>
                  <a:pt x="4553518" y="109888"/>
                </a:cubicBezTo>
                <a:cubicBezTo>
                  <a:pt x="4552981" y="109549"/>
                  <a:pt x="4552395" y="109210"/>
                  <a:pt x="4551761" y="108871"/>
                </a:cubicBezTo>
                <a:close/>
                <a:moveTo>
                  <a:pt x="4506705" y="107876"/>
                </a:moveTo>
                <a:cubicBezTo>
                  <a:pt x="4505142" y="107995"/>
                  <a:pt x="4503583" y="108114"/>
                  <a:pt x="4501971" y="108234"/>
                </a:cubicBezTo>
                <a:cubicBezTo>
                  <a:pt x="4501093" y="110645"/>
                  <a:pt x="4500213" y="113034"/>
                  <a:pt x="4499139" y="116041"/>
                </a:cubicBezTo>
                <a:cubicBezTo>
                  <a:pt x="4506509" y="116301"/>
                  <a:pt x="4512221" y="116480"/>
                  <a:pt x="4521496" y="116799"/>
                </a:cubicBezTo>
                <a:cubicBezTo>
                  <a:pt x="4515201" y="112973"/>
                  <a:pt x="4510951" y="110425"/>
                  <a:pt x="4506705" y="107876"/>
                </a:cubicBezTo>
                <a:close/>
                <a:moveTo>
                  <a:pt x="4003487" y="107836"/>
                </a:moveTo>
                <a:cubicBezTo>
                  <a:pt x="4002558" y="108114"/>
                  <a:pt x="4001585" y="108393"/>
                  <a:pt x="4000751" y="108732"/>
                </a:cubicBezTo>
                <a:cubicBezTo>
                  <a:pt x="4000655" y="108771"/>
                  <a:pt x="4001439" y="109170"/>
                  <a:pt x="4001827" y="109389"/>
                </a:cubicBezTo>
                <a:cubicBezTo>
                  <a:pt x="4002802" y="109090"/>
                  <a:pt x="4003682" y="108811"/>
                  <a:pt x="4004610" y="108533"/>
                </a:cubicBezTo>
                <a:cubicBezTo>
                  <a:pt x="4004219" y="108294"/>
                  <a:pt x="4003877" y="108074"/>
                  <a:pt x="4003487" y="107836"/>
                </a:cubicBezTo>
                <a:close/>
                <a:moveTo>
                  <a:pt x="4052202" y="107755"/>
                </a:moveTo>
                <a:cubicBezTo>
                  <a:pt x="4051179" y="108074"/>
                  <a:pt x="4050104" y="108373"/>
                  <a:pt x="4049226" y="108732"/>
                </a:cubicBezTo>
                <a:cubicBezTo>
                  <a:pt x="4049127" y="108771"/>
                  <a:pt x="4049959" y="109190"/>
                  <a:pt x="4050398" y="109449"/>
                </a:cubicBezTo>
                <a:cubicBezTo>
                  <a:pt x="4051422" y="109130"/>
                  <a:pt x="4052495" y="108831"/>
                  <a:pt x="4053423" y="108473"/>
                </a:cubicBezTo>
                <a:cubicBezTo>
                  <a:pt x="4053471" y="108433"/>
                  <a:pt x="4052644" y="108014"/>
                  <a:pt x="4052202" y="107755"/>
                </a:cubicBezTo>
                <a:close/>
                <a:moveTo>
                  <a:pt x="3377257" y="107557"/>
                </a:moveTo>
                <a:cubicBezTo>
                  <a:pt x="3375209" y="107975"/>
                  <a:pt x="3372523" y="108213"/>
                  <a:pt x="3371254" y="108871"/>
                </a:cubicBezTo>
                <a:cubicBezTo>
                  <a:pt x="3367936" y="110664"/>
                  <a:pt x="3365249" y="112656"/>
                  <a:pt x="3360662" y="115643"/>
                </a:cubicBezTo>
                <a:cubicBezTo>
                  <a:pt x="3386534" y="115066"/>
                  <a:pt x="3386827" y="114907"/>
                  <a:pt x="3377257" y="107557"/>
                </a:cubicBezTo>
                <a:close/>
                <a:moveTo>
                  <a:pt x="3954014" y="107367"/>
                </a:moveTo>
                <a:cubicBezTo>
                  <a:pt x="3950414" y="107268"/>
                  <a:pt x="3946546" y="108284"/>
                  <a:pt x="3942519" y="109549"/>
                </a:cubicBezTo>
                <a:cubicBezTo>
                  <a:pt x="3948573" y="110186"/>
                  <a:pt x="3954625" y="110863"/>
                  <a:pt x="3963898" y="111879"/>
                </a:cubicBezTo>
                <a:cubicBezTo>
                  <a:pt x="3960946" y="108682"/>
                  <a:pt x="3957613" y="107467"/>
                  <a:pt x="3954014" y="107367"/>
                </a:cubicBezTo>
                <a:close/>
                <a:moveTo>
                  <a:pt x="4081442" y="107338"/>
                </a:moveTo>
                <a:cubicBezTo>
                  <a:pt x="4077829" y="107695"/>
                  <a:pt x="4074218" y="108055"/>
                  <a:pt x="4070607" y="108433"/>
                </a:cubicBezTo>
                <a:cubicBezTo>
                  <a:pt x="4070802" y="108951"/>
                  <a:pt x="4070998" y="109469"/>
                  <a:pt x="4071189" y="109987"/>
                </a:cubicBezTo>
                <a:cubicBezTo>
                  <a:pt x="4074804" y="109907"/>
                  <a:pt x="4078369" y="109847"/>
                  <a:pt x="4081981" y="109768"/>
                </a:cubicBezTo>
                <a:cubicBezTo>
                  <a:pt x="4081784" y="108951"/>
                  <a:pt x="4081590" y="108134"/>
                  <a:pt x="4081442" y="107338"/>
                </a:cubicBezTo>
                <a:close/>
                <a:moveTo>
                  <a:pt x="3667846" y="107218"/>
                </a:moveTo>
                <a:cubicBezTo>
                  <a:pt x="3667113" y="107637"/>
                  <a:pt x="3665501" y="108253"/>
                  <a:pt x="3665745" y="108473"/>
                </a:cubicBezTo>
                <a:cubicBezTo>
                  <a:pt x="3666333" y="108951"/>
                  <a:pt x="3667894" y="109250"/>
                  <a:pt x="3669018" y="109628"/>
                </a:cubicBezTo>
                <a:cubicBezTo>
                  <a:pt x="3669992" y="109031"/>
                  <a:pt x="3670969" y="108413"/>
                  <a:pt x="3671945" y="107816"/>
                </a:cubicBezTo>
                <a:cubicBezTo>
                  <a:pt x="3670626" y="107617"/>
                  <a:pt x="3669213" y="107418"/>
                  <a:pt x="3667846" y="107218"/>
                </a:cubicBezTo>
                <a:close/>
                <a:moveTo>
                  <a:pt x="4101309" y="107139"/>
                </a:moveTo>
                <a:cubicBezTo>
                  <a:pt x="4101115" y="107915"/>
                  <a:pt x="4100919" y="108672"/>
                  <a:pt x="4100723" y="109449"/>
                </a:cubicBezTo>
                <a:cubicBezTo>
                  <a:pt x="4110534" y="111261"/>
                  <a:pt x="4120835" y="110206"/>
                  <a:pt x="4131134" y="109051"/>
                </a:cubicBezTo>
                <a:cubicBezTo>
                  <a:pt x="4121177" y="108413"/>
                  <a:pt x="4111267" y="107776"/>
                  <a:pt x="4101309" y="107139"/>
                </a:cubicBezTo>
                <a:close/>
                <a:moveTo>
                  <a:pt x="3694547" y="107079"/>
                </a:moveTo>
                <a:cubicBezTo>
                  <a:pt x="3691959" y="108373"/>
                  <a:pt x="3689322" y="109687"/>
                  <a:pt x="3686737" y="110981"/>
                </a:cubicBezTo>
                <a:cubicBezTo>
                  <a:pt x="3691569" y="112318"/>
                  <a:pt x="3696351" y="113651"/>
                  <a:pt x="3701185" y="114986"/>
                </a:cubicBezTo>
                <a:cubicBezTo>
                  <a:pt x="3703234" y="114030"/>
                  <a:pt x="3705237" y="113094"/>
                  <a:pt x="3707288" y="112138"/>
                </a:cubicBezTo>
                <a:cubicBezTo>
                  <a:pt x="3703039" y="110445"/>
                  <a:pt x="3698793" y="108771"/>
                  <a:pt x="3694547" y="107079"/>
                </a:cubicBezTo>
                <a:close/>
                <a:moveTo>
                  <a:pt x="3929144" y="106800"/>
                </a:moveTo>
                <a:cubicBezTo>
                  <a:pt x="3921578" y="107019"/>
                  <a:pt x="3914842" y="107218"/>
                  <a:pt x="3904738" y="107518"/>
                </a:cubicBezTo>
                <a:cubicBezTo>
                  <a:pt x="3924654" y="111540"/>
                  <a:pt x="3924654" y="111540"/>
                  <a:pt x="3929144" y="106800"/>
                </a:cubicBezTo>
                <a:close/>
                <a:moveTo>
                  <a:pt x="3889654" y="106482"/>
                </a:moveTo>
                <a:cubicBezTo>
                  <a:pt x="3850115" y="105763"/>
                  <a:pt x="3811601" y="107537"/>
                  <a:pt x="3773427" y="111081"/>
                </a:cubicBezTo>
                <a:cubicBezTo>
                  <a:pt x="3793442" y="114429"/>
                  <a:pt x="3812529" y="110206"/>
                  <a:pt x="3831712" y="110464"/>
                </a:cubicBezTo>
                <a:cubicBezTo>
                  <a:pt x="3851140" y="110723"/>
                  <a:pt x="3870372" y="113512"/>
                  <a:pt x="3888433" y="115086"/>
                </a:cubicBezTo>
                <a:cubicBezTo>
                  <a:pt x="3888774" y="112656"/>
                  <a:pt x="3889165" y="109968"/>
                  <a:pt x="3889654" y="106482"/>
                </a:cubicBezTo>
                <a:close/>
                <a:moveTo>
                  <a:pt x="3760395" y="105266"/>
                </a:moveTo>
                <a:cubicBezTo>
                  <a:pt x="3760493" y="105525"/>
                  <a:pt x="3760591" y="105784"/>
                  <a:pt x="3760688" y="106023"/>
                </a:cubicBezTo>
                <a:cubicBezTo>
                  <a:pt x="3764301" y="106023"/>
                  <a:pt x="3767864" y="106023"/>
                  <a:pt x="3771478" y="106023"/>
                </a:cubicBezTo>
                <a:cubicBezTo>
                  <a:pt x="3771478" y="105763"/>
                  <a:pt x="3771478" y="105505"/>
                  <a:pt x="3771478" y="105266"/>
                </a:cubicBezTo>
                <a:cubicBezTo>
                  <a:pt x="3767766" y="105266"/>
                  <a:pt x="3764107" y="105266"/>
                  <a:pt x="3760395" y="105266"/>
                </a:cubicBezTo>
                <a:close/>
                <a:moveTo>
                  <a:pt x="3472053" y="104768"/>
                </a:moveTo>
                <a:cubicBezTo>
                  <a:pt x="3459706" y="104290"/>
                  <a:pt x="3450186" y="105107"/>
                  <a:pt x="3449697" y="113491"/>
                </a:cubicBezTo>
                <a:cubicBezTo>
                  <a:pt x="3459365" y="109708"/>
                  <a:pt x="3465710" y="107239"/>
                  <a:pt x="3472053" y="104768"/>
                </a:cubicBezTo>
                <a:close/>
                <a:moveTo>
                  <a:pt x="4357091" y="104350"/>
                </a:moveTo>
                <a:cubicBezTo>
                  <a:pt x="4357091" y="105047"/>
                  <a:pt x="4357091" y="105724"/>
                  <a:pt x="4357041" y="106421"/>
                </a:cubicBezTo>
                <a:cubicBezTo>
                  <a:pt x="4362947" y="106542"/>
                  <a:pt x="4368857" y="106660"/>
                  <a:pt x="4374812" y="106760"/>
                </a:cubicBezTo>
                <a:cubicBezTo>
                  <a:pt x="4374861" y="105963"/>
                  <a:pt x="4374909" y="105147"/>
                  <a:pt x="4375007" y="104350"/>
                </a:cubicBezTo>
                <a:cubicBezTo>
                  <a:pt x="4369053" y="104350"/>
                  <a:pt x="4363049" y="104350"/>
                  <a:pt x="4357091" y="104350"/>
                </a:cubicBezTo>
                <a:close/>
                <a:moveTo>
                  <a:pt x="4588662" y="103872"/>
                </a:moveTo>
                <a:cubicBezTo>
                  <a:pt x="4604089" y="107755"/>
                  <a:pt x="4619610" y="110206"/>
                  <a:pt x="4636159" y="105167"/>
                </a:cubicBezTo>
                <a:cubicBezTo>
                  <a:pt x="4620343" y="104728"/>
                  <a:pt x="4604529" y="104310"/>
                  <a:pt x="4588662" y="103872"/>
                </a:cubicBezTo>
                <a:close/>
                <a:moveTo>
                  <a:pt x="2186551" y="101602"/>
                </a:moveTo>
                <a:cubicBezTo>
                  <a:pt x="2185915" y="101721"/>
                  <a:pt x="2185284" y="101860"/>
                  <a:pt x="2184649" y="101980"/>
                </a:cubicBezTo>
                <a:cubicBezTo>
                  <a:pt x="2184649" y="102259"/>
                  <a:pt x="2184404" y="102618"/>
                  <a:pt x="2184698" y="102776"/>
                </a:cubicBezTo>
                <a:cubicBezTo>
                  <a:pt x="2185039" y="102935"/>
                  <a:pt x="2185915" y="102896"/>
                  <a:pt x="2186599" y="102956"/>
                </a:cubicBezTo>
                <a:cubicBezTo>
                  <a:pt x="2186599" y="102497"/>
                  <a:pt x="2186551" y="102060"/>
                  <a:pt x="2186551" y="101602"/>
                </a:cubicBezTo>
                <a:close/>
                <a:moveTo>
                  <a:pt x="3609415" y="101084"/>
                </a:moveTo>
                <a:cubicBezTo>
                  <a:pt x="3609269" y="101024"/>
                  <a:pt x="3608195" y="101342"/>
                  <a:pt x="3607511" y="101482"/>
                </a:cubicBezTo>
                <a:cubicBezTo>
                  <a:pt x="3607950" y="101682"/>
                  <a:pt x="3608341" y="101880"/>
                  <a:pt x="3608683" y="102079"/>
                </a:cubicBezTo>
                <a:cubicBezTo>
                  <a:pt x="3609464" y="102079"/>
                  <a:pt x="3610245" y="102079"/>
                  <a:pt x="3610978" y="102079"/>
                </a:cubicBezTo>
                <a:cubicBezTo>
                  <a:pt x="3610489" y="101741"/>
                  <a:pt x="3610099" y="101362"/>
                  <a:pt x="3609415" y="101084"/>
                </a:cubicBezTo>
                <a:close/>
                <a:moveTo>
                  <a:pt x="3572026" y="100087"/>
                </a:moveTo>
                <a:cubicBezTo>
                  <a:pt x="3570462" y="100266"/>
                  <a:pt x="3568949" y="100466"/>
                  <a:pt x="3567386" y="100645"/>
                </a:cubicBezTo>
                <a:cubicBezTo>
                  <a:pt x="3574369" y="105763"/>
                  <a:pt x="3568316" y="108174"/>
                  <a:pt x="3558992" y="109310"/>
                </a:cubicBezTo>
                <a:cubicBezTo>
                  <a:pt x="3545763" y="110943"/>
                  <a:pt x="3532193" y="112098"/>
                  <a:pt x="3519354" y="108592"/>
                </a:cubicBezTo>
                <a:cubicBezTo>
                  <a:pt x="3512666" y="106760"/>
                  <a:pt x="3507835" y="107477"/>
                  <a:pt x="3503687" y="110066"/>
                </a:cubicBezTo>
                <a:cubicBezTo>
                  <a:pt x="3511788" y="112596"/>
                  <a:pt x="3519013" y="114867"/>
                  <a:pt x="3527213" y="117456"/>
                </a:cubicBezTo>
                <a:cubicBezTo>
                  <a:pt x="3542153" y="113771"/>
                  <a:pt x="3558796" y="112357"/>
                  <a:pt x="3578811" y="113651"/>
                </a:cubicBezTo>
                <a:cubicBezTo>
                  <a:pt x="3598776" y="114926"/>
                  <a:pt x="3619861" y="113313"/>
                  <a:pt x="3641291" y="112954"/>
                </a:cubicBezTo>
                <a:cubicBezTo>
                  <a:pt x="3639289" y="109350"/>
                  <a:pt x="3637631" y="106402"/>
                  <a:pt x="3635580" y="102696"/>
                </a:cubicBezTo>
                <a:cubicBezTo>
                  <a:pt x="3625575" y="110107"/>
                  <a:pt x="3623328" y="110464"/>
                  <a:pt x="3608097" y="110744"/>
                </a:cubicBezTo>
                <a:cubicBezTo>
                  <a:pt x="3595210" y="110981"/>
                  <a:pt x="3589255" y="108413"/>
                  <a:pt x="3584912" y="103831"/>
                </a:cubicBezTo>
                <a:cubicBezTo>
                  <a:pt x="3583300" y="102159"/>
                  <a:pt x="3576466" y="101303"/>
                  <a:pt x="3572026" y="100087"/>
                </a:cubicBezTo>
                <a:close/>
                <a:moveTo>
                  <a:pt x="2512185" y="99849"/>
                </a:moveTo>
                <a:cubicBezTo>
                  <a:pt x="2510476" y="100027"/>
                  <a:pt x="2508917" y="100485"/>
                  <a:pt x="2507354" y="100844"/>
                </a:cubicBezTo>
                <a:cubicBezTo>
                  <a:pt x="2508379" y="101223"/>
                  <a:pt x="2509454" y="101602"/>
                  <a:pt x="2510525" y="101980"/>
                </a:cubicBezTo>
                <a:cubicBezTo>
                  <a:pt x="2511794" y="101741"/>
                  <a:pt x="2513064" y="101502"/>
                  <a:pt x="2514286" y="101243"/>
                </a:cubicBezTo>
                <a:cubicBezTo>
                  <a:pt x="2513553" y="100745"/>
                  <a:pt x="2512577" y="99809"/>
                  <a:pt x="2512185" y="99849"/>
                </a:cubicBezTo>
                <a:close/>
                <a:moveTo>
                  <a:pt x="3192791" y="99410"/>
                </a:moveTo>
                <a:cubicBezTo>
                  <a:pt x="3182932" y="99690"/>
                  <a:pt x="3173265" y="99948"/>
                  <a:pt x="3158721" y="100346"/>
                </a:cubicBezTo>
                <a:cubicBezTo>
                  <a:pt x="3167701" y="102419"/>
                  <a:pt x="3171559" y="103314"/>
                  <a:pt x="3175658" y="104270"/>
                </a:cubicBezTo>
                <a:cubicBezTo>
                  <a:pt x="3173023" y="105763"/>
                  <a:pt x="3171217" y="106760"/>
                  <a:pt x="3168336" y="108353"/>
                </a:cubicBezTo>
                <a:cubicBezTo>
                  <a:pt x="3194061" y="107896"/>
                  <a:pt x="3194061" y="107896"/>
                  <a:pt x="3192791" y="99410"/>
                </a:cubicBezTo>
                <a:close/>
                <a:moveTo>
                  <a:pt x="1959471" y="98295"/>
                </a:moveTo>
                <a:cubicBezTo>
                  <a:pt x="1958788" y="98335"/>
                  <a:pt x="1958103" y="98374"/>
                  <a:pt x="1957471" y="98394"/>
                </a:cubicBezTo>
                <a:cubicBezTo>
                  <a:pt x="1957761" y="98793"/>
                  <a:pt x="1958005" y="99212"/>
                  <a:pt x="1958299" y="99610"/>
                </a:cubicBezTo>
                <a:cubicBezTo>
                  <a:pt x="1958885" y="99450"/>
                  <a:pt x="1959716" y="99311"/>
                  <a:pt x="1959959" y="99092"/>
                </a:cubicBezTo>
                <a:cubicBezTo>
                  <a:pt x="1960106" y="98892"/>
                  <a:pt x="1959666" y="98573"/>
                  <a:pt x="1959471" y="98295"/>
                </a:cubicBezTo>
                <a:close/>
                <a:moveTo>
                  <a:pt x="5114627" y="97677"/>
                </a:moveTo>
                <a:cubicBezTo>
                  <a:pt x="5114191" y="97916"/>
                  <a:pt x="5113262" y="98335"/>
                  <a:pt x="5113361" y="98394"/>
                </a:cubicBezTo>
                <a:cubicBezTo>
                  <a:pt x="5114239" y="98793"/>
                  <a:pt x="5115265" y="99132"/>
                  <a:pt x="5116287" y="99471"/>
                </a:cubicBezTo>
                <a:cubicBezTo>
                  <a:pt x="5116677" y="99232"/>
                  <a:pt x="5117117" y="98972"/>
                  <a:pt x="5117605" y="98733"/>
                </a:cubicBezTo>
                <a:cubicBezTo>
                  <a:pt x="5116629" y="98374"/>
                  <a:pt x="5115607" y="98036"/>
                  <a:pt x="5114627" y="97677"/>
                </a:cubicBezTo>
                <a:close/>
                <a:moveTo>
                  <a:pt x="2464204" y="97537"/>
                </a:moveTo>
                <a:cubicBezTo>
                  <a:pt x="2463617" y="97757"/>
                  <a:pt x="2463080" y="97956"/>
                  <a:pt x="2462494" y="98155"/>
                </a:cubicBezTo>
                <a:cubicBezTo>
                  <a:pt x="2463472" y="98335"/>
                  <a:pt x="2464496" y="98514"/>
                  <a:pt x="2465471" y="98693"/>
                </a:cubicBezTo>
                <a:cubicBezTo>
                  <a:pt x="2465669" y="98414"/>
                  <a:pt x="2466156" y="98055"/>
                  <a:pt x="2465911" y="97877"/>
                </a:cubicBezTo>
                <a:cubicBezTo>
                  <a:pt x="2465669" y="97677"/>
                  <a:pt x="2464691" y="97637"/>
                  <a:pt x="2464204" y="97537"/>
                </a:cubicBezTo>
                <a:close/>
                <a:moveTo>
                  <a:pt x="4754433" y="97219"/>
                </a:moveTo>
                <a:cubicBezTo>
                  <a:pt x="4753264" y="98016"/>
                  <a:pt x="4752043" y="98813"/>
                  <a:pt x="4750871" y="99610"/>
                </a:cubicBezTo>
                <a:cubicBezTo>
                  <a:pt x="4754922" y="100266"/>
                  <a:pt x="4758975" y="100943"/>
                  <a:pt x="4763025" y="101602"/>
                </a:cubicBezTo>
                <a:cubicBezTo>
                  <a:pt x="4763759" y="100964"/>
                  <a:pt x="4764439" y="100326"/>
                  <a:pt x="4765175" y="99690"/>
                </a:cubicBezTo>
                <a:cubicBezTo>
                  <a:pt x="4761560" y="98872"/>
                  <a:pt x="4757999" y="98036"/>
                  <a:pt x="4754433" y="97219"/>
                </a:cubicBezTo>
                <a:close/>
                <a:moveTo>
                  <a:pt x="4809057" y="97040"/>
                </a:moveTo>
                <a:cubicBezTo>
                  <a:pt x="4809009" y="97340"/>
                  <a:pt x="4809009" y="97637"/>
                  <a:pt x="4808959" y="97956"/>
                </a:cubicBezTo>
                <a:cubicBezTo>
                  <a:pt x="4811594" y="98016"/>
                  <a:pt x="4814182" y="98055"/>
                  <a:pt x="4816816" y="98116"/>
                </a:cubicBezTo>
                <a:cubicBezTo>
                  <a:pt x="4816865" y="97817"/>
                  <a:pt x="4816865" y="97498"/>
                  <a:pt x="4816914" y="97200"/>
                </a:cubicBezTo>
                <a:cubicBezTo>
                  <a:pt x="4814279" y="97140"/>
                  <a:pt x="4811691" y="97100"/>
                  <a:pt x="4809057" y="97040"/>
                </a:cubicBezTo>
                <a:close/>
                <a:moveTo>
                  <a:pt x="2388689" y="95087"/>
                </a:moveTo>
                <a:cubicBezTo>
                  <a:pt x="2376385" y="97180"/>
                  <a:pt x="2376385" y="97180"/>
                  <a:pt x="2376385" y="101920"/>
                </a:cubicBezTo>
                <a:cubicBezTo>
                  <a:pt x="2379658" y="101123"/>
                  <a:pt x="2382929" y="100725"/>
                  <a:pt x="2384489" y="99829"/>
                </a:cubicBezTo>
                <a:cubicBezTo>
                  <a:pt x="2386442" y="98693"/>
                  <a:pt x="2386980" y="97160"/>
                  <a:pt x="2388689" y="95087"/>
                </a:cubicBezTo>
                <a:close/>
                <a:moveTo>
                  <a:pt x="3478792" y="94311"/>
                </a:moveTo>
                <a:cubicBezTo>
                  <a:pt x="3477962" y="94749"/>
                  <a:pt x="3477181" y="95208"/>
                  <a:pt x="3476351" y="95646"/>
                </a:cubicBezTo>
                <a:lnTo>
                  <a:pt x="3484780" y="96511"/>
                </a:lnTo>
                <a:lnTo>
                  <a:pt x="3485138" y="96642"/>
                </a:lnTo>
                <a:lnTo>
                  <a:pt x="3485763" y="96599"/>
                </a:lnTo>
                <a:lnTo>
                  <a:pt x="3500171" y="97697"/>
                </a:lnTo>
                <a:cubicBezTo>
                  <a:pt x="3500269" y="97000"/>
                  <a:pt x="3500317" y="96303"/>
                  <a:pt x="3500415" y="95586"/>
                </a:cubicBezTo>
                <a:lnTo>
                  <a:pt x="3485763" y="96599"/>
                </a:lnTo>
                <a:lnTo>
                  <a:pt x="3485284" y="96562"/>
                </a:lnTo>
                <a:lnTo>
                  <a:pt x="3484780" y="96511"/>
                </a:lnTo>
                <a:close/>
                <a:moveTo>
                  <a:pt x="3317121" y="94212"/>
                </a:moveTo>
                <a:cubicBezTo>
                  <a:pt x="3317267" y="95107"/>
                  <a:pt x="3317462" y="96004"/>
                  <a:pt x="3317609" y="96901"/>
                </a:cubicBezTo>
                <a:cubicBezTo>
                  <a:pt x="3338355" y="93933"/>
                  <a:pt x="3359978" y="102120"/>
                  <a:pt x="3385556" y="94212"/>
                </a:cubicBezTo>
                <a:cubicBezTo>
                  <a:pt x="3359295" y="94212"/>
                  <a:pt x="3338209" y="94212"/>
                  <a:pt x="3317121" y="94212"/>
                </a:cubicBezTo>
                <a:close/>
                <a:moveTo>
                  <a:pt x="3876475" y="93774"/>
                </a:moveTo>
                <a:cubicBezTo>
                  <a:pt x="3875351" y="93973"/>
                  <a:pt x="3874276" y="94152"/>
                  <a:pt x="3873155" y="94352"/>
                </a:cubicBezTo>
                <a:cubicBezTo>
                  <a:pt x="3873543" y="94591"/>
                  <a:pt x="3873934" y="94988"/>
                  <a:pt x="3874374" y="95008"/>
                </a:cubicBezTo>
                <a:cubicBezTo>
                  <a:pt x="3875057" y="95027"/>
                  <a:pt x="3875742" y="94788"/>
                  <a:pt x="3876475" y="94630"/>
                </a:cubicBezTo>
                <a:cubicBezTo>
                  <a:pt x="3876475" y="94352"/>
                  <a:pt x="3876475" y="94073"/>
                  <a:pt x="3876475" y="93774"/>
                </a:cubicBezTo>
                <a:close/>
                <a:moveTo>
                  <a:pt x="2493978" y="92479"/>
                </a:moveTo>
                <a:cubicBezTo>
                  <a:pt x="2492855" y="92737"/>
                  <a:pt x="2490951" y="92917"/>
                  <a:pt x="2490759" y="93256"/>
                </a:cubicBezTo>
                <a:cubicBezTo>
                  <a:pt x="2490515" y="93733"/>
                  <a:pt x="2491490" y="94332"/>
                  <a:pt x="2491979" y="94870"/>
                </a:cubicBezTo>
                <a:cubicBezTo>
                  <a:pt x="2493149" y="94610"/>
                  <a:pt x="2495053" y="94412"/>
                  <a:pt x="2495345" y="94032"/>
                </a:cubicBezTo>
                <a:cubicBezTo>
                  <a:pt x="2495688" y="93614"/>
                  <a:pt x="2494516" y="92997"/>
                  <a:pt x="2493978" y="92479"/>
                </a:cubicBezTo>
                <a:close/>
                <a:moveTo>
                  <a:pt x="2116260" y="90825"/>
                </a:moveTo>
                <a:lnTo>
                  <a:pt x="2109229" y="92561"/>
                </a:lnTo>
                <a:lnTo>
                  <a:pt x="2108695" y="92598"/>
                </a:lnTo>
                <a:lnTo>
                  <a:pt x="2108316" y="92697"/>
                </a:lnTo>
                <a:lnTo>
                  <a:pt x="2100395" y="93295"/>
                </a:lnTo>
                <a:cubicBezTo>
                  <a:pt x="2100738" y="93694"/>
                  <a:pt x="2101080" y="94092"/>
                  <a:pt x="2101470" y="94490"/>
                </a:cubicBezTo>
                <a:lnTo>
                  <a:pt x="2108316" y="92697"/>
                </a:lnTo>
                <a:lnTo>
                  <a:pt x="2108842" y="92657"/>
                </a:lnTo>
                <a:lnTo>
                  <a:pt x="2109229" y="92561"/>
                </a:lnTo>
                <a:lnTo>
                  <a:pt x="2117235" y="92022"/>
                </a:lnTo>
                <a:cubicBezTo>
                  <a:pt x="2116893" y="91623"/>
                  <a:pt x="2116600" y="91224"/>
                  <a:pt x="2116260" y="90825"/>
                </a:cubicBezTo>
                <a:close/>
                <a:moveTo>
                  <a:pt x="3690885" y="87240"/>
                </a:moveTo>
                <a:cubicBezTo>
                  <a:pt x="3685467" y="87380"/>
                  <a:pt x="3680098" y="87519"/>
                  <a:pt x="3674680" y="87658"/>
                </a:cubicBezTo>
                <a:cubicBezTo>
                  <a:pt x="3674729" y="88296"/>
                  <a:pt x="3674777" y="88954"/>
                  <a:pt x="3674826" y="89590"/>
                </a:cubicBezTo>
                <a:cubicBezTo>
                  <a:pt x="3680195" y="89570"/>
                  <a:pt x="3685564" y="89570"/>
                  <a:pt x="3690933" y="89570"/>
                </a:cubicBezTo>
                <a:cubicBezTo>
                  <a:pt x="3690933" y="88794"/>
                  <a:pt x="3690885" y="88017"/>
                  <a:pt x="3690885" y="87240"/>
                </a:cubicBezTo>
                <a:close/>
                <a:moveTo>
                  <a:pt x="2313150" y="87099"/>
                </a:moveTo>
                <a:cubicBezTo>
                  <a:pt x="2307024" y="87405"/>
                  <a:pt x="2301141" y="88555"/>
                  <a:pt x="2294623" y="90825"/>
                </a:cubicBezTo>
                <a:cubicBezTo>
                  <a:pt x="2310049" y="93295"/>
                  <a:pt x="2320055" y="91842"/>
                  <a:pt x="2333137" y="88436"/>
                </a:cubicBezTo>
                <a:cubicBezTo>
                  <a:pt x="2325646" y="87330"/>
                  <a:pt x="2319276" y="86792"/>
                  <a:pt x="2313150" y="87099"/>
                </a:cubicBezTo>
                <a:close/>
                <a:moveTo>
                  <a:pt x="4638280" y="85553"/>
                </a:moveTo>
                <a:cubicBezTo>
                  <a:pt x="4634817" y="85674"/>
                  <a:pt x="4630253" y="86046"/>
                  <a:pt x="4624297" y="86583"/>
                </a:cubicBezTo>
                <a:cubicBezTo>
                  <a:pt x="4632644" y="89073"/>
                  <a:pt x="4639819" y="91224"/>
                  <a:pt x="4647581" y="93574"/>
                </a:cubicBezTo>
                <a:cubicBezTo>
                  <a:pt x="4649154" y="87091"/>
                  <a:pt x="4648670" y="85190"/>
                  <a:pt x="4638280" y="85553"/>
                </a:cubicBezTo>
                <a:close/>
                <a:moveTo>
                  <a:pt x="3720663" y="85468"/>
                </a:moveTo>
                <a:cubicBezTo>
                  <a:pt x="3720663" y="85647"/>
                  <a:pt x="3720663" y="85846"/>
                  <a:pt x="3720663" y="86025"/>
                </a:cubicBezTo>
                <a:cubicBezTo>
                  <a:pt x="3723053" y="86025"/>
                  <a:pt x="3725446" y="86025"/>
                  <a:pt x="3727836" y="86025"/>
                </a:cubicBezTo>
                <a:cubicBezTo>
                  <a:pt x="3727836" y="85846"/>
                  <a:pt x="3727836" y="85647"/>
                  <a:pt x="3727836" y="85468"/>
                </a:cubicBezTo>
                <a:cubicBezTo>
                  <a:pt x="3725446" y="85468"/>
                  <a:pt x="3723053" y="85468"/>
                  <a:pt x="3720663" y="85468"/>
                </a:cubicBezTo>
                <a:close/>
                <a:moveTo>
                  <a:pt x="4462920" y="85109"/>
                </a:moveTo>
                <a:cubicBezTo>
                  <a:pt x="4446910" y="85268"/>
                  <a:pt x="4430849" y="85149"/>
                  <a:pt x="4414839" y="85248"/>
                </a:cubicBezTo>
                <a:cubicBezTo>
                  <a:pt x="4410005" y="85288"/>
                  <a:pt x="4405027" y="85488"/>
                  <a:pt x="4400389" y="85986"/>
                </a:cubicBezTo>
                <a:cubicBezTo>
                  <a:pt x="4360020" y="90307"/>
                  <a:pt x="4319553" y="89073"/>
                  <a:pt x="4277771" y="85826"/>
                </a:cubicBezTo>
                <a:cubicBezTo>
                  <a:pt x="4280505" y="91085"/>
                  <a:pt x="4287531" y="91643"/>
                  <a:pt x="4297687" y="91603"/>
                </a:cubicBezTo>
                <a:cubicBezTo>
                  <a:pt x="4348989" y="91404"/>
                  <a:pt x="4400293" y="91543"/>
                  <a:pt x="4451645" y="91583"/>
                </a:cubicBezTo>
                <a:cubicBezTo>
                  <a:pt x="4460236" y="91583"/>
                  <a:pt x="4468874" y="91583"/>
                  <a:pt x="4477660" y="91583"/>
                </a:cubicBezTo>
                <a:cubicBezTo>
                  <a:pt x="4475074" y="85268"/>
                  <a:pt x="4474097" y="85009"/>
                  <a:pt x="4462920" y="85109"/>
                </a:cubicBezTo>
                <a:close/>
                <a:moveTo>
                  <a:pt x="3756589" y="84890"/>
                </a:moveTo>
                <a:cubicBezTo>
                  <a:pt x="3753658" y="85428"/>
                  <a:pt x="3750682" y="85946"/>
                  <a:pt x="3747899" y="86604"/>
                </a:cubicBezTo>
                <a:cubicBezTo>
                  <a:pt x="3747655" y="86663"/>
                  <a:pt x="3748777" y="87678"/>
                  <a:pt x="3749217" y="88236"/>
                </a:cubicBezTo>
                <a:cubicBezTo>
                  <a:pt x="3752245" y="87738"/>
                  <a:pt x="3755222" y="87240"/>
                  <a:pt x="3758200" y="86744"/>
                </a:cubicBezTo>
                <a:cubicBezTo>
                  <a:pt x="3757663" y="86125"/>
                  <a:pt x="3757126" y="85507"/>
                  <a:pt x="3756589" y="84890"/>
                </a:cubicBezTo>
                <a:close/>
                <a:moveTo>
                  <a:pt x="4668961" y="84452"/>
                </a:moveTo>
                <a:cubicBezTo>
                  <a:pt x="4668865" y="84890"/>
                  <a:pt x="4668719" y="85328"/>
                  <a:pt x="4668621" y="85766"/>
                </a:cubicBezTo>
                <a:cubicBezTo>
                  <a:pt x="4679457" y="87380"/>
                  <a:pt x="4690292" y="89014"/>
                  <a:pt x="4701961" y="90746"/>
                </a:cubicBezTo>
                <a:cubicBezTo>
                  <a:pt x="4695271" y="94192"/>
                  <a:pt x="4690341" y="96722"/>
                  <a:pt x="4686388" y="98733"/>
                </a:cubicBezTo>
                <a:cubicBezTo>
                  <a:pt x="4695515" y="101522"/>
                  <a:pt x="4703521" y="103992"/>
                  <a:pt x="4712065" y="106621"/>
                </a:cubicBezTo>
                <a:cubicBezTo>
                  <a:pt x="4716799" y="104071"/>
                  <a:pt x="4721825" y="101322"/>
                  <a:pt x="4727243" y="98414"/>
                </a:cubicBezTo>
                <a:cubicBezTo>
                  <a:pt x="4721386" y="97837"/>
                  <a:pt x="4716407" y="97340"/>
                  <a:pt x="4710403" y="96741"/>
                </a:cubicBezTo>
                <a:cubicBezTo>
                  <a:pt x="4719729" y="83197"/>
                  <a:pt x="4745502" y="96264"/>
                  <a:pt x="4760633" y="90188"/>
                </a:cubicBezTo>
                <a:cubicBezTo>
                  <a:pt x="4745160" y="85488"/>
                  <a:pt x="4729783" y="84194"/>
                  <a:pt x="4712747" y="86464"/>
                </a:cubicBezTo>
                <a:cubicBezTo>
                  <a:pt x="4710355" y="86782"/>
                  <a:pt x="4707476" y="86744"/>
                  <a:pt x="4704889" y="86583"/>
                </a:cubicBezTo>
                <a:cubicBezTo>
                  <a:pt x="4692880" y="85926"/>
                  <a:pt x="4680922" y="85169"/>
                  <a:pt x="4668961" y="84452"/>
                </a:cubicBezTo>
                <a:close/>
                <a:moveTo>
                  <a:pt x="2386394" y="82878"/>
                </a:moveTo>
                <a:cubicBezTo>
                  <a:pt x="2374142" y="83616"/>
                  <a:pt x="2361792" y="84352"/>
                  <a:pt x="2345490" y="85308"/>
                </a:cubicBezTo>
                <a:cubicBezTo>
                  <a:pt x="2352760" y="87259"/>
                  <a:pt x="2357693" y="89670"/>
                  <a:pt x="2361352" y="89372"/>
                </a:cubicBezTo>
                <a:cubicBezTo>
                  <a:pt x="2370577" y="88654"/>
                  <a:pt x="2379218" y="86723"/>
                  <a:pt x="2388103" y="85268"/>
                </a:cubicBezTo>
                <a:cubicBezTo>
                  <a:pt x="2387517" y="84472"/>
                  <a:pt x="2386980" y="83676"/>
                  <a:pt x="2386394" y="82878"/>
                </a:cubicBezTo>
                <a:close/>
                <a:moveTo>
                  <a:pt x="4590031" y="82480"/>
                </a:moveTo>
                <a:cubicBezTo>
                  <a:pt x="4579243" y="83396"/>
                  <a:pt x="4571627" y="84054"/>
                  <a:pt x="4564012" y="84691"/>
                </a:cubicBezTo>
                <a:lnTo>
                  <a:pt x="4563977" y="84692"/>
                </a:lnTo>
                <a:lnTo>
                  <a:pt x="4563817" y="84631"/>
                </a:lnTo>
                <a:lnTo>
                  <a:pt x="4563224" y="84712"/>
                </a:lnTo>
                <a:lnTo>
                  <a:pt x="4546196" y="85149"/>
                </a:lnTo>
                <a:cubicBezTo>
                  <a:pt x="4546537" y="85727"/>
                  <a:pt x="4546879" y="86305"/>
                  <a:pt x="4547172" y="86883"/>
                </a:cubicBezTo>
                <a:lnTo>
                  <a:pt x="4563224" y="84712"/>
                </a:lnTo>
                <a:lnTo>
                  <a:pt x="4563977" y="84692"/>
                </a:lnTo>
                <a:lnTo>
                  <a:pt x="4594521" y="96343"/>
                </a:lnTo>
                <a:cubicBezTo>
                  <a:pt x="4600573" y="98733"/>
                  <a:pt x="4606629" y="99212"/>
                  <a:pt x="4614339" y="96741"/>
                </a:cubicBezTo>
                <a:cubicBezTo>
                  <a:pt x="4612877" y="94452"/>
                  <a:pt x="4611363" y="92161"/>
                  <a:pt x="4609311" y="89033"/>
                </a:cubicBezTo>
                <a:cubicBezTo>
                  <a:pt x="4606677" y="91224"/>
                  <a:pt x="4605311" y="92339"/>
                  <a:pt x="4603356" y="93973"/>
                </a:cubicBezTo>
                <a:cubicBezTo>
                  <a:pt x="4597304" y="92259"/>
                  <a:pt x="4591691" y="90666"/>
                  <a:pt x="4586416" y="89172"/>
                </a:cubicBezTo>
                <a:cubicBezTo>
                  <a:pt x="4587539" y="87101"/>
                  <a:pt x="4588419" y="85448"/>
                  <a:pt x="4590031" y="82480"/>
                </a:cubicBezTo>
                <a:close/>
                <a:moveTo>
                  <a:pt x="4523646" y="82002"/>
                </a:moveTo>
                <a:cubicBezTo>
                  <a:pt x="4508805" y="86006"/>
                  <a:pt x="4490745" y="82280"/>
                  <a:pt x="4486837" y="90746"/>
                </a:cubicBezTo>
                <a:cubicBezTo>
                  <a:pt x="4491035" y="91623"/>
                  <a:pt x="4494405" y="92460"/>
                  <a:pt x="4498067" y="93036"/>
                </a:cubicBezTo>
                <a:cubicBezTo>
                  <a:pt x="4500945" y="93494"/>
                  <a:pt x="4504119" y="93634"/>
                  <a:pt x="4507291" y="93913"/>
                </a:cubicBezTo>
                <a:cubicBezTo>
                  <a:pt x="4512807" y="89909"/>
                  <a:pt x="4516808" y="87001"/>
                  <a:pt x="4523646" y="82002"/>
                </a:cubicBezTo>
                <a:close/>
                <a:moveTo>
                  <a:pt x="3517254" y="81505"/>
                </a:moveTo>
                <a:cubicBezTo>
                  <a:pt x="3501635" y="84074"/>
                  <a:pt x="3484403" y="80349"/>
                  <a:pt x="3472395" y="88156"/>
                </a:cubicBezTo>
                <a:cubicBezTo>
                  <a:pt x="3493386" y="88914"/>
                  <a:pt x="3507444" y="86902"/>
                  <a:pt x="3517254" y="81505"/>
                </a:cubicBezTo>
                <a:close/>
                <a:moveTo>
                  <a:pt x="3460729" y="76603"/>
                </a:moveTo>
                <a:lnTo>
                  <a:pt x="3460729" y="76661"/>
                </a:lnTo>
                <a:lnTo>
                  <a:pt x="3460583" y="76664"/>
                </a:lnTo>
                <a:close/>
                <a:moveTo>
                  <a:pt x="3431198" y="76603"/>
                </a:moveTo>
                <a:lnTo>
                  <a:pt x="3431442" y="76664"/>
                </a:lnTo>
                <a:lnTo>
                  <a:pt x="3431355" y="76674"/>
                </a:lnTo>
                <a:close/>
                <a:moveTo>
                  <a:pt x="4038241" y="74911"/>
                </a:moveTo>
                <a:cubicBezTo>
                  <a:pt x="4038048" y="75210"/>
                  <a:pt x="4037853" y="75510"/>
                  <a:pt x="4037657" y="75808"/>
                </a:cubicBezTo>
                <a:cubicBezTo>
                  <a:pt x="4038585" y="75848"/>
                  <a:pt x="4039461" y="75888"/>
                  <a:pt x="4040389" y="75927"/>
                </a:cubicBezTo>
                <a:cubicBezTo>
                  <a:pt x="4040291" y="75608"/>
                  <a:pt x="4040438" y="75250"/>
                  <a:pt x="4040096" y="75010"/>
                </a:cubicBezTo>
                <a:cubicBezTo>
                  <a:pt x="4039852" y="74892"/>
                  <a:pt x="4038878" y="74951"/>
                  <a:pt x="4038241" y="74911"/>
                </a:cubicBezTo>
                <a:close/>
                <a:moveTo>
                  <a:pt x="3850310" y="74333"/>
                </a:moveTo>
                <a:cubicBezTo>
                  <a:pt x="3849043" y="74393"/>
                  <a:pt x="3847966" y="74892"/>
                  <a:pt x="3846699" y="75270"/>
                </a:cubicBezTo>
                <a:cubicBezTo>
                  <a:pt x="3847724" y="75549"/>
                  <a:pt x="3848799" y="76066"/>
                  <a:pt x="3849626" y="76027"/>
                </a:cubicBezTo>
                <a:cubicBezTo>
                  <a:pt x="3850847" y="75968"/>
                  <a:pt x="3851921" y="75469"/>
                  <a:pt x="3853045" y="75170"/>
                </a:cubicBezTo>
                <a:cubicBezTo>
                  <a:pt x="3852117" y="74871"/>
                  <a:pt x="3851091" y="74273"/>
                  <a:pt x="3850310" y="74333"/>
                </a:cubicBezTo>
                <a:close/>
                <a:moveTo>
                  <a:pt x="3875790" y="73896"/>
                </a:moveTo>
                <a:cubicBezTo>
                  <a:pt x="3874621" y="74174"/>
                  <a:pt x="3872814" y="74333"/>
                  <a:pt x="3872423" y="74732"/>
                </a:cubicBezTo>
                <a:cubicBezTo>
                  <a:pt x="3871936" y="75210"/>
                  <a:pt x="3872716" y="75888"/>
                  <a:pt x="3873009" y="76466"/>
                </a:cubicBezTo>
                <a:cubicBezTo>
                  <a:pt x="3874129" y="76166"/>
                  <a:pt x="3875839" y="75968"/>
                  <a:pt x="3876279" y="75549"/>
                </a:cubicBezTo>
                <a:cubicBezTo>
                  <a:pt x="3876719" y="75110"/>
                  <a:pt x="3875985" y="74453"/>
                  <a:pt x="3875790" y="73896"/>
                </a:cubicBezTo>
                <a:close/>
                <a:moveTo>
                  <a:pt x="3920943" y="73199"/>
                </a:moveTo>
                <a:cubicBezTo>
                  <a:pt x="3920846" y="73438"/>
                  <a:pt x="3920797" y="73676"/>
                  <a:pt x="3920699" y="73896"/>
                </a:cubicBezTo>
                <a:cubicBezTo>
                  <a:pt x="3922115" y="74114"/>
                  <a:pt x="3923482" y="74512"/>
                  <a:pt x="3924896" y="74492"/>
                </a:cubicBezTo>
                <a:cubicBezTo>
                  <a:pt x="3926019" y="74472"/>
                  <a:pt x="3927142" y="73976"/>
                  <a:pt x="3928266" y="73676"/>
                </a:cubicBezTo>
                <a:cubicBezTo>
                  <a:pt x="3925776" y="73538"/>
                  <a:pt x="3923336" y="73358"/>
                  <a:pt x="3920943" y="73199"/>
                </a:cubicBezTo>
                <a:close/>
                <a:moveTo>
                  <a:pt x="3956188" y="73119"/>
                </a:moveTo>
                <a:cubicBezTo>
                  <a:pt x="3955797" y="73498"/>
                  <a:pt x="3955355" y="73876"/>
                  <a:pt x="3954967" y="74254"/>
                </a:cubicBezTo>
                <a:cubicBezTo>
                  <a:pt x="3955749" y="74254"/>
                  <a:pt x="3956625" y="74333"/>
                  <a:pt x="3957308" y="74213"/>
                </a:cubicBezTo>
                <a:cubicBezTo>
                  <a:pt x="3957747" y="74114"/>
                  <a:pt x="3957943" y="73758"/>
                  <a:pt x="3958236" y="73538"/>
                </a:cubicBezTo>
                <a:cubicBezTo>
                  <a:pt x="3957553" y="73398"/>
                  <a:pt x="3956869" y="73258"/>
                  <a:pt x="3956188" y="73119"/>
                </a:cubicBezTo>
                <a:close/>
                <a:moveTo>
                  <a:pt x="4078855" y="72262"/>
                </a:moveTo>
                <a:cubicBezTo>
                  <a:pt x="4074999" y="74016"/>
                  <a:pt x="4070265" y="75229"/>
                  <a:pt x="4070509" y="76206"/>
                </a:cubicBezTo>
                <a:cubicBezTo>
                  <a:pt x="4071581" y="79950"/>
                  <a:pt x="4078610" y="81046"/>
                  <a:pt x="4088277" y="81902"/>
                </a:cubicBezTo>
                <a:cubicBezTo>
                  <a:pt x="4084809" y="78357"/>
                  <a:pt x="4082272" y="75788"/>
                  <a:pt x="4078855" y="72262"/>
                </a:cubicBezTo>
                <a:close/>
                <a:moveTo>
                  <a:pt x="4335029" y="71645"/>
                </a:moveTo>
                <a:cubicBezTo>
                  <a:pt x="4334784" y="72103"/>
                  <a:pt x="4334539" y="72542"/>
                  <a:pt x="4334296" y="73000"/>
                </a:cubicBezTo>
                <a:cubicBezTo>
                  <a:pt x="4335029" y="72979"/>
                  <a:pt x="4335712" y="72979"/>
                  <a:pt x="4336443" y="72979"/>
                </a:cubicBezTo>
                <a:cubicBezTo>
                  <a:pt x="4336640" y="72700"/>
                  <a:pt x="4337128" y="72362"/>
                  <a:pt x="4336884" y="72142"/>
                </a:cubicBezTo>
                <a:cubicBezTo>
                  <a:pt x="4336640" y="71903"/>
                  <a:pt x="4335663" y="71804"/>
                  <a:pt x="4335029" y="71645"/>
                </a:cubicBezTo>
                <a:close/>
                <a:moveTo>
                  <a:pt x="4009344" y="71486"/>
                </a:moveTo>
                <a:cubicBezTo>
                  <a:pt x="4008074" y="71983"/>
                  <a:pt x="4006756" y="72481"/>
                  <a:pt x="4005489" y="72979"/>
                </a:cubicBezTo>
                <a:cubicBezTo>
                  <a:pt x="4009051" y="74613"/>
                  <a:pt x="4012613" y="76226"/>
                  <a:pt x="4016177" y="77859"/>
                </a:cubicBezTo>
                <a:cubicBezTo>
                  <a:pt x="4017595" y="77321"/>
                  <a:pt x="4018962" y="76784"/>
                  <a:pt x="4020375" y="76226"/>
                </a:cubicBezTo>
                <a:cubicBezTo>
                  <a:pt x="4016716" y="74652"/>
                  <a:pt x="4013007" y="73079"/>
                  <a:pt x="4009344" y="71486"/>
                </a:cubicBezTo>
                <a:close/>
                <a:moveTo>
                  <a:pt x="4318139" y="71187"/>
                </a:moveTo>
                <a:cubicBezTo>
                  <a:pt x="4317163" y="71804"/>
                  <a:pt x="4316137" y="72402"/>
                  <a:pt x="4315161" y="73019"/>
                </a:cubicBezTo>
                <a:cubicBezTo>
                  <a:pt x="4316527" y="73238"/>
                  <a:pt x="4318042" y="73697"/>
                  <a:pt x="4319260" y="73598"/>
                </a:cubicBezTo>
                <a:cubicBezTo>
                  <a:pt x="4320237" y="73518"/>
                  <a:pt x="4320872" y="72760"/>
                  <a:pt x="4321653" y="72282"/>
                </a:cubicBezTo>
                <a:cubicBezTo>
                  <a:pt x="4320481" y="71923"/>
                  <a:pt x="4319309" y="71546"/>
                  <a:pt x="4318139" y="71187"/>
                </a:cubicBezTo>
                <a:close/>
                <a:moveTo>
                  <a:pt x="4292974" y="70997"/>
                </a:moveTo>
                <a:cubicBezTo>
                  <a:pt x="4289559" y="70644"/>
                  <a:pt x="4285506" y="70938"/>
                  <a:pt x="4281331" y="71526"/>
                </a:cubicBezTo>
                <a:cubicBezTo>
                  <a:pt x="4280603" y="71624"/>
                  <a:pt x="4280015" y="71903"/>
                  <a:pt x="4278453" y="72402"/>
                </a:cubicBezTo>
                <a:cubicBezTo>
                  <a:pt x="4279870" y="76406"/>
                  <a:pt x="4285483" y="78576"/>
                  <a:pt x="4295831" y="77899"/>
                </a:cubicBezTo>
                <a:cubicBezTo>
                  <a:pt x="4298029" y="77760"/>
                  <a:pt x="4301541" y="75270"/>
                  <a:pt x="4300809" y="74353"/>
                </a:cubicBezTo>
                <a:cubicBezTo>
                  <a:pt x="4299175" y="72352"/>
                  <a:pt x="4296392" y="71351"/>
                  <a:pt x="4292974" y="70997"/>
                </a:cubicBezTo>
                <a:close/>
                <a:moveTo>
                  <a:pt x="4213824" y="69234"/>
                </a:moveTo>
                <a:cubicBezTo>
                  <a:pt x="4213824" y="70808"/>
                  <a:pt x="4213824" y="72042"/>
                  <a:pt x="4213824" y="73976"/>
                </a:cubicBezTo>
                <a:cubicBezTo>
                  <a:pt x="4197717" y="70490"/>
                  <a:pt x="4189320" y="74552"/>
                  <a:pt x="4179018" y="79155"/>
                </a:cubicBezTo>
                <a:cubicBezTo>
                  <a:pt x="4186976" y="81046"/>
                  <a:pt x="4193129" y="82520"/>
                  <a:pt x="4197912" y="83656"/>
                </a:cubicBezTo>
                <a:cubicBezTo>
                  <a:pt x="4211676" y="81086"/>
                  <a:pt x="4223539" y="80010"/>
                  <a:pt x="4231395" y="77122"/>
                </a:cubicBezTo>
                <a:cubicBezTo>
                  <a:pt x="4243163" y="72820"/>
                  <a:pt x="4252338" y="81166"/>
                  <a:pt x="4264883" y="76445"/>
                </a:cubicBezTo>
                <a:cubicBezTo>
                  <a:pt x="4263175" y="74393"/>
                  <a:pt x="4261126" y="71923"/>
                  <a:pt x="4260003" y="70570"/>
                </a:cubicBezTo>
                <a:cubicBezTo>
                  <a:pt x="4242036" y="70051"/>
                  <a:pt x="4227883" y="69653"/>
                  <a:pt x="4213824" y="69234"/>
                </a:cubicBezTo>
                <a:close/>
                <a:moveTo>
                  <a:pt x="3857778" y="66466"/>
                </a:moveTo>
                <a:cubicBezTo>
                  <a:pt x="3856655" y="66864"/>
                  <a:pt x="3855532" y="67283"/>
                  <a:pt x="3854409" y="67682"/>
                </a:cubicBezTo>
                <a:cubicBezTo>
                  <a:pt x="3856362" y="67840"/>
                  <a:pt x="3858365" y="68000"/>
                  <a:pt x="3861293" y="68240"/>
                </a:cubicBezTo>
                <a:cubicBezTo>
                  <a:pt x="3859586" y="67382"/>
                  <a:pt x="3858658" y="66924"/>
                  <a:pt x="3857778" y="66466"/>
                </a:cubicBezTo>
                <a:close/>
                <a:moveTo>
                  <a:pt x="4883204" y="65271"/>
                </a:moveTo>
                <a:cubicBezTo>
                  <a:pt x="4882911" y="65909"/>
                  <a:pt x="4882618" y="66526"/>
                  <a:pt x="4882325" y="67163"/>
                </a:cubicBezTo>
                <a:cubicBezTo>
                  <a:pt x="4887937" y="67582"/>
                  <a:pt x="4893551" y="67980"/>
                  <a:pt x="4899165" y="68398"/>
                </a:cubicBezTo>
                <a:cubicBezTo>
                  <a:pt x="4899409" y="67840"/>
                  <a:pt x="4899705" y="67283"/>
                  <a:pt x="4899946" y="66724"/>
                </a:cubicBezTo>
                <a:cubicBezTo>
                  <a:pt x="4894381" y="66248"/>
                  <a:pt x="4888768" y="65750"/>
                  <a:pt x="4883204" y="65271"/>
                </a:cubicBezTo>
                <a:close/>
                <a:moveTo>
                  <a:pt x="4928357" y="65212"/>
                </a:moveTo>
                <a:cubicBezTo>
                  <a:pt x="4924597" y="65291"/>
                  <a:pt x="4920839" y="65351"/>
                  <a:pt x="4917081" y="65430"/>
                </a:cubicBezTo>
                <a:cubicBezTo>
                  <a:pt x="4917081" y="65730"/>
                  <a:pt x="4917130" y="66008"/>
                  <a:pt x="4917130" y="66308"/>
                </a:cubicBezTo>
                <a:cubicBezTo>
                  <a:pt x="4920937" y="66308"/>
                  <a:pt x="4924695" y="66308"/>
                  <a:pt x="4928455" y="66308"/>
                </a:cubicBezTo>
                <a:cubicBezTo>
                  <a:pt x="4928405" y="65948"/>
                  <a:pt x="4928405" y="65590"/>
                  <a:pt x="4928357" y="65212"/>
                </a:cubicBezTo>
                <a:close/>
                <a:moveTo>
                  <a:pt x="4574408" y="63658"/>
                </a:moveTo>
                <a:cubicBezTo>
                  <a:pt x="4563524" y="63041"/>
                  <a:pt x="4563573" y="66166"/>
                  <a:pt x="4561378" y="69952"/>
                </a:cubicBezTo>
                <a:cubicBezTo>
                  <a:pt x="4573483" y="70430"/>
                  <a:pt x="4584270" y="70848"/>
                  <a:pt x="4596277" y="71326"/>
                </a:cubicBezTo>
                <a:cubicBezTo>
                  <a:pt x="4597450" y="68717"/>
                  <a:pt x="4598375" y="66665"/>
                  <a:pt x="4599110" y="65072"/>
                </a:cubicBezTo>
                <a:cubicBezTo>
                  <a:pt x="4589785" y="64534"/>
                  <a:pt x="4582073" y="64116"/>
                  <a:pt x="4574408" y="63658"/>
                </a:cubicBezTo>
                <a:close/>
                <a:moveTo>
                  <a:pt x="4282700" y="63380"/>
                </a:moveTo>
                <a:cubicBezTo>
                  <a:pt x="4282797" y="64076"/>
                  <a:pt x="4282846" y="64793"/>
                  <a:pt x="4282944" y="65490"/>
                </a:cubicBezTo>
                <a:cubicBezTo>
                  <a:pt x="4295927" y="65172"/>
                  <a:pt x="4308912" y="64872"/>
                  <a:pt x="4321897" y="64573"/>
                </a:cubicBezTo>
                <a:cubicBezTo>
                  <a:pt x="4321897" y="64176"/>
                  <a:pt x="4321897" y="63776"/>
                  <a:pt x="4321897" y="63380"/>
                </a:cubicBezTo>
                <a:cubicBezTo>
                  <a:pt x="4308815" y="63380"/>
                  <a:pt x="4295733" y="63380"/>
                  <a:pt x="4282700" y="63380"/>
                </a:cubicBezTo>
                <a:close/>
                <a:moveTo>
                  <a:pt x="4155784" y="59554"/>
                </a:moveTo>
                <a:cubicBezTo>
                  <a:pt x="4133673" y="60272"/>
                  <a:pt x="4111657" y="61685"/>
                  <a:pt x="4089641" y="62782"/>
                </a:cubicBezTo>
                <a:cubicBezTo>
                  <a:pt x="4085640" y="62980"/>
                  <a:pt x="4081590" y="63041"/>
                  <a:pt x="4077535" y="63161"/>
                </a:cubicBezTo>
                <a:cubicBezTo>
                  <a:pt x="4077389" y="63798"/>
                  <a:pt x="4077245" y="64434"/>
                  <a:pt x="4077099" y="65072"/>
                </a:cubicBezTo>
                <a:cubicBezTo>
                  <a:pt x="4088082" y="66069"/>
                  <a:pt x="4099065" y="67083"/>
                  <a:pt x="4110049" y="68079"/>
                </a:cubicBezTo>
                <a:cubicBezTo>
                  <a:pt x="4110925" y="68698"/>
                  <a:pt x="4111755" y="69314"/>
                  <a:pt x="4112634" y="69932"/>
                </a:cubicBezTo>
                <a:cubicBezTo>
                  <a:pt x="4106191" y="71088"/>
                  <a:pt x="4099698" y="72242"/>
                  <a:pt x="4094133" y="73238"/>
                </a:cubicBezTo>
                <a:cubicBezTo>
                  <a:pt x="4115513" y="85129"/>
                  <a:pt x="4120933" y="85049"/>
                  <a:pt x="4134552" y="74692"/>
                </a:cubicBezTo>
                <a:cubicBezTo>
                  <a:pt x="4128109" y="73199"/>
                  <a:pt x="4119273" y="70769"/>
                  <a:pt x="4129669" y="68558"/>
                </a:cubicBezTo>
                <a:cubicBezTo>
                  <a:pt x="4142898" y="65730"/>
                  <a:pt x="4156126" y="60491"/>
                  <a:pt x="4174334" y="64774"/>
                </a:cubicBezTo>
                <a:cubicBezTo>
                  <a:pt x="4180045" y="66127"/>
                  <a:pt x="4188587" y="65471"/>
                  <a:pt x="4195861" y="65730"/>
                </a:cubicBezTo>
                <a:cubicBezTo>
                  <a:pt x="4196155" y="64573"/>
                  <a:pt x="4196397" y="63419"/>
                  <a:pt x="4196691" y="62264"/>
                </a:cubicBezTo>
                <a:cubicBezTo>
                  <a:pt x="4184146" y="59414"/>
                  <a:pt x="4169795" y="59096"/>
                  <a:pt x="4155784" y="59554"/>
                </a:cubicBezTo>
                <a:close/>
                <a:moveTo>
                  <a:pt x="4786211" y="59156"/>
                </a:moveTo>
                <a:cubicBezTo>
                  <a:pt x="4785527" y="59256"/>
                  <a:pt x="4784847" y="59355"/>
                  <a:pt x="4784111" y="59455"/>
                </a:cubicBezTo>
                <a:cubicBezTo>
                  <a:pt x="4784993" y="59714"/>
                  <a:pt x="4785869" y="60013"/>
                  <a:pt x="4786845" y="60212"/>
                </a:cubicBezTo>
                <a:cubicBezTo>
                  <a:pt x="4786993" y="60232"/>
                  <a:pt x="4787677" y="59834"/>
                  <a:pt x="4788116" y="59614"/>
                </a:cubicBezTo>
                <a:cubicBezTo>
                  <a:pt x="4787529" y="59455"/>
                  <a:pt x="4786895" y="59316"/>
                  <a:pt x="4786211" y="59156"/>
                </a:cubicBezTo>
                <a:close/>
                <a:moveTo>
                  <a:pt x="4033119" y="58797"/>
                </a:moveTo>
                <a:cubicBezTo>
                  <a:pt x="4032045" y="59335"/>
                  <a:pt x="4028869" y="60908"/>
                  <a:pt x="4025649" y="62482"/>
                </a:cubicBezTo>
                <a:cubicBezTo>
                  <a:pt x="4029700" y="63838"/>
                  <a:pt x="4033314" y="65909"/>
                  <a:pt x="4037853" y="66366"/>
                </a:cubicBezTo>
                <a:cubicBezTo>
                  <a:pt x="4044590" y="67024"/>
                  <a:pt x="4052006" y="66546"/>
                  <a:pt x="4059280" y="66546"/>
                </a:cubicBezTo>
                <a:cubicBezTo>
                  <a:pt x="4050934" y="64055"/>
                  <a:pt x="4043221" y="61785"/>
                  <a:pt x="4033119" y="58797"/>
                </a:cubicBezTo>
                <a:close/>
                <a:moveTo>
                  <a:pt x="3875643" y="58498"/>
                </a:moveTo>
                <a:cubicBezTo>
                  <a:pt x="3875302" y="58758"/>
                  <a:pt x="3874621" y="59036"/>
                  <a:pt x="3874669" y="59295"/>
                </a:cubicBezTo>
                <a:cubicBezTo>
                  <a:pt x="3874621" y="59455"/>
                  <a:pt x="3875595" y="59614"/>
                  <a:pt x="3876132" y="59793"/>
                </a:cubicBezTo>
                <a:cubicBezTo>
                  <a:pt x="3876815" y="59654"/>
                  <a:pt x="3877451" y="59515"/>
                  <a:pt x="3878135" y="59375"/>
                </a:cubicBezTo>
                <a:cubicBezTo>
                  <a:pt x="3877305" y="59076"/>
                  <a:pt x="3876475" y="58797"/>
                  <a:pt x="3875643" y="58498"/>
                </a:cubicBezTo>
                <a:close/>
                <a:moveTo>
                  <a:pt x="3833910" y="57244"/>
                </a:moveTo>
                <a:cubicBezTo>
                  <a:pt x="3833811" y="57185"/>
                  <a:pt x="3832640" y="57523"/>
                  <a:pt x="3831956" y="57682"/>
                </a:cubicBezTo>
                <a:cubicBezTo>
                  <a:pt x="3832396" y="57902"/>
                  <a:pt x="3832835" y="58121"/>
                  <a:pt x="3833177" y="58321"/>
                </a:cubicBezTo>
                <a:cubicBezTo>
                  <a:pt x="3834007" y="58321"/>
                  <a:pt x="3834789" y="58321"/>
                  <a:pt x="3835570" y="58321"/>
                </a:cubicBezTo>
                <a:cubicBezTo>
                  <a:pt x="3835033" y="57942"/>
                  <a:pt x="3834591" y="57543"/>
                  <a:pt x="3833910" y="57244"/>
                </a:cubicBezTo>
                <a:close/>
                <a:moveTo>
                  <a:pt x="3796598" y="56853"/>
                </a:moveTo>
                <a:cubicBezTo>
                  <a:pt x="3789355" y="57125"/>
                  <a:pt x="3782118" y="58060"/>
                  <a:pt x="3774160" y="60212"/>
                </a:cubicBezTo>
                <a:cubicBezTo>
                  <a:pt x="3789246" y="63539"/>
                  <a:pt x="3800959" y="62940"/>
                  <a:pt x="3812431" y="61725"/>
                </a:cubicBezTo>
                <a:cubicBezTo>
                  <a:pt x="3814873" y="61466"/>
                  <a:pt x="3816139" y="59455"/>
                  <a:pt x="3819069" y="57484"/>
                </a:cubicBezTo>
                <a:cubicBezTo>
                  <a:pt x="3811089" y="56976"/>
                  <a:pt x="3803841" y="56582"/>
                  <a:pt x="3796598" y="56853"/>
                </a:cubicBezTo>
                <a:close/>
                <a:moveTo>
                  <a:pt x="3896977" y="56806"/>
                </a:moveTo>
                <a:cubicBezTo>
                  <a:pt x="3896537" y="57782"/>
                  <a:pt x="3896147" y="58738"/>
                  <a:pt x="3895706" y="59714"/>
                </a:cubicBezTo>
                <a:cubicBezTo>
                  <a:pt x="3901564" y="59914"/>
                  <a:pt x="3907471" y="60112"/>
                  <a:pt x="3913328" y="60212"/>
                </a:cubicBezTo>
                <a:cubicBezTo>
                  <a:pt x="3913522" y="60212"/>
                  <a:pt x="3913816" y="59156"/>
                  <a:pt x="3914353" y="57982"/>
                </a:cubicBezTo>
                <a:cubicBezTo>
                  <a:pt x="3908544" y="57583"/>
                  <a:pt x="3902785" y="57185"/>
                  <a:pt x="3896977" y="56806"/>
                </a:cubicBezTo>
                <a:close/>
                <a:moveTo>
                  <a:pt x="4050642" y="55988"/>
                </a:moveTo>
                <a:cubicBezTo>
                  <a:pt x="4050593" y="56248"/>
                  <a:pt x="4050349" y="56706"/>
                  <a:pt x="4050495" y="56727"/>
                </a:cubicBezTo>
                <a:cubicBezTo>
                  <a:pt x="4051521" y="56866"/>
                  <a:pt x="4052595" y="56926"/>
                  <a:pt x="4053715" y="57006"/>
                </a:cubicBezTo>
                <a:cubicBezTo>
                  <a:pt x="4053813" y="56746"/>
                  <a:pt x="4054058" y="56287"/>
                  <a:pt x="4053910" y="56268"/>
                </a:cubicBezTo>
                <a:cubicBezTo>
                  <a:pt x="4052839" y="56129"/>
                  <a:pt x="4051714" y="56068"/>
                  <a:pt x="4050642" y="55988"/>
                </a:cubicBezTo>
                <a:close/>
                <a:moveTo>
                  <a:pt x="4221391" y="55831"/>
                </a:moveTo>
                <a:cubicBezTo>
                  <a:pt x="4220951" y="56068"/>
                  <a:pt x="4220023" y="56488"/>
                  <a:pt x="4220121" y="56547"/>
                </a:cubicBezTo>
                <a:cubicBezTo>
                  <a:pt x="4221000" y="56946"/>
                  <a:pt x="4222025" y="57284"/>
                  <a:pt x="4223003" y="57623"/>
                </a:cubicBezTo>
                <a:cubicBezTo>
                  <a:pt x="4223441" y="57384"/>
                  <a:pt x="4223879" y="57145"/>
                  <a:pt x="4224367" y="56885"/>
                </a:cubicBezTo>
                <a:cubicBezTo>
                  <a:pt x="4223393" y="56526"/>
                  <a:pt x="4222367" y="56188"/>
                  <a:pt x="4221391" y="55831"/>
                </a:cubicBezTo>
                <a:close/>
                <a:moveTo>
                  <a:pt x="4752577" y="51308"/>
                </a:moveTo>
                <a:cubicBezTo>
                  <a:pt x="4751604" y="51926"/>
                  <a:pt x="4750626" y="52543"/>
                  <a:pt x="4749651" y="53161"/>
                </a:cubicBezTo>
                <a:cubicBezTo>
                  <a:pt x="4751067" y="53381"/>
                  <a:pt x="4752577" y="53858"/>
                  <a:pt x="4753847" y="53758"/>
                </a:cubicBezTo>
                <a:cubicBezTo>
                  <a:pt x="4754775" y="53678"/>
                  <a:pt x="4755410" y="52902"/>
                  <a:pt x="4756191" y="52425"/>
                </a:cubicBezTo>
                <a:cubicBezTo>
                  <a:pt x="4754971" y="52046"/>
                  <a:pt x="4753750" y="51688"/>
                  <a:pt x="4752577" y="51308"/>
                </a:cubicBezTo>
                <a:close/>
                <a:moveTo>
                  <a:pt x="4801539" y="49038"/>
                </a:moveTo>
                <a:cubicBezTo>
                  <a:pt x="4798269" y="49396"/>
                  <a:pt x="4794949" y="49735"/>
                  <a:pt x="4791678" y="50094"/>
                </a:cubicBezTo>
                <a:cubicBezTo>
                  <a:pt x="4791971" y="50532"/>
                  <a:pt x="4792264" y="50950"/>
                  <a:pt x="4792508" y="51388"/>
                </a:cubicBezTo>
                <a:cubicBezTo>
                  <a:pt x="4795829" y="51030"/>
                  <a:pt x="4799097" y="50651"/>
                  <a:pt x="4802369" y="50294"/>
                </a:cubicBezTo>
                <a:cubicBezTo>
                  <a:pt x="4802076" y="49875"/>
                  <a:pt x="4801833" y="49456"/>
                  <a:pt x="4801539" y="49038"/>
                </a:cubicBezTo>
                <a:close/>
                <a:moveTo>
                  <a:pt x="4013592" y="48899"/>
                </a:moveTo>
                <a:cubicBezTo>
                  <a:pt x="4005049" y="49178"/>
                  <a:pt x="3996458" y="49456"/>
                  <a:pt x="3987331" y="49775"/>
                </a:cubicBezTo>
                <a:cubicBezTo>
                  <a:pt x="3986257" y="54038"/>
                  <a:pt x="3985427" y="57523"/>
                  <a:pt x="3984205" y="62442"/>
                </a:cubicBezTo>
                <a:cubicBezTo>
                  <a:pt x="3994601" y="61765"/>
                  <a:pt x="4002999" y="61227"/>
                  <a:pt x="4011395" y="60670"/>
                </a:cubicBezTo>
                <a:cubicBezTo>
                  <a:pt x="4006124" y="57603"/>
                  <a:pt x="4002314" y="55392"/>
                  <a:pt x="3997482" y="52584"/>
                </a:cubicBezTo>
                <a:cubicBezTo>
                  <a:pt x="4002950" y="51707"/>
                  <a:pt x="4005733" y="51228"/>
                  <a:pt x="4008563" y="50790"/>
                </a:cubicBezTo>
                <a:cubicBezTo>
                  <a:pt x="4010467" y="50492"/>
                  <a:pt x="4012421" y="50234"/>
                  <a:pt x="4014372" y="49974"/>
                </a:cubicBezTo>
                <a:cubicBezTo>
                  <a:pt x="4014127" y="49616"/>
                  <a:pt x="4013834" y="49257"/>
                  <a:pt x="4013592" y="48899"/>
                </a:cubicBezTo>
                <a:close/>
                <a:moveTo>
                  <a:pt x="2376974" y="44796"/>
                </a:moveTo>
                <a:lnTo>
                  <a:pt x="2377121" y="44856"/>
                </a:lnTo>
                <a:lnTo>
                  <a:pt x="2376983" y="44841"/>
                </a:lnTo>
                <a:close/>
                <a:moveTo>
                  <a:pt x="4837710" y="43800"/>
                </a:moveTo>
                <a:cubicBezTo>
                  <a:pt x="4837465" y="44218"/>
                  <a:pt x="4837269" y="44636"/>
                  <a:pt x="4837025" y="45075"/>
                </a:cubicBezTo>
                <a:cubicBezTo>
                  <a:pt x="4837710" y="45075"/>
                  <a:pt x="4838345" y="45075"/>
                  <a:pt x="4839027" y="45075"/>
                </a:cubicBezTo>
                <a:cubicBezTo>
                  <a:pt x="4839175" y="44816"/>
                  <a:pt x="4839663" y="44496"/>
                  <a:pt x="4839419" y="44278"/>
                </a:cubicBezTo>
                <a:cubicBezTo>
                  <a:pt x="4839175" y="44058"/>
                  <a:pt x="4838296" y="43959"/>
                  <a:pt x="4837710" y="43800"/>
                </a:cubicBezTo>
                <a:close/>
                <a:moveTo>
                  <a:pt x="4662715" y="43381"/>
                </a:moveTo>
                <a:cubicBezTo>
                  <a:pt x="4662421" y="43620"/>
                  <a:pt x="4661787" y="43978"/>
                  <a:pt x="4661933" y="44038"/>
                </a:cubicBezTo>
                <a:cubicBezTo>
                  <a:pt x="4662421" y="44257"/>
                  <a:pt x="4663201" y="44358"/>
                  <a:pt x="4663835" y="44496"/>
                </a:cubicBezTo>
                <a:cubicBezTo>
                  <a:pt x="4664229" y="44118"/>
                  <a:pt x="4664617" y="43760"/>
                  <a:pt x="4665007" y="43381"/>
                </a:cubicBezTo>
                <a:cubicBezTo>
                  <a:pt x="4664229" y="43381"/>
                  <a:pt x="4663445" y="43381"/>
                  <a:pt x="4662715" y="43381"/>
                </a:cubicBezTo>
                <a:close/>
                <a:moveTo>
                  <a:pt x="4782355" y="43321"/>
                </a:moveTo>
                <a:cubicBezTo>
                  <a:pt x="4781135" y="43401"/>
                  <a:pt x="4779913" y="43600"/>
                  <a:pt x="4778693" y="43760"/>
                </a:cubicBezTo>
                <a:cubicBezTo>
                  <a:pt x="4779132" y="43959"/>
                  <a:pt x="4779621" y="44378"/>
                  <a:pt x="4779963" y="44358"/>
                </a:cubicBezTo>
                <a:cubicBezTo>
                  <a:pt x="4781183" y="44298"/>
                  <a:pt x="4782404" y="44079"/>
                  <a:pt x="4783576" y="43919"/>
                </a:cubicBezTo>
                <a:cubicBezTo>
                  <a:pt x="4783187" y="43720"/>
                  <a:pt x="4782697" y="43301"/>
                  <a:pt x="4782355" y="43321"/>
                </a:cubicBezTo>
                <a:close/>
                <a:moveTo>
                  <a:pt x="4698933" y="41489"/>
                </a:moveTo>
                <a:cubicBezTo>
                  <a:pt x="4694737" y="42126"/>
                  <a:pt x="4690536" y="42763"/>
                  <a:pt x="4686339" y="43401"/>
                </a:cubicBezTo>
                <a:cubicBezTo>
                  <a:pt x="4686681" y="43839"/>
                  <a:pt x="4686975" y="44278"/>
                  <a:pt x="4687317" y="44716"/>
                </a:cubicBezTo>
                <a:cubicBezTo>
                  <a:pt x="4691905" y="44238"/>
                  <a:pt x="4696541" y="43760"/>
                  <a:pt x="4701176" y="43281"/>
                </a:cubicBezTo>
                <a:cubicBezTo>
                  <a:pt x="4700447" y="42684"/>
                  <a:pt x="4699666" y="42087"/>
                  <a:pt x="4698933" y="41489"/>
                </a:cubicBezTo>
                <a:close/>
                <a:moveTo>
                  <a:pt x="4968775" y="40652"/>
                </a:moveTo>
                <a:cubicBezTo>
                  <a:pt x="4967847" y="41131"/>
                  <a:pt x="4966625" y="41569"/>
                  <a:pt x="4966235" y="42126"/>
                </a:cubicBezTo>
                <a:cubicBezTo>
                  <a:pt x="4966089" y="42306"/>
                  <a:pt x="4967994" y="42744"/>
                  <a:pt x="4968970" y="43062"/>
                </a:cubicBezTo>
                <a:cubicBezTo>
                  <a:pt x="4969847" y="42585"/>
                  <a:pt x="4971067" y="42126"/>
                  <a:pt x="4971458" y="41589"/>
                </a:cubicBezTo>
                <a:cubicBezTo>
                  <a:pt x="4971605" y="41410"/>
                  <a:pt x="4969701" y="40971"/>
                  <a:pt x="4968775" y="40652"/>
                </a:cubicBezTo>
                <a:close/>
                <a:moveTo>
                  <a:pt x="4846497" y="39080"/>
                </a:moveTo>
                <a:cubicBezTo>
                  <a:pt x="4854891" y="44436"/>
                  <a:pt x="4853523" y="44318"/>
                  <a:pt x="4850498" y="50154"/>
                </a:cubicBezTo>
                <a:cubicBezTo>
                  <a:pt x="4849083" y="52902"/>
                  <a:pt x="4853331" y="58717"/>
                  <a:pt x="4856210" y="58858"/>
                </a:cubicBezTo>
                <a:cubicBezTo>
                  <a:pt x="4875149" y="59754"/>
                  <a:pt x="4894675" y="60332"/>
                  <a:pt x="4913419" y="59275"/>
                </a:cubicBezTo>
                <a:cubicBezTo>
                  <a:pt x="4927527" y="58498"/>
                  <a:pt x="4940805" y="55133"/>
                  <a:pt x="4954571" y="52902"/>
                </a:cubicBezTo>
                <a:cubicBezTo>
                  <a:pt x="4947247" y="46210"/>
                  <a:pt x="4934409" y="50690"/>
                  <a:pt x="4923623" y="51009"/>
                </a:cubicBezTo>
                <a:cubicBezTo>
                  <a:pt x="4912247" y="51348"/>
                  <a:pt x="4900923" y="52006"/>
                  <a:pt x="4889599" y="52543"/>
                </a:cubicBezTo>
                <a:cubicBezTo>
                  <a:pt x="4888817" y="51667"/>
                  <a:pt x="4887987" y="50790"/>
                  <a:pt x="4887207" y="49935"/>
                </a:cubicBezTo>
                <a:cubicBezTo>
                  <a:pt x="4904147" y="48340"/>
                  <a:pt x="4908049" y="38701"/>
                  <a:pt x="4930991" y="40592"/>
                </a:cubicBezTo>
                <a:cubicBezTo>
                  <a:pt x="4927135" y="39697"/>
                  <a:pt x="4924063" y="39338"/>
                  <a:pt x="4920985" y="39298"/>
                </a:cubicBezTo>
                <a:cubicBezTo>
                  <a:pt x="4912101" y="39178"/>
                  <a:pt x="4903217" y="39080"/>
                  <a:pt x="4894284" y="39140"/>
                </a:cubicBezTo>
                <a:cubicBezTo>
                  <a:pt x="4870903" y="39298"/>
                  <a:pt x="4870903" y="39338"/>
                  <a:pt x="4868999" y="48220"/>
                </a:cubicBezTo>
                <a:close/>
                <a:moveTo>
                  <a:pt x="4810473" y="39019"/>
                </a:moveTo>
                <a:cubicBezTo>
                  <a:pt x="4805785" y="40214"/>
                  <a:pt x="4801490" y="41330"/>
                  <a:pt x="4793485" y="43360"/>
                </a:cubicBezTo>
                <a:cubicBezTo>
                  <a:pt x="4814867" y="45432"/>
                  <a:pt x="4814867" y="45432"/>
                  <a:pt x="4810473" y="39019"/>
                </a:cubicBezTo>
                <a:close/>
                <a:moveTo>
                  <a:pt x="4715284" y="38102"/>
                </a:moveTo>
                <a:cubicBezTo>
                  <a:pt x="4715284" y="40155"/>
                  <a:pt x="4713774" y="42286"/>
                  <a:pt x="4715577" y="42982"/>
                </a:cubicBezTo>
                <a:cubicBezTo>
                  <a:pt x="4721487" y="45274"/>
                  <a:pt x="4727685" y="44597"/>
                  <a:pt x="4742767" y="40872"/>
                </a:cubicBezTo>
                <a:cubicBezTo>
                  <a:pt x="4735201" y="40116"/>
                  <a:pt x="4726999" y="39278"/>
                  <a:pt x="4715284" y="38102"/>
                </a:cubicBezTo>
                <a:close/>
                <a:moveTo>
                  <a:pt x="4029407" y="29260"/>
                </a:moveTo>
                <a:cubicBezTo>
                  <a:pt x="4029016" y="29599"/>
                  <a:pt x="4028674" y="29957"/>
                  <a:pt x="4028283" y="30295"/>
                </a:cubicBezTo>
                <a:cubicBezTo>
                  <a:pt x="4029016" y="30295"/>
                  <a:pt x="4029846" y="30374"/>
                  <a:pt x="4030482" y="30275"/>
                </a:cubicBezTo>
                <a:cubicBezTo>
                  <a:pt x="4030871" y="30195"/>
                  <a:pt x="4031018" y="29877"/>
                  <a:pt x="4031312" y="29658"/>
                </a:cubicBezTo>
                <a:cubicBezTo>
                  <a:pt x="4030676" y="29519"/>
                  <a:pt x="4030043" y="29400"/>
                  <a:pt x="4029407" y="29260"/>
                </a:cubicBezTo>
                <a:close/>
                <a:moveTo>
                  <a:pt x="4052644" y="27546"/>
                </a:moveTo>
                <a:cubicBezTo>
                  <a:pt x="4052644" y="27726"/>
                  <a:pt x="4052644" y="27924"/>
                  <a:pt x="4052644" y="28104"/>
                </a:cubicBezTo>
                <a:cubicBezTo>
                  <a:pt x="4054985" y="28104"/>
                  <a:pt x="4057281" y="28104"/>
                  <a:pt x="4059621" y="28104"/>
                </a:cubicBezTo>
                <a:cubicBezTo>
                  <a:pt x="4059621" y="27924"/>
                  <a:pt x="4059621" y="27726"/>
                  <a:pt x="4059621" y="27546"/>
                </a:cubicBezTo>
                <a:cubicBezTo>
                  <a:pt x="4057281" y="27546"/>
                  <a:pt x="4054985" y="27546"/>
                  <a:pt x="4052644" y="27546"/>
                </a:cubicBezTo>
                <a:close/>
                <a:moveTo>
                  <a:pt x="4164475" y="24340"/>
                </a:moveTo>
                <a:cubicBezTo>
                  <a:pt x="4157347" y="24858"/>
                  <a:pt x="4150171" y="25376"/>
                  <a:pt x="4142996" y="25874"/>
                </a:cubicBezTo>
                <a:cubicBezTo>
                  <a:pt x="4143387" y="26571"/>
                  <a:pt x="4143777" y="27267"/>
                  <a:pt x="4144168" y="27965"/>
                </a:cubicBezTo>
                <a:cubicBezTo>
                  <a:pt x="4151197" y="27248"/>
                  <a:pt x="4158275" y="26551"/>
                  <a:pt x="4165305" y="25834"/>
                </a:cubicBezTo>
                <a:cubicBezTo>
                  <a:pt x="4165011" y="25335"/>
                  <a:pt x="4164767" y="24838"/>
                  <a:pt x="4164475" y="24340"/>
                </a:cubicBezTo>
                <a:close/>
                <a:moveTo>
                  <a:pt x="4090279" y="19818"/>
                </a:moveTo>
                <a:cubicBezTo>
                  <a:pt x="4085493" y="22567"/>
                  <a:pt x="4081151" y="25056"/>
                  <a:pt x="4075439" y="28363"/>
                </a:cubicBezTo>
                <a:cubicBezTo>
                  <a:pt x="4099307" y="27945"/>
                  <a:pt x="4099307" y="27945"/>
                  <a:pt x="4090279" y="19818"/>
                </a:cubicBezTo>
                <a:close/>
                <a:moveTo>
                  <a:pt x="4095429" y="5019"/>
                </a:moveTo>
                <a:lnTo>
                  <a:pt x="4095345" y="5085"/>
                </a:lnTo>
                <a:lnTo>
                  <a:pt x="4095257" y="5060"/>
                </a:lnTo>
                <a:close/>
                <a:moveTo>
                  <a:pt x="4095453" y="5000"/>
                </a:moveTo>
                <a:lnTo>
                  <a:pt x="4095470" y="5009"/>
                </a:lnTo>
                <a:lnTo>
                  <a:pt x="4095429" y="5019"/>
                </a:lnTo>
                <a:close/>
                <a:moveTo>
                  <a:pt x="4161007" y="4262"/>
                </a:moveTo>
                <a:cubicBezTo>
                  <a:pt x="4153049" y="6931"/>
                  <a:pt x="4146072" y="9262"/>
                  <a:pt x="4137773" y="12050"/>
                </a:cubicBezTo>
                <a:cubicBezTo>
                  <a:pt x="4149976" y="12050"/>
                  <a:pt x="4159838" y="12050"/>
                  <a:pt x="4172236" y="12050"/>
                </a:cubicBezTo>
                <a:cubicBezTo>
                  <a:pt x="4167404" y="8705"/>
                  <a:pt x="4163937" y="6315"/>
                  <a:pt x="4161007" y="4262"/>
                </a:cubicBezTo>
                <a:close/>
                <a:moveTo>
                  <a:pt x="4176922" y="0"/>
                </a:moveTo>
                <a:cubicBezTo>
                  <a:pt x="4181753" y="3725"/>
                  <a:pt x="4184586" y="8744"/>
                  <a:pt x="4192248" y="11055"/>
                </a:cubicBezTo>
                <a:cubicBezTo>
                  <a:pt x="4199667" y="13265"/>
                  <a:pt x="4212115" y="12688"/>
                  <a:pt x="4221879" y="13305"/>
                </a:cubicBezTo>
                <a:cubicBezTo>
                  <a:pt x="4223491" y="16373"/>
                  <a:pt x="4214508" y="19838"/>
                  <a:pt x="4227688" y="20894"/>
                </a:cubicBezTo>
                <a:cubicBezTo>
                  <a:pt x="4242134" y="22049"/>
                  <a:pt x="4217585" y="26531"/>
                  <a:pt x="4230029" y="28064"/>
                </a:cubicBezTo>
                <a:cubicBezTo>
                  <a:pt x="4196447" y="34398"/>
                  <a:pt x="4159151" y="29180"/>
                  <a:pt x="4122738" y="31850"/>
                </a:cubicBezTo>
                <a:cubicBezTo>
                  <a:pt x="4124592" y="37028"/>
                  <a:pt x="4127669" y="40155"/>
                  <a:pt x="4138164" y="41987"/>
                </a:cubicBezTo>
                <a:cubicBezTo>
                  <a:pt x="4142457" y="42744"/>
                  <a:pt x="4144607" y="45532"/>
                  <a:pt x="4150952" y="49337"/>
                </a:cubicBezTo>
                <a:cubicBezTo>
                  <a:pt x="4170039" y="49755"/>
                  <a:pt x="4194983" y="50014"/>
                  <a:pt x="4219828" y="50950"/>
                </a:cubicBezTo>
                <a:cubicBezTo>
                  <a:pt x="4230175" y="51329"/>
                  <a:pt x="4240183" y="53122"/>
                  <a:pt x="4250873" y="54336"/>
                </a:cubicBezTo>
                <a:cubicBezTo>
                  <a:pt x="4250873" y="54436"/>
                  <a:pt x="4251020" y="53062"/>
                  <a:pt x="4251166" y="51688"/>
                </a:cubicBezTo>
                <a:cubicBezTo>
                  <a:pt x="4256242" y="49516"/>
                  <a:pt x="4265518" y="55492"/>
                  <a:pt x="4268934" y="50154"/>
                </a:cubicBezTo>
                <a:cubicBezTo>
                  <a:pt x="4283774" y="50870"/>
                  <a:pt x="4298663" y="51448"/>
                  <a:pt x="4313402" y="52365"/>
                </a:cubicBezTo>
                <a:cubicBezTo>
                  <a:pt x="4327413" y="53220"/>
                  <a:pt x="4341373" y="55352"/>
                  <a:pt x="4355286" y="55254"/>
                </a:cubicBezTo>
                <a:cubicBezTo>
                  <a:pt x="4368759" y="55153"/>
                  <a:pt x="4379497" y="55153"/>
                  <a:pt x="4391017" y="59076"/>
                </a:cubicBezTo>
                <a:cubicBezTo>
                  <a:pt x="4398682" y="61666"/>
                  <a:pt x="4411909" y="62125"/>
                  <a:pt x="4422795" y="62382"/>
                </a:cubicBezTo>
                <a:cubicBezTo>
                  <a:pt x="4441929" y="62841"/>
                  <a:pt x="4461209" y="62264"/>
                  <a:pt x="4480395" y="62423"/>
                </a:cubicBezTo>
                <a:cubicBezTo>
                  <a:pt x="4486251" y="62463"/>
                  <a:pt x="4492112" y="63480"/>
                  <a:pt x="4503530" y="64614"/>
                </a:cubicBezTo>
                <a:cubicBezTo>
                  <a:pt x="4477516" y="72042"/>
                  <a:pt x="4452622" y="69633"/>
                  <a:pt x="4429921" y="70570"/>
                </a:cubicBezTo>
                <a:cubicBezTo>
                  <a:pt x="4405857" y="71565"/>
                  <a:pt x="4381353" y="70789"/>
                  <a:pt x="4354505" y="70789"/>
                </a:cubicBezTo>
                <a:cubicBezTo>
                  <a:pt x="4368564" y="73338"/>
                  <a:pt x="4379936" y="75528"/>
                  <a:pt x="4391603" y="77420"/>
                </a:cubicBezTo>
                <a:cubicBezTo>
                  <a:pt x="4395995" y="78138"/>
                  <a:pt x="4401075" y="78496"/>
                  <a:pt x="4405808" y="78398"/>
                </a:cubicBezTo>
                <a:cubicBezTo>
                  <a:pt x="4433145" y="77820"/>
                  <a:pt x="4460576" y="77500"/>
                  <a:pt x="4487717" y="76166"/>
                </a:cubicBezTo>
                <a:cubicBezTo>
                  <a:pt x="4497234" y="75708"/>
                  <a:pt x="4505973" y="72640"/>
                  <a:pt x="4515053" y="70769"/>
                </a:cubicBezTo>
                <a:lnTo>
                  <a:pt x="4514907" y="70828"/>
                </a:lnTo>
                <a:cubicBezTo>
                  <a:pt x="4523792" y="73318"/>
                  <a:pt x="4532088" y="75070"/>
                  <a:pt x="4537555" y="69154"/>
                </a:cubicBezTo>
                <a:cubicBezTo>
                  <a:pt x="4540973" y="65450"/>
                  <a:pt x="4545463" y="61905"/>
                  <a:pt x="4552151" y="58738"/>
                </a:cubicBezTo>
                <a:cubicBezTo>
                  <a:pt x="4552151" y="55194"/>
                  <a:pt x="4552151" y="51646"/>
                  <a:pt x="4552151" y="47366"/>
                </a:cubicBezTo>
                <a:cubicBezTo>
                  <a:pt x="4578169" y="47665"/>
                  <a:pt x="4602526" y="41888"/>
                  <a:pt x="4628203" y="48838"/>
                </a:cubicBezTo>
                <a:cubicBezTo>
                  <a:pt x="4616975" y="49835"/>
                  <a:pt x="4605795" y="50810"/>
                  <a:pt x="4594715" y="51806"/>
                </a:cubicBezTo>
                <a:cubicBezTo>
                  <a:pt x="4613655" y="61885"/>
                  <a:pt x="4645579" y="54556"/>
                  <a:pt x="4671792" y="61050"/>
                </a:cubicBezTo>
                <a:cubicBezTo>
                  <a:pt x="4661200" y="63220"/>
                  <a:pt x="4653341" y="64833"/>
                  <a:pt x="4645531" y="66446"/>
                </a:cubicBezTo>
                <a:cubicBezTo>
                  <a:pt x="4645676" y="66964"/>
                  <a:pt x="4645775" y="67502"/>
                  <a:pt x="4645921" y="68020"/>
                </a:cubicBezTo>
                <a:cubicBezTo>
                  <a:pt x="4667742" y="68020"/>
                  <a:pt x="4689560" y="68020"/>
                  <a:pt x="4712308" y="68020"/>
                </a:cubicBezTo>
                <a:cubicBezTo>
                  <a:pt x="4712993" y="58897"/>
                  <a:pt x="4688048" y="68419"/>
                  <a:pt x="4684875" y="61746"/>
                </a:cubicBezTo>
                <a:cubicBezTo>
                  <a:pt x="4685900" y="57484"/>
                  <a:pt x="4704595" y="55073"/>
                  <a:pt x="4696053" y="48220"/>
                </a:cubicBezTo>
                <a:cubicBezTo>
                  <a:pt x="4678090" y="51209"/>
                  <a:pt x="4660223" y="51926"/>
                  <a:pt x="4642114" y="49974"/>
                </a:cubicBezTo>
                <a:cubicBezTo>
                  <a:pt x="4643141" y="39956"/>
                  <a:pt x="4637233" y="37704"/>
                  <a:pt x="4613949" y="37068"/>
                </a:cubicBezTo>
                <a:cubicBezTo>
                  <a:pt x="4570455" y="35872"/>
                  <a:pt x="4527501" y="40273"/>
                  <a:pt x="4484057" y="39019"/>
                </a:cubicBezTo>
                <a:cubicBezTo>
                  <a:pt x="4467899" y="43182"/>
                  <a:pt x="4451645" y="38561"/>
                  <a:pt x="4435387" y="39019"/>
                </a:cubicBezTo>
                <a:cubicBezTo>
                  <a:pt x="4419379" y="39478"/>
                  <a:pt x="4403269" y="39119"/>
                  <a:pt x="4384573" y="39119"/>
                </a:cubicBezTo>
                <a:cubicBezTo>
                  <a:pt x="4386771" y="35932"/>
                  <a:pt x="4388090" y="33960"/>
                  <a:pt x="4388871" y="32784"/>
                </a:cubicBezTo>
                <a:cubicBezTo>
                  <a:pt x="4397459" y="33761"/>
                  <a:pt x="4404783" y="35534"/>
                  <a:pt x="4411372" y="35176"/>
                </a:cubicBezTo>
                <a:cubicBezTo>
                  <a:pt x="4433874" y="34000"/>
                  <a:pt x="4455889" y="29638"/>
                  <a:pt x="4480101" y="36231"/>
                </a:cubicBezTo>
                <a:cubicBezTo>
                  <a:pt x="4480687" y="33003"/>
                  <a:pt x="4480931" y="31531"/>
                  <a:pt x="4481322" y="29559"/>
                </a:cubicBezTo>
                <a:cubicBezTo>
                  <a:pt x="4496407" y="28602"/>
                  <a:pt x="4511293" y="28363"/>
                  <a:pt x="4525987" y="31092"/>
                </a:cubicBezTo>
                <a:cubicBezTo>
                  <a:pt x="4538435" y="33402"/>
                  <a:pt x="4550099" y="34120"/>
                  <a:pt x="4561231" y="29101"/>
                </a:cubicBezTo>
                <a:cubicBezTo>
                  <a:pt x="4564989" y="27406"/>
                  <a:pt x="4576703" y="26412"/>
                  <a:pt x="4581050" y="27526"/>
                </a:cubicBezTo>
                <a:cubicBezTo>
                  <a:pt x="4603015" y="33144"/>
                  <a:pt x="4622003" y="27766"/>
                  <a:pt x="4641381" y="25456"/>
                </a:cubicBezTo>
                <a:cubicBezTo>
                  <a:pt x="4659784" y="23264"/>
                  <a:pt x="4659443" y="22727"/>
                  <a:pt x="4676526" y="28084"/>
                </a:cubicBezTo>
                <a:cubicBezTo>
                  <a:pt x="4682045" y="27447"/>
                  <a:pt x="4688147" y="26591"/>
                  <a:pt x="4694394" y="26073"/>
                </a:cubicBezTo>
                <a:cubicBezTo>
                  <a:pt x="4714116" y="24420"/>
                  <a:pt x="4733397" y="23204"/>
                  <a:pt x="4754336" y="23941"/>
                </a:cubicBezTo>
                <a:cubicBezTo>
                  <a:pt x="4787335" y="25116"/>
                  <a:pt x="4820773" y="23941"/>
                  <a:pt x="4854063" y="23703"/>
                </a:cubicBezTo>
                <a:cubicBezTo>
                  <a:pt x="4862165" y="23643"/>
                  <a:pt x="4870268" y="23444"/>
                  <a:pt x="4878323" y="23145"/>
                </a:cubicBezTo>
                <a:cubicBezTo>
                  <a:pt x="4894821" y="22527"/>
                  <a:pt x="4908197" y="28303"/>
                  <a:pt x="4926111" y="26292"/>
                </a:cubicBezTo>
                <a:cubicBezTo>
                  <a:pt x="4941147" y="24598"/>
                  <a:pt x="4957448" y="24559"/>
                  <a:pt x="4973216" y="24201"/>
                </a:cubicBezTo>
                <a:cubicBezTo>
                  <a:pt x="4978243" y="24082"/>
                  <a:pt x="4986250" y="24739"/>
                  <a:pt x="4988103" y="26092"/>
                </a:cubicBezTo>
                <a:cubicBezTo>
                  <a:pt x="4994403" y="30813"/>
                  <a:pt x="5005968" y="29938"/>
                  <a:pt x="5013926" y="29679"/>
                </a:cubicBezTo>
                <a:cubicBezTo>
                  <a:pt x="5057957" y="28244"/>
                  <a:pt x="5101548" y="31611"/>
                  <a:pt x="5145431" y="30992"/>
                </a:cubicBezTo>
                <a:cubicBezTo>
                  <a:pt x="5155143" y="30853"/>
                  <a:pt x="5167297" y="30355"/>
                  <a:pt x="5168225" y="37447"/>
                </a:cubicBezTo>
                <a:cubicBezTo>
                  <a:pt x="5112873" y="37187"/>
                  <a:pt x="5058590" y="36071"/>
                  <a:pt x="5004555" y="38063"/>
                </a:cubicBezTo>
                <a:cubicBezTo>
                  <a:pt x="5004457" y="38741"/>
                  <a:pt x="5004359" y="39438"/>
                  <a:pt x="5004261" y="40116"/>
                </a:cubicBezTo>
                <a:cubicBezTo>
                  <a:pt x="5010753" y="40672"/>
                  <a:pt x="5017295" y="41230"/>
                  <a:pt x="5025933" y="41968"/>
                </a:cubicBezTo>
                <a:cubicBezTo>
                  <a:pt x="5022224" y="45414"/>
                  <a:pt x="5019151" y="48281"/>
                  <a:pt x="5017588" y="49796"/>
                </a:cubicBezTo>
                <a:cubicBezTo>
                  <a:pt x="4999963" y="49796"/>
                  <a:pt x="4984883" y="49796"/>
                  <a:pt x="4967994" y="49796"/>
                </a:cubicBezTo>
                <a:cubicBezTo>
                  <a:pt x="4969798" y="52524"/>
                  <a:pt x="4971116" y="54556"/>
                  <a:pt x="4972825" y="57125"/>
                </a:cubicBezTo>
                <a:cubicBezTo>
                  <a:pt x="4966431" y="58081"/>
                  <a:pt x="4960623" y="58938"/>
                  <a:pt x="4953741" y="59954"/>
                </a:cubicBezTo>
                <a:cubicBezTo>
                  <a:pt x="4954521" y="63498"/>
                  <a:pt x="4957011" y="67203"/>
                  <a:pt x="4955449" y="70570"/>
                </a:cubicBezTo>
                <a:cubicBezTo>
                  <a:pt x="4954179" y="73318"/>
                  <a:pt x="4948029" y="75688"/>
                  <a:pt x="4943100" y="78815"/>
                </a:cubicBezTo>
                <a:cubicBezTo>
                  <a:pt x="4953398" y="79512"/>
                  <a:pt x="4965894" y="80328"/>
                  <a:pt x="4983515" y="81525"/>
                </a:cubicBezTo>
                <a:cubicBezTo>
                  <a:pt x="4974583" y="77760"/>
                  <a:pt x="4968873" y="75350"/>
                  <a:pt x="4960037" y="71645"/>
                </a:cubicBezTo>
                <a:cubicBezTo>
                  <a:pt x="4974829" y="71645"/>
                  <a:pt x="4985175" y="71645"/>
                  <a:pt x="5000455" y="71645"/>
                </a:cubicBezTo>
                <a:cubicBezTo>
                  <a:pt x="4992058" y="67542"/>
                  <a:pt x="4986689" y="64913"/>
                  <a:pt x="4981272" y="62264"/>
                </a:cubicBezTo>
                <a:cubicBezTo>
                  <a:pt x="4983319" y="58540"/>
                  <a:pt x="4987129" y="56248"/>
                  <a:pt x="4998111" y="58041"/>
                </a:cubicBezTo>
                <a:cubicBezTo>
                  <a:pt x="5006166" y="59355"/>
                  <a:pt x="5014657" y="60212"/>
                  <a:pt x="5024177" y="61427"/>
                </a:cubicBezTo>
                <a:cubicBezTo>
                  <a:pt x="5028325" y="65152"/>
                  <a:pt x="5033451" y="69713"/>
                  <a:pt x="5039211" y="74892"/>
                </a:cubicBezTo>
                <a:cubicBezTo>
                  <a:pt x="5034183" y="75369"/>
                  <a:pt x="5026521" y="76107"/>
                  <a:pt x="5018809" y="76843"/>
                </a:cubicBezTo>
                <a:cubicBezTo>
                  <a:pt x="5018809" y="77381"/>
                  <a:pt x="5018809" y="77918"/>
                  <a:pt x="5018760" y="78458"/>
                </a:cubicBezTo>
                <a:cubicBezTo>
                  <a:pt x="5033549" y="79155"/>
                  <a:pt x="5048389" y="79870"/>
                  <a:pt x="5066155" y="80708"/>
                </a:cubicBezTo>
                <a:cubicBezTo>
                  <a:pt x="5060347" y="85288"/>
                  <a:pt x="5058007" y="87360"/>
                  <a:pt x="5046435" y="86225"/>
                </a:cubicBezTo>
                <a:cubicBezTo>
                  <a:pt x="5031109" y="84750"/>
                  <a:pt x="5014756" y="84970"/>
                  <a:pt x="4999429" y="84472"/>
                </a:cubicBezTo>
                <a:lnTo>
                  <a:pt x="4993380" y="94643"/>
                </a:lnTo>
                <a:lnTo>
                  <a:pt x="4993376" y="94630"/>
                </a:lnTo>
                <a:lnTo>
                  <a:pt x="4993204" y="94669"/>
                </a:lnTo>
                <a:lnTo>
                  <a:pt x="4982302" y="89391"/>
                </a:lnTo>
                <a:cubicBezTo>
                  <a:pt x="4977841" y="88181"/>
                  <a:pt x="4972361" y="87678"/>
                  <a:pt x="4965161" y="88296"/>
                </a:cubicBezTo>
                <a:cubicBezTo>
                  <a:pt x="4961941" y="88575"/>
                  <a:pt x="4957937" y="87280"/>
                  <a:pt x="4954277" y="86703"/>
                </a:cubicBezTo>
                <a:lnTo>
                  <a:pt x="4954374" y="86763"/>
                </a:lnTo>
                <a:cubicBezTo>
                  <a:pt x="4947297" y="84692"/>
                  <a:pt x="4941414" y="84999"/>
                  <a:pt x="4935837" y="86038"/>
                </a:cubicBezTo>
                <a:cubicBezTo>
                  <a:pt x="4930259" y="87076"/>
                  <a:pt x="4924988" y="88844"/>
                  <a:pt x="4919129" y="89691"/>
                </a:cubicBezTo>
                <a:cubicBezTo>
                  <a:pt x="4936169" y="89212"/>
                  <a:pt x="4947638" y="97577"/>
                  <a:pt x="4965943" y="94172"/>
                </a:cubicBezTo>
                <a:cubicBezTo>
                  <a:pt x="4970189" y="97458"/>
                  <a:pt x="4974692" y="98200"/>
                  <a:pt x="4979311" y="97808"/>
                </a:cubicBezTo>
                <a:lnTo>
                  <a:pt x="4993204" y="94669"/>
                </a:lnTo>
                <a:lnTo>
                  <a:pt x="4993327" y="94729"/>
                </a:lnTo>
                <a:lnTo>
                  <a:pt x="4993380" y="94643"/>
                </a:lnTo>
                <a:lnTo>
                  <a:pt x="4995815" y="104589"/>
                </a:lnTo>
                <a:cubicBezTo>
                  <a:pt x="5009239" y="103055"/>
                  <a:pt x="5020613" y="101741"/>
                  <a:pt x="5031940" y="100446"/>
                </a:cubicBezTo>
                <a:cubicBezTo>
                  <a:pt x="5035209" y="100585"/>
                  <a:pt x="5038481" y="100725"/>
                  <a:pt x="5041749" y="100864"/>
                </a:cubicBezTo>
                <a:cubicBezTo>
                  <a:pt x="5056102" y="101263"/>
                  <a:pt x="5070405" y="101641"/>
                  <a:pt x="5087098" y="102100"/>
                </a:cubicBezTo>
                <a:cubicBezTo>
                  <a:pt x="5085681" y="98753"/>
                  <a:pt x="5084705" y="96403"/>
                  <a:pt x="5083191" y="92817"/>
                </a:cubicBezTo>
                <a:lnTo>
                  <a:pt x="5193971" y="93757"/>
                </a:lnTo>
                <a:lnTo>
                  <a:pt x="5191391" y="94488"/>
                </a:lnTo>
                <a:cubicBezTo>
                  <a:pt x="5183879" y="96851"/>
                  <a:pt x="5176337" y="98728"/>
                  <a:pt x="5165428" y="98888"/>
                </a:cubicBezTo>
                <a:lnTo>
                  <a:pt x="5161879" y="99535"/>
                </a:lnTo>
                <a:lnTo>
                  <a:pt x="5157683" y="97558"/>
                </a:lnTo>
                <a:cubicBezTo>
                  <a:pt x="5144601" y="101163"/>
                  <a:pt x="5131568" y="104768"/>
                  <a:pt x="5118290" y="108433"/>
                </a:cubicBezTo>
                <a:lnTo>
                  <a:pt x="5138657" y="109063"/>
                </a:lnTo>
                <a:lnTo>
                  <a:pt x="5134969" y="112591"/>
                </a:lnTo>
                <a:cubicBezTo>
                  <a:pt x="5150637" y="110938"/>
                  <a:pt x="5163525" y="109584"/>
                  <a:pt x="5176362" y="108229"/>
                </a:cubicBezTo>
                <a:cubicBezTo>
                  <a:pt x="5176899" y="108906"/>
                  <a:pt x="5177389" y="109564"/>
                  <a:pt x="5177925" y="110241"/>
                </a:cubicBezTo>
                <a:cubicBezTo>
                  <a:pt x="5170113" y="111715"/>
                  <a:pt x="5162157" y="113089"/>
                  <a:pt x="5154493" y="114702"/>
                </a:cubicBezTo>
                <a:cubicBezTo>
                  <a:pt x="5143021" y="117113"/>
                  <a:pt x="5131259" y="119363"/>
                  <a:pt x="5120520" y="122271"/>
                </a:cubicBezTo>
                <a:cubicBezTo>
                  <a:pt x="5104801" y="126514"/>
                  <a:pt x="5089328" y="130617"/>
                  <a:pt x="5069265" y="129999"/>
                </a:cubicBezTo>
                <a:cubicBezTo>
                  <a:pt x="5057259" y="129620"/>
                  <a:pt x="5052426" y="132528"/>
                  <a:pt x="5049740" y="137329"/>
                </a:cubicBezTo>
                <a:lnTo>
                  <a:pt x="5079151" y="136038"/>
                </a:lnTo>
                <a:lnTo>
                  <a:pt x="5035388" y="145934"/>
                </a:lnTo>
                <a:cubicBezTo>
                  <a:pt x="5024895" y="141433"/>
                  <a:pt x="5018646" y="134899"/>
                  <a:pt x="5000143" y="139659"/>
                </a:cubicBezTo>
                <a:cubicBezTo>
                  <a:pt x="5002146" y="141572"/>
                  <a:pt x="5004197" y="143543"/>
                  <a:pt x="5006638" y="145854"/>
                </a:cubicBezTo>
                <a:cubicBezTo>
                  <a:pt x="4995263" y="147069"/>
                  <a:pt x="4984622" y="148184"/>
                  <a:pt x="4972419" y="149479"/>
                </a:cubicBezTo>
                <a:cubicBezTo>
                  <a:pt x="4973885" y="146851"/>
                  <a:pt x="4975203" y="144501"/>
                  <a:pt x="4976420" y="142269"/>
                </a:cubicBezTo>
                <a:cubicBezTo>
                  <a:pt x="4951285" y="133226"/>
                  <a:pt x="4928731" y="144579"/>
                  <a:pt x="4901932" y="143125"/>
                </a:cubicBezTo>
                <a:cubicBezTo>
                  <a:pt x="4931515" y="138027"/>
                  <a:pt x="4958019" y="133465"/>
                  <a:pt x="4985062" y="128805"/>
                </a:cubicBezTo>
                <a:cubicBezTo>
                  <a:pt x="4979497" y="124522"/>
                  <a:pt x="4972859" y="124323"/>
                  <a:pt x="4965439" y="125598"/>
                </a:cubicBezTo>
                <a:cubicBezTo>
                  <a:pt x="4956505" y="127131"/>
                  <a:pt x="4947622" y="128765"/>
                  <a:pt x="4938932" y="130517"/>
                </a:cubicBezTo>
                <a:cubicBezTo>
                  <a:pt x="4920676" y="134223"/>
                  <a:pt x="4901981" y="136772"/>
                  <a:pt x="4882260" y="135577"/>
                </a:cubicBezTo>
                <a:cubicBezTo>
                  <a:pt x="4893096" y="131175"/>
                  <a:pt x="4902421" y="125876"/>
                  <a:pt x="4914965" y="122729"/>
                </a:cubicBezTo>
                <a:cubicBezTo>
                  <a:pt x="4927706" y="119543"/>
                  <a:pt x="4943035" y="118129"/>
                  <a:pt x="4954309" y="111396"/>
                </a:cubicBezTo>
                <a:cubicBezTo>
                  <a:pt x="4929927" y="112223"/>
                  <a:pt x="4908828" y="115519"/>
                  <a:pt x="4888546" y="119560"/>
                </a:cubicBezTo>
                <a:lnTo>
                  <a:pt x="4835273" y="130617"/>
                </a:lnTo>
                <a:lnTo>
                  <a:pt x="4836235" y="134589"/>
                </a:lnTo>
                <a:cubicBezTo>
                  <a:pt x="4838515" y="145459"/>
                  <a:pt x="4841870" y="156328"/>
                  <a:pt x="4842472" y="167290"/>
                </a:cubicBezTo>
                <a:cubicBezTo>
                  <a:pt x="4843074" y="178345"/>
                  <a:pt x="4845385" y="188262"/>
                  <a:pt x="4851591" y="197812"/>
                </a:cubicBezTo>
                <a:cubicBezTo>
                  <a:pt x="4854187" y="196276"/>
                  <a:pt x="4856183" y="195078"/>
                  <a:pt x="4859697" y="192960"/>
                </a:cubicBezTo>
                <a:cubicBezTo>
                  <a:pt x="4861375" y="210279"/>
                  <a:pt x="4862990" y="226646"/>
                  <a:pt x="4864573" y="243042"/>
                </a:cubicBezTo>
                <a:cubicBezTo>
                  <a:pt x="4864037" y="243471"/>
                  <a:pt x="4863497" y="243901"/>
                  <a:pt x="4862927" y="244331"/>
                </a:cubicBezTo>
                <a:cubicBezTo>
                  <a:pt x="4858303" y="236870"/>
                  <a:pt x="4853586" y="229470"/>
                  <a:pt x="4849121" y="221917"/>
                </a:cubicBezTo>
                <a:cubicBezTo>
                  <a:pt x="4844845" y="214640"/>
                  <a:pt x="4840856" y="207238"/>
                  <a:pt x="4835918" y="198457"/>
                </a:cubicBezTo>
                <a:cubicBezTo>
                  <a:pt x="4834271" y="207330"/>
                  <a:pt x="4831549" y="213687"/>
                  <a:pt x="4832405" y="219520"/>
                </a:cubicBezTo>
                <a:cubicBezTo>
                  <a:pt x="4833511" y="227014"/>
                  <a:pt x="4838324" y="233953"/>
                  <a:pt x="4839971" y="241476"/>
                </a:cubicBezTo>
                <a:cubicBezTo>
                  <a:pt x="4841395" y="247954"/>
                  <a:pt x="4841427" y="255016"/>
                  <a:pt x="4840256" y="261496"/>
                </a:cubicBezTo>
                <a:cubicBezTo>
                  <a:pt x="4839845" y="263706"/>
                  <a:pt x="4833985" y="265027"/>
                  <a:pt x="4828571" y="267821"/>
                </a:cubicBezTo>
                <a:cubicBezTo>
                  <a:pt x="4828919" y="255016"/>
                  <a:pt x="4832275" y="243225"/>
                  <a:pt x="4817901" y="237208"/>
                </a:cubicBezTo>
                <a:cubicBezTo>
                  <a:pt x="4813911" y="242643"/>
                  <a:pt x="4812137" y="251853"/>
                  <a:pt x="4801562" y="246113"/>
                </a:cubicBezTo>
                <a:cubicBezTo>
                  <a:pt x="4803019" y="253728"/>
                  <a:pt x="4804221" y="260022"/>
                  <a:pt x="4805616" y="267329"/>
                </a:cubicBezTo>
                <a:cubicBezTo>
                  <a:pt x="4808783" y="265058"/>
                  <a:pt x="4811693" y="262971"/>
                  <a:pt x="4817393" y="258887"/>
                </a:cubicBezTo>
                <a:cubicBezTo>
                  <a:pt x="4816537" y="266133"/>
                  <a:pt x="4817711" y="272274"/>
                  <a:pt x="4815274" y="274301"/>
                </a:cubicBezTo>
                <a:cubicBezTo>
                  <a:pt x="4803619" y="284003"/>
                  <a:pt x="4810208" y="292202"/>
                  <a:pt x="4816697" y="302427"/>
                </a:cubicBezTo>
                <a:cubicBezTo>
                  <a:pt x="4820782" y="297883"/>
                  <a:pt x="4824455" y="289868"/>
                  <a:pt x="4830883" y="297483"/>
                </a:cubicBezTo>
                <a:lnTo>
                  <a:pt x="4836013" y="344207"/>
                </a:lnTo>
                <a:lnTo>
                  <a:pt x="4821542" y="309827"/>
                </a:lnTo>
                <a:cubicBezTo>
                  <a:pt x="4819043" y="321618"/>
                  <a:pt x="4821129" y="331935"/>
                  <a:pt x="4825469" y="339734"/>
                </a:cubicBezTo>
                <a:cubicBezTo>
                  <a:pt x="4835157" y="357114"/>
                  <a:pt x="4833067" y="376643"/>
                  <a:pt x="4838926" y="394545"/>
                </a:cubicBezTo>
                <a:cubicBezTo>
                  <a:pt x="4841268" y="401699"/>
                  <a:pt x="4842883" y="409130"/>
                  <a:pt x="4844087" y="416529"/>
                </a:cubicBezTo>
                <a:cubicBezTo>
                  <a:pt x="4844845" y="421074"/>
                  <a:pt x="4844213" y="425865"/>
                  <a:pt x="4842029" y="430778"/>
                </a:cubicBezTo>
                <a:cubicBezTo>
                  <a:pt x="4828952" y="397584"/>
                  <a:pt x="4820845" y="363316"/>
                  <a:pt x="4810841" y="325948"/>
                </a:cubicBezTo>
                <a:cubicBezTo>
                  <a:pt x="4805774" y="335834"/>
                  <a:pt x="4810461" y="341884"/>
                  <a:pt x="4811631" y="348055"/>
                </a:cubicBezTo>
                <a:cubicBezTo>
                  <a:pt x="4812835" y="354535"/>
                  <a:pt x="4813247" y="361198"/>
                  <a:pt x="4814609" y="367645"/>
                </a:cubicBezTo>
                <a:cubicBezTo>
                  <a:pt x="4816095" y="374648"/>
                  <a:pt x="4818755" y="381402"/>
                  <a:pt x="4820054" y="388403"/>
                </a:cubicBezTo>
                <a:cubicBezTo>
                  <a:pt x="4821226" y="394699"/>
                  <a:pt x="4821289" y="401177"/>
                  <a:pt x="4822017" y="409990"/>
                </a:cubicBezTo>
                <a:cubicBezTo>
                  <a:pt x="4817331" y="407656"/>
                  <a:pt x="4815337" y="406672"/>
                  <a:pt x="4812739" y="405384"/>
                </a:cubicBezTo>
                <a:cubicBezTo>
                  <a:pt x="4811315" y="407840"/>
                  <a:pt x="4809889" y="410328"/>
                  <a:pt x="4808464" y="412784"/>
                </a:cubicBezTo>
                <a:cubicBezTo>
                  <a:pt x="4807325" y="412353"/>
                  <a:pt x="4805807" y="412200"/>
                  <a:pt x="4805616" y="411647"/>
                </a:cubicBezTo>
                <a:cubicBezTo>
                  <a:pt x="4803239" y="404370"/>
                  <a:pt x="4798081" y="396387"/>
                  <a:pt x="4799567" y="389878"/>
                </a:cubicBezTo>
                <a:cubicBezTo>
                  <a:pt x="4801278" y="382478"/>
                  <a:pt x="4794598" y="376028"/>
                  <a:pt x="4799377" y="369335"/>
                </a:cubicBezTo>
                <a:cubicBezTo>
                  <a:pt x="4799662" y="368966"/>
                  <a:pt x="4799883" y="368260"/>
                  <a:pt x="4799695" y="367922"/>
                </a:cubicBezTo>
                <a:cubicBezTo>
                  <a:pt x="4793171" y="355916"/>
                  <a:pt x="4786649" y="343910"/>
                  <a:pt x="4779904" y="332027"/>
                </a:cubicBezTo>
                <a:cubicBezTo>
                  <a:pt x="4779367" y="331077"/>
                  <a:pt x="4777149" y="331015"/>
                  <a:pt x="4775725" y="330554"/>
                </a:cubicBezTo>
                <a:cubicBezTo>
                  <a:pt x="4766383" y="340317"/>
                  <a:pt x="4783292" y="337524"/>
                  <a:pt x="4781361" y="345170"/>
                </a:cubicBezTo>
                <a:cubicBezTo>
                  <a:pt x="4779619" y="346675"/>
                  <a:pt x="4776707" y="349161"/>
                  <a:pt x="4774205" y="351281"/>
                </a:cubicBezTo>
                <a:cubicBezTo>
                  <a:pt x="4776105" y="369335"/>
                  <a:pt x="4775249" y="387850"/>
                  <a:pt x="4780537" y="404523"/>
                </a:cubicBezTo>
                <a:cubicBezTo>
                  <a:pt x="4785763" y="420982"/>
                  <a:pt x="4786301" y="437932"/>
                  <a:pt x="4790227" y="455064"/>
                </a:cubicBezTo>
                <a:cubicBezTo>
                  <a:pt x="4809543" y="455619"/>
                  <a:pt x="4812391" y="475300"/>
                  <a:pt x="4827305" y="483039"/>
                </a:cubicBezTo>
                <a:cubicBezTo>
                  <a:pt x="4829299" y="481473"/>
                  <a:pt x="4831928" y="479386"/>
                  <a:pt x="4834937" y="477020"/>
                </a:cubicBezTo>
                <a:cubicBezTo>
                  <a:pt x="4831928" y="472383"/>
                  <a:pt x="4829268" y="468238"/>
                  <a:pt x="4826577" y="464093"/>
                </a:cubicBezTo>
                <a:lnTo>
                  <a:pt x="4826546" y="464124"/>
                </a:lnTo>
                <a:cubicBezTo>
                  <a:pt x="4830503" y="459118"/>
                  <a:pt x="4831105" y="454913"/>
                  <a:pt x="4823727" y="452425"/>
                </a:cubicBezTo>
                <a:cubicBezTo>
                  <a:pt x="4820527" y="451349"/>
                  <a:pt x="4817425" y="450061"/>
                  <a:pt x="4813215" y="448463"/>
                </a:cubicBezTo>
                <a:cubicBezTo>
                  <a:pt x="4822333" y="436611"/>
                  <a:pt x="4837373" y="442047"/>
                  <a:pt x="4846367" y="434094"/>
                </a:cubicBezTo>
                <a:cubicBezTo>
                  <a:pt x="4853237" y="428044"/>
                  <a:pt x="4840951" y="413859"/>
                  <a:pt x="4857099" y="412446"/>
                </a:cubicBezTo>
                <a:cubicBezTo>
                  <a:pt x="4854979" y="401945"/>
                  <a:pt x="4853077" y="392517"/>
                  <a:pt x="4851179" y="383121"/>
                </a:cubicBezTo>
                <a:cubicBezTo>
                  <a:pt x="4862514" y="392794"/>
                  <a:pt x="4865363" y="413828"/>
                  <a:pt x="4859347" y="430133"/>
                </a:cubicBezTo>
                <a:cubicBezTo>
                  <a:pt x="4870939" y="436734"/>
                  <a:pt x="4873567" y="446653"/>
                  <a:pt x="4865901" y="459365"/>
                </a:cubicBezTo>
                <a:cubicBezTo>
                  <a:pt x="4863939" y="453899"/>
                  <a:pt x="4861976" y="448463"/>
                  <a:pt x="4859254" y="440849"/>
                </a:cubicBezTo>
                <a:cubicBezTo>
                  <a:pt x="4851940" y="444287"/>
                  <a:pt x="4844845" y="447634"/>
                  <a:pt x="4836550" y="451534"/>
                </a:cubicBezTo>
                <a:cubicBezTo>
                  <a:pt x="4837025" y="469743"/>
                  <a:pt x="4842916" y="487705"/>
                  <a:pt x="4855960" y="504379"/>
                </a:cubicBezTo>
                <a:cubicBezTo>
                  <a:pt x="4855960" y="501586"/>
                  <a:pt x="4856689" y="498576"/>
                  <a:pt x="4855803" y="496058"/>
                </a:cubicBezTo>
                <a:cubicBezTo>
                  <a:pt x="4854155" y="491298"/>
                  <a:pt x="4851179" y="486970"/>
                  <a:pt x="4849501" y="482210"/>
                </a:cubicBezTo>
                <a:lnTo>
                  <a:pt x="4855055" y="473356"/>
                </a:lnTo>
                <a:lnTo>
                  <a:pt x="4855135" y="473478"/>
                </a:lnTo>
                <a:lnTo>
                  <a:pt x="4856373" y="481995"/>
                </a:lnTo>
                <a:cubicBezTo>
                  <a:pt x="4857480" y="481473"/>
                  <a:pt x="4858557" y="480951"/>
                  <a:pt x="4859666" y="480429"/>
                </a:cubicBezTo>
                <a:lnTo>
                  <a:pt x="4855135" y="473478"/>
                </a:lnTo>
                <a:lnTo>
                  <a:pt x="4855109" y="473305"/>
                </a:lnTo>
                <a:lnTo>
                  <a:pt x="4864063" y="469245"/>
                </a:lnTo>
                <a:cubicBezTo>
                  <a:pt x="4866481" y="469620"/>
                  <a:pt x="4868673" y="471815"/>
                  <a:pt x="4871729" y="476068"/>
                </a:cubicBezTo>
                <a:cubicBezTo>
                  <a:pt x="4879519" y="486939"/>
                  <a:pt x="4886896" y="498115"/>
                  <a:pt x="4894557" y="509108"/>
                </a:cubicBezTo>
                <a:cubicBezTo>
                  <a:pt x="4896585" y="512025"/>
                  <a:pt x="4898928" y="514759"/>
                  <a:pt x="4902663" y="519547"/>
                </a:cubicBezTo>
                <a:cubicBezTo>
                  <a:pt x="4904691" y="516231"/>
                  <a:pt x="4906275" y="513683"/>
                  <a:pt x="4907888" y="511043"/>
                </a:cubicBezTo>
                <a:cubicBezTo>
                  <a:pt x="4918655" y="514636"/>
                  <a:pt x="4925842" y="520192"/>
                  <a:pt x="4926413" y="532598"/>
                </a:cubicBezTo>
                <a:cubicBezTo>
                  <a:pt x="4918811" y="530296"/>
                  <a:pt x="4911689" y="528145"/>
                  <a:pt x="4903741" y="525751"/>
                </a:cubicBezTo>
                <a:cubicBezTo>
                  <a:pt x="4902917" y="535209"/>
                  <a:pt x="4910960" y="540183"/>
                  <a:pt x="4916565" y="547950"/>
                </a:cubicBezTo>
                <a:cubicBezTo>
                  <a:pt x="4921822" y="540827"/>
                  <a:pt x="4927521" y="540028"/>
                  <a:pt x="4932997" y="547000"/>
                </a:cubicBezTo>
                <a:cubicBezTo>
                  <a:pt x="4934583" y="549026"/>
                  <a:pt x="4936449" y="550931"/>
                  <a:pt x="4937653" y="553171"/>
                </a:cubicBezTo>
                <a:cubicBezTo>
                  <a:pt x="4942561" y="562322"/>
                  <a:pt x="4949621" y="565822"/>
                  <a:pt x="4958805" y="561431"/>
                </a:cubicBezTo>
                <a:cubicBezTo>
                  <a:pt x="4961526" y="569506"/>
                  <a:pt x="4963111" y="577490"/>
                  <a:pt x="4966879" y="584337"/>
                </a:cubicBezTo>
                <a:cubicBezTo>
                  <a:pt x="4970424" y="590756"/>
                  <a:pt x="4976347" y="595944"/>
                  <a:pt x="4979640" y="603867"/>
                </a:cubicBezTo>
                <a:cubicBezTo>
                  <a:pt x="4975999" y="602915"/>
                  <a:pt x="4972389" y="601963"/>
                  <a:pt x="4967797" y="600765"/>
                </a:cubicBezTo>
                <a:cubicBezTo>
                  <a:pt x="4967607" y="602884"/>
                  <a:pt x="4966657" y="605094"/>
                  <a:pt x="4967385" y="606446"/>
                </a:cubicBezTo>
                <a:cubicBezTo>
                  <a:pt x="4974857" y="620478"/>
                  <a:pt x="4983503" y="634020"/>
                  <a:pt x="4990056" y="648420"/>
                </a:cubicBezTo>
                <a:cubicBezTo>
                  <a:pt x="4996200" y="661962"/>
                  <a:pt x="5000948" y="676240"/>
                  <a:pt x="5001329" y="691684"/>
                </a:cubicBezTo>
                <a:cubicBezTo>
                  <a:pt x="4996738" y="678483"/>
                  <a:pt x="4982931" y="670253"/>
                  <a:pt x="4981887" y="655146"/>
                </a:cubicBezTo>
                <a:cubicBezTo>
                  <a:pt x="4981697" y="652597"/>
                  <a:pt x="4977421" y="650110"/>
                  <a:pt x="4974731" y="647990"/>
                </a:cubicBezTo>
                <a:cubicBezTo>
                  <a:pt x="4970107" y="644367"/>
                  <a:pt x="4965264" y="641081"/>
                  <a:pt x="4960291" y="637489"/>
                </a:cubicBezTo>
                <a:cubicBezTo>
                  <a:pt x="4956810" y="659875"/>
                  <a:pt x="4976315" y="677192"/>
                  <a:pt x="4977517" y="701511"/>
                </a:cubicBezTo>
                <a:cubicBezTo>
                  <a:pt x="4964883" y="694787"/>
                  <a:pt x="4964281" y="684653"/>
                  <a:pt x="4960798" y="676178"/>
                </a:cubicBezTo>
                <a:cubicBezTo>
                  <a:pt x="4957094" y="667213"/>
                  <a:pt x="4952945" y="658400"/>
                  <a:pt x="4947057" y="649895"/>
                </a:cubicBezTo>
                <a:cubicBezTo>
                  <a:pt x="4948861" y="656189"/>
                  <a:pt x="4950064" y="662699"/>
                  <a:pt x="4952597" y="668717"/>
                </a:cubicBezTo>
                <a:cubicBezTo>
                  <a:pt x="4956492" y="677898"/>
                  <a:pt x="4956145" y="686465"/>
                  <a:pt x="4950887" y="695831"/>
                </a:cubicBezTo>
                <a:cubicBezTo>
                  <a:pt x="4947247" y="695248"/>
                  <a:pt x="4943354" y="694633"/>
                  <a:pt x="4939361" y="694019"/>
                </a:cubicBezTo>
                <a:cubicBezTo>
                  <a:pt x="4941389" y="701296"/>
                  <a:pt x="4943227" y="707989"/>
                  <a:pt x="4945093" y="714653"/>
                </a:cubicBezTo>
                <a:cubicBezTo>
                  <a:pt x="4947533" y="712841"/>
                  <a:pt x="4950223" y="710815"/>
                  <a:pt x="4953390" y="708419"/>
                </a:cubicBezTo>
                <a:cubicBezTo>
                  <a:pt x="4961526" y="720148"/>
                  <a:pt x="4950921" y="725185"/>
                  <a:pt x="4944523" y="733261"/>
                </a:cubicBezTo>
                <a:cubicBezTo>
                  <a:pt x="4949463" y="741613"/>
                  <a:pt x="4954561" y="750242"/>
                  <a:pt x="4959659" y="758900"/>
                </a:cubicBezTo>
                <a:cubicBezTo>
                  <a:pt x="4959659" y="758900"/>
                  <a:pt x="4959565" y="758778"/>
                  <a:pt x="4959565" y="758778"/>
                </a:cubicBezTo>
                <a:cubicBezTo>
                  <a:pt x="4959091" y="771644"/>
                  <a:pt x="4962161" y="783404"/>
                  <a:pt x="4966815" y="795749"/>
                </a:cubicBezTo>
                <a:cubicBezTo>
                  <a:pt x="4972609" y="811101"/>
                  <a:pt x="4973432" y="828172"/>
                  <a:pt x="4976727" y="844446"/>
                </a:cubicBezTo>
                <a:cubicBezTo>
                  <a:pt x="4979417" y="857742"/>
                  <a:pt x="4981633" y="871253"/>
                  <a:pt x="4985908" y="884090"/>
                </a:cubicBezTo>
                <a:lnTo>
                  <a:pt x="4981751" y="900031"/>
                </a:lnTo>
                <a:lnTo>
                  <a:pt x="4976599" y="900363"/>
                </a:lnTo>
                <a:cubicBezTo>
                  <a:pt x="4975736" y="901383"/>
                  <a:pt x="4975634" y="903187"/>
                  <a:pt x="4975935" y="905397"/>
                </a:cubicBezTo>
                <a:cubicBezTo>
                  <a:pt x="4976822" y="911937"/>
                  <a:pt x="4978087" y="918479"/>
                  <a:pt x="4978563" y="925049"/>
                </a:cubicBezTo>
                <a:cubicBezTo>
                  <a:pt x="4979291" y="935183"/>
                  <a:pt x="4979133" y="945346"/>
                  <a:pt x="4980146" y="955449"/>
                </a:cubicBezTo>
                <a:cubicBezTo>
                  <a:pt x="4980685" y="960821"/>
                  <a:pt x="4982869" y="966042"/>
                  <a:pt x="4984894" y="973503"/>
                </a:cubicBezTo>
                <a:cubicBezTo>
                  <a:pt x="4984357" y="973995"/>
                  <a:pt x="4981855" y="976267"/>
                  <a:pt x="4979165" y="978724"/>
                </a:cubicBezTo>
                <a:cubicBezTo>
                  <a:pt x="4980779" y="986830"/>
                  <a:pt x="4982520" y="995488"/>
                  <a:pt x="4984517" y="1005468"/>
                </a:cubicBezTo>
                <a:cubicBezTo>
                  <a:pt x="4974034" y="1000647"/>
                  <a:pt x="4967923" y="989532"/>
                  <a:pt x="4969791" y="978724"/>
                </a:cubicBezTo>
                <a:cubicBezTo>
                  <a:pt x="4970995" y="971783"/>
                  <a:pt x="4971691" y="966442"/>
                  <a:pt x="4965548" y="960852"/>
                </a:cubicBezTo>
                <a:cubicBezTo>
                  <a:pt x="4963079" y="958612"/>
                  <a:pt x="4963301" y="952133"/>
                  <a:pt x="4964313" y="948078"/>
                </a:cubicBezTo>
                <a:cubicBezTo>
                  <a:pt x="4966150" y="940833"/>
                  <a:pt x="4972167" y="933678"/>
                  <a:pt x="4971470" y="926985"/>
                </a:cubicBezTo>
                <a:cubicBezTo>
                  <a:pt x="4970774" y="920505"/>
                  <a:pt x="4963839" y="914671"/>
                  <a:pt x="4959091" y="907794"/>
                </a:cubicBezTo>
                <a:cubicBezTo>
                  <a:pt x="4962128" y="908314"/>
                  <a:pt x="4964820" y="908806"/>
                  <a:pt x="4967956" y="909359"/>
                </a:cubicBezTo>
                <a:cubicBezTo>
                  <a:pt x="4970297" y="895388"/>
                  <a:pt x="4953421" y="904353"/>
                  <a:pt x="4950985" y="893668"/>
                </a:cubicBezTo>
                <a:cubicBezTo>
                  <a:pt x="4959375" y="890721"/>
                  <a:pt x="4968147" y="887651"/>
                  <a:pt x="4977391" y="884395"/>
                </a:cubicBezTo>
                <a:cubicBezTo>
                  <a:pt x="4970615" y="856974"/>
                  <a:pt x="4964218" y="830353"/>
                  <a:pt x="4957285" y="803883"/>
                </a:cubicBezTo>
                <a:lnTo>
                  <a:pt x="4950240" y="792899"/>
                </a:lnTo>
                <a:lnTo>
                  <a:pt x="4950193" y="792615"/>
                </a:lnTo>
                <a:lnTo>
                  <a:pt x="4950138" y="792404"/>
                </a:lnTo>
                <a:lnTo>
                  <a:pt x="4951535" y="783369"/>
                </a:lnTo>
                <a:cubicBezTo>
                  <a:pt x="4951340" y="780095"/>
                  <a:pt x="4949843" y="776602"/>
                  <a:pt x="4945157" y="772748"/>
                </a:cubicBezTo>
                <a:cubicBezTo>
                  <a:pt x="4946265" y="777093"/>
                  <a:pt x="4947167" y="780663"/>
                  <a:pt x="4947971" y="783845"/>
                </a:cubicBezTo>
                <a:lnTo>
                  <a:pt x="4950138" y="792404"/>
                </a:lnTo>
                <a:lnTo>
                  <a:pt x="4950097" y="792676"/>
                </a:lnTo>
                <a:lnTo>
                  <a:pt x="4950240" y="792899"/>
                </a:lnTo>
                <a:lnTo>
                  <a:pt x="4955487" y="824281"/>
                </a:lnTo>
                <a:cubicBezTo>
                  <a:pt x="4957299" y="835105"/>
                  <a:pt x="4959184" y="846335"/>
                  <a:pt x="4961210" y="858388"/>
                </a:cubicBezTo>
                <a:cubicBezTo>
                  <a:pt x="4955511" y="854580"/>
                  <a:pt x="4952535" y="852616"/>
                  <a:pt x="4948893" y="850189"/>
                </a:cubicBezTo>
                <a:cubicBezTo>
                  <a:pt x="4947721" y="853996"/>
                  <a:pt x="4946709" y="857190"/>
                  <a:pt x="4944809" y="863393"/>
                </a:cubicBezTo>
                <a:cubicBezTo>
                  <a:pt x="4943100" y="860139"/>
                  <a:pt x="4941895" y="858849"/>
                  <a:pt x="4941801" y="857528"/>
                </a:cubicBezTo>
                <a:cubicBezTo>
                  <a:pt x="4941010" y="847057"/>
                  <a:pt x="4935530" y="837047"/>
                  <a:pt x="4939521" y="825962"/>
                </a:cubicBezTo>
                <a:cubicBezTo>
                  <a:pt x="4940693" y="822707"/>
                  <a:pt x="4939585" y="816934"/>
                  <a:pt x="4937211" y="814479"/>
                </a:cubicBezTo>
                <a:cubicBezTo>
                  <a:pt x="4924037" y="800936"/>
                  <a:pt x="4923119" y="783066"/>
                  <a:pt x="4917800" y="766731"/>
                </a:cubicBezTo>
                <a:cubicBezTo>
                  <a:pt x="4917071" y="764458"/>
                  <a:pt x="4915741" y="762401"/>
                  <a:pt x="4912131" y="760712"/>
                </a:cubicBezTo>
                <a:cubicBezTo>
                  <a:pt x="4912955" y="764980"/>
                  <a:pt x="4913747" y="769248"/>
                  <a:pt x="4914666" y="774038"/>
                </a:cubicBezTo>
                <a:cubicBezTo>
                  <a:pt x="4912164" y="774254"/>
                  <a:pt x="4909885" y="774438"/>
                  <a:pt x="4907191" y="774683"/>
                </a:cubicBezTo>
                <a:cubicBezTo>
                  <a:pt x="4908205" y="779659"/>
                  <a:pt x="4909187" y="784539"/>
                  <a:pt x="4910137" y="789207"/>
                </a:cubicBezTo>
                <a:cubicBezTo>
                  <a:pt x="4912955" y="789544"/>
                  <a:pt x="4915359" y="789821"/>
                  <a:pt x="4917800" y="790098"/>
                </a:cubicBezTo>
                <a:cubicBezTo>
                  <a:pt x="4917167" y="792216"/>
                  <a:pt x="4916819" y="796054"/>
                  <a:pt x="4915900" y="796176"/>
                </a:cubicBezTo>
                <a:cubicBezTo>
                  <a:pt x="4910011" y="796975"/>
                  <a:pt x="4911371" y="800721"/>
                  <a:pt x="4911847" y="804162"/>
                </a:cubicBezTo>
                <a:cubicBezTo>
                  <a:pt x="4913113" y="813249"/>
                  <a:pt x="4914445" y="822308"/>
                  <a:pt x="4915773" y="831367"/>
                </a:cubicBezTo>
                <a:cubicBezTo>
                  <a:pt x="4916723" y="837907"/>
                  <a:pt x="4917611" y="844446"/>
                  <a:pt x="4918687" y="850957"/>
                </a:cubicBezTo>
                <a:cubicBezTo>
                  <a:pt x="4919509" y="855930"/>
                  <a:pt x="4920427" y="860935"/>
                  <a:pt x="4921601" y="865848"/>
                </a:cubicBezTo>
                <a:cubicBezTo>
                  <a:pt x="4923435" y="873495"/>
                  <a:pt x="4925525" y="881109"/>
                  <a:pt x="4927995" y="890475"/>
                </a:cubicBezTo>
                <a:cubicBezTo>
                  <a:pt x="4932205" y="895419"/>
                  <a:pt x="4938001" y="902143"/>
                  <a:pt x="4943826" y="908929"/>
                </a:cubicBezTo>
                <a:cubicBezTo>
                  <a:pt x="4936132" y="918970"/>
                  <a:pt x="4933377" y="929072"/>
                  <a:pt x="4936101" y="940679"/>
                </a:cubicBezTo>
                <a:cubicBezTo>
                  <a:pt x="4938191" y="949584"/>
                  <a:pt x="4939173" y="958734"/>
                  <a:pt x="4940629" y="967793"/>
                </a:cubicBezTo>
                <a:cubicBezTo>
                  <a:pt x="4940629" y="967793"/>
                  <a:pt x="4940629" y="969143"/>
                  <a:pt x="4940629" y="969143"/>
                </a:cubicBezTo>
                <a:lnTo>
                  <a:pt x="4940598" y="970495"/>
                </a:lnTo>
                <a:cubicBezTo>
                  <a:pt x="4940598" y="976451"/>
                  <a:pt x="4940598" y="982409"/>
                  <a:pt x="4940598" y="988366"/>
                </a:cubicBezTo>
                <a:cubicBezTo>
                  <a:pt x="4939585" y="988489"/>
                  <a:pt x="4938571" y="988580"/>
                  <a:pt x="4937559" y="988703"/>
                </a:cubicBezTo>
                <a:cubicBezTo>
                  <a:pt x="4935121" y="976942"/>
                  <a:pt x="4932681" y="965182"/>
                  <a:pt x="4930243" y="953360"/>
                </a:cubicBezTo>
                <a:cubicBezTo>
                  <a:pt x="4923435" y="957137"/>
                  <a:pt x="4919699" y="962603"/>
                  <a:pt x="4920745" y="970156"/>
                </a:cubicBezTo>
                <a:cubicBezTo>
                  <a:pt x="4922043" y="979400"/>
                  <a:pt x="4916691" y="988856"/>
                  <a:pt x="4923752" y="998160"/>
                </a:cubicBezTo>
                <a:cubicBezTo>
                  <a:pt x="4927265" y="1002766"/>
                  <a:pt x="4923466" y="1007800"/>
                  <a:pt x="4914886" y="1008294"/>
                </a:cubicBezTo>
                <a:cubicBezTo>
                  <a:pt x="4913145" y="1002398"/>
                  <a:pt x="4911339" y="996287"/>
                  <a:pt x="4909537" y="990115"/>
                </a:cubicBezTo>
                <a:cubicBezTo>
                  <a:pt x="4893829" y="996932"/>
                  <a:pt x="4893829" y="996932"/>
                  <a:pt x="4890663" y="1007739"/>
                </a:cubicBezTo>
                <a:cubicBezTo>
                  <a:pt x="4887624" y="994015"/>
                  <a:pt x="4886136" y="979615"/>
                  <a:pt x="4873471" y="969051"/>
                </a:cubicBezTo>
                <a:cubicBezTo>
                  <a:pt x="4870747" y="981457"/>
                  <a:pt x="4868151" y="992940"/>
                  <a:pt x="4874039" y="1004549"/>
                </a:cubicBezTo>
                <a:cubicBezTo>
                  <a:pt x="4874831" y="1006144"/>
                  <a:pt x="4874737" y="1008569"/>
                  <a:pt x="4874167" y="1010320"/>
                </a:cubicBezTo>
                <a:cubicBezTo>
                  <a:pt x="4871063" y="1019564"/>
                  <a:pt x="4872046" y="1028131"/>
                  <a:pt x="4873818" y="1037863"/>
                </a:cubicBezTo>
                <a:cubicBezTo>
                  <a:pt x="4877112" y="1055919"/>
                  <a:pt x="4875813" y="1074711"/>
                  <a:pt x="4877112" y="1093134"/>
                </a:cubicBezTo>
                <a:cubicBezTo>
                  <a:pt x="4877997" y="1105662"/>
                  <a:pt x="4879804" y="1118129"/>
                  <a:pt x="4881767" y="1130534"/>
                </a:cubicBezTo>
                <a:cubicBezTo>
                  <a:pt x="4882145" y="1132897"/>
                  <a:pt x="4885250" y="1134863"/>
                  <a:pt x="4889839" y="1136090"/>
                </a:cubicBezTo>
                <a:cubicBezTo>
                  <a:pt x="4889177" y="1126941"/>
                  <a:pt x="4888511" y="1117760"/>
                  <a:pt x="4887845" y="1108609"/>
                </a:cubicBezTo>
                <a:cubicBezTo>
                  <a:pt x="4889081" y="1108455"/>
                  <a:pt x="4890283" y="1108273"/>
                  <a:pt x="4891518" y="1108119"/>
                </a:cubicBezTo>
                <a:cubicBezTo>
                  <a:pt x="4892341" y="1114505"/>
                  <a:pt x="4893039" y="1120891"/>
                  <a:pt x="4894022" y="1127248"/>
                </a:cubicBezTo>
                <a:cubicBezTo>
                  <a:pt x="4895096" y="1134003"/>
                  <a:pt x="4898137" y="1139746"/>
                  <a:pt x="4891297" y="1146869"/>
                </a:cubicBezTo>
                <a:cubicBezTo>
                  <a:pt x="4887149" y="1151169"/>
                  <a:pt x="4888384" y="1160993"/>
                  <a:pt x="4888447" y="1168332"/>
                </a:cubicBezTo>
                <a:cubicBezTo>
                  <a:pt x="4888511" y="1174874"/>
                  <a:pt x="4890283" y="1181382"/>
                  <a:pt x="4891297" y="1187861"/>
                </a:cubicBezTo>
                <a:cubicBezTo>
                  <a:pt x="4895191" y="1189795"/>
                  <a:pt x="4899435" y="1191147"/>
                  <a:pt x="4902663" y="1193726"/>
                </a:cubicBezTo>
                <a:cubicBezTo>
                  <a:pt x="4905547" y="1196030"/>
                  <a:pt x="4907319" y="1199653"/>
                  <a:pt x="4910074" y="1203399"/>
                </a:cubicBezTo>
                <a:lnTo>
                  <a:pt x="4903707" y="1213923"/>
                </a:lnTo>
                <a:lnTo>
                  <a:pt x="4901685" y="1213836"/>
                </a:lnTo>
                <a:lnTo>
                  <a:pt x="4896961" y="1213412"/>
                </a:lnTo>
                <a:lnTo>
                  <a:pt x="4894779" y="1210983"/>
                </a:lnTo>
                <a:cubicBezTo>
                  <a:pt x="4894463" y="1211321"/>
                  <a:pt x="4893829" y="1211751"/>
                  <a:pt x="4893895" y="1211934"/>
                </a:cubicBezTo>
                <a:lnTo>
                  <a:pt x="4893691" y="1213119"/>
                </a:lnTo>
                <a:lnTo>
                  <a:pt x="4878323" y="1211740"/>
                </a:lnTo>
                <a:cubicBezTo>
                  <a:pt x="4870268" y="1212039"/>
                  <a:pt x="4862165" y="1212238"/>
                  <a:pt x="4854063" y="1212298"/>
                </a:cubicBezTo>
                <a:lnTo>
                  <a:pt x="4812908" y="1212396"/>
                </a:lnTo>
                <a:lnTo>
                  <a:pt x="4811471" y="1209293"/>
                </a:lnTo>
                <a:lnTo>
                  <a:pt x="4803787" y="1212418"/>
                </a:lnTo>
                <a:lnTo>
                  <a:pt x="4754336" y="1212536"/>
                </a:lnTo>
                <a:cubicBezTo>
                  <a:pt x="4733397" y="1211799"/>
                  <a:pt x="4714116" y="1213015"/>
                  <a:pt x="4694394" y="1214668"/>
                </a:cubicBezTo>
                <a:cubicBezTo>
                  <a:pt x="4688147" y="1215186"/>
                  <a:pt x="4682045" y="1216042"/>
                  <a:pt x="4676526" y="1216679"/>
                </a:cubicBezTo>
                <a:cubicBezTo>
                  <a:pt x="4659443" y="1211322"/>
                  <a:pt x="4659784" y="1211859"/>
                  <a:pt x="4641381" y="1214051"/>
                </a:cubicBezTo>
                <a:cubicBezTo>
                  <a:pt x="4622003" y="1216361"/>
                  <a:pt x="4603015" y="1221739"/>
                  <a:pt x="4581050" y="1216121"/>
                </a:cubicBezTo>
                <a:cubicBezTo>
                  <a:pt x="4576703" y="1215007"/>
                  <a:pt x="4564989" y="1216001"/>
                  <a:pt x="4561231" y="1217696"/>
                </a:cubicBezTo>
                <a:cubicBezTo>
                  <a:pt x="4550099" y="1222715"/>
                  <a:pt x="4538435" y="1221998"/>
                  <a:pt x="4525987" y="1219687"/>
                </a:cubicBezTo>
                <a:cubicBezTo>
                  <a:pt x="4511293" y="1216958"/>
                  <a:pt x="4496407" y="1217197"/>
                  <a:pt x="4481322" y="1218154"/>
                </a:cubicBezTo>
                <a:cubicBezTo>
                  <a:pt x="4480931" y="1220126"/>
                  <a:pt x="4480687" y="1221598"/>
                  <a:pt x="4480101" y="1224826"/>
                </a:cubicBezTo>
                <a:cubicBezTo>
                  <a:pt x="4455889" y="1218233"/>
                  <a:pt x="4433874" y="1222595"/>
                  <a:pt x="4411372" y="1223771"/>
                </a:cubicBezTo>
                <a:cubicBezTo>
                  <a:pt x="4404783" y="1224129"/>
                  <a:pt x="4397459" y="1222356"/>
                  <a:pt x="4388871" y="1221379"/>
                </a:cubicBezTo>
                <a:cubicBezTo>
                  <a:pt x="4388090" y="1222555"/>
                  <a:pt x="4386771" y="1224527"/>
                  <a:pt x="4384573" y="1227714"/>
                </a:cubicBezTo>
                <a:cubicBezTo>
                  <a:pt x="4403269" y="1227714"/>
                  <a:pt x="4419379" y="1228073"/>
                  <a:pt x="4435387" y="1227614"/>
                </a:cubicBezTo>
                <a:cubicBezTo>
                  <a:pt x="4451645" y="1227156"/>
                  <a:pt x="4467899" y="1231777"/>
                  <a:pt x="4484057" y="1227614"/>
                </a:cubicBezTo>
                <a:cubicBezTo>
                  <a:pt x="4527501" y="1228869"/>
                  <a:pt x="4570455" y="1224468"/>
                  <a:pt x="4613949" y="1225663"/>
                </a:cubicBezTo>
                <a:cubicBezTo>
                  <a:pt x="4637233" y="1226299"/>
                  <a:pt x="4643141" y="1228551"/>
                  <a:pt x="4642114" y="1238569"/>
                </a:cubicBezTo>
                <a:cubicBezTo>
                  <a:pt x="4660223" y="1240521"/>
                  <a:pt x="4678090" y="1239804"/>
                  <a:pt x="4696053" y="1236815"/>
                </a:cubicBezTo>
                <a:cubicBezTo>
                  <a:pt x="4704595" y="1243669"/>
                  <a:pt x="4685900" y="1246079"/>
                  <a:pt x="4684875" y="1250341"/>
                </a:cubicBezTo>
                <a:cubicBezTo>
                  <a:pt x="4688048" y="1257014"/>
                  <a:pt x="4712993" y="1247492"/>
                  <a:pt x="4712308" y="1256615"/>
                </a:cubicBezTo>
                <a:cubicBezTo>
                  <a:pt x="4689560" y="1256615"/>
                  <a:pt x="4667742" y="1256615"/>
                  <a:pt x="4645921" y="1256615"/>
                </a:cubicBezTo>
                <a:cubicBezTo>
                  <a:pt x="4645775" y="1256097"/>
                  <a:pt x="4645676" y="1255559"/>
                  <a:pt x="4645531" y="1255041"/>
                </a:cubicBezTo>
                <a:cubicBezTo>
                  <a:pt x="4653341" y="1253428"/>
                  <a:pt x="4661200" y="1251815"/>
                  <a:pt x="4671792" y="1249645"/>
                </a:cubicBezTo>
                <a:cubicBezTo>
                  <a:pt x="4645579" y="1243151"/>
                  <a:pt x="4613655" y="1250480"/>
                  <a:pt x="4594715" y="1240401"/>
                </a:cubicBezTo>
                <a:cubicBezTo>
                  <a:pt x="4605795" y="1239405"/>
                  <a:pt x="4616975" y="1238430"/>
                  <a:pt x="4628203" y="1237433"/>
                </a:cubicBezTo>
                <a:cubicBezTo>
                  <a:pt x="4602526" y="1230483"/>
                  <a:pt x="4578169" y="1236260"/>
                  <a:pt x="4552151" y="1235961"/>
                </a:cubicBezTo>
                <a:cubicBezTo>
                  <a:pt x="4552151" y="1240241"/>
                  <a:pt x="4552151" y="1243789"/>
                  <a:pt x="4552151" y="1247333"/>
                </a:cubicBezTo>
                <a:cubicBezTo>
                  <a:pt x="4545463" y="1250500"/>
                  <a:pt x="4540973" y="1254045"/>
                  <a:pt x="4537555" y="1257750"/>
                </a:cubicBezTo>
                <a:cubicBezTo>
                  <a:pt x="4532088" y="1263665"/>
                  <a:pt x="4523792" y="1261913"/>
                  <a:pt x="4514907" y="1259423"/>
                </a:cubicBezTo>
                <a:lnTo>
                  <a:pt x="4515053" y="1259364"/>
                </a:lnTo>
                <a:cubicBezTo>
                  <a:pt x="4505973" y="1261235"/>
                  <a:pt x="4497234" y="1264303"/>
                  <a:pt x="4487717" y="1264761"/>
                </a:cubicBezTo>
                <a:cubicBezTo>
                  <a:pt x="4460576" y="1266095"/>
                  <a:pt x="4433145" y="1266415"/>
                  <a:pt x="4405808" y="1266993"/>
                </a:cubicBezTo>
                <a:cubicBezTo>
                  <a:pt x="4401075" y="1267091"/>
                  <a:pt x="4395995" y="1266733"/>
                  <a:pt x="4391603" y="1266016"/>
                </a:cubicBezTo>
                <a:cubicBezTo>
                  <a:pt x="4379936" y="1264124"/>
                  <a:pt x="4368564" y="1261933"/>
                  <a:pt x="4354505" y="1259384"/>
                </a:cubicBezTo>
                <a:cubicBezTo>
                  <a:pt x="4381353" y="1259384"/>
                  <a:pt x="4405857" y="1260160"/>
                  <a:pt x="4429921" y="1259165"/>
                </a:cubicBezTo>
                <a:cubicBezTo>
                  <a:pt x="4452622" y="1258228"/>
                  <a:pt x="4477516" y="1260638"/>
                  <a:pt x="4503530" y="1253209"/>
                </a:cubicBezTo>
                <a:cubicBezTo>
                  <a:pt x="4492112" y="1252075"/>
                  <a:pt x="4486251" y="1251058"/>
                  <a:pt x="4480395" y="1251018"/>
                </a:cubicBezTo>
                <a:cubicBezTo>
                  <a:pt x="4461209" y="1250859"/>
                  <a:pt x="4441929" y="1251436"/>
                  <a:pt x="4422795" y="1250977"/>
                </a:cubicBezTo>
                <a:cubicBezTo>
                  <a:pt x="4411909" y="1250720"/>
                  <a:pt x="4398682" y="1250261"/>
                  <a:pt x="4391017" y="1247671"/>
                </a:cubicBezTo>
                <a:cubicBezTo>
                  <a:pt x="4379497" y="1243748"/>
                  <a:pt x="4368759" y="1243748"/>
                  <a:pt x="4355286" y="1243849"/>
                </a:cubicBezTo>
                <a:cubicBezTo>
                  <a:pt x="4341373" y="1243947"/>
                  <a:pt x="4327413" y="1241815"/>
                  <a:pt x="4313402" y="1240960"/>
                </a:cubicBezTo>
                <a:cubicBezTo>
                  <a:pt x="4298663" y="1240043"/>
                  <a:pt x="4283774" y="1239465"/>
                  <a:pt x="4268934" y="1238749"/>
                </a:cubicBezTo>
                <a:cubicBezTo>
                  <a:pt x="4265518" y="1244087"/>
                  <a:pt x="4256242" y="1238111"/>
                  <a:pt x="4251166" y="1240283"/>
                </a:cubicBezTo>
                <a:cubicBezTo>
                  <a:pt x="4251020" y="1241657"/>
                  <a:pt x="4250873" y="1243031"/>
                  <a:pt x="4250873" y="1242931"/>
                </a:cubicBezTo>
                <a:cubicBezTo>
                  <a:pt x="4240183" y="1241717"/>
                  <a:pt x="4230175" y="1239924"/>
                  <a:pt x="4219828" y="1239545"/>
                </a:cubicBezTo>
                <a:cubicBezTo>
                  <a:pt x="4194983" y="1238609"/>
                  <a:pt x="4170039" y="1238350"/>
                  <a:pt x="4150952" y="1237932"/>
                </a:cubicBezTo>
                <a:cubicBezTo>
                  <a:pt x="4144607" y="1234127"/>
                  <a:pt x="4142457" y="1231339"/>
                  <a:pt x="4138164" y="1230582"/>
                </a:cubicBezTo>
                <a:cubicBezTo>
                  <a:pt x="4127669" y="1228750"/>
                  <a:pt x="4124592" y="1225623"/>
                  <a:pt x="4122738" y="1220445"/>
                </a:cubicBezTo>
                <a:cubicBezTo>
                  <a:pt x="4159151" y="1217775"/>
                  <a:pt x="4196447" y="1222993"/>
                  <a:pt x="4230029" y="1216659"/>
                </a:cubicBezTo>
                <a:cubicBezTo>
                  <a:pt x="4217585" y="1215127"/>
                  <a:pt x="4242134" y="1210644"/>
                  <a:pt x="4227688" y="1209489"/>
                </a:cubicBezTo>
                <a:cubicBezTo>
                  <a:pt x="4214508" y="1208433"/>
                  <a:pt x="4223491" y="1204968"/>
                  <a:pt x="4221879" y="1201901"/>
                </a:cubicBezTo>
                <a:cubicBezTo>
                  <a:pt x="4212115" y="1201283"/>
                  <a:pt x="4199667" y="1201861"/>
                  <a:pt x="4192248" y="1199650"/>
                </a:cubicBezTo>
                <a:cubicBezTo>
                  <a:pt x="4184586" y="1197339"/>
                  <a:pt x="4181753" y="1192320"/>
                  <a:pt x="4176922" y="1188595"/>
                </a:cubicBezTo>
                <a:cubicBezTo>
                  <a:pt x="4155833" y="1188934"/>
                  <a:pt x="4134113" y="1189292"/>
                  <a:pt x="4112390" y="1189571"/>
                </a:cubicBezTo>
                <a:lnTo>
                  <a:pt x="4095470" y="1193604"/>
                </a:lnTo>
                <a:lnTo>
                  <a:pt x="4095453" y="1193595"/>
                </a:lnTo>
                <a:lnTo>
                  <a:pt x="4095429" y="1193614"/>
                </a:lnTo>
                <a:lnTo>
                  <a:pt x="4095257" y="1193655"/>
                </a:lnTo>
                <a:lnTo>
                  <a:pt x="4095345" y="1193680"/>
                </a:lnTo>
                <a:lnTo>
                  <a:pt x="4083200" y="1203175"/>
                </a:lnTo>
                <a:cubicBezTo>
                  <a:pt x="4064994" y="1201442"/>
                  <a:pt x="4045321" y="1199570"/>
                  <a:pt x="4024771" y="1197619"/>
                </a:cubicBezTo>
                <a:cubicBezTo>
                  <a:pt x="4029700" y="1196025"/>
                  <a:pt x="4033849" y="1194710"/>
                  <a:pt x="4039999" y="1192737"/>
                </a:cubicBezTo>
                <a:cubicBezTo>
                  <a:pt x="4028625" y="1191145"/>
                  <a:pt x="4019743" y="1189911"/>
                  <a:pt x="4010857" y="1188655"/>
                </a:cubicBezTo>
                <a:cubicBezTo>
                  <a:pt x="4004024" y="1190687"/>
                  <a:pt x="3992993" y="1192320"/>
                  <a:pt x="3992213" y="1194531"/>
                </a:cubicBezTo>
                <a:cubicBezTo>
                  <a:pt x="3990649" y="1199112"/>
                  <a:pt x="3983667" y="1200965"/>
                  <a:pt x="3976101" y="1202459"/>
                </a:cubicBezTo>
                <a:cubicBezTo>
                  <a:pt x="3962143" y="1205228"/>
                  <a:pt x="3965608" y="1209031"/>
                  <a:pt x="3973663" y="1213592"/>
                </a:cubicBezTo>
                <a:cubicBezTo>
                  <a:pt x="3959994" y="1213334"/>
                  <a:pt x="3949842" y="1213154"/>
                  <a:pt x="3939639" y="1212975"/>
                </a:cubicBezTo>
                <a:cubicBezTo>
                  <a:pt x="3941592" y="1211083"/>
                  <a:pt x="3944034" y="1210605"/>
                  <a:pt x="3946570" y="1210426"/>
                </a:cubicBezTo>
                <a:cubicBezTo>
                  <a:pt x="3949204" y="1210247"/>
                  <a:pt x="3951988" y="1210386"/>
                  <a:pt x="3955407" y="1210386"/>
                </a:cubicBezTo>
                <a:cubicBezTo>
                  <a:pt x="3948475" y="1202459"/>
                  <a:pt x="3948475" y="1202459"/>
                  <a:pt x="3922359" y="1195367"/>
                </a:cubicBezTo>
                <a:cubicBezTo>
                  <a:pt x="3898685" y="1196702"/>
                  <a:pt x="3877402" y="1197896"/>
                  <a:pt x="3856118" y="1199092"/>
                </a:cubicBezTo>
                <a:cubicBezTo>
                  <a:pt x="3856313" y="1199750"/>
                  <a:pt x="3856460" y="1200407"/>
                  <a:pt x="3856655" y="1201064"/>
                </a:cubicBezTo>
                <a:cubicBezTo>
                  <a:pt x="3873593" y="1201522"/>
                  <a:pt x="3890484" y="1201980"/>
                  <a:pt x="3910449" y="1202518"/>
                </a:cubicBezTo>
                <a:cubicBezTo>
                  <a:pt x="3902541" y="1207478"/>
                  <a:pt x="3898930" y="1211681"/>
                  <a:pt x="3891656" y="1213791"/>
                </a:cubicBezTo>
                <a:cubicBezTo>
                  <a:pt x="3884334" y="1215903"/>
                  <a:pt x="3873400" y="1215942"/>
                  <a:pt x="3864076" y="1216879"/>
                </a:cubicBezTo>
                <a:cubicBezTo>
                  <a:pt x="3864369" y="1217596"/>
                  <a:pt x="3864710" y="1218313"/>
                  <a:pt x="3865052" y="1219029"/>
                </a:cubicBezTo>
                <a:cubicBezTo>
                  <a:pt x="3870177" y="1218930"/>
                  <a:pt x="3875302" y="1218811"/>
                  <a:pt x="3880429" y="1218751"/>
                </a:cubicBezTo>
                <a:cubicBezTo>
                  <a:pt x="3891656" y="1218631"/>
                  <a:pt x="3903078" y="1217915"/>
                  <a:pt x="3913963" y="1218591"/>
                </a:cubicBezTo>
                <a:cubicBezTo>
                  <a:pt x="3926409" y="1219369"/>
                  <a:pt x="3937489" y="1219647"/>
                  <a:pt x="3949254" y="1217098"/>
                </a:cubicBezTo>
                <a:cubicBezTo>
                  <a:pt x="3961557" y="1214429"/>
                  <a:pt x="3974199" y="1215385"/>
                  <a:pt x="3990405" y="1219029"/>
                </a:cubicBezTo>
                <a:cubicBezTo>
                  <a:pt x="3964972" y="1220305"/>
                  <a:pt x="3944520" y="1221320"/>
                  <a:pt x="3920797" y="1222516"/>
                </a:cubicBezTo>
                <a:cubicBezTo>
                  <a:pt x="3926556" y="1225763"/>
                  <a:pt x="3930171" y="1227794"/>
                  <a:pt x="3933780" y="1229825"/>
                </a:cubicBezTo>
                <a:cubicBezTo>
                  <a:pt x="3935051" y="1228849"/>
                  <a:pt x="3936272" y="1227893"/>
                  <a:pt x="3937489" y="1226917"/>
                </a:cubicBezTo>
                <a:cubicBezTo>
                  <a:pt x="3949793" y="1226797"/>
                  <a:pt x="3962143" y="1226678"/>
                  <a:pt x="3974444" y="1226598"/>
                </a:cubicBezTo>
                <a:cubicBezTo>
                  <a:pt x="3984840" y="1226539"/>
                  <a:pt x="3996164" y="1227634"/>
                  <a:pt x="4005440" y="1226281"/>
                </a:cubicBezTo>
                <a:cubicBezTo>
                  <a:pt x="4037462" y="1221619"/>
                  <a:pt x="4070461" y="1221659"/>
                  <a:pt x="4103602" y="1221619"/>
                </a:cubicBezTo>
                <a:cubicBezTo>
                  <a:pt x="4105703" y="1221619"/>
                  <a:pt x="4107802" y="1222237"/>
                  <a:pt x="4110290" y="1222615"/>
                </a:cubicBezTo>
                <a:cubicBezTo>
                  <a:pt x="4108291" y="1224228"/>
                  <a:pt x="4106678" y="1225563"/>
                  <a:pt x="4104970" y="1226937"/>
                </a:cubicBezTo>
                <a:cubicBezTo>
                  <a:pt x="4114050" y="1230164"/>
                  <a:pt x="4122835" y="1233291"/>
                  <a:pt x="4133038" y="1236915"/>
                </a:cubicBezTo>
                <a:cubicBezTo>
                  <a:pt x="4125277" y="1238749"/>
                  <a:pt x="4119859" y="1240083"/>
                  <a:pt x="4114392" y="1241358"/>
                </a:cubicBezTo>
                <a:cubicBezTo>
                  <a:pt x="4096915" y="1245421"/>
                  <a:pt x="4066065" y="1244047"/>
                  <a:pt x="4056059" y="1237294"/>
                </a:cubicBezTo>
                <a:cubicBezTo>
                  <a:pt x="4048346" y="1232075"/>
                  <a:pt x="4038048" y="1231021"/>
                  <a:pt x="4026281" y="1230603"/>
                </a:cubicBezTo>
                <a:cubicBezTo>
                  <a:pt x="4010321" y="1230025"/>
                  <a:pt x="3994165" y="1230025"/>
                  <a:pt x="3978103" y="1230084"/>
                </a:cubicBezTo>
                <a:cubicBezTo>
                  <a:pt x="3968245" y="1230124"/>
                  <a:pt x="3958383" y="1230742"/>
                  <a:pt x="3947058" y="1231141"/>
                </a:cubicBezTo>
                <a:cubicBezTo>
                  <a:pt x="3956139" y="1234127"/>
                  <a:pt x="3963507" y="1236557"/>
                  <a:pt x="3971416" y="1239148"/>
                </a:cubicBezTo>
                <a:cubicBezTo>
                  <a:pt x="3968049" y="1240283"/>
                  <a:pt x="3967463" y="1240620"/>
                  <a:pt x="3966780" y="1240681"/>
                </a:cubicBezTo>
                <a:cubicBezTo>
                  <a:pt x="3961313" y="1241159"/>
                  <a:pt x="3955749" y="1241577"/>
                  <a:pt x="3950087" y="1242014"/>
                </a:cubicBezTo>
                <a:cubicBezTo>
                  <a:pt x="3959213" y="1245301"/>
                  <a:pt x="3959213" y="1245301"/>
                  <a:pt x="3955797" y="1250859"/>
                </a:cubicBezTo>
                <a:cubicBezTo>
                  <a:pt x="3940224" y="1246955"/>
                  <a:pt x="3924361" y="1242991"/>
                  <a:pt x="3908056" y="1238929"/>
                </a:cubicBezTo>
                <a:cubicBezTo>
                  <a:pt x="3915525" y="1237554"/>
                  <a:pt x="3922066" y="1236319"/>
                  <a:pt x="3932707" y="1234347"/>
                </a:cubicBezTo>
                <a:cubicBezTo>
                  <a:pt x="3906005" y="1228731"/>
                  <a:pt x="3887456" y="1230862"/>
                  <a:pt x="3871984" y="1238151"/>
                </a:cubicBezTo>
                <a:cubicBezTo>
                  <a:pt x="3859391" y="1232713"/>
                  <a:pt x="3876767" y="1230184"/>
                  <a:pt x="3876328" y="1224707"/>
                </a:cubicBezTo>
                <a:cubicBezTo>
                  <a:pt x="3868615" y="1225125"/>
                  <a:pt x="3861926" y="1225483"/>
                  <a:pt x="3855483" y="1225822"/>
                </a:cubicBezTo>
                <a:cubicBezTo>
                  <a:pt x="3856509" y="1230821"/>
                  <a:pt x="3857290" y="1234545"/>
                  <a:pt x="3858169" y="1238629"/>
                </a:cubicBezTo>
                <a:cubicBezTo>
                  <a:pt x="3846405" y="1237852"/>
                  <a:pt x="3837032" y="1237235"/>
                  <a:pt x="3827905" y="1236617"/>
                </a:cubicBezTo>
                <a:cubicBezTo>
                  <a:pt x="3829517" y="1233152"/>
                  <a:pt x="3830931" y="1230025"/>
                  <a:pt x="3832689" y="1226181"/>
                </a:cubicBezTo>
                <a:cubicBezTo>
                  <a:pt x="3823025" y="1226181"/>
                  <a:pt x="3814921" y="1226181"/>
                  <a:pt x="3806818" y="1226181"/>
                </a:cubicBezTo>
                <a:cubicBezTo>
                  <a:pt x="3806524" y="1225603"/>
                  <a:pt x="3806231" y="1225025"/>
                  <a:pt x="3805938" y="1224447"/>
                </a:cubicBezTo>
                <a:cubicBezTo>
                  <a:pt x="3815165" y="1222934"/>
                  <a:pt x="3824390" y="1221400"/>
                  <a:pt x="3833568" y="1219887"/>
                </a:cubicBezTo>
                <a:cubicBezTo>
                  <a:pt x="3830443" y="1210824"/>
                  <a:pt x="3830296" y="1211182"/>
                  <a:pt x="3852214" y="1212418"/>
                </a:cubicBezTo>
                <a:cubicBezTo>
                  <a:pt x="3861584" y="1212935"/>
                  <a:pt x="3871544" y="1211601"/>
                  <a:pt x="3881257" y="1211122"/>
                </a:cubicBezTo>
                <a:cubicBezTo>
                  <a:pt x="3881306" y="1210406"/>
                  <a:pt x="3881306" y="1209709"/>
                  <a:pt x="3881306" y="1209012"/>
                </a:cubicBezTo>
                <a:cubicBezTo>
                  <a:pt x="3877305" y="1208293"/>
                  <a:pt x="3873107" y="1206860"/>
                  <a:pt x="3869298" y="1206999"/>
                </a:cubicBezTo>
                <a:cubicBezTo>
                  <a:pt x="3842987" y="1208016"/>
                  <a:pt x="3816188" y="1202817"/>
                  <a:pt x="3790125" y="1207956"/>
                </a:cubicBezTo>
                <a:cubicBezTo>
                  <a:pt x="3788317" y="1208293"/>
                  <a:pt x="3785387" y="1207757"/>
                  <a:pt x="3782997" y="1207558"/>
                </a:cubicBezTo>
                <a:cubicBezTo>
                  <a:pt x="3770354" y="1206481"/>
                  <a:pt x="3757761" y="1205367"/>
                  <a:pt x="3744825" y="1204251"/>
                </a:cubicBezTo>
                <a:cubicBezTo>
                  <a:pt x="3738576" y="1201283"/>
                  <a:pt x="3740967" y="1195945"/>
                  <a:pt x="3727591" y="1193535"/>
                </a:cubicBezTo>
                <a:cubicBezTo>
                  <a:pt x="3725788" y="1198295"/>
                  <a:pt x="3724224" y="1202299"/>
                  <a:pt x="3722955" y="1205546"/>
                </a:cubicBezTo>
                <a:cubicBezTo>
                  <a:pt x="3730815" y="1209529"/>
                  <a:pt x="3737698" y="1213015"/>
                  <a:pt x="3744873" y="1216659"/>
                </a:cubicBezTo>
                <a:cubicBezTo>
                  <a:pt x="3756198" y="1216341"/>
                  <a:pt x="3768499" y="1216022"/>
                  <a:pt x="3780751" y="1215684"/>
                </a:cubicBezTo>
                <a:cubicBezTo>
                  <a:pt x="3779481" y="1217019"/>
                  <a:pt x="3776895" y="1217437"/>
                  <a:pt x="3776993" y="1217557"/>
                </a:cubicBezTo>
                <a:cubicBezTo>
                  <a:pt x="3779529" y="1221160"/>
                  <a:pt x="3780702" y="1225184"/>
                  <a:pt x="3785631" y="1228173"/>
                </a:cubicBezTo>
                <a:cubicBezTo>
                  <a:pt x="3789636" y="1230603"/>
                  <a:pt x="3798274" y="1231777"/>
                  <a:pt x="3805157" y="1233590"/>
                </a:cubicBezTo>
                <a:cubicBezTo>
                  <a:pt x="3807697" y="1237892"/>
                  <a:pt x="3804033" y="1240721"/>
                  <a:pt x="3792465" y="1240980"/>
                </a:cubicBezTo>
                <a:cubicBezTo>
                  <a:pt x="3786950" y="1241119"/>
                  <a:pt x="3781287" y="1240382"/>
                  <a:pt x="3775675" y="1240123"/>
                </a:cubicBezTo>
                <a:cubicBezTo>
                  <a:pt x="3762445" y="1239525"/>
                  <a:pt x="3748973" y="1238051"/>
                  <a:pt x="3733498" y="1241875"/>
                </a:cubicBezTo>
                <a:cubicBezTo>
                  <a:pt x="3740091" y="1243709"/>
                  <a:pt x="3744092" y="1245301"/>
                  <a:pt x="3748875" y="1245979"/>
                </a:cubicBezTo>
                <a:cubicBezTo>
                  <a:pt x="3753366" y="1246617"/>
                  <a:pt x="3758689" y="1246298"/>
                  <a:pt x="3767375" y="1246497"/>
                </a:cubicBezTo>
                <a:cubicBezTo>
                  <a:pt x="3758395" y="1249723"/>
                  <a:pt x="3752539" y="1251835"/>
                  <a:pt x="3746824" y="1253886"/>
                </a:cubicBezTo>
                <a:cubicBezTo>
                  <a:pt x="3760151" y="1262571"/>
                  <a:pt x="3776114" y="1263964"/>
                  <a:pt x="3798957" y="1258487"/>
                </a:cubicBezTo>
                <a:cubicBezTo>
                  <a:pt x="3793931" y="1257710"/>
                  <a:pt x="3789537" y="1257053"/>
                  <a:pt x="3782362" y="1255937"/>
                </a:cubicBezTo>
                <a:cubicBezTo>
                  <a:pt x="3812724" y="1255141"/>
                  <a:pt x="3812529" y="1252889"/>
                  <a:pt x="3825268" y="1267750"/>
                </a:cubicBezTo>
                <a:cubicBezTo>
                  <a:pt x="3808233" y="1266315"/>
                  <a:pt x="3790511" y="1264603"/>
                  <a:pt x="3772646" y="1263386"/>
                </a:cubicBezTo>
                <a:cubicBezTo>
                  <a:pt x="3760639" y="1262551"/>
                  <a:pt x="3758978" y="1263327"/>
                  <a:pt x="3753756" y="1269701"/>
                </a:cubicBezTo>
                <a:cubicBezTo>
                  <a:pt x="3746580" y="1267251"/>
                  <a:pt x="3740091" y="1265040"/>
                  <a:pt x="3733547" y="1262789"/>
                </a:cubicBezTo>
                <a:cubicBezTo>
                  <a:pt x="3736769" y="1261315"/>
                  <a:pt x="3739212" y="1260200"/>
                  <a:pt x="3742090" y="1258885"/>
                </a:cubicBezTo>
                <a:cubicBezTo>
                  <a:pt x="3727689" y="1254903"/>
                  <a:pt x="3715145" y="1254922"/>
                  <a:pt x="3702456" y="1258666"/>
                </a:cubicBezTo>
                <a:cubicBezTo>
                  <a:pt x="3704602" y="1262133"/>
                  <a:pt x="3706653" y="1265458"/>
                  <a:pt x="3709531" y="1270040"/>
                </a:cubicBezTo>
                <a:cubicBezTo>
                  <a:pt x="3696205" y="1271035"/>
                  <a:pt x="3682979" y="1273545"/>
                  <a:pt x="3671799" y="1272470"/>
                </a:cubicBezTo>
                <a:cubicBezTo>
                  <a:pt x="3657495" y="1271095"/>
                  <a:pt x="3648661" y="1272906"/>
                  <a:pt x="3640949" y="1276393"/>
                </a:cubicBezTo>
                <a:cubicBezTo>
                  <a:pt x="3617031" y="1273704"/>
                  <a:pt x="3595796" y="1269303"/>
                  <a:pt x="3571244" y="1273863"/>
                </a:cubicBezTo>
                <a:cubicBezTo>
                  <a:pt x="3564019" y="1275199"/>
                  <a:pt x="3552743" y="1272968"/>
                  <a:pt x="3543175" y="1272350"/>
                </a:cubicBezTo>
                <a:cubicBezTo>
                  <a:pt x="3543175" y="1269721"/>
                  <a:pt x="3543175" y="1267869"/>
                  <a:pt x="3543175" y="1266075"/>
                </a:cubicBezTo>
                <a:cubicBezTo>
                  <a:pt x="3537561" y="1265278"/>
                  <a:pt x="3529603" y="1265179"/>
                  <a:pt x="3527507" y="1263705"/>
                </a:cubicBezTo>
                <a:cubicBezTo>
                  <a:pt x="3519501" y="1258089"/>
                  <a:pt x="3507591" y="1259980"/>
                  <a:pt x="3500220" y="1262093"/>
                </a:cubicBezTo>
                <a:cubicBezTo>
                  <a:pt x="3493825" y="1263915"/>
                  <a:pt x="3487297" y="1264637"/>
                  <a:pt x="3480675" y="1264938"/>
                </a:cubicBezTo>
                <a:lnTo>
                  <a:pt x="3460729" y="1265256"/>
                </a:lnTo>
                <a:lnTo>
                  <a:pt x="3460729" y="1265198"/>
                </a:lnTo>
                <a:lnTo>
                  <a:pt x="3460583" y="1265259"/>
                </a:lnTo>
                <a:lnTo>
                  <a:pt x="3460729" y="1265256"/>
                </a:lnTo>
                <a:lnTo>
                  <a:pt x="3460729" y="1273644"/>
                </a:lnTo>
                <a:cubicBezTo>
                  <a:pt x="3452920" y="1273565"/>
                  <a:pt x="3447624" y="1272280"/>
                  <a:pt x="3443237" y="1270602"/>
                </a:cubicBezTo>
                <a:lnTo>
                  <a:pt x="3431355" y="1265269"/>
                </a:lnTo>
                <a:lnTo>
                  <a:pt x="3431442" y="1265259"/>
                </a:lnTo>
                <a:lnTo>
                  <a:pt x="3431198" y="1265198"/>
                </a:lnTo>
                <a:lnTo>
                  <a:pt x="3431355" y="1265269"/>
                </a:lnTo>
                <a:lnTo>
                  <a:pt x="3408501" y="1268147"/>
                </a:lnTo>
                <a:cubicBezTo>
                  <a:pt x="3395955" y="1267571"/>
                  <a:pt x="3388927" y="1270358"/>
                  <a:pt x="3381115" y="1273167"/>
                </a:cubicBezTo>
                <a:cubicBezTo>
                  <a:pt x="3361981" y="1280039"/>
                  <a:pt x="3336989" y="1280854"/>
                  <a:pt x="3314630" y="1275279"/>
                </a:cubicBezTo>
                <a:cubicBezTo>
                  <a:pt x="3303648" y="1272529"/>
                  <a:pt x="3286662" y="1273067"/>
                  <a:pt x="3278802" y="1276513"/>
                </a:cubicBezTo>
                <a:cubicBezTo>
                  <a:pt x="3277337" y="1279202"/>
                  <a:pt x="3275823" y="1282010"/>
                  <a:pt x="3274455" y="1284600"/>
                </a:cubicBezTo>
                <a:cubicBezTo>
                  <a:pt x="3266892" y="1285117"/>
                  <a:pt x="3260645" y="1285536"/>
                  <a:pt x="3254298" y="1285974"/>
                </a:cubicBezTo>
                <a:cubicBezTo>
                  <a:pt x="3253419" y="1289978"/>
                  <a:pt x="3252589" y="1293523"/>
                  <a:pt x="3251808" y="1297088"/>
                </a:cubicBezTo>
                <a:cubicBezTo>
                  <a:pt x="3261670" y="1299638"/>
                  <a:pt x="3270991" y="1302027"/>
                  <a:pt x="3281631" y="1304756"/>
                </a:cubicBezTo>
                <a:cubicBezTo>
                  <a:pt x="3257616" y="1310851"/>
                  <a:pt x="3247562" y="1299240"/>
                  <a:pt x="3226474" y="1300056"/>
                </a:cubicBezTo>
                <a:cubicBezTo>
                  <a:pt x="3234529" y="1295156"/>
                  <a:pt x="3240532" y="1291510"/>
                  <a:pt x="3246146" y="1288105"/>
                </a:cubicBezTo>
                <a:cubicBezTo>
                  <a:pt x="3235017" y="1282328"/>
                  <a:pt x="3224035" y="1280517"/>
                  <a:pt x="3208316" y="1282309"/>
                </a:cubicBezTo>
                <a:cubicBezTo>
                  <a:pt x="3195282" y="1283782"/>
                  <a:pt x="3181223" y="1283803"/>
                  <a:pt x="3165653" y="1284560"/>
                </a:cubicBezTo>
                <a:cubicBezTo>
                  <a:pt x="3159841" y="1279700"/>
                  <a:pt x="3153985" y="1274800"/>
                  <a:pt x="3148127" y="1269900"/>
                </a:cubicBezTo>
                <a:cubicBezTo>
                  <a:pt x="3139731" y="1269811"/>
                  <a:pt x="3135535" y="1269766"/>
                  <a:pt x="3131269" y="1270428"/>
                </a:cubicBezTo>
                <a:lnTo>
                  <a:pt x="3114095" y="1275175"/>
                </a:lnTo>
                <a:lnTo>
                  <a:pt x="3114155" y="1275139"/>
                </a:lnTo>
                <a:cubicBezTo>
                  <a:pt x="3110296" y="1274720"/>
                  <a:pt x="3106247" y="1273784"/>
                  <a:pt x="3102583" y="1273983"/>
                </a:cubicBezTo>
                <a:cubicBezTo>
                  <a:pt x="3069930" y="1275816"/>
                  <a:pt x="3037420" y="1278106"/>
                  <a:pt x="3004665" y="1279700"/>
                </a:cubicBezTo>
                <a:cubicBezTo>
                  <a:pt x="2984749" y="1280676"/>
                  <a:pt x="2964491" y="1280617"/>
                  <a:pt x="2943259" y="1281055"/>
                </a:cubicBezTo>
                <a:cubicBezTo>
                  <a:pt x="2945942" y="1283404"/>
                  <a:pt x="2947847" y="1285078"/>
                  <a:pt x="2949993" y="1286969"/>
                </a:cubicBezTo>
                <a:cubicBezTo>
                  <a:pt x="2942136" y="1289100"/>
                  <a:pt x="2935546" y="1291730"/>
                  <a:pt x="2927687" y="1292826"/>
                </a:cubicBezTo>
                <a:cubicBezTo>
                  <a:pt x="2907965" y="1295595"/>
                  <a:pt x="2893324" y="1285476"/>
                  <a:pt x="2872819" y="1288702"/>
                </a:cubicBezTo>
                <a:cubicBezTo>
                  <a:pt x="2872528" y="1288743"/>
                  <a:pt x="2871844" y="1288344"/>
                  <a:pt x="2871307" y="1288145"/>
                </a:cubicBezTo>
                <a:cubicBezTo>
                  <a:pt x="2874673" y="1286949"/>
                  <a:pt x="2877994" y="1285775"/>
                  <a:pt x="2882632" y="1284122"/>
                </a:cubicBezTo>
                <a:cubicBezTo>
                  <a:pt x="2873309" y="1281890"/>
                  <a:pt x="2865791" y="1280078"/>
                  <a:pt x="2859250" y="1278524"/>
                </a:cubicBezTo>
                <a:cubicBezTo>
                  <a:pt x="2853295" y="1280257"/>
                  <a:pt x="2847536" y="1281372"/>
                  <a:pt x="2843873" y="1283186"/>
                </a:cubicBezTo>
                <a:cubicBezTo>
                  <a:pt x="2839775" y="1285217"/>
                  <a:pt x="2837625" y="1287886"/>
                  <a:pt x="2834551" y="1290336"/>
                </a:cubicBezTo>
                <a:cubicBezTo>
                  <a:pt x="2824249" y="1290974"/>
                  <a:pt x="2813903" y="1292088"/>
                  <a:pt x="2803504" y="1292128"/>
                </a:cubicBezTo>
                <a:cubicBezTo>
                  <a:pt x="2791838" y="1292168"/>
                  <a:pt x="2776219" y="1292945"/>
                  <a:pt x="2769385" y="1290336"/>
                </a:cubicBezTo>
                <a:cubicBezTo>
                  <a:pt x="2758061" y="1286034"/>
                  <a:pt x="2748931" y="1287946"/>
                  <a:pt x="2738193" y="1288622"/>
                </a:cubicBezTo>
                <a:cubicBezTo>
                  <a:pt x="2728087" y="1289240"/>
                  <a:pt x="2717935" y="1289679"/>
                  <a:pt x="2707783" y="1290197"/>
                </a:cubicBezTo>
                <a:cubicBezTo>
                  <a:pt x="2708027" y="1290974"/>
                  <a:pt x="2708317" y="1291730"/>
                  <a:pt x="2708562" y="1292507"/>
                </a:cubicBezTo>
                <a:cubicBezTo>
                  <a:pt x="2723109" y="1292088"/>
                  <a:pt x="2737704" y="1291669"/>
                  <a:pt x="2752249" y="1291253"/>
                </a:cubicBezTo>
                <a:cubicBezTo>
                  <a:pt x="2750299" y="1294140"/>
                  <a:pt x="2747173" y="1296093"/>
                  <a:pt x="2743416" y="1296330"/>
                </a:cubicBezTo>
                <a:cubicBezTo>
                  <a:pt x="2723695" y="1297566"/>
                  <a:pt x="2703877" y="1298702"/>
                  <a:pt x="2683961" y="1299259"/>
                </a:cubicBezTo>
                <a:cubicBezTo>
                  <a:pt x="2654673" y="1300076"/>
                  <a:pt x="2624800" y="1299259"/>
                  <a:pt x="2596096" y="1301331"/>
                </a:cubicBezTo>
                <a:cubicBezTo>
                  <a:pt x="2580625" y="1302446"/>
                  <a:pt x="2567006" y="1303064"/>
                  <a:pt x="2552311" y="1301112"/>
                </a:cubicBezTo>
                <a:cubicBezTo>
                  <a:pt x="2549527" y="1300753"/>
                  <a:pt x="2545673" y="1300694"/>
                  <a:pt x="2543136" y="1301192"/>
                </a:cubicBezTo>
                <a:cubicBezTo>
                  <a:pt x="2524682" y="1304896"/>
                  <a:pt x="2506427" y="1303263"/>
                  <a:pt x="2486705" y="1301549"/>
                </a:cubicBezTo>
                <a:cubicBezTo>
                  <a:pt x="2503498" y="1293582"/>
                  <a:pt x="2526391" y="1292646"/>
                  <a:pt x="2548208" y="1290735"/>
                </a:cubicBezTo>
                <a:cubicBezTo>
                  <a:pt x="2531027" y="1288743"/>
                  <a:pt x="2531027" y="1288743"/>
                  <a:pt x="2520192" y="1278862"/>
                </a:cubicBezTo>
                <a:cubicBezTo>
                  <a:pt x="2530003" y="1277728"/>
                  <a:pt x="2539717" y="1276593"/>
                  <a:pt x="2549091" y="1275497"/>
                </a:cubicBezTo>
                <a:cubicBezTo>
                  <a:pt x="2548306" y="1270100"/>
                  <a:pt x="2540303" y="1267710"/>
                  <a:pt x="2532981" y="1269920"/>
                </a:cubicBezTo>
                <a:cubicBezTo>
                  <a:pt x="2518189" y="1274362"/>
                  <a:pt x="2503157" y="1270995"/>
                  <a:pt x="2488462" y="1271812"/>
                </a:cubicBezTo>
                <a:cubicBezTo>
                  <a:pt x="2476454" y="1272470"/>
                  <a:pt x="2467765" y="1270120"/>
                  <a:pt x="2461761" y="1265837"/>
                </a:cubicBezTo>
                <a:cubicBezTo>
                  <a:pt x="2480554" y="1264303"/>
                  <a:pt x="2499250" y="1262769"/>
                  <a:pt x="2517946" y="1261235"/>
                </a:cubicBezTo>
                <a:cubicBezTo>
                  <a:pt x="2517750" y="1260598"/>
                  <a:pt x="2517606" y="1259960"/>
                  <a:pt x="2517410" y="1259323"/>
                </a:cubicBezTo>
                <a:cubicBezTo>
                  <a:pt x="2507940" y="1259323"/>
                  <a:pt x="2498469" y="1259323"/>
                  <a:pt x="2489000" y="1259323"/>
                </a:cubicBezTo>
                <a:lnTo>
                  <a:pt x="2486852" y="1259304"/>
                </a:lnTo>
                <a:cubicBezTo>
                  <a:pt x="2486852" y="1259304"/>
                  <a:pt x="2484705" y="1259304"/>
                  <a:pt x="2484705" y="1259304"/>
                </a:cubicBezTo>
                <a:cubicBezTo>
                  <a:pt x="2470304" y="1260219"/>
                  <a:pt x="2455758" y="1260837"/>
                  <a:pt x="2441601" y="1262152"/>
                </a:cubicBezTo>
                <a:cubicBezTo>
                  <a:pt x="2423150" y="1263865"/>
                  <a:pt x="2407091" y="1262133"/>
                  <a:pt x="2391129" y="1257293"/>
                </a:cubicBezTo>
                <a:cubicBezTo>
                  <a:pt x="2380341" y="1260957"/>
                  <a:pt x="2369651" y="1264603"/>
                  <a:pt x="2361792" y="1267251"/>
                </a:cubicBezTo>
                <a:cubicBezTo>
                  <a:pt x="2346903" y="1268805"/>
                  <a:pt x="2334799" y="1270120"/>
                  <a:pt x="2322642" y="1271274"/>
                </a:cubicBezTo>
                <a:cubicBezTo>
                  <a:pt x="2314832" y="1272012"/>
                  <a:pt x="2306875" y="1272589"/>
                  <a:pt x="2298969" y="1273107"/>
                </a:cubicBezTo>
                <a:cubicBezTo>
                  <a:pt x="2288619" y="1273784"/>
                  <a:pt x="2278224" y="1274342"/>
                  <a:pt x="2267827" y="1274939"/>
                </a:cubicBezTo>
                <a:cubicBezTo>
                  <a:pt x="2253426" y="1275775"/>
                  <a:pt x="2239025" y="1276612"/>
                  <a:pt x="2224579" y="1277410"/>
                </a:cubicBezTo>
                <a:cubicBezTo>
                  <a:pt x="2219108" y="1277709"/>
                  <a:pt x="2213154" y="1278564"/>
                  <a:pt x="2211883" y="1274860"/>
                </a:cubicBezTo>
                <a:cubicBezTo>
                  <a:pt x="2211689" y="1274282"/>
                  <a:pt x="2205587" y="1274063"/>
                  <a:pt x="2202221" y="1273664"/>
                </a:cubicBezTo>
                <a:cubicBezTo>
                  <a:pt x="2201781" y="1275199"/>
                  <a:pt x="2201341" y="1276712"/>
                  <a:pt x="2200805" y="1278484"/>
                </a:cubicBezTo>
                <a:cubicBezTo>
                  <a:pt x="2193383" y="1279083"/>
                  <a:pt x="2185626" y="1279700"/>
                  <a:pt x="2177716" y="1280337"/>
                </a:cubicBezTo>
                <a:cubicBezTo>
                  <a:pt x="2177326" y="1278644"/>
                  <a:pt x="2177033" y="1277210"/>
                  <a:pt x="2176691" y="1275636"/>
                </a:cubicBezTo>
                <a:cubicBezTo>
                  <a:pt x="2169075" y="1276214"/>
                  <a:pt x="2162291" y="1276712"/>
                  <a:pt x="2155506" y="1277230"/>
                </a:cubicBezTo>
                <a:cubicBezTo>
                  <a:pt x="2158191" y="1274960"/>
                  <a:pt x="2161461" y="1274123"/>
                  <a:pt x="2165074" y="1273664"/>
                </a:cubicBezTo>
                <a:cubicBezTo>
                  <a:pt x="2191043" y="1270319"/>
                  <a:pt x="2219451" y="1269741"/>
                  <a:pt x="2240980" y="1261454"/>
                </a:cubicBezTo>
                <a:cubicBezTo>
                  <a:pt x="2244883" y="1259960"/>
                  <a:pt x="2254061" y="1259263"/>
                  <a:pt x="2259234" y="1260001"/>
                </a:cubicBezTo>
                <a:cubicBezTo>
                  <a:pt x="2276856" y="1262511"/>
                  <a:pt x="2292770" y="1259064"/>
                  <a:pt x="2309415" y="1258566"/>
                </a:cubicBezTo>
                <a:cubicBezTo>
                  <a:pt x="2311516" y="1258507"/>
                  <a:pt x="2313567" y="1257750"/>
                  <a:pt x="2318739" y="1256674"/>
                </a:cubicBezTo>
                <a:cubicBezTo>
                  <a:pt x="2308877" y="1255479"/>
                  <a:pt x="2303801" y="1254843"/>
                  <a:pt x="2297749" y="1254105"/>
                </a:cubicBezTo>
                <a:cubicBezTo>
                  <a:pt x="2301607" y="1251815"/>
                  <a:pt x="2304728" y="1249942"/>
                  <a:pt x="2310782" y="1246357"/>
                </a:cubicBezTo>
                <a:cubicBezTo>
                  <a:pt x="2291622" y="1247632"/>
                  <a:pt x="2273769" y="1248818"/>
                  <a:pt x="2256562" y="1249957"/>
                </a:cubicBezTo>
                <a:lnTo>
                  <a:pt x="2206675" y="1253258"/>
                </a:lnTo>
                <a:lnTo>
                  <a:pt x="2224136" y="1248827"/>
                </a:lnTo>
                <a:cubicBezTo>
                  <a:pt x="2266215" y="1244465"/>
                  <a:pt x="2308535" y="1240442"/>
                  <a:pt x="2352126" y="1236179"/>
                </a:cubicBezTo>
                <a:cubicBezTo>
                  <a:pt x="2357302" y="1241994"/>
                  <a:pt x="2362183" y="1247511"/>
                  <a:pt x="2366868" y="1252790"/>
                </a:cubicBezTo>
                <a:cubicBezTo>
                  <a:pt x="2383854" y="1251257"/>
                  <a:pt x="2369602" y="1240641"/>
                  <a:pt x="2391812" y="1242114"/>
                </a:cubicBezTo>
                <a:cubicBezTo>
                  <a:pt x="2390933" y="1244087"/>
                  <a:pt x="2390151" y="1245780"/>
                  <a:pt x="2389324" y="1247691"/>
                </a:cubicBezTo>
                <a:cubicBezTo>
                  <a:pt x="2400257" y="1244704"/>
                  <a:pt x="2409531" y="1240341"/>
                  <a:pt x="2419832" y="1239903"/>
                </a:cubicBezTo>
                <a:cubicBezTo>
                  <a:pt x="2430472" y="1239465"/>
                  <a:pt x="2441846" y="1243250"/>
                  <a:pt x="2453364" y="1244405"/>
                </a:cubicBezTo>
                <a:cubicBezTo>
                  <a:pt x="2459811" y="1245042"/>
                  <a:pt x="2470110" y="1245181"/>
                  <a:pt x="2473671" y="1243629"/>
                </a:cubicBezTo>
                <a:cubicBezTo>
                  <a:pt x="2482557" y="1239764"/>
                  <a:pt x="2491048" y="1240203"/>
                  <a:pt x="2502082" y="1240960"/>
                </a:cubicBezTo>
                <a:cubicBezTo>
                  <a:pt x="2519263" y="1242135"/>
                  <a:pt x="2536933" y="1238291"/>
                  <a:pt x="2544598" y="1231697"/>
                </a:cubicBezTo>
                <a:cubicBezTo>
                  <a:pt x="2528733" y="1232953"/>
                  <a:pt x="2514969" y="1234047"/>
                  <a:pt x="2502082" y="1235063"/>
                </a:cubicBezTo>
                <a:cubicBezTo>
                  <a:pt x="2498176" y="1233371"/>
                  <a:pt x="2494565" y="1231797"/>
                  <a:pt x="2493783" y="1231459"/>
                </a:cubicBezTo>
                <a:cubicBezTo>
                  <a:pt x="2481922" y="1232733"/>
                  <a:pt x="2473622" y="1234107"/>
                  <a:pt x="2465082" y="1234446"/>
                </a:cubicBezTo>
                <a:cubicBezTo>
                  <a:pt x="2449021" y="1235083"/>
                  <a:pt x="2432865" y="1234984"/>
                  <a:pt x="2416755" y="1235442"/>
                </a:cubicBezTo>
                <a:cubicBezTo>
                  <a:pt x="2406310" y="1235741"/>
                  <a:pt x="2395911" y="1236537"/>
                  <a:pt x="2385514" y="1237095"/>
                </a:cubicBezTo>
                <a:cubicBezTo>
                  <a:pt x="2382000" y="1237284"/>
                  <a:pt x="2379132" y="1237220"/>
                  <a:pt x="2377511" y="1236677"/>
                </a:cubicBezTo>
                <a:lnTo>
                  <a:pt x="2376983" y="1233436"/>
                </a:lnTo>
                <a:lnTo>
                  <a:pt x="2377121" y="1233451"/>
                </a:lnTo>
                <a:lnTo>
                  <a:pt x="2376974" y="1233391"/>
                </a:lnTo>
                <a:lnTo>
                  <a:pt x="2376983" y="1233436"/>
                </a:lnTo>
                <a:lnTo>
                  <a:pt x="2351641" y="1230821"/>
                </a:lnTo>
                <a:cubicBezTo>
                  <a:pt x="2331235" y="1233511"/>
                  <a:pt x="2309756" y="1234905"/>
                  <a:pt x="2288619" y="1236596"/>
                </a:cubicBezTo>
                <a:cubicBezTo>
                  <a:pt x="2262748" y="1238669"/>
                  <a:pt x="2235609" y="1239187"/>
                  <a:pt x="2211204" y="1242831"/>
                </a:cubicBezTo>
                <a:cubicBezTo>
                  <a:pt x="2191580" y="1245759"/>
                  <a:pt x="2172885" y="1247691"/>
                  <a:pt x="2152431" y="1247392"/>
                </a:cubicBezTo>
                <a:cubicBezTo>
                  <a:pt x="2152431" y="1247392"/>
                  <a:pt x="2152626" y="1247333"/>
                  <a:pt x="2152626" y="1247333"/>
                </a:cubicBezTo>
                <a:cubicBezTo>
                  <a:pt x="2138861" y="1250540"/>
                  <a:pt x="2125144" y="1253747"/>
                  <a:pt x="2111867" y="1256854"/>
                </a:cubicBezTo>
                <a:cubicBezTo>
                  <a:pt x="2099028" y="1252830"/>
                  <a:pt x="2091022" y="1246159"/>
                  <a:pt x="2072376" y="1251277"/>
                </a:cubicBezTo>
                <a:cubicBezTo>
                  <a:pt x="2076185" y="1253269"/>
                  <a:pt x="2079405" y="1254961"/>
                  <a:pt x="2082286" y="1256495"/>
                </a:cubicBezTo>
                <a:cubicBezTo>
                  <a:pt x="2071692" y="1257670"/>
                  <a:pt x="2061051" y="1258826"/>
                  <a:pt x="2049483" y="1260101"/>
                </a:cubicBezTo>
                <a:cubicBezTo>
                  <a:pt x="2050460" y="1257590"/>
                  <a:pt x="2051436" y="1255141"/>
                  <a:pt x="2052364" y="1252851"/>
                </a:cubicBezTo>
                <a:cubicBezTo>
                  <a:pt x="2037475" y="1249544"/>
                  <a:pt x="2023856" y="1249325"/>
                  <a:pt x="2009260" y="1251775"/>
                </a:cubicBezTo>
                <a:cubicBezTo>
                  <a:pt x="1999694" y="1253369"/>
                  <a:pt x="1989344" y="1254125"/>
                  <a:pt x="1979338" y="1255260"/>
                </a:cubicBezTo>
                <a:cubicBezTo>
                  <a:pt x="1992859" y="1251557"/>
                  <a:pt x="2006870" y="1248947"/>
                  <a:pt x="2021121" y="1246617"/>
                </a:cubicBezTo>
                <a:cubicBezTo>
                  <a:pt x="2034594" y="1244426"/>
                  <a:pt x="2050704" y="1244047"/>
                  <a:pt x="2061393" y="1236100"/>
                </a:cubicBezTo>
                <a:cubicBezTo>
                  <a:pt x="2022733" y="1236856"/>
                  <a:pt x="1995203" y="1249125"/>
                  <a:pt x="1959617" y="1246935"/>
                </a:cubicBezTo>
                <a:cubicBezTo>
                  <a:pt x="1965328" y="1243807"/>
                  <a:pt x="1970551" y="1240761"/>
                  <a:pt x="1976311" y="1237852"/>
                </a:cubicBezTo>
                <a:cubicBezTo>
                  <a:pt x="1979680" y="1236160"/>
                  <a:pt x="1983634" y="1233471"/>
                  <a:pt x="1987687" y="1233351"/>
                </a:cubicBezTo>
                <a:cubicBezTo>
                  <a:pt x="2011701" y="1232694"/>
                  <a:pt x="2024785" y="1224009"/>
                  <a:pt x="2045771" y="1221121"/>
                </a:cubicBezTo>
                <a:cubicBezTo>
                  <a:pt x="2021219" y="1221361"/>
                  <a:pt x="1998522" y="1224347"/>
                  <a:pt x="1976994" y="1228212"/>
                </a:cubicBezTo>
                <a:cubicBezTo>
                  <a:pt x="1954102" y="1232334"/>
                  <a:pt x="1932575" y="1237773"/>
                  <a:pt x="1910268" y="1242473"/>
                </a:cubicBezTo>
                <a:cubicBezTo>
                  <a:pt x="1908118" y="1242931"/>
                  <a:pt x="1904605" y="1242333"/>
                  <a:pt x="1901236" y="1242214"/>
                </a:cubicBezTo>
                <a:cubicBezTo>
                  <a:pt x="1903141" y="1239325"/>
                  <a:pt x="1904654" y="1237055"/>
                  <a:pt x="1906168" y="1234764"/>
                </a:cubicBezTo>
                <a:cubicBezTo>
                  <a:pt x="1893572" y="1236835"/>
                  <a:pt x="1885324" y="1240561"/>
                  <a:pt x="1875120" y="1242791"/>
                </a:cubicBezTo>
                <a:cubicBezTo>
                  <a:pt x="1864236" y="1245162"/>
                  <a:pt x="1851544" y="1246159"/>
                  <a:pt x="1838706" y="1247870"/>
                </a:cubicBezTo>
                <a:cubicBezTo>
                  <a:pt x="1845687" y="1253647"/>
                  <a:pt x="1840122" y="1258089"/>
                  <a:pt x="1825575" y="1261176"/>
                </a:cubicBezTo>
                <a:cubicBezTo>
                  <a:pt x="1822014" y="1261933"/>
                  <a:pt x="1818986" y="1263108"/>
                  <a:pt x="1815765" y="1264105"/>
                </a:cubicBezTo>
                <a:cubicBezTo>
                  <a:pt x="1804682" y="1267549"/>
                  <a:pt x="1805952" y="1271134"/>
                  <a:pt x="1817276" y="1274441"/>
                </a:cubicBezTo>
                <a:cubicBezTo>
                  <a:pt x="1804929" y="1277967"/>
                  <a:pt x="1797021" y="1283026"/>
                  <a:pt x="1781986" y="1282509"/>
                </a:cubicBezTo>
                <a:cubicBezTo>
                  <a:pt x="1785792" y="1277509"/>
                  <a:pt x="1789211" y="1273028"/>
                  <a:pt x="1792871" y="1268246"/>
                </a:cubicBezTo>
                <a:cubicBezTo>
                  <a:pt x="1773149" y="1268605"/>
                  <a:pt x="1764315" y="1273126"/>
                  <a:pt x="1758605" y="1279899"/>
                </a:cubicBezTo>
                <a:cubicBezTo>
                  <a:pt x="1762801" y="1280914"/>
                  <a:pt x="1766852" y="1281911"/>
                  <a:pt x="1772124" y="1283186"/>
                </a:cubicBezTo>
                <a:cubicBezTo>
                  <a:pt x="1764511" y="1285536"/>
                  <a:pt x="1760165" y="1287010"/>
                  <a:pt x="1755528" y="1288285"/>
                </a:cubicBezTo>
                <a:cubicBezTo>
                  <a:pt x="1738053" y="1293104"/>
                  <a:pt x="1720286" y="1297745"/>
                  <a:pt x="1703004" y="1302645"/>
                </a:cubicBezTo>
                <a:cubicBezTo>
                  <a:pt x="1696243" y="1304567"/>
                  <a:pt x="1692754" y="1305946"/>
                  <a:pt x="1692157" y="1307467"/>
                </a:cubicBezTo>
                <a:lnTo>
                  <a:pt x="1698612" y="1313099"/>
                </a:lnTo>
                <a:lnTo>
                  <a:pt x="1698563" y="1313102"/>
                </a:lnTo>
                <a:lnTo>
                  <a:pt x="1698635" y="1313120"/>
                </a:lnTo>
                <a:lnTo>
                  <a:pt x="1698660" y="1313142"/>
                </a:lnTo>
                <a:lnTo>
                  <a:pt x="1698692" y="1313133"/>
                </a:lnTo>
                <a:lnTo>
                  <a:pt x="1712768" y="1316628"/>
                </a:lnTo>
                <a:cubicBezTo>
                  <a:pt x="1720334" y="1315572"/>
                  <a:pt x="1727215" y="1313700"/>
                  <a:pt x="1734782" y="1312663"/>
                </a:cubicBezTo>
                <a:cubicBezTo>
                  <a:pt x="1738786" y="1312106"/>
                  <a:pt x="1743569" y="1312564"/>
                  <a:pt x="1748010" y="1312564"/>
                </a:cubicBezTo>
                <a:cubicBezTo>
                  <a:pt x="1721504" y="1320770"/>
                  <a:pt x="1692949" y="1324475"/>
                  <a:pt x="1664002" y="1324774"/>
                </a:cubicBezTo>
                <a:cubicBezTo>
                  <a:pt x="1657802" y="1319556"/>
                  <a:pt x="1652482" y="1315093"/>
                  <a:pt x="1647016" y="1310492"/>
                </a:cubicBezTo>
                <a:cubicBezTo>
                  <a:pt x="1659121" y="1308780"/>
                  <a:pt x="1667762" y="1307545"/>
                  <a:pt x="1676451" y="1306311"/>
                </a:cubicBezTo>
                <a:cubicBezTo>
                  <a:pt x="1656243" y="1301489"/>
                  <a:pt x="1640474" y="1303142"/>
                  <a:pt x="1629980" y="1310434"/>
                </a:cubicBezTo>
                <a:cubicBezTo>
                  <a:pt x="1604061" y="1306649"/>
                  <a:pt x="1570622" y="1308442"/>
                  <a:pt x="1555245" y="1315572"/>
                </a:cubicBezTo>
                <a:cubicBezTo>
                  <a:pt x="1570183" y="1314378"/>
                  <a:pt x="1585169" y="1313182"/>
                  <a:pt x="1601862" y="1311848"/>
                </a:cubicBezTo>
                <a:cubicBezTo>
                  <a:pt x="1604109" y="1322006"/>
                  <a:pt x="1626659" y="1314278"/>
                  <a:pt x="1636277" y="1318599"/>
                </a:cubicBezTo>
                <a:cubicBezTo>
                  <a:pt x="1648921" y="1324256"/>
                  <a:pt x="1640279" y="1333717"/>
                  <a:pt x="1659121" y="1339453"/>
                </a:cubicBezTo>
                <a:cubicBezTo>
                  <a:pt x="1661660" y="1336804"/>
                  <a:pt x="1663708" y="1334853"/>
                  <a:pt x="1665418" y="1332841"/>
                </a:cubicBezTo>
                <a:cubicBezTo>
                  <a:pt x="1669373" y="1328200"/>
                  <a:pt x="1676058" y="1328578"/>
                  <a:pt x="1684016" y="1331067"/>
                </a:cubicBezTo>
                <a:lnTo>
                  <a:pt x="1683967" y="1331048"/>
                </a:lnTo>
                <a:cubicBezTo>
                  <a:pt x="1690557" y="1329355"/>
                  <a:pt x="1697146" y="1327682"/>
                  <a:pt x="1704518" y="1325789"/>
                </a:cubicBezTo>
                <a:cubicBezTo>
                  <a:pt x="1708278" y="1327682"/>
                  <a:pt x="1711596" y="1329335"/>
                  <a:pt x="1714086" y="1330590"/>
                </a:cubicBezTo>
                <a:cubicBezTo>
                  <a:pt x="1701783" y="1339971"/>
                  <a:pt x="1670497" y="1341763"/>
                  <a:pt x="1669614" y="1353913"/>
                </a:cubicBezTo>
                <a:cubicBezTo>
                  <a:pt x="1642379" y="1356383"/>
                  <a:pt x="1615433" y="1356722"/>
                  <a:pt x="1589269" y="1360008"/>
                </a:cubicBezTo>
                <a:cubicBezTo>
                  <a:pt x="1562762" y="1363335"/>
                  <a:pt x="1533328" y="1362797"/>
                  <a:pt x="1504628" y="1363992"/>
                </a:cubicBezTo>
                <a:cubicBezTo>
                  <a:pt x="1501259" y="1362418"/>
                  <a:pt x="1497306" y="1360586"/>
                  <a:pt x="1494913" y="1359490"/>
                </a:cubicBezTo>
                <a:cubicBezTo>
                  <a:pt x="1482759" y="1358276"/>
                  <a:pt x="1487199" y="1368912"/>
                  <a:pt x="1471678" y="1363036"/>
                </a:cubicBezTo>
                <a:cubicBezTo>
                  <a:pt x="1472411" y="1362140"/>
                  <a:pt x="1472509" y="1360745"/>
                  <a:pt x="1474020" y="1360407"/>
                </a:cubicBezTo>
                <a:cubicBezTo>
                  <a:pt x="1492910" y="1356164"/>
                  <a:pt x="1511997" y="1352061"/>
                  <a:pt x="1531082" y="1347958"/>
                </a:cubicBezTo>
                <a:cubicBezTo>
                  <a:pt x="1531620" y="1347839"/>
                  <a:pt x="1532743" y="1347978"/>
                  <a:pt x="1533328" y="1348158"/>
                </a:cubicBezTo>
                <a:cubicBezTo>
                  <a:pt x="1543970" y="1351165"/>
                  <a:pt x="1554222" y="1346962"/>
                  <a:pt x="1565986" y="1348038"/>
                </a:cubicBezTo>
                <a:cubicBezTo>
                  <a:pt x="1576334" y="1348973"/>
                  <a:pt x="1589025" y="1345728"/>
                  <a:pt x="1600593" y="1344233"/>
                </a:cubicBezTo>
                <a:cubicBezTo>
                  <a:pt x="1601472" y="1344113"/>
                  <a:pt x="1601716" y="1343158"/>
                  <a:pt x="1602400" y="1342442"/>
                </a:cubicBezTo>
                <a:cubicBezTo>
                  <a:pt x="1598496" y="1341545"/>
                  <a:pt x="1594540" y="1340648"/>
                  <a:pt x="1590636" y="1339752"/>
                </a:cubicBezTo>
                <a:cubicBezTo>
                  <a:pt x="1592684" y="1338118"/>
                  <a:pt x="1594248" y="1336864"/>
                  <a:pt x="1597958" y="1333916"/>
                </a:cubicBezTo>
                <a:cubicBezTo>
                  <a:pt x="1583949" y="1334374"/>
                  <a:pt x="1573650" y="1334414"/>
                  <a:pt x="1563642" y="1335151"/>
                </a:cubicBezTo>
                <a:cubicBezTo>
                  <a:pt x="1552513" y="1335968"/>
                  <a:pt x="1541775" y="1337642"/>
                  <a:pt x="1530643" y="1338576"/>
                </a:cubicBezTo>
                <a:cubicBezTo>
                  <a:pt x="1520393" y="1339433"/>
                  <a:pt x="1509802" y="1339692"/>
                  <a:pt x="1499501" y="1340450"/>
                </a:cubicBezTo>
                <a:cubicBezTo>
                  <a:pt x="1489690" y="1341186"/>
                  <a:pt x="1480072" y="1344134"/>
                  <a:pt x="1464356" y="1340946"/>
                </a:cubicBezTo>
                <a:cubicBezTo>
                  <a:pt x="1523760" y="1334653"/>
                  <a:pt x="1578238" y="1329554"/>
                  <a:pt x="1631006" y="1321328"/>
                </a:cubicBezTo>
                <a:cubicBezTo>
                  <a:pt x="1623195" y="1319954"/>
                  <a:pt x="1615579" y="1319556"/>
                  <a:pt x="1608355" y="1320033"/>
                </a:cubicBezTo>
                <a:cubicBezTo>
                  <a:pt x="1596592" y="1320790"/>
                  <a:pt x="1584778" y="1321807"/>
                  <a:pt x="1573405" y="1323280"/>
                </a:cubicBezTo>
                <a:cubicBezTo>
                  <a:pt x="1544946" y="1326965"/>
                  <a:pt x="1513901" y="1325650"/>
                  <a:pt x="1486272" y="1331745"/>
                </a:cubicBezTo>
                <a:cubicBezTo>
                  <a:pt x="1473874" y="1334474"/>
                  <a:pt x="1457473" y="1335788"/>
                  <a:pt x="1438729" y="1334215"/>
                </a:cubicBezTo>
                <a:lnTo>
                  <a:pt x="1493383" y="1325112"/>
                </a:lnTo>
                <a:lnTo>
                  <a:pt x="1493838" y="1325094"/>
                </a:lnTo>
                <a:cubicBezTo>
                  <a:pt x="1493838" y="1325094"/>
                  <a:pt x="1493741" y="1325053"/>
                  <a:pt x="1493741" y="1325053"/>
                </a:cubicBezTo>
                <a:lnTo>
                  <a:pt x="1493383" y="1325112"/>
                </a:lnTo>
                <a:lnTo>
                  <a:pt x="1419106" y="1328339"/>
                </a:lnTo>
                <a:cubicBezTo>
                  <a:pt x="1407000" y="1332382"/>
                  <a:pt x="1419740" y="1334693"/>
                  <a:pt x="1426965" y="1337262"/>
                </a:cubicBezTo>
                <a:cubicBezTo>
                  <a:pt x="1410709" y="1341345"/>
                  <a:pt x="1397675" y="1345489"/>
                  <a:pt x="1382252" y="1338158"/>
                </a:cubicBezTo>
                <a:cubicBezTo>
                  <a:pt x="1379029" y="1336624"/>
                  <a:pt x="1369268" y="1337363"/>
                  <a:pt x="1357748" y="1336824"/>
                </a:cubicBezTo>
                <a:cubicBezTo>
                  <a:pt x="1364240" y="1340410"/>
                  <a:pt x="1367558" y="1342241"/>
                  <a:pt x="1371169" y="1344233"/>
                </a:cubicBezTo>
                <a:cubicBezTo>
                  <a:pt x="1359553" y="1345110"/>
                  <a:pt x="1349547" y="1345866"/>
                  <a:pt x="1337441" y="1346783"/>
                </a:cubicBezTo>
                <a:cubicBezTo>
                  <a:pt x="1346567" y="1340131"/>
                  <a:pt x="1331926" y="1339015"/>
                  <a:pt x="1323285" y="1336505"/>
                </a:cubicBezTo>
                <a:cubicBezTo>
                  <a:pt x="1332851" y="1327464"/>
                  <a:pt x="1351595" y="1329574"/>
                  <a:pt x="1371951" y="1329794"/>
                </a:cubicBezTo>
                <a:cubicBezTo>
                  <a:pt x="1367510" y="1326388"/>
                  <a:pt x="1365409" y="1322701"/>
                  <a:pt x="1361896" y="1322443"/>
                </a:cubicBezTo>
                <a:cubicBezTo>
                  <a:pt x="1351595" y="1321706"/>
                  <a:pt x="1340369" y="1321726"/>
                  <a:pt x="1330070" y="1322622"/>
                </a:cubicBezTo>
                <a:cubicBezTo>
                  <a:pt x="1318111" y="1323658"/>
                  <a:pt x="1307080" y="1326686"/>
                  <a:pt x="1295167" y="1327382"/>
                </a:cubicBezTo>
                <a:cubicBezTo>
                  <a:pt x="1285894" y="1327920"/>
                  <a:pt x="1275788" y="1326208"/>
                  <a:pt x="1261683" y="1325172"/>
                </a:cubicBezTo>
                <a:cubicBezTo>
                  <a:pt x="1275641" y="1322066"/>
                  <a:pt x="1287408" y="1319556"/>
                  <a:pt x="1298976" y="1316867"/>
                </a:cubicBezTo>
                <a:cubicBezTo>
                  <a:pt x="1310984" y="1314058"/>
                  <a:pt x="1322747" y="1311091"/>
                  <a:pt x="1334609" y="1308182"/>
                </a:cubicBezTo>
                <a:cubicBezTo>
                  <a:pt x="1333925" y="1307824"/>
                  <a:pt x="1333242" y="1307484"/>
                  <a:pt x="1332560" y="1307146"/>
                </a:cubicBezTo>
                <a:cubicBezTo>
                  <a:pt x="1306494" y="1308142"/>
                  <a:pt x="1280476" y="1309158"/>
                  <a:pt x="1252944" y="1310214"/>
                </a:cubicBezTo>
                <a:cubicBezTo>
                  <a:pt x="1256311" y="1312424"/>
                  <a:pt x="1258215" y="1313680"/>
                  <a:pt x="1260658" y="1315312"/>
                </a:cubicBezTo>
                <a:cubicBezTo>
                  <a:pt x="1245476" y="1319217"/>
                  <a:pt x="1229711" y="1320670"/>
                  <a:pt x="1212135" y="1321049"/>
                </a:cubicBezTo>
                <a:cubicBezTo>
                  <a:pt x="1194710" y="1321428"/>
                  <a:pt x="1177430" y="1323538"/>
                  <a:pt x="1160151" y="1324972"/>
                </a:cubicBezTo>
                <a:cubicBezTo>
                  <a:pt x="1152634" y="1325590"/>
                  <a:pt x="1145262" y="1326567"/>
                  <a:pt x="1137696" y="1327124"/>
                </a:cubicBezTo>
                <a:cubicBezTo>
                  <a:pt x="1112264" y="1328996"/>
                  <a:pt x="1085659" y="1329415"/>
                  <a:pt x="1061693" y="1332919"/>
                </a:cubicBezTo>
                <a:lnTo>
                  <a:pt x="991010" y="1338991"/>
                </a:lnTo>
                <a:lnTo>
                  <a:pt x="991206" y="1338936"/>
                </a:lnTo>
                <a:lnTo>
                  <a:pt x="990962" y="1338995"/>
                </a:lnTo>
                <a:lnTo>
                  <a:pt x="991010" y="1338991"/>
                </a:lnTo>
                <a:lnTo>
                  <a:pt x="957182" y="1348556"/>
                </a:lnTo>
                <a:cubicBezTo>
                  <a:pt x="947226" y="1342919"/>
                  <a:pt x="938343" y="1338437"/>
                  <a:pt x="921305" y="1342361"/>
                </a:cubicBezTo>
                <a:cubicBezTo>
                  <a:pt x="923454" y="1344433"/>
                  <a:pt x="925209" y="1346186"/>
                  <a:pt x="926918" y="1347839"/>
                </a:cubicBezTo>
                <a:cubicBezTo>
                  <a:pt x="915546" y="1349073"/>
                  <a:pt x="904465" y="1350289"/>
                  <a:pt x="893530" y="1351483"/>
                </a:cubicBezTo>
                <a:cubicBezTo>
                  <a:pt x="894994" y="1349073"/>
                  <a:pt x="896313" y="1346902"/>
                  <a:pt x="897046" y="1345728"/>
                </a:cubicBezTo>
                <a:cubicBezTo>
                  <a:pt x="882254" y="1335668"/>
                  <a:pt x="862630" y="1344094"/>
                  <a:pt x="845107" y="1342382"/>
                </a:cubicBezTo>
                <a:cubicBezTo>
                  <a:pt x="863852" y="1336166"/>
                  <a:pt x="889430" y="1336107"/>
                  <a:pt x="910665" y="1328140"/>
                </a:cubicBezTo>
                <a:cubicBezTo>
                  <a:pt x="891285" y="1326726"/>
                  <a:pt x="879474" y="1328797"/>
                  <a:pt x="867661" y="1330709"/>
                </a:cubicBezTo>
                <a:cubicBezTo>
                  <a:pt x="852675" y="1333139"/>
                  <a:pt x="837980" y="1335947"/>
                  <a:pt x="822651" y="1337940"/>
                </a:cubicBezTo>
                <a:cubicBezTo>
                  <a:pt x="815967" y="1338796"/>
                  <a:pt x="808058" y="1337979"/>
                  <a:pt x="799955" y="1337919"/>
                </a:cubicBezTo>
                <a:cubicBezTo>
                  <a:pt x="812206" y="1333657"/>
                  <a:pt x="821629" y="1330191"/>
                  <a:pt x="831537" y="1327005"/>
                </a:cubicBezTo>
                <a:cubicBezTo>
                  <a:pt x="840569" y="1324096"/>
                  <a:pt x="849647" y="1321109"/>
                  <a:pt x="859655" y="1318838"/>
                </a:cubicBezTo>
                <a:cubicBezTo>
                  <a:pt x="870247" y="1316428"/>
                  <a:pt x="882010" y="1314814"/>
                  <a:pt x="893239" y="1312843"/>
                </a:cubicBezTo>
                <a:cubicBezTo>
                  <a:pt x="892503" y="1312225"/>
                  <a:pt x="891823" y="1311588"/>
                  <a:pt x="891140" y="1310951"/>
                </a:cubicBezTo>
                <a:cubicBezTo>
                  <a:pt x="841399" y="1315412"/>
                  <a:pt x="794292" y="1322722"/>
                  <a:pt x="747332" y="1335728"/>
                </a:cubicBezTo>
                <a:cubicBezTo>
                  <a:pt x="750409" y="1330410"/>
                  <a:pt x="751970" y="1327661"/>
                  <a:pt x="754656" y="1322940"/>
                </a:cubicBezTo>
                <a:cubicBezTo>
                  <a:pt x="729712" y="1329296"/>
                  <a:pt x="714680" y="1339374"/>
                  <a:pt x="683777" y="1336924"/>
                </a:cubicBezTo>
                <a:cubicBezTo>
                  <a:pt x="691686" y="1344014"/>
                  <a:pt x="685340" y="1348058"/>
                  <a:pt x="671672" y="1351603"/>
                </a:cubicBezTo>
                <a:cubicBezTo>
                  <a:pt x="652098" y="1356702"/>
                  <a:pt x="652586" y="1357001"/>
                  <a:pt x="660983" y="1366581"/>
                </a:cubicBezTo>
                <a:cubicBezTo>
                  <a:pt x="650440" y="1369151"/>
                  <a:pt x="640188" y="1372976"/>
                  <a:pt x="628327" y="1374229"/>
                </a:cubicBezTo>
                <a:cubicBezTo>
                  <a:pt x="604262" y="1376800"/>
                  <a:pt x="587468" y="1383591"/>
                  <a:pt x="568727" y="1389249"/>
                </a:cubicBezTo>
                <a:cubicBezTo>
                  <a:pt x="565162" y="1390303"/>
                  <a:pt x="564478" y="1392973"/>
                  <a:pt x="560526" y="1396797"/>
                </a:cubicBezTo>
                <a:cubicBezTo>
                  <a:pt x="574877" y="1396059"/>
                  <a:pt x="584590" y="1395561"/>
                  <a:pt x="594547" y="1395065"/>
                </a:cubicBezTo>
                <a:cubicBezTo>
                  <a:pt x="603579" y="1401158"/>
                  <a:pt x="600016" y="1406137"/>
                  <a:pt x="584834" y="1408408"/>
                </a:cubicBezTo>
                <a:cubicBezTo>
                  <a:pt x="578049" y="1409405"/>
                  <a:pt x="570873" y="1410221"/>
                  <a:pt x="564918" y="1411794"/>
                </a:cubicBezTo>
                <a:cubicBezTo>
                  <a:pt x="553935" y="1414723"/>
                  <a:pt x="554131" y="1415460"/>
                  <a:pt x="561743" y="1420878"/>
                </a:cubicBezTo>
                <a:cubicBezTo>
                  <a:pt x="553008" y="1427211"/>
                  <a:pt x="531138" y="1429900"/>
                  <a:pt x="531382" y="1439719"/>
                </a:cubicBezTo>
                <a:cubicBezTo>
                  <a:pt x="537630" y="1439858"/>
                  <a:pt x="544611" y="1440915"/>
                  <a:pt x="547980" y="1439919"/>
                </a:cubicBezTo>
                <a:cubicBezTo>
                  <a:pt x="560819" y="1436115"/>
                  <a:pt x="572631" y="1431732"/>
                  <a:pt x="584541" y="1427431"/>
                </a:cubicBezTo>
                <a:cubicBezTo>
                  <a:pt x="588009" y="1426197"/>
                  <a:pt x="590008" y="1424143"/>
                  <a:pt x="593765" y="1423148"/>
                </a:cubicBezTo>
                <a:cubicBezTo>
                  <a:pt x="605190" y="1420081"/>
                  <a:pt x="617198" y="1417372"/>
                  <a:pt x="628912" y="1414483"/>
                </a:cubicBezTo>
                <a:cubicBezTo>
                  <a:pt x="639406" y="1411894"/>
                  <a:pt x="645947" y="1411456"/>
                  <a:pt x="660397" y="1412791"/>
                </a:cubicBezTo>
                <a:cubicBezTo>
                  <a:pt x="637212" y="1418209"/>
                  <a:pt x="618662" y="1424543"/>
                  <a:pt x="605679" y="1434123"/>
                </a:cubicBezTo>
                <a:cubicBezTo>
                  <a:pt x="597086" y="1440437"/>
                  <a:pt x="580296" y="1444878"/>
                  <a:pt x="567213" y="1450156"/>
                </a:cubicBezTo>
                <a:cubicBezTo>
                  <a:pt x="557351" y="1454121"/>
                  <a:pt x="545538" y="1455594"/>
                  <a:pt x="531773" y="1455314"/>
                </a:cubicBezTo>
                <a:cubicBezTo>
                  <a:pt x="516691" y="1454996"/>
                  <a:pt x="489062" y="1465076"/>
                  <a:pt x="487548" y="1471390"/>
                </a:cubicBezTo>
                <a:cubicBezTo>
                  <a:pt x="491162" y="1472286"/>
                  <a:pt x="495212" y="1473262"/>
                  <a:pt x="503951" y="1475393"/>
                </a:cubicBezTo>
                <a:cubicBezTo>
                  <a:pt x="482375" y="1479595"/>
                  <a:pt x="474026" y="1486786"/>
                  <a:pt x="452208" y="1487104"/>
                </a:cubicBezTo>
                <a:cubicBezTo>
                  <a:pt x="436196" y="1487363"/>
                  <a:pt x="425214" y="1491964"/>
                  <a:pt x="421749" y="1500808"/>
                </a:cubicBezTo>
                <a:cubicBezTo>
                  <a:pt x="437417" y="1499155"/>
                  <a:pt x="450304" y="1497801"/>
                  <a:pt x="463142" y="1496445"/>
                </a:cubicBezTo>
                <a:cubicBezTo>
                  <a:pt x="463679" y="1497123"/>
                  <a:pt x="464168" y="1497780"/>
                  <a:pt x="464705" y="1498458"/>
                </a:cubicBezTo>
                <a:cubicBezTo>
                  <a:pt x="456894" y="1499932"/>
                  <a:pt x="448937" y="1501306"/>
                  <a:pt x="441272" y="1502919"/>
                </a:cubicBezTo>
                <a:cubicBezTo>
                  <a:pt x="429801" y="1505330"/>
                  <a:pt x="418038" y="1507580"/>
                  <a:pt x="407300" y="1510488"/>
                </a:cubicBezTo>
                <a:cubicBezTo>
                  <a:pt x="391580" y="1514731"/>
                  <a:pt x="376109" y="1518834"/>
                  <a:pt x="356045" y="1518216"/>
                </a:cubicBezTo>
                <a:cubicBezTo>
                  <a:pt x="344038" y="1517837"/>
                  <a:pt x="339206" y="1520745"/>
                  <a:pt x="336520" y="1525546"/>
                </a:cubicBezTo>
                <a:lnTo>
                  <a:pt x="365931" y="1524254"/>
                </a:lnTo>
                <a:lnTo>
                  <a:pt x="322168" y="1534150"/>
                </a:lnTo>
                <a:cubicBezTo>
                  <a:pt x="311674" y="1529649"/>
                  <a:pt x="305426" y="1523115"/>
                  <a:pt x="286923" y="1527875"/>
                </a:cubicBezTo>
                <a:cubicBezTo>
                  <a:pt x="288926" y="1529788"/>
                  <a:pt x="290977" y="1531760"/>
                  <a:pt x="293418" y="1534070"/>
                </a:cubicBezTo>
                <a:cubicBezTo>
                  <a:pt x="282043" y="1535286"/>
                  <a:pt x="271402" y="1536401"/>
                  <a:pt x="259200" y="1537696"/>
                </a:cubicBezTo>
                <a:cubicBezTo>
                  <a:pt x="260664" y="1535068"/>
                  <a:pt x="261983" y="1532717"/>
                  <a:pt x="263200" y="1530485"/>
                </a:cubicBezTo>
                <a:cubicBezTo>
                  <a:pt x="244349" y="1523703"/>
                  <a:pt x="226951" y="1528394"/>
                  <a:pt x="208122" y="1530550"/>
                </a:cubicBezTo>
                <a:lnTo>
                  <a:pt x="200353" y="1530867"/>
                </a:lnTo>
                <a:lnTo>
                  <a:pt x="200132" y="1529375"/>
                </a:lnTo>
                <a:lnTo>
                  <a:pt x="271842" y="1517022"/>
                </a:lnTo>
                <a:cubicBezTo>
                  <a:pt x="266277" y="1512738"/>
                  <a:pt x="259639" y="1512539"/>
                  <a:pt x="252218" y="1513814"/>
                </a:cubicBezTo>
                <a:cubicBezTo>
                  <a:pt x="243285" y="1515347"/>
                  <a:pt x="234402" y="1516982"/>
                  <a:pt x="225712" y="1518734"/>
                </a:cubicBezTo>
                <a:lnTo>
                  <a:pt x="199178" y="1522905"/>
                </a:lnTo>
                <a:lnTo>
                  <a:pt x="197651" y="1512554"/>
                </a:lnTo>
                <a:lnTo>
                  <a:pt x="201745" y="1510946"/>
                </a:lnTo>
                <a:cubicBezTo>
                  <a:pt x="214486" y="1507759"/>
                  <a:pt x="229815" y="1506346"/>
                  <a:pt x="241089" y="1499612"/>
                </a:cubicBezTo>
                <a:lnTo>
                  <a:pt x="196557" y="1505141"/>
                </a:lnTo>
                <a:lnTo>
                  <a:pt x="194986" y="1494493"/>
                </a:lnTo>
                <a:cubicBezTo>
                  <a:pt x="193434" y="1481964"/>
                  <a:pt x="193527" y="1469221"/>
                  <a:pt x="192831" y="1455865"/>
                </a:cubicBezTo>
                <a:cubicBezTo>
                  <a:pt x="189097" y="1457553"/>
                  <a:pt x="186436" y="1458751"/>
                  <a:pt x="183429" y="1460101"/>
                </a:cubicBezTo>
                <a:cubicBezTo>
                  <a:pt x="180041" y="1455159"/>
                  <a:pt x="175861" y="1451013"/>
                  <a:pt x="174119" y="1446070"/>
                </a:cubicBezTo>
                <a:cubicBezTo>
                  <a:pt x="169718" y="1433664"/>
                  <a:pt x="185803" y="1424454"/>
                  <a:pt x="180676" y="1411555"/>
                </a:cubicBezTo>
                <a:cubicBezTo>
                  <a:pt x="180609" y="1411373"/>
                  <a:pt x="181243" y="1410942"/>
                  <a:pt x="181559" y="1410605"/>
                </a:cubicBezTo>
                <a:cubicBezTo>
                  <a:pt x="183461" y="1412722"/>
                  <a:pt x="185327" y="1414811"/>
                  <a:pt x="187957" y="1417728"/>
                </a:cubicBezTo>
                <a:cubicBezTo>
                  <a:pt x="191503" y="1411864"/>
                  <a:pt x="194384" y="1407135"/>
                  <a:pt x="196854" y="1403020"/>
                </a:cubicBezTo>
                <a:cubicBezTo>
                  <a:pt x="194099" y="1399274"/>
                  <a:pt x="192326" y="1395651"/>
                  <a:pt x="189443" y="1393347"/>
                </a:cubicBezTo>
                <a:cubicBezTo>
                  <a:pt x="186215" y="1390769"/>
                  <a:pt x="181971" y="1389417"/>
                  <a:pt x="178077" y="1387483"/>
                </a:cubicBezTo>
                <a:cubicBezTo>
                  <a:pt x="177063" y="1381003"/>
                  <a:pt x="175292" y="1374495"/>
                  <a:pt x="175227" y="1367953"/>
                </a:cubicBezTo>
                <a:cubicBezTo>
                  <a:pt x="175164" y="1360615"/>
                  <a:pt x="173929" y="1350790"/>
                  <a:pt x="178077" y="1346491"/>
                </a:cubicBezTo>
                <a:cubicBezTo>
                  <a:pt x="184916" y="1339367"/>
                  <a:pt x="181876" y="1333625"/>
                  <a:pt x="180802" y="1326870"/>
                </a:cubicBezTo>
                <a:cubicBezTo>
                  <a:pt x="179819" y="1320513"/>
                  <a:pt x="179121" y="1314126"/>
                  <a:pt x="178298" y="1307740"/>
                </a:cubicBezTo>
                <a:cubicBezTo>
                  <a:pt x="177063" y="1307894"/>
                  <a:pt x="175861" y="1308076"/>
                  <a:pt x="174626" y="1308230"/>
                </a:cubicBezTo>
                <a:cubicBezTo>
                  <a:pt x="175292" y="1317381"/>
                  <a:pt x="175957" y="1326562"/>
                  <a:pt x="176619" y="1335711"/>
                </a:cubicBezTo>
                <a:cubicBezTo>
                  <a:pt x="172030" y="1334485"/>
                  <a:pt x="168925" y="1332519"/>
                  <a:pt x="168547" y="1330155"/>
                </a:cubicBezTo>
                <a:cubicBezTo>
                  <a:pt x="166584" y="1317750"/>
                  <a:pt x="164777" y="1305283"/>
                  <a:pt x="163892" y="1292755"/>
                </a:cubicBezTo>
                <a:cubicBezTo>
                  <a:pt x="162593" y="1274332"/>
                  <a:pt x="163892" y="1255541"/>
                  <a:pt x="160598" y="1237485"/>
                </a:cubicBezTo>
                <a:cubicBezTo>
                  <a:pt x="158826" y="1227752"/>
                  <a:pt x="157844" y="1219185"/>
                  <a:pt x="160947" y="1209941"/>
                </a:cubicBezTo>
                <a:cubicBezTo>
                  <a:pt x="161517" y="1208190"/>
                  <a:pt x="161611" y="1205766"/>
                  <a:pt x="160819" y="1204170"/>
                </a:cubicBezTo>
                <a:cubicBezTo>
                  <a:pt x="154931" y="1192562"/>
                  <a:pt x="157527" y="1181078"/>
                  <a:pt x="160251" y="1168672"/>
                </a:cubicBezTo>
                <a:cubicBezTo>
                  <a:pt x="172916" y="1179236"/>
                  <a:pt x="174404" y="1193637"/>
                  <a:pt x="177444" y="1207361"/>
                </a:cubicBezTo>
                <a:cubicBezTo>
                  <a:pt x="180609" y="1196553"/>
                  <a:pt x="180609" y="1196553"/>
                  <a:pt x="196318" y="1189737"/>
                </a:cubicBezTo>
                <a:cubicBezTo>
                  <a:pt x="198119" y="1195909"/>
                  <a:pt x="199924" y="1202019"/>
                  <a:pt x="201666" y="1207916"/>
                </a:cubicBezTo>
                <a:cubicBezTo>
                  <a:pt x="210246" y="1207422"/>
                  <a:pt x="214045" y="1202388"/>
                  <a:pt x="210532" y="1197782"/>
                </a:cubicBezTo>
                <a:cubicBezTo>
                  <a:pt x="203471" y="1188478"/>
                  <a:pt x="208823" y="1179022"/>
                  <a:pt x="207524" y="1169778"/>
                </a:cubicBezTo>
                <a:cubicBezTo>
                  <a:pt x="206478" y="1162224"/>
                  <a:pt x="210214" y="1156758"/>
                  <a:pt x="217023" y="1152982"/>
                </a:cubicBezTo>
                <a:cubicBezTo>
                  <a:pt x="219461" y="1164803"/>
                  <a:pt x="221900" y="1176564"/>
                  <a:pt x="224338" y="1188325"/>
                </a:cubicBezTo>
                <a:cubicBezTo>
                  <a:pt x="225351" y="1188201"/>
                  <a:pt x="226365" y="1188111"/>
                  <a:pt x="227378" y="1187987"/>
                </a:cubicBezTo>
                <a:cubicBezTo>
                  <a:pt x="227378" y="1182030"/>
                  <a:pt x="227378" y="1176072"/>
                  <a:pt x="227378" y="1170116"/>
                </a:cubicBezTo>
                <a:lnTo>
                  <a:pt x="227408" y="1168765"/>
                </a:lnTo>
                <a:cubicBezTo>
                  <a:pt x="227408" y="1168765"/>
                  <a:pt x="227408" y="1167414"/>
                  <a:pt x="227408" y="1167414"/>
                </a:cubicBezTo>
                <a:cubicBezTo>
                  <a:pt x="225954" y="1158356"/>
                  <a:pt x="224971" y="1149205"/>
                  <a:pt x="222881" y="1140300"/>
                </a:cubicBezTo>
                <a:cubicBezTo>
                  <a:pt x="220157" y="1128693"/>
                  <a:pt x="222912" y="1118592"/>
                  <a:pt x="230606" y="1108551"/>
                </a:cubicBezTo>
                <a:cubicBezTo>
                  <a:pt x="224781" y="1101765"/>
                  <a:pt x="218985" y="1095040"/>
                  <a:pt x="214774" y="1090097"/>
                </a:cubicBezTo>
                <a:cubicBezTo>
                  <a:pt x="212306" y="1080731"/>
                  <a:pt x="210214" y="1073117"/>
                  <a:pt x="208380" y="1065470"/>
                </a:cubicBezTo>
                <a:cubicBezTo>
                  <a:pt x="207206" y="1060557"/>
                  <a:pt x="206289" y="1055552"/>
                  <a:pt x="205468" y="1050578"/>
                </a:cubicBezTo>
                <a:cubicBezTo>
                  <a:pt x="204390" y="1044068"/>
                  <a:pt x="203504" y="1037529"/>
                  <a:pt x="202553" y="1030989"/>
                </a:cubicBezTo>
                <a:cubicBezTo>
                  <a:pt x="201224" y="1021930"/>
                  <a:pt x="199894" y="1012870"/>
                  <a:pt x="198626" y="1003784"/>
                </a:cubicBezTo>
                <a:cubicBezTo>
                  <a:pt x="198151" y="1000342"/>
                  <a:pt x="196790" y="996596"/>
                  <a:pt x="202681" y="995797"/>
                </a:cubicBezTo>
                <a:cubicBezTo>
                  <a:pt x="203599" y="995675"/>
                  <a:pt x="203947" y="991837"/>
                  <a:pt x="204580" y="989719"/>
                </a:cubicBezTo>
                <a:cubicBezTo>
                  <a:pt x="202141" y="989443"/>
                  <a:pt x="199735" y="989166"/>
                  <a:pt x="196918" y="988828"/>
                </a:cubicBezTo>
                <a:cubicBezTo>
                  <a:pt x="195967" y="984160"/>
                  <a:pt x="194986" y="979280"/>
                  <a:pt x="193972" y="974305"/>
                </a:cubicBezTo>
                <a:cubicBezTo>
                  <a:pt x="196664" y="974059"/>
                  <a:pt x="198944" y="973875"/>
                  <a:pt x="201446" y="973660"/>
                </a:cubicBezTo>
                <a:cubicBezTo>
                  <a:pt x="200527" y="968869"/>
                  <a:pt x="199735" y="964601"/>
                  <a:pt x="198911" y="960333"/>
                </a:cubicBezTo>
                <a:cubicBezTo>
                  <a:pt x="202521" y="962023"/>
                  <a:pt x="203852" y="964079"/>
                  <a:pt x="204580" y="966352"/>
                </a:cubicBezTo>
                <a:cubicBezTo>
                  <a:pt x="209898" y="982688"/>
                  <a:pt x="210816" y="1000558"/>
                  <a:pt x="223990" y="1014100"/>
                </a:cubicBezTo>
                <a:cubicBezTo>
                  <a:pt x="226365" y="1016556"/>
                  <a:pt x="227473" y="1022329"/>
                  <a:pt x="226301" y="1025583"/>
                </a:cubicBezTo>
                <a:cubicBezTo>
                  <a:pt x="222310" y="1036668"/>
                  <a:pt x="227790" y="1046679"/>
                  <a:pt x="228581" y="1057149"/>
                </a:cubicBezTo>
                <a:cubicBezTo>
                  <a:pt x="228675" y="1058471"/>
                  <a:pt x="229880" y="1059761"/>
                  <a:pt x="231589" y="1063015"/>
                </a:cubicBezTo>
                <a:cubicBezTo>
                  <a:pt x="233489" y="1056811"/>
                  <a:pt x="234501" y="1053618"/>
                  <a:pt x="235674" y="1049811"/>
                </a:cubicBezTo>
                <a:cubicBezTo>
                  <a:pt x="239314" y="1052237"/>
                  <a:pt x="242291" y="1054201"/>
                  <a:pt x="247990" y="1058009"/>
                </a:cubicBezTo>
                <a:cubicBezTo>
                  <a:pt x="245964" y="1045957"/>
                  <a:pt x="244078" y="1034726"/>
                  <a:pt x="242267" y="1023902"/>
                </a:cubicBezTo>
                <a:lnTo>
                  <a:pt x="237021" y="992521"/>
                </a:lnTo>
                <a:lnTo>
                  <a:pt x="244064" y="1003505"/>
                </a:lnTo>
                <a:cubicBezTo>
                  <a:pt x="250998" y="1029975"/>
                  <a:pt x="257395" y="1056596"/>
                  <a:pt x="264170" y="1084016"/>
                </a:cubicBezTo>
                <a:cubicBezTo>
                  <a:pt x="254927" y="1087272"/>
                  <a:pt x="246155" y="1090343"/>
                  <a:pt x="237765" y="1093290"/>
                </a:cubicBezTo>
                <a:cubicBezTo>
                  <a:pt x="240200" y="1103975"/>
                  <a:pt x="257077" y="1095010"/>
                  <a:pt x="254736" y="1108981"/>
                </a:cubicBezTo>
                <a:cubicBezTo>
                  <a:pt x="251600" y="1108427"/>
                  <a:pt x="248908" y="1107936"/>
                  <a:pt x="245870" y="1107415"/>
                </a:cubicBezTo>
                <a:cubicBezTo>
                  <a:pt x="250618" y="1114293"/>
                  <a:pt x="257554" y="1120126"/>
                  <a:pt x="258250" y="1126606"/>
                </a:cubicBezTo>
                <a:cubicBezTo>
                  <a:pt x="258946" y="1133299"/>
                  <a:pt x="252930" y="1140454"/>
                  <a:pt x="251093" y="1147700"/>
                </a:cubicBezTo>
                <a:cubicBezTo>
                  <a:pt x="250081" y="1151755"/>
                  <a:pt x="249860" y="1158233"/>
                  <a:pt x="252328" y="1160473"/>
                </a:cubicBezTo>
                <a:cubicBezTo>
                  <a:pt x="258471" y="1166063"/>
                  <a:pt x="257774" y="1171405"/>
                  <a:pt x="256570" y="1178345"/>
                </a:cubicBezTo>
                <a:cubicBezTo>
                  <a:pt x="254704" y="1189153"/>
                  <a:pt x="260814" y="1200268"/>
                  <a:pt x="271296" y="1205090"/>
                </a:cubicBezTo>
                <a:cubicBezTo>
                  <a:pt x="269300" y="1195110"/>
                  <a:pt x="267559" y="1186452"/>
                  <a:pt x="265945" y="1178345"/>
                </a:cubicBezTo>
                <a:cubicBezTo>
                  <a:pt x="268635" y="1175888"/>
                  <a:pt x="271137" y="1173617"/>
                  <a:pt x="271674" y="1173125"/>
                </a:cubicBezTo>
                <a:cubicBezTo>
                  <a:pt x="269648" y="1165664"/>
                  <a:pt x="267466" y="1160443"/>
                  <a:pt x="266926" y="1155071"/>
                </a:cubicBezTo>
                <a:cubicBezTo>
                  <a:pt x="265912" y="1144967"/>
                  <a:pt x="266070" y="1134805"/>
                  <a:pt x="265342" y="1124671"/>
                </a:cubicBezTo>
                <a:cubicBezTo>
                  <a:pt x="264867" y="1118100"/>
                  <a:pt x="263603" y="1111559"/>
                  <a:pt x="262715" y="1105019"/>
                </a:cubicBezTo>
                <a:cubicBezTo>
                  <a:pt x="262414" y="1102808"/>
                  <a:pt x="262516" y="1101004"/>
                  <a:pt x="263378" y="1099984"/>
                </a:cubicBezTo>
                <a:lnTo>
                  <a:pt x="268531" y="1099652"/>
                </a:lnTo>
                <a:lnTo>
                  <a:pt x="268508" y="1099739"/>
                </a:lnTo>
                <a:lnTo>
                  <a:pt x="268603" y="1099647"/>
                </a:lnTo>
                <a:lnTo>
                  <a:pt x="268531" y="1099652"/>
                </a:lnTo>
                <a:lnTo>
                  <a:pt x="272688" y="1083711"/>
                </a:lnTo>
                <a:cubicBezTo>
                  <a:pt x="268413" y="1070875"/>
                  <a:pt x="266197" y="1057364"/>
                  <a:pt x="263508" y="1044068"/>
                </a:cubicBezTo>
                <a:cubicBezTo>
                  <a:pt x="260212" y="1027793"/>
                  <a:pt x="259388" y="1010722"/>
                  <a:pt x="253595" y="995370"/>
                </a:cubicBezTo>
                <a:cubicBezTo>
                  <a:pt x="248941" y="983026"/>
                  <a:pt x="245870" y="971266"/>
                  <a:pt x="246345" y="958399"/>
                </a:cubicBezTo>
                <a:cubicBezTo>
                  <a:pt x="246345" y="958399"/>
                  <a:pt x="246440" y="958522"/>
                  <a:pt x="246440" y="958522"/>
                </a:cubicBezTo>
                <a:cubicBezTo>
                  <a:pt x="241341" y="949863"/>
                  <a:pt x="236242" y="941234"/>
                  <a:pt x="231303" y="932882"/>
                </a:cubicBezTo>
                <a:cubicBezTo>
                  <a:pt x="237700" y="924806"/>
                  <a:pt x="248306" y="919770"/>
                  <a:pt x="240170" y="908041"/>
                </a:cubicBezTo>
                <a:cubicBezTo>
                  <a:pt x="237003" y="910437"/>
                  <a:pt x="234313" y="912462"/>
                  <a:pt x="231873" y="914275"/>
                </a:cubicBezTo>
                <a:cubicBezTo>
                  <a:pt x="230007" y="907611"/>
                  <a:pt x="228168" y="900917"/>
                  <a:pt x="226142" y="893640"/>
                </a:cubicBezTo>
                <a:cubicBezTo>
                  <a:pt x="230134" y="894255"/>
                  <a:pt x="234027" y="894869"/>
                  <a:pt x="237667" y="895453"/>
                </a:cubicBezTo>
                <a:cubicBezTo>
                  <a:pt x="242924" y="886087"/>
                  <a:pt x="243272" y="877520"/>
                  <a:pt x="239377" y="868338"/>
                </a:cubicBezTo>
                <a:cubicBezTo>
                  <a:pt x="236844" y="862321"/>
                  <a:pt x="235641" y="855810"/>
                  <a:pt x="233837" y="849516"/>
                </a:cubicBezTo>
                <a:cubicBezTo>
                  <a:pt x="239725" y="858021"/>
                  <a:pt x="243874" y="866835"/>
                  <a:pt x="247578" y="875799"/>
                </a:cubicBezTo>
                <a:cubicBezTo>
                  <a:pt x="251060" y="884275"/>
                  <a:pt x="251662" y="894409"/>
                  <a:pt x="264296" y="901132"/>
                </a:cubicBezTo>
                <a:cubicBezTo>
                  <a:pt x="263094" y="876814"/>
                  <a:pt x="243590" y="859496"/>
                  <a:pt x="247071" y="837110"/>
                </a:cubicBezTo>
                <a:cubicBezTo>
                  <a:pt x="252044" y="840703"/>
                  <a:pt x="256887" y="843988"/>
                  <a:pt x="261511" y="847612"/>
                </a:cubicBezTo>
                <a:cubicBezTo>
                  <a:pt x="264201" y="849731"/>
                  <a:pt x="268477" y="852218"/>
                  <a:pt x="268667" y="854768"/>
                </a:cubicBezTo>
                <a:cubicBezTo>
                  <a:pt x="269711" y="869874"/>
                  <a:pt x="283518" y="878104"/>
                  <a:pt x="288108" y="891305"/>
                </a:cubicBezTo>
                <a:cubicBezTo>
                  <a:pt x="287728" y="875861"/>
                  <a:pt x="282980" y="861583"/>
                  <a:pt x="276836" y="848042"/>
                </a:cubicBezTo>
                <a:cubicBezTo>
                  <a:pt x="270283" y="833641"/>
                  <a:pt x="261637" y="820100"/>
                  <a:pt x="254166" y="806068"/>
                </a:cubicBezTo>
                <a:cubicBezTo>
                  <a:pt x="253437" y="804715"/>
                  <a:pt x="254387" y="802506"/>
                  <a:pt x="254577" y="800386"/>
                </a:cubicBezTo>
                <a:cubicBezTo>
                  <a:pt x="259169" y="801585"/>
                  <a:pt x="262778" y="802536"/>
                  <a:pt x="266420" y="803489"/>
                </a:cubicBezTo>
                <a:cubicBezTo>
                  <a:pt x="263127" y="795565"/>
                  <a:pt x="257204" y="790377"/>
                  <a:pt x="253659" y="783958"/>
                </a:cubicBezTo>
                <a:cubicBezTo>
                  <a:pt x="249890" y="777112"/>
                  <a:pt x="248306" y="769128"/>
                  <a:pt x="245585" y="761052"/>
                </a:cubicBezTo>
                <a:cubicBezTo>
                  <a:pt x="236401" y="765444"/>
                  <a:pt x="229340" y="761943"/>
                  <a:pt x="224433" y="752792"/>
                </a:cubicBezTo>
                <a:cubicBezTo>
                  <a:pt x="223230" y="750552"/>
                  <a:pt x="221362" y="748647"/>
                  <a:pt x="219777" y="746621"/>
                </a:cubicBezTo>
                <a:cubicBezTo>
                  <a:pt x="214301" y="739650"/>
                  <a:pt x="208602" y="740449"/>
                  <a:pt x="203344" y="747572"/>
                </a:cubicBezTo>
                <a:cubicBezTo>
                  <a:pt x="197740" y="739805"/>
                  <a:pt x="189697" y="734830"/>
                  <a:pt x="190521" y="725372"/>
                </a:cubicBezTo>
                <a:cubicBezTo>
                  <a:pt x="198468" y="727767"/>
                  <a:pt x="205591" y="729917"/>
                  <a:pt x="213194" y="732220"/>
                </a:cubicBezTo>
                <a:cubicBezTo>
                  <a:pt x="212622" y="719814"/>
                  <a:pt x="205435" y="714257"/>
                  <a:pt x="194668" y="710665"/>
                </a:cubicBezTo>
                <a:cubicBezTo>
                  <a:pt x="193054" y="713305"/>
                  <a:pt x="191470" y="715853"/>
                  <a:pt x="189443" y="719169"/>
                </a:cubicBezTo>
                <a:cubicBezTo>
                  <a:pt x="185708" y="714380"/>
                  <a:pt x="183366" y="711646"/>
                  <a:pt x="181337" y="708729"/>
                </a:cubicBezTo>
                <a:cubicBezTo>
                  <a:pt x="173676" y="697737"/>
                  <a:pt x="166298" y="686561"/>
                  <a:pt x="158509" y="675689"/>
                </a:cubicBezTo>
                <a:cubicBezTo>
                  <a:pt x="155453" y="671437"/>
                  <a:pt x="153261" y="669242"/>
                  <a:pt x="150844" y="668866"/>
                </a:cubicBezTo>
                <a:lnTo>
                  <a:pt x="141889" y="672927"/>
                </a:lnTo>
                <a:lnTo>
                  <a:pt x="141885" y="672896"/>
                </a:lnTo>
                <a:lnTo>
                  <a:pt x="141858" y="672941"/>
                </a:lnTo>
                <a:lnTo>
                  <a:pt x="141822" y="672957"/>
                </a:lnTo>
                <a:lnTo>
                  <a:pt x="141835" y="672977"/>
                </a:lnTo>
                <a:lnTo>
                  <a:pt x="136280" y="681832"/>
                </a:lnTo>
                <a:cubicBezTo>
                  <a:pt x="137959" y="686591"/>
                  <a:pt x="140935" y="690919"/>
                  <a:pt x="142584" y="695679"/>
                </a:cubicBezTo>
                <a:cubicBezTo>
                  <a:pt x="143470" y="698198"/>
                  <a:pt x="142740" y="701207"/>
                  <a:pt x="142740" y="704000"/>
                </a:cubicBezTo>
                <a:cubicBezTo>
                  <a:pt x="129696" y="687327"/>
                  <a:pt x="123805" y="669365"/>
                  <a:pt x="123330" y="651155"/>
                </a:cubicBezTo>
                <a:cubicBezTo>
                  <a:pt x="131625" y="647255"/>
                  <a:pt x="138721" y="643909"/>
                  <a:pt x="146034" y="640470"/>
                </a:cubicBezTo>
                <a:cubicBezTo>
                  <a:pt x="148756" y="648085"/>
                  <a:pt x="150719" y="653521"/>
                  <a:pt x="152681" y="658987"/>
                </a:cubicBezTo>
                <a:cubicBezTo>
                  <a:pt x="160346" y="646275"/>
                  <a:pt x="157718" y="636355"/>
                  <a:pt x="146127" y="629754"/>
                </a:cubicBezTo>
                <a:cubicBezTo>
                  <a:pt x="152143" y="613450"/>
                  <a:pt x="149294" y="592415"/>
                  <a:pt x="137959" y="582742"/>
                </a:cubicBezTo>
                <a:cubicBezTo>
                  <a:pt x="139857" y="592139"/>
                  <a:pt x="141759" y="601566"/>
                  <a:pt x="143879" y="612067"/>
                </a:cubicBezTo>
                <a:cubicBezTo>
                  <a:pt x="127731" y="613480"/>
                  <a:pt x="140016" y="627665"/>
                  <a:pt x="133147" y="633715"/>
                </a:cubicBezTo>
                <a:cubicBezTo>
                  <a:pt x="124153" y="641669"/>
                  <a:pt x="109113" y="636232"/>
                  <a:pt x="99996" y="648085"/>
                </a:cubicBezTo>
                <a:cubicBezTo>
                  <a:pt x="104205" y="649682"/>
                  <a:pt x="107307" y="650971"/>
                  <a:pt x="110507" y="652046"/>
                </a:cubicBezTo>
                <a:cubicBezTo>
                  <a:pt x="117885" y="654534"/>
                  <a:pt x="117283" y="658739"/>
                  <a:pt x="113326" y="663745"/>
                </a:cubicBezTo>
                <a:lnTo>
                  <a:pt x="113357" y="663715"/>
                </a:lnTo>
                <a:cubicBezTo>
                  <a:pt x="116048" y="667860"/>
                  <a:pt x="118708" y="672005"/>
                  <a:pt x="121716" y="676642"/>
                </a:cubicBezTo>
                <a:cubicBezTo>
                  <a:pt x="118708" y="679007"/>
                  <a:pt x="116079" y="681094"/>
                  <a:pt x="114085" y="682661"/>
                </a:cubicBezTo>
                <a:cubicBezTo>
                  <a:pt x="99171" y="674921"/>
                  <a:pt x="96322" y="655241"/>
                  <a:pt x="77007" y="654686"/>
                </a:cubicBezTo>
                <a:cubicBezTo>
                  <a:pt x="73082" y="637554"/>
                  <a:pt x="72542" y="620604"/>
                  <a:pt x="67317" y="604145"/>
                </a:cubicBezTo>
                <a:cubicBezTo>
                  <a:pt x="62029" y="587471"/>
                  <a:pt x="62885" y="568956"/>
                  <a:pt x="60986" y="550902"/>
                </a:cubicBezTo>
                <a:cubicBezTo>
                  <a:pt x="63486" y="548783"/>
                  <a:pt x="66400" y="546296"/>
                  <a:pt x="68141" y="544791"/>
                </a:cubicBezTo>
                <a:cubicBezTo>
                  <a:pt x="70073" y="537145"/>
                  <a:pt x="53163" y="539939"/>
                  <a:pt x="62505" y="530175"/>
                </a:cubicBezTo>
                <a:cubicBezTo>
                  <a:pt x="63929" y="530636"/>
                  <a:pt x="66146" y="530698"/>
                  <a:pt x="66684" y="531648"/>
                </a:cubicBezTo>
                <a:cubicBezTo>
                  <a:pt x="73428" y="543531"/>
                  <a:pt x="79951" y="555538"/>
                  <a:pt x="86474" y="567543"/>
                </a:cubicBezTo>
                <a:cubicBezTo>
                  <a:pt x="86663" y="567881"/>
                  <a:pt x="86442" y="568588"/>
                  <a:pt x="86158" y="568956"/>
                </a:cubicBezTo>
                <a:cubicBezTo>
                  <a:pt x="81379" y="575650"/>
                  <a:pt x="88058" y="582099"/>
                  <a:pt x="86346" y="589499"/>
                </a:cubicBezTo>
                <a:cubicBezTo>
                  <a:pt x="84860" y="596008"/>
                  <a:pt x="90019" y="603992"/>
                  <a:pt x="92396" y="611269"/>
                </a:cubicBezTo>
                <a:cubicBezTo>
                  <a:pt x="92586" y="611821"/>
                  <a:pt x="94105" y="611975"/>
                  <a:pt x="95244" y="612405"/>
                </a:cubicBezTo>
                <a:cubicBezTo>
                  <a:pt x="96669" y="609949"/>
                  <a:pt x="98095" y="607461"/>
                  <a:pt x="99519" y="605005"/>
                </a:cubicBezTo>
                <a:cubicBezTo>
                  <a:pt x="102116" y="606293"/>
                  <a:pt x="104112" y="607277"/>
                  <a:pt x="108796" y="609611"/>
                </a:cubicBezTo>
                <a:cubicBezTo>
                  <a:pt x="108068" y="600798"/>
                  <a:pt x="108006" y="594320"/>
                  <a:pt x="106834" y="588024"/>
                </a:cubicBezTo>
                <a:cubicBezTo>
                  <a:pt x="105535" y="581024"/>
                  <a:pt x="102874" y="574269"/>
                  <a:pt x="101388" y="567267"/>
                </a:cubicBezTo>
                <a:cubicBezTo>
                  <a:pt x="100026" y="560819"/>
                  <a:pt x="99614" y="554157"/>
                  <a:pt x="98410" y="547677"/>
                </a:cubicBezTo>
                <a:cubicBezTo>
                  <a:pt x="97240" y="541506"/>
                  <a:pt x="92554" y="535456"/>
                  <a:pt x="97620" y="525569"/>
                </a:cubicBezTo>
                <a:cubicBezTo>
                  <a:pt x="107625" y="562937"/>
                  <a:pt x="115732" y="597206"/>
                  <a:pt x="128809" y="630399"/>
                </a:cubicBezTo>
                <a:cubicBezTo>
                  <a:pt x="130993" y="625486"/>
                  <a:pt x="131625" y="620695"/>
                  <a:pt x="130867" y="616151"/>
                </a:cubicBezTo>
                <a:cubicBezTo>
                  <a:pt x="129663" y="608752"/>
                  <a:pt x="128048" y="601320"/>
                  <a:pt x="125706" y="594166"/>
                </a:cubicBezTo>
                <a:cubicBezTo>
                  <a:pt x="119847" y="576264"/>
                  <a:pt x="121937" y="556735"/>
                  <a:pt x="112249" y="539356"/>
                </a:cubicBezTo>
                <a:cubicBezTo>
                  <a:pt x="107909" y="531556"/>
                  <a:pt x="105823" y="521240"/>
                  <a:pt x="108322" y="509449"/>
                </a:cubicBezTo>
                <a:lnTo>
                  <a:pt x="122792" y="543829"/>
                </a:lnTo>
                <a:lnTo>
                  <a:pt x="122822" y="544115"/>
                </a:lnTo>
                <a:cubicBezTo>
                  <a:pt x="122822" y="544115"/>
                  <a:pt x="122887" y="544054"/>
                  <a:pt x="122887" y="544054"/>
                </a:cubicBezTo>
                <a:lnTo>
                  <a:pt x="122792" y="543829"/>
                </a:lnTo>
                <a:lnTo>
                  <a:pt x="117663" y="497105"/>
                </a:lnTo>
                <a:cubicBezTo>
                  <a:pt x="111235" y="489490"/>
                  <a:pt x="107562" y="497504"/>
                  <a:pt x="103477" y="502049"/>
                </a:cubicBezTo>
                <a:cubicBezTo>
                  <a:pt x="96988" y="491823"/>
                  <a:pt x="90399" y="483624"/>
                  <a:pt x="102055" y="473922"/>
                </a:cubicBezTo>
                <a:cubicBezTo>
                  <a:pt x="104491" y="471895"/>
                  <a:pt x="103317" y="465755"/>
                  <a:pt x="104173" y="458508"/>
                </a:cubicBezTo>
                <a:cubicBezTo>
                  <a:pt x="98473" y="462592"/>
                  <a:pt x="95562" y="464679"/>
                  <a:pt x="92396" y="466950"/>
                </a:cubicBezTo>
                <a:cubicBezTo>
                  <a:pt x="91002" y="459643"/>
                  <a:pt x="89799" y="453349"/>
                  <a:pt x="88342" y="445734"/>
                </a:cubicBezTo>
                <a:cubicBezTo>
                  <a:pt x="98918" y="451475"/>
                  <a:pt x="100691" y="442265"/>
                  <a:pt x="104681" y="436829"/>
                </a:cubicBezTo>
                <a:cubicBezTo>
                  <a:pt x="119054" y="442847"/>
                  <a:pt x="115699" y="454638"/>
                  <a:pt x="115351" y="467443"/>
                </a:cubicBezTo>
                <a:cubicBezTo>
                  <a:pt x="120765" y="464649"/>
                  <a:pt x="126625" y="463328"/>
                  <a:pt x="127037" y="461117"/>
                </a:cubicBezTo>
                <a:cubicBezTo>
                  <a:pt x="128208" y="454638"/>
                  <a:pt x="128175" y="447576"/>
                  <a:pt x="126752" y="441098"/>
                </a:cubicBezTo>
                <a:cubicBezTo>
                  <a:pt x="125104" y="433575"/>
                  <a:pt x="120292" y="426636"/>
                  <a:pt x="119184" y="419142"/>
                </a:cubicBezTo>
                <a:cubicBezTo>
                  <a:pt x="118328" y="413309"/>
                  <a:pt x="121051" y="406952"/>
                  <a:pt x="122698" y="398079"/>
                </a:cubicBezTo>
                <a:cubicBezTo>
                  <a:pt x="127636" y="406859"/>
                  <a:pt x="131625" y="414261"/>
                  <a:pt x="135900" y="421538"/>
                </a:cubicBezTo>
                <a:cubicBezTo>
                  <a:pt x="140366" y="429092"/>
                  <a:pt x="145082" y="436491"/>
                  <a:pt x="149707" y="443953"/>
                </a:cubicBezTo>
                <a:cubicBezTo>
                  <a:pt x="150276" y="443522"/>
                  <a:pt x="150817" y="443093"/>
                  <a:pt x="151353" y="442664"/>
                </a:cubicBezTo>
                <a:cubicBezTo>
                  <a:pt x="149770" y="426267"/>
                  <a:pt x="148156" y="409900"/>
                  <a:pt x="146477" y="392582"/>
                </a:cubicBezTo>
                <a:cubicBezTo>
                  <a:pt x="142962" y="394700"/>
                  <a:pt x="140968" y="395898"/>
                  <a:pt x="138371" y="397434"/>
                </a:cubicBezTo>
                <a:cubicBezTo>
                  <a:pt x="132164" y="387884"/>
                  <a:pt x="129854" y="377967"/>
                  <a:pt x="129252" y="366911"/>
                </a:cubicBezTo>
                <a:cubicBezTo>
                  <a:pt x="128651" y="355950"/>
                  <a:pt x="125294" y="345080"/>
                  <a:pt x="123015" y="334211"/>
                </a:cubicBezTo>
                <a:lnTo>
                  <a:pt x="122053" y="330238"/>
                </a:lnTo>
                <a:lnTo>
                  <a:pt x="175326" y="319182"/>
                </a:lnTo>
                <a:cubicBezTo>
                  <a:pt x="195608" y="315141"/>
                  <a:pt x="216707" y="311845"/>
                  <a:pt x="241089" y="311017"/>
                </a:cubicBezTo>
                <a:cubicBezTo>
                  <a:pt x="229815" y="317751"/>
                  <a:pt x="214486" y="319164"/>
                  <a:pt x="201745" y="322351"/>
                </a:cubicBezTo>
                <a:cubicBezTo>
                  <a:pt x="189201" y="325497"/>
                  <a:pt x="179876" y="330797"/>
                  <a:pt x="169040" y="335198"/>
                </a:cubicBezTo>
                <a:cubicBezTo>
                  <a:pt x="188762" y="336394"/>
                  <a:pt x="207456" y="333844"/>
                  <a:pt x="225712" y="330139"/>
                </a:cubicBezTo>
                <a:cubicBezTo>
                  <a:pt x="234402" y="328386"/>
                  <a:pt x="243285" y="326752"/>
                  <a:pt x="252218" y="325219"/>
                </a:cubicBezTo>
                <a:cubicBezTo>
                  <a:pt x="259639" y="323944"/>
                  <a:pt x="266277" y="324143"/>
                  <a:pt x="271842" y="328427"/>
                </a:cubicBezTo>
                <a:cubicBezTo>
                  <a:pt x="244798" y="333087"/>
                  <a:pt x="218295" y="337648"/>
                  <a:pt x="188712" y="342746"/>
                </a:cubicBezTo>
                <a:cubicBezTo>
                  <a:pt x="215511" y="344200"/>
                  <a:pt x="238065" y="332847"/>
                  <a:pt x="263200" y="341890"/>
                </a:cubicBezTo>
                <a:cubicBezTo>
                  <a:pt x="261983" y="344122"/>
                  <a:pt x="260664" y="346472"/>
                  <a:pt x="259200" y="349101"/>
                </a:cubicBezTo>
                <a:cubicBezTo>
                  <a:pt x="271402" y="347806"/>
                  <a:pt x="282043" y="346691"/>
                  <a:pt x="293418" y="345475"/>
                </a:cubicBezTo>
                <a:cubicBezTo>
                  <a:pt x="290977" y="343165"/>
                  <a:pt x="288926" y="341193"/>
                  <a:pt x="286923" y="339280"/>
                </a:cubicBezTo>
                <a:cubicBezTo>
                  <a:pt x="305426" y="334520"/>
                  <a:pt x="311674" y="341054"/>
                  <a:pt x="322168" y="345555"/>
                </a:cubicBezTo>
                <a:lnTo>
                  <a:pt x="365931" y="335659"/>
                </a:lnTo>
                <a:lnTo>
                  <a:pt x="366441" y="335636"/>
                </a:lnTo>
                <a:lnTo>
                  <a:pt x="366813" y="335538"/>
                </a:lnTo>
                <a:lnTo>
                  <a:pt x="374839" y="334939"/>
                </a:lnTo>
                <a:cubicBezTo>
                  <a:pt x="374448" y="334520"/>
                  <a:pt x="374106" y="334122"/>
                  <a:pt x="373715" y="333705"/>
                </a:cubicBezTo>
                <a:lnTo>
                  <a:pt x="366813" y="335538"/>
                </a:lnTo>
                <a:lnTo>
                  <a:pt x="366296" y="335576"/>
                </a:lnTo>
                <a:lnTo>
                  <a:pt x="365931" y="335659"/>
                </a:lnTo>
                <a:lnTo>
                  <a:pt x="336520" y="336951"/>
                </a:lnTo>
                <a:cubicBezTo>
                  <a:pt x="339206" y="332150"/>
                  <a:pt x="344038" y="329242"/>
                  <a:pt x="356045" y="329620"/>
                </a:cubicBezTo>
                <a:cubicBezTo>
                  <a:pt x="376109" y="330239"/>
                  <a:pt x="391580" y="326136"/>
                  <a:pt x="407300" y="321893"/>
                </a:cubicBezTo>
                <a:cubicBezTo>
                  <a:pt x="418038" y="318985"/>
                  <a:pt x="429801" y="316735"/>
                  <a:pt x="441272" y="314323"/>
                </a:cubicBezTo>
                <a:cubicBezTo>
                  <a:pt x="448937" y="312711"/>
                  <a:pt x="456894" y="311337"/>
                  <a:pt x="464705" y="309863"/>
                </a:cubicBezTo>
                <a:cubicBezTo>
                  <a:pt x="464168" y="309185"/>
                  <a:pt x="463679" y="308528"/>
                  <a:pt x="463142" y="307850"/>
                </a:cubicBezTo>
                <a:cubicBezTo>
                  <a:pt x="450304" y="309206"/>
                  <a:pt x="437417" y="310560"/>
                  <a:pt x="421749" y="312213"/>
                </a:cubicBezTo>
                <a:cubicBezTo>
                  <a:pt x="425214" y="303369"/>
                  <a:pt x="436196" y="298768"/>
                  <a:pt x="452208" y="298509"/>
                </a:cubicBezTo>
                <a:cubicBezTo>
                  <a:pt x="474026" y="298191"/>
                  <a:pt x="482375" y="291000"/>
                  <a:pt x="503951" y="286798"/>
                </a:cubicBezTo>
                <a:cubicBezTo>
                  <a:pt x="495212" y="284667"/>
                  <a:pt x="491162" y="283691"/>
                  <a:pt x="487548" y="282794"/>
                </a:cubicBezTo>
                <a:cubicBezTo>
                  <a:pt x="489062" y="276481"/>
                  <a:pt x="516691" y="266401"/>
                  <a:pt x="531773" y="266719"/>
                </a:cubicBezTo>
                <a:cubicBezTo>
                  <a:pt x="545538" y="266999"/>
                  <a:pt x="557351" y="265526"/>
                  <a:pt x="567213" y="261561"/>
                </a:cubicBezTo>
                <a:cubicBezTo>
                  <a:pt x="580296" y="256283"/>
                  <a:pt x="597086" y="251842"/>
                  <a:pt x="605679" y="245528"/>
                </a:cubicBezTo>
                <a:cubicBezTo>
                  <a:pt x="618662" y="235948"/>
                  <a:pt x="637212" y="229614"/>
                  <a:pt x="660397" y="224196"/>
                </a:cubicBezTo>
                <a:cubicBezTo>
                  <a:pt x="645947" y="222861"/>
                  <a:pt x="639406" y="223299"/>
                  <a:pt x="628912" y="225888"/>
                </a:cubicBezTo>
                <a:cubicBezTo>
                  <a:pt x="617198" y="228777"/>
                  <a:pt x="605190" y="231486"/>
                  <a:pt x="593765" y="234553"/>
                </a:cubicBezTo>
                <a:cubicBezTo>
                  <a:pt x="590008" y="235548"/>
                  <a:pt x="588009" y="237602"/>
                  <a:pt x="584541" y="238836"/>
                </a:cubicBezTo>
                <a:cubicBezTo>
                  <a:pt x="572631" y="243137"/>
                  <a:pt x="560819" y="247520"/>
                  <a:pt x="547980" y="251324"/>
                </a:cubicBezTo>
                <a:cubicBezTo>
                  <a:pt x="544611" y="252320"/>
                  <a:pt x="537630" y="251263"/>
                  <a:pt x="531382" y="251124"/>
                </a:cubicBezTo>
                <a:cubicBezTo>
                  <a:pt x="531138" y="241305"/>
                  <a:pt x="553008" y="238616"/>
                  <a:pt x="561743" y="232283"/>
                </a:cubicBezTo>
                <a:cubicBezTo>
                  <a:pt x="554131" y="226865"/>
                  <a:pt x="553935" y="226128"/>
                  <a:pt x="564918" y="223199"/>
                </a:cubicBezTo>
                <a:cubicBezTo>
                  <a:pt x="570873" y="221626"/>
                  <a:pt x="578049" y="220810"/>
                  <a:pt x="584834" y="219813"/>
                </a:cubicBezTo>
                <a:cubicBezTo>
                  <a:pt x="600016" y="217542"/>
                  <a:pt x="603579" y="212564"/>
                  <a:pt x="594547" y="206469"/>
                </a:cubicBezTo>
                <a:cubicBezTo>
                  <a:pt x="584590" y="206966"/>
                  <a:pt x="574877" y="207464"/>
                  <a:pt x="560526" y="208202"/>
                </a:cubicBezTo>
                <a:cubicBezTo>
                  <a:pt x="564478" y="204378"/>
                  <a:pt x="565162" y="201708"/>
                  <a:pt x="568727" y="200653"/>
                </a:cubicBezTo>
                <a:cubicBezTo>
                  <a:pt x="587468" y="194996"/>
                  <a:pt x="604262" y="188205"/>
                  <a:pt x="628327" y="185634"/>
                </a:cubicBezTo>
                <a:cubicBezTo>
                  <a:pt x="640188" y="184381"/>
                  <a:pt x="650440" y="180556"/>
                  <a:pt x="660983" y="177986"/>
                </a:cubicBezTo>
                <a:cubicBezTo>
                  <a:pt x="652586" y="168406"/>
                  <a:pt x="652098" y="168107"/>
                  <a:pt x="671672" y="163008"/>
                </a:cubicBezTo>
                <a:cubicBezTo>
                  <a:pt x="685340" y="159463"/>
                  <a:pt x="691686" y="155419"/>
                  <a:pt x="683777" y="148329"/>
                </a:cubicBezTo>
                <a:cubicBezTo>
                  <a:pt x="714680" y="150779"/>
                  <a:pt x="729712" y="140701"/>
                  <a:pt x="754656" y="134345"/>
                </a:cubicBezTo>
                <a:cubicBezTo>
                  <a:pt x="751970" y="139065"/>
                  <a:pt x="750409" y="141815"/>
                  <a:pt x="747332" y="147133"/>
                </a:cubicBezTo>
                <a:cubicBezTo>
                  <a:pt x="794292" y="134127"/>
                  <a:pt x="841399" y="126817"/>
                  <a:pt x="891140" y="122356"/>
                </a:cubicBezTo>
                <a:cubicBezTo>
                  <a:pt x="891823" y="122993"/>
                  <a:pt x="892503" y="123630"/>
                  <a:pt x="893239" y="124248"/>
                </a:cubicBezTo>
                <a:cubicBezTo>
                  <a:pt x="882010" y="126219"/>
                  <a:pt x="870247" y="127833"/>
                  <a:pt x="859655" y="130243"/>
                </a:cubicBezTo>
                <a:cubicBezTo>
                  <a:pt x="849647" y="132514"/>
                  <a:pt x="840569" y="135501"/>
                  <a:pt x="831537" y="138410"/>
                </a:cubicBezTo>
                <a:cubicBezTo>
                  <a:pt x="821629" y="141596"/>
                  <a:pt x="812206" y="145062"/>
                  <a:pt x="799955" y="149323"/>
                </a:cubicBezTo>
                <a:cubicBezTo>
                  <a:pt x="808058" y="149384"/>
                  <a:pt x="815967" y="150201"/>
                  <a:pt x="822651" y="149345"/>
                </a:cubicBezTo>
                <a:cubicBezTo>
                  <a:pt x="837980" y="147352"/>
                  <a:pt x="852675" y="144544"/>
                  <a:pt x="867661" y="142114"/>
                </a:cubicBezTo>
                <a:cubicBezTo>
                  <a:pt x="879474" y="140202"/>
                  <a:pt x="891285" y="138131"/>
                  <a:pt x="910665" y="139545"/>
                </a:cubicBezTo>
                <a:cubicBezTo>
                  <a:pt x="889430" y="147512"/>
                  <a:pt x="863852" y="147571"/>
                  <a:pt x="845107" y="153787"/>
                </a:cubicBezTo>
                <a:cubicBezTo>
                  <a:pt x="862630" y="155499"/>
                  <a:pt x="882254" y="147073"/>
                  <a:pt x="897046" y="157133"/>
                </a:cubicBezTo>
                <a:cubicBezTo>
                  <a:pt x="896313" y="158307"/>
                  <a:pt x="894994" y="160478"/>
                  <a:pt x="893530" y="162888"/>
                </a:cubicBezTo>
                <a:cubicBezTo>
                  <a:pt x="904465" y="161694"/>
                  <a:pt x="915546" y="160478"/>
                  <a:pt x="926918" y="159244"/>
                </a:cubicBezTo>
                <a:cubicBezTo>
                  <a:pt x="925209" y="157591"/>
                  <a:pt x="923454" y="155838"/>
                  <a:pt x="921305" y="153766"/>
                </a:cubicBezTo>
                <a:cubicBezTo>
                  <a:pt x="938343" y="149842"/>
                  <a:pt x="947226" y="154324"/>
                  <a:pt x="957182" y="159961"/>
                </a:cubicBezTo>
                <a:lnTo>
                  <a:pt x="991010" y="150396"/>
                </a:lnTo>
                <a:lnTo>
                  <a:pt x="1061693" y="144324"/>
                </a:lnTo>
                <a:cubicBezTo>
                  <a:pt x="1085659" y="140819"/>
                  <a:pt x="1112264" y="140401"/>
                  <a:pt x="1137696" y="138529"/>
                </a:cubicBezTo>
                <a:cubicBezTo>
                  <a:pt x="1145262" y="137972"/>
                  <a:pt x="1152634" y="136995"/>
                  <a:pt x="1160151" y="136377"/>
                </a:cubicBezTo>
                <a:cubicBezTo>
                  <a:pt x="1177430" y="134943"/>
                  <a:pt x="1194710" y="132833"/>
                  <a:pt x="1212135" y="132454"/>
                </a:cubicBezTo>
                <a:cubicBezTo>
                  <a:pt x="1229711" y="132075"/>
                  <a:pt x="1245476" y="130622"/>
                  <a:pt x="1260658" y="126717"/>
                </a:cubicBezTo>
                <a:cubicBezTo>
                  <a:pt x="1258215" y="125085"/>
                  <a:pt x="1256311" y="123829"/>
                  <a:pt x="1252944" y="121619"/>
                </a:cubicBezTo>
                <a:cubicBezTo>
                  <a:pt x="1280476" y="120563"/>
                  <a:pt x="1306494" y="119547"/>
                  <a:pt x="1332560" y="118551"/>
                </a:cubicBezTo>
                <a:cubicBezTo>
                  <a:pt x="1333242" y="118889"/>
                  <a:pt x="1333925" y="119229"/>
                  <a:pt x="1334609" y="119587"/>
                </a:cubicBezTo>
                <a:cubicBezTo>
                  <a:pt x="1322747" y="122496"/>
                  <a:pt x="1310984" y="125463"/>
                  <a:pt x="1298976" y="128272"/>
                </a:cubicBezTo>
                <a:cubicBezTo>
                  <a:pt x="1287408" y="130961"/>
                  <a:pt x="1275641" y="133471"/>
                  <a:pt x="1261683" y="136577"/>
                </a:cubicBezTo>
                <a:cubicBezTo>
                  <a:pt x="1275788" y="137613"/>
                  <a:pt x="1285894" y="139325"/>
                  <a:pt x="1295167" y="138787"/>
                </a:cubicBezTo>
                <a:cubicBezTo>
                  <a:pt x="1307080" y="138091"/>
                  <a:pt x="1318111" y="135063"/>
                  <a:pt x="1330070" y="134027"/>
                </a:cubicBezTo>
                <a:cubicBezTo>
                  <a:pt x="1340369" y="133131"/>
                  <a:pt x="1351595" y="133111"/>
                  <a:pt x="1361896" y="133848"/>
                </a:cubicBezTo>
                <a:cubicBezTo>
                  <a:pt x="1365409" y="134106"/>
                  <a:pt x="1367510" y="137793"/>
                  <a:pt x="1371951" y="141199"/>
                </a:cubicBezTo>
                <a:cubicBezTo>
                  <a:pt x="1351595" y="140979"/>
                  <a:pt x="1332851" y="138869"/>
                  <a:pt x="1323285" y="147910"/>
                </a:cubicBezTo>
                <a:cubicBezTo>
                  <a:pt x="1331926" y="150420"/>
                  <a:pt x="1346567" y="151536"/>
                  <a:pt x="1337441" y="158188"/>
                </a:cubicBezTo>
                <a:cubicBezTo>
                  <a:pt x="1349547" y="157271"/>
                  <a:pt x="1359553" y="156515"/>
                  <a:pt x="1371169" y="155638"/>
                </a:cubicBezTo>
                <a:cubicBezTo>
                  <a:pt x="1367558" y="153646"/>
                  <a:pt x="1364240" y="151815"/>
                  <a:pt x="1357748" y="148229"/>
                </a:cubicBezTo>
                <a:cubicBezTo>
                  <a:pt x="1369268" y="148768"/>
                  <a:pt x="1379029" y="148029"/>
                  <a:pt x="1382252" y="149563"/>
                </a:cubicBezTo>
                <a:cubicBezTo>
                  <a:pt x="1397675" y="156894"/>
                  <a:pt x="1410709" y="152749"/>
                  <a:pt x="1426965" y="148667"/>
                </a:cubicBezTo>
                <a:cubicBezTo>
                  <a:pt x="1419740" y="146098"/>
                  <a:pt x="1407000" y="143787"/>
                  <a:pt x="1419106" y="139744"/>
                </a:cubicBezTo>
                <a:lnTo>
                  <a:pt x="1493383" y="136517"/>
                </a:lnTo>
                <a:lnTo>
                  <a:pt x="1438729" y="145620"/>
                </a:lnTo>
                <a:cubicBezTo>
                  <a:pt x="1457473" y="147192"/>
                  <a:pt x="1473874" y="145879"/>
                  <a:pt x="1486272" y="143149"/>
                </a:cubicBezTo>
                <a:cubicBezTo>
                  <a:pt x="1513901" y="137055"/>
                  <a:pt x="1544946" y="138370"/>
                  <a:pt x="1573405" y="134685"/>
                </a:cubicBezTo>
                <a:cubicBezTo>
                  <a:pt x="1584778" y="133211"/>
                  <a:pt x="1596592" y="132195"/>
                  <a:pt x="1608355" y="131438"/>
                </a:cubicBezTo>
                <a:cubicBezTo>
                  <a:pt x="1615579" y="130961"/>
                  <a:pt x="1623195" y="131359"/>
                  <a:pt x="1631006" y="132733"/>
                </a:cubicBezTo>
                <a:cubicBezTo>
                  <a:pt x="1578238" y="140959"/>
                  <a:pt x="1523760" y="146058"/>
                  <a:pt x="1464356" y="152351"/>
                </a:cubicBezTo>
                <a:cubicBezTo>
                  <a:pt x="1480072" y="155539"/>
                  <a:pt x="1489690" y="152591"/>
                  <a:pt x="1499501" y="151855"/>
                </a:cubicBezTo>
                <a:cubicBezTo>
                  <a:pt x="1509802" y="151097"/>
                  <a:pt x="1520393" y="150838"/>
                  <a:pt x="1530643" y="149981"/>
                </a:cubicBezTo>
                <a:cubicBezTo>
                  <a:pt x="1541775" y="149047"/>
                  <a:pt x="1552513" y="147373"/>
                  <a:pt x="1563642" y="146556"/>
                </a:cubicBezTo>
                <a:cubicBezTo>
                  <a:pt x="1573650" y="145819"/>
                  <a:pt x="1583949" y="145779"/>
                  <a:pt x="1597958" y="145321"/>
                </a:cubicBezTo>
                <a:cubicBezTo>
                  <a:pt x="1594248" y="148269"/>
                  <a:pt x="1592684" y="149523"/>
                  <a:pt x="1590636" y="151157"/>
                </a:cubicBezTo>
                <a:cubicBezTo>
                  <a:pt x="1594540" y="152053"/>
                  <a:pt x="1598496" y="152950"/>
                  <a:pt x="1602400" y="153847"/>
                </a:cubicBezTo>
                <a:cubicBezTo>
                  <a:pt x="1601716" y="154563"/>
                  <a:pt x="1601472" y="155518"/>
                  <a:pt x="1600593" y="155638"/>
                </a:cubicBezTo>
                <a:cubicBezTo>
                  <a:pt x="1589025" y="157133"/>
                  <a:pt x="1576334" y="160378"/>
                  <a:pt x="1565986" y="159443"/>
                </a:cubicBezTo>
                <a:cubicBezTo>
                  <a:pt x="1554222" y="158367"/>
                  <a:pt x="1543970" y="162569"/>
                  <a:pt x="1533328" y="159563"/>
                </a:cubicBezTo>
                <a:cubicBezTo>
                  <a:pt x="1532743" y="159383"/>
                  <a:pt x="1531620" y="159244"/>
                  <a:pt x="1531082" y="159363"/>
                </a:cubicBezTo>
                <a:cubicBezTo>
                  <a:pt x="1511997" y="163466"/>
                  <a:pt x="1492910" y="167569"/>
                  <a:pt x="1474020" y="171812"/>
                </a:cubicBezTo>
                <a:cubicBezTo>
                  <a:pt x="1472509" y="172150"/>
                  <a:pt x="1472411" y="173545"/>
                  <a:pt x="1471678" y="174441"/>
                </a:cubicBezTo>
                <a:cubicBezTo>
                  <a:pt x="1487199" y="180317"/>
                  <a:pt x="1482759" y="169681"/>
                  <a:pt x="1494913" y="170895"/>
                </a:cubicBezTo>
                <a:cubicBezTo>
                  <a:pt x="1497306" y="171991"/>
                  <a:pt x="1501259" y="173823"/>
                  <a:pt x="1504628" y="175397"/>
                </a:cubicBezTo>
                <a:cubicBezTo>
                  <a:pt x="1533328" y="174202"/>
                  <a:pt x="1562762" y="174740"/>
                  <a:pt x="1589269" y="171413"/>
                </a:cubicBezTo>
                <a:cubicBezTo>
                  <a:pt x="1615433" y="168127"/>
                  <a:pt x="1642379" y="167788"/>
                  <a:pt x="1669614" y="165318"/>
                </a:cubicBezTo>
                <a:cubicBezTo>
                  <a:pt x="1670497" y="153168"/>
                  <a:pt x="1701783" y="151376"/>
                  <a:pt x="1714086" y="141995"/>
                </a:cubicBezTo>
                <a:cubicBezTo>
                  <a:pt x="1711596" y="140740"/>
                  <a:pt x="1708278" y="139087"/>
                  <a:pt x="1704518" y="137194"/>
                </a:cubicBezTo>
                <a:cubicBezTo>
                  <a:pt x="1697146" y="139087"/>
                  <a:pt x="1690557" y="140760"/>
                  <a:pt x="1683967" y="142453"/>
                </a:cubicBezTo>
                <a:lnTo>
                  <a:pt x="1684016" y="142472"/>
                </a:lnTo>
                <a:cubicBezTo>
                  <a:pt x="1676058" y="139983"/>
                  <a:pt x="1669373" y="139604"/>
                  <a:pt x="1665418" y="144245"/>
                </a:cubicBezTo>
                <a:cubicBezTo>
                  <a:pt x="1663708" y="146258"/>
                  <a:pt x="1661660" y="148209"/>
                  <a:pt x="1659121" y="150858"/>
                </a:cubicBezTo>
                <a:cubicBezTo>
                  <a:pt x="1640279" y="145122"/>
                  <a:pt x="1648921" y="135661"/>
                  <a:pt x="1636277" y="130004"/>
                </a:cubicBezTo>
                <a:cubicBezTo>
                  <a:pt x="1626659" y="125683"/>
                  <a:pt x="1604109" y="133411"/>
                  <a:pt x="1601862" y="123253"/>
                </a:cubicBezTo>
                <a:cubicBezTo>
                  <a:pt x="1585169" y="124587"/>
                  <a:pt x="1570183" y="125782"/>
                  <a:pt x="1555245" y="126977"/>
                </a:cubicBezTo>
                <a:cubicBezTo>
                  <a:pt x="1570622" y="119847"/>
                  <a:pt x="1604061" y="118054"/>
                  <a:pt x="1629980" y="121838"/>
                </a:cubicBezTo>
                <a:cubicBezTo>
                  <a:pt x="1640474" y="114547"/>
                  <a:pt x="1656243" y="112894"/>
                  <a:pt x="1676451" y="117716"/>
                </a:cubicBezTo>
                <a:cubicBezTo>
                  <a:pt x="1667762" y="118950"/>
                  <a:pt x="1659121" y="120185"/>
                  <a:pt x="1647016" y="121897"/>
                </a:cubicBezTo>
                <a:cubicBezTo>
                  <a:pt x="1652482" y="126498"/>
                  <a:pt x="1657802" y="130961"/>
                  <a:pt x="1664002" y="136179"/>
                </a:cubicBezTo>
                <a:cubicBezTo>
                  <a:pt x="1692949" y="135880"/>
                  <a:pt x="1721504" y="132175"/>
                  <a:pt x="1748010" y="123969"/>
                </a:cubicBezTo>
                <a:cubicBezTo>
                  <a:pt x="1743569" y="123969"/>
                  <a:pt x="1738786" y="123511"/>
                  <a:pt x="1734782" y="124068"/>
                </a:cubicBezTo>
                <a:cubicBezTo>
                  <a:pt x="1727215" y="125105"/>
                  <a:pt x="1720334" y="126977"/>
                  <a:pt x="1712768" y="128033"/>
                </a:cubicBezTo>
                <a:lnTo>
                  <a:pt x="1698692" y="124538"/>
                </a:lnTo>
                <a:lnTo>
                  <a:pt x="1698887" y="124488"/>
                </a:lnTo>
                <a:lnTo>
                  <a:pt x="1712426" y="123709"/>
                </a:lnTo>
                <a:cubicBezTo>
                  <a:pt x="1711596" y="123013"/>
                  <a:pt x="1710766" y="122336"/>
                  <a:pt x="1709936" y="121638"/>
                </a:cubicBezTo>
                <a:lnTo>
                  <a:pt x="1698887" y="124488"/>
                </a:lnTo>
                <a:lnTo>
                  <a:pt x="1698612" y="124504"/>
                </a:lnTo>
                <a:lnTo>
                  <a:pt x="1692157" y="118872"/>
                </a:lnTo>
                <a:cubicBezTo>
                  <a:pt x="1692754" y="117351"/>
                  <a:pt x="1696243" y="115972"/>
                  <a:pt x="1703004" y="114050"/>
                </a:cubicBezTo>
                <a:cubicBezTo>
                  <a:pt x="1720286" y="109150"/>
                  <a:pt x="1738053" y="104509"/>
                  <a:pt x="1755528" y="99690"/>
                </a:cubicBezTo>
                <a:cubicBezTo>
                  <a:pt x="1760165" y="98414"/>
                  <a:pt x="1764511" y="96940"/>
                  <a:pt x="1772124" y="94591"/>
                </a:cubicBezTo>
                <a:cubicBezTo>
                  <a:pt x="1766852" y="93316"/>
                  <a:pt x="1762801" y="92319"/>
                  <a:pt x="1758605" y="91304"/>
                </a:cubicBezTo>
                <a:cubicBezTo>
                  <a:pt x="1764315" y="84531"/>
                  <a:pt x="1773149" y="80010"/>
                  <a:pt x="1792871" y="79651"/>
                </a:cubicBezTo>
                <a:cubicBezTo>
                  <a:pt x="1789211" y="84433"/>
                  <a:pt x="1785792" y="88914"/>
                  <a:pt x="1781986" y="93913"/>
                </a:cubicBezTo>
                <a:cubicBezTo>
                  <a:pt x="1797021" y="94431"/>
                  <a:pt x="1804929" y="89372"/>
                  <a:pt x="1817276" y="85846"/>
                </a:cubicBezTo>
                <a:cubicBezTo>
                  <a:pt x="1805952" y="82539"/>
                  <a:pt x="1804682" y="78954"/>
                  <a:pt x="1815765" y="75510"/>
                </a:cubicBezTo>
                <a:cubicBezTo>
                  <a:pt x="1818986" y="74512"/>
                  <a:pt x="1822014" y="73338"/>
                  <a:pt x="1825575" y="72580"/>
                </a:cubicBezTo>
                <a:cubicBezTo>
                  <a:pt x="1840122" y="69494"/>
                  <a:pt x="1845687" y="65052"/>
                  <a:pt x="1838706" y="59275"/>
                </a:cubicBezTo>
                <a:cubicBezTo>
                  <a:pt x="1851544" y="57564"/>
                  <a:pt x="1864236" y="56567"/>
                  <a:pt x="1875120" y="54196"/>
                </a:cubicBezTo>
                <a:cubicBezTo>
                  <a:pt x="1885324" y="51966"/>
                  <a:pt x="1893572" y="48240"/>
                  <a:pt x="1906168" y="46169"/>
                </a:cubicBezTo>
                <a:cubicBezTo>
                  <a:pt x="1904654" y="48460"/>
                  <a:pt x="1903141" y="50730"/>
                  <a:pt x="1901236" y="53619"/>
                </a:cubicBezTo>
                <a:cubicBezTo>
                  <a:pt x="1904605" y="53738"/>
                  <a:pt x="1908118" y="54336"/>
                  <a:pt x="1910268" y="53878"/>
                </a:cubicBezTo>
                <a:cubicBezTo>
                  <a:pt x="1932575" y="49178"/>
                  <a:pt x="1954102" y="43739"/>
                  <a:pt x="1976994" y="39617"/>
                </a:cubicBezTo>
                <a:cubicBezTo>
                  <a:pt x="1998522" y="35752"/>
                  <a:pt x="2021219" y="32766"/>
                  <a:pt x="2045771" y="32526"/>
                </a:cubicBezTo>
                <a:cubicBezTo>
                  <a:pt x="2024785" y="35414"/>
                  <a:pt x="2011701" y="44099"/>
                  <a:pt x="1987687" y="44756"/>
                </a:cubicBezTo>
                <a:cubicBezTo>
                  <a:pt x="1983634" y="44875"/>
                  <a:pt x="1979680" y="47565"/>
                  <a:pt x="1976311" y="49257"/>
                </a:cubicBezTo>
                <a:cubicBezTo>
                  <a:pt x="1970551" y="52166"/>
                  <a:pt x="1965328" y="55212"/>
                  <a:pt x="1959617" y="58340"/>
                </a:cubicBezTo>
                <a:cubicBezTo>
                  <a:pt x="1995203" y="60530"/>
                  <a:pt x="2022733" y="48261"/>
                  <a:pt x="2061393" y="47505"/>
                </a:cubicBezTo>
                <a:cubicBezTo>
                  <a:pt x="2050704" y="55452"/>
                  <a:pt x="2034594" y="55831"/>
                  <a:pt x="2021121" y="58022"/>
                </a:cubicBezTo>
                <a:cubicBezTo>
                  <a:pt x="2006870" y="60352"/>
                  <a:pt x="1992859" y="62962"/>
                  <a:pt x="1979338" y="66665"/>
                </a:cubicBezTo>
                <a:cubicBezTo>
                  <a:pt x="1989344" y="65530"/>
                  <a:pt x="1999694" y="64774"/>
                  <a:pt x="2009260" y="63180"/>
                </a:cubicBezTo>
                <a:cubicBezTo>
                  <a:pt x="2023856" y="60730"/>
                  <a:pt x="2037475" y="60949"/>
                  <a:pt x="2052364" y="64256"/>
                </a:cubicBezTo>
                <a:cubicBezTo>
                  <a:pt x="2051436" y="66546"/>
                  <a:pt x="2050460" y="68995"/>
                  <a:pt x="2049483" y="71506"/>
                </a:cubicBezTo>
                <a:cubicBezTo>
                  <a:pt x="2061051" y="70231"/>
                  <a:pt x="2071692" y="69074"/>
                  <a:pt x="2082286" y="67900"/>
                </a:cubicBezTo>
                <a:cubicBezTo>
                  <a:pt x="2079405" y="66366"/>
                  <a:pt x="2076185" y="64674"/>
                  <a:pt x="2072376" y="62682"/>
                </a:cubicBezTo>
                <a:cubicBezTo>
                  <a:pt x="2091022" y="57564"/>
                  <a:pt x="2099028" y="64235"/>
                  <a:pt x="2111867" y="68259"/>
                </a:cubicBezTo>
                <a:cubicBezTo>
                  <a:pt x="2125144" y="65152"/>
                  <a:pt x="2138861" y="61945"/>
                  <a:pt x="2152626" y="58738"/>
                </a:cubicBezTo>
                <a:cubicBezTo>
                  <a:pt x="2152626" y="58738"/>
                  <a:pt x="2152431" y="58797"/>
                  <a:pt x="2152431" y="58797"/>
                </a:cubicBezTo>
                <a:cubicBezTo>
                  <a:pt x="2172885" y="59096"/>
                  <a:pt x="2191580" y="57164"/>
                  <a:pt x="2211204" y="54236"/>
                </a:cubicBezTo>
                <a:cubicBezTo>
                  <a:pt x="2235609" y="50592"/>
                  <a:pt x="2262748" y="50074"/>
                  <a:pt x="2288619" y="48001"/>
                </a:cubicBezTo>
                <a:cubicBezTo>
                  <a:pt x="2309756" y="46309"/>
                  <a:pt x="2331235" y="44916"/>
                  <a:pt x="2351641" y="42226"/>
                </a:cubicBezTo>
                <a:lnTo>
                  <a:pt x="2376983" y="44841"/>
                </a:lnTo>
                <a:lnTo>
                  <a:pt x="2377511" y="48082"/>
                </a:lnTo>
                <a:cubicBezTo>
                  <a:pt x="2379132" y="48625"/>
                  <a:pt x="2382000" y="48689"/>
                  <a:pt x="2385514" y="48500"/>
                </a:cubicBezTo>
                <a:cubicBezTo>
                  <a:pt x="2395911" y="47942"/>
                  <a:pt x="2406310" y="47146"/>
                  <a:pt x="2416755" y="46847"/>
                </a:cubicBezTo>
                <a:cubicBezTo>
                  <a:pt x="2432865" y="46389"/>
                  <a:pt x="2449021" y="46488"/>
                  <a:pt x="2465082" y="45851"/>
                </a:cubicBezTo>
                <a:cubicBezTo>
                  <a:pt x="2473622" y="45512"/>
                  <a:pt x="2481922" y="44138"/>
                  <a:pt x="2493783" y="42864"/>
                </a:cubicBezTo>
                <a:cubicBezTo>
                  <a:pt x="2494565" y="43202"/>
                  <a:pt x="2498176" y="44776"/>
                  <a:pt x="2502082" y="46468"/>
                </a:cubicBezTo>
                <a:cubicBezTo>
                  <a:pt x="2514969" y="45452"/>
                  <a:pt x="2528733" y="44358"/>
                  <a:pt x="2544598" y="43102"/>
                </a:cubicBezTo>
                <a:cubicBezTo>
                  <a:pt x="2536933" y="49696"/>
                  <a:pt x="2519263" y="53540"/>
                  <a:pt x="2502082" y="52365"/>
                </a:cubicBezTo>
                <a:cubicBezTo>
                  <a:pt x="2491048" y="51608"/>
                  <a:pt x="2482557" y="51169"/>
                  <a:pt x="2473671" y="55034"/>
                </a:cubicBezTo>
                <a:cubicBezTo>
                  <a:pt x="2470110" y="56586"/>
                  <a:pt x="2459811" y="56447"/>
                  <a:pt x="2453364" y="55810"/>
                </a:cubicBezTo>
                <a:cubicBezTo>
                  <a:pt x="2441846" y="54655"/>
                  <a:pt x="2430472" y="50870"/>
                  <a:pt x="2419832" y="51308"/>
                </a:cubicBezTo>
                <a:cubicBezTo>
                  <a:pt x="2409531" y="51746"/>
                  <a:pt x="2400257" y="56109"/>
                  <a:pt x="2389324" y="59096"/>
                </a:cubicBezTo>
                <a:cubicBezTo>
                  <a:pt x="2390151" y="57185"/>
                  <a:pt x="2390933" y="55492"/>
                  <a:pt x="2391812" y="53519"/>
                </a:cubicBezTo>
                <a:cubicBezTo>
                  <a:pt x="2369602" y="52046"/>
                  <a:pt x="2383854" y="62662"/>
                  <a:pt x="2366868" y="64194"/>
                </a:cubicBezTo>
                <a:cubicBezTo>
                  <a:pt x="2362183" y="58916"/>
                  <a:pt x="2357302" y="53399"/>
                  <a:pt x="2352126" y="47584"/>
                </a:cubicBezTo>
                <a:cubicBezTo>
                  <a:pt x="2308535" y="51846"/>
                  <a:pt x="2266215" y="55870"/>
                  <a:pt x="2224136" y="60232"/>
                </a:cubicBezTo>
                <a:lnTo>
                  <a:pt x="2206675" y="64663"/>
                </a:lnTo>
                <a:lnTo>
                  <a:pt x="2206223" y="64693"/>
                </a:lnTo>
                <a:lnTo>
                  <a:pt x="2205888" y="64727"/>
                </a:lnTo>
                <a:lnTo>
                  <a:pt x="2191524" y="63849"/>
                </a:lnTo>
                <a:cubicBezTo>
                  <a:pt x="2186320" y="63971"/>
                  <a:pt x="2180767" y="64913"/>
                  <a:pt x="2174640" y="67860"/>
                </a:cubicBezTo>
                <a:cubicBezTo>
                  <a:pt x="2181548" y="67163"/>
                  <a:pt x="2187222" y="66596"/>
                  <a:pt x="2192281" y="66090"/>
                </a:cubicBezTo>
                <a:lnTo>
                  <a:pt x="2205888" y="64727"/>
                </a:lnTo>
                <a:lnTo>
                  <a:pt x="2206320" y="64753"/>
                </a:lnTo>
                <a:lnTo>
                  <a:pt x="2206675" y="64663"/>
                </a:lnTo>
                <a:lnTo>
                  <a:pt x="2256562" y="61362"/>
                </a:lnTo>
                <a:cubicBezTo>
                  <a:pt x="2273769" y="60223"/>
                  <a:pt x="2291622" y="59037"/>
                  <a:pt x="2310782" y="57762"/>
                </a:cubicBezTo>
                <a:cubicBezTo>
                  <a:pt x="2304728" y="61347"/>
                  <a:pt x="2301607" y="63220"/>
                  <a:pt x="2297749" y="65510"/>
                </a:cubicBezTo>
                <a:cubicBezTo>
                  <a:pt x="2303801" y="66248"/>
                  <a:pt x="2308877" y="66884"/>
                  <a:pt x="2318739" y="68079"/>
                </a:cubicBezTo>
                <a:cubicBezTo>
                  <a:pt x="2313567" y="69154"/>
                  <a:pt x="2311516" y="69912"/>
                  <a:pt x="2309415" y="69971"/>
                </a:cubicBezTo>
                <a:cubicBezTo>
                  <a:pt x="2292770" y="70469"/>
                  <a:pt x="2276856" y="73916"/>
                  <a:pt x="2259234" y="71406"/>
                </a:cubicBezTo>
                <a:cubicBezTo>
                  <a:pt x="2254061" y="70668"/>
                  <a:pt x="2244883" y="71365"/>
                  <a:pt x="2240980" y="72859"/>
                </a:cubicBezTo>
                <a:cubicBezTo>
                  <a:pt x="2219451" y="81146"/>
                  <a:pt x="2191043" y="81724"/>
                  <a:pt x="2165074" y="85069"/>
                </a:cubicBezTo>
                <a:cubicBezTo>
                  <a:pt x="2161461" y="85528"/>
                  <a:pt x="2158191" y="86364"/>
                  <a:pt x="2155506" y="88635"/>
                </a:cubicBezTo>
                <a:cubicBezTo>
                  <a:pt x="2162291" y="88117"/>
                  <a:pt x="2169075" y="87619"/>
                  <a:pt x="2176691" y="87041"/>
                </a:cubicBezTo>
                <a:cubicBezTo>
                  <a:pt x="2177033" y="88614"/>
                  <a:pt x="2177326" y="90049"/>
                  <a:pt x="2177716" y="91742"/>
                </a:cubicBezTo>
                <a:cubicBezTo>
                  <a:pt x="2185626" y="91104"/>
                  <a:pt x="2193383" y="90487"/>
                  <a:pt x="2200805" y="89889"/>
                </a:cubicBezTo>
                <a:cubicBezTo>
                  <a:pt x="2201341" y="88117"/>
                  <a:pt x="2201781" y="86604"/>
                  <a:pt x="2202221" y="85069"/>
                </a:cubicBezTo>
                <a:cubicBezTo>
                  <a:pt x="2205587" y="85468"/>
                  <a:pt x="2211689" y="85686"/>
                  <a:pt x="2211883" y="86264"/>
                </a:cubicBezTo>
                <a:cubicBezTo>
                  <a:pt x="2213154" y="89969"/>
                  <a:pt x="2219108" y="89113"/>
                  <a:pt x="2224579" y="88814"/>
                </a:cubicBezTo>
                <a:cubicBezTo>
                  <a:pt x="2239025" y="88017"/>
                  <a:pt x="2253426" y="87180"/>
                  <a:pt x="2267827" y="86344"/>
                </a:cubicBezTo>
                <a:cubicBezTo>
                  <a:pt x="2278224" y="85746"/>
                  <a:pt x="2288619" y="85188"/>
                  <a:pt x="2298969" y="84511"/>
                </a:cubicBezTo>
                <a:cubicBezTo>
                  <a:pt x="2306875" y="83994"/>
                  <a:pt x="2314832" y="83417"/>
                  <a:pt x="2322642" y="82679"/>
                </a:cubicBezTo>
                <a:cubicBezTo>
                  <a:pt x="2334799" y="81525"/>
                  <a:pt x="2346903" y="80210"/>
                  <a:pt x="2361792" y="78656"/>
                </a:cubicBezTo>
                <a:cubicBezTo>
                  <a:pt x="2369651" y="76008"/>
                  <a:pt x="2380341" y="72362"/>
                  <a:pt x="2391129" y="68698"/>
                </a:cubicBezTo>
                <a:cubicBezTo>
                  <a:pt x="2407091" y="73538"/>
                  <a:pt x="2423150" y="75270"/>
                  <a:pt x="2441601" y="73557"/>
                </a:cubicBezTo>
                <a:cubicBezTo>
                  <a:pt x="2455758" y="72242"/>
                  <a:pt x="2470304" y="71624"/>
                  <a:pt x="2484705" y="70709"/>
                </a:cubicBezTo>
                <a:cubicBezTo>
                  <a:pt x="2484705" y="70709"/>
                  <a:pt x="2486852" y="70709"/>
                  <a:pt x="2486852" y="70709"/>
                </a:cubicBezTo>
                <a:lnTo>
                  <a:pt x="2489000" y="70728"/>
                </a:lnTo>
                <a:cubicBezTo>
                  <a:pt x="2498469" y="70728"/>
                  <a:pt x="2507940" y="70728"/>
                  <a:pt x="2517410" y="70728"/>
                </a:cubicBezTo>
                <a:cubicBezTo>
                  <a:pt x="2517606" y="71365"/>
                  <a:pt x="2517750" y="72003"/>
                  <a:pt x="2517946" y="72640"/>
                </a:cubicBezTo>
                <a:cubicBezTo>
                  <a:pt x="2499250" y="74174"/>
                  <a:pt x="2480554" y="75708"/>
                  <a:pt x="2461761" y="77242"/>
                </a:cubicBezTo>
                <a:cubicBezTo>
                  <a:pt x="2467765" y="81525"/>
                  <a:pt x="2476454" y="83875"/>
                  <a:pt x="2488462" y="83217"/>
                </a:cubicBezTo>
                <a:cubicBezTo>
                  <a:pt x="2503157" y="82400"/>
                  <a:pt x="2518189" y="85766"/>
                  <a:pt x="2532981" y="81325"/>
                </a:cubicBezTo>
                <a:cubicBezTo>
                  <a:pt x="2540303" y="79115"/>
                  <a:pt x="2548306" y="81505"/>
                  <a:pt x="2549091" y="86902"/>
                </a:cubicBezTo>
                <a:cubicBezTo>
                  <a:pt x="2539717" y="87998"/>
                  <a:pt x="2530003" y="89133"/>
                  <a:pt x="2520192" y="90267"/>
                </a:cubicBezTo>
                <a:cubicBezTo>
                  <a:pt x="2531027" y="100148"/>
                  <a:pt x="2531027" y="100148"/>
                  <a:pt x="2548208" y="102140"/>
                </a:cubicBezTo>
                <a:cubicBezTo>
                  <a:pt x="2526391" y="104051"/>
                  <a:pt x="2503498" y="104987"/>
                  <a:pt x="2486705" y="112954"/>
                </a:cubicBezTo>
                <a:cubicBezTo>
                  <a:pt x="2506427" y="114668"/>
                  <a:pt x="2524682" y="116301"/>
                  <a:pt x="2543136" y="112596"/>
                </a:cubicBezTo>
                <a:cubicBezTo>
                  <a:pt x="2545673" y="112098"/>
                  <a:pt x="2549527" y="112158"/>
                  <a:pt x="2552311" y="112517"/>
                </a:cubicBezTo>
                <a:cubicBezTo>
                  <a:pt x="2567006" y="114469"/>
                  <a:pt x="2580625" y="113851"/>
                  <a:pt x="2596096" y="112736"/>
                </a:cubicBezTo>
                <a:cubicBezTo>
                  <a:pt x="2624800" y="110664"/>
                  <a:pt x="2654673" y="111481"/>
                  <a:pt x="2683961" y="110664"/>
                </a:cubicBezTo>
                <a:cubicBezTo>
                  <a:pt x="2703877" y="110107"/>
                  <a:pt x="2723695" y="108971"/>
                  <a:pt x="2743416" y="107735"/>
                </a:cubicBezTo>
                <a:cubicBezTo>
                  <a:pt x="2747173" y="107498"/>
                  <a:pt x="2750299" y="105545"/>
                  <a:pt x="2752249" y="102658"/>
                </a:cubicBezTo>
                <a:cubicBezTo>
                  <a:pt x="2737704" y="103074"/>
                  <a:pt x="2723109" y="103493"/>
                  <a:pt x="2708562" y="103912"/>
                </a:cubicBezTo>
                <a:cubicBezTo>
                  <a:pt x="2708317" y="103135"/>
                  <a:pt x="2708027" y="102378"/>
                  <a:pt x="2707783" y="101602"/>
                </a:cubicBezTo>
                <a:cubicBezTo>
                  <a:pt x="2717935" y="101084"/>
                  <a:pt x="2728087" y="100645"/>
                  <a:pt x="2738193" y="100027"/>
                </a:cubicBezTo>
                <a:cubicBezTo>
                  <a:pt x="2748931" y="99351"/>
                  <a:pt x="2758061" y="97438"/>
                  <a:pt x="2769385" y="101741"/>
                </a:cubicBezTo>
                <a:cubicBezTo>
                  <a:pt x="2776219" y="104350"/>
                  <a:pt x="2791838" y="103573"/>
                  <a:pt x="2803504" y="103533"/>
                </a:cubicBezTo>
                <a:cubicBezTo>
                  <a:pt x="2813903" y="103493"/>
                  <a:pt x="2824249" y="102378"/>
                  <a:pt x="2834551" y="101741"/>
                </a:cubicBezTo>
                <a:cubicBezTo>
                  <a:pt x="2837625" y="99291"/>
                  <a:pt x="2839775" y="96622"/>
                  <a:pt x="2843873" y="94591"/>
                </a:cubicBezTo>
                <a:cubicBezTo>
                  <a:pt x="2847536" y="92777"/>
                  <a:pt x="2853295" y="91662"/>
                  <a:pt x="2859250" y="89929"/>
                </a:cubicBezTo>
                <a:cubicBezTo>
                  <a:pt x="2865791" y="91483"/>
                  <a:pt x="2873309" y="93295"/>
                  <a:pt x="2882632" y="95526"/>
                </a:cubicBezTo>
                <a:cubicBezTo>
                  <a:pt x="2877994" y="97180"/>
                  <a:pt x="2874673" y="98354"/>
                  <a:pt x="2871307" y="99550"/>
                </a:cubicBezTo>
                <a:cubicBezTo>
                  <a:pt x="2871844" y="99749"/>
                  <a:pt x="2872528" y="100148"/>
                  <a:pt x="2872819" y="100107"/>
                </a:cubicBezTo>
                <a:cubicBezTo>
                  <a:pt x="2893324" y="96881"/>
                  <a:pt x="2907965" y="107000"/>
                  <a:pt x="2927687" y="104231"/>
                </a:cubicBezTo>
                <a:cubicBezTo>
                  <a:pt x="2935546" y="103135"/>
                  <a:pt x="2942136" y="100505"/>
                  <a:pt x="2949993" y="98374"/>
                </a:cubicBezTo>
                <a:cubicBezTo>
                  <a:pt x="2947847" y="96482"/>
                  <a:pt x="2945942" y="94809"/>
                  <a:pt x="2943259" y="92460"/>
                </a:cubicBezTo>
                <a:cubicBezTo>
                  <a:pt x="2964491" y="92022"/>
                  <a:pt x="2984749" y="92081"/>
                  <a:pt x="3004665" y="91104"/>
                </a:cubicBezTo>
                <a:cubicBezTo>
                  <a:pt x="3037420" y="89511"/>
                  <a:pt x="3069930" y="87221"/>
                  <a:pt x="3102583" y="85388"/>
                </a:cubicBezTo>
                <a:cubicBezTo>
                  <a:pt x="3106247" y="85188"/>
                  <a:pt x="3110296" y="86125"/>
                  <a:pt x="3114155" y="86544"/>
                </a:cubicBezTo>
                <a:lnTo>
                  <a:pt x="3114095" y="86580"/>
                </a:lnTo>
                <a:lnTo>
                  <a:pt x="3114008" y="86604"/>
                </a:lnTo>
                <a:lnTo>
                  <a:pt x="3114041" y="86611"/>
                </a:lnTo>
                <a:lnTo>
                  <a:pt x="3106819" y="90898"/>
                </a:lnTo>
                <a:cubicBezTo>
                  <a:pt x="3103366" y="91762"/>
                  <a:pt x="3099021" y="92130"/>
                  <a:pt x="3094141" y="92279"/>
                </a:cubicBezTo>
                <a:cubicBezTo>
                  <a:pt x="3065632" y="93156"/>
                  <a:pt x="3037225" y="94212"/>
                  <a:pt x="3008765" y="95208"/>
                </a:cubicBezTo>
                <a:cubicBezTo>
                  <a:pt x="3006473" y="95287"/>
                  <a:pt x="3002321" y="95486"/>
                  <a:pt x="3002272" y="95725"/>
                </a:cubicBezTo>
                <a:cubicBezTo>
                  <a:pt x="3001247" y="102179"/>
                  <a:pt x="2984505" y="99410"/>
                  <a:pt x="2972644" y="103533"/>
                </a:cubicBezTo>
                <a:cubicBezTo>
                  <a:pt x="2982067" y="103254"/>
                  <a:pt x="2985873" y="103294"/>
                  <a:pt x="2989533" y="102995"/>
                </a:cubicBezTo>
                <a:cubicBezTo>
                  <a:pt x="3007056" y="101641"/>
                  <a:pt x="3024387" y="100745"/>
                  <a:pt x="3042301" y="102298"/>
                </a:cubicBezTo>
                <a:cubicBezTo>
                  <a:pt x="3055529" y="103453"/>
                  <a:pt x="3068318" y="103533"/>
                  <a:pt x="3080863" y="99730"/>
                </a:cubicBezTo>
                <a:cubicBezTo>
                  <a:pt x="3089749" y="97020"/>
                  <a:pt x="3100974" y="98256"/>
                  <a:pt x="3109613" y="101721"/>
                </a:cubicBezTo>
                <a:cubicBezTo>
                  <a:pt x="3115229" y="103972"/>
                  <a:pt x="3121477" y="105943"/>
                  <a:pt x="3127384" y="108014"/>
                </a:cubicBezTo>
                <a:cubicBezTo>
                  <a:pt x="3142795" y="100964"/>
                  <a:pt x="3143600" y="94921"/>
                  <a:pt x="3131013" y="90484"/>
                </a:cubicBezTo>
                <a:lnTo>
                  <a:pt x="3114041" y="86611"/>
                </a:lnTo>
                <a:lnTo>
                  <a:pt x="3114095" y="86580"/>
                </a:lnTo>
                <a:lnTo>
                  <a:pt x="3131269" y="81832"/>
                </a:lnTo>
                <a:cubicBezTo>
                  <a:pt x="3135535" y="81171"/>
                  <a:pt x="3139731" y="81216"/>
                  <a:pt x="3148127" y="81305"/>
                </a:cubicBezTo>
                <a:cubicBezTo>
                  <a:pt x="3153985" y="86204"/>
                  <a:pt x="3159841" y="91104"/>
                  <a:pt x="3165653" y="95964"/>
                </a:cubicBezTo>
                <a:cubicBezTo>
                  <a:pt x="3181223" y="95208"/>
                  <a:pt x="3195282" y="95187"/>
                  <a:pt x="3208316" y="93714"/>
                </a:cubicBezTo>
                <a:cubicBezTo>
                  <a:pt x="3224035" y="91922"/>
                  <a:pt x="3235017" y="93733"/>
                  <a:pt x="3246146" y="99510"/>
                </a:cubicBezTo>
                <a:cubicBezTo>
                  <a:pt x="3240532" y="102915"/>
                  <a:pt x="3234529" y="106561"/>
                  <a:pt x="3226474" y="111460"/>
                </a:cubicBezTo>
                <a:cubicBezTo>
                  <a:pt x="3247562" y="110645"/>
                  <a:pt x="3257616" y="122256"/>
                  <a:pt x="3281631" y="116161"/>
                </a:cubicBezTo>
                <a:cubicBezTo>
                  <a:pt x="3270991" y="113432"/>
                  <a:pt x="3261670" y="111043"/>
                  <a:pt x="3251808" y="108493"/>
                </a:cubicBezTo>
                <a:cubicBezTo>
                  <a:pt x="3252589" y="104928"/>
                  <a:pt x="3253419" y="101382"/>
                  <a:pt x="3254298" y="97379"/>
                </a:cubicBezTo>
                <a:cubicBezTo>
                  <a:pt x="3260645" y="96940"/>
                  <a:pt x="3266892" y="96522"/>
                  <a:pt x="3274455" y="96004"/>
                </a:cubicBezTo>
                <a:cubicBezTo>
                  <a:pt x="3275823" y="93415"/>
                  <a:pt x="3277337" y="90606"/>
                  <a:pt x="3278802" y="87918"/>
                </a:cubicBezTo>
                <a:cubicBezTo>
                  <a:pt x="3286662" y="84472"/>
                  <a:pt x="3303648" y="83934"/>
                  <a:pt x="3314630" y="86684"/>
                </a:cubicBezTo>
                <a:cubicBezTo>
                  <a:pt x="3336989" y="92259"/>
                  <a:pt x="3361981" y="91443"/>
                  <a:pt x="3381115" y="84572"/>
                </a:cubicBezTo>
                <a:cubicBezTo>
                  <a:pt x="3388927" y="81763"/>
                  <a:pt x="3395955" y="78975"/>
                  <a:pt x="3408501" y="79552"/>
                </a:cubicBezTo>
                <a:lnTo>
                  <a:pt x="3431355" y="76674"/>
                </a:lnTo>
                <a:lnTo>
                  <a:pt x="3443237" y="82007"/>
                </a:lnTo>
                <a:cubicBezTo>
                  <a:pt x="3447624" y="83685"/>
                  <a:pt x="3452920" y="84970"/>
                  <a:pt x="3460729" y="85049"/>
                </a:cubicBezTo>
                <a:lnTo>
                  <a:pt x="3460729" y="76661"/>
                </a:lnTo>
                <a:lnTo>
                  <a:pt x="3480675" y="76343"/>
                </a:lnTo>
                <a:cubicBezTo>
                  <a:pt x="3487297" y="76042"/>
                  <a:pt x="3493825" y="75320"/>
                  <a:pt x="3500220" y="73498"/>
                </a:cubicBezTo>
                <a:cubicBezTo>
                  <a:pt x="3507591" y="71385"/>
                  <a:pt x="3519501" y="69494"/>
                  <a:pt x="3527507" y="75110"/>
                </a:cubicBezTo>
                <a:cubicBezTo>
                  <a:pt x="3529603" y="76584"/>
                  <a:pt x="3537561" y="76683"/>
                  <a:pt x="3543175" y="77480"/>
                </a:cubicBezTo>
                <a:cubicBezTo>
                  <a:pt x="3543175" y="79274"/>
                  <a:pt x="3543175" y="81126"/>
                  <a:pt x="3543175" y="83755"/>
                </a:cubicBezTo>
                <a:cubicBezTo>
                  <a:pt x="3552743" y="84373"/>
                  <a:pt x="3564019" y="86604"/>
                  <a:pt x="3571244" y="85268"/>
                </a:cubicBezTo>
                <a:cubicBezTo>
                  <a:pt x="3595796" y="80708"/>
                  <a:pt x="3617031" y="85109"/>
                  <a:pt x="3640949" y="87798"/>
                </a:cubicBezTo>
                <a:cubicBezTo>
                  <a:pt x="3648661" y="84311"/>
                  <a:pt x="3657495" y="82500"/>
                  <a:pt x="3671799" y="83875"/>
                </a:cubicBezTo>
                <a:cubicBezTo>
                  <a:pt x="3682979" y="84950"/>
                  <a:pt x="3696205" y="82440"/>
                  <a:pt x="3709531" y="81445"/>
                </a:cubicBezTo>
                <a:cubicBezTo>
                  <a:pt x="3706653" y="76863"/>
                  <a:pt x="3704602" y="73538"/>
                  <a:pt x="3702456" y="70071"/>
                </a:cubicBezTo>
                <a:cubicBezTo>
                  <a:pt x="3715145" y="66327"/>
                  <a:pt x="3727689" y="66308"/>
                  <a:pt x="3742090" y="70290"/>
                </a:cubicBezTo>
                <a:cubicBezTo>
                  <a:pt x="3739212" y="71604"/>
                  <a:pt x="3736769" y="72720"/>
                  <a:pt x="3733547" y="74194"/>
                </a:cubicBezTo>
                <a:cubicBezTo>
                  <a:pt x="3740091" y="76445"/>
                  <a:pt x="3746580" y="78656"/>
                  <a:pt x="3753756" y="81106"/>
                </a:cubicBezTo>
                <a:cubicBezTo>
                  <a:pt x="3758978" y="74732"/>
                  <a:pt x="3760639" y="73956"/>
                  <a:pt x="3772646" y="74791"/>
                </a:cubicBezTo>
                <a:cubicBezTo>
                  <a:pt x="3790511" y="76008"/>
                  <a:pt x="3808233" y="77720"/>
                  <a:pt x="3825268" y="79155"/>
                </a:cubicBezTo>
                <a:cubicBezTo>
                  <a:pt x="3812529" y="64294"/>
                  <a:pt x="3812724" y="66546"/>
                  <a:pt x="3782362" y="67342"/>
                </a:cubicBezTo>
                <a:cubicBezTo>
                  <a:pt x="3789537" y="68458"/>
                  <a:pt x="3793931" y="69115"/>
                  <a:pt x="3798957" y="69892"/>
                </a:cubicBezTo>
                <a:cubicBezTo>
                  <a:pt x="3776114" y="75369"/>
                  <a:pt x="3760151" y="73976"/>
                  <a:pt x="3746824" y="65291"/>
                </a:cubicBezTo>
                <a:cubicBezTo>
                  <a:pt x="3752539" y="63240"/>
                  <a:pt x="3758395" y="61128"/>
                  <a:pt x="3767375" y="57902"/>
                </a:cubicBezTo>
                <a:cubicBezTo>
                  <a:pt x="3758689" y="57703"/>
                  <a:pt x="3753366" y="58022"/>
                  <a:pt x="3748875" y="57384"/>
                </a:cubicBezTo>
                <a:cubicBezTo>
                  <a:pt x="3744092" y="56706"/>
                  <a:pt x="3740091" y="55114"/>
                  <a:pt x="3733498" y="53280"/>
                </a:cubicBezTo>
                <a:cubicBezTo>
                  <a:pt x="3748973" y="49456"/>
                  <a:pt x="3762445" y="50930"/>
                  <a:pt x="3775675" y="51528"/>
                </a:cubicBezTo>
                <a:cubicBezTo>
                  <a:pt x="3781287" y="51787"/>
                  <a:pt x="3786950" y="52524"/>
                  <a:pt x="3792465" y="52385"/>
                </a:cubicBezTo>
                <a:cubicBezTo>
                  <a:pt x="3804033" y="52125"/>
                  <a:pt x="3807697" y="49296"/>
                  <a:pt x="3805157" y="44995"/>
                </a:cubicBezTo>
                <a:cubicBezTo>
                  <a:pt x="3798274" y="43182"/>
                  <a:pt x="3789636" y="42008"/>
                  <a:pt x="3785631" y="39578"/>
                </a:cubicBezTo>
                <a:cubicBezTo>
                  <a:pt x="3780702" y="36589"/>
                  <a:pt x="3779529" y="32565"/>
                  <a:pt x="3776993" y="28961"/>
                </a:cubicBezTo>
                <a:cubicBezTo>
                  <a:pt x="3776895" y="28842"/>
                  <a:pt x="3779481" y="28423"/>
                  <a:pt x="3780751" y="27089"/>
                </a:cubicBezTo>
                <a:cubicBezTo>
                  <a:pt x="3768499" y="27427"/>
                  <a:pt x="3756198" y="27746"/>
                  <a:pt x="3744873" y="28064"/>
                </a:cubicBezTo>
                <a:cubicBezTo>
                  <a:pt x="3737698" y="24420"/>
                  <a:pt x="3730815" y="20934"/>
                  <a:pt x="3722955" y="16951"/>
                </a:cubicBezTo>
                <a:cubicBezTo>
                  <a:pt x="3724224" y="13704"/>
                  <a:pt x="3725788" y="9700"/>
                  <a:pt x="3727591" y="4940"/>
                </a:cubicBezTo>
                <a:cubicBezTo>
                  <a:pt x="3740967" y="7350"/>
                  <a:pt x="3738576" y="12688"/>
                  <a:pt x="3744825" y="15656"/>
                </a:cubicBezTo>
                <a:cubicBezTo>
                  <a:pt x="3757761" y="16772"/>
                  <a:pt x="3770354" y="17886"/>
                  <a:pt x="3782997" y="18962"/>
                </a:cubicBezTo>
                <a:cubicBezTo>
                  <a:pt x="3785387" y="19161"/>
                  <a:pt x="3788317" y="19698"/>
                  <a:pt x="3790125" y="19361"/>
                </a:cubicBezTo>
                <a:cubicBezTo>
                  <a:pt x="3816188" y="14222"/>
                  <a:pt x="3842987" y="19421"/>
                  <a:pt x="3869298" y="18404"/>
                </a:cubicBezTo>
                <a:cubicBezTo>
                  <a:pt x="3873107" y="18265"/>
                  <a:pt x="3877305" y="19698"/>
                  <a:pt x="3881306" y="20417"/>
                </a:cubicBezTo>
                <a:cubicBezTo>
                  <a:pt x="3881306" y="21114"/>
                  <a:pt x="3881306" y="21811"/>
                  <a:pt x="3881257" y="22527"/>
                </a:cubicBezTo>
                <a:cubicBezTo>
                  <a:pt x="3871544" y="23006"/>
                  <a:pt x="3861584" y="24340"/>
                  <a:pt x="3852214" y="23822"/>
                </a:cubicBezTo>
                <a:cubicBezTo>
                  <a:pt x="3830296" y="22586"/>
                  <a:pt x="3830443" y="22229"/>
                  <a:pt x="3833568" y="31292"/>
                </a:cubicBezTo>
                <a:cubicBezTo>
                  <a:pt x="3824390" y="32805"/>
                  <a:pt x="3815165" y="34339"/>
                  <a:pt x="3805938" y="35852"/>
                </a:cubicBezTo>
                <a:cubicBezTo>
                  <a:pt x="3806231" y="36430"/>
                  <a:pt x="3806524" y="37008"/>
                  <a:pt x="3806818" y="37586"/>
                </a:cubicBezTo>
                <a:cubicBezTo>
                  <a:pt x="3814921" y="37586"/>
                  <a:pt x="3823025" y="37586"/>
                  <a:pt x="3832689" y="37586"/>
                </a:cubicBezTo>
                <a:cubicBezTo>
                  <a:pt x="3830931" y="41430"/>
                  <a:pt x="3829517" y="44557"/>
                  <a:pt x="3827905" y="48022"/>
                </a:cubicBezTo>
                <a:cubicBezTo>
                  <a:pt x="3837032" y="48639"/>
                  <a:pt x="3846405" y="49257"/>
                  <a:pt x="3858169" y="50034"/>
                </a:cubicBezTo>
                <a:cubicBezTo>
                  <a:pt x="3857290" y="45951"/>
                  <a:pt x="3856509" y="42226"/>
                  <a:pt x="3855483" y="37227"/>
                </a:cubicBezTo>
                <a:cubicBezTo>
                  <a:pt x="3861926" y="36888"/>
                  <a:pt x="3868615" y="36530"/>
                  <a:pt x="3876328" y="36112"/>
                </a:cubicBezTo>
                <a:cubicBezTo>
                  <a:pt x="3876767" y="41589"/>
                  <a:pt x="3859391" y="44118"/>
                  <a:pt x="3871984" y="49556"/>
                </a:cubicBezTo>
                <a:cubicBezTo>
                  <a:pt x="3887456" y="42267"/>
                  <a:pt x="3906005" y="40135"/>
                  <a:pt x="3932707" y="45752"/>
                </a:cubicBezTo>
                <a:cubicBezTo>
                  <a:pt x="3922066" y="47724"/>
                  <a:pt x="3915525" y="48959"/>
                  <a:pt x="3908056" y="50334"/>
                </a:cubicBezTo>
                <a:cubicBezTo>
                  <a:pt x="3924361" y="54396"/>
                  <a:pt x="3940224" y="58360"/>
                  <a:pt x="3955797" y="62264"/>
                </a:cubicBezTo>
                <a:cubicBezTo>
                  <a:pt x="3959213" y="56706"/>
                  <a:pt x="3959213" y="56706"/>
                  <a:pt x="3950087" y="53419"/>
                </a:cubicBezTo>
                <a:cubicBezTo>
                  <a:pt x="3955749" y="52982"/>
                  <a:pt x="3961313" y="52564"/>
                  <a:pt x="3966780" y="52086"/>
                </a:cubicBezTo>
                <a:cubicBezTo>
                  <a:pt x="3967463" y="52025"/>
                  <a:pt x="3968049" y="51688"/>
                  <a:pt x="3971416" y="50553"/>
                </a:cubicBezTo>
                <a:cubicBezTo>
                  <a:pt x="3963507" y="47962"/>
                  <a:pt x="3956139" y="45532"/>
                  <a:pt x="3947058" y="42545"/>
                </a:cubicBezTo>
                <a:cubicBezTo>
                  <a:pt x="3958383" y="42147"/>
                  <a:pt x="3968245" y="41529"/>
                  <a:pt x="3978103" y="41489"/>
                </a:cubicBezTo>
                <a:cubicBezTo>
                  <a:pt x="3994165" y="41430"/>
                  <a:pt x="4010321" y="41430"/>
                  <a:pt x="4026281" y="42008"/>
                </a:cubicBezTo>
                <a:cubicBezTo>
                  <a:pt x="4038048" y="42426"/>
                  <a:pt x="4048346" y="43480"/>
                  <a:pt x="4056059" y="48699"/>
                </a:cubicBezTo>
                <a:cubicBezTo>
                  <a:pt x="4066065" y="55452"/>
                  <a:pt x="4096915" y="56826"/>
                  <a:pt x="4114392" y="52763"/>
                </a:cubicBezTo>
                <a:cubicBezTo>
                  <a:pt x="4119859" y="51488"/>
                  <a:pt x="4125277" y="50154"/>
                  <a:pt x="4133038" y="48320"/>
                </a:cubicBezTo>
                <a:cubicBezTo>
                  <a:pt x="4122835" y="44696"/>
                  <a:pt x="4114050" y="41569"/>
                  <a:pt x="4104970" y="38342"/>
                </a:cubicBezTo>
                <a:cubicBezTo>
                  <a:pt x="4106678" y="36968"/>
                  <a:pt x="4108291" y="35633"/>
                  <a:pt x="4110290" y="34020"/>
                </a:cubicBezTo>
                <a:cubicBezTo>
                  <a:pt x="4107802" y="33642"/>
                  <a:pt x="4105703" y="33024"/>
                  <a:pt x="4103602" y="33024"/>
                </a:cubicBezTo>
                <a:cubicBezTo>
                  <a:pt x="4070461" y="33064"/>
                  <a:pt x="4037462" y="33024"/>
                  <a:pt x="4005440" y="37685"/>
                </a:cubicBezTo>
                <a:cubicBezTo>
                  <a:pt x="3996164" y="39039"/>
                  <a:pt x="3984840" y="37944"/>
                  <a:pt x="3974444" y="38003"/>
                </a:cubicBezTo>
                <a:cubicBezTo>
                  <a:pt x="3962143" y="38083"/>
                  <a:pt x="3949793" y="38202"/>
                  <a:pt x="3937489" y="38322"/>
                </a:cubicBezTo>
                <a:cubicBezTo>
                  <a:pt x="3936272" y="39298"/>
                  <a:pt x="3935051" y="40254"/>
                  <a:pt x="3933780" y="41230"/>
                </a:cubicBezTo>
                <a:cubicBezTo>
                  <a:pt x="3930171" y="39199"/>
                  <a:pt x="3926556" y="37168"/>
                  <a:pt x="3920797" y="33921"/>
                </a:cubicBezTo>
                <a:cubicBezTo>
                  <a:pt x="3944520" y="32725"/>
                  <a:pt x="3964972" y="31710"/>
                  <a:pt x="3990405" y="30434"/>
                </a:cubicBezTo>
                <a:cubicBezTo>
                  <a:pt x="3974199" y="26790"/>
                  <a:pt x="3961557" y="25834"/>
                  <a:pt x="3949254" y="28503"/>
                </a:cubicBezTo>
                <a:cubicBezTo>
                  <a:pt x="3937489" y="31052"/>
                  <a:pt x="3926409" y="30774"/>
                  <a:pt x="3913963" y="29996"/>
                </a:cubicBezTo>
                <a:cubicBezTo>
                  <a:pt x="3903078" y="29320"/>
                  <a:pt x="3891656" y="30036"/>
                  <a:pt x="3880429" y="30156"/>
                </a:cubicBezTo>
                <a:cubicBezTo>
                  <a:pt x="3875302" y="30215"/>
                  <a:pt x="3870177" y="30335"/>
                  <a:pt x="3865052" y="30434"/>
                </a:cubicBezTo>
                <a:cubicBezTo>
                  <a:pt x="3864710" y="29718"/>
                  <a:pt x="3864369" y="29001"/>
                  <a:pt x="3864076" y="28284"/>
                </a:cubicBezTo>
                <a:cubicBezTo>
                  <a:pt x="3873400" y="27347"/>
                  <a:pt x="3884334" y="27308"/>
                  <a:pt x="3891656" y="25196"/>
                </a:cubicBezTo>
                <a:cubicBezTo>
                  <a:pt x="3898930" y="23085"/>
                  <a:pt x="3902541" y="18883"/>
                  <a:pt x="3910449" y="13923"/>
                </a:cubicBezTo>
                <a:cubicBezTo>
                  <a:pt x="3890484" y="13385"/>
                  <a:pt x="3873593" y="12927"/>
                  <a:pt x="3856655" y="12469"/>
                </a:cubicBezTo>
                <a:cubicBezTo>
                  <a:pt x="3856460" y="11811"/>
                  <a:pt x="3856313" y="11155"/>
                  <a:pt x="3856118" y="10497"/>
                </a:cubicBezTo>
                <a:cubicBezTo>
                  <a:pt x="3877402" y="9301"/>
                  <a:pt x="3898685" y="8107"/>
                  <a:pt x="3922359" y="6772"/>
                </a:cubicBezTo>
                <a:cubicBezTo>
                  <a:pt x="3948475" y="13863"/>
                  <a:pt x="3948475" y="13863"/>
                  <a:pt x="3955407" y="21791"/>
                </a:cubicBezTo>
                <a:cubicBezTo>
                  <a:pt x="3951988" y="21791"/>
                  <a:pt x="3949204" y="21651"/>
                  <a:pt x="3946570" y="21831"/>
                </a:cubicBezTo>
                <a:cubicBezTo>
                  <a:pt x="3944034" y="22010"/>
                  <a:pt x="3941592" y="22488"/>
                  <a:pt x="3939639" y="24380"/>
                </a:cubicBezTo>
                <a:cubicBezTo>
                  <a:pt x="3949842" y="24559"/>
                  <a:pt x="3959994" y="24739"/>
                  <a:pt x="3973663" y="24997"/>
                </a:cubicBezTo>
                <a:cubicBezTo>
                  <a:pt x="3965608" y="20436"/>
                  <a:pt x="3962143" y="16633"/>
                  <a:pt x="3976101" y="13863"/>
                </a:cubicBezTo>
                <a:cubicBezTo>
                  <a:pt x="3983667" y="12369"/>
                  <a:pt x="3990649" y="10517"/>
                  <a:pt x="3992213" y="5936"/>
                </a:cubicBezTo>
                <a:cubicBezTo>
                  <a:pt x="3992993" y="3725"/>
                  <a:pt x="4004024" y="2091"/>
                  <a:pt x="4010857" y="60"/>
                </a:cubicBezTo>
                <a:cubicBezTo>
                  <a:pt x="4019743" y="1316"/>
                  <a:pt x="4028625" y="2550"/>
                  <a:pt x="4039999" y="4142"/>
                </a:cubicBezTo>
                <a:cubicBezTo>
                  <a:pt x="4033849" y="6115"/>
                  <a:pt x="4029700" y="7430"/>
                  <a:pt x="4024771" y="9024"/>
                </a:cubicBezTo>
                <a:cubicBezTo>
                  <a:pt x="4045321" y="10975"/>
                  <a:pt x="4064994" y="12847"/>
                  <a:pt x="4083200" y="14580"/>
                </a:cubicBezTo>
                <a:lnTo>
                  <a:pt x="4095345" y="5085"/>
                </a:lnTo>
                <a:lnTo>
                  <a:pt x="4095922" y="5257"/>
                </a:lnTo>
                <a:lnTo>
                  <a:pt x="4100528" y="7788"/>
                </a:lnTo>
                <a:cubicBezTo>
                  <a:pt x="4101067" y="7569"/>
                  <a:pt x="4101603" y="7330"/>
                  <a:pt x="4102141" y="7111"/>
                </a:cubicBezTo>
                <a:lnTo>
                  <a:pt x="4095922" y="5257"/>
                </a:lnTo>
                <a:lnTo>
                  <a:pt x="4095470" y="5009"/>
                </a:lnTo>
                <a:lnTo>
                  <a:pt x="4112390" y="976"/>
                </a:lnTo>
                <a:cubicBezTo>
                  <a:pt x="4134113" y="697"/>
                  <a:pt x="4155833" y="339"/>
                  <a:pt x="4176922" y="0"/>
                </a:cubicBezTo>
                <a:close/>
              </a:path>
            </a:pathLst>
          </a:custGeom>
          <a:noFill/>
          <a:ln>
            <a:noFill/>
          </a:ln>
        </p:spPr>
      </p:pic>
      <p:sp>
        <p:nvSpPr>
          <p:cNvPr id="298" name="Google Shape;298;p7"/>
          <p:cNvSpPr/>
          <p:nvPr/>
        </p:nvSpPr>
        <p:spPr>
          <a:xfrm>
            <a:off x="1117975" y="2114350"/>
            <a:ext cx="3992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l">
              <a:lnSpc>
                <a:spcPct val="145833"/>
              </a:lnSpc>
              <a:spcBef>
                <a:spcPts val="0"/>
              </a:spcBef>
              <a:spcAft>
                <a:spcPts val="0"/>
              </a:spcAft>
              <a:buClr>
                <a:srgbClr val="000000"/>
              </a:buClr>
              <a:buSzPts val="2400"/>
              <a:buFont typeface="Arial"/>
              <a:buNone/>
            </a:pPr>
            <a:r>
              <a:rPr b="0" i="0" lang="en-US" sz="2700" u="none" cap="none" strike="noStrike">
                <a:solidFill>
                  <a:schemeClr val="lt1"/>
                </a:solidFill>
                <a:latin typeface="Bebas Neue"/>
                <a:ea typeface="Bebas Neue"/>
                <a:cs typeface="Bebas Neue"/>
                <a:sym typeface="Bebas Neue"/>
              </a:rPr>
              <a:t>fecha y hora de tu visita</a:t>
            </a:r>
            <a:endParaRPr b="0" i="0" sz="2700" u="none" cap="none" strike="noStrike">
              <a:solidFill>
                <a:schemeClr val="lt1"/>
              </a:solidFill>
              <a:latin typeface="Bebas Neue"/>
              <a:ea typeface="Bebas Neue"/>
              <a:cs typeface="Bebas Neue"/>
              <a:sym typeface="Bebas Neue"/>
            </a:endParaRPr>
          </a:p>
        </p:txBody>
      </p:sp>
      <p:sp>
        <p:nvSpPr>
          <p:cNvPr id="299" name="Google Shape;299;p7"/>
          <p:cNvSpPr/>
          <p:nvPr/>
        </p:nvSpPr>
        <p:spPr>
          <a:xfrm>
            <a:off x="1117975" y="2493800"/>
            <a:ext cx="3992100" cy="6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De preferencia agenda con 15 días de anticipación (con más anticipación, más ahorro)</a:t>
            </a:r>
            <a:endParaRPr b="0" i="0" sz="1500" u="none" cap="none" strike="noStrike">
              <a:solidFill>
                <a:srgbClr val="000000"/>
              </a:solidFill>
              <a:latin typeface="Poppins"/>
              <a:ea typeface="Poppins"/>
              <a:cs typeface="Poppins"/>
              <a:sym typeface="Poppins"/>
            </a:endParaRPr>
          </a:p>
        </p:txBody>
      </p:sp>
      <p:sp>
        <p:nvSpPr>
          <p:cNvPr id="300" name="Google Shape;300;p7"/>
          <p:cNvSpPr txBox="1"/>
          <p:nvPr/>
        </p:nvSpPr>
        <p:spPr>
          <a:xfrm>
            <a:off x="3601650" y="514400"/>
            <a:ext cx="4988700" cy="7683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1.- reserva con tiempo</a:t>
            </a:r>
            <a:endParaRPr b="1" i="0" sz="2000" u="none" cap="none" strike="noStrike">
              <a:solidFill>
                <a:srgbClr val="000000"/>
              </a:solidFill>
              <a:latin typeface="Arial"/>
              <a:ea typeface="Arial"/>
              <a:cs typeface="Arial"/>
              <a:sym typeface="Arial"/>
            </a:endParaRPr>
          </a:p>
        </p:txBody>
      </p:sp>
      <p:sp>
        <p:nvSpPr>
          <p:cNvPr id="301" name="Google Shape;301;p7"/>
          <p:cNvSpPr txBox="1"/>
          <p:nvPr/>
        </p:nvSpPr>
        <p:spPr>
          <a:xfrm>
            <a:off x="3569700" y="1231900"/>
            <a:ext cx="5052600" cy="35400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Clr>
                <a:srgbClr val="000000"/>
              </a:buClr>
              <a:buSzPts val="1100"/>
              <a:buFont typeface="Arial"/>
              <a:buNone/>
            </a:pPr>
            <a:r>
              <a:rPr b="0" i="0" lang="en-US" sz="1700" u="none" cap="none" strike="noStrike">
                <a:solidFill>
                  <a:schemeClr val="lt1"/>
                </a:solidFill>
                <a:latin typeface="Poppins"/>
                <a:ea typeface="Poppins"/>
                <a:cs typeface="Poppins"/>
                <a:sym typeface="Poppins"/>
              </a:rPr>
              <a:t>Al momento de hacerlo, toma en cuenta:</a:t>
            </a:r>
            <a:endParaRPr b="0" i="0" sz="2000" u="none" cap="none" strike="noStrike">
              <a:solidFill>
                <a:srgbClr val="000000"/>
              </a:solidFill>
              <a:latin typeface="Poppins"/>
              <a:ea typeface="Poppins"/>
              <a:cs typeface="Poppins"/>
              <a:sym typeface="Poppins"/>
            </a:endParaRPr>
          </a:p>
        </p:txBody>
      </p:sp>
      <p:sp>
        <p:nvSpPr>
          <p:cNvPr id="302" name="Google Shape;302;p7"/>
          <p:cNvSpPr/>
          <p:nvPr/>
        </p:nvSpPr>
        <p:spPr>
          <a:xfrm>
            <a:off x="1117975" y="3248250"/>
            <a:ext cx="3992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l">
              <a:lnSpc>
                <a:spcPct val="145833"/>
              </a:lnSpc>
              <a:spcBef>
                <a:spcPts val="0"/>
              </a:spcBef>
              <a:spcAft>
                <a:spcPts val="0"/>
              </a:spcAft>
              <a:buClr>
                <a:srgbClr val="000000"/>
              </a:buClr>
              <a:buSzPts val="2400"/>
              <a:buFont typeface="Arial"/>
              <a:buNone/>
            </a:pPr>
            <a:r>
              <a:rPr b="0" i="0" lang="en-US" sz="2700" u="none" cap="none" strike="noStrike">
                <a:solidFill>
                  <a:schemeClr val="lt1"/>
                </a:solidFill>
                <a:latin typeface="Bebas Neue"/>
                <a:ea typeface="Bebas Neue"/>
                <a:cs typeface="Bebas Neue"/>
                <a:sym typeface="Bebas Neue"/>
              </a:rPr>
              <a:t>el pase que deseas adquirir</a:t>
            </a:r>
            <a:endParaRPr b="0" i="0" sz="2700" u="none" cap="none" strike="noStrike">
              <a:solidFill>
                <a:schemeClr val="lt1"/>
              </a:solidFill>
              <a:latin typeface="Bebas Neue"/>
              <a:ea typeface="Bebas Neue"/>
              <a:cs typeface="Bebas Neue"/>
              <a:sym typeface="Bebas Neue"/>
            </a:endParaRPr>
          </a:p>
        </p:txBody>
      </p:sp>
      <p:sp>
        <p:nvSpPr>
          <p:cNvPr id="303" name="Google Shape;303;p7"/>
          <p:cNvSpPr/>
          <p:nvPr/>
        </p:nvSpPr>
        <p:spPr>
          <a:xfrm>
            <a:off x="1117975" y="3627692"/>
            <a:ext cx="3992100" cy="6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Puedes elegir alguno de nuestros combos</a:t>
            </a:r>
            <a:endParaRPr b="0" i="0" sz="1500" u="none" cap="none" strike="noStrike">
              <a:solidFill>
                <a:srgbClr val="000000"/>
              </a:solidFill>
              <a:latin typeface="Poppins"/>
              <a:ea typeface="Poppins"/>
              <a:cs typeface="Poppins"/>
              <a:sym typeface="Poppins"/>
            </a:endParaRPr>
          </a:p>
        </p:txBody>
      </p:sp>
      <p:sp>
        <p:nvSpPr>
          <p:cNvPr id="304" name="Google Shape;304;p7"/>
          <p:cNvSpPr/>
          <p:nvPr/>
        </p:nvSpPr>
        <p:spPr>
          <a:xfrm>
            <a:off x="1117975" y="4139600"/>
            <a:ext cx="3992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l">
              <a:lnSpc>
                <a:spcPct val="145833"/>
              </a:lnSpc>
              <a:spcBef>
                <a:spcPts val="0"/>
              </a:spcBef>
              <a:spcAft>
                <a:spcPts val="0"/>
              </a:spcAft>
              <a:buClr>
                <a:srgbClr val="000000"/>
              </a:buClr>
              <a:buSzPts val="2400"/>
              <a:buFont typeface="Arial"/>
              <a:buNone/>
            </a:pPr>
            <a:r>
              <a:rPr b="0" i="0" lang="en-US" sz="2700" u="none" cap="none" strike="noStrike">
                <a:solidFill>
                  <a:schemeClr val="lt1"/>
                </a:solidFill>
                <a:latin typeface="Bebas Neue"/>
                <a:ea typeface="Bebas Neue"/>
                <a:cs typeface="Bebas Neue"/>
                <a:sym typeface="Bebas Neue"/>
              </a:rPr>
              <a:t>número de visitantes</a:t>
            </a:r>
            <a:endParaRPr b="0" i="0" sz="2700" u="none" cap="none" strike="noStrike">
              <a:solidFill>
                <a:schemeClr val="lt1"/>
              </a:solidFill>
              <a:latin typeface="Bebas Neue"/>
              <a:ea typeface="Bebas Neue"/>
              <a:cs typeface="Bebas Neue"/>
              <a:sym typeface="Bebas Neue"/>
            </a:endParaRPr>
          </a:p>
        </p:txBody>
      </p:sp>
      <p:sp>
        <p:nvSpPr>
          <p:cNvPr id="305" name="Google Shape;305;p7"/>
          <p:cNvSpPr/>
          <p:nvPr/>
        </p:nvSpPr>
        <p:spPr>
          <a:xfrm>
            <a:off x="1117975" y="4519046"/>
            <a:ext cx="3992100" cy="6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Total de niños y de adultos (por cada 15 visitantes te damos 1 cortesía)</a:t>
            </a:r>
            <a:endParaRPr b="0" i="0" sz="1500" u="none" cap="none" strike="noStrike">
              <a:solidFill>
                <a:srgbClr val="000000"/>
              </a:solidFill>
              <a:latin typeface="Poppins"/>
              <a:ea typeface="Poppins"/>
              <a:cs typeface="Poppins"/>
              <a:sym typeface="Poppins"/>
            </a:endParaRPr>
          </a:p>
        </p:txBody>
      </p:sp>
      <p:sp>
        <p:nvSpPr>
          <p:cNvPr id="306" name="Google Shape;306;p7"/>
          <p:cNvSpPr/>
          <p:nvPr/>
        </p:nvSpPr>
        <p:spPr>
          <a:xfrm>
            <a:off x="1117975" y="5066400"/>
            <a:ext cx="3992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l">
              <a:lnSpc>
                <a:spcPct val="145833"/>
              </a:lnSpc>
              <a:spcBef>
                <a:spcPts val="0"/>
              </a:spcBef>
              <a:spcAft>
                <a:spcPts val="0"/>
              </a:spcAft>
              <a:buClr>
                <a:srgbClr val="000000"/>
              </a:buClr>
              <a:buSzPts val="2400"/>
              <a:buFont typeface="Arial"/>
              <a:buNone/>
            </a:pPr>
            <a:r>
              <a:rPr b="0" i="0" lang="en-US" sz="2700" u="none" cap="none" strike="noStrike">
                <a:solidFill>
                  <a:schemeClr val="lt1"/>
                </a:solidFill>
                <a:latin typeface="Bebas Neue"/>
                <a:ea typeface="Bebas Neue"/>
                <a:cs typeface="Bebas Neue"/>
                <a:sym typeface="Bebas Neue"/>
              </a:rPr>
              <a:t>datos de la escuela</a:t>
            </a:r>
            <a:endParaRPr b="0" i="0" sz="2700" u="none" cap="none" strike="noStrike">
              <a:solidFill>
                <a:schemeClr val="lt1"/>
              </a:solidFill>
              <a:latin typeface="Bebas Neue"/>
              <a:ea typeface="Bebas Neue"/>
              <a:cs typeface="Bebas Neue"/>
              <a:sym typeface="Bebas Neue"/>
            </a:endParaRPr>
          </a:p>
        </p:txBody>
      </p:sp>
      <p:sp>
        <p:nvSpPr>
          <p:cNvPr id="307" name="Google Shape;307;p7"/>
          <p:cNvSpPr/>
          <p:nvPr/>
        </p:nvSpPr>
        <p:spPr>
          <a:xfrm>
            <a:off x="1117975" y="5445850"/>
            <a:ext cx="3992100" cy="6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Nombre de la escuela, CCT, fecha de visita, número de personas, correo electrónico, whatsapp</a:t>
            </a:r>
            <a:endParaRPr b="0" i="0" sz="1500" u="none" cap="none" strike="noStrike">
              <a:solidFill>
                <a:srgbClr val="000000"/>
              </a:solidFill>
              <a:latin typeface="Poppins"/>
              <a:ea typeface="Poppins"/>
              <a:cs typeface="Poppins"/>
              <a:sym typeface="Poppins"/>
            </a:endParaRPr>
          </a:p>
        </p:txBody>
      </p:sp>
      <p:sp>
        <p:nvSpPr>
          <p:cNvPr id="308" name="Google Shape;308;p7"/>
          <p:cNvSpPr/>
          <p:nvPr/>
        </p:nvSpPr>
        <p:spPr>
          <a:xfrm>
            <a:off x="8318074" y="4927600"/>
            <a:ext cx="3724251" cy="1755167"/>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09" name="Google Shape;309;p7"/>
          <p:cNvSpPr/>
          <p:nvPr/>
        </p:nvSpPr>
        <p:spPr>
          <a:xfrm>
            <a:off x="8623300" y="5204075"/>
            <a:ext cx="2921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r">
              <a:lnSpc>
                <a:spcPct val="145833"/>
              </a:lnSpc>
              <a:spcBef>
                <a:spcPts val="0"/>
              </a:spcBef>
              <a:spcAft>
                <a:spcPts val="0"/>
              </a:spcAft>
              <a:buClr>
                <a:srgbClr val="000000"/>
              </a:buClr>
              <a:buSzPts val="2400"/>
              <a:buFont typeface="Arial"/>
              <a:buNone/>
            </a:pPr>
            <a:r>
              <a:rPr b="1" i="0" lang="en-US" sz="2500" u="none" cap="none" strike="noStrike">
                <a:solidFill>
                  <a:schemeClr val="lt1"/>
                </a:solidFill>
                <a:latin typeface="Bebas Neue"/>
                <a:ea typeface="Bebas Neue"/>
                <a:cs typeface="Bebas Neue"/>
                <a:sym typeface="Bebas Neue"/>
              </a:rPr>
              <a:t>informes y reservaciones</a:t>
            </a:r>
            <a:endParaRPr b="1" i="0" sz="2500" u="none" cap="none" strike="noStrike">
              <a:solidFill>
                <a:schemeClr val="lt1"/>
              </a:solidFill>
              <a:latin typeface="Bebas Neue"/>
              <a:ea typeface="Bebas Neue"/>
              <a:cs typeface="Bebas Neue"/>
              <a:sym typeface="Bebas Neue"/>
            </a:endParaRPr>
          </a:p>
        </p:txBody>
      </p:sp>
      <p:sp>
        <p:nvSpPr>
          <p:cNvPr id="310" name="Google Shape;310;p7"/>
          <p:cNvSpPr/>
          <p:nvPr/>
        </p:nvSpPr>
        <p:spPr>
          <a:xfrm>
            <a:off x="8623200" y="5573375"/>
            <a:ext cx="2921100" cy="646200"/>
          </a:xfrm>
          <a:prstGeom prst="rect">
            <a:avLst/>
          </a:prstGeom>
          <a:noFill/>
          <a:ln>
            <a:noFill/>
          </a:ln>
        </p:spPr>
        <p:txBody>
          <a:bodyPr anchorCtr="0" anchor="t" bIns="45700" lIns="91425" spcFirstLastPara="1" rIns="91425" wrap="square" tIns="45700">
            <a:noAutofit/>
          </a:bodyPr>
          <a:lstStyle/>
          <a:p>
            <a:pPr indent="0" lvl="0" marL="0" marR="0" rtl="0" algn="r">
              <a:lnSpc>
                <a:spcPct val="100000"/>
              </a:lnSpc>
              <a:spcBef>
                <a:spcPts val="0"/>
              </a:spcBef>
              <a:spcAft>
                <a:spcPts val="0"/>
              </a:spcAft>
              <a:buClr>
                <a:srgbClr val="000000"/>
              </a:buClr>
              <a:buSzPts val="1200"/>
              <a:buFont typeface="Arial"/>
              <a:buNone/>
            </a:pPr>
            <a:r>
              <a:rPr b="0" i="0" lang="en-US" sz="1800" u="none" cap="none" strike="noStrike">
                <a:solidFill>
                  <a:schemeClr val="lt1"/>
                </a:solidFill>
                <a:latin typeface="Poppins Light"/>
                <a:ea typeface="Poppins Light"/>
                <a:cs typeface="Poppins Light"/>
                <a:sym typeface="Poppins Light"/>
              </a:rPr>
              <a:t>Tel. +52 55 4438 6978</a:t>
            </a:r>
            <a:endParaRPr b="0" i="0" sz="1800" u="none" cap="none" strike="noStrike">
              <a:solidFill>
                <a:schemeClr val="lt1"/>
              </a:solidFill>
              <a:latin typeface="Poppins Light"/>
              <a:ea typeface="Poppins Light"/>
              <a:cs typeface="Poppins Light"/>
              <a:sym typeface="Poppins Light"/>
            </a:endParaRPr>
          </a:p>
          <a:p>
            <a:pPr indent="0" lvl="0" marL="0" marR="0" rtl="0" algn="r">
              <a:lnSpc>
                <a:spcPct val="100000"/>
              </a:lnSpc>
              <a:spcBef>
                <a:spcPts val="0"/>
              </a:spcBef>
              <a:spcAft>
                <a:spcPts val="0"/>
              </a:spcAft>
              <a:buClr>
                <a:srgbClr val="000000"/>
              </a:buClr>
              <a:buSzPts val="1200"/>
              <a:buFont typeface="Arial"/>
              <a:buNone/>
            </a:pPr>
            <a:r>
              <a:rPr b="0" i="0" lang="en-US" sz="1800" u="none" cap="none" strike="noStrike">
                <a:solidFill>
                  <a:schemeClr val="lt1"/>
                </a:solidFill>
                <a:latin typeface="Poppins Light"/>
                <a:ea typeface="Poppins Light"/>
                <a:cs typeface="Poppins Light"/>
                <a:sym typeface="Poppins Light"/>
              </a:rPr>
              <a:t>WA. 55 1232 4614</a:t>
            </a:r>
            <a:endParaRPr b="0" i="0" sz="1800" u="none" cap="none" strike="noStrike">
              <a:solidFill>
                <a:schemeClr val="lt1"/>
              </a:solidFill>
              <a:latin typeface="Poppins Light"/>
              <a:ea typeface="Poppins Light"/>
              <a:cs typeface="Poppins Light"/>
              <a:sym typeface="Poppins Light"/>
            </a:endParaRPr>
          </a:p>
        </p:txBody>
      </p:sp>
      <p:sp>
        <p:nvSpPr>
          <p:cNvPr id="311" name="Google Shape;311;p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pic>
        <p:nvPicPr>
          <p:cNvPr id="316" name="Google Shape;316;p8" title="DSC05638-Mejorado-NR.jpg"/>
          <p:cNvPicPr preferRelativeResize="0"/>
          <p:nvPr/>
        </p:nvPicPr>
        <p:blipFill rotWithShape="1">
          <a:blip r:embed="rId3">
            <a:alphaModFix/>
          </a:blip>
          <a:srcRect b="0" l="16676" r="16670" t="0"/>
          <a:stretch/>
        </p:blipFill>
        <p:spPr>
          <a:xfrm>
            <a:off x="1360" y="0"/>
            <a:ext cx="6858273" cy="6858000"/>
          </a:xfrm>
          <a:custGeom>
            <a:rect b="b" l="l" r="r" t="t"/>
            <a:pathLst>
              <a:path extrusionOk="0" h="6858000" w="6858273">
                <a:moveTo>
                  <a:pt x="6227703" y="6853951"/>
                </a:moveTo>
                <a:lnTo>
                  <a:pt x="6227115" y="6858000"/>
                </a:lnTo>
                <a:lnTo>
                  <a:pt x="6225608" y="6858000"/>
                </a:lnTo>
                <a:close/>
                <a:moveTo>
                  <a:pt x="6271289" y="6838328"/>
                </a:moveTo>
                <a:cubicBezTo>
                  <a:pt x="6271791" y="6838328"/>
                  <a:pt x="6272290" y="6838328"/>
                  <a:pt x="6272791" y="6838328"/>
                </a:cubicBezTo>
                <a:cubicBezTo>
                  <a:pt x="6272791" y="6843197"/>
                  <a:pt x="6272791" y="6848069"/>
                  <a:pt x="6272791" y="6852939"/>
                </a:cubicBezTo>
                <a:cubicBezTo>
                  <a:pt x="6272290" y="6852939"/>
                  <a:pt x="6271791" y="6852939"/>
                  <a:pt x="6271289" y="6852875"/>
                </a:cubicBezTo>
                <a:cubicBezTo>
                  <a:pt x="6271289" y="6848006"/>
                  <a:pt x="6271289" y="6843133"/>
                  <a:pt x="6271289" y="6838328"/>
                </a:cubicBezTo>
                <a:close/>
                <a:moveTo>
                  <a:pt x="6227493" y="6814102"/>
                </a:moveTo>
                <a:cubicBezTo>
                  <a:pt x="6232086" y="6828586"/>
                  <a:pt x="6230750" y="6836366"/>
                  <a:pt x="6218725" y="6833582"/>
                </a:cubicBezTo>
                <a:cubicBezTo>
                  <a:pt x="6222276" y="6825802"/>
                  <a:pt x="6224905" y="6819920"/>
                  <a:pt x="6227493" y="6814102"/>
                </a:cubicBezTo>
                <a:close/>
                <a:moveTo>
                  <a:pt x="6170629" y="6801517"/>
                </a:moveTo>
                <a:cubicBezTo>
                  <a:pt x="6171004" y="6802273"/>
                  <a:pt x="6171757" y="6803538"/>
                  <a:pt x="6171673" y="6803664"/>
                </a:cubicBezTo>
                <a:cubicBezTo>
                  <a:pt x="6170963" y="6804867"/>
                  <a:pt x="6170127" y="6805879"/>
                  <a:pt x="6169333" y="6806892"/>
                </a:cubicBezTo>
                <a:cubicBezTo>
                  <a:pt x="6168957" y="6806196"/>
                  <a:pt x="6168583" y="6805436"/>
                  <a:pt x="6168206" y="6804677"/>
                </a:cubicBezTo>
                <a:cubicBezTo>
                  <a:pt x="6168999" y="6803601"/>
                  <a:pt x="6169835" y="6802589"/>
                  <a:pt x="6170629" y="6801517"/>
                </a:cubicBezTo>
                <a:close/>
                <a:moveTo>
                  <a:pt x="6288823" y="6798290"/>
                </a:moveTo>
                <a:cubicBezTo>
                  <a:pt x="6290119" y="6817583"/>
                  <a:pt x="6296214" y="6830232"/>
                  <a:pt x="6287030" y="6846172"/>
                </a:cubicBezTo>
                <a:cubicBezTo>
                  <a:pt x="6284818" y="6838075"/>
                  <a:pt x="6283337" y="6830880"/>
                  <a:pt x="6283371" y="6823322"/>
                </a:cubicBezTo>
                <a:cubicBezTo>
                  <a:pt x="6283408" y="6815763"/>
                  <a:pt x="6284963" y="6807841"/>
                  <a:pt x="6288823" y="6798290"/>
                </a:cubicBezTo>
                <a:close/>
                <a:moveTo>
                  <a:pt x="6194553" y="6780767"/>
                </a:moveTo>
                <a:cubicBezTo>
                  <a:pt x="6194845" y="6788358"/>
                  <a:pt x="6193300" y="6799998"/>
                  <a:pt x="6195760" y="6802526"/>
                </a:cubicBezTo>
                <a:cubicBezTo>
                  <a:pt x="6204783" y="6811697"/>
                  <a:pt x="6203069" y="6824287"/>
                  <a:pt x="6202776" y="6836430"/>
                </a:cubicBezTo>
                <a:lnTo>
                  <a:pt x="6202224" y="6858000"/>
                </a:lnTo>
                <a:lnTo>
                  <a:pt x="6193517" y="6858000"/>
                </a:lnTo>
                <a:lnTo>
                  <a:pt x="6195434" y="6847785"/>
                </a:lnTo>
                <a:cubicBezTo>
                  <a:pt x="6195428" y="6838549"/>
                  <a:pt x="6193613" y="6829251"/>
                  <a:pt x="6189794" y="6819541"/>
                </a:cubicBezTo>
                <a:cubicBezTo>
                  <a:pt x="6186747" y="6811793"/>
                  <a:pt x="6185743" y="6805673"/>
                  <a:pt x="6186600" y="6799704"/>
                </a:cubicBezTo>
                <a:cubicBezTo>
                  <a:pt x="6187454" y="6793734"/>
                  <a:pt x="6190168" y="6787915"/>
                  <a:pt x="6194553" y="6780767"/>
                </a:cubicBezTo>
                <a:close/>
                <a:moveTo>
                  <a:pt x="6271124" y="6770207"/>
                </a:moveTo>
                <a:cubicBezTo>
                  <a:pt x="6272876" y="6774824"/>
                  <a:pt x="6274670" y="6779439"/>
                  <a:pt x="6276468" y="6784122"/>
                </a:cubicBezTo>
                <a:cubicBezTo>
                  <a:pt x="6275257" y="6785130"/>
                  <a:pt x="6274003" y="6786206"/>
                  <a:pt x="6272791" y="6787219"/>
                </a:cubicBezTo>
                <a:cubicBezTo>
                  <a:pt x="6271124" y="6782476"/>
                  <a:pt x="6269411" y="6777797"/>
                  <a:pt x="6267741" y="6773051"/>
                </a:cubicBezTo>
                <a:cubicBezTo>
                  <a:pt x="6268868" y="6772102"/>
                  <a:pt x="6269997" y="6771153"/>
                  <a:pt x="6271124" y="6770207"/>
                </a:cubicBezTo>
                <a:close/>
                <a:moveTo>
                  <a:pt x="6155307" y="6766917"/>
                </a:moveTo>
                <a:cubicBezTo>
                  <a:pt x="6155933" y="6776718"/>
                  <a:pt x="6156560" y="6786459"/>
                  <a:pt x="6157143" y="6796138"/>
                </a:cubicBezTo>
                <a:cubicBezTo>
                  <a:pt x="6155474" y="6796391"/>
                  <a:pt x="6153844" y="6796644"/>
                  <a:pt x="6152174" y="6796897"/>
                </a:cubicBezTo>
                <a:cubicBezTo>
                  <a:pt x="6151466" y="6787156"/>
                  <a:pt x="6150798" y="6777477"/>
                  <a:pt x="6150089" y="6767739"/>
                </a:cubicBezTo>
                <a:cubicBezTo>
                  <a:pt x="6151844" y="6767486"/>
                  <a:pt x="6153552" y="6767170"/>
                  <a:pt x="6155307" y="6766917"/>
                </a:cubicBezTo>
                <a:close/>
                <a:moveTo>
                  <a:pt x="6443761" y="6764196"/>
                </a:moveTo>
                <a:cubicBezTo>
                  <a:pt x="6450192" y="6780832"/>
                  <a:pt x="6454073" y="6790762"/>
                  <a:pt x="6456955" y="6798226"/>
                </a:cubicBezTo>
                <a:cubicBezTo>
                  <a:pt x="6450692" y="6808031"/>
                  <a:pt x="6445934" y="6815431"/>
                  <a:pt x="6438669" y="6826818"/>
                </a:cubicBezTo>
                <a:cubicBezTo>
                  <a:pt x="6440298" y="6806639"/>
                  <a:pt x="6441714" y="6789118"/>
                  <a:pt x="6443761" y="6764196"/>
                </a:cubicBezTo>
                <a:close/>
                <a:moveTo>
                  <a:pt x="6288657" y="6748509"/>
                </a:moveTo>
                <a:cubicBezTo>
                  <a:pt x="6294043" y="6765777"/>
                  <a:pt x="6302435" y="6775013"/>
                  <a:pt x="6288657" y="6787029"/>
                </a:cubicBezTo>
                <a:cubicBezTo>
                  <a:pt x="6288657" y="6776655"/>
                  <a:pt x="6288657" y="6766221"/>
                  <a:pt x="6288657" y="6748509"/>
                </a:cubicBezTo>
                <a:close/>
                <a:moveTo>
                  <a:pt x="6446391" y="6723841"/>
                </a:moveTo>
                <a:cubicBezTo>
                  <a:pt x="6447142" y="6724537"/>
                  <a:pt x="6447979" y="6725106"/>
                  <a:pt x="6448604" y="6725989"/>
                </a:cubicBezTo>
                <a:cubicBezTo>
                  <a:pt x="6448729" y="6726182"/>
                  <a:pt x="6448061" y="6727634"/>
                  <a:pt x="6447727" y="6728520"/>
                </a:cubicBezTo>
                <a:cubicBezTo>
                  <a:pt x="6447267" y="6727951"/>
                  <a:pt x="6446558" y="6727570"/>
                  <a:pt x="6446391" y="6726878"/>
                </a:cubicBezTo>
                <a:cubicBezTo>
                  <a:pt x="6446186" y="6725989"/>
                  <a:pt x="6446349" y="6724853"/>
                  <a:pt x="6446391" y="6723841"/>
                </a:cubicBezTo>
                <a:close/>
                <a:moveTo>
                  <a:pt x="6169669" y="6681777"/>
                </a:moveTo>
                <a:cubicBezTo>
                  <a:pt x="6176432" y="6711255"/>
                  <a:pt x="6170754" y="6739527"/>
                  <a:pt x="6163530" y="6767992"/>
                </a:cubicBezTo>
                <a:cubicBezTo>
                  <a:pt x="6163530" y="6752117"/>
                  <a:pt x="6163530" y="6736300"/>
                  <a:pt x="6163530" y="6720424"/>
                </a:cubicBezTo>
                <a:cubicBezTo>
                  <a:pt x="6162489" y="6719478"/>
                  <a:pt x="6161486" y="6718529"/>
                  <a:pt x="6160443" y="6717643"/>
                </a:cubicBezTo>
                <a:cubicBezTo>
                  <a:pt x="6158061" y="6725612"/>
                  <a:pt x="6155723" y="6733519"/>
                  <a:pt x="6153427" y="6741426"/>
                </a:cubicBezTo>
                <a:cubicBezTo>
                  <a:pt x="6151257" y="6738578"/>
                  <a:pt x="6149043" y="6735667"/>
                  <a:pt x="6146873" y="6732823"/>
                </a:cubicBezTo>
                <a:cubicBezTo>
                  <a:pt x="6154430" y="6715871"/>
                  <a:pt x="6161987" y="6698983"/>
                  <a:pt x="6169669" y="6681777"/>
                </a:cubicBezTo>
                <a:close/>
                <a:moveTo>
                  <a:pt x="6148627" y="6675390"/>
                </a:moveTo>
                <a:cubicBezTo>
                  <a:pt x="6149462" y="6676529"/>
                  <a:pt x="6150171" y="6677858"/>
                  <a:pt x="6150883" y="6679183"/>
                </a:cubicBezTo>
                <a:cubicBezTo>
                  <a:pt x="6150381" y="6679689"/>
                  <a:pt x="6149837" y="6680259"/>
                  <a:pt x="6149335" y="6680891"/>
                </a:cubicBezTo>
                <a:cubicBezTo>
                  <a:pt x="6148584" y="6679626"/>
                  <a:pt x="6147874" y="6678301"/>
                  <a:pt x="6147121" y="6677031"/>
                </a:cubicBezTo>
                <a:cubicBezTo>
                  <a:pt x="6147623" y="6676465"/>
                  <a:pt x="6148501" y="6675263"/>
                  <a:pt x="6148627" y="6675390"/>
                </a:cubicBezTo>
                <a:close/>
                <a:moveTo>
                  <a:pt x="6195137" y="6664826"/>
                </a:moveTo>
                <a:cubicBezTo>
                  <a:pt x="6195760" y="6664256"/>
                  <a:pt x="6197140" y="6665648"/>
                  <a:pt x="6198185" y="6666154"/>
                </a:cubicBezTo>
                <a:cubicBezTo>
                  <a:pt x="6197558" y="6668369"/>
                  <a:pt x="6196890" y="6670521"/>
                  <a:pt x="6196262" y="6672731"/>
                </a:cubicBezTo>
                <a:cubicBezTo>
                  <a:pt x="6195387" y="6671656"/>
                  <a:pt x="6194510" y="6670584"/>
                  <a:pt x="6193634" y="6669441"/>
                </a:cubicBezTo>
                <a:cubicBezTo>
                  <a:pt x="6194094" y="6667863"/>
                  <a:pt x="6194344" y="6665585"/>
                  <a:pt x="6195137" y="6664826"/>
                </a:cubicBezTo>
                <a:close/>
                <a:moveTo>
                  <a:pt x="6170712" y="6654641"/>
                </a:moveTo>
                <a:cubicBezTo>
                  <a:pt x="6171423" y="6654894"/>
                  <a:pt x="6172091" y="6655147"/>
                  <a:pt x="6172800" y="6655337"/>
                </a:cubicBezTo>
                <a:cubicBezTo>
                  <a:pt x="6172633" y="6656223"/>
                  <a:pt x="6172467" y="6657046"/>
                  <a:pt x="6172258" y="6657931"/>
                </a:cubicBezTo>
                <a:cubicBezTo>
                  <a:pt x="6171757" y="6657741"/>
                  <a:pt x="6170963" y="6657805"/>
                  <a:pt x="6170839" y="6657425"/>
                </a:cubicBezTo>
                <a:cubicBezTo>
                  <a:pt x="6170587" y="6656666"/>
                  <a:pt x="6170712" y="6655590"/>
                  <a:pt x="6170712" y="6654641"/>
                </a:cubicBezTo>
                <a:close/>
                <a:moveTo>
                  <a:pt x="6321849" y="6650215"/>
                </a:moveTo>
                <a:cubicBezTo>
                  <a:pt x="6323561" y="6686143"/>
                  <a:pt x="6329407" y="6721056"/>
                  <a:pt x="6324022" y="6756479"/>
                </a:cubicBezTo>
                <a:cubicBezTo>
                  <a:pt x="6319386" y="6787029"/>
                  <a:pt x="6318093" y="6817520"/>
                  <a:pt x="6330201" y="6846994"/>
                </a:cubicBezTo>
                <a:cubicBezTo>
                  <a:pt x="6324564" y="6851230"/>
                  <a:pt x="6320431" y="6854393"/>
                  <a:pt x="6316255" y="6857368"/>
                </a:cubicBezTo>
                <a:cubicBezTo>
                  <a:pt x="6315963" y="6857558"/>
                  <a:pt x="6315211" y="6856419"/>
                  <a:pt x="6315335" y="6856545"/>
                </a:cubicBezTo>
                <a:cubicBezTo>
                  <a:pt x="6313007" y="6838961"/>
                  <a:pt x="6312045" y="6821526"/>
                  <a:pt x="6311961" y="6804202"/>
                </a:cubicBezTo>
                <a:cubicBezTo>
                  <a:pt x="6311878" y="6786879"/>
                  <a:pt x="6312674" y="6769666"/>
                  <a:pt x="6313864" y="6752525"/>
                </a:cubicBezTo>
                <a:cubicBezTo>
                  <a:pt x="6316244" y="6718241"/>
                  <a:pt x="6320200" y="6684243"/>
                  <a:pt x="6321849" y="6650215"/>
                </a:cubicBezTo>
                <a:close/>
                <a:moveTo>
                  <a:pt x="6286028" y="6601701"/>
                </a:moveTo>
                <a:cubicBezTo>
                  <a:pt x="6287532" y="6614223"/>
                  <a:pt x="6284316" y="6630099"/>
                  <a:pt x="6288155" y="6637499"/>
                </a:cubicBezTo>
                <a:cubicBezTo>
                  <a:pt x="6298470" y="6657235"/>
                  <a:pt x="6291288" y="6678238"/>
                  <a:pt x="6293294" y="6698159"/>
                </a:cubicBezTo>
                <a:cubicBezTo>
                  <a:pt x="6293753" y="6702902"/>
                  <a:pt x="6289159" y="6712137"/>
                  <a:pt x="6285903" y="6713403"/>
                </a:cubicBezTo>
                <a:cubicBezTo>
                  <a:pt x="6282394" y="6714732"/>
                  <a:pt x="6276008" y="6710746"/>
                  <a:pt x="6274003" y="6706003"/>
                </a:cubicBezTo>
                <a:cubicBezTo>
                  <a:pt x="6270122" y="6696768"/>
                  <a:pt x="6268450" y="6685574"/>
                  <a:pt x="6265904" y="6675263"/>
                </a:cubicBezTo>
                <a:cubicBezTo>
                  <a:pt x="6264818" y="6674883"/>
                  <a:pt x="6263732" y="6674504"/>
                  <a:pt x="6262647" y="6674124"/>
                </a:cubicBezTo>
                <a:cubicBezTo>
                  <a:pt x="6260935" y="6685574"/>
                  <a:pt x="6256259" y="6698350"/>
                  <a:pt x="6258138" y="6708154"/>
                </a:cubicBezTo>
                <a:cubicBezTo>
                  <a:pt x="6260975" y="6722702"/>
                  <a:pt x="6268450" y="6735165"/>
                  <a:pt x="6274212" y="6749079"/>
                </a:cubicBezTo>
                <a:cubicBezTo>
                  <a:pt x="6261686" y="6739590"/>
                  <a:pt x="6257095" y="6758567"/>
                  <a:pt x="6249706" y="6770710"/>
                </a:cubicBezTo>
                <a:cubicBezTo>
                  <a:pt x="6245613" y="6747243"/>
                  <a:pt x="6245613" y="6747243"/>
                  <a:pt x="6250372" y="6714922"/>
                </a:cubicBezTo>
                <a:cubicBezTo>
                  <a:pt x="6254216" y="6688798"/>
                  <a:pt x="6253045" y="6686773"/>
                  <a:pt x="6234965" y="6687089"/>
                </a:cubicBezTo>
                <a:cubicBezTo>
                  <a:pt x="6233423" y="6687089"/>
                  <a:pt x="6231835" y="6684752"/>
                  <a:pt x="6229162" y="6682600"/>
                </a:cubicBezTo>
                <a:cubicBezTo>
                  <a:pt x="6232252" y="6677668"/>
                  <a:pt x="6234506" y="6670960"/>
                  <a:pt x="6236847" y="6670897"/>
                </a:cubicBezTo>
                <a:cubicBezTo>
                  <a:pt x="6253045" y="6670394"/>
                  <a:pt x="6253295" y="6653248"/>
                  <a:pt x="6253462" y="6636043"/>
                </a:cubicBezTo>
                <a:cubicBezTo>
                  <a:pt x="6253546" y="6629846"/>
                  <a:pt x="6251540" y="6623078"/>
                  <a:pt x="6252585" y="6617450"/>
                </a:cubicBezTo>
                <a:cubicBezTo>
                  <a:pt x="6254632" y="6606126"/>
                  <a:pt x="6259475" y="6602523"/>
                  <a:pt x="6266278" y="6610936"/>
                </a:cubicBezTo>
                <a:cubicBezTo>
                  <a:pt x="6254548" y="6641106"/>
                  <a:pt x="6254548" y="6641106"/>
                  <a:pt x="6266737" y="6658944"/>
                </a:cubicBezTo>
                <a:cubicBezTo>
                  <a:pt x="6291623" y="6654197"/>
                  <a:pt x="6278930" y="6620800"/>
                  <a:pt x="6286028" y="6601701"/>
                </a:cubicBezTo>
                <a:close/>
                <a:moveTo>
                  <a:pt x="6323059" y="6570074"/>
                </a:moveTo>
                <a:cubicBezTo>
                  <a:pt x="6324146" y="6570328"/>
                  <a:pt x="6325274" y="6570581"/>
                  <a:pt x="6326357" y="6570834"/>
                </a:cubicBezTo>
                <a:cubicBezTo>
                  <a:pt x="6325358" y="6580508"/>
                  <a:pt x="6324396" y="6590123"/>
                  <a:pt x="6323395" y="6599739"/>
                </a:cubicBezTo>
                <a:cubicBezTo>
                  <a:pt x="6322265" y="6599233"/>
                  <a:pt x="6321138" y="6598789"/>
                  <a:pt x="6320014" y="6598283"/>
                </a:cubicBezTo>
                <a:cubicBezTo>
                  <a:pt x="6321013" y="6588857"/>
                  <a:pt x="6322017" y="6579496"/>
                  <a:pt x="6323059" y="6570074"/>
                </a:cubicBezTo>
                <a:close/>
                <a:moveTo>
                  <a:pt x="6285066" y="6544710"/>
                </a:moveTo>
                <a:cubicBezTo>
                  <a:pt x="6293168" y="6564885"/>
                  <a:pt x="6293168" y="6564885"/>
                  <a:pt x="6280225" y="6579496"/>
                </a:cubicBezTo>
                <a:cubicBezTo>
                  <a:pt x="6282271" y="6564822"/>
                  <a:pt x="6283647" y="6554768"/>
                  <a:pt x="6285066" y="6544710"/>
                </a:cubicBezTo>
                <a:close/>
                <a:moveTo>
                  <a:pt x="6260143" y="6537689"/>
                </a:moveTo>
                <a:cubicBezTo>
                  <a:pt x="6264861" y="6558687"/>
                  <a:pt x="6264861" y="6558687"/>
                  <a:pt x="6257762" y="6572792"/>
                </a:cubicBezTo>
                <a:cubicBezTo>
                  <a:pt x="6258597" y="6560586"/>
                  <a:pt x="6259181" y="6552300"/>
                  <a:pt x="6260143" y="6537689"/>
                </a:cubicBezTo>
                <a:close/>
                <a:moveTo>
                  <a:pt x="6140818" y="6519692"/>
                </a:moveTo>
                <a:lnTo>
                  <a:pt x="6140944" y="6519852"/>
                </a:lnTo>
                <a:lnTo>
                  <a:pt x="6140762" y="6519919"/>
                </a:lnTo>
                <a:lnTo>
                  <a:pt x="6140736" y="6519915"/>
                </a:lnTo>
                <a:close/>
                <a:moveTo>
                  <a:pt x="6288238" y="6492905"/>
                </a:moveTo>
                <a:cubicBezTo>
                  <a:pt x="6299762" y="6504038"/>
                  <a:pt x="6294836" y="6511502"/>
                  <a:pt x="6286779" y="6524910"/>
                </a:cubicBezTo>
                <a:cubicBezTo>
                  <a:pt x="6287448" y="6509920"/>
                  <a:pt x="6287824" y="6501381"/>
                  <a:pt x="6288238" y="6492905"/>
                </a:cubicBezTo>
                <a:close/>
                <a:moveTo>
                  <a:pt x="6030680" y="6484745"/>
                </a:moveTo>
                <a:cubicBezTo>
                  <a:pt x="6031057" y="6484555"/>
                  <a:pt x="6031975" y="6487023"/>
                  <a:pt x="6032642" y="6488289"/>
                </a:cubicBezTo>
                <a:cubicBezTo>
                  <a:pt x="6031642" y="6489424"/>
                  <a:pt x="6030680" y="6491006"/>
                  <a:pt x="6029554" y="6491513"/>
                </a:cubicBezTo>
                <a:cubicBezTo>
                  <a:pt x="6029178" y="6491703"/>
                  <a:pt x="6028259" y="6489235"/>
                  <a:pt x="6027590" y="6488036"/>
                </a:cubicBezTo>
                <a:cubicBezTo>
                  <a:pt x="6028595" y="6486833"/>
                  <a:pt x="6029512" y="6485251"/>
                  <a:pt x="6030680" y="6484745"/>
                </a:cubicBezTo>
                <a:close/>
                <a:moveTo>
                  <a:pt x="6175764" y="6469502"/>
                </a:moveTo>
                <a:cubicBezTo>
                  <a:pt x="6176224" y="6470008"/>
                  <a:pt x="6176934" y="6470451"/>
                  <a:pt x="6177100" y="6471147"/>
                </a:cubicBezTo>
                <a:cubicBezTo>
                  <a:pt x="6177351" y="6472030"/>
                  <a:pt x="6177142" y="6473169"/>
                  <a:pt x="6177142" y="6474181"/>
                </a:cubicBezTo>
                <a:cubicBezTo>
                  <a:pt x="6176350" y="6473485"/>
                  <a:pt x="6175512" y="6472919"/>
                  <a:pt x="6174887" y="6472030"/>
                </a:cubicBezTo>
                <a:cubicBezTo>
                  <a:pt x="6174762" y="6471903"/>
                  <a:pt x="6175430" y="6470387"/>
                  <a:pt x="6175764" y="6469502"/>
                </a:cubicBezTo>
                <a:close/>
                <a:moveTo>
                  <a:pt x="6257679" y="6457899"/>
                </a:moveTo>
                <a:lnTo>
                  <a:pt x="6262313" y="6503849"/>
                </a:lnTo>
                <a:cubicBezTo>
                  <a:pt x="6260769" y="6503975"/>
                  <a:pt x="6259224" y="6504165"/>
                  <a:pt x="6257679" y="6504292"/>
                </a:cubicBezTo>
                <a:close/>
                <a:moveTo>
                  <a:pt x="6257676" y="6456446"/>
                </a:moveTo>
                <a:lnTo>
                  <a:pt x="6257679" y="6456470"/>
                </a:lnTo>
                <a:lnTo>
                  <a:pt x="6257679" y="6457899"/>
                </a:lnTo>
                <a:lnTo>
                  <a:pt x="6257553" y="6456659"/>
                </a:lnTo>
                <a:close/>
                <a:moveTo>
                  <a:pt x="6130383" y="6423705"/>
                </a:moveTo>
                <a:cubicBezTo>
                  <a:pt x="6129379" y="6445783"/>
                  <a:pt x="6146914" y="6460646"/>
                  <a:pt x="6139775" y="6484366"/>
                </a:cubicBezTo>
                <a:cubicBezTo>
                  <a:pt x="6146664" y="6489868"/>
                  <a:pt x="6148220" y="6495702"/>
                  <a:pt x="6147396" y="6501688"/>
                </a:cubicBezTo>
                <a:lnTo>
                  <a:pt x="6140818" y="6519692"/>
                </a:lnTo>
                <a:lnTo>
                  <a:pt x="6129755" y="6505564"/>
                </a:lnTo>
                <a:cubicBezTo>
                  <a:pt x="6127217" y="6499783"/>
                  <a:pt x="6126164" y="6492683"/>
                  <a:pt x="6127460" y="6483353"/>
                </a:cubicBezTo>
                <a:cubicBezTo>
                  <a:pt x="6128044" y="6479180"/>
                  <a:pt x="6125329" y="6473991"/>
                  <a:pt x="6124120" y="6469249"/>
                </a:cubicBezTo>
                <a:lnTo>
                  <a:pt x="6124245" y="6469375"/>
                </a:lnTo>
                <a:cubicBezTo>
                  <a:pt x="6119903" y="6460203"/>
                  <a:pt x="6120548" y="6452580"/>
                  <a:pt x="6122726" y="6445354"/>
                </a:cubicBezTo>
                <a:cubicBezTo>
                  <a:pt x="6124902" y="6438126"/>
                  <a:pt x="6128607" y="6431295"/>
                  <a:pt x="6130383" y="6423705"/>
                </a:cubicBezTo>
                <a:close/>
                <a:moveTo>
                  <a:pt x="6261310" y="6421241"/>
                </a:moveTo>
                <a:cubicBezTo>
                  <a:pt x="6269097" y="6430223"/>
                  <a:pt x="6268733" y="6436311"/>
                  <a:pt x="6266133" y="6441536"/>
                </a:cubicBezTo>
                <a:lnTo>
                  <a:pt x="6257676" y="6456446"/>
                </a:lnTo>
                <a:lnTo>
                  <a:pt x="6254361" y="6437692"/>
                </a:lnTo>
                <a:cubicBezTo>
                  <a:pt x="6255143" y="6431929"/>
                  <a:pt x="6257637" y="6426552"/>
                  <a:pt x="6261310" y="6421241"/>
                </a:cubicBezTo>
                <a:close/>
                <a:moveTo>
                  <a:pt x="6079529" y="6421051"/>
                </a:moveTo>
                <a:cubicBezTo>
                  <a:pt x="6080156" y="6421051"/>
                  <a:pt x="6080740" y="6421114"/>
                  <a:pt x="6081368" y="6421114"/>
                </a:cubicBezTo>
                <a:cubicBezTo>
                  <a:pt x="6081368" y="6426046"/>
                  <a:pt x="6081368" y="6430915"/>
                  <a:pt x="6081368" y="6435788"/>
                </a:cubicBezTo>
                <a:cubicBezTo>
                  <a:pt x="6080615" y="6435725"/>
                  <a:pt x="6079863" y="6435725"/>
                  <a:pt x="6079071" y="6435661"/>
                </a:cubicBezTo>
                <a:cubicBezTo>
                  <a:pt x="6079237" y="6430789"/>
                  <a:pt x="6079363" y="6425919"/>
                  <a:pt x="6079529" y="6421051"/>
                </a:cubicBezTo>
                <a:close/>
                <a:moveTo>
                  <a:pt x="6083161" y="6376013"/>
                </a:moveTo>
                <a:cubicBezTo>
                  <a:pt x="6084038" y="6383286"/>
                  <a:pt x="6084874" y="6390560"/>
                  <a:pt x="6085751" y="6397834"/>
                </a:cubicBezTo>
                <a:cubicBezTo>
                  <a:pt x="6084580" y="6398150"/>
                  <a:pt x="6083412" y="6398534"/>
                  <a:pt x="6082242" y="6398846"/>
                </a:cubicBezTo>
                <a:cubicBezTo>
                  <a:pt x="6081242" y="6391636"/>
                  <a:pt x="6080200" y="6384363"/>
                  <a:pt x="6079195" y="6377152"/>
                </a:cubicBezTo>
                <a:cubicBezTo>
                  <a:pt x="6080533" y="6376772"/>
                  <a:pt x="6081825" y="6376393"/>
                  <a:pt x="6083161" y="6376013"/>
                </a:cubicBezTo>
                <a:close/>
                <a:moveTo>
                  <a:pt x="6211587" y="6371523"/>
                </a:moveTo>
                <a:cubicBezTo>
                  <a:pt x="6211712" y="6370954"/>
                  <a:pt x="6216681" y="6372026"/>
                  <a:pt x="6216681" y="6372406"/>
                </a:cubicBezTo>
                <a:cubicBezTo>
                  <a:pt x="6216764" y="6378164"/>
                  <a:pt x="6216347" y="6383919"/>
                  <a:pt x="6216097" y="6389611"/>
                </a:cubicBezTo>
                <a:cubicBezTo>
                  <a:pt x="6213674" y="6389168"/>
                  <a:pt x="6211254" y="6388792"/>
                  <a:pt x="6208831" y="6388349"/>
                </a:cubicBezTo>
                <a:cubicBezTo>
                  <a:pt x="6209666" y="6382717"/>
                  <a:pt x="6210377" y="6376962"/>
                  <a:pt x="6211587" y="6371523"/>
                </a:cubicBezTo>
                <a:close/>
                <a:moveTo>
                  <a:pt x="6024294" y="6329587"/>
                </a:moveTo>
                <a:cubicBezTo>
                  <a:pt x="6035524" y="6340464"/>
                  <a:pt x="6035275" y="6338692"/>
                  <a:pt x="6047507" y="6334772"/>
                </a:cubicBezTo>
                <a:cubicBezTo>
                  <a:pt x="6053269" y="6332937"/>
                  <a:pt x="6065457" y="6338443"/>
                  <a:pt x="6065753" y="6342173"/>
                </a:cubicBezTo>
                <a:cubicBezTo>
                  <a:pt x="6067631" y="6366714"/>
                  <a:pt x="6068842" y="6392016"/>
                  <a:pt x="6066627" y="6416305"/>
                </a:cubicBezTo>
                <a:cubicBezTo>
                  <a:pt x="6064998" y="6434585"/>
                  <a:pt x="6057944" y="6451790"/>
                  <a:pt x="6053269" y="6469628"/>
                </a:cubicBezTo>
                <a:cubicBezTo>
                  <a:pt x="6039240" y="6460139"/>
                  <a:pt x="6048632" y="6443504"/>
                  <a:pt x="6049300" y="6429527"/>
                </a:cubicBezTo>
                <a:cubicBezTo>
                  <a:pt x="6050011" y="6414786"/>
                  <a:pt x="6051390" y="6400112"/>
                  <a:pt x="6052516" y="6385438"/>
                </a:cubicBezTo>
                <a:cubicBezTo>
                  <a:pt x="6050679" y="6384426"/>
                  <a:pt x="6048842" y="6383350"/>
                  <a:pt x="6047049" y="6382338"/>
                </a:cubicBezTo>
                <a:cubicBezTo>
                  <a:pt x="6043707" y="6404289"/>
                  <a:pt x="6023500" y="6409347"/>
                  <a:pt x="6027466" y="6439075"/>
                </a:cubicBezTo>
                <a:cubicBezTo>
                  <a:pt x="6025588" y="6434079"/>
                  <a:pt x="6024838" y="6430096"/>
                  <a:pt x="6024753" y="6426110"/>
                </a:cubicBezTo>
                <a:cubicBezTo>
                  <a:pt x="6024501" y="6414596"/>
                  <a:pt x="6024294" y="6403086"/>
                  <a:pt x="6024419" y="6391509"/>
                </a:cubicBezTo>
                <a:cubicBezTo>
                  <a:pt x="6024753" y="6361212"/>
                  <a:pt x="6024838" y="6361212"/>
                  <a:pt x="6043455" y="6358744"/>
                </a:cubicBezTo>
                <a:close/>
                <a:moveTo>
                  <a:pt x="6036861" y="6317314"/>
                </a:moveTo>
                <a:cubicBezTo>
                  <a:pt x="6036861" y="6318200"/>
                  <a:pt x="6036861" y="6319023"/>
                  <a:pt x="6036861" y="6319908"/>
                </a:cubicBezTo>
                <a:cubicBezTo>
                  <a:pt x="6036317" y="6320098"/>
                  <a:pt x="6035649" y="6320731"/>
                  <a:pt x="6035190" y="6320415"/>
                </a:cubicBezTo>
                <a:cubicBezTo>
                  <a:pt x="6034730" y="6320098"/>
                  <a:pt x="6034522" y="6318960"/>
                  <a:pt x="6034188" y="6318200"/>
                </a:cubicBezTo>
                <a:cubicBezTo>
                  <a:pt x="6035065" y="6317883"/>
                  <a:pt x="6035941" y="6317630"/>
                  <a:pt x="6036861" y="6317314"/>
                </a:cubicBezTo>
                <a:close/>
                <a:moveTo>
                  <a:pt x="6147708" y="6280945"/>
                </a:moveTo>
                <a:cubicBezTo>
                  <a:pt x="6147833" y="6284359"/>
                  <a:pt x="6147915" y="6287713"/>
                  <a:pt x="6148042" y="6291126"/>
                </a:cubicBezTo>
                <a:cubicBezTo>
                  <a:pt x="6147416" y="6291190"/>
                  <a:pt x="6146747" y="6291190"/>
                  <a:pt x="6146122" y="6291254"/>
                </a:cubicBezTo>
                <a:cubicBezTo>
                  <a:pt x="6145997" y="6287840"/>
                  <a:pt x="6145914" y="6284485"/>
                  <a:pt x="6145789" y="6281073"/>
                </a:cubicBezTo>
                <a:cubicBezTo>
                  <a:pt x="6146416" y="6281010"/>
                  <a:pt x="6147039" y="6281010"/>
                  <a:pt x="6147708" y="6280945"/>
                </a:cubicBezTo>
                <a:close/>
                <a:moveTo>
                  <a:pt x="6175430" y="6276326"/>
                </a:moveTo>
                <a:cubicBezTo>
                  <a:pt x="6175973" y="6276390"/>
                  <a:pt x="6176516" y="6276390"/>
                  <a:pt x="6177058" y="6276453"/>
                </a:cubicBezTo>
                <a:cubicBezTo>
                  <a:pt x="6177058" y="6289359"/>
                  <a:pt x="6177058" y="6302197"/>
                  <a:pt x="6177058" y="6315099"/>
                </a:cubicBezTo>
                <a:cubicBezTo>
                  <a:pt x="6176516" y="6315036"/>
                  <a:pt x="6175973" y="6315036"/>
                  <a:pt x="6175430" y="6314973"/>
                </a:cubicBezTo>
                <a:cubicBezTo>
                  <a:pt x="6175430" y="6302071"/>
                  <a:pt x="6175430" y="6289169"/>
                  <a:pt x="6175430" y="6276326"/>
                </a:cubicBezTo>
                <a:close/>
                <a:moveTo>
                  <a:pt x="6033267" y="6260893"/>
                </a:moveTo>
                <a:cubicBezTo>
                  <a:pt x="6037611" y="6288599"/>
                  <a:pt x="6037611" y="6288599"/>
                  <a:pt x="6024167" y="6282907"/>
                </a:cubicBezTo>
                <a:cubicBezTo>
                  <a:pt x="6026672" y="6276833"/>
                  <a:pt x="6029011" y="6271267"/>
                  <a:pt x="6033267" y="6260893"/>
                </a:cubicBezTo>
                <a:close/>
                <a:moveTo>
                  <a:pt x="6047382" y="6258552"/>
                </a:moveTo>
                <a:cubicBezTo>
                  <a:pt x="6048301" y="6258931"/>
                  <a:pt x="6049177" y="6259311"/>
                  <a:pt x="6050094" y="6259628"/>
                </a:cubicBezTo>
                <a:cubicBezTo>
                  <a:pt x="6049344" y="6263931"/>
                  <a:pt x="6048550" y="6268166"/>
                  <a:pt x="6047800" y="6272406"/>
                </a:cubicBezTo>
                <a:cubicBezTo>
                  <a:pt x="6046923" y="6272027"/>
                  <a:pt x="6046046" y="6271710"/>
                  <a:pt x="6045169" y="6271331"/>
                </a:cubicBezTo>
                <a:cubicBezTo>
                  <a:pt x="6045920" y="6267091"/>
                  <a:pt x="6046630" y="6262791"/>
                  <a:pt x="6047382" y="6258552"/>
                </a:cubicBezTo>
                <a:close/>
                <a:moveTo>
                  <a:pt x="6067005" y="6248746"/>
                </a:moveTo>
                <a:cubicBezTo>
                  <a:pt x="6067546" y="6249890"/>
                  <a:pt x="6068175" y="6251024"/>
                  <a:pt x="6068591" y="6252290"/>
                </a:cubicBezTo>
                <a:cubicBezTo>
                  <a:pt x="6068632" y="6252480"/>
                  <a:pt x="6067797" y="6253367"/>
                  <a:pt x="6067338" y="6253936"/>
                </a:cubicBezTo>
                <a:cubicBezTo>
                  <a:pt x="6067005" y="6253176"/>
                  <a:pt x="6066713" y="6252354"/>
                  <a:pt x="6066377" y="6251468"/>
                </a:cubicBezTo>
                <a:cubicBezTo>
                  <a:pt x="6066586" y="6250582"/>
                  <a:pt x="6066795" y="6249699"/>
                  <a:pt x="6067005" y="6248746"/>
                </a:cubicBezTo>
                <a:close/>
                <a:moveTo>
                  <a:pt x="6034105" y="6241726"/>
                </a:moveTo>
                <a:cubicBezTo>
                  <a:pt x="6034522" y="6242296"/>
                  <a:pt x="6035399" y="6242929"/>
                  <a:pt x="6035358" y="6243372"/>
                </a:cubicBezTo>
                <a:cubicBezTo>
                  <a:pt x="6035232" y="6244953"/>
                  <a:pt x="6034773" y="6246535"/>
                  <a:pt x="6034439" y="6248054"/>
                </a:cubicBezTo>
                <a:cubicBezTo>
                  <a:pt x="6034021" y="6247548"/>
                  <a:pt x="6033143" y="6246915"/>
                  <a:pt x="6033185" y="6246472"/>
                </a:cubicBezTo>
                <a:cubicBezTo>
                  <a:pt x="6033353" y="6244890"/>
                  <a:pt x="6033769" y="6243308"/>
                  <a:pt x="6034105" y="6241726"/>
                </a:cubicBezTo>
                <a:close/>
                <a:moveTo>
                  <a:pt x="6175346" y="6231035"/>
                </a:moveTo>
                <a:cubicBezTo>
                  <a:pt x="6175931" y="6231288"/>
                  <a:pt x="6176558" y="6231545"/>
                  <a:pt x="6177142" y="6231735"/>
                </a:cubicBezTo>
                <a:cubicBezTo>
                  <a:pt x="6177018" y="6232618"/>
                  <a:pt x="6176850" y="6233440"/>
                  <a:pt x="6176683" y="6234263"/>
                </a:cubicBezTo>
                <a:cubicBezTo>
                  <a:pt x="6176266" y="6234073"/>
                  <a:pt x="6175556" y="6234073"/>
                  <a:pt x="6175430" y="6233693"/>
                </a:cubicBezTo>
                <a:cubicBezTo>
                  <a:pt x="6175220" y="6232934"/>
                  <a:pt x="6175346" y="6231925"/>
                  <a:pt x="6175346" y="6231035"/>
                </a:cubicBezTo>
                <a:close/>
                <a:moveTo>
                  <a:pt x="6151174" y="6205675"/>
                </a:moveTo>
                <a:cubicBezTo>
                  <a:pt x="6152550" y="6210924"/>
                  <a:pt x="6153969" y="6216175"/>
                  <a:pt x="6155349" y="6221424"/>
                </a:cubicBezTo>
                <a:cubicBezTo>
                  <a:pt x="6154012" y="6222374"/>
                  <a:pt x="6152676" y="6223255"/>
                  <a:pt x="6151342" y="6224208"/>
                </a:cubicBezTo>
                <a:cubicBezTo>
                  <a:pt x="6149628" y="6219526"/>
                  <a:pt x="6147874" y="6214910"/>
                  <a:pt x="6146161" y="6210290"/>
                </a:cubicBezTo>
                <a:cubicBezTo>
                  <a:pt x="6147833" y="6208776"/>
                  <a:pt x="6149503" y="6207193"/>
                  <a:pt x="6151174" y="6205675"/>
                </a:cubicBezTo>
                <a:close/>
                <a:moveTo>
                  <a:pt x="6053811" y="6204092"/>
                </a:moveTo>
                <a:cubicBezTo>
                  <a:pt x="6054271" y="6205928"/>
                  <a:pt x="6055272" y="6207885"/>
                  <a:pt x="6055063" y="6209531"/>
                </a:cubicBezTo>
                <a:cubicBezTo>
                  <a:pt x="6054895" y="6210733"/>
                  <a:pt x="6053269" y="6211556"/>
                  <a:pt x="6052267" y="6212568"/>
                </a:cubicBezTo>
                <a:cubicBezTo>
                  <a:pt x="6051473" y="6210987"/>
                  <a:pt x="6050722" y="6209405"/>
                  <a:pt x="6049928" y="6207885"/>
                </a:cubicBezTo>
                <a:cubicBezTo>
                  <a:pt x="6051222" y="6206624"/>
                  <a:pt x="6052516" y="6205358"/>
                  <a:pt x="6053811" y="6204092"/>
                </a:cubicBezTo>
                <a:close/>
                <a:moveTo>
                  <a:pt x="6175764" y="6180500"/>
                </a:moveTo>
                <a:cubicBezTo>
                  <a:pt x="6176224" y="6180500"/>
                  <a:pt x="6176683" y="6180500"/>
                  <a:pt x="6177142" y="6180500"/>
                </a:cubicBezTo>
                <a:cubicBezTo>
                  <a:pt x="6177142" y="6185242"/>
                  <a:pt x="6177142" y="6190047"/>
                  <a:pt x="6177142" y="6194794"/>
                </a:cubicBezTo>
                <a:cubicBezTo>
                  <a:pt x="6176683" y="6194794"/>
                  <a:pt x="6176224" y="6194794"/>
                  <a:pt x="6175764" y="6194794"/>
                </a:cubicBezTo>
                <a:cubicBezTo>
                  <a:pt x="6175764" y="6190047"/>
                  <a:pt x="6175764" y="6185242"/>
                  <a:pt x="6175764" y="6180500"/>
                </a:cubicBezTo>
                <a:close/>
                <a:moveTo>
                  <a:pt x="6022246" y="6159561"/>
                </a:moveTo>
                <a:cubicBezTo>
                  <a:pt x="6026549" y="6159561"/>
                  <a:pt x="6031017" y="6157603"/>
                  <a:pt x="6032475" y="6159941"/>
                </a:cubicBezTo>
                <a:cubicBezTo>
                  <a:pt x="6037279" y="6167598"/>
                  <a:pt x="6035859" y="6175631"/>
                  <a:pt x="6028050" y="6195173"/>
                </a:cubicBezTo>
                <a:cubicBezTo>
                  <a:pt x="6026466" y="6185368"/>
                  <a:pt x="6024711" y="6174741"/>
                  <a:pt x="6022246" y="6159561"/>
                </a:cubicBezTo>
                <a:close/>
                <a:moveTo>
                  <a:pt x="6033353" y="6122054"/>
                </a:moveTo>
                <a:cubicBezTo>
                  <a:pt x="6034271" y="6122497"/>
                  <a:pt x="6035190" y="6122877"/>
                  <a:pt x="6036109" y="6123320"/>
                </a:cubicBezTo>
                <a:cubicBezTo>
                  <a:pt x="6035107" y="6129264"/>
                  <a:pt x="6034105" y="6135272"/>
                  <a:pt x="6033101" y="6141280"/>
                </a:cubicBezTo>
                <a:cubicBezTo>
                  <a:pt x="6031848" y="6140335"/>
                  <a:pt x="6030599" y="6139322"/>
                  <a:pt x="6029345" y="6138373"/>
                </a:cubicBezTo>
                <a:cubicBezTo>
                  <a:pt x="6030680" y="6132935"/>
                  <a:pt x="6032015" y="6127492"/>
                  <a:pt x="6033353" y="6122054"/>
                </a:cubicBezTo>
                <a:close/>
                <a:moveTo>
                  <a:pt x="6122157" y="6099094"/>
                </a:moveTo>
                <a:cubicBezTo>
                  <a:pt x="6125538" y="6113135"/>
                  <a:pt x="6128963" y="6127176"/>
                  <a:pt x="6132594" y="6142297"/>
                </a:cubicBezTo>
                <a:cubicBezTo>
                  <a:pt x="6139818" y="6133627"/>
                  <a:pt x="6145121" y="6127239"/>
                  <a:pt x="6149335" y="6122117"/>
                </a:cubicBezTo>
                <a:cubicBezTo>
                  <a:pt x="6155182" y="6133943"/>
                  <a:pt x="6160359" y="6144318"/>
                  <a:pt x="6165870" y="6155388"/>
                </a:cubicBezTo>
                <a:cubicBezTo>
                  <a:pt x="6160525" y="6161523"/>
                  <a:pt x="6154763" y="6168037"/>
                  <a:pt x="6148668" y="6175057"/>
                </a:cubicBezTo>
                <a:cubicBezTo>
                  <a:pt x="6147457" y="6167467"/>
                  <a:pt x="6146416" y="6161016"/>
                  <a:pt x="6145161" y="6153236"/>
                </a:cubicBezTo>
                <a:cubicBezTo>
                  <a:pt x="6116771" y="6165320"/>
                  <a:pt x="6144160" y="6198717"/>
                  <a:pt x="6131425" y="6218323"/>
                </a:cubicBezTo>
                <a:cubicBezTo>
                  <a:pt x="6121573" y="6198274"/>
                  <a:pt x="6118859" y="6178348"/>
                  <a:pt x="6123619" y="6156274"/>
                </a:cubicBezTo>
                <a:cubicBezTo>
                  <a:pt x="6124286" y="6153173"/>
                  <a:pt x="6124204" y="6149443"/>
                  <a:pt x="6123869" y="6146089"/>
                </a:cubicBezTo>
                <a:cubicBezTo>
                  <a:pt x="6122491" y="6130529"/>
                  <a:pt x="6120904" y="6115033"/>
                  <a:pt x="6119402" y="6099537"/>
                </a:cubicBezTo>
                <a:cubicBezTo>
                  <a:pt x="6120318" y="6099411"/>
                  <a:pt x="6121239" y="6099220"/>
                  <a:pt x="6122157" y="6099094"/>
                </a:cubicBezTo>
                <a:close/>
                <a:moveTo>
                  <a:pt x="6034689" y="6090428"/>
                </a:moveTo>
                <a:cubicBezTo>
                  <a:pt x="6035148" y="6091061"/>
                  <a:pt x="6035358" y="6092070"/>
                  <a:pt x="6035649" y="6092893"/>
                </a:cubicBezTo>
                <a:cubicBezTo>
                  <a:pt x="6034855" y="6093402"/>
                  <a:pt x="6034105" y="6093905"/>
                  <a:pt x="6033311" y="6094411"/>
                </a:cubicBezTo>
                <a:cubicBezTo>
                  <a:pt x="6033311" y="6093402"/>
                  <a:pt x="6033311" y="6092386"/>
                  <a:pt x="6033311" y="6091441"/>
                </a:cubicBezTo>
                <a:cubicBezTo>
                  <a:pt x="6033813" y="6091061"/>
                  <a:pt x="6034563" y="6090238"/>
                  <a:pt x="6034689" y="6090428"/>
                </a:cubicBezTo>
                <a:close/>
                <a:moveTo>
                  <a:pt x="6123869" y="6041660"/>
                </a:moveTo>
                <a:cubicBezTo>
                  <a:pt x="6129087" y="6052475"/>
                  <a:pt x="6133596" y="6061773"/>
                  <a:pt x="6138523" y="6071830"/>
                </a:cubicBezTo>
                <a:cubicBezTo>
                  <a:pt x="6124933" y="6073869"/>
                  <a:pt x="6120949" y="6073241"/>
                  <a:pt x="6121709" y="6059778"/>
                </a:cubicBezTo>
                <a:cubicBezTo>
                  <a:pt x="6121962" y="6055291"/>
                  <a:pt x="6122743" y="6049377"/>
                  <a:pt x="6123869" y="6041660"/>
                </a:cubicBezTo>
                <a:close/>
                <a:moveTo>
                  <a:pt x="6160108" y="5995484"/>
                </a:moveTo>
                <a:cubicBezTo>
                  <a:pt x="6168248" y="6015473"/>
                  <a:pt x="6173385" y="6035586"/>
                  <a:pt x="6162822" y="6057031"/>
                </a:cubicBezTo>
                <a:cubicBezTo>
                  <a:pt x="6161903" y="6036535"/>
                  <a:pt x="6161027" y="6016043"/>
                  <a:pt x="6160108" y="5995484"/>
                </a:cubicBezTo>
                <a:close/>
                <a:moveTo>
                  <a:pt x="6183489" y="5964807"/>
                </a:moveTo>
                <a:cubicBezTo>
                  <a:pt x="6184115" y="5964807"/>
                  <a:pt x="6184741" y="5964807"/>
                  <a:pt x="6185367" y="5964807"/>
                </a:cubicBezTo>
                <a:cubicBezTo>
                  <a:pt x="6185367" y="5970056"/>
                  <a:pt x="6185367" y="5975308"/>
                  <a:pt x="6185367" y="5980557"/>
                </a:cubicBezTo>
                <a:cubicBezTo>
                  <a:pt x="6184741" y="5980557"/>
                  <a:pt x="6184115" y="5980557"/>
                  <a:pt x="6183489" y="5980557"/>
                </a:cubicBezTo>
                <a:cubicBezTo>
                  <a:pt x="6183489" y="5975308"/>
                  <a:pt x="6183489" y="5970056"/>
                  <a:pt x="6183489" y="5964807"/>
                </a:cubicBezTo>
                <a:close/>
                <a:moveTo>
                  <a:pt x="6119904" y="5963495"/>
                </a:moveTo>
                <a:lnTo>
                  <a:pt x="6144327" y="6003074"/>
                </a:lnTo>
                <a:cubicBezTo>
                  <a:pt x="6149335" y="6010917"/>
                  <a:pt x="6150339" y="6018763"/>
                  <a:pt x="6145161" y="6028755"/>
                </a:cubicBezTo>
                <a:cubicBezTo>
                  <a:pt x="6140362" y="6026860"/>
                  <a:pt x="6135561" y="6024898"/>
                  <a:pt x="6129004" y="6022240"/>
                </a:cubicBezTo>
                <a:cubicBezTo>
                  <a:pt x="6133596" y="6018827"/>
                  <a:pt x="6135934" y="6017055"/>
                  <a:pt x="6139358" y="6014523"/>
                </a:cubicBezTo>
                <a:cubicBezTo>
                  <a:pt x="6135766" y="6006681"/>
                  <a:pt x="6132426" y="5999407"/>
                  <a:pt x="6129296" y="5992573"/>
                </a:cubicBezTo>
                <a:cubicBezTo>
                  <a:pt x="6124953" y="5994028"/>
                  <a:pt x="6121488" y="5995168"/>
                  <a:pt x="6115267" y="5997255"/>
                </a:cubicBezTo>
                <a:cubicBezTo>
                  <a:pt x="6117188" y="5983277"/>
                  <a:pt x="6118567" y="5973410"/>
                  <a:pt x="6119901" y="5963541"/>
                </a:cubicBezTo>
                <a:close/>
                <a:moveTo>
                  <a:pt x="6119945" y="5962520"/>
                </a:moveTo>
                <a:lnTo>
                  <a:pt x="6119904" y="5963495"/>
                </a:lnTo>
                <a:lnTo>
                  <a:pt x="6119776" y="5963288"/>
                </a:lnTo>
                <a:close/>
                <a:moveTo>
                  <a:pt x="6089007" y="5960128"/>
                </a:moveTo>
                <a:cubicBezTo>
                  <a:pt x="6090008" y="5975814"/>
                  <a:pt x="6090886" y="5989792"/>
                  <a:pt x="6091886" y="6005352"/>
                </a:cubicBezTo>
                <a:cubicBezTo>
                  <a:pt x="6086419" y="6006871"/>
                  <a:pt x="6082117" y="6008069"/>
                  <a:pt x="6078778" y="6009022"/>
                </a:cubicBezTo>
                <a:cubicBezTo>
                  <a:pt x="6077651" y="5996939"/>
                  <a:pt x="6076773" y="5986944"/>
                  <a:pt x="6075813" y="5977013"/>
                </a:cubicBezTo>
                <a:cubicBezTo>
                  <a:pt x="6074520" y="5962909"/>
                  <a:pt x="6081072" y="5962972"/>
                  <a:pt x="6089007" y="5960128"/>
                </a:cubicBezTo>
                <a:close/>
                <a:moveTo>
                  <a:pt x="6171213" y="5945260"/>
                </a:moveTo>
                <a:cubicBezTo>
                  <a:pt x="6171924" y="5946020"/>
                  <a:pt x="6172759" y="5946716"/>
                  <a:pt x="6173302" y="5947666"/>
                </a:cubicBezTo>
                <a:cubicBezTo>
                  <a:pt x="6173468" y="5947982"/>
                  <a:pt x="6172925" y="5949184"/>
                  <a:pt x="6172718" y="5949944"/>
                </a:cubicBezTo>
                <a:cubicBezTo>
                  <a:pt x="6172007" y="5949248"/>
                  <a:pt x="6171298" y="5948488"/>
                  <a:pt x="6170587" y="5947666"/>
                </a:cubicBezTo>
                <a:cubicBezTo>
                  <a:pt x="6170796" y="5946843"/>
                  <a:pt x="6171004" y="5946083"/>
                  <a:pt x="6171213" y="5945260"/>
                </a:cubicBezTo>
                <a:close/>
                <a:moveTo>
                  <a:pt x="6120862" y="5940455"/>
                </a:moveTo>
                <a:cubicBezTo>
                  <a:pt x="6122073" y="5940897"/>
                  <a:pt x="6123285" y="5941341"/>
                  <a:pt x="6124496" y="5941721"/>
                </a:cubicBezTo>
                <a:lnTo>
                  <a:pt x="6119945" y="5962520"/>
                </a:lnTo>
                <a:close/>
                <a:moveTo>
                  <a:pt x="6185616" y="5879478"/>
                </a:moveTo>
                <a:cubicBezTo>
                  <a:pt x="6186160" y="5889030"/>
                  <a:pt x="6186536" y="5896430"/>
                  <a:pt x="6187204" y="5908449"/>
                </a:cubicBezTo>
                <a:cubicBezTo>
                  <a:pt x="6179185" y="5900290"/>
                  <a:pt x="6173844" y="5894785"/>
                  <a:pt x="6168501" y="5889283"/>
                </a:cubicBezTo>
                <a:cubicBezTo>
                  <a:pt x="6168749" y="5887257"/>
                  <a:pt x="6168999" y="5885236"/>
                  <a:pt x="6169251" y="5883148"/>
                </a:cubicBezTo>
                <a:cubicBezTo>
                  <a:pt x="6174305" y="5882009"/>
                  <a:pt x="6179314" y="5880870"/>
                  <a:pt x="6185616" y="5879478"/>
                </a:cubicBezTo>
                <a:close/>
                <a:moveTo>
                  <a:pt x="6132594" y="5863538"/>
                </a:moveTo>
                <a:cubicBezTo>
                  <a:pt x="6134432" y="5868977"/>
                  <a:pt x="6136187" y="5873344"/>
                  <a:pt x="6137394" y="5878089"/>
                </a:cubicBezTo>
                <a:cubicBezTo>
                  <a:pt x="6138355" y="5881819"/>
                  <a:pt x="6138648" y="5885933"/>
                  <a:pt x="6139234" y="5890042"/>
                </a:cubicBezTo>
                <a:cubicBezTo>
                  <a:pt x="6130840" y="5897189"/>
                  <a:pt x="6124744" y="5902375"/>
                  <a:pt x="6114267" y="5911234"/>
                </a:cubicBezTo>
                <a:cubicBezTo>
                  <a:pt x="6122659" y="5892004"/>
                  <a:pt x="6114850" y="5868601"/>
                  <a:pt x="6132594" y="5863538"/>
                </a:cubicBezTo>
                <a:close/>
                <a:moveTo>
                  <a:pt x="6174305" y="5827862"/>
                </a:moveTo>
                <a:cubicBezTo>
                  <a:pt x="6174385" y="5827740"/>
                  <a:pt x="6175306" y="5828875"/>
                  <a:pt x="6175848" y="5829445"/>
                </a:cubicBezTo>
                <a:cubicBezTo>
                  <a:pt x="6175179" y="5830774"/>
                  <a:pt x="6174512" y="5832166"/>
                  <a:pt x="6173800" y="5833495"/>
                </a:cubicBezTo>
                <a:cubicBezTo>
                  <a:pt x="6173261" y="5832925"/>
                  <a:pt x="6172718" y="5832419"/>
                  <a:pt x="6172175" y="5831849"/>
                </a:cubicBezTo>
                <a:cubicBezTo>
                  <a:pt x="6172885" y="5830520"/>
                  <a:pt x="6173512" y="5829068"/>
                  <a:pt x="6174305" y="5827862"/>
                </a:cubicBezTo>
                <a:close/>
                <a:moveTo>
                  <a:pt x="6225657" y="5762843"/>
                </a:moveTo>
                <a:cubicBezTo>
                  <a:pt x="6226200" y="5772391"/>
                  <a:pt x="6226785" y="5781942"/>
                  <a:pt x="6227327" y="5791495"/>
                </a:cubicBezTo>
                <a:cubicBezTo>
                  <a:pt x="6225781" y="5791811"/>
                  <a:pt x="6224195" y="5792064"/>
                  <a:pt x="6222650" y="5792380"/>
                </a:cubicBezTo>
                <a:cubicBezTo>
                  <a:pt x="6222650" y="5782576"/>
                  <a:pt x="6222650" y="5772834"/>
                  <a:pt x="6222650" y="5763029"/>
                </a:cubicBezTo>
                <a:cubicBezTo>
                  <a:pt x="6223651" y="5762965"/>
                  <a:pt x="6224653" y="5762906"/>
                  <a:pt x="6225657" y="5762843"/>
                </a:cubicBezTo>
                <a:close/>
                <a:moveTo>
                  <a:pt x="6275716" y="5756515"/>
                </a:moveTo>
                <a:cubicBezTo>
                  <a:pt x="6276424" y="5756578"/>
                  <a:pt x="6277133" y="5756578"/>
                  <a:pt x="6277885" y="5756641"/>
                </a:cubicBezTo>
                <a:cubicBezTo>
                  <a:pt x="6277718" y="5761447"/>
                  <a:pt x="6277554" y="5766320"/>
                  <a:pt x="6277383" y="5771125"/>
                </a:cubicBezTo>
                <a:cubicBezTo>
                  <a:pt x="6276844" y="5771125"/>
                  <a:pt x="6276300" y="5771062"/>
                  <a:pt x="6275716" y="5771062"/>
                </a:cubicBezTo>
                <a:cubicBezTo>
                  <a:pt x="6275716" y="5766193"/>
                  <a:pt x="6275716" y="5761383"/>
                  <a:pt x="6275716" y="5756515"/>
                </a:cubicBezTo>
                <a:close/>
                <a:moveTo>
                  <a:pt x="6285443" y="5696866"/>
                </a:moveTo>
                <a:cubicBezTo>
                  <a:pt x="6286280" y="5702118"/>
                  <a:pt x="6287114" y="5707431"/>
                  <a:pt x="6287907" y="5712680"/>
                </a:cubicBezTo>
                <a:cubicBezTo>
                  <a:pt x="6286738" y="5713249"/>
                  <a:pt x="6285527" y="5713822"/>
                  <a:pt x="6284358" y="5714388"/>
                </a:cubicBezTo>
                <a:cubicBezTo>
                  <a:pt x="6283020" y="5709329"/>
                  <a:pt x="6281645" y="5704144"/>
                  <a:pt x="6280307" y="5699018"/>
                </a:cubicBezTo>
                <a:cubicBezTo>
                  <a:pt x="6282020" y="5698322"/>
                  <a:pt x="6283731" y="5697562"/>
                  <a:pt x="6285443" y="5696866"/>
                </a:cubicBezTo>
                <a:close/>
                <a:moveTo>
                  <a:pt x="6165452" y="5695348"/>
                </a:moveTo>
                <a:cubicBezTo>
                  <a:pt x="6165704" y="5703001"/>
                  <a:pt x="6165952" y="5710658"/>
                  <a:pt x="6166162" y="5718375"/>
                </a:cubicBezTo>
                <a:cubicBezTo>
                  <a:pt x="6164490" y="5718438"/>
                  <a:pt x="6162781" y="5718501"/>
                  <a:pt x="6161109" y="5718628"/>
                </a:cubicBezTo>
                <a:cubicBezTo>
                  <a:pt x="6161109" y="5710911"/>
                  <a:pt x="6161109" y="5703132"/>
                  <a:pt x="6161109" y="5695411"/>
                </a:cubicBezTo>
                <a:cubicBezTo>
                  <a:pt x="6162572" y="5695411"/>
                  <a:pt x="6163991" y="5695411"/>
                  <a:pt x="6165452" y="5695348"/>
                </a:cubicBezTo>
                <a:close/>
                <a:moveTo>
                  <a:pt x="6095396" y="5665873"/>
                </a:moveTo>
                <a:cubicBezTo>
                  <a:pt x="6095352" y="5666823"/>
                  <a:pt x="6095352" y="5667709"/>
                  <a:pt x="6095352" y="5668657"/>
                </a:cubicBezTo>
                <a:cubicBezTo>
                  <a:pt x="6094768" y="5668911"/>
                  <a:pt x="6094059" y="5669544"/>
                  <a:pt x="6093598" y="5669227"/>
                </a:cubicBezTo>
                <a:cubicBezTo>
                  <a:pt x="6093096" y="5668911"/>
                  <a:pt x="6092889" y="5667645"/>
                  <a:pt x="6092555" y="5666823"/>
                </a:cubicBezTo>
                <a:cubicBezTo>
                  <a:pt x="6093516" y="5666507"/>
                  <a:pt x="6094435" y="5666189"/>
                  <a:pt x="6095396" y="5665873"/>
                </a:cubicBezTo>
                <a:close/>
                <a:moveTo>
                  <a:pt x="6095436" y="5641079"/>
                </a:moveTo>
                <a:cubicBezTo>
                  <a:pt x="6095895" y="5642850"/>
                  <a:pt x="6096857" y="5644812"/>
                  <a:pt x="6096648" y="5646390"/>
                </a:cubicBezTo>
                <a:cubicBezTo>
                  <a:pt x="6096482" y="5647656"/>
                  <a:pt x="6094894" y="5648478"/>
                  <a:pt x="6093890" y="5649491"/>
                </a:cubicBezTo>
                <a:cubicBezTo>
                  <a:pt x="6093139" y="5647972"/>
                  <a:pt x="6092348" y="5646453"/>
                  <a:pt x="6091597" y="5644939"/>
                </a:cubicBezTo>
                <a:cubicBezTo>
                  <a:pt x="6092889" y="5643673"/>
                  <a:pt x="6094142" y="5642344"/>
                  <a:pt x="6095436" y="5641079"/>
                </a:cubicBezTo>
                <a:close/>
                <a:moveTo>
                  <a:pt x="6075231" y="5599015"/>
                </a:moveTo>
                <a:cubicBezTo>
                  <a:pt x="6076690" y="5599141"/>
                  <a:pt x="6078193" y="5599205"/>
                  <a:pt x="6079655" y="5599331"/>
                </a:cubicBezTo>
                <a:cubicBezTo>
                  <a:pt x="6078988" y="5616157"/>
                  <a:pt x="6078360" y="5632982"/>
                  <a:pt x="6077733" y="5649807"/>
                </a:cubicBezTo>
                <a:cubicBezTo>
                  <a:pt x="6076899" y="5649807"/>
                  <a:pt x="6076063" y="5649807"/>
                  <a:pt x="6075231" y="5649807"/>
                </a:cubicBezTo>
                <a:cubicBezTo>
                  <a:pt x="6075231" y="5632855"/>
                  <a:pt x="6075231" y="5615904"/>
                  <a:pt x="6075231" y="5599015"/>
                </a:cubicBezTo>
                <a:close/>
                <a:moveTo>
                  <a:pt x="6094142" y="5593513"/>
                </a:moveTo>
                <a:cubicBezTo>
                  <a:pt x="6102535" y="5595349"/>
                  <a:pt x="6107084" y="5602622"/>
                  <a:pt x="6105665" y="5616030"/>
                </a:cubicBezTo>
                <a:cubicBezTo>
                  <a:pt x="6105373" y="5618878"/>
                  <a:pt x="6100155" y="5623430"/>
                  <a:pt x="6098233" y="5622481"/>
                </a:cubicBezTo>
                <a:cubicBezTo>
                  <a:pt x="6094037" y="5620363"/>
                  <a:pt x="6091940" y="5616758"/>
                  <a:pt x="6091197" y="5612329"/>
                </a:cubicBezTo>
                <a:cubicBezTo>
                  <a:pt x="6090458" y="5607902"/>
                  <a:pt x="6091075" y="5602652"/>
                  <a:pt x="6092308" y="5597243"/>
                </a:cubicBezTo>
                <a:cubicBezTo>
                  <a:pt x="6092512" y="5596297"/>
                  <a:pt x="6093096" y="5595538"/>
                  <a:pt x="6094142" y="5593513"/>
                </a:cubicBezTo>
                <a:close/>
                <a:moveTo>
                  <a:pt x="6122281" y="5592627"/>
                </a:moveTo>
                <a:cubicBezTo>
                  <a:pt x="6133304" y="5596171"/>
                  <a:pt x="6134475" y="5605276"/>
                  <a:pt x="6134390" y="5618435"/>
                </a:cubicBezTo>
                <a:cubicBezTo>
                  <a:pt x="6133973" y="5684913"/>
                  <a:pt x="6134265" y="5751393"/>
                  <a:pt x="6134348" y="5817935"/>
                </a:cubicBezTo>
                <a:cubicBezTo>
                  <a:pt x="6134348" y="5829068"/>
                  <a:pt x="6134348" y="5840262"/>
                  <a:pt x="6134348" y="5851645"/>
                </a:cubicBezTo>
                <a:cubicBezTo>
                  <a:pt x="6121111" y="5848295"/>
                  <a:pt x="6120569" y="5847029"/>
                  <a:pt x="6120779" y="5832545"/>
                </a:cubicBezTo>
                <a:cubicBezTo>
                  <a:pt x="6121111" y="5811800"/>
                  <a:pt x="6120862" y="5790988"/>
                  <a:pt x="6121071" y="5770243"/>
                </a:cubicBezTo>
                <a:cubicBezTo>
                  <a:pt x="6121154" y="5763978"/>
                  <a:pt x="6121573" y="5757527"/>
                  <a:pt x="6122616" y="5751519"/>
                </a:cubicBezTo>
                <a:cubicBezTo>
                  <a:pt x="6131675" y="5699208"/>
                  <a:pt x="6129087" y="5646770"/>
                  <a:pt x="6122281" y="5592627"/>
                </a:cubicBezTo>
                <a:close/>
                <a:moveTo>
                  <a:pt x="6060909" y="5517925"/>
                </a:moveTo>
                <a:cubicBezTo>
                  <a:pt x="6061744" y="5519064"/>
                  <a:pt x="6062453" y="5520393"/>
                  <a:pt x="6063164" y="5521659"/>
                </a:cubicBezTo>
                <a:cubicBezTo>
                  <a:pt x="6062662" y="5522228"/>
                  <a:pt x="6062161" y="5522795"/>
                  <a:pt x="6061618" y="5523427"/>
                </a:cubicBezTo>
                <a:cubicBezTo>
                  <a:pt x="6060866" y="5522165"/>
                  <a:pt x="6060156" y="5520836"/>
                  <a:pt x="6059407" y="5519571"/>
                </a:cubicBezTo>
                <a:cubicBezTo>
                  <a:pt x="6059905" y="5519001"/>
                  <a:pt x="6060783" y="5517799"/>
                  <a:pt x="6060909" y="5517925"/>
                </a:cubicBezTo>
                <a:close/>
                <a:moveTo>
                  <a:pt x="6238976" y="5515521"/>
                </a:moveTo>
                <a:cubicBezTo>
                  <a:pt x="6239058" y="5515394"/>
                  <a:pt x="6240060" y="5516407"/>
                  <a:pt x="6240645" y="5516913"/>
                </a:cubicBezTo>
                <a:cubicBezTo>
                  <a:pt x="6240268" y="5517609"/>
                  <a:pt x="6239934" y="5518305"/>
                  <a:pt x="6239599" y="5519001"/>
                </a:cubicBezTo>
                <a:cubicBezTo>
                  <a:pt x="6238933" y="5519001"/>
                  <a:pt x="6238266" y="5519001"/>
                  <a:pt x="6237555" y="5519001"/>
                </a:cubicBezTo>
                <a:cubicBezTo>
                  <a:pt x="6238015" y="5517799"/>
                  <a:pt x="6238391" y="5516533"/>
                  <a:pt x="6238976" y="5515521"/>
                </a:cubicBezTo>
                <a:close/>
                <a:moveTo>
                  <a:pt x="6108298" y="5464665"/>
                </a:moveTo>
                <a:cubicBezTo>
                  <a:pt x="6112263" y="5474976"/>
                  <a:pt x="6115352" y="5482949"/>
                  <a:pt x="6117732" y="5489147"/>
                </a:cubicBezTo>
                <a:cubicBezTo>
                  <a:pt x="6112345" y="5506981"/>
                  <a:pt x="6110091" y="5522355"/>
                  <a:pt x="6104037" y="5532536"/>
                </a:cubicBezTo>
                <a:cubicBezTo>
                  <a:pt x="6095019" y="5547783"/>
                  <a:pt x="6112512" y="5559673"/>
                  <a:pt x="6102617" y="5575929"/>
                </a:cubicBezTo>
                <a:cubicBezTo>
                  <a:pt x="6098316" y="5573714"/>
                  <a:pt x="6093139" y="5571059"/>
                  <a:pt x="6090301" y="5569604"/>
                </a:cubicBezTo>
                <a:cubicBezTo>
                  <a:pt x="6089214" y="5546324"/>
                  <a:pt x="6088381" y="5527983"/>
                  <a:pt x="6087502" y="5509766"/>
                </a:cubicBezTo>
                <a:cubicBezTo>
                  <a:pt x="6090803" y="5509766"/>
                  <a:pt x="6093389" y="5509766"/>
                  <a:pt x="6097442" y="5509766"/>
                </a:cubicBezTo>
                <a:cubicBezTo>
                  <a:pt x="6090135" y="5488894"/>
                  <a:pt x="6098650" y="5478013"/>
                  <a:pt x="6108298" y="5464665"/>
                </a:cubicBezTo>
                <a:close/>
                <a:moveTo>
                  <a:pt x="6230458" y="5439810"/>
                </a:moveTo>
                <a:cubicBezTo>
                  <a:pt x="6234465" y="5439937"/>
                  <a:pt x="6238475" y="5440756"/>
                  <a:pt x="6242524" y="5441515"/>
                </a:cubicBezTo>
                <a:cubicBezTo>
                  <a:pt x="6242440" y="5444109"/>
                  <a:pt x="6242314" y="5446704"/>
                  <a:pt x="6242232" y="5449295"/>
                </a:cubicBezTo>
                <a:cubicBezTo>
                  <a:pt x="6238057" y="5448915"/>
                  <a:pt x="6233839" y="5448472"/>
                  <a:pt x="6229664" y="5448096"/>
                </a:cubicBezTo>
                <a:cubicBezTo>
                  <a:pt x="6229914" y="5445185"/>
                  <a:pt x="6230249" y="5439810"/>
                  <a:pt x="6230458" y="5439810"/>
                </a:cubicBezTo>
                <a:close/>
                <a:moveTo>
                  <a:pt x="5996612" y="5417986"/>
                </a:moveTo>
                <a:cubicBezTo>
                  <a:pt x="5998074" y="5418492"/>
                  <a:pt x="5999533" y="5418998"/>
                  <a:pt x="6000996" y="5419505"/>
                </a:cubicBezTo>
                <a:cubicBezTo>
                  <a:pt x="5999493" y="5428613"/>
                  <a:pt x="5998032" y="5437785"/>
                  <a:pt x="5996530" y="5446894"/>
                </a:cubicBezTo>
                <a:cubicBezTo>
                  <a:pt x="5995484" y="5446514"/>
                  <a:pt x="5994440" y="5446198"/>
                  <a:pt x="5993399" y="5445818"/>
                </a:cubicBezTo>
                <a:cubicBezTo>
                  <a:pt x="5994484" y="5436583"/>
                  <a:pt x="5995568" y="5427284"/>
                  <a:pt x="5996612" y="5417986"/>
                </a:cubicBezTo>
                <a:close/>
                <a:moveTo>
                  <a:pt x="5967637" y="5411219"/>
                </a:moveTo>
                <a:cubicBezTo>
                  <a:pt x="5967637" y="5427031"/>
                  <a:pt x="5967637" y="5439810"/>
                  <a:pt x="5967637" y="5455877"/>
                </a:cubicBezTo>
                <a:cubicBezTo>
                  <a:pt x="5960626" y="5449615"/>
                  <a:pt x="5955614" y="5445122"/>
                  <a:pt x="5951312" y="5441325"/>
                </a:cubicBezTo>
                <a:cubicBezTo>
                  <a:pt x="5956907" y="5431014"/>
                  <a:pt x="5961792" y="5421972"/>
                  <a:pt x="5967637" y="5411219"/>
                </a:cubicBezTo>
                <a:close/>
                <a:moveTo>
                  <a:pt x="6171798" y="5363210"/>
                </a:moveTo>
                <a:cubicBezTo>
                  <a:pt x="6175597" y="5375922"/>
                  <a:pt x="6173385" y="5389271"/>
                  <a:pt x="6170963" y="5402616"/>
                </a:cubicBezTo>
                <a:cubicBezTo>
                  <a:pt x="6169627" y="5389713"/>
                  <a:pt x="6168292" y="5376871"/>
                  <a:pt x="6166956" y="5363969"/>
                </a:cubicBezTo>
                <a:cubicBezTo>
                  <a:pt x="6168583" y="5363716"/>
                  <a:pt x="6170170" y="5363463"/>
                  <a:pt x="6171798" y="5363210"/>
                </a:cubicBezTo>
                <a:close/>
                <a:moveTo>
                  <a:pt x="5953397" y="5356987"/>
                </a:moveTo>
                <a:lnTo>
                  <a:pt x="5958703" y="5362957"/>
                </a:lnTo>
                <a:cubicBezTo>
                  <a:pt x="5958245" y="5363653"/>
                  <a:pt x="5957743" y="5364349"/>
                  <a:pt x="5957283" y="5365045"/>
                </a:cubicBezTo>
                <a:close/>
                <a:moveTo>
                  <a:pt x="5953037" y="5356238"/>
                </a:moveTo>
                <a:lnTo>
                  <a:pt x="5953397" y="5356987"/>
                </a:lnTo>
                <a:lnTo>
                  <a:pt x="5952859" y="5356380"/>
                </a:lnTo>
                <a:close/>
                <a:moveTo>
                  <a:pt x="6078778" y="5332597"/>
                </a:moveTo>
                <a:cubicBezTo>
                  <a:pt x="6080867" y="5346828"/>
                  <a:pt x="6082993" y="5361059"/>
                  <a:pt x="6085082" y="5375293"/>
                </a:cubicBezTo>
                <a:cubicBezTo>
                  <a:pt x="6086378" y="5376428"/>
                  <a:pt x="6087670" y="5377504"/>
                  <a:pt x="6088965" y="5378643"/>
                </a:cubicBezTo>
                <a:cubicBezTo>
                  <a:pt x="6091387" y="5370294"/>
                  <a:pt x="6093809" y="5361881"/>
                  <a:pt x="6095895" y="5354670"/>
                </a:cubicBezTo>
                <a:cubicBezTo>
                  <a:pt x="6120819" y="5382373"/>
                  <a:pt x="6120652" y="5389397"/>
                  <a:pt x="6098942" y="5407045"/>
                </a:cubicBezTo>
                <a:cubicBezTo>
                  <a:pt x="6095813" y="5398696"/>
                  <a:pt x="6090719" y="5387246"/>
                  <a:pt x="6086086" y="5400718"/>
                </a:cubicBezTo>
                <a:cubicBezTo>
                  <a:pt x="6080156" y="5417859"/>
                  <a:pt x="6069175" y="5435001"/>
                  <a:pt x="6078152" y="5458593"/>
                </a:cubicBezTo>
                <a:cubicBezTo>
                  <a:pt x="6080990" y="5465994"/>
                  <a:pt x="6079615" y="5477064"/>
                  <a:pt x="6080156" y="5486489"/>
                </a:cubicBezTo>
                <a:cubicBezTo>
                  <a:pt x="6077733" y="5486869"/>
                  <a:pt x="6075313" y="5487186"/>
                  <a:pt x="6072892" y="5487565"/>
                </a:cubicBezTo>
                <a:cubicBezTo>
                  <a:pt x="6066919" y="5471309"/>
                  <a:pt x="6066252" y="5452712"/>
                  <a:pt x="6067211" y="5434558"/>
                </a:cubicBezTo>
                <a:cubicBezTo>
                  <a:pt x="6068717" y="5405906"/>
                  <a:pt x="6071678" y="5377378"/>
                  <a:pt x="6073977" y="5348849"/>
                </a:cubicBezTo>
                <a:cubicBezTo>
                  <a:pt x="6074394" y="5343664"/>
                  <a:pt x="6074520" y="5338415"/>
                  <a:pt x="6074771" y="5333163"/>
                </a:cubicBezTo>
                <a:cubicBezTo>
                  <a:pt x="6076107" y="5332972"/>
                  <a:pt x="6077441" y="5332786"/>
                  <a:pt x="6078778" y="5332597"/>
                </a:cubicBezTo>
                <a:close/>
                <a:moveTo>
                  <a:pt x="6001832" y="5330445"/>
                </a:moveTo>
                <a:cubicBezTo>
                  <a:pt x="6000955" y="5361375"/>
                  <a:pt x="6000955" y="5361375"/>
                  <a:pt x="5983920" y="5349675"/>
                </a:cubicBezTo>
                <a:cubicBezTo>
                  <a:pt x="5989681" y="5343473"/>
                  <a:pt x="5994900" y="5337846"/>
                  <a:pt x="6001832" y="5330445"/>
                </a:cubicBezTo>
                <a:close/>
                <a:moveTo>
                  <a:pt x="6169669" y="5324184"/>
                </a:moveTo>
                <a:cubicBezTo>
                  <a:pt x="6170754" y="5324437"/>
                  <a:pt x="6171839" y="5324690"/>
                  <a:pt x="6172925" y="5324940"/>
                </a:cubicBezTo>
                <a:cubicBezTo>
                  <a:pt x="6172759" y="5329623"/>
                  <a:pt x="6172633" y="5334242"/>
                  <a:pt x="6172467" y="5338921"/>
                </a:cubicBezTo>
                <a:cubicBezTo>
                  <a:pt x="6170754" y="5338668"/>
                  <a:pt x="6169041" y="5338415"/>
                  <a:pt x="6167373" y="5338225"/>
                </a:cubicBezTo>
                <a:cubicBezTo>
                  <a:pt x="6168122" y="5333542"/>
                  <a:pt x="6168875" y="5328863"/>
                  <a:pt x="6169669" y="5324184"/>
                </a:cubicBezTo>
                <a:close/>
                <a:moveTo>
                  <a:pt x="6102116" y="5324057"/>
                </a:moveTo>
                <a:cubicBezTo>
                  <a:pt x="6109964" y="5325446"/>
                  <a:pt x="6112263" y="5334554"/>
                  <a:pt x="6114056" y="5347081"/>
                </a:cubicBezTo>
                <a:cubicBezTo>
                  <a:pt x="6106626" y="5342588"/>
                  <a:pt x="6101240" y="5339301"/>
                  <a:pt x="6093849" y="5334871"/>
                </a:cubicBezTo>
                <a:cubicBezTo>
                  <a:pt x="6097525" y="5329876"/>
                  <a:pt x="6100069" y="5323741"/>
                  <a:pt x="6102116" y="5324057"/>
                </a:cubicBezTo>
                <a:close/>
                <a:moveTo>
                  <a:pt x="6000117" y="5300907"/>
                </a:moveTo>
                <a:cubicBezTo>
                  <a:pt x="6000495" y="5300907"/>
                  <a:pt x="6000911" y="5300907"/>
                  <a:pt x="6001288" y="5300907"/>
                </a:cubicBezTo>
                <a:cubicBezTo>
                  <a:pt x="6001288" y="5303941"/>
                  <a:pt x="6001288" y="5306916"/>
                  <a:pt x="6001288" y="5309949"/>
                </a:cubicBezTo>
                <a:cubicBezTo>
                  <a:pt x="6000911" y="5309949"/>
                  <a:pt x="6000495" y="5309949"/>
                  <a:pt x="6000117" y="5309949"/>
                </a:cubicBezTo>
                <a:cubicBezTo>
                  <a:pt x="6000117" y="5306916"/>
                  <a:pt x="6000117" y="5303941"/>
                  <a:pt x="6000117" y="5300907"/>
                </a:cubicBezTo>
                <a:close/>
                <a:moveTo>
                  <a:pt x="6061285" y="5298123"/>
                </a:moveTo>
                <a:cubicBezTo>
                  <a:pt x="6061577" y="5299452"/>
                  <a:pt x="6061703" y="5300844"/>
                  <a:pt x="6061869" y="5302296"/>
                </a:cubicBezTo>
                <a:cubicBezTo>
                  <a:pt x="6061325" y="5302423"/>
                  <a:pt x="6060364" y="5302739"/>
                  <a:pt x="6060323" y="5302549"/>
                </a:cubicBezTo>
                <a:cubicBezTo>
                  <a:pt x="6060032" y="5301161"/>
                  <a:pt x="6059905" y="5299702"/>
                  <a:pt x="6059738" y="5298313"/>
                </a:cubicBezTo>
                <a:cubicBezTo>
                  <a:pt x="6060283" y="5298250"/>
                  <a:pt x="6061242" y="5297934"/>
                  <a:pt x="6061285" y="5298123"/>
                </a:cubicBezTo>
                <a:close/>
                <a:moveTo>
                  <a:pt x="6170295" y="5296478"/>
                </a:moveTo>
                <a:cubicBezTo>
                  <a:pt x="6170377" y="5296351"/>
                  <a:pt x="6171255" y="5297428"/>
                  <a:pt x="6171798" y="5297997"/>
                </a:cubicBezTo>
                <a:cubicBezTo>
                  <a:pt x="6171131" y="5299325"/>
                  <a:pt x="6170504" y="5300714"/>
                  <a:pt x="6169751" y="5301917"/>
                </a:cubicBezTo>
                <a:cubicBezTo>
                  <a:pt x="6169669" y="5301980"/>
                  <a:pt x="6168791" y="5300907"/>
                  <a:pt x="6168248" y="5300334"/>
                </a:cubicBezTo>
                <a:cubicBezTo>
                  <a:pt x="6168916" y="5299009"/>
                  <a:pt x="6169543" y="5297617"/>
                  <a:pt x="6170295" y="5296478"/>
                </a:cubicBezTo>
                <a:close/>
                <a:moveTo>
                  <a:pt x="6236847" y="5285787"/>
                </a:moveTo>
                <a:cubicBezTo>
                  <a:pt x="6237389" y="5285787"/>
                  <a:pt x="6237973" y="5285787"/>
                  <a:pt x="6238558" y="5285787"/>
                </a:cubicBezTo>
                <a:cubicBezTo>
                  <a:pt x="6238183" y="5287179"/>
                  <a:pt x="6237807" y="5288635"/>
                  <a:pt x="6237431" y="5290027"/>
                </a:cubicBezTo>
                <a:cubicBezTo>
                  <a:pt x="6236971" y="5289521"/>
                  <a:pt x="6236135" y="5289078"/>
                  <a:pt x="6236093" y="5288445"/>
                </a:cubicBezTo>
                <a:cubicBezTo>
                  <a:pt x="6236010" y="5287685"/>
                  <a:pt x="6236512" y="5286736"/>
                  <a:pt x="6236847" y="5285787"/>
                </a:cubicBezTo>
                <a:close/>
                <a:moveTo>
                  <a:pt x="6101282" y="5281488"/>
                </a:moveTo>
                <a:cubicBezTo>
                  <a:pt x="6101365" y="5282690"/>
                  <a:pt x="6101449" y="5283825"/>
                  <a:pt x="6101531" y="5285028"/>
                </a:cubicBezTo>
                <a:cubicBezTo>
                  <a:pt x="6100863" y="5284901"/>
                  <a:pt x="6100112" y="5285091"/>
                  <a:pt x="6099610" y="5284648"/>
                </a:cubicBezTo>
                <a:cubicBezTo>
                  <a:pt x="6099361" y="5284332"/>
                  <a:pt x="6099486" y="5283070"/>
                  <a:pt x="6099402" y="5282243"/>
                </a:cubicBezTo>
                <a:cubicBezTo>
                  <a:pt x="6100029" y="5281994"/>
                  <a:pt x="6100656" y="5281741"/>
                  <a:pt x="6101282" y="5281488"/>
                </a:cubicBezTo>
                <a:close/>
                <a:moveTo>
                  <a:pt x="6005880" y="5269341"/>
                </a:moveTo>
                <a:cubicBezTo>
                  <a:pt x="6005880" y="5270291"/>
                  <a:pt x="6006047" y="5271367"/>
                  <a:pt x="6005838" y="5272189"/>
                </a:cubicBezTo>
                <a:cubicBezTo>
                  <a:pt x="6005672" y="5272695"/>
                  <a:pt x="6005005" y="5272885"/>
                  <a:pt x="6004545" y="5273265"/>
                </a:cubicBezTo>
                <a:cubicBezTo>
                  <a:pt x="6004254" y="5272442"/>
                  <a:pt x="6004005" y="5271620"/>
                  <a:pt x="6003712" y="5270797"/>
                </a:cubicBezTo>
                <a:cubicBezTo>
                  <a:pt x="6004421" y="5270291"/>
                  <a:pt x="6005172" y="5269847"/>
                  <a:pt x="6005880" y="5269341"/>
                </a:cubicBezTo>
                <a:close/>
                <a:moveTo>
                  <a:pt x="6073350" y="5265928"/>
                </a:moveTo>
                <a:cubicBezTo>
                  <a:pt x="6076190" y="5271176"/>
                  <a:pt x="6080533" y="5275859"/>
                  <a:pt x="6081491" y="5281741"/>
                </a:cubicBezTo>
                <a:cubicBezTo>
                  <a:pt x="6082869" y="5290470"/>
                  <a:pt x="6081866" y="5300081"/>
                  <a:pt x="6081866" y="5309507"/>
                </a:cubicBezTo>
                <a:cubicBezTo>
                  <a:pt x="6076647" y="5298693"/>
                  <a:pt x="6071888" y="5288698"/>
                  <a:pt x="6065625" y="5275606"/>
                </a:cubicBezTo>
                <a:cubicBezTo>
                  <a:pt x="6066753" y="5274214"/>
                  <a:pt x="6070050" y="5270101"/>
                  <a:pt x="6073350" y="5265928"/>
                </a:cubicBezTo>
                <a:close/>
                <a:moveTo>
                  <a:pt x="6095352" y="5239804"/>
                </a:moveTo>
                <a:cubicBezTo>
                  <a:pt x="6098777" y="5244419"/>
                  <a:pt x="6102159" y="5249036"/>
                  <a:pt x="6105582" y="5253655"/>
                </a:cubicBezTo>
                <a:cubicBezTo>
                  <a:pt x="6104454" y="5255490"/>
                  <a:pt x="6103329" y="5257263"/>
                  <a:pt x="6102159" y="5259094"/>
                </a:cubicBezTo>
                <a:cubicBezTo>
                  <a:pt x="6098859" y="5254351"/>
                  <a:pt x="6095562" y="5249546"/>
                  <a:pt x="6092222" y="5244800"/>
                </a:cubicBezTo>
                <a:cubicBezTo>
                  <a:pt x="6093265" y="5243154"/>
                  <a:pt x="6094308" y="5241445"/>
                  <a:pt x="6095352" y="5239804"/>
                </a:cubicBezTo>
                <a:close/>
                <a:moveTo>
                  <a:pt x="6170295" y="5233666"/>
                </a:moveTo>
                <a:cubicBezTo>
                  <a:pt x="6170377" y="5233539"/>
                  <a:pt x="6171213" y="5234556"/>
                  <a:pt x="6171673" y="5235058"/>
                </a:cubicBezTo>
                <a:cubicBezTo>
                  <a:pt x="6171046" y="5236323"/>
                  <a:pt x="6170462" y="5237462"/>
                  <a:pt x="6169879" y="5238665"/>
                </a:cubicBezTo>
                <a:cubicBezTo>
                  <a:pt x="6169377" y="5238159"/>
                  <a:pt x="6168916" y="5237715"/>
                  <a:pt x="6168418" y="5237209"/>
                </a:cubicBezTo>
                <a:cubicBezTo>
                  <a:pt x="6168999" y="5236007"/>
                  <a:pt x="6169583" y="5234745"/>
                  <a:pt x="6170295" y="5233666"/>
                </a:cubicBezTo>
                <a:close/>
                <a:moveTo>
                  <a:pt x="6073266" y="5212224"/>
                </a:moveTo>
                <a:cubicBezTo>
                  <a:pt x="6071847" y="5225696"/>
                  <a:pt x="6070719" y="5236577"/>
                  <a:pt x="6069552" y="5247457"/>
                </a:cubicBezTo>
                <a:cubicBezTo>
                  <a:pt x="6063123" y="5240627"/>
                  <a:pt x="6058489" y="5235691"/>
                  <a:pt x="6052600" y="5229429"/>
                </a:cubicBezTo>
                <a:cubicBezTo>
                  <a:pt x="6050763" y="5236513"/>
                  <a:pt x="6049760" y="5240121"/>
                  <a:pt x="6048842" y="5243787"/>
                </a:cubicBezTo>
                <a:cubicBezTo>
                  <a:pt x="6048217" y="5246255"/>
                  <a:pt x="6047676" y="5248786"/>
                  <a:pt x="6047131" y="5251314"/>
                </a:cubicBezTo>
                <a:cubicBezTo>
                  <a:pt x="6046379" y="5250997"/>
                  <a:pt x="6045627" y="5250618"/>
                  <a:pt x="6044877" y="5250305"/>
                </a:cubicBezTo>
                <a:cubicBezTo>
                  <a:pt x="6045462" y="5239234"/>
                  <a:pt x="6046046" y="5228101"/>
                  <a:pt x="6046713" y="5216274"/>
                </a:cubicBezTo>
                <a:cubicBezTo>
                  <a:pt x="6055649" y="5214883"/>
                  <a:pt x="6062954" y="5213806"/>
                  <a:pt x="6073266" y="5212224"/>
                </a:cubicBezTo>
                <a:close/>
                <a:moveTo>
                  <a:pt x="6098024" y="5174337"/>
                </a:moveTo>
                <a:cubicBezTo>
                  <a:pt x="6098024" y="5175350"/>
                  <a:pt x="6098190" y="5176485"/>
                  <a:pt x="6097939" y="5177371"/>
                </a:cubicBezTo>
                <a:cubicBezTo>
                  <a:pt x="6097732" y="5177941"/>
                  <a:pt x="6096983" y="5178194"/>
                  <a:pt x="6096523" y="5178574"/>
                </a:cubicBezTo>
                <a:cubicBezTo>
                  <a:pt x="6096230" y="5177688"/>
                  <a:pt x="6095937" y="5176801"/>
                  <a:pt x="6095645" y="5175920"/>
                </a:cubicBezTo>
                <a:cubicBezTo>
                  <a:pt x="6096439" y="5175414"/>
                  <a:pt x="6097232" y="5174840"/>
                  <a:pt x="6098024" y="5174337"/>
                </a:cubicBezTo>
                <a:close/>
                <a:moveTo>
                  <a:pt x="6238808" y="5173894"/>
                </a:moveTo>
                <a:cubicBezTo>
                  <a:pt x="6250538" y="5182370"/>
                  <a:pt x="6247700" y="5190277"/>
                  <a:pt x="6243567" y="5198057"/>
                </a:cubicBezTo>
                <a:cubicBezTo>
                  <a:pt x="6242983" y="5199196"/>
                  <a:pt x="6241187" y="5198880"/>
                  <a:pt x="6238808" y="5199639"/>
                </a:cubicBezTo>
                <a:cubicBezTo>
                  <a:pt x="6238808" y="5191986"/>
                  <a:pt x="6238808" y="5184708"/>
                  <a:pt x="6238808" y="5173894"/>
                </a:cubicBezTo>
                <a:close/>
                <a:moveTo>
                  <a:pt x="6172007" y="5158208"/>
                </a:moveTo>
                <a:cubicBezTo>
                  <a:pt x="6173344" y="5166051"/>
                  <a:pt x="6174762" y="5173894"/>
                  <a:pt x="6176893" y="5185911"/>
                </a:cubicBezTo>
                <a:cubicBezTo>
                  <a:pt x="6170191" y="5182084"/>
                  <a:pt x="6167644" y="5177767"/>
                  <a:pt x="6167434" y="5173102"/>
                </a:cubicBezTo>
                <a:cubicBezTo>
                  <a:pt x="6167227" y="5168438"/>
                  <a:pt x="6169356" y="5163426"/>
                  <a:pt x="6172007" y="5158208"/>
                </a:cubicBezTo>
                <a:close/>
                <a:moveTo>
                  <a:pt x="6097274" y="5129932"/>
                </a:moveTo>
                <a:cubicBezTo>
                  <a:pt x="6097732" y="5131768"/>
                  <a:pt x="6098567" y="5133540"/>
                  <a:pt x="6098525" y="5135371"/>
                </a:cubicBezTo>
                <a:cubicBezTo>
                  <a:pt x="6098482" y="5136827"/>
                  <a:pt x="6097442" y="5138282"/>
                  <a:pt x="6096815" y="5139738"/>
                </a:cubicBezTo>
                <a:cubicBezTo>
                  <a:pt x="6096523" y="5136510"/>
                  <a:pt x="6096146" y="5133350"/>
                  <a:pt x="6095813" y="5130249"/>
                </a:cubicBezTo>
                <a:cubicBezTo>
                  <a:pt x="6096314" y="5130123"/>
                  <a:pt x="6096815" y="5130059"/>
                  <a:pt x="6097274" y="5129932"/>
                </a:cubicBezTo>
                <a:close/>
                <a:moveTo>
                  <a:pt x="6167750" y="5109250"/>
                </a:moveTo>
                <a:cubicBezTo>
                  <a:pt x="6176181" y="5135058"/>
                  <a:pt x="6176181" y="5135058"/>
                  <a:pt x="6166246" y="5140876"/>
                </a:cubicBezTo>
                <a:cubicBezTo>
                  <a:pt x="6166704" y="5131072"/>
                  <a:pt x="6167123" y="5122342"/>
                  <a:pt x="6167750" y="5109250"/>
                </a:cubicBezTo>
                <a:close/>
                <a:moveTo>
                  <a:pt x="6067546" y="5097547"/>
                </a:moveTo>
                <a:cubicBezTo>
                  <a:pt x="6067965" y="5105137"/>
                  <a:pt x="6068381" y="5112791"/>
                  <a:pt x="6068591" y="5120381"/>
                </a:cubicBezTo>
                <a:cubicBezTo>
                  <a:pt x="6068591" y="5120634"/>
                  <a:pt x="6066377" y="5121014"/>
                  <a:pt x="6063916" y="5121709"/>
                </a:cubicBezTo>
                <a:cubicBezTo>
                  <a:pt x="6063080" y="5114183"/>
                  <a:pt x="6062246" y="5106719"/>
                  <a:pt x="6061452" y="5099193"/>
                </a:cubicBezTo>
                <a:cubicBezTo>
                  <a:pt x="6063498" y="5098623"/>
                  <a:pt x="6065500" y="5098117"/>
                  <a:pt x="6067546" y="5097547"/>
                </a:cubicBezTo>
                <a:close/>
                <a:moveTo>
                  <a:pt x="6066669" y="5070288"/>
                </a:moveTo>
                <a:cubicBezTo>
                  <a:pt x="6067005" y="5070225"/>
                  <a:pt x="6067338" y="5071487"/>
                  <a:pt x="6067713" y="5072183"/>
                </a:cubicBezTo>
                <a:cubicBezTo>
                  <a:pt x="6067421" y="5073068"/>
                  <a:pt x="6067129" y="5073891"/>
                  <a:pt x="6066837" y="5074777"/>
                </a:cubicBezTo>
                <a:cubicBezTo>
                  <a:pt x="6066211" y="5073702"/>
                  <a:pt x="6065625" y="5072626"/>
                  <a:pt x="6064998" y="5071550"/>
                </a:cubicBezTo>
                <a:cubicBezTo>
                  <a:pt x="6065543" y="5071107"/>
                  <a:pt x="6066126" y="5070225"/>
                  <a:pt x="6066669" y="5070288"/>
                </a:cubicBezTo>
                <a:close/>
                <a:moveTo>
                  <a:pt x="6140152" y="5068326"/>
                </a:moveTo>
                <a:cubicBezTo>
                  <a:pt x="6140654" y="5068828"/>
                  <a:pt x="6141486" y="5069335"/>
                  <a:pt x="6141528" y="5069905"/>
                </a:cubicBezTo>
                <a:cubicBezTo>
                  <a:pt x="6141569" y="5070790"/>
                  <a:pt x="6141067" y="5071677"/>
                  <a:pt x="6140736" y="5072626"/>
                </a:cubicBezTo>
                <a:cubicBezTo>
                  <a:pt x="6140152" y="5072626"/>
                  <a:pt x="6139568" y="5072626"/>
                  <a:pt x="6138942" y="5072626"/>
                </a:cubicBezTo>
                <a:cubicBezTo>
                  <a:pt x="6139358" y="5071170"/>
                  <a:pt x="6139734" y="5069778"/>
                  <a:pt x="6140152" y="5068326"/>
                </a:cubicBezTo>
                <a:close/>
                <a:moveTo>
                  <a:pt x="6099026" y="5067377"/>
                </a:moveTo>
                <a:cubicBezTo>
                  <a:pt x="6100029" y="5066744"/>
                  <a:pt x="6101449" y="5067757"/>
                  <a:pt x="6102660" y="5068137"/>
                </a:cubicBezTo>
                <a:cubicBezTo>
                  <a:pt x="6102033" y="5069588"/>
                  <a:pt x="6101617" y="5071803"/>
                  <a:pt x="6100739" y="5072373"/>
                </a:cubicBezTo>
                <a:cubicBezTo>
                  <a:pt x="6099820" y="5072942"/>
                  <a:pt x="6098441" y="5071993"/>
                  <a:pt x="6097274" y="5071740"/>
                </a:cubicBezTo>
                <a:cubicBezTo>
                  <a:pt x="6097856" y="5070225"/>
                  <a:pt x="6098190" y="5067884"/>
                  <a:pt x="6099026" y="5067377"/>
                </a:cubicBezTo>
                <a:close/>
                <a:moveTo>
                  <a:pt x="6213339" y="5065985"/>
                </a:moveTo>
                <a:cubicBezTo>
                  <a:pt x="6214299" y="5066871"/>
                  <a:pt x="6215721" y="5067503"/>
                  <a:pt x="6216097" y="5068828"/>
                </a:cubicBezTo>
                <a:cubicBezTo>
                  <a:pt x="6216471" y="5070225"/>
                  <a:pt x="6215928" y="5072246"/>
                  <a:pt x="6215762" y="5074018"/>
                </a:cubicBezTo>
                <a:cubicBezTo>
                  <a:pt x="6214760" y="5073195"/>
                  <a:pt x="6213256" y="5072689"/>
                  <a:pt x="6212922" y="5071424"/>
                </a:cubicBezTo>
                <a:cubicBezTo>
                  <a:pt x="6212545" y="5069968"/>
                  <a:pt x="6213172" y="5067820"/>
                  <a:pt x="6213339" y="5065985"/>
                </a:cubicBezTo>
                <a:close/>
                <a:moveTo>
                  <a:pt x="6084248" y="5044034"/>
                </a:moveTo>
                <a:cubicBezTo>
                  <a:pt x="6084580" y="5046565"/>
                  <a:pt x="6084915" y="5049160"/>
                  <a:pt x="6085417" y="5052953"/>
                </a:cubicBezTo>
                <a:cubicBezTo>
                  <a:pt x="6083622" y="5050742"/>
                  <a:pt x="6082660" y="5049539"/>
                  <a:pt x="6081701" y="5048400"/>
                </a:cubicBezTo>
                <a:cubicBezTo>
                  <a:pt x="6082534" y="5046945"/>
                  <a:pt x="6083412" y="5045489"/>
                  <a:pt x="6084248" y="5044034"/>
                </a:cubicBezTo>
                <a:close/>
                <a:moveTo>
                  <a:pt x="6100155" y="5034042"/>
                </a:moveTo>
                <a:cubicBezTo>
                  <a:pt x="6100739" y="5035371"/>
                  <a:pt x="6101823" y="5036764"/>
                  <a:pt x="6101741" y="5037836"/>
                </a:cubicBezTo>
                <a:cubicBezTo>
                  <a:pt x="6101617" y="5039418"/>
                  <a:pt x="6100571" y="5040810"/>
                  <a:pt x="6099945" y="5042265"/>
                </a:cubicBezTo>
                <a:cubicBezTo>
                  <a:pt x="6099318" y="5041063"/>
                  <a:pt x="6098065" y="5039734"/>
                  <a:pt x="6098190" y="5038722"/>
                </a:cubicBezTo>
                <a:cubicBezTo>
                  <a:pt x="6098316" y="5037080"/>
                  <a:pt x="6099361" y="5035685"/>
                  <a:pt x="6100155" y="5034042"/>
                </a:cubicBezTo>
                <a:close/>
                <a:moveTo>
                  <a:pt x="6063288" y="5014939"/>
                </a:moveTo>
                <a:cubicBezTo>
                  <a:pt x="6063748" y="5015509"/>
                  <a:pt x="6064208" y="5016078"/>
                  <a:pt x="6064626" y="5016521"/>
                </a:cubicBezTo>
                <a:cubicBezTo>
                  <a:pt x="6064626" y="5017597"/>
                  <a:pt x="6064626" y="5018610"/>
                  <a:pt x="6064626" y="5019622"/>
                </a:cubicBezTo>
                <a:cubicBezTo>
                  <a:pt x="6063832" y="5018926"/>
                  <a:pt x="6062996" y="5018352"/>
                  <a:pt x="6062370" y="5017471"/>
                </a:cubicBezTo>
                <a:cubicBezTo>
                  <a:pt x="6062246" y="5017344"/>
                  <a:pt x="6062954" y="5015825"/>
                  <a:pt x="6063288" y="5014939"/>
                </a:cubicBezTo>
                <a:close/>
                <a:moveTo>
                  <a:pt x="6257261" y="4982743"/>
                </a:moveTo>
                <a:cubicBezTo>
                  <a:pt x="6257512" y="4982427"/>
                  <a:pt x="6259016" y="4984009"/>
                  <a:pt x="6259935" y="4984768"/>
                </a:cubicBezTo>
                <a:cubicBezTo>
                  <a:pt x="6259350" y="4986414"/>
                  <a:pt x="6258765" y="4988056"/>
                  <a:pt x="6258138" y="4989764"/>
                </a:cubicBezTo>
                <a:cubicBezTo>
                  <a:pt x="6257220" y="4989068"/>
                  <a:pt x="6256301" y="4988309"/>
                  <a:pt x="6255380" y="4987613"/>
                </a:cubicBezTo>
                <a:cubicBezTo>
                  <a:pt x="6255966" y="4985908"/>
                  <a:pt x="6256383" y="4984009"/>
                  <a:pt x="6257261" y="4982743"/>
                </a:cubicBezTo>
                <a:close/>
                <a:moveTo>
                  <a:pt x="6068591" y="4940047"/>
                </a:moveTo>
                <a:cubicBezTo>
                  <a:pt x="6075564" y="4959594"/>
                  <a:pt x="6074311" y="4974774"/>
                  <a:pt x="6071762" y="4989638"/>
                </a:cubicBezTo>
                <a:cubicBezTo>
                  <a:pt x="6071219" y="4992802"/>
                  <a:pt x="6067005" y="4994443"/>
                  <a:pt x="6062871" y="4998240"/>
                </a:cubicBezTo>
                <a:cubicBezTo>
                  <a:pt x="6061808" y="4987899"/>
                  <a:pt x="6060981" y="4978507"/>
                  <a:pt x="6061550" y="4969122"/>
                </a:cubicBezTo>
                <a:cubicBezTo>
                  <a:pt x="6062119" y="4959737"/>
                  <a:pt x="6064081" y="4950358"/>
                  <a:pt x="6068591" y="4940047"/>
                </a:cubicBezTo>
                <a:close/>
                <a:moveTo>
                  <a:pt x="6175220" y="4939098"/>
                </a:moveTo>
                <a:cubicBezTo>
                  <a:pt x="6182235" y="4965032"/>
                  <a:pt x="6173385" y="4989764"/>
                  <a:pt x="6173926" y="5014622"/>
                </a:cubicBezTo>
                <a:cubicBezTo>
                  <a:pt x="6174469" y="5039797"/>
                  <a:pt x="6180315" y="5064719"/>
                  <a:pt x="6183613" y="5088122"/>
                </a:cubicBezTo>
                <a:cubicBezTo>
                  <a:pt x="6178520" y="5088565"/>
                  <a:pt x="6172885" y="5089071"/>
                  <a:pt x="6165578" y="5089704"/>
                </a:cubicBezTo>
                <a:cubicBezTo>
                  <a:pt x="6164073" y="5038469"/>
                  <a:pt x="6167791" y="4988562"/>
                  <a:pt x="6175220" y="4939098"/>
                </a:cubicBezTo>
                <a:close/>
                <a:moveTo>
                  <a:pt x="6163030" y="4922210"/>
                </a:moveTo>
                <a:cubicBezTo>
                  <a:pt x="6163572" y="4922336"/>
                  <a:pt x="6164116" y="4922463"/>
                  <a:pt x="6164617" y="4922589"/>
                </a:cubicBezTo>
                <a:cubicBezTo>
                  <a:pt x="6164617" y="4927272"/>
                  <a:pt x="6164617" y="4931888"/>
                  <a:pt x="6164617" y="4936570"/>
                </a:cubicBezTo>
                <a:cubicBezTo>
                  <a:pt x="6164073" y="4936570"/>
                  <a:pt x="6163530" y="4936570"/>
                  <a:pt x="6163030" y="4936570"/>
                </a:cubicBezTo>
                <a:cubicBezTo>
                  <a:pt x="6163030" y="4931761"/>
                  <a:pt x="6163030" y="4927019"/>
                  <a:pt x="6163030" y="4922210"/>
                </a:cubicBezTo>
                <a:close/>
                <a:moveTo>
                  <a:pt x="6123912" y="4906017"/>
                </a:moveTo>
                <a:cubicBezTo>
                  <a:pt x="6124035" y="4905701"/>
                  <a:pt x="6126164" y="4907156"/>
                  <a:pt x="6127333" y="4907726"/>
                </a:cubicBezTo>
                <a:cubicBezTo>
                  <a:pt x="6126289" y="4911649"/>
                  <a:pt x="6125247" y="4915506"/>
                  <a:pt x="6124204" y="4919365"/>
                </a:cubicBezTo>
                <a:cubicBezTo>
                  <a:pt x="6122908" y="4918670"/>
                  <a:pt x="6121613" y="4917973"/>
                  <a:pt x="6120318" y="4917278"/>
                </a:cubicBezTo>
                <a:cubicBezTo>
                  <a:pt x="6121446" y="4913480"/>
                  <a:pt x="6122532" y="4909624"/>
                  <a:pt x="6123912" y="4906017"/>
                </a:cubicBezTo>
                <a:close/>
                <a:moveTo>
                  <a:pt x="6121531" y="4870725"/>
                </a:moveTo>
                <a:cubicBezTo>
                  <a:pt x="6121905" y="4870725"/>
                  <a:pt x="6122324" y="4870725"/>
                  <a:pt x="6122699" y="4870725"/>
                </a:cubicBezTo>
                <a:cubicBezTo>
                  <a:pt x="6122699" y="4873822"/>
                  <a:pt x="6122699" y="4876922"/>
                  <a:pt x="6122699" y="4880020"/>
                </a:cubicBezTo>
                <a:cubicBezTo>
                  <a:pt x="6122324" y="4880020"/>
                  <a:pt x="6121905" y="4880020"/>
                  <a:pt x="6121531" y="4880020"/>
                </a:cubicBezTo>
                <a:cubicBezTo>
                  <a:pt x="6121531" y="4876922"/>
                  <a:pt x="6121531" y="4873822"/>
                  <a:pt x="6121531" y="4870725"/>
                </a:cubicBezTo>
                <a:close/>
                <a:moveTo>
                  <a:pt x="6179854" y="4868383"/>
                </a:moveTo>
                <a:cubicBezTo>
                  <a:pt x="6179481" y="4869772"/>
                  <a:pt x="6179103" y="4871227"/>
                  <a:pt x="6178729" y="4872620"/>
                </a:cubicBezTo>
                <a:cubicBezTo>
                  <a:pt x="6178270" y="4872113"/>
                  <a:pt x="6177477" y="4871670"/>
                  <a:pt x="6177435" y="4871041"/>
                </a:cubicBezTo>
                <a:cubicBezTo>
                  <a:pt x="6177351" y="4870282"/>
                  <a:pt x="6177852" y="4869396"/>
                  <a:pt x="6178145" y="4868510"/>
                </a:cubicBezTo>
                <a:cubicBezTo>
                  <a:pt x="6178729" y="4868446"/>
                  <a:pt x="6179271" y="4868446"/>
                  <a:pt x="6179854" y="4868383"/>
                </a:cubicBezTo>
                <a:close/>
                <a:moveTo>
                  <a:pt x="6175011" y="4826763"/>
                </a:moveTo>
                <a:cubicBezTo>
                  <a:pt x="6177812" y="4833024"/>
                  <a:pt x="6180607" y="4839222"/>
                  <a:pt x="6183406" y="4845486"/>
                </a:cubicBezTo>
                <a:cubicBezTo>
                  <a:pt x="6181400" y="4848141"/>
                  <a:pt x="6179440" y="4850735"/>
                  <a:pt x="6177435" y="4853393"/>
                </a:cubicBezTo>
                <a:cubicBezTo>
                  <a:pt x="6173885" y="4847887"/>
                  <a:pt x="6170377" y="4842386"/>
                  <a:pt x="6166831" y="4836884"/>
                </a:cubicBezTo>
                <a:cubicBezTo>
                  <a:pt x="6169543" y="4833530"/>
                  <a:pt x="6172298" y="4830113"/>
                  <a:pt x="6175011" y="4826763"/>
                </a:cubicBezTo>
                <a:close/>
                <a:moveTo>
                  <a:pt x="6126123" y="4811140"/>
                </a:moveTo>
                <a:cubicBezTo>
                  <a:pt x="6127460" y="4811203"/>
                  <a:pt x="6128838" y="4811266"/>
                  <a:pt x="6130172" y="4811329"/>
                </a:cubicBezTo>
                <a:cubicBezTo>
                  <a:pt x="6130129" y="4818286"/>
                  <a:pt x="6130129" y="4825244"/>
                  <a:pt x="6130129" y="4832201"/>
                </a:cubicBezTo>
                <a:cubicBezTo>
                  <a:pt x="6128502" y="4832201"/>
                  <a:pt x="6126873" y="4832138"/>
                  <a:pt x="6125247" y="4832138"/>
                </a:cubicBezTo>
                <a:cubicBezTo>
                  <a:pt x="6125538" y="4825118"/>
                  <a:pt x="6125830" y="4818160"/>
                  <a:pt x="6126123" y="4811140"/>
                </a:cubicBezTo>
                <a:close/>
                <a:moveTo>
                  <a:pt x="6169751" y="4799563"/>
                </a:moveTo>
                <a:cubicBezTo>
                  <a:pt x="6170754" y="4800322"/>
                  <a:pt x="6171381" y="4802347"/>
                  <a:pt x="6172175" y="4803803"/>
                </a:cubicBezTo>
                <a:cubicBezTo>
                  <a:pt x="6170921" y="4805065"/>
                  <a:pt x="6169627" y="4806330"/>
                  <a:pt x="6168376" y="4807596"/>
                </a:cubicBezTo>
                <a:cubicBezTo>
                  <a:pt x="6167957" y="4805888"/>
                  <a:pt x="6167540" y="4804056"/>
                  <a:pt x="6167123" y="4802284"/>
                </a:cubicBezTo>
                <a:cubicBezTo>
                  <a:pt x="6168000" y="4801335"/>
                  <a:pt x="6169291" y="4799247"/>
                  <a:pt x="6169751" y="4799563"/>
                </a:cubicBezTo>
                <a:close/>
                <a:moveTo>
                  <a:pt x="6155098" y="4724102"/>
                </a:moveTo>
                <a:cubicBezTo>
                  <a:pt x="6155516" y="4724671"/>
                  <a:pt x="6155933" y="4725177"/>
                  <a:pt x="6156350" y="4725621"/>
                </a:cubicBezTo>
                <a:cubicBezTo>
                  <a:pt x="6156350" y="4726633"/>
                  <a:pt x="6156350" y="4727646"/>
                  <a:pt x="6156350" y="4728595"/>
                </a:cubicBezTo>
                <a:cubicBezTo>
                  <a:pt x="6155641" y="4727962"/>
                  <a:pt x="6154848" y="4727455"/>
                  <a:pt x="6154264" y="4726570"/>
                </a:cubicBezTo>
                <a:cubicBezTo>
                  <a:pt x="6154137" y="4726380"/>
                  <a:pt x="6154806" y="4724988"/>
                  <a:pt x="6155098" y="4724102"/>
                </a:cubicBezTo>
                <a:close/>
                <a:moveTo>
                  <a:pt x="6221231" y="4664517"/>
                </a:moveTo>
                <a:cubicBezTo>
                  <a:pt x="6221774" y="4666289"/>
                  <a:pt x="6222735" y="4668061"/>
                  <a:pt x="6222650" y="4669769"/>
                </a:cubicBezTo>
                <a:cubicBezTo>
                  <a:pt x="6222650" y="4671035"/>
                  <a:pt x="6221189" y="4672170"/>
                  <a:pt x="6220480" y="4673187"/>
                </a:cubicBezTo>
                <a:cubicBezTo>
                  <a:pt x="6219643" y="4671981"/>
                  <a:pt x="6218725" y="4670656"/>
                  <a:pt x="6217806" y="4669390"/>
                </a:cubicBezTo>
                <a:cubicBezTo>
                  <a:pt x="6218934" y="4667744"/>
                  <a:pt x="6220062" y="4666163"/>
                  <a:pt x="6221231" y="4664517"/>
                </a:cubicBezTo>
                <a:close/>
                <a:moveTo>
                  <a:pt x="6324271" y="4636498"/>
                </a:moveTo>
                <a:cubicBezTo>
                  <a:pt x="6324355" y="4638271"/>
                  <a:pt x="6324396" y="4640042"/>
                  <a:pt x="6324480" y="4641810"/>
                </a:cubicBezTo>
                <a:cubicBezTo>
                  <a:pt x="6321640" y="4642063"/>
                  <a:pt x="6318802" y="4642380"/>
                  <a:pt x="6315963" y="4642634"/>
                </a:cubicBezTo>
                <a:cubicBezTo>
                  <a:pt x="6315878" y="4640798"/>
                  <a:pt x="6315837" y="4639026"/>
                  <a:pt x="6315753" y="4637195"/>
                </a:cubicBezTo>
                <a:cubicBezTo>
                  <a:pt x="6318592" y="4636942"/>
                  <a:pt x="6321430" y="4636751"/>
                  <a:pt x="6324271" y="4636498"/>
                </a:cubicBezTo>
                <a:close/>
                <a:moveTo>
                  <a:pt x="6225237" y="4626947"/>
                </a:moveTo>
                <a:cubicBezTo>
                  <a:pt x="6225865" y="4628592"/>
                  <a:pt x="6227244" y="4630930"/>
                  <a:pt x="6226909" y="4631756"/>
                </a:cubicBezTo>
                <a:cubicBezTo>
                  <a:pt x="6226116" y="4633841"/>
                  <a:pt x="6224570" y="4635296"/>
                  <a:pt x="6223318" y="4636942"/>
                </a:cubicBezTo>
                <a:cubicBezTo>
                  <a:pt x="6222693" y="4635359"/>
                  <a:pt x="6222108" y="4633651"/>
                  <a:pt x="6221106" y="4630866"/>
                </a:cubicBezTo>
                <a:cubicBezTo>
                  <a:pt x="6222443" y="4629604"/>
                  <a:pt x="6223860" y="4628276"/>
                  <a:pt x="6225237" y="4626947"/>
                </a:cubicBezTo>
                <a:close/>
                <a:moveTo>
                  <a:pt x="6173092" y="4589566"/>
                </a:moveTo>
                <a:cubicBezTo>
                  <a:pt x="6178396" y="4600063"/>
                  <a:pt x="6183155" y="4609425"/>
                  <a:pt x="6188582" y="4620053"/>
                </a:cubicBezTo>
                <a:cubicBezTo>
                  <a:pt x="6180858" y="4639410"/>
                  <a:pt x="6177894" y="4660977"/>
                  <a:pt x="6180607" y="4686911"/>
                </a:cubicBezTo>
                <a:cubicBezTo>
                  <a:pt x="6183279" y="4712783"/>
                  <a:pt x="6179897" y="4740104"/>
                  <a:pt x="6179145" y="4767874"/>
                </a:cubicBezTo>
                <a:cubicBezTo>
                  <a:pt x="6171590" y="4765279"/>
                  <a:pt x="6165411" y="4763131"/>
                  <a:pt x="6157643" y="4760474"/>
                </a:cubicBezTo>
                <a:cubicBezTo>
                  <a:pt x="6173177" y="4747509"/>
                  <a:pt x="6173926" y="4744597"/>
                  <a:pt x="6174512" y="4724861"/>
                </a:cubicBezTo>
                <a:cubicBezTo>
                  <a:pt x="6175011" y="4708162"/>
                  <a:pt x="6169627" y="4700446"/>
                  <a:pt x="6160023" y="4694818"/>
                </a:cubicBezTo>
                <a:cubicBezTo>
                  <a:pt x="6156517" y="4692729"/>
                  <a:pt x="6154723" y="4683874"/>
                  <a:pt x="6152174" y="4678119"/>
                </a:cubicBezTo>
                <a:cubicBezTo>
                  <a:pt x="6152550" y="4676094"/>
                  <a:pt x="6152968" y="4674132"/>
                  <a:pt x="6153344" y="4672107"/>
                </a:cubicBezTo>
                <a:cubicBezTo>
                  <a:pt x="6164073" y="4681156"/>
                  <a:pt x="6169125" y="4673313"/>
                  <a:pt x="6171506" y="4661230"/>
                </a:cubicBezTo>
                <a:cubicBezTo>
                  <a:pt x="6174928" y="4644088"/>
                  <a:pt x="6177351" y="4626504"/>
                  <a:pt x="6170002" y="4609868"/>
                </a:cubicBezTo>
                <a:cubicBezTo>
                  <a:pt x="6166162" y="4601202"/>
                  <a:pt x="6167665" y="4594941"/>
                  <a:pt x="6173092" y="4589566"/>
                </a:cubicBezTo>
                <a:close/>
                <a:moveTo>
                  <a:pt x="6144862" y="4566341"/>
                </a:moveTo>
                <a:lnTo>
                  <a:pt x="6147165" y="4585010"/>
                </a:lnTo>
                <a:cubicBezTo>
                  <a:pt x="6145705" y="4585136"/>
                  <a:pt x="6144242" y="4585199"/>
                  <a:pt x="6142739" y="4585326"/>
                </a:cubicBezTo>
                <a:close/>
                <a:moveTo>
                  <a:pt x="6144678" y="4565066"/>
                </a:moveTo>
                <a:lnTo>
                  <a:pt x="6144954" y="4565531"/>
                </a:lnTo>
                <a:lnTo>
                  <a:pt x="6144862" y="4566341"/>
                </a:lnTo>
                <a:lnTo>
                  <a:pt x="6144785" y="4565720"/>
                </a:lnTo>
                <a:close/>
                <a:moveTo>
                  <a:pt x="6173844" y="4555852"/>
                </a:moveTo>
                <a:cubicBezTo>
                  <a:pt x="6174262" y="4555852"/>
                  <a:pt x="6174636" y="4557051"/>
                  <a:pt x="6175011" y="4557750"/>
                </a:cubicBezTo>
                <a:cubicBezTo>
                  <a:pt x="6174679" y="4558570"/>
                  <a:pt x="6174344" y="4559455"/>
                  <a:pt x="6174010" y="4560278"/>
                </a:cubicBezTo>
                <a:cubicBezTo>
                  <a:pt x="6173385" y="4559202"/>
                  <a:pt x="6172759" y="4558126"/>
                  <a:pt x="6172131" y="4557051"/>
                </a:cubicBezTo>
                <a:cubicBezTo>
                  <a:pt x="6172718" y="4556608"/>
                  <a:pt x="6173302" y="4555789"/>
                  <a:pt x="6173844" y="4555852"/>
                </a:cubicBezTo>
                <a:close/>
                <a:moveTo>
                  <a:pt x="6142864" y="4554143"/>
                </a:moveTo>
                <a:lnTo>
                  <a:pt x="6144678" y="4565066"/>
                </a:lnTo>
                <a:lnTo>
                  <a:pt x="6140067" y="4557308"/>
                </a:lnTo>
                <a:cubicBezTo>
                  <a:pt x="6140985" y="4556231"/>
                  <a:pt x="6141946" y="4555219"/>
                  <a:pt x="6142864" y="4554143"/>
                </a:cubicBezTo>
                <a:close/>
                <a:moveTo>
                  <a:pt x="6127165" y="4549018"/>
                </a:moveTo>
                <a:cubicBezTo>
                  <a:pt x="6128753" y="4576217"/>
                  <a:pt x="6124537" y="4594435"/>
                  <a:pt x="6113223" y="4607147"/>
                </a:cubicBezTo>
                <a:cubicBezTo>
                  <a:pt x="6118608" y="4586908"/>
                  <a:pt x="6110800" y="4564578"/>
                  <a:pt x="6127165" y="4549018"/>
                </a:cubicBezTo>
                <a:close/>
                <a:moveTo>
                  <a:pt x="6190127" y="4525488"/>
                </a:moveTo>
                <a:cubicBezTo>
                  <a:pt x="6191211" y="4526121"/>
                  <a:pt x="6193217" y="4527070"/>
                  <a:pt x="6193173" y="4527450"/>
                </a:cubicBezTo>
                <a:cubicBezTo>
                  <a:pt x="6192881" y="4529791"/>
                  <a:pt x="6192173" y="4532069"/>
                  <a:pt x="6191586" y="4534344"/>
                </a:cubicBezTo>
                <a:cubicBezTo>
                  <a:pt x="6190711" y="4533078"/>
                  <a:pt x="6189836" y="4531816"/>
                  <a:pt x="6188958" y="4530614"/>
                </a:cubicBezTo>
                <a:cubicBezTo>
                  <a:pt x="6189334" y="4528906"/>
                  <a:pt x="6189752" y="4527197"/>
                  <a:pt x="6190127" y="4525488"/>
                </a:cubicBezTo>
                <a:close/>
                <a:moveTo>
                  <a:pt x="6243735" y="4524732"/>
                </a:moveTo>
                <a:cubicBezTo>
                  <a:pt x="6244318" y="4524732"/>
                  <a:pt x="6244901" y="4524732"/>
                  <a:pt x="6245485" y="4524732"/>
                </a:cubicBezTo>
                <a:cubicBezTo>
                  <a:pt x="6245069" y="4526121"/>
                  <a:pt x="6244696" y="4527513"/>
                  <a:pt x="6244275" y="4528841"/>
                </a:cubicBezTo>
                <a:cubicBezTo>
                  <a:pt x="6243819" y="4528272"/>
                  <a:pt x="6243068" y="4527829"/>
                  <a:pt x="6243026" y="4527197"/>
                </a:cubicBezTo>
                <a:cubicBezTo>
                  <a:pt x="6242983" y="4526374"/>
                  <a:pt x="6243484" y="4525488"/>
                  <a:pt x="6243735" y="4524732"/>
                </a:cubicBezTo>
                <a:close/>
                <a:moveTo>
                  <a:pt x="6180271" y="4519606"/>
                </a:moveTo>
                <a:cubicBezTo>
                  <a:pt x="6172341" y="4532133"/>
                  <a:pt x="6167166" y="4540356"/>
                  <a:pt x="6161987" y="4548575"/>
                </a:cubicBezTo>
                <a:cubicBezTo>
                  <a:pt x="6160984" y="4532575"/>
                  <a:pt x="6162697" y="4520239"/>
                  <a:pt x="6180271" y="4519606"/>
                </a:cubicBezTo>
                <a:close/>
                <a:moveTo>
                  <a:pt x="6210626" y="4491774"/>
                </a:moveTo>
                <a:cubicBezTo>
                  <a:pt x="6214343" y="4492280"/>
                  <a:pt x="6219978" y="4493039"/>
                  <a:pt x="6231125" y="4494495"/>
                </a:cubicBezTo>
                <a:cubicBezTo>
                  <a:pt x="6215511" y="4520176"/>
                  <a:pt x="6226700" y="4544402"/>
                  <a:pt x="6226408" y="4569640"/>
                </a:cubicBezTo>
                <a:cubicBezTo>
                  <a:pt x="6213423" y="4563695"/>
                  <a:pt x="6211879" y="4551485"/>
                  <a:pt x="6211879" y="4536938"/>
                </a:cubicBezTo>
                <a:cubicBezTo>
                  <a:pt x="6211919" y="4522074"/>
                  <a:pt x="6211085" y="4507274"/>
                  <a:pt x="6210626" y="4491774"/>
                </a:cubicBezTo>
                <a:close/>
                <a:moveTo>
                  <a:pt x="6182153" y="4445854"/>
                </a:moveTo>
                <a:cubicBezTo>
                  <a:pt x="6182153" y="4466852"/>
                  <a:pt x="6182153" y="4483867"/>
                  <a:pt x="6182153" y="4504173"/>
                </a:cubicBezTo>
                <a:cubicBezTo>
                  <a:pt x="6175994" y="4493643"/>
                  <a:pt x="6173531" y="4484139"/>
                  <a:pt x="6173838" y="4474731"/>
                </a:cubicBezTo>
                <a:cubicBezTo>
                  <a:pt x="6174146" y="4465321"/>
                  <a:pt x="6177226" y="4456006"/>
                  <a:pt x="6182153" y="4445854"/>
                </a:cubicBezTo>
                <a:close/>
                <a:moveTo>
                  <a:pt x="6197516" y="4419857"/>
                </a:moveTo>
                <a:cubicBezTo>
                  <a:pt x="6200690" y="4442503"/>
                  <a:pt x="6200690" y="4442503"/>
                  <a:pt x="6190294" y="4456102"/>
                </a:cubicBezTo>
                <a:cubicBezTo>
                  <a:pt x="6192966" y="4442753"/>
                  <a:pt x="6194679" y="4434218"/>
                  <a:pt x="6197516" y="4419857"/>
                </a:cubicBezTo>
                <a:close/>
                <a:moveTo>
                  <a:pt x="6184781" y="4404234"/>
                </a:moveTo>
                <a:cubicBezTo>
                  <a:pt x="6183572" y="4437758"/>
                  <a:pt x="6183239" y="4438138"/>
                  <a:pt x="6167832" y="4425738"/>
                </a:cubicBezTo>
                <a:cubicBezTo>
                  <a:pt x="6168707" y="4423084"/>
                  <a:pt x="6169208" y="4419604"/>
                  <a:pt x="6170587" y="4417958"/>
                </a:cubicBezTo>
                <a:cubicBezTo>
                  <a:pt x="6174344" y="4413659"/>
                  <a:pt x="6178520" y="4410178"/>
                  <a:pt x="6184781" y="4404234"/>
                </a:cubicBezTo>
                <a:close/>
                <a:moveTo>
                  <a:pt x="6225406" y="4375013"/>
                </a:moveTo>
                <a:cubicBezTo>
                  <a:pt x="6227368" y="4389180"/>
                  <a:pt x="6224319" y="4404170"/>
                  <a:pt x="6226952" y="4416317"/>
                </a:cubicBezTo>
                <a:cubicBezTo>
                  <a:pt x="6229622" y="4428775"/>
                  <a:pt x="6237889" y="4438517"/>
                  <a:pt x="6243735" y="4449398"/>
                </a:cubicBezTo>
                <a:cubicBezTo>
                  <a:pt x="6237305" y="4454963"/>
                  <a:pt x="6231042" y="4460401"/>
                  <a:pt x="6225113" y="4465527"/>
                </a:cubicBezTo>
                <a:cubicBezTo>
                  <a:pt x="6224403" y="4460465"/>
                  <a:pt x="6223233" y="4451862"/>
                  <a:pt x="6221983" y="4442753"/>
                </a:cubicBezTo>
                <a:cubicBezTo>
                  <a:pt x="6217972" y="4445348"/>
                  <a:pt x="6215429" y="4447057"/>
                  <a:pt x="6214007" y="4447942"/>
                </a:cubicBezTo>
                <a:cubicBezTo>
                  <a:pt x="6211419" y="4440589"/>
                  <a:pt x="6210714" y="4433951"/>
                  <a:pt x="6211143" y="4427730"/>
                </a:cubicBezTo>
                <a:cubicBezTo>
                  <a:pt x="6212434" y="4409071"/>
                  <a:pt x="6223933" y="4394175"/>
                  <a:pt x="6225406" y="4375013"/>
                </a:cubicBezTo>
                <a:close/>
                <a:moveTo>
                  <a:pt x="6266363" y="4369507"/>
                </a:moveTo>
                <a:cubicBezTo>
                  <a:pt x="6266363" y="4370392"/>
                  <a:pt x="6266363" y="4371279"/>
                  <a:pt x="6266363" y="4372165"/>
                </a:cubicBezTo>
                <a:cubicBezTo>
                  <a:pt x="6265863" y="4372354"/>
                  <a:pt x="6265153" y="4372988"/>
                  <a:pt x="6264736" y="4372672"/>
                </a:cubicBezTo>
                <a:cubicBezTo>
                  <a:pt x="6264276" y="4372354"/>
                  <a:pt x="6264068" y="4371216"/>
                  <a:pt x="6263732" y="4370392"/>
                </a:cubicBezTo>
                <a:cubicBezTo>
                  <a:pt x="6264609" y="4370076"/>
                  <a:pt x="6265487" y="4369823"/>
                  <a:pt x="6266363" y="4369507"/>
                </a:cubicBezTo>
                <a:close/>
                <a:moveTo>
                  <a:pt x="6240602" y="4367549"/>
                </a:moveTo>
                <a:cubicBezTo>
                  <a:pt x="6242440" y="4370646"/>
                  <a:pt x="6244275" y="4373684"/>
                  <a:pt x="6246156" y="4376781"/>
                </a:cubicBezTo>
                <a:cubicBezTo>
                  <a:pt x="6245485" y="4377920"/>
                  <a:pt x="6244819" y="4378995"/>
                  <a:pt x="6244112" y="4380134"/>
                </a:cubicBezTo>
                <a:cubicBezTo>
                  <a:pt x="6242022" y="4377603"/>
                  <a:pt x="6239934" y="4375139"/>
                  <a:pt x="6237807" y="4372607"/>
                </a:cubicBezTo>
                <a:cubicBezTo>
                  <a:pt x="6238725" y="4370899"/>
                  <a:pt x="6239642" y="4369254"/>
                  <a:pt x="6240602" y="4367549"/>
                </a:cubicBezTo>
                <a:close/>
                <a:moveTo>
                  <a:pt x="6185491" y="4365903"/>
                </a:moveTo>
                <a:cubicBezTo>
                  <a:pt x="6185491" y="4369887"/>
                  <a:pt x="6185908" y="4374000"/>
                  <a:pt x="6185367" y="4377793"/>
                </a:cubicBezTo>
                <a:cubicBezTo>
                  <a:pt x="6184823" y="4381400"/>
                  <a:pt x="6183279" y="4384687"/>
                  <a:pt x="6182193" y="4388168"/>
                </a:cubicBezTo>
                <a:cubicBezTo>
                  <a:pt x="6181526" y="4387662"/>
                  <a:pt x="6180858" y="4387092"/>
                  <a:pt x="6180189" y="4386585"/>
                </a:cubicBezTo>
                <a:cubicBezTo>
                  <a:pt x="6181275" y="4379818"/>
                  <a:pt x="6182361" y="4372988"/>
                  <a:pt x="6183406" y="4366157"/>
                </a:cubicBezTo>
                <a:cubicBezTo>
                  <a:pt x="6184115" y="4366094"/>
                  <a:pt x="6184781" y="4365967"/>
                  <a:pt x="6185491" y="4365903"/>
                </a:cubicBezTo>
                <a:close/>
                <a:moveTo>
                  <a:pt x="6139860" y="4347813"/>
                </a:moveTo>
                <a:cubicBezTo>
                  <a:pt x="6141736" y="4348002"/>
                  <a:pt x="6143616" y="4348256"/>
                  <a:pt x="6145496" y="4348445"/>
                </a:cubicBezTo>
                <a:cubicBezTo>
                  <a:pt x="6139274" y="4375329"/>
                  <a:pt x="6156435" y="4403348"/>
                  <a:pt x="6139860" y="4436492"/>
                </a:cubicBezTo>
                <a:cubicBezTo>
                  <a:pt x="6139860" y="4402462"/>
                  <a:pt x="6139860" y="4375139"/>
                  <a:pt x="6139860" y="4347813"/>
                </a:cubicBezTo>
                <a:close/>
                <a:moveTo>
                  <a:pt x="6214258" y="4345978"/>
                </a:moveTo>
                <a:cubicBezTo>
                  <a:pt x="6214258" y="4349078"/>
                  <a:pt x="6214258" y="4352243"/>
                  <a:pt x="6214258" y="4355339"/>
                </a:cubicBezTo>
                <a:cubicBezTo>
                  <a:pt x="6213883" y="4355402"/>
                  <a:pt x="6213506" y="4355466"/>
                  <a:pt x="6213129" y="4355466"/>
                </a:cubicBezTo>
                <a:cubicBezTo>
                  <a:pt x="6213129" y="4352369"/>
                  <a:pt x="6213129" y="4349268"/>
                  <a:pt x="6213129" y="4346104"/>
                </a:cubicBezTo>
                <a:cubicBezTo>
                  <a:pt x="6213506" y="4346041"/>
                  <a:pt x="6213883" y="4345978"/>
                  <a:pt x="6214258" y="4345978"/>
                </a:cubicBezTo>
                <a:close/>
                <a:moveTo>
                  <a:pt x="6202483" y="4339400"/>
                </a:moveTo>
                <a:cubicBezTo>
                  <a:pt x="6203069" y="4345724"/>
                  <a:pt x="6203654" y="4351986"/>
                  <a:pt x="6204281" y="4358187"/>
                </a:cubicBezTo>
                <a:cubicBezTo>
                  <a:pt x="6203235" y="4358377"/>
                  <a:pt x="6202191" y="4358630"/>
                  <a:pt x="6201105" y="4358816"/>
                </a:cubicBezTo>
                <a:cubicBezTo>
                  <a:pt x="6200648" y="4352555"/>
                  <a:pt x="6200147" y="4346294"/>
                  <a:pt x="6199689" y="4339970"/>
                </a:cubicBezTo>
                <a:cubicBezTo>
                  <a:pt x="6200608" y="4339780"/>
                  <a:pt x="6201523" y="4339590"/>
                  <a:pt x="6202483" y="4339400"/>
                </a:cubicBezTo>
                <a:close/>
                <a:moveTo>
                  <a:pt x="6201690" y="4300754"/>
                </a:moveTo>
                <a:cubicBezTo>
                  <a:pt x="6201942" y="4301577"/>
                  <a:pt x="6202483" y="4302902"/>
                  <a:pt x="6202359" y="4303028"/>
                </a:cubicBezTo>
                <a:cubicBezTo>
                  <a:pt x="6201858" y="4303724"/>
                  <a:pt x="6201149" y="4304041"/>
                  <a:pt x="6200523" y="4304483"/>
                </a:cubicBezTo>
                <a:cubicBezTo>
                  <a:pt x="6200565" y="4303598"/>
                  <a:pt x="6200565" y="4302712"/>
                  <a:pt x="6200523" y="4301826"/>
                </a:cubicBezTo>
                <a:cubicBezTo>
                  <a:pt x="6200900" y="4301450"/>
                  <a:pt x="6201316" y="4301133"/>
                  <a:pt x="6201690" y="4300754"/>
                </a:cubicBezTo>
                <a:close/>
                <a:moveTo>
                  <a:pt x="6203737" y="4258690"/>
                </a:moveTo>
                <a:cubicBezTo>
                  <a:pt x="6204281" y="4258690"/>
                  <a:pt x="6204865" y="4259572"/>
                  <a:pt x="6205408" y="4260019"/>
                </a:cubicBezTo>
                <a:cubicBezTo>
                  <a:pt x="6204697" y="4260964"/>
                  <a:pt x="6203989" y="4261914"/>
                  <a:pt x="6203277" y="4262863"/>
                </a:cubicBezTo>
                <a:cubicBezTo>
                  <a:pt x="6203028" y="4261977"/>
                  <a:pt x="6202735" y="4261155"/>
                  <a:pt x="6202401" y="4260272"/>
                </a:cubicBezTo>
                <a:cubicBezTo>
                  <a:pt x="6202860" y="4259703"/>
                  <a:pt x="6203321" y="4258690"/>
                  <a:pt x="6203737" y="4258690"/>
                </a:cubicBezTo>
                <a:close/>
                <a:moveTo>
                  <a:pt x="6201774" y="4186579"/>
                </a:moveTo>
                <a:cubicBezTo>
                  <a:pt x="6203403" y="4186896"/>
                  <a:pt x="6204989" y="4187149"/>
                  <a:pt x="6206619" y="4187465"/>
                </a:cubicBezTo>
                <a:cubicBezTo>
                  <a:pt x="6205701" y="4193540"/>
                  <a:pt x="6204783" y="4199548"/>
                  <a:pt x="6203862" y="4205619"/>
                </a:cubicBezTo>
                <a:cubicBezTo>
                  <a:pt x="6202693" y="4205303"/>
                  <a:pt x="6201566" y="4205050"/>
                  <a:pt x="6200398" y="4204734"/>
                </a:cubicBezTo>
                <a:cubicBezTo>
                  <a:pt x="6200858" y="4198662"/>
                  <a:pt x="6201316" y="4192591"/>
                  <a:pt x="6201774" y="4186579"/>
                </a:cubicBezTo>
                <a:close/>
                <a:moveTo>
                  <a:pt x="6223443" y="4166404"/>
                </a:moveTo>
                <a:cubicBezTo>
                  <a:pt x="6230458" y="4186516"/>
                  <a:pt x="6228326" y="4199928"/>
                  <a:pt x="6226658" y="4215551"/>
                </a:cubicBezTo>
                <a:cubicBezTo>
                  <a:pt x="6225323" y="4228010"/>
                  <a:pt x="6232922" y="4242624"/>
                  <a:pt x="6237139" y="4258563"/>
                </a:cubicBezTo>
                <a:cubicBezTo>
                  <a:pt x="6228996" y="4258563"/>
                  <a:pt x="6224403" y="4258563"/>
                  <a:pt x="6219058" y="4258563"/>
                </a:cubicBezTo>
                <a:cubicBezTo>
                  <a:pt x="6221398" y="4253248"/>
                  <a:pt x="6223191" y="4249075"/>
                  <a:pt x="6225406" y="4243950"/>
                </a:cubicBezTo>
                <a:cubicBezTo>
                  <a:pt x="6221440" y="4239587"/>
                  <a:pt x="6217680" y="4235473"/>
                  <a:pt x="6213757" y="4231173"/>
                </a:cubicBezTo>
                <a:cubicBezTo>
                  <a:pt x="6215177" y="4220420"/>
                  <a:pt x="6216471" y="4210172"/>
                  <a:pt x="6217972" y="4199991"/>
                </a:cubicBezTo>
                <a:cubicBezTo>
                  <a:pt x="6219394" y="4190502"/>
                  <a:pt x="6221022" y="4181078"/>
                  <a:pt x="6223443" y="4166404"/>
                </a:cubicBezTo>
                <a:close/>
                <a:moveTo>
                  <a:pt x="6203862" y="4153625"/>
                </a:moveTo>
                <a:cubicBezTo>
                  <a:pt x="6204697" y="4154763"/>
                  <a:pt x="6206075" y="4155840"/>
                  <a:pt x="6206200" y="4157105"/>
                </a:cubicBezTo>
                <a:cubicBezTo>
                  <a:pt x="6206324" y="4158560"/>
                  <a:pt x="6205241" y="4160206"/>
                  <a:pt x="6204656" y="4161721"/>
                </a:cubicBezTo>
                <a:cubicBezTo>
                  <a:pt x="6203779" y="4160522"/>
                  <a:pt x="6202275" y="4159510"/>
                  <a:pt x="6202150" y="4158118"/>
                </a:cubicBezTo>
                <a:cubicBezTo>
                  <a:pt x="6202025" y="4156788"/>
                  <a:pt x="6203235" y="4155143"/>
                  <a:pt x="6203862" y="4153625"/>
                </a:cubicBezTo>
                <a:close/>
                <a:moveTo>
                  <a:pt x="6223483" y="4144709"/>
                </a:moveTo>
                <a:cubicBezTo>
                  <a:pt x="6223860" y="4145971"/>
                  <a:pt x="6224195" y="4147300"/>
                  <a:pt x="6224570" y="4148565"/>
                </a:cubicBezTo>
                <a:cubicBezTo>
                  <a:pt x="6223985" y="4148818"/>
                  <a:pt x="6223233" y="4149451"/>
                  <a:pt x="6222857" y="4149135"/>
                </a:cubicBezTo>
                <a:cubicBezTo>
                  <a:pt x="6222443" y="4148818"/>
                  <a:pt x="6222357" y="4147553"/>
                  <a:pt x="6222108" y="4146667"/>
                </a:cubicBezTo>
                <a:cubicBezTo>
                  <a:pt x="6222568" y="4146034"/>
                  <a:pt x="6223024" y="4145338"/>
                  <a:pt x="6223483" y="4144709"/>
                </a:cubicBezTo>
                <a:close/>
                <a:moveTo>
                  <a:pt x="6152716" y="4142557"/>
                </a:moveTo>
                <a:cubicBezTo>
                  <a:pt x="6157062" y="4154194"/>
                  <a:pt x="6158937" y="4159193"/>
                  <a:pt x="6160944" y="4164505"/>
                </a:cubicBezTo>
                <a:cubicBezTo>
                  <a:pt x="6164073" y="4161088"/>
                  <a:pt x="6166162" y="4158750"/>
                  <a:pt x="6169501" y="4155017"/>
                </a:cubicBezTo>
                <a:cubicBezTo>
                  <a:pt x="6168543" y="4188351"/>
                  <a:pt x="6168543" y="4188351"/>
                  <a:pt x="6150757" y="4186705"/>
                </a:cubicBezTo>
                <a:cubicBezTo>
                  <a:pt x="6151342" y="4173930"/>
                  <a:pt x="6151882" y="4161404"/>
                  <a:pt x="6152716" y="4142557"/>
                </a:cubicBezTo>
                <a:close/>
                <a:moveTo>
                  <a:pt x="6225698" y="4108590"/>
                </a:moveTo>
                <a:cubicBezTo>
                  <a:pt x="6228539" y="4115485"/>
                  <a:pt x="6230541" y="4120290"/>
                  <a:pt x="6233839" y="4128323"/>
                </a:cubicBezTo>
                <a:cubicBezTo>
                  <a:pt x="6226888" y="4128323"/>
                  <a:pt x="6224319" y="4126095"/>
                  <a:pt x="6223756" y="4122514"/>
                </a:cubicBezTo>
                <a:cubicBezTo>
                  <a:pt x="6223193" y="4118932"/>
                  <a:pt x="6224633" y="4114000"/>
                  <a:pt x="6225698" y="4108590"/>
                </a:cubicBezTo>
                <a:close/>
                <a:moveTo>
                  <a:pt x="6123912" y="4084618"/>
                </a:moveTo>
                <a:lnTo>
                  <a:pt x="6123927" y="4084661"/>
                </a:lnTo>
                <a:lnTo>
                  <a:pt x="6123861" y="4084730"/>
                </a:lnTo>
                <a:close/>
                <a:moveTo>
                  <a:pt x="6221398" y="4076395"/>
                </a:moveTo>
                <a:cubicBezTo>
                  <a:pt x="6221983" y="4078167"/>
                  <a:pt x="6223024" y="4079935"/>
                  <a:pt x="6222941" y="4081644"/>
                </a:cubicBezTo>
                <a:cubicBezTo>
                  <a:pt x="6222857" y="4083037"/>
                  <a:pt x="6221482" y="4084239"/>
                  <a:pt x="6220604" y="4085694"/>
                </a:cubicBezTo>
                <a:cubicBezTo>
                  <a:pt x="6219643" y="4084175"/>
                  <a:pt x="6218766" y="4082720"/>
                  <a:pt x="6217890" y="4081327"/>
                </a:cubicBezTo>
                <a:cubicBezTo>
                  <a:pt x="6219058" y="4079683"/>
                  <a:pt x="6220229" y="4078040"/>
                  <a:pt x="6221398" y="4076395"/>
                </a:cubicBezTo>
                <a:close/>
                <a:moveTo>
                  <a:pt x="6281436" y="4067033"/>
                </a:moveTo>
                <a:cubicBezTo>
                  <a:pt x="6282855" y="4067729"/>
                  <a:pt x="6284316" y="4068362"/>
                  <a:pt x="6285735" y="4069059"/>
                </a:cubicBezTo>
                <a:cubicBezTo>
                  <a:pt x="6285235" y="4070831"/>
                  <a:pt x="6284692" y="4072662"/>
                  <a:pt x="6284149" y="4074433"/>
                </a:cubicBezTo>
                <a:cubicBezTo>
                  <a:pt x="6282979" y="4073864"/>
                  <a:pt x="6281143" y="4073801"/>
                  <a:pt x="6280851" y="4072725"/>
                </a:cubicBezTo>
                <a:cubicBezTo>
                  <a:pt x="6280433" y="4071206"/>
                  <a:pt x="6281184" y="4068931"/>
                  <a:pt x="6281436" y="4067033"/>
                </a:cubicBezTo>
                <a:close/>
                <a:moveTo>
                  <a:pt x="6205743" y="4065579"/>
                </a:moveTo>
                <a:cubicBezTo>
                  <a:pt x="6213298" y="4090373"/>
                  <a:pt x="6214760" y="4105363"/>
                  <a:pt x="6211044" y="4129842"/>
                </a:cubicBezTo>
                <a:cubicBezTo>
                  <a:pt x="6205868" y="4115168"/>
                  <a:pt x="6200147" y="4104730"/>
                  <a:pt x="6198768" y="4093095"/>
                </a:cubicBezTo>
                <a:cubicBezTo>
                  <a:pt x="6197808" y="4085187"/>
                  <a:pt x="6202985" y="4075636"/>
                  <a:pt x="6205743" y="4065579"/>
                </a:cubicBezTo>
                <a:close/>
                <a:moveTo>
                  <a:pt x="6250538" y="4006436"/>
                </a:moveTo>
                <a:cubicBezTo>
                  <a:pt x="6251332" y="4011055"/>
                  <a:pt x="6252126" y="4015671"/>
                  <a:pt x="6252920" y="4020228"/>
                </a:cubicBezTo>
                <a:cubicBezTo>
                  <a:pt x="6251875" y="4020667"/>
                  <a:pt x="6250830" y="4021046"/>
                  <a:pt x="6249831" y="4021493"/>
                </a:cubicBezTo>
                <a:cubicBezTo>
                  <a:pt x="6248912" y="4016937"/>
                  <a:pt x="6248034" y="4012444"/>
                  <a:pt x="6247116" y="4007891"/>
                </a:cubicBezTo>
                <a:cubicBezTo>
                  <a:pt x="6248243" y="4007385"/>
                  <a:pt x="6249413" y="4006879"/>
                  <a:pt x="6250538" y="4006436"/>
                </a:cubicBezTo>
                <a:close/>
                <a:moveTo>
                  <a:pt x="6159398" y="3901437"/>
                </a:moveTo>
                <a:cubicBezTo>
                  <a:pt x="6158813" y="3913647"/>
                  <a:pt x="6158896" y="3918580"/>
                  <a:pt x="6158269" y="3923321"/>
                </a:cubicBezTo>
                <a:cubicBezTo>
                  <a:pt x="6155431" y="3946028"/>
                  <a:pt x="6153552" y="3968486"/>
                  <a:pt x="6156810" y="3991699"/>
                </a:cubicBezTo>
                <a:cubicBezTo>
                  <a:pt x="6159229" y="4008840"/>
                  <a:pt x="6159398" y="4025412"/>
                  <a:pt x="6151425" y="4041669"/>
                </a:cubicBezTo>
                <a:cubicBezTo>
                  <a:pt x="6145747" y="4053182"/>
                  <a:pt x="6148335" y="4067729"/>
                  <a:pt x="6155600" y="4078923"/>
                </a:cubicBezTo>
                <a:cubicBezTo>
                  <a:pt x="6160318" y="4086200"/>
                  <a:pt x="6164449" y="4094296"/>
                  <a:pt x="6168791" y="4101950"/>
                </a:cubicBezTo>
                <a:cubicBezTo>
                  <a:pt x="6154012" y="4121920"/>
                  <a:pt x="6141346" y="4122963"/>
                  <a:pt x="6132044" y="4106654"/>
                </a:cubicBezTo>
                <a:lnTo>
                  <a:pt x="6123927" y="4084661"/>
                </a:lnTo>
                <a:lnTo>
                  <a:pt x="6132913" y="4075303"/>
                </a:lnTo>
                <a:cubicBezTo>
                  <a:pt x="6134723" y="4070828"/>
                  <a:pt x="6135495" y="4065198"/>
                  <a:pt x="6135807" y="4058873"/>
                </a:cubicBezTo>
                <a:cubicBezTo>
                  <a:pt x="6137646" y="4021932"/>
                  <a:pt x="6139860" y="3985121"/>
                  <a:pt x="6141946" y="3948244"/>
                </a:cubicBezTo>
                <a:cubicBezTo>
                  <a:pt x="6142113" y="3945273"/>
                  <a:pt x="6142529" y="3939894"/>
                  <a:pt x="6143031" y="3939831"/>
                </a:cubicBezTo>
                <a:cubicBezTo>
                  <a:pt x="6156560" y="3938502"/>
                  <a:pt x="6150757" y="3916807"/>
                  <a:pt x="6159398" y="3901437"/>
                </a:cubicBezTo>
                <a:close/>
                <a:moveTo>
                  <a:pt x="6353081" y="3879110"/>
                </a:moveTo>
                <a:cubicBezTo>
                  <a:pt x="6353538" y="3879613"/>
                  <a:pt x="6354373" y="3880119"/>
                  <a:pt x="6354414" y="3880755"/>
                </a:cubicBezTo>
                <a:cubicBezTo>
                  <a:pt x="6354498" y="3881574"/>
                  <a:pt x="6353996" y="3882524"/>
                  <a:pt x="6353706" y="3883410"/>
                </a:cubicBezTo>
                <a:cubicBezTo>
                  <a:pt x="6353121" y="3883410"/>
                  <a:pt x="6352536" y="3883410"/>
                  <a:pt x="6351952" y="3883410"/>
                </a:cubicBezTo>
                <a:cubicBezTo>
                  <a:pt x="6352329" y="3881955"/>
                  <a:pt x="6352705" y="3880565"/>
                  <a:pt x="6353081" y="3879110"/>
                </a:cubicBezTo>
                <a:close/>
                <a:moveTo>
                  <a:pt x="6297384" y="3874870"/>
                </a:moveTo>
                <a:cubicBezTo>
                  <a:pt x="6297760" y="3882270"/>
                  <a:pt x="6298178" y="3889607"/>
                  <a:pt x="6298595" y="3897008"/>
                </a:cubicBezTo>
                <a:cubicBezTo>
                  <a:pt x="6297300" y="3897197"/>
                  <a:pt x="6295964" y="3897451"/>
                  <a:pt x="6294669" y="3897640"/>
                </a:cubicBezTo>
                <a:cubicBezTo>
                  <a:pt x="6293793" y="3890430"/>
                  <a:pt x="6292876" y="3883219"/>
                  <a:pt x="6291999" y="3876010"/>
                </a:cubicBezTo>
                <a:cubicBezTo>
                  <a:pt x="6293793" y="3875630"/>
                  <a:pt x="6295588" y="3875250"/>
                  <a:pt x="6297384" y="3874870"/>
                </a:cubicBezTo>
                <a:close/>
                <a:moveTo>
                  <a:pt x="6271165" y="3871140"/>
                </a:moveTo>
                <a:cubicBezTo>
                  <a:pt x="6276050" y="3904158"/>
                  <a:pt x="6275424" y="3906749"/>
                  <a:pt x="6260185" y="3911305"/>
                </a:cubicBezTo>
                <a:cubicBezTo>
                  <a:pt x="6263648" y="3875884"/>
                  <a:pt x="6263648" y="3875884"/>
                  <a:pt x="6271165" y="3871140"/>
                </a:cubicBezTo>
                <a:close/>
                <a:moveTo>
                  <a:pt x="6240799" y="3850680"/>
                </a:moveTo>
                <a:lnTo>
                  <a:pt x="6240978" y="3850897"/>
                </a:lnTo>
                <a:lnTo>
                  <a:pt x="6240919" y="3851107"/>
                </a:lnTo>
                <a:lnTo>
                  <a:pt x="6240853" y="3851025"/>
                </a:lnTo>
                <a:close/>
                <a:moveTo>
                  <a:pt x="6189544" y="3846156"/>
                </a:moveTo>
                <a:cubicBezTo>
                  <a:pt x="6189544" y="3849442"/>
                  <a:pt x="6189544" y="3852670"/>
                  <a:pt x="6189544" y="3855957"/>
                </a:cubicBezTo>
                <a:cubicBezTo>
                  <a:pt x="6189083" y="3856020"/>
                  <a:pt x="6188624" y="3856083"/>
                  <a:pt x="6188165" y="3856146"/>
                </a:cubicBezTo>
                <a:cubicBezTo>
                  <a:pt x="6188165" y="3852860"/>
                  <a:pt x="6188165" y="3849632"/>
                  <a:pt x="6188165" y="3846345"/>
                </a:cubicBezTo>
                <a:cubicBezTo>
                  <a:pt x="6188624" y="3846282"/>
                  <a:pt x="6189083" y="3846219"/>
                  <a:pt x="6189544" y="3846156"/>
                </a:cubicBezTo>
                <a:close/>
                <a:moveTo>
                  <a:pt x="6227619" y="3834705"/>
                </a:moveTo>
                <a:cubicBezTo>
                  <a:pt x="6234382" y="3834231"/>
                  <a:pt x="6237514" y="3836397"/>
                  <a:pt x="6239041" y="3839639"/>
                </a:cubicBezTo>
                <a:lnTo>
                  <a:pt x="6240799" y="3850680"/>
                </a:lnTo>
                <a:close/>
                <a:moveTo>
                  <a:pt x="6259935" y="3833313"/>
                </a:moveTo>
                <a:cubicBezTo>
                  <a:pt x="6260519" y="3833819"/>
                  <a:pt x="6261060" y="3834262"/>
                  <a:pt x="6261644" y="3834768"/>
                </a:cubicBezTo>
                <a:cubicBezTo>
                  <a:pt x="6261270" y="3835465"/>
                  <a:pt x="6260935" y="3836161"/>
                  <a:pt x="6260643" y="3836856"/>
                </a:cubicBezTo>
                <a:cubicBezTo>
                  <a:pt x="6259935" y="3836856"/>
                  <a:pt x="6259265" y="3836856"/>
                  <a:pt x="6258597" y="3836856"/>
                </a:cubicBezTo>
                <a:cubicBezTo>
                  <a:pt x="6259057" y="3835654"/>
                  <a:pt x="6259475" y="3834516"/>
                  <a:pt x="6259935" y="3833313"/>
                </a:cubicBezTo>
                <a:close/>
                <a:moveTo>
                  <a:pt x="6218264" y="3800801"/>
                </a:moveTo>
                <a:cubicBezTo>
                  <a:pt x="6220187" y="3801244"/>
                  <a:pt x="6222108" y="3801688"/>
                  <a:pt x="6224027" y="3802193"/>
                </a:cubicBezTo>
                <a:cubicBezTo>
                  <a:pt x="6222984" y="3816171"/>
                  <a:pt x="6220980" y="3830216"/>
                  <a:pt x="6221189" y="3844131"/>
                </a:cubicBezTo>
                <a:cubicBezTo>
                  <a:pt x="6221314" y="3852164"/>
                  <a:pt x="6223693" y="3864496"/>
                  <a:pt x="6227452" y="3867154"/>
                </a:cubicBezTo>
                <a:cubicBezTo>
                  <a:pt x="6231794" y="3870192"/>
                  <a:pt x="6234799" y="3868958"/>
                  <a:pt x="6236908" y="3865550"/>
                </a:cubicBezTo>
                <a:lnTo>
                  <a:pt x="6240919" y="3851107"/>
                </a:lnTo>
                <a:lnTo>
                  <a:pt x="6251417" y="3864117"/>
                </a:lnTo>
                <a:cubicBezTo>
                  <a:pt x="6254100" y="3869036"/>
                  <a:pt x="6254778" y="3875250"/>
                  <a:pt x="6249956" y="3884991"/>
                </a:cubicBezTo>
                <a:cubicBezTo>
                  <a:pt x="6246073" y="3884042"/>
                  <a:pt x="6242232" y="3883156"/>
                  <a:pt x="6238558" y="3882270"/>
                </a:cubicBezTo>
                <a:cubicBezTo>
                  <a:pt x="6230666" y="3913963"/>
                  <a:pt x="6230416" y="3924207"/>
                  <a:pt x="6237555" y="3952230"/>
                </a:cubicBezTo>
                <a:cubicBezTo>
                  <a:pt x="6245863" y="3946918"/>
                  <a:pt x="6254130" y="3941602"/>
                  <a:pt x="6264068" y="3935278"/>
                </a:cubicBezTo>
                <a:cubicBezTo>
                  <a:pt x="6262856" y="3948939"/>
                  <a:pt x="6261937" y="3959123"/>
                  <a:pt x="6260895" y="3970384"/>
                </a:cubicBezTo>
                <a:cubicBezTo>
                  <a:pt x="6253212" y="3959440"/>
                  <a:pt x="6245654" y="3956908"/>
                  <a:pt x="6236470" y="3965005"/>
                </a:cubicBezTo>
                <a:cubicBezTo>
                  <a:pt x="6227077" y="3973292"/>
                  <a:pt x="6231292" y="3984805"/>
                  <a:pt x="6231878" y="3995749"/>
                </a:cubicBezTo>
                <a:cubicBezTo>
                  <a:pt x="6232588" y="4008271"/>
                  <a:pt x="6233214" y="4020857"/>
                  <a:pt x="6234047" y="4033383"/>
                </a:cubicBezTo>
                <a:cubicBezTo>
                  <a:pt x="6234716" y="4043124"/>
                  <a:pt x="6235633" y="4054634"/>
                  <a:pt x="6227368" y="4055900"/>
                </a:cubicBezTo>
                <a:cubicBezTo>
                  <a:pt x="6222192" y="4056722"/>
                  <a:pt x="6215721" y="4052423"/>
                  <a:pt x="6211336" y="4047424"/>
                </a:cubicBezTo>
                <a:cubicBezTo>
                  <a:pt x="6205950" y="4041289"/>
                  <a:pt x="6202025" y="4032053"/>
                  <a:pt x="6197683" y="4023957"/>
                </a:cubicBezTo>
                <a:cubicBezTo>
                  <a:pt x="6197014" y="4022755"/>
                  <a:pt x="6197600" y="4020037"/>
                  <a:pt x="6197600" y="4016747"/>
                </a:cubicBezTo>
                <a:cubicBezTo>
                  <a:pt x="6201942" y="4014089"/>
                  <a:pt x="6206661" y="4011182"/>
                  <a:pt x="6212421" y="4007702"/>
                </a:cubicBezTo>
                <a:cubicBezTo>
                  <a:pt x="6204783" y="3975633"/>
                  <a:pt x="6220272" y="3953432"/>
                  <a:pt x="6225531" y="3927309"/>
                </a:cubicBezTo>
                <a:cubicBezTo>
                  <a:pt x="6229747" y="3906373"/>
                  <a:pt x="6229622" y="3891822"/>
                  <a:pt x="6219351" y="3881385"/>
                </a:cubicBezTo>
                <a:cubicBezTo>
                  <a:pt x="6203613" y="3904222"/>
                  <a:pt x="6214343" y="3940400"/>
                  <a:pt x="6201815" y="3968739"/>
                </a:cubicBezTo>
                <a:cubicBezTo>
                  <a:pt x="6199562" y="3962288"/>
                  <a:pt x="6197683" y="3959503"/>
                  <a:pt x="6197850" y="3957036"/>
                </a:cubicBezTo>
                <a:cubicBezTo>
                  <a:pt x="6200064" y="3927055"/>
                  <a:pt x="6204573" y="3897451"/>
                  <a:pt x="6199981" y="3866774"/>
                </a:cubicBezTo>
                <a:cubicBezTo>
                  <a:pt x="6198768" y="3858551"/>
                  <a:pt x="6202150" y="3848683"/>
                  <a:pt x="6203528" y="3839005"/>
                </a:cubicBezTo>
                <a:cubicBezTo>
                  <a:pt x="6207201" y="3842358"/>
                  <a:pt x="6209833" y="3844700"/>
                  <a:pt x="6214133" y="3848620"/>
                </a:cubicBezTo>
                <a:cubicBezTo>
                  <a:pt x="6215677" y="3830908"/>
                  <a:pt x="6216973" y="3815855"/>
                  <a:pt x="6218264" y="3800801"/>
                </a:cubicBezTo>
                <a:close/>
                <a:moveTo>
                  <a:pt x="6260895" y="3766644"/>
                </a:moveTo>
                <a:cubicBezTo>
                  <a:pt x="6264861" y="3769175"/>
                  <a:pt x="6268868" y="3771707"/>
                  <a:pt x="6274838" y="3775500"/>
                </a:cubicBezTo>
                <a:cubicBezTo>
                  <a:pt x="6266696" y="3786001"/>
                  <a:pt x="6262270" y="3783850"/>
                  <a:pt x="6258889" y="3773416"/>
                </a:cubicBezTo>
                <a:cubicBezTo>
                  <a:pt x="6258556" y="3772336"/>
                  <a:pt x="6259849" y="3769998"/>
                  <a:pt x="6260895" y="3766644"/>
                </a:cubicBezTo>
                <a:close/>
                <a:moveTo>
                  <a:pt x="6272541" y="3678534"/>
                </a:moveTo>
                <a:cubicBezTo>
                  <a:pt x="6274087" y="3678724"/>
                  <a:pt x="6275424" y="3681698"/>
                  <a:pt x="6277678" y="3684479"/>
                </a:cubicBezTo>
                <a:cubicBezTo>
                  <a:pt x="6275674" y="3686694"/>
                  <a:pt x="6274087" y="3689668"/>
                  <a:pt x="6273042" y="3689289"/>
                </a:cubicBezTo>
                <a:cubicBezTo>
                  <a:pt x="6271458" y="3688655"/>
                  <a:pt x="6270247" y="3685745"/>
                  <a:pt x="6268868" y="3683783"/>
                </a:cubicBezTo>
                <a:cubicBezTo>
                  <a:pt x="6270079" y="3681888"/>
                  <a:pt x="6271414" y="3678408"/>
                  <a:pt x="6272541" y="3678534"/>
                </a:cubicBezTo>
                <a:close/>
                <a:moveTo>
                  <a:pt x="6352329" y="3638369"/>
                </a:moveTo>
                <a:cubicBezTo>
                  <a:pt x="6352287" y="3639255"/>
                  <a:pt x="6352370" y="3640331"/>
                  <a:pt x="6352078" y="3641023"/>
                </a:cubicBezTo>
                <a:cubicBezTo>
                  <a:pt x="6351952" y="3641403"/>
                  <a:pt x="6351199" y="3641276"/>
                  <a:pt x="6350741" y="3641340"/>
                </a:cubicBezTo>
                <a:cubicBezTo>
                  <a:pt x="6350574" y="3640457"/>
                  <a:pt x="6350449" y="3639571"/>
                  <a:pt x="6350281" y="3638749"/>
                </a:cubicBezTo>
                <a:cubicBezTo>
                  <a:pt x="6350950" y="3638623"/>
                  <a:pt x="6351660" y="3638495"/>
                  <a:pt x="6352329" y="3638369"/>
                </a:cubicBezTo>
                <a:close/>
                <a:moveTo>
                  <a:pt x="6256676" y="3584223"/>
                </a:moveTo>
                <a:cubicBezTo>
                  <a:pt x="6257971" y="3585046"/>
                  <a:pt x="6259308" y="3585868"/>
                  <a:pt x="6260603" y="3586691"/>
                </a:cubicBezTo>
                <a:cubicBezTo>
                  <a:pt x="6259265" y="3590488"/>
                  <a:pt x="6257929" y="3594281"/>
                  <a:pt x="6256593" y="3598141"/>
                </a:cubicBezTo>
                <a:cubicBezTo>
                  <a:pt x="6255758" y="3597635"/>
                  <a:pt x="6254882" y="3597066"/>
                  <a:pt x="6254047" y="3596559"/>
                </a:cubicBezTo>
                <a:cubicBezTo>
                  <a:pt x="6254924" y="3592446"/>
                  <a:pt x="6255799" y="3588336"/>
                  <a:pt x="6256676" y="3584223"/>
                </a:cubicBezTo>
                <a:close/>
                <a:moveTo>
                  <a:pt x="6298594" y="3505474"/>
                </a:moveTo>
                <a:cubicBezTo>
                  <a:pt x="6301152" y="3506564"/>
                  <a:pt x="6303292" y="3510059"/>
                  <a:pt x="6304649" y="3517491"/>
                </a:cubicBezTo>
                <a:cubicBezTo>
                  <a:pt x="6299262" y="3522996"/>
                  <a:pt x="6293587" y="3528751"/>
                  <a:pt x="6287532" y="3534949"/>
                </a:cubicBezTo>
                <a:cubicBezTo>
                  <a:pt x="6285359" y="3529194"/>
                  <a:pt x="6283834" y="3523976"/>
                  <a:pt x="6283928" y="3519423"/>
                </a:cubicBezTo>
                <a:cubicBezTo>
                  <a:pt x="6284024" y="3514869"/>
                  <a:pt x="6285735" y="3510979"/>
                  <a:pt x="6290035" y="3507879"/>
                </a:cubicBezTo>
                <a:cubicBezTo>
                  <a:pt x="6293062" y="3505696"/>
                  <a:pt x="6296037" y="3504383"/>
                  <a:pt x="6298594" y="3505474"/>
                </a:cubicBezTo>
                <a:close/>
                <a:moveTo>
                  <a:pt x="6344227" y="3462462"/>
                </a:moveTo>
                <a:cubicBezTo>
                  <a:pt x="6346566" y="3463348"/>
                  <a:pt x="6348861" y="3464171"/>
                  <a:pt x="6351199" y="3465056"/>
                </a:cubicBezTo>
                <a:cubicBezTo>
                  <a:pt x="6350992" y="3466449"/>
                  <a:pt x="6350825" y="3467905"/>
                  <a:pt x="6350615" y="3469292"/>
                </a:cubicBezTo>
                <a:cubicBezTo>
                  <a:pt x="6348235" y="3469040"/>
                  <a:pt x="6345899" y="3468850"/>
                  <a:pt x="6343517" y="3468597"/>
                </a:cubicBezTo>
                <a:cubicBezTo>
                  <a:pt x="6343768" y="3466575"/>
                  <a:pt x="6343978" y="3464551"/>
                  <a:pt x="6344227" y="3462462"/>
                </a:cubicBezTo>
                <a:close/>
                <a:moveTo>
                  <a:pt x="6256593" y="3425081"/>
                </a:moveTo>
                <a:cubicBezTo>
                  <a:pt x="6257470" y="3427043"/>
                  <a:pt x="6258556" y="3428812"/>
                  <a:pt x="6259016" y="3430963"/>
                </a:cubicBezTo>
                <a:cubicBezTo>
                  <a:pt x="6259141" y="3431595"/>
                  <a:pt x="6257261" y="3433114"/>
                  <a:pt x="6256301" y="3434190"/>
                </a:cubicBezTo>
                <a:cubicBezTo>
                  <a:pt x="6255675" y="3432672"/>
                  <a:pt x="6254508" y="3431089"/>
                  <a:pt x="6254548" y="3429634"/>
                </a:cubicBezTo>
                <a:cubicBezTo>
                  <a:pt x="6254632" y="3428052"/>
                  <a:pt x="6255882" y="3426600"/>
                  <a:pt x="6256593" y="3425081"/>
                </a:cubicBezTo>
                <a:close/>
                <a:moveTo>
                  <a:pt x="6313081" y="3416226"/>
                </a:moveTo>
                <a:cubicBezTo>
                  <a:pt x="6313709" y="3416796"/>
                  <a:pt x="6314461" y="3417302"/>
                  <a:pt x="6314878" y="3418121"/>
                </a:cubicBezTo>
                <a:cubicBezTo>
                  <a:pt x="6315087" y="3418437"/>
                  <a:pt x="6314461" y="3419640"/>
                  <a:pt x="6314210" y="3420462"/>
                </a:cubicBezTo>
                <a:cubicBezTo>
                  <a:pt x="6313835" y="3419956"/>
                  <a:pt x="6313250" y="3419577"/>
                  <a:pt x="6313081" y="3418947"/>
                </a:cubicBezTo>
                <a:cubicBezTo>
                  <a:pt x="6312915" y="3418121"/>
                  <a:pt x="6313041" y="3417112"/>
                  <a:pt x="6313081" y="3416226"/>
                </a:cubicBezTo>
                <a:close/>
                <a:moveTo>
                  <a:pt x="6328028" y="3383145"/>
                </a:moveTo>
                <a:cubicBezTo>
                  <a:pt x="6328865" y="3383208"/>
                  <a:pt x="6329740" y="3383270"/>
                  <a:pt x="6330576" y="3383335"/>
                </a:cubicBezTo>
                <a:cubicBezTo>
                  <a:pt x="6330576" y="3396300"/>
                  <a:pt x="6330576" y="3409268"/>
                  <a:pt x="6330576" y="3422171"/>
                </a:cubicBezTo>
                <a:cubicBezTo>
                  <a:pt x="6329239" y="3422108"/>
                  <a:pt x="6327861" y="3422044"/>
                  <a:pt x="6326527" y="3421917"/>
                </a:cubicBezTo>
                <a:cubicBezTo>
                  <a:pt x="6327025" y="3409016"/>
                  <a:pt x="6327527" y="3396110"/>
                  <a:pt x="6328028" y="3383145"/>
                </a:cubicBezTo>
                <a:close/>
                <a:moveTo>
                  <a:pt x="6282436" y="3332859"/>
                </a:moveTo>
                <a:cubicBezTo>
                  <a:pt x="6283020" y="3332289"/>
                  <a:pt x="6284441" y="3333555"/>
                  <a:pt x="6285486" y="3333998"/>
                </a:cubicBezTo>
                <a:cubicBezTo>
                  <a:pt x="6284733" y="3336272"/>
                  <a:pt x="6283980" y="3338613"/>
                  <a:pt x="6283230" y="3340892"/>
                </a:cubicBezTo>
                <a:cubicBezTo>
                  <a:pt x="6282436" y="3339816"/>
                  <a:pt x="6281562" y="3338739"/>
                  <a:pt x="6280725" y="3337601"/>
                </a:cubicBezTo>
                <a:cubicBezTo>
                  <a:pt x="6281268" y="3335956"/>
                  <a:pt x="6281562" y="3333744"/>
                  <a:pt x="6282436" y="3332859"/>
                </a:cubicBezTo>
                <a:close/>
                <a:moveTo>
                  <a:pt x="6311453" y="3329062"/>
                </a:moveTo>
                <a:cubicBezTo>
                  <a:pt x="6306109" y="3344051"/>
                  <a:pt x="6302937" y="3352911"/>
                  <a:pt x="6299514" y="3362523"/>
                </a:cubicBezTo>
                <a:cubicBezTo>
                  <a:pt x="6294628" y="3357968"/>
                  <a:pt x="6292739" y="3353035"/>
                  <a:pt x="6292500" y="3348228"/>
                </a:cubicBezTo>
                <a:cubicBezTo>
                  <a:pt x="6292259" y="3343422"/>
                  <a:pt x="6293668" y="3338741"/>
                  <a:pt x="6295380" y="3334693"/>
                </a:cubicBezTo>
                <a:cubicBezTo>
                  <a:pt x="6296925" y="3330960"/>
                  <a:pt x="6303062" y="3331719"/>
                  <a:pt x="6311453" y="3329062"/>
                </a:cubicBezTo>
                <a:close/>
                <a:moveTo>
                  <a:pt x="6209708" y="3326598"/>
                </a:moveTo>
                <a:cubicBezTo>
                  <a:pt x="6212837" y="3358729"/>
                  <a:pt x="6222276" y="3349367"/>
                  <a:pt x="6231878" y="3338739"/>
                </a:cubicBezTo>
                <a:cubicBezTo>
                  <a:pt x="6232797" y="3341967"/>
                  <a:pt x="6233715" y="3345254"/>
                  <a:pt x="6234633" y="3348482"/>
                </a:cubicBezTo>
                <a:cubicBezTo>
                  <a:pt x="6228996" y="3353730"/>
                  <a:pt x="6223318" y="3359045"/>
                  <a:pt x="6219770" y="3362332"/>
                </a:cubicBezTo>
                <a:lnTo>
                  <a:pt x="6228388" y="3395509"/>
                </a:lnTo>
                <a:lnTo>
                  <a:pt x="6228372" y="3395541"/>
                </a:lnTo>
                <a:lnTo>
                  <a:pt x="6228413" y="3395604"/>
                </a:lnTo>
                <a:lnTo>
                  <a:pt x="6228388" y="3395509"/>
                </a:lnTo>
                <a:lnTo>
                  <a:pt x="6235823" y="3381246"/>
                </a:lnTo>
                <a:cubicBezTo>
                  <a:pt x="6238454" y="3377087"/>
                  <a:pt x="6241752" y="3376312"/>
                  <a:pt x="6247283" y="3387254"/>
                </a:cubicBezTo>
                <a:cubicBezTo>
                  <a:pt x="6244987" y="3394401"/>
                  <a:pt x="6241772" y="3400536"/>
                  <a:pt x="6240978" y="3407371"/>
                </a:cubicBezTo>
                <a:cubicBezTo>
                  <a:pt x="6237054" y="3440895"/>
                  <a:pt x="6241730" y="3475811"/>
                  <a:pt x="6233131" y="3508765"/>
                </a:cubicBezTo>
                <a:cubicBezTo>
                  <a:pt x="6231586" y="3514647"/>
                  <a:pt x="6234089" y="3523123"/>
                  <a:pt x="6235008" y="3530269"/>
                </a:cubicBezTo>
                <a:cubicBezTo>
                  <a:pt x="6235801" y="3536468"/>
                  <a:pt x="6237889" y="3542544"/>
                  <a:pt x="6237889" y="3548615"/>
                </a:cubicBezTo>
                <a:cubicBezTo>
                  <a:pt x="6237723" y="3615912"/>
                  <a:pt x="6241396" y="3626856"/>
                  <a:pt x="6253253" y="3666831"/>
                </a:cubicBezTo>
                <a:cubicBezTo>
                  <a:pt x="6239766" y="3668856"/>
                  <a:pt x="6226868" y="3670818"/>
                  <a:pt x="6213590" y="3672842"/>
                </a:cubicBezTo>
                <a:cubicBezTo>
                  <a:pt x="6212129" y="3662089"/>
                  <a:pt x="6210626" y="3651144"/>
                  <a:pt x="6208872" y="3638495"/>
                </a:cubicBezTo>
                <a:cubicBezTo>
                  <a:pt x="6201733" y="3639192"/>
                  <a:pt x="6195804" y="3639698"/>
                  <a:pt x="6189168" y="3640331"/>
                </a:cubicBezTo>
                <a:cubicBezTo>
                  <a:pt x="6185993" y="3658672"/>
                  <a:pt x="6182987" y="3675813"/>
                  <a:pt x="6179562" y="3695486"/>
                </a:cubicBezTo>
                <a:cubicBezTo>
                  <a:pt x="6177018" y="3690171"/>
                  <a:pt x="6175430" y="3688402"/>
                  <a:pt x="6175512" y="3686883"/>
                </a:cubicBezTo>
                <a:cubicBezTo>
                  <a:pt x="6181526" y="3604023"/>
                  <a:pt x="6186952" y="3521098"/>
                  <a:pt x="6194094" y="3438427"/>
                </a:cubicBezTo>
                <a:cubicBezTo>
                  <a:pt x="6197140" y="3403257"/>
                  <a:pt x="6203695" y="3368788"/>
                  <a:pt x="6209708" y="3326598"/>
                </a:cubicBezTo>
                <a:close/>
                <a:moveTo>
                  <a:pt x="6333414" y="3325079"/>
                </a:moveTo>
                <a:cubicBezTo>
                  <a:pt x="6334291" y="3326214"/>
                  <a:pt x="6335795" y="3327293"/>
                  <a:pt x="6335878" y="3328555"/>
                </a:cubicBezTo>
                <a:cubicBezTo>
                  <a:pt x="6335961" y="3330074"/>
                  <a:pt x="6334834" y="3331719"/>
                  <a:pt x="6334166" y="3333364"/>
                </a:cubicBezTo>
                <a:cubicBezTo>
                  <a:pt x="6333247" y="3332162"/>
                  <a:pt x="6331663" y="3331087"/>
                  <a:pt x="6331579" y="3329758"/>
                </a:cubicBezTo>
                <a:cubicBezTo>
                  <a:pt x="6331450" y="3328302"/>
                  <a:pt x="6332745" y="3326660"/>
                  <a:pt x="6333414" y="3325079"/>
                </a:cubicBezTo>
                <a:close/>
                <a:moveTo>
                  <a:pt x="6153762" y="3298511"/>
                </a:moveTo>
                <a:cubicBezTo>
                  <a:pt x="6154556" y="3299840"/>
                  <a:pt x="6155349" y="3301233"/>
                  <a:pt x="6156143" y="3302621"/>
                </a:cubicBezTo>
                <a:cubicBezTo>
                  <a:pt x="6155641" y="3304266"/>
                  <a:pt x="6155140" y="3305911"/>
                  <a:pt x="6154596" y="3307494"/>
                </a:cubicBezTo>
                <a:cubicBezTo>
                  <a:pt x="6153552" y="3306545"/>
                  <a:pt x="6151591" y="3305279"/>
                  <a:pt x="6151676" y="3304772"/>
                </a:cubicBezTo>
                <a:cubicBezTo>
                  <a:pt x="6152048" y="3302557"/>
                  <a:pt x="6153008" y="3300536"/>
                  <a:pt x="6153762" y="3298511"/>
                </a:cubicBezTo>
                <a:close/>
                <a:moveTo>
                  <a:pt x="6303528" y="3288792"/>
                </a:moveTo>
                <a:lnTo>
                  <a:pt x="6306484" y="3314198"/>
                </a:lnTo>
                <a:cubicBezTo>
                  <a:pt x="6304397" y="3314198"/>
                  <a:pt x="6302310" y="3314134"/>
                  <a:pt x="6300263" y="3314134"/>
                </a:cubicBezTo>
                <a:close/>
                <a:moveTo>
                  <a:pt x="6303772" y="3287447"/>
                </a:moveTo>
                <a:lnTo>
                  <a:pt x="6303605" y="3288199"/>
                </a:lnTo>
                <a:lnTo>
                  <a:pt x="6303528" y="3288792"/>
                </a:lnTo>
                <a:lnTo>
                  <a:pt x="6303439" y="3288010"/>
                </a:lnTo>
                <a:close/>
                <a:moveTo>
                  <a:pt x="6231586" y="3284027"/>
                </a:moveTo>
                <a:cubicBezTo>
                  <a:pt x="6231502" y="3284976"/>
                  <a:pt x="6231586" y="3285989"/>
                  <a:pt x="6231335" y="3286745"/>
                </a:cubicBezTo>
                <a:cubicBezTo>
                  <a:pt x="6231210" y="3287124"/>
                  <a:pt x="6230416" y="3286998"/>
                  <a:pt x="6229956" y="3287124"/>
                </a:cubicBezTo>
                <a:cubicBezTo>
                  <a:pt x="6229831" y="3286242"/>
                  <a:pt x="6229664" y="3285353"/>
                  <a:pt x="6229538" y="3284470"/>
                </a:cubicBezTo>
                <a:cubicBezTo>
                  <a:pt x="6230206" y="3284344"/>
                  <a:pt x="6230918" y="3284154"/>
                  <a:pt x="6231586" y="3284027"/>
                </a:cubicBezTo>
                <a:close/>
                <a:moveTo>
                  <a:pt x="6137855" y="3277007"/>
                </a:moveTo>
                <a:cubicBezTo>
                  <a:pt x="6138856" y="3276692"/>
                  <a:pt x="6140111" y="3277956"/>
                  <a:pt x="6141238" y="3278589"/>
                </a:cubicBezTo>
                <a:cubicBezTo>
                  <a:pt x="6140695" y="3280104"/>
                  <a:pt x="6140277" y="3282572"/>
                  <a:pt x="6139483" y="3282951"/>
                </a:cubicBezTo>
                <a:cubicBezTo>
                  <a:pt x="6138606" y="3283395"/>
                  <a:pt x="6137312" y="3281876"/>
                  <a:pt x="6136227" y="3281180"/>
                </a:cubicBezTo>
                <a:cubicBezTo>
                  <a:pt x="6136769" y="3279724"/>
                  <a:pt x="6137144" y="3277256"/>
                  <a:pt x="6137855" y="3277007"/>
                </a:cubicBezTo>
                <a:close/>
                <a:moveTo>
                  <a:pt x="6307027" y="3272830"/>
                </a:moveTo>
                <a:cubicBezTo>
                  <a:pt x="6308198" y="3273906"/>
                  <a:pt x="6309326" y="3274981"/>
                  <a:pt x="6310495" y="3276121"/>
                </a:cubicBezTo>
                <a:lnTo>
                  <a:pt x="6303772" y="3287447"/>
                </a:lnTo>
                <a:close/>
                <a:moveTo>
                  <a:pt x="6148125" y="3240382"/>
                </a:moveTo>
                <a:cubicBezTo>
                  <a:pt x="6148501" y="3241648"/>
                  <a:pt x="6148877" y="3242976"/>
                  <a:pt x="6149252" y="3244239"/>
                </a:cubicBezTo>
                <a:cubicBezTo>
                  <a:pt x="6148668" y="3244496"/>
                  <a:pt x="6147915" y="3245128"/>
                  <a:pt x="6147541" y="3244811"/>
                </a:cubicBezTo>
                <a:cubicBezTo>
                  <a:pt x="6147121" y="3244496"/>
                  <a:pt x="6147039" y="3243230"/>
                  <a:pt x="6146829" y="3242597"/>
                </a:cubicBezTo>
                <a:cubicBezTo>
                  <a:pt x="6147289" y="3241837"/>
                  <a:pt x="6147708" y="3241141"/>
                  <a:pt x="6148125" y="3240382"/>
                </a:cubicBezTo>
                <a:close/>
                <a:moveTo>
                  <a:pt x="6329866" y="3232665"/>
                </a:moveTo>
                <a:cubicBezTo>
                  <a:pt x="6330410" y="3232349"/>
                  <a:pt x="6331078" y="3232602"/>
                  <a:pt x="6331663" y="3232665"/>
                </a:cubicBezTo>
                <a:cubicBezTo>
                  <a:pt x="6331243" y="3233615"/>
                  <a:pt x="6330951" y="3234817"/>
                  <a:pt x="6330410" y="3235450"/>
                </a:cubicBezTo>
                <a:cubicBezTo>
                  <a:pt x="6330201" y="3235639"/>
                  <a:pt x="6329407" y="3234753"/>
                  <a:pt x="6328865" y="3234374"/>
                </a:cubicBezTo>
                <a:cubicBezTo>
                  <a:pt x="6329197" y="3233741"/>
                  <a:pt x="6329449" y="3232856"/>
                  <a:pt x="6329866" y="3232665"/>
                </a:cubicBezTo>
                <a:close/>
                <a:moveTo>
                  <a:pt x="6181609" y="3230261"/>
                </a:moveTo>
                <a:cubicBezTo>
                  <a:pt x="6183071" y="3230957"/>
                  <a:pt x="6184575" y="3231716"/>
                  <a:pt x="6186034" y="3232413"/>
                </a:cubicBezTo>
                <a:cubicBezTo>
                  <a:pt x="6184325" y="3240762"/>
                  <a:pt x="6182571" y="3249111"/>
                  <a:pt x="6180816" y="3257397"/>
                </a:cubicBezTo>
                <a:cubicBezTo>
                  <a:pt x="6179397" y="3256701"/>
                  <a:pt x="6177935" y="3256005"/>
                  <a:pt x="6176516" y="3255309"/>
                </a:cubicBezTo>
                <a:cubicBezTo>
                  <a:pt x="6178228" y="3246959"/>
                  <a:pt x="6179897" y="3238610"/>
                  <a:pt x="6181609" y="3230261"/>
                </a:cubicBezTo>
                <a:close/>
                <a:moveTo>
                  <a:pt x="6156016" y="3128802"/>
                </a:moveTo>
                <a:cubicBezTo>
                  <a:pt x="6154346" y="3133042"/>
                  <a:pt x="6153510" y="3137282"/>
                  <a:pt x="6151634" y="3139303"/>
                </a:cubicBezTo>
                <a:cubicBezTo>
                  <a:pt x="6149252" y="3141834"/>
                  <a:pt x="6146039" y="3142530"/>
                  <a:pt x="6141694" y="3144745"/>
                </a:cubicBezTo>
                <a:cubicBezTo>
                  <a:pt x="6146081" y="3128802"/>
                  <a:pt x="6146081" y="3128802"/>
                  <a:pt x="6156016" y="3128802"/>
                </a:cubicBezTo>
                <a:close/>
                <a:moveTo>
                  <a:pt x="6329490" y="3110018"/>
                </a:moveTo>
                <a:cubicBezTo>
                  <a:pt x="6329824" y="3111664"/>
                  <a:pt x="6330702" y="3113685"/>
                  <a:pt x="6330367" y="3114951"/>
                </a:cubicBezTo>
                <a:cubicBezTo>
                  <a:pt x="6329950" y="3116470"/>
                  <a:pt x="6328488" y="3117292"/>
                  <a:pt x="6327485" y="3118431"/>
                </a:cubicBezTo>
                <a:cubicBezTo>
                  <a:pt x="6327151" y="3116850"/>
                  <a:pt x="6326817" y="3115204"/>
                  <a:pt x="6326440" y="3113495"/>
                </a:cubicBezTo>
                <a:cubicBezTo>
                  <a:pt x="6327443" y="3112360"/>
                  <a:pt x="6328445" y="3111221"/>
                  <a:pt x="6329490" y="3110018"/>
                </a:cubicBezTo>
                <a:close/>
                <a:moveTo>
                  <a:pt x="6121196" y="3088767"/>
                </a:moveTo>
                <a:cubicBezTo>
                  <a:pt x="6125286" y="3098189"/>
                  <a:pt x="6130340" y="3104580"/>
                  <a:pt x="6129714" y="3109322"/>
                </a:cubicBezTo>
                <a:cubicBezTo>
                  <a:pt x="6128210" y="3121275"/>
                  <a:pt x="6124161" y="3132472"/>
                  <a:pt x="6121111" y="3143986"/>
                </a:cubicBezTo>
                <a:cubicBezTo>
                  <a:pt x="6119444" y="3143226"/>
                  <a:pt x="6117773" y="3142530"/>
                  <a:pt x="6116102" y="3141771"/>
                </a:cubicBezTo>
                <a:cubicBezTo>
                  <a:pt x="6117648" y="3125895"/>
                  <a:pt x="6119192" y="3109892"/>
                  <a:pt x="6121196" y="3088767"/>
                </a:cubicBezTo>
                <a:close/>
                <a:moveTo>
                  <a:pt x="6208288" y="3088389"/>
                </a:moveTo>
                <a:cubicBezTo>
                  <a:pt x="6209206" y="3088514"/>
                  <a:pt x="6210836" y="3088451"/>
                  <a:pt x="6210877" y="3088705"/>
                </a:cubicBezTo>
                <a:cubicBezTo>
                  <a:pt x="6211085" y="3091295"/>
                  <a:pt x="6211003" y="3093953"/>
                  <a:pt x="6211003" y="3097746"/>
                </a:cubicBezTo>
                <a:cubicBezTo>
                  <a:pt x="6209499" y="3095851"/>
                  <a:pt x="6208370" y="3095091"/>
                  <a:pt x="6208164" y="3093953"/>
                </a:cubicBezTo>
                <a:cubicBezTo>
                  <a:pt x="6207868" y="3092244"/>
                  <a:pt x="6208246" y="3090283"/>
                  <a:pt x="6208288" y="3088389"/>
                </a:cubicBezTo>
                <a:close/>
                <a:moveTo>
                  <a:pt x="6176683" y="3073018"/>
                </a:moveTo>
                <a:cubicBezTo>
                  <a:pt x="6180773" y="3074786"/>
                  <a:pt x="6186536" y="3074659"/>
                  <a:pt x="6188582" y="3078773"/>
                </a:cubicBezTo>
                <a:cubicBezTo>
                  <a:pt x="6194010" y="3089649"/>
                  <a:pt x="6189375" y="3104390"/>
                  <a:pt x="6178104" y="3114951"/>
                </a:cubicBezTo>
                <a:cubicBezTo>
                  <a:pt x="6174305" y="3106854"/>
                  <a:pt x="6184866" y="3094838"/>
                  <a:pt x="6175179" y="3088071"/>
                </a:cubicBezTo>
                <a:cubicBezTo>
                  <a:pt x="6174344" y="3087498"/>
                  <a:pt x="6176099" y="3078203"/>
                  <a:pt x="6176683" y="3073018"/>
                </a:cubicBezTo>
                <a:close/>
                <a:moveTo>
                  <a:pt x="6332538" y="3057707"/>
                </a:moveTo>
                <a:cubicBezTo>
                  <a:pt x="6333205" y="3058910"/>
                  <a:pt x="6333915" y="3060113"/>
                  <a:pt x="6334584" y="3061315"/>
                </a:cubicBezTo>
                <a:cubicBezTo>
                  <a:pt x="6334083" y="3061884"/>
                  <a:pt x="6333289" y="3063023"/>
                  <a:pt x="6333205" y="3062897"/>
                </a:cubicBezTo>
                <a:cubicBezTo>
                  <a:pt x="6332412" y="3061821"/>
                  <a:pt x="6331786" y="3060555"/>
                  <a:pt x="6331078" y="3059352"/>
                </a:cubicBezTo>
                <a:cubicBezTo>
                  <a:pt x="6331579" y="3058846"/>
                  <a:pt x="6332036" y="3058277"/>
                  <a:pt x="6332538" y="3057707"/>
                </a:cubicBezTo>
                <a:close/>
                <a:moveTo>
                  <a:pt x="6204823" y="3047903"/>
                </a:moveTo>
                <a:cubicBezTo>
                  <a:pt x="6206411" y="3048218"/>
                  <a:pt x="6208037" y="3048472"/>
                  <a:pt x="6209623" y="3048789"/>
                </a:cubicBezTo>
                <a:cubicBezTo>
                  <a:pt x="6208789" y="3054353"/>
                  <a:pt x="6207954" y="3059986"/>
                  <a:pt x="6207118" y="3065550"/>
                </a:cubicBezTo>
                <a:cubicBezTo>
                  <a:pt x="6206035" y="3065234"/>
                  <a:pt x="6204989" y="3064917"/>
                  <a:pt x="6203903" y="3064602"/>
                </a:cubicBezTo>
                <a:cubicBezTo>
                  <a:pt x="6204155" y="3059036"/>
                  <a:pt x="6204488" y="3053472"/>
                  <a:pt x="6204823" y="3047903"/>
                </a:cubicBezTo>
                <a:close/>
                <a:moveTo>
                  <a:pt x="6132760" y="3022854"/>
                </a:moveTo>
                <a:cubicBezTo>
                  <a:pt x="6137938" y="3042843"/>
                  <a:pt x="6134891" y="3055809"/>
                  <a:pt x="6127752" y="3072761"/>
                </a:cubicBezTo>
                <a:cubicBezTo>
                  <a:pt x="6125434" y="3063053"/>
                  <a:pt x="6124307" y="3054799"/>
                  <a:pt x="6124949" y="3046861"/>
                </a:cubicBezTo>
                <a:cubicBezTo>
                  <a:pt x="6125591" y="3038923"/>
                  <a:pt x="6128002" y="3031301"/>
                  <a:pt x="6132760" y="3022854"/>
                </a:cubicBezTo>
                <a:close/>
                <a:moveTo>
                  <a:pt x="6208246" y="3000844"/>
                </a:moveTo>
                <a:cubicBezTo>
                  <a:pt x="6208413" y="3002488"/>
                  <a:pt x="6208580" y="3004134"/>
                  <a:pt x="6208748" y="3005775"/>
                </a:cubicBezTo>
                <a:cubicBezTo>
                  <a:pt x="6208120" y="3005965"/>
                  <a:pt x="6207494" y="3006222"/>
                  <a:pt x="6206868" y="3006412"/>
                </a:cubicBezTo>
                <a:cubicBezTo>
                  <a:pt x="6206701" y="3004767"/>
                  <a:pt x="6206494" y="3003121"/>
                  <a:pt x="6206452" y="3001476"/>
                </a:cubicBezTo>
                <a:cubicBezTo>
                  <a:pt x="6206452" y="3001286"/>
                  <a:pt x="6207620" y="3001033"/>
                  <a:pt x="6208246" y="3000844"/>
                </a:cubicBezTo>
                <a:close/>
                <a:moveTo>
                  <a:pt x="6078055" y="2907870"/>
                </a:moveTo>
                <a:lnTo>
                  <a:pt x="6078109" y="2908431"/>
                </a:lnTo>
                <a:lnTo>
                  <a:pt x="6077921" y="2908890"/>
                </a:lnTo>
                <a:lnTo>
                  <a:pt x="6077984" y="2908305"/>
                </a:lnTo>
                <a:close/>
                <a:moveTo>
                  <a:pt x="6327443" y="2884963"/>
                </a:moveTo>
                <a:cubicBezTo>
                  <a:pt x="6327443" y="2885978"/>
                  <a:pt x="6327609" y="2887053"/>
                  <a:pt x="6327403" y="2887939"/>
                </a:cubicBezTo>
                <a:cubicBezTo>
                  <a:pt x="6327277" y="2888507"/>
                  <a:pt x="6326569" y="2888761"/>
                  <a:pt x="6326109" y="2889141"/>
                </a:cubicBezTo>
                <a:cubicBezTo>
                  <a:pt x="6325817" y="2888255"/>
                  <a:pt x="6325566" y="2887369"/>
                  <a:pt x="6325274" y="2886483"/>
                </a:cubicBezTo>
                <a:cubicBezTo>
                  <a:pt x="6325983" y="2885978"/>
                  <a:pt x="6326733" y="2885470"/>
                  <a:pt x="6327443" y="2884963"/>
                </a:cubicBezTo>
                <a:close/>
                <a:moveTo>
                  <a:pt x="6156143" y="2880349"/>
                </a:moveTo>
                <a:cubicBezTo>
                  <a:pt x="6156727" y="2880349"/>
                  <a:pt x="6157478" y="2880032"/>
                  <a:pt x="6157810" y="2880411"/>
                </a:cubicBezTo>
                <a:cubicBezTo>
                  <a:pt x="6158144" y="2880854"/>
                  <a:pt x="6158061" y="2881990"/>
                  <a:pt x="6158187" y="2882876"/>
                </a:cubicBezTo>
                <a:cubicBezTo>
                  <a:pt x="6157225" y="2882876"/>
                  <a:pt x="6156310" y="2882813"/>
                  <a:pt x="6155349" y="2882813"/>
                </a:cubicBezTo>
                <a:cubicBezTo>
                  <a:pt x="6155600" y="2881990"/>
                  <a:pt x="6155892" y="2881171"/>
                  <a:pt x="6156143" y="2880349"/>
                </a:cubicBezTo>
                <a:close/>
                <a:moveTo>
                  <a:pt x="6084624" y="2867379"/>
                </a:moveTo>
                <a:cubicBezTo>
                  <a:pt x="6083161" y="2876330"/>
                  <a:pt x="6081971" y="2883684"/>
                  <a:pt x="6080912" y="2890238"/>
                </a:cubicBezTo>
                <a:lnTo>
                  <a:pt x="6078055" y="2907870"/>
                </a:lnTo>
                <a:lnTo>
                  <a:pt x="6076214" y="2889259"/>
                </a:lnTo>
                <a:cubicBezTo>
                  <a:pt x="6076470" y="2882515"/>
                  <a:pt x="6078444" y="2875320"/>
                  <a:pt x="6084624" y="2867379"/>
                </a:cubicBezTo>
                <a:close/>
                <a:moveTo>
                  <a:pt x="6136400" y="2782619"/>
                </a:moveTo>
                <a:lnTo>
                  <a:pt x="6135269" y="2792994"/>
                </a:lnTo>
                <a:cubicBezTo>
                  <a:pt x="6134432" y="2792551"/>
                  <a:pt x="6133596" y="2792171"/>
                  <a:pt x="6132760" y="2791729"/>
                </a:cubicBezTo>
                <a:close/>
                <a:moveTo>
                  <a:pt x="6136684" y="2781437"/>
                </a:moveTo>
                <a:lnTo>
                  <a:pt x="6136601" y="2782118"/>
                </a:lnTo>
                <a:lnTo>
                  <a:pt x="6136400" y="2782619"/>
                </a:lnTo>
                <a:lnTo>
                  <a:pt x="6136476" y="2781927"/>
                </a:lnTo>
                <a:close/>
                <a:moveTo>
                  <a:pt x="6137938" y="2771172"/>
                </a:moveTo>
                <a:cubicBezTo>
                  <a:pt x="6138774" y="2771616"/>
                  <a:pt x="6139609" y="2772059"/>
                  <a:pt x="6140444" y="2772566"/>
                </a:cubicBezTo>
                <a:lnTo>
                  <a:pt x="6136684" y="2781437"/>
                </a:lnTo>
                <a:close/>
                <a:moveTo>
                  <a:pt x="6148627" y="2585971"/>
                </a:moveTo>
                <a:cubicBezTo>
                  <a:pt x="6149462" y="2586347"/>
                  <a:pt x="6150339" y="2586663"/>
                  <a:pt x="6151174" y="2587043"/>
                </a:cubicBezTo>
                <a:cubicBezTo>
                  <a:pt x="6150840" y="2587803"/>
                  <a:pt x="6150548" y="2588879"/>
                  <a:pt x="6150089" y="2589194"/>
                </a:cubicBezTo>
                <a:cubicBezTo>
                  <a:pt x="6149670" y="2589385"/>
                  <a:pt x="6149001" y="2588815"/>
                  <a:pt x="6148417" y="2588562"/>
                </a:cubicBezTo>
                <a:cubicBezTo>
                  <a:pt x="6148501" y="2587676"/>
                  <a:pt x="6148584" y="2586790"/>
                  <a:pt x="6148627" y="2585971"/>
                </a:cubicBezTo>
                <a:close/>
                <a:moveTo>
                  <a:pt x="6176766" y="2381977"/>
                </a:moveTo>
                <a:cubicBezTo>
                  <a:pt x="6177935" y="2382421"/>
                  <a:pt x="6179103" y="2382864"/>
                  <a:pt x="6180271" y="2383306"/>
                </a:cubicBezTo>
                <a:cubicBezTo>
                  <a:pt x="6179440" y="2387669"/>
                  <a:pt x="6178646" y="2392036"/>
                  <a:pt x="6177812" y="2396398"/>
                </a:cubicBezTo>
                <a:cubicBezTo>
                  <a:pt x="6176766" y="2396086"/>
                  <a:pt x="6175722" y="2395767"/>
                  <a:pt x="6174719" y="2395449"/>
                </a:cubicBezTo>
                <a:cubicBezTo>
                  <a:pt x="6175388" y="2390960"/>
                  <a:pt x="6176099" y="2386471"/>
                  <a:pt x="6176766" y="2381977"/>
                </a:cubicBezTo>
                <a:close/>
                <a:moveTo>
                  <a:pt x="6195262" y="2343078"/>
                </a:moveTo>
                <a:cubicBezTo>
                  <a:pt x="6195347" y="2342952"/>
                  <a:pt x="6196221" y="2344027"/>
                  <a:pt x="6196723" y="2344598"/>
                </a:cubicBezTo>
                <a:cubicBezTo>
                  <a:pt x="6196096" y="2345859"/>
                  <a:pt x="6195473" y="2347188"/>
                  <a:pt x="6194803" y="2348454"/>
                </a:cubicBezTo>
                <a:cubicBezTo>
                  <a:pt x="6194302" y="2347947"/>
                  <a:pt x="6193759" y="2347441"/>
                  <a:pt x="6193258" y="2346871"/>
                </a:cubicBezTo>
                <a:cubicBezTo>
                  <a:pt x="6193926" y="2345610"/>
                  <a:pt x="6194510" y="2344214"/>
                  <a:pt x="6195262" y="2343078"/>
                </a:cubicBezTo>
                <a:close/>
                <a:moveTo>
                  <a:pt x="6279347" y="2267680"/>
                </a:moveTo>
                <a:cubicBezTo>
                  <a:pt x="6281311" y="2294627"/>
                  <a:pt x="6275549" y="2326126"/>
                  <a:pt x="6262772" y="2334792"/>
                </a:cubicBezTo>
                <a:cubicBezTo>
                  <a:pt x="6249872" y="2343521"/>
                  <a:pt x="6240936" y="2357372"/>
                  <a:pt x="6231166" y="2375147"/>
                </a:cubicBezTo>
                <a:cubicBezTo>
                  <a:pt x="6234131" y="2336184"/>
                  <a:pt x="6261602" y="2276726"/>
                  <a:pt x="6279347" y="2267680"/>
                </a:cubicBezTo>
                <a:close/>
                <a:moveTo>
                  <a:pt x="6292541" y="2264517"/>
                </a:moveTo>
                <a:cubicBezTo>
                  <a:pt x="6293043" y="2265592"/>
                  <a:pt x="6293627" y="2266667"/>
                  <a:pt x="6294043" y="2267870"/>
                </a:cubicBezTo>
                <a:cubicBezTo>
                  <a:pt x="6294084" y="2268060"/>
                  <a:pt x="6293294" y="2268946"/>
                  <a:pt x="6292876" y="2269453"/>
                </a:cubicBezTo>
                <a:cubicBezTo>
                  <a:pt x="6292541" y="2268693"/>
                  <a:pt x="6292249" y="2267934"/>
                  <a:pt x="6291915" y="2267111"/>
                </a:cubicBezTo>
                <a:cubicBezTo>
                  <a:pt x="6292124" y="2266225"/>
                  <a:pt x="6292333" y="2265402"/>
                  <a:pt x="6292541" y="2264517"/>
                </a:cubicBezTo>
                <a:close/>
                <a:moveTo>
                  <a:pt x="6203323" y="2250896"/>
                </a:moveTo>
                <a:lnTo>
                  <a:pt x="6201690" y="2268440"/>
                </a:lnTo>
                <a:cubicBezTo>
                  <a:pt x="6200230" y="2267364"/>
                  <a:pt x="6198810" y="2266288"/>
                  <a:pt x="6197348" y="2265213"/>
                </a:cubicBezTo>
                <a:close/>
                <a:moveTo>
                  <a:pt x="6203356" y="2250538"/>
                </a:moveTo>
                <a:lnTo>
                  <a:pt x="6203399" y="2250569"/>
                </a:lnTo>
                <a:lnTo>
                  <a:pt x="6203428" y="2250642"/>
                </a:lnTo>
                <a:lnTo>
                  <a:pt x="6203323" y="2250896"/>
                </a:lnTo>
                <a:close/>
                <a:moveTo>
                  <a:pt x="6305065" y="2179380"/>
                </a:moveTo>
                <a:cubicBezTo>
                  <a:pt x="6318176" y="2197847"/>
                  <a:pt x="6318176" y="2197847"/>
                  <a:pt x="6305065" y="2213597"/>
                </a:cubicBezTo>
                <a:cubicBezTo>
                  <a:pt x="6305065" y="2202151"/>
                  <a:pt x="6305065" y="2191776"/>
                  <a:pt x="6305065" y="2179380"/>
                </a:cubicBezTo>
                <a:close/>
                <a:moveTo>
                  <a:pt x="6368527" y="2154142"/>
                </a:moveTo>
                <a:cubicBezTo>
                  <a:pt x="6369948" y="2154391"/>
                  <a:pt x="6371365" y="2154649"/>
                  <a:pt x="6372743" y="2154901"/>
                </a:cubicBezTo>
                <a:cubicBezTo>
                  <a:pt x="6372492" y="2161416"/>
                  <a:pt x="6372241" y="2167867"/>
                  <a:pt x="6371992" y="2174381"/>
                </a:cubicBezTo>
                <a:cubicBezTo>
                  <a:pt x="6370155" y="2174128"/>
                  <a:pt x="6368318" y="2173939"/>
                  <a:pt x="6366482" y="2173686"/>
                </a:cubicBezTo>
                <a:cubicBezTo>
                  <a:pt x="6367149" y="2167171"/>
                  <a:pt x="6367818" y="2160656"/>
                  <a:pt x="6368527" y="2154142"/>
                </a:cubicBezTo>
                <a:close/>
                <a:moveTo>
                  <a:pt x="6387774" y="2126690"/>
                </a:moveTo>
                <a:cubicBezTo>
                  <a:pt x="6388651" y="2126752"/>
                  <a:pt x="6389569" y="2126816"/>
                  <a:pt x="6390446" y="2126880"/>
                </a:cubicBezTo>
                <a:cubicBezTo>
                  <a:pt x="6390278" y="2131622"/>
                  <a:pt x="6390071" y="2136368"/>
                  <a:pt x="6389904" y="2141110"/>
                </a:cubicBezTo>
                <a:cubicBezTo>
                  <a:pt x="6389067" y="2141047"/>
                  <a:pt x="6388192" y="2140984"/>
                  <a:pt x="6387356" y="2140920"/>
                </a:cubicBezTo>
                <a:cubicBezTo>
                  <a:pt x="6387482" y="2136115"/>
                  <a:pt x="6387648" y="2131432"/>
                  <a:pt x="6387774" y="2126690"/>
                </a:cubicBezTo>
                <a:close/>
                <a:moveTo>
                  <a:pt x="6514613" y="2122830"/>
                </a:moveTo>
                <a:cubicBezTo>
                  <a:pt x="6516199" y="2123146"/>
                  <a:pt x="6517826" y="2123399"/>
                  <a:pt x="6519414" y="2123715"/>
                </a:cubicBezTo>
                <a:cubicBezTo>
                  <a:pt x="6518871" y="2130297"/>
                  <a:pt x="6518286" y="2136874"/>
                  <a:pt x="6517742" y="2143451"/>
                </a:cubicBezTo>
                <a:cubicBezTo>
                  <a:pt x="6516241" y="2143198"/>
                  <a:pt x="6514737" y="2142882"/>
                  <a:pt x="6513193" y="2142629"/>
                </a:cubicBezTo>
                <a:cubicBezTo>
                  <a:pt x="6513651" y="2135988"/>
                  <a:pt x="6514112" y="2129411"/>
                  <a:pt x="6514613" y="2122830"/>
                </a:cubicBezTo>
                <a:close/>
                <a:moveTo>
                  <a:pt x="6313875" y="2110434"/>
                </a:moveTo>
                <a:cubicBezTo>
                  <a:pt x="6313875" y="2121441"/>
                  <a:pt x="6313875" y="2132508"/>
                  <a:pt x="6313875" y="2143515"/>
                </a:cubicBezTo>
                <a:cubicBezTo>
                  <a:pt x="6313165" y="2143515"/>
                  <a:pt x="6312497" y="2143515"/>
                  <a:pt x="6311788" y="2143451"/>
                </a:cubicBezTo>
                <a:cubicBezTo>
                  <a:pt x="6311286" y="2132698"/>
                  <a:pt x="6310742" y="2121947"/>
                  <a:pt x="6310241" y="2111130"/>
                </a:cubicBezTo>
                <a:cubicBezTo>
                  <a:pt x="6311453" y="2110877"/>
                  <a:pt x="6312664" y="2110687"/>
                  <a:pt x="6313875" y="2110434"/>
                </a:cubicBezTo>
                <a:close/>
                <a:moveTo>
                  <a:pt x="6516535" y="2098097"/>
                </a:moveTo>
                <a:cubicBezTo>
                  <a:pt x="6517119" y="2099110"/>
                  <a:pt x="6517660" y="2100059"/>
                  <a:pt x="6518244" y="2101072"/>
                </a:cubicBezTo>
                <a:cubicBezTo>
                  <a:pt x="6517701" y="2101451"/>
                  <a:pt x="6517200" y="2101831"/>
                  <a:pt x="6516660" y="2102274"/>
                </a:cubicBezTo>
                <a:cubicBezTo>
                  <a:pt x="6516325" y="2101641"/>
                  <a:pt x="6515698" y="2101008"/>
                  <a:pt x="6515698" y="2100439"/>
                </a:cubicBezTo>
                <a:cubicBezTo>
                  <a:pt x="6515698" y="2099616"/>
                  <a:pt x="6516241" y="2098861"/>
                  <a:pt x="6516535" y="2098097"/>
                </a:cubicBezTo>
                <a:close/>
                <a:moveTo>
                  <a:pt x="6324063" y="2065779"/>
                </a:moveTo>
                <a:cubicBezTo>
                  <a:pt x="6325733" y="2068686"/>
                  <a:pt x="6327443" y="2071661"/>
                  <a:pt x="6329114" y="2074568"/>
                </a:cubicBezTo>
                <a:cubicBezTo>
                  <a:pt x="6327903" y="2076277"/>
                  <a:pt x="6326733" y="2077985"/>
                  <a:pt x="6325524" y="2079694"/>
                </a:cubicBezTo>
                <a:cubicBezTo>
                  <a:pt x="6324063" y="2076277"/>
                  <a:pt x="6322601" y="2072863"/>
                  <a:pt x="6321138" y="2069446"/>
                </a:cubicBezTo>
                <a:cubicBezTo>
                  <a:pt x="6322099" y="2068244"/>
                  <a:pt x="6323059" y="2066978"/>
                  <a:pt x="6324063" y="2065779"/>
                </a:cubicBezTo>
                <a:close/>
                <a:moveTo>
                  <a:pt x="6346233" y="2044208"/>
                </a:moveTo>
                <a:cubicBezTo>
                  <a:pt x="6346985" y="2044461"/>
                  <a:pt x="6347778" y="2044714"/>
                  <a:pt x="6348527" y="2044967"/>
                </a:cubicBezTo>
                <a:cubicBezTo>
                  <a:pt x="6348359" y="2045853"/>
                  <a:pt x="6348109" y="2046739"/>
                  <a:pt x="6347903" y="2047625"/>
                </a:cubicBezTo>
                <a:cubicBezTo>
                  <a:pt x="6347360" y="2047499"/>
                  <a:pt x="6346525" y="2047562"/>
                  <a:pt x="6346357" y="2047118"/>
                </a:cubicBezTo>
                <a:cubicBezTo>
                  <a:pt x="6346106" y="2046359"/>
                  <a:pt x="6346274" y="2045221"/>
                  <a:pt x="6346233" y="2044208"/>
                </a:cubicBezTo>
                <a:close/>
                <a:moveTo>
                  <a:pt x="6338592" y="1955718"/>
                </a:moveTo>
                <a:cubicBezTo>
                  <a:pt x="6339803" y="1956917"/>
                  <a:pt x="6341013" y="1958123"/>
                  <a:pt x="6342184" y="1959322"/>
                </a:cubicBezTo>
                <a:cubicBezTo>
                  <a:pt x="6340053" y="1963625"/>
                  <a:pt x="6337965" y="1967987"/>
                  <a:pt x="6335837" y="1972291"/>
                </a:cubicBezTo>
                <a:cubicBezTo>
                  <a:pt x="6335043" y="1971532"/>
                  <a:pt x="6334250" y="1970772"/>
                  <a:pt x="6333456" y="1970012"/>
                </a:cubicBezTo>
                <a:cubicBezTo>
                  <a:pt x="6335167" y="1965270"/>
                  <a:pt x="6336881" y="1960461"/>
                  <a:pt x="6338592" y="1955718"/>
                </a:cubicBezTo>
                <a:close/>
                <a:moveTo>
                  <a:pt x="6310910" y="1895438"/>
                </a:moveTo>
                <a:cubicBezTo>
                  <a:pt x="6311621" y="1895754"/>
                  <a:pt x="6312330" y="1896133"/>
                  <a:pt x="6313041" y="1896450"/>
                </a:cubicBezTo>
                <a:cubicBezTo>
                  <a:pt x="6312205" y="1900180"/>
                  <a:pt x="6311412" y="1903913"/>
                  <a:pt x="6310618" y="1907583"/>
                </a:cubicBezTo>
                <a:cubicBezTo>
                  <a:pt x="6309952" y="1907267"/>
                  <a:pt x="6309283" y="1906951"/>
                  <a:pt x="6308614" y="1906634"/>
                </a:cubicBezTo>
                <a:cubicBezTo>
                  <a:pt x="6309368" y="1902900"/>
                  <a:pt x="6310158" y="1899170"/>
                  <a:pt x="6310910" y="1895438"/>
                </a:cubicBezTo>
                <a:close/>
                <a:moveTo>
                  <a:pt x="6321430" y="1835472"/>
                </a:moveTo>
                <a:cubicBezTo>
                  <a:pt x="6322601" y="1835852"/>
                  <a:pt x="6323728" y="1836295"/>
                  <a:pt x="6324897" y="1836675"/>
                </a:cubicBezTo>
                <a:cubicBezTo>
                  <a:pt x="6323103" y="1847682"/>
                  <a:pt x="6321348" y="1858748"/>
                  <a:pt x="6319555" y="1869756"/>
                </a:cubicBezTo>
                <a:cubicBezTo>
                  <a:pt x="6318385" y="1869313"/>
                  <a:pt x="6317216" y="1868933"/>
                  <a:pt x="6316045" y="1868490"/>
                </a:cubicBezTo>
                <a:cubicBezTo>
                  <a:pt x="6317842" y="1857486"/>
                  <a:pt x="6319637" y="1846480"/>
                  <a:pt x="6321430" y="1835472"/>
                </a:cubicBezTo>
                <a:close/>
                <a:moveTo>
                  <a:pt x="6257537" y="1713529"/>
                </a:moveTo>
                <a:lnTo>
                  <a:pt x="6256341" y="1736165"/>
                </a:lnTo>
                <a:cubicBezTo>
                  <a:pt x="6255133" y="1735722"/>
                  <a:pt x="6253964" y="1735283"/>
                  <a:pt x="6252753" y="1734841"/>
                </a:cubicBezTo>
                <a:close/>
                <a:moveTo>
                  <a:pt x="6257625" y="1713032"/>
                </a:moveTo>
                <a:lnTo>
                  <a:pt x="6257594" y="1713269"/>
                </a:lnTo>
                <a:lnTo>
                  <a:pt x="6257537" y="1713529"/>
                </a:lnTo>
                <a:lnTo>
                  <a:pt x="6257553" y="1713206"/>
                </a:lnTo>
                <a:close/>
                <a:moveTo>
                  <a:pt x="6258973" y="1702451"/>
                </a:moveTo>
                <a:cubicBezTo>
                  <a:pt x="6259809" y="1702894"/>
                  <a:pt x="6260603" y="1703337"/>
                  <a:pt x="6261437" y="1703780"/>
                </a:cubicBezTo>
                <a:lnTo>
                  <a:pt x="6257625" y="1713032"/>
                </a:lnTo>
                <a:close/>
                <a:moveTo>
                  <a:pt x="6242232" y="1678795"/>
                </a:moveTo>
                <a:cubicBezTo>
                  <a:pt x="6243861" y="1680504"/>
                  <a:pt x="6245529" y="1682213"/>
                  <a:pt x="6247157" y="1683921"/>
                </a:cubicBezTo>
                <a:cubicBezTo>
                  <a:pt x="6244612" y="1689233"/>
                  <a:pt x="6242064" y="1694608"/>
                  <a:pt x="6239477" y="1699924"/>
                </a:cubicBezTo>
                <a:cubicBezTo>
                  <a:pt x="6238433" y="1698911"/>
                  <a:pt x="6237389" y="1697962"/>
                  <a:pt x="6236303" y="1696950"/>
                </a:cubicBezTo>
                <a:cubicBezTo>
                  <a:pt x="6238307" y="1690941"/>
                  <a:pt x="6240268" y="1684867"/>
                  <a:pt x="6242232" y="1678795"/>
                </a:cubicBezTo>
                <a:close/>
                <a:moveTo>
                  <a:pt x="6234798" y="1592204"/>
                </a:moveTo>
                <a:cubicBezTo>
                  <a:pt x="6235843" y="1593153"/>
                  <a:pt x="6236887" y="1594102"/>
                  <a:pt x="6237933" y="1595111"/>
                </a:cubicBezTo>
                <a:cubicBezTo>
                  <a:pt x="6237431" y="1596883"/>
                  <a:pt x="6236971" y="1598718"/>
                  <a:pt x="6236470" y="1600490"/>
                </a:cubicBezTo>
                <a:cubicBezTo>
                  <a:pt x="6235467" y="1599541"/>
                  <a:pt x="6233758" y="1598845"/>
                  <a:pt x="6233590" y="1597642"/>
                </a:cubicBezTo>
                <a:cubicBezTo>
                  <a:pt x="6233380" y="1596001"/>
                  <a:pt x="6234339" y="1594039"/>
                  <a:pt x="6234798" y="1592204"/>
                </a:cubicBezTo>
                <a:close/>
                <a:moveTo>
                  <a:pt x="6318049" y="1434641"/>
                </a:moveTo>
                <a:cubicBezTo>
                  <a:pt x="6319178" y="1436160"/>
                  <a:pt x="6320263" y="1437615"/>
                  <a:pt x="6321389" y="1439130"/>
                </a:cubicBezTo>
                <a:cubicBezTo>
                  <a:pt x="6316588" y="1452035"/>
                  <a:pt x="6311828" y="1464938"/>
                  <a:pt x="6306484" y="1479485"/>
                </a:cubicBezTo>
                <a:cubicBezTo>
                  <a:pt x="6297968" y="1472528"/>
                  <a:pt x="6291580" y="1467343"/>
                  <a:pt x="6281562" y="1459120"/>
                </a:cubicBezTo>
                <a:cubicBezTo>
                  <a:pt x="6295922" y="1449504"/>
                  <a:pt x="6306986" y="1442041"/>
                  <a:pt x="6318049" y="1434641"/>
                </a:cubicBezTo>
                <a:close/>
                <a:moveTo>
                  <a:pt x="6268826" y="1378663"/>
                </a:moveTo>
                <a:cubicBezTo>
                  <a:pt x="6273210" y="1398965"/>
                  <a:pt x="6257762" y="1494922"/>
                  <a:pt x="6248034" y="1510355"/>
                </a:cubicBezTo>
                <a:cubicBezTo>
                  <a:pt x="6255675" y="1461900"/>
                  <a:pt x="6262270" y="1420284"/>
                  <a:pt x="6268826" y="1378663"/>
                </a:cubicBezTo>
                <a:close/>
                <a:moveTo>
                  <a:pt x="6318802" y="1320154"/>
                </a:moveTo>
                <a:cubicBezTo>
                  <a:pt x="6320306" y="1334827"/>
                  <a:pt x="6318677" y="1348615"/>
                  <a:pt x="6317800" y="1362534"/>
                </a:cubicBezTo>
                <a:cubicBezTo>
                  <a:pt x="6317550" y="1366643"/>
                  <a:pt x="6318718" y="1373537"/>
                  <a:pt x="6320640" y="1374993"/>
                </a:cubicBezTo>
                <a:cubicBezTo>
                  <a:pt x="6333331" y="1384798"/>
                  <a:pt x="6324063" y="1394096"/>
                  <a:pt x="6319763" y="1400421"/>
                </a:cubicBezTo>
                <a:cubicBezTo>
                  <a:pt x="6316422" y="1405416"/>
                  <a:pt x="6310158" y="1405859"/>
                  <a:pt x="6302811" y="1409466"/>
                </a:cubicBezTo>
                <a:cubicBezTo>
                  <a:pt x="6308490" y="1377777"/>
                  <a:pt x="6313667" y="1348995"/>
                  <a:pt x="6318802" y="1320154"/>
                </a:cubicBezTo>
                <a:close/>
                <a:moveTo>
                  <a:pt x="6332612" y="1258618"/>
                </a:moveTo>
                <a:lnTo>
                  <a:pt x="6328403" y="1293586"/>
                </a:lnTo>
                <a:cubicBezTo>
                  <a:pt x="6326817" y="1292827"/>
                  <a:pt x="6325232" y="1292132"/>
                  <a:pt x="6323644" y="1291372"/>
                </a:cubicBezTo>
                <a:close/>
                <a:moveTo>
                  <a:pt x="6332843" y="1257495"/>
                </a:moveTo>
                <a:lnTo>
                  <a:pt x="6332788" y="1257975"/>
                </a:lnTo>
                <a:lnTo>
                  <a:pt x="6332612" y="1258618"/>
                </a:lnTo>
                <a:lnTo>
                  <a:pt x="6332705" y="1257847"/>
                </a:lnTo>
                <a:close/>
                <a:moveTo>
                  <a:pt x="6334040" y="1247161"/>
                </a:moveTo>
                <a:cubicBezTo>
                  <a:pt x="6334834" y="1247603"/>
                  <a:pt x="6335628" y="1247983"/>
                  <a:pt x="6336422" y="1248422"/>
                </a:cubicBezTo>
                <a:lnTo>
                  <a:pt x="6332843" y="1257495"/>
                </a:lnTo>
                <a:close/>
                <a:moveTo>
                  <a:pt x="6302687" y="1152786"/>
                </a:moveTo>
                <a:cubicBezTo>
                  <a:pt x="6302603" y="1153735"/>
                  <a:pt x="6302728" y="1154811"/>
                  <a:pt x="6302435" y="1155570"/>
                </a:cubicBezTo>
                <a:cubicBezTo>
                  <a:pt x="6302268" y="1156013"/>
                  <a:pt x="6301475" y="1155823"/>
                  <a:pt x="6300933" y="1155950"/>
                </a:cubicBezTo>
                <a:cubicBezTo>
                  <a:pt x="6300765" y="1155064"/>
                  <a:pt x="6300598" y="1154114"/>
                  <a:pt x="6300431" y="1153229"/>
                </a:cubicBezTo>
                <a:cubicBezTo>
                  <a:pt x="6301183" y="1153102"/>
                  <a:pt x="6301934" y="1152912"/>
                  <a:pt x="6302687" y="1152786"/>
                </a:cubicBezTo>
                <a:close/>
                <a:moveTo>
                  <a:pt x="6273628" y="1105157"/>
                </a:moveTo>
                <a:cubicBezTo>
                  <a:pt x="6274797" y="1106106"/>
                  <a:pt x="6275966" y="1107056"/>
                  <a:pt x="6277133" y="1108001"/>
                </a:cubicBezTo>
                <a:cubicBezTo>
                  <a:pt x="6275758" y="1111545"/>
                  <a:pt x="6274379" y="1115025"/>
                  <a:pt x="6273001" y="1118565"/>
                </a:cubicBezTo>
                <a:cubicBezTo>
                  <a:pt x="6272249" y="1117995"/>
                  <a:pt x="6271499" y="1117490"/>
                  <a:pt x="6270747" y="1116924"/>
                </a:cubicBezTo>
                <a:cubicBezTo>
                  <a:pt x="6271667" y="1112937"/>
                  <a:pt x="6272666" y="1109081"/>
                  <a:pt x="6273628" y="1105157"/>
                </a:cubicBezTo>
                <a:close/>
                <a:moveTo>
                  <a:pt x="6340179" y="1090737"/>
                </a:moveTo>
                <a:cubicBezTo>
                  <a:pt x="6340763" y="1090863"/>
                  <a:pt x="6341807" y="1090989"/>
                  <a:pt x="6341849" y="1091179"/>
                </a:cubicBezTo>
                <a:cubicBezTo>
                  <a:pt x="6341890" y="1092758"/>
                  <a:pt x="6341767" y="1094340"/>
                  <a:pt x="6341639" y="1095922"/>
                </a:cubicBezTo>
                <a:cubicBezTo>
                  <a:pt x="6341055" y="1095796"/>
                  <a:pt x="6340012" y="1095668"/>
                  <a:pt x="6339970" y="1095479"/>
                </a:cubicBezTo>
                <a:cubicBezTo>
                  <a:pt x="6339927" y="1093897"/>
                  <a:pt x="6340095" y="1092315"/>
                  <a:pt x="6340179" y="1090737"/>
                </a:cubicBezTo>
                <a:close/>
                <a:moveTo>
                  <a:pt x="6368945" y="882190"/>
                </a:moveTo>
                <a:cubicBezTo>
                  <a:pt x="6370113" y="882697"/>
                  <a:pt x="6371324" y="883203"/>
                  <a:pt x="6372492" y="883710"/>
                </a:cubicBezTo>
                <a:cubicBezTo>
                  <a:pt x="6371532" y="888325"/>
                  <a:pt x="6370613" y="892942"/>
                  <a:pt x="6369656" y="897561"/>
                </a:cubicBezTo>
                <a:cubicBezTo>
                  <a:pt x="6368612" y="897119"/>
                  <a:pt x="6367609" y="896675"/>
                  <a:pt x="6366564" y="896232"/>
                </a:cubicBezTo>
                <a:cubicBezTo>
                  <a:pt x="6367400" y="891553"/>
                  <a:pt x="6368151" y="886870"/>
                  <a:pt x="6368945" y="882190"/>
                </a:cubicBezTo>
                <a:close/>
                <a:moveTo>
                  <a:pt x="6386980" y="846832"/>
                </a:moveTo>
                <a:cubicBezTo>
                  <a:pt x="6386854" y="850755"/>
                  <a:pt x="6386730" y="854739"/>
                  <a:pt x="6386478" y="862518"/>
                </a:cubicBezTo>
                <a:cubicBezTo>
                  <a:pt x="6384351" y="857016"/>
                  <a:pt x="6383014" y="854928"/>
                  <a:pt x="6383307" y="854105"/>
                </a:cubicBezTo>
                <a:cubicBezTo>
                  <a:pt x="6384224" y="851447"/>
                  <a:pt x="6385729" y="849236"/>
                  <a:pt x="6386980" y="846832"/>
                </a:cubicBezTo>
                <a:close/>
                <a:moveTo>
                  <a:pt x="6365102" y="830576"/>
                </a:moveTo>
                <a:cubicBezTo>
                  <a:pt x="6365645" y="833423"/>
                  <a:pt x="6366187" y="836268"/>
                  <a:pt x="6366773" y="839052"/>
                </a:cubicBezTo>
                <a:cubicBezTo>
                  <a:pt x="6363517" y="840634"/>
                  <a:pt x="6360217" y="842216"/>
                  <a:pt x="6356962" y="843794"/>
                </a:cubicBezTo>
                <a:cubicBezTo>
                  <a:pt x="6356419" y="841772"/>
                  <a:pt x="6355876" y="839684"/>
                  <a:pt x="6355333" y="837660"/>
                </a:cubicBezTo>
                <a:cubicBezTo>
                  <a:pt x="6358548" y="835322"/>
                  <a:pt x="6361846" y="832980"/>
                  <a:pt x="6365102" y="830576"/>
                </a:cubicBezTo>
                <a:close/>
                <a:moveTo>
                  <a:pt x="6651345" y="614441"/>
                </a:moveTo>
                <a:cubicBezTo>
                  <a:pt x="6651972" y="615010"/>
                  <a:pt x="6652723" y="615453"/>
                  <a:pt x="6653099" y="616275"/>
                </a:cubicBezTo>
                <a:cubicBezTo>
                  <a:pt x="6653267" y="616592"/>
                  <a:pt x="6652682" y="617794"/>
                  <a:pt x="6652431" y="618617"/>
                </a:cubicBezTo>
                <a:cubicBezTo>
                  <a:pt x="6652057" y="618110"/>
                  <a:pt x="6651471" y="617731"/>
                  <a:pt x="6651345" y="617161"/>
                </a:cubicBezTo>
                <a:cubicBezTo>
                  <a:pt x="6651179" y="616339"/>
                  <a:pt x="6651345" y="615389"/>
                  <a:pt x="6651345" y="614441"/>
                </a:cubicBezTo>
                <a:close/>
                <a:moveTo>
                  <a:pt x="6706999" y="606850"/>
                </a:moveTo>
                <a:cubicBezTo>
                  <a:pt x="6697230" y="628105"/>
                  <a:pt x="6687794" y="648724"/>
                  <a:pt x="6676938" y="672443"/>
                </a:cubicBezTo>
                <a:cubicBezTo>
                  <a:pt x="6681697" y="622662"/>
                  <a:pt x="6690801" y="603057"/>
                  <a:pt x="6706999" y="606850"/>
                </a:cubicBezTo>
                <a:close/>
                <a:moveTo>
                  <a:pt x="6711090" y="571997"/>
                </a:moveTo>
                <a:cubicBezTo>
                  <a:pt x="6711883" y="571617"/>
                  <a:pt x="6714471" y="575351"/>
                  <a:pt x="6714346" y="576807"/>
                </a:cubicBezTo>
                <a:cubicBezTo>
                  <a:pt x="6714136" y="579211"/>
                  <a:pt x="6712344" y="581232"/>
                  <a:pt x="6710672" y="584523"/>
                </a:cubicBezTo>
                <a:cubicBezTo>
                  <a:pt x="6709170" y="581549"/>
                  <a:pt x="6707125" y="579211"/>
                  <a:pt x="6707334" y="577502"/>
                </a:cubicBezTo>
                <a:cubicBezTo>
                  <a:pt x="6707626" y="575224"/>
                  <a:pt x="6709503" y="572693"/>
                  <a:pt x="6711090" y="571997"/>
                </a:cubicBezTo>
                <a:close/>
                <a:moveTo>
                  <a:pt x="6658402" y="557956"/>
                </a:moveTo>
                <a:cubicBezTo>
                  <a:pt x="6659905" y="558146"/>
                  <a:pt x="6661407" y="558399"/>
                  <a:pt x="6662911" y="558589"/>
                </a:cubicBezTo>
                <a:cubicBezTo>
                  <a:pt x="6662159" y="566115"/>
                  <a:pt x="6661449" y="573642"/>
                  <a:pt x="6660698" y="581169"/>
                </a:cubicBezTo>
                <a:cubicBezTo>
                  <a:pt x="6659236" y="580793"/>
                  <a:pt x="6657817" y="580410"/>
                  <a:pt x="6656355" y="580030"/>
                </a:cubicBezTo>
                <a:cubicBezTo>
                  <a:pt x="6657024" y="572630"/>
                  <a:pt x="6657692" y="565293"/>
                  <a:pt x="6658402" y="557956"/>
                </a:cubicBezTo>
                <a:close/>
                <a:moveTo>
                  <a:pt x="6645711" y="524786"/>
                </a:moveTo>
                <a:lnTo>
                  <a:pt x="6644456" y="535186"/>
                </a:lnTo>
                <a:cubicBezTo>
                  <a:pt x="6643578" y="534680"/>
                  <a:pt x="6642743" y="534237"/>
                  <a:pt x="6641870" y="533730"/>
                </a:cubicBezTo>
                <a:close/>
                <a:moveTo>
                  <a:pt x="6703992" y="524052"/>
                </a:moveTo>
                <a:cubicBezTo>
                  <a:pt x="6704201" y="523735"/>
                  <a:pt x="6705621" y="525191"/>
                  <a:pt x="6706456" y="525887"/>
                </a:cubicBezTo>
                <a:cubicBezTo>
                  <a:pt x="6705913" y="527469"/>
                  <a:pt x="6705329" y="528984"/>
                  <a:pt x="6704743" y="530566"/>
                </a:cubicBezTo>
                <a:cubicBezTo>
                  <a:pt x="6703909" y="529937"/>
                  <a:pt x="6703073" y="529304"/>
                  <a:pt x="6702199" y="528672"/>
                </a:cubicBezTo>
                <a:cubicBezTo>
                  <a:pt x="6702782" y="527089"/>
                  <a:pt x="6703199" y="525255"/>
                  <a:pt x="6703992" y="524052"/>
                </a:cubicBezTo>
                <a:close/>
                <a:moveTo>
                  <a:pt x="6645965" y="523643"/>
                </a:moveTo>
                <a:lnTo>
                  <a:pt x="6645918" y="524305"/>
                </a:lnTo>
                <a:lnTo>
                  <a:pt x="6645711" y="524786"/>
                </a:lnTo>
                <a:lnTo>
                  <a:pt x="6645792" y="524116"/>
                </a:lnTo>
                <a:close/>
                <a:moveTo>
                  <a:pt x="6721194" y="437018"/>
                </a:moveTo>
                <a:cubicBezTo>
                  <a:pt x="6722656" y="437841"/>
                  <a:pt x="6724159" y="438600"/>
                  <a:pt x="6725618" y="439419"/>
                </a:cubicBezTo>
                <a:cubicBezTo>
                  <a:pt x="6722364" y="452578"/>
                  <a:pt x="6719105" y="465733"/>
                  <a:pt x="6715891" y="478954"/>
                </a:cubicBezTo>
                <a:cubicBezTo>
                  <a:pt x="6714680" y="478322"/>
                  <a:pt x="6713469" y="477689"/>
                  <a:pt x="6712302" y="477057"/>
                </a:cubicBezTo>
                <a:cubicBezTo>
                  <a:pt x="6715264" y="463711"/>
                  <a:pt x="6718231" y="450363"/>
                  <a:pt x="6721194" y="437018"/>
                </a:cubicBezTo>
                <a:close/>
                <a:moveTo>
                  <a:pt x="6693388" y="328728"/>
                </a:moveTo>
                <a:cubicBezTo>
                  <a:pt x="6693848" y="329108"/>
                  <a:pt x="6694265" y="329614"/>
                  <a:pt x="6694682" y="330121"/>
                </a:cubicBezTo>
                <a:cubicBezTo>
                  <a:pt x="6694682" y="331070"/>
                  <a:pt x="6694682" y="332020"/>
                  <a:pt x="6694682" y="333028"/>
                </a:cubicBezTo>
                <a:cubicBezTo>
                  <a:pt x="6693972" y="332399"/>
                  <a:pt x="6693180" y="331892"/>
                  <a:pt x="6692595" y="331070"/>
                </a:cubicBezTo>
                <a:cubicBezTo>
                  <a:pt x="6692468" y="330880"/>
                  <a:pt x="6693095" y="329551"/>
                  <a:pt x="6693388" y="328728"/>
                </a:cubicBezTo>
                <a:close/>
                <a:moveTo>
                  <a:pt x="6730921" y="263895"/>
                </a:moveTo>
                <a:cubicBezTo>
                  <a:pt x="6731590" y="266929"/>
                  <a:pt x="6731967" y="268638"/>
                  <a:pt x="6732299" y="270346"/>
                </a:cubicBezTo>
                <a:cubicBezTo>
                  <a:pt x="6731004" y="270915"/>
                  <a:pt x="6729752" y="271485"/>
                  <a:pt x="6728458" y="272117"/>
                </a:cubicBezTo>
                <a:cubicBezTo>
                  <a:pt x="6729166" y="269713"/>
                  <a:pt x="6729920" y="267245"/>
                  <a:pt x="6730921" y="263895"/>
                </a:cubicBezTo>
                <a:close/>
                <a:moveTo>
                  <a:pt x="6759813" y="59020"/>
                </a:moveTo>
                <a:cubicBezTo>
                  <a:pt x="6761191" y="60028"/>
                  <a:pt x="6762526" y="60977"/>
                  <a:pt x="6763903" y="61990"/>
                </a:cubicBezTo>
                <a:cubicBezTo>
                  <a:pt x="6761818" y="68378"/>
                  <a:pt x="6759729" y="74833"/>
                  <a:pt x="6757642" y="81284"/>
                </a:cubicBezTo>
                <a:cubicBezTo>
                  <a:pt x="6756475" y="80460"/>
                  <a:pt x="6755305" y="79575"/>
                  <a:pt x="6754094" y="78752"/>
                </a:cubicBezTo>
                <a:cubicBezTo>
                  <a:pt x="6756016" y="72174"/>
                  <a:pt x="6757892" y="65598"/>
                  <a:pt x="6759813" y="59020"/>
                </a:cubicBezTo>
                <a:close/>
                <a:moveTo>
                  <a:pt x="6753215" y="10442"/>
                </a:moveTo>
                <a:cubicBezTo>
                  <a:pt x="6753634" y="10252"/>
                  <a:pt x="6754553" y="13223"/>
                  <a:pt x="6755514" y="15374"/>
                </a:cubicBezTo>
                <a:cubicBezTo>
                  <a:pt x="6753843" y="16893"/>
                  <a:pt x="6752297" y="18788"/>
                  <a:pt x="6750588" y="19484"/>
                </a:cubicBezTo>
                <a:cubicBezTo>
                  <a:pt x="6750170" y="19674"/>
                  <a:pt x="6749084" y="15817"/>
                  <a:pt x="6748290" y="13855"/>
                </a:cubicBezTo>
                <a:cubicBezTo>
                  <a:pt x="6749919" y="12653"/>
                  <a:pt x="6751507" y="11071"/>
                  <a:pt x="6753215" y="10442"/>
                </a:cubicBezTo>
                <a:close/>
                <a:moveTo>
                  <a:pt x="6826032" y="0"/>
                </a:moveTo>
                <a:lnTo>
                  <a:pt x="6858273" y="0"/>
                </a:lnTo>
                <a:lnTo>
                  <a:pt x="6856864" y="2817"/>
                </a:lnTo>
                <a:cubicBezTo>
                  <a:pt x="6848940" y="13112"/>
                  <a:pt x="6839724" y="21351"/>
                  <a:pt x="6829871" y="28909"/>
                </a:cubicBezTo>
                <a:cubicBezTo>
                  <a:pt x="6822483" y="34605"/>
                  <a:pt x="6817762" y="48645"/>
                  <a:pt x="6812126" y="59209"/>
                </a:cubicBezTo>
                <a:cubicBezTo>
                  <a:pt x="6809205" y="64648"/>
                  <a:pt x="6806907" y="70719"/>
                  <a:pt x="6801521" y="74896"/>
                </a:cubicBezTo>
                <a:cubicBezTo>
                  <a:pt x="6801772" y="69200"/>
                  <a:pt x="6800770" y="62307"/>
                  <a:pt x="6802524" y="58070"/>
                </a:cubicBezTo>
                <a:cubicBezTo>
                  <a:pt x="6808076" y="44629"/>
                  <a:pt x="6812032" y="29685"/>
                  <a:pt x="6817047" y="15714"/>
                </a:cubicBezTo>
                <a:close/>
                <a:moveTo>
                  <a:pt x="6769229" y="0"/>
                </a:moveTo>
                <a:lnTo>
                  <a:pt x="6784669" y="0"/>
                </a:lnTo>
                <a:lnTo>
                  <a:pt x="6776513" y="4493"/>
                </a:lnTo>
                <a:cubicBezTo>
                  <a:pt x="6776513" y="17146"/>
                  <a:pt x="6776513" y="26951"/>
                  <a:pt x="6776513" y="36689"/>
                </a:cubicBezTo>
                <a:cubicBezTo>
                  <a:pt x="6775178" y="36879"/>
                  <a:pt x="6773799" y="37132"/>
                  <a:pt x="6772465" y="37322"/>
                </a:cubicBezTo>
                <a:close/>
                <a:moveTo>
                  <a:pt x="0" y="0"/>
                </a:moveTo>
                <a:lnTo>
                  <a:pt x="6738729" y="0"/>
                </a:lnTo>
                <a:lnTo>
                  <a:pt x="6724868" y="32516"/>
                </a:lnTo>
                <a:cubicBezTo>
                  <a:pt x="6717937" y="50417"/>
                  <a:pt x="6712178" y="69390"/>
                  <a:pt x="6705997" y="87608"/>
                </a:cubicBezTo>
                <a:cubicBezTo>
                  <a:pt x="6698522" y="82992"/>
                  <a:pt x="6692928" y="76474"/>
                  <a:pt x="6688001" y="77487"/>
                </a:cubicBezTo>
                <a:cubicBezTo>
                  <a:pt x="6683619" y="78373"/>
                  <a:pt x="6679110" y="86785"/>
                  <a:pt x="6676185" y="93363"/>
                </a:cubicBezTo>
                <a:cubicBezTo>
                  <a:pt x="6665372" y="117782"/>
                  <a:pt x="6665624" y="118031"/>
                  <a:pt x="6645708" y="116453"/>
                </a:cubicBezTo>
                <a:cubicBezTo>
                  <a:pt x="6650761" y="154467"/>
                  <a:pt x="6624752" y="170153"/>
                  <a:pt x="6615564" y="204499"/>
                </a:cubicBezTo>
                <a:cubicBezTo>
                  <a:pt x="6624584" y="201779"/>
                  <a:pt x="6629468" y="200323"/>
                  <a:pt x="6637901" y="197796"/>
                </a:cubicBezTo>
                <a:cubicBezTo>
                  <a:pt x="6621953" y="252508"/>
                  <a:pt x="6597781" y="298685"/>
                  <a:pt x="6594313" y="361873"/>
                </a:cubicBezTo>
                <a:cubicBezTo>
                  <a:pt x="6608427" y="347263"/>
                  <a:pt x="6611390" y="327400"/>
                  <a:pt x="6618070" y="310890"/>
                </a:cubicBezTo>
                <a:cubicBezTo>
                  <a:pt x="6624666" y="294635"/>
                  <a:pt x="6635774" y="282551"/>
                  <a:pt x="6645000" y="268511"/>
                </a:cubicBezTo>
                <a:cubicBezTo>
                  <a:pt x="6647506" y="294066"/>
                  <a:pt x="6642162" y="318291"/>
                  <a:pt x="6634394" y="341947"/>
                </a:cubicBezTo>
                <a:cubicBezTo>
                  <a:pt x="6630721" y="353207"/>
                  <a:pt x="6627295" y="364717"/>
                  <a:pt x="6624082" y="376294"/>
                </a:cubicBezTo>
                <a:cubicBezTo>
                  <a:pt x="6621410" y="385909"/>
                  <a:pt x="6621827" y="394511"/>
                  <a:pt x="6630805" y="401722"/>
                </a:cubicBezTo>
                <a:cubicBezTo>
                  <a:pt x="6640574" y="366678"/>
                  <a:pt x="6650135" y="332336"/>
                  <a:pt x="6660822" y="294002"/>
                </a:cubicBezTo>
                <a:cubicBezTo>
                  <a:pt x="6663870" y="328728"/>
                  <a:pt x="6640072" y="357953"/>
                  <a:pt x="6659026" y="390524"/>
                </a:cubicBezTo>
                <a:cubicBezTo>
                  <a:pt x="6663705" y="388946"/>
                  <a:pt x="6668632" y="387238"/>
                  <a:pt x="6674141" y="385339"/>
                </a:cubicBezTo>
                <a:cubicBezTo>
                  <a:pt x="6671427" y="401152"/>
                  <a:pt x="6669090" y="414940"/>
                  <a:pt x="6666542" y="429681"/>
                </a:cubicBezTo>
                <a:cubicBezTo>
                  <a:pt x="6661699" y="426517"/>
                  <a:pt x="6657566" y="423859"/>
                  <a:pt x="6653556" y="421264"/>
                </a:cubicBezTo>
                <a:cubicBezTo>
                  <a:pt x="6643578" y="445241"/>
                  <a:pt x="6657274" y="453337"/>
                  <a:pt x="6666710" y="466935"/>
                </a:cubicBezTo>
                <a:lnTo>
                  <a:pt x="6645965" y="523643"/>
                </a:lnTo>
                <a:lnTo>
                  <a:pt x="6648673" y="485532"/>
                </a:lnTo>
                <a:cubicBezTo>
                  <a:pt x="6638610" y="489013"/>
                  <a:pt x="6632514" y="495274"/>
                  <a:pt x="6633308" y="510833"/>
                </a:cubicBezTo>
                <a:cubicBezTo>
                  <a:pt x="6634604" y="536831"/>
                  <a:pt x="6626004" y="556880"/>
                  <a:pt x="6617109" y="577249"/>
                </a:cubicBezTo>
                <a:cubicBezTo>
                  <a:pt x="6611014" y="591164"/>
                  <a:pt x="6606297" y="606407"/>
                  <a:pt x="6601244" y="621271"/>
                </a:cubicBezTo>
                <a:cubicBezTo>
                  <a:pt x="6597863" y="631202"/>
                  <a:pt x="6594983" y="641513"/>
                  <a:pt x="6591893" y="651634"/>
                </a:cubicBezTo>
                <a:cubicBezTo>
                  <a:pt x="6590473" y="650939"/>
                  <a:pt x="6589095" y="650306"/>
                  <a:pt x="6587675" y="649610"/>
                </a:cubicBezTo>
                <a:cubicBezTo>
                  <a:pt x="6590516" y="632975"/>
                  <a:pt x="6593355" y="616275"/>
                  <a:pt x="6596819" y="595973"/>
                </a:cubicBezTo>
                <a:cubicBezTo>
                  <a:pt x="6578281" y="600463"/>
                  <a:pt x="6568637" y="614694"/>
                  <a:pt x="6568094" y="635442"/>
                </a:cubicBezTo>
                <a:cubicBezTo>
                  <a:pt x="6567427" y="663714"/>
                  <a:pt x="6552354" y="674531"/>
                  <a:pt x="6543546" y="702491"/>
                </a:cubicBezTo>
                <a:cubicBezTo>
                  <a:pt x="6539079" y="691167"/>
                  <a:pt x="6537033" y="685918"/>
                  <a:pt x="6535154" y="681235"/>
                </a:cubicBezTo>
                <a:cubicBezTo>
                  <a:pt x="6521920" y="683197"/>
                  <a:pt x="6500790" y="718999"/>
                  <a:pt x="6501459" y="738542"/>
                </a:cubicBezTo>
                <a:cubicBezTo>
                  <a:pt x="6502045" y="756380"/>
                  <a:pt x="6498956" y="771687"/>
                  <a:pt x="6490646" y="784466"/>
                </a:cubicBezTo>
                <a:cubicBezTo>
                  <a:pt x="6479582" y="801418"/>
                  <a:pt x="6470273" y="823175"/>
                  <a:pt x="6457039" y="834310"/>
                </a:cubicBezTo>
                <a:cubicBezTo>
                  <a:pt x="6436957" y="851134"/>
                  <a:pt x="6423680" y="875170"/>
                  <a:pt x="6412324" y="905214"/>
                </a:cubicBezTo>
                <a:cubicBezTo>
                  <a:pt x="6409525" y="886490"/>
                  <a:pt x="6410444" y="878015"/>
                  <a:pt x="6415871" y="864416"/>
                </a:cubicBezTo>
                <a:cubicBezTo>
                  <a:pt x="6421926" y="849236"/>
                  <a:pt x="6427603" y="833676"/>
                  <a:pt x="6434034" y="818872"/>
                </a:cubicBezTo>
                <a:cubicBezTo>
                  <a:pt x="6436121" y="814003"/>
                  <a:pt x="6440423" y="811413"/>
                  <a:pt x="6443010" y="806920"/>
                </a:cubicBezTo>
                <a:cubicBezTo>
                  <a:pt x="6452026" y="791486"/>
                  <a:pt x="6461213" y="776180"/>
                  <a:pt x="6469187" y="759544"/>
                </a:cubicBezTo>
                <a:cubicBezTo>
                  <a:pt x="6471276" y="755178"/>
                  <a:pt x="6469061" y="746132"/>
                  <a:pt x="6468769" y="738036"/>
                </a:cubicBezTo>
                <a:cubicBezTo>
                  <a:pt x="6448186" y="737719"/>
                  <a:pt x="6442550" y="766058"/>
                  <a:pt x="6429275" y="777378"/>
                </a:cubicBezTo>
                <a:cubicBezTo>
                  <a:pt x="6417919" y="767514"/>
                  <a:pt x="6416373" y="767261"/>
                  <a:pt x="6410234" y="781492"/>
                </a:cubicBezTo>
                <a:cubicBezTo>
                  <a:pt x="6406938" y="789208"/>
                  <a:pt x="6405226" y="798507"/>
                  <a:pt x="6403137" y="807299"/>
                </a:cubicBezTo>
                <a:cubicBezTo>
                  <a:pt x="6398377" y="826972"/>
                  <a:pt x="6387940" y="831588"/>
                  <a:pt x="6375166" y="819885"/>
                </a:cubicBezTo>
                <a:cubicBezTo>
                  <a:pt x="6376208" y="806983"/>
                  <a:pt x="6377252" y="794397"/>
                  <a:pt x="6378797" y="775800"/>
                </a:cubicBezTo>
                <a:cubicBezTo>
                  <a:pt x="6370781" y="780922"/>
                  <a:pt x="6365186" y="781808"/>
                  <a:pt x="6362975" y="786428"/>
                </a:cubicBezTo>
                <a:cubicBezTo>
                  <a:pt x="6351117" y="810713"/>
                  <a:pt x="6336881" y="832474"/>
                  <a:pt x="6331492" y="863657"/>
                </a:cubicBezTo>
                <a:cubicBezTo>
                  <a:pt x="6328865" y="879027"/>
                  <a:pt x="6320849" y="892312"/>
                  <a:pt x="6315461" y="905973"/>
                </a:cubicBezTo>
                <a:cubicBezTo>
                  <a:pt x="6295380" y="895093"/>
                  <a:pt x="6294753" y="894460"/>
                  <a:pt x="6284066" y="919825"/>
                </a:cubicBezTo>
                <a:cubicBezTo>
                  <a:pt x="6276634" y="937536"/>
                  <a:pt x="6268158" y="945759"/>
                  <a:pt x="6253295" y="935511"/>
                </a:cubicBezTo>
                <a:cubicBezTo>
                  <a:pt x="6258430" y="975554"/>
                  <a:pt x="6237305" y="995033"/>
                  <a:pt x="6223985" y="1027354"/>
                </a:cubicBezTo>
                <a:cubicBezTo>
                  <a:pt x="6233879" y="1023875"/>
                  <a:pt x="6239642" y="1021853"/>
                  <a:pt x="6250789" y="1017866"/>
                </a:cubicBezTo>
                <a:cubicBezTo>
                  <a:pt x="6223526" y="1078716"/>
                  <a:pt x="6208204" y="1139758"/>
                  <a:pt x="6198854" y="1204211"/>
                </a:cubicBezTo>
                <a:cubicBezTo>
                  <a:pt x="6200189" y="1205097"/>
                  <a:pt x="6201523" y="1205979"/>
                  <a:pt x="6202819" y="1206932"/>
                </a:cubicBezTo>
                <a:cubicBezTo>
                  <a:pt x="6206950" y="1192381"/>
                  <a:pt x="6210334" y="1177138"/>
                  <a:pt x="6215385" y="1163413"/>
                </a:cubicBezTo>
                <a:cubicBezTo>
                  <a:pt x="6220145" y="1150445"/>
                  <a:pt x="6226408" y="1138682"/>
                  <a:pt x="6232504" y="1126979"/>
                </a:cubicBezTo>
                <a:cubicBezTo>
                  <a:pt x="6239183" y="1114139"/>
                  <a:pt x="6246448" y="1101930"/>
                  <a:pt x="6255380" y="1086054"/>
                </a:cubicBezTo>
                <a:cubicBezTo>
                  <a:pt x="6255508" y="1096555"/>
                  <a:pt x="6257220" y="1106803"/>
                  <a:pt x="6255426" y="1115465"/>
                </a:cubicBezTo>
                <a:cubicBezTo>
                  <a:pt x="6251248" y="1135328"/>
                  <a:pt x="6245362" y="1154368"/>
                  <a:pt x="6240268" y="1173787"/>
                </a:cubicBezTo>
                <a:cubicBezTo>
                  <a:pt x="6236261" y="1189095"/>
                  <a:pt x="6231919" y="1204401"/>
                  <a:pt x="6234883" y="1229512"/>
                </a:cubicBezTo>
                <a:cubicBezTo>
                  <a:pt x="6251583" y="1201996"/>
                  <a:pt x="6251707" y="1168852"/>
                  <a:pt x="6264736" y="1144563"/>
                </a:cubicBezTo>
                <a:cubicBezTo>
                  <a:pt x="6268325" y="1167270"/>
                  <a:pt x="6250664" y="1192698"/>
                  <a:pt x="6271751" y="1211865"/>
                </a:cubicBezTo>
                <a:cubicBezTo>
                  <a:pt x="6274212" y="1210915"/>
                  <a:pt x="6278763" y="1209207"/>
                  <a:pt x="6283814" y="1207309"/>
                </a:cubicBezTo>
                <a:cubicBezTo>
                  <a:pt x="6281311" y="1221479"/>
                  <a:pt x="6278763" y="1235837"/>
                  <a:pt x="6276176" y="1250574"/>
                </a:cubicBezTo>
                <a:cubicBezTo>
                  <a:pt x="6272709" y="1248359"/>
                  <a:pt x="6269036" y="1246085"/>
                  <a:pt x="6264693" y="1243301"/>
                </a:cubicBezTo>
                <a:cubicBezTo>
                  <a:pt x="6256467" y="1265378"/>
                  <a:pt x="6265863" y="1276888"/>
                  <a:pt x="6277678" y="1289790"/>
                </a:cubicBezTo>
                <a:lnTo>
                  <a:pt x="6257629" y="1333624"/>
                </a:lnTo>
                <a:lnTo>
                  <a:pt x="6257637" y="1333562"/>
                </a:lnTo>
                <a:lnTo>
                  <a:pt x="6257512" y="1333879"/>
                </a:lnTo>
                <a:lnTo>
                  <a:pt x="6257629" y="1333624"/>
                </a:lnTo>
                <a:lnTo>
                  <a:pt x="6244901" y="1425216"/>
                </a:lnTo>
                <a:cubicBezTo>
                  <a:pt x="6237555" y="1456272"/>
                  <a:pt x="6236678" y="1490745"/>
                  <a:pt x="6232754" y="1523700"/>
                </a:cubicBezTo>
                <a:cubicBezTo>
                  <a:pt x="6231586" y="1533505"/>
                  <a:pt x="6229538" y="1543057"/>
                  <a:pt x="6228244" y="1552798"/>
                </a:cubicBezTo>
                <a:cubicBezTo>
                  <a:pt x="6225237" y="1575189"/>
                  <a:pt x="6220814" y="1597579"/>
                  <a:pt x="6220020" y="1620159"/>
                </a:cubicBezTo>
                <a:cubicBezTo>
                  <a:pt x="6219226" y="1642934"/>
                  <a:pt x="6216179" y="1663362"/>
                  <a:pt x="6207995" y="1683035"/>
                </a:cubicBezTo>
                <a:cubicBezTo>
                  <a:pt x="6204573" y="1679871"/>
                  <a:pt x="6201942" y="1677403"/>
                  <a:pt x="6197308" y="1673040"/>
                </a:cubicBezTo>
                <a:cubicBezTo>
                  <a:pt x="6195095" y="1708716"/>
                  <a:pt x="6192966" y="1742430"/>
                  <a:pt x="6190877" y="1776208"/>
                </a:cubicBezTo>
                <a:cubicBezTo>
                  <a:pt x="6191586" y="1777090"/>
                  <a:pt x="6192297" y="1777976"/>
                  <a:pt x="6193048" y="1778862"/>
                </a:cubicBezTo>
                <a:cubicBezTo>
                  <a:pt x="6199146" y="1763491"/>
                  <a:pt x="6205366" y="1748249"/>
                  <a:pt x="6211254" y="1732689"/>
                </a:cubicBezTo>
                <a:cubicBezTo>
                  <a:pt x="6216891" y="1717698"/>
                  <a:pt x="6222151" y="1702451"/>
                  <a:pt x="6228662" y="1684364"/>
                </a:cubicBezTo>
                <a:cubicBezTo>
                  <a:pt x="6230833" y="1702641"/>
                  <a:pt x="6234423" y="1715737"/>
                  <a:pt x="6233295" y="1727752"/>
                </a:cubicBezTo>
                <a:cubicBezTo>
                  <a:pt x="6231835" y="1743190"/>
                  <a:pt x="6225489" y="1757484"/>
                  <a:pt x="6223318" y="1772981"/>
                </a:cubicBezTo>
                <a:cubicBezTo>
                  <a:pt x="6221440" y="1786325"/>
                  <a:pt x="6221398" y="1800873"/>
                  <a:pt x="6222941" y="1814221"/>
                </a:cubicBezTo>
                <a:cubicBezTo>
                  <a:pt x="6223483" y="1818773"/>
                  <a:pt x="6231210" y="1821495"/>
                  <a:pt x="6238349" y="1827250"/>
                </a:cubicBezTo>
                <a:cubicBezTo>
                  <a:pt x="6237889" y="1800873"/>
                  <a:pt x="6233466" y="1776584"/>
                  <a:pt x="6252418" y="1764188"/>
                </a:cubicBezTo>
                <a:cubicBezTo>
                  <a:pt x="6257679" y="1775385"/>
                  <a:pt x="6260018" y="1794358"/>
                  <a:pt x="6273962" y="1782532"/>
                </a:cubicBezTo>
                <a:cubicBezTo>
                  <a:pt x="6272041" y="1798219"/>
                  <a:pt x="6270455" y="1811184"/>
                  <a:pt x="6268617" y="1826237"/>
                </a:cubicBezTo>
                <a:cubicBezTo>
                  <a:pt x="6264442" y="1821558"/>
                  <a:pt x="6260603" y="1817258"/>
                  <a:pt x="6253086" y="1808846"/>
                </a:cubicBezTo>
                <a:cubicBezTo>
                  <a:pt x="6254216" y="1823773"/>
                  <a:pt x="6252668" y="1836422"/>
                  <a:pt x="6255882" y="1840599"/>
                </a:cubicBezTo>
                <a:cubicBezTo>
                  <a:pt x="6271249" y="1860584"/>
                  <a:pt x="6262562" y="1877473"/>
                  <a:pt x="6254006" y="1898538"/>
                </a:cubicBezTo>
                <a:cubicBezTo>
                  <a:pt x="6248620" y="1889176"/>
                  <a:pt x="6243776" y="1872667"/>
                  <a:pt x="6235300" y="1888353"/>
                </a:cubicBezTo>
                <a:lnTo>
                  <a:pt x="6228537" y="1984602"/>
                </a:lnTo>
                <a:lnTo>
                  <a:pt x="6228413" y="1985066"/>
                </a:lnTo>
                <a:cubicBezTo>
                  <a:pt x="6228413" y="1985066"/>
                  <a:pt x="6228497" y="1985192"/>
                  <a:pt x="6228497" y="1985192"/>
                </a:cubicBezTo>
                <a:lnTo>
                  <a:pt x="6228537" y="1984602"/>
                </a:lnTo>
                <a:lnTo>
                  <a:pt x="6247618" y="1913781"/>
                </a:lnTo>
                <a:cubicBezTo>
                  <a:pt x="6250914" y="1938070"/>
                  <a:pt x="6248161" y="1959322"/>
                  <a:pt x="6242440" y="1975388"/>
                </a:cubicBezTo>
                <a:cubicBezTo>
                  <a:pt x="6229664" y="2011190"/>
                  <a:pt x="6232420" y="2051418"/>
                  <a:pt x="6224695" y="2088296"/>
                </a:cubicBezTo>
                <a:cubicBezTo>
                  <a:pt x="6221608" y="2103034"/>
                  <a:pt x="6219478" y="2118340"/>
                  <a:pt x="6217890" y="2133583"/>
                </a:cubicBezTo>
                <a:cubicBezTo>
                  <a:pt x="6216891" y="2142945"/>
                  <a:pt x="6217724" y="2152814"/>
                  <a:pt x="6220604" y="2162934"/>
                </a:cubicBezTo>
                <a:cubicBezTo>
                  <a:pt x="6237847" y="2094558"/>
                  <a:pt x="6248535" y="2023965"/>
                  <a:pt x="6261728" y="1946989"/>
                </a:cubicBezTo>
                <a:cubicBezTo>
                  <a:pt x="6268409" y="1967355"/>
                  <a:pt x="6262229" y="1979817"/>
                  <a:pt x="6260687" y="1992530"/>
                </a:cubicBezTo>
                <a:cubicBezTo>
                  <a:pt x="6259099" y="2005878"/>
                  <a:pt x="6258556" y="2019603"/>
                  <a:pt x="6256759" y="2032884"/>
                </a:cubicBezTo>
                <a:cubicBezTo>
                  <a:pt x="6254800" y="2047308"/>
                  <a:pt x="6251291" y="2061223"/>
                  <a:pt x="6249580" y="2075644"/>
                </a:cubicBezTo>
                <a:cubicBezTo>
                  <a:pt x="6248034" y="2088613"/>
                  <a:pt x="6247951" y="2101958"/>
                  <a:pt x="6246991" y="2120112"/>
                </a:cubicBezTo>
                <a:cubicBezTo>
                  <a:pt x="6253170" y="2115303"/>
                  <a:pt x="6255799" y="2113278"/>
                  <a:pt x="6259224" y="2110624"/>
                </a:cubicBezTo>
                <a:cubicBezTo>
                  <a:pt x="6261102" y="2115682"/>
                  <a:pt x="6262982" y="2120809"/>
                  <a:pt x="6264861" y="2125867"/>
                </a:cubicBezTo>
                <a:cubicBezTo>
                  <a:pt x="6266363" y="2124981"/>
                  <a:pt x="6268366" y="2124665"/>
                  <a:pt x="6268617" y="2123526"/>
                </a:cubicBezTo>
                <a:cubicBezTo>
                  <a:pt x="6271751" y="2108535"/>
                  <a:pt x="6278553" y="2092090"/>
                  <a:pt x="6276593" y="2078681"/>
                </a:cubicBezTo>
                <a:cubicBezTo>
                  <a:pt x="6274337" y="2063438"/>
                  <a:pt x="6283145" y="2050153"/>
                  <a:pt x="6276844" y="2036364"/>
                </a:cubicBezTo>
                <a:cubicBezTo>
                  <a:pt x="6276468" y="2035605"/>
                  <a:pt x="6276176" y="2034150"/>
                  <a:pt x="6276424" y="2033453"/>
                </a:cubicBezTo>
                <a:cubicBezTo>
                  <a:pt x="6285025" y="2008722"/>
                  <a:pt x="6293627" y="1983990"/>
                  <a:pt x="6302519" y="1959511"/>
                </a:cubicBezTo>
                <a:cubicBezTo>
                  <a:pt x="6303229" y="1957553"/>
                  <a:pt x="6306151" y="1957427"/>
                  <a:pt x="6308030" y="1956477"/>
                </a:cubicBezTo>
                <a:cubicBezTo>
                  <a:pt x="6320348" y="1976590"/>
                  <a:pt x="6298052" y="1970835"/>
                  <a:pt x="6300598" y="1986585"/>
                </a:cubicBezTo>
                <a:cubicBezTo>
                  <a:pt x="6302895" y="1989685"/>
                  <a:pt x="6306735" y="1994808"/>
                  <a:pt x="6310034" y="1999174"/>
                </a:cubicBezTo>
                <a:cubicBezTo>
                  <a:pt x="6307529" y="2036364"/>
                  <a:pt x="6308657" y="2074504"/>
                  <a:pt x="6301684" y="2108852"/>
                </a:cubicBezTo>
                <a:cubicBezTo>
                  <a:pt x="6294795" y="2142756"/>
                  <a:pt x="6294084" y="2177672"/>
                  <a:pt x="6288908" y="2212964"/>
                </a:cubicBezTo>
                <a:cubicBezTo>
                  <a:pt x="6263440" y="2214107"/>
                  <a:pt x="6259683" y="2254648"/>
                  <a:pt x="6240018" y="2270591"/>
                </a:cubicBezTo>
                <a:cubicBezTo>
                  <a:pt x="6237389" y="2267364"/>
                  <a:pt x="6233922" y="2263065"/>
                  <a:pt x="6229956" y="2258192"/>
                </a:cubicBezTo>
                <a:cubicBezTo>
                  <a:pt x="6233922" y="2248640"/>
                  <a:pt x="6237431" y="2240101"/>
                  <a:pt x="6240978" y="2231562"/>
                </a:cubicBezTo>
                <a:lnTo>
                  <a:pt x="6241019" y="2231625"/>
                </a:lnTo>
                <a:cubicBezTo>
                  <a:pt x="6235801" y="2221313"/>
                  <a:pt x="6235008" y="2212652"/>
                  <a:pt x="6244737" y="2207526"/>
                </a:cubicBezTo>
                <a:cubicBezTo>
                  <a:pt x="6248955" y="2205311"/>
                  <a:pt x="6253045" y="2202657"/>
                  <a:pt x="6258597" y="2199366"/>
                </a:cubicBezTo>
                <a:cubicBezTo>
                  <a:pt x="6246573" y="2174951"/>
                  <a:pt x="6226743" y="2186148"/>
                  <a:pt x="6214885" y="2169765"/>
                </a:cubicBezTo>
                <a:cubicBezTo>
                  <a:pt x="6205825" y="2157303"/>
                  <a:pt x="6222025" y="2128082"/>
                  <a:pt x="6200732" y="2125171"/>
                </a:cubicBezTo>
                <a:cubicBezTo>
                  <a:pt x="6203528" y="2103539"/>
                  <a:pt x="6206035" y="2084119"/>
                  <a:pt x="6208538" y="2064763"/>
                </a:cubicBezTo>
                <a:cubicBezTo>
                  <a:pt x="6193593" y="2084689"/>
                  <a:pt x="6189836" y="2128019"/>
                  <a:pt x="6197768" y="2161606"/>
                </a:cubicBezTo>
                <a:cubicBezTo>
                  <a:pt x="6182485" y="2175204"/>
                  <a:pt x="6179019" y="2195637"/>
                  <a:pt x="6189126" y="2221823"/>
                </a:cubicBezTo>
                <a:cubicBezTo>
                  <a:pt x="6191713" y="2210563"/>
                  <a:pt x="6194302" y="2199366"/>
                  <a:pt x="6197891" y="2183680"/>
                </a:cubicBezTo>
                <a:cubicBezTo>
                  <a:pt x="6207535" y="2190764"/>
                  <a:pt x="6216891" y="2197658"/>
                  <a:pt x="6227829" y="2205691"/>
                </a:cubicBezTo>
                <a:cubicBezTo>
                  <a:pt x="6227201" y="2243202"/>
                  <a:pt x="6219435" y="2280202"/>
                  <a:pt x="6202235" y="2314549"/>
                </a:cubicBezTo>
                <a:cubicBezTo>
                  <a:pt x="6202235" y="2308795"/>
                  <a:pt x="6201273" y="2302597"/>
                  <a:pt x="6202441" y="2297408"/>
                </a:cubicBezTo>
                <a:cubicBezTo>
                  <a:pt x="6204614" y="2287603"/>
                  <a:pt x="6208538" y="2278687"/>
                  <a:pt x="6210752" y="2268882"/>
                </a:cubicBezTo>
                <a:lnTo>
                  <a:pt x="6203428" y="2250642"/>
                </a:lnTo>
                <a:lnTo>
                  <a:pt x="6203445" y="2250602"/>
                </a:lnTo>
                <a:lnTo>
                  <a:pt x="6203399" y="2250569"/>
                </a:lnTo>
                <a:lnTo>
                  <a:pt x="6203362" y="2250475"/>
                </a:lnTo>
                <a:lnTo>
                  <a:pt x="6203356" y="2250538"/>
                </a:lnTo>
                <a:lnTo>
                  <a:pt x="6191551" y="2242174"/>
                </a:lnTo>
                <a:cubicBezTo>
                  <a:pt x="6188362" y="2242948"/>
                  <a:pt x="6185471" y="2247469"/>
                  <a:pt x="6181442" y="2256230"/>
                </a:cubicBezTo>
                <a:cubicBezTo>
                  <a:pt x="6171171" y="2278624"/>
                  <a:pt x="6161443" y="2301647"/>
                  <a:pt x="6151342" y="2324291"/>
                </a:cubicBezTo>
                <a:cubicBezTo>
                  <a:pt x="6148668" y="2330299"/>
                  <a:pt x="6145579" y="2335931"/>
                  <a:pt x="6140654" y="2345796"/>
                </a:cubicBezTo>
                <a:cubicBezTo>
                  <a:pt x="6137981" y="2338965"/>
                  <a:pt x="6135892" y="2333717"/>
                  <a:pt x="6133764" y="2328278"/>
                </a:cubicBezTo>
                <a:cubicBezTo>
                  <a:pt x="6119566" y="2335679"/>
                  <a:pt x="6110091" y="2347125"/>
                  <a:pt x="6109338" y="2372679"/>
                </a:cubicBezTo>
                <a:cubicBezTo>
                  <a:pt x="6119361" y="2367937"/>
                  <a:pt x="6128753" y="2363507"/>
                  <a:pt x="6139234" y="2358575"/>
                </a:cubicBezTo>
                <a:cubicBezTo>
                  <a:pt x="6140318" y="2378058"/>
                  <a:pt x="6129714" y="2388306"/>
                  <a:pt x="6122324" y="2404304"/>
                </a:cubicBezTo>
                <a:cubicBezTo>
                  <a:pt x="6115392" y="2389632"/>
                  <a:pt x="6107878" y="2387986"/>
                  <a:pt x="6100656" y="2402347"/>
                </a:cubicBezTo>
                <a:cubicBezTo>
                  <a:pt x="6098567" y="2406520"/>
                  <a:pt x="6096104" y="2410444"/>
                  <a:pt x="6094517" y="2415059"/>
                </a:cubicBezTo>
                <a:cubicBezTo>
                  <a:pt x="6088046" y="2433909"/>
                  <a:pt x="6078736" y="2441120"/>
                  <a:pt x="6066627" y="2432074"/>
                </a:cubicBezTo>
                <a:cubicBezTo>
                  <a:pt x="6063040" y="2448710"/>
                  <a:pt x="6060950" y="2465155"/>
                  <a:pt x="6055981" y="2479259"/>
                </a:cubicBezTo>
                <a:cubicBezTo>
                  <a:pt x="6051306" y="2492482"/>
                  <a:pt x="6043497" y="2503169"/>
                  <a:pt x="6039155" y="2519492"/>
                </a:cubicBezTo>
                <a:cubicBezTo>
                  <a:pt x="6043956" y="2517530"/>
                  <a:pt x="6048715" y="2515569"/>
                  <a:pt x="6054771" y="2513101"/>
                </a:cubicBezTo>
                <a:cubicBezTo>
                  <a:pt x="6055021" y="2517467"/>
                  <a:pt x="6056273" y="2522019"/>
                  <a:pt x="6055313" y="2524804"/>
                </a:cubicBezTo>
                <a:cubicBezTo>
                  <a:pt x="6045462" y="2553709"/>
                  <a:pt x="6034061" y="2581605"/>
                  <a:pt x="6025421" y="2611269"/>
                </a:cubicBezTo>
                <a:cubicBezTo>
                  <a:pt x="6017320" y="2639165"/>
                  <a:pt x="6011059" y="2668575"/>
                  <a:pt x="6010557" y="2700391"/>
                </a:cubicBezTo>
                <a:cubicBezTo>
                  <a:pt x="6016610" y="2673195"/>
                  <a:pt x="6034815" y="2656243"/>
                  <a:pt x="6036192" y="2625124"/>
                </a:cubicBezTo>
                <a:cubicBezTo>
                  <a:pt x="6036443" y="2619872"/>
                  <a:pt x="6042080" y="2614749"/>
                  <a:pt x="6045627" y="2610383"/>
                </a:cubicBezTo>
                <a:cubicBezTo>
                  <a:pt x="6051724" y="2602920"/>
                  <a:pt x="6058111" y="2596152"/>
                  <a:pt x="6064667" y="2588751"/>
                </a:cubicBezTo>
                <a:cubicBezTo>
                  <a:pt x="6069259" y="2634865"/>
                  <a:pt x="6043541" y="2670537"/>
                  <a:pt x="6041955" y="2720634"/>
                </a:cubicBezTo>
                <a:cubicBezTo>
                  <a:pt x="6058613" y="2706782"/>
                  <a:pt x="6059407" y="2685907"/>
                  <a:pt x="6063999" y="2668449"/>
                </a:cubicBezTo>
                <a:cubicBezTo>
                  <a:pt x="6068884" y="2649982"/>
                  <a:pt x="6074354" y="2631828"/>
                  <a:pt x="6082117" y="2614306"/>
                </a:cubicBezTo>
                <a:cubicBezTo>
                  <a:pt x="6079739" y="2627272"/>
                  <a:pt x="6078152" y="2640683"/>
                  <a:pt x="6074812" y="2653079"/>
                </a:cubicBezTo>
                <a:cubicBezTo>
                  <a:pt x="6069678" y="2671993"/>
                  <a:pt x="6070136" y="2689641"/>
                  <a:pt x="6077067" y="2708934"/>
                </a:cubicBezTo>
                <a:cubicBezTo>
                  <a:pt x="6081866" y="2707731"/>
                  <a:pt x="6087001" y="2706466"/>
                  <a:pt x="6092265" y="2705200"/>
                </a:cubicBezTo>
                <a:cubicBezTo>
                  <a:pt x="6089592" y="2720191"/>
                  <a:pt x="6087167" y="2733978"/>
                  <a:pt x="6084707" y="2747707"/>
                </a:cubicBezTo>
                <a:cubicBezTo>
                  <a:pt x="6081491" y="2743973"/>
                  <a:pt x="6077942" y="2739800"/>
                  <a:pt x="6073768" y="2734864"/>
                </a:cubicBezTo>
                <a:cubicBezTo>
                  <a:pt x="6063040" y="2759027"/>
                  <a:pt x="6077023" y="2769401"/>
                  <a:pt x="6085458" y="2786037"/>
                </a:cubicBezTo>
                <a:cubicBezTo>
                  <a:pt x="6078946" y="2803242"/>
                  <a:pt x="6072223" y="2821017"/>
                  <a:pt x="6065500" y="2838854"/>
                </a:cubicBezTo>
                <a:cubicBezTo>
                  <a:pt x="6065500" y="2838854"/>
                  <a:pt x="6065625" y="2838601"/>
                  <a:pt x="6065625" y="2838601"/>
                </a:cubicBezTo>
                <a:cubicBezTo>
                  <a:pt x="6066252" y="2865105"/>
                  <a:pt x="6062202" y="2889331"/>
                  <a:pt x="6056065" y="2914759"/>
                </a:cubicBezTo>
                <a:cubicBezTo>
                  <a:pt x="6048426" y="2946384"/>
                  <a:pt x="6047341" y="2981549"/>
                  <a:pt x="6042995" y="3015074"/>
                </a:cubicBezTo>
                <a:cubicBezTo>
                  <a:pt x="6039449" y="3042463"/>
                  <a:pt x="6036527" y="3070296"/>
                  <a:pt x="6030890" y="3096738"/>
                </a:cubicBezTo>
                <a:lnTo>
                  <a:pt x="6036370" y="3129576"/>
                </a:lnTo>
                <a:lnTo>
                  <a:pt x="6036276" y="3129565"/>
                </a:lnTo>
                <a:lnTo>
                  <a:pt x="6036402" y="3129755"/>
                </a:lnTo>
                <a:lnTo>
                  <a:pt x="6036370" y="3129576"/>
                </a:lnTo>
                <a:lnTo>
                  <a:pt x="6043165" y="3130259"/>
                </a:lnTo>
                <a:cubicBezTo>
                  <a:pt x="6044303" y="3132361"/>
                  <a:pt x="6044438" y="3136078"/>
                  <a:pt x="6044040" y="3140632"/>
                </a:cubicBezTo>
                <a:cubicBezTo>
                  <a:pt x="6042871" y="3154103"/>
                  <a:pt x="6041202" y="3167579"/>
                  <a:pt x="6040576" y="3181114"/>
                </a:cubicBezTo>
                <a:cubicBezTo>
                  <a:pt x="6039615" y="3201989"/>
                  <a:pt x="6039824" y="3222924"/>
                  <a:pt x="6038489" y="3243736"/>
                </a:cubicBezTo>
                <a:cubicBezTo>
                  <a:pt x="6037778" y="3254803"/>
                  <a:pt x="6034898" y="3265557"/>
                  <a:pt x="6032227" y="3280927"/>
                </a:cubicBezTo>
                <a:cubicBezTo>
                  <a:pt x="6032934" y="3281939"/>
                  <a:pt x="6036235" y="3286619"/>
                  <a:pt x="6039782" y="3291681"/>
                </a:cubicBezTo>
                <a:cubicBezTo>
                  <a:pt x="6037652" y="3308380"/>
                  <a:pt x="6035358" y="3326214"/>
                  <a:pt x="6032726" y="3346773"/>
                </a:cubicBezTo>
                <a:cubicBezTo>
                  <a:pt x="6046547" y="3336841"/>
                  <a:pt x="6054604" y="3313944"/>
                  <a:pt x="6052142" y="3291681"/>
                </a:cubicBezTo>
                <a:cubicBezTo>
                  <a:pt x="6050554" y="3277383"/>
                  <a:pt x="6049636" y="3266379"/>
                  <a:pt x="6057736" y="3254866"/>
                </a:cubicBezTo>
                <a:cubicBezTo>
                  <a:pt x="6060992" y="3250250"/>
                  <a:pt x="6060699" y="3236905"/>
                  <a:pt x="6059363" y="3228552"/>
                </a:cubicBezTo>
                <a:cubicBezTo>
                  <a:pt x="6056942" y="3213625"/>
                  <a:pt x="6049008" y="3198888"/>
                  <a:pt x="6049928" y="3185100"/>
                </a:cubicBezTo>
                <a:cubicBezTo>
                  <a:pt x="6050846" y="3171752"/>
                  <a:pt x="6059990" y="3159735"/>
                  <a:pt x="6066252" y="3145568"/>
                </a:cubicBezTo>
                <a:cubicBezTo>
                  <a:pt x="6062246" y="3146640"/>
                  <a:pt x="6058696" y="3147652"/>
                  <a:pt x="6054561" y="3148792"/>
                </a:cubicBezTo>
                <a:cubicBezTo>
                  <a:pt x="6051473" y="3120013"/>
                  <a:pt x="6073728" y="3138480"/>
                  <a:pt x="6076939" y="3116470"/>
                </a:cubicBezTo>
                <a:cubicBezTo>
                  <a:pt x="6065875" y="3110399"/>
                  <a:pt x="6054309" y="3104074"/>
                  <a:pt x="6042121" y="3097366"/>
                </a:cubicBezTo>
                <a:cubicBezTo>
                  <a:pt x="6051056" y="3040882"/>
                  <a:pt x="6059491" y="2986043"/>
                  <a:pt x="6068632" y="2931517"/>
                </a:cubicBezTo>
                <a:lnTo>
                  <a:pt x="6077921" y="2908890"/>
                </a:lnTo>
                <a:lnTo>
                  <a:pt x="6071003" y="2973534"/>
                </a:lnTo>
                <a:cubicBezTo>
                  <a:pt x="6068613" y="2995832"/>
                  <a:pt x="6066127" y="3018966"/>
                  <a:pt x="6063456" y="3043793"/>
                </a:cubicBezTo>
                <a:cubicBezTo>
                  <a:pt x="6070970" y="3035949"/>
                  <a:pt x="6074896" y="3031903"/>
                  <a:pt x="6079697" y="3026904"/>
                </a:cubicBezTo>
                <a:cubicBezTo>
                  <a:pt x="6081242" y="3034747"/>
                  <a:pt x="6082576" y="3041325"/>
                  <a:pt x="6085082" y="3054104"/>
                </a:cubicBezTo>
                <a:cubicBezTo>
                  <a:pt x="6087336" y="3047400"/>
                  <a:pt x="6088924" y="3044743"/>
                  <a:pt x="6089047" y="3042021"/>
                </a:cubicBezTo>
                <a:cubicBezTo>
                  <a:pt x="6090092" y="3020453"/>
                  <a:pt x="6097316" y="2999832"/>
                  <a:pt x="6092054" y="2976997"/>
                </a:cubicBezTo>
                <a:cubicBezTo>
                  <a:pt x="6090509" y="2970293"/>
                  <a:pt x="6091969" y="2958400"/>
                  <a:pt x="6095101" y="2953342"/>
                </a:cubicBezTo>
                <a:cubicBezTo>
                  <a:pt x="6112472" y="2925445"/>
                  <a:pt x="6113683" y="2888634"/>
                  <a:pt x="6120694" y="2854984"/>
                </a:cubicBezTo>
                <a:cubicBezTo>
                  <a:pt x="6121656" y="2850301"/>
                  <a:pt x="6123410" y="2846065"/>
                  <a:pt x="6128169" y="2842585"/>
                </a:cubicBezTo>
                <a:cubicBezTo>
                  <a:pt x="6127083" y="2851377"/>
                  <a:pt x="6126040" y="2860169"/>
                  <a:pt x="6124827" y="2870037"/>
                </a:cubicBezTo>
                <a:cubicBezTo>
                  <a:pt x="6128127" y="2870481"/>
                  <a:pt x="6131133" y="2870860"/>
                  <a:pt x="6134682" y="2871366"/>
                </a:cubicBezTo>
                <a:cubicBezTo>
                  <a:pt x="6133346" y="2881614"/>
                  <a:pt x="6132052" y="2891667"/>
                  <a:pt x="6130798" y="2901284"/>
                </a:cubicBezTo>
                <a:cubicBezTo>
                  <a:pt x="6127083" y="2901979"/>
                  <a:pt x="6123912" y="2902550"/>
                  <a:pt x="6120694" y="2903118"/>
                </a:cubicBezTo>
                <a:cubicBezTo>
                  <a:pt x="6121531" y="2907481"/>
                  <a:pt x="6121989" y="2915388"/>
                  <a:pt x="6123200" y="2915640"/>
                </a:cubicBezTo>
                <a:cubicBezTo>
                  <a:pt x="6130966" y="2917286"/>
                  <a:pt x="6129172" y="2925003"/>
                  <a:pt x="6128546" y="2932091"/>
                </a:cubicBezTo>
                <a:cubicBezTo>
                  <a:pt x="6126873" y="2950810"/>
                  <a:pt x="6125119" y="2969470"/>
                  <a:pt x="6123367" y="2988132"/>
                </a:cubicBezTo>
                <a:cubicBezTo>
                  <a:pt x="6122115" y="3001603"/>
                  <a:pt x="6120944" y="3015074"/>
                  <a:pt x="6119525" y="3028486"/>
                </a:cubicBezTo>
                <a:cubicBezTo>
                  <a:pt x="6118442" y="3038730"/>
                  <a:pt x="6117231" y="3049042"/>
                  <a:pt x="6115684" y="3059162"/>
                </a:cubicBezTo>
                <a:cubicBezTo>
                  <a:pt x="6113266" y="3074913"/>
                  <a:pt x="6110508" y="3090598"/>
                  <a:pt x="6107253" y="3109892"/>
                </a:cubicBezTo>
                <a:cubicBezTo>
                  <a:pt x="6101700" y="3120076"/>
                  <a:pt x="6094059" y="3133928"/>
                  <a:pt x="6086378" y="3147906"/>
                </a:cubicBezTo>
                <a:cubicBezTo>
                  <a:pt x="6096523" y="3168591"/>
                  <a:pt x="6100155" y="3189399"/>
                  <a:pt x="6096564" y="3213309"/>
                </a:cubicBezTo>
                <a:cubicBezTo>
                  <a:pt x="6093809" y="3231653"/>
                  <a:pt x="6092512" y="3250503"/>
                  <a:pt x="6090593" y="3269163"/>
                </a:cubicBezTo>
                <a:cubicBezTo>
                  <a:pt x="6090593" y="3269163"/>
                  <a:pt x="6090593" y="3271944"/>
                  <a:pt x="6090593" y="3271944"/>
                </a:cubicBezTo>
                <a:lnTo>
                  <a:pt x="6090635" y="3274730"/>
                </a:lnTo>
                <a:cubicBezTo>
                  <a:pt x="6090635" y="3286998"/>
                  <a:pt x="6090635" y="3299271"/>
                  <a:pt x="6090635" y="3311543"/>
                </a:cubicBezTo>
                <a:cubicBezTo>
                  <a:pt x="6091969" y="3311797"/>
                  <a:pt x="6093306" y="3311983"/>
                  <a:pt x="6094642" y="3312237"/>
                </a:cubicBezTo>
                <a:cubicBezTo>
                  <a:pt x="6097856" y="3288010"/>
                  <a:pt x="6101073" y="3263784"/>
                  <a:pt x="6104287" y="3239433"/>
                </a:cubicBezTo>
                <a:cubicBezTo>
                  <a:pt x="6113266" y="3247212"/>
                  <a:pt x="6118192" y="3258473"/>
                  <a:pt x="6116813" y="3274032"/>
                </a:cubicBezTo>
                <a:cubicBezTo>
                  <a:pt x="6115100" y="3293074"/>
                  <a:pt x="6122157" y="3312552"/>
                  <a:pt x="6112847" y="3331719"/>
                </a:cubicBezTo>
                <a:cubicBezTo>
                  <a:pt x="6108213" y="3341208"/>
                  <a:pt x="6113223" y="3351578"/>
                  <a:pt x="6124537" y="3352594"/>
                </a:cubicBezTo>
                <a:cubicBezTo>
                  <a:pt x="6126833" y="3340448"/>
                  <a:pt x="6129213" y="3327860"/>
                  <a:pt x="6131591" y="3315147"/>
                </a:cubicBezTo>
                <a:cubicBezTo>
                  <a:pt x="6152302" y="3329188"/>
                  <a:pt x="6152302" y="3329188"/>
                  <a:pt x="6156477" y="3351452"/>
                </a:cubicBezTo>
                <a:cubicBezTo>
                  <a:pt x="6160483" y="3323180"/>
                  <a:pt x="6162446" y="3293516"/>
                  <a:pt x="6179145" y="3271755"/>
                </a:cubicBezTo>
                <a:cubicBezTo>
                  <a:pt x="6182737" y="3297310"/>
                  <a:pt x="6186160" y="3320966"/>
                  <a:pt x="6178396" y="3344878"/>
                </a:cubicBezTo>
                <a:cubicBezTo>
                  <a:pt x="6177351" y="3348165"/>
                  <a:pt x="6177477" y="3353160"/>
                  <a:pt x="6178228" y="3356768"/>
                </a:cubicBezTo>
                <a:cubicBezTo>
                  <a:pt x="6182320" y="3375808"/>
                  <a:pt x="6181024" y="3393456"/>
                  <a:pt x="6178688" y="3413505"/>
                </a:cubicBezTo>
                <a:cubicBezTo>
                  <a:pt x="6174344" y="3450699"/>
                  <a:pt x="6176056" y="3489410"/>
                  <a:pt x="6174344" y="3527359"/>
                </a:cubicBezTo>
                <a:cubicBezTo>
                  <a:pt x="6173177" y="3553167"/>
                  <a:pt x="6170796" y="3578848"/>
                  <a:pt x="6168206" y="3604402"/>
                </a:cubicBezTo>
                <a:cubicBezTo>
                  <a:pt x="6167708" y="3609271"/>
                  <a:pt x="6163614" y="3613321"/>
                  <a:pt x="6157563" y="3615848"/>
                </a:cubicBezTo>
                <a:cubicBezTo>
                  <a:pt x="6158436" y="3597002"/>
                  <a:pt x="6159314" y="3578088"/>
                  <a:pt x="6160191" y="3559238"/>
                </a:cubicBezTo>
                <a:cubicBezTo>
                  <a:pt x="6158562" y="3558922"/>
                  <a:pt x="6156978" y="3558545"/>
                  <a:pt x="6155349" y="3558229"/>
                </a:cubicBezTo>
                <a:cubicBezTo>
                  <a:pt x="6154264" y="3571384"/>
                  <a:pt x="6153344" y="3584540"/>
                  <a:pt x="6152048" y="3597635"/>
                </a:cubicBezTo>
                <a:cubicBezTo>
                  <a:pt x="6150631" y="3611549"/>
                  <a:pt x="6146623" y="3623379"/>
                  <a:pt x="6155641" y="3638053"/>
                </a:cubicBezTo>
                <a:cubicBezTo>
                  <a:pt x="6161109" y="3646909"/>
                  <a:pt x="6159482" y="3667147"/>
                  <a:pt x="6159398" y="3682265"/>
                </a:cubicBezTo>
                <a:cubicBezTo>
                  <a:pt x="6159314" y="3695740"/>
                  <a:pt x="6156978" y="3709147"/>
                  <a:pt x="6155641" y="3722496"/>
                </a:cubicBezTo>
                <a:cubicBezTo>
                  <a:pt x="6150506" y="3726479"/>
                  <a:pt x="6144911" y="3729264"/>
                  <a:pt x="6140654" y="3734576"/>
                </a:cubicBezTo>
                <a:cubicBezTo>
                  <a:pt x="6136852" y="3739322"/>
                  <a:pt x="6134515" y="3746785"/>
                  <a:pt x="6130882" y="3754501"/>
                </a:cubicBezTo>
                <a:cubicBezTo>
                  <a:pt x="6134139" y="3762978"/>
                  <a:pt x="6137938" y="3772719"/>
                  <a:pt x="6142615" y="3784799"/>
                </a:cubicBezTo>
                <a:cubicBezTo>
                  <a:pt x="6146081" y="3778790"/>
                  <a:pt x="6148541" y="3774487"/>
                  <a:pt x="6151050" y="3770125"/>
                </a:cubicBezTo>
                <a:cubicBezTo>
                  <a:pt x="6151466" y="3770821"/>
                  <a:pt x="6152302" y="3771707"/>
                  <a:pt x="6152216" y="3772083"/>
                </a:cubicBezTo>
                <a:cubicBezTo>
                  <a:pt x="6145454" y="3798654"/>
                  <a:pt x="6166664" y="3817626"/>
                  <a:pt x="6160860" y="3843182"/>
                </a:cubicBezTo>
                <a:cubicBezTo>
                  <a:pt x="6158562" y="3853365"/>
                  <a:pt x="6153051" y="3861906"/>
                  <a:pt x="6148584" y="3872086"/>
                </a:cubicBezTo>
                <a:cubicBezTo>
                  <a:pt x="6144619" y="3869306"/>
                  <a:pt x="6141110" y="3866837"/>
                  <a:pt x="6136187" y="3863360"/>
                </a:cubicBezTo>
                <a:cubicBezTo>
                  <a:pt x="6135269" y="3890873"/>
                  <a:pt x="6135393" y="3917123"/>
                  <a:pt x="6133346" y="3942931"/>
                </a:cubicBezTo>
                <a:cubicBezTo>
                  <a:pt x="6130005" y="3985375"/>
                  <a:pt x="6125206" y="4027501"/>
                  <a:pt x="6121363" y="4069814"/>
                </a:cubicBezTo>
                <a:cubicBezTo>
                  <a:pt x="6120944" y="4074560"/>
                  <a:pt x="6122908" y="4079809"/>
                  <a:pt x="6123787" y="4084808"/>
                </a:cubicBezTo>
                <a:lnTo>
                  <a:pt x="6123861" y="4084730"/>
                </a:lnTo>
                <a:lnTo>
                  <a:pt x="6113911" y="4106985"/>
                </a:lnTo>
                <a:cubicBezTo>
                  <a:pt x="6112523" y="4112511"/>
                  <a:pt x="6112618" y="4117950"/>
                  <a:pt x="6112804" y="4128829"/>
                </a:cubicBezTo>
                <a:cubicBezTo>
                  <a:pt x="6123075" y="4136420"/>
                  <a:pt x="6133346" y="4144009"/>
                  <a:pt x="6143533" y="4151540"/>
                </a:cubicBezTo>
                <a:cubicBezTo>
                  <a:pt x="6141946" y="4171715"/>
                  <a:pt x="6141904" y="4189933"/>
                  <a:pt x="6138815" y="4206822"/>
                </a:cubicBezTo>
                <a:cubicBezTo>
                  <a:pt x="6135059" y="4227191"/>
                  <a:pt x="6138856" y="4241422"/>
                  <a:pt x="6150965" y="4255842"/>
                </a:cubicBezTo>
                <a:cubicBezTo>
                  <a:pt x="6158103" y="4248569"/>
                  <a:pt x="6165744" y="4240789"/>
                  <a:pt x="6176014" y="4230351"/>
                </a:cubicBezTo>
                <a:cubicBezTo>
                  <a:pt x="6174305" y="4257678"/>
                  <a:pt x="6198644" y="4270706"/>
                  <a:pt x="6185866" y="4301826"/>
                </a:cubicBezTo>
                <a:cubicBezTo>
                  <a:pt x="6180147" y="4288038"/>
                  <a:pt x="6175138" y="4275958"/>
                  <a:pt x="6169793" y="4263179"/>
                </a:cubicBezTo>
                <a:cubicBezTo>
                  <a:pt x="6162323" y="4264192"/>
                  <a:pt x="6154889" y="4265268"/>
                  <a:pt x="6146498" y="4266407"/>
                </a:cubicBezTo>
                <a:cubicBezTo>
                  <a:pt x="6145579" y="4274630"/>
                  <a:pt x="6144702" y="4282726"/>
                  <a:pt x="6143616" y="4292527"/>
                </a:cubicBezTo>
                <a:cubicBezTo>
                  <a:pt x="6138188" y="4294299"/>
                  <a:pt x="6132302" y="4296261"/>
                  <a:pt x="6126666" y="4298159"/>
                </a:cubicBezTo>
                <a:cubicBezTo>
                  <a:pt x="6119444" y="4308344"/>
                  <a:pt x="6118316" y="4330355"/>
                  <a:pt x="6124079" y="4344585"/>
                </a:cubicBezTo>
                <a:cubicBezTo>
                  <a:pt x="6135766" y="4373557"/>
                  <a:pt x="6134056" y="4405942"/>
                  <a:pt x="6119652" y="4430737"/>
                </a:cubicBezTo>
                <a:cubicBezTo>
                  <a:pt x="6113765" y="4440859"/>
                  <a:pt x="6107921" y="4449967"/>
                  <a:pt x="6109130" y="4466223"/>
                </a:cubicBezTo>
                <a:lnTo>
                  <a:pt x="6103099" y="4495839"/>
                </a:lnTo>
                <a:lnTo>
                  <a:pt x="6102949" y="4495634"/>
                </a:lnTo>
                <a:lnTo>
                  <a:pt x="6103077" y="4495951"/>
                </a:lnTo>
                <a:lnTo>
                  <a:pt x="6103099" y="4495839"/>
                </a:lnTo>
                <a:lnTo>
                  <a:pt x="6114275" y="4511234"/>
                </a:lnTo>
                <a:cubicBezTo>
                  <a:pt x="6117793" y="4516919"/>
                  <a:pt x="6120486" y="4523781"/>
                  <a:pt x="6120652" y="4533901"/>
                </a:cubicBezTo>
                <a:lnTo>
                  <a:pt x="6103070" y="4533901"/>
                </a:lnTo>
                <a:lnTo>
                  <a:pt x="6103077" y="4533711"/>
                </a:lnTo>
                <a:lnTo>
                  <a:pt x="6102949" y="4533901"/>
                </a:lnTo>
                <a:lnTo>
                  <a:pt x="6103070" y="4533901"/>
                </a:lnTo>
                <a:lnTo>
                  <a:pt x="6102403" y="4559748"/>
                </a:lnTo>
                <a:cubicBezTo>
                  <a:pt x="6101773" y="4568327"/>
                  <a:pt x="6100258" y="4576787"/>
                  <a:pt x="6096439" y="4585073"/>
                </a:cubicBezTo>
                <a:cubicBezTo>
                  <a:pt x="6092011" y="4594625"/>
                  <a:pt x="6088046" y="4610058"/>
                  <a:pt x="6099820" y="4620433"/>
                </a:cubicBezTo>
                <a:cubicBezTo>
                  <a:pt x="6102908" y="4623149"/>
                  <a:pt x="6103117" y="4633461"/>
                  <a:pt x="6104788" y="4640735"/>
                </a:cubicBezTo>
                <a:cubicBezTo>
                  <a:pt x="6108546" y="4640735"/>
                  <a:pt x="6112429" y="4640735"/>
                  <a:pt x="6117940" y="4640735"/>
                </a:cubicBezTo>
                <a:cubicBezTo>
                  <a:pt x="6119235" y="4653134"/>
                  <a:pt x="6123912" y="4667744"/>
                  <a:pt x="6121111" y="4677107"/>
                </a:cubicBezTo>
                <a:cubicBezTo>
                  <a:pt x="6111552" y="4708922"/>
                  <a:pt x="6120779" y="4736438"/>
                  <a:pt x="6126415" y="4767431"/>
                </a:cubicBezTo>
                <a:cubicBezTo>
                  <a:pt x="6119107" y="4777425"/>
                  <a:pt x="6115308" y="4788872"/>
                  <a:pt x="6118192" y="4807406"/>
                </a:cubicBezTo>
                <a:cubicBezTo>
                  <a:pt x="6120445" y="4821894"/>
                  <a:pt x="6115185" y="4839031"/>
                  <a:pt x="6113098" y="4856301"/>
                </a:cubicBezTo>
                <a:cubicBezTo>
                  <a:pt x="6103493" y="4852571"/>
                  <a:pt x="6096523" y="4849913"/>
                  <a:pt x="6089257" y="4847132"/>
                </a:cubicBezTo>
                <a:cubicBezTo>
                  <a:pt x="6081410" y="4863574"/>
                  <a:pt x="6081368" y="4879830"/>
                  <a:pt x="6089715" y="4898490"/>
                </a:cubicBezTo>
                <a:cubicBezTo>
                  <a:pt x="6092471" y="4894760"/>
                  <a:pt x="6094809" y="4891596"/>
                  <a:pt x="6097898" y="4887419"/>
                </a:cubicBezTo>
                <a:cubicBezTo>
                  <a:pt x="6102617" y="4895899"/>
                  <a:pt x="6107253" y="4904308"/>
                  <a:pt x="6112388" y="4913607"/>
                </a:cubicBezTo>
                <a:cubicBezTo>
                  <a:pt x="6099026" y="4920374"/>
                  <a:pt x="6097400" y="4922526"/>
                  <a:pt x="6099151" y="4938085"/>
                </a:cubicBezTo>
                <a:cubicBezTo>
                  <a:pt x="6101700" y="4961236"/>
                  <a:pt x="6105290" y="4984199"/>
                  <a:pt x="6108298" y="5006273"/>
                </a:cubicBezTo>
                <a:cubicBezTo>
                  <a:pt x="6077150" y="4989764"/>
                  <a:pt x="6081866" y="4990018"/>
                  <a:pt x="6083537" y="4950675"/>
                </a:cubicBezTo>
                <a:cubicBezTo>
                  <a:pt x="6085876" y="4959974"/>
                  <a:pt x="6087254" y="4965666"/>
                  <a:pt x="6088882" y="4972179"/>
                </a:cubicBezTo>
                <a:cubicBezTo>
                  <a:pt x="6100361" y="4942578"/>
                  <a:pt x="6097442" y="4921893"/>
                  <a:pt x="6079237" y="4904625"/>
                </a:cubicBezTo>
                <a:cubicBezTo>
                  <a:pt x="6074938" y="4912029"/>
                  <a:pt x="6070510" y="4919619"/>
                  <a:pt x="6063748" y="4931255"/>
                </a:cubicBezTo>
                <a:cubicBezTo>
                  <a:pt x="6063333" y="4919999"/>
                  <a:pt x="6063999" y="4913101"/>
                  <a:pt x="6062662" y="4907283"/>
                </a:cubicBezTo>
                <a:cubicBezTo>
                  <a:pt x="6061242" y="4901085"/>
                  <a:pt x="6057904" y="4895899"/>
                  <a:pt x="6054060" y="4887356"/>
                </a:cubicBezTo>
                <a:cubicBezTo>
                  <a:pt x="6046046" y="4907409"/>
                  <a:pt x="6049134" y="4924867"/>
                  <a:pt x="6050387" y="4942009"/>
                </a:cubicBezTo>
                <a:cubicBezTo>
                  <a:pt x="6050930" y="4949282"/>
                  <a:pt x="6052476" y="4956620"/>
                  <a:pt x="6052184" y="4963767"/>
                </a:cubicBezTo>
                <a:cubicBezTo>
                  <a:pt x="6051640" y="4978757"/>
                  <a:pt x="6045711" y="4983503"/>
                  <a:pt x="6036694" y="4980212"/>
                </a:cubicBezTo>
                <a:cubicBezTo>
                  <a:pt x="6032893" y="4971293"/>
                  <a:pt x="6030432" y="4960100"/>
                  <a:pt x="6025337" y="4954911"/>
                </a:cubicBezTo>
                <a:cubicBezTo>
                  <a:pt x="6019074" y="4948524"/>
                  <a:pt x="6010639" y="4947004"/>
                  <a:pt x="6003085" y="4943718"/>
                </a:cubicBezTo>
                <a:cubicBezTo>
                  <a:pt x="6002834" y="4943591"/>
                  <a:pt x="6001957" y="4946941"/>
                  <a:pt x="5999161" y="4948587"/>
                </a:cubicBezTo>
                <a:cubicBezTo>
                  <a:pt x="5999869" y="4932711"/>
                  <a:pt x="6000537" y="4916771"/>
                  <a:pt x="6001203" y="4902097"/>
                </a:cubicBezTo>
                <a:cubicBezTo>
                  <a:pt x="5993565" y="4892799"/>
                  <a:pt x="5986259" y="4883880"/>
                  <a:pt x="5977909" y="4873695"/>
                </a:cubicBezTo>
                <a:cubicBezTo>
                  <a:pt x="5971103" y="4875340"/>
                  <a:pt x="5962711" y="4877366"/>
                  <a:pt x="5952732" y="4879703"/>
                </a:cubicBezTo>
                <a:cubicBezTo>
                  <a:pt x="5957784" y="4897035"/>
                  <a:pt x="5968973" y="4893937"/>
                  <a:pt x="5975194" y="4902034"/>
                </a:cubicBezTo>
                <a:cubicBezTo>
                  <a:pt x="5977534" y="4918796"/>
                  <a:pt x="5979870" y="4935115"/>
                  <a:pt x="5982127" y="4951497"/>
                </a:cubicBezTo>
                <a:cubicBezTo>
                  <a:pt x="5982543" y="4954595"/>
                  <a:pt x="5983668" y="4958392"/>
                  <a:pt x="5982962" y="4960733"/>
                </a:cubicBezTo>
                <a:cubicBezTo>
                  <a:pt x="5972189" y="4994507"/>
                  <a:pt x="5983086" y="5029233"/>
                  <a:pt x="5980955" y="5063327"/>
                </a:cubicBezTo>
                <a:cubicBezTo>
                  <a:pt x="5980663" y="5068263"/>
                  <a:pt x="5983668" y="5073702"/>
                  <a:pt x="5985175" y="5078887"/>
                </a:cubicBezTo>
                <a:cubicBezTo>
                  <a:pt x="5986636" y="5078887"/>
                  <a:pt x="5988096" y="5078887"/>
                  <a:pt x="5989597" y="5078823"/>
                </a:cubicBezTo>
                <a:cubicBezTo>
                  <a:pt x="5990601" y="5066238"/>
                  <a:pt x="5993399" y="5053332"/>
                  <a:pt x="5992313" y="5041190"/>
                </a:cubicBezTo>
                <a:cubicBezTo>
                  <a:pt x="5989723" y="5012788"/>
                  <a:pt x="5988974" y="5012978"/>
                  <a:pt x="6007970" y="5017028"/>
                </a:cubicBezTo>
                <a:cubicBezTo>
                  <a:pt x="6011141" y="5005134"/>
                  <a:pt x="6014358" y="4993181"/>
                  <a:pt x="6017530" y="4981225"/>
                </a:cubicBezTo>
                <a:cubicBezTo>
                  <a:pt x="6018740" y="4981605"/>
                  <a:pt x="6019952" y="4981985"/>
                  <a:pt x="6021164" y="4982364"/>
                </a:cubicBezTo>
                <a:cubicBezTo>
                  <a:pt x="6021164" y="4992865"/>
                  <a:pt x="6021164" y="5003366"/>
                  <a:pt x="6021164" y="5015888"/>
                </a:cubicBezTo>
                <a:cubicBezTo>
                  <a:pt x="6029220" y="5013610"/>
                  <a:pt x="6035776" y="5011779"/>
                  <a:pt x="6043038" y="5009690"/>
                </a:cubicBezTo>
                <a:cubicBezTo>
                  <a:pt x="6044333" y="5021517"/>
                  <a:pt x="6045627" y="5033663"/>
                  <a:pt x="6047256" y="5048906"/>
                </a:cubicBezTo>
                <a:cubicBezTo>
                  <a:pt x="6038697" y="5047767"/>
                  <a:pt x="6030890" y="5046755"/>
                  <a:pt x="6020412" y="5045426"/>
                </a:cubicBezTo>
                <a:cubicBezTo>
                  <a:pt x="6019701" y="5053775"/>
                  <a:pt x="6018949" y="5062441"/>
                  <a:pt x="6018073" y="5072436"/>
                </a:cubicBezTo>
                <a:cubicBezTo>
                  <a:pt x="6029554" y="5073005"/>
                  <a:pt x="6034855" y="5050489"/>
                  <a:pt x="6046256" y="5066807"/>
                </a:cubicBezTo>
                <a:cubicBezTo>
                  <a:pt x="6030974" y="5086857"/>
                  <a:pt x="6026508" y="5110892"/>
                  <a:pt x="6038279" y="5145492"/>
                </a:cubicBezTo>
                <a:cubicBezTo>
                  <a:pt x="6042414" y="5131704"/>
                  <a:pt x="6045002" y="5123228"/>
                  <a:pt x="6047884" y="5113550"/>
                </a:cubicBezTo>
                <a:cubicBezTo>
                  <a:pt x="6056399" y="5134679"/>
                  <a:pt x="6064708" y="5155234"/>
                  <a:pt x="6072892" y="5175414"/>
                </a:cubicBezTo>
                <a:cubicBezTo>
                  <a:pt x="6061242" y="5179839"/>
                  <a:pt x="6061242" y="5179839"/>
                  <a:pt x="6054352" y="5168013"/>
                </a:cubicBezTo>
                <a:cubicBezTo>
                  <a:pt x="6053437" y="5175350"/>
                  <a:pt x="6052559" y="5182560"/>
                  <a:pt x="6051557" y="5189645"/>
                </a:cubicBezTo>
                <a:cubicBezTo>
                  <a:pt x="6051430" y="5190530"/>
                  <a:pt x="6050722" y="5191289"/>
                  <a:pt x="6048343" y="5195652"/>
                </a:cubicBezTo>
                <a:cubicBezTo>
                  <a:pt x="6042913" y="5185404"/>
                  <a:pt x="6037820" y="5175856"/>
                  <a:pt x="6031559" y="5164089"/>
                </a:cubicBezTo>
                <a:cubicBezTo>
                  <a:pt x="6030724" y="5178763"/>
                  <a:pt x="6029428" y="5191542"/>
                  <a:pt x="6029345" y="5204318"/>
                </a:cubicBezTo>
                <a:cubicBezTo>
                  <a:pt x="6029220" y="5225130"/>
                  <a:pt x="6029220" y="5246065"/>
                  <a:pt x="6030432" y="5266747"/>
                </a:cubicBezTo>
                <a:cubicBezTo>
                  <a:pt x="6031308" y="5281994"/>
                  <a:pt x="6033519" y="5295339"/>
                  <a:pt x="6044457" y="5305333"/>
                </a:cubicBezTo>
                <a:cubicBezTo>
                  <a:pt x="6058613" y="5318299"/>
                  <a:pt x="6061492" y="5358274"/>
                  <a:pt x="6052977" y="5380921"/>
                </a:cubicBezTo>
                <a:cubicBezTo>
                  <a:pt x="6050304" y="5388005"/>
                  <a:pt x="6047507" y="5395026"/>
                  <a:pt x="6043664" y="5405083"/>
                </a:cubicBezTo>
                <a:cubicBezTo>
                  <a:pt x="6036069" y="5391862"/>
                  <a:pt x="6029512" y="5380478"/>
                  <a:pt x="6022747" y="5368711"/>
                </a:cubicBezTo>
                <a:cubicBezTo>
                  <a:pt x="6019868" y="5370926"/>
                  <a:pt x="6017071" y="5373015"/>
                  <a:pt x="6013689" y="5375606"/>
                </a:cubicBezTo>
                <a:cubicBezTo>
                  <a:pt x="6012895" y="5372382"/>
                  <a:pt x="6011600" y="5369661"/>
                  <a:pt x="6011600" y="5366940"/>
                </a:cubicBezTo>
                <a:cubicBezTo>
                  <a:pt x="6011684" y="5323994"/>
                  <a:pt x="6011600" y="5281235"/>
                  <a:pt x="6021371" y="5239740"/>
                </a:cubicBezTo>
                <a:cubicBezTo>
                  <a:pt x="6024209" y="5227721"/>
                  <a:pt x="6021913" y="5213047"/>
                  <a:pt x="6022038" y="5199575"/>
                </a:cubicBezTo>
                <a:cubicBezTo>
                  <a:pt x="6022205" y="5183636"/>
                  <a:pt x="6022455" y="5167633"/>
                  <a:pt x="6022707" y="5151690"/>
                </a:cubicBezTo>
                <a:cubicBezTo>
                  <a:pt x="6024753" y="5150112"/>
                  <a:pt x="6026755" y="5148530"/>
                  <a:pt x="6028802" y="5146884"/>
                </a:cubicBezTo>
                <a:cubicBezTo>
                  <a:pt x="6024545" y="5142205"/>
                  <a:pt x="6020286" y="5137523"/>
                  <a:pt x="6013480" y="5130059"/>
                </a:cubicBezTo>
                <a:cubicBezTo>
                  <a:pt x="6010974" y="5160799"/>
                  <a:pt x="6008846" y="5187302"/>
                  <a:pt x="6006173" y="5220257"/>
                </a:cubicBezTo>
                <a:cubicBezTo>
                  <a:pt x="5998534" y="5199259"/>
                  <a:pt x="5996530" y="5182876"/>
                  <a:pt x="6002125" y="5166934"/>
                </a:cubicBezTo>
                <a:cubicBezTo>
                  <a:pt x="6007468" y="5151690"/>
                  <a:pt x="6006884" y="5137333"/>
                  <a:pt x="6005254" y="5121203"/>
                </a:cubicBezTo>
                <a:cubicBezTo>
                  <a:pt x="6003836" y="5107099"/>
                  <a:pt x="6005338" y="5092299"/>
                  <a:pt x="6005588" y="5077751"/>
                </a:cubicBezTo>
                <a:cubicBezTo>
                  <a:pt x="6005713" y="5071107"/>
                  <a:pt x="6005965" y="5064466"/>
                  <a:pt x="6006173" y="5057825"/>
                </a:cubicBezTo>
                <a:cubicBezTo>
                  <a:pt x="6004671" y="5057382"/>
                  <a:pt x="6003167" y="5056939"/>
                  <a:pt x="6001664" y="5056560"/>
                </a:cubicBezTo>
                <a:cubicBezTo>
                  <a:pt x="5999701" y="5068643"/>
                  <a:pt x="5999618" y="5082810"/>
                  <a:pt x="5995192" y="5092299"/>
                </a:cubicBezTo>
                <a:cubicBezTo>
                  <a:pt x="5990767" y="5101724"/>
                  <a:pt x="5981959" y="5106403"/>
                  <a:pt x="5971563" y="5116651"/>
                </a:cubicBezTo>
                <a:cubicBezTo>
                  <a:pt x="5970435" y="5090780"/>
                  <a:pt x="5969475" y="5068893"/>
                  <a:pt x="5968514" y="5046945"/>
                </a:cubicBezTo>
                <a:cubicBezTo>
                  <a:pt x="5967136" y="5046692"/>
                  <a:pt x="5965761" y="5046502"/>
                  <a:pt x="5964380" y="5046249"/>
                </a:cubicBezTo>
                <a:cubicBezTo>
                  <a:pt x="5961874" y="5073828"/>
                  <a:pt x="5959372" y="5101408"/>
                  <a:pt x="5956574" y="5132084"/>
                </a:cubicBezTo>
                <a:cubicBezTo>
                  <a:pt x="5971439" y="5165925"/>
                  <a:pt x="5971439" y="5165925"/>
                  <a:pt x="5988055" y="5174907"/>
                </a:cubicBezTo>
                <a:cubicBezTo>
                  <a:pt x="5988055" y="5170477"/>
                  <a:pt x="5987763" y="5166870"/>
                  <a:pt x="5988138" y="5163457"/>
                </a:cubicBezTo>
                <a:cubicBezTo>
                  <a:pt x="5988514" y="5160170"/>
                  <a:pt x="5989516" y="5157006"/>
                  <a:pt x="5993482" y="5154475"/>
                </a:cubicBezTo>
                <a:cubicBezTo>
                  <a:pt x="5993857" y="5167697"/>
                  <a:pt x="5994234" y="5180852"/>
                  <a:pt x="5994776" y="5198563"/>
                </a:cubicBezTo>
                <a:cubicBezTo>
                  <a:pt x="5985215" y="5188125"/>
                  <a:pt x="5977242" y="5183636"/>
                  <a:pt x="5971439" y="5201723"/>
                </a:cubicBezTo>
                <a:cubicBezTo>
                  <a:pt x="5968306" y="5211528"/>
                  <a:pt x="5964424" y="5220574"/>
                  <a:pt x="5954821" y="5222599"/>
                </a:cubicBezTo>
                <a:cubicBezTo>
                  <a:pt x="5950187" y="5223611"/>
                  <a:pt x="5946762" y="5237906"/>
                  <a:pt x="5942504" y="5246761"/>
                </a:cubicBezTo>
                <a:cubicBezTo>
                  <a:pt x="5945136" y="5258275"/>
                  <a:pt x="5947723" y="5269784"/>
                  <a:pt x="5951061" y="5284521"/>
                </a:cubicBezTo>
                <a:cubicBezTo>
                  <a:pt x="5955197" y="5276552"/>
                  <a:pt x="5957953" y="5271176"/>
                  <a:pt x="5961294" y="5264789"/>
                </a:cubicBezTo>
                <a:cubicBezTo>
                  <a:pt x="5965384" y="5291419"/>
                  <a:pt x="5969308" y="5316911"/>
                  <a:pt x="5972940" y="5340503"/>
                </a:cubicBezTo>
                <a:lnTo>
                  <a:pt x="5953037" y="5356238"/>
                </a:lnTo>
                <a:lnTo>
                  <a:pt x="5952984" y="5356126"/>
                </a:lnTo>
                <a:cubicBezTo>
                  <a:pt x="5945136" y="5359097"/>
                  <a:pt x="5944634" y="5368458"/>
                  <a:pt x="5944425" y="5378327"/>
                </a:cubicBezTo>
                <a:cubicBezTo>
                  <a:pt x="5943840" y="5406476"/>
                  <a:pt x="5943089" y="5434621"/>
                  <a:pt x="5942378" y="5461948"/>
                </a:cubicBezTo>
                <a:cubicBezTo>
                  <a:pt x="5950187" y="5468209"/>
                  <a:pt x="5960707" y="5471879"/>
                  <a:pt x="5965551" y="5481806"/>
                </a:cubicBezTo>
                <a:cubicBezTo>
                  <a:pt x="5970184" y="5491421"/>
                  <a:pt x="5968973" y="5507551"/>
                  <a:pt x="5970267" y="5520203"/>
                </a:cubicBezTo>
                <a:cubicBezTo>
                  <a:pt x="5976698" y="5522292"/>
                  <a:pt x="5983963" y="5510652"/>
                  <a:pt x="5986175" y="5527730"/>
                </a:cubicBezTo>
                <a:cubicBezTo>
                  <a:pt x="5988597" y="5546450"/>
                  <a:pt x="5997992" y="5514638"/>
                  <a:pt x="6001203" y="5530764"/>
                </a:cubicBezTo>
                <a:cubicBezTo>
                  <a:pt x="6014482" y="5487249"/>
                  <a:pt x="6003545" y="5438921"/>
                  <a:pt x="6009140" y="5391736"/>
                </a:cubicBezTo>
                <a:cubicBezTo>
                  <a:pt x="6019994" y="5394140"/>
                  <a:pt x="6026549" y="5398126"/>
                  <a:pt x="6030388" y="5411725"/>
                </a:cubicBezTo>
                <a:cubicBezTo>
                  <a:pt x="6031975" y="5417290"/>
                  <a:pt x="6037820" y="5420074"/>
                  <a:pt x="6045795" y="5428296"/>
                </a:cubicBezTo>
                <a:cubicBezTo>
                  <a:pt x="6046672" y="5453029"/>
                  <a:pt x="6047215" y="5485350"/>
                  <a:pt x="6049177" y="5517546"/>
                </a:cubicBezTo>
                <a:cubicBezTo>
                  <a:pt x="6049970" y="5530953"/>
                  <a:pt x="6053730" y="5543923"/>
                  <a:pt x="6056273" y="5557774"/>
                </a:cubicBezTo>
                <a:cubicBezTo>
                  <a:pt x="6056483" y="5557774"/>
                  <a:pt x="6053604" y="5557964"/>
                  <a:pt x="6050722" y="5558153"/>
                </a:cubicBezTo>
                <a:cubicBezTo>
                  <a:pt x="6046169" y="5564731"/>
                  <a:pt x="6058696" y="5576751"/>
                  <a:pt x="6047507" y="5581177"/>
                </a:cubicBezTo>
                <a:cubicBezTo>
                  <a:pt x="6049008" y="5600407"/>
                  <a:pt x="6050220" y="5619700"/>
                  <a:pt x="6052142" y="5638801"/>
                </a:cubicBezTo>
                <a:cubicBezTo>
                  <a:pt x="6053936" y="5656954"/>
                  <a:pt x="6058404" y="5675045"/>
                  <a:pt x="6058196" y="5693073"/>
                </a:cubicBezTo>
                <a:cubicBezTo>
                  <a:pt x="6057987" y="5710531"/>
                  <a:pt x="6057987" y="5724446"/>
                  <a:pt x="6066211" y="5739373"/>
                </a:cubicBezTo>
                <a:cubicBezTo>
                  <a:pt x="6071638" y="5749305"/>
                  <a:pt x="6072600" y="5766446"/>
                  <a:pt x="6073140" y="5780551"/>
                </a:cubicBezTo>
                <a:cubicBezTo>
                  <a:pt x="6074102" y="5805345"/>
                  <a:pt x="6072892" y="5830330"/>
                  <a:pt x="6073225" y="5855189"/>
                </a:cubicBezTo>
                <a:cubicBezTo>
                  <a:pt x="6073310" y="5862778"/>
                  <a:pt x="6075441" y="5870373"/>
                  <a:pt x="6077817" y="5885169"/>
                </a:cubicBezTo>
                <a:cubicBezTo>
                  <a:pt x="6093389" y="5851459"/>
                  <a:pt x="6088338" y="5819201"/>
                  <a:pt x="6090301" y="5789786"/>
                </a:cubicBezTo>
                <a:cubicBezTo>
                  <a:pt x="6092388" y="5758603"/>
                  <a:pt x="6090761" y="5726851"/>
                  <a:pt x="6090761" y="5692061"/>
                </a:cubicBezTo>
                <a:cubicBezTo>
                  <a:pt x="6096104" y="5710279"/>
                  <a:pt x="6100696" y="5725015"/>
                  <a:pt x="6104662" y="5740133"/>
                </a:cubicBezTo>
                <a:cubicBezTo>
                  <a:pt x="6106167" y="5745824"/>
                  <a:pt x="6106918" y="5752405"/>
                  <a:pt x="6106710" y="5758540"/>
                </a:cubicBezTo>
                <a:cubicBezTo>
                  <a:pt x="6105499" y="5793963"/>
                  <a:pt x="6104830" y="5829508"/>
                  <a:pt x="6102033" y="5864677"/>
                </a:cubicBezTo>
                <a:cubicBezTo>
                  <a:pt x="6101073" y="5877010"/>
                  <a:pt x="6094642" y="5888334"/>
                  <a:pt x="6090719" y="5900100"/>
                </a:cubicBezTo>
                <a:lnTo>
                  <a:pt x="6090844" y="5899910"/>
                </a:lnTo>
                <a:cubicBezTo>
                  <a:pt x="6096063" y="5911424"/>
                  <a:pt x="6099736" y="5922174"/>
                  <a:pt x="6087336" y="5929258"/>
                </a:cubicBezTo>
                <a:cubicBezTo>
                  <a:pt x="6079572" y="5933688"/>
                  <a:pt x="6072140" y="5939506"/>
                  <a:pt x="6065500" y="5948172"/>
                </a:cubicBezTo>
                <a:cubicBezTo>
                  <a:pt x="6058071" y="5948172"/>
                  <a:pt x="6050636" y="5948172"/>
                  <a:pt x="6041662" y="5948172"/>
                </a:cubicBezTo>
                <a:cubicBezTo>
                  <a:pt x="6042290" y="5981886"/>
                  <a:pt x="6030182" y="6013448"/>
                  <a:pt x="6044751" y="6046720"/>
                </a:cubicBezTo>
                <a:cubicBezTo>
                  <a:pt x="6046839" y="6032172"/>
                  <a:pt x="6048882" y="6017684"/>
                  <a:pt x="6050972" y="6003327"/>
                </a:cubicBezTo>
                <a:cubicBezTo>
                  <a:pt x="6072098" y="6027869"/>
                  <a:pt x="6056734" y="6069236"/>
                  <a:pt x="6070346" y="6103204"/>
                </a:cubicBezTo>
                <a:cubicBezTo>
                  <a:pt x="6074896" y="6089479"/>
                  <a:pt x="6078277" y="6079294"/>
                  <a:pt x="6081658" y="6069173"/>
                </a:cubicBezTo>
                <a:cubicBezTo>
                  <a:pt x="6082744" y="6069362"/>
                  <a:pt x="6083872" y="6069489"/>
                  <a:pt x="6084956" y="6069680"/>
                </a:cubicBezTo>
                <a:cubicBezTo>
                  <a:pt x="6084956" y="6097955"/>
                  <a:pt x="6084956" y="6126227"/>
                  <a:pt x="6084956" y="6155704"/>
                </a:cubicBezTo>
                <a:cubicBezTo>
                  <a:pt x="6065834" y="6156590"/>
                  <a:pt x="6085794" y="6124268"/>
                  <a:pt x="6071807" y="6120156"/>
                </a:cubicBezTo>
                <a:cubicBezTo>
                  <a:pt x="6062871" y="6121484"/>
                  <a:pt x="6057819" y="6145710"/>
                  <a:pt x="6043455" y="6134639"/>
                </a:cubicBezTo>
                <a:cubicBezTo>
                  <a:pt x="6049719" y="6111363"/>
                  <a:pt x="6051222" y="6088213"/>
                  <a:pt x="6047131" y="6064747"/>
                </a:cubicBezTo>
                <a:cubicBezTo>
                  <a:pt x="6026131" y="6066076"/>
                  <a:pt x="6021412" y="6058422"/>
                  <a:pt x="6020078" y="6028249"/>
                </a:cubicBezTo>
                <a:cubicBezTo>
                  <a:pt x="6017572" y="5971891"/>
                  <a:pt x="6026796" y="5916229"/>
                  <a:pt x="6024167" y="5859935"/>
                </a:cubicBezTo>
                <a:cubicBezTo>
                  <a:pt x="6032893" y="5838997"/>
                  <a:pt x="6023207" y="5817935"/>
                  <a:pt x="6024167" y="5796869"/>
                </a:cubicBezTo>
                <a:cubicBezTo>
                  <a:pt x="6025129" y="5776124"/>
                  <a:pt x="6024377" y="5755249"/>
                  <a:pt x="6024377" y="5731023"/>
                </a:cubicBezTo>
                <a:cubicBezTo>
                  <a:pt x="6017696" y="5733871"/>
                  <a:pt x="6013563" y="5735580"/>
                  <a:pt x="6011099" y="5736593"/>
                </a:cubicBezTo>
                <a:cubicBezTo>
                  <a:pt x="6013146" y="5747722"/>
                  <a:pt x="6016861" y="5757211"/>
                  <a:pt x="6016112" y="5765750"/>
                </a:cubicBezTo>
                <a:cubicBezTo>
                  <a:pt x="6013647" y="5794907"/>
                  <a:pt x="6004504" y="5823437"/>
                  <a:pt x="6018323" y="5854809"/>
                </a:cubicBezTo>
                <a:cubicBezTo>
                  <a:pt x="6011557" y="5855568"/>
                  <a:pt x="6008470" y="5855885"/>
                  <a:pt x="6004339" y="5856391"/>
                </a:cubicBezTo>
                <a:cubicBezTo>
                  <a:pt x="6002333" y="5875938"/>
                  <a:pt x="6001832" y="5895227"/>
                  <a:pt x="6007552" y="5914268"/>
                </a:cubicBezTo>
                <a:cubicBezTo>
                  <a:pt x="6012394" y="5930397"/>
                  <a:pt x="6013898" y="5945514"/>
                  <a:pt x="6003377" y="5959938"/>
                </a:cubicBezTo>
                <a:cubicBezTo>
                  <a:pt x="5999825" y="5964807"/>
                  <a:pt x="5997740" y="5979987"/>
                  <a:pt x="6000077" y="5985620"/>
                </a:cubicBezTo>
                <a:cubicBezTo>
                  <a:pt x="6011852" y="6014081"/>
                  <a:pt x="6000578" y="6038686"/>
                  <a:pt x="5995736" y="6063798"/>
                </a:cubicBezTo>
                <a:cubicBezTo>
                  <a:pt x="5991143" y="6087644"/>
                  <a:pt x="5990017" y="6087201"/>
                  <a:pt x="6001247" y="6109338"/>
                </a:cubicBezTo>
                <a:cubicBezTo>
                  <a:pt x="5999911" y="6116488"/>
                  <a:pt x="5998117" y="6124395"/>
                  <a:pt x="5997031" y="6132491"/>
                </a:cubicBezTo>
                <a:cubicBezTo>
                  <a:pt x="5993565" y="6158046"/>
                  <a:pt x="5991017" y="6183031"/>
                  <a:pt x="5992562" y="6210164"/>
                </a:cubicBezTo>
                <a:cubicBezTo>
                  <a:pt x="5995025" y="6252923"/>
                  <a:pt x="5992562" y="6296253"/>
                  <a:pt x="5992063" y="6339391"/>
                </a:cubicBezTo>
                <a:cubicBezTo>
                  <a:pt x="5991938" y="6349889"/>
                  <a:pt x="5991520" y="6360390"/>
                  <a:pt x="5990893" y="6370827"/>
                </a:cubicBezTo>
                <a:cubicBezTo>
                  <a:pt x="5989597" y="6392205"/>
                  <a:pt x="6001705" y="6409538"/>
                  <a:pt x="5997491" y="6432751"/>
                </a:cubicBezTo>
                <a:cubicBezTo>
                  <a:pt x="5993940" y="6452234"/>
                  <a:pt x="5993857" y="6473358"/>
                  <a:pt x="5993107" y="6493791"/>
                </a:cubicBezTo>
                <a:cubicBezTo>
                  <a:pt x="5992857" y="6500305"/>
                  <a:pt x="5994234" y="6510679"/>
                  <a:pt x="5997073" y="6513081"/>
                </a:cubicBezTo>
                <a:cubicBezTo>
                  <a:pt x="6006967" y="6521244"/>
                  <a:pt x="6005132" y="6536230"/>
                  <a:pt x="6004589" y="6546542"/>
                </a:cubicBezTo>
                <a:cubicBezTo>
                  <a:pt x="6001580" y="6603598"/>
                  <a:pt x="6008638" y="6660083"/>
                  <a:pt x="6007342" y="6716947"/>
                </a:cubicBezTo>
                <a:cubicBezTo>
                  <a:pt x="6007050" y="6729532"/>
                  <a:pt x="6006006" y="6745282"/>
                  <a:pt x="6020872" y="6746484"/>
                </a:cubicBezTo>
                <a:cubicBezTo>
                  <a:pt x="6020328" y="6674757"/>
                  <a:pt x="6017988" y="6604418"/>
                  <a:pt x="6022163" y="6534399"/>
                </a:cubicBezTo>
                <a:cubicBezTo>
                  <a:pt x="6023584" y="6534272"/>
                  <a:pt x="6025046" y="6534146"/>
                  <a:pt x="6026466" y="6534019"/>
                </a:cubicBezTo>
                <a:cubicBezTo>
                  <a:pt x="6027634" y="6542432"/>
                  <a:pt x="6028802" y="6550907"/>
                  <a:pt x="6030348" y="6562101"/>
                </a:cubicBezTo>
                <a:cubicBezTo>
                  <a:pt x="6037572" y="6557295"/>
                  <a:pt x="6043581" y="6553313"/>
                  <a:pt x="6046757" y="6551288"/>
                </a:cubicBezTo>
                <a:cubicBezTo>
                  <a:pt x="6046757" y="6528450"/>
                  <a:pt x="6046757" y="6508908"/>
                  <a:pt x="6046757" y="6487023"/>
                </a:cubicBezTo>
                <a:cubicBezTo>
                  <a:pt x="6052476" y="6489361"/>
                  <a:pt x="6056734" y="6491069"/>
                  <a:pt x="6062119" y="6493284"/>
                </a:cubicBezTo>
                <a:cubicBezTo>
                  <a:pt x="6064125" y="6484998"/>
                  <a:pt x="6065919" y="6477472"/>
                  <a:pt x="6068048" y="6468553"/>
                </a:cubicBezTo>
                <a:cubicBezTo>
                  <a:pt x="6075480" y="6469565"/>
                  <a:pt x="6083244" y="6472792"/>
                  <a:pt x="6090301" y="6470768"/>
                </a:cubicBezTo>
                <a:cubicBezTo>
                  <a:pt x="6096063" y="6469122"/>
                  <a:pt x="6101031" y="6461152"/>
                  <a:pt x="6107586" y="6454765"/>
                </a:cubicBezTo>
                <a:cubicBezTo>
                  <a:pt x="6109046" y="6468109"/>
                  <a:pt x="6110758" y="6484302"/>
                  <a:pt x="6113266" y="6507136"/>
                </a:cubicBezTo>
                <a:cubicBezTo>
                  <a:pt x="6105373" y="6495562"/>
                  <a:pt x="6100321" y="6488163"/>
                  <a:pt x="6092555" y="6476712"/>
                </a:cubicBezTo>
                <a:cubicBezTo>
                  <a:pt x="6092555" y="6495879"/>
                  <a:pt x="6092555" y="6509287"/>
                  <a:pt x="6092555" y="6529087"/>
                </a:cubicBezTo>
                <a:cubicBezTo>
                  <a:pt x="6083955" y="6518206"/>
                  <a:pt x="6078444" y="6511249"/>
                  <a:pt x="6072892" y="6504229"/>
                </a:cubicBezTo>
                <a:cubicBezTo>
                  <a:pt x="6065086" y="6506882"/>
                  <a:pt x="6060283" y="6511819"/>
                  <a:pt x="6064040" y="6526050"/>
                </a:cubicBezTo>
                <a:cubicBezTo>
                  <a:pt x="6066795" y="6536487"/>
                  <a:pt x="6068591" y="6547491"/>
                  <a:pt x="6071137" y="6559826"/>
                </a:cubicBezTo>
                <a:cubicBezTo>
                  <a:pt x="6078946" y="6565202"/>
                  <a:pt x="6088506" y="6571843"/>
                  <a:pt x="6099361" y="6579306"/>
                </a:cubicBezTo>
                <a:cubicBezTo>
                  <a:pt x="6100361" y="6572792"/>
                  <a:pt x="6101909" y="6562864"/>
                  <a:pt x="6103451" y="6552869"/>
                </a:cubicBezTo>
                <a:cubicBezTo>
                  <a:pt x="6104579" y="6552869"/>
                  <a:pt x="6105706" y="6552869"/>
                  <a:pt x="6106835" y="6552806"/>
                </a:cubicBezTo>
                <a:cubicBezTo>
                  <a:pt x="6108298" y="6571970"/>
                  <a:pt x="6109797" y="6591200"/>
                  <a:pt x="6111552" y="6614223"/>
                </a:cubicBezTo>
                <a:cubicBezTo>
                  <a:pt x="6121154" y="6606696"/>
                  <a:pt x="6125496" y="6603662"/>
                  <a:pt x="6123118" y="6588668"/>
                </a:cubicBezTo>
                <a:cubicBezTo>
                  <a:pt x="6120026" y="6568809"/>
                  <a:pt x="6120486" y="6547617"/>
                  <a:pt x="6119444" y="6527758"/>
                </a:cubicBezTo>
                <a:lnTo>
                  <a:pt x="6140762" y="6519919"/>
                </a:lnTo>
                <a:lnTo>
                  <a:pt x="6161611" y="6523075"/>
                </a:lnTo>
                <a:cubicBezTo>
                  <a:pt x="6158396" y="6540470"/>
                  <a:pt x="6155641" y="6555207"/>
                  <a:pt x="6152926" y="6569885"/>
                </a:cubicBezTo>
                <a:cubicBezTo>
                  <a:pt x="6153218" y="6574121"/>
                  <a:pt x="6153510" y="6578360"/>
                  <a:pt x="6153802" y="6582597"/>
                </a:cubicBezTo>
                <a:cubicBezTo>
                  <a:pt x="6154638" y="6601194"/>
                  <a:pt x="6155431" y="6619728"/>
                  <a:pt x="6156394" y="6641359"/>
                </a:cubicBezTo>
                <a:cubicBezTo>
                  <a:pt x="6149378" y="6639524"/>
                  <a:pt x="6144452" y="6638258"/>
                  <a:pt x="6136935" y="6636296"/>
                </a:cubicBezTo>
                <a:cubicBezTo>
                  <a:pt x="6133846" y="6704610"/>
                  <a:pt x="6134975" y="6771090"/>
                  <a:pt x="6139693" y="6837379"/>
                </a:cubicBezTo>
                <a:cubicBezTo>
                  <a:pt x="6141946" y="6837569"/>
                  <a:pt x="6144201" y="6837821"/>
                  <a:pt x="6146456" y="6838011"/>
                </a:cubicBezTo>
                <a:cubicBezTo>
                  <a:pt x="6148251" y="6830801"/>
                  <a:pt x="6150004" y="6823528"/>
                  <a:pt x="6152385" y="6813786"/>
                </a:cubicBezTo>
                <a:cubicBezTo>
                  <a:pt x="6156937" y="6816317"/>
                  <a:pt x="6161529" y="6818912"/>
                  <a:pt x="6168248" y="6822705"/>
                </a:cubicBezTo>
                <a:cubicBezTo>
                  <a:pt x="6162446" y="6828333"/>
                  <a:pt x="6158855" y="6831814"/>
                  <a:pt x="6153595" y="6836872"/>
                </a:cubicBezTo>
                <a:cubicBezTo>
                  <a:pt x="6158937" y="6843513"/>
                  <a:pt x="6162987" y="6848513"/>
                  <a:pt x="6167331" y="6853887"/>
                </a:cubicBezTo>
                <a:lnTo>
                  <a:pt x="6167312" y="6858000"/>
                </a:lnTo>
                <a:lnTo>
                  <a:pt x="0" y="6858000"/>
                </a:lnTo>
                <a:close/>
              </a:path>
            </a:pathLst>
          </a:custGeom>
          <a:noFill/>
          <a:ln>
            <a:noFill/>
          </a:ln>
        </p:spPr>
      </p:pic>
      <p:sp>
        <p:nvSpPr>
          <p:cNvPr id="317" name="Google Shape;317;p8"/>
          <p:cNvSpPr txBox="1"/>
          <p:nvPr/>
        </p:nvSpPr>
        <p:spPr>
          <a:xfrm>
            <a:off x="988912" y="3919447"/>
            <a:ext cx="3571513" cy="166165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2.- enriquece tu experiencia</a:t>
            </a:r>
            <a:endParaRPr b="1" i="0" sz="2000" u="none" cap="none" strike="noStrike">
              <a:solidFill>
                <a:srgbClr val="000000"/>
              </a:solidFill>
              <a:latin typeface="Arial"/>
              <a:ea typeface="Arial"/>
              <a:cs typeface="Arial"/>
              <a:sym typeface="Arial"/>
            </a:endParaRPr>
          </a:p>
        </p:txBody>
      </p:sp>
      <p:sp>
        <p:nvSpPr>
          <p:cNvPr id="318" name="Google Shape;318;p8"/>
          <p:cNvSpPr txBox="1"/>
          <p:nvPr/>
        </p:nvSpPr>
        <p:spPr>
          <a:xfrm>
            <a:off x="7353275" y="802925"/>
            <a:ext cx="3862500" cy="6309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1100"/>
              <a:buFont typeface="Arial"/>
              <a:buNone/>
            </a:pPr>
            <a:r>
              <a:rPr b="1" i="0" lang="en-US" sz="3500" u="none" cap="none" strike="noStrike">
                <a:solidFill>
                  <a:schemeClr val="lt1"/>
                </a:solidFill>
                <a:latin typeface="Bebas Neue"/>
                <a:ea typeface="Bebas Neue"/>
                <a:cs typeface="Bebas Neue"/>
                <a:sym typeface="Bebas Neue"/>
              </a:rPr>
              <a:t>Antes de tu visita:</a:t>
            </a:r>
            <a:endParaRPr b="1" i="0" sz="3800" u="none" cap="none" strike="noStrike">
              <a:solidFill>
                <a:srgbClr val="000000"/>
              </a:solidFill>
              <a:latin typeface="Bebas Neue"/>
              <a:ea typeface="Bebas Neue"/>
              <a:cs typeface="Bebas Neue"/>
              <a:sym typeface="Bebas Neue"/>
            </a:endParaRPr>
          </a:p>
        </p:txBody>
      </p:sp>
      <p:sp>
        <p:nvSpPr>
          <p:cNvPr id="319" name="Google Shape;319;p8"/>
          <p:cNvSpPr/>
          <p:nvPr/>
        </p:nvSpPr>
        <p:spPr>
          <a:xfrm>
            <a:off x="7353300" y="1543872"/>
            <a:ext cx="4013100" cy="9765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AGENDA TU PREVISITA*</a:t>
            </a:r>
            <a:r>
              <a:rPr b="0" i="0" lang="en-US" sz="1400" u="none" cap="none" strike="noStrike">
                <a:solidFill>
                  <a:schemeClr val="lt1"/>
                </a:solidFill>
                <a:latin typeface="Poppins"/>
                <a:ea typeface="Poppins"/>
                <a:cs typeface="Poppins"/>
                <a:sym typeface="Poppins"/>
              </a:rPr>
              <a:t> </a:t>
            </a:r>
            <a:r>
              <a:rPr b="0" i="0" lang="en-US" sz="1300" u="none" cap="none" strike="noStrike">
                <a:solidFill>
                  <a:schemeClr val="lt1"/>
                </a:solidFill>
                <a:latin typeface="Poppins"/>
                <a:ea typeface="Poppins"/>
                <a:cs typeface="Poppins"/>
                <a:sym typeface="Poppins"/>
              </a:rPr>
              <a:t>de forma gratuita en la que podrás conocer los contenidos y actividades que tenemos, para que los puedas vincular con tus clases.</a:t>
            </a:r>
            <a:endParaRPr b="0" i="0" sz="1300" u="none" cap="none" strike="noStrike">
              <a:solidFill>
                <a:srgbClr val="000000"/>
              </a:solidFill>
              <a:latin typeface="Poppins"/>
              <a:ea typeface="Poppins"/>
              <a:cs typeface="Poppins"/>
              <a:sym typeface="Poppins"/>
            </a:endParaRPr>
          </a:p>
        </p:txBody>
      </p:sp>
      <p:sp>
        <p:nvSpPr>
          <p:cNvPr id="320" name="Google Shape;320;p8"/>
          <p:cNvSpPr/>
          <p:nvPr/>
        </p:nvSpPr>
        <p:spPr>
          <a:xfrm>
            <a:off x="7353300" y="2672775"/>
            <a:ext cx="4013100" cy="11745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DESPIERTA EL INTERÉS</a:t>
            </a:r>
            <a:r>
              <a:rPr b="0" i="0" lang="en-US" sz="1400" u="none" cap="none" strike="noStrike">
                <a:solidFill>
                  <a:schemeClr val="lt1"/>
                </a:solidFill>
                <a:latin typeface="Poppins"/>
                <a:ea typeface="Poppins"/>
                <a:cs typeface="Poppins"/>
                <a:sym typeface="Poppins"/>
              </a:rPr>
              <a:t> </a:t>
            </a:r>
            <a:r>
              <a:rPr b="0" i="0" lang="en-US" sz="1300" u="none" cap="none" strike="noStrike">
                <a:solidFill>
                  <a:schemeClr val="lt1"/>
                </a:solidFill>
                <a:latin typeface="Poppins"/>
                <a:ea typeface="Poppins"/>
                <a:cs typeface="Poppins"/>
                <a:sym typeface="Poppins"/>
              </a:rPr>
              <a:t>por el maravilloso mundo marino y la protección de este ecosistema con ayuda de tus alumnos para que sepan todo lo que pueden aprender de manera divertida.</a:t>
            </a:r>
            <a:endParaRPr b="0" i="0" sz="1300" u="none" cap="none" strike="noStrike">
              <a:solidFill>
                <a:srgbClr val="000000"/>
              </a:solidFill>
              <a:latin typeface="Poppins"/>
              <a:ea typeface="Poppins"/>
              <a:cs typeface="Poppins"/>
              <a:sym typeface="Poppins"/>
            </a:endParaRPr>
          </a:p>
        </p:txBody>
      </p:sp>
      <p:sp>
        <p:nvSpPr>
          <p:cNvPr id="321" name="Google Shape;321;p8"/>
          <p:cNvSpPr/>
          <p:nvPr/>
        </p:nvSpPr>
        <p:spPr>
          <a:xfrm>
            <a:off x="7353300" y="3999678"/>
            <a:ext cx="4013100" cy="16617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DESCARGA LA APLICACIÓN </a:t>
            </a:r>
            <a:r>
              <a:rPr b="0" i="1" lang="en-US" sz="1700" u="none" cap="none" strike="noStrike">
                <a:solidFill>
                  <a:schemeClr val="lt1"/>
                </a:solidFill>
                <a:latin typeface="Poppins ExtraBold"/>
                <a:ea typeface="Poppins ExtraBold"/>
                <a:cs typeface="Poppins ExtraBold"/>
                <a:sym typeface="Poppins ExtraBold"/>
              </a:rPr>
              <a:t>NAVEGAPP</a:t>
            </a:r>
            <a:r>
              <a:rPr b="0" i="0" lang="en-US" sz="1400" u="none" cap="none" strike="noStrike">
                <a:solidFill>
                  <a:schemeClr val="lt1"/>
                </a:solidFill>
                <a:latin typeface="Poppins"/>
                <a:ea typeface="Poppins"/>
                <a:cs typeface="Poppins"/>
                <a:sym typeface="Poppins"/>
              </a:rPr>
              <a:t> </a:t>
            </a:r>
            <a:r>
              <a:rPr b="0" i="0" lang="en-US" sz="1300" u="none" cap="none" strike="noStrike">
                <a:solidFill>
                  <a:schemeClr val="lt1"/>
                </a:solidFill>
                <a:latin typeface="Poppins"/>
                <a:ea typeface="Poppins"/>
                <a:cs typeface="Poppins"/>
                <a:sym typeface="Poppins"/>
              </a:rPr>
              <a:t>en tu celular u otro dispositivo electrónico. Te permitirá escanear la especie de tu interés, en las peceras y diferentes zonas, para descubrir sus secretos mientras completas desafíos emocionantes con tus alumnos.</a:t>
            </a:r>
            <a:endParaRPr b="0" i="0" sz="1300" u="none" cap="none" strike="noStrike">
              <a:solidFill>
                <a:srgbClr val="000000"/>
              </a:solidFill>
              <a:latin typeface="Poppins"/>
              <a:ea typeface="Poppins"/>
              <a:cs typeface="Poppins"/>
              <a:sym typeface="Poppins"/>
            </a:endParaRPr>
          </a:p>
        </p:txBody>
      </p:sp>
      <p:sp>
        <p:nvSpPr>
          <p:cNvPr id="322" name="Google Shape;322;p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323" name="Google Shape;323;p8"/>
          <p:cNvSpPr/>
          <p:nvPr/>
        </p:nvSpPr>
        <p:spPr>
          <a:xfrm>
            <a:off x="7353300" y="5689977"/>
            <a:ext cx="4013100" cy="365100"/>
          </a:xfrm>
          <a:prstGeom prst="rect">
            <a:avLst/>
          </a:prstGeom>
          <a:noFill/>
          <a:ln>
            <a:noFill/>
          </a:ln>
        </p:spPr>
        <p:txBody>
          <a:bodyPr anchorCtr="0" anchor="t" bIns="45700" lIns="91425" spcFirstLastPara="1" rIns="91425" wrap="square" tIns="45700">
            <a:noAutofit/>
          </a:bodyPr>
          <a:lstStyle/>
          <a:p>
            <a:pPr indent="0" lvl="0" marL="0" marR="0" rtl="0" algn="r">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*Para ti y 2 acompañantes</a:t>
            </a:r>
            <a:endParaRPr b="0" i="0" sz="13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pic>
        <p:nvPicPr>
          <p:cNvPr id="328" name="Google Shape;328;p9" title="DSC07798.jpg"/>
          <p:cNvPicPr preferRelativeResize="0"/>
          <p:nvPr/>
        </p:nvPicPr>
        <p:blipFill rotWithShape="1">
          <a:blip r:embed="rId3">
            <a:alphaModFix/>
          </a:blip>
          <a:srcRect b="25128" l="0" r="0" t="25133"/>
          <a:stretch/>
        </p:blipFill>
        <p:spPr>
          <a:xfrm flipH="1">
            <a:off x="1360" y="1"/>
            <a:ext cx="12189279" cy="4040833"/>
          </a:xfrm>
          <a:custGeom>
            <a:rect b="b" l="l" r="r" t="t"/>
            <a:pathLst>
              <a:path extrusionOk="0" h="4040833" w="12189279">
                <a:moveTo>
                  <a:pt x="134060" y="4007248"/>
                </a:moveTo>
                <a:cubicBezTo>
                  <a:pt x="126636" y="4010421"/>
                  <a:pt x="115845" y="4011774"/>
                  <a:pt x="106178" y="4013495"/>
                </a:cubicBezTo>
                <a:cubicBezTo>
                  <a:pt x="87401" y="4016815"/>
                  <a:pt x="62445" y="4019596"/>
                  <a:pt x="52321" y="4023948"/>
                </a:cubicBezTo>
                <a:cubicBezTo>
                  <a:pt x="38887" y="4029752"/>
                  <a:pt x="24243" y="4035180"/>
                  <a:pt x="5945" y="4039848"/>
                </a:cubicBezTo>
                <a:lnTo>
                  <a:pt x="0" y="4040833"/>
                </a:lnTo>
                <a:lnTo>
                  <a:pt x="0" y="4021864"/>
                </a:lnTo>
                <a:lnTo>
                  <a:pt x="28867" y="4016394"/>
                </a:lnTo>
                <a:cubicBezTo>
                  <a:pt x="53701" y="4013439"/>
                  <a:pt x="80262" y="4011109"/>
                  <a:pt x="104154" y="4007839"/>
                </a:cubicBezTo>
                <a:cubicBezTo>
                  <a:pt x="111684" y="4006805"/>
                  <a:pt x="123937" y="4007396"/>
                  <a:pt x="134060" y="4007248"/>
                </a:cubicBezTo>
                <a:close/>
                <a:moveTo>
                  <a:pt x="0" y="3988199"/>
                </a:moveTo>
                <a:lnTo>
                  <a:pt x="67275" y="3990132"/>
                </a:lnTo>
                <a:cubicBezTo>
                  <a:pt x="66937" y="3990918"/>
                  <a:pt x="66487" y="3991730"/>
                  <a:pt x="66149" y="3992517"/>
                </a:cubicBezTo>
                <a:cubicBezTo>
                  <a:pt x="48841" y="3992517"/>
                  <a:pt x="31414" y="3992517"/>
                  <a:pt x="8924" y="3992517"/>
                </a:cubicBezTo>
                <a:lnTo>
                  <a:pt x="0" y="3997885"/>
                </a:lnTo>
                <a:close/>
                <a:moveTo>
                  <a:pt x="140915" y="3979311"/>
                </a:moveTo>
                <a:cubicBezTo>
                  <a:pt x="142377" y="3980024"/>
                  <a:pt x="143951" y="3980714"/>
                  <a:pt x="145414" y="3981401"/>
                </a:cubicBezTo>
                <a:cubicBezTo>
                  <a:pt x="133948" y="3982630"/>
                  <a:pt x="122475" y="3983861"/>
                  <a:pt x="111121" y="3985089"/>
                </a:cubicBezTo>
                <a:cubicBezTo>
                  <a:pt x="109321" y="3984278"/>
                  <a:pt x="107634" y="3983491"/>
                  <a:pt x="105842" y="3982680"/>
                </a:cubicBezTo>
                <a:cubicBezTo>
                  <a:pt x="117533" y="3981548"/>
                  <a:pt x="129223" y="3980443"/>
                  <a:pt x="140915" y="3979311"/>
                </a:cubicBezTo>
                <a:close/>
                <a:moveTo>
                  <a:pt x="25564" y="3975892"/>
                </a:moveTo>
                <a:cubicBezTo>
                  <a:pt x="29051" y="3976360"/>
                  <a:pt x="35906" y="3976999"/>
                  <a:pt x="35568" y="3977246"/>
                </a:cubicBezTo>
                <a:cubicBezTo>
                  <a:pt x="34331" y="3978252"/>
                  <a:pt x="30964" y="3979163"/>
                  <a:pt x="28263" y="3980147"/>
                </a:cubicBezTo>
                <a:cubicBezTo>
                  <a:pt x="24440" y="3979581"/>
                  <a:pt x="19160" y="3979040"/>
                  <a:pt x="19497" y="3978793"/>
                </a:cubicBezTo>
                <a:cubicBezTo>
                  <a:pt x="20615" y="3977787"/>
                  <a:pt x="23428" y="3976852"/>
                  <a:pt x="25564" y="3975892"/>
                </a:cubicBezTo>
                <a:close/>
                <a:moveTo>
                  <a:pt x="484610" y="3964210"/>
                </a:moveTo>
                <a:cubicBezTo>
                  <a:pt x="483486" y="3964972"/>
                  <a:pt x="482474" y="3965710"/>
                  <a:pt x="481461" y="3966473"/>
                </a:cubicBezTo>
                <a:cubicBezTo>
                  <a:pt x="478425" y="3966277"/>
                  <a:pt x="475388" y="3966055"/>
                  <a:pt x="469996" y="3965661"/>
                </a:cubicBezTo>
                <a:cubicBezTo>
                  <a:pt x="475950" y="3965071"/>
                  <a:pt x="480337" y="3964627"/>
                  <a:pt x="484610" y="3964210"/>
                </a:cubicBezTo>
                <a:close/>
                <a:moveTo>
                  <a:pt x="848878" y="3954693"/>
                </a:moveTo>
                <a:cubicBezTo>
                  <a:pt x="850002" y="3955381"/>
                  <a:pt x="851127" y="3956094"/>
                  <a:pt x="852251" y="3956807"/>
                </a:cubicBezTo>
                <a:cubicBezTo>
                  <a:pt x="828751" y="3958701"/>
                  <a:pt x="805368" y="3960620"/>
                  <a:pt x="781979" y="3962537"/>
                </a:cubicBezTo>
                <a:cubicBezTo>
                  <a:pt x="780523" y="3961678"/>
                  <a:pt x="779174" y="3960792"/>
                  <a:pt x="777711" y="3959931"/>
                </a:cubicBezTo>
                <a:cubicBezTo>
                  <a:pt x="801431" y="3958186"/>
                  <a:pt x="825157" y="3956438"/>
                  <a:pt x="848878" y="3954693"/>
                </a:cubicBezTo>
                <a:close/>
                <a:moveTo>
                  <a:pt x="1027414" y="3951767"/>
                </a:moveTo>
                <a:cubicBezTo>
                  <a:pt x="1030451" y="3951644"/>
                  <a:pt x="1034607" y="3952848"/>
                  <a:pt x="1039894" y="3953733"/>
                </a:cubicBezTo>
                <a:cubicBezTo>
                  <a:pt x="1034044" y="3954718"/>
                  <a:pt x="1030451" y="3955774"/>
                  <a:pt x="1026178" y="3955897"/>
                </a:cubicBezTo>
                <a:cubicBezTo>
                  <a:pt x="1023591" y="3955971"/>
                  <a:pt x="1016954" y="3954447"/>
                  <a:pt x="1017629" y="3953979"/>
                </a:cubicBezTo>
                <a:cubicBezTo>
                  <a:pt x="1018866" y="3953044"/>
                  <a:pt x="1023365" y="3951939"/>
                  <a:pt x="1027414" y="3951767"/>
                </a:cubicBezTo>
                <a:close/>
                <a:moveTo>
                  <a:pt x="940621" y="3948742"/>
                </a:moveTo>
                <a:cubicBezTo>
                  <a:pt x="941745" y="3949257"/>
                  <a:pt x="942870" y="3949749"/>
                  <a:pt x="943988" y="3950241"/>
                </a:cubicBezTo>
                <a:cubicBezTo>
                  <a:pt x="941176" y="3950586"/>
                  <a:pt x="938483" y="3950930"/>
                  <a:pt x="935672" y="3951250"/>
                </a:cubicBezTo>
                <a:cubicBezTo>
                  <a:pt x="934434" y="3950758"/>
                  <a:pt x="931847" y="3949921"/>
                  <a:pt x="932409" y="3949798"/>
                </a:cubicBezTo>
                <a:cubicBezTo>
                  <a:pt x="934547" y="3949331"/>
                  <a:pt x="937808" y="3949086"/>
                  <a:pt x="940621" y="3948742"/>
                </a:cubicBezTo>
                <a:close/>
                <a:moveTo>
                  <a:pt x="589395" y="3943085"/>
                </a:moveTo>
                <a:cubicBezTo>
                  <a:pt x="590857" y="3943429"/>
                  <a:pt x="591757" y="3943896"/>
                  <a:pt x="592876" y="3944314"/>
                </a:cubicBezTo>
                <a:cubicBezTo>
                  <a:pt x="591083" y="3944314"/>
                  <a:pt x="589395" y="3944314"/>
                  <a:pt x="587708" y="3944314"/>
                </a:cubicBezTo>
                <a:cubicBezTo>
                  <a:pt x="586808" y="3944068"/>
                  <a:pt x="585908" y="3943823"/>
                  <a:pt x="585233" y="3943552"/>
                </a:cubicBezTo>
                <a:cubicBezTo>
                  <a:pt x="586696" y="3943379"/>
                  <a:pt x="589057" y="3943010"/>
                  <a:pt x="589395" y="3943085"/>
                </a:cubicBezTo>
                <a:close/>
                <a:moveTo>
                  <a:pt x="1196166" y="3933862"/>
                </a:moveTo>
                <a:cubicBezTo>
                  <a:pt x="1154007" y="3940257"/>
                  <a:pt x="1117358" y="3945815"/>
                  <a:pt x="1079578" y="3951570"/>
                </a:cubicBezTo>
                <a:cubicBezTo>
                  <a:pt x="1072836" y="3942028"/>
                  <a:pt x="1107684" y="3936665"/>
                  <a:pt x="1196166" y="3933862"/>
                </a:cubicBezTo>
                <a:close/>
                <a:moveTo>
                  <a:pt x="1031908" y="3921738"/>
                </a:moveTo>
                <a:cubicBezTo>
                  <a:pt x="1032582" y="3922599"/>
                  <a:pt x="1033264" y="3923435"/>
                  <a:pt x="1033932" y="3924296"/>
                </a:cubicBezTo>
                <a:cubicBezTo>
                  <a:pt x="1020553" y="3924738"/>
                  <a:pt x="1007175" y="3925156"/>
                  <a:pt x="993797" y="3925600"/>
                </a:cubicBezTo>
                <a:cubicBezTo>
                  <a:pt x="993459" y="3924713"/>
                  <a:pt x="993009" y="3923829"/>
                  <a:pt x="992672" y="3922944"/>
                </a:cubicBezTo>
                <a:cubicBezTo>
                  <a:pt x="1005713" y="3922525"/>
                  <a:pt x="1018754" y="3922132"/>
                  <a:pt x="1031908" y="3921738"/>
                </a:cubicBezTo>
                <a:close/>
                <a:moveTo>
                  <a:pt x="1093070" y="3918787"/>
                </a:moveTo>
                <a:cubicBezTo>
                  <a:pt x="1094756" y="3918787"/>
                  <a:pt x="1096444" y="3918688"/>
                  <a:pt x="1097905" y="3918787"/>
                </a:cubicBezTo>
                <a:cubicBezTo>
                  <a:pt x="1098919" y="3918860"/>
                  <a:pt x="1099593" y="3919206"/>
                  <a:pt x="1100493" y="3919426"/>
                </a:cubicBezTo>
                <a:cubicBezTo>
                  <a:pt x="1099031" y="3919574"/>
                  <a:pt x="1096894" y="3919919"/>
                  <a:pt x="1096331" y="3919820"/>
                </a:cubicBezTo>
                <a:cubicBezTo>
                  <a:pt x="1094869" y="3919598"/>
                  <a:pt x="1094082" y="3919156"/>
                  <a:pt x="1093070" y="3918787"/>
                </a:cubicBezTo>
                <a:close/>
                <a:moveTo>
                  <a:pt x="933715" y="3915468"/>
                </a:moveTo>
                <a:lnTo>
                  <a:pt x="932859" y="3915590"/>
                </a:lnTo>
                <a:lnTo>
                  <a:pt x="931683" y="3915618"/>
                </a:lnTo>
                <a:lnTo>
                  <a:pt x="932523" y="3915516"/>
                </a:lnTo>
                <a:close/>
                <a:moveTo>
                  <a:pt x="949612" y="3913205"/>
                </a:moveTo>
                <a:cubicBezTo>
                  <a:pt x="950512" y="3913720"/>
                  <a:pt x="951300" y="3914212"/>
                  <a:pt x="952199" y="3914728"/>
                </a:cubicBezTo>
                <a:lnTo>
                  <a:pt x="933715" y="3915468"/>
                </a:lnTo>
                <a:close/>
                <a:moveTo>
                  <a:pt x="3734347" y="3838883"/>
                </a:moveTo>
                <a:cubicBezTo>
                  <a:pt x="3735359" y="3838883"/>
                  <a:pt x="3736484" y="3839253"/>
                  <a:pt x="3737608" y="3839450"/>
                </a:cubicBezTo>
                <a:cubicBezTo>
                  <a:pt x="3736822" y="3839768"/>
                  <a:pt x="3736147" y="3840063"/>
                  <a:pt x="3735472" y="3840383"/>
                </a:cubicBezTo>
                <a:cubicBezTo>
                  <a:pt x="3733672" y="3840039"/>
                  <a:pt x="3731985" y="3839720"/>
                  <a:pt x="3730185" y="3839376"/>
                </a:cubicBezTo>
                <a:cubicBezTo>
                  <a:pt x="3731542" y="3839203"/>
                  <a:pt x="3732885" y="3838883"/>
                  <a:pt x="3734347" y="3838883"/>
                </a:cubicBezTo>
                <a:close/>
                <a:moveTo>
                  <a:pt x="3809338" y="3837408"/>
                </a:moveTo>
                <a:cubicBezTo>
                  <a:pt x="3809787" y="3838317"/>
                  <a:pt x="3810350" y="3839203"/>
                  <a:pt x="3810799" y="3840087"/>
                </a:cubicBezTo>
                <a:cubicBezTo>
                  <a:pt x="3799109" y="3840408"/>
                  <a:pt x="3787418" y="3840752"/>
                  <a:pt x="3775719" y="3841072"/>
                </a:cubicBezTo>
                <a:cubicBezTo>
                  <a:pt x="3775157" y="3840137"/>
                  <a:pt x="3774707" y="3839179"/>
                  <a:pt x="3774145" y="3838244"/>
                </a:cubicBezTo>
                <a:cubicBezTo>
                  <a:pt x="3785843" y="3837949"/>
                  <a:pt x="3797533" y="3837678"/>
                  <a:pt x="3809338" y="3837408"/>
                </a:cubicBezTo>
                <a:close/>
                <a:moveTo>
                  <a:pt x="11952180" y="3798058"/>
                </a:moveTo>
                <a:cubicBezTo>
                  <a:pt x="11953979" y="3798033"/>
                  <a:pt x="11955998" y="3797937"/>
                  <a:pt x="11957579" y="3798058"/>
                </a:cubicBezTo>
                <a:cubicBezTo>
                  <a:pt x="11958809" y="3798156"/>
                  <a:pt x="11959485" y="3798574"/>
                  <a:pt x="11960497" y="3798845"/>
                </a:cubicBezTo>
                <a:cubicBezTo>
                  <a:pt x="11958922" y="3799042"/>
                  <a:pt x="11956342" y="3799435"/>
                  <a:pt x="11955998" y="3799361"/>
                </a:cubicBezTo>
                <a:cubicBezTo>
                  <a:pt x="11954429" y="3798993"/>
                  <a:pt x="11953417" y="3798500"/>
                  <a:pt x="11952180" y="3798058"/>
                </a:cubicBezTo>
                <a:close/>
                <a:moveTo>
                  <a:pt x="12135216" y="3793509"/>
                </a:moveTo>
                <a:cubicBezTo>
                  <a:pt x="12114976" y="3797788"/>
                  <a:pt x="12101824" y="3800592"/>
                  <a:pt x="12084395" y="3804280"/>
                </a:cubicBezTo>
                <a:cubicBezTo>
                  <a:pt x="12071129" y="3802583"/>
                  <a:pt x="12053478" y="3800297"/>
                  <a:pt x="12023909" y="3796509"/>
                </a:cubicBezTo>
                <a:cubicBezTo>
                  <a:pt x="12068206" y="3795303"/>
                  <a:pt x="12099349" y="3794469"/>
                  <a:pt x="12135216" y="3793509"/>
                </a:cubicBezTo>
                <a:close/>
                <a:moveTo>
                  <a:pt x="3806300" y="3763283"/>
                </a:moveTo>
                <a:cubicBezTo>
                  <a:pt x="3806414" y="3763776"/>
                  <a:pt x="3806526" y="3764291"/>
                  <a:pt x="3806638" y="3764784"/>
                </a:cubicBezTo>
                <a:cubicBezTo>
                  <a:pt x="3798209" y="3764882"/>
                  <a:pt x="3789773" y="3765005"/>
                  <a:pt x="3781344" y="3765104"/>
                </a:cubicBezTo>
                <a:cubicBezTo>
                  <a:pt x="3781231" y="3764587"/>
                  <a:pt x="3781118" y="3764046"/>
                  <a:pt x="3781006" y="3763529"/>
                </a:cubicBezTo>
                <a:cubicBezTo>
                  <a:pt x="3789435" y="3763455"/>
                  <a:pt x="3797759" y="3763357"/>
                  <a:pt x="3806300" y="3763283"/>
                </a:cubicBezTo>
                <a:close/>
                <a:moveTo>
                  <a:pt x="1519060" y="3760898"/>
                </a:moveTo>
                <a:cubicBezTo>
                  <a:pt x="1520522" y="3760725"/>
                  <a:pt x="1524235" y="3761513"/>
                  <a:pt x="1534014" y="3762766"/>
                </a:cubicBezTo>
                <a:cubicBezTo>
                  <a:pt x="1520186" y="3762914"/>
                  <a:pt x="1513105" y="3762988"/>
                  <a:pt x="1506132" y="3763062"/>
                </a:cubicBezTo>
                <a:cubicBezTo>
                  <a:pt x="1510406" y="3762325"/>
                  <a:pt x="1514336" y="3761438"/>
                  <a:pt x="1519060" y="3760898"/>
                </a:cubicBezTo>
                <a:close/>
                <a:moveTo>
                  <a:pt x="1593938" y="3751036"/>
                </a:moveTo>
                <a:cubicBezTo>
                  <a:pt x="1594726" y="3751651"/>
                  <a:pt x="1595514" y="3752242"/>
                  <a:pt x="1596300" y="3752857"/>
                </a:cubicBezTo>
                <a:cubicBezTo>
                  <a:pt x="1588090" y="3753421"/>
                  <a:pt x="1579885" y="3753962"/>
                  <a:pt x="1571681" y="3754528"/>
                </a:cubicBezTo>
                <a:cubicBezTo>
                  <a:pt x="1570780" y="3753840"/>
                  <a:pt x="1569881" y="3753126"/>
                  <a:pt x="1568980" y="3752438"/>
                </a:cubicBezTo>
                <a:cubicBezTo>
                  <a:pt x="1577298" y="3751970"/>
                  <a:pt x="1585621" y="3751528"/>
                  <a:pt x="1593938" y="3751036"/>
                </a:cubicBezTo>
                <a:close/>
                <a:moveTo>
                  <a:pt x="3864539" y="3750987"/>
                </a:moveTo>
                <a:cubicBezTo>
                  <a:pt x="3864989" y="3752069"/>
                  <a:pt x="3865325" y="3753151"/>
                  <a:pt x="3865775" y="3754233"/>
                </a:cubicBezTo>
                <a:cubicBezTo>
                  <a:pt x="3854197" y="3754380"/>
                  <a:pt x="3842730" y="3754528"/>
                  <a:pt x="3831151" y="3754676"/>
                </a:cubicBezTo>
                <a:cubicBezTo>
                  <a:pt x="3830702" y="3753864"/>
                  <a:pt x="3830245" y="3753029"/>
                  <a:pt x="3829802" y="3752192"/>
                </a:cubicBezTo>
                <a:cubicBezTo>
                  <a:pt x="3841380" y="3751774"/>
                  <a:pt x="3852959" y="3751380"/>
                  <a:pt x="3864539" y="3750987"/>
                </a:cubicBezTo>
                <a:close/>
                <a:moveTo>
                  <a:pt x="1489829" y="3744420"/>
                </a:moveTo>
                <a:cubicBezTo>
                  <a:pt x="1493428" y="3744740"/>
                  <a:pt x="1497139" y="3745060"/>
                  <a:pt x="1500733" y="3745380"/>
                </a:cubicBezTo>
                <a:cubicBezTo>
                  <a:pt x="1497927" y="3747297"/>
                  <a:pt x="1495116" y="3749241"/>
                  <a:pt x="1492304" y="3751159"/>
                </a:cubicBezTo>
                <a:cubicBezTo>
                  <a:pt x="1487355" y="3750813"/>
                  <a:pt x="1482299" y="3750494"/>
                  <a:pt x="1477238" y="3750174"/>
                </a:cubicBezTo>
                <a:cubicBezTo>
                  <a:pt x="1481512" y="3748257"/>
                  <a:pt x="1485674" y="3746314"/>
                  <a:pt x="1489829" y="3744420"/>
                </a:cubicBezTo>
                <a:close/>
                <a:moveTo>
                  <a:pt x="6903477" y="3742429"/>
                </a:moveTo>
                <a:cubicBezTo>
                  <a:pt x="6903477" y="3742773"/>
                  <a:pt x="6903477" y="3743117"/>
                  <a:pt x="6903477" y="3743462"/>
                </a:cubicBezTo>
                <a:cubicBezTo>
                  <a:pt x="6901902" y="3743633"/>
                  <a:pt x="6900214" y="3743928"/>
                  <a:pt x="6898758" y="3743879"/>
                </a:cubicBezTo>
                <a:cubicBezTo>
                  <a:pt x="6897627" y="3743854"/>
                  <a:pt x="6896727" y="3743363"/>
                  <a:pt x="6895834" y="3743094"/>
                </a:cubicBezTo>
                <a:cubicBezTo>
                  <a:pt x="6898421" y="3742872"/>
                  <a:pt x="6900890" y="3742650"/>
                  <a:pt x="6903477" y="3742429"/>
                </a:cubicBezTo>
                <a:close/>
                <a:moveTo>
                  <a:pt x="6468606" y="3741444"/>
                </a:moveTo>
                <a:cubicBezTo>
                  <a:pt x="6470067" y="3741543"/>
                  <a:pt x="6471642" y="3741617"/>
                  <a:pt x="6473211" y="3741715"/>
                </a:cubicBezTo>
                <a:cubicBezTo>
                  <a:pt x="6473099" y="3741985"/>
                  <a:pt x="6473323" y="3742429"/>
                  <a:pt x="6472648" y="3742502"/>
                </a:cubicBezTo>
                <a:cubicBezTo>
                  <a:pt x="6471418" y="3742675"/>
                  <a:pt x="6469506" y="3742626"/>
                  <a:pt x="6467931" y="3742650"/>
                </a:cubicBezTo>
                <a:cubicBezTo>
                  <a:pt x="6468155" y="3742257"/>
                  <a:pt x="6468382" y="3741838"/>
                  <a:pt x="6468606" y="3741444"/>
                </a:cubicBezTo>
                <a:close/>
                <a:moveTo>
                  <a:pt x="3634400" y="3739060"/>
                </a:moveTo>
                <a:cubicBezTo>
                  <a:pt x="3636200" y="3739084"/>
                  <a:pt x="3638224" y="3738985"/>
                  <a:pt x="3639573" y="3739133"/>
                </a:cubicBezTo>
                <a:cubicBezTo>
                  <a:pt x="3640361" y="3739232"/>
                  <a:pt x="3640249" y="3739723"/>
                  <a:pt x="3640473" y="3740043"/>
                </a:cubicBezTo>
                <a:cubicBezTo>
                  <a:pt x="3638899" y="3740165"/>
                  <a:pt x="3637324" y="3740312"/>
                  <a:pt x="3635750" y="3740411"/>
                </a:cubicBezTo>
                <a:cubicBezTo>
                  <a:pt x="3635300" y="3739970"/>
                  <a:pt x="3634850" y="3739502"/>
                  <a:pt x="3634400" y="3739060"/>
                </a:cubicBezTo>
                <a:close/>
                <a:moveTo>
                  <a:pt x="6166170" y="3737460"/>
                </a:moveTo>
                <a:cubicBezTo>
                  <a:pt x="6166619" y="3738863"/>
                  <a:pt x="6166957" y="3740239"/>
                  <a:pt x="6167406" y="3741641"/>
                </a:cubicBezTo>
                <a:cubicBezTo>
                  <a:pt x="6164940" y="3741765"/>
                  <a:pt x="6162353" y="3741863"/>
                  <a:pt x="6159878" y="3741985"/>
                </a:cubicBezTo>
                <a:cubicBezTo>
                  <a:pt x="6158303" y="3740608"/>
                  <a:pt x="6156842" y="3739256"/>
                  <a:pt x="6155267" y="3737878"/>
                </a:cubicBezTo>
                <a:cubicBezTo>
                  <a:pt x="6158978" y="3737731"/>
                  <a:pt x="6162577" y="3737608"/>
                  <a:pt x="6166170" y="3737460"/>
                </a:cubicBezTo>
                <a:close/>
                <a:moveTo>
                  <a:pt x="1948088" y="3735370"/>
                </a:moveTo>
                <a:cubicBezTo>
                  <a:pt x="1948425" y="3735395"/>
                  <a:pt x="1948651" y="3736010"/>
                  <a:pt x="1948875" y="3736354"/>
                </a:cubicBezTo>
                <a:cubicBezTo>
                  <a:pt x="1946064" y="3736429"/>
                  <a:pt x="1943252" y="3736502"/>
                  <a:pt x="1940446" y="3736477"/>
                </a:cubicBezTo>
                <a:cubicBezTo>
                  <a:pt x="1940108" y="3736453"/>
                  <a:pt x="1939884" y="3735838"/>
                  <a:pt x="1939659" y="3735494"/>
                </a:cubicBezTo>
                <a:cubicBezTo>
                  <a:pt x="1942465" y="3735444"/>
                  <a:pt x="1945276" y="3735345"/>
                  <a:pt x="1948088" y="3735370"/>
                </a:cubicBezTo>
                <a:close/>
                <a:moveTo>
                  <a:pt x="3502521" y="3731534"/>
                </a:moveTo>
                <a:cubicBezTo>
                  <a:pt x="3503871" y="3732001"/>
                  <a:pt x="3505222" y="3732468"/>
                  <a:pt x="3506571" y="3732936"/>
                </a:cubicBezTo>
                <a:cubicBezTo>
                  <a:pt x="3498922" y="3734190"/>
                  <a:pt x="3491168" y="3735419"/>
                  <a:pt x="3483520" y="3736674"/>
                </a:cubicBezTo>
                <a:cubicBezTo>
                  <a:pt x="3481389" y="3735985"/>
                  <a:pt x="3479245" y="3735272"/>
                  <a:pt x="3477114" y="3734559"/>
                </a:cubicBezTo>
                <a:cubicBezTo>
                  <a:pt x="3485544" y="3733551"/>
                  <a:pt x="3494092" y="3732541"/>
                  <a:pt x="3502521" y="3731534"/>
                </a:cubicBezTo>
                <a:close/>
                <a:moveTo>
                  <a:pt x="2236062" y="3731172"/>
                </a:moveTo>
                <a:lnTo>
                  <a:pt x="2219936" y="3733281"/>
                </a:lnTo>
                <a:cubicBezTo>
                  <a:pt x="2219156" y="3732813"/>
                  <a:pt x="2218481" y="3732345"/>
                  <a:pt x="2217694" y="3731878"/>
                </a:cubicBezTo>
                <a:close/>
                <a:moveTo>
                  <a:pt x="2238059" y="3731036"/>
                </a:moveTo>
                <a:lnTo>
                  <a:pt x="2236915" y="3731140"/>
                </a:lnTo>
                <a:lnTo>
                  <a:pt x="2236062" y="3731172"/>
                </a:lnTo>
                <a:lnTo>
                  <a:pt x="2236689" y="3731091"/>
                </a:lnTo>
                <a:close/>
                <a:moveTo>
                  <a:pt x="5919391" y="3730428"/>
                </a:moveTo>
                <a:cubicBezTo>
                  <a:pt x="5921753" y="3730477"/>
                  <a:pt x="5923665" y="3731410"/>
                  <a:pt x="5925801" y="3731952"/>
                </a:cubicBezTo>
                <a:cubicBezTo>
                  <a:pt x="5922877" y="3732345"/>
                  <a:pt x="5919955" y="3733009"/>
                  <a:pt x="5917254" y="3732960"/>
                </a:cubicBezTo>
                <a:cubicBezTo>
                  <a:pt x="5915010" y="3732911"/>
                  <a:pt x="5913094" y="3732025"/>
                  <a:pt x="5911074" y="3731509"/>
                </a:cubicBezTo>
                <a:cubicBezTo>
                  <a:pt x="5913886" y="3731114"/>
                  <a:pt x="5916803" y="3730352"/>
                  <a:pt x="5919391" y="3730428"/>
                </a:cubicBezTo>
                <a:close/>
                <a:moveTo>
                  <a:pt x="5438761" y="3730133"/>
                </a:moveTo>
                <a:cubicBezTo>
                  <a:pt x="5440899" y="3730550"/>
                  <a:pt x="5443149" y="3730918"/>
                  <a:pt x="5445061" y="3731386"/>
                </a:cubicBezTo>
                <a:cubicBezTo>
                  <a:pt x="5445286" y="3731435"/>
                  <a:pt x="5443262" y="3731902"/>
                  <a:pt x="5442250" y="3732198"/>
                </a:cubicBezTo>
                <a:cubicBezTo>
                  <a:pt x="5440112" y="3731804"/>
                  <a:pt x="5437975" y="3731386"/>
                  <a:pt x="5435837" y="3730993"/>
                </a:cubicBezTo>
                <a:cubicBezTo>
                  <a:pt x="5436851" y="3730697"/>
                  <a:pt x="5437863" y="3730428"/>
                  <a:pt x="5438761" y="3730133"/>
                </a:cubicBezTo>
                <a:close/>
                <a:moveTo>
                  <a:pt x="5749852" y="3728829"/>
                </a:moveTo>
                <a:cubicBezTo>
                  <a:pt x="5750527" y="3729148"/>
                  <a:pt x="5752102" y="3729616"/>
                  <a:pt x="5751766" y="3729739"/>
                </a:cubicBezTo>
                <a:cubicBezTo>
                  <a:pt x="5750639" y="3730058"/>
                  <a:pt x="5748503" y="3730230"/>
                  <a:pt x="5746816" y="3730477"/>
                </a:cubicBezTo>
                <a:cubicBezTo>
                  <a:pt x="5746702" y="3730133"/>
                  <a:pt x="5746253" y="3729739"/>
                  <a:pt x="5746816" y="3729418"/>
                </a:cubicBezTo>
                <a:cubicBezTo>
                  <a:pt x="5747153" y="3729173"/>
                  <a:pt x="5748728" y="3729025"/>
                  <a:pt x="5749852" y="3728829"/>
                </a:cubicBezTo>
                <a:close/>
                <a:moveTo>
                  <a:pt x="6083200" y="3727452"/>
                </a:moveTo>
                <a:cubicBezTo>
                  <a:pt x="6083425" y="3728238"/>
                  <a:pt x="6083539" y="3729050"/>
                  <a:pt x="6083651" y="3729837"/>
                </a:cubicBezTo>
                <a:cubicBezTo>
                  <a:pt x="6060716" y="3729837"/>
                  <a:pt x="6037667" y="3729837"/>
                  <a:pt x="6014624" y="3729837"/>
                </a:cubicBezTo>
                <a:cubicBezTo>
                  <a:pt x="6014509" y="3729345"/>
                  <a:pt x="6014398" y="3728829"/>
                  <a:pt x="6014285" y="3728336"/>
                </a:cubicBezTo>
                <a:cubicBezTo>
                  <a:pt x="6037329" y="3728041"/>
                  <a:pt x="6060268" y="3727745"/>
                  <a:pt x="6083200" y="3727452"/>
                </a:cubicBezTo>
                <a:close/>
                <a:moveTo>
                  <a:pt x="5534997" y="3727401"/>
                </a:moveTo>
                <a:cubicBezTo>
                  <a:pt x="5538035" y="3727622"/>
                  <a:pt x="5540960" y="3727819"/>
                  <a:pt x="5543770" y="3728016"/>
                </a:cubicBezTo>
                <a:cubicBezTo>
                  <a:pt x="5541746" y="3728607"/>
                  <a:pt x="5540285" y="3729468"/>
                  <a:pt x="5537584" y="3729714"/>
                </a:cubicBezTo>
                <a:cubicBezTo>
                  <a:pt x="5535335" y="3729911"/>
                  <a:pt x="5531742" y="3729394"/>
                  <a:pt x="5528817" y="3729197"/>
                </a:cubicBezTo>
                <a:cubicBezTo>
                  <a:pt x="5530955" y="3728582"/>
                  <a:pt x="5532981" y="3727991"/>
                  <a:pt x="5534997" y="3727401"/>
                </a:cubicBezTo>
                <a:close/>
                <a:moveTo>
                  <a:pt x="5131496" y="3726714"/>
                </a:moveTo>
                <a:cubicBezTo>
                  <a:pt x="5133071" y="3726886"/>
                  <a:pt x="5134645" y="3727034"/>
                  <a:pt x="5136221" y="3727206"/>
                </a:cubicBezTo>
                <a:cubicBezTo>
                  <a:pt x="5135545" y="3727477"/>
                  <a:pt x="5135094" y="3727894"/>
                  <a:pt x="5134084" y="3727968"/>
                </a:cubicBezTo>
                <a:cubicBezTo>
                  <a:pt x="5132509" y="3728089"/>
                  <a:pt x="5130598" y="3727991"/>
                  <a:pt x="5128796" y="3727991"/>
                </a:cubicBezTo>
                <a:cubicBezTo>
                  <a:pt x="5129696" y="3727573"/>
                  <a:pt x="5130598" y="3727131"/>
                  <a:pt x="5131496" y="3726714"/>
                </a:cubicBezTo>
                <a:close/>
                <a:moveTo>
                  <a:pt x="2296277" y="3725754"/>
                </a:moveTo>
                <a:cubicBezTo>
                  <a:pt x="2297627" y="3726689"/>
                  <a:pt x="2298864" y="3727622"/>
                  <a:pt x="2300213" y="3728557"/>
                </a:cubicBezTo>
                <a:lnTo>
                  <a:pt x="2238059" y="3731036"/>
                </a:lnTo>
                <a:close/>
                <a:moveTo>
                  <a:pt x="3679259" y="3724278"/>
                </a:moveTo>
                <a:cubicBezTo>
                  <a:pt x="3685333" y="3725139"/>
                  <a:pt x="3691400" y="3726000"/>
                  <a:pt x="3697474" y="3726861"/>
                </a:cubicBezTo>
                <a:cubicBezTo>
                  <a:pt x="3694437" y="3727573"/>
                  <a:pt x="3691400" y="3728262"/>
                  <a:pt x="3688363" y="3728976"/>
                </a:cubicBezTo>
                <a:cubicBezTo>
                  <a:pt x="3683196" y="3727991"/>
                  <a:pt x="3677909" y="3726984"/>
                  <a:pt x="3672742" y="3726000"/>
                </a:cubicBezTo>
                <a:cubicBezTo>
                  <a:pt x="3674872" y="3725409"/>
                  <a:pt x="3677122" y="3724843"/>
                  <a:pt x="3679259" y="3724278"/>
                </a:cubicBezTo>
                <a:close/>
                <a:moveTo>
                  <a:pt x="11729008" y="3723615"/>
                </a:moveTo>
                <a:cubicBezTo>
                  <a:pt x="11729908" y="3724278"/>
                  <a:pt x="11730696" y="3724942"/>
                  <a:pt x="11731596" y="3725607"/>
                </a:cubicBezTo>
                <a:cubicBezTo>
                  <a:pt x="11714505" y="3726197"/>
                  <a:pt x="11697415" y="3726763"/>
                  <a:pt x="11680219" y="3727352"/>
                </a:cubicBezTo>
                <a:cubicBezTo>
                  <a:pt x="11679769" y="3726714"/>
                  <a:pt x="11679319" y="3726049"/>
                  <a:pt x="11678869" y="3725409"/>
                </a:cubicBezTo>
                <a:cubicBezTo>
                  <a:pt x="11695616" y="3724795"/>
                  <a:pt x="11712255" y="3724204"/>
                  <a:pt x="11729008" y="3723615"/>
                </a:cubicBezTo>
                <a:close/>
                <a:moveTo>
                  <a:pt x="3322072" y="3721278"/>
                </a:moveTo>
                <a:cubicBezTo>
                  <a:pt x="3322859" y="3721967"/>
                  <a:pt x="3323535" y="3722656"/>
                  <a:pt x="3324322" y="3723345"/>
                </a:cubicBezTo>
                <a:cubicBezTo>
                  <a:pt x="3304756" y="3724401"/>
                  <a:pt x="3285086" y="3725435"/>
                  <a:pt x="3265522" y="3726492"/>
                </a:cubicBezTo>
                <a:cubicBezTo>
                  <a:pt x="3264847" y="3725803"/>
                  <a:pt x="3264060" y="3725139"/>
                  <a:pt x="3263384" y="3724450"/>
                </a:cubicBezTo>
                <a:cubicBezTo>
                  <a:pt x="3282949" y="3723393"/>
                  <a:pt x="3302513" y="3722336"/>
                  <a:pt x="3322072" y="3721278"/>
                </a:cubicBezTo>
                <a:close/>
                <a:moveTo>
                  <a:pt x="8243286" y="3721106"/>
                </a:moveTo>
                <a:cubicBezTo>
                  <a:pt x="8246541" y="3721155"/>
                  <a:pt x="8249690" y="3721179"/>
                  <a:pt x="8252953" y="3721229"/>
                </a:cubicBezTo>
                <a:cubicBezTo>
                  <a:pt x="8252503" y="3722902"/>
                  <a:pt x="8251939" y="3724573"/>
                  <a:pt x="8251490" y="3726246"/>
                </a:cubicBezTo>
                <a:cubicBezTo>
                  <a:pt x="8248347" y="3726197"/>
                  <a:pt x="8245198" y="3726172"/>
                  <a:pt x="8242048" y="3726123"/>
                </a:cubicBezTo>
                <a:cubicBezTo>
                  <a:pt x="8242498" y="3724450"/>
                  <a:pt x="8242836" y="3722778"/>
                  <a:pt x="8243286" y="3721106"/>
                </a:cubicBezTo>
                <a:close/>
                <a:moveTo>
                  <a:pt x="6073083" y="3719531"/>
                </a:moveTo>
                <a:cubicBezTo>
                  <a:pt x="6074658" y="3719508"/>
                  <a:pt x="6076451" y="3719434"/>
                  <a:pt x="6077921" y="3719531"/>
                </a:cubicBezTo>
                <a:cubicBezTo>
                  <a:pt x="6079040" y="3719631"/>
                  <a:pt x="6079715" y="3719975"/>
                  <a:pt x="6080613" y="3720196"/>
                </a:cubicBezTo>
                <a:cubicBezTo>
                  <a:pt x="6079152" y="3720344"/>
                  <a:pt x="6077015" y="3720713"/>
                  <a:pt x="6076451" y="3720590"/>
                </a:cubicBezTo>
                <a:cubicBezTo>
                  <a:pt x="6074996" y="3720344"/>
                  <a:pt x="6074097" y="3719901"/>
                  <a:pt x="6073083" y="3719531"/>
                </a:cubicBezTo>
                <a:close/>
                <a:moveTo>
                  <a:pt x="12095018" y="3718872"/>
                </a:moveTo>
                <a:cubicBezTo>
                  <a:pt x="12125810" y="3718921"/>
                  <a:pt x="12156799" y="3719488"/>
                  <a:pt x="12188055" y="3720859"/>
                </a:cubicBezTo>
                <a:lnTo>
                  <a:pt x="12189279" y="3721313"/>
                </a:lnTo>
                <a:lnTo>
                  <a:pt x="12189279" y="3721507"/>
                </a:lnTo>
                <a:lnTo>
                  <a:pt x="12171078" y="3729616"/>
                </a:lnTo>
                <a:cubicBezTo>
                  <a:pt x="12118689" y="3722484"/>
                  <a:pt x="12064494" y="3723246"/>
                  <a:pt x="12010193" y="3725976"/>
                </a:cubicBezTo>
                <a:cubicBezTo>
                  <a:pt x="11947231" y="3729148"/>
                  <a:pt x="11885175" y="3725705"/>
                  <a:pt x="11821314" y="3724696"/>
                </a:cubicBezTo>
                <a:cubicBezTo>
                  <a:pt x="11881798" y="3723725"/>
                  <a:pt x="11942227" y="3721395"/>
                  <a:pt x="12003164" y="3719993"/>
                </a:cubicBezTo>
                <a:cubicBezTo>
                  <a:pt x="12033632" y="3719292"/>
                  <a:pt x="12064227" y="3718823"/>
                  <a:pt x="12095018" y="3718872"/>
                </a:cubicBezTo>
                <a:close/>
                <a:moveTo>
                  <a:pt x="3753350" y="3717858"/>
                </a:moveTo>
                <a:cubicBezTo>
                  <a:pt x="3772577" y="3718154"/>
                  <a:pt x="3791685" y="3718474"/>
                  <a:pt x="3810799" y="3718770"/>
                </a:cubicBezTo>
                <a:cubicBezTo>
                  <a:pt x="3810913" y="3719187"/>
                  <a:pt x="3810913" y="3719581"/>
                  <a:pt x="3810913" y="3719999"/>
                </a:cubicBezTo>
                <a:cubicBezTo>
                  <a:pt x="3791348" y="3719999"/>
                  <a:pt x="3771677" y="3719999"/>
                  <a:pt x="3752112" y="3719999"/>
                </a:cubicBezTo>
                <a:cubicBezTo>
                  <a:pt x="3752562" y="3719286"/>
                  <a:pt x="3752900" y="3718573"/>
                  <a:pt x="3753350" y="3717858"/>
                </a:cubicBezTo>
                <a:close/>
                <a:moveTo>
                  <a:pt x="3389870" y="3716900"/>
                </a:moveTo>
                <a:cubicBezTo>
                  <a:pt x="3390433" y="3717294"/>
                  <a:pt x="3390995" y="3717688"/>
                  <a:pt x="3391557" y="3718081"/>
                </a:cubicBezTo>
                <a:cubicBezTo>
                  <a:pt x="3385034" y="3718548"/>
                  <a:pt x="3378398" y="3719015"/>
                  <a:pt x="3371768" y="3719508"/>
                </a:cubicBezTo>
                <a:cubicBezTo>
                  <a:pt x="3371205" y="3719089"/>
                  <a:pt x="3370531" y="3718671"/>
                  <a:pt x="3369969" y="3718253"/>
                </a:cubicBezTo>
                <a:cubicBezTo>
                  <a:pt x="3376604" y="3717810"/>
                  <a:pt x="3383234" y="3717344"/>
                  <a:pt x="3389870" y="3716900"/>
                </a:cubicBezTo>
                <a:close/>
                <a:moveTo>
                  <a:pt x="3874661" y="3714810"/>
                </a:moveTo>
                <a:cubicBezTo>
                  <a:pt x="3896694" y="3714810"/>
                  <a:pt x="3915134" y="3714810"/>
                  <a:pt x="3935480" y="3714810"/>
                </a:cubicBezTo>
                <a:cubicBezTo>
                  <a:pt x="3907485" y="3722533"/>
                  <a:pt x="3907485" y="3722533"/>
                  <a:pt x="3874661" y="3714810"/>
                </a:cubicBezTo>
                <a:close/>
                <a:moveTo>
                  <a:pt x="5844186" y="3714048"/>
                </a:moveTo>
                <a:lnTo>
                  <a:pt x="5824055" y="3718008"/>
                </a:lnTo>
                <a:cubicBezTo>
                  <a:pt x="5822029" y="3717319"/>
                  <a:pt x="5820119" y="3716655"/>
                  <a:pt x="5818207" y="3715966"/>
                </a:cubicBezTo>
                <a:close/>
                <a:moveTo>
                  <a:pt x="5845188" y="3713852"/>
                </a:moveTo>
                <a:lnTo>
                  <a:pt x="5846577" y="3713904"/>
                </a:lnTo>
                <a:lnTo>
                  <a:pt x="5845524" y="3713950"/>
                </a:lnTo>
                <a:lnTo>
                  <a:pt x="5844186" y="3714048"/>
                </a:lnTo>
                <a:close/>
                <a:moveTo>
                  <a:pt x="2506183" y="3713482"/>
                </a:moveTo>
                <a:cubicBezTo>
                  <a:pt x="2499771" y="3717810"/>
                  <a:pt x="2498984" y="3721499"/>
                  <a:pt x="2490105" y="3723467"/>
                </a:cubicBezTo>
                <a:cubicBezTo>
                  <a:pt x="2478863" y="3726000"/>
                  <a:pt x="2462336" y="3731460"/>
                  <a:pt x="2444908" y="3723984"/>
                </a:cubicBezTo>
                <a:cubicBezTo>
                  <a:pt x="2442321" y="3722852"/>
                  <a:pt x="2430067" y="3722164"/>
                  <a:pt x="2422763" y="3722311"/>
                </a:cubicBezTo>
                <a:cubicBezTo>
                  <a:pt x="2398024" y="3722828"/>
                  <a:pt x="2373516" y="3723787"/>
                  <a:pt x="2347435" y="3722902"/>
                </a:cubicBezTo>
                <a:cubicBezTo>
                  <a:pt x="2398699" y="3719877"/>
                  <a:pt x="2449857" y="3716827"/>
                  <a:pt x="2506183" y="3713482"/>
                </a:cubicBezTo>
                <a:close/>
                <a:moveTo>
                  <a:pt x="2050735" y="3712080"/>
                </a:moveTo>
                <a:cubicBezTo>
                  <a:pt x="2052309" y="3712179"/>
                  <a:pt x="2053997" y="3712277"/>
                  <a:pt x="2055572" y="3712375"/>
                </a:cubicBezTo>
                <a:cubicBezTo>
                  <a:pt x="2055347" y="3712695"/>
                  <a:pt x="2055684" y="3713162"/>
                  <a:pt x="2054897" y="3713260"/>
                </a:cubicBezTo>
                <a:cubicBezTo>
                  <a:pt x="2053547" y="3713433"/>
                  <a:pt x="2051635" y="3713359"/>
                  <a:pt x="2049948" y="3713409"/>
                </a:cubicBezTo>
                <a:cubicBezTo>
                  <a:pt x="2050173" y="3712965"/>
                  <a:pt x="2050510" y="3712523"/>
                  <a:pt x="2050735" y="3712080"/>
                </a:cubicBezTo>
                <a:close/>
                <a:moveTo>
                  <a:pt x="5891622" y="3711981"/>
                </a:moveTo>
                <a:cubicBezTo>
                  <a:pt x="5891622" y="3713186"/>
                  <a:pt x="5891734" y="3714416"/>
                  <a:pt x="5891734" y="3715646"/>
                </a:cubicBezTo>
                <a:lnTo>
                  <a:pt x="5846577" y="3713904"/>
                </a:lnTo>
                <a:close/>
                <a:moveTo>
                  <a:pt x="5952221" y="3707408"/>
                </a:moveTo>
                <a:cubicBezTo>
                  <a:pt x="5960765" y="3707549"/>
                  <a:pt x="5969535" y="3708662"/>
                  <a:pt x="5977630" y="3711540"/>
                </a:cubicBezTo>
                <a:cubicBezTo>
                  <a:pt x="5960545" y="3713556"/>
                  <a:pt x="5944798" y="3715425"/>
                  <a:pt x="5918154" y="3718573"/>
                </a:cubicBezTo>
                <a:cubicBezTo>
                  <a:pt x="5922877" y="3713630"/>
                  <a:pt x="5921529" y="3710015"/>
                  <a:pt x="5928164" y="3709105"/>
                </a:cubicBezTo>
                <a:cubicBezTo>
                  <a:pt x="5935360" y="3708096"/>
                  <a:pt x="5943678" y="3707266"/>
                  <a:pt x="5952221" y="3707408"/>
                </a:cubicBezTo>
                <a:close/>
                <a:moveTo>
                  <a:pt x="6890323" y="3707113"/>
                </a:moveTo>
                <a:cubicBezTo>
                  <a:pt x="6903138" y="3707630"/>
                  <a:pt x="6915955" y="3708170"/>
                  <a:pt x="6928770" y="3708686"/>
                </a:cubicBezTo>
                <a:cubicBezTo>
                  <a:pt x="6928433" y="3709449"/>
                  <a:pt x="6927984" y="3710235"/>
                  <a:pt x="6927646" y="3710999"/>
                </a:cubicBezTo>
                <a:cubicBezTo>
                  <a:pt x="6914492" y="3710753"/>
                  <a:pt x="6901451" y="3710507"/>
                  <a:pt x="6888299" y="3710285"/>
                </a:cubicBezTo>
                <a:cubicBezTo>
                  <a:pt x="6888972" y="3709227"/>
                  <a:pt x="6889648" y="3708170"/>
                  <a:pt x="6890323" y="3707113"/>
                </a:cubicBezTo>
                <a:close/>
                <a:moveTo>
                  <a:pt x="4030597" y="3707063"/>
                </a:moveTo>
                <a:cubicBezTo>
                  <a:pt x="4032060" y="3707260"/>
                  <a:pt x="4033409" y="3707432"/>
                  <a:pt x="4034759" y="3707630"/>
                </a:cubicBezTo>
                <a:cubicBezTo>
                  <a:pt x="4033859" y="3707876"/>
                  <a:pt x="4032284" y="3708341"/>
                  <a:pt x="4031947" y="3708317"/>
                </a:cubicBezTo>
                <a:cubicBezTo>
                  <a:pt x="4029809" y="3708072"/>
                  <a:pt x="4027898" y="3707728"/>
                  <a:pt x="4025986" y="3707432"/>
                </a:cubicBezTo>
                <a:cubicBezTo>
                  <a:pt x="4027560" y="3707310"/>
                  <a:pt x="4029022" y="3707187"/>
                  <a:pt x="4030597" y="3707063"/>
                </a:cubicBezTo>
                <a:close/>
                <a:moveTo>
                  <a:pt x="11996027" y="3705144"/>
                </a:moveTo>
                <a:cubicBezTo>
                  <a:pt x="12027508" y="3705144"/>
                  <a:pt x="12046054" y="3705144"/>
                  <a:pt x="12064494" y="3705144"/>
                </a:cubicBezTo>
                <a:cubicBezTo>
                  <a:pt x="12043135" y="3713260"/>
                  <a:pt x="12026720" y="3708317"/>
                  <a:pt x="11996027" y="3705144"/>
                </a:cubicBezTo>
                <a:close/>
                <a:moveTo>
                  <a:pt x="11598592" y="3704038"/>
                </a:moveTo>
                <a:cubicBezTo>
                  <a:pt x="11574760" y="3708784"/>
                  <a:pt x="11561494" y="3711686"/>
                  <a:pt x="11541705" y="3704898"/>
                </a:cubicBezTo>
                <a:cubicBezTo>
                  <a:pt x="11556770" y="3704654"/>
                  <a:pt x="11571948" y="3704432"/>
                  <a:pt x="11598592" y="3704038"/>
                </a:cubicBezTo>
                <a:close/>
                <a:moveTo>
                  <a:pt x="6256511" y="3702359"/>
                </a:moveTo>
                <a:cubicBezTo>
                  <a:pt x="6264604" y="3702304"/>
                  <a:pt x="6273878" y="3703202"/>
                  <a:pt x="6284108" y="3704482"/>
                </a:cubicBezTo>
                <a:cubicBezTo>
                  <a:pt x="6273091" y="3708048"/>
                  <a:pt x="6262863" y="3711391"/>
                  <a:pt x="6253076" y="3714565"/>
                </a:cubicBezTo>
                <a:cubicBezTo>
                  <a:pt x="6226658" y="3712965"/>
                  <a:pt x="6228231" y="3709523"/>
                  <a:pt x="6235992" y="3705956"/>
                </a:cubicBezTo>
                <a:cubicBezTo>
                  <a:pt x="6241501" y="3703423"/>
                  <a:pt x="6248417" y="3702415"/>
                  <a:pt x="6256511" y="3702359"/>
                </a:cubicBezTo>
                <a:close/>
                <a:moveTo>
                  <a:pt x="12129003" y="3702031"/>
                </a:moveTo>
                <a:cubicBezTo>
                  <a:pt x="12142437" y="3702011"/>
                  <a:pt x="12155225" y="3702883"/>
                  <a:pt x="12169616" y="3704186"/>
                </a:cubicBezTo>
                <a:cubicBezTo>
                  <a:pt x="12141284" y="3709596"/>
                  <a:pt x="12118801" y="3706006"/>
                  <a:pt x="12084509" y="3705243"/>
                </a:cubicBezTo>
                <a:cubicBezTo>
                  <a:pt x="12101486" y="3702969"/>
                  <a:pt x="12115567" y="3702053"/>
                  <a:pt x="12129003" y="3702031"/>
                </a:cubicBezTo>
                <a:close/>
                <a:moveTo>
                  <a:pt x="2594439" y="3700965"/>
                </a:moveTo>
                <a:cubicBezTo>
                  <a:pt x="2609055" y="3706866"/>
                  <a:pt x="2618272" y="3710629"/>
                  <a:pt x="2630637" y="3715646"/>
                </a:cubicBezTo>
                <a:cubicBezTo>
                  <a:pt x="2604780" y="3718794"/>
                  <a:pt x="2581847" y="3721597"/>
                  <a:pt x="2558909" y="3724426"/>
                </a:cubicBezTo>
                <a:cubicBezTo>
                  <a:pt x="2556216" y="3723762"/>
                  <a:pt x="2553629" y="3723123"/>
                  <a:pt x="2550930" y="3722458"/>
                </a:cubicBezTo>
                <a:cubicBezTo>
                  <a:pt x="2564082" y="3715941"/>
                  <a:pt x="2577348" y="3709424"/>
                  <a:pt x="2594439" y="3700965"/>
                </a:cubicBezTo>
                <a:close/>
                <a:moveTo>
                  <a:pt x="7239973" y="3700546"/>
                </a:moveTo>
                <a:cubicBezTo>
                  <a:pt x="7241885" y="3700719"/>
                  <a:pt x="7241997" y="3701800"/>
                  <a:pt x="7243010" y="3702489"/>
                </a:cubicBezTo>
                <a:cubicBezTo>
                  <a:pt x="7239861" y="3702809"/>
                  <a:pt x="7236606" y="3703129"/>
                  <a:pt x="7233457" y="3703423"/>
                </a:cubicBezTo>
                <a:cubicBezTo>
                  <a:pt x="7232219" y="3702587"/>
                  <a:pt x="7231093" y="3701727"/>
                  <a:pt x="7229857" y="3700891"/>
                </a:cubicBezTo>
                <a:cubicBezTo>
                  <a:pt x="7233230" y="3700743"/>
                  <a:pt x="7237273" y="3700300"/>
                  <a:pt x="7239973" y="3700546"/>
                </a:cubicBezTo>
                <a:close/>
                <a:moveTo>
                  <a:pt x="5933333" y="3700472"/>
                </a:moveTo>
                <a:cubicBezTo>
                  <a:pt x="5935356" y="3700965"/>
                  <a:pt x="5937269" y="3701480"/>
                  <a:pt x="5939182" y="3701947"/>
                </a:cubicBezTo>
                <a:cubicBezTo>
                  <a:pt x="5935131" y="3702390"/>
                  <a:pt x="5930971" y="3702833"/>
                  <a:pt x="5926928" y="3703276"/>
                </a:cubicBezTo>
                <a:cubicBezTo>
                  <a:pt x="5926140" y="3702661"/>
                  <a:pt x="5923890" y="3701824"/>
                  <a:pt x="5924904" y="3701480"/>
                </a:cubicBezTo>
                <a:cubicBezTo>
                  <a:pt x="5926477" y="3700965"/>
                  <a:pt x="5930408" y="3700792"/>
                  <a:pt x="5933333" y="3700472"/>
                </a:cubicBezTo>
                <a:close/>
                <a:moveTo>
                  <a:pt x="10130616" y="3700226"/>
                </a:moveTo>
                <a:cubicBezTo>
                  <a:pt x="10139727" y="3701014"/>
                  <a:pt x="10148943" y="3701824"/>
                  <a:pt x="10157936" y="3702612"/>
                </a:cubicBezTo>
                <a:cubicBezTo>
                  <a:pt x="10156929" y="3703301"/>
                  <a:pt x="10155911" y="3704014"/>
                  <a:pt x="10154899" y="3704703"/>
                </a:cubicBezTo>
                <a:cubicBezTo>
                  <a:pt x="10145569" y="3704235"/>
                  <a:pt x="10136127" y="3703744"/>
                  <a:pt x="10126791" y="3703251"/>
                </a:cubicBezTo>
                <a:cubicBezTo>
                  <a:pt x="10128029" y="3702243"/>
                  <a:pt x="10129379" y="3701235"/>
                  <a:pt x="10130616" y="3700226"/>
                </a:cubicBezTo>
                <a:close/>
                <a:moveTo>
                  <a:pt x="11695616" y="3700178"/>
                </a:moveTo>
                <a:cubicBezTo>
                  <a:pt x="11669646" y="3707802"/>
                  <a:pt x="11669646" y="3707802"/>
                  <a:pt x="11633785" y="3703029"/>
                </a:cubicBezTo>
                <a:cubicBezTo>
                  <a:pt x="11651663" y="3702193"/>
                  <a:pt x="11669534" y="3701383"/>
                  <a:pt x="11695616" y="3700178"/>
                </a:cubicBezTo>
                <a:close/>
                <a:moveTo>
                  <a:pt x="10232813" y="3697522"/>
                </a:moveTo>
                <a:cubicBezTo>
                  <a:pt x="10241467" y="3697522"/>
                  <a:pt x="10250016" y="3697522"/>
                  <a:pt x="10258670" y="3697522"/>
                </a:cubicBezTo>
                <a:cubicBezTo>
                  <a:pt x="10258670" y="3697866"/>
                  <a:pt x="10258783" y="3698186"/>
                  <a:pt x="10258783" y="3698503"/>
                </a:cubicBezTo>
                <a:cubicBezTo>
                  <a:pt x="10250241" y="3698604"/>
                  <a:pt x="10241580" y="3698701"/>
                  <a:pt x="10233038" y="3698799"/>
                </a:cubicBezTo>
                <a:cubicBezTo>
                  <a:pt x="10232926" y="3698356"/>
                  <a:pt x="10232926" y="3697939"/>
                  <a:pt x="10232813" y="3697522"/>
                </a:cubicBezTo>
                <a:close/>
                <a:moveTo>
                  <a:pt x="12155674" y="3694914"/>
                </a:moveTo>
                <a:cubicBezTo>
                  <a:pt x="12164216" y="3694914"/>
                  <a:pt x="12172877" y="3694914"/>
                  <a:pt x="12181531" y="3694914"/>
                </a:cubicBezTo>
                <a:cubicBezTo>
                  <a:pt x="12181644" y="3695210"/>
                  <a:pt x="12181644" y="3695503"/>
                  <a:pt x="12181644" y="3695799"/>
                </a:cubicBezTo>
                <a:cubicBezTo>
                  <a:pt x="12172989" y="3695799"/>
                  <a:pt x="12164329" y="3695799"/>
                  <a:pt x="12155674" y="3695799"/>
                </a:cubicBezTo>
                <a:cubicBezTo>
                  <a:pt x="12155674" y="3695503"/>
                  <a:pt x="12155674" y="3695210"/>
                  <a:pt x="12155674" y="3694914"/>
                </a:cubicBezTo>
                <a:close/>
                <a:moveTo>
                  <a:pt x="1986205" y="3694595"/>
                </a:moveTo>
                <a:cubicBezTo>
                  <a:pt x="1987211" y="3695038"/>
                  <a:pt x="1988110" y="3695479"/>
                  <a:pt x="1989123" y="3695922"/>
                </a:cubicBezTo>
                <a:cubicBezTo>
                  <a:pt x="1982831" y="3696734"/>
                  <a:pt x="1976645" y="3697546"/>
                  <a:pt x="1970346" y="3698356"/>
                </a:cubicBezTo>
                <a:cubicBezTo>
                  <a:pt x="1968666" y="3697669"/>
                  <a:pt x="1966978" y="3696980"/>
                  <a:pt x="1965291" y="3696291"/>
                </a:cubicBezTo>
                <a:cubicBezTo>
                  <a:pt x="1972265" y="3695725"/>
                  <a:pt x="1979119" y="3695136"/>
                  <a:pt x="1986205" y="3694595"/>
                </a:cubicBezTo>
                <a:close/>
                <a:moveTo>
                  <a:pt x="6548652" y="3693487"/>
                </a:moveTo>
                <a:cubicBezTo>
                  <a:pt x="6552139" y="3694300"/>
                  <a:pt x="6557311" y="3695013"/>
                  <a:pt x="6558438" y="3695947"/>
                </a:cubicBezTo>
                <a:cubicBezTo>
                  <a:pt x="6559113" y="3696562"/>
                  <a:pt x="6553825" y="3697497"/>
                  <a:pt x="6549889" y="3698677"/>
                </a:cubicBezTo>
                <a:cubicBezTo>
                  <a:pt x="6544946" y="3697350"/>
                  <a:pt x="6539659" y="3696562"/>
                  <a:pt x="6539322" y="3695651"/>
                </a:cubicBezTo>
                <a:cubicBezTo>
                  <a:pt x="6539098" y="3694987"/>
                  <a:pt x="6545284" y="3694201"/>
                  <a:pt x="6548652" y="3693487"/>
                </a:cubicBezTo>
                <a:close/>
                <a:moveTo>
                  <a:pt x="12039648" y="3692824"/>
                </a:moveTo>
                <a:cubicBezTo>
                  <a:pt x="12048085" y="3693807"/>
                  <a:pt x="12056401" y="3694816"/>
                  <a:pt x="12064831" y="3695799"/>
                </a:cubicBezTo>
                <a:cubicBezTo>
                  <a:pt x="12063031" y="3696512"/>
                  <a:pt x="12061119" y="3697251"/>
                  <a:pt x="12059326" y="3697964"/>
                </a:cubicBezTo>
                <a:cubicBezTo>
                  <a:pt x="12051003" y="3696905"/>
                  <a:pt x="12042799" y="3695849"/>
                  <a:pt x="12034594" y="3694816"/>
                </a:cubicBezTo>
                <a:cubicBezTo>
                  <a:pt x="12036275" y="3694153"/>
                  <a:pt x="12037962" y="3693487"/>
                  <a:pt x="12039648" y="3692824"/>
                </a:cubicBezTo>
                <a:close/>
                <a:moveTo>
                  <a:pt x="7769060" y="3690463"/>
                </a:moveTo>
                <a:cubicBezTo>
                  <a:pt x="7770523" y="3690660"/>
                  <a:pt x="7772547" y="3690783"/>
                  <a:pt x="7773111" y="3691054"/>
                </a:cubicBezTo>
                <a:cubicBezTo>
                  <a:pt x="7773673" y="3691300"/>
                  <a:pt x="7772547" y="3691718"/>
                  <a:pt x="7772211" y="3692012"/>
                </a:cubicBezTo>
                <a:cubicBezTo>
                  <a:pt x="7770636" y="3692012"/>
                  <a:pt x="7769060" y="3692012"/>
                  <a:pt x="7767486" y="3692012"/>
                </a:cubicBezTo>
                <a:cubicBezTo>
                  <a:pt x="7768048" y="3691496"/>
                  <a:pt x="7768498" y="3690979"/>
                  <a:pt x="7769060" y="3690463"/>
                </a:cubicBezTo>
                <a:close/>
                <a:moveTo>
                  <a:pt x="6953059" y="3688373"/>
                </a:moveTo>
                <a:cubicBezTo>
                  <a:pt x="6944960" y="3697350"/>
                  <a:pt x="6940357" y="3697718"/>
                  <a:pt x="6881668" y="3694841"/>
                </a:cubicBezTo>
                <a:cubicBezTo>
                  <a:pt x="6890099" y="3690413"/>
                  <a:pt x="6890099" y="3690413"/>
                  <a:pt x="6953059" y="3688373"/>
                </a:cubicBezTo>
                <a:close/>
                <a:moveTo>
                  <a:pt x="6707968" y="3687610"/>
                </a:moveTo>
                <a:cubicBezTo>
                  <a:pt x="6726514" y="3689601"/>
                  <a:pt x="6730339" y="3692208"/>
                  <a:pt x="6711672" y="3697004"/>
                </a:cubicBezTo>
                <a:cubicBezTo>
                  <a:pt x="6704931" y="3693487"/>
                  <a:pt x="6700431" y="3691128"/>
                  <a:pt x="6695932" y="3688791"/>
                </a:cubicBezTo>
                <a:cubicBezTo>
                  <a:pt x="6701894" y="3688175"/>
                  <a:pt x="6706049" y="3687413"/>
                  <a:pt x="6707968" y="3687610"/>
                </a:cubicBezTo>
                <a:close/>
                <a:moveTo>
                  <a:pt x="6820731" y="3687438"/>
                </a:moveTo>
                <a:cubicBezTo>
                  <a:pt x="6820731" y="3687831"/>
                  <a:pt x="6820731" y="3688226"/>
                  <a:pt x="6820731" y="3688643"/>
                </a:cubicBezTo>
                <a:cubicBezTo>
                  <a:pt x="6819495" y="3688815"/>
                  <a:pt x="6818257" y="3689012"/>
                  <a:pt x="6817020" y="3689232"/>
                </a:cubicBezTo>
                <a:cubicBezTo>
                  <a:pt x="6816120" y="3688888"/>
                  <a:pt x="6815333" y="3688570"/>
                  <a:pt x="6814433" y="3688226"/>
                </a:cubicBezTo>
                <a:cubicBezTo>
                  <a:pt x="6816571" y="3687955"/>
                  <a:pt x="6818593" y="3687708"/>
                  <a:pt x="6820731" y="3687438"/>
                </a:cubicBezTo>
                <a:close/>
                <a:moveTo>
                  <a:pt x="11683699" y="3686946"/>
                </a:moveTo>
                <a:cubicBezTo>
                  <a:pt x="11658629" y="3691128"/>
                  <a:pt x="11658629" y="3691128"/>
                  <a:pt x="11621306" y="3688348"/>
                </a:cubicBezTo>
                <a:cubicBezTo>
                  <a:pt x="11647276" y="3687782"/>
                  <a:pt x="11662004" y="3687438"/>
                  <a:pt x="11683699" y="3686946"/>
                </a:cubicBezTo>
                <a:close/>
                <a:moveTo>
                  <a:pt x="11479483" y="3686897"/>
                </a:moveTo>
                <a:lnTo>
                  <a:pt x="11561944" y="3686897"/>
                </a:lnTo>
                <a:cubicBezTo>
                  <a:pt x="11561719" y="3687807"/>
                  <a:pt x="11561382" y="3688717"/>
                  <a:pt x="11561157" y="3689627"/>
                </a:cubicBezTo>
                <a:close/>
                <a:moveTo>
                  <a:pt x="3045753" y="3686865"/>
                </a:moveTo>
                <a:lnTo>
                  <a:pt x="3029309" y="3689111"/>
                </a:lnTo>
                <a:cubicBezTo>
                  <a:pt x="3028522" y="3688619"/>
                  <a:pt x="3027734" y="3688152"/>
                  <a:pt x="3026947" y="3687659"/>
                </a:cubicBezTo>
                <a:close/>
                <a:moveTo>
                  <a:pt x="11477280" y="3686823"/>
                </a:moveTo>
                <a:lnTo>
                  <a:pt x="11479483" y="3686897"/>
                </a:lnTo>
                <a:lnTo>
                  <a:pt x="11476943" y="3686897"/>
                </a:lnTo>
                <a:lnTo>
                  <a:pt x="11476902" y="3686895"/>
                </a:lnTo>
                <a:close/>
                <a:moveTo>
                  <a:pt x="3046637" y="3686813"/>
                </a:moveTo>
                <a:lnTo>
                  <a:pt x="3046174" y="3686847"/>
                </a:lnTo>
                <a:lnTo>
                  <a:pt x="3045753" y="3686865"/>
                </a:lnTo>
                <a:lnTo>
                  <a:pt x="3046062" y="3686823"/>
                </a:lnTo>
                <a:close/>
                <a:moveTo>
                  <a:pt x="8866134" y="3685543"/>
                </a:moveTo>
                <a:cubicBezTo>
                  <a:pt x="8867372" y="3686085"/>
                  <a:pt x="8868721" y="3686627"/>
                  <a:pt x="8869958" y="3687167"/>
                </a:cubicBezTo>
                <a:cubicBezTo>
                  <a:pt x="8866922" y="3687536"/>
                  <a:pt x="8864003" y="3687881"/>
                  <a:pt x="8861078" y="3688226"/>
                </a:cubicBezTo>
                <a:cubicBezTo>
                  <a:pt x="8859729" y="3687684"/>
                  <a:pt x="8856917" y="3686799"/>
                  <a:pt x="8857479" y="3686651"/>
                </a:cubicBezTo>
                <a:cubicBezTo>
                  <a:pt x="8859729" y="3686133"/>
                  <a:pt x="8863104" y="3685888"/>
                  <a:pt x="8866134" y="3685543"/>
                </a:cubicBezTo>
                <a:close/>
                <a:moveTo>
                  <a:pt x="6096917" y="3685052"/>
                </a:moveTo>
                <a:cubicBezTo>
                  <a:pt x="6099502" y="3685029"/>
                  <a:pt x="6102316" y="3685716"/>
                  <a:pt x="6105013" y="3686085"/>
                </a:cubicBezTo>
                <a:cubicBezTo>
                  <a:pt x="6103103" y="3686651"/>
                  <a:pt x="6100402" y="3687758"/>
                  <a:pt x="6099278" y="3687684"/>
                </a:cubicBezTo>
                <a:cubicBezTo>
                  <a:pt x="6095454" y="3687413"/>
                  <a:pt x="6092310" y="3686774"/>
                  <a:pt x="6088823" y="3686257"/>
                </a:cubicBezTo>
                <a:cubicBezTo>
                  <a:pt x="6091523" y="3685838"/>
                  <a:pt x="6094103" y="3685102"/>
                  <a:pt x="6096917" y="3685052"/>
                </a:cubicBezTo>
                <a:close/>
                <a:moveTo>
                  <a:pt x="11443567" y="3684942"/>
                </a:moveTo>
                <a:lnTo>
                  <a:pt x="11476902" y="3686895"/>
                </a:lnTo>
                <a:lnTo>
                  <a:pt x="11450400" y="3691877"/>
                </a:lnTo>
                <a:cubicBezTo>
                  <a:pt x="11441112" y="3693408"/>
                  <a:pt x="11430291" y="3693623"/>
                  <a:pt x="11414326" y="3689035"/>
                </a:cubicBezTo>
                <a:cubicBezTo>
                  <a:pt x="11423767" y="3686872"/>
                  <a:pt x="11433323" y="3685403"/>
                  <a:pt x="11443567" y="3684942"/>
                </a:cubicBezTo>
                <a:close/>
                <a:moveTo>
                  <a:pt x="6393616" y="3684757"/>
                </a:moveTo>
                <a:cubicBezTo>
                  <a:pt x="6394516" y="3685249"/>
                  <a:pt x="6395528" y="3685765"/>
                  <a:pt x="6396427" y="3686257"/>
                </a:cubicBezTo>
                <a:cubicBezTo>
                  <a:pt x="6389566" y="3687044"/>
                  <a:pt x="6382825" y="3687831"/>
                  <a:pt x="6376076" y="3688619"/>
                </a:cubicBezTo>
                <a:cubicBezTo>
                  <a:pt x="6374613" y="3687856"/>
                  <a:pt x="6373152" y="3687069"/>
                  <a:pt x="6371689" y="3686306"/>
                </a:cubicBezTo>
                <a:cubicBezTo>
                  <a:pt x="6379000" y="3685789"/>
                  <a:pt x="6386305" y="3685274"/>
                  <a:pt x="6393616" y="3684757"/>
                </a:cubicBezTo>
                <a:close/>
                <a:moveTo>
                  <a:pt x="3084517" y="3683995"/>
                </a:moveTo>
                <a:cubicBezTo>
                  <a:pt x="3085304" y="3684708"/>
                  <a:pt x="3086084" y="3685397"/>
                  <a:pt x="3086872" y="3686109"/>
                </a:cubicBezTo>
                <a:lnTo>
                  <a:pt x="3046637" y="3686813"/>
                </a:lnTo>
                <a:close/>
                <a:moveTo>
                  <a:pt x="2685507" y="3681216"/>
                </a:moveTo>
                <a:cubicBezTo>
                  <a:pt x="2658075" y="3686946"/>
                  <a:pt x="2487518" y="3696045"/>
                  <a:pt x="2451431" y="3693463"/>
                </a:cubicBezTo>
                <a:cubicBezTo>
                  <a:pt x="2525410" y="3689601"/>
                  <a:pt x="2599381" y="3685716"/>
                  <a:pt x="2685507" y="3681216"/>
                </a:cubicBezTo>
                <a:close/>
                <a:moveTo>
                  <a:pt x="7124735" y="3680675"/>
                </a:moveTo>
                <a:cubicBezTo>
                  <a:pt x="7132828" y="3681216"/>
                  <a:pt x="7140813" y="3681732"/>
                  <a:pt x="7148912" y="3682274"/>
                </a:cubicBezTo>
                <a:cubicBezTo>
                  <a:pt x="7148117" y="3682863"/>
                  <a:pt x="7147443" y="3683478"/>
                  <a:pt x="7146663" y="3684093"/>
                </a:cubicBezTo>
                <a:cubicBezTo>
                  <a:pt x="7138563" y="3683626"/>
                  <a:pt x="7130358" y="3683158"/>
                  <a:pt x="7122149" y="3682691"/>
                </a:cubicBezTo>
                <a:cubicBezTo>
                  <a:pt x="7122936" y="3682028"/>
                  <a:pt x="7123835" y="3681339"/>
                  <a:pt x="7124735" y="3680675"/>
                </a:cubicBezTo>
                <a:close/>
                <a:moveTo>
                  <a:pt x="8047771" y="3678265"/>
                </a:moveTo>
                <a:cubicBezTo>
                  <a:pt x="8048895" y="3678290"/>
                  <a:pt x="8049682" y="3678732"/>
                  <a:pt x="8050694" y="3679001"/>
                </a:cubicBezTo>
                <a:cubicBezTo>
                  <a:pt x="8048333" y="3679249"/>
                  <a:pt x="8045859" y="3679469"/>
                  <a:pt x="8043390" y="3679714"/>
                </a:cubicBezTo>
                <a:cubicBezTo>
                  <a:pt x="8043390" y="3679370"/>
                  <a:pt x="8043390" y="3679027"/>
                  <a:pt x="8043390" y="3678683"/>
                </a:cubicBezTo>
                <a:cubicBezTo>
                  <a:pt x="8044734" y="3678535"/>
                  <a:pt x="8046309" y="3678240"/>
                  <a:pt x="8047771" y="3678265"/>
                </a:cubicBezTo>
                <a:close/>
                <a:moveTo>
                  <a:pt x="6845302" y="3676954"/>
                </a:moveTo>
                <a:lnTo>
                  <a:pt x="6845914" y="3676985"/>
                </a:lnTo>
                <a:lnTo>
                  <a:pt x="6846061" y="3677024"/>
                </a:lnTo>
                <a:lnTo>
                  <a:pt x="6845688" y="3677059"/>
                </a:lnTo>
                <a:close/>
                <a:moveTo>
                  <a:pt x="9197239" y="3675781"/>
                </a:moveTo>
                <a:cubicBezTo>
                  <a:pt x="9216460" y="3675781"/>
                  <a:pt x="9229395" y="3675781"/>
                  <a:pt x="9242999" y="3675781"/>
                </a:cubicBezTo>
                <a:cubicBezTo>
                  <a:pt x="9241649" y="3677182"/>
                  <a:pt x="9242211" y="3678240"/>
                  <a:pt x="9240186" y="3678584"/>
                </a:cubicBezTo>
                <a:cubicBezTo>
                  <a:pt x="9226358" y="3681019"/>
                  <a:pt x="9212304" y="3682691"/>
                  <a:pt x="9197239" y="3675781"/>
                </a:cubicBezTo>
                <a:close/>
                <a:moveTo>
                  <a:pt x="7772997" y="3675191"/>
                </a:moveTo>
                <a:cubicBezTo>
                  <a:pt x="7777496" y="3676444"/>
                  <a:pt x="7781876" y="3677674"/>
                  <a:pt x="7786375" y="3678905"/>
                </a:cubicBezTo>
                <a:cubicBezTo>
                  <a:pt x="7784351" y="3679322"/>
                  <a:pt x="7782440" y="3679714"/>
                  <a:pt x="7780415" y="3680109"/>
                </a:cubicBezTo>
                <a:cubicBezTo>
                  <a:pt x="7774910" y="3679001"/>
                  <a:pt x="7769510" y="3677920"/>
                  <a:pt x="7764006" y="3676838"/>
                </a:cubicBezTo>
                <a:cubicBezTo>
                  <a:pt x="7767036" y="3676272"/>
                  <a:pt x="7769960" y="3675732"/>
                  <a:pt x="7772997" y="3675191"/>
                </a:cubicBezTo>
                <a:close/>
                <a:moveTo>
                  <a:pt x="9810647" y="3675043"/>
                </a:moveTo>
                <a:cubicBezTo>
                  <a:pt x="9810647" y="3675461"/>
                  <a:pt x="9810647" y="3675855"/>
                  <a:pt x="9810647" y="3676247"/>
                </a:cubicBezTo>
                <a:cubicBezTo>
                  <a:pt x="9809409" y="3676444"/>
                  <a:pt x="9808172" y="3676641"/>
                  <a:pt x="9806934" y="3676863"/>
                </a:cubicBezTo>
                <a:cubicBezTo>
                  <a:pt x="9806035" y="3676518"/>
                  <a:pt x="9804235" y="3675928"/>
                  <a:pt x="9804461" y="3675880"/>
                </a:cubicBezTo>
                <a:cubicBezTo>
                  <a:pt x="9806260" y="3675535"/>
                  <a:pt x="9808510" y="3675314"/>
                  <a:pt x="9810647" y="3675043"/>
                </a:cubicBezTo>
                <a:close/>
                <a:moveTo>
                  <a:pt x="3017168" y="3674305"/>
                </a:moveTo>
                <a:cubicBezTo>
                  <a:pt x="3018968" y="3674945"/>
                  <a:pt x="3020655" y="3675560"/>
                  <a:pt x="3022455" y="3676175"/>
                </a:cubicBezTo>
                <a:cubicBezTo>
                  <a:pt x="3013006" y="3677699"/>
                  <a:pt x="3003452" y="3679200"/>
                  <a:pt x="2994011" y="3680699"/>
                </a:cubicBezTo>
                <a:cubicBezTo>
                  <a:pt x="2990974" y="3679740"/>
                  <a:pt x="2987937" y="3678757"/>
                  <a:pt x="2984900" y="3677798"/>
                </a:cubicBezTo>
                <a:cubicBezTo>
                  <a:pt x="2995692" y="3676641"/>
                  <a:pt x="3006489" y="3675486"/>
                  <a:pt x="3017168" y="3674305"/>
                </a:cubicBezTo>
                <a:close/>
                <a:moveTo>
                  <a:pt x="9400846" y="3674182"/>
                </a:moveTo>
                <a:cubicBezTo>
                  <a:pt x="9401971" y="3674206"/>
                  <a:pt x="9402758" y="3674699"/>
                  <a:pt x="9403658" y="3674970"/>
                </a:cubicBezTo>
                <a:cubicBezTo>
                  <a:pt x="9401183" y="3675191"/>
                  <a:pt x="9398596" y="3675412"/>
                  <a:pt x="9396122" y="3675633"/>
                </a:cubicBezTo>
                <a:cubicBezTo>
                  <a:pt x="9396122" y="3675289"/>
                  <a:pt x="9396122" y="3674945"/>
                  <a:pt x="9396122" y="3674626"/>
                </a:cubicBezTo>
                <a:cubicBezTo>
                  <a:pt x="9397809" y="3674428"/>
                  <a:pt x="9399496" y="3674132"/>
                  <a:pt x="9400846" y="3674182"/>
                </a:cubicBezTo>
                <a:close/>
                <a:moveTo>
                  <a:pt x="2840655" y="3672707"/>
                </a:moveTo>
                <a:cubicBezTo>
                  <a:pt x="2842793" y="3672806"/>
                  <a:pt x="2844030" y="3673813"/>
                  <a:pt x="2845717" y="3674404"/>
                </a:cubicBezTo>
                <a:cubicBezTo>
                  <a:pt x="2842567" y="3674699"/>
                  <a:pt x="2839306" y="3674970"/>
                  <a:pt x="2836156" y="3675265"/>
                </a:cubicBezTo>
                <a:cubicBezTo>
                  <a:pt x="2834363" y="3674649"/>
                  <a:pt x="2832676" y="3674034"/>
                  <a:pt x="2830988" y="3673419"/>
                </a:cubicBezTo>
                <a:cubicBezTo>
                  <a:pt x="2834251" y="3673148"/>
                  <a:pt x="2837737" y="3672584"/>
                  <a:pt x="2840655" y="3672707"/>
                </a:cubicBezTo>
                <a:close/>
                <a:moveTo>
                  <a:pt x="4222626" y="3671280"/>
                </a:moveTo>
                <a:cubicBezTo>
                  <a:pt x="4191032" y="3677034"/>
                  <a:pt x="4166412" y="3682298"/>
                  <a:pt x="4150896" y="3689897"/>
                </a:cubicBezTo>
                <a:cubicBezTo>
                  <a:pt x="4135494" y="3697423"/>
                  <a:pt x="4079506" y="3700817"/>
                  <a:pt x="4031609" y="3699660"/>
                </a:cubicBezTo>
                <a:cubicBezTo>
                  <a:pt x="4047687" y="3689207"/>
                  <a:pt x="4153371" y="3673026"/>
                  <a:pt x="4222626" y="3671280"/>
                </a:cubicBezTo>
                <a:close/>
                <a:moveTo>
                  <a:pt x="9684617" y="3670395"/>
                </a:moveTo>
                <a:cubicBezTo>
                  <a:pt x="9685285" y="3672854"/>
                  <a:pt x="9686073" y="3675338"/>
                  <a:pt x="9686747" y="3677798"/>
                </a:cubicBezTo>
                <a:cubicBezTo>
                  <a:pt x="9682143" y="3677846"/>
                  <a:pt x="9677530" y="3677920"/>
                  <a:pt x="9672919" y="3677970"/>
                </a:cubicBezTo>
                <a:cubicBezTo>
                  <a:pt x="9671570" y="3675584"/>
                  <a:pt x="9670114" y="3673223"/>
                  <a:pt x="9669889" y="3670862"/>
                </a:cubicBezTo>
                <a:cubicBezTo>
                  <a:pt x="9669889" y="3670739"/>
                  <a:pt x="9679443" y="3670542"/>
                  <a:pt x="9684617" y="3670395"/>
                </a:cubicBezTo>
                <a:close/>
                <a:moveTo>
                  <a:pt x="5838896" y="3670320"/>
                </a:moveTo>
                <a:cubicBezTo>
                  <a:pt x="5840464" y="3670395"/>
                  <a:pt x="5842044" y="3670493"/>
                  <a:pt x="5843613" y="3670567"/>
                </a:cubicBezTo>
                <a:cubicBezTo>
                  <a:pt x="5843389" y="3670837"/>
                  <a:pt x="5843613" y="3671305"/>
                  <a:pt x="5842939" y="3671379"/>
                </a:cubicBezTo>
                <a:cubicBezTo>
                  <a:pt x="5841595" y="3671527"/>
                  <a:pt x="5839794" y="3671477"/>
                  <a:pt x="5838108" y="3671527"/>
                </a:cubicBezTo>
                <a:cubicBezTo>
                  <a:pt x="5838333" y="3671133"/>
                  <a:pt x="5838671" y="3670714"/>
                  <a:pt x="5838896" y="3670320"/>
                </a:cubicBezTo>
                <a:close/>
                <a:moveTo>
                  <a:pt x="11878877" y="3670099"/>
                </a:moveTo>
                <a:cubicBezTo>
                  <a:pt x="11882702" y="3671673"/>
                  <a:pt x="11886856" y="3672609"/>
                  <a:pt x="11886856" y="3673517"/>
                </a:cubicBezTo>
                <a:cubicBezTo>
                  <a:pt x="11886294" y="3684167"/>
                  <a:pt x="11889893" y="3684857"/>
                  <a:pt x="11936328" y="3682592"/>
                </a:cubicBezTo>
                <a:cubicBezTo>
                  <a:pt x="11993777" y="3679789"/>
                  <a:pt x="11993777" y="3679789"/>
                  <a:pt x="12035487" y="3682200"/>
                </a:cubicBezTo>
                <a:cubicBezTo>
                  <a:pt x="12013904" y="3686553"/>
                  <a:pt x="11980174" y="3689257"/>
                  <a:pt x="11997039" y="3696635"/>
                </a:cubicBezTo>
                <a:cubicBezTo>
                  <a:pt x="11972308" y="3693242"/>
                  <a:pt x="11950156" y="3688839"/>
                  <a:pt x="11924298" y="3687167"/>
                </a:cubicBezTo>
                <a:cubicBezTo>
                  <a:pt x="11906871" y="3686060"/>
                  <a:pt x="11884163" y="3688815"/>
                  <a:pt x="11863811" y="3689824"/>
                </a:cubicBezTo>
                <a:cubicBezTo>
                  <a:pt x="11864487" y="3690463"/>
                  <a:pt x="11865161" y="3691102"/>
                  <a:pt x="11865836" y="3691742"/>
                </a:cubicBezTo>
                <a:cubicBezTo>
                  <a:pt x="11884163" y="3693242"/>
                  <a:pt x="11904059" y="3694226"/>
                  <a:pt x="11920474" y="3696512"/>
                </a:cubicBezTo>
                <a:cubicBezTo>
                  <a:pt x="11928904" y="3697694"/>
                  <a:pt x="11935990" y="3701455"/>
                  <a:pt x="11933627" y="3703522"/>
                </a:cubicBezTo>
                <a:cubicBezTo>
                  <a:pt x="11931378" y="3705440"/>
                  <a:pt x="11914962" y="3708146"/>
                  <a:pt x="11906533" y="3707876"/>
                </a:cubicBezTo>
                <a:cubicBezTo>
                  <a:pt x="11871123" y="3706694"/>
                  <a:pt x="11833792" y="3710925"/>
                  <a:pt x="11798712" y="3704849"/>
                </a:cubicBezTo>
                <a:cubicBezTo>
                  <a:pt x="11785559" y="3702587"/>
                  <a:pt x="11757340" y="3704482"/>
                  <a:pt x="11735083" y="3703596"/>
                </a:cubicBezTo>
                <a:cubicBezTo>
                  <a:pt x="11769031" y="3699415"/>
                  <a:pt x="11828393" y="3706891"/>
                  <a:pt x="11836829" y="3692232"/>
                </a:cubicBezTo>
                <a:cubicBezTo>
                  <a:pt x="11805124" y="3685052"/>
                  <a:pt x="11805124" y="3685052"/>
                  <a:pt x="11751498" y="3691962"/>
                </a:cubicBezTo>
                <a:cubicBezTo>
                  <a:pt x="11736545" y="3687955"/>
                  <a:pt x="11742949" y="3685102"/>
                  <a:pt x="11763077" y="3683896"/>
                </a:cubicBezTo>
                <a:cubicBezTo>
                  <a:pt x="11773080" y="3683281"/>
                  <a:pt x="11785110" y="3684462"/>
                  <a:pt x="11796125" y="3684413"/>
                </a:cubicBezTo>
                <a:cubicBezTo>
                  <a:pt x="11826706" y="3684315"/>
                  <a:pt x="11857182" y="3684167"/>
                  <a:pt x="11858075" y="3674626"/>
                </a:cubicBezTo>
                <a:cubicBezTo>
                  <a:pt x="11858187" y="3673247"/>
                  <a:pt x="11870110" y="3671919"/>
                  <a:pt x="11878877" y="3670099"/>
                </a:cubicBezTo>
                <a:close/>
                <a:moveTo>
                  <a:pt x="6816908" y="3669190"/>
                </a:moveTo>
                <a:lnTo>
                  <a:pt x="6845302" y="3676954"/>
                </a:lnTo>
                <a:lnTo>
                  <a:pt x="6825677" y="3675918"/>
                </a:lnTo>
                <a:cubicBezTo>
                  <a:pt x="6819913" y="3675019"/>
                  <a:pt x="6816064" y="3673174"/>
                  <a:pt x="6816908" y="3669190"/>
                </a:cubicBezTo>
                <a:close/>
                <a:moveTo>
                  <a:pt x="12189279" y="3668240"/>
                </a:moveTo>
                <a:lnTo>
                  <a:pt x="12189279" y="3668959"/>
                </a:lnTo>
                <a:lnTo>
                  <a:pt x="12183444" y="3669240"/>
                </a:lnTo>
                <a:close/>
                <a:moveTo>
                  <a:pt x="7328470" y="3666914"/>
                </a:moveTo>
                <a:cubicBezTo>
                  <a:pt x="7334835" y="3667246"/>
                  <a:pt x="7338795" y="3668759"/>
                  <a:pt x="7338795" y="3672854"/>
                </a:cubicBezTo>
                <a:cubicBezTo>
                  <a:pt x="7324518" y="3670911"/>
                  <a:pt x="7315976" y="3669732"/>
                  <a:pt x="7303722" y="3668058"/>
                </a:cubicBezTo>
                <a:cubicBezTo>
                  <a:pt x="7313337" y="3667431"/>
                  <a:pt x="7322104" y="3666583"/>
                  <a:pt x="7328470" y="3666914"/>
                </a:cubicBezTo>
                <a:close/>
                <a:moveTo>
                  <a:pt x="10244392" y="3666263"/>
                </a:moveTo>
                <a:cubicBezTo>
                  <a:pt x="10261820" y="3666263"/>
                  <a:pt x="10279135" y="3666263"/>
                  <a:pt x="10296562" y="3666263"/>
                </a:cubicBezTo>
                <a:cubicBezTo>
                  <a:pt x="10296000" y="3667173"/>
                  <a:pt x="10295550" y="3668107"/>
                  <a:pt x="10294988" y="3669018"/>
                </a:cubicBezTo>
                <a:cubicBezTo>
                  <a:pt x="10278009" y="3668699"/>
                  <a:pt x="10261032" y="3668354"/>
                  <a:pt x="10244061" y="3668034"/>
                </a:cubicBezTo>
                <a:cubicBezTo>
                  <a:pt x="10244173" y="3667443"/>
                  <a:pt x="10244279" y="3666852"/>
                  <a:pt x="10244392" y="3666263"/>
                </a:cubicBezTo>
                <a:close/>
                <a:moveTo>
                  <a:pt x="7371401" y="3665944"/>
                </a:moveTo>
                <a:cubicBezTo>
                  <a:pt x="7372976" y="3666090"/>
                  <a:pt x="7375225" y="3666141"/>
                  <a:pt x="7375788" y="3666385"/>
                </a:cubicBezTo>
                <a:cubicBezTo>
                  <a:pt x="7376350" y="3666606"/>
                  <a:pt x="7375225" y="3667049"/>
                  <a:pt x="7374775" y="3667394"/>
                </a:cubicBezTo>
                <a:cubicBezTo>
                  <a:pt x="7372526" y="3667173"/>
                  <a:pt x="7370164" y="3666976"/>
                  <a:pt x="7367921" y="3666754"/>
                </a:cubicBezTo>
                <a:cubicBezTo>
                  <a:pt x="7369039" y="3666483"/>
                  <a:pt x="7370276" y="3666215"/>
                  <a:pt x="7371401" y="3665944"/>
                </a:cubicBezTo>
                <a:close/>
                <a:moveTo>
                  <a:pt x="8232037" y="3665353"/>
                </a:moveTo>
                <a:cubicBezTo>
                  <a:pt x="8236987" y="3665944"/>
                  <a:pt x="8240023" y="3666289"/>
                  <a:pt x="8242836" y="3666656"/>
                </a:cubicBezTo>
                <a:cubicBezTo>
                  <a:pt x="8239911" y="3667394"/>
                  <a:pt x="8237324" y="3668304"/>
                  <a:pt x="8233619" y="3668772"/>
                </a:cubicBezTo>
                <a:cubicBezTo>
                  <a:pt x="8232150" y="3668969"/>
                  <a:pt x="8227995" y="3668156"/>
                  <a:pt x="8225071" y="3667787"/>
                </a:cubicBezTo>
                <a:cubicBezTo>
                  <a:pt x="8227433" y="3666976"/>
                  <a:pt x="8229794" y="3666141"/>
                  <a:pt x="8232037" y="3665353"/>
                </a:cubicBezTo>
                <a:close/>
                <a:moveTo>
                  <a:pt x="12147238" y="3663951"/>
                </a:moveTo>
                <a:cubicBezTo>
                  <a:pt x="12152187" y="3671034"/>
                  <a:pt x="12138359" y="3671821"/>
                  <a:pt x="12112615" y="3669116"/>
                </a:cubicBezTo>
                <a:cubicBezTo>
                  <a:pt x="12122956" y="3667591"/>
                  <a:pt x="12133410" y="3666043"/>
                  <a:pt x="12147238" y="3663951"/>
                </a:cubicBezTo>
                <a:close/>
                <a:moveTo>
                  <a:pt x="7255263" y="3663459"/>
                </a:moveTo>
                <a:cubicBezTo>
                  <a:pt x="7257739" y="3663975"/>
                  <a:pt x="7260325" y="3664492"/>
                  <a:pt x="7263025" y="3665058"/>
                </a:cubicBezTo>
                <a:cubicBezTo>
                  <a:pt x="7260438" y="3665575"/>
                  <a:pt x="7258302" y="3666385"/>
                  <a:pt x="7255826" y="3666434"/>
                </a:cubicBezTo>
                <a:cubicBezTo>
                  <a:pt x="7252788" y="3666483"/>
                  <a:pt x="7249646" y="3665870"/>
                  <a:pt x="7246496" y="3665525"/>
                </a:cubicBezTo>
                <a:cubicBezTo>
                  <a:pt x="7249421" y="3664837"/>
                  <a:pt x="7252340" y="3664147"/>
                  <a:pt x="7255263" y="3663459"/>
                </a:cubicBezTo>
                <a:close/>
                <a:moveTo>
                  <a:pt x="8300511" y="3663409"/>
                </a:moveTo>
                <a:cubicBezTo>
                  <a:pt x="8302761" y="3663951"/>
                  <a:pt x="8305116" y="3664492"/>
                  <a:pt x="8307260" y="3664984"/>
                </a:cubicBezTo>
                <a:cubicBezTo>
                  <a:pt x="8305453" y="3665402"/>
                  <a:pt x="8303435" y="3666263"/>
                  <a:pt x="8301185" y="3666263"/>
                </a:cubicBezTo>
                <a:cubicBezTo>
                  <a:pt x="8298148" y="3666313"/>
                  <a:pt x="8294999" y="3665747"/>
                  <a:pt x="8291850" y="3665427"/>
                </a:cubicBezTo>
                <a:cubicBezTo>
                  <a:pt x="8294775" y="3664738"/>
                  <a:pt x="8297586" y="3664074"/>
                  <a:pt x="8300511" y="3663409"/>
                </a:cubicBezTo>
                <a:close/>
                <a:moveTo>
                  <a:pt x="7521606" y="3661024"/>
                </a:moveTo>
                <a:cubicBezTo>
                  <a:pt x="7529249" y="3663336"/>
                  <a:pt x="7536560" y="3665550"/>
                  <a:pt x="7544315" y="3667886"/>
                </a:cubicBezTo>
                <a:cubicBezTo>
                  <a:pt x="7553425" y="3666582"/>
                  <a:pt x="7560842" y="3665525"/>
                  <a:pt x="7570290" y="3664147"/>
                </a:cubicBezTo>
                <a:cubicBezTo>
                  <a:pt x="7570290" y="3667296"/>
                  <a:pt x="7570290" y="3670001"/>
                  <a:pt x="7570290" y="3674798"/>
                </a:cubicBezTo>
                <a:cubicBezTo>
                  <a:pt x="7541959" y="3672314"/>
                  <a:pt x="7515983" y="3667837"/>
                  <a:pt x="7493838" y="3668624"/>
                </a:cubicBezTo>
                <a:cubicBezTo>
                  <a:pt x="7466069" y="3669607"/>
                  <a:pt x="7442230" y="3670862"/>
                  <a:pt x="7406482" y="3666730"/>
                </a:cubicBezTo>
                <a:cubicBezTo>
                  <a:pt x="7432564" y="3665304"/>
                  <a:pt x="7449316" y="3664345"/>
                  <a:pt x="7466182" y="3663508"/>
                </a:cubicBezTo>
                <a:cubicBezTo>
                  <a:pt x="7484277" y="3662623"/>
                  <a:pt x="7502492" y="3661861"/>
                  <a:pt x="7521606" y="3661024"/>
                </a:cubicBezTo>
                <a:close/>
                <a:moveTo>
                  <a:pt x="7725889" y="3660655"/>
                </a:moveTo>
                <a:cubicBezTo>
                  <a:pt x="7731513" y="3660655"/>
                  <a:pt x="7737024" y="3660655"/>
                  <a:pt x="7742529" y="3660655"/>
                </a:cubicBezTo>
                <a:cubicBezTo>
                  <a:pt x="7742529" y="3660876"/>
                  <a:pt x="7742416" y="3661099"/>
                  <a:pt x="7742304" y="3661320"/>
                </a:cubicBezTo>
                <a:cubicBezTo>
                  <a:pt x="7736800" y="3661320"/>
                  <a:pt x="7731175" y="3661320"/>
                  <a:pt x="7725664" y="3661320"/>
                </a:cubicBezTo>
                <a:cubicBezTo>
                  <a:pt x="7725664" y="3661099"/>
                  <a:pt x="7725776" y="3660876"/>
                  <a:pt x="7725889" y="3660655"/>
                </a:cubicBezTo>
                <a:close/>
                <a:moveTo>
                  <a:pt x="9015103" y="3660532"/>
                </a:moveTo>
                <a:cubicBezTo>
                  <a:pt x="9017352" y="3660729"/>
                  <a:pt x="9018252" y="3661615"/>
                  <a:pt x="9019714" y="3662205"/>
                </a:cubicBezTo>
                <a:cubicBezTo>
                  <a:pt x="9016565" y="3662303"/>
                  <a:pt x="9012972" y="3662623"/>
                  <a:pt x="9010490" y="3662403"/>
                </a:cubicBezTo>
                <a:cubicBezTo>
                  <a:pt x="9008135" y="3662181"/>
                  <a:pt x="9007011" y="3661344"/>
                  <a:pt x="9005436" y="3660778"/>
                </a:cubicBezTo>
                <a:cubicBezTo>
                  <a:pt x="9008697" y="3660680"/>
                  <a:pt x="9012515" y="3660311"/>
                  <a:pt x="9015103" y="3660532"/>
                </a:cubicBezTo>
                <a:close/>
                <a:moveTo>
                  <a:pt x="7870975" y="3659485"/>
                </a:moveTo>
                <a:cubicBezTo>
                  <a:pt x="7882031" y="3659232"/>
                  <a:pt x="7893830" y="3659647"/>
                  <a:pt x="7906900" y="3661172"/>
                </a:cubicBezTo>
                <a:cubicBezTo>
                  <a:pt x="7905326" y="3662009"/>
                  <a:pt x="7902289" y="3663508"/>
                  <a:pt x="7897677" y="3665870"/>
                </a:cubicBezTo>
                <a:cubicBezTo>
                  <a:pt x="7913868" y="3666606"/>
                  <a:pt x="7929158" y="3667296"/>
                  <a:pt x="7938157" y="3667714"/>
                </a:cubicBezTo>
                <a:cubicBezTo>
                  <a:pt x="7929045" y="3671206"/>
                  <a:pt x="7919379" y="3674896"/>
                  <a:pt x="7909487" y="3678683"/>
                </a:cubicBezTo>
                <a:cubicBezTo>
                  <a:pt x="7890147" y="3675240"/>
                  <a:pt x="7872832" y="3670370"/>
                  <a:pt x="7850688" y="3668797"/>
                </a:cubicBezTo>
                <a:cubicBezTo>
                  <a:pt x="7829098" y="3667246"/>
                  <a:pt x="7802454" y="3669042"/>
                  <a:pt x="7777272" y="3667886"/>
                </a:cubicBezTo>
                <a:cubicBezTo>
                  <a:pt x="7811333" y="3667019"/>
                  <a:pt x="7837809" y="3660245"/>
                  <a:pt x="7870975" y="3659485"/>
                </a:cubicBezTo>
                <a:close/>
                <a:moveTo>
                  <a:pt x="7984809" y="3659180"/>
                </a:moveTo>
                <a:cubicBezTo>
                  <a:pt x="8012359" y="3659451"/>
                  <a:pt x="8038666" y="3659942"/>
                  <a:pt x="8065086" y="3659918"/>
                </a:cubicBezTo>
                <a:cubicBezTo>
                  <a:pt x="8090942" y="3659918"/>
                  <a:pt x="8112644" y="3660828"/>
                  <a:pt x="8123211" y="3668476"/>
                </a:cubicBezTo>
                <a:cubicBezTo>
                  <a:pt x="8078352" y="3668648"/>
                  <a:pt x="8035292" y="3662058"/>
                  <a:pt x="7989646" y="3671255"/>
                </a:cubicBezTo>
                <a:cubicBezTo>
                  <a:pt x="7987058" y="3664689"/>
                  <a:pt x="7985709" y="3661370"/>
                  <a:pt x="7984809" y="3659180"/>
                </a:cubicBezTo>
                <a:close/>
                <a:moveTo>
                  <a:pt x="11355863" y="3658123"/>
                </a:moveTo>
                <a:cubicBezTo>
                  <a:pt x="11356650" y="3659550"/>
                  <a:pt x="11357318" y="3660976"/>
                  <a:pt x="11358106" y="3662403"/>
                </a:cubicBezTo>
                <a:cubicBezTo>
                  <a:pt x="11347989" y="3662550"/>
                  <a:pt x="11337760" y="3662796"/>
                  <a:pt x="11327525" y="3662747"/>
                </a:cubicBezTo>
                <a:cubicBezTo>
                  <a:pt x="11326850" y="3662747"/>
                  <a:pt x="11324944" y="3659820"/>
                  <a:pt x="11325956" y="3659746"/>
                </a:cubicBezTo>
                <a:cubicBezTo>
                  <a:pt x="11335623" y="3659033"/>
                  <a:pt x="11345852" y="3658615"/>
                  <a:pt x="11355863" y="3658123"/>
                </a:cubicBezTo>
                <a:close/>
                <a:moveTo>
                  <a:pt x="5500261" y="3657730"/>
                </a:moveTo>
                <a:cubicBezTo>
                  <a:pt x="5502285" y="3657851"/>
                  <a:pt x="5503635" y="3658517"/>
                  <a:pt x="5507004" y="3659402"/>
                </a:cubicBezTo>
                <a:cubicBezTo>
                  <a:pt x="5500261" y="3659402"/>
                  <a:pt x="5495537" y="3659451"/>
                  <a:pt x="5490933" y="3659328"/>
                </a:cubicBezTo>
                <a:cubicBezTo>
                  <a:pt x="5490482" y="3659304"/>
                  <a:pt x="5490594" y="3658344"/>
                  <a:pt x="5490372" y="3657803"/>
                </a:cubicBezTo>
                <a:cubicBezTo>
                  <a:pt x="5493739" y="3657778"/>
                  <a:pt x="5497225" y="3657556"/>
                  <a:pt x="5500261" y="3657730"/>
                </a:cubicBezTo>
                <a:close/>
                <a:moveTo>
                  <a:pt x="5335890" y="3656721"/>
                </a:moveTo>
                <a:cubicBezTo>
                  <a:pt x="5338814" y="3656746"/>
                  <a:pt x="5341740" y="3656868"/>
                  <a:pt x="5344663" y="3656967"/>
                </a:cubicBezTo>
                <a:cubicBezTo>
                  <a:pt x="5344325" y="3657335"/>
                  <a:pt x="5343868" y="3657704"/>
                  <a:pt x="5343531" y="3658074"/>
                </a:cubicBezTo>
                <a:cubicBezTo>
                  <a:pt x="5340613" y="3657975"/>
                  <a:pt x="5337690" y="3657876"/>
                  <a:pt x="5334766" y="3657778"/>
                </a:cubicBezTo>
                <a:cubicBezTo>
                  <a:pt x="5335101" y="3657409"/>
                  <a:pt x="5335552" y="3656721"/>
                  <a:pt x="5335890" y="3656721"/>
                </a:cubicBezTo>
                <a:close/>
                <a:moveTo>
                  <a:pt x="5448091" y="3655220"/>
                </a:moveTo>
                <a:cubicBezTo>
                  <a:pt x="5448654" y="3655860"/>
                  <a:pt x="5449215" y="3656476"/>
                  <a:pt x="5449778" y="3657114"/>
                </a:cubicBezTo>
                <a:cubicBezTo>
                  <a:pt x="5439888" y="3657606"/>
                  <a:pt x="5429875" y="3658098"/>
                  <a:pt x="5419986" y="3658589"/>
                </a:cubicBezTo>
                <a:cubicBezTo>
                  <a:pt x="5419423" y="3657655"/>
                  <a:pt x="5418972" y="3656697"/>
                  <a:pt x="5418411" y="3655762"/>
                </a:cubicBezTo>
                <a:cubicBezTo>
                  <a:pt x="5428309" y="3655564"/>
                  <a:pt x="5438200" y="3655369"/>
                  <a:pt x="5448091" y="3655220"/>
                </a:cubicBezTo>
                <a:close/>
                <a:moveTo>
                  <a:pt x="4001776" y="3654878"/>
                </a:moveTo>
                <a:lnTo>
                  <a:pt x="4001325" y="3654940"/>
                </a:lnTo>
                <a:lnTo>
                  <a:pt x="4001195" y="3654923"/>
                </a:lnTo>
                <a:lnTo>
                  <a:pt x="4001140" y="3654898"/>
                </a:lnTo>
                <a:close/>
                <a:moveTo>
                  <a:pt x="7573327" y="3654335"/>
                </a:moveTo>
                <a:cubicBezTo>
                  <a:pt x="7574896" y="3654532"/>
                  <a:pt x="7576358" y="3654705"/>
                  <a:pt x="7577932" y="3654851"/>
                </a:cubicBezTo>
                <a:cubicBezTo>
                  <a:pt x="7576246" y="3655271"/>
                  <a:pt x="7574558" y="3655688"/>
                  <a:pt x="7572877" y="3656106"/>
                </a:cubicBezTo>
                <a:cubicBezTo>
                  <a:pt x="7572083" y="3655787"/>
                  <a:pt x="7570516" y="3655443"/>
                  <a:pt x="7570516" y="3655122"/>
                </a:cubicBezTo>
                <a:cubicBezTo>
                  <a:pt x="7570516" y="3654877"/>
                  <a:pt x="7572315" y="3654605"/>
                  <a:pt x="7573327" y="3654335"/>
                </a:cubicBezTo>
                <a:close/>
                <a:moveTo>
                  <a:pt x="7391754" y="3654188"/>
                </a:moveTo>
                <a:cubicBezTo>
                  <a:pt x="7394228" y="3654261"/>
                  <a:pt x="7396027" y="3655147"/>
                  <a:pt x="7398158" y="3655664"/>
                </a:cubicBezTo>
                <a:cubicBezTo>
                  <a:pt x="7395465" y="3656008"/>
                  <a:pt x="7392540" y="3656646"/>
                  <a:pt x="7389954" y="3656573"/>
                </a:cubicBezTo>
                <a:cubicBezTo>
                  <a:pt x="7387705" y="3656500"/>
                  <a:pt x="7385792" y="3655688"/>
                  <a:pt x="7383768" y="3655196"/>
                </a:cubicBezTo>
                <a:cubicBezTo>
                  <a:pt x="7386467" y="3654827"/>
                  <a:pt x="7389391" y="3654114"/>
                  <a:pt x="7391754" y="3654188"/>
                </a:cubicBezTo>
                <a:close/>
                <a:moveTo>
                  <a:pt x="7647187" y="3653229"/>
                </a:moveTo>
                <a:cubicBezTo>
                  <a:pt x="7648761" y="3653254"/>
                  <a:pt x="7650336" y="3653254"/>
                  <a:pt x="7651910" y="3653229"/>
                </a:cubicBezTo>
                <a:cubicBezTo>
                  <a:pt x="7651124" y="3653598"/>
                  <a:pt x="7650561" y="3654015"/>
                  <a:pt x="7649323" y="3654310"/>
                </a:cubicBezTo>
                <a:cubicBezTo>
                  <a:pt x="7649099" y="3654384"/>
                  <a:pt x="7646744" y="3654065"/>
                  <a:pt x="7645281" y="3653916"/>
                </a:cubicBezTo>
                <a:cubicBezTo>
                  <a:pt x="7645956" y="3653696"/>
                  <a:pt x="7646518" y="3653451"/>
                  <a:pt x="7647187" y="3653229"/>
                </a:cubicBezTo>
                <a:close/>
                <a:moveTo>
                  <a:pt x="7474611" y="3653155"/>
                </a:moveTo>
                <a:cubicBezTo>
                  <a:pt x="7475173" y="3653843"/>
                  <a:pt x="7475623" y="3654507"/>
                  <a:pt x="7476185" y="3655196"/>
                </a:cubicBezTo>
                <a:cubicBezTo>
                  <a:pt x="7465394" y="3655738"/>
                  <a:pt x="7454715" y="3656279"/>
                  <a:pt x="7443917" y="3656820"/>
                </a:cubicBezTo>
                <a:cubicBezTo>
                  <a:pt x="7443355" y="3655860"/>
                  <a:pt x="7442905" y="3654925"/>
                  <a:pt x="7442343" y="3653966"/>
                </a:cubicBezTo>
                <a:cubicBezTo>
                  <a:pt x="7453028" y="3653696"/>
                  <a:pt x="7463819" y="3653426"/>
                  <a:pt x="7474611" y="3653155"/>
                </a:cubicBezTo>
                <a:close/>
                <a:moveTo>
                  <a:pt x="7714985" y="3652737"/>
                </a:moveTo>
                <a:cubicBezTo>
                  <a:pt x="7726226" y="3653008"/>
                  <a:pt x="7737355" y="3653303"/>
                  <a:pt x="7748484" y="3653572"/>
                </a:cubicBezTo>
                <a:cubicBezTo>
                  <a:pt x="7748153" y="3654212"/>
                  <a:pt x="7747703" y="3654827"/>
                  <a:pt x="7747366" y="3655443"/>
                </a:cubicBezTo>
                <a:cubicBezTo>
                  <a:pt x="7736343" y="3655073"/>
                  <a:pt x="7725214" y="3654728"/>
                  <a:pt x="7713972" y="3654384"/>
                </a:cubicBezTo>
                <a:cubicBezTo>
                  <a:pt x="7714310" y="3653818"/>
                  <a:pt x="7714648" y="3653279"/>
                  <a:pt x="7714985" y="3652737"/>
                </a:cubicBezTo>
                <a:close/>
                <a:moveTo>
                  <a:pt x="7276179" y="3652195"/>
                </a:moveTo>
                <a:cubicBezTo>
                  <a:pt x="7296861" y="3653008"/>
                  <a:pt x="7315414" y="3656377"/>
                  <a:pt x="7341496" y="3659426"/>
                </a:cubicBezTo>
                <a:cubicBezTo>
                  <a:pt x="7297985" y="3661615"/>
                  <a:pt x="7271341" y="3660754"/>
                  <a:pt x="7227271" y="3656304"/>
                </a:cubicBezTo>
                <a:cubicBezTo>
                  <a:pt x="7245148" y="3654679"/>
                  <a:pt x="7262124" y="3651630"/>
                  <a:pt x="7276179" y="3652195"/>
                </a:cubicBezTo>
                <a:close/>
                <a:moveTo>
                  <a:pt x="7140475" y="3651507"/>
                </a:moveTo>
                <a:cubicBezTo>
                  <a:pt x="7146324" y="3651507"/>
                  <a:pt x="7151154" y="3651162"/>
                  <a:pt x="7153291" y="3651556"/>
                </a:cubicBezTo>
                <a:cubicBezTo>
                  <a:pt x="7167681" y="3654114"/>
                  <a:pt x="7184098" y="3656426"/>
                  <a:pt x="7195002" y="3659598"/>
                </a:cubicBezTo>
                <a:cubicBezTo>
                  <a:pt x="7203887" y="3662181"/>
                  <a:pt x="7211529" y="3665993"/>
                  <a:pt x="7210067" y="3669042"/>
                </a:cubicBezTo>
                <a:cubicBezTo>
                  <a:pt x="7207817" y="3673911"/>
                  <a:pt x="7187359" y="3673370"/>
                  <a:pt x="7170045" y="3672976"/>
                </a:cubicBezTo>
                <a:cubicBezTo>
                  <a:pt x="7147781" y="3672486"/>
                  <a:pt x="7125410" y="3672117"/>
                  <a:pt x="7103153" y="3671699"/>
                </a:cubicBezTo>
                <a:cubicBezTo>
                  <a:pt x="7083700" y="3671353"/>
                  <a:pt x="7063236" y="3668871"/>
                  <a:pt x="7048508" y="3674404"/>
                </a:cubicBezTo>
                <a:cubicBezTo>
                  <a:pt x="7034116" y="3679813"/>
                  <a:pt x="7038615" y="3684265"/>
                  <a:pt x="7058068" y="3688791"/>
                </a:cubicBezTo>
                <a:cubicBezTo>
                  <a:pt x="7038053" y="3689405"/>
                  <a:pt x="7019951" y="3689946"/>
                  <a:pt x="6995670" y="3690660"/>
                </a:cubicBezTo>
                <a:cubicBezTo>
                  <a:pt x="7006910" y="3684806"/>
                  <a:pt x="7016359" y="3679936"/>
                  <a:pt x="7025801" y="3675043"/>
                </a:cubicBezTo>
                <a:cubicBezTo>
                  <a:pt x="6975991" y="3670837"/>
                  <a:pt x="6957783" y="3670985"/>
                  <a:pt x="6901451" y="3675633"/>
                </a:cubicBezTo>
                <a:cubicBezTo>
                  <a:pt x="6903026" y="3677798"/>
                  <a:pt x="6904601" y="3680060"/>
                  <a:pt x="6906288" y="3682348"/>
                </a:cubicBezTo>
                <a:cubicBezTo>
                  <a:pt x="6888972" y="3685188"/>
                  <a:pt x="6877927" y="3684789"/>
                  <a:pt x="6869186" y="3683208"/>
                </a:cubicBezTo>
                <a:lnTo>
                  <a:pt x="6846061" y="3677024"/>
                </a:lnTo>
                <a:lnTo>
                  <a:pt x="6871732" y="3674662"/>
                </a:lnTo>
                <a:cubicBezTo>
                  <a:pt x="6877791" y="3673420"/>
                  <a:pt x="6879983" y="3671649"/>
                  <a:pt x="6874584" y="3669092"/>
                </a:cubicBezTo>
                <a:cubicBezTo>
                  <a:pt x="6869859" y="3666877"/>
                  <a:pt x="6847938" y="3665476"/>
                  <a:pt x="6833660" y="3665402"/>
                </a:cubicBezTo>
                <a:cubicBezTo>
                  <a:pt x="6808927" y="3665279"/>
                  <a:pt x="6783964" y="3666460"/>
                  <a:pt x="6759119" y="3667074"/>
                </a:cubicBezTo>
                <a:cubicBezTo>
                  <a:pt x="6758221" y="3665944"/>
                  <a:pt x="6757432" y="3664812"/>
                  <a:pt x="6756644" y="3663680"/>
                </a:cubicBezTo>
                <a:cubicBezTo>
                  <a:pt x="6783402" y="3662919"/>
                  <a:pt x="6810158" y="3662156"/>
                  <a:pt x="6841640" y="3661246"/>
                </a:cubicBezTo>
                <a:cubicBezTo>
                  <a:pt x="6834672" y="3658713"/>
                  <a:pt x="6830510" y="3657163"/>
                  <a:pt x="6824549" y="3654999"/>
                </a:cubicBezTo>
                <a:cubicBezTo>
                  <a:pt x="6841752" y="3654188"/>
                  <a:pt x="6859292" y="3652195"/>
                  <a:pt x="6873909" y="3652909"/>
                </a:cubicBezTo>
                <a:cubicBezTo>
                  <a:pt x="6928433" y="3655615"/>
                  <a:pt x="6981053" y="3652959"/>
                  <a:pt x="7034343" y="3651654"/>
                </a:cubicBezTo>
                <a:cubicBezTo>
                  <a:pt x="7038728" y="3651556"/>
                  <a:pt x="7043678" y="3652663"/>
                  <a:pt x="7055145" y="3653990"/>
                </a:cubicBezTo>
                <a:cubicBezTo>
                  <a:pt x="7004774" y="3661370"/>
                  <a:pt x="6940469" y="3655049"/>
                  <a:pt x="6899877" y="3664320"/>
                </a:cubicBezTo>
                <a:cubicBezTo>
                  <a:pt x="6918428" y="3670370"/>
                  <a:pt x="6944293" y="3670444"/>
                  <a:pt x="6981504" y="3667960"/>
                </a:cubicBezTo>
                <a:cubicBezTo>
                  <a:pt x="7027936" y="3664862"/>
                  <a:pt x="7067397" y="3655738"/>
                  <a:pt x="7124399" y="3660237"/>
                </a:cubicBezTo>
                <a:cubicBezTo>
                  <a:pt x="7130584" y="3656845"/>
                  <a:pt x="7135751" y="3654065"/>
                  <a:pt x="7140475" y="3651507"/>
                </a:cubicBezTo>
                <a:close/>
                <a:moveTo>
                  <a:pt x="4027223" y="3651359"/>
                </a:moveTo>
                <a:cubicBezTo>
                  <a:pt x="4029135" y="3652220"/>
                  <a:pt x="4031047" y="3653057"/>
                  <a:pt x="4032959" y="3653916"/>
                </a:cubicBezTo>
                <a:lnTo>
                  <a:pt x="4001776" y="3654878"/>
                </a:lnTo>
                <a:close/>
                <a:moveTo>
                  <a:pt x="11855488" y="3649171"/>
                </a:moveTo>
                <a:cubicBezTo>
                  <a:pt x="11857519" y="3649687"/>
                  <a:pt x="11859424" y="3650204"/>
                  <a:pt x="11861336" y="3650719"/>
                </a:cubicBezTo>
                <a:cubicBezTo>
                  <a:pt x="11857407" y="3651089"/>
                  <a:pt x="11853582" y="3651482"/>
                  <a:pt x="11849645" y="3651852"/>
                </a:cubicBezTo>
                <a:cubicBezTo>
                  <a:pt x="11848746" y="3651236"/>
                  <a:pt x="11846271" y="3650424"/>
                  <a:pt x="11847284" y="3650057"/>
                </a:cubicBezTo>
                <a:cubicBezTo>
                  <a:pt x="11848633" y="3649589"/>
                  <a:pt x="11852683" y="3649442"/>
                  <a:pt x="11855488" y="3649171"/>
                </a:cubicBezTo>
                <a:close/>
                <a:moveTo>
                  <a:pt x="4172367" y="3648949"/>
                </a:moveTo>
                <a:cubicBezTo>
                  <a:pt x="4173379" y="3649245"/>
                  <a:pt x="4174279" y="3649565"/>
                  <a:pt x="4175179" y="3649860"/>
                </a:cubicBezTo>
                <a:cubicBezTo>
                  <a:pt x="4172929" y="3650254"/>
                  <a:pt x="4170568" y="3650621"/>
                  <a:pt x="4168325" y="3650991"/>
                </a:cubicBezTo>
                <a:cubicBezTo>
                  <a:pt x="4167312" y="3650695"/>
                  <a:pt x="4165400" y="3650180"/>
                  <a:pt x="4165624" y="3650130"/>
                </a:cubicBezTo>
                <a:cubicBezTo>
                  <a:pt x="4167643" y="3649687"/>
                  <a:pt x="4170124" y="3649343"/>
                  <a:pt x="4172367" y="3648949"/>
                </a:cubicBezTo>
                <a:close/>
                <a:moveTo>
                  <a:pt x="7921404" y="3647204"/>
                </a:moveTo>
                <a:cubicBezTo>
                  <a:pt x="7897233" y="3653327"/>
                  <a:pt x="7897233" y="3653327"/>
                  <a:pt x="7856980" y="3651458"/>
                </a:cubicBezTo>
                <a:cubicBezTo>
                  <a:pt x="7882506" y="3649786"/>
                  <a:pt x="7897677" y="3648777"/>
                  <a:pt x="7921404" y="3647204"/>
                </a:cubicBezTo>
                <a:close/>
                <a:moveTo>
                  <a:pt x="8053845" y="3646417"/>
                </a:moveTo>
                <a:cubicBezTo>
                  <a:pt x="8055981" y="3646934"/>
                  <a:pt x="8058224" y="3647449"/>
                  <a:pt x="8060475" y="3647964"/>
                </a:cubicBezTo>
                <a:cubicBezTo>
                  <a:pt x="8056431" y="3648310"/>
                  <a:pt x="8052382" y="3648728"/>
                  <a:pt x="8048221" y="3648900"/>
                </a:cubicBezTo>
                <a:cubicBezTo>
                  <a:pt x="8047545" y="3648925"/>
                  <a:pt x="8045859" y="3647744"/>
                  <a:pt x="8044734" y="3647105"/>
                </a:cubicBezTo>
                <a:cubicBezTo>
                  <a:pt x="8047771" y="3646884"/>
                  <a:pt x="8050808" y="3646638"/>
                  <a:pt x="8053845" y="3646417"/>
                </a:cubicBezTo>
                <a:close/>
                <a:moveTo>
                  <a:pt x="6837596" y="3645949"/>
                </a:moveTo>
                <a:cubicBezTo>
                  <a:pt x="6843438" y="3645949"/>
                  <a:pt x="6849175" y="3645949"/>
                  <a:pt x="6855016" y="3645949"/>
                </a:cubicBezTo>
                <a:cubicBezTo>
                  <a:pt x="6854904" y="3646220"/>
                  <a:pt x="6854792" y="3646490"/>
                  <a:pt x="6854681" y="3646762"/>
                </a:cubicBezTo>
                <a:cubicBezTo>
                  <a:pt x="6848840" y="3646762"/>
                  <a:pt x="6843101" y="3646762"/>
                  <a:pt x="6837260" y="3646762"/>
                </a:cubicBezTo>
                <a:cubicBezTo>
                  <a:pt x="6837372" y="3646490"/>
                  <a:pt x="6837484" y="3646220"/>
                  <a:pt x="6837596" y="3645949"/>
                </a:cubicBezTo>
                <a:close/>
                <a:moveTo>
                  <a:pt x="12087022" y="3645027"/>
                </a:moveTo>
                <a:cubicBezTo>
                  <a:pt x="12097633" y="3644523"/>
                  <a:pt x="12108510" y="3645114"/>
                  <a:pt x="12122282" y="3646909"/>
                </a:cubicBezTo>
                <a:cubicBezTo>
                  <a:pt x="12139541" y="3649159"/>
                  <a:pt x="12156068" y="3650228"/>
                  <a:pt x="12172483" y="3650231"/>
                </a:cubicBezTo>
                <a:lnTo>
                  <a:pt x="12189279" y="3649187"/>
                </a:lnTo>
                <a:lnTo>
                  <a:pt x="12189279" y="3654243"/>
                </a:lnTo>
                <a:lnTo>
                  <a:pt x="12152301" y="3654556"/>
                </a:lnTo>
                <a:cubicBezTo>
                  <a:pt x="12130717" y="3654728"/>
                  <a:pt x="12108340" y="3655738"/>
                  <a:pt x="12092038" y="3650424"/>
                </a:cubicBezTo>
                <a:cubicBezTo>
                  <a:pt x="12087545" y="3648974"/>
                  <a:pt x="12066856" y="3649885"/>
                  <a:pt x="12053364" y="3649713"/>
                </a:cubicBezTo>
                <a:cubicBezTo>
                  <a:pt x="12066068" y="3647129"/>
                  <a:pt x="12076412" y="3645531"/>
                  <a:pt x="12087022" y="3645027"/>
                </a:cubicBezTo>
                <a:close/>
                <a:moveTo>
                  <a:pt x="10603041" y="3643195"/>
                </a:moveTo>
                <a:cubicBezTo>
                  <a:pt x="10612370" y="3643195"/>
                  <a:pt x="10621706" y="3643195"/>
                  <a:pt x="10631035" y="3643195"/>
                </a:cubicBezTo>
                <a:cubicBezTo>
                  <a:pt x="10631035" y="3643564"/>
                  <a:pt x="10631035" y="3643933"/>
                  <a:pt x="10631035" y="3644301"/>
                </a:cubicBezTo>
                <a:cubicBezTo>
                  <a:pt x="10621706" y="3644301"/>
                  <a:pt x="10612370" y="3644301"/>
                  <a:pt x="10603041" y="3644301"/>
                </a:cubicBezTo>
                <a:cubicBezTo>
                  <a:pt x="10603041" y="3643933"/>
                  <a:pt x="10603041" y="3643564"/>
                  <a:pt x="10603041" y="3643195"/>
                </a:cubicBezTo>
                <a:close/>
                <a:moveTo>
                  <a:pt x="7797842" y="3641251"/>
                </a:moveTo>
                <a:cubicBezTo>
                  <a:pt x="7798742" y="3641645"/>
                  <a:pt x="7799755" y="3642039"/>
                  <a:pt x="7800655" y="3642432"/>
                </a:cubicBezTo>
                <a:cubicBezTo>
                  <a:pt x="7794468" y="3643071"/>
                  <a:pt x="7788626" y="3643981"/>
                  <a:pt x="7782214" y="3644301"/>
                </a:cubicBezTo>
                <a:cubicBezTo>
                  <a:pt x="7775472" y="3644620"/>
                  <a:pt x="7768161" y="3644374"/>
                  <a:pt x="7761081" y="3644374"/>
                </a:cubicBezTo>
                <a:cubicBezTo>
                  <a:pt x="7761194" y="3643956"/>
                  <a:pt x="7761419" y="3643564"/>
                  <a:pt x="7761531" y="3643146"/>
                </a:cubicBezTo>
                <a:cubicBezTo>
                  <a:pt x="7773673" y="3642531"/>
                  <a:pt x="7785813" y="3641891"/>
                  <a:pt x="7797842" y="3641251"/>
                </a:cubicBezTo>
                <a:close/>
                <a:moveTo>
                  <a:pt x="8658935" y="3639629"/>
                </a:moveTo>
                <a:cubicBezTo>
                  <a:pt x="8660052" y="3639653"/>
                  <a:pt x="8660840" y="3640121"/>
                  <a:pt x="8661740" y="3640391"/>
                </a:cubicBezTo>
                <a:cubicBezTo>
                  <a:pt x="8659265" y="3640612"/>
                  <a:pt x="8656679" y="3640834"/>
                  <a:pt x="8654210" y="3641054"/>
                </a:cubicBezTo>
                <a:cubicBezTo>
                  <a:pt x="8654322" y="3640710"/>
                  <a:pt x="8654322" y="3640391"/>
                  <a:pt x="8654436" y="3640047"/>
                </a:cubicBezTo>
                <a:cubicBezTo>
                  <a:pt x="8656010" y="3639874"/>
                  <a:pt x="8657585" y="3639580"/>
                  <a:pt x="8658935" y="3639629"/>
                </a:cubicBezTo>
                <a:close/>
                <a:moveTo>
                  <a:pt x="5787062" y="3639088"/>
                </a:moveTo>
                <a:cubicBezTo>
                  <a:pt x="5788301" y="3639924"/>
                  <a:pt x="5789538" y="3640785"/>
                  <a:pt x="5790774" y="3641621"/>
                </a:cubicBezTo>
                <a:cubicBezTo>
                  <a:pt x="5776047" y="3642654"/>
                  <a:pt x="5761206" y="3643688"/>
                  <a:pt x="5746367" y="3644694"/>
                </a:cubicBezTo>
                <a:cubicBezTo>
                  <a:pt x="5745127" y="3643835"/>
                  <a:pt x="5743778" y="3642949"/>
                  <a:pt x="5742541" y="3642088"/>
                </a:cubicBezTo>
                <a:cubicBezTo>
                  <a:pt x="5757382" y="3641079"/>
                  <a:pt x="5772224" y="3640096"/>
                  <a:pt x="5787062" y="3639088"/>
                </a:cubicBezTo>
                <a:close/>
                <a:moveTo>
                  <a:pt x="10986423" y="3638645"/>
                </a:moveTo>
                <a:cubicBezTo>
                  <a:pt x="10994852" y="3638645"/>
                  <a:pt x="11003393" y="3638645"/>
                  <a:pt x="11011829" y="3638645"/>
                </a:cubicBezTo>
                <a:cubicBezTo>
                  <a:pt x="11011829" y="3638916"/>
                  <a:pt x="11011829" y="3639186"/>
                  <a:pt x="11011829" y="3639457"/>
                </a:cubicBezTo>
                <a:cubicBezTo>
                  <a:pt x="11003393" y="3639457"/>
                  <a:pt x="10994852" y="3639457"/>
                  <a:pt x="10986423" y="3639457"/>
                </a:cubicBezTo>
                <a:cubicBezTo>
                  <a:pt x="10986423" y="3639186"/>
                  <a:pt x="10986423" y="3638916"/>
                  <a:pt x="10986423" y="3638645"/>
                </a:cubicBezTo>
                <a:close/>
                <a:moveTo>
                  <a:pt x="6554163" y="3638496"/>
                </a:moveTo>
                <a:cubicBezTo>
                  <a:pt x="6556862" y="3638448"/>
                  <a:pt x="6560006" y="3639383"/>
                  <a:pt x="6569453" y="3640882"/>
                </a:cubicBezTo>
                <a:cubicBezTo>
                  <a:pt x="6534485" y="3642899"/>
                  <a:pt x="6504017" y="3644670"/>
                  <a:pt x="6471418" y="3646540"/>
                </a:cubicBezTo>
                <a:cubicBezTo>
                  <a:pt x="6470292" y="3650449"/>
                  <a:pt x="6469394" y="3653942"/>
                  <a:pt x="6468155" y="3658147"/>
                </a:cubicBezTo>
                <a:cubicBezTo>
                  <a:pt x="6490639" y="3659180"/>
                  <a:pt x="6510091" y="3660065"/>
                  <a:pt x="6529205" y="3660926"/>
                </a:cubicBezTo>
                <a:cubicBezTo>
                  <a:pt x="6525607" y="3668748"/>
                  <a:pt x="6522119" y="3676345"/>
                  <a:pt x="6518520" y="3684290"/>
                </a:cubicBezTo>
                <a:cubicBezTo>
                  <a:pt x="6447467" y="3677305"/>
                  <a:pt x="6428015" y="3675142"/>
                  <a:pt x="6308398" y="3675240"/>
                </a:cubicBezTo>
                <a:cubicBezTo>
                  <a:pt x="6297607" y="3675240"/>
                  <a:pt x="6286807" y="3674010"/>
                  <a:pt x="6275790" y="3673543"/>
                </a:cubicBezTo>
                <a:cubicBezTo>
                  <a:pt x="6263087" y="3673001"/>
                  <a:pt x="6248022" y="3671527"/>
                  <a:pt x="6237568" y="3672437"/>
                </a:cubicBezTo>
                <a:cubicBezTo>
                  <a:pt x="6178993" y="3677502"/>
                  <a:pt x="6116932" y="3674748"/>
                  <a:pt x="6057344" y="3677059"/>
                </a:cubicBezTo>
                <a:cubicBezTo>
                  <a:pt x="6045197" y="3677527"/>
                  <a:pt x="6034293" y="3679420"/>
                  <a:pt x="6021588" y="3680773"/>
                </a:cubicBezTo>
                <a:cubicBezTo>
                  <a:pt x="6002140" y="3677515"/>
                  <a:pt x="6003517" y="3675572"/>
                  <a:pt x="6010909" y="3674022"/>
                </a:cubicBezTo>
                <a:lnTo>
                  <a:pt x="6036260" y="3669643"/>
                </a:lnTo>
                <a:lnTo>
                  <a:pt x="6036431" y="3669657"/>
                </a:lnTo>
                <a:lnTo>
                  <a:pt x="6036318" y="3669633"/>
                </a:lnTo>
                <a:lnTo>
                  <a:pt x="6036260" y="3669643"/>
                </a:lnTo>
                <a:lnTo>
                  <a:pt x="5977290" y="3664566"/>
                </a:lnTo>
                <a:cubicBezTo>
                  <a:pt x="5971448" y="3666656"/>
                  <a:pt x="5962002" y="3670001"/>
                  <a:pt x="5952672" y="3673321"/>
                </a:cubicBezTo>
                <a:cubicBezTo>
                  <a:pt x="5946937" y="3672781"/>
                  <a:pt x="5941093" y="3672240"/>
                  <a:pt x="5935356" y="3671699"/>
                </a:cubicBezTo>
                <a:cubicBezTo>
                  <a:pt x="5954247" y="3666043"/>
                  <a:pt x="5970887" y="3660483"/>
                  <a:pt x="5913774" y="3658640"/>
                </a:cubicBezTo>
                <a:cubicBezTo>
                  <a:pt x="5988766" y="3655097"/>
                  <a:pt x="6050033" y="3651236"/>
                  <a:pt x="6112544" y="3649442"/>
                </a:cubicBezTo>
                <a:cubicBezTo>
                  <a:pt x="6259488" y="3645235"/>
                  <a:pt x="6406882" y="3642039"/>
                  <a:pt x="6554163" y="3638496"/>
                </a:cubicBezTo>
                <a:close/>
                <a:moveTo>
                  <a:pt x="11156749" y="3638448"/>
                </a:moveTo>
                <a:cubicBezTo>
                  <a:pt x="11179575" y="3638448"/>
                  <a:pt x="11202508" y="3638448"/>
                  <a:pt x="11225441" y="3638448"/>
                </a:cubicBezTo>
                <a:cubicBezTo>
                  <a:pt x="11225553" y="3638768"/>
                  <a:pt x="11225553" y="3639088"/>
                  <a:pt x="11225665" y="3639407"/>
                </a:cubicBezTo>
                <a:cubicBezTo>
                  <a:pt x="11202732" y="3639407"/>
                  <a:pt x="11179913" y="3639407"/>
                  <a:pt x="11156973" y="3639407"/>
                </a:cubicBezTo>
                <a:cubicBezTo>
                  <a:pt x="11156861" y="3639088"/>
                  <a:pt x="11156861" y="3638768"/>
                  <a:pt x="11156749" y="3638448"/>
                </a:cubicBezTo>
                <a:close/>
                <a:moveTo>
                  <a:pt x="11076246" y="3638398"/>
                </a:moveTo>
                <a:cubicBezTo>
                  <a:pt x="11077828" y="3638398"/>
                  <a:pt x="11079621" y="3638324"/>
                  <a:pt x="11080971" y="3638448"/>
                </a:cubicBezTo>
                <a:cubicBezTo>
                  <a:pt x="11081645" y="3638522"/>
                  <a:pt x="11081645" y="3638941"/>
                  <a:pt x="11081983" y="3639186"/>
                </a:cubicBezTo>
                <a:cubicBezTo>
                  <a:pt x="11080521" y="3639285"/>
                  <a:pt x="11079059" y="3639383"/>
                  <a:pt x="11077491" y="3639457"/>
                </a:cubicBezTo>
                <a:cubicBezTo>
                  <a:pt x="11077153" y="3639113"/>
                  <a:pt x="11076696" y="3638743"/>
                  <a:pt x="11076246" y="3638398"/>
                </a:cubicBezTo>
                <a:close/>
                <a:moveTo>
                  <a:pt x="5489807" y="3638300"/>
                </a:moveTo>
                <a:cubicBezTo>
                  <a:pt x="5501836" y="3644006"/>
                  <a:pt x="5523193" y="3637785"/>
                  <a:pt x="5537584" y="3640023"/>
                </a:cubicBezTo>
                <a:cubicBezTo>
                  <a:pt x="5518813" y="3646662"/>
                  <a:pt x="5492612" y="3649393"/>
                  <a:pt x="5473280" y="3646195"/>
                </a:cubicBezTo>
                <a:cubicBezTo>
                  <a:pt x="5465968" y="3644990"/>
                  <a:pt x="5466194" y="3641595"/>
                  <a:pt x="5463051" y="3639186"/>
                </a:cubicBezTo>
                <a:cubicBezTo>
                  <a:pt x="5472268" y="3638842"/>
                  <a:pt x="5488788" y="3637808"/>
                  <a:pt x="5489807" y="3638300"/>
                </a:cubicBezTo>
                <a:close/>
                <a:moveTo>
                  <a:pt x="11504600" y="3638128"/>
                </a:moveTo>
                <a:cubicBezTo>
                  <a:pt x="11506181" y="3638496"/>
                  <a:pt x="11507187" y="3638990"/>
                  <a:pt x="11508424" y="3639457"/>
                </a:cubicBezTo>
                <a:cubicBezTo>
                  <a:pt x="11506625" y="3639457"/>
                  <a:pt x="11504600" y="3639580"/>
                  <a:pt x="11503032" y="3639432"/>
                </a:cubicBezTo>
                <a:cubicBezTo>
                  <a:pt x="11501795" y="3639334"/>
                  <a:pt x="11501007" y="3638916"/>
                  <a:pt x="11500107" y="3638645"/>
                </a:cubicBezTo>
                <a:cubicBezTo>
                  <a:pt x="11501681" y="3638448"/>
                  <a:pt x="11504375" y="3638054"/>
                  <a:pt x="11504600" y="3638128"/>
                </a:cubicBezTo>
                <a:close/>
                <a:moveTo>
                  <a:pt x="4258712" y="3638029"/>
                </a:moveTo>
                <a:cubicBezTo>
                  <a:pt x="4259275" y="3638620"/>
                  <a:pt x="4259843" y="3639235"/>
                  <a:pt x="4260398" y="3639851"/>
                </a:cubicBezTo>
                <a:cubicBezTo>
                  <a:pt x="4252644" y="3640342"/>
                  <a:pt x="4244883" y="3640810"/>
                  <a:pt x="4237128" y="3641300"/>
                </a:cubicBezTo>
                <a:cubicBezTo>
                  <a:pt x="4236341" y="3640612"/>
                  <a:pt x="4235556" y="3639924"/>
                  <a:pt x="4234766" y="3639235"/>
                </a:cubicBezTo>
                <a:cubicBezTo>
                  <a:pt x="4242753" y="3638842"/>
                  <a:pt x="4250733" y="3638423"/>
                  <a:pt x="4258712" y="3638029"/>
                </a:cubicBezTo>
                <a:close/>
                <a:moveTo>
                  <a:pt x="7954515" y="3637510"/>
                </a:moveTo>
                <a:cubicBezTo>
                  <a:pt x="7971238" y="3637329"/>
                  <a:pt x="7988130" y="3638780"/>
                  <a:pt x="8006848" y="3642408"/>
                </a:cubicBezTo>
                <a:cubicBezTo>
                  <a:pt x="7970755" y="3642408"/>
                  <a:pt x="7940512" y="3642408"/>
                  <a:pt x="7903189" y="3642408"/>
                </a:cubicBezTo>
                <a:cubicBezTo>
                  <a:pt x="7921234" y="3639506"/>
                  <a:pt x="7937790" y="3637692"/>
                  <a:pt x="7954515" y="3637510"/>
                </a:cubicBezTo>
                <a:close/>
                <a:moveTo>
                  <a:pt x="10366716" y="3636530"/>
                </a:moveTo>
                <a:cubicBezTo>
                  <a:pt x="10367729" y="3636850"/>
                  <a:pt x="10368629" y="3637170"/>
                  <a:pt x="10369641" y="3637488"/>
                </a:cubicBezTo>
                <a:cubicBezTo>
                  <a:pt x="10367279" y="3637907"/>
                  <a:pt x="10364804" y="3638300"/>
                  <a:pt x="10362442" y="3638694"/>
                </a:cubicBezTo>
                <a:cubicBezTo>
                  <a:pt x="10361429" y="3638375"/>
                  <a:pt x="10359412" y="3637833"/>
                  <a:pt x="10359629" y="3637785"/>
                </a:cubicBezTo>
                <a:cubicBezTo>
                  <a:pt x="10361773" y="3637318"/>
                  <a:pt x="10364354" y="3636949"/>
                  <a:pt x="10366716" y="3636530"/>
                </a:cubicBezTo>
                <a:close/>
                <a:moveTo>
                  <a:pt x="8100835" y="3636505"/>
                </a:moveTo>
                <a:cubicBezTo>
                  <a:pt x="8102746" y="3636874"/>
                  <a:pt x="8104658" y="3637243"/>
                  <a:pt x="8106570" y="3637612"/>
                </a:cubicBezTo>
                <a:cubicBezTo>
                  <a:pt x="8105108" y="3637808"/>
                  <a:pt x="8103534" y="3638005"/>
                  <a:pt x="8102078" y="3638201"/>
                </a:cubicBezTo>
                <a:cubicBezTo>
                  <a:pt x="8100835" y="3637980"/>
                  <a:pt x="8098704" y="3637760"/>
                  <a:pt x="8098704" y="3637513"/>
                </a:cubicBezTo>
                <a:cubicBezTo>
                  <a:pt x="8098591" y="3637194"/>
                  <a:pt x="8100047" y="3636850"/>
                  <a:pt x="8100835" y="3636505"/>
                </a:cubicBezTo>
                <a:close/>
                <a:moveTo>
                  <a:pt x="11829181" y="3635669"/>
                </a:moveTo>
                <a:cubicBezTo>
                  <a:pt x="11830868" y="3635669"/>
                  <a:pt x="11832780" y="3635595"/>
                  <a:pt x="11834130" y="3635744"/>
                </a:cubicBezTo>
                <a:cubicBezTo>
                  <a:pt x="11834805" y="3635817"/>
                  <a:pt x="11834692" y="3636284"/>
                  <a:pt x="11835030" y="3636579"/>
                </a:cubicBezTo>
                <a:cubicBezTo>
                  <a:pt x="11833456" y="3636702"/>
                  <a:pt x="11831993" y="3636801"/>
                  <a:pt x="11830419" y="3636899"/>
                </a:cubicBezTo>
                <a:cubicBezTo>
                  <a:pt x="11830081" y="3636481"/>
                  <a:pt x="11829631" y="3636088"/>
                  <a:pt x="11829181" y="3635669"/>
                </a:cubicBezTo>
                <a:close/>
                <a:moveTo>
                  <a:pt x="10572573" y="3635595"/>
                </a:moveTo>
                <a:cubicBezTo>
                  <a:pt x="10574035" y="3636014"/>
                  <a:pt x="10575385" y="3636432"/>
                  <a:pt x="10576622" y="3636850"/>
                </a:cubicBezTo>
                <a:cubicBezTo>
                  <a:pt x="10575272" y="3636973"/>
                  <a:pt x="10573135" y="3637292"/>
                  <a:pt x="10572573" y="3637194"/>
                </a:cubicBezTo>
                <a:cubicBezTo>
                  <a:pt x="10570886" y="3636874"/>
                  <a:pt x="10569648" y="3636383"/>
                  <a:pt x="10568298" y="3635964"/>
                </a:cubicBezTo>
                <a:cubicBezTo>
                  <a:pt x="10569760" y="3635841"/>
                  <a:pt x="10571110" y="3635718"/>
                  <a:pt x="10572573" y="3635595"/>
                </a:cubicBezTo>
                <a:close/>
                <a:moveTo>
                  <a:pt x="10468801" y="3634366"/>
                </a:moveTo>
                <a:cubicBezTo>
                  <a:pt x="10478580" y="3637513"/>
                  <a:pt x="10488366" y="3640660"/>
                  <a:pt x="10502868" y="3645383"/>
                </a:cubicBezTo>
                <a:cubicBezTo>
                  <a:pt x="10481504" y="3644990"/>
                  <a:pt x="10468351" y="3644769"/>
                  <a:pt x="10451373" y="3644448"/>
                </a:cubicBezTo>
                <a:cubicBezTo>
                  <a:pt x="10453848" y="3640736"/>
                  <a:pt x="10455872" y="3637785"/>
                  <a:pt x="10457897" y="3634808"/>
                </a:cubicBezTo>
                <a:cubicBezTo>
                  <a:pt x="10461608" y="3634660"/>
                  <a:pt x="10465201" y="3634513"/>
                  <a:pt x="10468801" y="3634366"/>
                </a:cubicBezTo>
                <a:close/>
                <a:moveTo>
                  <a:pt x="9309777" y="3634318"/>
                </a:moveTo>
                <a:cubicBezTo>
                  <a:pt x="9310677" y="3634611"/>
                  <a:pt x="9311465" y="3634882"/>
                  <a:pt x="9312365" y="3635178"/>
                </a:cubicBezTo>
                <a:cubicBezTo>
                  <a:pt x="9310227" y="3635521"/>
                  <a:pt x="9308203" y="3635865"/>
                  <a:pt x="9305954" y="3636235"/>
                </a:cubicBezTo>
                <a:cubicBezTo>
                  <a:pt x="9305061" y="3635964"/>
                  <a:pt x="9303253" y="3635472"/>
                  <a:pt x="9303479" y="3635423"/>
                </a:cubicBezTo>
                <a:cubicBezTo>
                  <a:pt x="9305397" y="3635004"/>
                  <a:pt x="9307640" y="3634660"/>
                  <a:pt x="9309777" y="3634318"/>
                </a:cubicBezTo>
                <a:close/>
                <a:moveTo>
                  <a:pt x="9421978" y="3634217"/>
                </a:moveTo>
                <a:cubicBezTo>
                  <a:pt x="9422997" y="3634537"/>
                  <a:pt x="9424903" y="3635054"/>
                  <a:pt x="9424791" y="3635103"/>
                </a:cubicBezTo>
                <a:cubicBezTo>
                  <a:pt x="9422654" y="3635546"/>
                  <a:pt x="9420185" y="3635916"/>
                  <a:pt x="9417824" y="3636309"/>
                </a:cubicBezTo>
                <a:cubicBezTo>
                  <a:pt x="9416812" y="3635989"/>
                  <a:pt x="9414899" y="3635472"/>
                  <a:pt x="9415124" y="3635423"/>
                </a:cubicBezTo>
                <a:cubicBezTo>
                  <a:pt x="9417148" y="3634980"/>
                  <a:pt x="9419623" y="3634611"/>
                  <a:pt x="9421978" y="3634217"/>
                </a:cubicBezTo>
                <a:close/>
                <a:moveTo>
                  <a:pt x="12095862" y="3634193"/>
                </a:moveTo>
                <a:cubicBezTo>
                  <a:pt x="12097211" y="3634415"/>
                  <a:pt x="12098561" y="3634635"/>
                  <a:pt x="12099799" y="3634857"/>
                </a:cubicBezTo>
                <a:cubicBezTo>
                  <a:pt x="12097999" y="3635324"/>
                  <a:pt x="12096199" y="3635817"/>
                  <a:pt x="12094062" y="3636235"/>
                </a:cubicBezTo>
                <a:cubicBezTo>
                  <a:pt x="12093838" y="3636284"/>
                  <a:pt x="12091588" y="3635841"/>
                  <a:pt x="12090245" y="3635620"/>
                </a:cubicBezTo>
                <a:cubicBezTo>
                  <a:pt x="12092150" y="3635152"/>
                  <a:pt x="12093950" y="3634660"/>
                  <a:pt x="12095862" y="3634193"/>
                </a:cubicBezTo>
                <a:close/>
                <a:moveTo>
                  <a:pt x="7867433" y="3633972"/>
                </a:moveTo>
                <a:cubicBezTo>
                  <a:pt x="7889473" y="3643048"/>
                  <a:pt x="7888798" y="3643244"/>
                  <a:pt x="7829211" y="3643956"/>
                </a:cubicBezTo>
                <a:cubicBezTo>
                  <a:pt x="7839777" y="3640268"/>
                  <a:pt x="7845964" y="3637808"/>
                  <a:pt x="7853605" y="3635595"/>
                </a:cubicBezTo>
                <a:cubicBezTo>
                  <a:pt x="7856530" y="3634783"/>
                  <a:pt x="7862717" y="3634488"/>
                  <a:pt x="7867433" y="3633972"/>
                </a:cubicBezTo>
                <a:close/>
                <a:moveTo>
                  <a:pt x="9195831" y="3633738"/>
                </a:moveTo>
                <a:cubicBezTo>
                  <a:pt x="9204122" y="3633862"/>
                  <a:pt x="9211796" y="3635362"/>
                  <a:pt x="9218597" y="3639309"/>
                </a:cubicBezTo>
                <a:cubicBezTo>
                  <a:pt x="9197239" y="3638054"/>
                  <a:pt x="9183298" y="3637219"/>
                  <a:pt x="9169358" y="3636432"/>
                </a:cubicBezTo>
                <a:cubicBezTo>
                  <a:pt x="9178631" y="3634870"/>
                  <a:pt x="9187540" y="3633616"/>
                  <a:pt x="9195831" y="3633738"/>
                </a:cubicBezTo>
                <a:close/>
                <a:moveTo>
                  <a:pt x="9489327" y="3633702"/>
                </a:moveTo>
                <a:cubicBezTo>
                  <a:pt x="9489665" y="3634685"/>
                  <a:pt x="9490115" y="3635693"/>
                  <a:pt x="9490565" y="3636702"/>
                </a:cubicBezTo>
                <a:cubicBezTo>
                  <a:pt x="9482247" y="3636801"/>
                  <a:pt x="9474037" y="3636874"/>
                  <a:pt x="9465713" y="3636973"/>
                </a:cubicBezTo>
                <a:cubicBezTo>
                  <a:pt x="9465270" y="3636333"/>
                  <a:pt x="9464820" y="3635693"/>
                  <a:pt x="9464370" y="3635054"/>
                </a:cubicBezTo>
                <a:cubicBezTo>
                  <a:pt x="9472687" y="3634587"/>
                  <a:pt x="9481003" y="3634143"/>
                  <a:pt x="9489327" y="3633702"/>
                </a:cubicBezTo>
                <a:close/>
                <a:moveTo>
                  <a:pt x="8536723" y="3633554"/>
                </a:moveTo>
                <a:cubicBezTo>
                  <a:pt x="8539872" y="3633800"/>
                  <a:pt x="8543128" y="3634046"/>
                  <a:pt x="8546164" y="3634293"/>
                </a:cubicBezTo>
                <a:cubicBezTo>
                  <a:pt x="8543914" y="3635029"/>
                  <a:pt x="8541665" y="3635792"/>
                  <a:pt x="8539422" y="3636530"/>
                </a:cubicBezTo>
                <a:cubicBezTo>
                  <a:pt x="8536835" y="3636063"/>
                  <a:pt x="8533236" y="3635693"/>
                  <a:pt x="8531886" y="3635103"/>
                </a:cubicBezTo>
                <a:cubicBezTo>
                  <a:pt x="8531324" y="3634832"/>
                  <a:pt x="8535035" y="3634071"/>
                  <a:pt x="8536723" y="3633554"/>
                </a:cubicBezTo>
                <a:close/>
                <a:moveTo>
                  <a:pt x="9535086" y="3633456"/>
                </a:moveTo>
                <a:cubicBezTo>
                  <a:pt x="9558019" y="3634243"/>
                  <a:pt x="9580845" y="3635029"/>
                  <a:pt x="9603778" y="3635817"/>
                </a:cubicBezTo>
                <a:cubicBezTo>
                  <a:pt x="9580058" y="3637243"/>
                  <a:pt x="9556331" y="3638546"/>
                  <a:pt x="9533736" y="3636309"/>
                </a:cubicBezTo>
                <a:cubicBezTo>
                  <a:pt x="9534186" y="3635349"/>
                  <a:pt x="9534636" y="3634415"/>
                  <a:pt x="9535086" y="3633456"/>
                </a:cubicBezTo>
                <a:close/>
                <a:moveTo>
                  <a:pt x="8598222" y="3633382"/>
                </a:moveTo>
                <a:cubicBezTo>
                  <a:pt x="8608001" y="3635472"/>
                  <a:pt x="8617780" y="3637538"/>
                  <a:pt x="8627566" y="3639629"/>
                </a:cubicBezTo>
                <a:cubicBezTo>
                  <a:pt x="8622842" y="3640810"/>
                  <a:pt x="8618230" y="3641965"/>
                  <a:pt x="8613512" y="3643146"/>
                </a:cubicBezTo>
                <a:cubicBezTo>
                  <a:pt x="8602377" y="3641497"/>
                  <a:pt x="8591361" y="3639851"/>
                  <a:pt x="8580232" y="3638201"/>
                </a:cubicBezTo>
                <a:cubicBezTo>
                  <a:pt x="8586187" y="3636603"/>
                  <a:pt x="8592260" y="3634980"/>
                  <a:pt x="8598222" y="3633382"/>
                </a:cubicBezTo>
                <a:close/>
                <a:moveTo>
                  <a:pt x="9138551" y="3633038"/>
                </a:moveTo>
                <a:cubicBezTo>
                  <a:pt x="9128210" y="3638890"/>
                  <a:pt x="9128210" y="3638890"/>
                  <a:pt x="9082338" y="3633924"/>
                </a:cubicBezTo>
                <a:cubicBezTo>
                  <a:pt x="9105608" y="3633554"/>
                  <a:pt x="9121124" y="3633308"/>
                  <a:pt x="9138551" y="3633038"/>
                </a:cubicBezTo>
                <a:close/>
                <a:moveTo>
                  <a:pt x="9047596" y="3632645"/>
                </a:moveTo>
                <a:cubicBezTo>
                  <a:pt x="9046470" y="3636949"/>
                  <a:pt x="9045570" y="3640268"/>
                  <a:pt x="9044784" y="3643268"/>
                </a:cubicBezTo>
                <a:cubicBezTo>
                  <a:pt x="9003186" y="3641325"/>
                  <a:pt x="8958889" y="3637882"/>
                  <a:pt x="8914142" y="3637562"/>
                </a:cubicBezTo>
                <a:cubicBezTo>
                  <a:pt x="8869958" y="3637243"/>
                  <a:pt x="8825998" y="3642457"/>
                  <a:pt x="8779902" y="3638324"/>
                </a:cubicBezTo>
                <a:cubicBezTo>
                  <a:pt x="8867821" y="3633948"/>
                  <a:pt x="8956528" y="3631758"/>
                  <a:pt x="9047596" y="3632645"/>
                </a:cubicBezTo>
                <a:close/>
                <a:moveTo>
                  <a:pt x="8749884" y="3631144"/>
                </a:moveTo>
                <a:cubicBezTo>
                  <a:pt x="8758432" y="3631144"/>
                  <a:pt x="8766861" y="3631144"/>
                  <a:pt x="8775409" y="3631144"/>
                </a:cubicBezTo>
                <a:cubicBezTo>
                  <a:pt x="8775409" y="3631438"/>
                  <a:pt x="8775409" y="3631758"/>
                  <a:pt x="8775409" y="3632078"/>
                </a:cubicBezTo>
                <a:cubicBezTo>
                  <a:pt x="8767087" y="3632078"/>
                  <a:pt x="8758882" y="3632078"/>
                  <a:pt x="8750558" y="3632078"/>
                </a:cubicBezTo>
                <a:cubicBezTo>
                  <a:pt x="8750334" y="3631783"/>
                  <a:pt x="8750108" y="3631463"/>
                  <a:pt x="8749884" y="3631144"/>
                </a:cubicBezTo>
                <a:close/>
                <a:moveTo>
                  <a:pt x="8085769" y="3630530"/>
                </a:moveTo>
                <a:cubicBezTo>
                  <a:pt x="8071160" y="3633580"/>
                  <a:pt x="8056544" y="3636628"/>
                  <a:pt x="8034279" y="3641300"/>
                </a:cubicBezTo>
                <a:cubicBezTo>
                  <a:pt x="8035404" y="3630947"/>
                  <a:pt x="8057331" y="3629938"/>
                  <a:pt x="8085769" y="3630530"/>
                </a:cubicBezTo>
                <a:close/>
                <a:moveTo>
                  <a:pt x="10124205" y="3630012"/>
                </a:moveTo>
                <a:cubicBezTo>
                  <a:pt x="10137928" y="3630012"/>
                  <a:pt x="10151756" y="3630012"/>
                  <a:pt x="10165472" y="3630012"/>
                </a:cubicBezTo>
                <a:cubicBezTo>
                  <a:pt x="10165246" y="3630997"/>
                  <a:pt x="10165134" y="3632004"/>
                  <a:pt x="10165022" y="3632989"/>
                </a:cubicBezTo>
                <a:cubicBezTo>
                  <a:pt x="10151306" y="3632865"/>
                  <a:pt x="10137696" y="3632719"/>
                  <a:pt x="10124092" y="3632570"/>
                </a:cubicBezTo>
                <a:cubicBezTo>
                  <a:pt x="10124205" y="3631709"/>
                  <a:pt x="10124205" y="3630874"/>
                  <a:pt x="10124205" y="3630012"/>
                </a:cubicBezTo>
                <a:close/>
                <a:moveTo>
                  <a:pt x="10657567" y="3629422"/>
                </a:moveTo>
                <a:cubicBezTo>
                  <a:pt x="10694110" y="3629964"/>
                  <a:pt x="10730533" y="3630480"/>
                  <a:pt x="10766963" y="3631021"/>
                </a:cubicBezTo>
                <a:cubicBezTo>
                  <a:pt x="10728846" y="3637243"/>
                  <a:pt x="10693097" y="3634217"/>
                  <a:pt x="10657567" y="3629422"/>
                </a:cubicBezTo>
                <a:close/>
                <a:moveTo>
                  <a:pt x="5124973" y="3626619"/>
                </a:moveTo>
                <a:cubicBezTo>
                  <a:pt x="5124973" y="3627185"/>
                  <a:pt x="5125086" y="3627724"/>
                  <a:pt x="5125086" y="3628291"/>
                </a:cubicBezTo>
                <a:cubicBezTo>
                  <a:pt x="5123509" y="3628217"/>
                  <a:pt x="5121492" y="3628265"/>
                  <a:pt x="5120704" y="3628069"/>
                </a:cubicBezTo>
                <a:cubicBezTo>
                  <a:pt x="5120029" y="3627874"/>
                  <a:pt x="5120593" y="3627431"/>
                  <a:pt x="5120593" y="3627087"/>
                </a:cubicBezTo>
                <a:cubicBezTo>
                  <a:pt x="5122055" y="3626939"/>
                  <a:pt x="5123509" y="3626767"/>
                  <a:pt x="5124973" y="3626619"/>
                </a:cubicBezTo>
                <a:close/>
                <a:moveTo>
                  <a:pt x="8402145" y="3625980"/>
                </a:moveTo>
                <a:cubicBezTo>
                  <a:pt x="8403719" y="3626324"/>
                  <a:pt x="8404619" y="3626791"/>
                  <a:pt x="8405744" y="3627209"/>
                </a:cubicBezTo>
                <a:cubicBezTo>
                  <a:pt x="8404057" y="3627209"/>
                  <a:pt x="8402257" y="3627209"/>
                  <a:pt x="8400458" y="3627209"/>
                </a:cubicBezTo>
                <a:cubicBezTo>
                  <a:pt x="8399670" y="3626963"/>
                  <a:pt x="8398770" y="3626718"/>
                  <a:pt x="8397758" y="3626471"/>
                </a:cubicBezTo>
                <a:cubicBezTo>
                  <a:pt x="8399334" y="3626299"/>
                  <a:pt x="8401808" y="3625906"/>
                  <a:pt x="8402145" y="3625980"/>
                </a:cubicBezTo>
                <a:close/>
                <a:moveTo>
                  <a:pt x="8316027" y="3624749"/>
                </a:moveTo>
                <a:cubicBezTo>
                  <a:pt x="8326255" y="3626250"/>
                  <a:pt x="8341995" y="3627307"/>
                  <a:pt x="8345708" y="3629373"/>
                </a:cubicBezTo>
                <a:cubicBezTo>
                  <a:pt x="8355711" y="3635029"/>
                  <a:pt x="8369427" y="3638201"/>
                  <a:pt x="8399108" y="3637907"/>
                </a:cubicBezTo>
                <a:cubicBezTo>
                  <a:pt x="8434188" y="3637562"/>
                  <a:pt x="8439363" y="3637121"/>
                  <a:pt x="8462408" y="3627970"/>
                </a:cubicBezTo>
                <a:cubicBezTo>
                  <a:pt x="8467131" y="3632546"/>
                  <a:pt x="8470949" y="3636186"/>
                  <a:pt x="8475560" y="3640636"/>
                </a:cubicBezTo>
                <a:cubicBezTo>
                  <a:pt x="8426202" y="3641079"/>
                  <a:pt x="8377639" y="3643071"/>
                  <a:pt x="8331654" y="3641497"/>
                </a:cubicBezTo>
                <a:cubicBezTo>
                  <a:pt x="8285558" y="3639899"/>
                  <a:pt x="8247223" y="3641645"/>
                  <a:pt x="8212817" y="3646195"/>
                </a:cubicBezTo>
                <a:cubicBezTo>
                  <a:pt x="8193927" y="3642998"/>
                  <a:pt x="8177287" y="3640195"/>
                  <a:pt x="8158629" y="3637071"/>
                </a:cubicBezTo>
                <a:cubicBezTo>
                  <a:pt x="8168182" y="3633874"/>
                  <a:pt x="8179311" y="3632989"/>
                  <a:pt x="8194714" y="3635250"/>
                </a:cubicBezTo>
                <a:cubicBezTo>
                  <a:pt x="8224283" y="3639580"/>
                  <a:pt x="8255539" y="3638152"/>
                  <a:pt x="8286008" y="3636137"/>
                </a:cubicBezTo>
                <a:cubicBezTo>
                  <a:pt x="8307484" y="3634734"/>
                  <a:pt x="8321425" y="3631758"/>
                  <a:pt x="8305341" y="3625438"/>
                </a:cubicBezTo>
                <a:cubicBezTo>
                  <a:pt x="8308940" y="3625217"/>
                  <a:pt x="8312427" y="3624970"/>
                  <a:pt x="8316027" y="3624749"/>
                </a:cubicBezTo>
                <a:close/>
                <a:moveTo>
                  <a:pt x="5874983" y="3624455"/>
                </a:moveTo>
                <a:cubicBezTo>
                  <a:pt x="5875882" y="3624406"/>
                  <a:pt x="5878132" y="3625561"/>
                  <a:pt x="5879819" y="3626176"/>
                </a:cubicBezTo>
                <a:cubicBezTo>
                  <a:pt x="5877006" y="3626496"/>
                  <a:pt x="5874082" y="3626791"/>
                  <a:pt x="5871158" y="3627087"/>
                </a:cubicBezTo>
                <a:cubicBezTo>
                  <a:pt x="5868690" y="3626619"/>
                  <a:pt x="5866215" y="3626152"/>
                  <a:pt x="5863854" y="3625684"/>
                </a:cubicBezTo>
                <a:cubicBezTo>
                  <a:pt x="5867452" y="3625240"/>
                  <a:pt x="5871044" y="3624675"/>
                  <a:pt x="5874983" y="3624455"/>
                </a:cubicBezTo>
                <a:close/>
                <a:moveTo>
                  <a:pt x="7442567" y="3623914"/>
                </a:moveTo>
                <a:cubicBezTo>
                  <a:pt x="7445492" y="3634391"/>
                  <a:pt x="7445492" y="3634391"/>
                  <a:pt x="7386242" y="3634955"/>
                </a:cubicBezTo>
                <a:cubicBezTo>
                  <a:pt x="7392878" y="3632989"/>
                  <a:pt x="7397034" y="3631758"/>
                  <a:pt x="7403107" y="3629915"/>
                </a:cubicBezTo>
                <a:cubicBezTo>
                  <a:pt x="7393665" y="3628733"/>
                  <a:pt x="7384780" y="3627628"/>
                  <a:pt x="7364096" y="3625068"/>
                </a:cubicBezTo>
                <a:cubicBezTo>
                  <a:pt x="7397596" y="3624577"/>
                  <a:pt x="7419860" y="3624259"/>
                  <a:pt x="7442567" y="3623914"/>
                </a:cubicBezTo>
                <a:close/>
                <a:moveTo>
                  <a:pt x="12030207" y="3623521"/>
                </a:moveTo>
                <a:cubicBezTo>
                  <a:pt x="12047516" y="3623938"/>
                  <a:pt x="12064719" y="3624332"/>
                  <a:pt x="12082034" y="3624749"/>
                </a:cubicBezTo>
                <a:cubicBezTo>
                  <a:pt x="12081584" y="3625733"/>
                  <a:pt x="12081134" y="3626693"/>
                  <a:pt x="12080684" y="3627676"/>
                </a:cubicBezTo>
                <a:cubicBezTo>
                  <a:pt x="12063481" y="3627333"/>
                  <a:pt x="12046166" y="3626963"/>
                  <a:pt x="12028745" y="3626594"/>
                </a:cubicBezTo>
                <a:cubicBezTo>
                  <a:pt x="12029195" y="3625561"/>
                  <a:pt x="12029757" y="3624554"/>
                  <a:pt x="12030207" y="3623521"/>
                </a:cubicBezTo>
                <a:close/>
                <a:moveTo>
                  <a:pt x="4601958" y="3622536"/>
                </a:moveTo>
                <a:cubicBezTo>
                  <a:pt x="4602407" y="3622880"/>
                  <a:pt x="4603421" y="3623274"/>
                  <a:pt x="4603082" y="3623521"/>
                </a:cubicBezTo>
                <a:cubicBezTo>
                  <a:pt x="4602521" y="3623791"/>
                  <a:pt x="4600608" y="3623963"/>
                  <a:pt x="4599260" y="3624160"/>
                </a:cubicBezTo>
                <a:cubicBezTo>
                  <a:pt x="4598583" y="3623668"/>
                  <a:pt x="4598022" y="3623151"/>
                  <a:pt x="4597353" y="3622660"/>
                </a:cubicBezTo>
                <a:cubicBezTo>
                  <a:pt x="4598808" y="3622634"/>
                  <a:pt x="4600385" y="3622586"/>
                  <a:pt x="4601958" y="3622536"/>
                </a:cubicBezTo>
                <a:close/>
                <a:moveTo>
                  <a:pt x="11868979" y="3621773"/>
                </a:moveTo>
                <a:cubicBezTo>
                  <a:pt x="11871235" y="3622216"/>
                  <a:pt x="11873590" y="3622634"/>
                  <a:pt x="11875840" y="3623077"/>
                </a:cubicBezTo>
                <a:cubicBezTo>
                  <a:pt x="11874716" y="3623372"/>
                  <a:pt x="11873702" y="3623693"/>
                  <a:pt x="11872803" y="3623988"/>
                </a:cubicBezTo>
                <a:cubicBezTo>
                  <a:pt x="11870448" y="3623569"/>
                  <a:pt x="11868086" y="3623151"/>
                  <a:pt x="11866061" y="3622660"/>
                </a:cubicBezTo>
                <a:cubicBezTo>
                  <a:pt x="11865836" y="3622586"/>
                  <a:pt x="11867973" y="3622068"/>
                  <a:pt x="11868979" y="3621773"/>
                </a:cubicBezTo>
                <a:close/>
                <a:moveTo>
                  <a:pt x="11968145" y="3621626"/>
                </a:moveTo>
                <a:cubicBezTo>
                  <a:pt x="11973201" y="3622905"/>
                  <a:pt x="11978374" y="3624209"/>
                  <a:pt x="11983436" y="3625487"/>
                </a:cubicBezTo>
                <a:cubicBezTo>
                  <a:pt x="11969383" y="3626839"/>
                  <a:pt x="11955329" y="3628217"/>
                  <a:pt x="11941163" y="3629620"/>
                </a:cubicBezTo>
                <a:cubicBezTo>
                  <a:pt x="11942738" y="3630234"/>
                  <a:pt x="11944426" y="3630825"/>
                  <a:pt x="11946107" y="3631438"/>
                </a:cubicBezTo>
                <a:cubicBezTo>
                  <a:pt x="11974325" y="3631438"/>
                  <a:pt x="12002439" y="3631438"/>
                  <a:pt x="12030657" y="3631438"/>
                </a:cubicBezTo>
                <a:cubicBezTo>
                  <a:pt x="11980061" y="3635693"/>
                  <a:pt x="11929810" y="3639038"/>
                  <a:pt x="11877415" y="3635054"/>
                </a:cubicBezTo>
                <a:cubicBezTo>
                  <a:pt x="11907996" y="3630530"/>
                  <a:pt x="11938014" y="3626078"/>
                  <a:pt x="11968145" y="3621626"/>
                </a:cubicBezTo>
                <a:close/>
                <a:moveTo>
                  <a:pt x="5764468" y="3621601"/>
                </a:moveTo>
                <a:cubicBezTo>
                  <a:pt x="5765593" y="3621724"/>
                  <a:pt x="5767844" y="3621773"/>
                  <a:pt x="5768404" y="3622020"/>
                </a:cubicBezTo>
                <a:cubicBezTo>
                  <a:pt x="5768967" y="3622240"/>
                  <a:pt x="5767844" y="3622684"/>
                  <a:pt x="5767388" y="3623028"/>
                </a:cubicBezTo>
                <a:cubicBezTo>
                  <a:pt x="5765142" y="3622807"/>
                  <a:pt x="5762782" y="3622586"/>
                  <a:pt x="5760531" y="3622364"/>
                </a:cubicBezTo>
                <a:cubicBezTo>
                  <a:pt x="5761881" y="3622118"/>
                  <a:pt x="5763119" y="3621871"/>
                  <a:pt x="5764468" y="3621601"/>
                </a:cubicBezTo>
                <a:close/>
                <a:moveTo>
                  <a:pt x="11039373" y="3621207"/>
                </a:moveTo>
                <a:cubicBezTo>
                  <a:pt x="11047585" y="3622216"/>
                  <a:pt x="11055789" y="3623249"/>
                  <a:pt x="11064112" y="3624259"/>
                </a:cubicBezTo>
                <a:cubicBezTo>
                  <a:pt x="11062418" y="3625045"/>
                  <a:pt x="11060851" y="3625832"/>
                  <a:pt x="11059163" y="3626619"/>
                </a:cubicBezTo>
                <a:cubicBezTo>
                  <a:pt x="11049834" y="3625806"/>
                  <a:pt x="11040499" y="3624970"/>
                  <a:pt x="11031170" y="3624160"/>
                </a:cubicBezTo>
                <a:cubicBezTo>
                  <a:pt x="11033869" y="3623176"/>
                  <a:pt x="11036681" y="3622192"/>
                  <a:pt x="11039373" y="3621207"/>
                </a:cubicBezTo>
                <a:close/>
                <a:moveTo>
                  <a:pt x="11165185" y="3620988"/>
                </a:moveTo>
                <a:cubicBezTo>
                  <a:pt x="11171251" y="3621062"/>
                  <a:pt x="11177213" y="3621110"/>
                  <a:pt x="11183281" y="3621184"/>
                </a:cubicBezTo>
                <a:cubicBezTo>
                  <a:pt x="11183168" y="3621552"/>
                  <a:pt x="11183168" y="3621946"/>
                  <a:pt x="11183055" y="3622315"/>
                </a:cubicBezTo>
                <a:cubicBezTo>
                  <a:pt x="11176988" y="3622240"/>
                  <a:pt x="11171027" y="3622192"/>
                  <a:pt x="11164959" y="3622118"/>
                </a:cubicBezTo>
                <a:cubicBezTo>
                  <a:pt x="11165073" y="3621724"/>
                  <a:pt x="11165073" y="3621357"/>
                  <a:pt x="11165185" y="3620988"/>
                </a:cubicBezTo>
                <a:close/>
                <a:moveTo>
                  <a:pt x="8115082" y="3620333"/>
                </a:moveTo>
                <a:lnTo>
                  <a:pt x="8116243" y="3620397"/>
                </a:lnTo>
                <a:lnTo>
                  <a:pt x="8117347" y="3620442"/>
                </a:lnTo>
                <a:lnTo>
                  <a:pt x="8115907" y="3620496"/>
                </a:lnTo>
                <a:close/>
                <a:moveTo>
                  <a:pt x="8151093" y="3619191"/>
                </a:moveTo>
                <a:cubicBezTo>
                  <a:pt x="8150867" y="3620077"/>
                  <a:pt x="8150755" y="3620938"/>
                  <a:pt x="8150530" y="3621798"/>
                </a:cubicBezTo>
                <a:lnTo>
                  <a:pt x="8117347" y="3620442"/>
                </a:lnTo>
                <a:close/>
                <a:moveTo>
                  <a:pt x="5590543" y="3618576"/>
                </a:moveTo>
                <a:cubicBezTo>
                  <a:pt x="5586605" y="3621135"/>
                  <a:pt x="5585369" y="3623028"/>
                  <a:pt x="5580870" y="3624431"/>
                </a:cubicBezTo>
                <a:cubicBezTo>
                  <a:pt x="5577277" y="3625536"/>
                  <a:pt x="5569740" y="3626028"/>
                  <a:pt x="5562204" y="3627012"/>
                </a:cubicBezTo>
                <a:cubicBezTo>
                  <a:pt x="5562204" y="3621160"/>
                  <a:pt x="5562204" y="3621160"/>
                  <a:pt x="5590543" y="3618576"/>
                </a:cubicBezTo>
                <a:close/>
                <a:moveTo>
                  <a:pt x="11589713" y="3618011"/>
                </a:moveTo>
                <a:lnTo>
                  <a:pt x="11589720" y="3618027"/>
                </a:lnTo>
                <a:lnTo>
                  <a:pt x="11589601" y="3618134"/>
                </a:lnTo>
                <a:lnTo>
                  <a:pt x="11589317" y="3618060"/>
                </a:lnTo>
                <a:close/>
                <a:moveTo>
                  <a:pt x="8101291" y="3617618"/>
                </a:moveTo>
                <a:lnTo>
                  <a:pt x="8115082" y="3620333"/>
                </a:lnTo>
                <a:lnTo>
                  <a:pt x="8095667" y="3619265"/>
                </a:lnTo>
                <a:cubicBezTo>
                  <a:pt x="8097579" y="3618724"/>
                  <a:pt x="8099378" y="3618158"/>
                  <a:pt x="8101291" y="3617618"/>
                </a:cubicBezTo>
                <a:close/>
                <a:moveTo>
                  <a:pt x="7728926" y="3617495"/>
                </a:moveTo>
                <a:cubicBezTo>
                  <a:pt x="7777496" y="3617495"/>
                  <a:pt x="7826061" y="3617495"/>
                  <a:pt x="7886548" y="3617495"/>
                </a:cubicBezTo>
                <a:cubicBezTo>
                  <a:pt x="7827636" y="3627259"/>
                  <a:pt x="7777834" y="3617150"/>
                  <a:pt x="7730050" y="3620815"/>
                </a:cubicBezTo>
                <a:cubicBezTo>
                  <a:pt x="7729713" y="3619708"/>
                  <a:pt x="7729263" y="3618601"/>
                  <a:pt x="7728926" y="3617495"/>
                </a:cubicBezTo>
                <a:close/>
                <a:moveTo>
                  <a:pt x="9017240" y="3616954"/>
                </a:moveTo>
                <a:cubicBezTo>
                  <a:pt x="9017240" y="3617323"/>
                  <a:pt x="9017240" y="3617667"/>
                  <a:pt x="9017240" y="3618011"/>
                </a:cubicBezTo>
                <a:cubicBezTo>
                  <a:pt x="9015553" y="3618206"/>
                  <a:pt x="9013977" y="3618502"/>
                  <a:pt x="9012403" y="3618478"/>
                </a:cubicBezTo>
                <a:cubicBezTo>
                  <a:pt x="9011390" y="3618453"/>
                  <a:pt x="9010490" y="3617963"/>
                  <a:pt x="9009597" y="3617667"/>
                </a:cubicBezTo>
                <a:cubicBezTo>
                  <a:pt x="9012178" y="3617421"/>
                  <a:pt x="9014653" y="3617200"/>
                  <a:pt x="9017240" y="3616954"/>
                </a:cubicBezTo>
                <a:close/>
                <a:moveTo>
                  <a:pt x="4944783" y="3615625"/>
                </a:moveTo>
                <a:lnTo>
                  <a:pt x="4929014" y="3617839"/>
                </a:lnTo>
                <a:cubicBezTo>
                  <a:pt x="4928113" y="3617347"/>
                  <a:pt x="4927327" y="3616856"/>
                  <a:pt x="4926538" y="3616363"/>
                </a:cubicBezTo>
                <a:close/>
                <a:moveTo>
                  <a:pt x="4946885" y="3615457"/>
                </a:moveTo>
                <a:lnTo>
                  <a:pt x="4945993" y="3615576"/>
                </a:lnTo>
                <a:lnTo>
                  <a:pt x="4944783" y="3615625"/>
                </a:lnTo>
                <a:lnTo>
                  <a:pt x="4945654" y="3615502"/>
                </a:lnTo>
                <a:close/>
                <a:moveTo>
                  <a:pt x="5833046" y="3615355"/>
                </a:moveTo>
                <a:cubicBezTo>
                  <a:pt x="5834284" y="3615994"/>
                  <a:pt x="5836984" y="3616757"/>
                  <a:pt x="5836196" y="3617273"/>
                </a:cubicBezTo>
                <a:cubicBezTo>
                  <a:pt x="5835523" y="3617741"/>
                  <a:pt x="5831136" y="3617987"/>
                  <a:pt x="5828442" y="3618307"/>
                </a:cubicBezTo>
                <a:cubicBezTo>
                  <a:pt x="5827317" y="3617643"/>
                  <a:pt x="5825069" y="3616904"/>
                  <a:pt x="5825631" y="3616314"/>
                </a:cubicBezTo>
                <a:cubicBezTo>
                  <a:pt x="5826073" y="3615895"/>
                  <a:pt x="5830459" y="3615674"/>
                  <a:pt x="5833046" y="3615355"/>
                </a:cubicBezTo>
                <a:close/>
                <a:moveTo>
                  <a:pt x="4963077" y="3613313"/>
                </a:moveTo>
                <a:cubicBezTo>
                  <a:pt x="4963862" y="3613806"/>
                  <a:pt x="4964537" y="3614298"/>
                  <a:pt x="4965325" y="3614791"/>
                </a:cubicBezTo>
                <a:lnTo>
                  <a:pt x="4946885" y="3615457"/>
                </a:lnTo>
                <a:close/>
                <a:moveTo>
                  <a:pt x="8589787" y="3608887"/>
                </a:moveTo>
                <a:cubicBezTo>
                  <a:pt x="8589787" y="3609846"/>
                  <a:pt x="8589899" y="3610805"/>
                  <a:pt x="8589899" y="3611763"/>
                </a:cubicBezTo>
                <a:cubicBezTo>
                  <a:pt x="8577533" y="3611763"/>
                  <a:pt x="8565166" y="3611763"/>
                  <a:pt x="8552800" y="3611789"/>
                </a:cubicBezTo>
                <a:cubicBezTo>
                  <a:pt x="8552688" y="3611003"/>
                  <a:pt x="8552576" y="3610191"/>
                  <a:pt x="8552464" y="3609403"/>
                </a:cubicBezTo>
                <a:cubicBezTo>
                  <a:pt x="8564942" y="3609231"/>
                  <a:pt x="8577308" y="3609059"/>
                  <a:pt x="8589787" y="3608887"/>
                </a:cubicBezTo>
                <a:close/>
                <a:moveTo>
                  <a:pt x="5416560" y="3608712"/>
                </a:moveTo>
                <a:cubicBezTo>
                  <a:pt x="5430670" y="3608334"/>
                  <a:pt x="5445340" y="3608998"/>
                  <a:pt x="5462595" y="3610363"/>
                </a:cubicBezTo>
                <a:cubicBezTo>
                  <a:pt x="5432464" y="3614568"/>
                  <a:pt x="5409417" y="3616363"/>
                  <a:pt x="5373888" y="3613313"/>
                </a:cubicBezTo>
                <a:cubicBezTo>
                  <a:pt x="5388902" y="3610510"/>
                  <a:pt x="5402450" y="3609090"/>
                  <a:pt x="5416560" y="3608712"/>
                </a:cubicBezTo>
                <a:close/>
                <a:moveTo>
                  <a:pt x="7261189" y="3608110"/>
                </a:moveTo>
                <a:lnTo>
                  <a:pt x="7300280" y="3612892"/>
                </a:lnTo>
                <a:cubicBezTo>
                  <a:pt x="7329268" y="3618371"/>
                  <a:pt x="7327415" y="3625832"/>
                  <a:pt x="7291919" y="3634537"/>
                </a:cubicBezTo>
                <a:cubicBezTo>
                  <a:pt x="7278315" y="3631980"/>
                  <a:pt x="7263925" y="3629546"/>
                  <a:pt x="7250990" y="3626767"/>
                </a:cubicBezTo>
                <a:cubicBezTo>
                  <a:pt x="7231093" y="3622487"/>
                  <a:pt x="7205237" y="3620963"/>
                  <a:pt x="7184773" y="3624308"/>
                </a:cubicBezTo>
                <a:cubicBezTo>
                  <a:pt x="7155878" y="3629004"/>
                  <a:pt x="7126422" y="3628905"/>
                  <a:pt x="7095954" y="3627480"/>
                </a:cubicBezTo>
                <a:cubicBezTo>
                  <a:pt x="7054694" y="3625561"/>
                  <a:pt x="7014777" y="3626667"/>
                  <a:pt x="6974417" y="3628339"/>
                </a:cubicBezTo>
                <a:cubicBezTo>
                  <a:pt x="6965989" y="3628709"/>
                  <a:pt x="6957222" y="3628660"/>
                  <a:pt x="6935519" y="3629004"/>
                </a:cubicBezTo>
                <a:cubicBezTo>
                  <a:pt x="6962838" y="3623914"/>
                  <a:pt x="7001399" y="3627333"/>
                  <a:pt x="7003761" y="3619363"/>
                </a:cubicBezTo>
                <a:cubicBezTo>
                  <a:pt x="7003873" y="3619068"/>
                  <a:pt x="7013435" y="3618822"/>
                  <a:pt x="7018715" y="3618724"/>
                </a:cubicBezTo>
                <a:cubicBezTo>
                  <a:pt x="7084262" y="3617495"/>
                  <a:pt x="7149692" y="3616191"/>
                  <a:pt x="7215353" y="3615108"/>
                </a:cubicBezTo>
                <a:cubicBezTo>
                  <a:pt x="7226594" y="3614924"/>
                  <a:pt x="7236601" y="3614470"/>
                  <a:pt x="7244556" y="3613403"/>
                </a:cubicBezTo>
                <a:close/>
                <a:moveTo>
                  <a:pt x="7261311" y="3608071"/>
                </a:moveTo>
                <a:lnTo>
                  <a:pt x="7261189" y="3608110"/>
                </a:lnTo>
                <a:lnTo>
                  <a:pt x="7261112" y="3608101"/>
                </a:lnTo>
                <a:close/>
                <a:moveTo>
                  <a:pt x="11457185" y="3607402"/>
                </a:moveTo>
                <a:cubicBezTo>
                  <a:pt x="11470030" y="3606120"/>
                  <a:pt x="11483579" y="3605739"/>
                  <a:pt x="11499882" y="3608297"/>
                </a:cubicBezTo>
                <a:lnTo>
                  <a:pt x="11499657" y="3608224"/>
                </a:lnTo>
                <a:cubicBezTo>
                  <a:pt x="11508087" y="3608936"/>
                  <a:pt x="11517310" y="3610535"/>
                  <a:pt x="11524726" y="3610191"/>
                </a:cubicBezTo>
                <a:cubicBezTo>
                  <a:pt x="11541310" y="3609428"/>
                  <a:pt x="11553931" y="3610048"/>
                  <a:pt x="11564205" y="3611543"/>
                </a:cubicBezTo>
                <a:lnTo>
                  <a:pt x="11589317" y="3618060"/>
                </a:lnTo>
                <a:lnTo>
                  <a:pt x="11557316" y="3621934"/>
                </a:lnTo>
                <a:cubicBezTo>
                  <a:pt x="11546677" y="3622420"/>
                  <a:pt x="11536306" y="3621503"/>
                  <a:pt x="11526527" y="3617446"/>
                </a:cubicBezTo>
                <a:cubicBezTo>
                  <a:pt x="11484366" y="3621650"/>
                  <a:pt x="11457948" y="3611322"/>
                  <a:pt x="11418705" y="3611913"/>
                </a:cubicBezTo>
                <a:cubicBezTo>
                  <a:pt x="11432197" y="3610867"/>
                  <a:pt x="11444339" y="3608684"/>
                  <a:pt x="11457185" y="3607402"/>
                </a:cubicBezTo>
                <a:close/>
                <a:moveTo>
                  <a:pt x="10771847" y="3606803"/>
                </a:moveTo>
                <a:cubicBezTo>
                  <a:pt x="10795776" y="3606356"/>
                  <a:pt x="10796892" y="3608703"/>
                  <a:pt x="10793269" y="3616708"/>
                </a:cubicBezTo>
                <a:cubicBezTo>
                  <a:pt x="10775392" y="3613806"/>
                  <a:pt x="10758865" y="3611150"/>
                  <a:pt x="10739643" y="3608076"/>
                </a:cubicBezTo>
                <a:cubicBezTo>
                  <a:pt x="10753359" y="3607413"/>
                  <a:pt x="10763871" y="3606953"/>
                  <a:pt x="10771847" y="3606803"/>
                </a:cubicBezTo>
                <a:close/>
                <a:moveTo>
                  <a:pt x="8658372" y="3606698"/>
                </a:moveTo>
                <a:cubicBezTo>
                  <a:pt x="8663877" y="3606698"/>
                  <a:pt x="8669388" y="3606698"/>
                  <a:pt x="8674894" y="3606698"/>
                </a:cubicBezTo>
                <a:cubicBezTo>
                  <a:pt x="8674894" y="3606919"/>
                  <a:pt x="8674894" y="3607166"/>
                  <a:pt x="8674894" y="3607386"/>
                </a:cubicBezTo>
                <a:cubicBezTo>
                  <a:pt x="8669388" y="3607386"/>
                  <a:pt x="8663877" y="3607386"/>
                  <a:pt x="8658372" y="3607386"/>
                </a:cubicBezTo>
                <a:cubicBezTo>
                  <a:pt x="8658372" y="3607166"/>
                  <a:pt x="8658372" y="3606919"/>
                  <a:pt x="8658372" y="3606698"/>
                </a:cubicBezTo>
                <a:close/>
                <a:moveTo>
                  <a:pt x="10367953" y="3606256"/>
                </a:moveTo>
                <a:cubicBezTo>
                  <a:pt x="10393698" y="3606132"/>
                  <a:pt x="10395947" y="3606451"/>
                  <a:pt x="10401902" y="3614249"/>
                </a:cubicBezTo>
                <a:cubicBezTo>
                  <a:pt x="10381669" y="3614249"/>
                  <a:pt x="10361773" y="3614249"/>
                  <a:pt x="10341984" y="3614249"/>
                </a:cubicBezTo>
                <a:cubicBezTo>
                  <a:pt x="10223709" y="3614199"/>
                  <a:pt x="10105546" y="3614027"/>
                  <a:pt x="9987384" y="3614273"/>
                </a:cubicBezTo>
                <a:cubicBezTo>
                  <a:pt x="9963995" y="3614323"/>
                  <a:pt x="9947811" y="3613634"/>
                  <a:pt x="9941513" y="3607140"/>
                </a:cubicBezTo>
                <a:cubicBezTo>
                  <a:pt x="10037749" y="3611150"/>
                  <a:pt x="10130954" y="3612674"/>
                  <a:pt x="10223933" y="3607338"/>
                </a:cubicBezTo>
                <a:cubicBezTo>
                  <a:pt x="10234613" y="3606723"/>
                  <a:pt x="10246079" y="3606477"/>
                  <a:pt x="10257214" y="3606428"/>
                </a:cubicBezTo>
                <a:cubicBezTo>
                  <a:pt x="10294088" y="3606305"/>
                  <a:pt x="10331080" y="3606451"/>
                  <a:pt x="10367953" y="3606256"/>
                </a:cubicBezTo>
                <a:close/>
                <a:moveTo>
                  <a:pt x="8741117" y="3605984"/>
                </a:moveTo>
                <a:cubicBezTo>
                  <a:pt x="8742354" y="3606747"/>
                  <a:pt x="8743592" y="3607510"/>
                  <a:pt x="8744828" y="3608273"/>
                </a:cubicBezTo>
                <a:cubicBezTo>
                  <a:pt x="8737968" y="3608887"/>
                  <a:pt x="8731112" y="3609502"/>
                  <a:pt x="8724139" y="3610116"/>
                </a:cubicBezTo>
                <a:cubicBezTo>
                  <a:pt x="8723126" y="3609428"/>
                  <a:pt x="8720540" y="3608174"/>
                  <a:pt x="8721102" y="3608101"/>
                </a:cubicBezTo>
                <a:cubicBezTo>
                  <a:pt x="8727513" y="3607288"/>
                  <a:pt x="8734368" y="3606649"/>
                  <a:pt x="8741117" y="3605984"/>
                </a:cubicBezTo>
                <a:close/>
                <a:moveTo>
                  <a:pt x="10598975" y="3605764"/>
                </a:moveTo>
                <a:lnTo>
                  <a:pt x="10562006" y="3608445"/>
                </a:lnTo>
                <a:cubicBezTo>
                  <a:pt x="10561331" y="3607732"/>
                  <a:pt x="10560543" y="3607018"/>
                  <a:pt x="10559757" y="3606305"/>
                </a:cubicBezTo>
                <a:close/>
                <a:moveTo>
                  <a:pt x="10600341" y="3605665"/>
                </a:moveTo>
                <a:lnTo>
                  <a:pt x="10600709" y="3605740"/>
                </a:lnTo>
                <a:lnTo>
                  <a:pt x="10598975" y="3605764"/>
                </a:lnTo>
                <a:close/>
                <a:moveTo>
                  <a:pt x="10842515" y="3605445"/>
                </a:moveTo>
                <a:cubicBezTo>
                  <a:pt x="10870059" y="3606329"/>
                  <a:pt x="10897603" y="3607264"/>
                  <a:pt x="10925260" y="3608076"/>
                </a:cubicBezTo>
                <a:cubicBezTo>
                  <a:pt x="10931221" y="3608273"/>
                  <a:pt x="10937851" y="3608322"/>
                  <a:pt x="10943363" y="3607929"/>
                </a:cubicBezTo>
                <a:cubicBezTo>
                  <a:pt x="10982598" y="3605125"/>
                  <a:pt x="11018016" y="3606723"/>
                  <a:pt x="11053651" y="3612526"/>
                </a:cubicBezTo>
                <a:cubicBezTo>
                  <a:pt x="11018803" y="3620028"/>
                  <a:pt x="10959441" y="3603894"/>
                  <a:pt x="10937963" y="3620618"/>
                </a:cubicBezTo>
                <a:cubicBezTo>
                  <a:pt x="10951792" y="3621357"/>
                  <a:pt x="10963258" y="3621970"/>
                  <a:pt x="10976749" y="3622684"/>
                </a:cubicBezTo>
                <a:cubicBezTo>
                  <a:pt x="10964271" y="3626274"/>
                  <a:pt x="10952692" y="3629668"/>
                  <a:pt x="10941788" y="3632817"/>
                </a:cubicBezTo>
                <a:cubicBezTo>
                  <a:pt x="10922111" y="3629570"/>
                  <a:pt x="10903671" y="3626521"/>
                  <a:pt x="10882651" y="3623077"/>
                </a:cubicBezTo>
                <a:cubicBezTo>
                  <a:pt x="10891754" y="3620594"/>
                  <a:pt x="10903109" y="3617470"/>
                  <a:pt x="10918519" y="3613215"/>
                </a:cubicBezTo>
                <a:cubicBezTo>
                  <a:pt x="10891642" y="3611076"/>
                  <a:pt x="10866685" y="3609059"/>
                  <a:pt x="10841728" y="3607067"/>
                </a:cubicBezTo>
                <a:cubicBezTo>
                  <a:pt x="10841953" y="3606526"/>
                  <a:pt x="10842291" y="3605984"/>
                  <a:pt x="10842515" y="3605445"/>
                </a:cubicBezTo>
                <a:close/>
                <a:moveTo>
                  <a:pt x="5585255" y="3603501"/>
                </a:moveTo>
                <a:cubicBezTo>
                  <a:pt x="5586605" y="3604485"/>
                  <a:pt x="5587843" y="3605469"/>
                  <a:pt x="5589192" y="3606451"/>
                </a:cubicBezTo>
                <a:cubicBezTo>
                  <a:pt x="5568728" y="3608248"/>
                  <a:pt x="5548826" y="3610633"/>
                  <a:pt x="5527580" y="3611519"/>
                </a:cubicBezTo>
                <a:cubicBezTo>
                  <a:pt x="5519152" y="3611887"/>
                  <a:pt x="5507791" y="3608910"/>
                  <a:pt x="5491045" y="3606501"/>
                </a:cubicBezTo>
                <a:cubicBezTo>
                  <a:pt x="5528594" y="3605321"/>
                  <a:pt x="5557038" y="3604411"/>
                  <a:pt x="5585255" y="3603501"/>
                </a:cubicBezTo>
                <a:close/>
                <a:moveTo>
                  <a:pt x="10660716" y="3603009"/>
                </a:moveTo>
                <a:cubicBezTo>
                  <a:pt x="10657005" y="3606673"/>
                  <a:pt x="10654979" y="3608714"/>
                  <a:pt x="10652393" y="3611273"/>
                </a:cubicBezTo>
                <a:cubicBezTo>
                  <a:pt x="10664541" y="3613116"/>
                  <a:pt x="10677469" y="3615084"/>
                  <a:pt x="10691409" y="3617200"/>
                </a:cubicBezTo>
                <a:cubicBezTo>
                  <a:pt x="10695909" y="3615183"/>
                  <a:pt x="10699059" y="3613806"/>
                  <a:pt x="10705125" y="3611101"/>
                </a:cubicBezTo>
                <a:cubicBezTo>
                  <a:pt x="10709850" y="3614963"/>
                  <a:pt x="10713337" y="3617791"/>
                  <a:pt x="10716705" y="3620618"/>
                </a:cubicBezTo>
                <a:cubicBezTo>
                  <a:pt x="10698945" y="3623668"/>
                  <a:pt x="10684998" y="3623077"/>
                  <a:pt x="10671058" y="3620126"/>
                </a:cubicBezTo>
                <a:lnTo>
                  <a:pt x="10600709" y="3605740"/>
                </a:lnTo>
                <a:lnTo>
                  <a:pt x="10600791" y="3605738"/>
                </a:lnTo>
                <a:cubicBezTo>
                  <a:pt x="10618332" y="3604953"/>
                  <a:pt x="10635871" y="3604140"/>
                  <a:pt x="10660716" y="3603009"/>
                </a:cubicBezTo>
                <a:close/>
                <a:moveTo>
                  <a:pt x="10507818" y="3602420"/>
                </a:moveTo>
                <a:cubicBezTo>
                  <a:pt x="10492071" y="3608591"/>
                  <a:pt x="10482854" y="3612182"/>
                  <a:pt x="10470151" y="3617126"/>
                </a:cubicBezTo>
                <a:cubicBezTo>
                  <a:pt x="10462846" y="3616782"/>
                  <a:pt x="10455535" y="3616609"/>
                  <a:pt x="10448905" y="3616043"/>
                </a:cubicBezTo>
                <a:cubicBezTo>
                  <a:pt x="10440470" y="3615332"/>
                  <a:pt x="10432708" y="3614298"/>
                  <a:pt x="10423041" y="3613215"/>
                </a:cubicBezTo>
                <a:cubicBezTo>
                  <a:pt x="10432040" y="3602763"/>
                  <a:pt x="10473637" y="3607363"/>
                  <a:pt x="10507818" y="3602420"/>
                </a:cubicBezTo>
                <a:close/>
                <a:moveTo>
                  <a:pt x="8189877" y="3601805"/>
                </a:moveTo>
                <a:cubicBezTo>
                  <a:pt x="8167282" y="3608469"/>
                  <a:pt x="8134902" y="3610953"/>
                  <a:pt x="8086556" y="3610018"/>
                </a:cubicBezTo>
                <a:cubicBezTo>
                  <a:pt x="8114213" y="3600378"/>
                  <a:pt x="8153904" y="3604977"/>
                  <a:pt x="8189877" y="3601805"/>
                </a:cubicBezTo>
                <a:close/>
                <a:moveTo>
                  <a:pt x="9389823" y="3593663"/>
                </a:moveTo>
                <a:cubicBezTo>
                  <a:pt x="9391292" y="3593713"/>
                  <a:pt x="9393535" y="3593639"/>
                  <a:pt x="9394097" y="3593786"/>
                </a:cubicBezTo>
                <a:cubicBezTo>
                  <a:pt x="9394884" y="3594082"/>
                  <a:pt x="9394547" y="3594524"/>
                  <a:pt x="9394772" y="3594918"/>
                </a:cubicBezTo>
                <a:cubicBezTo>
                  <a:pt x="9392635" y="3594869"/>
                  <a:pt x="9390616" y="3594820"/>
                  <a:pt x="9388480" y="3594771"/>
                </a:cubicBezTo>
                <a:cubicBezTo>
                  <a:pt x="9388930" y="3594402"/>
                  <a:pt x="9389380" y="3594033"/>
                  <a:pt x="9389823" y="3593663"/>
                </a:cubicBezTo>
                <a:close/>
                <a:moveTo>
                  <a:pt x="8956978" y="3592950"/>
                </a:moveTo>
                <a:cubicBezTo>
                  <a:pt x="8958777" y="3592876"/>
                  <a:pt x="8961139" y="3593614"/>
                  <a:pt x="8963276" y="3593983"/>
                </a:cubicBezTo>
                <a:cubicBezTo>
                  <a:pt x="8960689" y="3594352"/>
                  <a:pt x="8958214" y="3594968"/>
                  <a:pt x="8955402" y="3595041"/>
                </a:cubicBezTo>
                <a:cubicBezTo>
                  <a:pt x="8953497" y="3595090"/>
                  <a:pt x="8951022" y="3594451"/>
                  <a:pt x="8948660" y="3594107"/>
                </a:cubicBezTo>
                <a:cubicBezTo>
                  <a:pt x="8951579" y="3593639"/>
                  <a:pt x="8954059" y="3593024"/>
                  <a:pt x="8956978" y="3592950"/>
                </a:cubicBezTo>
                <a:close/>
                <a:moveTo>
                  <a:pt x="9015665" y="3592410"/>
                </a:moveTo>
                <a:cubicBezTo>
                  <a:pt x="9016115" y="3593098"/>
                  <a:pt x="9017802" y="3593910"/>
                  <a:pt x="9016790" y="3594451"/>
                </a:cubicBezTo>
                <a:cubicBezTo>
                  <a:pt x="9015777" y="3594968"/>
                  <a:pt x="9011840" y="3595213"/>
                  <a:pt x="9009261" y="3595583"/>
                </a:cubicBezTo>
                <a:cubicBezTo>
                  <a:pt x="9008585" y="3594869"/>
                  <a:pt x="9006786" y="3594033"/>
                  <a:pt x="9007911" y="3593442"/>
                </a:cubicBezTo>
                <a:cubicBezTo>
                  <a:pt x="9008811" y="3592950"/>
                  <a:pt x="9012972" y="3592753"/>
                  <a:pt x="9015665" y="3592410"/>
                </a:cubicBezTo>
                <a:close/>
                <a:moveTo>
                  <a:pt x="9119662" y="3591549"/>
                </a:moveTo>
                <a:cubicBezTo>
                  <a:pt x="9125173" y="3591746"/>
                  <a:pt x="9130791" y="3591967"/>
                  <a:pt x="9136527" y="3592139"/>
                </a:cubicBezTo>
                <a:cubicBezTo>
                  <a:pt x="9133940" y="3592509"/>
                  <a:pt x="9131353" y="3593122"/>
                  <a:pt x="9128766" y="3593147"/>
                </a:cubicBezTo>
                <a:cubicBezTo>
                  <a:pt x="9125511" y="3593171"/>
                  <a:pt x="9122361" y="3592680"/>
                  <a:pt x="9119099" y="3592410"/>
                </a:cubicBezTo>
                <a:cubicBezTo>
                  <a:pt x="9119324" y="3592139"/>
                  <a:pt x="9119437" y="3591844"/>
                  <a:pt x="9119662" y="3591549"/>
                </a:cubicBezTo>
                <a:close/>
                <a:moveTo>
                  <a:pt x="9200839" y="3591451"/>
                </a:moveTo>
                <a:cubicBezTo>
                  <a:pt x="9202406" y="3591623"/>
                  <a:pt x="9203982" y="3591795"/>
                  <a:pt x="9205556" y="3591967"/>
                </a:cubicBezTo>
                <a:cubicBezTo>
                  <a:pt x="9204881" y="3592239"/>
                  <a:pt x="9204431" y="3592680"/>
                  <a:pt x="9203418" y="3592802"/>
                </a:cubicBezTo>
                <a:cubicBezTo>
                  <a:pt x="9201844" y="3592950"/>
                  <a:pt x="9199826" y="3592852"/>
                  <a:pt x="9198026" y="3592852"/>
                </a:cubicBezTo>
                <a:cubicBezTo>
                  <a:pt x="9198919" y="3592385"/>
                  <a:pt x="9199939" y="3591918"/>
                  <a:pt x="9200839" y="3591451"/>
                </a:cubicBezTo>
                <a:close/>
                <a:moveTo>
                  <a:pt x="9483366" y="3590392"/>
                </a:moveTo>
                <a:cubicBezTo>
                  <a:pt x="9491239" y="3594746"/>
                  <a:pt x="9497082" y="3597918"/>
                  <a:pt x="9505068" y="3602295"/>
                </a:cubicBezTo>
                <a:cubicBezTo>
                  <a:pt x="9482803" y="3601239"/>
                  <a:pt x="9466613" y="3599885"/>
                  <a:pt x="9464145" y="3595262"/>
                </a:cubicBezTo>
                <a:cubicBezTo>
                  <a:pt x="9463583" y="3594056"/>
                  <a:pt x="9474487" y="3592558"/>
                  <a:pt x="9483366" y="3590392"/>
                </a:cubicBezTo>
                <a:close/>
                <a:moveTo>
                  <a:pt x="10073391" y="3589631"/>
                </a:moveTo>
                <a:cubicBezTo>
                  <a:pt x="10074853" y="3589827"/>
                  <a:pt x="10077102" y="3589949"/>
                  <a:pt x="10077665" y="3590245"/>
                </a:cubicBezTo>
                <a:cubicBezTo>
                  <a:pt x="10078227" y="3590516"/>
                  <a:pt x="10077102" y="3590934"/>
                  <a:pt x="10076652" y="3591278"/>
                </a:cubicBezTo>
                <a:cubicBezTo>
                  <a:pt x="10074966" y="3591278"/>
                  <a:pt x="10073391" y="3591278"/>
                  <a:pt x="10071703" y="3591304"/>
                </a:cubicBezTo>
                <a:cubicBezTo>
                  <a:pt x="10072265" y="3590738"/>
                  <a:pt x="10072829" y="3590196"/>
                  <a:pt x="10073391" y="3589631"/>
                </a:cubicBezTo>
                <a:close/>
                <a:moveTo>
                  <a:pt x="9323269" y="3589434"/>
                </a:moveTo>
                <a:cubicBezTo>
                  <a:pt x="9331705" y="3591402"/>
                  <a:pt x="9340246" y="3593344"/>
                  <a:pt x="9348676" y="3595287"/>
                </a:cubicBezTo>
                <a:cubicBezTo>
                  <a:pt x="9345421" y="3595977"/>
                  <a:pt x="9342270" y="3596639"/>
                  <a:pt x="9339009" y="3597304"/>
                </a:cubicBezTo>
                <a:cubicBezTo>
                  <a:pt x="9330798" y="3595287"/>
                  <a:pt x="9322593" y="3593295"/>
                  <a:pt x="9314390" y="3591278"/>
                </a:cubicBezTo>
                <a:cubicBezTo>
                  <a:pt x="9317307" y="3590663"/>
                  <a:pt x="9320344" y="3590048"/>
                  <a:pt x="9323269" y="3589434"/>
                </a:cubicBezTo>
                <a:close/>
                <a:moveTo>
                  <a:pt x="10034493" y="3589065"/>
                </a:moveTo>
                <a:cubicBezTo>
                  <a:pt x="10037185" y="3589508"/>
                  <a:pt x="10039885" y="3589975"/>
                  <a:pt x="10042585" y="3590417"/>
                </a:cubicBezTo>
                <a:cubicBezTo>
                  <a:pt x="10040785" y="3591008"/>
                  <a:pt x="10039323" y="3591943"/>
                  <a:pt x="10037073" y="3592041"/>
                </a:cubicBezTo>
                <a:cubicBezTo>
                  <a:pt x="10034268" y="3592164"/>
                  <a:pt x="10030781" y="3591598"/>
                  <a:pt x="10027632" y="3591327"/>
                </a:cubicBezTo>
                <a:cubicBezTo>
                  <a:pt x="10029881" y="3590565"/>
                  <a:pt x="10032243" y="3589827"/>
                  <a:pt x="10034493" y="3589065"/>
                </a:cubicBezTo>
                <a:close/>
                <a:moveTo>
                  <a:pt x="9976532" y="3588830"/>
                </a:moveTo>
                <a:cubicBezTo>
                  <a:pt x="9984403" y="3589268"/>
                  <a:pt x="9990812" y="3590503"/>
                  <a:pt x="9994576" y="3592975"/>
                </a:cubicBezTo>
                <a:cubicBezTo>
                  <a:pt x="9996263" y="3594107"/>
                  <a:pt x="9988172" y="3597181"/>
                  <a:pt x="9983109" y="3597353"/>
                </a:cubicBezTo>
                <a:cubicBezTo>
                  <a:pt x="9959278" y="3598189"/>
                  <a:pt x="9946350" y="3595509"/>
                  <a:pt x="9943087" y="3590565"/>
                </a:cubicBezTo>
                <a:cubicBezTo>
                  <a:pt x="9946686" y="3589949"/>
                  <a:pt x="9948036" y="3589605"/>
                  <a:pt x="9949717" y="3589484"/>
                </a:cubicBezTo>
                <a:cubicBezTo>
                  <a:pt x="9959331" y="3588758"/>
                  <a:pt x="9968663" y="3588395"/>
                  <a:pt x="9976532" y="3588830"/>
                </a:cubicBezTo>
                <a:close/>
                <a:moveTo>
                  <a:pt x="9794232" y="3586654"/>
                </a:moveTo>
                <a:cubicBezTo>
                  <a:pt x="9826612" y="3587171"/>
                  <a:pt x="9859211" y="3587663"/>
                  <a:pt x="9900590" y="3588303"/>
                </a:cubicBezTo>
                <a:cubicBezTo>
                  <a:pt x="9903177" y="3589975"/>
                  <a:pt x="9907895" y="3593024"/>
                  <a:pt x="9911832" y="3595557"/>
                </a:cubicBezTo>
                <a:cubicBezTo>
                  <a:pt x="9882938" y="3601386"/>
                  <a:pt x="9861805" y="3591082"/>
                  <a:pt x="9834704" y="3596394"/>
                </a:cubicBezTo>
                <a:cubicBezTo>
                  <a:pt x="9816608" y="3599960"/>
                  <a:pt x="9789282" y="3601287"/>
                  <a:pt x="9757583" y="3604461"/>
                </a:cubicBezTo>
                <a:cubicBezTo>
                  <a:pt x="9746566" y="3603059"/>
                  <a:pt x="9732394" y="3601239"/>
                  <a:pt x="9714067" y="3598903"/>
                </a:cubicBezTo>
                <a:cubicBezTo>
                  <a:pt x="9737793" y="3593221"/>
                  <a:pt x="9757133" y="3588205"/>
                  <a:pt x="9794232" y="3592509"/>
                </a:cubicBezTo>
                <a:cubicBezTo>
                  <a:pt x="9794232" y="3590122"/>
                  <a:pt x="9794232" y="3588598"/>
                  <a:pt x="9794232" y="3586654"/>
                </a:cubicBezTo>
                <a:close/>
                <a:moveTo>
                  <a:pt x="8974179" y="3583236"/>
                </a:moveTo>
                <a:cubicBezTo>
                  <a:pt x="8976204" y="3583802"/>
                  <a:pt x="8978342" y="3584367"/>
                  <a:pt x="8982272" y="3585426"/>
                </a:cubicBezTo>
                <a:cubicBezTo>
                  <a:pt x="8975530" y="3585130"/>
                  <a:pt x="8970918" y="3584933"/>
                  <a:pt x="8966419" y="3584737"/>
                </a:cubicBezTo>
                <a:cubicBezTo>
                  <a:pt x="8969006" y="3584244"/>
                  <a:pt x="8971593" y="3583727"/>
                  <a:pt x="8974179" y="3583236"/>
                </a:cubicBezTo>
                <a:close/>
                <a:moveTo>
                  <a:pt x="11335961" y="3581760"/>
                </a:moveTo>
                <a:cubicBezTo>
                  <a:pt x="11348777" y="3582352"/>
                  <a:pt x="11361705" y="3582966"/>
                  <a:pt x="11374521" y="3583555"/>
                </a:cubicBezTo>
                <a:cubicBezTo>
                  <a:pt x="11373966" y="3584244"/>
                  <a:pt x="11373284" y="3584933"/>
                  <a:pt x="11372722" y="3585622"/>
                </a:cubicBezTo>
                <a:cubicBezTo>
                  <a:pt x="11359793" y="3585106"/>
                  <a:pt x="11346864" y="3584613"/>
                  <a:pt x="11333936" y="3584097"/>
                </a:cubicBezTo>
                <a:cubicBezTo>
                  <a:pt x="11334611" y="3583310"/>
                  <a:pt x="11335285" y="3582549"/>
                  <a:pt x="11335961" y="3581760"/>
                </a:cubicBezTo>
                <a:close/>
                <a:moveTo>
                  <a:pt x="11439957" y="3581687"/>
                </a:moveTo>
                <a:cubicBezTo>
                  <a:pt x="11440070" y="3582154"/>
                  <a:pt x="11440070" y="3582597"/>
                  <a:pt x="11440183" y="3583040"/>
                </a:cubicBezTo>
                <a:cubicBezTo>
                  <a:pt x="11431521" y="3583040"/>
                  <a:pt x="11422867" y="3583040"/>
                  <a:pt x="11414100" y="3583040"/>
                </a:cubicBezTo>
                <a:cubicBezTo>
                  <a:pt x="11414100" y="3582671"/>
                  <a:pt x="11413988" y="3582327"/>
                  <a:pt x="11413988" y="3581957"/>
                </a:cubicBezTo>
                <a:cubicBezTo>
                  <a:pt x="11422642" y="3581859"/>
                  <a:pt x="11431297" y="3581785"/>
                  <a:pt x="11439957" y="3581687"/>
                </a:cubicBezTo>
                <a:close/>
                <a:moveTo>
                  <a:pt x="5171323" y="3581010"/>
                </a:moveTo>
                <a:lnTo>
                  <a:pt x="5170507" y="3581121"/>
                </a:lnTo>
                <a:lnTo>
                  <a:pt x="5169510" y="3581089"/>
                </a:lnTo>
                <a:lnTo>
                  <a:pt x="5170284" y="3581047"/>
                </a:lnTo>
                <a:close/>
                <a:moveTo>
                  <a:pt x="5136430" y="3580005"/>
                </a:moveTo>
                <a:lnTo>
                  <a:pt x="5169510" y="3581089"/>
                </a:lnTo>
                <a:lnTo>
                  <a:pt x="5138171" y="3582772"/>
                </a:lnTo>
                <a:cubicBezTo>
                  <a:pt x="5126520" y="3583396"/>
                  <a:pt x="5113451" y="3584097"/>
                  <a:pt x="5097541" y="3584958"/>
                </a:cubicBezTo>
                <a:cubicBezTo>
                  <a:pt x="5111653" y="3581318"/>
                  <a:pt x="5124442" y="3580156"/>
                  <a:pt x="5136430" y="3580005"/>
                </a:cubicBezTo>
                <a:close/>
                <a:moveTo>
                  <a:pt x="10624736" y="3579768"/>
                </a:moveTo>
                <a:cubicBezTo>
                  <a:pt x="10642389" y="3580334"/>
                  <a:pt x="10660154" y="3580851"/>
                  <a:pt x="10681630" y="3581515"/>
                </a:cubicBezTo>
                <a:cubicBezTo>
                  <a:pt x="10679937" y="3583482"/>
                  <a:pt x="10677807" y="3586016"/>
                  <a:pt x="10675107" y="3589236"/>
                </a:cubicBezTo>
                <a:cubicBezTo>
                  <a:pt x="10647450" y="3588647"/>
                  <a:pt x="10622605" y="3588130"/>
                  <a:pt x="10594724" y="3587540"/>
                </a:cubicBezTo>
                <a:cubicBezTo>
                  <a:pt x="10599779" y="3582866"/>
                  <a:pt x="10599667" y="3579007"/>
                  <a:pt x="10624736" y="3579768"/>
                </a:cubicBezTo>
                <a:close/>
                <a:moveTo>
                  <a:pt x="9952866" y="3579425"/>
                </a:moveTo>
                <a:cubicBezTo>
                  <a:pt x="9982885" y="3579425"/>
                  <a:pt x="10013016" y="3579425"/>
                  <a:pt x="10043147" y="3579425"/>
                </a:cubicBezTo>
                <a:cubicBezTo>
                  <a:pt x="10043147" y="3579915"/>
                  <a:pt x="10043147" y="3580408"/>
                  <a:pt x="10043147" y="3580899"/>
                </a:cubicBezTo>
                <a:cubicBezTo>
                  <a:pt x="10013241" y="3581268"/>
                  <a:pt x="9983335" y="3581638"/>
                  <a:pt x="9953429" y="3582031"/>
                </a:cubicBezTo>
                <a:cubicBezTo>
                  <a:pt x="9953204" y="3581170"/>
                  <a:pt x="9953091" y="3580285"/>
                  <a:pt x="9952866" y="3579425"/>
                </a:cubicBezTo>
                <a:close/>
                <a:moveTo>
                  <a:pt x="9660553" y="3574701"/>
                </a:moveTo>
                <a:cubicBezTo>
                  <a:pt x="9692822" y="3574136"/>
                  <a:pt x="9725877" y="3574529"/>
                  <a:pt x="9754771" y="3578047"/>
                </a:cubicBezTo>
                <a:cubicBezTo>
                  <a:pt x="9754096" y="3579474"/>
                  <a:pt x="9753534" y="3580899"/>
                  <a:pt x="9752858" y="3582327"/>
                </a:cubicBezTo>
                <a:cubicBezTo>
                  <a:pt x="9736105" y="3582008"/>
                  <a:pt x="9716429" y="3582817"/>
                  <a:pt x="9703275" y="3581146"/>
                </a:cubicBezTo>
                <a:cubicBezTo>
                  <a:pt x="9661341" y="3575858"/>
                  <a:pt x="9630872" y="3582327"/>
                  <a:pt x="9600404" y="3585819"/>
                </a:cubicBezTo>
                <a:cubicBezTo>
                  <a:pt x="9576459" y="3588549"/>
                  <a:pt x="9596810" y="3591549"/>
                  <a:pt x="9611651" y="3593393"/>
                </a:cubicBezTo>
                <a:cubicBezTo>
                  <a:pt x="9580283" y="3606181"/>
                  <a:pt x="9567798" y="3606279"/>
                  <a:pt x="9518558" y="3591598"/>
                </a:cubicBezTo>
                <a:cubicBezTo>
                  <a:pt x="9531375" y="3590368"/>
                  <a:pt x="9546328" y="3588942"/>
                  <a:pt x="9561168" y="3587515"/>
                </a:cubicBezTo>
                <a:cubicBezTo>
                  <a:pt x="9559143" y="3586752"/>
                  <a:pt x="9557231" y="3585991"/>
                  <a:pt x="9555214" y="3585228"/>
                </a:cubicBezTo>
                <a:cubicBezTo>
                  <a:pt x="9529913" y="3583998"/>
                  <a:pt x="9504618" y="3582745"/>
                  <a:pt x="9479323" y="3581515"/>
                </a:cubicBezTo>
                <a:cubicBezTo>
                  <a:pt x="9479660" y="3580727"/>
                  <a:pt x="9479991" y="3579942"/>
                  <a:pt x="9480329" y="3579155"/>
                </a:cubicBezTo>
                <a:cubicBezTo>
                  <a:pt x="9489665" y="3579007"/>
                  <a:pt x="9498994" y="3578932"/>
                  <a:pt x="9508211" y="3578687"/>
                </a:cubicBezTo>
                <a:cubicBezTo>
                  <a:pt x="9558919" y="3577333"/>
                  <a:pt x="9609626" y="3575588"/>
                  <a:pt x="9660553" y="3574701"/>
                </a:cubicBezTo>
                <a:close/>
                <a:moveTo>
                  <a:pt x="11112564" y="3574210"/>
                </a:moveTo>
                <a:cubicBezTo>
                  <a:pt x="11114139" y="3574408"/>
                  <a:pt x="11115601" y="3574580"/>
                  <a:pt x="11116951" y="3574776"/>
                </a:cubicBezTo>
                <a:cubicBezTo>
                  <a:pt x="11115939" y="3575047"/>
                  <a:pt x="11114364" y="3575539"/>
                  <a:pt x="11114026" y="3575514"/>
                </a:cubicBezTo>
                <a:cubicBezTo>
                  <a:pt x="11111776" y="3575268"/>
                  <a:pt x="11109759" y="3574899"/>
                  <a:pt x="11107727" y="3574580"/>
                </a:cubicBezTo>
                <a:cubicBezTo>
                  <a:pt x="11109421" y="3574456"/>
                  <a:pt x="11110990" y="3574333"/>
                  <a:pt x="11112564" y="3574210"/>
                </a:cubicBezTo>
                <a:close/>
                <a:moveTo>
                  <a:pt x="9378026" y="3573767"/>
                </a:moveTo>
                <a:cubicBezTo>
                  <a:pt x="9401296" y="3577456"/>
                  <a:pt x="9419061" y="3580259"/>
                  <a:pt x="9438282" y="3583334"/>
                </a:cubicBezTo>
                <a:cubicBezTo>
                  <a:pt x="9421529" y="3583334"/>
                  <a:pt x="9404446" y="3583925"/>
                  <a:pt x="9388930" y="3583112"/>
                </a:cubicBezTo>
                <a:cubicBezTo>
                  <a:pt x="9378476" y="3582549"/>
                  <a:pt x="9370152" y="3579991"/>
                  <a:pt x="9360823" y="3578318"/>
                </a:cubicBezTo>
                <a:cubicBezTo>
                  <a:pt x="9368240" y="3576374"/>
                  <a:pt x="9375552" y="3574431"/>
                  <a:pt x="9378026" y="3573767"/>
                </a:cubicBezTo>
                <a:close/>
                <a:moveTo>
                  <a:pt x="9015327" y="3573398"/>
                </a:moveTo>
                <a:cubicBezTo>
                  <a:pt x="9017240" y="3573767"/>
                  <a:pt x="9019152" y="3574112"/>
                  <a:pt x="9021064" y="3574481"/>
                </a:cubicBezTo>
                <a:cubicBezTo>
                  <a:pt x="9019489" y="3574653"/>
                  <a:pt x="9018026" y="3574825"/>
                  <a:pt x="9016452" y="3574997"/>
                </a:cubicBezTo>
                <a:cubicBezTo>
                  <a:pt x="9015215" y="3574776"/>
                  <a:pt x="9012972" y="3574580"/>
                  <a:pt x="9013084" y="3574382"/>
                </a:cubicBezTo>
                <a:cubicBezTo>
                  <a:pt x="9012972" y="3574062"/>
                  <a:pt x="9014541" y="3573718"/>
                  <a:pt x="9015327" y="3573398"/>
                </a:cubicBezTo>
                <a:close/>
                <a:moveTo>
                  <a:pt x="8919205" y="3571850"/>
                </a:moveTo>
                <a:cubicBezTo>
                  <a:pt x="8920772" y="3572219"/>
                  <a:pt x="8921791" y="3572711"/>
                  <a:pt x="8923028" y="3573179"/>
                </a:cubicBezTo>
                <a:cubicBezTo>
                  <a:pt x="8921229" y="3573179"/>
                  <a:pt x="8919429" y="3573179"/>
                  <a:pt x="8917517" y="3573179"/>
                </a:cubicBezTo>
                <a:cubicBezTo>
                  <a:pt x="8916730" y="3572932"/>
                  <a:pt x="8915718" y="3572661"/>
                  <a:pt x="8914705" y="3572391"/>
                </a:cubicBezTo>
                <a:cubicBezTo>
                  <a:pt x="8916280" y="3572194"/>
                  <a:pt x="8918979" y="3571777"/>
                  <a:pt x="8919205" y="3571850"/>
                </a:cubicBezTo>
                <a:close/>
                <a:moveTo>
                  <a:pt x="8833267" y="3571367"/>
                </a:moveTo>
                <a:cubicBezTo>
                  <a:pt x="8849949" y="3571032"/>
                  <a:pt x="8866643" y="3571518"/>
                  <a:pt x="8885023" y="3572145"/>
                </a:cubicBezTo>
                <a:cubicBezTo>
                  <a:pt x="8878275" y="3574580"/>
                  <a:pt x="8875358" y="3577062"/>
                  <a:pt x="8869733" y="3577382"/>
                </a:cubicBezTo>
                <a:cubicBezTo>
                  <a:pt x="8843313" y="3578883"/>
                  <a:pt x="8816333" y="3579622"/>
                  <a:pt x="8781589" y="3575514"/>
                </a:cubicBezTo>
                <a:cubicBezTo>
                  <a:pt x="8799916" y="3572858"/>
                  <a:pt x="8816586" y="3571702"/>
                  <a:pt x="8833267" y="3571367"/>
                </a:cubicBezTo>
                <a:close/>
                <a:moveTo>
                  <a:pt x="9064461" y="3571309"/>
                </a:moveTo>
                <a:cubicBezTo>
                  <a:pt x="9077839" y="3571777"/>
                  <a:pt x="9091105" y="3572268"/>
                  <a:pt x="9104483" y="3572760"/>
                </a:cubicBezTo>
                <a:cubicBezTo>
                  <a:pt x="9103247" y="3574210"/>
                  <a:pt x="9102571" y="3575514"/>
                  <a:pt x="9102121" y="3575514"/>
                </a:cubicBezTo>
                <a:cubicBezTo>
                  <a:pt x="9088631" y="3575391"/>
                  <a:pt x="9075027" y="3575145"/>
                  <a:pt x="9061536" y="3574899"/>
                </a:cubicBezTo>
                <a:cubicBezTo>
                  <a:pt x="9062549" y="3573694"/>
                  <a:pt x="9063449" y="3572514"/>
                  <a:pt x="9064461" y="3571309"/>
                </a:cubicBezTo>
                <a:close/>
                <a:moveTo>
                  <a:pt x="9418386" y="3570299"/>
                </a:moveTo>
                <a:cubicBezTo>
                  <a:pt x="9420854" y="3570398"/>
                  <a:pt x="9423448" y="3570472"/>
                  <a:pt x="9425915" y="3570644"/>
                </a:cubicBezTo>
                <a:cubicBezTo>
                  <a:pt x="9426253" y="3570668"/>
                  <a:pt x="9425691" y="3571234"/>
                  <a:pt x="9425465" y="3571555"/>
                </a:cubicBezTo>
                <a:cubicBezTo>
                  <a:pt x="9422885" y="3571456"/>
                  <a:pt x="9420411" y="3571383"/>
                  <a:pt x="9418048" y="3571211"/>
                </a:cubicBezTo>
                <a:cubicBezTo>
                  <a:pt x="9417712" y="3571185"/>
                  <a:pt x="9418274" y="3570620"/>
                  <a:pt x="9418386" y="3570299"/>
                </a:cubicBezTo>
                <a:close/>
                <a:moveTo>
                  <a:pt x="9811659" y="3570104"/>
                </a:moveTo>
                <a:cubicBezTo>
                  <a:pt x="9813908" y="3570546"/>
                  <a:pt x="9816270" y="3570964"/>
                  <a:pt x="9818513" y="3571406"/>
                </a:cubicBezTo>
                <a:cubicBezTo>
                  <a:pt x="9817389" y="3571727"/>
                  <a:pt x="9816382" y="3572022"/>
                  <a:pt x="9815370" y="3572317"/>
                </a:cubicBezTo>
                <a:cubicBezTo>
                  <a:pt x="9813121" y="3571899"/>
                  <a:pt x="9810759" y="3571481"/>
                  <a:pt x="9808734" y="3570988"/>
                </a:cubicBezTo>
                <a:cubicBezTo>
                  <a:pt x="9808510" y="3570915"/>
                  <a:pt x="9810647" y="3570398"/>
                  <a:pt x="9811659" y="3570104"/>
                </a:cubicBezTo>
                <a:close/>
                <a:moveTo>
                  <a:pt x="11035099" y="3564521"/>
                </a:moveTo>
                <a:cubicBezTo>
                  <a:pt x="11037799" y="3564988"/>
                  <a:pt x="11040611" y="3565431"/>
                  <a:pt x="11043422" y="3565899"/>
                </a:cubicBezTo>
                <a:cubicBezTo>
                  <a:pt x="11041623" y="3566489"/>
                  <a:pt x="11040161" y="3567447"/>
                  <a:pt x="11038024" y="3567546"/>
                </a:cubicBezTo>
                <a:cubicBezTo>
                  <a:pt x="11035099" y="3567669"/>
                  <a:pt x="11031619" y="3567079"/>
                  <a:pt x="11028357" y="3566808"/>
                </a:cubicBezTo>
                <a:cubicBezTo>
                  <a:pt x="11030606" y="3566045"/>
                  <a:pt x="11032856" y="3565283"/>
                  <a:pt x="11035099" y="3564521"/>
                </a:cubicBezTo>
                <a:close/>
                <a:moveTo>
                  <a:pt x="11147870" y="3561717"/>
                </a:moveTo>
                <a:cubicBezTo>
                  <a:pt x="11148544" y="3562233"/>
                  <a:pt x="11149107" y="3562751"/>
                  <a:pt x="11149781" y="3563267"/>
                </a:cubicBezTo>
                <a:cubicBezTo>
                  <a:pt x="11142245" y="3563709"/>
                  <a:pt x="11134716" y="3564177"/>
                  <a:pt x="11127068" y="3564619"/>
                </a:cubicBezTo>
                <a:cubicBezTo>
                  <a:pt x="11126505" y="3564078"/>
                  <a:pt x="11125830" y="3563562"/>
                  <a:pt x="11125156" y="3563021"/>
                </a:cubicBezTo>
                <a:cubicBezTo>
                  <a:pt x="11132691" y="3562578"/>
                  <a:pt x="11140334" y="3562160"/>
                  <a:pt x="11147870" y="3561717"/>
                </a:cubicBezTo>
                <a:close/>
                <a:moveTo>
                  <a:pt x="9333054" y="3561545"/>
                </a:moveTo>
                <a:cubicBezTo>
                  <a:pt x="9333610" y="3561988"/>
                  <a:pt x="9334284" y="3562430"/>
                  <a:pt x="9334847" y="3562873"/>
                </a:cubicBezTo>
                <a:cubicBezTo>
                  <a:pt x="9330355" y="3563194"/>
                  <a:pt x="9325855" y="3563513"/>
                  <a:pt x="9321469" y="3563881"/>
                </a:cubicBezTo>
                <a:cubicBezTo>
                  <a:pt x="9314952" y="3564422"/>
                  <a:pt x="9308540" y="3565012"/>
                  <a:pt x="9295949" y="3566095"/>
                </a:cubicBezTo>
                <a:cubicBezTo>
                  <a:pt x="9307078" y="3569563"/>
                  <a:pt x="9315852" y="3572293"/>
                  <a:pt x="9327992" y="3576080"/>
                </a:cubicBezTo>
                <a:cubicBezTo>
                  <a:pt x="9308653" y="3576768"/>
                  <a:pt x="9289313" y="3577432"/>
                  <a:pt x="9265368" y="3578268"/>
                </a:cubicBezTo>
                <a:cubicBezTo>
                  <a:pt x="9268180" y="3572194"/>
                  <a:pt x="9270093" y="3567890"/>
                  <a:pt x="9272567" y="3562627"/>
                </a:cubicBezTo>
                <a:cubicBezTo>
                  <a:pt x="9293588" y="3562233"/>
                  <a:pt x="9313377" y="3561889"/>
                  <a:pt x="9333054" y="3561545"/>
                </a:cubicBezTo>
                <a:close/>
                <a:moveTo>
                  <a:pt x="11231177" y="3555249"/>
                </a:moveTo>
                <a:cubicBezTo>
                  <a:pt x="11232527" y="3555446"/>
                  <a:pt x="11234551" y="3555568"/>
                  <a:pt x="11235113" y="3555840"/>
                </a:cubicBezTo>
                <a:cubicBezTo>
                  <a:pt x="11235676" y="3556110"/>
                  <a:pt x="11234551" y="3556503"/>
                  <a:pt x="11234213" y="3556824"/>
                </a:cubicBezTo>
                <a:cubicBezTo>
                  <a:pt x="11232639" y="3556824"/>
                  <a:pt x="11231177" y="3556824"/>
                  <a:pt x="11229602" y="3556824"/>
                </a:cubicBezTo>
                <a:cubicBezTo>
                  <a:pt x="11230164" y="3556282"/>
                  <a:pt x="11230614" y="3555766"/>
                  <a:pt x="11231177" y="3555249"/>
                </a:cubicBezTo>
                <a:close/>
                <a:moveTo>
                  <a:pt x="10828125" y="3554732"/>
                </a:moveTo>
                <a:cubicBezTo>
                  <a:pt x="10829806" y="3554732"/>
                  <a:pt x="10831612" y="3554732"/>
                  <a:pt x="10833405" y="3554732"/>
                </a:cubicBezTo>
                <a:cubicBezTo>
                  <a:pt x="10832505" y="3555200"/>
                  <a:pt x="10831612" y="3555642"/>
                  <a:pt x="10830706" y="3556110"/>
                </a:cubicBezTo>
                <a:cubicBezTo>
                  <a:pt x="10829243" y="3555938"/>
                  <a:pt x="10827450" y="3555814"/>
                  <a:pt x="10826325" y="3555544"/>
                </a:cubicBezTo>
                <a:cubicBezTo>
                  <a:pt x="10825988" y="3555470"/>
                  <a:pt x="10827450" y="3555028"/>
                  <a:pt x="10828125" y="3554732"/>
                </a:cubicBezTo>
                <a:close/>
                <a:moveTo>
                  <a:pt x="11103685" y="3554658"/>
                </a:moveTo>
                <a:cubicBezTo>
                  <a:pt x="11104472" y="3554634"/>
                  <a:pt x="11105597" y="3555151"/>
                  <a:pt x="11106496" y="3555397"/>
                </a:cubicBezTo>
                <a:cubicBezTo>
                  <a:pt x="11103797" y="3555594"/>
                  <a:pt x="11100985" y="3555864"/>
                  <a:pt x="11098174" y="3555938"/>
                </a:cubicBezTo>
                <a:cubicBezTo>
                  <a:pt x="11097386" y="3555962"/>
                  <a:pt x="11096261" y="3555446"/>
                  <a:pt x="11095249" y="3555200"/>
                </a:cubicBezTo>
                <a:cubicBezTo>
                  <a:pt x="11098061" y="3555002"/>
                  <a:pt x="11100873" y="3554757"/>
                  <a:pt x="11103685" y="3554658"/>
                </a:cubicBezTo>
                <a:close/>
                <a:moveTo>
                  <a:pt x="10911545" y="3552396"/>
                </a:moveTo>
                <a:cubicBezTo>
                  <a:pt x="10913232" y="3553134"/>
                  <a:pt x="10915032" y="3553871"/>
                  <a:pt x="10916712" y="3554609"/>
                </a:cubicBezTo>
                <a:cubicBezTo>
                  <a:pt x="10906032" y="3555200"/>
                  <a:pt x="10895354" y="3555790"/>
                  <a:pt x="10884788" y="3556380"/>
                </a:cubicBezTo>
                <a:cubicBezTo>
                  <a:pt x="10884001" y="3555840"/>
                  <a:pt x="10883325" y="3555298"/>
                  <a:pt x="10882538" y="3554757"/>
                </a:cubicBezTo>
                <a:cubicBezTo>
                  <a:pt x="10892204" y="3553969"/>
                  <a:pt x="10901878" y="3553183"/>
                  <a:pt x="10911545" y="3552396"/>
                </a:cubicBezTo>
                <a:close/>
                <a:moveTo>
                  <a:pt x="11533050" y="3551363"/>
                </a:moveTo>
                <a:cubicBezTo>
                  <a:pt x="11535181" y="3551756"/>
                  <a:pt x="11539568" y="3552298"/>
                  <a:pt x="11539230" y="3552520"/>
                </a:cubicBezTo>
                <a:cubicBezTo>
                  <a:pt x="11538330" y="3553183"/>
                  <a:pt x="11535518" y="3553749"/>
                  <a:pt x="11533500" y="3554339"/>
                </a:cubicBezTo>
                <a:cubicBezTo>
                  <a:pt x="11531250" y="3553945"/>
                  <a:pt x="11526864" y="3553405"/>
                  <a:pt x="11527201" y="3553183"/>
                </a:cubicBezTo>
                <a:cubicBezTo>
                  <a:pt x="11528101" y="3552495"/>
                  <a:pt x="11530913" y="3551954"/>
                  <a:pt x="11533050" y="3551363"/>
                </a:cubicBezTo>
                <a:close/>
                <a:moveTo>
                  <a:pt x="11251416" y="3549421"/>
                </a:moveTo>
                <a:lnTo>
                  <a:pt x="11303242" y="3560708"/>
                </a:lnTo>
                <a:cubicBezTo>
                  <a:pt x="11307629" y="3549741"/>
                  <a:pt x="11307629" y="3549691"/>
                  <a:pt x="11361480" y="3549495"/>
                </a:cubicBezTo>
                <a:cubicBezTo>
                  <a:pt x="11382057" y="3549421"/>
                  <a:pt x="11402515" y="3549543"/>
                  <a:pt x="11422980" y="3549691"/>
                </a:cubicBezTo>
                <a:cubicBezTo>
                  <a:pt x="11430066" y="3549741"/>
                  <a:pt x="11437145" y="3550183"/>
                  <a:pt x="11446025" y="3551289"/>
                </a:cubicBezTo>
                <a:cubicBezTo>
                  <a:pt x="11393186" y="3548953"/>
                  <a:pt x="11384195" y="3560856"/>
                  <a:pt x="11345178" y="3562825"/>
                </a:cubicBezTo>
                <a:cubicBezTo>
                  <a:pt x="11346977" y="3563881"/>
                  <a:pt x="11348889" y="3564963"/>
                  <a:pt x="11350689" y="3566045"/>
                </a:cubicBezTo>
                <a:cubicBezTo>
                  <a:pt x="11376771" y="3565382"/>
                  <a:pt x="11402853" y="3564570"/>
                  <a:pt x="11429054" y="3564151"/>
                </a:cubicBezTo>
                <a:cubicBezTo>
                  <a:pt x="11453898" y="3563757"/>
                  <a:pt x="11483466" y="3558225"/>
                  <a:pt x="11500332" y="3566489"/>
                </a:cubicBezTo>
                <a:cubicBezTo>
                  <a:pt x="11468626" y="3569243"/>
                  <a:pt x="11438045" y="3573398"/>
                  <a:pt x="11405552" y="3574357"/>
                </a:cubicBezTo>
                <a:cubicBezTo>
                  <a:pt x="11362380" y="3575662"/>
                  <a:pt x="11317408" y="3574949"/>
                  <a:pt x="11273787" y="3573842"/>
                </a:cubicBezTo>
                <a:cubicBezTo>
                  <a:pt x="11267157" y="3573668"/>
                  <a:pt x="11257371" y="3566489"/>
                  <a:pt x="11260633" y="3563095"/>
                </a:cubicBezTo>
                <a:cubicBezTo>
                  <a:pt x="11267600" y="3555889"/>
                  <a:pt x="11270750" y="3556036"/>
                  <a:pt x="11251416" y="3549421"/>
                </a:cubicBezTo>
                <a:close/>
                <a:moveTo>
                  <a:pt x="11168446" y="3549346"/>
                </a:moveTo>
                <a:cubicBezTo>
                  <a:pt x="11178563" y="3557265"/>
                  <a:pt x="11178563" y="3557265"/>
                  <a:pt x="11129317" y="3554707"/>
                </a:cubicBezTo>
                <a:cubicBezTo>
                  <a:pt x="11147756" y="3552200"/>
                  <a:pt x="11157649" y="3550822"/>
                  <a:pt x="11168446" y="3549346"/>
                </a:cubicBezTo>
                <a:close/>
                <a:moveTo>
                  <a:pt x="10949205" y="3548215"/>
                </a:moveTo>
                <a:cubicBezTo>
                  <a:pt x="10976187" y="3549667"/>
                  <a:pt x="10995076" y="3550700"/>
                  <a:pt x="11012504" y="3551633"/>
                </a:cubicBezTo>
                <a:cubicBezTo>
                  <a:pt x="10977768" y="3556233"/>
                  <a:pt x="10963490" y="3557069"/>
                  <a:pt x="10949880" y="3554240"/>
                </a:cubicBezTo>
                <a:cubicBezTo>
                  <a:pt x="10945725" y="3553380"/>
                  <a:pt x="10949205" y="3550749"/>
                  <a:pt x="10949205" y="3548215"/>
                </a:cubicBezTo>
                <a:close/>
                <a:moveTo>
                  <a:pt x="9369478" y="3537297"/>
                </a:moveTo>
                <a:cubicBezTo>
                  <a:pt x="9370940" y="3537469"/>
                  <a:pt x="9372401" y="3537616"/>
                  <a:pt x="9373864" y="3537788"/>
                </a:cubicBezTo>
                <a:cubicBezTo>
                  <a:pt x="9373189" y="3538059"/>
                  <a:pt x="9372851" y="3538451"/>
                  <a:pt x="9371952" y="3538549"/>
                </a:cubicBezTo>
                <a:cubicBezTo>
                  <a:pt x="9370490" y="3538672"/>
                  <a:pt x="9368578" y="3538574"/>
                  <a:pt x="9366890" y="3538574"/>
                </a:cubicBezTo>
                <a:cubicBezTo>
                  <a:pt x="9367790" y="3538157"/>
                  <a:pt x="9368578" y="3537715"/>
                  <a:pt x="9369478" y="3537297"/>
                </a:cubicBezTo>
                <a:close/>
                <a:moveTo>
                  <a:pt x="9422997" y="3535180"/>
                </a:moveTo>
                <a:cubicBezTo>
                  <a:pt x="9428390" y="3535180"/>
                  <a:pt x="9433677" y="3535180"/>
                  <a:pt x="9439069" y="3535180"/>
                </a:cubicBezTo>
                <a:cubicBezTo>
                  <a:pt x="9439069" y="3535402"/>
                  <a:pt x="9439069" y="3535647"/>
                  <a:pt x="9439069" y="3535869"/>
                </a:cubicBezTo>
                <a:cubicBezTo>
                  <a:pt x="9433677" y="3535869"/>
                  <a:pt x="9428390" y="3535869"/>
                  <a:pt x="9422997" y="3535869"/>
                </a:cubicBezTo>
                <a:cubicBezTo>
                  <a:pt x="9422997" y="3535647"/>
                  <a:pt x="9422997" y="3535402"/>
                  <a:pt x="9422997" y="3535180"/>
                </a:cubicBezTo>
                <a:close/>
                <a:moveTo>
                  <a:pt x="9680568" y="3531222"/>
                </a:moveTo>
                <a:cubicBezTo>
                  <a:pt x="9681243" y="3531836"/>
                  <a:pt x="9681805" y="3532450"/>
                  <a:pt x="9682480" y="3533067"/>
                </a:cubicBezTo>
                <a:cubicBezTo>
                  <a:pt x="9666290" y="3533951"/>
                  <a:pt x="9649986" y="3534812"/>
                  <a:pt x="9633797" y="3535697"/>
                </a:cubicBezTo>
                <a:cubicBezTo>
                  <a:pt x="9632897" y="3534836"/>
                  <a:pt x="9631997" y="3533976"/>
                  <a:pt x="9631097" y="3533115"/>
                </a:cubicBezTo>
                <a:cubicBezTo>
                  <a:pt x="9647625" y="3532500"/>
                  <a:pt x="9664152" y="3531861"/>
                  <a:pt x="9680568" y="3531222"/>
                </a:cubicBezTo>
                <a:close/>
                <a:moveTo>
                  <a:pt x="9509679" y="3525639"/>
                </a:moveTo>
                <a:cubicBezTo>
                  <a:pt x="9530475" y="3535673"/>
                  <a:pt x="9530475" y="3535673"/>
                  <a:pt x="9475499" y="3536189"/>
                </a:cubicBezTo>
                <a:cubicBezTo>
                  <a:pt x="9488653" y="3532106"/>
                  <a:pt x="9498656" y="3529032"/>
                  <a:pt x="9509679" y="3525639"/>
                </a:cubicBezTo>
                <a:close/>
                <a:moveTo>
                  <a:pt x="9522676" y="3507659"/>
                </a:moveTo>
                <a:lnTo>
                  <a:pt x="9536999" y="3509948"/>
                </a:lnTo>
                <a:cubicBezTo>
                  <a:pt x="9535761" y="3510219"/>
                  <a:pt x="9534524" y="3510515"/>
                  <a:pt x="9533286" y="3510785"/>
                </a:cubicBezTo>
                <a:close/>
                <a:moveTo>
                  <a:pt x="9521635" y="3507353"/>
                </a:moveTo>
                <a:lnTo>
                  <a:pt x="9522676" y="3507659"/>
                </a:lnTo>
                <a:lnTo>
                  <a:pt x="9521345" y="3507447"/>
                </a:lnTo>
                <a:lnTo>
                  <a:pt x="9521540" y="3507365"/>
                </a:lnTo>
                <a:close/>
                <a:moveTo>
                  <a:pt x="9672582" y="3506431"/>
                </a:moveTo>
                <a:cubicBezTo>
                  <a:pt x="9679330" y="3508965"/>
                  <a:pt x="9687316" y="3511917"/>
                  <a:pt x="9698446" y="3516047"/>
                </a:cubicBezTo>
                <a:cubicBezTo>
                  <a:pt x="9669889" y="3516047"/>
                  <a:pt x="9647175" y="3516047"/>
                  <a:pt x="9619069" y="3516047"/>
                </a:cubicBezTo>
                <a:cubicBezTo>
                  <a:pt x="9638183" y="3512604"/>
                  <a:pt x="9654254" y="3509726"/>
                  <a:pt x="9672582" y="3506431"/>
                </a:cubicBezTo>
                <a:close/>
                <a:moveTo>
                  <a:pt x="0" y="0"/>
                </a:moveTo>
                <a:lnTo>
                  <a:pt x="12189279" y="0"/>
                </a:lnTo>
                <a:lnTo>
                  <a:pt x="12189279" y="3633668"/>
                </a:lnTo>
                <a:lnTo>
                  <a:pt x="12183330" y="3633677"/>
                </a:lnTo>
                <a:cubicBezTo>
                  <a:pt x="12173777" y="3631118"/>
                  <a:pt x="12164891" y="3628733"/>
                  <a:pt x="12153087" y="3625586"/>
                </a:cubicBezTo>
                <a:cubicBezTo>
                  <a:pt x="12144096" y="3628685"/>
                  <a:pt x="12137909" y="3630800"/>
                  <a:pt x="12127905" y="3634217"/>
                </a:cubicBezTo>
                <a:cubicBezTo>
                  <a:pt x="12121163" y="3630259"/>
                  <a:pt x="12116552" y="3627554"/>
                  <a:pt x="12112053" y="3624873"/>
                </a:cubicBezTo>
                <a:cubicBezTo>
                  <a:pt x="12129368" y="3623471"/>
                  <a:pt x="12142296" y="3622438"/>
                  <a:pt x="12155112" y="3621381"/>
                </a:cubicBezTo>
                <a:cubicBezTo>
                  <a:pt x="12154774" y="3620053"/>
                  <a:pt x="12154325" y="3618724"/>
                  <a:pt x="12153987" y="3617397"/>
                </a:cubicBezTo>
                <a:cubicBezTo>
                  <a:pt x="12036163" y="3614618"/>
                  <a:pt x="11917999" y="3613953"/>
                  <a:pt x="11796575" y="3615772"/>
                </a:cubicBezTo>
                <a:cubicBezTo>
                  <a:pt x="11800062" y="3620200"/>
                  <a:pt x="11802311" y="3623102"/>
                  <a:pt x="11805574" y="3627234"/>
                </a:cubicBezTo>
                <a:cubicBezTo>
                  <a:pt x="11767126" y="3626667"/>
                  <a:pt x="11734183" y="3626200"/>
                  <a:pt x="11701127" y="3625708"/>
                </a:cubicBezTo>
                <a:cubicBezTo>
                  <a:pt x="11693597" y="3625536"/>
                  <a:pt x="11686061" y="3625364"/>
                  <a:pt x="11678532" y="3625192"/>
                </a:cubicBezTo>
                <a:cubicBezTo>
                  <a:pt x="11652443" y="3626791"/>
                  <a:pt x="11626249" y="3628414"/>
                  <a:pt x="11595331" y="3630308"/>
                </a:cubicBezTo>
                <a:lnTo>
                  <a:pt x="11589720" y="3618027"/>
                </a:lnTo>
                <a:lnTo>
                  <a:pt x="11603654" y="3605469"/>
                </a:lnTo>
                <a:cubicBezTo>
                  <a:pt x="11638953" y="3606083"/>
                  <a:pt x="11676620" y="3605812"/>
                  <a:pt x="11711919" y="3607634"/>
                </a:cubicBezTo>
                <a:cubicBezTo>
                  <a:pt x="11738570" y="3609034"/>
                  <a:pt x="11743962" y="3606477"/>
                  <a:pt x="11757340" y="3600820"/>
                </a:cubicBezTo>
                <a:cubicBezTo>
                  <a:pt x="11716418" y="3599786"/>
                  <a:pt x="11682238" y="3598903"/>
                  <a:pt x="11648176" y="3598042"/>
                </a:cubicBezTo>
                <a:cubicBezTo>
                  <a:pt x="11648288" y="3597377"/>
                  <a:pt x="11648288" y="3596713"/>
                  <a:pt x="11648288" y="3596049"/>
                </a:cubicBezTo>
                <a:cubicBezTo>
                  <a:pt x="11666053" y="3595140"/>
                  <a:pt x="11683699" y="3594228"/>
                  <a:pt x="11695278" y="3593639"/>
                </a:cubicBezTo>
                <a:cubicBezTo>
                  <a:pt x="11682012" y="3587245"/>
                  <a:pt x="11670208" y="3581614"/>
                  <a:pt x="11660654" y="3577014"/>
                </a:cubicBezTo>
                <a:cubicBezTo>
                  <a:pt x="11638728" y="3575514"/>
                  <a:pt x="11619169" y="3574456"/>
                  <a:pt x="11600618" y="3572833"/>
                </a:cubicBezTo>
                <a:cubicBezTo>
                  <a:pt x="11575323" y="3570620"/>
                  <a:pt x="11566549" y="3573450"/>
                  <a:pt x="11561832" y="3578047"/>
                </a:cubicBezTo>
                <a:cubicBezTo>
                  <a:pt x="11574310" y="3581318"/>
                  <a:pt x="11586676" y="3584564"/>
                  <a:pt x="11606016" y="3589631"/>
                </a:cubicBezTo>
                <a:cubicBezTo>
                  <a:pt x="11570823" y="3589631"/>
                  <a:pt x="11546991" y="3589631"/>
                  <a:pt x="11512923" y="3589631"/>
                </a:cubicBezTo>
                <a:cubicBezTo>
                  <a:pt x="11533276" y="3594205"/>
                  <a:pt x="11546428" y="3597181"/>
                  <a:pt x="11566999" y="3601830"/>
                </a:cubicBezTo>
                <a:cubicBezTo>
                  <a:pt x="11526414" y="3600353"/>
                  <a:pt x="11497632" y="3599344"/>
                  <a:pt x="11473913" y="3598484"/>
                </a:cubicBezTo>
                <a:cubicBezTo>
                  <a:pt x="11485266" y="3594623"/>
                  <a:pt x="11499432" y="3591697"/>
                  <a:pt x="11502357" y="3588303"/>
                </a:cubicBezTo>
                <a:cubicBezTo>
                  <a:pt x="11505956" y="3584146"/>
                  <a:pt x="11500219" y="3579572"/>
                  <a:pt x="11498420" y="3575195"/>
                </a:cubicBezTo>
                <a:cubicBezTo>
                  <a:pt x="11514273" y="3573940"/>
                  <a:pt x="11527651" y="3572883"/>
                  <a:pt x="11542379" y="3571702"/>
                </a:cubicBezTo>
                <a:cubicBezTo>
                  <a:pt x="11538442" y="3568530"/>
                  <a:pt x="11535406" y="3566022"/>
                  <a:pt x="11531250" y="3562653"/>
                </a:cubicBezTo>
                <a:cubicBezTo>
                  <a:pt x="11570149" y="3562653"/>
                  <a:pt x="11604884" y="3562653"/>
                  <a:pt x="11645477" y="3562653"/>
                </a:cubicBezTo>
                <a:cubicBezTo>
                  <a:pt x="11649076" y="3560782"/>
                  <a:pt x="11656155" y="3557242"/>
                  <a:pt x="11664697" y="3552987"/>
                </a:cubicBezTo>
                <a:cubicBezTo>
                  <a:pt x="11644801" y="3552076"/>
                  <a:pt x="11629736" y="3551388"/>
                  <a:pt x="11614783" y="3550700"/>
                </a:cubicBezTo>
                <a:cubicBezTo>
                  <a:pt x="11615008" y="3549864"/>
                  <a:pt x="11615233" y="3549003"/>
                  <a:pt x="11615458" y="3548166"/>
                </a:cubicBezTo>
                <a:cubicBezTo>
                  <a:pt x="11739913" y="3545707"/>
                  <a:pt x="11864937" y="3547085"/>
                  <a:pt x="11992428" y="3547405"/>
                </a:cubicBezTo>
                <a:cubicBezTo>
                  <a:pt x="11990290" y="3538648"/>
                  <a:pt x="11962296" y="3539264"/>
                  <a:pt x="11939927" y="3539436"/>
                </a:cubicBezTo>
                <a:cubicBezTo>
                  <a:pt x="11838854" y="3540199"/>
                  <a:pt x="11738456" y="3536041"/>
                  <a:pt x="11637041" y="3537814"/>
                </a:cubicBezTo>
                <a:cubicBezTo>
                  <a:pt x="11618713" y="3538133"/>
                  <a:pt x="11592075" y="3539214"/>
                  <a:pt x="11577566" y="3533386"/>
                </a:cubicBezTo>
                <a:cubicBezTo>
                  <a:pt x="11573298" y="3531714"/>
                  <a:pt x="11554858" y="3530903"/>
                  <a:pt x="11543279" y="3531050"/>
                </a:cubicBezTo>
                <a:cubicBezTo>
                  <a:pt x="11506961" y="3531492"/>
                  <a:pt x="11469414" y="3531540"/>
                  <a:pt x="11434784" y="3533632"/>
                </a:cubicBezTo>
                <a:cubicBezTo>
                  <a:pt x="11393524" y="3536115"/>
                  <a:pt x="11362717" y="3528983"/>
                  <a:pt x="11324719" y="3529746"/>
                </a:cubicBezTo>
                <a:cubicBezTo>
                  <a:pt x="11306167" y="3530115"/>
                  <a:pt x="11287503" y="3530361"/>
                  <a:pt x="11268843" y="3530435"/>
                </a:cubicBezTo>
                <a:cubicBezTo>
                  <a:pt x="11192167" y="3530729"/>
                  <a:pt x="11115151" y="3532180"/>
                  <a:pt x="11039149" y="3530729"/>
                </a:cubicBezTo>
                <a:cubicBezTo>
                  <a:pt x="10990922" y="3529819"/>
                  <a:pt x="10946512" y="3531320"/>
                  <a:pt x="10901090" y="3533361"/>
                </a:cubicBezTo>
                <a:cubicBezTo>
                  <a:pt x="10886700" y="3534001"/>
                  <a:pt x="10872646" y="3535058"/>
                  <a:pt x="10859936" y="3535845"/>
                </a:cubicBezTo>
                <a:cubicBezTo>
                  <a:pt x="10820589" y="3529230"/>
                  <a:pt x="10821376" y="3529893"/>
                  <a:pt x="10778991" y="3532599"/>
                </a:cubicBezTo>
                <a:cubicBezTo>
                  <a:pt x="10734357" y="3535451"/>
                  <a:pt x="10690623" y="3542092"/>
                  <a:pt x="10640034" y="3535156"/>
                </a:cubicBezTo>
                <a:cubicBezTo>
                  <a:pt x="10630023" y="3533779"/>
                  <a:pt x="10603041" y="3535008"/>
                  <a:pt x="10594387" y="3537100"/>
                </a:cubicBezTo>
                <a:cubicBezTo>
                  <a:pt x="10568748" y="3543297"/>
                  <a:pt x="10541879" y="3542411"/>
                  <a:pt x="10513210" y="3539559"/>
                </a:cubicBezTo>
                <a:cubicBezTo>
                  <a:pt x="10479367" y="3536189"/>
                  <a:pt x="10445081" y="3536485"/>
                  <a:pt x="10410338" y="3537666"/>
                </a:cubicBezTo>
                <a:cubicBezTo>
                  <a:pt x="10409439" y="3540100"/>
                  <a:pt x="10408875" y="3541918"/>
                  <a:pt x="10407526" y="3545904"/>
                </a:cubicBezTo>
                <a:cubicBezTo>
                  <a:pt x="10351763" y="3537764"/>
                  <a:pt x="10301054" y="3543149"/>
                  <a:pt x="10249228" y="3544601"/>
                </a:cubicBezTo>
                <a:cubicBezTo>
                  <a:pt x="10234050" y="3545043"/>
                  <a:pt x="10217185" y="3542854"/>
                  <a:pt x="10197403" y="3541648"/>
                </a:cubicBezTo>
                <a:cubicBezTo>
                  <a:pt x="10195603" y="3543100"/>
                  <a:pt x="10192566" y="3545534"/>
                  <a:pt x="10187504" y="3549470"/>
                </a:cubicBezTo>
                <a:cubicBezTo>
                  <a:pt x="10230563" y="3549470"/>
                  <a:pt x="10267668" y="3549913"/>
                  <a:pt x="10304541" y="3549346"/>
                </a:cubicBezTo>
                <a:cubicBezTo>
                  <a:pt x="10341984" y="3548780"/>
                  <a:pt x="10379420" y="3554486"/>
                  <a:pt x="10416637" y="3549346"/>
                </a:cubicBezTo>
                <a:cubicBezTo>
                  <a:pt x="10516697" y="3550895"/>
                  <a:pt x="10615632" y="3545461"/>
                  <a:pt x="10715805" y="3546937"/>
                </a:cubicBezTo>
                <a:cubicBezTo>
                  <a:pt x="10769437" y="3547723"/>
                  <a:pt x="10783040" y="3550503"/>
                  <a:pt x="10780679" y="3562873"/>
                </a:cubicBezTo>
                <a:cubicBezTo>
                  <a:pt x="10822388" y="3565283"/>
                  <a:pt x="10863536" y="3564398"/>
                  <a:pt x="10904908" y="3560708"/>
                </a:cubicBezTo>
                <a:cubicBezTo>
                  <a:pt x="10924585" y="3569169"/>
                  <a:pt x="10881526" y="3572145"/>
                  <a:pt x="10879164" y="3577408"/>
                </a:cubicBezTo>
                <a:cubicBezTo>
                  <a:pt x="10886474" y="3585647"/>
                  <a:pt x="10943925" y="3573890"/>
                  <a:pt x="10942350" y="3585154"/>
                </a:cubicBezTo>
                <a:cubicBezTo>
                  <a:pt x="10889955" y="3585154"/>
                  <a:pt x="10839704" y="3585154"/>
                  <a:pt x="10789446" y="3585154"/>
                </a:cubicBezTo>
                <a:cubicBezTo>
                  <a:pt x="10789108" y="3584515"/>
                  <a:pt x="10788882" y="3583851"/>
                  <a:pt x="10788546" y="3583211"/>
                </a:cubicBezTo>
                <a:cubicBezTo>
                  <a:pt x="10806535" y="3581220"/>
                  <a:pt x="10824638" y="3579228"/>
                  <a:pt x="10849033" y="3576548"/>
                </a:cubicBezTo>
                <a:cubicBezTo>
                  <a:pt x="10788658" y="3568530"/>
                  <a:pt x="10715130" y="3577580"/>
                  <a:pt x="10671508" y="3565135"/>
                </a:cubicBezTo>
                <a:cubicBezTo>
                  <a:pt x="10697027" y="3563905"/>
                  <a:pt x="10722778" y="3562701"/>
                  <a:pt x="10748636" y="3561471"/>
                </a:cubicBezTo>
                <a:cubicBezTo>
                  <a:pt x="10689497" y="3552889"/>
                  <a:pt x="10633397" y="3560021"/>
                  <a:pt x="10573473" y="3559652"/>
                </a:cubicBezTo>
                <a:cubicBezTo>
                  <a:pt x="10573473" y="3564938"/>
                  <a:pt x="10573473" y="3569317"/>
                  <a:pt x="10573473" y="3573694"/>
                </a:cubicBezTo>
                <a:cubicBezTo>
                  <a:pt x="10558069" y="3577605"/>
                  <a:pt x="10547728" y="3581982"/>
                  <a:pt x="10539855" y="3586556"/>
                </a:cubicBezTo>
                <a:cubicBezTo>
                  <a:pt x="10527263" y="3593860"/>
                  <a:pt x="10508155" y="3591697"/>
                  <a:pt x="10487690" y="3588623"/>
                </a:cubicBezTo>
                <a:lnTo>
                  <a:pt x="10488028" y="3588549"/>
                </a:lnTo>
                <a:cubicBezTo>
                  <a:pt x="10467114" y="3590859"/>
                  <a:pt x="10446986" y="3594648"/>
                  <a:pt x="10425066" y="3595213"/>
                </a:cubicBezTo>
                <a:cubicBezTo>
                  <a:pt x="10362554" y="3596861"/>
                  <a:pt x="10299375" y="3597255"/>
                  <a:pt x="10236413" y="3597968"/>
                </a:cubicBezTo>
                <a:cubicBezTo>
                  <a:pt x="10225509" y="3598091"/>
                  <a:pt x="10213811" y="3597648"/>
                  <a:pt x="10203695" y="3596762"/>
                </a:cubicBezTo>
                <a:cubicBezTo>
                  <a:pt x="10176825" y="3594426"/>
                  <a:pt x="10150631" y="3591721"/>
                  <a:pt x="10118250" y="3588574"/>
                </a:cubicBezTo>
                <a:cubicBezTo>
                  <a:pt x="10180087" y="3588574"/>
                  <a:pt x="10236525" y="3589532"/>
                  <a:pt x="10291951" y="3588303"/>
                </a:cubicBezTo>
                <a:cubicBezTo>
                  <a:pt x="10344234" y="3587146"/>
                  <a:pt x="10401571" y="3590122"/>
                  <a:pt x="10461489" y="3580949"/>
                </a:cubicBezTo>
                <a:cubicBezTo>
                  <a:pt x="10435190" y="3579548"/>
                  <a:pt x="10421691" y="3578293"/>
                  <a:pt x="10408201" y="3578244"/>
                </a:cubicBezTo>
                <a:cubicBezTo>
                  <a:pt x="10364016" y="3578047"/>
                  <a:pt x="10319607" y="3578760"/>
                  <a:pt x="10275536" y="3578194"/>
                </a:cubicBezTo>
                <a:cubicBezTo>
                  <a:pt x="10250465" y="3577875"/>
                  <a:pt x="10219998" y="3577309"/>
                  <a:pt x="10202345" y="3574112"/>
                </a:cubicBezTo>
                <a:cubicBezTo>
                  <a:pt x="10175813" y="3569268"/>
                  <a:pt x="10151080" y="3569268"/>
                  <a:pt x="10120049" y="3569391"/>
                </a:cubicBezTo>
                <a:cubicBezTo>
                  <a:pt x="10088006" y="3569514"/>
                  <a:pt x="10055850" y="3566881"/>
                  <a:pt x="10023583" y="3565825"/>
                </a:cubicBezTo>
                <a:cubicBezTo>
                  <a:pt x="9989633" y="3564693"/>
                  <a:pt x="9955341" y="3563979"/>
                  <a:pt x="9921161" y="3563095"/>
                </a:cubicBezTo>
                <a:cubicBezTo>
                  <a:pt x="9913293" y="3569686"/>
                  <a:pt x="9891929" y="3562307"/>
                  <a:pt x="9880237" y="3564988"/>
                </a:cubicBezTo>
                <a:cubicBezTo>
                  <a:pt x="9879901" y="3566686"/>
                  <a:pt x="9879563" y="3568382"/>
                  <a:pt x="9879563" y="3568258"/>
                </a:cubicBezTo>
                <a:cubicBezTo>
                  <a:pt x="9854943" y="3566760"/>
                  <a:pt x="9831891" y="3564545"/>
                  <a:pt x="9808060" y="3564078"/>
                </a:cubicBezTo>
                <a:cubicBezTo>
                  <a:pt x="9750834" y="3562923"/>
                  <a:pt x="9693384" y="3562602"/>
                  <a:pt x="9649424" y="3562086"/>
                </a:cubicBezTo>
                <a:cubicBezTo>
                  <a:pt x="9634809" y="3557388"/>
                  <a:pt x="9629860" y="3553945"/>
                  <a:pt x="9619969" y="3553011"/>
                </a:cubicBezTo>
                <a:cubicBezTo>
                  <a:pt x="9595798" y="3550749"/>
                  <a:pt x="9588712" y="3546888"/>
                  <a:pt x="9584439" y="3540494"/>
                </a:cubicBezTo>
                <a:cubicBezTo>
                  <a:pt x="9668308" y="3537198"/>
                  <a:pt x="9754208" y="3543641"/>
                  <a:pt x="9831555" y="3535819"/>
                </a:cubicBezTo>
                <a:cubicBezTo>
                  <a:pt x="9802892" y="3533927"/>
                  <a:pt x="9859436" y="3528393"/>
                  <a:pt x="9826162" y="3526967"/>
                </a:cubicBezTo>
                <a:cubicBezTo>
                  <a:pt x="9795806" y="3525663"/>
                  <a:pt x="9816496" y="3521385"/>
                  <a:pt x="9812783" y="3517597"/>
                </a:cubicBezTo>
                <a:cubicBezTo>
                  <a:pt x="9790295" y="3516834"/>
                  <a:pt x="9761625" y="3517547"/>
                  <a:pt x="9744535" y="3514818"/>
                </a:cubicBezTo>
                <a:cubicBezTo>
                  <a:pt x="9726890" y="3511965"/>
                  <a:pt x="9720366" y="3505768"/>
                  <a:pt x="9709237" y="3501168"/>
                </a:cubicBezTo>
                <a:cubicBezTo>
                  <a:pt x="9660665" y="3501587"/>
                  <a:pt x="9610639" y="3502030"/>
                  <a:pt x="9560606" y="3502374"/>
                </a:cubicBezTo>
                <a:lnTo>
                  <a:pt x="9521635" y="3507353"/>
                </a:lnTo>
                <a:lnTo>
                  <a:pt x="9521596" y="3507342"/>
                </a:lnTo>
                <a:lnTo>
                  <a:pt x="9521540" y="3507365"/>
                </a:lnTo>
                <a:lnTo>
                  <a:pt x="9521146" y="3507416"/>
                </a:lnTo>
                <a:lnTo>
                  <a:pt x="9521345" y="3507447"/>
                </a:lnTo>
                <a:lnTo>
                  <a:pt x="9493376" y="3519171"/>
                </a:lnTo>
                <a:cubicBezTo>
                  <a:pt x="9451442" y="3517031"/>
                  <a:pt x="9406132" y="3514720"/>
                  <a:pt x="9358799" y="3512311"/>
                </a:cubicBezTo>
                <a:cubicBezTo>
                  <a:pt x="9370152" y="3510343"/>
                  <a:pt x="9379707" y="3508719"/>
                  <a:pt x="9393872" y="3506283"/>
                </a:cubicBezTo>
                <a:cubicBezTo>
                  <a:pt x="9367678" y="3504317"/>
                  <a:pt x="9347220" y="3502793"/>
                  <a:pt x="9326755" y="3501242"/>
                </a:cubicBezTo>
                <a:cubicBezTo>
                  <a:pt x="9311015" y="3503750"/>
                  <a:pt x="9285608" y="3505768"/>
                  <a:pt x="9283809" y="3508498"/>
                </a:cubicBezTo>
                <a:cubicBezTo>
                  <a:pt x="9280209" y="3514154"/>
                  <a:pt x="9264131" y="3516441"/>
                  <a:pt x="9246703" y="3518286"/>
                </a:cubicBezTo>
                <a:cubicBezTo>
                  <a:pt x="9214554" y="3521705"/>
                  <a:pt x="9222533" y="3526401"/>
                  <a:pt x="9241086" y="3532033"/>
                </a:cubicBezTo>
                <a:cubicBezTo>
                  <a:pt x="9209605" y="3531714"/>
                  <a:pt x="9186223" y="3531492"/>
                  <a:pt x="9162722" y="3531271"/>
                </a:cubicBezTo>
                <a:cubicBezTo>
                  <a:pt x="9167221" y="3528934"/>
                  <a:pt x="9172844" y="3528345"/>
                  <a:pt x="9178687" y="3528123"/>
                </a:cubicBezTo>
                <a:cubicBezTo>
                  <a:pt x="9184754" y="3527902"/>
                  <a:pt x="9191165" y="3528074"/>
                  <a:pt x="9199039" y="3528074"/>
                </a:cubicBezTo>
                <a:cubicBezTo>
                  <a:pt x="9183074" y="3518286"/>
                  <a:pt x="9183074" y="3518286"/>
                  <a:pt x="9122924" y="3509530"/>
                </a:cubicBezTo>
                <a:cubicBezTo>
                  <a:pt x="9068398" y="3511178"/>
                  <a:pt x="9019376" y="3512653"/>
                  <a:pt x="8970356" y="3514129"/>
                </a:cubicBezTo>
                <a:cubicBezTo>
                  <a:pt x="8970806" y="3514942"/>
                  <a:pt x="8971143" y="3515752"/>
                  <a:pt x="8971593" y="3516564"/>
                </a:cubicBezTo>
                <a:cubicBezTo>
                  <a:pt x="9010604" y="3517130"/>
                  <a:pt x="9049507" y="3517695"/>
                  <a:pt x="9095492" y="3518360"/>
                </a:cubicBezTo>
                <a:cubicBezTo>
                  <a:pt x="9077277" y="3524484"/>
                  <a:pt x="9068960" y="3529672"/>
                  <a:pt x="9052207" y="3532278"/>
                </a:cubicBezTo>
                <a:cubicBezTo>
                  <a:pt x="9035342" y="3534885"/>
                  <a:pt x="9010160" y="3534934"/>
                  <a:pt x="8988683" y="3536091"/>
                </a:cubicBezTo>
                <a:cubicBezTo>
                  <a:pt x="8989358" y="3536976"/>
                  <a:pt x="8990145" y="3537862"/>
                  <a:pt x="8990932" y="3538746"/>
                </a:cubicBezTo>
                <a:cubicBezTo>
                  <a:pt x="9002736" y="3538624"/>
                  <a:pt x="9014541" y="3538476"/>
                  <a:pt x="9026350" y="3538402"/>
                </a:cubicBezTo>
                <a:cubicBezTo>
                  <a:pt x="9052207" y="3538255"/>
                  <a:pt x="9078514" y="3537370"/>
                  <a:pt x="9103583" y="3538205"/>
                </a:cubicBezTo>
                <a:cubicBezTo>
                  <a:pt x="9132253" y="3539165"/>
                  <a:pt x="9157772" y="3539509"/>
                  <a:pt x="9184867" y="3536362"/>
                </a:cubicBezTo>
                <a:cubicBezTo>
                  <a:pt x="9213204" y="3533067"/>
                  <a:pt x="9242323" y="3534247"/>
                  <a:pt x="9279646" y="3538746"/>
                </a:cubicBezTo>
                <a:cubicBezTo>
                  <a:pt x="9221071" y="3540321"/>
                  <a:pt x="9173963" y="3541575"/>
                  <a:pt x="9119324" y="3543051"/>
                </a:cubicBezTo>
                <a:cubicBezTo>
                  <a:pt x="9132590" y="3547060"/>
                  <a:pt x="9140913" y="3549569"/>
                  <a:pt x="9149230" y="3552076"/>
                </a:cubicBezTo>
                <a:cubicBezTo>
                  <a:pt x="9152155" y="3550871"/>
                  <a:pt x="9154967" y="3549691"/>
                  <a:pt x="9157772" y="3548486"/>
                </a:cubicBezTo>
                <a:cubicBezTo>
                  <a:pt x="9186110" y="3548338"/>
                  <a:pt x="9214554" y="3548191"/>
                  <a:pt x="9242885" y="3548092"/>
                </a:cubicBezTo>
                <a:cubicBezTo>
                  <a:pt x="9266830" y="3548019"/>
                  <a:pt x="9292912" y="3549371"/>
                  <a:pt x="9314276" y="3547699"/>
                </a:cubicBezTo>
                <a:cubicBezTo>
                  <a:pt x="9388030" y="3541944"/>
                  <a:pt x="9464033" y="3541993"/>
                  <a:pt x="9540366" y="3541944"/>
                </a:cubicBezTo>
                <a:cubicBezTo>
                  <a:pt x="9545203" y="3541944"/>
                  <a:pt x="9550039" y="3542706"/>
                  <a:pt x="9555769" y="3543174"/>
                </a:cubicBezTo>
                <a:cubicBezTo>
                  <a:pt x="9551164" y="3545166"/>
                  <a:pt x="9547452" y="3546814"/>
                  <a:pt x="9543515" y="3548510"/>
                </a:cubicBezTo>
                <a:cubicBezTo>
                  <a:pt x="9564430" y="3552495"/>
                  <a:pt x="9584663" y="3556356"/>
                  <a:pt x="9608164" y="3560831"/>
                </a:cubicBezTo>
                <a:cubicBezTo>
                  <a:pt x="9590287" y="3563095"/>
                  <a:pt x="9577809" y="3564742"/>
                  <a:pt x="9565217" y="3566317"/>
                </a:cubicBezTo>
                <a:cubicBezTo>
                  <a:pt x="9524963" y="3571332"/>
                  <a:pt x="9453909" y="3569636"/>
                  <a:pt x="9430864" y="3561298"/>
                </a:cubicBezTo>
                <a:cubicBezTo>
                  <a:pt x="9413099" y="3554855"/>
                  <a:pt x="9389380" y="3553552"/>
                  <a:pt x="9362279" y="3553036"/>
                </a:cubicBezTo>
                <a:cubicBezTo>
                  <a:pt x="9325518" y="3552323"/>
                  <a:pt x="9288308" y="3552323"/>
                  <a:pt x="9251315" y="3552396"/>
                </a:cubicBezTo>
                <a:cubicBezTo>
                  <a:pt x="9228607" y="3552445"/>
                  <a:pt x="9205893" y="3553208"/>
                  <a:pt x="9179811" y="3553700"/>
                </a:cubicBezTo>
                <a:cubicBezTo>
                  <a:pt x="9200726" y="3557388"/>
                  <a:pt x="9217697" y="3560388"/>
                  <a:pt x="9235912" y="3563587"/>
                </a:cubicBezTo>
                <a:cubicBezTo>
                  <a:pt x="9228157" y="3564988"/>
                  <a:pt x="9226808" y="3565406"/>
                  <a:pt x="9225234" y="3565480"/>
                </a:cubicBezTo>
                <a:cubicBezTo>
                  <a:pt x="9212642" y="3566071"/>
                  <a:pt x="9199826" y="3566587"/>
                  <a:pt x="9186785" y="3567127"/>
                </a:cubicBezTo>
                <a:cubicBezTo>
                  <a:pt x="9207805" y="3571185"/>
                  <a:pt x="9207805" y="3571185"/>
                  <a:pt x="9199939" y="3578047"/>
                </a:cubicBezTo>
                <a:cubicBezTo>
                  <a:pt x="9164071" y="3573227"/>
                  <a:pt x="9127535" y="3568332"/>
                  <a:pt x="9089981" y="3563316"/>
                </a:cubicBezTo>
                <a:cubicBezTo>
                  <a:pt x="9107183" y="3561619"/>
                  <a:pt x="9122248" y="3560095"/>
                  <a:pt x="9146756" y="3557659"/>
                </a:cubicBezTo>
                <a:cubicBezTo>
                  <a:pt x="9085256" y="3550725"/>
                  <a:pt x="9042534" y="3553356"/>
                  <a:pt x="9006898" y="3562357"/>
                </a:cubicBezTo>
                <a:cubicBezTo>
                  <a:pt x="8977892" y="3555642"/>
                  <a:pt x="9017914" y="3552520"/>
                  <a:pt x="9016902" y="3545756"/>
                </a:cubicBezTo>
                <a:cubicBezTo>
                  <a:pt x="8999137" y="3546272"/>
                  <a:pt x="8983734" y="3546716"/>
                  <a:pt x="8968894" y="3547134"/>
                </a:cubicBezTo>
                <a:cubicBezTo>
                  <a:pt x="8971256" y="3553306"/>
                  <a:pt x="8973055" y="3557905"/>
                  <a:pt x="8975080" y="3562946"/>
                </a:cubicBezTo>
                <a:cubicBezTo>
                  <a:pt x="8947985" y="3561988"/>
                  <a:pt x="8926396" y="3561225"/>
                  <a:pt x="8905375" y="3560462"/>
                </a:cubicBezTo>
                <a:cubicBezTo>
                  <a:pt x="8909088" y="3556184"/>
                  <a:pt x="8912343" y="3552323"/>
                  <a:pt x="8916392" y="3547577"/>
                </a:cubicBezTo>
                <a:cubicBezTo>
                  <a:pt x="8894135" y="3547577"/>
                  <a:pt x="8875470" y="3547577"/>
                  <a:pt x="8856805" y="3547577"/>
                </a:cubicBezTo>
                <a:cubicBezTo>
                  <a:pt x="8856130" y="3546863"/>
                  <a:pt x="8855455" y="3546149"/>
                  <a:pt x="8854780" y="3545436"/>
                </a:cubicBezTo>
                <a:cubicBezTo>
                  <a:pt x="8876032" y="3543568"/>
                  <a:pt x="8897277" y="3541673"/>
                  <a:pt x="8918417" y="3539805"/>
                </a:cubicBezTo>
                <a:cubicBezTo>
                  <a:pt x="8911219" y="3528616"/>
                  <a:pt x="8910881" y="3529057"/>
                  <a:pt x="8961364" y="3530582"/>
                </a:cubicBezTo>
                <a:cubicBezTo>
                  <a:pt x="8982946" y="3531222"/>
                  <a:pt x="9005886" y="3529574"/>
                  <a:pt x="9028255" y="3528983"/>
                </a:cubicBezTo>
                <a:cubicBezTo>
                  <a:pt x="9028369" y="3528098"/>
                  <a:pt x="9028369" y="3527238"/>
                  <a:pt x="9028369" y="3526377"/>
                </a:cubicBezTo>
                <a:cubicBezTo>
                  <a:pt x="9019152" y="3525490"/>
                  <a:pt x="9009485" y="3523720"/>
                  <a:pt x="9000711" y="3523892"/>
                </a:cubicBezTo>
                <a:cubicBezTo>
                  <a:pt x="8940112" y="3525147"/>
                  <a:pt x="8878388" y="3518729"/>
                  <a:pt x="8818357" y="3525074"/>
                </a:cubicBezTo>
                <a:cubicBezTo>
                  <a:pt x="8814195" y="3525490"/>
                  <a:pt x="8807447" y="3524828"/>
                  <a:pt x="8801941" y="3524582"/>
                </a:cubicBezTo>
                <a:cubicBezTo>
                  <a:pt x="8772822" y="3523253"/>
                  <a:pt x="8743816" y="3521877"/>
                  <a:pt x="8714023" y="3520498"/>
                </a:cubicBezTo>
                <a:cubicBezTo>
                  <a:pt x="8699631" y="3516834"/>
                  <a:pt x="8705137" y="3510243"/>
                  <a:pt x="8674330" y="3507267"/>
                </a:cubicBezTo>
                <a:cubicBezTo>
                  <a:pt x="8670176" y="3513145"/>
                  <a:pt x="8666576" y="3518089"/>
                  <a:pt x="8663652" y="3522098"/>
                </a:cubicBezTo>
                <a:cubicBezTo>
                  <a:pt x="8681754" y="3527017"/>
                  <a:pt x="8697607" y="3531320"/>
                  <a:pt x="8714135" y="3535819"/>
                </a:cubicBezTo>
                <a:cubicBezTo>
                  <a:pt x="8740217" y="3535427"/>
                  <a:pt x="8768549" y="3535033"/>
                  <a:pt x="8796767" y="3534617"/>
                </a:cubicBezTo>
                <a:cubicBezTo>
                  <a:pt x="8793843" y="3536263"/>
                  <a:pt x="8787888" y="3536780"/>
                  <a:pt x="8788113" y="3536928"/>
                </a:cubicBezTo>
                <a:cubicBezTo>
                  <a:pt x="8793955" y="3541377"/>
                  <a:pt x="8796655" y="3546346"/>
                  <a:pt x="8808009" y="3550036"/>
                </a:cubicBezTo>
                <a:cubicBezTo>
                  <a:pt x="8817232" y="3553036"/>
                  <a:pt x="8837127" y="3554486"/>
                  <a:pt x="8852980" y="3556725"/>
                </a:cubicBezTo>
                <a:cubicBezTo>
                  <a:pt x="8858829" y="3562037"/>
                  <a:pt x="8850393" y="3565529"/>
                  <a:pt x="8823749" y="3565850"/>
                </a:cubicBezTo>
                <a:cubicBezTo>
                  <a:pt x="8811046" y="3566022"/>
                  <a:pt x="8798004" y="3565111"/>
                  <a:pt x="8785076" y="3564791"/>
                </a:cubicBezTo>
                <a:cubicBezTo>
                  <a:pt x="8754607" y="3564053"/>
                  <a:pt x="8723576" y="3562233"/>
                  <a:pt x="8687934" y="3566955"/>
                </a:cubicBezTo>
                <a:cubicBezTo>
                  <a:pt x="8703118" y="3569219"/>
                  <a:pt x="8712335" y="3571185"/>
                  <a:pt x="8723352" y="3572022"/>
                </a:cubicBezTo>
                <a:cubicBezTo>
                  <a:pt x="8733693" y="3572809"/>
                  <a:pt x="8745954" y="3572416"/>
                  <a:pt x="8765961" y="3572661"/>
                </a:cubicBezTo>
                <a:cubicBezTo>
                  <a:pt x="8745278" y="3576645"/>
                  <a:pt x="8731788" y="3579253"/>
                  <a:pt x="8718627" y="3581785"/>
                </a:cubicBezTo>
                <a:cubicBezTo>
                  <a:pt x="8749321" y="3592509"/>
                  <a:pt x="8786088" y="3594228"/>
                  <a:pt x="8838702" y="3587466"/>
                </a:cubicBezTo>
                <a:cubicBezTo>
                  <a:pt x="8827124" y="3586507"/>
                  <a:pt x="8817007" y="3585696"/>
                  <a:pt x="8800479" y="3584318"/>
                </a:cubicBezTo>
                <a:cubicBezTo>
                  <a:pt x="8870409" y="3583334"/>
                  <a:pt x="8869958" y="3580555"/>
                  <a:pt x="8899302" y="3598903"/>
                </a:cubicBezTo>
                <a:cubicBezTo>
                  <a:pt x="8860066" y="3597132"/>
                  <a:pt x="8819250" y="3595017"/>
                  <a:pt x="8778102" y="3593516"/>
                </a:cubicBezTo>
                <a:cubicBezTo>
                  <a:pt x="8750446" y="3592484"/>
                  <a:pt x="8746621" y="3593442"/>
                  <a:pt x="8734593" y="3601313"/>
                </a:cubicBezTo>
                <a:cubicBezTo>
                  <a:pt x="8718065" y="3598288"/>
                  <a:pt x="8703118" y="3595557"/>
                  <a:pt x="8688046" y="3592778"/>
                </a:cubicBezTo>
                <a:cubicBezTo>
                  <a:pt x="8695470" y="3590958"/>
                  <a:pt x="8701094" y="3589581"/>
                  <a:pt x="8707724" y="3587957"/>
                </a:cubicBezTo>
                <a:cubicBezTo>
                  <a:pt x="8674556" y="3583040"/>
                  <a:pt x="8645662" y="3583065"/>
                  <a:pt x="8616437" y="3587687"/>
                </a:cubicBezTo>
                <a:cubicBezTo>
                  <a:pt x="8621380" y="3591967"/>
                  <a:pt x="8626104" y="3596073"/>
                  <a:pt x="8632734" y="3601731"/>
                </a:cubicBezTo>
                <a:cubicBezTo>
                  <a:pt x="8602039" y="3602960"/>
                  <a:pt x="8571578" y="3606059"/>
                  <a:pt x="8545827" y="3604732"/>
                </a:cubicBezTo>
                <a:cubicBezTo>
                  <a:pt x="8512883" y="3603033"/>
                  <a:pt x="8492538" y="3605271"/>
                  <a:pt x="8474773" y="3609575"/>
                </a:cubicBezTo>
                <a:cubicBezTo>
                  <a:pt x="8419685" y="3606256"/>
                  <a:pt x="8370777" y="3600820"/>
                  <a:pt x="8314227" y="3606451"/>
                </a:cubicBezTo>
                <a:cubicBezTo>
                  <a:pt x="8297586" y="3608101"/>
                  <a:pt x="8271617" y="3605346"/>
                  <a:pt x="8249578" y="3604583"/>
                </a:cubicBezTo>
                <a:cubicBezTo>
                  <a:pt x="8249578" y="3601337"/>
                  <a:pt x="8249578" y="3599050"/>
                  <a:pt x="8249578" y="3596836"/>
                </a:cubicBezTo>
                <a:cubicBezTo>
                  <a:pt x="8236649" y="3595852"/>
                  <a:pt x="8218321" y="3595729"/>
                  <a:pt x="8213492" y="3593910"/>
                </a:cubicBezTo>
                <a:cubicBezTo>
                  <a:pt x="8195052" y="3586974"/>
                  <a:pt x="8167620" y="3589310"/>
                  <a:pt x="8150643" y="3591918"/>
                </a:cubicBezTo>
                <a:cubicBezTo>
                  <a:pt x="8135914" y="3594168"/>
                  <a:pt x="8120877" y="3595060"/>
                  <a:pt x="8105628" y="3595431"/>
                </a:cubicBezTo>
                <a:lnTo>
                  <a:pt x="8059687" y="3595824"/>
                </a:lnTo>
                <a:lnTo>
                  <a:pt x="8059687" y="3595753"/>
                </a:lnTo>
                <a:lnTo>
                  <a:pt x="8059349" y="3595828"/>
                </a:lnTo>
                <a:lnTo>
                  <a:pt x="8059687" y="3595824"/>
                </a:lnTo>
                <a:lnTo>
                  <a:pt x="8059687" y="3606181"/>
                </a:lnTo>
                <a:cubicBezTo>
                  <a:pt x="8041700" y="3606083"/>
                  <a:pt x="8029503" y="3604497"/>
                  <a:pt x="8019398" y="3602425"/>
                </a:cubicBezTo>
                <a:lnTo>
                  <a:pt x="7992034" y="3595841"/>
                </a:lnTo>
                <a:lnTo>
                  <a:pt x="7992233" y="3595828"/>
                </a:lnTo>
                <a:lnTo>
                  <a:pt x="7991670" y="3595753"/>
                </a:lnTo>
                <a:lnTo>
                  <a:pt x="7992034" y="3595841"/>
                </a:lnTo>
                <a:lnTo>
                  <a:pt x="7939394" y="3599394"/>
                </a:lnTo>
                <a:cubicBezTo>
                  <a:pt x="7910499" y="3598682"/>
                  <a:pt x="7894310" y="3602124"/>
                  <a:pt x="7876319" y="3605592"/>
                </a:cubicBezTo>
                <a:cubicBezTo>
                  <a:pt x="7832248" y="3614077"/>
                  <a:pt x="7774685" y="3615084"/>
                  <a:pt x="7723189" y="3608199"/>
                </a:cubicBezTo>
                <a:cubicBezTo>
                  <a:pt x="7697895" y="3604805"/>
                  <a:pt x="7658772" y="3605469"/>
                  <a:pt x="7640669" y="3609723"/>
                </a:cubicBezTo>
                <a:cubicBezTo>
                  <a:pt x="7637295" y="3613043"/>
                  <a:pt x="7633808" y="3616510"/>
                  <a:pt x="7630658" y="3619708"/>
                </a:cubicBezTo>
                <a:cubicBezTo>
                  <a:pt x="7613238" y="3620347"/>
                  <a:pt x="7598847" y="3620864"/>
                  <a:pt x="7584232" y="3621406"/>
                </a:cubicBezTo>
                <a:cubicBezTo>
                  <a:pt x="7582207" y="3626348"/>
                  <a:pt x="7580295" y="3630727"/>
                  <a:pt x="7578495" y="3635127"/>
                </a:cubicBezTo>
                <a:cubicBezTo>
                  <a:pt x="7601209" y="3638276"/>
                  <a:pt x="7622679" y="3641226"/>
                  <a:pt x="7647187" y="3644595"/>
                </a:cubicBezTo>
                <a:cubicBezTo>
                  <a:pt x="7591873" y="3652122"/>
                  <a:pt x="7568716" y="3637785"/>
                  <a:pt x="7520145" y="3638792"/>
                </a:cubicBezTo>
                <a:cubicBezTo>
                  <a:pt x="7538697" y="3632742"/>
                  <a:pt x="7552525" y="3628241"/>
                  <a:pt x="7565454" y="3624037"/>
                </a:cubicBezTo>
                <a:cubicBezTo>
                  <a:pt x="7539822" y="3616904"/>
                  <a:pt x="7514528" y="3614667"/>
                  <a:pt x="7478323" y="3616880"/>
                </a:cubicBezTo>
                <a:cubicBezTo>
                  <a:pt x="7448304" y="3618699"/>
                  <a:pt x="7415923" y="3618724"/>
                  <a:pt x="7380062" y="3619659"/>
                </a:cubicBezTo>
                <a:cubicBezTo>
                  <a:pt x="7366677" y="3613658"/>
                  <a:pt x="7353187" y="3607608"/>
                  <a:pt x="7339695" y="3601558"/>
                </a:cubicBezTo>
                <a:cubicBezTo>
                  <a:pt x="7320359" y="3601449"/>
                  <a:pt x="7310691" y="3601393"/>
                  <a:pt x="7300869" y="3602210"/>
                </a:cubicBezTo>
                <a:lnTo>
                  <a:pt x="7261311" y="3608071"/>
                </a:lnTo>
                <a:lnTo>
                  <a:pt x="7261451" y="3608027"/>
                </a:lnTo>
                <a:cubicBezTo>
                  <a:pt x="7252564" y="3607510"/>
                  <a:pt x="7243235" y="3606353"/>
                  <a:pt x="7234799" y="3606600"/>
                </a:cubicBezTo>
                <a:cubicBezTo>
                  <a:pt x="7159590" y="3608863"/>
                  <a:pt x="7084713" y="3611690"/>
                  <a:pt x="7009272" y="3613658"/>
                </a:cubicBezTo>
                <a:cubicBezTo>
                  <a:pt x="6963400" y="3614864"/>
                  <a:pt x="6916742" y="3614791"/>
                  <a:pt x="6867839" y="3615332"/>
                </a:cubicBezTo>
                <a:cubicBezTo>
                  <a:pt x="6874021" y="3618232"/>
                  <a:pt x="6878408" y="3620298"/>
                  <a:pt x="6883349" y="3622634"/>
                </a:cubicBezTo>
                <a:cubicBezTo>
                  <a:pt x="6865254" y="3625265"/>
                  <a:pt x="6850074" y="3628512"/>
                  <a:pt x="6831973" y="3629866"/>
                </a:cubicBezTo>
                <a:cubicBezTo>
                  <a:pt x="6786550" y="3633284"/>
                  <a:pt x="6752827" y="3620790"/>
                  <a:pt x="6705600" y="3624773"/>
                </a:cubicBezTo>
                <a:cubicBezTo>
                  <a:pt x="6704931" y="3624824"/>
                  <a:pt x="6703356" y="3624332"/>
                  <a:pt x="6702120" y="3624087"/>
                </a:cubicBezTo>
                <a:cubicBezTo>
                  <a:pt x="6709873" y="3622609"/>
                  <a:pt x="6717522" y="3621160"/>
                  <a:pt x="6728201" y="3619118"/>
                </a:cubicBezTo>
                <a:cubicBezTo>
                  <a:pt x="6706731" y="3616363"/>
                  <a:pt x="6689415" y="3614126"/>
                  <a:pt x="6674350" y="3612207"/>
                </a:cubicBezTo>
                <a:cubicBezTo>
                  <a:pt x="6660635" y="3614347"/>
                  <a:pt x="6647369" y="3615723"/>
                  <a:pt x="6638932" y="3617963"/>
                </a:cubicBezTo>
                <a:cubicBezTo>
                  <a:pt x="6629492" y="3620470"/>
                  <a:pt x="6624541" y="3623766"/>
                  <a:pt x="6617461" y="3626791"/>
                </a:cubicBezTo>
                <a:cubicBezTo>
                  <a:pt x="6593734" y="3627579"/>
                  <a:pt x="6569904" y="3628955"/>
                  <a:pt x="6545953" y="3629004"/>
                </a:cubicBezTo>
                <a:cubicBezTo>
                  <a:pt x="6519082" y="3629053"/>
                  <a:pt x="6483109" y="3630012"/>
                  <a:pt x="6467370" y="3626791"/>
                </a:cubicBezTo>
                <a:cubicBezTo>
                  <a:pt x="6441287" y="3621479"/>
                  <a:pt x="6420260" y="3623840"/>
                  <a:pt x="6395528" y="3624675"/>
                </a:cubicBezTo>
                <a:cubicBezTo>
                  <a:pt x="6372252" y="3625438"/>
                  <a:pt x="6348869" y="3625980"/>
                  <a:pt x="6325487" y="3626619"/>
                </a:cubicBezTo>
                <a:cubicBezTo>
                  <a:pt x="6326048" y="3627579"/>
                  <a:pt x="6326717" y="3628512"/>
                  <a:pt x="6327280" y="3629471"/>
                </a:cubicBezTo>
                <a:cubicBezTo>
                  <a:pt x="6360786" y="3628955"/>
                  <a:pt x="6394402" y="3628437"/>
                  <a:pt x="6427901" y="3627923"/>
                </a:cubicBezTo>
                <a:cubicBezTo>
                  <a:pt x="6423410" y="3631488"/>
                  <a:pt x="6416210" y="3633899"/>
                  <a:pt x="6407557" y="3634193"/>
                </a:cubicBezTo>
                <a:cubicBezTo>
                  <a:pt x="6362135" y="3635718"/>
                  <a:pt x="6316489" y="3637121"/>
                  <a:pt x="6270618" y="3637808"/>
                </a:cubicBezTo>
                <a:cubicBezTo>
                  <a:pt x="6203163" y="3638817"/>
                  <a:pt x="6134358" y="3637808"/>
                  <a:pt x="6068247" y="3640367"/>
                </a:cubicBezTo>
                <a:cubicBezTo>
                  <a:pt x="6032612" y="3641743"/>
                  <a:pt x="6001244" y="3642506"/>
                  <a:pt x="5967400" y="3640096"/>
                </a:cubicBezTo>
                <a:cubicBezTo>
                  <a:pt x="5960988" y="3639653"/>
                  <a:pt x="5952109" y="3639580"/>
                  <a:pt x="5946267" y="3640195"/>
                </a:cubicBezTo>
                <a:cubicBezTo>
                  <a:pt x="5903764" y="3644769"/>
                  <a:pt x="5861718" y="3642752"/>
                  <a:pt x="5816296" y="3640636"/>
                </a:cubicBezTo>
                <a:cubicBezTo>
                  <a:pt x="5854975" y="3630800"/>
                  <a:pt x="5907700" y="3629643"/>
                  <a:pt x="5957951" y="3627284"/>
                </a:cubicBezTo>
                <a:cubicBezTo>
                  <a:pt x="5918378" y="3624824"/>
                  <a:pt x="5918378" y="3624824"/>
                  <a:pt x="5893423" y="3612625"/>
                </a:cubicBezTo>
                <a:cubicBezTo>
                  <a:pt x="5916019" y="3611224"/>
                  <a:pt x="5938395" y="3609822"/>
                  <a:pt x="5959982" y="3608469"/>
                </a:cubicBezTo>
                <a:cubicBezTo>
                  <a:pt x="5958176" y="3601805"/>
                  <a:pt x="5939743" y="3598854"/>
                  <a:pt x="5922877" y="3601583"/>
                </a:cubicBezTo>
                <a:cubicBezTo>
                  <a:pt x="5888809" y="3607067"/>
                  <a:pt x="5854188" y="3602910"/>
                  <a:pt x="5820343" y="3603919"/>
                </a:cubicBezTo>
                <a:cubicBezTo>
                  <a:pt x="5792686" y="3604732"/>
                  <a:pt x="5772672" y="3601830"/>
                  <a:pt x="5758846" y="3596541"/>
                </a:cubicBezTo>
                <a:cubicBezTo>
                  <a:pt x="5802128" y="3594648"/>
                  <a:pt x="5845188" y="3592753"/>
                  <a:pt x="5888250" y="3590859"/>
                </a:cubicBezTo>
                <a:cubicBezTo>
                  <a:pt x="5887799" y="3590073"/>
                  <a:pt x="5887467" y="3589285"/>
                  <a:pt x="5887016" y="3588499"/>
                </a:cubicBezTo>
                <a:cubicBezTo>
                  <a:pt x="5865203" y="3588499"/>
                  <a:pt x="5843389" y="3588499"/>
                  <a:pt x="5821582" y="3588499"/>
                </a:cubicBezTo>
                <a:lnTo>
                  <a:pt x="5816633" y="3588475"/>
                </a:lnTo>
                <a:cubicBezTo>
                  <a:pt x="5816633" y="3588475"/>
                  <a:pt x="5811689" y="3588475"/>
                  <a:pt x="5811689" y="3588475"/>
                </a:cubicBezTo>
                <a:cubicBezTo>
                  <a:pt x="5778520" y="3589605"/>
                  <a:pt x="5745016" y="3590368"/>
                  <a:pt x="5712411" y="3591992"/>
                </a:cubicBezTo>
                <a:cubicBezTo>
                  <a:pt x="5669912" y="3594107"/>
                  <a:pt x="5632926" y="3591967"/>
                  <a:pt x="5596161" y="3585991"/>
                </a:cubicBezTo>
                <a:cubicBezTo>
                  <a:pt x="5571315" y="3590516"/>
                  <a:pt x="5546694" y="3595017"/>
                  <a:pt x="5528594" y="3598288"/>
                </a:cubicBezTo>
                <a:cubicBezTo>
                  <a:pt x="5494299" y="3600206"/>
                  <a:pt x="5466420" y="3601830"/>
                  <a:pt x="5438424" y="3603254"/>
                </a:cubicBezTo>
                <a:cubicBezTo>
                  <a:pt x="5420435" y="3604166"/>
                  <a:pt x="5402107" y="3604879"/>
                  <a:pt x="5383898" y="3605517"/>
                </a:cubicBezTo>
                <a:cubicBezTo>
                  <a:pt x="5360059" y="3606353"/>
                  <a:pt x="5336116" y="3607042"/>
                  <a:pt x="5312170" y="3607780"/>
                </a:cubicBezTo>
                <a:cubicBezTo>
                  <a:pt x="5279001" y="3608812"/>
                  <a:pt x="5245835" y="3609846"/>
                  <a:pt x="5212562" y="3610831"/>
                </a:cubicBezTo>
                <a:cubicBezTo>
                  <a:pt x="5199963" y="3611199"/>
                  <a:pt x="5186246" y="3612256"/>
                  <a:pt x="5183323" y="3607682"/>
                </a:cubicBezTo>
                <a:cubicBezTo>
                  <a:pt x="5182873" y="3606968"/>
                  <a:pt x="5168820" y="3606698"/>
                  <a:pt x="5161066" y="3606206"/>
                </a:cubicBezTo>
                <a:cubicBezTo>
                  <a:pt x="5160053" y="3608101"/>
                  <a:pt x="5159039" y="3609969"/>
                  <a:pt x="5157803" y="3612158"/>
                </a:cubicBezTo>
                <a:cubicBezTo>
                  <a:pt x="5140711" y="3612896"/>
                  <a:pt x="5122843" y="3613658"/>
                  <a:pt x="5104627" y="3614445"/>
                </a:cubicBezTo>
                <a:cubicBezTo>
                  <a:pt x="5103727" y="3612354"/>
                  <a:pt x="5103053" y="3610584"/>
                  <a:pt x="5102264" y="3608640"/>
                </a:cubicBezTo>
                <a:cubicBezTo>
                  <a:pt x="5084724" y="3609354"/>
                  <a:pt x="5069096" y="3609969"/>
                  <a:pt x="5053469" y="3610609"/>
                </a:cubicBezTo>
                <a:cubicBezTo>
                  <a:pt x="5059655" y="3607806"/>
                  <a:pt x="5067184" y="3606772"/>
                  <a:pt x="5075508" y="3606206"/>
                </a:cubicBezTo>
                <a:cubicBezTo>
                  <a:pt x="5135321" y="3602076"/>
                  <a:pt x="5200750" y="3601363"/>
                  <a:pt x="5250335" y="3591130"/>
                </a:cubicBezTo>
                <a:cubicBezTo>
                  <a:pt x="5259326" y="3589285"/>
                  <a:pt x="5280464" y="3588425"/>
                  <a:pt x="5292379" y="3589335"/>
                </a:cubicBezTo>
                <a:cubicBezTo>
                  <a:pt x="5332966" y="3592435"/>
                  <a:pt x="5369620" y="3588179"/>
                  <a:pt x="5407955" y="3587564"/>
                </a:cubicBezTo>
                <a:cubicBezTo>
                  <a:pt x="5412795" y="3587491"/>
                  <a:pt x="5417518" y="3586556"/>
                  <a:pt x="5429433" y="3585228"/>
                </a:cubicBezTo>
                <a:cubicBezTo>
                  <a:pt x="5406720" y="3583752"/>
                  <a:pt x="5395027" y="3582966"/>
                  <a:pt x="5381088" y="3582056"/>
                </a:cubicBezTo>
                <a:cubicBezTo>
                  <a:pt x="5389973" y="3579228"/>
                  <a:pt x="5397164" y="3576915"/>
                  <a:pt x="5411105" y="3572489"/>
                </a:cubicBezTo>
                <a:cubicBezTo>
                  <a:pt x="5366977" y="3574063"/>
                  <a:pt x="5325857" y="3575527"/>
                  <a:pt x="5286225" y="3576934"/>
                </a:cubicBezTo>
                <a:lnTo>
                  <a:pt x="5171323" y="3581010"/>
                </a:lnTo>
                <a:lnTo>
                  <a:pt x="5211541" y="3575539"/>
                </a:lnTo>
                <a:cubicBezTo>
                  <a:pt x="5308459" y="3570153"/>
                  <a:pt x="5405931" y="3565185"/>
                  <a:pt x="5506328" y="3559922"/>
                </a:cubicBezTo>
                <a:cubicBezTo>
                  <a:pt x="5518252" y="3567101"/>
                  <a:pt x="5529495" y="3573915"/>
                  <a:pt x="5540285" y="3580431"/>
                </a:cubicBezTo>
                <a:cubicBezTo>
                  <a:pt x="5579407" y="3578539"/>
                  <a:pt x="5546583" y="3565431"/>
                  <a:pt x="5597735" y="3567250"/>
                </a:cubicBezTo>
                <a:cubicBezTo>
                  <a:pt x="5595709" y="3569686"/>
                  <a:pt x="5593910" y="3571777"/>
                  <a:pt x="5592007" y="3574136"/>
                </a:cubicBezTo>
                <a:cubicBezTo>
                  <a:pt x="5617185" y="3570448"/>
                  <a:pt x="5638545" y="3565062"/>
                  <a:pt x="5662271" y="3564521"/>
                </a:cubicBezTo>
                <a:cubicBezTo>
                  <a:pt x="5686779" y="3563979"/>
                  <a:pt x="5712974" y="3568652"/>
                  <a:pt x="5739504" y="3570079"/>
                </a:cubicBezTo>
                <a:cubicBezTo>
                  <a:pt x="5754351" y="3570865"/>
                  <a:pt x="5778071" y="3571037"/>
                  <a:pt x="5786275" y="3569120"/>
                </a:cubicBezTo>
                <a:cubicBezTo>
                  <a:pt x="5806741" y="3564349"/>
                  <a:pt x="5826297" y="3564889"/>
                  <a:pt x="5851713" y="3565825"/>
                </a:cubicBezTo>
                <a:cubicBezTo>
                  <a:pt x="5891284" y="3567275"/>
                  <a:pt x="5931983" y="3562529"/>
                  <a:pt x="5949635" y="3554388"/>
                </a:cubicBezTo>
                <a:cubicBezTo>
                  <a:pt x="5913094" y="3555938"/>
                  <a:pt x="5881393" y="3557290"/>
                  <a:pt x="5851713" y="3558544"/>
                </a:cubicBezTo>
                <a:cubicBezTo>
                  <a:pt x="5842715" y="3556455"/>
                  <a:pt x="5834397" y="3554511"/>
                  <a:pt x="5832597" y="3554094"/>
                </a:cubicBezTo>
                <a:cubicBezTo>
                  <a:pt x="5805280" y="3555668"/>
                  <a:pt x="5786163" y="3557363"/>
                  <a:pt x="5766493" y="3557782"/>
                </a:cubicBezTo>
                <a:cubicBezTo>
                  <a:pt x="5729500" y="3558569"/>
                  <a:pt x="5692290" y="3558446"/>
                  <a:pt x="5655185" y="3559012"/>
                </a:cubicBezTo>
                <a:cubicBezTo>
                  <a:pt x="5631128" y="3559381"/>
                  <a:pt x="5607175" y="3560364"/>
                  <a:pt x="5583231" y="3561052"/>
                </a:cubicBezTo>
                <a:cubicBezTo>
                  <a:pt x="5575137" y="3561286"/>
                  <a:pt x="5568530" y="3561207"/>
                  <a:pt x="5564795" y="3560537"/>
                </a:cubicBezTo>
                <a:lnTo>
                  <a:pt x="5563580" y="3556535"/>
                </a:lnTo>
                <a:lnTo>
                  <a:pt x="5563899" y="3556553"/>
                </a:lnTo>
                <a:lnTo>
                  <a:pt x="5563560" y="3556479"/>
                </a:lnTo>
                <a:lnTo>
                  <a:pt x="5563580" y="3556535"/>
                </a:lnTo>
                <a:lnTo>
                  <a:pt x="5505211" y="3553306"/>
                </a:lnTo>
                <a:cubicBezTo>
                  <a:pt x="5458213" y="3556627"/>
                  <a:pt x="5408742" y="3558348"/>
                  <a:pt x="5360059" y="3560437"/>
                </a:cubicBezTo>
                <a:cubicBezTo>
                  <a:pt x="5300471" y="3562997"/>
                  <a:pt x="5237967" y="3563636"/>
                  <a:pt x="5181756" y="3568135"/>
                </a:cubicBezTo>
                <a:cubicBezTo>
                  <a:pt x="5136558" y="3571751"/>
                  <a:pt x="5093498" y="3574136"/>
                  <a:pt x="5046389" y="3573767"/>
                </a:cubicBezTo>
                <a:cubicBezTo>
                  <a:pt x="5046389" y="3573767"/>
                  <a:pt x="5046838" y="3573694"/>
                  <a:pt x="5046838" y="3573694"/>
                </a:cubicBezTo>
                <a:cubicBezTo>
                  <a:pt x="5015134" y="3577654"/>
                  <a:pt x="4983539" y="3581614"/>
                  <a:pt x="4952959" y="3585450"/>
                </a:cubicBezTo>
                <a:cubicBezTo>
                  <a:pt x="4923389" y="3580481"/>
                  <a:pt x="4904949" y="3572244"/>
                  <a:pt x="4862003" y="3578563"/>
                </a:cubicBezTo>
                <a:cubicBezTo>
                  <a:pt x="4870777" y="3581023"/>
                  <a:pt x="4878193" y="3583112"/>
                  <a:pt x="4884830" y="3585007"/>
                </a:cubicBezTo>
                <a:cubicBezTo>
                  <a:pt x="4860429" y="3586456"/>
                  <a:pt x="4835921" y="3587885"/>
                  <a:pt x="4809277" y="3589459"/>
                </a:cubicBezTo>
                <a:cubicBezTo>
                  <a:pt x="4811525" y="3586358"/>
                  <a:pt x="4813775" y="3583334"/>
                  <a:pt x="4815914" y="3580507"/>
                </a:cubicBezTo>
                <a:cubicBezTo>
                  <a:pt x="4781621" y="3576424"/>
                  <a:pt x="4750251" y="3576154"/>
                  <a:pt x="4716634" y="3579179"/>
                </a:cubicBezTo>
                <a:cubicBezTo>
                  <a:pt x="4694601" y="3581146"/>
                  <a:pt x="4670764" y="3582081"/>
                  <a:pt x="4647717" y="3583482"/>
                </a:cubicBezTo>
                <a:cubicBezTo>
                  <a:pt x="4678860" y="3578909"/>
                  <a:pt x="4711129" y="3575686"/>
                  <a:pt x="4743953" y="3572809"/>
                </a:cubicBezTo>
                <a:cubicBezTo>
                  <a:pt x="4774984" y="3570104"/>
                  <a:pt x="4812088" y="3569636"/>
                  <a:pt x="4836710" y="3559824"/>
                </a:cubicBezTo>
                <a:cubicBezTo>
                  <a:pt x="4747665" y="3560758"/>
                  <a:pt x="4684259" y="3575907"/>
                  <a:pt x="4602295" y="3573203"/>
                </a:cubicBezTo>
                <a:cubicBezTo>
                  <a:pt x="4615448" y="3569341"/>
                  <a:pt x="4627478" y="3565579"/>
                  <a:pt x="4640744" y="3561988"/>
                </a:cubicBezTo>
                <a:cubicBezTo>
                  <a:pt x="4648505" y="3559898"/>
                  <a:pt x="4657610" y="3556577"/>
                  <a:pt x="4666945" y="3556429"/>
                </a:cubicBezTo>
                <a:cubicBezTo>
                  <a:pt x="4722257" y="3555618"/>
                  <a:pt x="4752390" y="3544895"/>
                  <a:pt x="4800728" y="3541329"/>
                </a:cubicBezTo>
                <a:cubicBezTo>
                  <a:pt x="4744177" y="3541625"/>
                  <a:pt x="4691902" y="3545313"/>
                  <a:pt x="4642319" y="3550085"/>
                </a:cubicBezTo>
                <a:cubicBezTo>
                  <a:pt x="4589592" y="3555174"/>
                  <a:pt x="4540009" y="3561889"/>
                  <a:pt x="4488633" y="3567693"/>
                </a:cubicBezTo>
                <a:cubicBezTo>
                  <a:pt x="4483683" y="3568258"/>
                  <a:pt x="4475592" y="3567521"/>
                  <a:pt x="4467830" y="3567374"/>
                </a:cubicBezTo>
                <a:cubicBezTo>
                  <a:pt x="4472217" y="3563806"/>
                  <a:pt x="4475704" y="3561003"/>
                  <a:pt x="4479191" y="3558175"/>
                </a:cubicBezTo>
                <a:cubicBezTo>
                  <a:pt x="4450178" y="3560732"/>
                  <a:pt x="4431183" y="3565332"/>
                  <a:pt x="4407679" y="3568086"/>
                </a:cubicBezTo>
                <a:cubicBezTo>
                  <a:pt x="4382610" y="3571013"/>
                  <a:pt x="4353379" y="3572244"/>
                  <a:pt x="4323811" y="3574357"/>
                </a:cubicBezTo>
                <a:cubicBezTo>
                  <a:pt x="4339889" y="3581490"/>
                  <a:pt x="4327072" y="3586974"/>
                  <a:pt x="4293568" y="3590786"/>
                </a:cubicBezTo>
                <a:cubicBezTo>
                  <a:pt x="4285364" y="3591721"/>
                  <a:pt x="4278389" y="3593171"/>
                  <a:pt x="4270971" y="3594402"/>
                </a:cubicBezTo>
                <a:cubicBezTo>
                  <a:pt x="4245446" y="3598656"/>
                  <a:pt x="4248372" y="3603082"/>
                  <a:pt x="4274451" y="3607166"/>
                </a:cubicBezTo>
                <a:cubicBezTo>
                  <a:pt x="4246014" y="3611519"/>
                  <a:pt x="4227800" y="3617765"/>
                  <a:pt x="4193170" y="3617126"/>
                </a:cubicBezTo>
                <a:cubicBezTo>
                  <a:pt x="4201936" y="3610953"/>
                  <a:pt x="4209811" y="3605420"/>
                  <a:pt x="4218240" y="3599516"/>
                </a:cubicBezTo>
                <a:cubicBezTo>
                  <a:pt x="4172817" y="3599960"/>
                  <a:pt x="4152472" y="3605541"/>
                  <a:pt x="4139318" y="3613905"/>
                </a:cubicBezTo>
                <a:cubicBezTo>
                  <a:pt x="4148985" y="3615158"/>
                  <a:pt x="4158314" y="3616389"/>
                  <a:pt x="4170455" y="3617963"/>
                </a:cubicBezTo>
                <a:cubicBezTo>
                  <a:pt x="4152921" y="3620864"/>
                  <a:pt x="4142911" y="3622684"/>
                  <a:pt x="4132232" y="3624259"/>
                </a:cubicBezTo>
                <a:cubicBezTo>
                  <a:pt x="4091983" y="3630209"/>
                  <a:pt x="4051061" y="3635939"/>
                  <a:pt x="4011257" y="3641989"/>
                </a:cubicBezTo>
                <a:cubicBezTo>
                  <a:pt x="3995685" y="3644363"/>
                  <a:pt x="3987649" y="3646066"/>
                  <a:pt x="3986273" y="3647944"/>
                </a:cubicBezTo>
                <a:lnTo>
                  <a:pt x="4001140" y="3654898"/>
                </a:lnTo>
                <a:lnTo>
                  <a:pt x="4001028" y="3654901"/>
                </a:lnTo>
                <a:lnTo>
                  <a:pt x="4001195" y="3654923"/>
                </a:lnTo>
                <a:lnTo>
                  <a:pt x="4001253" y="3654950"/>
                </a:lnTo>
                <a:lnTo>
                  <a:pt x="4001325" y="3654940"/>
                </a:lnTo>
                <a:lnTo>
                  <a:pt x="4033746" y="3659254"/>
                </a:lnTo>
                <a:cubicBezTo>
                  <a:pt x="4051173" y="3657950"/>
                  <a:pt x="4067020" y="3655639"/>
                  <a:pt x="4084448" y="3654359"/>
                </a:cubicBezTo>
                <a:cubicBezTo>
                  <a:pt x="4093671" y="3653671"/>
                  <a:pt x="4104688" y="3654237"/>
                  <a:pt x="4114916" y="3654237"/>
                </a:cubicBezTo>
                <a:cubicBezTo>
                  <a:pt x="4053866" y="3664369"/>
                  <a:pt x="3988100" y="3668944"/>
                  <a:pt x="3921426" y="3669313"/>
                </a:cubicBezTo>
                <a:cubicBezTo>
                  <a:pt x="3907148" y="3662871"/>
                  <a:pt x="3894894" y="3657360"/>
                  <a:pt x="3882304" y="3651679"/>
                </a:cubicBezTo>
                <a:cubicBezTo>
                  <a:pt x="3910184" y="3649565"/>
                  <a:pt x="3930087" y="3648040"/>
                  <a:pt x="3950101" y="3646516"/>
                </a:cubicBezTo>
                <a:cubicBezTo>
                  <a:pt x="3903556" y="3640562"/>
                  <a:pt x="3867238" y="3642604"/>
                  <a:pt x="3843068" y="3651606"/>
                </a:cubicBezTo>
                <a:cubicBezTo>
                  <a:pt x="3783369" y="3646934"/>
                  <a:pt x="3706353" y="3649147"/>
                  <a:pt x="3670935" y="3657950"/>
                </a:cubicBezTo>
                <a:cubicBezTo>
                  <a:pt x="3705340" y="3656476"/>
                  <a:pt x="3739858" y="3654999"/>
                  <a:pt x="3778306" y="3653352"/>
                </a:cubicBezTo>
                <a:cubicBezTo>
                  <a:pt x="3783481" y="3665895"/>
                  <a:pt x="3835420" y="3656352"/>
                  <a:pt x="3857571" y="3661689"/>
                </a:cubicBezTo>
                <a:cubicBezTo>
                  <a:pt x="3886691" y="3668674"/>
                  <a:pt x="3866788" y="3680355"/>
                  <a:pt x="3910184" y="3687438"/>
                </a:cubicBezTo>
                <a:cubicBezTo>
                  <a:pt x="3916034" y="3684167"/>
                  <a:pt x="3920751" y="3681758"/>
                  <a:pt x="3924688" y="3679273"/>
                </a:cubicBezTo>
                <a:cubicBezTo>
                  <a:pt x="3933799" y="3673543"/>
                  <a:pt x="3949195" y="3674010"/>
                  <a:pt x="3967523" y="3677083"/>
                </a:cubicBezTo>
                <a:lnTo>
                  <a:pt x="3967411" y="3677059"/>
                </a:lnTo>
                <a:cubicBezTo>
                  <a:pt x="3982589" y="3674970"/>
                  <a:pt x="3997766" y="3672903"/>
                  <a:pt x="4014744" y="3670567"/>
                </a:cubicBezTo>
                <a:cubicBezTo>
                  <a:pt x="4023405" y="3672903"/>
                  <a:pt x="4031047" y="3674945"/>
                  <a:pt x="4036783" y="3676494"/>
                </a:cubicBezTo>
                <a:cubicBezTo>
                  <a:pt x="4008445" y="3688077"/>
                  <a:pt x="3936386" y="3690291"/>
                  <a:pt x="3934354" y="3705292"/>
                </a:cubicBezTo>
                <a:cubicBezTo>
                  <a:pt x="3871625" y="3708341"/>
                  <a:pt x="3809563" y="3708760"/>
                  <a:pt x="3749301" y="3712818"/>
                </a:cubicBezTo>
                <a:cubicBezTo>
                  <a:pt x="3688250" y="3716926"/>
                  <a:pt x="3620458" y="3716261"/>
                  <a:pt x="3554354" y="3717737"/>
                </a:cubicBezTo>
                <a:cubicBezTo>
                  <a:pt x="3546594" y="3715793"/>
                  <a:pt x="3537489" y="3713531"/>
                  <a:pt x="3531978" y="3712179"/>
                </a:cubicBezTo>
                <a:cubicBezTo>
                  <a:pt x="3503984" y="3710679"/>
                  <a:pt x="3514213" y="3723812"/>
                  <a:pt x="3478464" y="3716556"/>
                </a:cubicBezTo>
                <a:cubicBezTo>
                  <a:pt x="3480151" y="3715449"/>
                  <a:pt x="3480376" y="3713728"/>
                  <a:pt x="3483856" y="3713310"/>
                </a:cubicBezTo>
                <a:cubicBezTo>
                  <a:pt x="3527366" y="3708072"/>
                  <a:pt x="3571326" y="3703005"/>
                  <a:pt x="3615284" y="3697939"/>
                </a:cubicBezTo>
                <a:cubicBezTo>
                  <a:pt x="3616522" y="3697792"/>
                  <a:pt x="3619109" y="3697964"/>
                  <a:pt x="3620458" y="3698186"/>
                </a:cubicBezTo>
                <a:cubicBezTo>
                  <a:pt x="3644967" y="3701898"/>
                  <a:pt x="3668580" y="3696709"/>
                  <a:pt x="3695674" y="3698038"/>
                </a:cubicBezTo>
                <a:cubicBezTo>
                  <a:pt x="3719507" y="3699193"/>
                  <a:pt x="3748738" y="3695186"/>
                  <a:pt x="3775383" y="3693340"/>
                </a:cubicBezTo>
                <a:cubicBezTo>
                  <a:pt x="3777407" y="3693192"/>
                  <a:pt x="3777969" y="3692012"/>
                  <a:pt x="3779544" y="3691128"/>
                </a:cubicBezTo>
                <a:cubicBezTo>
                  <a:pt x="3770553" y="3690020"/>
                  <a:pt x="3761441" y="3688913"/>
                  <a:pt x="3752450" y="3687807"/>
                </a:cubicBezTo>
                <a:cubicBezTo>
                  <a:pt x="3757167" y="3685789"/>
                  <a:pt x="3760767" y="3684241"/>
                  <a:pt x="3769315" y="3680601"/>
                </a:cubicBezTo>
                <a:cubicBezTo>
                  <a:pt x="3737047" y="3681167"/>
                  <a:pt x="3713327" y="3681216"/>
                  <a:pt x="3690276" y="3682126"/>
                </a:cubicBezTo>
                <a:cubicBezTo>
                  <a:pt x="3664643" y="3683134"/>
                  <a:pt x="3639911" y="3685201"/>
                  <a:pt x="3614272" y="3686355"/>
                </a:cubicBezTo>
                <a:cubicBezTo>
                  <a:pt x="3590665" y="3687413"/>
                  <a:pt x="3566270" y="3687733"/>
                  <a:pt x="3542545" y="3688668"/>
                </a:cubicBezTo>
                <a:cubicBezTo>
                  <a:pt x="3519949" y="3689577"/>
                  <a:pt x="3497798" y="3693217"/>
                  <a:pt x="3461599" y="3689282"/>
                </a:cubicBezTo>
                <a:cubicBezTo>
                  <a:pt x="3598420" y="3681511"/>
                  <a:pt x="3723894" y="3675215"/>
                  <a:pt x="3845429" y="3665058"/>
                </a:cubicBezTo>
                <a:cubicBezTo>
                  <a:pt x="3827440" y="3663361"/>
                  <a:pt x="3809899" y="3662871"/>
                  <a:pt x="3793260" y="3663459"/>
                </a:cubicBezTo>
                <a:cubicBezTo>
                  <a:pt x="3766166" y="3664394"/>
                  <a:pt x="3738959" y="3665649"/>
                  <a:pt x="3712764" y="3667468"/>
                </a:cubicBezTo>
                <a:cubicBezTo>
                  <a:pt x="3647216" y="3672018"/>
                  <a:pt x="3575712" y="3670395"/>
                  <a:pt x="3512076" y="3677920"/>
                </a:cubicBezTo>
                <a:cubicBezTo>
                  <a:pt x="3483520" y="3681290"/>
                  <a:pt x="3445745" y="3682912"/>
                  <a:pt x="3402574" y="3680970"/>
                </a:cubicBezTo>
                <a:lnTo>
                  <a:pt x="3528454" y="3669731"/>
                </a:lnTo>
                <a:lnTo>
                  <a:pt x="3529503" y="3669707"/>
                </a:lnTo>
                <a:cubicBezTo>
                  <a:pt x="3529503" y="3669707"/>
                  <a:pt x="3529279" y="3669657"/>
                  <a:pt x="3529279" y="3669657"/>
                </a:cubicBezTo>
                <a:lnTo>
                  <a:pt x="3528454" y="3669731"/>
                </a:lnTo>
                <a:lnTo>
                  <a:pt x="3357377" y="3673715"/>
                </a:lnTo>
                <a:cubicBezTo>
                  <a:pt x="3329495" y="3678707"/>
                  <a:pt x="3358839" y="3681560"/>
                  <a:pt x="3375480" y="3684733"/>
                </a:cubicBezTo>
                <a:cubicBezTo>
                  <a:pt x="3338038" y="3689773"/>
                  <a:pt x="3308019" y="3694890"/>
                  <a:pt x="3272496" y="3685838"/>
                </a:cubicBezTo>
                <a:cubicBezTo>
                  <a:pt x="3265072" y="3683945"/>
                  <a:pt x="3242589" y="3684857"/>
                  <a:pt x="3216057" y="3684192"/>
                </a:cubicBezTo>
                <a:cubicBezTo>
                  <a:pt x="3231010" y="3688619"/>
                  <a:pt x="3238652" y="3690880"/>
                  <a:pt x="3246969" y="3693340"/>
                </a:cubicBezTo>
                <a:cubicBezTo>
                  <a:pt x="3220213" y="3694423"/>
                  <a:pt x="3197168" y="3695357"/>
                  <a:pt x="3169286" y="3696488"/>
                </a:cubicBezTo>
                <a:cubicBezTo>
                  <a:pt x="3190306" y="3688275"/>
                  <a:pt x="3156582" y="3686897"/>
                  <a:pt x="3136681" y="3683798"/>
                </a:cubicBezTo>
                <a:cubicBezTo>
                  <a:pt x="3158713" y="3672634"/>
                  <a:pt x="3201886" y="3675240"/>
                  <a:pt x="3248769" y="3675511"/>
                </a:cubicBezTo>
                <a:cubicBezTo>
                  <a:pt x="3238540" y="3671305"/>
                  <a:pt x="3233703" y="3666754"/>
                  <a:pt x="3225611" y="3666434"/>
                </a:cubicBezTo>
                <a:cubicBezTo>
                  <a:pt x="3201886" y="3665525"/>
                  <a:pt x="3176028" y="3665550"/>
                  <a:pt x="3152309" y="3666656"/>
                </a:cubicBezTo>
                <a:cubicBezTo>
                  <a:pt x="3124765" y="3667935"/>
                  <a:pt x="3099357" y="3671673"/>
                  <a:pt x="3071918" y="3672533"/>
                </a:cubicBezTo>
                <a:cubicBezTo>
                  <a:pt x="3050561" y="3673198"/>
                  <a:pt x="3027285" y="3671083"/>
                  <a:pt x="2994798" y="3669804"/>
                </a:cubicBezTo>
                <a:cubicBezTo>
                  <a:pt x="3026947" y="3665969"/>
                  <a:pt x="3054048" y="3662871"/>
                  <a:pt x="3080692" y="3659550"/>
                </a:cubicBezTo>
                <a:cubicBezTo>
                  <a:pt x="3108349" y="3656082"/>
                  <a:pt x="3135442" y="3652418"/>
                  <a:pt x="3162762" y="3648826"/>
                </a:cubicBezTo>
                <a:cubicBezTo>
                  <a:pt x="3161188" y="3648384"/>
                  <a:pt x="3159613" y="3647964"/>
                  <a:pt x="3158045" y="3647547"/>
                </a:cubicBezTo>
                <a:cubicBezTo>
                  <a:pt x="3098007" y="3648777"/>
                  <a:pt x="3038082" y="3650032"/>
                  <a:pt x="2974670" y="3651335"/>
                </a:cubicBezTo>
                <a:cubicBezTo>
                  <a:pt x="2982425" y="3654065"/>
                  <a:pt x="2986812" y="3655615"/>
                  <a:pt x="2992436" y="3657630"/>
                </a:cubicBezTo>
                <a:cubicBezTo>
                  <a:pt x="2957468" y="3662451"/>
                  <a:pt x="2921158" y="3664246"/>
                  <a:pt x="2880678" y="3664714"/>
                </a:cubicBezTo>
                <a:cubicBezTo>
                  <a:pt x="2840543" y="3665181"/>
                  <a:pt x="2800745" y="3667787"/>
                  <a:pt x="2760947" y="3669558"/>
                </a:cubicBezTo>
                <a:cubicBezTo>
                  <a:pt x="2743632" y="3670320"/>
                  <a:pt x="2726655" y="3671527"/>
                  <a:pt x="2709227" y="3672215"/>
                </a:cubicBezTo>
                <a:cubicBezTo>
                  <a:pt x="2650652" y="3674526"/>
                  <a:pt x="2589377" y="3675043"/>
                  <a:pt x="2534177" y="3679370"/>
                </a:cubicBezTo>
                <a:lnTo>
                  <a:pt x="2371377" y="3686867"/>
                </a:lnTo>
                <a:lnTo>
                  <a:pt x="2371830" y="3686799"/>
                </a:lnTo>
                <a:lnTo>
                  <a:pt x="2371268" y="3686872"/>
                </a:lnTo>
                <a:lnTo>
                  <a:pt x="2371377" y="3686867"/>
                </a:lnTo>
                <a:lnTo>
                  <a:pt x="2293465" y="3698677"/>
                </a:lnTo>
                <a:cubicBezTo>
                  <a:pt x="2270533" y="3691718"/>
                  <a:pt x="2250074" y="3686183"/>
                  <a:pt x="2210833" y="3691028"/>
                </a:cubicBezTo>
                <a:cubicBezTo>
                  <a:pt x="2215782" y="3693587"/>
                  <a:pt x="2219824" y="3695750"/>
                  <a:pt x="2223761" y="3697792"/>
                </a:cubicBezTo>
                <a:cubicBezTo>
                  <a:pt x="2197567" y="3699316"/>
                  <a:pt x="2172047" y="3700817"/>
                  <a:pt x="2146859" y="3702291"/>
                </a:cubicBezTo>
                <a:cubicBezTo>
                  <a:pt x="2150233" y="3699316"/>
                  <a:pt x="2153270" y="3696635"/>
                  <a:pt x="2154957" y="3695186"/>
                </a:cubicBezTo>
                <a:cubicBezTo>
                  <a:pt x="2120889" y="3682764"/>
                  <a:pt x="2075692" y="3693168"/>
                  <a:pt x="2035332" y="3691054"/>
                </a:cubicBezTo>
                <a:cubicBezTo>
                  <a:pt x="2078505" y="3683379"/>
                  <a:pt x="2137417" y="3683306"/>
                  <a:pt x="2186325" y="3673469"/>
                </a:cubicBezTo>
                <a:cubicBezTo>
                  <a:pt x="2141691" y="3671723"/>
                  <a:pt x="2114485" y="3674280"/>
                  <a:pt x="2087277" y="3676641"/>
                </a:cubicBezTo>
                <a:cubicBezTo>
                  <a:pt x="2052761" y="3679641"/>
                  <a:pt x="2018917" y="3683109"/>
                  <a:pt x="1983612" y="3685570"/>
                </a:cubicBezTo>
                <a:cubicBezTo>
                  <a:pt x="1968216" y="3686627"/>
                  <a:pt x="1950001" y="3685618"/>
                  <a:pt x="1931336" y="3685543"/>
                </a:cubicBezTo>
                <a:cubicBezTo>
                  <a:pt x="1959554" y="3680281"/>
                  <a:pt x="1981256" y="3676002"/>
                  <a:pt x="2004077" y="3672068"/>
                </a:cubicBezTo>
                <a:cubicBezTo>
                  <a:pt x="2024879" y="3668476"/>
                  <a:pt x="2045787" y="3664788"/>
                  <a:pt x="2068838" y="3661984"/>
                </a:cubicBezTo>
                <a:cubicBezTo>
                  <a:pt x="2093233" y="3659008"/>
                  <a:pt x="2120327" y="3657015"/>
                  <a:pt x="2146190" y="3654581"/>
                </a:cubicBezTo>
                <a:cubicBezTo>
                  <a:pt x="2144496" y="3653818"/>
                  <a:pt x="2142929" y="3653032"/>
                  <a:pt x="2141354" y="3652246"/>
                </a:cubicBezTo>
                <a:cubicBezTo>
                  <a:pt x="2026791" y="3657753"/>
                  <a:pt x="1918294" y="3666779"/>
                  <a:pt x="1810136" y="3682838"/>
                </a:cubicBezTo>
                <a:cubicBezTo>
                  <a:pt x="1817222" y="3676272"/>
                  <a:pt x="1820816" y="3672877"/>
                  <a:pt x="1827001" y="3667049"/>
                </a:cubicBezTo>
                <a:cubicBezTo>
                  <a:pt x="1769551" y="3674896"/>
                  <a:pt x="1734928" y="3687339"/>
                  <a:pt x="1663754" y="3684315"/>
                </a:cubicBezTo>
                <a:cubicBezTo>
                  <a:pt x="1681969" y="3693070"/>
                  <a:pt x="1667353" y="3698062"/>
                  <a:pt x="1635873" y="3702440"/>
                </a:cubicBezTo>
                <a:cubicBezTo>
                  <a:pt x="1590789" y="3708735"/>
                  <a:pt x="1591913" y="3709105"/>
                  <a:pt x="1611253" y="3720934"/>
                </a:cubicBezTo>
                <a:cubicBezTo>
                  <a:pt x="1586971" y="3724107"/>
                  <a:pt x="1563357" y="3728829"/>
                  <a:pt x="1536038" y="3730377"/>
                </a:cubicBezTo>
                <a:cubicBezTo>
                  <a:pt x="1480612" y="3733551"/>
                  <a:pt x="1441933" y="3741937"/>
                  <a:pt x="1398768" y="3748922"/>
                </a:cubicBezTo>
                <a:cubicBezTo>
                  <a:pt x="1390556" y="3750224"/>
                  <a:pt x="1388982" y="3753520"/>
                  <a:pt x="1379877" y="3758241"/>
                </a:cubicBezTo>
                <a:cubicBezTo>
                  <a:pt x="1412933" y="3757332"/>
                  <a:pt x="1435303" y="3756717"/>
                  <a:pt x="1458236" y="3756103"/>
                </a:cubicBezTo>
                <a:cubicBezTo>
                  <a:pt x="1479038" y="3763627"/>
                  <a:pt x="1470833" y="3769775"/>
                  <a:pt x="1435865" y="3772579"/>
                </a:cubicBezTo>
                <a:cubicBezTo>
                  <a:pt x="1420237" y="3773809"/>
                  <a:pt x="1403710" y="3774818"/>
                  <a:pt x="1389994" y="3776760"/>
                </a:cubicBezTo>
                <a:cubicBezTo>
                  <a:pt x="1364699" y="3780376"/>
                  <a:pt x="1365149" y="3781286"/>
                  <a:pt x="1382683" y="3787976"/>
                </a:cubicBezTo>
                <a:cubicBezTo>
                  <a:pt x="1362562" y="3795796"/>
                  <a:pt x="1312191" y="3799116"/>
                  <a:pt x="1312754" y="3811239"/>
                </a:cubicBezTo>
                <a:cubicBezTo>
                  <a:pt x="1327144" y="3811412"/>
                  <a:pt x="1343222" y="3812716"/>
                  <a:pt x="1350984" y="3811486"/>
                </a:cubicBezTo>
                <a:cubicBezTo>
                  <a:pt x="1380553" y="3806789"/>
                  <a:pt x="1407759" y="3801377"/>
                  <a:pt x="1435191" y="3796066"/>
                </a:cubicBezTo>
                <a:cubicBezTo>
                  <a:pt x="1443177" y="3794542"/>
                  <a:pt x="1447781" y="3792008"/>
                  <a:pt x="1456436" y="3790779"/>
                </a:cubicBezTo>
                <a:cubicBezTo>
                  <a:pt x="1482749" y="3786991"/>
                  <a:pt x="1510406" y="3783647"/>
                  <a:pt x="1537387" y="3780080"/>
                </a:cubicBezTo>
                <a:cubicBezTo>
                  <a:pt x="1561558" y="3776883"/>
                  <a:pt x="1576623" y="3776342"/>
                  <a:pt x="1609904" y="3777991"/>
                </a:cubicBezTo>
                <a:cubicBezTo>
                  <a:pt x="1556502" y="3784680"/>
                  <a:pt x="1513780" y="3792501"/>
                  <a:pt x="1483875" y="3804330"/>
                </a:cubicBezTo>
                <a:cubicBezTo>
                  <a:pt x="1464084" y="3812126"/>
                  <a:pt x="1425412" y="3817609"/>
                  <a:pt x="1395281" y="3824127"/>
                </a:cubicBezTo>
                <a:cubicBezTo>
                  <a:pt x="1372567" y="3829022"/>
                  <a:pt x="1345359" y="3830841"/>
                  <a:pt x="1313654" y="3830496"/>
                </a:cubicBezTo>
                <a:cubicBezTo>
                  <a:pt x="1278917" y="3830102"/>
                  <a:pt x="1215281" y="3842548"/>
                  <a:pt x="1211794" y="3850344"/>
                </a:cubicBezTo>
                <a:cubicBezTo>
                  <a:pt x="1220118" y="3851450"/>
                  <a:pt x="1229447" y="3852656"/>
                  <a:pt x="1249574" y="3855287"/>
                </a:cubicBezTo>
                <a:cubicBezTo>
                  <a:pt x="1199878" y="3860476"/>
                  <a:pt x="1180651" y="3869354"/>
                  <a:pt x="1130399" y="3869747"/>
                </a:cubicBezTo>
                <a:cubicBezTo>
                  <a:pt x="1093520" y="3870067"/>
                  <a:pt x="1068225" y="3875748"/>
                  <a:pt x="1060245" y="3886668"/>
                </a:cubicBezTo>
                <a:cubicBezTo>
                  <a:pt x="1096331" y="3884627"/>
                  <a:pt x="1126013" y="3882955"/>
                  <a:pt x="1155581" y="3881281"/>
                </a:cubicBezTo>
                <a:cubicBezTo>
                  <a:pt x="1156818" y="3882118"/>
                  <a:pt x="1157944" y="3882929"/>
                  <a:pt x="1159180" y="3883766"/>
                </a:cubicBezTo>
                <a:cubicBezTo>
                  <a:pt x="1141190" y="3885586"/>
                  <a:pt x="1122863" y="3887283"/>
                  <a:pt x="1105211" y="3889274"/>
                </a:cubicBezTo>
                <a:cubicBezTo>
                  <a:pt x="1078791" y="3892251"/>
                  <a:pt x="1051697" y="3895029"/>
                  <a:pt x="1026964" y="3898620"/>
                </a:cubicBezTo>
                <a:cubicBezTo>
                  <a:pt x="990760" y="3903859"/>
                  <a:pt x="955123" y="3908925"/>
                  <a:pt x="908914" y="3908162"/>
                </a:cubicBezTo>
                <a:cubicBezTo>
                  <a:pt x="881258" y="3907694"/>
                  <a:pt x="870130" y="3911285"/>
                  <a:pt x="863943" y="3917212"/>
                </a:cubicBezTo>
                <a:lnTo>
                  <a:pt x="931683" y="3915618"/>
                </a:lnTo>
                <a:lnTo>
                  <a:pt x="830887" y="3927837"/>
                </a:lnTo>
                <a:cubicBezTo>
                  <a:pt x="806718" y="3922279"/>
                  <a:pt x="792327" y="3914212"/>
                  <a:pt x="749710" y="3920089"/>
                </a:cubicBezTo>
                <a:cubicBezTo>
                  <a:pt x="754323" y="3922451"/>
                  <a:pt x="759046" y="3924885"/>
                  <a:pt x="764670" y="3927738"/>
                </a:cubicBezTo>
                <a:cubicBezTo>
                  <a:pt x="738470" y="3929239"/>
                  <a:pt x="713962" y="3930615"/>
                  <a:pt x="685855" y="3932215"/>
                </a:cubicBezTo>
                <a:cubicBezTo>
                  <a:pt x="689230" y="3928969"/>
                  <a:pt x="692267" y="3926067"/>
                  <a:pt x="695072" y="3923311"/>
                </a:cubicBezTo>
                <a:cubicBezTo>
                  <a:pt x="637179" y="3912146"/>
                  <a:pt x="585233" y="3926164"/>
                  <a:pt x="523509" y="3924369"/>
                </a:cubicBezTo>
                <a:cubicBezTo>
                  <a:pt x="591645" y="3918074"/>
                  <a:pt x="652687" y="3912442"/>
                  <a:pt x="714975" y="3906687"/>
                </a:cubicBezTo>
                <a:cubicBezTo>
                  <a:pt x="702158" y="3901399"/>
                  <a:pt x="686869" y="3901153"/>
                  <a:pt x="669778" y="3902727"/>
                </a:cubicBezTo>
                <a:cubicBezTo>
                  <a:pt x="649201" y="3904620"/>
                  <a:pt x="628742" y="3906638"/>
                  <a:pt x="608728" y="3908801"/>
                </a:cubicBezTo>
                <a:cubicBezTo>
                  <a:pt x="566681" y="3913377"/>
                  <a:pt x="523622" y="3916525"/>
                  <a:pt x="478200" y="3915049"/>
                </a:cubicBezTo>
                <a:cubicBezTo>
                  <a:pt x="503156" y="3909614"/>
                  <a:pt x="524634" y="3903071"/>
                  <a:pt x="553527" y="3899186"/>
                </a:cubicBezTo>
                <a:cubicBezTo>
                  <a:pt x="582871" y="3895251"/>
                  <a:pt x="618177" y="3893505"/>
                  <a:pt x="644146" y="3885192"/>
                </a:cubicBezTo>
                <a:cubicBezTo>
                  <a:pt x="531832" y="3887234"/>
                  <a:pt x="449756" y="3901473"/>
                  <a:pt x="352508" y="3910867"/>
                </a:cubicBezTo>
                <a:cubicBezTo>
                  <a:pt x="357000" y="3905900"/>
                  <a:pt x="359588" y="3903023"/>
                  <a:pt x="364423" y="3897709"/>
                </a:cubicBezTo>
                <a:cubicBezTo>
                  <a:pt x="303374" y="3903122"/>
                  <a:pt x="275493" y="3918442"/>
                  <a:pt x="207926" y="3915466"/>
                </a:cubicBezTo>
                <a:cubicBezTo>
                  <a:pt x="210731" y="3927197"/>
                  <a:pt x="210288" y="3927049"/>
                  <a:pt x="166884" y="3933419"/>
                </a:cubicBezTo>
                <a:cubicBezTo>
                  <a:pt x="155193" y="3935141"/>
                  <a:pt x="140240" y="3937797"/>
                  <a:pt x="138665" y="3940379"/>
                </a:cubicBezTo>
                <a:cubicBezTo>
                  <a:pt x="136865" y="3943281"/>
                  <a:pt x="148451" y="3946576"/>
                  <a:pt x="156655" y="3950979"/>
                </a:cubicBezTo>
                <a:cubicBezTo>
                  <a:pt x="124274" y="3954620"/>
                  <a:pt x="90551" y="3958013"/>
                  <a:pt x="58732" y="3962095"/>
                </a:cubicBezTo>
                <a:lnTo>
                  <a:pt x="0" y="3970392"/>
                </a:lnTo>
                <a:close/>
              </a:path>
            </a:pathLst>
          </a:custGeom>
          <a:noFill/>
          <a:ln>
            <a:noFill/>
          </a:ln>
        </p:spPr>
      </p:pic>
      <p:sp>
        <p:nvSpPr>
          <p:cNvPr id="329" name="Google Shape;329;p9"/>
          <p:cNvSpPr txBox="1"/>
          <p:nvPr/>
        </p:nvSpPr>
        <p:spPr>
          <a:xfrm>
            <a:off x="836500" y="1366475"/>
            <a:ext cx="3571500" cy="13005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3.- COMIENZA LA AVENTURA</a:t>
            </a:r>
            <a:endParaRPr b="1" i="0" sz="2000" u="none" cap="none" strike="noStrike">
              <a:solidFill>
                <a:srgbClr val="000000"/>
              </a:solidFill>
              <a:latin typeface="Arial"/>
              <a:ea typeface="Arial"/>
              <a:cs typeface="Arial"/>
              <a:sym typeface="Arial"/>
            </a:endParaRPr>
          </a:p>
        </p:txBody>
      </p:sp>
      <p:sp>
        <p:nvSpPr>
          <p:cNvPr id="330" name="Google Shape;330;p9"/>
          <p:cNvSpPr/>
          <p:nvPr/>
        </p:nvSpPr>
        <p:spPr>
          <a:xfrm>
            <a:off x="836493" y="4207200"/>
            <a:ext cx="38442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l">
              <a:lnSpc>
                <a:spcPct val="145833"/>
              </a:lnSpc>
              <a:spcBef>
                <a:spcPts val="0"/>
              </a:spcBef>
              <a:spcAft>
                <a:spcPts val="0"/>
              </a:spcAft>
              <a:buClr>
                <a:srgbClr val="000000"/>
              </a:buClr>
              <a:buSzPts val="2400"/>
              <a:buFont typeface="Arial"/>
              <a:buNone/>
            </a:pPr>
            <a:r>
              <a:rPr b="1" i="0" lang="en-US" sz="3500" u="none" cap="none" strike="noStrike">
                <a:solidFill>
                  <a:schemeClr val="lt1"/>
                </a:solidFill>
                <a:latin typeface="Bebas Neue"/>
                <a:ea typeface="Bebas Neue"/>
                <a:cs typeface="Bebas Neue"/>
                <a:sym typeface="Bebas Neue"/>
              </a:rPr>
              <a:t>EL DÍA DE TU VISITA:</a:t>
            </a:r>
            <a:endParaRPr b="1" i="0" sz="3500" u="none" cap="none" strike="noStrike">
              <a:solidFill>
                <a:srgbClr val="000000"/>
              </a:solidFill>
              <a:latin typeface="Arial"/>
              <a:ea typeface="Arial"/>
              <a:cs typeface="Arial"/>
              <a:sym typeface="Arial"/>
            </a:endParaRPr>
          </a:p>
        </p:txBody>
      </p:sp>
      <p:sp>
        <p:nvSpPr>
          <p:cNvPr id="331" name="Google Shape;331;p9"/>
          <p:cNvSpPr/>
          <p:nvPr/>
        </p:nvSpPr>
        <p:spPr>
          <a:xfrm>
            <a:off x="836500" y="4773150"/>
            <a:ext cx="5132400" cy="1437300"/>
          </a:xfrm>
          <a:prstGeom prst="rect">
            <a:avLst/>
          </a:prstGeom>
          <a:noFill/>
          <a:ln>
            <a:noFill/>
          </a:ln>
        </p:spPr>
        <p:txBody>
          <a:bodyPr anchorCtr="0" anchor="t" bIns="45700" lIns="91425" spcFirstLastPara="1" rIns="91425" wrap="square" tIns="45700">
            <a:noAutofit/>
          </a:bodyPr>
          <a:lstStyle/>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Presenta tu </a:t>
            </a:r>
            <a:r>
              <a:rPr b="0" i="0" lang="en-US" sz="1300" u="none" cap="none" strike="noStrike">
                <a:solidFill>
                  <a:schemeClr val="lt1"/>
                </a:solidFill>
                <a:latin typeface="Poppins ExtraBold"/>
                <a:ea typeface="Poppins ExtraBold"/>
                <a:cs typeface="Poppins ExtraBold"/>
                <a:sym typeface="Poppins ExtraBold"/>
              </a:rPr>
              <a:t>RECIBO DE PAGO</a:t>
            </a:r>
            <a:r>
              <a:rPr b="0" i="0" lang="en-US" sz="1300" u="none" cap="none" strike="noStrike">
                <a:solidFill>
                  <a:schemeClr val="lt1"/>
                </a:solidFill>
                <a:latin typeface="Poppins"/>
                <a:ea typeface="Poppins"/>
                <a:cs typeface="Poppins"/>
                <a:sym typeface="Poppins"/>
              </a:rPr>
              <a:t> en original y copia.</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Espera a que un </a:t>
            </a:r>
            <a:r>
              <a:rPr b="0" i="0" lang="en-US" sz="1300" u="none" cap="none" strike="noStrike">
                <a:solidFill>
                  <a:schemeClr val="lt1"/>
                </a:solidFill>
                <a:latin typeface="Poppins ExtraBold"/>
                <a:ea typeface="Poppins ExtraBold"/>
                <a:cs typeface="Poppins ExtraBold"/>
                <a:sym typeface="Poppins ExtraBold"/>
              </a:rPr>
              <a:t>GUÍA MARINERO</a:t>
            </a:r>
            <a:r>
              <a:rPr b="0" i="0" lang="en-US" sz="1300" u="none" cap="none" strike="noStrike">
                <a:solidFill>
                  <a:schemeClr val="lt1"/>
                </a:solidFill>
                <a:latin typeface="Poppins"/>
                <a:ea typeface="Poppins"/>
                <a:cs typeface="Poppins"/>
                <a:sym typeface="Poppins"/>
              </a:rPr>
              <a:t> te dé la bienvenida para ingresar.</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Dile a tus alumnos que llegó el momento de explorar el fondo del mar y que estén atentos de todo lo que van a descubrir. </a:t>
            </a:r>
            <a:r>
              <a:rPr b="0" i="0" lang="en-US" sz="1300" u="none" cap="none" strike="noStrike">
                <a:solidFill>
                  <a:schemeClr val="lt1"/>
                </a:solidFill>
                <a:latin typeface="Poppins ExtraBold"/>
                <a:ea typeface="Poppins ExtraBold"/>
                <a:cs typeface="Poppins ExtraBold"/>
                <a:sym typeface="Poppins ExtraBold"/>
              </a:rPr>
              <a:t>¡RECUERDEN USAR SU </a:t>
            </a:r>
            <a:r>
              <a:rPr b="0" i="1" lang="en-US" sz="1300" u="none" cap="none" strike="noStrike">
                <a:solidFill>
                  <a:schemeClr val="lt1"/>
                </a:solidFill>
                <a:latin typeface="Poppins ExtraBold"/>
                <a:ea typeface="Poppins ExtraBold"/>
                <a:cs typeface="Poppins ExtraBold"/>
                <a:sym typeface="Poppins ExtraBold"/>
              </a:rPr>
              <a:t>NAVEGAPP!</a:t>
            </a:r>
            <a:endParaRPr b="0" i="1" sz="1300" u="none" cap="none" strike="noStrike">
              <a:solidFill>
                <a:schemeClr val="lt1"/>
              </a:solidFill>
              <a:latin typeface="Poppins ExtraBold"/>
              <a:ea typeface="Poppins ExtraBold"/>
              <a:cs typeface="Poppins ExtraBold"/>
              <a:sym typeface="Poppins ExtraBold"/>
            </a:endParaRPr>
          </a:p>
        </p:txBody>
      </p:sp>
      <p:pic>
        <p:nvPicPr>
          <p:cNvPr id="332" name="Google Shape;332;p9" title="Guia Marinero.png"/>
          <p:cNvPicPr preferRelativeResize="0"/>
          <p:nvPr/>
        </p:nvPicPr>
        <p:blipFill rotWithShape="1">
          <a:blip r:embed="rId4">
            <a:alphaModFix/>
          </a:blip>
          <a:srcRect b="0" l="0" r="0" t="0"/>
          <a:stretch/>
        </p:blipFill>
        <p:spPr>
          <a:xfrm>
            <a:off x="5975875" y="3378200"/>
            <a:ext cx="2277551" cy="3162301"/>
          </a:xfrm>
          <a:prstGeom prst="rect">
            <a:avLst/>
          </a:prstGeom>
          <a:noFill/>
          <a:ln>
            <a:noFill/>
          </a:ln>
        </p:spPr>
      </p:pic>
      <p:sp>
        <p:nvSpPr>
          <p:cNvPr id="333" name="Google Shape;333;p9"/>
          <p:cNvSpPr/>
          <p:nvPr/>
        </p:nvSpPr>
        <p:spPr>
          <a:xfrm>
            <a:off x="8431925" y="3987800"/>
            <a:ext cx="3111600" cy="19320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334" name="Google Shape;334;p9"/>
          <p:cNvSpPr/>
          <p:nvPr/>
        </p:nvSpPr>
        <p:spPr>
          <a:xfrm>
            <a:off x="8558225" y="4054750"/>
            <a:ext cx="28590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2000" u="none" cap="none" strike="noStrike">
                <a:solidFill>
                  <a:schemeClr val="dk1"/>
                </a:solidFill>
                <a:latin typeface="Comic Sans MS"/>
                <a:ea typeface="Comic Sans MS"/>
                <a:cs typeface="Comic Sans MS"/>
                <a:sym typeface="Comic Sans MS"/>
              </a:rPr>
              <a:t>GUÍA MARINERO</a:t>
            </a:r>
            <a:endParaRPr b="1" i="0" sz="2000" u="none" cap="none" strike="noStrike">
              <a:solidFill>
                <a:schemeClr val="dk1"/>
              </a:solidFill>
              <a:latin typeface="Comic Sans MS"/>
              <a:ea typeface="Comic Sans MS"/>
              <a:cs typeface="Comic Sans MS"/>
              <a:sym typeface="Comic Sans MS"/>
            </a:endParaRPr>
          </a:p>
        </p:txBody>
      </p:sp>
      <p:sp>
        <p:nvSpPr>
          <p:cNvPr id="335" name="Google Shape;335;p9"/>
          <p:cNvSpPr/>
          <p:nvPr/>
        </p:nvSpPr>
        <p:spPr>
          <a:xfrm>
            <a:off x="8558225" y="4500250"/>
            <a:ext cx="2859000" cy="13005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400"/>
              <a:buFont typeface="Arial"/>
              <a:buNone/>
            </a:pPr>
            <a:r>
              <a:rPr b="1" i="0" lang="en-US" sz="1400" u="none" cap="none" strike="noStrike">
                <a:solidFill>
                  <a:schemeClr val="dk1"/>
                </a:solidFill>
                <a:latin typeface="Comic Sans MS"/>
                <a:ea typeface="Comic Sans MS"/>
                <a:cs typeface="Comic Sans MS"/>
                <a:sym typeface="Comic Sans MS"/>
              </a:rPr>
              <a:t>¡Hola! Yo seré tu apoyo en las exhibiciones y actividades del Acuario. Puedes hacerme preguntas y compartirme tus ideas.</a:t>
            </a:r>
            <a:endParaRPr b="1" i="0" sz="1600" u="none" cap="none" strike="noStrike">
              <a:solidFill>
                <a:schemeClr val="dk1"/>
              </a:solidFill>
              <a:latin typeface="Comic Sans MS"/>
              <a:ea typeface="Comic Sans MS"/>
              <a:cs typeface="Comic Sans MS"/>
              <a:sym typeface="Comic Sans MS"/>
            </a:endParaRPr>
          </a:p>
        </p:txBody>
      </p:sp>
      <p:sp>
        <p:nvSpPr>
          <p:cNvPr id="336" name="Google Shape;336;p9"/>
          <p:cNvSpPr/>
          <p:nvPr/>
        </p:nvSpPr>
        <p:spPr>
          <a:xfrm rot="-5400000">
            <a:off x="8216900" y="4099750"/>
            <a:ext cx="203100" cy="355500"/>
          </a:xfrm>
          <a:prstGeom prst="triangl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337" name="Google Shape;337;p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 name="Shape 341"/>
        <p:cNvGrpSpPr/>
        <p:nvPr/>
      </p:nvGrpSpPr>
      <p:grpSpPr>
        <a:xfrm>
          <a:off x="0" y="0"/>
          <a:ext cx="0" cy="0"/>
          <a:chOff x="0" y="0"/>
          <a:chExt cx="0" cy="0"/>
        </a:xfrm>
      </p:grpSpPr>
      <p:pic>
        <p:nvPicPr>
          <p:cNvPr descr="Teenagers students sitting in the classroom and talking. (proporcionada por Getty Images)" id="342" name="Google Shape;342;p10"/>
          <p:cNvPicPr preferRelativeResize="0"/>
          <p:nvPr/>
        </p:nvPicPr>
        <p:blipFill rotWithShape="1">
          <a:blip r:embed="rId3">
            <a:alphaModFix/>
          </a:blip>
          <a:srcRect b="0" l="20360" r="20366" t="0"/>
          <a:stretch/>
        </p:blipFill>
        <p:spPr>
          <a:xfrm>
            <a:off x="1360" y="0"/>
            <a:ext cx="6094640" cy="6858000"/>
          </a:xfrm>
          <a:custGeom>
            <a:rect b="b" l="l" r="r" t="t"/>
            <a:pathLst>
              <a:path extrusionOk="0" h="6858000" w="6094640">
                <a:moveTo>
                  <a:pt x="5342603" y="2475672"/>
                </a:moveTo>
                <a:cubicBezTo>
                  <a:pt x="5342603" y="2475672"/>
                  <a:pt x="5342603" y="2475672"/>
                  <a:pt x="5342660" y="2487367"/>
                </a:cubicBezTo>
                <a:lnTo>
                  <a:pt x="5342168" y="2486994"/>
                </a:lnTo>
                <a:close/>
                <a:moveTo>
                  <a:pt x="0" y="0"/>
                </a:moveTo>
                <a:lnTo>
                  <a:pt x="1135040" y="0"/>
                </a:lnTo>
                <a:lnTo>
                  <a:pt x="1133297" y="1532"/>
                </a:lnTo>
                <a:cubicBezTo>
                  <a:pt x="1114215" y="23001"/>
                  <a:pt x="1103378" y="49362"/>
                  <a:pt x="1085964" y="75757"/>
                </a:cubicBezTo>
                <a:cubicBezTo>
                  <a:pt x="1121047" y="75587"/>
                  <a:pt x="1156185" y="87110"/>
                  <a:pt x="1191324" y="98634"/>
                </a:cubicBezTo>
                <a:cubicBezTo>
                  <a:pt x="1203017" y="98577"/>
                  <a:pt x="1214712" y="98521"/>
                  <a:pt x="1226293" y="75078"/>
                </a:cubicBezTo>
                <a:cubicBezTo>
                  <a:pt x="1214485" y="51748"/>
                  <a:pt x="1191154" y="63555"/>
                  <a:pt x="1167709" y="51975"/>
                </a:cubicBezTo>
                <a:cubicBezTo>
                  <a:pt x="1167709" y="51975"/>
                  <a:pt x="1167654" y="40282"/>
                  <a:pt x="1167654" y="40282"/>
                </a:cubicBezTo>
                <a:cubicBezTo>
                  <a:pt x="1179290" y="28532"/>
                  <a:pt x="1190985" y="28476"/>
                  <a:pt x="1202678" y="28420"/>
                </a:cubicBezTo>
                <a:cubicBezTo>
                  <a:pt x="1226067" y="28306"/>
                  <a:pt x="1237761" y="28249"/>
                  <a:pt x="1249456" y="28193"/>
                </a:cubicBezTo>
                <a:cubicBezTo>
                  <a:pt x="1272843" y="28080"/>
                  <a:pt x="1296231" y="27967"/>
                  <a:pt x="1319561" y="16161"/>
                </a:cubicBezTo>
                <a:cubicBezTo>
                  <a:pt x="1343006" y="27740"/>
                  <a:pt x="1378090" y="27572"/>
                  <a:pt x="1401534" y="39150"/>
                </a:cubicBezTo>
                <a:cubicBezTo>
                  <a:pt x="1401648" y="62537"/>
                  <a:pt x="1401703" y="74230"/>
                  <a:pt x="1401760" y="85923"/>
                </a:cubicBezTo>
                <a:cubicBezTo>
                  <a:pt x="1413453" y="85866"/>
                  <a:pt x="1413510" y="97559"/>
                  <a:pt x="1425205" y="97503"/>
                </a:cubicBezTo>
                <a:cubicBezTo>
                  <a:pt x="1460287" y="97333"/>
                  <a:pt x="1483675" y="97220"/>
                  <a:pt x="1518756" y="97050"/>
                </a:cubicBezTo>
                <a:cubicBezTo>
                  <a:pt x="1542144" y="96937"/>
                  <a:pt x="1577227" y="96767"/>
                  <a:pt x="1600615" y="96654"/>
                </a:cubicBezTo>
                <a:cubicBezTo>
                  <a:pt x="1612309" y="96598"/>
                  <a:pt x="1624059" y="108235"/>
                  <a:pt x="1624059" y="108235"/>
                </a:cubicBezTo>
                <a:cubicBezTo>
                  <a:pt x="1635868" y="131564"/>
                  <a:pt x="1624229" y="143313"/>
                  <a:pt x="1612536" y="143370"/>
                </a:cubicBezTo>
                <a:cubicBezTo>
                  <a:pt x="1612593" y="155063"/>
                  <a:pt x="1600897" y="155119"/>
                  <a:pt x="1589205" y="155176"/>
                </a:cubicBezTo>
                <a:cubicBezTo>
                  <a:pt x="1554066" y="143653"/>
                  <a:pt x="1518925" y="132129"/>
                  <a:pt x="1483845" y="132300"/>
                </a:cubicBezTo>
                <a:cubicBezTo>
                  <a:pt x="1460570" y="155798"/>
                  <a:pt x="1460570" y="155798"/>
                  <a:pt x="1484071" y="179071"/>
                </a:cubicBezTo>
                <a:cubicBezTo>
                  <a:pt x="1495764" y="179014"/>
                  <a:pt x="1507402" y="167265"/>
                  <a:pt x="1530790" y="167152"/>
                </a:cubicBezTo>
                <a:cubicBezTo>
                  <a:pt x="1554178" y="167038"/>
                  <a:pt x="1577622" y="178618"/>
                  <a:pt x="1589430" y="201947"/>
                </a:cubicBezTo>
                <a:cubicBezTo>
                  <a:pt x="1601181" y="213585"/>
                  <a:pt x="1589544" y="225334"/>
                  <a:pt x="1577848" y="225390"/>
                </a:cubicBezTo>
                <a:cubicBezTo>
                  <a:pt x="1554462" y="225504"/>
                  <a:pt x="1531129" y="237309"/>
                  <a:pt x="1507741" y="237423"/>
                </a:cubicBezTo>
                <a:cubicBezTo>
                  <a:pt x="1472659" y="237593"/>
                  <a:pt x="1449272" y="237706"/>
                  <a:pt x="1414188" y="237875"/>
                </a:cubicBezTo>
                <a:cubicBezTo>
                  <a:pt x="1437691" y="261147"/>
                  <a:pt x="1461079" y="261034"/>
                  <a:pt x="1484523" y="272615"/>
                </a:cubicBezTo>
                <a:cubicBezTo>
                  <a:pt x="1484580" y="284308"/>
                  <a:pt x="1484637" y="296000"/>
                  <a:pt x="1496385" y="307636"/>
                </a:cubicBezTo>
                <a:cubicBezTo>
                  <a:pt x="1508137" y="319273"/>
                  <a:pt x="1519775" y="307524"/>
                  <a:pt x="1531411" y="295774"/>
                </a:cubicBezTo>
                <a:cubicBezTo>
                  <a:pt x="1543161" y="307410"/>
                  <a:pt x="1554856" y="307354"/>
                  <a:pt x="1554856" y="307354"/>
                </a:cubicBezTo>
                <a:cubicBezTo>
                  <a:pt x="1578187" y="295548"/>
                  <a:pt x="1566325" y="260525"/>
                  <a:pt x="1613101" y="260300"/>
                </a:cubicBezTo>
                <a:cubicBezTo>
                  <a:pt x="1624794" y="260243"/>
                  <a:pt x="1636546" y="271879"/>
                  <a:pt x="1671628" y="271710"/>
                </a:cubicBezTo>
                <a:cubicBezTo>
                  <a:pt x="1683322" y="271653"/>
                  <a:pt x="1706653" y="259847"/>
                  <a:pt x="1730041" y="259734"/>
                </a:cubicBezTo>
                <a:cubicBezTo>
                  <a:pt x="1741735" y="259678"/>
                  <a:pt x="1741792" y="271370"/>
                  <a:pt x="1741792" y="271370"/>
                </a:cubicBezTo>
                <a:cubicBezTo>
                  <a:pt x="1741905" y="294757"/>
                  <a:pt x="1730267" y="306506"/>
                  <a:pt x="1718688" y="329948"/>
                </a:cubicBezTo>
                <a:cubicBezTo>
                  <a:pt x="1742131" y="341528"/>
                  <a:pt x="1753824" y="341471"/>
                  <a:pt x="1777214" y="341359"/>
                </a:cubicBezTo>
                <a:cubicBezTo>
                  <a:pt x="1800546" y="329553"/>
                  <a:pt x="1823821" y="306053"/>
                  <a:pt x="1847152" y="294248"/>
                </a:cubicBezTo>
                <a:cubicBezTo>
                  <a:pt x="1847152" y="294248"/>
                  <a:pt x="1858845" y="294191"/>
                  <a:pt x="1858845" y="294191"/>
                </a:cubicBezTo>
                <a:cubicBezTo>
                  <a:pt x="1858902" y="305884"/>
                  <a:pt x="1870653" y="317521"/>
                  <a:pt x="1870709" y="329213"/>
                </a:cubicBezTo>
                <a:cubicBezTo>
                  <a:pt x="1894153" y="340793"/>
                  <a:pt x="1905736" y="317351"/>
                  <a:pt x="1929124" y="317238"/>
                </a:cubicBezTo>
                <a:cubicBezTo>
                  <a:pt x="1940816" y="317181"/>
                  <a:pt x="1964260" y="328761"/>
                  <a:pt x="1975955" y="328705"/>
                </a:cubicBezTo>
                <a:cubicBezTo>
                  <a:pt x="1987592" y="316955"/>
                  <a:pt x="1987592" y="316955"/>
                  <a:pt x="1975786" y="293626"/>
                </a:cubicBezTo>
                <a:cubicBezTo>
                  <a:pt x="1952342" y="282045"/>
                  <a:pt x="1940703" y="293795"/>
                  <a:pt x="1917316" y="293908"/>
                </a:cubicBezTo>
                <a:cubicBezTo>
                  <a:pt x="1893814" y="270635"/>
                  <a:pt x="1916975" y="223751"/>
                  <a:pt x="1881780" y="200534"/>
                </a:cubicBezTo>
                <a:cubicBezTo>
                  <a:pt x="1870087" y="200591"/>
                  <a:pt x="1846699" y="200704"/>
                  <a:pt x="1835005" y="200760"/>
                </a:cubicBezTo>
                <a:cubicBezTo>
                  <a:pt x="1811503" y="177488"/>
                  <a:pt x="1834778" y="153989"/>
                  <a:pt x="1834722" y="142297"/>
                </a:cubicBezTo>
                <a:cubicBezTo>
                  <a:pt x="1822972" y="130660"/>
                  <a:pt x="1811221" y="119023"/>
                  <a:pt x="1799585" y="130772"/>
                </a:cubicBezTo>
                <a:cubicBezTo>
                  <a:pt x="1799585" y="130772"/>
                  <a:pt x="1787946" y="142522"/>
                  <a:pt x="1776310" y="154271"/>
                </a:cubicBezTo>
                <a:cubicBezTo>
                  <a:pt x="1776367" y="165964"/>
                  <a:pt x="1776422" y="177657"/>
                  <a:pt x="1776536" y="201044"/>
                </a:cubicBezTo>
                <a:cubicBezTo>
                  <a:pt x="1741510" y="212906"/>
                  <a:pt x="1706483" y="224768"/>
                  <a:pt x="1682982" y="201496"/>
                </a:cubicBezTo>
                <a:cubicBezTo>
                  <a:pt x="1671233" y="189859"/>
                  <a:pt x="1671176" y="178166"/>
                  <a:pt x="1682812" y="166417"/>
                </a:cubicBezTo>
                <a:cubicBezTo>
                  <a:pt x="1694564" y="178053"/>
                  <a:pt x="1706257" y="177997"/>
                  <a:pt x="1729645" y="177883"/>
                </a:cubicBezTo>
                <a:lnTo>
                  <a:pt x="1735320" y="174853"/>
                </a:lnTo>
                <a:lnTo>
                  <a:pt x="1736215" y="176207"/>
                </a:lnTo>
                <a:cubicBezTo>
                  <a:pt x="1739151" y="178751"/>
                  <a:pt x="1739132" y="174731"/>
                  <a:pt x="1736206" y="174380"/>
                </a:cubicBezTo>
                <a:lnTo>
                  <a:pt x="1735320" y="174853"/>
                </a:lnTo>
                <a:lnTo>
                  <a:pt x="1729588" y="166190"/>
                </a:lnTo>
                <a:cubicBezTo>
                  <a:pt x="1729532" y="154497"/>
                  <a:pt x="1717726" y="131168"/>
                  <a:pt x="1705975" y="119532"/>
                </a:cubicBezTo>
                <a:cubicBezTo>
                  <a:pt x="1717500" y="84396"/>
                  <a:pt x="1740887" y="84283"/>
                  <a:pt x="1752468" y="60840"/>
                </a:cubicBezTo>
                <a:cubicBezTo>
                  <a:pt x="1740718" y="49204"/>
                  <a:pt x="1717217" y="25932"/>
                  <a:pt x="1717105" y="2546"/>
                </a:cubicBezTo>
                <a:lnTo>
                  <a:pt x="1712814" y="0"/>
                </a:lnTo>
                <a:lnTo>
                  <a:pt x="4722676" y="0"/>
                </a:lnTo>
                <a:lnTo>
                  <a:pt x="4746143" y="46366"/>
                </a:lnTo>
                <a:cubicBezTo>
                  <a:pt x="4757895" y="58003"/>
                  <a:pt x="4757895" y="58003"/>
                  <a:pt x="4781338" y="69583"/>
                </a:cubicBezTo>
                <a:cubicBezTo>
                  <a:pt x="4793033" y="69527"/>
                  <a:pt x="4804726" y="69470"/>
                  <a:pt x="4828113" y="69357"/>
                </a:cubicBezTo>
                <a:cubicBezTo>
                  <a:pt x="4851503" y="69243"/>
                  <a:pt x="4863197" y="69187"/>
                  <a:pt x="4886584" y="69074"/>
                </a:cubicBezTo>
                <a:cubicBezTo>
                  <a:pt x="4909972" y="68961"/>
                  <a:pt x="4921725" y="80598"/>
                  <a:pt x="4945168" y="92177"/>
                </a:cubicBezTo>
                <a:cubicBezTo>
                  <a:pt x="4921949" y="127370"/>
                  <a:pt x="4886811" y="115846"/>
                  <a:pt x="4851785" y="127708"/>
                </a:cubicBezTo>
                <a:cubicBezTo>
                  <a:pt x="4851785" y="127708"/>
                  <a:pt x="4851842" y="139401"/>
                  <a:pt x="4851842" y="139401"/>
                </a:cubicBezTo>
                <a:cubicBezTo>
                  <a:pt x="4886981" y="150925"/>
                  <a:pt x="4910424" y="162505"/>
                  <a:pt x="4933869" y="174084"/>
                </a:cubicBezTo>
                <a:cubicBezTo>
                  <a:pt x="4957257" y="173971"/>
                  <a:pt x="4968953" y="173915"/>
                  <a:pt x="4992338" y="173802"/>
                </a:cubicBezTo>
                <a:cubicBezTo>
                  <a:pt x="4992338" y="173802"/>
                  <a:pt x="5004034" y="173745"/>
                  <a:pt x="5004034" y="173745"/>
                </a:cubicBezTo>
                <a:cubicBezTo>
                  <a:pt x="5015897" y="208768"/>
                  <a:pt x="5062730" y="220234"/>
                  <a:pt x="5074538" y="243564"/>
                </a:cubicBezTo>
                <a:cubicBezTo>
                  <a:pt x="5074650" y="266950"/>
                  <a:pt x="5062955" y="267006"/>
                  <a:pt x="5039568" y="267119"/>
                </a:cubicBezTo>
                <a:cubicBezTo>
                  <a:pt x="5027876" y="267176"/>
                  <a:pt x="5016237" y="278925"/>
                  <a:pt x="5004601" y="290675"/>
                </a:cubicBezTo>
                <a:cubicBezTo>
                  <a:pt x="5016406" y="314003"/>
                  <a:pt x="5028272" y="349027"/>
                  <a:pt x="5040077" y="372356"/>
                </a:cubicBezTo>
                <a:cubicBezTo>
                  <a:pt x="5051827" y="383992"/>
                  <a:pt x="5063578" y="395628"/>
                  <a:pt x="5075330" y="407265"/>
                </a:cubicBezTo>
                <a:cubicBezTo>
                  <a:pt x="5098942" y="453924"/>
                  <a:pt x="5110864" y="500639"/>
                  <a:pt x="5122783" y="547354"/>
                </a:cubicBezTo>
                <a:cubicBezTo>
                  <a:pt x="5134478" y="547298"/>
                  <a:pt x="5146228" y="558934"/>
                  <a:pt x="5146228" y="558934"/>
                </a:cubicBezTo>
                <a:cubicBezTo>
                  <a:pt x="5169674" y="570514"/>
                  <a:pt x="5193003" y="558708"/>
                  <a:pt x="5216392" y="558595"/>
                </a:cubicBezTo>
                <a:cubicBezTo>
                  <a:pt x="5228086" y="558538"/>
                  <a:pt x="5239837" y="570175"/>
                  <a:pt x="5239894" y="581867"/>
                </a:cubicBezTo>
                <a:cubicBezTo>
                  <a:pt x="5239949" y="593561"/>
                  <a:pt x="5240006" y="605254"/>
                  <a:pt x="5228369" y="617004"/>
                </a:cubicBezTo>
                <a:cubicBezTo>
                  <a:pt x="5204981" y="617116"/>
                  <a:pt x="5193229" y="605480"/>
                  <a:pt x="5158148" y="605650"/>
                </a:cubicBezTo>
                <a:cubicBezTo>
                  <a:pt x="5146454" y="605707"/>
                  <a:pt x="5123123" y="617513"/>
                  <a:pt x="5111486" y="629261"/>
                </a:cubicBezTo>
                <a:cubicBezTo>
                  <a:pt x="5088210" y="652761"/>
                  <a:pt x="5088268" y="664453"/>
                  <a:pt x="5076685" y="687896"/>
                </a:cubicBezTo>
                <a:cubicBezTo>
                  <a:pt x="5088550" y="722918"/>
                  <a:pt x="5100412" y="757941"/>
                  <a:pt x="5123913" y="781213"/>
                </a:cubicBezTo>
                <a:cubicBezTo>
                  <a:pt x="5135664" y="792850"/>
                  <a:pt x="5159109" y="804430"/>
                  <a:pt x="5170801" y="804373"/>
                </a:cubicBezTo>
                <a:cubicBezTo>
                  <a:pt x="5194191" y="804260"/>
                  <a:pt x="5205885" y="804203"/>
                  <a:pt x="5229216" y="792397"/>
                </a:cubicBezTo>
                <a:cubicBezTo>
                  <a:pt x="5264301" y="792228"/>
                  <a:pt x="5299436" y="803752"/>
                  <a:pt x="5334519" y="803581"/>
                </a:cubicBezTo>
                <a:cubicBezTo>
                  <a:pt x="5357850" y="791775"/>
                  <a:pt x="5345988" y="756753"/>
                  <a:pt x="5369376" y="756640"/>
                </a:cubicBezTo>
                <a:cubicBezTo>
                  <a:pt x="5381069" y="756584"/>
                  <a:pt x="5392765" y="756527"/>
                  <a:pt x="5392765" y="756527"/>
                </a:cubicBezTo>
                <a:cubicBezTo>
                  <a:pt x="5404570" y="779857"/>
                  <a:pt x="5404740" y="814935"/>
                  <a:pt x="5416548" y="838265"/>
                </a:cubicBezTo>
                <a:cubicBezTo>
                  <a:pt x="5416603" y="849958"/>
                  <a:pt x="5416718" y="873343"/>
                  <a:pt x="5428582" y="908366"/>
                </a:cubicBezTo>
                <a:cubicBezTo>
                  <a:pt x="5428695" y="931751"/>
                  <a:pt x="5428865" y="966831"/>
                  <a:pt x="5405644" y="1002022"/>
                </a:cubicBezTo>
                <a:cubicBezTo>
                  <a:pt x="5370619" y="1013885"/>
                  <a:pt x="5347232" y="1013998"/>
                  <a:pt x="5323844" y="1014111"/>
                </a:cubicBezTo>
                <a:cubicBezTo>
                  <a:pt x="5277009" y="1002644"/>
                  <a:pt x="5241929" y="1002814"/>
                  <a:pt x="5206846" y="1002984"/>
                </a:cubicBezTo>
                <a:cubicBezTo>
                  <a:pt x="5160126" y="1014903"/>
                  <a:pt x="5113238" y="991744"/>
                  <a:pt x="5078158" y="991913"/>
                </a:cubicBezTo>
                <a:cubicBezTo>
                  <a:pt x="5054711" y="980332"/>
                  <a:pt x="5042960" y="968696"/>
                  <a:pt x="5031210" y="957060"/>
                </a:cubicBezTo>
                <a:cubicBezTo>
                  <a:pt x="5019515" y="957117"/>
                  <a:pt x="5007879" y="968866"/>
                  <a:pt x="4996241" y="980616"/>
                </a:cubicBezTo>
                <a:cubicBezTo>
                  <a:pt x="4961159" y="980785"/>
                  <a:pt x="4960988" y="945706"/>
                  <a:pt x="4937544" y="934126"/>
                </a:cubicBezTo>
                <a:cubicBezTo>
                  <a:pt x="4937544" y="934126"/>
                  <a:pt x="4925850" y="934183"/>
                  <a:pt x="4925850" y="934183"/>
                </a:cubicBezTo>
                <a:cubicBezTo>
                  <a:pt x="4890712" y="922660"/>
                  <a:pt x="4855631" y="922830"/>
                  <a:pt x="4820548" y="922999"/>
                </a:cubicBezTo>
                <a:cubicBezTo>
                  <a:pt x="4820434" y="899612"/>
                  <a:pt x="4820321" y="876227"/>
                  <a:pt x="4808513" y="852897"/>
                </a:cubicBezTo>
                <a:cubicBezTo>
                  <a:pt x="4773321" y="829682"/>
                  <a:pt x="4738293" y="841544"/>
                  <a:pt x="4703210" y="841714"/>
                </a:cubicBezTo>
                <a:cubicBezTo>
                  <a:pt x="4714962" y="853350"/>
                  <a:pt x="4703324" y="865099"/>
                  <a:pt x="4715018" y="865043"/>
                </a:cubicBezTo>
                <a:cubicBezTo>
                  <a:pt x="4726767" y="876679"/>
                  <a:pt x="4738520" y="888316"/>
                  <a:pt x="4750270" y="899952"/>
                </a:cubicBezTo>
                <a:cubicBezTo>
                  <a:pt x="4750270" y="899952"/>
                  <a:pt x="4750327" y="911645"/>
                  <a:pt x="4738633" y="911702"/>
                </a:cubicBezTo>
                <a:cubicBezTo>
                  <a:pt x="4715187" y="900121"/>
                  <a:pt x="4680106" y="900292"/>
                  <a:pt x="4656660" y="888711"/>
                </a:cubicBezTo>
                <a:cubicBezTo>
                  <a:pt x="4644911" y="877075"/>
                  <a:pt x="4644799" y="853689"/>
                  <a:pt x="4633047" y="842053"/>
                </a:cubicBezTo>
                <a:cubicBezTo>
                  <a:pt x="4621296" y="830416"/>
                  <a:pt x="4597850" y="818837"/>
                  <a:pt x="4586100" y="807200"/>
                </a:cubicBezTo>
                <a:cubicBezTo>
                  <a:pt x="4550905" y="783984"/>
                  <a:pt x="4538987" y="737269"/>
                  <a:pt x="4503847" y="725745"/>
                </a:cubicBezTo>
                <a:cubicBezTo>
                  <a:pt x="4480458" y="725858"/>
                  <a:pt x="4468821" y="737608"/>
                  <a:pt x="4480629" y="760937"/>
                </a:cubicBezTo>
                <a:cubicBezTo>
                  <a:pt x="4492378" y="772574"/>
                  <a:pt x="4504130" y="784210"/>
                  <a:pt x="4527574" y="795790"/>
                </a:cubicBezTo>
                <a:cubicBezTo>
                  <a:pt x="4527574" y="795790"/>
                  <a:pt x="4527631" y="807483"/>
                  <a:pt x="4527687" y="819175"/>
                </a:cubicBezTo>
                <a:cubicBezTo>
                  <a:pt x="4516107" y="842618"/>
                  <a:pt x="4481025" y="842787"/>
                  <a:pt x="4481194" y="877867"/>
                </a:cubicBezTo>
                <a:cubicBezTo>
                  <a:pt x="4516390" y="901083"/>
                  <a:pt x="4562996" y="865778"/>
                  <a:pt x="4598189" y="888994"/>
                </a:cubicBezTo>
                <a:cubicBezTo>
                  <a:pt x="4598246" y="900687"/>
                  <a:pt x="4598246" y="900687"/>
                  <a:pt x="4598246" y="900687"/>
                </a:cubicBezTo>
                <a:cubicBezTo>
                  <a:pt x="4586610" y="912436"/>
                  <a:pt x="4574916" y="912494"/>
                  <a:pt x="4563222" y="912550"/>
                </a:cubicBezTo>
                <a:cubicBezTo>
                  <a:pt x="4563222" y="912550"/>
                  <a:pt x="4551585" y="924299"/>
                  <a:pt x="4551585" y="924299"/>
                </a:cubicBezTo>
                <a:cubicBezTo>
                  <a:pt x="4551641" y="935993"/>
                  <a:pt x="4563392" y="947629"/>
                  <a:pt x="4575085" y="947572"/>
                </a:cubicBezTo>
                <a:cubicBezTo>
                  <a:pt x="4621919" y="959038"/>
                  <a:pt x="4691969" y="935313"/>
                  <a:pt x="4738973" y="981859"/>
                </a:cubicBezTo>
                <a:cubicBezTo>
                  <a:pt x="4738973" y="981859"/>
                  <a:pt x="4704058" y="1017108"/>
                  <a:pt x="4704058" y="1017108"/>
                </a:cubicBezTo>
                <a:cubicBezTo>
                  <a:pt x="4704173" y="1040494"/>
                  <a:pt x="4704227" y="1052187"/>
                  <a:pt x="4704341" y="1075572"/>
                </a:cubicBezTo>
                <a:cubicBezTo>
                  <a:pt x="4704397" y="1087265"/>
                  <a:pt x="4692761" y="1099015"/>
                  <a:pt x="4704511" y="1110652"/>
                </a:cubicBezTo>
                <a:cubicBezTo>
                  <a:pt x="4716262" y="1122288"/>
                  <a:pt x="4716262" y="1122288"/>
                  <a:pt x="4727955" y="1122232"/>
                </a:cubicBezTo>
                <a:cubicBezTo>
                  <a:pt x="4763040" y="1122062"/>
                  <a:pt x="4798121" y="1121892"/>
                  <a:pt x="4856591" y="1121609"/>
                </a:cubicBezTo>
                <a:cubicBezTo>
                  <a:pt x="4868284" y="1121552"/>
                  <a:pt x="4891672" y="1121440"/>
                  <a:pt x="4915060" y="1121327"/>
                </a:cubicBezTo>
                <a:cubicBezTo>
                  <a:pt x="4938449" y="1121214"/>
                  <a:pt x="4961779" y="1109408"/>
                  <a:pt x="4985169" y="1109294"/>
                </a:cubicBezTo>
                <a:cubicBezTo>
                  <a:pt x="4996920" y="1120931"/>
                  <a:pt x="5020363" y="1132511"/>
                  <a:pt x="5032116" y="1144147"/>
                </a:cubicBezTo>
                <a:cubicBezTo>
                  <a:pt x="5067195" y="1143977"/>
                  <a:pt x="5090472" y="1120479"/>
                  <a:pt x="5125610" y="1132002"/>
                </a:cubicBezTo>
                <a:cubicBezTo>
                  <a:pt x="5148997" y="1131889"/>
                  <a:pt x="5184080" y="1131719"/>
                  <a:pt x="5207411" y="1119913"/>
                </a:cubicBezTo>
                <a:cubicBezTo>
                  <a:pt x="5219049" y="1108164"/>
                  <a:pt x="5218993" y="1096470"/>
                  <a:pt x="5207242" y="1084835"/>
                </a:cubicBezTo>
                <a:cubicBezTo>
                  <a:pt x="5183798" y="1073254"/>
                  <a:pt x="5160353" y="1061674"/>
                  <a:pt x="5136964" y="1061787"/>
                </a:cubicBezTo>
                <a:cubicBezTo>
                  <a:pt x="5136964" y="1061787"/>
                  <a:pt x="5136908" y="1050095"/>
                  <a:pt x="5148603" y="1050037"/>
                </a:cubicBezTo>
                <a:cubicBezTo>
                  <a:pt x="5195264" y="1026426"/>
                  <a:pt x="5218657" y="1026313"/>
                  <a:pt x="5277237" y="1049416"/>
                </a:cubicBezTo>
                <a:cubicBezTo>
                  <a:pt x="5289044" y="1072746"/>
                  <a:pt x="5254017" y="1084608"/>
                  <a:pt x="5254130" y="1107994"/>
                </a:cubicBezTo>
                <a:cubicBezTo>
                  <a:pt x="5265826" y="1107938"/>
                  <a:pt x="5265882" y="1119630"/>
                  <a:pt x="5277576" y="1119574"/>
                </a:cubicBezTo>
                <a:cubicBezTo>
                  <a:pt x="5300964" y="1119460"/>
                  <a:pt x="5336102" y="1130984"/>
                  <a:pt x="5371185" y="1130814"/>
                </a:cubicBezTo>
                <a:cubicBezTo>
                  <a:pt x="5382990" y="1154144"/>
                  <a:pt x="5347966" y="1166006"/>
                  <a:pt x="5359773" y="1189336"/>
                </a:cubicBezTo>
                <a:cubicBezTo>
                  <a:pt x="5383217" y="1200916"/>
                  <a:pt x="5418413" y="1224132"/>
                  <a:pt x="5453553" y="1235655"/>
                </a:cubicBezTo>
                <a:cubicBezTo>
                  <a:pt x="5441913" y="1247404"/>
                  <a:pt x="5430277" y="1259154"/>
                  <a:pt x="5395195" y="1259323"/>
                </a:cubicBezTo>
                <a:cubicBezTo>
                  <a:pt x="5383443" y="1247687"/>
                  <a:pt x="5359999" y="1236107"/>
                  <a:pt x="5336555" y="1224527"/>
                </a:cubicBezTo>
                <a:cubicBezTo>
                  <a:pt x="5324806" y="1212892"/>
                  <a:pt x="5313053" y="1201255"/>
                  <a:pt x="5301302" y="1189619"/>
                </a:cubicBezTo>
                <a:cubicBezTo>
                  <a:pt x="5277746" y="1154653"/>
                  <a:pt x="5242606" y="1143129"/>
                  <a:pt x="5195887" y="1155049"/>
                </a:cubicBezTo>
                <a:cubicBezTo>
                  <a:pt x="5184192" y="1155105"/>
                  <a:pt x="5160861" y="1166911"/>
                  <a:pt x="5149167" y="1166968"/>
                </a:cubicBezTo>
                <a:cubicBezTo>
                  <a:pt x="5137474" y="1167024"/>
                  <a:pt x="5114085" y="1167137"/>
                  <a:pt x="5102334" y="1155500"/>
                </a:cubicBezTo>
                <a:cubicBezTo>
                  <a:pt x="5079004" y="1167307"/>
                  <a:pt x="5055615" y="1167420"/>
                  <a:pt x="5043977" y="1179169"/>
                </a:cubicBezTo>
                <a:cubicBezTo>
                  <a:pt x="5149451" y="1225432"/>
                  <a:pt x="5114369" y="1225602"/>
                  <a:pt x="5231196" y="1201651"/>
                </a:cubicBezTo>
                <a:cubicBezTo>
                  <a:pt x="5242891" y="1201594"/>
                  <a:pt x="5254640" y="1213230"/>
                  <a:pt x="5266392" y="1224867"/>
                </a:cubicBezTo>
                <a:cubicBezTo>
                  <a:pt x="5266503" y="1248253"/>
                  <a:pt x="5254811" y="1248309"/>
                  <a:pt x="5243173" y="1260059"/>
                </a:cubicBezTo>
                <a:cubicBezTo>
                  <a:pt x="5196340" y="1248592"/>
                  <a:pt x="5149451" y="1225432"/>
                  <a:pt x="5102786" y="1249044"/>
                </a:cubicBezTo>
                <a:cubicBezTo>
                  <a:pt x="5091263" y="1284180"/>
                  <a:pt x="5091433" y="1319258"/>
                  <a:pt x="5079908" y="1354394"/>
                </a:cubicBezTo>
                <a:cubicBezTo>
                  <a:pt x="5080021" y="1377780"/>
                  <a:pt x="5091772" y="1389417"/>
                  <a:pt x="5091830" y="1401109"/>
                </a:cubicBezTo>
                <a:cubicBezTo>
                  <a:pt x="5115386" y="1436075"/>
                  <a:pt x="5173855" y="1435793"/>
                  <a:pt x="5174081" y="1482564"/>
                </a:cubicBezTo>
                <a:cubicBezTo>
                  <a:pt x="5150750" y="1494371"/>
                  <a:pt x="5150750" y="1494371"/>
                  <a:pt x="5080475" y="1471323"/>
                </a:cubicBezTo>
                <a:cubicBezTo>
                  <a:pt x="5056972" y="1448051"/>
                  <a:pt x="5033415" y="1413085"/>
                  <a:pt x="4998219" y="1389868"/>
                </a:cubicBezTo>
                <a:cubicBezTo>
                  <a:pt x="4986299" y="1343153"/>
                  <a:pt x="4974435" y="1308131"/>
                  <a:pt x="4962571" y="1273108"/>
                </a:cubicBezTo>
                <a:cubicBezTo>
                  <a:pt x="4927433" y="1261586"/>
                  <a:pt x="4892294" y="1250062"/>
                  <a:pt x="4845462" y="1238596"/>
                </a:cubicBezTo>
                <a:cubicBezTo>
                  <a:pt x="4857044" y="1215153"/>
                  <a:pt x="4892124" y="1214983"/>
                  <a:pt x="4892013" y="1191597"/>
                </a:cubicBezTo>
                <a:cubicBezTo>
                  <a:pt x="4915457" y="1203178"/>
                  <a:pt x="4938845" y="1203064"/>
                  <a:pt x="4962288" y="1214644"/>
                </a:cubicBezTo>
                <a:cubicBezTo>
                  <a:pt x="4962232" y="1202951"/>
                  <a:pt x="4973926" y="1202895"/>
                  <a:pt x="4973870" y="1191201"/>
                </a:cubicBezTo>
                <a:cubicBezTo>
                  <a:pt x="4973870" y="1191201"/>
                  <a:pt x="4962119" y="1179565"/>
                  <a:pt x="4962119" y="1179565"/>
                </a:cubicBezTo>
                <a:cubicBezTo>
                  <a:pt x="4938675" y="1167985"/>
                  <a:pt x="4915286" y="1168098"/>
                  <a:pt x="4892013" y="1191597"/>
                </a:cubicBezTo>
                <a:cubicBezTo>
                  <a:pt x="4856875" y="1180074"/>
                  <a:pt x="4833427" y="1168494"/>
                  <a:pt x="4798291" y="1156970"/>
                </a:cubicBezTo>
                <a:cubicBezTo>
                  <a:pt x="4786653" y="1168720"/>
                  <a:pt x="4786653" y="1168720"/>
                  <a:pt x="4774958" y="1168778"/>
                </a:cubicBezTo>
                <a:cubicBezTo>
                  <a:pt x="4775073" y="1192163"/>
                  <a:pt x="4775185" y="1215548"/>
                  <a:pt x="4775242" y="1227242"/>
                </a:cubicBezTo>
                <a:cubicBezTo>
                  <a:pt x="4751910" y="1239047"/>
                  <a:pt x="4740158" y="1227411"/>
                  <a:pt x="4728463" y="1227468"/>
                </a:cubicBezTo>
                <a:cubicBezTo>
                  <a:pt x="4716827" y="1239217"/>
                  <a:pt x="4705132" y="1239274"/>
                  <a:pt x="4681802" y="1251079"/>
                </a:cubicBezTo>
                <a:cubicBezTo>
                  <a:pt x="4670108" y="1251136"/>
                  <a:pt x="4658356" y="1239500"/>
                  <a:pt x="4634970" y="1239613"/>
                </a:cubicBezTo>
                <a:cubicBezTo>
                  <a:pt x="4623276" y="1239670"/>
                  <a:pt x="4611637" y="1251419"/>
                  <a:pt x="4599999" y="1263169"/>
                </a:cubicBezTo>
                <a:cubicBezTo>
                  <a:pt x="4588306" y="1263225"/>
                  <a:pt x="4576611" y="1263281"/>
                  <a:pt x="4564918" y="1263338"/>
                </a:cubicBezTo>
                <a:cubicBezTo>
                  <a:pt x="4553280" y="1275087"/>
                  <a:pt x="4553280" y="1275087"/>
                  <a:pt x="4553280" y="1275087"/>
                </a:cubicBezTo>
                <a:cubicBezTo>
                  <a:pt x="4553392" y="1298474"/>
                  <a:pt x="4553506" y="1321859"/>
                  <a:pt x="4541983" y="1356995"/>
                </a:cubicBezTo>
                <a:cubicBezTo>
                  <a:pt x="4553788" y="1380324"/>
                  <a:pt x="4553901" y="1403711"/>
                  <a:pt x="4565711" y="1427038"/>
                </a:cubicBezTo>
                <a:cubicBezTo>
                  <a:pt x="4589041" y="1415234"/>
                  <a:pt x="4588929" y="1391848"/>
                  <a:pt x="4612315" y="1391734"/>
                </a:cubicBezTo>
                <a:cubicBezTo>
                  <a:pt x="4635761" y="1403315"/>
                  <a:pt x="4612485" y="1426813"/>
                  <a:pt x="4624237" y="1438450"/>
                </a:cubicBezTo>
                <a:cubicBezTo>
                  <a:pt x="4624294" y="1450143"/>
                  <a:pt x="4624294" y="1450143"/>
                  <a:pt x="4635988" y="1450086"/>
                </a:cubicBezTo>
                <a:cubicBezTo>
                  <a:pt x="4659487" y="1473358"/>
                  <a:pt x="4682931" y="1484939"/>
                  <a:pt x="4718014" y="1484770"/>
                </a:cubicBezTo>
                <a:cubicBezTo>
                  <a:pt x="4718128" y="1508155"/>
                  <a:pt x="4718184" y="1519848"/>
                  <a:pt x="4718299" y="1543234"/>
                </a:cubicBezTo>
                <a:cubicBezTo>
                  <a:pt x="4718354" y="1554927"/>
                  <a:pt x="4706716" y="1566677"/>
                  <a:pt x="4695080" y="1578426"/>
                </a:cubicBezTo>
                <a:cubicBezTo>
                  <a:pt x="4695249" y="1613505"/>
                  <a:pt x="4718750" y="1636778"/>
                  <a:pt x="4718919" y="1671856"/>
                </a:cubicBezTo>
                <a:cubicBezTo>
                  <a:pt x="4742365" y="1683436"/>
                  <a:pt x="4754115" y="1695072"/>
                  <a:pt x="4765864" y="1706710"/>
                </a:cubicBezTo>
                <a:cubicBezTo>
                  <a:pt x="4765921" y="1718402"/>
                  <a:pt x="4777729" y="1741732"/>
                  <a:pt x="4777842" y="1765117"/>
                </a:cubicBezTo>
                <a:cubicBezTo>
                  <a:pt x="4801231" y="1765004"/>
                  <a:pt x="4812979" y="1776640"/>
                  <a:pt x="4836368" y="1776528"/>
                </a:cubicBezTo>
                <a:cubicBezTo>
                  <a:pt x="4848177" y="1799857"/>
                  <a:pt x="4859927" y="1811494"/>
                  <a:pt x="4871734" y="1834822"/>
                </a:cubicBezTo>
                <a:cubicBezTo>
                  <a:pt x="4883484" y="1846459"/>
                  <a:pt x="4895177" y="1846403"/>
                  <a:pt x="4906928" y="1858039"/>
                </a:cubicBezTo>
                <a:cubicBezTo>
                  <a:pt x="4906928" y="1858039"/>
                  <a:pt x="4906986" y="1869731"/>
                  <a:pt x="4906986" y="1869731"/>
                </a:cubicBezTo>
                <a:cubicBezTo>
                  <a:pt x="4895404" y="1893175"/>
                  <a:pt x="4872015" y="1893288"/>
                  <a:pt x="4860436" y="1916728"/>
                </a:cubicBezTo>
                <a:cubicBezTo>
                  <a:pt x="4872355" y="1963442"/>
                  <a:pt x="4907550" y="1986661"/>
                  <a:pt x="4931110" y="2021628"/>
                </a:cubicBezTo>
                <a:cubicBezTo>
                  <a:pt x="4931165" y="2033320"/>
                  <a:pt x="4931277" y="2056706"/>
                  <a:pt x="4931334" y="2068399"/>
                </a:cubicBezTo>
                <a:cubicBezTo>
                  <a:pt x="4943084" y="2080033"/>
                  <a:pt x="4966528" y="2091613"/>
                  <a:pt x="4989917" y="2091501"/>
                </a:cubicBezTo>
                <a:cubicBezTo>
                  <a:pt x="5001724" y="2114832"/>
                  <a:pt x="5013532" y="2138159"/>
                  <a:pt x="5013589" y="2149854"/>
                </a:cubicBezTo>
                <a:cubicBezTo>
                  <a:pt x="5025394" y="2173182"/>
                  <a:pt x="5048726" y="2161378"/>
                  <a:pt x="5072170" y="2172955"/>
                </a:cubicBezTo>
                <a:cubicBezTo>
                  <a:pt x="5095843" y="2231309"/>
                  <a:pt x="5096126" y="2289773"/>
                  <a:pt x="5096465" y="2359931"/>
                </a:cubicBezTo>
                <a:cubicBezTo>
                  <a:pt x="5119908" y="2371511"/>
                  <a:pt x="5119908" y="2371511"/>
                  <a:pt x="5166630" y="2359592"/>
                </a:cubicBezTo>
                <a:cubicBezTo>
                  <a:pt x="5166571" y="2347898"/>
                  <a:pt x="5166459" y="2324513"/>
                  <a:pt x="5154708" y="2312877"/>
                </a:cubicBezTo>
                <a:cubicBezTo>
                  <a:pt x="5166347" y="2301125"/>
                  <a:pt x="5166289" y="2289433"/>
                  <a:pt x="5177982" y="2289378"/>
                </a:cubicBezTo>
                <a:cubicBezTo>
                  <a:pt x="5189676" y="2289321"/>
                  <a:pt x="5213065" y="2289208"/>
                  <a:pt x="5213122" y="2300899"/>
                </a:cubicBezTo>
                <a:cubicBezTo>
                  <a:pt x="5224929" y="2324231"/>
                  <a:pt x="5224985" y="2335922"/>
                  <a:pt x="5236736" y="2347558"/>
                </a:cubicBezTo>
                <a:cubicBezTo>
                  <a:pt x="5236791" y="2359252"/>
                  <a:pt x="5248600" y="2382580"/>
                  <a:pt x="5248658" y="2394273"/>
                </a:cubicBezTo>
                <a:cubicBezTo>
                  <a:pt x="5260463" y="2417604"/>
                  <a:pt x="5260519" y="2429296"/>
                  <a:pt x="5260576" y="2440991"/>
                </a:cubicBezTo>
                <a:cubicBezTo>
                  <a:pt x="5278146" y="2446752"/>
                  <a:pt x="5292793" y="2452528"/>
                  <a:pt x="5305983" y="2459771"/>
                </a:cubicBezTo>
                <a:lnTo>
                  <a:pt x="5342168" y="2486994"/>
                </a:lnTo>
                <a:lnTo>
                  <a:pt x="5341304" y="2509297"/>
                </a:lnTo>
                <a:cubicBezTo>
                  <a:pt x="5339893" y="2519534"/>
                  <a:pt x="5337011" y="2528320"/>
                  <a:pt x="5331193" y="2534195"/>
                </a:cubicBezTo>
                <a:cubicBezTo>
                  <a:pt x="5319669" y="2569330"/>
                  <a:pt x="5284585" y="2569499"/>
                  <a:pt x="5261255" y="2581307"/>
                </a:cubicBezTo>
                <a:cubicBezTo>
                  <a:pt x="5261310" y="2592998"/>
                  <a:pt x="5261310" y="2592998"/>
                  <a:pt x="5273062" y="2604633"/>
                </a:cubicBezTo>
                <a:cubicBezTo>
                  <a:pt x="5284755" y="2604576"/>
                  <a:pt x="5308143" y="2604463"/>
                  <a:pt x="5343225" y="2604294"/>
                </a:cubicBezTo>
                <a:cubicBezTo>
                  <a:pt x="5354863" y="2592546"/>
                  <a:pt x="5366557" y="2592490"/>
                  <a:pt x="5378195" y="2580740"/>
                </a:cubicBezTo>
                <a:cubicBezTo>
                  <a:pt x="5401640" y="2592319"/>
                  <a:pt x="5401696" y="2604011"/>
                  <a:pt x="5413445" y="2615650"/>
                </a:cubicBezTo>
                <a:cubicBezTo>
                  <a:pt x="5413502" y="2627342"/>
                  <a:pt x="5413615" y="2650727"/>
                  <a:pt x="5413672" y="2662422"/>
                </a:cubicBezTo>
                <a:cubicBezTo>
                  <a:pt x="5401980" y="2662478"/>
                  <a:pt x="5401980" y="2662478"/>
                  <a:pt x="5402036" y="2674170"/>
                </a:cubicBezTo>
                <a:cubicBezTo>
                  <a:pt x="5402036" y="2674170"/>
                  <a:pt x="5413672" y="2662422"/>
                  <a:pt x="5413672" y="2662422"/>
                </a:cubicBezTo>
                <a:cubicBezTo>
                  <a:pt x="5425367" y="2662364"/>
                  <a:pt x="5437005" y="2650613"/>
                  <a:pt x="5437005" y="2650613"/>
                </a:cubicBezTo>
                <a:cubicBezTo>
                  <a:pt x="5460280" y="2627117"/>
                  <a:pt x="5436724" y="2592150"/>
                  <a:pt x="5471690" y="2568595"/>
                </a:cubicBezTo>
                <a:cubicBezTo>
                  <a:pt x="5495080" y="2568482"/>
                  <a:pt x="5506886" y="2591812"/>
                  <a:pt x="5530331" y="2603389"/>
                </a:cubicBezTo>
                <a:cubicBezTo>
                  <a:pt x="5553831" y="2626664"/>
                  <a:pt x="5554001" y="2661743"/>
                  <a:pt x="5554114" y="2685127"/>
                </a:cubicBezTo>
                <a:cubicBezTo>
                  <a:pt x="5554114" y="2685127"/>
                  <a:pt x="5554171" y="2696822"/>
                  <a:pt x="5554171" y="2696822"/>
                </a:cubicBezTo>
                <a:cubicBezTo>
                  <a:pt x="5542421" y="2685183"/>
                  <a:pt x="5530670" y="2673549"/>
                  <a:pt x="5518920" y="2661912"/>
                </a:cubicBezTo>
                <a:cubicBezTo>
                  <a:pt x="5507225" y="2661969"/>
                  <a:pt x="5507282" y="2673662"/>
                  <a:pt x="5495587" y="2673719"/>
                </a:cubicBezTo>
                <a:cubicBezTo>
                  <a:pt x="5495643" y="2685412"/>
                  <a:pt x="5501534" y="2694153"/>
                  <a:pt x="5507424" y="2702894"/>
                </a:cubicBezTo>
                <a:lnTo>
                  <a:pt x="5518132" y="2729291"/>
                </a:lnTo>
                <a:lnTo>
                  <a:pt x="5517796" y="2732076"/>
                </a:lnTo>
                <a:lnTo>
                  <a:pt x="5513410" y="2732097"/>
                </a:lnTo>
                <a:cubicBezTo>
                  <a:pt x="5510488" y="2732111"/>
                  <a:pt x="5507565" y="2732125"/>
                  <a:pt x="5507565" y="2732125"/>
                </a:cubicBezTo>
                <a:cubicBezTo>
                  <a:pt x="5495870" y="2732181"/>
                  <a:pt x="5495870" y="2732181"/>
                  <a:pt x="5507622" y="2743819"/>
                </a:cubicBezTo>
                <a:cubicBezTo>
                  <a:pt x="5513439" y="2737945"/>
                  <a:pt x="5516348" y="2735005"/>
                  <a:pt x="5517796" y="2732076"/>
                </a:cubicBezTo>
                <a:lnTo>
                  <a:pt x="5519257" y="2732069"/>
                </a:lnTo>
                <a:lnTo>
                  <a:pt x="5518132" y="2729291"/>
                </a:lnTo>
                <a:lnTo>
                  <a:pt x="5519201" y="2720377"/>
                </a:lnTo>
                <a:cubicBezTo>
                  <a:pt x="5530953" y="2732011"/>
                  <a:pt x="5542704" y="2743650"/>
                  <a:pt x="5542704" y="2743650"/>
                </a:cubicBezTo>
                <a:cubicBezTo>
                  <a:pt x="5566206" y="2766921"/>
                  <a:pt x="5531291" y="2802172"/>
                  <a:pt x="5578180" y="2825330"/>
                </a:cubicBezTo>
                <a:cubicBezTo>
                  <a:pt x="5578180" y="2825330"/>
                  <a:pt x="5589933" y="2836967"/>
                  <a:pt x="5601624" y="2836911"/>
                </a:cubicBezTo>
                <a:cubicBezTo>
                  <a:pt x="5636651" y="2825046"/>
                  <a:pt x="5636651" y="2825046"/>
                  <a:pt x="5683539" y="2848209"/>
                </a:cubicBezTo>
                <a:cubicBezTo>
                  <a:pt x="5671903" y="2859956"/>
                  <a:pt x="5648515" y="2860069"/>
                  <a:pt x="5648628" y="2883457"/>
                </a:cubicBezTo>
                <a:cubicBezTo>
                  <a:pt x="5648741" y="2906841"/>
                  <a:pt x="5672073" y="2895034"/>
                  <a:pt x="5683822" y="2906671"/>
                </a:cubicBezTo>
                <a:cubicBezTo>
                  <a:pt x="5707267" y="2918254"/>
                  <a:pt x="5707380" y="2941637"/>
                  <a:pt x="5707437" y="2953330"/>
                </a:cubicBezTo>
                <a:cubicBezTo>
                  <a:pt x="5695857" y="2976775"/>
                  <a:pt x="5672412" y="2965194"/>
                  <a:pt x="5649137" y="2988692"/>
                </a:cubicBezTo>
                <a:cubicBezTo>
                  <a:pt x="5649194" y="3000387"/>
                  <a:pt x="5661000" y="3023713"/>
                  <a:pt x="5672808" y="3047045"/>
                </a:cubicBezTo>
                <a:cubicBezTo>
                  <a:pt x="5672808" y="3047045"/>
                  <a:pt x="5696252" y="3058626"/>
                  <a:pt x="5708002" y="3070259"/>
                </a:cubicBezTo>
                <a:cubicBezTo>
                  <a:pt x="5719811" y="3093591"/>
                  <a:pt x="5731559" y="3105227"/>
                  <a:pt x="5743311" y="3116861"/>
                </a:cubicBezTo>
                <a:cubicBezTo>
                  <a:pt x="5755060" y="3128500"/>
                  <a:pt x="5778506" y="3140080"/>
                  <a:pt x="5790200" y="3140024"/>
                </a:cubicBezTo>
                <a:cubicBezTo>
                  <a:pt x="5813588" y="3139910"/>
                  <a:pt x="5825282" y="3139854"/>
                  <a:pt x="5836863" y="3116409"/>
                </a:cubicBezTo>
                <a:cubicBezTo>
                  <a:pt x="5836805" y="3104718"/>
                  <a:pt x="5836749" y="3093025"/>
                  <a:pt x="5848388" y="3081274"/>
                </a:cubicBezTo>
                <a:cubicBezTo>
                  <a:pt x="5860024" y="3069524"/>
                  <a:pt x="5871775" y="3081160"/>
                  <a:pt x="5871832" y="3092856"/>
                </a:cubicBezTo>
                <a:cubicBezTo>
                  <a:pt x="5871888" y="3104548"/>
                  <a:pt x="5871945" y="3116239"/>
                  <a:pt x="5872058" y="3139628"/>
                </a:cubicBezTo>
                <a:cubicBezTo>
                  <a:pt x="5883752" y="3139571"/>
                  <a:pt x="5883752" y="3139571"/>
                  <a:pt x="5883752" y="3139571"/>
                </a:cubicBezTo>
                <a:cubicBezTo>
                  <a:pt x="5918834" y="3139401"/>
                  <a:pt x="5953974" y="3150923"/>
                  <a:pt x="5989054" y="3150753"/>
                </a:cubicBezTo>
                <a:cubicBezTo>
                  <a:pt x="6000805" y="3162389"/>
                  <a:pt x="6012501" y="3162333"/>
                  <a:pt x="6024193" y="3162276"/>
                </a:cubicBezTo>
                <a:cubicBezTo>
                  <a:pt x="6035888" y="3162219"/>
                  <a:pt x="6047581" y="3162163"/>
                  <a:pt x="6059220" y="3150414"/>
                </a:cubicBezTo>
                <a:cubicBezTo>
                  <a:pt x="6094357" y="3161936"/>
                  <a:pt x="6094527" y="3197016"/>
                  <a:pt x="6094640" y="3220404"/>
                </a:cubicBezTo>
                <a:cubicBezTo>
                  <a:pt x="6094696" y="3232097"/>
                  <a:pt x="6083061" y="3243844"/>
                  <a:pt x="6071365" y="3243900"/>
                </a:cubicBezTo>
                <a:cubicBezTo>
                  <a:pt x="6047978" y="3244014"/>
                  <a:pt x="6047865" y="3220630"/>
                  <a:pt x="6036115" y="3208991"/>
                </a:cubicBezTo>
                <a:cubicBezTo>
                  <a:pt x="6000975" y="3197468"/>
                  <a:pt x="5965948" y="3209331"/>
                  <a:pt x="5930867" y="3209500"/>
                </a:cubicBezTo>
                <a:cubicBezTo>
                  <a:pt x="5895728" y="3197977"/>
                  <a:pt x="5860645" y="3198146"/>
                  <a:pt x="5813870" y="3198372"/>
                </a:cubicBezTo>
                <a:cubicBezTo>
                  <a:pt x="5802177" y="3198429"/>
                  <a:pt x="5802235" y="3210122"/>
                  <a:pt x="5802290" y="3221818"/>
                </a:cubicBezTo>
                <a:cubicBezTo>
                  <a:pt x="5814040" y="3233453"/>
                  <a:pt x="5837484" y="3245032"/>
                  <a:pt x="5849235" y="3256670"/>
                </a:cubicBezTo>
                <a:cubicBezTo>
                  <a:pt x="5872737" y="3279943"/>
                  <a:pt x="5884544" y="3303272"/>
                  <a:pt x="5884657" y="3326656"/>
                </a:cubicBezTo>
                <a:cubicBezTo>
                  <a:pt x="5884657" y="3326656"/>
                  <a:pt x="5872963" y="3326712"/>
                  <a:pt x="5873019" y="3338406"/>
                </a:cubicBezTo>
                <a:cubicBezTo>
                  <a:pt x="5873076" y="3350101"/>
                  <a:pt x="5873133" y="3361793"/>
                  <a:pt x="5873133" y="3361793"/>
                </a:cubicBezTo>
                <a:cubicBezTo>
                  <a:pt x="5884882" y="3373428"/>
                  <a:pt x="5884825" y="3361737"/>
                  <a:pt x="5896464" y="3349987"/>
                </a:cubicBezTo>
                <a:cubicBezTo>
                  <a:pt x="5884712" y="3338349"/>
                  <a:pt x="5884712" y="3338349"/>
                  <a:pt x="5884657" y="3326656"/>
                </a:cubicBezTo>
                <a:cubicBezTo>
                  <a:pt x="5896350" y="3326599"/>
                  <a:pt x="5908045" y="3326543"/>
                  <a:pt x="5919738" y="3326487"/>
                </a:cubicBezTo>
                <a:cubicBezTo>
                  <a:pt x="6001824" y="3372862"/>
                  <a:pt x="6001824" y="3372862"/>
                  <a:pt x="6025437" y="3419522"/>
                </a:cubicBezTo>
                <a:cubicBezTo>
                  <a:pt x="6013800" y="3431272"/>
                  <a:pt x="6013800" y="3431272"/>
                  <a:pt x="6002106" y="3431329"/>
                </a:cubicBezTo>
                <a:cubicBezTo>
                  <a:pt x="5990411" y="3431386"/>
                  <a:pt x="5978718" y="3431442"/>
                  <a:pt x="5966968" y="3419804"/>
                </a:cubicBezTo>
                <a:cubicBezTo>
                  <a:pt x="5955386" y="3443248"/>
                  <a:pt x="5955386" y="3443248"/>
                  <a:pt x="5967249" y="3478268"/>
                </a:cubicBezTo>
                <a:cubicBezTo>
                  <a:pt x="5955669" y="3501711"/>
                  <a:pt x="5955839" y="3536790"/>
                  <a:pt x="5944257" y="3560233"/>
                </a:cubicBezTo>
                <a:cubicBezTo>
                  <a:pt x="5920813" y="3548653"/>
                  <a:pt x="5920813" y="3548653"/>
                  <a:pt x="5908950" y="3513630"/>
                </a:cubicBezTo>
                <a:cubicBezTo>
                  <a:pt x="5897254" y="3513686"/>
                  <a:pt x="5873811" y="3502107"/>
                  <a:pt x="5838671" y="3490584"/>
                </a:cubicBezTo>
                <a:cubicBezTo>
                  <a:pt x="5803421" y="3455674"/>
                  <a:pt x="5779749" y="3397325"/>
                  <a:pt x="5732859" y="3374163"/>
                </a:cubicBezTo>
                <a:cubicBezTo>
                  <a:pt x="5709358" y="3350893"/>
                  <a:pt x="5709246" y="3327504"/>
                  <a:pt x="5697440" y="3304176"/>
                </a:cubicBezTo>
                <a:lnTo>
                  <a:pt x="5705442" y="3303293"/>
                </a:lnTo>
                <a:lnTo>
                  <a:pt x="5709133" y="3304121"/>
                </a:lnTo>
                <a:lnTo>
                  <a:pt x="5709126" y="3302890"/>
                </a:lnTo>
                <a:lnTo>
                  <a:pt x="5725198" y="3301119"/>
                </a:lnTo>
                <a:cubicBezTo>
                  <a:pt x="5732492" y="3298162"/>
                  <a:pt x="5738312" y="3292286"/>
                  <a:pt x="5744102" y="3280565"/>
                </a:cubicBezTo>
                <a:cubicBezTo>
                  <a:pt x="5744045" y="3268872"/>
                  <a:pt x="5743933" y="3245483"/>
                  <a:pt x="5732125" y="3222156"/>
                </a:cubicBezTo>
                <a:cubicBezTo>
                  <a:pt x="5708624" y="3198881"/>
                  <a:pt x="5661734" y="3175724"/>
                  <a:pt x="5638177" y="3140758"/>
                </a:cubicBezTo>
                <a:cubicBezTo>
                  <a:pt x="5638121" y="3129065"/>
                  <a:pt x="5626426" y="3129122"/>
                  <a:pt x="5614733" y="3129179"/>
                </a:cubicBezTo>
                <a:cubicBezTo>
                  <a:pt x="5579367" y="3070881"/>
                  <a:pt x="5590836" y="3024053"/>
                  <a:pt x="5602247" y="2965534"/>
                </a:cubicBezTo>
                <a:cubicBezTo>
                  <a:pt x="5578746" y="2942259"/>
                  <a:pt x="5601964" y="2907066"/>
                  <a:pt x="5578407" y="2872104"/>
                </a:cubicBezTo>
                <a:cubicBezTo>
                  <a:pt x="5554962" y="2860521"/>
                  <a:pt x="5543269" y="2860578"/>
                  <a:pt x="5519936" y="2872386"/>
                </a:cubicBezTo>
                <a:cubicBezTo>
                  <a:pt x="5531745" y="2895713"/>
                  <a:pt x="5566884" y="2907237"/>
                  <a:pt x="5567053" y="2942315"/>
                </a:cubicBezTo>
                <a:cubicBezTo>
                  <a:pt x="5567109" y="2954008"/>
                  <a:pt x="5555527" y="2977453"/>
                  <a:pt x="5555585" y="2989144"/>
                </a:cubicBezTo>
                <a:cubicBezTo>
                  <a:pt x="5555809" y="3035915"/>
                  <a:pt x="5556036" y="3082688"/>
                  <a:pt x="5567957" y="3129405"/>
                </a:cubicBezTo>
                <a:cubicBezTo>
                  <a:pt x="5579707" y="3141041"/>
                  <a:pt x="5603038" y="3129235"/>
                  <a:pt x="5614733" y="3129179"/>
                </a:cubicBezTo>
                <a:cubicBezTo>
                  <a:pt x="5638234" y="3152449"/>
                  <a:pt x="5638348" y="3175838"/>
                  <a:pt x="5638518" y="3210914"/>
                </a:cubicBezTo>
                <a:cubicBezTo>
                  <a:pt x="5638518" y="3210914"/>
                  <a:pt x="5650268" y="3222553"/>
                  <a:pt x="5650268" y="3222553"/>
                </a:cubicBezTo>
                <a:cubicBezTo>
                  <a:pt x="5662074" y="3245879"/>
                  <a:pt x="5697102" y="3234019"/>
                  <a:pt x="5708963" y="3269042"/>
                </a:cubicBezTo>
                <a:lnTo>
                  <a:pt x="5709126" y="3302890"/>
                </a:lnTo>
                <a:lnTo>
                  <a:pt x="5705442" y="3303293"/>
                </a:lnTo>
                <a:lnTo>
                  <a:pt x="5657916" y="3292672"/>
                </a:lnTo>
                <a:cubicBezTo>
                  <a:pt x="5641821" y="3289827"/>
                  <a:pt x="5627190" y="3286974"/>
                  <a:pt x="5615468" y="3281186"/>
                </a:cubicBezTo>
                <a:cubicBezTo>
                  <a:pt x="5592023" y="3269607"/>
                  <a:pt x="5591854" y="3234528"/>
                  <a:pt x="5568466" y="3234641"/>
                </a:cubicBezTo>
                <a:cubicBezTo>
                  <a:pt x="5556828" y="3246388"/>
                  <a:pt x="5556828" y="3246388"/>
                  <a:pt x="5545360" y="3293216"/>
                </a:cubicBezTo>
                <a:cubicBezTo>
                  <a:pt x="5557167" y="3316548"/>
                  <a:pt x="5569032" y="3351571"/>
                  <a:pt x="5592532" y="3374841"/>
                </a:cubicBezTo>
                <a:cubicBezTo>
                  <a:pt x="5592589" y="3386536"/>
                  <a:pt x="5616034" y="3398116"/>
                  <a:pt x="5604452" y="3421556"/>
                </a:cubicBezTo>
                <a:cubicBezTo>
                  <a:pt x="5604452" y="3421556"/>
                  <a:pt x="5592816" y="3433309"/>
                  <a:pt x="5592816" y="3433309"/>
                </a:cubicBezTo>
                <a:cubicBezTo>
                  <a:pt x="5592816" y="3433309"/>
                  <a:pt x="5581120" y="3433365"/>
                  <a:pt x="5581120" y="3433365"/>
                </a:cubicBezTo>
                <a:cubicBezTo>
                  <a:pt x="5569484" y="3445114"/>
                  <a:pt x="5569596" y="3468498"/>
                  <a:pt x="5557958" y="3480247"/>
                </a:cubicBezTo>
                <a:cubicBezTo>
                  <a:pt x="5540445" y="3486178"/>
                  <a:pt x="5528738" y="3483311"/>
                  <a:pt x="5517015" y="3477522"/>
                </a:cubicBezTo>
                <a:lnTo>
                  <a:pt x="5484386" y="3461406"/>
                </a:lnTo>
                <a:lnTo>
                  <a:pt x="5487682" y="3457201"/>
                </a:lnTo>
                <a:cubicBezTo>
                  <a:pt x="5487682" y="3457201"/>
                  <a:pt x="5487682" y="3457201"/>
                  <a:pt x="5475986" y="3457257"/>
                </a:cubicBezTo>
                <a:lnTo>
                  <a:pt x="5484386" y="3461406"/>
                </a:lnTo>
                <a:lnTo>
                  <a:pt x="5460078" y="3492413"/>
                </a:lnTo>
                <a:cubicBezTo>
                  <a:pt x="5452824" y="3504142"/>
                  <a:pt x="5447035" y="3515864"/>
                  <a:pt x="5441247" y="3527584"/>
                </a:cubicBezTo>
                <a:cubicBezTo>
                  <a:pt x="5453108" y="3562607"/>
                  <a:pt x="5464917" y="3585936"/>
                  <a:pt x="5476778" y="3620958"/>
                </a:cubicBezTo>
                <a:cubicBezTo>
                  <a:pt x="5488531" y="3632595"/>
                  <a:pt x="5511974" y="3644175"/>
                  <a:pt x="5523724" y="3655811"/>
                </a:cubicBezTo>
                <a:cubicBezTo>
                  <a:pt x="5523780" y="3667504"/>
                  <a:pt x="5523780" y="3667504"/>
                  <a:pt x="5523837" y="3679198"/>
                </a:cubicBezTo>
                <a:cubicBezTo>
                  <a:pt x="5535702" y="3714220"/>
                  <a:pt x="5524119" y="3737662"/>
                  <a:pt x="5500901" y="3772855"/>
                </a:cubicBezTo>
                <a:cubicBezTo>
                  <a:pt x="5500958" y="3784547"/>
                  <a:pt x="5512709" y="3796183"/>
                  <a:pt x="5512765" y="3807876"/>
                </a:cubicBezTo>
                <a:cubicBezTo>
                  <a:pt x="5501183" y="3831319"/>
                  <a:pt x="5477797" y="3831432"/>
                  <a:pt x="5454465" y="3843238"/>
                </a:cubicBezTo>
                <a:cubicBezTo>
                  <a:pt x="5442715" y="3831601"/>
                  <a:pt x="5430965" y="3819964"/>
                  <a:pt x="5430907" y="3808272"/>
                </a:cubicBezTo>
                <a:cubicBezTo>
                  <a:pt x="5430850" y="3796579"/>
                  <a:pt x="5442489" y="3784830"/>
                  <a:pt x="5442433" y="3773137"/>
                </a:cubicBezTo>
                <a:cubicBezTo>
                  <a:pt x="5442376" y="3761444"/>
                  <a:pt x="5442319" y="3749751"/>
                  <a:pt x="5430569" y="3738115"/>
                </a:cubicBezTo>
                <a:cubicBezTo>
                  <a:pt x="5453899" y="3726309"/>
                  <a:pt x="5465594" y="3726252"/>
                  <a:pt x="5477230" y="3714503"/>
                </a:cubicBezTo>
                <a:cubicBezTo>
                  <a:pt x="5477230" y="3714503"/>
                  <a:pt x="5488869" y="3702754"/>
                  <a:pt x="5488869" y="3702754"/>
                </a:cubicBezTo>
                <a:cubicBezTo>
                  <a:pt x="5488812" y="3691059"/>
                  <a:pt x="5488812" y="3691059"/>
                  <a:pt x="5488812" y="3691059"/>
                </a:cubicBezTo>
                <a:cubicBezTo>
                  <a:pt x="5453672" y="3679537"/>
                  <a:pt x="5430284" y="3679650"/>
                  <a:pt x="5406954" y="3691457"/>
                </a:cubicBezTo>
                <a:cubicBezTo>
                  <a:pt x="5407010" y="3703148"/>
                  <a:pt x="5395316" y="3703206"/>
                  <a:pt x="5395372" y="3714899"/>
                </a:cubicBezTo>
                <a:cubicBezTo>
                  <a:pt x="5395428" y="3726592"/>
                  <a:pt x="5395541" y="3749977"/>
                  <a:pt x="5395599" y="3761670"/>
                </a:cubicBezTo>
                <a:cubicBezTo>
                  <a:pt x="5384018" y="3785112"/>
                  <a:pt x="5372436" y="3808556"/>
                  <a:pt x="5372551" y="3831941"/>
                </a:cubicBezTo>
                <a:cubicBezTo>
                  <a:pt x="5372662" y="3855327"/>
                  <a:pt x="5384470" y="3878656"/>
                  <a:pt x="5384586" y="3902042"/>
                </a:cubicBezTo>
                <a:cubicBezTo>
                  <a:pt x="5384639" y="3913735"/>
                  <a:pt x="5373001" y="3925485"/>
                  <a:pt x="5373058" y="3937177"/>
                </a:cubicBezTo>
                <a:cubicBezTo>
                  <a:pt x="5373171" y="3960563"/>
                  <a:pt x="5384810" y="3948815"/>
                  <a:pt x="5408198" y="3948701"/>
                </a:cubicBezTo>
                <a:cubicBezTo>
                  <a:pt x="5408085" y="3925315"/>
                  <a:pt x="5419721" y="3913566"/>
                  <a:pt x="5431303" y="3890123"/>
                </a:cubicBezTo>
                <a:cubicBezTo>
                  <a:pt x="5442999" y="3890066"/>
                  <a:pt x="5454692" y="3890009"/>
                  <a:pt x="5466385" y="3889954"/>
                </a:cubicBezTo>
                <a:cubicBezTo>
                  <a:pt x="5478079" y="3889896"/>
                  <a:pt x="5489717" y="3878147"/>
                  <a:pt x="5501354" y="3866398"/>
                </a:cubicBezTo>
                <a:cubicBezTo>
                  <a:pt x="5536379" y="3854536"/>
                  <a:pt x="5559938" y="3889500"/>
                  <a:pt x="5594963" y="3877638"/>
                </a:cubicBezTo>
                <a:cubicBezTo>
                  <a:pt x="5618351" y="3877525"/>
                  <a:pt x="5641740" y="3877412"/>
                  <a:pt x="5665071" y="3865606"/>
                </a:cubicBezTo>
                <a:cubicBezTo>
                  <a:pt x="5676822" y="3877242"/>
                  <a:pt x="5676878" y="3888935"/>
                  <a:pt x="5676935" y="3900628"/>
                </a:cubicBezTo>
                <a:cubicBezTo>
                  <a:pt x="5665297" y="3912379"/>
                  <a:pt x="5665353" y="3924071"/>
                  <a:pt x="5653717" y="3935821"/>
                </a:cubicBezTo>
                <a:cubicBezTo>
                  <a:pt x="5618634" y="3935991"/>
                  <a:pt x="5595191" y="3924411"/>
                  <a:pt x="5571802" y="3924524"/>
                </a:cubicBezTo>
                <a:cubicBezTo>
                  <a:pt x="5536718" y="3924693"/>
                  <a:pt x="5536888" y="3959772"/>
                  <a:pt x="5525307" y="3983215"/>
                </a:cubicBezTo>
                <a:cubicBezTo>
                  <a:pt x="5537171" y="4018236"/>
                  <a:pt x="5549036" y="4053260"/>
                  <a:pt x="5560898" y="4088281"/>
                </a:cubicBezTo>
                <a:cubicBezTo>
                  <a:pt x="5584342" y="4099860"/>
                  <a:pt x="5584342" y="4099860"/>
                  <a:pt x="5631061" y="4087941"/>
                </a:cubicBezTo>
                <a:cubicBezTo>
                  <a:pt x="5642700" y="4076192"/>
                  <a:pt x="5630892" y="4052863"/>
                  <a:pt x="5642530" y="4041114"/>
                </a:cubicBezTo>
                <a:cubicBezTo>
                  <a:pt x="5654056" y="4005978"/>
                  <a:pt x="5677331" y="3982479"/>
                  <a:pt x="5712412" y="3982309"/>
                </a:cubicBezTo>
                <a:cubicBezTo>
                  <a:pt x="5724106" y="3982253"/>
                  <a:pt x="5724164" y="3993946"/>
                  <a:pt x="5724164" y="3993946"/>
                </a:cubicBezTo>
                <a:cubicBezTo>
                  <a:pt x="5689249" y="4029195"/>
                  <a:pt x="5677783" y="4076023"/>
                  <a:pt x="5666314" y="4122851"/>
                </a:cubicBezTo>
                <a:cubicBezTo>
                  <a:pt x="5654678" y="4134600"/>
                  <a:pt x="5631401" y="4158100"/>
                  <a:pt x="5608069" y="4169905"/>
                </a:cubicBezTo>
                <a:cubicBezTo>
                  <a:pt x="5596319" y="4158269"/>
                  <a:pt x="5572876" y="4146689"/>
                  <a:pt x="5561181" y="4146746"/>
                </a:cubicBezTo>
                <a:cubicBezTo>
                  <a:pt x="5549488" y="4146803"/>
                  <a:pt x="5537850" y="4158552"/>
                  <a:pt x="5537906" y="4170244"/>
                </a:cubicBezTo>
                <a:cubicBezTo>
                  <a:pt x="5538076" y="4205323"/>
                  <a:pt x="5549997" y="4252039"/>
                  <a:pt x="5550223" y="4298810"/>
                </a:cubicBezTo>
                <a:cubicBezTo>
                  <a:pt x="5538640" y="4322253"/>
                  <a:pt x="5538810" y="4357332"/>
                  <a:pt x="5538979" y="4392410"/>
                </a:cubicBezTo>
                <a:cubicBezTo>
                  <a:pt x="5527398" y="4415853"/>
                  <a:pt x="5539263" y="4450875"/>
                  <a:pt x="5515989" y="4474374"/>
                </a:cubicBezTo>
                <a:cubicBezTo>
                  <a:pt x="5539602" y="4521032"/>
                  <a:pt x="5539771" y="4556112"/>
                  <a:pt x="5539942" y="4591190"/>
                </a:cubicBezTo>
                <a:cubicBezTo>
                  <a:pt x="5540054" y="4614577"/>
                  <a:pt x="5551919" y="4649599"/>
                  <a:pt x="5552032" y="4672984"/>
                </a:cubicBezTo>
                <a:cubicBezTo>
                  <a:pt x="5563838" y="4696314"/>
                  <a:pt x="5528868" y="4719870"/>
                  <a:pt x="5552371" y="4743142"/>
                </a:cubicBezTo>
                <a:cubicBezTo>
                  <a:pt x="5587452" y="4742973"/>
                  <a:pt x="5575533" y="4696257"/>
                  <a:pt x="5587169" y="4684508"/>
                </a:cubicBezTo>
                <a:cubicBezTo>
                  <a:pt x="5622140" y="4660953"/>
                  <a:pt x="5645414" y="4637454"/>
                  <a:pt x="5668802" y="4637340"/>
                </a:cubicBezTo>
                <a:cubicBezTo>
                  <a:pt x="5692190" y="4637227"/>
                  <a:pt x="5692246" y="4648920"/>
                  <a:pt x="5704055" y="4672249"/>
                </a:cubicBezTo>
                <a:cubicBezTo>
                  <a:pt x="5704110" y="4683942"/>
                  <a:pt x="5680837" y="4707441"/>
                  <a:pt x="5692642" y="4730771"/>
                </a:cubicBezTo>
                <a:cubicBezTo>
                  <a:pt x="5692642" y="4730771"/>
                  <a:pt x="5704393" y="4742408"/>
                  <a:pt x="5704393" y="4742408"/>
                </a:cubicBezTo>
                <a:cubicBezTo>
                  <a:pt x="5716086" y="4742351"/>
                  <a:pt x="5727781" y="4742294"/>
                  <a:pt x="5751169" y="4742181"/>
                </a:cubicBezTo>
                <a:cubicBezTo>
                  <a:pt x="5774613" y="4753761"/>
                  <a:pt x="5774727" y="4777147"/>
                  <a:pt x="5774840" y="4800534"/>
                </a:cubicBezTo>
                <a:cubicBezTo>
                  <a:pt x="5763146" y="4800589"/>
                  <a:pt x="5763201" y="4812282"/>
                  <a:pt x="5751508" y="4812338"/>
                </a:cubicBezTo>
                <a:cubicBezTo>
                  <a:pt x="5716482" y="4824202"/>
                  <a:pt x="5681175" y="4777599"/>
                  <a:pt x="5634510" y="4801211"/>
                </a:cubicBezTo>
                <a:cubicBezTo>
                  <a:pt x="5634510" y="4801211"/>
                  <a:pt x="5634567" y="4812904"/>
                  <a:pt x="5622873" y="4812961"/>
                </a:cubicBezTo>
                <a:cubicBezTo>
                  <a:pt x="5599486" y="4813073"/>
                  <a:pt x="5587735" y="4801438"/>
                  <a:pt x="5564346" y="4801551"/>
                </a:cubicBezTo>
                <a:cubicBezTo>
                  <a:pt x="5552654" y="4801607"/>
                  <a:pt x="5541015" y="4813357"/>
                  <a:pt x="5552767" y="4824993"/>
                </a:cubicBezTo>
                <a:cubicBezTo>
                  <a:pt x="5576211" y="4836572"/>
                  <a:pt x="5599599" y="4836459"/>
                  <a:pt x="5622873" y="4812961"/>
                </a:cubicBezTo>
                <a:cubicBezTo>
                  <a:pt x="5634623" y="4824597"/>
                  <a:pt x="5646318" y="4824541"/>
                  <a:pt x="5658013" y="4824483"/>
                </a:cubicBezTo>
                <a:cubicBezTo>
                  <a:pt x="5681514" y="4847756"/>
                  <a:pt x="5693377" y="4882779"/>
                  <a:pt x="5693603" y="4929551"/>
                </a:cubicBezTo>
                <a:cubicBezTo>
                  <a:pt x="5670272" y="4941357"/>
                  <a:pt x="5658579" y="4941413"/>
                  <a:pt x="5658691" y="4964799"/>
                </a:cubicBezTo>
                <a:cubicBezTo>
                  <a:pt x="5658805" y="4988186"/>
                  <a:pt x="5670554" y="4999822"/>
                  <a:pt x="5682249" y="4999765"/>
                </a:cubicBezTo>
                <a:cubicBezTo>
                  <a:pt x="5693999" y="5011401"/>
                  <a:pt x="5705637" y="4999652"/>
                  <a:pt x="5705580" y="4987959"/>
                </a:cubicBezTo>
                <a:cubicBezTo>
                  <a:pt x="5705469" y="4964574"/>
                  <a:pt x="5693716" y="4952937"/>
                  <a:pt x="5693603" y="4929551"/>
                </a:cubicBezTo>
                <a:cubicBezTo>
                  <a:pt x="5716991" y="4929438"/>
                  <a:pt x="5740322" y="4917632"/>
                  <a:pt x="5763710" y="4917519"/>
                </a:cubicBezTo>
                <a:cubicBezTo>
                  <a:pt x="5775348" y="4905769"/>
                  <a:pt x="5775291" y="4894076"/>
                  <a:pt x="5775235" y="4882383"/>
                </a:cubicBezTo>
                <a:cubicBezTo>
                  <a:pt x="5775178" y="4870690"/>
                  <a:pt x="5786815" y="4858941"/>
                  <a:pt x="5786759" y="4847248"/>
                </a:cubicBezTo>
                <a:cubicBezTo>
                  <a:pt x="5798454" y="4847191"/>
                  <a:pt x="5810148" y="4847135"/>
                  <a:pt x="5821841" y="4847079"/>
                </a:cubicBezTo>
                <a:cubicBezTo>
                  <a:pt x="5845399" y="4882045"/>
                  <a:pt x="5845512" y="4905430"/>
                  <a:pt x="5845681" y="4940509"/>
                </a:cubicBezTo>
                <a:cubicBezTo>
                  <a:pt x="5834159" y="4975644"/>
                  <a:pt x="5822633" y="5010779"/>
                  <a:pt x="5822802" y="5045859"/>
                </a:cubicBezTo>
                <a:cubicBezTo>
                  <a:pt x="5822802" y="5045859"/>
                  <a:pt x="5811109" y="5045915"/>
                  <a:pt x="5811109" y="5045915"/>
                </a:cubicBezTo>
                <a:cubicBezTo>
                  <a:pt x="5787663" y="5034335"/>
                  <a:pt x="5799245" y="5010892"/>
                  <a:pt x="5799188" y="4999199"/>
                </a:cubicBezTo>
                <a:cubicBezTo>
                  <a:pt x="5799133" y="4987508"/>
                  <a:pt x="5787437" y="4987564"/>
                  <a:pt x="5787437" y="4987564"/>
                </a:cubicBezTo>
                <a:cubicBezTo>
                  <a:pt x="5775687" y="4975927"/>
                  <a:pt x="5764049" y="4987676"/>
                  <a:pt x="5764049" y="4987676"/>
                </a:cubicBezTo>
                <a:cubicBezTo>
                  <a:pt x="5775971" y="5034392"/>
                  <a:pt x="5741057" y="5069640"/>
                  <a:pt x="5764673" y="5116299"/>
                </a:cubicBezTo>
                <a:cubicBezTo>
                  <a:pt x="5764728" y="5127992"/>
                  <a:pt x="5753091" y="5139741"/>
                  <a:pt x="5741396" y="5139798"/>
                </a:cubicBezTo>
                <a:cubicBezTo>
                  <a:pt x="5718009" y="5139911"/>
                  <a:pt x="5706315" y="5139967"/>
                  <a:pt x="5694565" y="5128332"/>
                </a:cubicBezTo>
                <a:cubicBezTo>
                  <a:pt x="5671232" y="5140137"/>
                  <a:pt x="5694734" y="5163410"/>
                  <a:pt x="5671402" y="5175217"/>
                </a:cubicBezTo>
                <a:cubicBezTo>
                  <a:pt x="5671459" y="5186909"/>
                  <a:pt x="5659766" y="5186966"/>
                  <a:pt x="5659710" y="5175272"/>
                </a:cubicBezTo>
                <a:cubicBezTo>
                  <a:pt x="5648014" y="5175329"/>
                  <a:pt x="5647958" y="5163636"/>
                  <a:pt x="5647901" y="5151943"/>
                </a:cubicBezTo>
                <a:cubicBezTo>
                  <a:pt x="5647731" y="5116864"/>
                  <a:pt x="5647619" y="5093479"/>
                  <a:pt x="5635754" y="5058456"/>
                </a:cubicBezTo>
                <a:cubicBezTo>
                  <a:pt x="5624063" y="5058513"/>
                  <a:pt x="5612309" y="5046877"/>
                  <a:pt x="5612309" y="5046877"/>
                </a:cubicBezTo>
                <a:cubicBezTo>
                  <a:pt x="5577173" y="5035353"/>
                  <a:pt x="5553840" y="5047159"/>
                  <a:pt x="5530507" y="5058965"/>
                </a:cubicBezTo>
                <a:cubicBezTo>
                  <a:pt x="5507063" y="5047386"/>
                  <a:pt x="5507063" y="5047386"/>
                  <a:pt x="5495201" y="5012363"/>
                </a:cubicBezTo>
                <a:cubicBezTo>
                  <a:pt x="5518532" y="5000557"/>
                  <a:pt x="5541920" y="5000444"/>
                  <a:pt x="5565251" y="4988638"/>
                </a:cubicBezTo>
                <a:cubicBezTo>
                  <a:pt x="5518363" y="4965478"/>
                  <a:pt x="5483337" y="4977341"/>
                  <a:pt x="5448312" y="4989203"/>
                </a:cubicBezTo>
                <a:cubicBezTo>
                  <a:pt x="5424923" y="4989316"/>
                  <a:pt x="5413173" y="4977680"/>
                  <a:pt x="5401364" y="4954351"/>
                </a:cubicBezTo>
                <a:cubicBezTo>
                  <a:pt x="5413003" y="4942601"/>
                  <a:pt x="5412891" y="4919215"/>
                  <a:pt x="5412834" y="4907522"/>
                </a:cubicBezTo>
                <a:cubicBezTo>
                  <a:pt x="5412834" y="4907522"/>
                  <a:pt x="5412834" y="4907522"/>
                  <a:pt x="5412777" y="4895830"/>
                </a:cubicBezTo>
                <a:cubicBezTo>
                  <a:pt x="5400912" y="4860807"/>
                  <a:pt x="5389050" y="4825785"/>
                  <a:pt x="5377130" y="4779069"/>
                </a:cubicBezTo>
                <a:cubicBezTo>
                  <a:pt x="5411759" y="4685356"/>
                  <a:pt x="5387921" y="4591926"/>
                  <a:pt x="5387466" y="4498382"/>
                </a:cubicBezTo>
                <a:cubicBezTo>
                  <a:pt x="5375716" y="4486745"/>
                  <a:pt x="5363909" y="4463417"/>
                  <a:pt x="5340465" y="4451836"/>
                </a:cubicBezTo>
                <a:cubicBezTo>
                  <a:pt x="5340408" y="4440144"/>
                  <a:pt x="5340408" y="4440144"/>
                  <a:pt x="5340296" y="4416757"/>
                </a:cubicBezTo>
                <a:cubicBezTo>
                  <a:pt x="5328543" y="4405121"/>
                  <a:pt x="5305044" y="4381848"/>
                  <a:pt x="5281542" y="4358576"/>
                </a:cubicBezTo>
                <a:cubicBezTo>
                  <a:pt x="5304873" y="4346770"/>
                  <a:pt x="5328262" y="4346657"/>
                  <a:pt x="5339900" y="4334907"/>
                </a:cubicBezTo>
                <a:cubicBezTo>
                  <a:pt x="5375038" y="4346430"/>
                  <a:pt x="5363514" y="4381566"/>
                  <a:pt x="5386957" y="4393145"/>
                </a:cubicBezTo>
                <a:cubicBezTo>
                  <a:pt x="5386957" y="4393145"/>
                  <a:pt x="5398650" y="4393089"/>
                  <a:pt x="5398594" y="4381395"/>
                </a:cubicBezTo>
                <a:cubicBezTo>
                  <a:pt x="5398425" y="4346317"/>
                  <a:pt x="5398312" y="4322932"/>
                  <a:pt x="5398142" y="4287853"/>
                </a:cubicBezTo>
                <a:cubicBezTo>
                  <a:pt x="5398086" y="4276159"/>
                  <a:pt x="5398029" y="4264466"/>
                  <a:pt x="5409667" y="4252717"/>
                </a:cubicBezTo>
                <a:cubicBezTo>
                  <a:pt x="5409499" y="4217638"/>
                  <a:pt x="5409272" y="4170867"/>
                  <a:pt x="5397408" y="4135845"/>
                </a:cubicBezTo>
                <a:cubicBezTo>
                  <a:pt x="5408990" y="4112402"/>
                  <a:pt x="5432320" y="4100596"/>
                  <a:pt x="5443903" y="4077154"/>
                </a:cubicBezTo>
                <a:cubicBezTo>
                  <a:pt x="5432094" y="4053825"/>
                  <a:pt x="5420286" y="4030495"/>
                  <a:pt x="5408481" y="4007165"/>
                </a:cubicBezTo>
                <a:cubicBezTo>
                  <a:pt x="5408481" y="4007165"/>
                  <a:pt x="5396785" y="4007222"/>
                  <a:pt x="5385093" y="4007279"/>
                </a:cubicBezTo>
                <a:cubicBezTo>
                  <a:pt x="5361817" y="4030778"/>
                  <a:pt x="5385433" y="4077437"/>
                  <a:pt x="5350405" y="4089299"/>
                </a:cubicBezTo>
                <a:cubicBezTo>
                  <a:pt x="5338713" y="4089356"/>
                  <a:pt x="5327018" y="4089412"/>
                  <a:pt x="5326962" y="4077720"/>
                </a:cubicBezTo>
                <a:cubicBezTo>
                  <a:pt x="5326962" y="4077720"/>
                  <a:pt x="5315211" y="4066083"/>
                  <a:pt x="5315153" y="4054390"/>
                </a:cubicBezTo>
                <a:cubicBezTo>
                  <a:pt x="5326735" y="4030946"/>
                  <a:pt x="5338374" y="4019197"/>
                  <a:pt x="5349953" y="3995755"/>
                </a:cubicBezTo>
                <a:cubicBezTo>
                  <a:pt x="5338204" y="3984119"/>
                  <a:pt x="5338148" y="3972426"/>
                  <a:pt x="5326339" y="3949097"/>
                </a:cubicBezTo>
                <a:cubicBezTo>
                  <a:pt x="5302895" y="3937517"/>
                  <a:pt x="5291143" y="3925881"/>
                  <a:pt x="5279393" y="3914244"/>
                </a:cubicBezTo>
                <a:cubicBezTo>
                  <a:pt x="5279337" y="3902551"/>
                  <a:pt x="5279281" y="3890858"/>
                  <a:pt x="5279281" y="3890858"/>
                </a:cubicBezTo>
                <a:cubicBezTo>
                  <a:pt x="5290917" y="3879108"/>
                  <a:pt x="5302555" y="3867359"/>
                  <a:pt x="5302555" y="3867359"/>
                </a:cubicBezTo>
                <a:cubicBezTo>
                  <a:pt x="5302555" y="3867359"/>
                  <a:pt x="5302555" y="3867359"/>
                  <a:pt x="5314193" y="3855609"/>
                </a:cubicBezTo>
                <a:cubicBezTo>
                  <a:pt x="5314193" y="3855609"/>
                  <a:pt x="5314193" y="3855609"/>
                  <a:pt x="5302555" y="3867359"/>
                </a:cubicBezTo>
                <a:cubicBezTo>
                  <a:pt x="5267416" y="3855836"/>
                  <a:pt x="5243915" y="3832563"/>
                  <a:pt x="5208888" y="3844425"/>
                </a:cubicBezTo>
                <a:cubicBezTo>
                  <a:pt x="5161889" y="3797879"/>
                  <a:pt x="5138273" y="3751220"/>
                  <a:pt x="5114659" y="3704562"/>
                </a:cubicBezTo>
                <a:cubicBezTo>
                  <a:pt x="5102911" y="3692926"/>
                  <a:pt x="5091214" y="3692983"/>
                  <a:pt x="5079519" y="3693039"/>
                </a:cubicBezTo>
                <a:cubicBezTo>
                  <a:pt x="5067996" y="3728174"/>
                  <a:pt x="5056414" y="3751617"/>
                  <a:pt x="5044834" y="3775059"/>
                </a:cubicBezTo>
                <a:cubicBezTo>
                  <a:pt x="5056641" y="3798388"/>
                  <a:pt x="5056696" y="3810082"/>
                  <a:pt x="5068449" y="3821718"/>
                </a:cubicBezTo>
                <a:cubicBezTo>
                  <a:pt x="5056866" y="3845161"/>
                  <a:pt x="5045173" y="3845217"/>
                  <a:pt x="5033423" y="3833580"/>
                </a:cubicBezTo>
                <a:cubicBezTo>
                  <a:pt x="5021673" y="3821944"/>
                  <a:pt x="5009865" y="3798615"/>
                  <a:pt x="4998061" y="3775286"/>
                </a:cubicBezTo>
                <a:cubicBezTo>
                  <a:pt x="4986307" y="3763649"/>
                  <a:pt x="4962864" y="3752069"/>
                  <a:pt x="4939362" y="3728797"/>
                </a:cubicBezTo>
                <a:cubicBezTo>
                  <a:pt x="4927497" y="3693774"/>
                  <a:pt x="4915635" y="3658752"/>
                  <a:pt x="4938853" y="3623558"/>
                </a:cubicBezTo>
                <a:cubicBezTo>
                  <a:pt x="4950546" y="3623503"/>
                  <a:pt x="4962241" y="3623446"/>
                  <a:pt x="4973934" y="3623390"/>
                </a:cubicBezTo>
                <a:cubicBezTo>
                  <a:pt x="4974047" y="3646775"/>
                  <a:pt x="4974216" y="3681855"/>
                  <a:pt x="4986082" y="3716877"/>
                </a:cubicBezTo>
                <a:cubicBezTo>
                  <a:pt x="4997776" y="3716821"/>
                  <a:pt x="5009412" y="3705072"/>
                  <a:pt x="5009356" y="3693379"/>
                </a:cubicBezTo>
                <a:cubicBezTo>
                  <a:pt x="5020938" y="3669935"/>
                  <a:pt x="5009129" y="3646606"/>
                  <a:pt x="4997324" y="3623277"/>
                </a:cubicBezTo>
                <a:cubicBezTo>
                  <a:pt x="4985630" y="3623334"/>
                  <a:pt x="4985630" y="3623334"/>
                  <a:pt x="4973934" y="3623390"/>
                </a:cubicBezTo>
                <a:cubicBezTo>
                  <a:pt x="4962184" y="3611753"/>
                  <a:pt x="4950490" y="3611810"/>
                  <a:pt x="4938741" y="3600173"/>
                </a:cubicBezTo>
                <a:cubicBezTo>
                  <a:pt x="4915352" y="3600286"/>
                  <a:pt x="4880270" y="3600456"/>
                  <a:pt x="4856825" y="3588876"/>
                </a:cubicBezTo>
                <a:cubicBezTo>
                  <a:pt x="4821856" y="3612431"/>
                  <a:pt x="4857166" y="3659034"/>
                  <a:pt x="4810502" y="3682646"/>
                </a:cubicBezTo>
                <a:cubicBezTo>
                  <a:pt x="4787113" y="3682759"/>
                  <a:pt x="4740392" y="3694679"/>
                  <a:pt x="4693617" y="3694904"/>
                </a:cubicBezTo>
                <a:cubicBezTo>
                  <a:pt x="4717061" y="3706485"/>
                  <a:pt x="4728756" y="3706429"/>
                  <a:pt x="4728756" y="3706429"/>
                </a:cubicBezTo>
                <a:cubicBezTo>
                  <a:pt x="4740507" y="3718065"/>
                  <a:pt x="4752201" y="3718009"/>
                  <a:pt x="4763895" y="3717951"/>
                </a:cubicBezTo>
                <a:cubicBezTo>
                  <a:pt x="4787340" y="3729531"/>
                  <a:pt x="4810728" y="3729418"/>
                  <a:pt x="4834116" y="3729306"/>
                </a:cubicBezTo>
                <a:cubicBezTo>
                  <a:pt x="4845808" y="3729248"/>
                  <a:pt x="4869199" y="3729136"/>
                  <a:pt x="4880835" y="3717386"/>
                </a:cubicBezTo>
                <a:cubicBezTo>
                  <a:pt x="4916088" y="3752295"/>
                  <a:pt x="4904562" y="3787431"/>
                  <a:pt x="4904733" y="3822510"/>
                </a:cubicBezTo>
                <a:cubicBezTo>
                  <a:pt x="4881400" y="3834315"/>
                  <a:pt x="4869650" y="3822679"/>
                  <a:pt x="4857957" y="3822736"/>
                </a:cubicBezTo>
                <a:cubicBezTo>
                  <a:pt x="4857899" y="3811043"/>
                  <a:pt x="4869538" y="3799293"/>
                  <a:pt x="4869424" y="3775907"/>
                </a:cubicBezTo>
                <a:cubicBezTo>
                  <a:pt x="4869424" y="3775907"/>
                  <a:pt x="4857729" y="3775964"/>
                  <a:pt x="4857673" y="3764270"/>
                </a:cubicBezTo>
                <a:cubicBezTo>
                  <a:pt x="4834286" y="3764384"/>
                  <a:pt x="4799202" y="3764553"/>
                  <a:pt x="4775758" y="3752974"/>
                </a:cubicBezTo>
                <a:cubicBezTo>
                  <a:pt x="4752483" y="3776472"/>
                  <a:pt x="4752483" y="3776472"/>
                  <a:pt x="4776040" y="3811439"/>
                </a:cubicBezTo>
                <a:cubicBezTo>
                  <a:pt x="4811126" y="3811268"/>
                  <a:pt x="4834511" y="3811156"/>
                  <a:pt x="4857957" y="3822736"/>
                </a:cubicBezTo>
                <a:cubicBezTo>
                  <a:pt x="4834625" y="3834542"/>
                  <a:pt x="4811349" y="3858041"/>
                  <a:pt x="4788075" y="3881540"/>
                </a:cubicBezTo>
                <a:cubicBezTo>
                  <a:pt x="4788131" y="3893233"/>
                  <a:pt x="4788131" y="3893233"/>
                  <a:pt x="4823211" y="3893064"/>
                </a:cubicBezTo>
                <a:cubicBezTo>
                  <a:pt x="4846656" y="3904643"/>
                  <a:pt x="4858352" y="3904586"/>
                  <a:pt x="4881852" y="3927859"/>
                </a:cubicBezTo>
                <a:cubicBezTo>
                  <a:pt x="4893661" y="3951189"/>
                  <a:pt x="4882079" y="3974631"/>
                  <a:pt x="4870498" y="3998073"/>
                </a:cubicBezTo>
                <a:cubicBezTo>
                  <a:pt x="4894113" y="4044732"/>
                  <a:pt x="4894113" y="4044732"/>
                  <a:pt x="4917387" y="4021234"/>
                </a:cubicBezTo>
                <a:cubicBezTo>
                  <a:pt x="4917331" y="4009540"/>
                  <a:pt x="4917275" y="3997847"/>
                  <a:pt x="4917217" y="3986154"/>
                </a:cubicBezTo>
                <a:cubicBezTo>
                  <a:pt x="4928798" y="3962711"/>
                  <a:pt x="4940379" y="3939270"/>
                  <a:pt x="4951959" y="3915827"/>
                </a:cubicBezTo>
                <a:cubicBezTo>
                  <a:pt x="4951902" y="3904134"/>
                  <a:pt x="4951902" y="3904134"/>
                  <a:pt x="4951902" y="3904134"/>
                </a:cubicBezTo>
                <a:cubicBezTo>
                  <a:pt x="4987042" y="3915658"/>
                  <a:pt x="5010261" y="3880466"/>
                  <a:pt x="5033592" y="3868660"/>
                </a:cubicBezTo>
                <a:cubicBezTo>
                  <a:pt x="5045287" y="3868603"/>
                  <a:pt x="5057037" y="3880240"/>
                  <a:pt x="5057150" y="3903625"/>
                </a:cubicBezTo>
                <a:cubicBezTo>
                  <a:pt x="5057205" y="3915318"/>
                  <a:pt x="5045626" y="3938760"/>
                  <a:pt x="5045682" y="3950453"/>
                </a:cubicBezTo>
                <a:cubicBezTo>
                  <a:pt x="5057433" y="3962091"/>
                  <a:pt x="5057489" y="3973783"/>
                  <a:pt x="5057489" y="3973783"/>
                </a:cubicBezTo>
                <a:cubicBezTo>
                  <a:pt x="5080932" y="3985363"/>
                  <a:pt x="5092572" y="3973613"/>
                  <a:pt x="5104323" y="3985250"/>
                </a:cubicBezTo>
                <a:cubicBezTo>
                  <a:pt x="5116072" y="3996886"/>
                  <a:pt x="5116243" y="4031964"/>
                  <a:pt x="5116411" y="4067043"/>
                </a:cubicBezTo>
                <a:cubicBezTo>
                  <a:pt x="5104721" y="4067100"/>
                  <a:pt x="5093023" y="4067157"/>
                  <a:pt x="5081329" y="4067214"/>
                </a:cubicBezTo>
                <a:cubicBezTo>
                  <a:pt x="5069692" y="4078963"/>
                  <a:pt x="5069748" y="4090656"/>
                  <a:pt x="5081499" y="4102292"/>
                </a:cubicBezTo>
                <a:cubicBezTo>
                  <a:pt x="5104944" y="4113872"/>
                  <a:pt x="5116581" y="4102123"/>
                  <a:pt x="5151664" y="4101952"/>
                </a:cubicBezTo>
                <a:cubicBezTo>
                  <a:pt x="5151608" y="4090261"/>
                  <a:pt x="5163301" y="4090204"/>
                  <a:pt x="5163243" y="4078511"/>
                </a:cubicBezTo>
                <a:cubicBezTo>
                  <a:pt x="5163074" y="4043431"/>
                  <a:pt x="5174600" y="4008296"/>
                  <a:pt x="5186179" y="3984854"/>
                </a:cubicBezTo>
                <a:cubicBezTo>
                  <a:pt x="5221262" y="3984685"/>
                  <a:pt x="5221376" y="4008070"/>
                  <a:pt x="5233184" y="4031399"/>
                </a:cubicBezTo>
                <a:cubicBezTo>
                  <a:pt x="5233296" y="4054786"/>
                  <a:pt x="5209963" y="4066592"/>
                  <a:pt x="5210021" y="4078284"/>
                </a:cubicBezTo>
                <a:cubicBezTo>
                  <a:pt x="5221941" y="4125000"/>
                  <a:pt x="5222110" y="4160078"/>
                  <a:pt x="5233974" y="4195101"/>
                </a:cubicBezTo>
                <a:cubicBezTo>
                  <a:pt x="5234089" y="4218487"/>
                  <a:pt x="5222450" y="4230236"/>
                  <a:pt x="5222506" y="4241929"/>
                </a:cubicBezTo>
                <a:cubicBezTo>
                  <a:pt x="5234314" y="4265258"/>
                  <a:pt x="5234370" y="4276952"/>
                  <a:pt x="5246176" y="4300280"/>
                </a:cubicBezTo>
                <a:cubicBezTo>
                  <a:pt x="5234541" y="4312030"/>
                  <a:pt x="5222958" y="4335473"/>
                  <a:pt x="5211377" y="4358915"/>
                </a:cubicBezTo>
                <a:cubicBezTo>
                  <a:pt x="5199797" y="4382357"/>
                  <a:pt x="5199909" y="4405743"/>
                  <a:pt x="5211659" y="4417380"/>
                </a:cubicBezTo>
                <a:cubicBezTo>
                  <a:pt x="5223579" y="4464095"/>
                  <a:pt x="5223808" y="4510866"/>
                  <a:pt x="5212337" y="4557695"/>
                </a:cubicBezTo>
                <a:cubicBezTo>
                  <a:pt x="5212337" y="4557695"/>
                  <a:pt x="5212395" y="4569388"/>
                  <a:pt x="5212395" y="4569388"/>
                </a:cubicBezTo>
                <a:cubicBezTo>
                  <a:pt x="5224146" y="4581025"/>
                  <a:pt x="5224146" y="4581025"/>
                  <a:pt x="5235897" y="4592660"/>
                </a:cubicBezTo>
                <a:cubicBezTo>
                  <a:pt x="5259285" y="4592547"/>
                  <a:pt x="5270921" y="4580798"/>
                  <a:pt x="5294310" y="4580685"/>
                </a:cubicBezTo>
                <a:cubicBezTo>
                  <a:pt x="5294310" y="4580685"/>
                  <a:pt x="5306004" y="4580628"/>
                  <a:pt x="5306004" y="4580628"/>
                </a:cubicBezTo>
                <a:cubicBezTo>
                  <a:pt x="5317583" y="4557186"/>
                  <a:pt x="5305778" y="4533856"/>
                  <a:pt x="5329054" y="4510357"/>
                </a:cubicBezTo>
                <a:cubicBezTo>
                  <a:pt x="5340747" y="4510301"/>
                  <a:pt x="5352496" y="4521937"/>
                  <a:pt x="5352554" y="4533631"/>
                </a:cubicBezTo>
                <a:cubicBezTo>
                  <a:pt x="5352668" y="4557017"/>
                  <a:pt x="5352779" y="4580402"/>
                  <a:pt x="5341200" y="4603845"/>
                </a:cubicBezTo>
                <a:cubicBezTo>
                  <a:pt x="5306230" y="4627400"/>
                  <a:pt x="5259399" y="4615934"/>
                  <a:pt x="5224371" y="4627796"/>
                </a:cubicBezTo>
                <a:cubicBezTo>
                  <a:pt x="5224484" y="4651181"/>
                  <a:pt x="5224484" y="4651181"/>
                  <a:pt x="5271373" y="4674342"/>
                </a:cubicBezTo>
                <a:cubicBezTo>
                  <a:pt x="5294706" y="4662536"/>
                  <a:pt x="5318093" y="4662423"/>
                  <a:pt x="5341425" y="4650616"/>
                </a:cubicBezTo>
                <a:cubicBezTo>
                  <a:pt x="5364870" y="4662196"/>
                  <a:pt x="5364927" y="4673890"/>
                  <a:pt x="5376734" y="4697218"/>
                </a:cubicBezTo>
                <a:cubicBezTo>
                  <a:pt x="5365153" y="4720661"/>
                  <a:pt x="5353628" y="4755797"/>
                  <a:pt x="5342048" y="4779238"/>
                </a:cubicBezTo>
                <a:cubicBezTo>
                  <a:pt x="5307022" y="4791102"/>
                  <a:pt x="5307022" y="4791102"/>
                  <a:pt x="5271884" y="4779578"/>
                </a:cubicBezTo>
                <a:cubicBezTo>
                  <a:pt x="5260133" y="4767941"/>
                  <a:pt x="5271656" y="4732806"/>
                  <a:pt x="5248212" y="4721226"/>
                </a:cubicBezTo>
                <a:cubicBezTo>
                  <a:pt x="5248212" y="4721226"/>
                  <a:pt x="5236518" y="4721283"/>
                  <a:pt x="5236518" y="4721283"/>
                </a:cubicBezTo>
                <a:cubicBezTo>
                  <a:pt x="5213185" y="4733089"/>
                  <a:pt x="5189854" y="4744895"/>
                  <a:pt x="5178219" y="4756644"/>
                </a:cubicBezTo>
                <a:cubicBezTo>
                  <a:pt x="5178104" y="4733259"/>
                  <a:pt x="5166353" y="4721622"/>
                  <a:pt x="5154603" y="4709985"/>
                </a:cubicBezTo>
                <a:cubicBezTo>
                  <a:pt x="5142853" y="4698349"/>
                  <a:pt x="5131103" y="4686713"/>
                  <a:pt x="5130989" y="4663327"/>
                </a:cubicBezTo>
                <a:cubicBezTo>
                  <a:pt x="5142683" y="4663270"/>
                  <a:pt x="5154377" y="4663214"/>
                  <a:pt x="5166014" y="4651464"/>
                </a:cubicBezTo>
                <a:cubicBezTo>
                  <a:pt x="5166014" y="4651464"/>
                  <a:pt x="5165957" y="4639771"/>
                  <a:pt x="5165957" y="4639771"/>
                </a:cubicBezTo>
                <a:cubicBezTo>
                  <a:pt x="5165957" y="4639771"/>
                  <a:pt x="5154207" y="4628135"/>
                  <a:pt x="5154207" y="4628135"/>
                </a:cubicBezTo>
                <a:cubicBezTo>
                  <a:pt x="5142569" y="4639884"/>
                  <a:pt x="5130934" y="4651634"/>
                  <a:pt x="5130989" y="4663327"/>
                </a:cubicBezTo>
                <a:cubicBezTo>
                  <a:pt x="5095850" y="4651804"/>
                  <a:pt x="5084043" y="4628474"/>
                  <a:pt x="5083985" y="4616781"/>
                </a:cubicBezTo>
                <a:cubicBezTo>
                  <a:pt x="5095454" y="4569953"/>
                  <a:pt x="5130537" y="4569783"/>
                  <a:pt x="5118729" y="4546454"/>
                </a:cubicBezTo>
                <a:cubicBezTo>
                  <a:pt x="5118615" y="4523068"/>
                  <a:pt x="5106923" y="4523125"/>
                  <a:pt x="5083476" y="4511545"/>
                </a:cubicBezTo>
                <a:cubicBezTo>
                  <a:pt x="5083533" y="4523237"/>
                  <a:pt x="5083590" y="4534930"/>
                  <a:pt x="5083590" y="4534930"/>
                </a:cubicBezTo>
                <a:cubicBezTo>
                  <a:pt x="5060315" y="4558429"/>
                  <a:pt x="5036927" y="4558543"/>
                  <a:pt x="5001790" y="4547020"/>
                </a:cubicBezTo>
                <a:cubicBezTo>
                  <a:pt x="5001677" y="4523634"/>
                  <a:pt x="5025008" y="4511828"/>
                  <a:pt x="5013200" y="4488499"/>
                </a:cubicBezTo>
                <a:cubicBezTo>
                  <a:pt x="5001450" y="4476862"/>
                  <a:pt x="4989755" y="4476918"/>
                  <a:pt x="4978061" y="4476975"/>
                </a:cubicBezTo>
                <a:cubicBezTo>
                  <a:pt x="4978117" y="4488668"/>
                  <a:pt x="4966481" y="4500417"/>
                  <a:pt x="4966481" y="4500417"/>
                </a:cubicBezTo>
                <a:cubicBezTo>
                  <a:pt x="4966594" y="4523803"/>
                  <a:pt x="4978400" y="4547132"/>
                  <a:pt x="4990208" y="4570462"/>
                </a:cubicBezTo>
                <a:cubicBezTo>
                  <a:pt x="5013652" y="4582043"/>
                  <a:pt x="5037097" y="4593622"/>
                  <a:pt x="5048849" y="4605259"/>
                </a:cubicBezTo>
                <a:cubicBezTo>
                  <a:pt x="5072519" y="4663609"/>
                  <a:pt x="5107828" y="4710213"/>
                  <a:pt x="5143078" y="4745121"/>
                </a:cubicBezTo>
                <a:cubicBezTo>
                  <a:pt x="5154773" y="4745065"/>
                  <a:pt x="5166466" y="4745008"/>
                  <a:pt x="5178219" y="4756644"/>
                </a:cubicBezTo>
                <a:cubicBezTo>
                  <a:pt x="5201778" y="4791611"/>
                  <a:pt x="5213638" y="4826632"/>
                  <a:pt x="5248889" y="4861541"/>
                </a:cubicBezTo>
                <a:cubicBezTo>
                  <a:pt x="5296005" y="4931473"/>
                  <a:pt x="5354758" y="4989656"/>
                  <a:pt x="5366792" y="5059756"/>
                </a:cubicBezTo>
                <a:cubicBezTo>
                  <a:pt x="5390293" y="5083029"/>
                  <a:pt x="5413739" y="5094610"/>
                  <a:pt x="5437238" y="5117882"/>
                </a:cubicBezTo>
                <a:cubicBezTo>
                  <a:pt x="5437238" y="5117882"/>
                  <a:pt x="5437295" y="5129575"/>
                  <a:pt x="5437353" y="5141268"/>
                </a:cubicBezTo>
                <a:cubicBezTo>
                  <a:pt x="5413907" y="5129688"/>
                  <a:pt x="5402212" y="5129744"/>
                  <a:pt x="5390520" y="5129801"/>
                </a:cubicBezTo>
                <a:cubicBezTo>
                  <a:pt x="5378882" y="5141551"/>
                  <a:pt x="5378940" y="5153243"/>
                  <a:pt x="5390689" y="5164880"/>
                </a:cubicBezTo>
                <a:cubicBezTo>
                  <a:pt x="5402495" y="5188210"/>
                  <a:pt x="5425883" y="5188095"/>
                  <a:pt x="5449331" y="5199676"/>
                </a:cubicBezTo>
                <a:cubicBezTo>
                  <a:pt x="5449444" y="5223063"/>
                  <a:pt x="5449499" y="5234755"/>
                  <a:pt x="5449612" y="5258141"/>
                </a:cubicBezTo>
                <a:cubicBezTo>
                  <a:pt x="5449669" y="5269834"/>
                  <a:pt x="5438031" y="5281583"/>
                  <a:pt x="5438086" y="5293276"/>
                </a:cubicBezTo>
                <a:cubicBezTo>
                  <a:pt x="5426335" y="5281639"/>
                  <a:pt x="5414643" y="5281696"/>
                  <a:pt x="5414643" y="5281696"/>
                </a:cubicBezTo>
                <a:cubicBezTo>
                  <a:pt x="5379391" y="5246787"/>
                  <a:pt x="5355777" y="5200129"/>
                  <a:pt x="5320524" y="5165219"/>
                </a:cubicBezTo>
                <a:cubicBezTo>
                  <a:pt x="5297023" y="5141946"/>
                  <a:pt x="5273579" y="5130367"/>
                  <a:pt x="5250247" y="5142173"/>
                </a:cubicBezTo>
                <a:cubicBezTo>
                  <a:pt x="5238554" y="5142229"/>
                  <a:pt x="5238610" y="5153923"/>
                  <a:pt x="5238610" y="5153923"/>
                </a:cubicBezTo>
                <a:cubicBezTo>
                  <a:pt x="5250474" y="5188944"/>
                  <a:pt x="5285499" y="5177081"/>
                  <a:pt x="5309000" y="5200354"/>
                </a:cubicBezTo>
                <a:cubicBezTo>
                  <a:pt x="5314876" y="5206172"/>
                  <a:pt x="5314904" y="5212019"/>
                  <a:pt x="5313478" y="5219334"/>
                </a:cubicBezTo>
                <a:lnTo>
                  <a:pt x="5310846" y="5236541"/>
                </a:lnTo>
                <a:lnTo>
                  <a:pt x="5309170" y="5235434"/>
                </a:lnTo>
                <a:cubicBezTo>
                  <a:pt x="5309228" y="5247126"/>
                  <a:pt x="5309228" y="5247126"/>
                  <a:pt x="5309228" y="5247126"/>
                </a:cubicBezTo>
                <a:lnTo>
                  <a:pt x="5310846" y="5236541"/>
                </a:lnTo>
                <a:lnTo>
                  <a:pt x="5344366" y="5258650"/>
                </a:lnTo>
                <a:cubicBezTo>
                  <a:pt x="5356228" y="5293672"/>
                  <a:pt x="5368151" y="5340387"/>
                  <a:pt x="5391765" y="5387046"/>
                </a:cubicBezTo>
                <a:cubicBezTo>
                  <a:pt x="5403456" y="5386989"/>
                  <a:pt x="5415209" y="5398626"/>
                  <a:pt x="5426901" y="5398570"/>
                </a:cubicBezTo>
                <a:cubicBezTo>
                  <a:pt x="5462097" y="5421786"/>
                  <a:pt x="5462323" y="5468559"/>
                  <a:pt x="5485824" y="5491831"/>
                </a:cubicBezTo>
                <a:cubicBezTo>
                  <a:pt x="5474187" y="5503580"/>
                  <a:pt x="5474187" y="5503580"/>
                  <a:pt x="5462493" y="5503637"/>
                </a:cubicBezTo>
                <a:cubicBezTo>
                  <a:pt x="5450743" y="5492001"/>
                  <a:pt x="5439049" y="5492058"/>
                  <a:pt x="5427296" y="5480421"/>
                </a:cubicBezTo>
                <a:cubicBezTo>
                  <a:pt x="5427353" y="5492113"/>
                  <a:pt x="5427353" y="5492113"/>
                  <a:pt x="5427353" y="5492113"/>
                </a:cubicBezTo>
                <a:cubicBezTo>
                  <a:pt x="5415603" y="5480477"/>
                  <a:pt x="5415547" y="5468783"/>
                  <a:pt x="5403853" y="5468841"/>
                </a:cubicBezTo>
                <a:cubicBezTo>
                  <a:pt x="5392102" y="5457204"/>
                  <a:pt x="5368714" y="5457317"/>
                  <a:pt x="5357021" y="5457375"/>
                </a:cubicBezTo>
                <a:cubicBezTo>
                  <a:pt x="5321881" y="5445850"/>
                  <a:pt x="5321655" y="5399078"/>
                  <a:pt x="5298209" y="5387498"/>
                </a:cubicBezTo>
                <a:cubicBezTo>
                  <a:pt x="5263016" y="5364282"/>
                  <a:pt x="5251209" y="5340953"/>
                  <a:pt x="5216013" y="5317737"/>
                </a:cubicBezTo>
                <a:cubicBezTo>
                  <a:pt x="5204488" y="5352872"/>
                  <a:pt x="5204488" y="5352872"/>
                  <a:pt x="5216409" y="5399587"/>
                </a:cubicBezTo>
                <a:cubicBezTo>
                  <a:pt x="5216409" y="5399587"/>
                  <a:pt x="5263242" y="5411054"/>
                  <a:pt x="5263242" y="5411054"/>
                </a:cubicBezTo>
                <a:cubicBezTo>
                  <a:pt x="5298380" y="5422578"/>
                  <a:pt x="5275161" y="5457769"/>
                  <a:pt x="5275275" y="5481156"/>
                </a:cubicBezTo>
                <a:cubicBezTo>
                  <a:pt x="5287026" y="5492792"/>
                  <a:pt x="5310414" y="5492678"/>
                  <a:pt x="5310527" y="5516064"/>
                </a:cubicBezTo>
                <a:cubicBezTo>
                  <a:pt x="5287196" y="5527871"/>
                  <a:pt x="5287196" y="5527871"/>
                  <a:pt x="5252055" y="5516348"/>
                </a:cubicBezTo>
                <a:cubicBezTo>
                  <a:pt x="5240307" y="5504710"/>
                  <a:pt x="5240250" y="5493018"/>
                  <a:pt x="5228444" y="5469689"/>
                </a:cubicBezTo>
                <a:cubicBezTo>
                  <a:pt x="5216747" y="5469745"/>
                  <a:pt x="5193302" y="5458165"/>
                  <a:pt x="5181610" y="5458222"/>
                </a:cubicBezTo>
                <a:cubicBezTo>
                  <a:pt x="5169858" y="5446586"/>
                  <a:pt x="5146414" y="5435005"/>
                  <a:pt x="5134665" y="5423369"/>
                </a:cubicBezTo>
                <a:cubicBezTo>
                  <a:pt x="5123026" y="5435117"/>
                  <a:pt x="5134835" y="5458447"/>
                  <a:pt x="5123196" y="5470197"/>
                </a:cubicBezTo>
                <a:cubicBezTo>
                  <a:pt x="5111504" y="5470255"/>
                  <a:pt x="5099808" y="5470310"/>
                  <a:pt x="5099808" y="5470310"/>
                </a:cubicBezTo>
                <a:cubicBezTo>
                  <a:pt x="5064727" y="5470480"/>
                  <a:pt x="5041280" y="5458900"/>
                  <a:pt x="5017892" y="5459014"/>
                </a:cubicBezTo>
                <a:cubicBezTo>
                  <a:pt x="5006086" y="5435684"/>
                  <a:pt x="4994336" y="5424047"/>
                  <a:pt x="4982584" y="5412411"/>
                </a:cubicBezTo>
                <a:cubicBezTo>
                  <a:pt x="4982584" y="5412411"/>
                  <a:pt x="4970892" y="5412468"/>
                  <a:pt x="4970948" y="5424161"/>
                </a:cubicBezTo>
                <a:cubicBezTo>
                  <a:pt x="4971005" y="5435853"/>
                  <a:pt x="4982810" y="5459183"/>
                  <a:pt x="4982866" y="5470876"/>
                </a:cubicBezTo>
                <a:cubicBezTo>
                  <a:pt x="5006313" y="5482456"/>
                  <a:pt x="5018063" y="5494092"/>
                  <a:pt x="5029756" y="5494036"/>
                </a:cubicBezTo>
                <a:cubicBezTo>
                  <a:pt x="5053258" y="5517308"/>
                  <a:pt x="5065176" y="5564024"/>
                  <a:pt x="5088621" y="5575603"/>
                </a:cubicBezTo>
                <a:cubicBezTo>
                  <a:pt x="5088678" y="5587297"/>
                  <a:pt x="5077041" y="5599046"/>
                  <a:pt x="5065403" y="5610795"/>
                </a:cubicBezTo>
                <a:cubicBezTo>
                  <a:pt x="5053710" y="5610852"/>
                  <a:pt x="5042016" y="5610909"/>
                  <a:pt x="5041959" y="5599216"/>
                </a:cubicBezTo>
                <a:cubicBezTo>
                  <a:pt x="4983206" y="5541034"/>
                  <a:pt x="4924454" y="5482852"/>
                  <a:pt x="4854007" y="5424725"/>
                </a:cubicBezTo>
                <a:cubicBezTo>
                  <a:pt x="4818699" y="5378123"/>
                  <a:pt x="4760002" y="5331635"/>
                  <a:pt x="4713000" y="5285089"/>
                </a:cubicBezTo>
                <a:cubicBezTo>
                  <a:pt x="4689499" y="5261816"/>
                  <a:pt x="4654303" y="5238600"/>
                  <a:pt x="4630746" y="5203635"/>
                </a:cubicBezTo>
                <a:cubicBezTo>
                  <a:pt x="4571992" y="5145452"/>
                  <a:pt x="4513239" y="5087269"/>
                  <a:pt x="4454487" y="5029088"/>
                </a:cubicBezTo>
                <a:cubicBezTo>
                  <a:pt x="4430929" y="4994122"/>
                  <a:pt x="4384040" y="4970962"/>
                  <a:pt x="4348732" y="4924360"/>
                </a:cubicBezTo>
                <a:cubicBezTo>
                  <a:pt x="4325175" y="4889394"/>
                  <a:pt x="4289922" y="4854485"/>
                  <a:pt x="4254727" y="4831269"/>
                </a:cubicBezTo>
                <a:cubicBezTo>
                  <a:pt x="4219476" y="4796360"/>
                  <a:pt x="4184224" y="4761450"/>
                  <a:pt x="4148972" y="4726541"/>
                </a:cubicBezTo>
                <a:cubicBezTo>
                  <a:pt x="4137222" y="4714904"/>
                  <a:pt x="4125471" y="4703268"/>
                  <a:pt x="4113721" y="4691632"/>
                </a:cubicBezTo>
                <a:cubicBezTo>
                  <a:pt x="4101969" y="4679996"/>
                  <a:pt x="4101856" y="4656610"/>
                  <a:pt x="4090106" y="4644973"/>
                </a:cubicBezTo>
                <a:cubicBezTo>
                  <a:pt x="4031296" y="4575098"/>
                  <a:pt x="3984238" y="4516859"/>
                  <a:pt x="3937122" y="4446928"/>
                </a:cubicBezTo>
                <a:cubicBezTo>
                  <a:pt x="3890007" y="4376996"/>
                  <a:pt x="3842948" y="4318759"/>
                  <a:pt x="3795834" y="4248827"/>
                </a:cubicBezTo>
                <a:cubicBezTo>
                  <a:pt x="3795777" y="4237135"/>
                  <a:pt x="3784026" y="4225498"/>
                  <a:pt x="3783969" y="4213805"/>
                </a:cubicBezTo>
                <a:cubicBezTo>
                  <a:pt x="3748888" y="4213973"/>
                  <a:pt x="3725442" y="4202395"/>
                  <a:pt x="3702054" y="4202507"/>
                </a:cubicBezTo>
                <a:cubicBezTo>
                  <a:pt x="3701997" y="4190815"/>
                  <a:pt x="3690247" y="4179178"/>
                  <a:pt x="3678496" y="4167542"/>
                </a:cubicBezTo>
                <a:cubicBezTo>
                  <a:pt x="3655052" y="4155961"/>
                  <a:pt x="3643359" y="4156019"/>
                  <a:pt x="3619970" y="4156131"/>
                </a:cubicBezTo>
                <a:cubicBezTo>
                  <a:pt x="3596468" y="4132859"/>
                  <a:pt x="3596355" y="4109473"/>
                  <a:pt x="3619629" y="4085974"/>
                </a:cubicBezTo>
                <a:cubicBezTo>
                  <a:pt x="3584436" y="4062757"/>
                  <a:pt x="3549409" y="4074620"/>
                  <a:pt x="3525909" y="4051347"/>
                </a:cubicBezTo>
                <a:cubicBezTo>
                  <a:pt x="3490938" y="4074902"/>
                  <a:pt x="3444106" y="4063436"/>
                  <a:pt x="3409083" y="4075299"/>
                </a:cubicBezTo>
                <a:cubicBezTo>
                  <a:pt x="3397275" y="4051969"/>
                  <a:pt x="3397218" y="4040277"/>
                  <a:pt x="3408913" y="4040220"/>
                </a:cubicBezTo>
                <a:cubicBezTo>
                  <a:pt x="3420549" y="4028471"/>
                  <a:pt x="3432244" y="4028413"/>
                  <a:pt x="3443880" y="4016665"/>
                </a:cubicBezTo>
                <a:cubicBezTo>
                  <a:pt x="3455463" y="3993221"/>
                  <a:pt x="3420323" y="3981698"/>
                  <a:pt x="3408517" y="3958369"/>
                </a:cubicBezTo>
                <a:cubicBezTo>
                  <a:pt x="3408460" y="3946677"/>
                  <a:pt x="3408348" y="3923290"/>
                  <a:pt x="3408291" y="3911597"/>
                </a:cubicBezTo>
                <a:cubicBezTo>
                  <a:pt x="3396483" y="3888268"/>
                  <a:pt x="3361457" y="3900131"/>
                  <a:pt x="3337956" y="3876857"/>
                </a:cubicBezTo>
                <a:cubicBezTo>
                  <a:pt x="3337899" y="3865165"/>
                  <a:pt x="3337899" y="3865165"/>
                  <a:pt x="3349538" y="3853415"/>
                </a:cubicBezTo>
                <a:cubicBezTo>
                  <a:pt x="3361230" y="3853359"/>
                  <a:pt x="3372868" y="3841610"/>
                  <a:pt x="3396201" y="3829803"/>
                </a:cubicBezTo>
                <a:cubicBezTo>
                  <a:pt x="3396201" y="3829803"/>
                  <a:pt x="3396144" y="3818111"/>
                  <a:pt x="3384449" y="3818167"/>
                </a:cubicBezTo>
                <a:cubicBezTo>
                  <a:pt x="3361061" y="3818280"/>
                  <a:pt x="3326037" y="3830143"/>
                  <a:pt x="3302649" y="3830255"/>
                </a:cubicBezTo>
                <a:cubicBezTo>
                  <a:pt x="3291011" y="3842005"/>
                  <a:pt x="3291067" y="3853698"/>
                  <a:pt x="3279372" y="3853755"/>
                </a:cubicBezTo>
                <a:cubicBezTo>
                  <a:pt x="3279485" y="3877140"/>
                  <a:pt x="3279542" y="3888833"/>
                  <a:pt x="3279597" y="3900526"/>
                </a:cubicBezTo>
                <a:cubicBezTo>
                  <a:pt x="3291406" y="3923855"/>
                  <a:pt x="3314738" y="3912050"/>
                  <a:pt x="3338181" y="3923630"/>
                </a:cubicBezTo>
                <a:cubicBezTo>
                  <a:pt x="3349990" y="3946959"/>
                  <a:pt x="3350103" y="3970345"/>
                  <a:pt x="3338577" y="4005480"/>
                </a:cubicBezTo>
                <a:cubicBezTo>
                  <a:pt x="3315246" y="4017286"/>
                  <a:pt x="3280277" y="4040842"/>
                  <a:pt x="3257002" y="4064341"/>
                </a:cubicBezTo>
                <a:cubicBezTo>
                  <a:pt x="3245421" y="4087783"/>
                  <a:pt x="3245478" y="4099476"/>
                  <a:pt x="3268923" y="4111056"/>
                </a:cubicBezTo>
                <a:cubicBezTo>
                  <a:pt x="3292311" y="4110942"/>
                  <a:pt x="3327281" y="4087388"/>
                  <a:pt x="3350838" y="4122353"/>
                </a:cubicBezTo>
                <a:cubicBezTo>
                  <a:pt x="3362588" y="4133990"/>
                  <a:pt x="3351007" y="4157431"/>
                  <a:pt x="3362757" y="4169068"/>
                </a:cubicBezTo>
                <a:cubicBezTo>
                  <a:pt x="3386201" y="4180648"/>
                  <a:pt x="3421341" y="4192171"/>
                  <a:pt x="3456480" y="4203695"/>
                </a:cubicBezTo>
                <a:cubicBezTo>
                  <a:pt x="3468116" y="4191945"/>
                  <a:pt x="3491504" y="4191832"/>
                  <a:pt x="3503142" y="4180083"/>
                </a:cubicBezTo>
                <a:cubicBezTo>
                  <a:pt x="3526530" y="4179970"/>
                  <a:pt x="3549918" y="4179856"/>
                  <a:pt x="3561670" y="4191493"/>
                </a:cubicBezTo>
                <a:cubicBezTo>
                  <a:pt x="3585114" y="4203072"/>
                  <a:pt x="3608445" y="4191267"/>
                  <a:pt x="3631833" y="4191155"/>
                </a:cubicBezTo>
                <a:cubicBezTo>
                  <a:pt x="3655448" y="4237813"/>
                  <a:pt x="3679062" y="4284471"/>
                  <a:pt x="3690926" y="4319493"/>
                </a:cubicBezTo>
                <a:cubicBezTo>
                  <a:pt x="3714427" y="4342766"/>
                  <a:pt x="3749566" y="4354290"/>
                  <a:pt x="3738041" y="4389425"/>
                </a:cubicBezTo>
                <a:cubicBezTo>
                  <a:pt x="3726402" y="4401175"/>
                  <a:pt x="3714766" y="4412923"/>
                  <a:pt x="3691379" y="4413037"/>
                </a:cubicBezTo>
                <a:cubicBezTo>
                  <a:pt x="3691435" y="4424730"/>
                  <a:pt x="3691491" y="4436422"/>
                  <a:pt x="3714879" y="4436310"/>
                </a:cubicBezTo>
                <a:cubicBezTo>
                  <a:pt x="3738267" y="4436197"/>
                  <a:pt x="3761598" y="4424391"/>
                  <a:pt x="3784931" y="4412585"/>
                </a:cubicBezTo>
                <a:cubicBezTo>
                  <a:pt x="3796682" y="4424221"/>
                  <a:pt x="3820125" y="4435802"/>
                  <a:pt x="3831932" y="4459130"/>
                </a:cubicBezTo>
                <a:cubicBezTo>
                  <a:pt x="3843740" y="4482459"/>
                  <a:pt x="3843852" y="4505845"/>
                  <a:pt x="3855659" y="4529175"/>
                </a:cubicBezTo>
                <a:cubicBezTo>
                  <a:pt x="3855771" y="4552561"/>
                  <a:pt x="3855828" y="4564253"/>
                  <a:pt x="3844248" y="4587696"/>
                </a:cubicBezTo>
                <a:cubicBezTo>
                  <a:pt x="3856055" y="4611026"/>
                  <a:pt x="3879387" y="4599220"/>
                  <a:pt x="3891137" y="4610855"/>
                </a:cubicBezTo>
                <a:cubicBezTo>
                  <a:pt x="3902889" y="4622492"/>
                  <a:pt x="3902945" y="4634185"/>
                  <a:pt x="3891307" y="4645935"/>
                </a:cubicBezTo>
                <a:cubicBezTo>
                  <a:pt x="3879613" y="4645991"/>
                  <a:pt x="3867918" y="4646047"/>
                  <a:pt x="3856224" y="4646104"/>
                </a:cubicBezTo>
                <a:cubicBezTo>
                  <a:pt x="3856394" y="4681183"/>
                  <a:pt x="3891420" y="4669321"/>
                  <a:pt x="3891533" y="4692706"/>
                </a:cubicBezTo>
                <a:cubicBezTo>
                  <a:pt x="3938252" y="4680787"/>
                  <a:pt x="3984973" y="4668867"/>
                  <a:pt x="4031805" y="4680335"/>
                </a:cubicBezTo>
                <a:cubicBezTo>
                  <a:pt x="4055250" y="4691915"/>
                  <a:pt x="4067057" y="4715243"/>
                  <a:pt x="4078807" y="4726880"/>
                </a:cubicBezTo>
                <a:cubicBezTo>
                  <a:pt x="4090559" y="4738516"/>
                  <a:pt x="4102252" y="4738461"/>
                  <a:pt x="4114004" y="4750097"/>
                </a:cubicBezTo>
                <a:cubicBezTo>
                  <a:pt x="4125866" y="4785119"/>
                  <a:pt x="4137731" y="4820141"/>
                  <a:pt x="4149537" y="4843471"/>
                </a:cubicBezTo>
                <a:cubicBezTo>
                  <a:pt x="4149707" y="4878549"/>
                  <a:pt x="4149876" y="4913628"/>
                  <a:pt x="4150046" y="4948708"/>
                </a:cubicBezTo>
                <a:cubicBezTo>
                  <a:pt x="4161741" y="4948650"/>
                  <a:pt x="4161797" y="4960344"/>
                  <a:pt x="4161797" y="4960344"/>
                </a:cubicBezTo>
                <a:cubicBezTo>
                  <a:pt x="4185184" y="4960230"/>
                  <a:pt x="4196878" y="4960174"/>
                  <a:pt x="4208573" y="4960118"/>
                </a:cubicBezTo>
                <a:cubicBezTo>
                  <a:pt x="4243712" y="4971641"/>
                  <a:pt x="4243826" y="4995027"/>
                  <a:pt x="4232300" y="5030163"/>
                </a:cubicBezTo>
                <a:cubicBezTo>
                  <a:pt x="4244052" y="5041798"/>
                  <a:pt x="4255801" y="5053435"/>
                  <a:pt x="4267552" y="5065072"/>
                </a:cubicBezTo>
                <a:cubicBezTo>
                  <a:pt x="4267665" y="5088457"/>
                  <a:pt x="4267778" y="5111843"/>
                  <a:pt x="4267891" y="5135229"/>
                </a:cubicBezTo>
                <a:cubicBezTo>
                  <a:pt x="4279584" y="5135173"/>
                  <a:pt x="4279642" y="5146866"/>
                  <a:pt x="4279642" y="5146866"/>
                </a:cubicBezTo>
                <a:cubicBezTo>
                  <a:pt x="4303029" y="5146753"/>
                  <a:pt x="4314780" y="5158389"/>
                  <a:pt x="4338168" y="5158276"/>
                </a:cubicBezTo>
                <a:cubicBezTo>
                  <a:pt x="4349919" y="5169912"/>
                  <a:pt x="4349976" y="5181605"/>
                  <a:pt x="4350089" y="5204991"/>
                </a:cubicBezTo>
                <a:cubicBezTo>
                  <a:pt x="4338450" y="5216740"/>
                  <a:pt x="4338507" y="5228433"/>
                  <a:pt x="4326928" y="5251875"/>
                </a:cubicBezTo>
                <a:cubicBezTo>
                  <a:pt x="4338678" y="5263513"/>
                  <a:pt x="4338735" y="5275205"/>
                  <a:pt x="4350542" y="5298534"/>
                </a:cubicBezTo>
                <a:cubicBezTo>
                  <a:pt x="4350597" y="5310228"/>
                  <a:pt x="4350712" y="5333613"/>
                  <a:pt x="4350768" y="5345306"/>
                </a:cubicBezTo>
                <a:cubicBezTo>
                  <a:pt x="4374212" y="5356887"/>
                  <a:pt x="4385848" y="5345137"/>
                  <a:pt x="4397544" y="5345080"/>
                </a:cubicBezTo>
                <a:cubicBezTo>
                  <a:pt x="4432626" y="5344910"/>
                  <a:pt x="4456071" y="5356490"/>
                  <a:pt x="4491209" y="5368014"/>
                </a:cubicBezTo>
                <a:cubicBezTo>
                  <a:pt x="4503016" y="5391343"/>
                  <a:pt x="4514822" y="5414672"/>
                  <a:pt x="4526573" y="5426308"/>
                </a:cubicBezTo>
                <a:cubicBezTo>
                  <a:pt x="4526630" y="5438001"/>
                  <a:pt x="4538381" y="5449639"/>
                  <a:pt x="4561770" y="5449526"/>
                </a:cubicBezTo>
                <a:cubicBezTo>
                  <a:pt x="4550188" y="5472968"/>
                  <a:pt x="4526743" y="5461388"/>
                  <a:pt x="4526801" y="5473081"/>
                </a:cubicBezTo>
                <a:cubicBezTo>
                  <a:pt x="4503470" y="5484887"/>
                  <a:pt x="4491773" y="5484943"/>
                  <a:pt x="4480137" y="5496693"/>
                </a:cubicBezTo>
                <a:cubicBezTo>
                  <a:pt x="4480081" y="5485000"/>
                  <a:pt x="4468330" y="5473364"/>
                  <a:pt x="4468273" y="5461671"/>
                </a:cubicBezTo>
                <a:cubicBezTo>
                  <a:pt x="4468217" y="5449978"/>
                  <a:pt x="4468103" y="5426591"/>
                  <a:pt x="4456353" y="5414955"/>
                </a:cubicBezTo>
                <a:cubicBezTo>
                  <a:pt x="4456297" y="5403262"/>
                  <a:pt x="4444601" y="5403319"/>
                  <a:pt x="4432853" y="5391683"/>
                </a:cubicBezTo>
                <a:cubicBezTo>
                  <a:pt x="4421270" y="5415125"/>
                  <a:pt x="4397940" y="5426931"/>
                  <a:pt x="4386357" y="5450374"/>
                </a:cubicBezTo>
                <a:cubicBezTo>
                  <a:pt x="4386470" y="5473759"/>
                  <a:pt x="4351389" y="5473930"/>
                  <a:pt x="4363252" y="5508951"/>
                </a:cubicBezTo>
                <a:cubicBezTo>
                  <a:pt x="4375004" y="5520588"/>
                  <a:pt x="4386754" y="5532225"/>
                  <a:pt x="4398561" y="5555554"/>
                </a:cubicBezTo>
                <a:cubicBezTo>
                  <a:pt x="4398618" y="5567247"/>
                  <a:pt x="4398674" y="5578939"/>
                  <a:pt x="4398731" y="5590632"/>
                </a:cubicBezTo>
                <a:cubicBezTo>
                  <a:pt x="4422232" y="5613905"/>
                  <a:pt x="4445506" y="5590406"/>
                  <a:pt x="4480589" y="5590237"/>
                </a:cubicBezTo>
                <a:cubicBezTo>
                  <a:pt x="4504033" y="5601816"/>
                  <a:pt x="4515784" y="5613454"/>
                  <a:pt x="4539230" y="5625032"/>
                </a:cubicBezTo>
                <a:cubicBezTo>
                  <a:pt x="4527647" y="5648475"/>
                  <a:pt x="4504316" y="5660281"/>
                  <a:pt x="4504429" y="5683667"/>
                </a:cubicBezTo>
                <a:cubicBezTo>
                  <a:pt x="4527819" y="5683554"/>
                  <a:pt x="4539569" y="5695191"/>
                  <a:pt x="4562957" y="5695078"/>
                </a:cubicBezTo>
                <a:cubicBezTo>
                  <a:pt x="4586457" y="5718350"/>
                  <a:pt x="4598321" y="5753373"/>
                  <a:pt x="4621820" y="5776645"/>
                </a:cubicBezTo>
                <a:cubicBezTo>
                  <a:pt x="4621878" y="5788338"/>
                  <a:pt x="4621935" y="5800031"/>
                  <a:pt x="4621990" y="5811725"/>
                </a:cubicBezTo>
                <a:cubicBezTo>
                  <a:pt x="4610355" y="5823473"/>
                  <a:pt x="4598660" y="5823531"/>
                  <a:pt x="4575328" y="5835336"/>
                </a:cubicBezTo>
                <a:cubicBezTo>
                  <a:pt x="4575442" y="5858722"/>
                  <a:pt x="4587306" y="5893744"/>
                  <a:pt x="4575780" y="5928880"/>
                </a:cubicBezTo>
                <a:cubicBezTo>
                  <a:pt x="4599226" y="5940459"/>
                  <a:pt x="4610920" y="5940403"/>
                  <a:pt x="4634251" y="5928596"/>
                </a:cubicBezTo>
                <a:cubicBezTo>
                  <a:pt x="4622444" y="5905268"/>
                  <a:pt x="4610637" y="5881939"/>
                  <a:pt x="4610581" y="5870245"/>
                </a:cubicBezTo>
                <a:cubicBezTo>
                  <a:pt x="4610524" y="5858553"/>
                  <a:pt x="4622160" y="5846803"/>
                  <a:pt x="4633855" y="5846746"/>
                </a:cubicBezTo>
                <a:cubicBezTo>
                  <a:pt x="4657301" y="5858326"/>
                  <a:pt x="4680688" y="5858213"/>
                  <a:pt x="4704132" y="5869793"/>
                </a:cubicBezTo>
                <a:cubicBezTo>
                  <a:pt x="4727463" y="5857987"/>
                  <a:pt x="4739158" y="5857931"/>
                  <a:pt x="4762490" y="5846125"/>
                </a:cubicBezTo>
                <a:cubicBezTo>
                  <a:pt x="4774241" y="5857760"/>
                  <a:pt x="4785934" y="5857704"/>
                  <a:pt x="4786046" y="5881090"/>
                </a:cubicBezTo>
                <a:cubicBezTo>
                  <a:pt x="4774354" y="5881147"/>
                  <a:pt x="4751021" y="5892954"/>
                  <a:pt x="4739327" y="5893010"/>
                </a:cubicBezTo>
                <a:cubicBezTo>
                  <a:pt x="4727690" y="5904758"/>
                  <a:pt x="4727690" y="5904758"/>
                  <a:pt x="4727746" y="5916453"/>
                </a:cubicBezTo>
                <a:cubicBezTo>
                  <a:pt x="4716166" y="5939895"/>
                  <a:pt x="4716279" y="5963281"/>
                  <a:pt x="4728086" y="5986609"/>
                </a:cubicBezTo>
                <a:cubicBezTo>
                  <a:pt x="4728255" y="6021689"/>
                  <a:pt x="4740064" y="6045018"/>
                  <a:pt x="4751926" y="6080040"/>
                </a:cubicBezTo>
                <a:cubicBezTo>
                  <a:pt x="4775372" y="6091620"/>
                  <a:pt x="4798759" y="6091507"/>
                  <a:pt x="4810452" y="6091450"/>
                </a:cubicBezTo>
                <a:cubicBezTo>
                  <a:pt x="4869149" y="6137940"/>
                  <a:pt x="4869205" y="6149633"/>
                  <a:pt x="4857793" y="6208153"/>
                </a:cubicBezTo>
                <a:cubicBezTo>
                  <a:pt x="4857793" y="6208153"/>
                  <a:pt x="4846101" y="6208210"/>
                  <a:pt x="4846101" y="6208210"/>
                </a:cubicBezTo>
                <a:cubicBezTo>
                  <a:pt x="4834405" y="6208266"/>
                  <a:pt x="4822712" y="6208323"/>
                  <a:pt x="4822712" y="6208323"/>
                </a:cubicBezTo>
                <a:cubicBezTo>
                  <a:pt x="4811075" y="6220072"/>
                  <a:pt x="4811075" y="6220072"/>
                  <a:pt x="4822826" y="6231709"/>
                </a:cubicBezTo>
                <a:cubicBezTo>
                  <a:pt x="4834575" y="6243346"/>
                  <a:pt x="4846328" y="6254983"/>
                  <a:pt x="4869715" y="6254869"/>
                </a:cubicBezTo>
                <a:cubicBezTo>
                  <a:pt x="4893160" y="6266449"/>
                  <a:pt x="4904743" y="6243007"/>
                  <a:pt x="4916321" y="6219565"/>
                </a:cubicBezTo>
                <a:cubicBezTo>
                  <a:pt x="4916265" y="6207871"/>
                  <a:pt x="4916208" y="6196177"/>
                  <a:pt x="4916208" y="6196177"/>
                </a:cubicBezTo>
                <a:cubicBezTo>
                  <a:pt x="4916152" y="6184485"/>
                  <a:pt x="4927789" y="6172735"/>
                  <a:pt x="4927789" y="6172735"/>
                </a:cubicBezTo>
                <a:cubicBezTo>
                  <a:pt x="4951121" y="6160930"/>
                  <a:pt x="4974565" y="6172510"/>
                  <a:pt x="4986314" y="6184145"/>
                </a:cubicBezTo>
                <a:cubicBezTo>
                  <a:pt x="4986372" y="6195839"/>
                  <a:pt x="4974734" y="6207588"/>
                  <a:pt x="4963039" y="6207644"/>
                </a:cubicBezTo>
                <a:cubicBezTo>
                  <a:pt x="4963212" y="6242723"/>
                  <a:pt x="4951631" y="6266166"/>
                  <a:pt x="4951801" y="6301245"/>
                </a:cubicBezTo>
                <a:cubicBezTo>
                  <a:pt x="4951912" y="6324631"/>
                  <a:pt x="4963719" y="6347960"/>
                  <a:pt x="4963832" y="6371346"/>
                </a:cubicBezTo>
                <a:cubicBezTo>
                  <a:pt x="4987277" y="6382926"/>
                  <a:pt x="4999027" y="6394562"/>
                  <a:pt x="5022472" y="6406142"/>
                </a:cubicBezTo>
                <a:cubicBezTo>
                  <a:pt x="5022529" y="6417835"/>
                  <a:pt x="5034336" y="6441164"/>
                  <a:pt x="5057838" y="6464437"/>
                </a:cubicBezTo>
                <a:cubicBezTo>
                  <a:pt x="5069530" y="6464380"/>
                  <a:pt x="5081281" y="6476017"/>
                  <a:pt x="5093032" y="6487654"/>
                </a:cubicBezTo>
                <a:cubicBezTo>
                  <a:pt x="5116534" y="6510926"/>
                  <a:pt x="5128397" y="6545949"/>
                  <a:pt x="5151841" y="6557529"/>
                </a:cubicBezTo>
                <a:cubicBezTo>
                  <a:pt x="5163536" y="6557473"/>
                  <a:pt x="5175285" y="6569108"/>
                  <a:pt x="5175342" y="6580801"/>
                </a:cubicBezTo>
                <a:cubicBezTo>
                  <a:pt x="5198956" y="6627460"/>
                  <a:pt x="5245846" y="6650620"/>
                  <a:pt x="5281153" y="6697221"/>
                </a:cubicBezTo>
                <a:cubicBezTo>
                  <a:pt x="5292907" y="6708858"/>
                  <a:pt x="5316349" y="6720438"/>
                  <a:pt x="5328099" y="6732074"/>
                </a:cubicBezTo>
                <a:cubicBezTo>
                  <a:pt x="5328213" y="6755460"/>
                  <a:pt x="5340076" y="6790483"/>
                  <a:pt x="5351884" y="6813812"/>
                </a:cubicBezTo>
                <a:cubicBezTo>
                  <a:pt x="5351941" y="6825505"/>
                  <a:pt x="5349088" y="6840136"/>
                  <a:pt x="5346236" y="6854766"/>
                </a:cubicBezTo>
                <a:lnTo>
                  <a:pt x="5345789" y="6858000"/>
                </a:lnTo>
                <a:lnTo>
                  <a:pt x="0" y="6858000"/>
                </a:lnTo>
                <a:lnTo>
                  <a:pt x="0" y="1191864"/>
                </a:lnTo>
                <a:lnTo>
                  <a:pt x="3790" y="1191845"/>
                </a:lnTo>
                <a:cubicBezTo>
                  <a:pt x="27177" y="1191732"/>
                  <a:pt x="38927" y="1203368"/>
                  <a:pt x="50622" y="1203311"/>
                </a:cubicBezTo>
                <a:cubicBezTo>
                  <a:pt x="62485" y="1238334"/>
                  <a:pt x="39210" y="1261833"/>
                  <a:pt x="51017" y="1285163"/>
                </a:cubicBezTo>
                <a:cubicBezTo>
                  <a:pt x="62824" y="1308492"/>
                  <a:pt x="39549" y="1331991"/>
                  <a:pt x="51301" y="1343628"/>
                </a:cubicBezTo>
                <a:cubicBezTo>
                  <a:pt x="63106" y="1366957"/>
                  <a:pt x="86553" y="1378537"/>
                  <a:pt x="109940" y="1378424"/>
                </a:cubicBezTo>
                <a:cubicBezTo>
                  <a:pt x="168409" y="1378140"/>
                  <a:pt x="238575" y="1377801"/>
                  <a:pt x="308738" y="1377462"/>
                </a:cubicBezTo>
                <a:cubicBezTo>
                  <a:pt x="320433" y="1377406"/>
                  <a:pt x="332126" y="1377349"/>
                  <a:pt x="355571" y="1388929"/>
                </a:cubicBezTo>
                <a:cubicBezTo>
                  <a:pt x="367266" y="1388872"/>
                  <a:pt x="390654" y="1388759"/>
                  <a:pt x="402403" y="1400396"/>
                </a:cubicBezTo>
                <a:cubicBezTo>
                  <a:pt x="379072" y="1412202"/>
                  <a:pt x="355741" y="1424008"/>
                  <a:pt x="320716" y="1435871"/>
                </a:cubicBezTo>
                <a:cubicBezTo>
                  <a:pt x="309022" y="1435927"/>
                  <a:pt x="285634" y="1436040"/>
                  <a:pt x="273883" y="1424404"/>
                </a:cubicBezTo>
                <a:cubicBezTo>
                  <a:pt x="250494" y="1424517"/>
                  <a:pt x="227162" y="1436323"/>
                  <a:pt x="203888" y="1459822"/>
                </a:cubicBezTo>
                <a:cubicBezTo>
                  <a:pt x="204170" y="1518287"/>
                  <a:pt x="204170" y="1518287"/>
                  <a:pt x="274447" y="1541333"/>
                </a:cubicBezTo>
                <a:cubicBezTo>
                  <a:pt x="286086" y="1529584"/>
                  <a:pt x="297778" y="1529528"/>
                  <a:pt x="286028" y="1517890"/>
                </a:cubicBezTo>
                <a:cubicBezTo>
                  <a:pt x="274278" y="1506255"/>
                  <a:pt x="262585" y="1506311"/>
                  <a:pt x="250832" y="1494674"/>
                </a:cubicBezTo>
                <a:cubicBezTo>
                  <a:pt x="250832" y="1494674"/>
                  <a:pt x="239084" y="1483038"/>
                  <a:pt x="239084" y="1483038"/>
                </a:cubicBezTo>
                <a:cubicBezTo>
                  <a:pt x="239084" y="1483038"/>
                  <a:pt x="239027" y="1471345"/>
                  <a:pt x="239027" y="1471345"/>
                </a:cubicBezTo>
                <a:cubicBezTo>
                  <a:pt x="239027" y="1471345"/>
                  <a:pt x="250720" y="1471288"/>
                  <a:pt x="250720" y="1471288"/>
                </a:cubicBezTo>
                <a:cubicBezTo>
                  <a:pt x="285746" y="1459426"/>
                  <a:pt x="309248" y="1482698"/>
                  <a:pt x="344387" y="1494222"/>
                </a:cubicBezTo>
                <a:cubicBezTo>
                  <a:pt x="367831" y="1505803"/>
                  <a:pt x="379637" y="1529132"/>
                  <a:pt x="391388" y="1540768"/>
                </a:cubicBezTo>
                <a:cubicBezTo>
                  <a:pt x="426528" y="1552291"/>
                  <a:pt x="461552" y="1540429"/>
                  <a:pt x="484940" y="1540315"/>
                </a:cubicBezTo>
                <a:cubicBezTo>
                  <a:pt x="496635" y="1540259"/>
                  <a:pt x="508384" y="1551895"/>
                  <a:pt x="508384" y="1551895"/>
                </a:cubicBezTo>
                <a:cubicBezTo>
                  <a:pt x="508441" y="1563588"/>
                  <a:pt x="508441" y="1563588"/>
                  <a:pt x="508441" y="1563588"/>
                </a:cubicBezTo>
                <a:cubicBezTo>
                  <a:pt x="496861" y="1587031"/>
                  <a:pt x="461722" y="1575507"/>
                  <a:pt x="461835" y="1598894"/>
                </a:cubicBezTo>
                <a:cubicBezTo>
                  <a:pt x="485336" y="1622166"/>
                  <a:pt x="508723" y="1622053"/>
                  <a:pt x="543806" y="1621884"/>
                </a:cubicBezTo>
                <a:cubicBezTo>
                  <a:pt x="555502" y="1621827"/>
                  <a:pt x="567138" y="1610077"/>
                  <a:pt x="578890" y="1621714"/>
                </a:cubicBezTo>
                <a:cubicBezTo>
                  <a:pt x="602277" y="1621601"/>
                  <a:pt x="637414" y="1633124"/>
                  <a:pt x="672554" y="1644648"/>
                </a:cubicBezTo>
                <a:cubicBezTo>
                  <a:pt x="684249" y="1644591"/>
                  <a:pt x="707693" y="1656170"/>
                  <a:pt x="719443" y="1667808"/>
                </a:cubicBezTo>
                <a:cubicBezTo>
                  <a:pt x="754638" y="1691024"/>
                  <a:pt x="754808" y="1726102"/>
                  <a:pt x="778366" y="1761069"/>
                </a:cubicBezTo>
                <a:cubicBezTo>
                  <a:pt x="801811" y="1772648"/>
                  <a:pt x="836837" y="1760786"/>
                  <a:pt x="860225" y="1760673"/>
                </a:cubicBezTo>
                <a:cubicBezTo>
                  <a:pt x="883556" y="1748866"/>
                  <a:pt x="906830" y="1725367"/>
                  <a:pt x="918468" y="1713618"/>
                </a:cubicBezTo>
                <a:cubicBezTo>
                  <a:pt x="941744" y="1690119"/>
                  <a:pt x="976882" y="1701643"/>
                  <a:pt x="1011794" y="1666394"/>
                </a:cubicBezTo>
                <a:cubicBezTo>
                  <a:pt x="1011794" y="1666394"/>
                  <a:pt x="1023377" y="1642952"/>
                  <a:pt x="1035013" y="1631202"/>
                </a:cubicBezTo>
                <a:cubicBezTo>
                  <a:pt x="1058344" y="1619396"/>
                  <a:pt x="1081788" y="1630975"/>
                  <a:pt x="1105122" y="1619170"/>
                </a:cubicBezTo>
                <a:cubicBezTo>
                  <a:pt x="1116815" y="1619113"/>
                  <a:pt x="1140203" y="1619000"/>
                  <a:pt x="1163591" y="1618887"/>
                </a:cubicBezTo>
                <a:cubicBezTo>
                  <a:pt x="1175286" y="1618831"/>
                  <a:pt x="1198673" y="1618718"/>
                  <a:pt x="1222005" y="1606911"/>
                </a:cubicBezTo>
                <a:cubicBezTo>
                  <a:pt x="1198503" y="1583638"/>
                  <a:pt x="1163478" y="1595501"/>
                  <a:pt x="1128340" y="1583977"/>
                </a:cubicBezTo>
                <a:cubicBezTo>
                  <a:pt x="1104896" y="1572398"/>
                  <a:pt x="1069814" y="1572567"/>
                  <a:pt x="1046368" y="1560988"/>
                </a:cubicBezTo>
                <a:cubicBezTo>
                  <a:pt x="1046368" y="1560988"/>
                  <a:pt x="1046311" y="1549295"/>
                  <a:pt x="1046311" y="1549295"/>
                </a:cubicBezTo>
                <a:cubicBezTo>
                  <a:pt x="1069700" y="1549182"/>
                  <a:pt x="1093031" y="1537376"/>
                  <a:pt x="1116419" y="1537262"/>
                </a:cubicBezTo>
                <a:cubicBezTo>
                  <a:pt x="1139863" y="1548842"/>
                  <a:pt x="1163252" y="1548730"/>
                  <a:pt x="1186696" y="1560310"/>
                </a:cubicBezTo>
                <a:cubicBezTo>
                  <a:pt x="1198390" y="1560252"/>
                  <a:pt x="1221722" y="1548446"/>
                  <a:pt x="1221609" y="1525061"/>
                </a:cubicBezTo>
                <a:cubicBezTo>
                  <a:pt x="1198164" y="1513481"/>
                  <a:pt x="1163025" y="1501958"/>
                  <a:pt x="1127945" y="1502127"/>
                </a:cubicBezTo>
                <a:cubicBezTo>
                  <a:pt x="1104444" y="1478854"/>
                  <a:pt x="1104331" y="1455468"/>
                  <a:pt x="1069248" y="1455638"/>
                </a:cubicBezTo>
                <a:cubicBezTo>
                  <a:pt x="1034052" y="1432421"/>
                  <a:pt x="998971" y="1432591"/>
                  <a:pt x="952250" y="1444510"/>
                </a:cubicBezTo>
                <a:cubicBezTo>
                  <a:pt x="964058" y="1467839"/>
                  <a:pt x="987502" y="1479419"/>
                  <a:pt x="1010889" y="1479306"/>
                </a:cubicBezTo>
                <a:cubicBezTo>
                  <a:pt x="1022529" y="1467557"/>
                  <a:pt x="1045916" y="1467444"/>
                  <a:pt x="1069248" y="1455638"/>
                </a:cubicBezTo>
                <a:cubicBezTo>
                  <a:pt x="1069305" y="1467330"/>
                  <a:pt x="1069417" y="1490716"/>
                  <a:pt x="1069474" y="1502410"/>
                </a:cubicBezTo>
                <a:cubicBezTo>
                  <a:pt x="1011059" y="1514385"/>
                  <a:pt x="964170" y="1491226"/>
                  <a:pt x="905643" y="1479815"/>
                </a:cubicBezTo>
                <a:cubicBezTo>
                  <a:pt x="917339" y="1479759"/>
                  <a:pt x="917339" y="1479759"/>
                  <a:pt x="917339" y="1479759"/>
                </a:cubicBezTo>
                <a:cubicBezTo>
                  <a:pt x="905587" y="1468122"/>
                  <a:pt x="905530" y="1456429"/>
                  <a:pt x="905418" y="1433044"/>
                </a:cubicBezTo>
                <a:cubicBezTo>
                  <a:pt x="893668" y="1421407"/>
                  <a:pt x="893611" y="1409714"/>
                  <a:pt x="881916" y="1409770"/>
                </a:cubicBezTo>
                <a:cubicBezTo>
                  <a:pt x="870165" y="1398133"/>
                  <a:pt x="870109" y="1386442"/>
                  <a:pt x="870051" y="1374748"/>
                </a:cubicBezTo>
                <a:cubicBezTo>
                  <a:pt x="858246" y="1351419"/>
                  <a:pt x="846494" y="1339783"/>
                  <a:pt x="834688" y="1316453"/>
                </a:cubicBezTo>
                <a:cubicBezTo>
                  <a:pt x="822937" y="1304816"/>
                  <a:pt x="834631" y="1304760"/>
                  <a:pt x="846268" y="1293010"/>
                </a:cubicBezTo>
                <a:cubicBezTo>
                  <a:pt x="846211" y="1281317"/>
                  <a:pt x="846211" y="1281317"/>
                  <a:pt x="846155" y="1269625"/>
                </a:cubicBezTo>
                <a:cubicBezTo>
                  <a:pt x="822767" y="1269738"/>
                  <a:pt x="787630" y="1258215"/>
                  <a:pt x="764186" y="1246635"/>
                </a:cubicBezTo>
                <a:cubicBezTo>
                  <a:pt x="752490" y="1246692"/>
                  <a:pt x="740796" y="1246748"/>
                  <a:pt x="729046" y="1235111"/>
                </a:cubicBezTo>
                <a:cubicBezTo>
                  <a:pt x="728990" y="1223419"/>
                  <a:pt x="717182" y="1200089"/>
                  <a:pt x="717125" y="1188396"/>
                </a:cubicBezTo>
                <a:cubicBezTo>
                  <a:pt x="670179" y="1153544"/>
                  <a:pt x="611766" y="1165519"/>
                  <a:pt x="576515" y="1130610"/>
                </a:cubicBezTo>
                <a:cubicBezTo>
                  <a:pt x="564821" y="1130667"/>
                  <a:pt x="564764" y="1118974"/>
                  <a:pt x="564764" y="1118974"/>
                </a:cubicBezTo>
                <a:cubicBezTo>
                  <a:pt x="576402" y="1107224"/>
                  <a:pt x="576345" y="1095531"/>
                  <a:pt x="587982" y="1083781"/>
                </a:cubicBezTo>
                <a:cubicBezTo>
                  <a:pt x="587925" y="1072089"/>
                  <a:pt x="587868" y="1060396"/>
                  <a:pt x="576175" y="1060453"/>
                </a:cubicBezTo>
                <a:cubicBezTo>
                  <a:pt x="564425" y="1048816"/>
                  <a:pt x="541037" y="1048929"/>
                  <a:pt x="529398" y="1060678"/>
                </a:cubicBezTo>
                <a:cubicBezTo>
                  <a:pt x="517706" y="1060735"/>
                  <a:pt x="506010" y="1060792"/>
                  <a:pt x="506010" y="1060792"/>
                </a:cubicBezTo>
                <a:cubicBezTo>
                  <a:pt x="482510" y="1037519"/>
                  <a:pt x="482396" y="1014134"/>
                  <a:pt x="458952" y="1002553"/>
                </a:cubicBezTo>
                <a:cubicBezTo>
                  <a:pt x="447259" y="1002609"/>
                  <a:pt x="423814" y="991030"/>
                  <a:pt x="412119" y="991086"/>
                </a:cubicBezTo>
                <a:cubicBezTo>
                  <a:pt x="400311" y="967757"/>
                  <a:pt x="411950" y="956008"/>
                  <a:pt x="423588" y="944257"/>
                </a:cubicBezTo>
                <a:cubicBezTo>
                  <a:pt x="388336" y="909348"/>
                  <a:pt x="353083" y="874439"/>
                  <a:pt x="317833" y="839530"/>
                </a:cubicBezTo>
                <a:cubicBezTo>
                  <a:pt x="270885" y="804677"/>
                  <a:pt x="235635" y="769768"/>
                  <a:pt x="223714" y="723052"/>
                </a:cubicBezTo>
                <a:cubicBezTo>
                  <a:pt x="176826" y="699893"/>
                  <a:pt x="129993" y="688427"/>
                  <a:pt x="94854" y="676903"/>
                </a:cubicBezTo>
                <a:cubicBezTo>
                  <a:pt x="94797" y="665211"/>
                  <a:pt x="83047" y="653574"/>
                  <a:pt x="83047" y="653574"/>
                </a:cubicBezTo>
                <a:cubicBezTo>
                  <a:pt x="82822" y="606802"/>
                  <a:pt x="82596" y="560030"/>
                  <a:pt x="70731" y="525008"/>
                </a:cubicBezTo>
                <a:cubicBezTo>
                  <a:pt x="82313" y="501565"/>
                  <a:pt x="105700" y="501452"/>
                  <a:pt x="117450" y="513088"/>
                </a:cubicBezTo>
                <a:cubicBezTo>
                  <a:pt x="129202" y="524725"/>
                  <a:pt x="140951" y="536361"/>
                  <a:pt x="152702" y="547997"/>
                </a:cubicBezTo>
                <a:cubicBezTo>
                  <a:pt x="141007" y="548054"/>
                  <a:pt x="141007" y="548054"/>
                  <a:pt x="129315" y="548111"/>
                </a:cubicBezTo>
                <a:cubicBezTo>
                  <a:pt x="117676" y="559860"/>
                  <a:pt x="117676" y="559860"/>
                  <a:pt x="129427" y="571497"/>
                </a:cubicBezTo>
                <a:cubicBezTo>
                  <a:pt x="129427" y="571497"/>
                  <a:pt x="141121" y="571440"/>
                  <a:pt x="141121" y="571440"/>
                </a:cubicBezTo>
                <a:cubicBezTo>
                  <a:pt x="141065" y="559747"/>
                  <a:pt x="141065" y="559747"/>
                  <a:pt x="152702" y="547997"/>
                </a:cubicBezTo>
                <a:cubicBezTo>
                  <a:pt x="164452" y="559634"/>
                  <a:pt x="176203" y="571271"/>
                  <a:pt x="199534" y="559464"/>
                </a:cubicBezTo>
                <a:cubicBezTo>
                  <a:pt x="211117" y="536022"/>
                  <a:pt x="187672" y="524442"/>
                  <a:pt x="187559" y="501056"/>
                </a:cubicBezTo>
                <a:cubicBezTo>
                  <a:pt x="152364" y="477840"/>
                  <a:pt x="129033" y="489646"/>
                  <a:pt x="93892" y="478123"/>
                </a:cubicBezTo>
                <a:cubicBezTo>
                  <a:pt x="70504" y="478235"/>
                  <a:pt x="47060" y="466655"/>
                  <a:pt x="23729" y="478463"/>
                </a:cubicBezTo>
                <a:cubicBezTo>
                  <a:pt x="12034" y="478519"/>
                  <a:pt x="12034" y="478519"/>
                  <a:pt x="12034" y="478519"/>
                </a:cubicBezTo>
                <a:lnTo>
                  <a:pt x="0" y="476374"/>
                </a:lnTo>
                <a:close/>
              </a:path>
            </a:pathLst>
          </a:custGeom>
          <a:noFill/>
          <a:ln>
            <a:noFill/>
          </a:ln>
        </p:spPr>
      </p:pic>
      <p:sp>
        <p:nvSpPr>
          <p:cNvPr id="343" name="Google Shape;343;p10"/>
          <p:cNvSpPr txBox="1"/>
          <p:nvPr/>
        </p:nvSpPr>
        <p:spPr>
          <a:xfrm>
            <a:off x="6782348" y="500550"/>
            <a:ext cx="4789800" cy="12261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4.- la experiencia</a:t>
            </a:r>
            <a:endParaRPr b="1" i="0" sz="5000" u="none" cap="none" strike="noStrike">
              <a:solidFill>
                <a:schemeClr val="lt1"/>
              </a:solidFill>
              <a:latin typeface="Bebas Neue"/>
              <a:ea typeface="Bebas Neue"/>
              <a:cs typeface="Bebas Neue"/>
              <a:sym typeface="Bebas Neue"/>
            </a:endParaRPr>
          </a:p>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continúa</a:t>
            </a:r>
            <a:endParaRPr b="1" i="0" sz="5000" u="none" cap="none" strike="noStrike">
              <a:solidFill>
                <a:schemeClr val="lt1"/>
              </a:solidFill>
              <a:latin typeface="Bebas Neue"/>
              <a:ea typeface="Bebas Neue"/>
              <a:cs typeface="Bebas Neue"/>
              <a:sym typeface="Bebas Neue"/>
            </a:endParaRPr>
          </a:p>
        </p:txBody>
      </p:sp>
      <p:sp>
        <p:nvSpPr>
          <p:cNvPr id="344" name="Google Shape;344;p10"/>
          <p:cNvSpPr txBox="1"/>
          <p:nvPr/>
        </p:nvSpPr>
        <p:spPr>
          <a:xfrm>
            <a:off x="6096000" y="1839175"/>
            <a:ext cx="4257900" cy="6309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1100"/>
              <a:buFont typeface="Arial"/>
              <a:buNone/>
            </a:pPr>
            <a:r>
              <a:rPr b="1" i="0" lang="en-US" sz="3500" u="none" cap="none" strike="noStrike">
                <a:solidFill>
                  <a:schemeClr val="lt1"/>
                </a:solidFill>
                <a:latin typeface="Bebas Neue"/>
                <a:ea typeface="Bebas Neue"/>
                <a:cs typeface="Bebas Neue"/>
                <a:sym typeface="Bebas Neue"/>
              </a:rPr>
              <a:t>después de tu visita:</a:t>
            </a:r>
            <a:endParaRPr b="1" i="0" sz="3800" u="none" cap="none" strike="noStrike">
              <a:solidFill>
                <a:srgbClr val="000000"/>
              </a:solidFill>
              <a:latin typeface="Bebas Neue"/>
              <a:ea typeface="Bebas Neue"/>
              <a:cs typeface="Bebas Neue"/>
              <a:sym typeface="Bebas Neue"/>
            </a:endParaRPr>
          </a:p>
        </p:txBody>
      </p:sp>
      <p:sp>
        <p:nvSpPr>
          <p:cNvPr id="345" name="Google Shape;345;p10"/>
          <p:cNvSpPr/>
          <p:nvPr/>
        </p:nvSpPr>
        <p:spPr>
          <a:xfrm>
            <a:off x="4165600" y="3114201"/>
            <a:ext cx="7406700" cy="8841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46" name="Google Shape;346;p10"/>
          <p:cNvSpPr/>
          <p:nvPr/>
        </p:nvSpPr>
        <p:spPr>
          <a:xfrm>
            <a:off x="4564054" y="3240775"/>
            <a:ext cx="6591900" cy="6309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500"/>
              <a:buFont typeface="Arial"/>
              <a:buNone/>
            </a:pPr>
            <a:r>
              <a:rPr b="0" i="0" lang="en-US" sz="1500" u="none" cap="none" strike="noStrike">
                <a:solidFill>
                  <a:schemeClr val="lt1"/>
                </a:solidFill>
                <a:latin typeface="Poppins ExtraBold"/>
                <a:ea typeface="Poppins ExtraBold"/>
                <a:cs typeface="Poppins ExtraBold"/>
                <a:sym typeface="Poppins ExtraBold"/>
              </a:rPr>
              <a:t>SIGAN APRENDIENDO</a:t>
            </a:r>
            <a:r>
              <a:rPr b="0" i="0" lang="en-US" sz="1500" u="none" cap="none" strike="noStrike">
                <a:solidFill>
                  <a:schemeClr val="lt1"/>
                </a:solidFill>
                <a:latin typeface="Poppins"/>
                <a:ea typeface="Poppins"/>
                <a:cs typeface="Poppins"/>
                <a:sym typeface="Poppins"/>
              </a:rPr>
              <a:t> con las actividades que te recomendamos en esta guía.</a:t>
            </a:r>
            <a:endParaRPr b="0" i="0" sz="1500" u="none" cap="none" strike="noStrike">
              <a:solidFill>
                <a:srgbClr val="000000"/>
              </a:solidFill>
              <a:latin typeface="Poppins"/>
              <a:ea typeface="Poppins"/>
              <a:cs typeface="Poppins"/>
              <a:sym typeface="Poppins"/>
            </a:endParaRPr>
          </a:p>
        </p:txBody>
      </p:sp>
      <p:sp>
        <p:nvSpPr>
          <p:cNvPr id="347" name="Google Shape;347;p10"/>
          <p:cNvSpPr/>
          <p:nvPr/>
        </p:nvSpPr>
        <p:spPr>
          <a:xfrm>
            <a:off x="4165600" y="3998250"/>
            <a:ext cx="7406700" cy="2362200"/>
          </a:xfrm>
          <a:prstGeom prst="rect">
            <a:avLst/>
          </a:pr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pic>
        <p:nvPicPr>
          <p:cNvPr id="348" name="Google Shape;348;p10"/>
          <p:cNvPicPr preferRelativeResize="0"/>
          <p:nvPr/>
        </p:nvPicPr>
        <p:blipFill rotWithShape="1">
          <a:blip r:embed="rId4">
            <a:alphaModFix/>
          </a:blip>
          <a:srcRect b="0" l="0" r="0" t="0"/>
          <a:stretch/>
        </p:blipFill>
        <p:spPr>
          <a:xfrm flipH="1">
            <a:off x="4200699" y="3998250"/>
            <a:ext cx="7371451" cy="802100"/>
          </a:xfrm>
          <a:prstGeom prst="rect">
            <a:avLst/>
          </a:prstGeom>
          <a:noFill/>
          <a:ln>
            <a:noFill/>
          </a:ln>
        </p:spPr>
      </p:pic>
      <p:sp>
        <p:nvSpPr>
          <p:cNvPr id="349" name="Google Shape;349;p10"/>
          <p:cNvSpPr/>
          <p:nvPr/>
        </p:nvSpPr>
        <p:spPr>
          <a:xfrm>
            <a:off x="4563925" y="4595475"/>
            <a:ext cx="6591900" cy="1684500"/>
          </a:xfrm>
          <a:prstGeom prst="rect">
            <a:avLst/>
          </a:prstGeom>
          <a:noFill/>
          <a:ln>
            <a:noFill/>
          </a:ln>
        </p:spPr>
        <p:txBody>
          <a:bodyPr anchorCtr="0" anchor="t" bIns="45700" lIns="91425" spcFirstLastPara="1" rIns="91425" wrap="square" tIns="45700">
            <a:noAutofit/>
          </a:bodyPr>
          <a:lstStyle/>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¿Cómo pueden colaborar en el cuidado de los ecosistemas que vieron?</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¿Qué acciones se llevan a cabo en el lugar donde viven para la conservación de especies marinas?</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¿Qué especies les parecieron más fascinantes?</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¿Qué especies no sabían que existían?</a:t>
            </a:r>
            <a:endParaRPr b="0" i="0" sz="1300" u="none" cap="none" strike="noStrike">
              <a:solidFill>
                <a:schemeClr val="lt1"/>
              </a:solidFill>
              <a:latin typeface="Poppins"/>
              <a:ea typeface="Poppins"/>
              <a:cs typeface="Poppins"/>
              <a:sym typeface="Poppins"/>
            </a:endParaRPr>
          </a:p>
          <a:p>
            <a:pPr indent="-171450" lvl="0" marL="171450" marR="0" rtl="0" algn="l">
              <a:lnSpc>
                <a:spcPct val="12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¿De qué especies les gustaría saber más?</a:t>
            </a:r>
            <a:endParaRPr b="0" i="0" sz="1300" u="none" cap="none" strike="noStrike">
              <a:solidFill>
                <a:schemeClr val="lt1"/>
              </a:solidFill>
              <a:latin typeface="Poppins"/>
              <a:ea typeface="Poppins"/>
              <a:cs typeface="Poppins"/>
              <a:sym typeface="Poppins"/>
            </a:endParaRPr>
          </a:p>
        </p:txBody>
      </p:sp>
      <p:sp>
        <p:nvSpPr>
          <p:cNvPr id="350" name="Google Shape;350;p10"/>
          <p:cNvSpPr/>
          <p:nvPr/>
        </p:nvSpPr>
        <p:spPr>
          <a:xfrm>
            <a:off x="4582087" y="4254475"/>
            <a:ext cx="6591900" cy="3174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500"/>
              <a:buFont typeface="Arial"/>
              <a:buNone/>
            </a:pPr>
            <a:r>
              <a:rPr b="0" i="0" lang="en-US" sz="1500" u="none" cap="none" strike="noStrike">
                <a:solidFill>
                  <a:schemeClr val="lt1"/>
                </a:solidFill>
                <a:latin typeface="Poppins ExtraBold"/>
                <a:ea typeface="Poppins ExtraBold"/>
                <a:cs typeface="Poppins ExtraBold"/>
                <a:sym typeface="Poppins ExtraBold"/>
              </a:rPr>
              <a:t>HÁGANSE PREGUNTAS</a:t>
            </a:r>
            <a:r>
              <a:rPr b="1" i="0" lang="en-US" sz="1500" u="none" cap="none" strike="noStrike">
                <a:solidFill>
                  <a:schemeClr val="lt1"/>
                </a:solidFill>
                <a:latin typeface="Poppins"/>
                <a:ea typeface="Poppins"/>
                <a:cs typeface="Poppins"/>
                <a:sym typeface="Poppins"/>
              </a:rPr>
              <a:t> </a:t>
            </a:r>
            <a:r>
              <a:rPr b="0" i="0" lang="en-US" sz="1500" u="none" cap="none" strike="noStrike">
                <a:solidFill>
                  <a:schemeClr val="lt1"/>
                </a:solidFill>
                <a:latin typeface="Poppins"/>
                <a:ea typeface="Poppins"/>
                <a:cs typeface="Poppins"/>
                <a:sym typeface="Poppins"/>
              </a:rPr>
              <a:t>y conversa con tus alumnos sobre:</a:t>
            </a:r>
            <a:endParaRPr b="0" i="0" sz="1500" u="none" cap="none" strike="noStrike">
              <a:solidFill>
                <a:srgbClr val="000000"/>
              </a:solidFill>
              <a:latin typeface="Poppins"/>
              <a:ea typeface="Poppins"/>
              <a:cs typeface="Poppins"/>
              <a:sym typeface="Poppins"/>
            </a:endParaRPr>
          </a:p>
        </p:txBody>
      </p:sp>
      <p:sp>
        <p:nvSpPr>
          <p:cNvPr id="351" name="Google Shape;351;p10"/>
          <p:cNvSpPr/>
          <p:nvPr/>
        </p:nvSpPr>
        <p:spPr>
          <a:xfrm>
            <a:off x="6096000" y="2407100"/>
            <a:ext cx="5476200" cy="6309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La expedición por el mundo marino no termina saliendo del Acuario, continúa en el salón de clases</a:t>
            </a:r>
            <a:endParaRPr b="0" i="0" sz="1300" u="none" cap="none" strike="noStrike">
              <a:solidFill>
                <a:srgbClr val="000000"/>
              </a:solidFill>
              <a:latin typeface="Poppins"/>
              <a:ea typeface="Poppins"/>
              <a:cs typeface="Poppins"/>
              <a:sym typeface="Poppins"/>
            </a:endParaRPr>
          </a:p>
        </p:txBody>
      </p:sp>
      <p:sp>
        <p:nvSpPr>
          <p:cNvPr id="352" name="Google Shape;352;p1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11"/>
          <p:cNvSpPr txBox="1"/>
          <p:nvPr/>
        </p:nvSpPr>
        <p:spPr>
          <a:xfrm>
            <a:off x="1140650" y="1193813"/>
            <a:ext cx="5062200" cy="15222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0" i="0" lang="en-US" sz="4400" u="none" cap="none" strike="noStrike">
                <a:solidFill>
                  <a:schemeClr val="lt1"/>
                </a:solidFill>
                <a:latin typeface="Bebas Neue"/>
                <a:ea typeface="Bebas Neue"/>
                <a:cs typeface="Bebas Neue"/>
                <a:sym typeface="Bebas Neue"/>
              </a:rPr>
              <a:t>¡compártenos parte de la experiencia con tu grupo escolar!</a:t>
            </a:r>
            <a:endParaRPr b="0" i="0" sz="1400" u="none" cap="none" strike="noStrike">
              <a:solidFill>
                <a:srgbClr val="000000"/>
              </a:solidFill>
              <a:latin typeface="Arial"/>
              <a:ea typeface="Arial"/>
              <a:cs typeface="Arial"/>
              <a:sym typeface="Arial"/>
            </a:endParaRPr>
          </a:p>
        </p:txBody>
      </p:sp>
      <p:pic>
        <p:nvPicPr>
          <p:cNvPr id="358" name="Google Shape;358;p11"/>
          <p:cNvPicPr preferRelativeResize="0"/>
          <p:nvPr/>
        </p:nvPicPr>
        <p:blipFill rotWithShape="1">
          <a:blip r:embed="rId3">
            <a:alphaModFix/>
          </a:blip>
          <a:srcRect b="0" l="0" r="0" t="0"/>
          <a:stretch/>
        </p:blipFill>
        <p:spPr>
          <a:xfrm>
            <a:off x="7200356" y="1451722"/>
            <a:ext cx="2340576" cy="4556114"/>
          </a:xfrm>
          <a:prstGeom prst="rect">
            <a:avLst/>
          </a:prstGeom>
          <a:noFill/>
          <a:ln>
            <a:noFill/>
          </a:ln>
          <a:effectLst>
            <a:outerShdw blurRad="698500" sx="95000" rotWithShape="0" algn="tl" dir="2700000" dist="355600" sy="95000">
              <a:srgbClr val="000000">
                <a:alpha val="28235"/>
              </a:srgbClr>
            </a:outerShdw>
          </a:effectLst>
        </p:spPr>
      </p:pic>
      <p:pic>
        <p:nvPicPr>
          <p:cNvPr id="359" name="Google Shape;359;p11" title="DSC00029.jpg"/>
          <p:cNvPicPr preferRelativeResize="0"/>
          <p:nvPr/>
        </p:nvPicPr>
        <p:blipFill rotWithShape="1">
          <a:blip r:embed="rId4">
            <a:alphaModFix/>
          </a:blip>
          <a:srcRect b="0" l="15310" r="15317" t="0"/>
          <a:stretch/>
        </p:blipFill>
        <p:spPr>
          <a:xfrm>
            <a:off x="7421689" y="1664963"/>
            <a:ext cx="1897909" cy="4104731"/>
          </a:xfrm>
          <a:custGeom>
            <a:rect b="b" l="l" r="r" t="t"/>
            <a:pathLst>
              <a:path extrusionOk="0" h="4104731" w="1897909">
                <a:moveTo>
                  <a:pt x="177701" y="0"/>
                </a:moveTo>
                <a:lnTo>
                  <a:pt x="409802" y="0"/>
                </a:lnTo>
                <a:lnTo>
                  <a:pt x="409802" y="13141"/>
                </a:lnTo>
                <a:cubicBezTo>
                  <a:pt x="409802" y="90762"/>
                  <a:pt x="473243" y="153688"/>
                  <a:pt x="551503" y="153688"/>
                </a:cubicBezTo>
                <a:lnTo>
                  <a:pt x="1348984" y="153688"/>
                </a:lnTo>
                <a:cubicBezTo>
                  <a:pt x="1427243" y="153688"/>
                  <a:pt x="1490684" y="90762"/>
                  <a:pt x="1490684" y="13141"/>
                </a:cubicBezTo>
                <a:lnTo>
                  <a:pt x="1490684" y="0"/>
                </a:lnTo>
                <a:lnTo>
                  <a:pt x="1720208" y="0"/>
                </a:lnTo>
                <a:cubicBezTo>
                  <a:pt x="1818350" y="0"/>
                  <a:pt x="1897909" y="78912"/>
                  <a:pt x="1897909" y="176256"/>
                </a:cubicBezTo>
                <a:lnTo>
                  <a:pt x="1897909" y="3928475"/>
                </a:lnTo>
                <a:cubicBezTo>
                  <a:pt x="1897909" y="4025819"/>
                  <a:pt x="1818350" y="4104731"/>
                  <a:pt x="1720208" y="4104731"/>
                </a:cubicBezTo>
                <a:lnTo>
                  <a:pt x="177701" y="4104731"/>
                </a:lnTo>
                <a:cubicBezTo>
                  <a:pt x="79560" y="4104731"/>
                  <a:pt x="0" y="4025819"/>
                  <a:pt x="0" y="3928475"/>
                </a:cubicBezTo>
                <a:lnTo>
                  <a:pt x="0" y="176256"/>
                </a:lnTo>
                <a:cubicBezTo>
                  <a:pt x="0" y="78912"/>
                  <a:pt x="79560" y="0"/>
                  <a:pt x="177701" y="0"/>
                </a:cubicBezTo>
                <a:close/>
              </a:path>
            </a:pathLst>
          </a:custGeom>
          <a:noFill/>
          <a:ln>
            <a:noFill/>
          </a:ln>
        </p:spPr>
      </p:pic>
      <p:pic>
        <p:nvPicPr>
          <p:cNvPr id="360" name="Google Shape;360;p11"/>
          <p:cNvPicPr preferRelativeResize="0"/>
          <p:nvPr/>
        </p:nvPicPr>
        <p:blipFill rotWithShape="1">
          <a:blip r:embed="rId3">
            <a:alphaModFix/>
          </a:blip>
          <a:srcRect b="0" l="0" r="0" t="0"/>
          <a:stretch/>
        </p:blipFill>
        <p:spPr>
          <a:xfrm>
            <a:off x="8525393" y="2426082"/>
            <a:ext cx="1991306" cy="3876233"/>
          </a:xfrm>
          <a:prstGeom prst="rect">
            <a:avLst/>
          </a:prstGeom>
          <a:noFill/>
          <a:ln>
            <a:noFill/>
          </a:ln>
          <a:effectLst>
            <a:outerShdw blurRad="698500" sx="95000" rotWithShape="0" algn="tl" dir="2700000" dist="355600" sy="95000">
              <a:srgbClr val="000000">
                <a:alpha val="28235"/>
              </a:srgbClr>
            </a:outerShdw>
          </a:effectLst>
        </p:spPr>
      </p:pic>
      <p:pic>
        <p:nvPicPr>
          <p:cNvPr id="361" name="Google Shape;361;p11" title="DSC00692.jpg"/>
          <p:cNvPicPr preferRelativeResize="0"/>
          <p:nvPr/>
        </p:nvPicPr>
        <p:blipFill rotWithShape="1">
          <a:blip r:embed="rId5">
            <a:alphaModFix/>
          </a:blip>
          <a:srcRect b="0" l="15310" r="15317" t="0"/>
          <a:stretch/>
        </p:blipFill>
        <p:spPr>
          <a:xfrm>
            <a:off x="8735153" y="2606337"/>
            <a:ext cx="1611556" cy="3485417"/>
          </a:xfrm>
          <a:custGeom>
            <a:rect b="b" l="l" r="r" t="t"/>
            <a:pathLst>
              <a:path extrusionOk="0" h="3485417" w="1611556">
                <a:moveTo>
                  <a:pt x="150890" y="0"/>
                </a:moveTo>
                <a:lnTo>
                  <a:pt x="347972" y="0"/>
                </a:lnTo>
                <a:lnTo>
                  <a:pt x="347972" y="11158"/>
                </a:lnTo>
                <a:cubicBezTo>
                  <a:pt x="347972" y="77068"/>
                  <a:pt x="401841" y="130500"/>
                  <a:pt x="468293" y="130500"/>
                </a:cubicBezTo>
                <a:lnTo>
                  <a:pt x="1145452" y="130500"/>
                </a:lnTo>
                <a:cubicBezTo>
                  <a:pt x="1211903" y="130500"/>
                  <a:pt x="1265772" y="77068"/>
                  <a:pt x="1265772" y="11158"/>
                </a:cubicBezTo>
                <a:lnTo>
                  <a:pt x="1265772" y="0"/>
                </a:lnTo>
                <a:lnTo>
                  <a:pt x="1460666" y="0"/>
                </a:lnTo>
                <a:cubicBezTo>
                  <a:pt x="1544001" y="0"/>
                  <a:pt x="1611556" y="67006"/>
                  <a:pt x="1611556" y="149663"/>
                </a:cubicBezTo>
                <a:lnTo>
                  <a:pt x="1611556" y="3335754"/>
                </a:lnTo>
                <a:cubicBezTo>
                  <a:pt x="1611556" y="3418411"/>
                  <a:pt x="1544001" y="3485417"/>
                  <a:pt x="1460666" y="3485417"/>
                </a:cubicBezTo>
                <a:lnTo>
                  <a:pt x="150890" y="3485417"/>
                </a:lnTo>
                <a:cubicBezTo>
                  <a:pt x="67556" y="3485417"/>
                  <a:pt x="0" y="3418411"/>
                  <a:pt x="0" y="3335754"/>
                </a:cubicBezTo>
                <a:lnTo>
                  <a:pt x="0" y="149663"/>
                </a:lnTo>
                <a:cubicBezTo>
                  <a:pt x="0" y="67006"/>
                  <a:pt x="67556" y="0"/>
                  <a:pt x="150890" y="0"/>
                </a:cubicBezTo>
                <a:close/>
              </a:path>
            </a:pathLst>
          </a:custGeom>
          <a:noFill/>
          <a:ln>
            <a:noFill/>
          </a:ln>
        </p:spPr>
      </p:pic>
      <p:sp>
        <p:nvSpPr>
          <p:cNvPr id="362" name="Google Shape;362;p1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363" name="Google Shape;363;p11"/>
          <p:cNvSpPr txBox="1"/>
          <p:nvPr/>
        </p:nvSpPr>
        <p:spPr>
          <a:xfrm>
            <a:off x="1140650" y="2853963"/>
            <a:ext cx="5062200" cy="10158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1100"/>
              <a:buFont typeface="Arial"/>
              <a:buNone/>
            </a:pPr>
            <a:r>
              <a:rPr b="0" i="0" lang="en-US" sz="1500" u="none" cap="none" strike="noStrike">
                <a:solidFill>
                  <a:schemeClr val="lt1"/>
                </a:solidFill>
                <a:latin typeface="Poppins"/>
                <a:ea typeface="Poppins"/>
                <a:cs typeface="Poppins"/>
                <a:sym typeface="Poppins"/>
              </a:rPr>
              <a:t>Puedes subir a las redes sociales alguna foto, comentario o actividad de algo que les haya maravillado para que otros maestros puedan leerlo y les ayude en sus visitas.</a:t>
            </a:r>
            <a:endParaRPr b="0" i="0" sz="1500" u="none" cap="none" strike="noStrike">
              <a:solidFill>
                <a:srgbClr val="000000"/>
              </a:solidFill>
              <a:latin typeface="Poppins"/>
              <a:ea typeface="Poppins"/>
              <a:cs typeface="Poppins"/>
              <a:sym typeface="Poppins"/>
            </a:endParaRPr>
          </a:p>
        </p:txBody>
      </p:sp>
      <p:sp>
        <p:nvSpPr>
          <p:cNvPr id="364" name="Google Shape;364;p11"/>
          <p:cNvSpPr/>
          <p:nvPr/>
        </p:nvSpPr>
        <p:spPr>
          <a:xfrm>
            <a:off x="1140652" y="4917238"/>
            <a:ext cx="707246" cy="699504"/>
          </a:xfrm>
          <a:custGeom>
            <a:rect b="b" l="l" r="r" t="t"/>
            <a:pathLst>
              <a:path extrusionOk="0" h="1998584" w="1849008">
                <a:moveTo>
                  <a:pt x="1170263" y="1895083"/>
                </a:moveTo>
                <a:cubicBezTo>
                  <a:pt x="1167685" y="1879361"/>
                  <a:pt x="1173509" y="1865104"/>
                  <a:pt x="1178187" y="1850687"/>
                </a:cubicBezTo>
                <a:cubicBezTo>
                  <a:pt x="1178696" y="1849096"/>
                  <a:pt x="1181402" y="1847791"/>
                  <a:pt x="1181338" y="1846455"/>
                </a:cubicBezTo>
                <a:cubicBezTo>
                  <a:pt x="1180860" y="1838371"/>
                  <a:pt x="1179842" y="1830320"/>
                  <a:pt x="1179015" y="1822236"/>
                </a:cubicBezTo>
                <a:cubicBezTo>
                  <a:pt x="1170772" y="1824655"/>
                  <a:pt x="1162052" y="1826150"/>
                  <a:pt x="1154351" y="1829779"/>
                </a:cubicBezTo>
                <a:cubicBezTo>
                  <a:pt x="1147095" y="1833184"/>
                  <a:pt x="1144580" y="1843272"/>
                  <a:pt x="1149482" y="1854156"/>
                </a:cubicBezTo>
                <a:cubicBezTo>
                  <a:pt x="1155306" y="1867045"/>
                  <a:pt x="1156865" y="1878025"/>
                  <a:pt x="1145885" y="1888813"/>
                </a:cubicBezTo>
                <a:cubicBezTo>
                  <a:pt x="1143657" y="1891009"/>
                  <a:pt x="1142830" y="1895051"/>
                  <a:pt x="1142257" y="1898392"/>
                </a:cubicBezTo>
                <a:cubicBezTo>
                  <a:pt x="1141653" y="1902020"/>
                  <a:pt x="1142353" y="1905871"/>
                  <a:pt x="1142066" y="1909594"/>
                </a:cubicBezTo>
                <a:cubicBezTo>
                  <a:pt x="1141398" y="1917932"/>
                  <a:pt x="1136879" y="1922674"/>
                  <a:pt x="1128350" y="1923215"/>
                </a:cubicBezTo>
                <a:cubicBezTo>
                  <a:pt x="1128764" y="1930185"/>
                  <a:pt x="1130387" y="1937377"/>
                  <a:pt x="1129273" y="1944093"/>
                </a:cubicBezTo>
                <a:cubicBezTo>
                  <a:pt x="1128191" y="1950744"/>
                  <a:pt x="1124340" y="1956918"/>
                  <a:pt x="1121699" y="1963314"/>
                </a:cubicBezTo>
                <a:cubicBezTo>
                  <a:pt x="1119057" y="1969711"/>
                  <a:pt x="1116543" y="1976140"/>
                  <a:pt x="1113583" y="1982377"/>
                </a:cubicBezTo>
                <a:cubicBezTo>
                  <a:pt x="1113360" y="1982855"/>
                  <a:pt x="1108587" y="1981932"/>
                  <a:pt x="1108555" y="1981582"/>
                </a:cubicBezTo>
                <a:cubicBezTo>
                  <a:pt x="1108333" y="1969647"/>
                  <a:pt x="1102572" y="1974708"/>
                  <a:pt x="1100281" y="1979609"/>
                </a:cubicBezTo>
                <a:cubicBezTo>
                  <a:pt x="1097735" y="1985019"/>
                  <a:pt x="1098180" y="1991766"/>
                  <a:pt x="1096971" y="1997876"/>
                </a:cubicBezTo>
                <a:cubicBezTo>
                  <a:pt x="1096684" y="1999276"/>
                  <a:pt x="1095029" y="2000422"/>
                  <a:pt x="1094012" y="2001695"/>
                </a:cubicBezTo>
                <a:cubicBezTo>
                  <a:pt x="1093152" y="2000168"/>
                  <a:pt x="1091657" y="1998703"/>
                  <a:pt x="1091593" y="1997144"/>
                </a:cubicBezTo>
                <a:cubicBezTo>
                  <a:pt x="1091306" y="1990620"/>
                  <a:pt x="1089301" y="1982982"/>
                  <a:pt x="1091847" y="1977699"/>
                </a:cubicBezTo>
                <a:cubicBezTo>
                  <a:pt x="1102254" y="1956281"/>
                  <a:pt x="1100949" y="1931426"/>
                  <a:pt x="1112533" y="1910518"/>
                </a:cubicBezTo>
                <a:cubicBezTo>
                  <a:pt x="1113360" y="1909022"/>
                  <a:pt x="1114156" y="1907081"/>
                  <a:pt x="1113870" y="1905521"/>
                </a:cubicBezTo>
                <a:cubicBezTo>
                  <a:pt x="1109796" y="1883307"/>
                  <a:pt x="1120744" y="1862494"/>
                  <a:pt x="1119821" y="1840503"/>
                </a:cubicBezTo>
                <a:cubicBezTo>
                  <a:pt x="1119534" y="1833629"/>
                  <a:pt x="1117880" y="1826596"/>
                  <a:pt x="1123671" y="1819499"/>
                </a:cubicBezTo>
                <a:cubicBezTo>
                  <a:pt x="1126345" y="1816221"/>
                  <a:pt x="1118962" y="1803841"/>
                  <a:pt x="1121539" y="1801486"/>
                </a:cubicBezTo>
                <a:cubicBezTo>
                  <a:pt x="1130768" y="1792989"/>
                  <a:pt x="1119757" y="1788661"/>
                  <a:pt x="1121316" y="1775772"/>
                </a:cubicBezTo>
                <a:cubicBezTo>
                  <a:pt x="1121221" y="1773385"/>
                  <a:pt x="1120171" y="1775295"/>
                  <a:pt x="1119693" y="1777332"/>
                </a:cubicBezTo>
                <a:cubicBezTo>
                  <a:pt x="1119312" y="1778987"/>
                  <a:pt x="1119630" y="1780800"/>
                  <a:pt x="1119630" y="1782551"/>
                </a:cubicBezTo>
                <a:cubicBezTo>
                  <a:pt x="1121508" y="1781246"/>
                  <a:pt x="1124403" y="1780291"/>
                  <a:pt x="1124977" y="1778573"/>
                </a:cubicBezTo>
                <a:cubicBezTo>
                  <a:pt x="1125613" y="1776600"/>
                  <a:pt x="1124181" y="1773958"/>
                  <a:pt x="1121316" y="1775772"/>
                </a:cubicBezTo>
                <a:cubicBezTo>
                  <a:pt x="1112469" y="1779527"/>
                  <a:pt x="1103654" y="1769407"/>
                  <a:pt x="1100853" y="1786752"/>
                </a:cubicBezTo>
                <a:cubicBezTo>
                  <a:pt x="1100853" y="1786847"/>
                  <a:pt x="1093374" y="1784333"/>
                  <a:pt x="1091561" y="1785765"/>
                </a:cubicBezTo>
                <a:cubicBezTo>
                  <a:pt x="1082363" y="1793053"/>
                  <a:pt x="1068901" y="1798208"/>
                  <a:pt x="1074312" y="1814694"/>
                </a:cubicBezTo>
                <a:cubicBezTo>
                  <a:pt x="1074853" y="1816349"/>
                  <a:pt x="1070907" y="1819467"/>
                  <a:pt x="1069061" y="1821886"/>
                </a:cubicBezTo>
                <a:cubicBezTo>
                  <a:pt x="1067183" y="1819499"/>
                  <a:pt x="1064892" y="1817303"/>
                  <a:pt x="1063491" y="1814630"/>
                </a:cubicBezTo>
                <a:cubicBezTo>
                  <a:pt x="1061996" y="1811734"/>
                  <a:pt x="1061328" y="1808424"/>
                  <a:pt x="1060277" y="1805305"/>
                </a:cubicBezTo>
                <a:cubicBezTo>
                  <a:pt x="1058304" y="1807278"/>
                  <a:pt x="1056044" y="1809093"/>
                  <a:pt x="1054357" y="1811288"/>
                </a:cubicBezTo>
                <a:cubicBezTo>
                  <a:pt x="1047229" y="1820709"/>
                  <a:pt x="1035549" y="1825737"/>
                  <a:pt x="1023551" y="1824273"/>
                </a:cubicBezTo>
                <a:cubicBezTo>
                  <a:pt x="1022215" y="1824114"/>
                  <a:pt x="1020910" y="1823764"/>
                  <a:pt x="1019573" y="1823477"/>
                </a:cubicBezTo>
                <a:cubicBezTo>
                  <a:pt x="1017473" y="1836875"/>
                  <a:pt x="1011553" y="1835475"/>
                  <a:pt x="1003916" y="1827519"/>
                </a:cubicBezTo>
                <a:lnTo>
                  <a:pt x="982498" y="1832420"/>
                </a:lnTo>
                <a:cubicBezTo>
                  <a:pt x="978838" y="1836907"/>
                  <a:pt x="974732" y="1839772"/>
                  <a:pt x="968241" y="1839167"/>
                </a:cubicBezTo>
                <a:cubicBezTo>
                  <a:pt x="966395" y="1838976"/>
                  <a:pt x="961971" y="1843845"/>
                  <a:pt x="962385" y="1845373"/>
                </a:cubicBezTo>
                <a:cubicBezTo>
                  <a:pt x="967413" y="1863799"/>
                  <a:pt x="944626" y="1867777"/>
                  <a:pt x="943449" y="1882703"/>
                </a:cubicBezTo>
                <a:cubicBezTo>
                  <a:pt x="942112" y="1882098"/>
                  <a:pt x="940203" y="1881875"/>
                  <a:pt x="939599" y="1880857"/>
                </a:cubicBezTo>
                <a:cubicBezTo>
                  <a:pt x="938166" y="1878438"/>
                  <a:pt x="936320" y="1875542"/>
                  <a:pt x="936512" y="1872996"/>
                </a:cubicBezTo>
                <a:cubicBezTo>
                  <a:pt x="936957" y="1866854"/>
                  <a:pt x="938675" y="1860808"/>
                  <a:pt x="939407" y="1854633"/>
                </a:cubicBezTo>
                <a:cubicBezTo>
                  <a:pt x="939567" y="1853265"/>
                  <a:pt x="937752" y="1851642"/>
                  <a:pt x="936861" y="1850146"/>
                </a:cubicBezTo>
                <a:cubicBezTo>
                  <a:pt x="935525" y="1851388"/>
                  <a:pt x="933902" y="1852438"/>
                  <a:pt x="932947" y="1853933"/>
                </a:cubicBezTo>
                <a:cubicBezTo>
                  <a:pt x="930147" y="1858357"/>
                  <a:pt x="928078" y="1863322"/>
                  <a:pt x="924831" y="1867363"/>
                </a:cubicBezTo>
                <a:cubicBezTo>
                  <a:pt x="919581" y="1873983"/>
                  <a:pt x="912643" y="1874715"/>
                  <a:pt x="905800" y="1869623"/>
                </a:cubicBezTo>
                <a:cubicBezTo>
                  <a:pt x="899850" y="1865199"/>
                  <a:pt x="899244" y="1861508"/>
                  <a:pt x="903891" y="1853774"/>
                </a:cubicBezTo>
                <a:cubicBezTo>
                  <a:pt x="910447" y="1842890"/>
                  <a:pt x="913057" y="1829556"/>
                  <a:pt x="916812" y="1817112"/>
                </a:cubicBezTo>
                <a:cubicBezTo>
                  <a:pt x="917321" y="1815426"/>
                  <a:pt x="914775" y="1810970"/>
                  <a:pt x="913502" y="1810906"/>
                </a:cubicBezTo>
                <a:cubicBezTo>
                  <a:pt x="895140" y="1810047"/>
                  <a:pt x="916652" y="1802282"/>
                  <a:pt x="913439" y="1795376"/>
                </a:cubicBezTo>
                <a:cubicBezTo>
                  <a:pt x="913439" y="1795344"/>
                  <a:pt x="911115" y="1798622"/>
                  <a:pt x="911625" y="1799163"/>
                </a:cubicBezTo>
                <a:cubicBezTo>
                  <a:pt x="913852" y="1801486"/>
                  <a:pt x="916907" y="1803014"/>
                  <a:pt x="919644" y="1804828"/>
                </a:cubicBezTo>
                <a:cubicBezTo>
                  <a:pt x="920630" y="1802728"/>
                  <a:pt x="922922" y="1800150"/>
                  <a:pt x="922349" y="1798686"/>
                </a:cubicBezTo>
                <a:cubicBezTo>
                  <a:pt x="921395" y="1796235"/>
                  <a:pt x="918594" y="1794517"/>
                  <a:pt x="913407" y="1795408"/>
                </a:cubicBezTo>
                <a:cubicBezTo>
                  <a:pt x="907774" y="1798304"/>
                  <a:pt x="903064" y="1795249"/>
                  <a:pt x="900867" y="1796522"/>
                </a:cubicBezTo>
                <a:cubicBezTo>
                  <a:pt x="896635" y="1798972"/>
                  <a:pt x="891130" y="1802823"/>
                  <a:pt x="896221" y="1809761"/>
                </a:cubicBezTo>
                <a:cubicBezTo>
                  <a:pt x="898195" y="1812466"/>
                  <a:pt x="899467" y="1816030"/>
                  <a:pt x="899913" y="1819372"/>
                </a:cubicBezTo>
                <a:cubicBezTo>
                  <a:pt x="900231" y="1821727"/>
                  <a:pt x="898672" y="1824368"/>
                  <a:pt x="897940" y="1826882"/>
                </a:cubicBezTo>
                <a:cubicBezTo>
                  <a:pt x="895966" y="1825323"/>
                  <a:pt x="893834" y="1823891"/>
                  <a:pt x="892020" y="1822172"/>
                </a:cubicBezTo>
                <a:cubicBezTo>
                  <a:pt x="890747" y="1820963"/>
                  <a:pt x="889507" y="1819467"/>
                  <a:pt x="888933" y="1817844"/>
                </a:cubicBezTo>
                <a:cubicBezTo>
                  <a:pt x="887342" y="1813421"/>
                  <a:pt x="892594" y="1805178"/>
                  <a:pt x="883205" y="1805369"/>
                </a:cubicBezTo>
                <a:cubicBezTo>
                  <a:pt x="878368" y="1805465"/>
                  <a:pt x="872989" y="1808265"/>
                  <a:pt x="869043" y="1811320"/>
                </a:cubicBezTo>
                <a:cubicBezTo>
                  <a:pt x="866879" y="1813007"/>
                  <a:pt x="866592" y="1817812"/>
                  <a:pt x="866466" y="1821249"/>
                </a:cubicBezTo>
                <a:cubicBezTo>
                  <a:pt x="866147" y="1830606"/>
                  <a:pt x="866783" y="1840026"/>
                  <a:pt x="866052" y="1849351"/>
                </a:cubicBezTo>
                <a:cubicBezTo>
                  <a:pt x="865892" y="1851610"/>
                  <a:pt x="861946" y="1853583"/>
                  <a:pt x="859750" y="1855684"/>
                </a:cubicBezTo>
                <a:cubicBezTo>
                  <a:pt x="858191" y="1853870"/>
                  <a:pt x="855263" y="1851992"/>
                  <a:pt x="855327" y="1850273"/>
                </a:cubicBezTo>
                <a:cubicBezTo>
                  <a:pt x="855709" y="1842763"/>
                  <a:pt x="854594" y="1839453"/>
                  <a:pt x="845270" y="1838212"/>
                </a:cubicBezTo>
                <a:cubicBezTo>
                  <a:pt x="833463" y="1836621"/>
                  <a:pt x="833272" y="1833279"/>
                  <a:pt x="836869" y="1820167"/>
                </a:cubicBezTo>
                <a:cubicBezTo>
                  <a:pt x="837632" y="1817367"/>
                  <a:pt x="836901" y="1811957"/>
                  <a:pt x="835150" y="1811002"/>
                </a:cubicBezTo>
                <a:cubicBezTo>
                  <a:pt x="829962" y="1808233"/>
                  <a:pt x="822038" y="1804001"/>
                  <a:pt x="818538" y="1806069"/>
                </a:cubicBezTo>
                <a:cubicBezTo>
                  <a:pt x="811790" y="1810047"/>
                  <a:pt x="811918" y="1811320"/>
                  <a:pt x="809435" y="1802568"/>
                </a:cubicBezTo>
                <a:cubicBezTo>
                  <a:pt x="806795" y="1793276"/>
                  <a:pt x="799092" y="1785383"/>
                  <a:pt x="793587" y="1776886"/>
                </a:cubicBezTo>
                <a:cubicBezTo>
                  <a:pt x="784771" y="1782774"/>
                  <a:pt x="775160" y="1787770"/>
                  <a:pt x="767427" y="1794803"/>
                </a:cubicBezTo>
                <a:cubicBezTo>
                  <a:pt x="762494" y="1799291"/>
                  <a:pt x="763736" y="1805878"/>
                  <a:pt x="768732" y="1811893"/>
                </a:cubicBezTo>
                <a:cubicBezTo>
                  <a:pt x="773697" y="1817876"/>
                  <a:pt x="770705" y="1820581"/>
                  <a:pt x="763131" y="1822172"/>
                </a:cubicBezTo>
                <a:cubicBezTo>
                  <a:pt x="748937" y="1825164"/>
                  <a:pt x="743145" y="1811575"/>
                  <a:pt x="732197" y="1808042"/>
                </a:cubicBezTo>
                <a:cubicBezTo>
                  <a:pt x="724973" y="1805719"/>
                  <a:pt x="719627" y="1798081"/>
                  <a:pt x="712785" y="1793880"/>
                </a:cubicBezTo>
                <a:cubicBezTo>
                  <a:pt x="704956" y="1789075"/>
                  <a:pt x="710493" y="1782137"/>
                  <a:pt x="708807" y="1776472"/>
                </a:cubicBezTo>
                <a:cubicBezTo>
                  <a:pt x="707788" y="1772940"/>
                  <a:pt x="706769" y="1769376"/>
                  <a:pt x="705783" y="1765811"/>
                </a:cubicBezTo>
                <a:cubicBezTo>
                  <a:pt x="708997" y="1766989"/>
                  <a:pt x="712434" y="1767752"/>
                  <a:pt x="715331" y="1769439"/>
                </a:cubicBezTo>
                <a:cubicBezTo>
                  <a:pt x="720073" y="1772208"/>
                  <a:pt x="725578" y="1772844"/>
                  <a:pt x="725132" y="1766639"/>
                </a:cubicBezTo>
                <a:cubicBezTo>
                  <a:pt x="724751" y="1761483"/>
                  <a:pt x="735603" y="1759383"/>
                  <a:pt x="727774" y="1753495"/>
                </a:cubicBezTo>
                <a:cubicBezTo>
                  <a:pt x="724814" y="1751267"/>
                  <a:pt x="722682" y="1747958"/>
                  <a:pt x="719722" y="1745666"/>
                </a:cubicBezTo>
                <a:cubicBezTo>
                  <a:pt x="713866" y="1741179"/>
                  <a:pt x="715044" y="1746812"/>
                  <a:pt x="714471" y="1749644"/>
                </a:cubicBezTo>
                <a:cubicBezTo>
                  <a:pt x="713102" y="1756391"/>
                  <a:pt x="709730" y="1753877"/>
                  <a:pt x="708043" y="1750472"/>
                </a:cubicBezTo>
                <a:cubicBezTo>
                  <a:pt x="705752" y="1745857"/>
                  <a:pt x="705465" y="1740192"/>
                  <a:pt x="702982" y="1735737"/>
                </a:cubicBezTo>
                <a:cubicBezTo>
                  <a:pt x="701041" y="1732236"/>
                  <a:pt x="697032" y="1729913"/>
                  <a:pt x="693944" y="1727049"/>
                </a:cubicBezTo>
                <a:cubicBezTo>
                  <a:pt x="693276" y="1730517"/>
                  <a:pt x="692735" y="1734018"/>
                  <a:pt x="691908" y="1737455"/>
                </a:cubicBezTo>
                <a:cubicBezTo>
                  <a:pt x="691525" y="1739110"/>
                  <a:pt x="690635" y="1740670"/>
                  <a:pt x="689966" y="1742261"/>
                </a:cubicBezTo>
                <a:cubicBezTo>
                  <a:pt x="688629" y="1741497"/>
                  <a:pt x="687134" y="1740892"/>
                  <a:pt x="686020" y="1739906"/>
                </a:cubicBezTo>
                <a:cubicBezTo>
                  <a:pt x="678446" y="1733127"/>
                  <a:pt x="678032" y="1726317"/>
                  <a:pt x="685066" y="1718488"/>
                </a:cubicBezTo>
                <a:cubicBezTo>
                  <a:pt x="686306" y="1717119"/>
                  <a:pt x="683951" y="1712473"/>
                  <a:pt x="683251" y="1709323"/>
                </a:cubicBezTo>
                <a:cubicBezTo>
                  <a:pt x="672049" y="1712632"/>
                  <a:pt x="667657" y="1701303"/>
                  <a:pt x="659638" y="1698534"/>
                </a:cubicBezTo>
                <a:cubicBezTo>
                  <a:pt x="652350" y="1696020"/>
                  <a:pt x="643088" y="1699998"/>
                  <a:pt x="636819" y="1692424"/>
                </a:cubicBezTo>
                <a:cubicBezTo>
                  <a:pt x="634560" y="1694460"/>
                  <a:pt x="631600" y="1696147"/>
                  <a:pt x="630263" y="1698661"/>
                </a:cubicBezTo>
                <a:cubicBezTo>
                  <a:pt x="629118" y="1700889"/>
                  <a:pt x="630932" y="1705217"/>
                  <a:pt x="629499" y="1706617"/>
                </a:cubicBezTo>
                <a:cubicBezTo>
                  <a:pt x="624885" y="1711168"/>
                  <a:pt x="619379" y="1714764"/>
                  <a:pt x="614224" y="1718743"/>
                </a:cubicBezTo>
                <a:cubicBezTo>
                  <a:pt x="619411" y="1722052"/>
                  <a:pt x="624853" y="1725076"/>
                  <a:pt x="629595" y="1728926"/>
                </a:cubicBezTo>
                <a:cubicBezTo>
                  <a:pt x="630550" y="1729722"/>
                  <a:pt x="629722" y="1735069"/>
                  <a:pt x="628226" y="1736023"/>
                </a:cubicBezTo>
                <a:cubicBezTo>
                  <a:pt x="624185" y="1738601"/>
                  <a:pt x="616547" y="1742675"/>
                  <a:pt x="615274" y="1741370"/>
                </a:cubicBezTo>
                <a:cubicBezTo>
                  <a:pt x="607859" y="1733700"/>
                  <a:pt x="606809" y="1743598"/>
                  <a:pt x="602862" y="1744839"/>
                </a:cubicBezTo>
                <a:cubicBezTo>
                  <a:pt x="597866" y="1746398"/>
                  <a:pt x="592742" y="1747862"/>
                  <a:pt x="587555" y="1748562"/>
                </a:cubicBezTo>
                <a:cubicBezTo>
                  <a:pt x="577880" y="1749899"/>
                  <a:pt x="568428" y="1747544"/>
                  <a:pt x="558531" y="1753558"/>
                </a:cubicBezTo>
                <a:cubicBezTo>
                  <a:pt x="551307" y="1757950"/>
                  <a:pt x="541313" y="1754259"/>
                  <a:pt x="534057" y="1746048"/>
                </a:cubicBezTo>
                <a:cubicBezTo>
                  <a:pt x="528011" y="1739206"/>
                  <a:pt x="529061" y="1725394"/>
                  <a:pt x="514867" y="1725362"/>
                </a:cubicBezTo>
                <a:cubicBezTo>
                  <a:pt x="513881" y="1725362"/>
                  <a:pt x="512226" y="1713905"/>
                  <a:pt x="512130" y="1707763"/>
                </a:cubicBezTo>
                <a:cubicBezTo>
                  <a:pt x="512035" y="1701207"/>
                  <a:pt x="511271" y="1697452"/>
                  <a:pt x="503156" y="1697802"/>
                </a:cubicBezTo>
                <a:cubicBezTo>
                  <a:pt x="494754" y="1698152"/>
                  <a:pt x="491731" y="1692201"/>
                  <a:pt x="488962" y="1684499"/>
                </a:cubicBezTo>
                <a:cubicBezTo>
                  <a:pt x="486511" y="1677625"/>
                  <a:pt x="478810" y="1671929"/>
                  <a:pt x="470981" y="1675939"/>
                </a:cubicBezTo>
                <a:cubicBezTo>
                  <a:pt x="464075" y="1679503"/>
                  <a:pt x="458920" y="1685040"/>
                  <a:pt x="452905" y="1675588"/>
                </a:cubicBezTo>
                <a:cubicBezTo>
                  <a:pt x="445999" y="1687777"/>
                  <a:pt x="438425" y="1678134"/>
                  <a:pt x="432473" y="1675143"/>
                </a:cubicBezTo>
                <a:cubicBezTo>
                  <a:pt x="426236" y="1671992"/>
                  <a:pt x="420984" y="1666200"/>
                  <a:pt x="416561" y="1660567"/>
                </a:cubicBezTo>
                <a:cubicBezTo>
                  <a:pt x="414842" y="1658371"/>
                  <a:pt x="416561" y="1653438"/>
                  <a:pt x="416720" y="1649747"/>
                </a:cubicBezTo>
                <a:cubicBezTo>
                  <a:pt x="419362" y="1650829"/>
                  <a:pt x="422449" y="1653375"/>
                  <a:pt x="424613" y="1652738"/>
                </a:cubicBezTo>
                <a:cubicBezTo>
                  <a:pt x="436228" y="1649301"/>
                  <a:pt x="447686" y="1645164"/>
                  <a:pt x="459047" y="1640963"/>
                </a:cubicBezTo>
                <a:cubicBezTo>
                  <a:pt x="460192" y="1640550"/>
                  <a:pt x="461052" y="1638004"/>
                  <a:pt x="461179" y="1636380"/>
                </a:cubicBezTo>
                <a:cubicBezTo>
                  <a:pt x="461593" y="1631447"/>
                  <a:pt x="452173" y="1626897"/>
                  <a:pt x="461593" y="1621264"/>
                </a:cubicBezTo>
                <a:cubicBezTo>
                  <a:pt x="466240" y="1618495"/>
                  <a:pt x="468944" y="1612512"/>
                  <a:pt x="482979" y="1616649"/>
                </a:cubicBezTo>
                <a:cubicBezTo>
                  <a:pt x="495104" y="1623842"/>
                  <a:pt x="500578" y="1620786"/>
                  <a:pt x="500164" y="1619068"/>
                </a:cubicBezTo>
                <a:cubicBezTo>
                  <a:pt x="499018" y="1614008"/>
                  <a:pt x="497205" y="1606879"/>
                  <a:pt x="488707" y="1611430"/>
                </a:cubicBezTo>
                <a:cubicBezTo>
                  <a:pt x="487657" y="1612003"/>
                  <a:pt x="485588" y="1612321"/>
                  <a:pt x="484920" y="1611716"/>
                </a:cubicBezTo>
                <a:cubicBezTo>
                  <a:pt x="480942" y="1608120"/>
                  <a:pt x="475819" y="1604174"/>
                  <a:pt x="473177" y="1611016"/>
                </a:cubicBezTo>
                <a:cubicBezTo>
                  <a:pt x="471999" y="1614040"/>
                  <a:pt x="476996" y="1620468"/>
                  <a:pt x="480561" y="1623905"/>
                </a:cubicBezTo>
                <a:cubicBezTo>
                  <a:pt x="482597" y="1625847"/>
                  <a:pt x="487466" y="1624828"/>
                  <a:pt x="482948" y="1616681"/>
                </a:cubicBezTo>
                <a:cubicBezTo>
                  <a:pt x="472127" y="1602965"/>
                  <a:pt x="474450" y="1594467"/>
                  <a:pt x="465412" y="1597268"/>
                </a:cubicBezTo>
                <a:cubicBezTo>
                  <a:pt x="459652" y="1599050"/>
                  <a:pt x="454719" y="1603538"/>
                  <a:pt x="447877" y="1602551"/>
                </a:cubicBezTo>
                <a:cubicBezTo>
                  <a:pt x="447113" y="1602423"/>
                  <a:pt x="445999" y="1604683"/>
                  <a:pt x="445044" y="1605861"/>
                </a:cubicBezTo>
                <a:cubicBezTo>
                  <a:pt x="446635" y="1606593"/>
                  <a:pt x="448163" y="1607802"/>
                  <a:pt x="449786" y="1607929"/>
                </a:cubicBezTo>
                <a:cubicBezTo>
                  <a:pt x="456851" y="1608470"/>
                  <a:pt x="457201" y="1613308"/>
                  <a:pt x="454400" y="1617254"/>
                </a:cubicBezTo>
                <a:cubicBezTo>
                  <a:pt x="451504" y="1621296"/>
                  <a:pt x="448004" y="1627565"/>
                  <a:pt x="441161" y="1624255"/>
                </a:cubicBezTo>
                <a:cubicBezTo>
                  <a:pt x="435656" y="1621614"/>
                  <a:pt x="429832" y="1618591"/>
                  <a:pt x="425758" y="1614231"/>
                </a:cubicBezTo>
                <a:cubicBezTo>
                  <a:pt x="420730" y="1608820"/>
                  <a:pt x="415288" y="1606975"/>
                  <a:pt x="408541" y="1608025"/>
                </a:cubicBezTo>
                <a:cubicBezTo>
                  <a:pt x="394920" y="1610157"/>
                  <a:pt x="389669" y="1601883"/>
                  <a:pt x="384864" y="1591062"/>
                </a:cubicBezTo>
                <a:cubicBezTo>
                  <a:pt x="382031" y="1584697"/>
                  <a:pt x="385723" y="1585366"/>
                  <a:pt x="388842" y="1585589"/>
                </a:cubicBezTo>
                <a:cubicBezTo>
                  <a:pt x="397498" y="1586193"/>
                  <a:pt x="402685" y="1582342"/>
                  <a:pt x="405041" y="1574227"/>
                </a:cubicBezTo>
                <a:cubicBezTo>
                  <a:pt x="414238" y="1575246"/>
                  <a:pt x="422513" y="1575277"/>
                  <a:pt x="424931" y="1563184"/>
                </a:cubicBezTo>
                <a:cubicBezTo>
                  <a:pt x="425408" y="1560797"/>
                  <a:pt x="430310" y="1559270"/>
                  <a:pt x="447240" y="1569485"/>
                </a:cubicBezTo>
                <a:cubicBezTo>
                  <a:pt x="460988" y="1568721"/>
                  <a:pt x="451027" y="1557869"/>
                  <a:pt x="438679" y="1557487"/>
                </a:cubicBezTo>
                <a:cubicBezTo>
                  <a:pt x="436866" y="1557424"/>
                  <a:pt x="434447" y="1558760"/>
                  <a:pt x="433333" y="1560256"/>
                </a:cubicBezTo>
                <a:cubicBezTo>
                  <a:pt x="432442" y="1561433"/>
                  <a:pt x="432378" y="1564743"/>
                  <a:pt x="433269" y="1565507"/>
                </a:cubicBezTo>
                <a:cubicBezTo>
                  <a:pt x="441384" y="1572254"/>
                  <a:pt x="449786" y="1578651"/>
                  <a:pt x="458220" y="1584984"/>
                </a:cubicBezTo>
                <a:cubicBezTo>
                  <a:pt x="458347" y="1585079"/>
                  <a:pt x="460224" y="1582820"/>
                  <a:pt x="447209" y="1569517"/>
                </a:cubicBezTo>
                <a:cubicBezTo>
                  <a:pt x="432601" y="1552586"/>
                  <a:pt x="435656" y="1546030"/>
                  <a:pt x="426363" y="1545999"/>
                </a:cubicBezTo>
                <a:cubicBezTo>
                  <a:pt x="418725" y="1545967"/>
                  <a:pt x="419330" y="1546030"/>
                  <a:pt x="415957" y="1556946"/>
                </a:cubicBezTo>
                <a:cubicBezTo>
                  <a:pt x="414015" y="1563248"/>
                  <a:pt x="408796" y="1568531"/>
                  <a:pt x="405041" y="1574259"/>
                </a:cubicBezTo>
                <a:cubicBezTo>
                  <a:pt x="395620" y="1571936"/>
                  <a:pt x="379295" y="1561052"/>
                  <a:pt x="371275" y="1551759"/>
                </a:cubicBezTo>
                <a:cubicBezTo>
                  <a:pt x="374075" y="1551759"/>
                  <a:pt x="376940" y="1551441"/>
                  <a:pt x="379708" y="1551823"/>
                </a:cubicBezTo>
                <a:cubicBezTo>
                  <a:pt x="392024" y="1553573"/>
                  <a:pt x="395652" y="1551122"/>
                  <a:pt x="393552" y="1541257"/>
                </a:cubicBezTo>
                <a:cubicBezTo>
                  <a:pt x="393011" y="1538774"/>
                  <a:pt x="389510" y="1535274"/>
                  <a:pt x="387219" y="1535147"/>
                </a:cubicBezTo>
                <a:cubicBezTo>
                  <a:pt x="374298" y="1534510"/>
                  <a:pt x="365897" y="1526649"/>
                  <a:pt x="357463" y="1518375"/>
                </a:cubicBezTo>
                <a:cubicBezTo>
                  <a:pt x="354980" y="1515924"/>
                  <a:pt x="351893" y="1513792"/>
                  <a:pt x="348711" y="1512456"/>
                </a:cubicBezTo>
                <a:cubicBezTo>
                  <a:pt x="334740" y="1506632"/>
                  <a:pt x="329394" y="1506855"/>
                  <a:pt x="317141" y="1513060"/>
                </a:cubicBezTo>
                <a:cubicBezTo>
                  <a:pt x="309376" y="1516975"/>
                  <a:pt x="300624" y="1519775"/>
                  <a:pt x="294259" y="1525313"/>
                </a:cubicBezTo>
                <a:cubicBezTo>
                  <a:pt x="288180" y="1530596"/>
                  <a:pt x="281815" y="1529959"/>
                  <a:pt x="276151" y="1528782"/>
                </a:cubicBezTo>
                <a:cubicBezTo>
                  <a:pt x="270868" y="1527668"/>
                  <a:pt x="261161" y="1528368"/>
                  <a:pt x="268577" y="1515065"/>
                </a:cubicBezTo>
                <a:cubicBezTo>
                  <a:pt x="274178" y="1505040"/>
                  <a:pt x="273859" y="1492438"/>
                  <a:pt x="286971" y="1486519"/>
                </a:cubicBezTo>
                <a:cubicBezTo>
                  <a:pt x="293877" y="1483400"/>
                  <a:pt x="294864" y="1477449"/>
                  <a:pt x="288180" y="1471052"/>
                </a:cubicBezTo>
                <a:cubicBezTo>
                  <a:pt x="283853" y="1466915"/>
                  <a:pt x="280861" y="1461123"/>
                  <a:pt x="278156" y="1455648"/>
                </a:cubicBezTo>
                <a:cubicBezTo>
                  <a:pt x="272523" y="1444160"/>
                  <a:pt x="274814" y="1440755"/>
                  <a:pt x="287926" y="1439164"/>
                </a:cubicBezTo>
                <a:cubicBezTo>
                  <a:pt x="291363" y="1438750"/>
                  <a:pt x="294673" y="1437413"/>
                  <a:pt x="298046" y="1436522"/>
                </a:cubicBezTo>
                <a:cubicBezTo>
                  <a:pt x="296137" y="1432671"/>
                  <a:pt x="294959" y="1428057"/>
                  <a:pt x="292095" y="1425097"/>
                </a:cubicBezTo>
                <a:cubicBezTo>
                  <a:pt x="287099" y="1419910"/>
                  <a:pt x="281689" y="1414468"/>
                  <a:pt x="275356" y="1411413"/>
                </a:cubicBezTo>
                <a:cubicBezTo>
                  <a:pt x="266062" y="1406925"/>
                  <a:pt x="255847" y="1404125"/>
                  <a:pt x="245854" y="1401292"/>
                </a:cubicBezTo>
                <a:cubicBezTo>
                  <a:pt x="243021" y="1400497"/>
                  <a:pt x="239489" y="1401992"/>
                  <a:pt x="236339" y="1402692"/>
                </a:cubicBezTo>
                <a:cubicBezTo>
                  <a:pt x="235575" y="1402852"/>
                  <a:pt x="235033" y="1403997"/>
                  <a:pt x="234333" y="1404602"/>
                </a:cubicBezTo>
                <a:cubicBezTo>
                  <a:pt x="219472" y="1417364"/>
                  <a:pt x="203432" y="1425956"/>
                  <a:pt x="182618" y="1422742"/>
                </a:cubicBezTo>
                <a:cubicBezTo>
                  <a:pt x="175999" y="1421724"/>
                  <a:pt x="168425" y="1420228"/>
                  <a:pt x="161392" y="1425861"/>
                </a:cubicBezTo>
                <a:cubicBezTo>
                  <a:pt x="159355" y="1427516"/>
                  <a:pt x="150412" y="1422965"/>
                  <a:pt x="146752" y="1419210"/>
                </a:cubicBezTo>
                <a:cubicBezTo>
                  <a:pt x="144843" y="1417268"/>
                  <a:pt x="146529" y="1410235"/>
                  <a:pt x="148566" y="1406607"/>
                </a:cubicBezTo>
                <a:cubicBezTo>
                  <a:pt x="149839" y="1404347"/>
                  <a:pt x="152004" y="1397060"/>
                  <a:pt x="158305" y="1403170"/>
                </a:cubicBezTo>
                <a:cubicBezTo>
                  <a:pt x="161964" y="1406734"/>
                  <a:pt x="167120" y="1408803"/>
                  <a:pt x="171767" y="1411221"/>
                </a:cubicBezTo>
                <a:cubicBezTo>
                  <a:pt x="175490" y="1413163"/>
                  <a:pt x="179468" y="1414627"/>
                  <a:pt x="183319" y="1416313"/>
                </a:cubicBezTo>
                <a:cubicBezTo>
                  <a:pt x="184114" y="1410076"/>
                  <a:pt x="185228" y="1403838"/>
                  <a:pt x="185356" y="1397600"/>
                </a:cubicBezTo>
                <a:cubicBezTo>
                  <a:pt x="185388" y="1396550"/>
                  <a:pt x="181282" y="1394705"/>
                  <a:pt x="178895" y="1394386"/>
                </a:cubicBezTo>
                <a:cubicBezTo>
                  <a:pt x="170016" y="1393209"/>
                  <a:pt x="158431" y="1398619"/>
                  <a:pt x="154963" y="1384011"/>
                </a:cubicBezTo>
                <a:cubicBezTo>
                  <a:pt x="154868" y="1383629"/>
                  <a:pt x="141724" y="1384521"/>
                  <a:pt x="141310" y="1386367"/>
                </a:cubicBezTo>
                <a:cubicBezTo>
                  <a:pt x="138923" y="1396614"/>
                  <a:pt x="131350" y="1405238"/>
                  <a:pt x="123711" y="1404379"/>
                </a:cubicBezTo>
                <a:cubicBezTo>
                  <a:pt x="116233" y="1403520"/>
                  <a:pt x="109613" y="1393686"/>
                  <a:pt x="103089" y="1387321"/>
                </a:cubicBezTo>
                <a:cubicBezTo>
                  <a:pt x="101593" y="1385857"/>
                  <a:pt x="100766" y="1381020"/>
                  <a:pt x="101784" y="1380097"/>
                </a:cubicBezTo>
                <a:cubicBezTo>
                  <a:pt x="110981" y="1371600"/>
                  <a:pt x="105794" y="1360811"/>
                  <a:pt x="106748" y="1351137"/>
                </a:cubicBezTo>
                <a:cubicBezTo>
                  <a:pt x="107671" y="1341812"/>
                  <a:pt x="103216" y="1329146"/>
                  <a:pt x="120688" y="1332392"/>
                </a:cubicBezTo>
                <a:cubicBezTo>
                  <a:pt x="124475" y="1318708"/>
                  <a:pt x="142870" y="1318326"/>
                  <a:pt x="146275" y="1304259"/>
                </a:cubicBezTo>
                <a:cubicBezTo>
                  <a:pt x="164447" y="1304991"/>
                  <a:pt x="164702" y="1305182"/>
                  <a:pt x="163142" y="1319758"/>
                </a:cubicBezTo>
                <a:cubicBezTo>
                  <a:pt x="162951" y="1321508"/>
                  <a:pt x="163110" y="1323831"/>
                  <a:pt x="162092" y="1324850"/>
                </a:cubicBezTo>
                <a:cubicBezTo>
                  <a:pt x="153213" y="1333665"/>
                  <a:pt x="161933" y="1331246"/>
                  <a:pt x="166547" y="1332519"/>
                </a:cubicBezTo>
                <a:cubicBezTo>
                  <a:pt x="177909" y="1335638"/>
                  <a:pt x="182491" y="1321667"/>
                  <a:pt x="189843" y="1321922"/>
                </a:cubicBezTo>
                <a:cubicBezTo>
                  <a:pt x="205755" y="1322495"/>
                  <a:pt x="202541" y="1313043"/>
                  <a:pt x="205468" y="1301236"/>
                </a:cubicBezTo>
                <a:cubicBezTo>
                  <a:pt x="206646" y="1299231"/>
                  <a:pt x="204609" y="1300440"/>
                  <a:pt x="202573" y="1301649"/>
                </a:cubicBezTo>
                <a:cubicBezTo>
                  <a:pt x="203432" y="1302509"/>
                  <a:pt x="204546" y="1304291"/>
                  <a:pt x="205151" y="1304132"/>
                </a:cubicBezTo>
                <a:cubicBezTo>
                  <a:pt x="207951" y="1303368"/>
                  <a:pt x="210624" y="1302095"/>
                  <a:pt x="213329" y="1300981"/>
                </a:cubicBezTo>
                <a:cubicBezTo>
                  <a:pt x="211897" y="1300185"/>
                  <a:pt x="210497" y="1299422"/>
                  <a:pt x="205436" y="1301267"/>
                </a:cubicBezTo>
                <a:cubicBezTo>
                  <a:pt x="199772" y="1304291"/>
                  <a:pt x="194680" y="1304800"/>
                  <a:pt x="194553" y="1304227"/>
                </a:cubicBezTo>
                <a:cubicBezTo>
                  <a:pt x="191593" y="1290479"/>
                  <a:pt x="180741" y="1292039"/>
                  <a:pt x="171671" y="1293566"/>
                </a:cubicBezTo>
                <a:cubicBezTo>
                  <a:pt x="167343" y="1294298"/>
                  <a:pt x="163556" y="1303272"/>
                  <a:pt x="163015" y="1291084"/>
                </a:cubicBezTo>
                <a:cubicBezTo>
                  <a:pt x="162792" y="1286214"/>
                  <a:pt x="161009" y="1281409"/>
                  <a:pt x="159928" y="1276572"/>
                </a:cubicBezTo>
                <a:cubicBezTo>
                  <a:pt x="157254" y="1281027"/>
                  <a:pt x="155281" y="1286183"/>
                  <a:pt x="151717" y="1289747"/>
                </a:cubicBezTo>
                <a:cubicBezTo>
                  <a:pt x="147452" y="1294044"/>
                  <a:pt x="145352" y="1298403"/>
                  <a:pt x="146275" y="1304291"/>
                </a:cubicBezTo>
                <a:cubicBezTo>
                  <a:pt x="140387" y="1305118"/>
                  <a:pt x="136568" y="1302127"/>
                  <a:pt x="131795" y="1298817"/>
                </a:cubicBezTo>
                <a:cubicBezTo>
                  <a:pt x="118206" y="1289429"/>
                  <a:pt x="104489" y="1279595"/>
                  <a:pt x="86126" y="1281504"/>
                </a:cubicBezTo>
                <a:cubicBezTo>
                  <a:pt x="81416" y="1281982"/>
                  <a:pt x="75911" y="1279499"/>
                  <a:pt x="71487" y="1277049"/>
                </a:cubicBezTo>
                <a:cubicBezTo>
                  <a:pt x="66459" y="1274248"/>
                  <a:pt x="62321" y="1267406"/>
                  <a:pt x="57580" y="1267183"/>
                </a:cubicBezTo>
                <a:cubicBezTo>
                  <a:pt x="53824" y="1267024"/>
                  <a:pt x="49783" y="1274248"/>
                  <a:pt x="45805" y="1278131"/>
                </a:cubicBezTo>
                <a:cubicBezTo>
                  <a:pt x="44564" y="1279341"/>
                  <a:pt x="43195" y="1280391"/>
                  <a:pt x="41890" y="1281536"/>
                </a:cubicBezTo>
                <a:cubicBezTo>
                  <a:pt x="41031" y="1279118"/>
                  <a:pt x="39854" y="1276731"/>
                  <a:pt x="39440" y="1274248"/>
                </a:cubicBezTo>
                <a:cubicBezTo>
                  <a:pt x="39026" y="1271543"/>
                  <a:pt x="40299" y="1268170"/>
                  <a:pt x="39153" y="1266038"/>
                </a:cubicBezTo>
                <a:cubicBezTo>
                  <a:pt x="36798" y="1261805"/>
                  <a:pt x="33298" y="1258209"/>
                  <a:pt x="30275" y="1254326"/>
                </a:cubicBezTo>
                <a:cubicBezTo>
                  <a:pt x="27665" y="1257890"/>
                  <a:pt x="24832" y="1261296"/>
                  <a:pt x="22636" y="1265083"/>
                </a:cubicBezTo>
                <a:cubicBezTo>
                  <a:pt x="21841" y="1266451"/>
                  <a:pt x="22509" y="1268711"/>
                  <a:pt x="22509" y="1270557"/>
                </a:cubicBezTo>
                <a:cubicBezTo>
                  <a:pt x="20313" y="1269284"/>
                  <a:pt x="18086" y="1268011"/>
                  <a:pt x="15890" y="1266738"/>
                </a:cubicBezTo>
                <a:cubicBezTo>
                  <a:pt x="12898" y="1264988"/>
                  <a:pt x="12771" y="1261900"/>
                  <a:pt x="14171" y="1259005"/>
                </a:cubicBezTo>
                <a:cubicBezTo>
                  <a:pt x="18022" y="1251112"/>
                  <a:pt x="20249" y="1243124"/>
                  <a:pt x="11243" y="1236791"/>
                </a:cubicBezTo>
                <a:cubicBezTo>
                  <a:pt x="11880" y="1235200"/>
                  <a:pt x="12452" y="1233577"/>
                  <a:pt x="13184" y="1232049"/>
                </a:cubicBezTo>
                <a:cubicBezTo>
                  <a:pt x="15062" y="1228198"/>
                  <a:pt x="17035" y="1224411"/>
                  <a:pt x="18977" y="1220592"/>
                </a:cubicBezTo>
                <a:cubicBezTo>
                  <a:pt x="20154" y="1224284"/>
                  <a:pt x="21491" y="1227912"/>
                  <a:pt x="22413" y="1231635"/>
                </a:cubicBezTo>
                <a:cubicBezTo>
                  <a:pt x="22859" y="1233386"/>
                  <a:pt x="21777" y="1235741"/>
                  <a:pt x="22604" y="1237077"/>
                </a:cubicBezTo>
                <a:cubicBezTo>
                  <a:pt x="24927" y="1240801"/>
                  <a:pt x="27856" y="1244174"/>
                  <a:pt x="30561" y="1247675"/>
                </a:cubicBezTo>
                <a:cubicBezTo>
                  <a:pt x="33489" y="1244524"/>
                  <a:pt x="37148" y="1241756"/>
                  <a:pt x="39153" y="1238064"/>
                </a:cubicBezTo>
                <a:cubicBezTo>
                  <a:pt x="41349" y="1234086"/>
                  <a:pt x="35685" y="1226448"/>
                  <a:pt x="44977" y="1232304"/>
                </a:cubicBezTo>
                <a:cubicBezTo>
                  <a:pt x="44977" y="1240896"/>
                  <a:pt x="44628" y="1242806"/>
                  <a:pt x="45073" y="1244492"/>
                </a:cubicBezTo>
                <a:cubicBezTo>
                  <a:pt x="45868" y="1247484"/>
                  <a:pt x="47109" y="1250348"/>
                  <a:pt x="48191" y="1253276"/>
                </a:cubicBezTo>
                <a:cubicBezTo>
                  <a:pt x="50738" y="1250730"/>
                  <a:pt x="55033" y="1248439"/>
                  <a:pt x="55511" y="1245543"/>
                </a:cubicBezTo>
                <a:cubicBezTo>
                  <a:pt x="56466" y="1239623"/>
                  <a:pt x="55543" y="1233354"/>
                  <a:pt x="54939" y="1227244"/>
                </a:cubicBezTo>
                <a:cubicBezTo>
                  <a:pt x="54875" y="1226543"/>
                  <a:pt x="51915" y="1225461"/>
                  <a:pt x="50451" y="1225684"/>
                </a:cubicBezTo>
                <a:cubicBezTo>
                  <a:pt x="48542" y="1225939"/>
                  <a:pt x="45518" y="1227084"/>
                  <a:pt x="45264" y="1228294"/>
                </a:cubicBezTo>
                <a:cubicBezTo>
                  <a:pt x="44564" y="1231763"/>
                  <a:pt x="45009" y="1235486"/>
                  <a:pt x="45009" y="1232304"/>
                </a:cubicBezTo>
                <a:cubicBezTo>
                  <a:pt x="46982" y="1222629"/>
                  <a:pt x="48446" y="1219160"/>
                  <a:pt x="50992" y="1216932"/>
                </a:cubicBezTo>
                <a:cubicBezTo>
                  <a:pt x="56148" y="1212477"/>
                  <a:pt x="60635" y="1211968"/>
                  <a:pt x="61908" y="1220592"/>
                </a:cubicBezTo>
                <a:cubicBezTo>
                  <a:pt x="63563" y="1231922"/>
                  <a:pt x="70501" y="1242360"/>
                  <a:pt x="67668" y="1254549"/>
                </a:cubicBezTo>
                <a:cubicBezTo>
                  <a:pt x="67382" y="1255790"/>
                  <a:pt x="69228" y="1257540"/>
                  <a:pt x="70055" y="1259036"/>
                </a:cubicBezTo>
                <a:cubicBezTo>
                  <a:pt x="71073" y="1256840"/>
                  <a:pt x="72505" y="1254740"/>
                  <a:pt x="73047" y="1252449"/>
                </a:cubicBezTo>
                <a:cubicBezTo>
                  <a:pt x="73970" y="1248502"/>
                  <a:pt x="71041" y="1242806"/>
                  <a:pt x="78648" y="1242329"/>
                </a:cubicBezTo>
                <a:cubicBezTo>
                  <a:pt x="82690" y="1242074"/>
                  <a:pt x="90136" y="1244779"/>
                  <a:pt x="89500" y="1238223"/>
                </a:cubicBezTo>
                <a:cubicBezTo>
                  <a:pt x="88768" y="1230299"/>
                  <a:pt x="96565" y="1219828"/>
                  <a:pt x="84376" y="1214291"/>
                </a:cubicBezTo>
                <a:cubicBezTo>
                  <a:pt x="88768" y="1204202"/>
                  <a:pt x="95037" y="1208785"/>
                  <a:pt x="101625" y="1211650"/>
                </a:cubicBezTo>
                <a:cubicBezTo>
                  <a:pt x="106112" y="1213591"/>
                  <a:pt x="108213" y="1211681"/>
                  <a:pt x="106780" y="1207799"/>
                </a:cubicBezTo>
                <a:cubicBezTo>
                  <a:pt x="105285" y="1203757"/>
                  <a:pt x="102230" y="1200129"/>
                  <a:pt x="101498" y="1196024"/>
                </a:cubicBezTo>
                <a:cubicBezTo>
                  <a:pt x="100798" y="1192109"/>
                  <a:pt x="99397" y="1186285"/>
                  <a:pt x="107003" y="1186094"/>
                </a:cubicBezTo>
                <a:cubicBezTo>
                  <a:pt x="111713" y="1185999"/>
                  <a:pt x="113719" y="1184821"/>
                  <a:pt x="109135" y="1180461"/>
                </a:cubicBezTo>
                <a:cubicBezTo>
                  <a:pt x="99397" y="1171168"/>
                  <a:pt x="98856" y="1169864"/>
                  <a:pt x="108149" y="1164072"/>
                </a:cubicBezTo>
                <a:cubicBezTo>
                  <a:pt x="113973" y="1160475"/>
                  <a:pt x="112095" y="1156561"/>
                  <a:pt x="112255" y="1152551"/>
                </a:cubicBezTo>
                <a:cubicBezTo>
                  <a:pt x="112318" y="1151024"/>
                  <a:pt x="109740" y="1147937"/>
                  <a:pt x="108658" y="1148064"/>
                </a:cubicBezTo>
                <a:cubicBezTo>
                  <a:pt x="104744" y="1148478"/>
                  <a:pt x="100925" y="1149974"/>
                  <a:pt x="97043" y="1151024"/>
                </a:cubicBezTo>
                <a:cubicBezTo>
                  <a:pt x="98888" y="1141572"/>
                  <a:pt x="85458" y="1134539"/>
                  <a:pt x="92873" y="1124291"/>
                </a:cubicBezTo>
                <a:cubicBezTo>
                  <a:pt x="93191" y="1123845"/>
                  <a:pt x="94656" y="1124227"/>
                  <a:pt x="95610" y="1124227"/>
                </a:cubicBezTo>
                <a:cubicBezTo>
                  <a:pt x="96947" y="1126487"/>
                  <a:pt x="97902" y="1129096"/>
                  <a:pt x="99683" y="1130911"/>
                </a:cubicBezTo>
                <a:cubicBezTo>
                  <a:pt x="101561" y="1132852"/>
                  <a:pt x="106685" y="1138103"/>
                  <a:pt x="106271" y="1131738"/>
                </a:cubicBezTo>
                <a:cubicBezTo>
                  <a:pt x="105412" y="1117576"/>
                  <a:pt x="116965" y="1113216"/>
                  <a:pt x="123424" y="1104814"/>
                </a:cubicBezTo>
                <a:cubicBezTo>
                  <a:pt x="127340" y="1099754"/>
                  <a:pt x="128772" y="1105292"/>
                  <a:pt x="131444" y="1106374"/>
                </a:cubicBezTo>
                <a:cubicBezTo>
                  <a:pt x="136186" y="1108315"/>
                  <a:pt x="140546" y="1108156"/>
                  <a:pt x="140642" y="1101186"/>
                </a:cubicBezTo>
                <a:cubicBezTo>
                  <a:pt x="140706" y="1096508"/>
                  <a:pt x="140928" y="1091798"/>
                  <a:pt x="140578" y="1087152"/>
                </a:cubicBezTo>
                <a:cubicBezTo>
                  <a:pt x="140101" y="1081233"/>
                  <a:pt x="142647" y="1080023"/>
                  <a:pt x="148280" y="1078782"/>
                </a:cubicBezTo>
                <a:cubicBezTo>
                  <a:pt x="154963" y="1077286"/>
                  <a:pt x="157668" y="1068948"/>
                  <a:pt x="165815" y="1066688"/>
                </a:cubicBezTo>
                <a:cubicBezTo>
                  <a:pt x="169252" y="1065734"/>
                  <a:pt x="172626" y="1056727"/>
                  <a:pt x="179500" y="1053768"/>
                </a:cubicBezTo>
                <a:cubicBezTo>
                  <a:pt x="182587" y="1052431"/>
                  <a:pt x="184305" y="1046639"/>
                  <a:pt x="185451" y="1042566"/>
                </a:cubicBezTo>
                <a:cubicBezTo>
                  <a:pt x="186405" y="1039096"/>
                  <a:pt x="184592" y="1034736"/>
                  <a:pt x="185833" y="1031459"/>
                </a:cubicBezTo>
                <a:cubicBezTo>
                  <a:pt x="191847" y="1015292"/>
                  <a:pt x="190193" y="1015674"/>
                  <a:pt x="179309" y="1001448"/>
                </a:cubicBezTo>
                <a:cubicBezTo>
                  <a:pt x="172753" y="992887"/>
                  <a:pt x="157763" y="994319"/>
                  <a:pt x="156872" y="980412"/>
                </a:cubicBezTo>
                <a:cubicBezTo>
                  <a:pt x="156809" y="979425"/>
                  <a:pt x="152258" y="978725"/>
                  <a:pt x="149775" y="977930"/>
                </a:cubicBezTo>
                <a:cubicBezTo>
                  <a:pt x="146529" y="976880"/>
                  <a:pt x="144938" y="989036"/>
                  <a:pt x="140992" y="979171"/>
                </a:cubicBezTo>
                <a:cubicBezTo>
                  <a:pt x="140451" y="977834"/>
                  <a:pt x="144110" y="973729"/>
                  <a:pt x="146593" y="972456"/>
                </a:cubicBezTo>
                <a:cubicBezTo>
                  <a:pt x="159227" y="966027"/>
                  <a:pt x="161964" y="957944"/>
                  <a:pt x="151908" y="946964"/>
                </a:cubicBezTo>
                <a:cubicBezTo>
                  <a:pt x="166229" y="931307"/>
                  <a:pt x="149743" y="931148"/>
                  <a:pt x="141883" y="925133"/>
                </a:cubicBezTo>
                <a:cubicBezTo>
                  <a:pt x="133450" y="918672"/>
                  <a:pt x="130617" y="928251"/>
                  <a:pt x="130267" y="929906"/>
                </a:cubicBezTo>
                <a:cubicBezTo>
                  <a:pt x="128835" y="937099"/>
                  <a:pt x="129853" y="944737"/>
                  <a:pt x="129217" y="952120"/>
                </a:cubicBezTo>
                <a:cubicBezTo>
                  <a:pt x="128963" y="955175"/>
                  <a:pt x="127308" y="960108"/>
                  <a:pt x="125302" y="960649"/>
                </a:cubicBezTo>
                <a:cubicBezTo>
                  <a:pt x="119097" y="962367"/>
                  <a:pt x="120083" y="955621"/>
                  <a:pt x="117665" y="953043"/>
                </a:cubicBezTo>
                <a:cubicBezTo>
                  <a:pt x="108754" y="943527"/>
                  <a:pt x="116010" y="929461"/>
                  <a:pt x="107035" y="920582"/>
                </a:cubicBezTo>
                <a:cubicBezTo>
                  <a:pt x="106717" y="920263"/>
                  <a:pt x="108658" y="917718"/>
                  <a:pt x="109517" y="916190"/>
                </a:cubicBezTo>
                <a:cubicBezTo>
                  <a:pt x="111490" y="918068"/>
                  <a:pt x="113464" y="919977"/>
                  <a:pt x="115500" y="921791"/>
                </a:cubicBezTo>
                <a:cubicBezTo>
                  <a:pt x="117442" y="923510"/>
                  <a:pt x="119478" y="925133"/>
                  <a:pt x="121452" y="926788"/>
                </a:cubicBezTo>
                <a:cubicBezTo>
                  <a:pt x="122215" y="921473"/>
                  <a:pt x="123330" y="916190"/>
                  <a:pt x="123584" y="910875"/>
                </a:cubicBezTo>
                <a:cubicBezTo>
                  <a:pt x="123647" y="909157"/>
                  <a:pt x="121356" y="907343"/>
                  <a:pt x="120147" y="905592"/>
                </a:cubicBezTo>
                <a:cubicBezTo>
                  <a:pt x="118014" y="907184"/>
                  <a:pt x="116042" y="909220"/>
                  <a:pt x="113623" y="910239"/>
                </a:cubicBezTo>
                <a:cubicBezTo>
                  <a:pt x="112318" y="910780"/>
                  <a:pt x="110122" y="909889"/>
                  <a:pt x="108626" y="909093"/>
                </a:cubicBezTo>
                <a:cubicBezTo>
                  <a:pt x="108245" y="908902"/>
                  <a:pt x="108499" y="906197"/>
                  <a:pt x="109263" y="905370"/>
                </a:cubicBezTo>
                <a:cubicBezTo>
                  <a:pt x="112381" y="901901"/>
                  <a:pt x="116391" y="899068"/>
                  <a:pt x="118937" y="895249"/>
                </a:cubicBezTo>
                <a:cubicBezTo>
                  <a:pt x="121292" y="891749"/>
                  <a:pt x="124698" y="885416"/>
                  <a:pt x="123298" y="883538"/>
                </a:cubicBezTo>
                <a:cubicBezTo>
                  <a:pt x="116965" y="875009"/>
                  <a:pt x="124730" y="867594"/>
                  <a:pt x="125430" y="853018"/>
                </a:cubicBezTo>
                <a:cubicBezTo>
                  <a:pt x="125334" y="850631"/>
                  <a:pt x="124284" y="852509"/>
                  <a:pt x="123807" y="854577"/>
                </a:cubicBezTo>
                <a:cubicBezTo>
                  <a:pt x="123424" y="856232"/>
                  <a:pt x="123743" y="858047"/>
                  <a:pt x="123743" y="859797"/>
                </a:cubicBezTo>
                <a:cubicBezTo>
                  <a:pt x="125621" y="858492"/>
                  <a:pt x="128517" y="857537"/>
                  <a:pt x="129089" y="855819"/>
                </a:cubicBezTo>
                <a:cubicBezTo>
                  <a:pt x="129726" y="853846"/>
                  <a:pt x="128294" y="851204"/>
                  <a:pt x="125430" y="853018"/>
                </a:cubicBezTo>
                <a:cubicBezTo>
                  <a:pt x="119733" y="858937"/>
                  <a:pt x="113081" y="862534"/>
                  <a:pt x="112732" y="855309"/>
                </a:cubicBezTo>
                <a:cubicBezTo>
                  <a:pt x="112381" y="848340"/>
                  <a:pt x="109581" y="840225"/>
                  <a:pt x="117601" y="834910"/>
                </a:cubicBezTo>
                <a:cubicBezTo>
                  <a:pt x="123424" y="831059"/>
                  <a:pt x="129057" y="826986"/>
                  <a:pt x="134786" y="823008"/>
                </a:cubicBezTo>
                <a:cubicBezTo>
                  <a:pt x="126734" y="817947"/>
                  <a:pt x="129376" y="809800"/>
                  <a:pt x="129503" y="802767"/>
                </a:cubicBezTo>
                <a:cubicBezTo>
                  <a:pt x="129695" y="793729"/>
                  <a:pt x="130999" y="784723"/>
                  <a:pt x="131858" y="775685"/>
                </a:cubicBezTo>
                <a:cubicBezTo>
                  <a:pt x="147580" y="777180"/>
                  <a:pt x="135805" y="759804"/>
                  <a:pt x="145288" y="756081"/>
                </a:cubicBezTo>
                <a:cubicBezTo>
                  <a:pt x="148439" y="754839"/>
                  <a:pt x="150858" y="749079"/>
                  <a:pt x="151558" y="745038"/>
                </a:cubicBezTo>
                <a:cubicBezTo>
                  <a:pt x="152353" y="740391"/>
                  <a:pt x="154327" y="736572"/>
                  <a:pt x="143984" y="739245"/>
                </a:cubicBezTo>
                <a:cubicBezTo>
                  <a:pt x="134436" y="741728"/>
                  <a:pt x="124762" y="719419"/>
                  <a:pt x="130617" y="710030"/>
                </a:cubicBezTo>
                <a:cubicBezTo>
                  <a:pt x="133036" y="706148"/>
                  <a:pt x="139242" y="704270"/>
                  <a:pt x="144079" y="702424"/>
                </a:cubicBezTo>
                <a:cubicBezTo>
                  <a:pt x="148152" y="700865"/>
                  <a:pt x="156395" y="701024"/>
                  <a:pt x="156491" y="699815"/>
                </a:cubicBezTo>
                <a:cubicBezTo>
                  <a:pt x="157223" y="691763"/>
                  <a:pt x="156427" y="683520"/>
                  <a:pt x="155599" y="675405"/>
                </a:cubicBezTo>
                <a:cubicBezTo>
                  <a:pt x="155568" y="674992"/>
                  <a:pt x="150158" y="673973"/>
                  <a:pt x="148439" y="675087"/>
                </a:cubicBezTo>
                <a:cubicBezTo>
                  <a:pt x="143888" y="677983"/>
                  <a:pt x="140355" y="682725"/>
                  <a:pt x="135614" y="685080"/>
                </a:cubicBezTo>
                <a:cubicBezTo>
                  <a:pt x="132941" y="686416"/>
                  <a:pt x="128389" y="685080"/>
                  <a:pt x="125271" y="683648"/>
                </a:cubicBezTo>
                <a:cubicBezTo>
                  <a:pt x="124093" y="683107"/>
                  <a:pt x="123424" y="677760"/>
                  <a:pt x="124570" y="676583"/>
                </a:cubicBezTo>
                <a:cubicBezTo>
                  <a:pt x="127117" y="673941"/>
                  <a:pt x="131890" y="670154"/>
                  <a:pt x="134118" y="671013"/>
                </a:cubicBezTo>
                <a:cubicBezTo>
                  <a:pt x="143029" y="674514"/>
                  <a:pt x="144588" y="668213"/>
                  <a:pt x="146052" y="662866"/>
                </a:cubicBezTo>
                <a:cubicBezTo>
                  <a:pt x="147707" y="656979"/>
                  <a:pt x="143697" y="649786"/>
                  <a:pt x="150030" y="644694"/>
                </a:cubicBezTo>
                <a:cubicBezTo>
                  <a:pt x="150126" y="644631"/>
                  <a:pt x="147198" y="640493"/>
                  <a:pt x="147103" y="640557"/>
                </a:cubicBezTo>
                <a:cubicBezTo>
                  <a:pt x="139115" y="645522"/>
                  <a:pt x="125811" y="645458"/>
                  <a:pt x="124316" y="656374"/>
                </a:cubicBezTo>
                <a:cubicBezTo>
                  <a:pt x="122820" y="667131"/>
                  <a:pt x="119765" y="673209"/>
                  <a:pt x="108913" y="675405"/>
                </a:cubicBezTo>
                <a:cubicBezTo>
                  <a:pt x="107608" y="675660"/>
                  <a:pt x="107512" y="681929"/>
                  <a:pt x="106844" y="685398"/>
                </a:cubicBezTo>
                <a:cubicBezTo>
                  <a:pt x="97647" y="683680"/>
                  <a:pt x="93892" y="687435"/>
                  <a:pt x="95578" y="696664"/>
                </a:cubicBezTo>
                <a:cubicBezTo>
                  <a:pt x="92778" y="696664"/>
                  <a:pt x="88036" y="695709"/>
                  <a:pt x="87463" y="696823"/>
                </a:cubicBezTo>
                <a:cubicBezTo>
                  <a:pt x="84758" y="702201"/>
                  <a:pt x="82976" y="708089"/>
                  <a:pt x="81257" y="713881"/>
                </a:cubicBezTo>
                <a:cubicBezTo>
                  <a:pt x="80048" y="717955"/>
                  <a:pt x="69005" y="718400"/>
                  <a:pt x="76802" y="725879"/>
                </a:cubicBezTo>
                <a:cubicBezTo>
                  <a:pt x="77406" y="726452"/>
                  <a:pt x="77152" y="728870"/>
                  <a:pt x="76452" y="729698"/>
                </a:cubicBezTo>
                <a:cubicBezTo>
                  <a:pt x="66140" y="741982"/>
                  <a:pt x="49878" y="750034"/>
                  <a:pt x="48478" y="768842"/>
                </a:cubicBezTo>
                <a:cubicBezTo>
                  <a:pt x="48446" y="769288"/>
                  <a:pt x="45073" y="769192"/>
                  <a:pt x="43481" y="769892"/>
                </a:cubicBezTo>
                <a:cubicBezTo>
                  <a:pt x="42018" y="770529"/>
                  <a:pt x="40840" y="771834"/>
                  <a:pt x="39503" y="772852"/>
                </a:cubicBezTo>
                <a:cubicBezTo>
                  <a:pt x="41031" y="773711"/>
                  <a:pt x="42431" y="774952"/>
                  <a:pt x="44086" y="775335"/>
                </a:cubicBezTo>
                <a:cubicBezTo>
                  <a:pt x="45868" y="775780"/>
                  <a:pt x="47968" y="774984"/>
                  <a:pt x="49655" y="775525"/>
                </a:cubicBezTo>
                <a:cubicBezTo>
                  <a:pt x="56116" y="777594"/>
                  <a:pt x="59871" y="762732"/>
                  <a:pt x="65950" y="771770"/>
                </a:cubicBezTo>
                <a:cubicBezTo>
                  <a:pt x="71964" y="780745"/>
                  <a:pt x="61272" y="786186"/>
                  <a:pt x="56339" y="788541"/>
                </a:cubicBezTo>
                <a:cubicBezTo>
                  <a:pt x="37657" y="797516"/>
                  <a:pt x="43067" y="812824"/>
                  <a:pt x="47587" y="824853"/>
                </a:cubicBezTo>
                <a:cubicBezTo>
                  <a:pt x="51183" y="834337"/>
                  <a:pt x="52584" y="844298"/>
                  <a:pt x="49432" y="851236"/>
                </a:cubicBezTo>
                <a:cubicBezTo>
                  <a:pt x="45613" y="859670"/>
                  <a:pt x="43036" y="864666"/>
                  <a:pt x="48860" y="873227"/>
                </a:cubicBezTo>
                <a:cubicBezTo>
                  <a:pt x="50992" y="876378"/>
                  <a:pt x="43290" y="886434"/>
                  <a:pt x="45454" y="889298"/>
                </a:cubicBezTo>
                <a:cubicBezTo>
                  <a:pt x="53188" y="899546"/>
                  <a:pt x="49974" y="910494"/>
                  <a:pt x="50387" y="921123"/>
                </a:cubicBezTo>
                <a:cubicBezTo>
                  <a:pt x="50769" y="930956"/>
                  <a:pt x="52233" y="941077"/>
                  <a:pt x="45105" y="949892"/>
                </a:cubicBezTo>
                <a:cubicBezTo>
                  <a:pt x="43163" y="952311"/>
                  <a:pt x="43641" y="956703"/>
                  <a:pt x="43004" y="960203"/>
                </a:cubicBezTo>
                <a:cubicBezTo>
                  <a:pt x="41031" y="956957"/>
                  <a:pt x="39026" y="953711"/>
                  <a:pt x="37053" y="950433"/>
                </a:cubicBezTo>
                <a:cubicBezTo>
                  <a:pt x="33011" y="943814"/>
                  <a:pt x="26614" y="944355"/>
                  <a:pt x="19932" y="944068"/>
                </a:cubicBezTo>
                <a:cubicBezTo>
                  <a:pt x="2141" y="943273"/>
                  <a:pt x="-628" y="940918"/>
                  <a:pt x="104" y="922778"/>
                </a:cubicBezTo>
                <a:cubicBezTo>
                  <a:pt x="1155" y="896331"/>
                  <a:pt x="73" y="868994"/>
                  <a:pt x="6756" y="843884"/>
                </a:cubicBezTo>
                <a:cubicBezTo>
                  <a:pt x="11275" y="826890"/>
                  <a:pt x="10606" y="806586"/>
                  <a:pt x="24927" y="792520"/>
                </a:cubicBezTo>
                <a:cubicBezTo>
                  <a:pt x="33234" y="784373"/>
                  <a:pt x="25946" y="777817"/>
                  <a:pt x="22445" y="770815"/>
                </a:cubicBezTo>
                <a:cubicBezTo>
                  <a:pt x="18277" y="762477"/>
                  <a:pt x="12548" y="754649"/>
                  <a:pt x="27760" y="749556"/>
                </a:cubicBezTo>
                <a:cubicBezTo>
                  <a:pt x="34507" y="747297"/>
                  <a:pt x="37817" y="738736"/>
                  <a:pt x="40172" y="729793"/>
                </a:cubicBezTo>
                <a:cubicBezTo>
                  <a:pt x="43418" y="717605"/>
                  <a:pt x="52965" y="707102"/>
                  <a:pt x="59744" y="695868"/>
                </a:cubicBezTo>
                <a:cubicBezTo>
                  <a:pt x="62449" y="691381"/>
                  <a:pt x="64518" y="686353"/>
                  <a:pt x="67859" y="682438"/>
                </a:cubicBezTo>
                <a:cubicBezTo>
                  <a:pt x="71009" y="678747"/>
                  <a:pt x="74351" y="676137"/>
                  <a:pt x="68432" y="672287"/>
                </a:cubicBezTo>
                <a:cubicBezTo>
                  <a:pt x="68114" y="672095"/>
                  <a:pt x="68273" y="670440"/>
                  <a:pt x="68369" y="670440"/>
                </a:cubicBezTo>
                <a:cubicBezTo>
                  <a:pt x="90646" y="666844"/>
                  <a:pt x="80621" y="652237"/>
                  <a:pt x="78616" y="640398"/>
                </a:cubicBezTo>
                <a:cubicBezTo>
                  <a:pt x="81512" y="635147"/>
                  <a:pt x="87972" y="656469"/>
                  <a:pt x="90709" y="638425"/>
                </a:cubicBezTo>
                <a:cubicBezTo>
                  <a:pt x="91569" y="632697"/>
                  <a:pt x="102357" y="628432"/>
                  <a:pt x="108594" y="623531"/>
                </a:cubicBezTo>
                <a:cubicBezTo>
                  <a:pt x="117951" y="633715"/>
                  <a:pt x="123456" y="621876"/>
                  <a:pt x="130299" y="619330"/>
                </a:cubicBezTo>
                <a:cubicBezTo>
                  <a:pt x="135932" y="617230"/>
                  <a:pt x="141278" y="613538"/>
                  <a:pt x="145829" y="609528"/>
                </a:cubicBezTo>
                <a:cubicBezTo>
                  <a:pt x="153913" y="602368"/>
                  <a:pt x="160278" y="593839"/>
                  <a:pt x="173007" y="592980"/>
                </a:cubicBezTo>
                <a:cubicBezTo>
                  <a:pt x="177081" y="592693"/>
                  <a:pt x="187169" y="590752"/>
                  <a:pt x="187456" y="580218"/>
                </a:cubicBezTo>
                <a:cubicBezTo>
                  <a:pt x="187520" y="578085"/>
                  <a:pt x="198276" y="576622"/>
                  <a:pt x="203782" y="574107"/>
                </a:cubicBezTo>
                <a:cubicBezTo>
                  <a:pt x="207601" y="572357"/>
                  <a:pt x="207314" y="570161"/>
                  <a:pt x="204705" y="566024"/>
                </a:cubicBezTo>
                <a:cubicBezTo>
                  <a:pt x="202096" y="561919"/>
                  <a:pt x="200663" y="554122"/>
                  <a:pt x="202859" y="550494"/>
                </a:cubicBezTo>
                <a:cubicBezTo>
                  <a:pt x="208492" y="541233"/>
                  <a:pt x="208524" y="534804"/>
                  <a:pt x="199803" y="527739"/>
                </a:cubicBezTo>
                <a:cubicBezTo>
                  <a:pt x="194234" y="523252"/>
                  <a:pt x="209861" y="514755"/>
                  <a:pt x="198563" y="511699"/>
                </a:cubicBezTo>
                <a:cubicBezTo>
                  <a:pt x="194680" y="510649"/>
                  <a:pt x="186278" y="522106"/>
                  <a:pt x="183860" y="520769"/>
                </a:cubicBezTo>
                <a:cubicBezTo>
                  <a:pt x="174853" y="515805"/>
                  <a:pt x="163110" y="517301"/>
                  <a:pt x="155982" y="507339"/>
                </a:cubicBezTo>
                <a:cubicBezTo>
                  <a:pt x="150794" y="500115"/>
                  <a:pt x="150062" y="494387"/>
                  <a:pt x="155218" y="487958"/>
                </a:cubicBezTo>
                <a:cubicBezTo>
                  <a:pt x="161105" y="480575"/>
                  <a:pt x="154422" y="470773"/>
                  <a:pt x="162347" y="462403"/>
                </a:cubicBezTo>
                <a:cubicBezTo>
                  <a:pt x="168138" y="456325"/>
                  <a:pt x="181982" y="458616"/>
                  <a:pt x="180582" y="445536"/>
                </a:cubicBezTo>
                <a:cubicBezTo>
                  <a:pt x="192548" y="442863"/>
                  <a:pt x="203241" y="436975"/>
                  <a:pt x="214475" y="432425"/>
                </a:cubicBezTo>
                <a:cubicBezTo>
                  <a:pt x="220363" y="430038"/>
                  <a:pt x="218835" y="428574"/>
                  <a:pt x="215621" y="425709"/>
                </a:cubicBezTo>
                <a:cubicBezTo>
                  <a:pt x="214920" y="425073"/>
                  <a:pt x="214379" y="424277"/>
                  <a:pt x="213616" y="423736"/>
                </a:cubicBezTo>
                <a:cubicBezTo>
                  <a:pt x="208014" y="419631"/>
                  <a:pt x="200218" y="416671"/>
                  <a:pt x="197512" y="411166"/>
                </a:cubicBezTo>
                <a:cubicBezTo>
                  <a:pt x="195603" y="407251"/>
                  <a:pt x="200918" y="400059"/>
                  <a:pt x="202254" y="394171"/>
                </a:cubicBezTo>
                <a:cubicBezTo>
                  <a:pt x="203050" y="390607"/>
                  <a:pt x="201745" y="386565"/>
                  <a:pt x="202604" y="383001"/>
                </a:cubicBezTo>
                <a:cubicBezTo>
                  <a:pt x="203368" y="379723"/>
                  <a:pt x="205342" y="374472"/>
                  <a:pt x="207442" y="374154"/>
                </a:cubicBezTo>
                <a:cubicBezTo>
                  <a:pt x="226122" y="371226"/>
                  <a:pt x="236052" y="354009"/>
                  <a:pt x="252633" y="347389"/>
                </a:cubicBezTo>
                <a:cubicBezTo>
                  <a:pt x="267113" y="341597"/>
                  <a:pt x="284330" y="342965"/>
                  <a:pt x="296360" y="330904"/>
                </a:cubicBezTo>
                <a:cubicBezTo>
                  <a:pt x="312495" y="333227"/>
                  <a:pt x="329584" y="325621"/>
                  <a:pt x="344988" y="335614"/>
                </a:cubicBezTo>
                <a:cubicBezTo>
                  <a:pt x="357590" y="326608"/>
                  <a:pt x="369588" y="340897"/>
                  <a:pt x="382063" y="336537"/>
                </a:cubicBezTo>
                <a:cubicBezTo>
                  <a:pt x="392056" y="348598"/>
                  <a:pt x="409560" y="335646"/>
                  <a:pt x="419521" y="347803"/>
                </a:cubicBezTo>
                <a:cubicBezTo>
                  <a:pt x="428400" y="344398"/>
                  <a:pt x="437820" y="341883"/>
                  <a:pt x="445999" y="337269"/>
                </a:cubicBezTo>
                <a:cubicBezTo>
                  <a:pt x="453478" y="333036"/>
                  <a:pt x="456946" y="325685"/>
                  <a:pt x="455737" y="316137"/>
                </a:cubicBezTo>
                <a:cubicBezTo>
                  <a:pt x="453446" y="297838"/>
                  <a:pt x="457520" y="280494"/>
                  <a:pt x="466940" y="264709"/>
                </a:cubicBezTo>
                <a:cubicBezTo>
                  <a:pt x="471936" y="256371"/>
                  <a:pt x="477283" y="247969"/>
                  <a:pt x="483870" y="240872"/>
                </a:cubicBezTo>
                <a:cubicBezTo>
                  <a:pt x="497682" y="226010"/>
                  <a:pt x="504397" y="205356"/>
                  <a:pt x="524542" y="195204"/>
                </a:cubicBezTo>
                <a:cubicBezTo>
                  <a:pt x="533230" y="190844"/>
                  <a:pt x="538131" y="179196"/>
                  <a:pt x="545100" y="171144"/>
                </a:cubicBezTo>
                <a:cubicBezTo>
                  <a:pt x="549461" y="166116"/>
                  <a:pt x="553852" y="159083"/>
                  <a:pt x="561682" y="167485"/>
                </a:cubicBezTo>
                <a:cubicBezTo>
                  <a:pt x="562127" y="167994"/>
                  <a:pt x="567155" y="165957"/>
                  <a:pt x="567919" y="164207"/>
                </a:cubicBezTo>
                <a:cubicBezTo>
                  <a:pt x="572820" y="152623"/>
                  <a:pt x="582399" y="150490"/>
                  <a:pt x="593315" y="150872"/>
                </a:cubicBezTo>
                <a:cubicBezTo>
                  <a:pt x="599871" y="151095"/>
                  <a:pt x="605249" y="147722"/>
                  <a:pt x="610914" y="146130"/>
                </a:cubicBezTo>
                <a:cubicBezTo>
                  <a:pt x="618870" y="143903"/>
                  <a:pt x="618902" y="140497"/>
                  <a:pt x="618775" y="134801"/>
                </a:cubicBezTo>
                <a:cubicBezTo>
                  <a:pt x="618584" y="128022"/>
                  <a:pt x="623898" y="126081"/>
                  <a:pt x="627495" y="129168"/>
                </a:cubicBezTo>
                <a:cubicBezTo>
                  <a:pt x="634560" y="135215"/>
                  <a:pt x="635896" y="133846"/>
                  <a:pt x="636023" y="125476"/>
                </a:cubicBezTo>
                <a:cubicBezTo>
                  <a:pt x="636023" y="124522"/>
                  <a:pt x="640988" y="122294"/>
                  <a:pt x="642898" y="122930"/>
                </a:cubicBezTo>
                <a:cubicBezTo>
                  <a:pt x="650249" y="125381"/>
                  <a:pt x="660433" y="126781"/>
                  <a:pt x="663870" y="132191"/>
                </a:cubicBezTo>
                <a:cubicBezTo>
                  <a:pt x="673068" y="146640"/>
                  <a:pt x="681628" y="135597"/>
                  <a:pt x="689457" y="132955"/>
                </a:cubicBezTo>
                <a:cubicBezTo>
                  <a:pt x="695217" y="131014"/>
                  <a:pt x="699545" y="124744"/>
                  <a:pt x="697541" y="117043"/>
                </a:cubicBezTo>
                <a:cubicBezTo>
                  <a:pt x="715521" y="117616"/>
                  <a:pt x="733025" y="117106"/>
                  <a:pt x="749605" y="107845"/>
                </a:cubicBezTo>
                <a:cubicBezTo>
                  <a:pt x="755334" y="104631"/>
                  <a:pt x="763800" y="106223"/>
                  <a:pt x="771024" y="105840"/>
                </a:cubicBezTo>
                <a:cubicBezTo>
                  <a:pt x="778152" y="105490"/>
                  <a:pt x="784486" y="105140"/>
                  <a:pt x="791455" y="100844"/>
                </a:cubicBezTo>
                <a:cubicBezTo>
                  <a:pt x="797152" y="97343"/>
                  <a:pt x="806253" y="89037"/>
                  <a:pt x="814623" y="99921"/>
                </a:cubicBezTo>
                <a:cubicBezTo>
                  <a:pt x="815800" y="101480"/>
                  <a:pt x="822325" y="100812"/>
                  <a:pt x="824934" y="99030"/>
                </a:cubicBezTo>
                <a:cubicBezTo>
                  <a:pt x="834323" y="92633"/>
                  <a:pt x="842788" y="92188"/>
                  <a:pt x="851890" y="99444"/>
                </a:cubicBezTo>
                <a:cubicBezTo>
                  <a:pt x="853640" y="100844"/>
                  <a:pt x="858064" y="101194"/>
                  <a:pt x="859750" y="99985"/>
                </a:cubicBezTo>
                <a:cubicBezTo>
                  <a:pt x="869648" y="92824"/>
                  <a:pt x="879704" y="104440"/>
                  <a:pt x="888584" y="99889"/>
                </a:cubicBezTo>
                <a:cubicBezTo>
                  <a:pt x="898672" y="94702"/>
                  <a:pt x="907647" y="87287"/>
                  <a:pt x="916716" y="80349"/>
                </a:cubicBezTo>
                <a:cubicBezTo>
                  <a:pt x="917575" y="79712"/>
                  <a:pt x="916558" y="74621"/>
                  <a:pt x="914966" y="73284"/>
                </a:cubicBezTo>
                <a:cubicBezTo>
                  <a:pt x="913248" y="71852"/>
                  <a:pt x="909747" y="71724"/>
                  <a:pt x="907232" y="72170"/>
                </a:cubicBezTo>
                <a:cubicBezTo>
                  <a:pt x="898449" y="73761"/>
                  <a:pt x="889952" y="84550"/>
                  <a:pt x="880945" y="72552"/>
                </a:cubicBezTo>
                <a:cubicBezTo>
                  <a:pt x="868915" y="76116"/>
                  <a:pt x="864111" y="63896"/>
                  <a:pt x="853862" y="60777"/>
                </a:cubicBezTo>
                <a:cubicBezTo>
                  <a:pt x="853449" y="60777"/>
                  <a:pt x="854277" y="60777"/>
                  <a:pt x="855104" y="60777"/>
                </a:cubicBezTo>
                <a:cubicBezTo>
                  <a:pt x="854594" y="59313"/>
                  <a:pt x="854308" y="57690"/>
                  <a:pt x="853417" y="56512"/>
                </a:cubicBezTo>
                <a:cubicBezTo>
                  <a:pt x="853162" y="56162"/>
                  <a:pt x="851190" y="57085"/>
                  <a:pt x="850012" y="57435"/>
                </a:cubicBezTo>
                <a:cubicBezTo>
                  <a:pt x="850871" y="58549"/>
                  <a:pt x="851730" y="59663"/>
                  <a:pt x="853862" y="60777"/>
                </a:cubicBezTo>
                <a:cubicBezTo>
                  <a:pt x="855104" y="63578"/>
                  <a:pt x="855486" y="66473"/>
                  <a:pt x="855009" y="69211"/>
                </a:cubicBezTo>
                <a:cubicBezTo>
                  <a:pt x="854500" y="72202"/>
                  <a:pt x="858159" y="79712"/>
                  <a:pt x="849057" y="74684"/>
                </a:cubicBezTo>
                <a:cubicBezTo>
                  <a:pt x="839351" y="69369"/>
                  <a:pt x="829962" y="70197"/>
                  <a:pt x="822197" y="79394"/>
                </a:cubicBezTo>
                <a:cubicBezTo>
                  <a:pt x="821116" y="80699"/>
                  <a:pt x="818283" y="81208"/>
                  <a:pt x="816374" y="81017"/>
                </a:cubicBezTo>
                <a:cubicBezTo>
                  <a:pt x="784231" y="77867"/>
                  <a:pt x="755716" y="83022"/>
                  <a:pt x="735921" y="99157"/>
                </a:cubicBezTo>
                <a:cubicBezTo>
                  <a:pt x="727774" y="105809"/>
                  <a:pt x="722936" y="107432"/>
                  <a:pt x="715457" y="100240"/>
                </a:cubicBezTo>
                <a:cubicBezTo>
                  <a:pt x="711734" y="96675"/>
                  <a:pt x="704860" y="94511"/>
                  <a:pt x="703810" y="90533"/>
                </a:cubicBezTo>
                <a:cubicBezTo>
                  <a:pt x="702473" y="85537"/>
                  <a:pt x="694835" y="81304"/>
                  <a:pt x="703905" y="72711"/>
                </a:cubicBezTo>
                <a:cubicBezTo>
                  <a:pt x="717080" y="60236"/>
                  <a:pt x="732611" y="54508"/>
                  <a:pt x="748364" y="50498"/>
                </a:cubicBezTo>
                <a:cubicBezTo>
                  <a:pt x="755652" y="48652"/>
                  <a:pt x="765549" y="35444"/>
                  <a:pt x="774747" y="49288"/>
                </a:cubicBezTo>
                <a:cubicBezTo>
                  <a:pt x="775002" y="49670"/>
                  <a:pt x="781430" y="47188"/>
                  <a:pt x="783562" y="44801"/>
                </a:cubicBezTo>
                <a:cubicBezTo>
                  <a:pt x="789354" y="38372"/>
                  <a:pt x="794446" y="34808"/>
                  <a:pt x="801607" y="43273"/>
                </a:cubicBezTo>
                <a:cubicBezTo>
                  <a:pt x="802402" y="44228"/>
                  <a:pt x="807653" y="41300"/>
                  <a:pt x="810899" y="40314"/>
                </a:cubicBezTo>
                <a:cubicBezTo>
                  <a:pt x="813414" y="39550"/>
                  <a:pt x="818028" y="38022"/>
                  <a:pt x="818187" y="38404"/>
                </a:cubicBezTo>
                <a:cubicBezTo>
                  <a:pt x="823534" y="50498"/>
                  <a:pt x="834323" y="36749"/>
                  <a:pt x="837537" y="41268"/>
                </a:cubicBezTo>
                <a:cubicBezTo>
                  <a:pt x="845525" y="52598"/>
                  <a:pt x="853481" y="45405"/>
                  <a:pt x="859305" y="41778"/>
                </a:cubicBezTo>
                <a:cubicBezTo>
                  <a:pt x="867484" y="36686"/>
                  <a:pt x="874485" y="38245"/>
                  <a:pt x="882441" y="40218"/>
                </a:cubicBezTo>
                <a:cubicBezTo>
                  <a:pt x="896094" y="43623"/>
                  <a:pt x="909047" y="50084"/>
                  <a:pt x="923591" y="49575"/>
                </a:cubicBezTo>
                <a:cubicBezTo>
                  <a:pt x="926295" y="49479"/>
                  <a:pt x="930242" y="48906"/>
                  <a:pt x="931547" y="50370"/>
                </a:cubicBezTo>
                <a:cubicBezTo>
                  <a:pt x="946600" y="67046"/>
                  <a:pt x="960666" y="54348"/>
                  <a:pt x="971932" y="46710"/>
                </a:cubicBezTo>
                <a:cubicBezTo>
                  <a:pt x="979665" y="41491"/>
                  <a:pt x="989563" y="41268"/>
                  <a:pt x="995260" y="35222"/>
                </a:cubicBezTo>
                <a:cubicBezTo>
                  <a:pt x="1002706" y="27297"/>
                  <a:pt x="1013431" y="30289"/>
                  <a:pt x="1019669" y="26184"/>
                </a:cubicBezTo>
                <a:cubicBezTo>
                  <a:pt x="1033290" y="17241"/>
                  <a:pt x="1048024" y="16859"/>
                  <a:pt x="1062505" y="13708"/>
                </a:cubicBezTo>
                <a:cubicBezTo>
                  <a:pt x="1064478" y="13295"/>
                  <a:pt x="1066801" y="12053"/>
                  <a:pt x="1068424" y="12658"/>
                </a:cubicBezTo>
                <a:cubicBezTo>
                  <a:pt x="1081536" y="17655"/>
                  <a:pt x="1093406" y="20360"/>
                  <a:pt x="1097671" y="1551"/>
                </a:cubicBezTo>
                <a:cubicBezTo>
                  <a:pt x="1097926" y="501"/>
                  <a:pt x="1104640" y="-772"/>
                  <a:pt x="1106710" y="597"/>
                </a:cubicBezTo>
                <a:cubicBezTo>
                  <a:pt x="1111292" y="3620"/>
                  <a:pt x="1114411" y="8935"/>
                  <a:pt x="1118993" y="12021"/>
                </a:cubicBezTo>
                <a:cubicBezTo>
                  <a:pt x="1122431" y="14345"/>
                  <a:pt x="1127459" y="16127"/>
                  <a:pt x="1131405" y="15554"/>
                </a:cubicBezTo>
                <a:cubicBezTo>
                  <a:pt x="1157087" y="11735"/>
                  <a:pt x="1161543" y="11226"/>
                  <a:pt x="1174750" y="17718"/>
                </a:cubicBezTo>
                <a:cubicBezTo>
                  <a:pt x="1186525" y="23510"/>
                  <a:pt x="1201482" y="20551"/>
                  <a:pt x="1211348" y="31371"/>
                </a:cubicBezTo>
                <a:cubicBezTo>
                  <a:pt x="1211699" y="31753"/>
                  <a:pt x="1214403" y="30798"/>
                  <a:pt x="1215135" y="29844"/>
                </a:cubicBezTo>
                <a:cubicBezTo>
                  <a:pt x="1226306" y="14695"/>
                  <a:pt x="1234262" y="31053"/>
                  <a:pt x="1243555" y="32994"/>
                </a:cubicBezTo>
                <a:cubicBezTo>
                  <a:pt x="1245783" y="33439"/>
                  <a:pt x="1249219" y="38340"/>
                  <a:pt x="1248679" y="40059"/>
                </a:cubicBezTo>
                <a:cubicBezTo>
                  <a:pt x="1246451" y="46902"/>
                  <a:pt x="1244096" y="39804"/>
                  <a:pt x="1241741" y="39709"/>
                </a:cubicBezTo>
                <a:cubicBezTo>
                  <a:pt x="1236712" y="39486"/>
                  <a:pt x="1231462" y="40059"/>
                  <a:pt x="1226592" y="41364"/>
                </a:cubicBezTo>
                <a:cubicBezTo>
                  <a:pt x="1224460" y="41937"/>
                  <a:pt x="1222996" y="45087"/>
                  <a:pt x="1221246" y="47092"/>
                </a:cubicBezTo>
                <a:cubicBezTo>
                  <a:pt x="1222774" y="47920"/>
                  <a:pt x="1224237" y="48906"/>
                  <a:pt x="1225861" y="49543"/>
                </a:cubicBezTo>
                <a:cubicBezTo>
                  <a:pt x="1241200" y="55590"/>
                  <a:pt x="1257749" y="58103"/>
                  <a:pt x="1272451" y="66155"/>
                </a:cubicBezTo>
                <a:cubicBezTo>
                  <a:pt x="1274711" y="67396"/>
                  <a:pt x="1279103" y="64755"/>
                  <a:pt x="1282509" y="63928"/>
                </a:cubicBezTo>
                <a:cubicBezTo>
                  <a:pt x="1285691" y="63164"/>
                  <a:pt x="1288905" y="62432"/>
                  <a:pt x="1292120" y="61668"/>
                </a:cubicBezTo>
                <a:cubicBezTo>
                  <a:pt x="1291005" y="64309"/>
                  <a:pt x="1288268" y="68319"/>
                  <a:pt x="1289127" y="69369"/>
                </a:cubicBezTo>
                <a:cubicBezTo>
                  <a:pt x="1291865" y="72743"/>
                  <a:pt x="1296034" y="77389"/>
                  <a:pt x="1299534" y="77262"/>
                </a:cubicBezTo>
                <a:cubicBezTo>
                  <a:pt x="1313442" y="76816"/>
                  <a:pt x="1321048" y="96802"/>
                  <a:pt x="1336769" y="88273"/>
                </a:cubicBezTo>
                <a:cubicBezTo>
                  <a:pt x="1339124" y="87000"/>
                  <a:pt x="1341161" y="84645"/>
                  <a:pt x="1342720" y="82354"/>
                </a:cubicBezTo>
                <a:cubicBezTo>
                  <a:pt x="1346507" y="76848"/>
                  <a:pt x="1348990" y="79331"/>
                  <a:pt x="1352872" y="82704"/>
                </a:cubicBezTo>
                <a:cubicBezTo>
                  <a:pt x="1358156" y="87287"/>
                  <a:pt x="1364489" y="90660"/>
                  <a:pt x="1370376" y="94543"/>
                </a:cubicBezTo>
                <a:cubicBezTo>
                  <a:pt x="1372571" y="95975"/>
                  <a:pt x="1374800" y="97375"/>
                  <a:pt x="1377027" y="98775"/>
                </a:cubicBezTo>
                <a:cubicBezTo>
                  <a:pt x="1373304" y="101130"/>
                  <a:pt x="1367480" y="106254"/>
                  <a:pt x="1366238" y="105331"/>
                </a:cubicBezTo>
                <a:cubicBezTo>
                  <a:pt x="1359842" y="100526"/>
                  <a:pt x="1353095" y="99348"/>
                  <a:pt x="1345744" y="100303"/>
                </a:cubicBezTo>
                <a:cubicBezTo>
                  <a:pt x="1343580" y="100590"/>
                  <a:pt x="1341574" y="102340"/>
                  <a:pt x="1339506" y="103422"/>
                </a:cubicBezTo>
                <a:cubicBezTo>
                  <a:pt x="1341988" y="104218"/>
                  <a:pt x="1345998" y="104313"/>
                  <a:pt x="1346730" y="105904"/>
                </a:cubicBezTo>
                <a:cubicBezTo>
                  <a:pt x="1352968" y="119780"/>
                  <a:pt x="1362070" y="121657"/>
                  <a:pt x="1373909" y="113065"/>
                </a:cubicBezTo>
                <a:cubicBezTo>
                  <a:pt x="1379064" y="109309"/>
                  <a:pt x="1382310" y="111983"/>
                  <a:pt x="1385524" y="115674"/>
                </a:cubicBezTo>
                <a:cubicBezTo>
                  <a:pt x="1386924" y="114338"/>
                  <a:pt x="1389248" y="113192"/>
                  <a:pt x="1389534" y="111664"/>
                </a:cubicBezTo>
                <a:cubicBezTo>
                  <a:pt x="1390266" y="107463"/>
                  <a:pt x="1390139" y="105586"/>
                  <a:pt x="1395612" y="108450"/>
                </a:cubicBezTo>
                <a:cubicBezTo>
                  <a:pt x="1404555" y="113160"/>
                  <a:pt x="1412416" y="118220"/>
                  <a:pt x="1418017" y="127004"/>
                </a:cubicBezTo>
                <a:cubicBezTo>
                  <a:pt x="1422186" y="133560"/>
                  <a:pt x="1427183" y="143425"/>
                  <a:pt x="1432975" y="144317"/>
                </a:cubicBezTo>
                <a:cubicBezTo>
                  <a:pt x="1445641" y="146258"/>
                  <a:pt x="1444686" y="157142"/>
                  <a:pt x="1449842" y="163602"/>
                </a:cubicBezTo>
                <a:cubicBezTo>
                  <a:pt x="1454647" y="169649"/>
                  <a:pt x="1451401" y="173531"/>
                  <a:pt x="1443636" y="173372"/>
                </a:cubicBezTo>
                <a:cubicBezTo>
                  <a:pt x="1437717" y="173245"/>
                  <a:pt x="1431415" y="172672"/>
                  <a:pt x="1439403" y="181106"/>
                </a:cubicBezTo>
                <a:cubicBezTo>
                  <a:pt x="1444846" y="186866"/>
                  <a:pt x="1448696" y="194090"/>
                  <a:pt x="1453502" y="200487"/>
                </a:cubicBezTo>
                <a:cubicBezTo>
                  <a:pt x="1458562" y="207202"/>
                  <a:pt x="1466486" y="209048"/>
                  <a:pt x="1472724" y="205833"/>
                </a:cubicBezTo>
                <a:cubicBezTo>
                  <a:pt x="1476320" y="203988"/>
                  <a:pt x="1470559" y="195840"/>
                  <a:pt x="1478643" y="197559"/>
                </a:cubicBezTo>
                <a:cubicBezTo>
                  <a:pt x="1476416" y="203669"/>
                  <a:pt x="1488636" y="207329"/>
                  <a:pt x="1480680" y="215572"/>
                </a:cubicBezTo>
                <a:cubicBezTo>
                  <a:pt x="1477147" y="219263"/>
                  <a:pt x="1478325" y="226106"/>
                  <a:pt x="1487713" y="219995"/>
                </a:cubicBezTo>
                <a:cubicBezTo>
                  <a:pt x="1491277" y="217672"/>
                  <a:pt x="1500061" y="223337"/>
                  <a:pt x="1506394" y="225533"/>
                </a:cubicBezTo>
                <a:cubicBezTo>
                  <a:pt x="1506458" y="225565"/>
                  <a:pt x="1506108" y="228652"/>
                  <a:pt x="1505249" y="229224"/>
                </a:cubicBezTo>
                <a:cubicBezTo>
                  <a:pt x="1502830" y="230847"/>
                  <a:pt x="1500029" y="232884"/>
                  <a:pt x="1497356" y="232916"/>
                </a:cubicBezTo>
                <a:cubicBezTo>
                  <a:pt x="1494174" y="232948"/>
                  <a:pt x="1490960" y="231070"/>
                  <a:pt x="1487745" y="230020"/>
                </a:cubicBezTo>
                <a:cubicBezTo>
                  <a:pt x="1488827" y="233584"/>
                  <a:pt x="1489400" y="237435"/>
                  <a:pt x="1491118" y="240681"/>
                </a:cubicBezTo>
                <a:cubicBezTo>
                  <a:pt x="1493187" y="244564"/>
                  <a:pt x="1495733" y="248542"/>
                  <a:pt x="1499011" y="251374"/>
                </a:cubicBezTo>
                <a:cubicBezTo>
                  <a:pt x="1502194" y="254143"/>
                  <a:pt x="1509831" y="257485"/>
                  <a:pt x="1509991" y="257230"/>
                </a:cubicBezTo>
                <a:cubicBezTo>
                  <a:pt x="1515655" y="247873"/>
                  <a:pt x="1520524" y="259044"/>
                  <a:pt x="1525329" y="257548"/>
                </a:cubicBezTo>
                <a:cubicBezTo>
                  <a:pt x="1527335" y="256944"/>
                  <a:pt x="1530199" y="254207"/>
                  <a:pt x="1530071" y="252647"/>
                </a:cubicBezTo>
                <a:cubicBezTo>
                  <a:pt x="1529690" y="248383"/>
                  <a:pt x="1526826" y="244150"/>
                  <a:pt x="1527112" y="240077"/>
                </a:cubicBezTo>
                <a:cubicBezTo>
                  <a:pt x="1527367" y="236640"/>
                  <a:pt x="1530040" y="232534"/>
                  <a:pt x="1532904" y="230466"/>
                </a:cubicBezTo>
                <a:cubicBezTo>
                  <a:pt x="1534400" y="229415"/>
                  <a:pt x="1540001" y="231357"/>
                  <a:pt x="1541337" y="233457"/>
                </a:cubicBezTo>
                <a:cubicBezTo>
                  <a:pt x="1544966" y="239281"/>
                  <a:pt x="1546684" y="246314"/>
                  <a:pt x="1550344" y="252138"/>
                </a:cubicBezTo>
                <a:cubicBezTo>
                  <a:pt x="1558300" y="264836"/>
                  <a:pt x="1558587" y="264645"/>
                  <a:pt x="1550503" y="282276"/>
                </a:cubicBezTo>
                <a:cubicBezTo>
                  <a:pt x="1551935" y="288005"/>
                  <a:pt x="1548753" y="285872"/>
                  <a:pt x="1547384" y="282912"/>
                </a:cubicBezTo>
                <a:cubicBezTo>
                  <a:pt x="1540033" y="267223"/>
                  <a:pt x="1540160" y="268273"/>
                  <a:pt x="1521034" y="267541"/>
                </a:cubicBezTo>
                <a:cubicBezTo>
                  <a:pt x="1512632" y="267223"/>
                  <a:pt x="1502607" y="267350"/>
                  <a:pt x="1495478" y="259681"/>
                </a:cubicBezTo>
                <a:cubicBezTo>
                  <a:pt x="1493123" y="257135"/>
                  <a:pt x="1489018" y="256211"/>
                  <a:pt x="1485740" y="254525"/>
                </a:cubicBezTo>
                <a:cubicBezTo>
                  <a:pt x="1486122" y="258917"/>
                  <a:pt x="1484912" y="264804"/>
                  <a:pt x="1487299" y="267382"/>
                </a:cubicBezTo>
                <a:cubicBezTo>
                  <a:pt x="1491532" y="272029"/>
                  <a:pt x="1489782" y="282435"/>
                  <a:pt x="1500475" y="281671"/>
                </a:cubicBezTo>
                <a:cubicBezTo>
                  <a:pt x="1501875" y="281576"/>
                  <a:pt x="1506076" y="289373"/>
                  <a:pt x="1505058" y="290869"/>
                </a:cubicBezTo>
                <a:cubicBezTo>
                  <a:pt x="1496019" y="304108"/>
                  <a:pt x="1510372" y="306972"/>
                  <a:pt x="1515560" y="311841"/>
                </a:cubicBezTo>
                <a:cubicBezTo>
                  <a:pt x="1518106" y="314228"/>
                  <a:pt x="1527653" y="309200"/>
                  <a:pt x="1534018" y="307513"/>
                </a:cubicBezTo>
                <a:cubicBezTo>
                  <a:pt x="1533349" y="305540"/>
                  <a:pt x="1533286" y="302771"/>
                  <a:pt x="1531917" y="301753"/>
                </a:cubicBezTo>
                <a:cubicBezTo>
                  <a:pt x="1529245" y="299716"/>
                  <a:pt x="1525935" y="297806"/>
                  <a:pt x="1522689" y="297297"/>
                </a:cubicBezTo>
                <a:cubicBezTo>
                  <a:pt x="1518169" y="296597"/>
                  <a:pt x="1512505" y="297711"/>
                  <a:pt x="1513841" y="290741"/>
                </a:cubicBezTo>
                <a:cubicBezTo>
                  <a:pt x="1514223" y="288705"/>
                  <a:pt x="1518647" y="286827"/>
                  <a:pt x="1521543" y="285968"/>
                </a:cubicBezTo>
                <a:cubicBezTo>
                  <a:pt x="1529213" y="283676"/>
                  <a:pt x="1533604" y="285459"/>
                  <a:pt x="1539142" y="291728"/>
                </a:cubicBezTo>
                <a:cubicBezTo>
                  <a:pt x="1540924" y="293765"/>
                  <a:pt x="1543024" y="295738"/>
                  <a:pt x="1545379" y="296947"/>
                </a:cubicBezTo>
                <a:cubicBezTo>
                  <a:pt x="1546716" y="297647"/>
                  <a:pt x="1549230" y="297265"/>
                  <a:pt x="1550567" y="296375"/>
                </a:cubicBezTo>
                <a:cubicBezTo>
                  <a:pt x="1551808" y="295547"/>
                  <a:pt x="1552158" y="293415"/>
                  <a:pt x="1550567" y="282308"/>
                </a:cubicBezTo>
                <a:cubicBezTo>
                  <a:pt x="1550121" y="276484"/>
                  <a:pt x="1553144" y="278107"/>
                  <a:pt x="1555690" y="280303"/>
                </a:cubicBezTo>
                <a:cubicBezTo>
                  <a:pt x="1559700" y="283772"/>
                  <a:pt x="1563360" y="287623"/>
                  <a:pt x="1567179" y="291314"/>
                </a:cubicBezTo>
                <a:cubicBezTo>
                  <a:pt x="1569948" y="287623"/>
                  <a:pt x="1572685" y="283931"/>
                  <a:pt x="1575453" y="280239"/>
                </a:cubicBezTo>
                <a:cubicBezTo>
                  <a:pt x="1577331" y="282117"/>
                  <a:pt x="1579209" y="283995"/>
                  <a:pt x="1581086" y="285872"/>
                </a:cubicBezTo>
                <a:cubicBezTo>
                  <a:pt x="1581086" y="288641"/>
                  <a:pt x="1581118" y="291442"/>
                  <a:pt x="1581086" y="294210"/>
                </a:cubicBezTo>
                <a:cubicBezTo>
                  <a:pt x="1581023" y="301212"/>
                  <a:pt x="1579399" y="308149"/>
                  <a:pt x="1590348" y="309741"/>
                </a:cubicBezTo>
                <a:cubicBezTo>
                  <a:pt x="1595790" y="310536"/>
                  <a:pt x="1600308" y="316551"/>
                  <a:pt x="1605592" y="319543"/>
                </a:cubicBezTo>
                <a:cubicBezTo>
                  <a:pt x="1611734" y="323043"/>
                  <a:pt x="1605401" y="324444"/>
                  <a:pt x="1605018" y="326926"/>
                </a:cubicBezTo>
                <a:cubicBezTo>
                  <a:pt x="1604541" y="329949"/>
                  <a:pt x="1605782" y="333227"/>
                  <a:pt x="1606260" y="336378"/>
                </a:cubicBezTo>
                <a:cubicBezTo>
                  <a:pt x="1608233" y="334500"/>
                  <a:pt x="1611034" y="332973"/>
                  <a:pt x="1611957" y="330681"/>
                </a:cubicBezTo>
                <a:cubicBezTo>
                  <a:pt x="1613548" y="326703"/>
                  <a:pt x="1613802" y="322216"/>
                  <a:pt x="1614884" y="317983"/>
                </a:cubicBezTo>
                <a:cubicBezTo>
                  <a:pt x="1615712" y="314737"/>
                  <a:pt x="1616953" y="311586"/>
                  <a:pt x="1618003" y="308372"/>
                </a:cubicBezTo>
                <a:cubicBezTo>
                  <a:pt x="1621790" y="310409"/>
                  <a:pt x="1625991" y="311905"/>
                  <a:pt x="1629269" y="314578"/>
                </a:cubicBezTo>
                <a:cubicBezTo>
                  <a:pt x="1633947" y="318365"/>
                  <a:pt x="1632229" y="322471"/>
                  <a:pt x="1628250" y="325907"/>
                </a:cubicBezTo>
                <a:cubicBezTo>
                  <a:pt x="1623286" y="330204"/>
                  <a:pt x="1618544" y="334564"/>
                  <a:pt x="1620485" y="343379"/>
                </a:cubicBezTo>
                <a:cubicBezTo>
                  <a:pt x="1620485" y="343793"/>
                  <a:pt x="1620485" y="342965"/>
                  <a:pt x="1620485" y="342138"/>
                </a:cubicBezTo>
                <a:cubicBezTo>
                  <a:pt x="1619022" y="342647"/>
                  <a:pt x="1617399" y="342934"/>
                  <a:pt x="1616221" y="343825"/>
                </a:cubicBezTo>
                <a:cubicBezTo>
                  <a:pt x="1615871" y="344080"/>
                  <a:pt x="1616793" y="346053"/>
                  <a:pt x="1617144" y="347230"/>
                </a:cubicBezTo>
                <a:cubicBezTo>
                  <a:pt x="1618258" y="346371"/>
                  <a:pt x="1619371" y="345511"/>
                  <a:pt x="1620485" y="343379"/>
                </a:cubicBezTo>
                <a:cubicBezTo>
                  <a:pt x="1632037" y="342170"/>
                  <a:pt x="1642031" y="351717"/>
                  <a:pt x="1654251" y="347739"/>
                </a:cubicBezTo>
                <a:cubicBezTo>
                  <a:pt x="1642317" y="357096"/>
                  <a:pt x="1642253" y="356936"/>
                  <a:pt x="1631146" y="355568"/>
                </a:cubicBezTo>
                <a:cubicBezTo>
                  <a:pt x="1629842" y="355409"/>
                  <a:pt x="1628473" y="355027"/>
                  <a:pt x="1627200" y="355218"/>
                </a:cubicBezTo>
                <a:cubicBezTo>
                  <a:pt x="1626755" y="355281"/>
                  <a:pt x="1626087" y="356746"/>
                  <a:pt x="1626182" y="357446"/>
                </a:cubicBezTo>
                <a:cubicBezTo>
                  <a:pt x="1627042" y="363588"/>
                  <a:pt x="1626914" y="370271"/>
                  <a:pt x="1629587" y="375554"/>
                </a:cubicBezTo>
                <a:cubicBezTo>
                  <a:pt x="1630542" y="377432"/>
                  <a:pt x="1638339" y="375840"/>
                  <a:pt x="1643018" y="375840"/>
                </a:cubicBezTo>
                <a:cubicBezTo>
                  <a:pt x="1641776" y="379882"/>
                  <a:pt x="1641457" y="384592"/>
                  <a:pt x="1639134" y="387870"/>
                </a:cubicBezTo>
                <a:cubicBezTo>
                  <a:pt x="1633024" y="396526"/>
                  <a:pt x="1641299" y="399550"/>
                  <a:pt x="1645341" y="402891"/>
                </a:cubicBezTo>
                <a:cubicBezTo>
                  <a:pt x="1648745" y="405724"/>
                  <a:pt x="1653487" y="404928"/>
                  <a:pt x="1654601" y="398213"/>
                </a:cubicBezTo>
                <a:cubicBezTo>
                  <a:pt x="1654952" y="396049"/>
                  <a:pt x="1659056" y="394521"/>
                  <a:pt x="1661443" y="392707"/>
                </a:cubicBezTo>
                <a:cubicBezTo>
                  <a:pt x="1662812" y="396463"/>
                  <a:pt x="1664181" y="400218"/>
                  <a:pt x="1665549" y="410752"/>
                </a:cubicBezTo>
                <a:cubicBezTo>
                  <a:pt x="1665549" y="412948"/>
                  <a:pt x="1665899" y="411070"/>
                  <a:pt x="1665453" y="409383"/>
                </a:cubicBezTo>
                <a:cubicBezTo>
                  <a:pt x="1664944" y="407474"/>
                  <a:pt x="1663735" y="405756"/>
                  <a:pt x="1662844" y="403973"/>
                </a:cubicBezTo>
                <a:cubicBezTo>
                  <a:pt x="1661571" y="405214"/>
                  <a:pt x="1660266" y="406456"/>
                  <a:pt x="1658993" y="407697"/>
                </a:cubicBezTo>
                <a:cubicBezTo>
                  <a:pt x="1657720" y="408970"/>
                  <a:pt x="1655365" y="410243"/>
                  <a:pt x="1655365" y="411516"/>
                </a:cubicBezTo>
                <a:cubicBezTo>
                  <a:pt x="1655461" y="416449"/>
                  <a:pt x="1656161" y="421349"/>
                  <a:pt x="1657052" y="426219"/>
                </a:cubicBezTo>
                <a:cubicBezTo>
                  <a:pt x="1657116" y="426600"/>
                  <a:pt x="1661571" y="427046"/>
                  <a:pt x="1661921" y="426410"/>
                </a:cubicBezTo>
                <a:cubicBezTo>
                  <a:pt x="1663798" y="422845"/>
                  <a:pt x="1665008" y="418931"/>
                  <a:pt x="1665517" y="410784"/>
                </a:cubicBezTo>
                <a:cubicBezTo>
                  <a:pt x="1666440" y="404005"/>
                  <a:pt x="1667490" y="403719"/>
                  <a:pt x="1668286" y="404037"/>
                </a:cubicBezTo>
                <a:cubicBezTo>
                  <a:pt x="1672169" y="405724"/>
                  <a:pt x="1675956" y="407601"/>
                  <a:pt x="1679806" y="409415"/>
                </a:cubicBezTo>
                <a:cubicBezTo>
                  <a:pt x="1680252" y="404387"/>
                  <a:pt x="1681334" y="399295"/>
                  <a:pt x="1680857" y="394330"/>
                </a:cubicBezTo>
                <a:cubicBezTo>
                  <a:pt x="1680665" y="392198"/>
                  <a:pt x="1677356" y="390193"/>
                  <a:pt x="1675224" y="388443"/>
                </a:cubicBezTo>
                <a:cubicBezTo>
                  <a:pt x="1669877" y="384019"/>
                  <a:pt x="1669654" y="380041"/>
                  <a:pt x="1674651" y="374727"/>
                </a:cubicBezTo>
                <a:cubicBezTo>
                  <a:pt x="1676656" y="372594"/>
                  <a:pt x="1676147" y="368043"/>
                  <a:pt x="1676783" y="364606"/>
                </a:cubicBezTo>
                <a:cubicBezTo>
                  <a:pt x="1683371" y="362697"/>
                  <a:pt x="1690022" y="360883"/>
                  <a:pt x="1696514" y="358623"/>
                </a:cubicBezTo>
                <a:cubicBezTo>
                  <a:pt x="1696992" y="358464"/>
                  <a:pt x="1696355" y="354931"/>
                  <a:pt x="1696101" y="352990"/>
                </a:cubicBezTo>
                <a:cubicBezTo>
                  <a:pt x="1695910" y="351654"/>
                  <a:pt x="1694859" y="349458"/>
                  <a:pt x="1695241" y="349203"/>
                </a:cubicBezTo>
                <a:cubicBezTo>
                  <a:pt x="1701893" y="344684"/>
                  <a:pt x="1705330" y="350381"/>
                  <a:pt x="1708289" y="354391"/>
                </a:cubicBezTo>
                <a:cubicBezTo>
                  <a:pt x="1709817" y="356459"/>
                  <a:pt x="1709658" y="362729"/>
                  <a:pt x="1708480" y="363301"/>
                </a:cubicBezTo>
                <a:cubicBezTo>
                  <a:pt x="1703866" y="365466"/>
                  <a:pt x="1699856" y="365402"/>
                  <a:pt x="1698265" y="372912"/>
                </a:cubicBezTo>
                <a:cubicBezTo>
                  <a:pt x="1697246" y="377654"/>
                  <a:pt x="1694446" y="380773"/>
                  <a:pt x="1698711" y="384878"/>
                </a:cubicBezTo>
                <a:cubicBezTo>
                  <a:pt x="1697182" y="385642"/>
                  <a:pt x="1695464" y="386152"/>
                  <a:pt x="1694127" y="387170"/>
                </a:cubicBezTo>
                <a:cubicBezTo>
                  <a:pt x="1686267" y="393026"/>
                  <a:pt x="1685662" y="394490"/>
                  <a:pt x="1693618" y="397926"/>
                </a:cubicBezTo>
                <a:cubicBezTo>
                  <a:pt x="1699569" y="400504"/>
                  <a:pt x="1700524" y="406646"/>
                  <a:pt x="1698328" y="407060"/>
                </a:cubicBezTo>
                <a:cubicBezTo>
                  <a:pt x="1684739" y="409638"/>
                  <a:pt x="1688908" y="419631"/>
                  <a:pt x="1687794" y="427778"/>
                </a:cubicBezTo>
                <a:cubicBezTo>
                  <a:pt x="1687572" y="429433"/>
                  <a:pt x="1684294" y="430706"/>
                  <a:pt x="1678533" y="432138"/>
                </a:cubicBezTo>
                <a:cubicBezTo>
                  <a:pt x="1678915" y="432138"/>
                  <a:pt x="1680665" y="432138"/>
                  <a:pt x="1682416" y="432138"/>
                </a:cubicBezTo>
                <a:cubicBezTo>
                  <a:pt x="1679997" y="428765"/>
                  <a:pt x="1677547" y="425391"/>
                  <a:pt x="1675128" y="422018"/>
                </a:cubicBezTo>
                <a:cubicBezTo>
                  <a:pt x="1673824" y="423322"/>
                  <a:pt x="1671182" y="424977"/>
                  <a:pt x="1671437" y="425900"/>
                </a:cubicBezTo>
                <a:cubicBezTo>
                  <a:pt x="1672105" y="428510"/>
                  <a:pt x="1673951" y="430802"/>
                  <a:pt x="1678565" y="432106"/>
                </a:cubicBezTo>
                <a:cubicBezTo>
                  <a:pt x="1687985" y="438630"/>
                  <a:pt x="1686490" y="452919"/>
                  <a:pt x="1701511" y="449291"/>
                </a:cubicBezTo>
                <a:cubicBezTo>
                  <a:pt x="1702115" y="449133"/>
                  <a:pt x="1704980" y="453492"/>
                  <a:pt x="1704725" y="455529"/>
                </a:cubicBezTo>
                <a:cubicBezTo>
                  <a:pt x="1703929" y="462371"/>
                  <a:pt x="1701383" y="458552"/>
                  <a:pt x="1698169" y="456643"/>
                </a:cubicBezTo>
                <a:cubicBezTo>
                  <a:pt x="1695305" y="454956"/>
                  <a:pt x="1691327" y="454924"/>
                  <a:pt x="1687794" y="454733"/>
                </a:cubicBezTo>
                <a:cubicBezTo>
                  <a:pt x="1686267" y="454670"/>
                  <a:pt x="1683212" y="456484"/>
                  <a:pt x="1683275" y="456706"/>
                </a:cubicBezTo>
                <a:cubicBezTo>
                  <a:pt x="1685216" y="463199"/>
                  <a:pt x="1685981" y="471027"/>
                  <a:pt x="1690213" y="475483"/>
                </a:cubicBezTo>
                <a:cubicBezTo>
                  <a:pt x="1693172" y="478570"/>
                  <a:pt x="1702370" y="481689"/>
                  <a:pt x="1704948" y="471505"/>
                </a:cubicBezTo>
                <a:cubicBezTo>
                  <a:pt x="1705361" y="469850"/>
                  <a:pt x="1706253" y="468291"/>
                  <a:pt x="1706921" y="466699"/>
                </a:cubicBezTo>
                <a:cubicBezTo>
                  <a:pt x="1708131" y="467527"/>
                  <a:pt x="1710199" y="468195"/>
                  <a:pt x="1710390" y="469214"/>
                </a:cubicBezTo>
                <a:cubicBezTo>
                  <a:pt x="1710867" y="471951"/>
                  <a:pt x="1710803" y="474847"/>
                  <a:pt x="1710517" y="477615"/>
                </a:cubicBezTo>
                <a:cubicBezTo>
                  <a:pt x="1709944" y="482930"/>
                  <a:pt x="1710899" y="490600"/>
                  <a:pt x="1707844" y="493018"/>
                </a:cubicBezTo>
                <a:cubicBezTo>
                  <a:pt x="1702147" y="497538"/>
                  <a:pt x="1699028" y="489263"/>
                  <a:pt x="1694605" y="486685"/>
                </a:cubicBezTo>
                <a:cubicBezTo>
                  <a:pt x="1687126" y="482294"/>
                  <a:pt x="1678629" y="479461"/>
                  <a:pt x="1671660" y="474401"/>
                </a:cubicBezTo>
                <a:cubicBezTo>
                  <a:pt x="1664881" y="469500"/>
                  <a:pt x="1663926" y="476406"/>
                  <a:pt x="1661889" y="478634"/>
                </a:cubicBezTo>
                <a:cubicBezTo>
                  <a:pt x="1660394" y="480257"/>
                  <a:pt x="1662049" y="484712"/>
                  <a:pt x="1662271" y="487927"/>
                </a:cubicBezTo>
                <a:cubicBezTo>
                  <a:pt x="1672073" y="485826"/>
                  <a:pt x="1669686" y="498874"/>
                  <a:pt x="1673855" y="498874"/>
                </a:cubicBezTo>
                <a:cubicBezTo>
                  <a:pt x="1681716" y="498874"/>
                  <a:pt x="1687635" y="504889"/>
                  <a:pt x="1693968" y="504762"/>
                </a:cubicBezTo>
                <a:cubicBezTo>
                  <a:pt x="1712045" y="504443"/>
                  <a:pt x="1728371" y="506480"/>
                  <a:pt x="1741005" y="521120"/>
                </a:cubicBezTo>
                <a:cubicBezTo>
                  <a:pt x="1741578" y="521788"/>
                  <a:pt x="1746033" y="519147"/>
                  <a:pt x="1748707" y="518032"/>
                </a:cubicBezTo>
                <a:cubicBezTo>
                  <a:pt x="1748229" y="521247"/>
                  <a:pt x="1747784" y="524429"/>
                  <a:pt x="1747274" y="527644"/>
                </a:cubicBezTo>
                <a:cubicBezTo>
                  <a:pt x="1746320" y="533786"/>
                  <a:pt x="1743583" y="540373"/>
                  <a:pt x="1744951" y="545975"/>
                </a:cubicBezTo>
                <a:cubicBezTo>
                  <a:pt x="1745938" y="549984"/>
                  <a:pt x="1752335" y="552689"/>
                  <a:pt x="1756408" y="555872"/>
                </a:cubicBezTo>
                <a:cubicBezTo>
                  <a:pt x="1757776" y="556922"/>
                  <a:pt x="1760863" y="557941"/>
                  <a:pt x="1760737" y="558386"/>
                </a:cubicBezTo>
                <a:cubicBezTo>
                  <a:pt x="1756313" y="575858"/>
                  <a:pt x="1777349" y="586615"/>
                  <a:pt x="1772734" y="604341"/>
                </a:cubicBezTo>
                <a:cubicBezTo>
                  <a:pt x="1771716" y="608224"/>
                  <a:pt x="1773625" y="613124"/>
                  <a:pt x="1774898" y="617325"/>
                </a:cubicBezTo>
                <a:cubicBezTo>
                  <a:pt x="1779513" y="632187"/>
                  <a:pt x="1779831" y="636133"/>
                  <a:pt x="1778176" y="653510"/>
                </a:cubicBezTo>
                <a:cubicBezTo>
                  <a:pt x="1777635" y="659079"/>
                  <a:pt x="1778845" y="664871"/>
                  <a:pt x="1777922" y="670345"/>
                </a:cubicBezTo>
                <a:cubicBezTo>
                  <a:pt x="1776076" y="681229"/>
                  <a:pt x="1781709" y="688262"/>
                  <a:pt x="1789474" y="693704"/>
                </a:cubicBezTo>
                <a:cubicBezTo>
                  <a:pt x="1805991" y="705289"/>
                  <a:pt x="1816939" y="719832"/>
                  <a:pt x="1817479" y="740741"/>
                </a:cubicBezTo>
                <a:cubicBezTo>
                  <a:pt x="1817511" y="741664"/>
                  <a:pt x="1817225" y="742714"/>
                  <a:pt x="1817511" y="743541"/>
                </a:cubicBezTo>
                <a:cubicBezTo>
                  <a:pt x="1824831" y="764928"/>
                  <a:pt x="1825022" y="793379"/>
                  <a:pt x="1818975" y="816356"/>
                </a:cubicBezTo>
                <a:cubicBezTo>
                  <a:pt x="1817766" y="820971"/>
                  <a:pt x="1818785" y="826763"/>
                  <a:pt x="1820376" y="831441"/>
                </a:cubicBezTo>
                <a:cubicBezTo>
                  <a:pt x="1822889" y="838761"/>
                  <a:pt x="1825818" y="846367"/>
                  <a:pt x="1830400" y="852477"/>
                </a:cubicBezTo>
                <a:cubicBezTo>
                  <a:pt x="1834378" y="857824"/>
                  <a:pt x="1834410" y="860465"/>
                  <a:pt x="1831228" y="866575"/>
                </a:cubicBezTo>
                <a:cubicBezTo>
                  <a:pt x="1828396" y="872017"/>
                  <a:pt x="1828427" y="881342"/>
                  <a:pt x="1831228" y="886880"/>
                </a:cubicBezTo>
                <a:cubicBezTo>
                  <a:pt x="1837879" y="899959"/>
                  <a:pt x="1836352" y="908043"/>
                  <a:pt x="1822476" y="914185"/>
                </a:cubicBezTo>
                <a:cubicBezTo>
                  <a:pt x="1817193" y="916508"/>
                  <a:pt x="1815061" y="921632"/>
                  <a:pt x="1820376" y="927615"/>
                </a:cubicBezTo>
                <a:cubicBezTo>
                  <a:pt x="1826867" y="934903"/>
                  <a:pt x="1833424" y="939995"/>
                  <a:pt x="1844085" y="938786"/>
                </a:cubicBezTo>
                <a:cubicBezTo>
                  <a:pt x="1849623" y="938149"/>
                  <a:pt x="1854110" y="947856"/>
                  <a:pt x="1851054" y="952597"/>
                </a:cubicBezTo>
                <a:cubicBezTo>
                  <a:pt x="1849559" y="954889"/>
                  <a:pt x="1847427" y="957021"/>
                  <a:pt x="1845135" y="958549"/>
                </a:cubicBezTo>
                <a:cubicBezTo>
                  <a:pt x="1830177" y="968478"/>
                  <a:pt x="1826550" y="982703"/>
                  <a:pt x="1828618" y="999602"/>
                </a:cubicBezTo>
                <a:cubicBezTo>
                  <a:pt x="1830241" y="1012937"/>
                  <a:pt x="1826773" y="1026240"/>
                  <a:pt x="1833742" y="1039733"/>
                </a:cubicBezTo>
                <a:cubicBezTo>
                  <a:pt x="1839280" y="1050458"/>
                  <a:pt x="1833487" y="1063633"/>
                  <a:pt x="1838611" y="1076968"/>
                </a:cubicBezTo>
                <a:cubicBezTo>
                  <a:pt x="1844244" y="1091639"/>
                  <a:pt x="1842621" y="1111370"/>
                  <a:pt x="1820534" y="1118945"/>
                </a:cubicBezTo>
                <a:cubicBezTo>
                  <a:pt x="1815124" y="1120790"/>
                  <a:pt x="1810701" y="1126614"/>
                  <a:pt x="1811624" y="1134634"/>
                </a:cubicBezTo>
                <a:cubicBezTo>
                  <a:pt x="1812578" y="1142972"/>
                  <a:pt x="1810574" y="1151724"/>
                  <a:pt x="1812101" y="1159871"/>
                </a:cubicBezTo>
                <a:cubicBezTo>
                  <a:pt x="1815284" y="1176833"/>
                  <a:pt x="1819134" y="1193573"/>
                  <a:pt x="1817479" y="1211013"/>
                </a:cubicBezTo>
                <a:cubicBezTo>
                  <a:pt x="1825977" y="1218842"/>
                  <a:pt x="1820566" y="1225621"/>
                  <a:pt x="1818721" y="1234722"/>
                </a:cubicBezTo>
                <a:cubicBezTo>
                  <a:pt x="1816270" y="1246720"/>
                  <a:pt x="1811306" y="1251303"/>
                  <a:pt x="1801663" y="1255727"/>
                </a:cubicBezTo>
                <a:cubicBezTo>
                  <a:pt x="1792306" y="1260055"/>
                  <a:pt x="1780149" y="1263523"/>
                  <a:pt x="1783746" y="1278545"/>
                </a:cubicBezTo>
                <a:cubicBezTo>
                  <a:pt x="1771970" y="1288697"/>
                  <a:pt x="1769042" y="1298531"/>
                  <a:pt x="1777253" y="1314188"/>
                </a:cubicBezTo>
                <a:cubicBezTo>
                  <a:pt x="1782918" y="1325009"/>
                  <a:pt x="1774898" y="1340730"/>
                  <a:pt x="1782695" y="1353142"/>
                </a:cubicBezTo>
                <a:cubicBezTo>
                  <a:pt x="1774962" y="1363707"/>
                  <a:pt x="1780754" y="1382643"/>
                  <a:pt x="1761246" y="1386271"/>
                </a:cubicBezTo>
                <a:cubicBezTo>
                  <a:pt x="1755644" y="1387321"/>
                  <a:pt x="1749534" y="1391554"/>
                  <a:pt x="1745970" y="1396137"/>
                </a:cubicBezTo>
                <a:cubicBezTo>
                  <a:pt x="1741864" y="1401420"/>
                  <a:pt x="1741514" y="1409567"/>
                  <a:pt x="1737409" y="1414881"/>
                </a:cubicBezTo>
                <a:cubicBezTo>
                  <a:pt x="1730662" y="1423633"/>
                  <a:pt x="1727543" y="1410203"/>
                  <a:pt x="1721019" y="1410840"/>
                </a:cubicBezTo>
                <a:cubicBezTo>
                  <a:pt x="1714018" y="1411540"/>
                  <a:pt x="1706762" y="1409535"/>
                  <a:pt x="1699633" y="1408612"/>
                </a:cubicBezTo>
                <a:cubicBezTo>
                  <a:pt x="1692536" y="1407689"/>
                  <a:pt x="1685503" y="1406034"/>
                  <a:pt x="1678406" y="1405875"/>
                </a:cubicBezTo>
                <a:cubicBezTo>
                  <a:pt x="1676083" y="1405811"/>
                  <a:pt x="1671309" y="1409980"/>
                  <a:pt x="1671628" y="1411221"/>
                </a:cubicBezTo>
                <a:cubicBezTo>
                  <a:pt x="1674141" y="1421087"/>
                  <a:pt x="1665517" y="1427993"/>
                  <a:pt x="1665390" y="1437095"/>
                </a:cubicBezTo>
                <a:cubicBezTo>
                  <a:pt x="1665358" y="1439736"/>
                  <a:pt x="1661921" y="1444765"/>
                  <a:pt x="1660648" y="1444574"/>
                </a:cubicBezTo>
                <a:cubicBezTo>
                  <a:pt x="1649923" y="1442919"/>
                  <a:pt x="1647250" y="1447692"/>
                  <a:pt x="1648650" y="1457272"/>
                </a:cubicBezTo>
                <a:cubicBezTo>
                  <a:pt x="1649191" y="1460931"/>
                  <a:pt x="1648141" y="1464878"/>
                  <a:pt x="1648841" y="1468474"/>
                </a:cubicBezTo>
                <a:cubicBezTo>
                  <a:pt x="1652310" y="1485946"/>
                  <a:pt x="1658834" y="1503990"/>
                  <a:pt x="1637479" y="1515415"/>
                </a:cubicBezTo>
                <a:cubicBezTo>
                  <a:pt x="1637893" y="1532282"/>
                  <a:pt x="1625864" y="1544503"/>
                  <a:pt x="1621377" y="1559270"/>
                </a:cubicBezTo>
                <a:cubicBezTo>
                  <a:pt x="1618926" y="1567321"/>
                  <a:pt x="1613993" y="1571458"/>
                  <a:pt x="1609538" y="1576900"/>
                </a:cubicBezTo>
                <a:cubicBezTo>
                  <a:pt x="1608647" y="1577982"/>
                  <a:pt x="1606960" y="1578364"/>
                  <a:pt x="1605624" y="1579064"/>
                </a:cubicBezTo>
                <a:cubicBezTo>
                  <a:pt x="1604987" y="1577441"/>
                  <a:pt x="1604095" y="1575882"/>
                  <a:pt x="1603809" y="1574195"/>
                </a:cubicBezTo>
                <a:cubicBezTo>
                  <a:pt x="1603491" y="1572381"/>
                  <a:pt x="1603427" y="1570376"/>
                  <a:pt x="1603809" y="1568594"/>
                </a:cubicBezTo>
                <a:cubicBezTo>
                  <a:pt x="1605146" y="1562293"/>
                  <a:pt x="1602918" y="1556787"/>
                  <a:pt x="1597572" y="1554464"/>
                </a:cubicBezTo>
                <a:cubicBezTo>
                  <a:pt x="1589711" y="1551059"/>
                  <a:pt x="1588565" y="1560574"/>
                  <a:pt x="1583919" y="1563598"/>
                </a:cubicBezTo>
                <a:cubicBezTo>
                  <a:pt x="1582200" y="1564711"/>
                  <a:pt x="1581564" y="1568244"/>
                  <a:pt x="1581341" y="1570790"/>
                </a:cubicBezTo>
                <a:cubicBezTo>
                  <a:pt x="1580609" y="1579001"/>
                  <a:pt x="1581150" y="1587434"/>
                  <a:pt x="1579559" y="1595454"/>
                </a:cubicBezTo>
                <a:cubicBezTo>
                  <a:pt x="1577999" y="1603378"/>
                  <a:pt x="1562723" y="1599178"/>
                  <a:pt x="1564252" y="1611048"/>
                </a:cubicBezTo>
                <a:cubicBezTo>
                  <a:pt x="1557345" y="1610316"/>
                  <a:pt x="1549708" y="1608661"/>
                  <a:pt x="1547575" y="1618177"/>
                </a:cubicBezTo>
                <a:cubicBezTo>
                  <a:pt x="1545252" y="1628552"/>
                  <a:pt x="1543438" y="1639054"/>
                  <a:pt x="1541974" y="1649588"/>
                </a:cubicBezTo>
                <a:cubicBezTo>
                  <a:pt x="1541337" y="1654170"/>
                  <a:pt x="1542452" y="1659485"/>
                  <a:pt x="1535355" y="1658690"/>
                </a:cubicBezTo>
                <a:cubicBezTo>
                  <a:pt x="1528003" y="1657862"/>
                  <a:pt x="1531217" y="1651815"/>
                  <a:pt x="1530677" y="1647805"/>
                </a:cubicBezTo>
                <a:cubicBezTo>
                  <a:pt x="1530326" y="1645037"/>
                  <a:pt x="1530836" y="1642141"/>
                  <a:pt x="1530358" y="1639435"/>
                </a:cubicBezTo>
                <a:cubicBezTo>
                  <a:pt x="1530294" y="1639054"/>
                  <a:pt x="1525871" y="1638449"/>
                  <a:pt x="1525044" y="1639372"/>
                </a:cubicBezTo>
                <a:cubicBezTo>
                  <a:pt x="1522720" y="1641918"/>
                  <a:pt x="1521383" y="1645323"/>
                  <a:pt x="1519347" y="1648155"/>
                </a:cubicBezTo>
                <a:cubicBezTo>
                  <a:pt x="1516705" y="1651815"/>
                  <a:pt x="1513778" y="1655221"/>
                  <a:pt x="1510977" y="1658753"/>
                </a:cubicBezTo>
                <a:cubicBezTo>
                  <a:pt x="1506967" y="1651783"/>
                  <a:pt x="1500029" y="1653280"/>
                  <a:pt x="1493760" y="1652834"/>
                </a:cubicBezTo>
                <a:cubicBezTo>
                  <a:pt x="1494206" y="1647646"/>
                  <a:pt x="1494651" y="1642459"/>
                  <a:pt x="1495064" y="1637272"/>
                </a:cubicBezTo>
                <a:cubicBezTo>
                  <a:pt x="1490068" y="1637876"/>
                  <a:pt x="1485486" y="1647678"/>
                  <a:pt x="1480171" y="1638290"/>
                </a:cubicBezTo>
                <a:cubicBezTo>
                  <a:pt x="1478962" y="1636158"/>
                  <a:pt x="1481125" y="1631925"/>
                  <a:pt x="1479757" y="1630111"/>
                </a:cubicBezTo>
                <a:cubicBezTo>
                  <a:pt x="1476734" y="1626037"/>
                  <a:pt x="1472469" y="1622887"/>
                  <a:pt x="1468746" y="1619386"/>
                </a:cubicBezTo>
                <a:cubicBezTo>
                  <a:pt x="1467313" y="1605638"/>
                  <a:pt x="1470082" y="1592558"/>
                  <a:pt x="1474124" y="1579510"/>
                </a:cubicBezTo>
                <a:cubicBezTo>
                  <a:pt x="1475015" y="1576582"/>
                  <a:pt x="1472851" y="1572731"/>
                  <a:pt x="1472087" y="1569294"/>
                </a:cubicBezTo>
                <a:cubicBezTo>
                  <a:pt x="1469096" y="1572381"/>
                  <a:pt x="1464641" y="1574959"/>
                  <a:pt x="1463399" y="1578651"/>
                </a:cubicBezTo>
                <a:cubicBezTo>
                  <a:pt x="1460599" y="1586925"/>
                  <a:pt x="1459612" y="1595804"/>
                  <a:pt x="1457384" y="1604270"/>
                </a:cubicBezTo>
                <a:cubicBezTo>
                  <a:pt x="1456079" y="1609266"/>
                  <a:pt x="1453852" y="1614040"/>
                  <a:pt x="1451815" y="1618781"/>
                </a:cubicBezTo>
                <a:cubicBezTo>
                  <a:pt x="1450956" y="1620754"/>
                  <a:pt x="1449492" y="1622441"/>
                  <a:pt x="1448314" y="1624224"/>
                </a:cubicBezTo>
                <a:cubicBezTo>
                  <a:pt x="1447614" y="1621709"/>
                  <a:pt x="1447233" y="1619036"/>
                  <a:pt x="1446118" y="1616713"/>
                </a:cubicBezTo>
                <a:cubicBezTo>
                  <a:pt x="1445641" y="1615694"/>
                  <a:pt x="1442713" y="1614676"/>
                  <a:pt x="1442491" y="1614931"/>
                </a:cubicBezTo>
                <a:cubicBezTo>
                  <a:pt x="1440262" y="1617668"/>
                  <a:pt x="1438385" y="1620659"/>
                  <a:pt x="1436380" y="1623555"/>
                </a:cubicBezTo>
                <a:cubicBezTo>
                  <a:pt x="1431288" y="1617286"/>
                  <a:pt x="1430079" y="1619927"/>
                  <a:pt x="1429251" y="1626260"/>
                </a:cubicBezTo>
                <a:cubicBezTo>
                  <a:pt x="1427183" y="1641950"/>
                  <a:pt x="1416204" y="1655443"/>
                  <a:pt x="1417795" y="1672215"/>
                </a:cubicBezTo>
                <a:cubicBezTo>
                  <a:pt x="1417890" y="1673138"/>
                  <a:pt x="1413530" y="1675557"/>
                  <a:pt x="1411494" y="1675302"/>
                </a:cubicBezTo>
                <a:cubicBezTo>
                  <a:pt x="1409743" y="1675079"/>
                  <a:pt x="1407324" y="1672151"/>
                  <a:pt x="1407006" y="1670146"/>
                </a:cubicBezTo>
                <a:cubicBezTo>
                  <a:pt x="1405924" y="1662986"/>
                  <a:pt x="1405574" y="1655698"/>
                  <a:pt x="1404969" y="1648474"/>
                </a:cubicBezTo>
                <a:cubicBezTo>
                  <a:pt x="1401660" y="1654902"/>
                  <a:pt x="1398605" y="1661458"/>
                  <a:pt x="1394976" y="1667696"/>
                </a:cubicBezTo>
                <a:cubicBezTo>
                  <a:pt x="1388421" y="1678994"/>
                  <a:pt x="1377219" y="1675047"/>
                  <a:pt x="1367416" y="1675652"/>
                </a:cubicBezTo>
                <a:cubicBezTo>
                  <a:pt x="1365921" y="1673774"/>
                  <a:pt x="1364615" y="1670433"/>
                  <a:pt x="1362929" y="1670274"/>
                </a:cubicBezTo>
                <a:cubicBezTo>
                  <a:pt x="1351058" y="1669033"/>
                  <a:pt x="1346953" y="1671419"/>
                  <a:pt x="1330436" y="1680967"/>
                </a:cubicBezTo>
                <a:cubicBezTo>
                  <a:pt x="1323880" y="1684754"/>
                  <a:pt x="1315287" y="1684945"/>
                  <a:pt x="1307681" y="1686950"/>
                </a:cubicBezTo>
                <a:cubicBezTo>
                  <a:pt x="1302621" y="1688255"/>
                  <a:pt x="1296925" y="1688795"/>
                  <a:pt x="1292820" y="1691596"/>
                </a:cubicBezTo>
                <a:cubicBezTo>
                  <a:pt x="1286072" y="1696211"/>
                  <a:pt x="1279994" y="1701907"/>
                  <a:pt x="1291069" y="1709481"/>
                </a:cubicBezTo>
                <a:cubicBezTo>
                  <a:pt x="1294220" y="1711646"/>
                  <a:pt x="1295492" y="1716833"/>
                  <a:pt x="1297052" y="1720843"/>
                </a:cubicBezTo>
                <a:cubicBezTo>
                  <a:pt x="1297657" y="1722339"/>
                  <a:pt x="1296670" y="1724471"/>
                  <a:pt x="1296447" y="1726285"/>
                </a:cubicBezTo>
                <a:cubicBezTo>
                  <a:pt x="1286264" y="1723294"/>
                  <a:pt x="1282158" y="1733032"/>
                  <a:pt x="1275125" y="1735769"/>
                </a:cubicBezTo>
                <a:cubicBezTo>
                  <a:pt x="1271465" y="1737201"/>
                  <a:pt x="1267646" y="1730740"/>
                  <a:pt x="1265355" y="1741020"/>
                </a:cubicBezTo>
                <a:cubicBezTo>
                  <a:pt x="1262427" y="1754163"/>
                  <a:pt x="1253293" y="1766193"/>
                  <a:pt x="1236935" y="1765397"/>
                </a:cubicBezTo>
                <a:cubicBezTo>
                  <a:pt x="1226338" y="1764888"/>
                  <a:pt x="1223091" y="1773417"/>
                  <a:pt x="1217045" y="1778509"/>
                </a:cubicBezTo>
                <a:cubicBezTo>
                  <a:pt x="1215645" y="1779719"/>
                  <a:pt x="1215263" y="1783951"/>
                  <a:pt x="1216218" y="1785829"/>
                </a:cubicBezTo>
                <a:cubicBezTo>
                  <a:pt x="1224046" y="1800850"/>
                  <a:pt x="1225669" y="1814757"/>
                  <a:pt x="1212526" y="1828187"/>
                </a:cubicBezTo>
                <a:cubicBezTo>
                  <a:pt x="1209948" y="1830797"/>
                  <a:pt x="1209853" y="1836653"/>
                  <a:pt x="1210012" y="1840981"/>
                </a:cubicBezTo>
                <a:cubicBezTo>
                  <a:pt x="1210362" y="1850942"/>
                  <a:pt x="1209312" y="1859121"/>
                  <a:pt x="1197187" y="1861476"/>
                </a:cubicBezTo>
                <a:cubicBezTo>
                  <a:pt x="1189930" y="1862908"/>
                  <a:pt x="1196136" y="1865677"/>
                  <a:pt x="1196932" y="1868350"/>
                </a:cubicBezTo>
                <a:cubicBezTo>
                  <a:pt x="1198237" y="1872582"/>
                  <a:pt x="1198078" y="1877261"/>
                  <a:pt x="1198619" y="1881716"/>
                </a:cubicBezTo>
                <a:cubicBezTo>
                  <a:pt x="1199319" y="1887827"/>
                  <a:pt x="1196391" y="1890691"/>
                  <a:pt x="1190662" y="1889290"/>
                </a:cubicBezTo>
                <a:cubicBezTo>
                  <a:pt x="1182388" y="1887381"/>
                  <a:pt x="1176660" y="1892123"/>
                  <a:pt x="1170263" y="1895083"/>
                </a:cubicBezTo>
                <a:close/>
                <a:moveTo>
                  <a:pt x="354980" y="1502335"/>
                </a:moveTo>
                <a:cubicBezTo>
                  <a:pt x="356922" y="1500903"/>
                  <a:pt x="358481" y="1499757"/>
                  <a:pt x="360041" y="1498612"/>
                </a:cubicBezTo>
                <a:cubicBezTo>
                  <a:pt x="358736" y="1497625"/>
                  <a:pt x="357399" y="1495716"/>
                  <a:pt x="356158" y="1495779"/>
                </a:cubicBezTo>
                <a:cubicBezTo>
                  <a:pt x="353835" y="1495907"/>
                  <a:pt x="351544" y="1497148"/>
                  <a:pt x="349252" y="1497912"/>
                </a:cubicBezTo>
                <a:cubicBezTo>
                  <a:pt x="350939" y="1499217"/>
                  <a:pt x="352625" y="1500521"/>
                  <a:pt x="373566" y="1504627"/>
                </a:cubicBezTo>
                <a:cubicBezTo>
                  <a:pt x="369206" y="1502845"/>
                  <a:pt x="367297" y="1501762"/>
                  <a:pt x="365260" y="1501285"/>
                </a:cubicBezTo>
                <a:cubicBezTo>
                  <a:pt x="363605" y="1500903"/>
                  <a:pt x="361791" y="1501222"/>
                  <a:pt x="360041" y="1501222"/>
                </a:cubicBezTo>
                <a:cubicBezTo>
                  <a:pt x="361345" y="1503099"/>
                  <a:pt x="362300" y="1505995"/>
                  <a:pt x="364019" y="1506568"/>
                </a:cubicBezTo>
                <a:cubicBezTo>
                  <a:pt x="365960" y="1507236"/>
                  <a:pt x="368601" y="1505772"/>
                  <a:pt x="354980" y="1502335"/>
                </a:cubicBezTo>
                <a:close/>
                <a:moveTo>
                  <a:pt x="1406593" y="240872"/>
                </a:moveTo>
                <a:cubicBezTo>
                  <a:pt x="1406593" y="238995"/>
                  <a:pt x="1406593" y="237117"/>
                  <a:pt x="1406593" y="235239"/>
                </a:cubicBezTo>
                <a:cubicBezTo>
                  <a:pt x="1409393" y="235239"/>
                  <a:pt x="1413849" y="234125"/>
                  <a:pt x="1414739" y="235430"/>
                </a:cubicBezTo>
                <a:cubicBezTo>
                  <a:pt x="1419704" y="242591"/>
                  <a:pt x="1424541" y="239854"/>
                  <a:pt x="1426641" y="234475"/>
                </a:cubicBezTo>
                <a:cubicBezTo>
                  <a:pt x="1429983" y="225915"/>
                  <a:pt x="1421868" y="231197"/>
                  <a:pt x="1419227" y="229670"/>
                </a:cubicBezTo>
                <a:cubicBezTo>
                  <a:pt x="1417094" y="228429"/>
                  <a:pt x="1414676" y="227633"/>
                  <a:pt x="1412384" y="226647"/>
                </a:cubicBezTo>
                <a:cubicBezTo>
                  <a:pt x="1414039" y="224674"/>
                  <a:pt x="1417349" y="222287"/>
                  <a:pt x="1416999" y="220759"/>
                </a:cubicBezTo>
                <a:cubicBezTo>
                  <a:pt x="1416458" y="218436"/>
                  <a:pt x="1413243" y="216844"/>
                  <a:pt x="1411462" y="214681"/>
                </a:cubicBezTo>
                <a:cubicBezTo>
                  <a:pt x="1409997" y="212898"/>
                  <a:pt x="1408948" y="210766"/>
                  <a:pt x="1407865" y="208698"/>
                </a:cubicBezTo>
                <a:cubicBezTo>
                  <a:pt x="1407802" y="208538"/>
                  <a:pt x="1409107" y="207297"/>
                  <a:pt x="1409902" y="207170"/>
                </a:cubicBezTo>
                <a:cubicBezTo>
                  <a:pt x="1411684" y="206852"/>
                  <a:pt x="1413530" y="206883"/>
                  <a:pt x="1415376" y="206788"/>
                </a:cubicBezTo>
                <a:cubicBezTo>
                  <a:pt x="1414962" y="205006"/>
                  <a:pt x="1415121" y="202396"/>
                  <a:pt x="1414039" y="201633"/>
                </a:cubicBezTo>
                <a:cubicBezTo>
                  <a:pt x="1395581" y="188744"/>
                  <a:pt x="1395550" y="188807"/>
                  <a:pt x="1382660" y="163443"/>
                </a:cubicBezTo>
                <a:cubicBezTo>
                  <a:pt x="1381101" y="160356"/>
                  <a:pt x="1380242" y="156855"/>
                  <a:pt x="1378396" y="153991"/>
                </a:cubicBezTo>
                <a:cubicBezTo>
                  <a:pt x="1375468" y="149408"/>
                  <a:pt x="1364298" y="149249"/>
                  <a:pt x="1362070" y="153991"/>
                </a:cubicBezTo>
                <a:cubicBezTo>
                  <a:pt x="1361243" y="155773"/>
                  <a:pt x="1363757" y="159147"/>
                  <a:pt x="1364775" y="161788"/>
                </a:cubicBezTo>
                <a:cubicBezTo>
                  <a:pt x="1361083" y="161916"/>
                  <a:pt x="1355927" y="163602"/>
                  <a:pt x="1353955" y="161820"/>
                </a:cubicBezTo>
                <a:cubicBezTo>
                  <a:pt x="1348099" y="156537"/>
                  <a:pt x="1338997" y="152845"/>
                  <a:pt x="1339315" y="143171"/>
                </a:cubicBezTo>
                <a:cubicBezTo>
                  <a:pt x="1339570" y="135692"/>
                  <a:pt x="1335432" y="135979"/>
                  <a:pt x="1330118" y="133369"/>
                </a:cubicBezTo>
                <a:cubicBezTo>
                  <a:pt x="1319552" y="128149"/>
                  <a:pt x="1308890" y="129995"/>
                  <a:pt x="1298485" y="128022"/>
                </a:cubicBezTo>
                <a:cubicBezTo>
                  <a:pt x="1287536" y="125922"/>
                  <a:pt x="1276589" y="122007"/>
                  <a:pt x="1266692" y="116884"/>
                </a:cubicBezTo>
                <a:cubicBezTo>
                  <a:pt x="1250588" y="108609"/>
                  <a:pt x="1232926" y="107750"/>
                  <a:pt x="1215995" y="103422"/>
                </a:cubicBezTo>
                <a:cubicBezTo>
                  <a:pt x="1198682" y="98998"/>
                  <a:pt x="1181783" y="93333"/>
                  <a:pt x="1163484" y="94543"/>
                </a:cubicBezTo>
                <a:cubicBezTo>
                  <a:pt x="1139870" y="96102"/>
                  <a:pt x="1115970" y="91392"/>
                  <a:pt x="1092643" y="99889"/>
                </a:cubicBezTo>
                <a:cubicBezTo>
                  <a:pt x="1085386" y="102531"/>
                  <a:pt x="1076126" y="98266"/>
                  <a:pt x="1070270" y="107241"/>
                </a:cubicBezTo>
                <a:cubicBezTo>
                  <a:pt x="1065242" y="114942"/>
                  <a:pt x="1055663" y="108736"/>
                  <a:pt x="1049934" y="111983"/>
                </a:cubicBezTo>
                <a:cubicBezTo>
                  <a:pt x="1043728" y="115483"/>
                  <a:pt x="1039655" y="122771"/>
                  <a:pt x="1034658" y="128372"/>
                </a:cubicBezTo>
                <a:lnTo>
                  <a:pt x="1004903" y="150331"/>
                </a:lnTo>
                <a:cubicBezTo>
                  <a:pt x="1003980" y="153546"/>
                  <a:pt x="1003088" y="156728"/>
                  <a:pt x="1002165" y="159942"/>
                </a:cubicBezTo>
                <a:cubicBezTo>
                  <a:pt x="1005603" y="160674"/>
                  <a:pt x="1009230" y="162425"/>
                  <a:pt x="1012445" y="161852"/>
                </a:cubicBezTo>
                <a:cubicBezTo>
                  <a:pt x="1015627" y="161247"/>
                  <a:pt x="1018364" y="158256"/>
                  <a:pt x="1021356" y="156410"/>
                </a:cubicBezTo>
                <a:cubicBezTo>
                  <a:pt x="1041819" y="143839"/>
                  <a:pt x="1061837" y="130409"/>
                  <a:pt x="1087964" y="133687"/>
                </a:cubicBezTo>
                <a:cubicBezTo>
                  <a:pt x="1094170" y="134482"/>
                  <a:pt x="1101617" y="129009"/>
                  <a:pt x="1107187" y="130696"/>
                </a:cubicBezTo>
                <a:cubicBezTo>
                  <a:pt x="1114443" y="132891"/>
                  <a:pt x="1120267" y="139543"/>
                  <a:pt x="1126950" y="143935"/>
                </a:cubicBezTo>
                <a:cubicBezTo>
                  <a:pt x="1130546" y="146321"/>
                  <a:pt x="1134460" y="148740"/>
                  <a:pt x="1138534" y="149695"/>
                </a:cubicBezTo>
                <a:cubicBezTo>
                  <a:pt x="1141334" y="150331"/>
                  <a:pt x="1147350" y="148676"/>
                  <a:pt x="1147413" y="147690"/>
                </a:cubicBezTo>
                <a:cubicBezTo>
                  <a:pt x="1148240" y="136774"/>
                  <a:pt x="1152282" y="137824"/>
                  <a:pt x="1159793" y="142757"/>
                </a:cubicBezTo>
                <a:cubicBezTo>
                  <a:pt x="1165458" y="146480"/>
                  <a:pt x="1172809" y="151063"/>
                  <a:pt x="1178792" y="150331"/>
                </a:cubicBezTo>
                <a:cubicBezTo>
                  <a:pt x="1197282" y="148103"/>
                  <a:pt x="1211221" y="157842"/>
                  <a:pt x="1226529" y="164652"/>
                </a:cubicBezTo>
                <a:cubicBezTo>
                  <a:pt x="1238367" y="169935"/>
                  <a:pt x="1248551" y="180756"/>
                  <a:pt x="1262714" y="178719"/>
                </a:cubicBezTo>
                <a:cubicBezTo>
                  <a:pt x="1275348" y="176905"/>
                  <a:pt x="1284959" y="184638"/>
                  <a:pt x="1287091" y="192817"/>
                </a:cubicBezTo>
                <a:cubicBezTo>
                  <a:pt x="1290687" y="206470"/>
                  <a:pt x="1301889" y="210416"/>
                  <a:pt x="1310228" y="211816"/>
                </a:cubicBezTo>
                <a:cubicBezTo>
                  <a:pt x="1325121" y="214299"/>
                  <a:pt x="1334573" y="222414"/>
                  <a:pt x="1344280" y="231930"/>
                </a:cubicBezTo>
                <a:cubicBezTo>
                  <a:pt x="1354336" y="241795"/>
                  <a:pt x="1354846" y="242241"/>
                  <a:pt x="1365602" y="233712"/>
                </a:cubicBezTo>
                <a:cubicBezTo>
                  <a:pt x="1372603" y="228174"/>
                  <a:pt x="1378141" y="228588"/>
                  <a:pt x="1385079" y="233075"/>
                </a:cubicBezTo>
                <a:cubicBezTo>
                  <a:pt x="1387816" y="234857"/>
                  <a:pt x="1391921" y="234571"/>
                  <a:pt x="1395390" y="235239"/>
                </a:cubicBezTo>
                <a:cubicBezTo>
                  <a:pt x="1395867" y="243641"/>
                  <a:pt x="1402391" y="240013"/>
                  <a:pt x="1406656" y="258567"/>
                </a:cubicBezTo>
                <a:cubicBezTo>
                  <a:pt x="1406974" y="259553"/>
                  <a:pt x="1408342" y="264359"/>
                  <a:pt x="1410220" y="268941"/>
                </a:cubicBezTo>
                <a:cubicBezTo>
                  <a:pt x="1410443" y="269514"/>
                  <a:pt x="1414166" y="269578"/>
                  <a:pt x="1415249" y="268687"/>
                </a:cubicBezTo>
                <a:cubicBezTo>
                  <a:pt x="1423332" y="261940"/>
                  <a:pt x="1413116" y="258439"/>
                  <a:pt x="1412352" y="253188"/>
                </a:cubicBezTo>
                <a:cubicBezTo>
                  <a:pt x="1411971" y="250515"/>
                  <a:pt x="1412607" y="247715"/>
                  <a:pt x="1412162" y="245073"/>
                </a:cubicBezTo>
                <a:cubicBezTo>
                  <a:pt x="1411907" y="243577"/>
                  <a:pt x="1410348" y="242273"/>
                  <a:pt x="1409361" y="240904"/>
                </a:cubicBezTo>
                <a:cubicBezTo>
                  <a:pt x="1408470" y="242718"/>
                  <a:pt x="1407101" y="244437"/>
                  <a:pt x="1406751" y="246346"/>
                </a:cubicBezTo>
                <a:cubicBezTo>
                  <a:pt x="1406242" y="248956"/>
                  <a:pt x="1406593" y="251725"/>
                  <a:pt x="1406593" y="240872"/>
                </a:cubicBezTo>
                <a:close/>
                <a:moveTo>
                  <a:pt x="534567" y="1691628"/>
                </a:moveTo>
                <a:cubicBezTo>
                  <a:pt x="537272" y="1693505"/>
                  <a:pt x="539977" y="1694651"/>
                  <a:pt x="539881" y="1695447"/>
                </a:cubicBezTo>
                <a:cubicBezTo>
                  <a:pt x="538195" y="1709195"/>
                  <a:pt x="548792" y="1701812"/>
                  <a:pt x="553884" y="1703848"/>
                </a:cubicBezTo>
                <a:cubicBezTo>
                  <a:pt x="557130" y="1705153"/>
                  <a:pt x="558531" y="1712441"/>
                  <a:pt x="563973" y="1705567"/>
                </a:cubicBezTo>
                <a:cubicBezTo>
                  <a:pt x="567855" y="1700666"/>
                  <a:pt x="569542" y="1697770"/>
                  <a:pt x="565214" y="1691787"/>
                </a:cubicBezTo>
                <a:cubicBezTo>
                  <a:pt x="561204" y="1686250"/>
                  <a:pt x="560727" y="1678325"/>
                  <a:pt x="550447" y="1681030"/>
                </a:cubicBezTo>
                <a:cubicBezTo>
                  <a:pt x="545323" y="1682399"/>
                  <a:pt x="539149" y="1682399"/>
                  <a:pt x="539531" y="1673392"/>
                </a:cubicBezTo>
                <a:cubicBezTo>
                  <a:pt x="539563" y="1672438"/>
                  <a:pt x="531989" y="1670210"/>
                  <a:pt x="528043" y="1670433"/>
                </a:cubicBezTo>
                <a:cubicBezTo>
                  <a:pt x="526292" y="1670528"/>
                  <a:pt x="524128" y="1675079"/>
                  <a:pt x="523365" y="1677944"/>
                </a:cubicBezTo>
                <a:cubicBezTo>
                  <a:pt x="522250" y="1682176"/>
                  <a:pt x="522410" y="1686759"/>
                  <a:pt x="521678" y="1691119"/>
                </a:cubicBezTo>
                <a:cubicBezTo>
                  <a:pt x="521327" y="1693155"/>
                  <a:pt x="520118" y="1695033"/>
                  <a:pt x="519291" y="1697006"/>
                </a:cubicBezTo>
                <a:cubicBezTo>
                  <a:pt x="521805" y="1697133"/>
                  <a:pt x="524637" y="1698025"/>
                  <a:pt x="526738" y="1697165"/>
                </a:cubicBezTo>
                <a:cubicBezTo>
                  <a:pt x="529761" y="1695892"/>
                  <a:pt x="532244" y="1693315"/>
                  <a:pt x="542332" y="1707763"/>
                </a:cubicBezTo>
                <a:cubicBezTo>
                  <a:pt x="539372" y="1705313"/>
                  <a:pt x="538418" y="1703848"/>
                  <a:pt x="537495" y="1703880"/>
                </a:cubicBezTo>
                <a:cubicBezTo>
                  <a:pt x="535044" y="1703976"/>
                  <a:pt x="532657" y="1704708"/>
                  <a:pt x="530238" y="1705185"/>
                </a:cubicBezTo>
                <a:cubicBezTo>
                  <a:pt x="530557" y="1706426"/>
                  <a:pt x="530907" y="1708718"/>
                  <a:pt x="531193" y="1708718"/>
                </a:cubicBezTo>
                <a:cubicBezTo>
                  <a:pt x="534185" y="1708718"/>
                  <a:pt x="537208" y="1708304"/>
                  <a:pt x="534567" y="1691628"/>
                </a:cubicBezTo>
                <a:close/>
                <a:moveTo>
                  <a:pt x="171575" y="646031"/>
                </a:moveTo>
                <a:cubicBezTo>
                  <a:pt x="170621" y="647495"/>
                  <a:pt x="168520" y="649436"/>
                  <a:pt x="168902" y="650296"/>
                </a:cubicBezTo>
                <a:cubicBezTo>
                  <a:pt x="176190" y="666494"/>
                  <a:pt x="179818" y="683520"/>
                  <a:pt x="181982" y="701056"/>
                </a:cubicBezTo>
                <a:cubicBezTo>
                  <a:pt x="182237" y="703220"/>
                  <a:pt x="186947" y="704843"/>
                  <a:pt x="189588" y="706721"/>
                </a:cubicBezTo>
                <a:cubicBezTo>
                  <a:pt x="195539" y="696250"/>
                  <a:pt x="199486" y="713181"/>
                  <a:pt x="204991" y="707834"/>
                </a:cubicBezTo>
                <a:cubicBezTo>
                  <a:pt x="206200" y="706657"/>
                  <a:pt x="207569" y="705225"/>
                  <a:pt x="208014" y="703666"/>
                </a:cubicBezTo>
                <a:cubicBezTo>
                  <a:pt x="209256" y="699464"/>
                  <a:pt x="210942" y="695105"/>
                  <a:pt x="210784" y="690872"/>
                </a:cubicBezTo>
                <a:cubicBezTo>
                  <a:pt x="210561" y="684985"/>
                  <a:pt x="210433" y="679415"/>
                  <a:pt x="213679" y="674196"/>
                </a:cubicBezTo>
                <a:cubicBezTo>
                  <a:pt x="214093" y="673527"/>
                  <a:pt x="213647" y="672350"/>
                  <a:pt x="213743" y="671427"/>
                </a:cubicBezTo>
                <a:cubicBezTo>
                  <a:pt x="214316" y="666112"/>
                  <a:pt x="213298" y="662294"/>
                  <a:pt x="206646" y="662802"/>
                </a:cubicBezTo>
                <a:cubicBezTo>
                  <a:pt x="194139" y="663757"/>
                  <a:pt x="183987" y="658888"/>
                  <a:pt x="175522" y="649946"/>
                </a:cubicBezTo>
                <a:cubicBezTo>
                  <a:pt x="174249" y="648641"/>
                  <a:pt x="172912" y="647336"/>
                  <a:pt x="171575" y="646031"/>
                </a:cubicBezTo>
                <a:close/>
                <a:moveTo>
                  <a:pt x="602544" y="1701843"/>
                </a:moveTo>
                <a:cubicBezTo>
                  <a:pt x="601748" y="1696879"/>
                  <a:pt x="601589" y="1692296"/>
                  <a:pt x="600125" y="1688159"/>
                </a:cubicBezTo>
                <a:cubicBezTo>
                  <a:pt x="599298" y="1685772"/>
                  <a:pt x="595320" y="1682081"/>
                  <a:pt x="594556" y="1682462"/>
                </a:cubicBezTo>
                <a:cubicBezTo>
                  <a:pt x="587778" y="1685931"/>
                  <a:pt x="577275" y="1689177"/>
                  <a:pt x="575971" y="1694492"/>
                </a:cubicBezTo>
                <a:cubicBezTo>
                  <a:pt x="574125" y="1701907"/>
                  <a:pt x="583959" y="1695829"/>
                  <a:pt x="587809" y="1698279"/>
                </a:cubicBezTo>
                <a:cubicBezTo>
                  <a:pt x="590101" y="1699743"/>
                  <a:pt x="591756" y="1702194"/>
                  <a:pt x="593824" y="1704071"/>
                </a:cubicBezTo>
                <a:cubicBezTo>
                  <a:pt x="595702" y="1705758"/>
                  <a:pt x="597770" y="1707286"/>
                  <a:pt x="599744" y="1708845"/>
                </a:cubicBezTo>
                <a:cubicBezTo>
                  <a:pt x="600699" y="1706426"/>
                  <a:pt x="601684" y="1704008"/>
                  <a:pt x="602544" y="1701843"/>
                </a:cubicBezTo>
                <a:close/>
                <a:moveTo>
                  <a:pt x="363414" y="1432958"/>
                </a:moveTo>
                <a:cubicBezTo>
                  <a:pt x="360104" y="1434644"/>
                  <a:pt x="355426" y="1436872"/>
                  <a:pt x="350907" y="1439386"/>
                </a:cubicBezTo>
                <a:cubicBezTo>
                  <a:pt x="348711" y="1440596"/>
                  <a:pt x="344892" y="1442919"/>
                  <a:pt x="345115" y="1443714"/>
                </a:cubicBezTo>
                <a:cubicBezTo>
                  <a:pt x="346420" y="1447788"/>
                  <a:pt x="348075" y="1452275"/>
                  <a:pt x="351066" y="1455076"/>
                </a:cubicBezTo>
                <a:cubicBezTo>
                  <a:pt x="352403" y="1456317"/>
                  <a:pt x="357686" y="1454662"/>
                  <a:pt x="360232" y="1452912"/>
                </a:cubicBezTo>
                <a:cubicBezTo>
                  <a:pt x="364019" y="1450302"/>
                  <a:pt x="367424" y="1446802"/>
                  <a:pt x="370097" y="1443014"/>
                </a:cubicBezTo>
                <a:cubicBezTo>
                  <a:pt x="371307" y="1441327"/>
                  <a:pt x="370766" y="1437954"/>
                  <a:pt x="370065" y="1435599"/>
                </a:cubicBezTo>
                <a:cubicBezTo>
                  <a:pt x="369779" y="1434581"/>
                  <a:pt x="367042" y="1434294"/>
                  <a:pt x="363414" y="1432958"/>
                </a:cubicBezTo>
                <a:close/>
                <a:moveTo>
                  <a:pt x="483488" y="1563152"/>
                </a:moveTo>
                <a:cubicBezTo>
                  <a:pt x="478906" y="1563152"/>
                  <a:pt x="474291" y="1562898"/>
                  <a:pt x="469740" y="1563343"/>
                </a:cubicBezTo>
                <a:cubicBezTo>
                  <a:pt x="468658" y="1563438"/>
                  <a:pt x="467353" y="1565953"/>
                  <a:pt x="467067" y="1567512"/>
                </a:cubicBezTo>
                <a:cubicBezTo>
                  <a:pt x="466780" y="1569103"/>
                  <a:pt x="467035" y="1571713"/>
                  <a:pt x="468053" y="1572445"/>
                </a:cubicBezTo>
                <a:cubicBezTo>
                  <a:pt x="474291" y="1576837"/>
                  <a:pt x="486926" y="1574800"/>
                  <a:pt x="492240" y="1568499"/>
                </a:cubicBezTo>
                <a:cubicBezTo>
                  <a:pt x="493068" y="1567544"/>
                  <a:pt x="492272" y="1563502"/>
                  <a:pt x="491699" y="1563375"/>
                </a:cubicBezTo>
                <a:cubicBezTo>
                  <a:pt x="489058" y="1562802"/>
                  <a:pt x="486257" y="1563120"/>
                  <a:pt x="483488" y="1563152"/>
                </a:cubicBezTo>
                <a:close/>
                <a:moveTo>
                  <a:pt x="724909" y="1499121"/>
                </a:moveTo>
                <a:cubicBezTo>
                  <a:pt x="724241" y="1498039"/>
                  <a:pt x="723764" y="1496130"/>
                  <a:pt x="722713" y="1495716"/>
                </a:cubicBezTo>
                <a:cubicBezTo>
                  <a:pt x="717240" y="1493584"/>
                  <a:pt x="711670" y="1491483"/>
                  <a:pt x="705974" y="1490147"/>
                </a:cubicBezTo>
                <a:cubicBezTo>
                  <a:pt x="703778" y="1489637"/>
                  <a:pt x="699100" y="1490910"/>
                  <a:pt x="698972" y="1491833"/>
                </a:cubicBezTo>
                <a:cubicBezTo>
                  <a:pt x="698591" y="1494825"/>
                  <a:pt x="698972" y="1498548"/>
                  <a:pt x="700596" y="1500967"/>
                </a:cubicBezTo>
                <a:cubicBezTo>
                  <a:pt x="701964" y="1503004"/>
                  <a:pt x="705592" y="1504786"/>
                  <a:pt x="708043" y="1504595"/>
                </a:cubicBezTo>
                <a:cubicBezTo>
                  <a:pt x="713039" y="1504213"/>
                  <a:pt x="717972" y="1502495"/>
                  <a:pt x="722873" y="1501158"/>
                </a:cubicBezTo>
                <a:cubicBezTo>
                  <a:pt x="723637" y="1500967"/>
                  <a:pt x="724145" y="1499917"/>
                  <a:pt x="724909" y="1499121"/>
                </a:cubicBezTo>
                <a:close/>
                <a:moveTo>
                  <a:pt x="797406" y="1658753"/>
                </a:moveTo>
                <a:cubicBezTo>
                  <a:pt x="794669" y="1658753"/>
                  <a:pt x="791868" y="1658403"/>
                  <a:pt x="789227" y="1658849"/>
                </a:cubicBezTo>
                <a:cubicBezTo>
                  <a:pt x="786777" y="1659263"/>
                  <a:pt x="784486" y="1660535"/>
                  <a:pt x="782131" y="1661458"/>
                </a:cubicBezTo>
                <a:cubicBezTo>
                  <a:pt x="783976" y="1663400"/>
                  <a:pt x="785694" y="1665532"/>
                  <a:pt x="787732" y="1667219"/>
                </a:cubicBezTo>
                <a:cubicBezTo>
                  <a:pt x="794574" y="1672915"/>
                  <a:pt x="800811" y="1671547"/>
                  <a:pt x="806444" y="1665277"/>
                </a:cubicBezTo>
                <a:cubicBezTo>
                  <a:pt x="807622" y="1663973"/>
                  <a:pt x="808799" y="1662699"/>
                  <a:pt x="809977" y="1661426"/>
                </a:cubicBezTo>
                <a:cubicBezTo>
                  <a:pt x="808512" y="1660535"/>
                  <a:pt x="807144" y="1659135"/>
                  <a:pt x="805585" y="1658912"/>
                </a:cubicBezTo>
                <a:cubicBezTo>
                  <a:pt x="802943" y="1658467"/>
                  <a:pt x="800143" y="1658753"/>
                  <a:pt x="797406" y="1658753"/>
                </a:cubicBezTo>
                <a:close/>
                <a:moveTo>
                  <a:pt x="755016" y="1782201"/>
                </a:moveTo>
                <a:cubicBezTo>
                  <a:pt x="750083" y="1777014"/>
                  <a:pt x="744831" y="1771476"/>
                  <a:pt x="739581" y="1765938"/>
                </a:cubicBezTo>
                <a:cubicBezTo>
                  <a:pt x="738721" y="1767402"/>
                  <a:pt x="737481" y="1768739"/>
                  <a:pt x="737066" y="1770298"/>
                </a:cubicBezTo>
                <a:cubicBezTo>
                  <a:pt x="734934" y="1778605"/>
                  <a:pt x="739931" y="1783697"/>
                  <a:pt x="745786" y="1788088"/>
                </a:cubicBezTo>
                <a:cubicBezTo>
                  <a:pt x="746932" y="1788948"/>
                  <a:pt x="749573" y="1788757"/>
                  <a:pt x="751006" y="1788025"/>
                </a:cubicBezTo>
                <a:cubicBezTo>
                  <a:pt x="752342" y="1787325"/>
                  <a:pt x="752979" y="1785320"/>
                  <a:pt x="755016" y="1782201"/>
                </a:cubicBezTo>
                <a:close/>
                <a:moveTo>
                  <a:pt x="293050" y="358209"/>
                </a:moveTo>
                <a:cubicBezTo>
                  <a:pt x="289295" y="360533"/>
                  <a:pt x="287131" y="361201"/>
                  <a:pt x="287067" y="362060"/>
                </a:cubicBezTo>
                <a:cubicBezTo>
                  <a:pt x="286463" y="368330"/>
                  <a:pt x="285794" y="374949"/>
                  <a:pt x="292604" y="378609"/>
                </a:cubicBezTo>
                <a:cubicBezTo>
                  <a:pt x="294036" y="379373"/>
                  <a:pt x="296296" y="378609"/>
                  <a:pt x="298174" y="378545"/>
                </a:cubicBezTo>
                <a:cubicBezTo>
                  <a:pt x="296519" y="372085"/>
                  <a:pt x="294928" y="365656"/>
                  <a:pt x="293050" y="358209"/>
                </a:cubicBezTo>
                <a:close/>
                <a:moveTo>
                  <a:pt x="1082204" y="1774563"/>
                </a:moveTo>
                <a:cubicBezTo>
                  <a:pt x="1079659" y="1770012"/>
                  <a:pt x="1078099" y="1765875"/>
                  <a:pt x="1077240" y="1766002"/>
                </a:cubicBezTo>
                <a:cubicBezTo>
                  <a:pt x="1072498" y="1766766"/>
                  <a:pt x="1065592" y="1761928"/>
                  <a:pt x="1063555" y="1770076"/>
                </a:cubicBezTo>
                <a:cubicBezTo>
                  <a:pt x="1063077" y="1772017"/>
                  <a:pt x="1065338" y="1776568"/>
                  <a:pt x="1066355" y="1776600"/>
                </a:cubicBezTo>
                <a:cubicBezTo>
                  <a:pt x="1071097" y="1776631"/>
                  <a:pt x="1075839" y="1775517"/>
                  <a:pt x="1082204" y="1774563"/>
                </a:cubicBezTo>
                <a:close/>
                <a:moveTo>
                  <a:pt x="665780" y="144475"/>
                </a:moveTo>
                <a:cubicBezTo>
                  <a:pt x="655469" y="141580"/>
                  <a:pt x="651840" y="139607"/>
                  <a:pt x="648404" y="139893"/>
                </a:cubicBezTo>
                <a:cubicBezTo>
                  <a:pt x="645921" y="140115"/>
                  <a:pt x="641911" y="143171"/>
                  <a:pt x="641688" y="145271"/>
                </a:cubicBezTo>
                <a:cubicBezTo>
                  <a:pt x="640924" y="152750"/>
                  <a:pt x="647258" y="150808"/>
                  <a:pt x="651236" y="150618"/>
                </a:cubicBezTo>
                <a:cubicBezTo>
                  <a:pt x="653941" y="150522"/>
                  <a:pt x="656550" y="148517"/>
                  <a:pt x="665780" y="144475"/>
                </a:cubicBezTo>
                <a:close/>
                <a:moveTo>
                  <a:pt x="1707493" y="1355910"/>
                </a:moveTo>
                <a:cubicBezTo>
                  <a:pt x="1703802" y="1352982"/>
                  <a:pt x="1701638" y="1349800"/>
                  <a:pt x="1699188" y="1349545"/>
                </a:cubicBezTo>
                <a:cubicBezTo>
                  <a:pt x="1691772" y="1348845"/>
                  <a:pt x="1693204" y="1355083"/>
                  <a:pt x="1693809" y="1359029"/>
                </a:cubicBezTo>
                <a:cubicBezTo>
                  <a:pt x="1694191" y="1361607"/>
                  <a:pt x="1697246" y="1363803"/>
                  <a:pt x="1699092" y="1366190"/>
                </a:cubicBezTo>
                <a:cubicBezTo>
                  <a:pt x="1701447" y="1363294"/>
                  <a:pt x="1703802" y="1360430"/>
                  <a:pt x="1707493" y="1355910"/>
                </a:cubicBezTo>
                <a:close/>
                <a:moveTo>
                  <a:pt x="174471" y="710762"/>
                </a:moveTo>
                <a:cubicBezTo>
                  <a:pt x="172912" y="709744"/>
                  <a:pt x="170652" y="707707"/>
                  <a:pt x="170207" y="708057"/>
                </a:cubicBezTo>
                <a:cubicBezTo>
                  <a:pt x="165783" y="711494"/>
                  <a:pt x="161614" y="715250"/>
                  <a:pt x="157509" y="719069"/>
                </a:cubicBezTo>
                <a:cubicBezTo>
                  <a:pt x="157063" y="719482"/>
                  <a:pt x="157063" y="721137"/>
                  <a:pt x="157541" y="721615"/>
                </a:cubicBezTo>
                <a:cubicBezTo>
                  <a:pt x="158495" y="722601"/>
                  <a:pt x="160692" y="724065"/>
                  <a:pt x="160978" y="723810"/>
                </a:cubicBezTo>
                <a:cubicBezTo>
                  <a:pt x="165592" y="719610"/>
                  <a:pt x="170016" y="715186"/>
                  <a:pt x="174471" y="710762"/>
                </a:cubicBezTo>
                <a:close/>
                <a:moveTo>
                  <a:pt x="1408788" y="125285"/>
                </a:moveTo>
                <a:cubicBezTo>
                  <a:pt x="1407038" y="124585"/>
                  <a:pt x="1404746" y="123312"/>
                  <a:pt x="1402328" y="122835"/>
                </a:cubicBezTo>
                <a:cubicBezTo>
                  <a:pt x="1400768" y="122517"/>
                  <a:pt x="1398922" y="123153"/>
                  <a:pt x="1397267" y="123662"/>
                </a:cubicBezTo>
                <a:cubicBezTo>
                  <a:pt x="1396504" y="123917"/>
                  <a:pt x="1395454" y="124840"/>
                  <a:pt x="1395390" y="125540"/>
                </a:cubicBezTo>
                <a:cubicBezTo>
                  <a:pt x="1395199" y="129168"/>
                  <a:pt x="1395072" y="132828"/>
                  <a:pt x="1395454" y="136424"/>
                </a:cubicBezTo>
                <a:cubicBezTo>
                  <a:pt x="1395550" y="137347"/>
                  <a:pt x="1398668" y="138811"/>
                  <a:pt x="1398764" y="138684"/>
                </a:cubicBezTo>
                <a:cubicBezTo>
                  <a:pt x="1401532" y="135310"/>
                  <a:pt x="1404046" y="131809"/>
                  <a:pt x="1408788" y="125285"/>
                </a:cubicBezTo>
                <a:close/>
                <a:moveTo>
                  <a:pt x="1176086" y="191258"/>
                </a:moveTo>
                <a:cubicBezTo>
                  <a:pt x="1179524" y="188330"/>
                  <a:pt x="1183343" y="185052"/>
                  <a:pt x="1187130" y="181774"/>
                </a:cubicBezTo>
                <a:cubicBezTo>
                  <a:pt x="1184584" y="179228"/>
                  <a:pt x="1182070" y="176714"/>
                  <a:pt x="1179524" y="174168"/>
                </a:cubicBezTo>
                <a:cubicBezTo>
                  <a:pt x="1176437" y="178592"/>
                  <a:pt x="1173350" y="183015"/>
                  <a:pt x="1170263" y="187439"/>
                </a:cubicBezTo>
                <a:cubicBezTo>
                  <a:pt x="1171695" y="188394"/>
                  <a:pt x="1173095" y="189317"/>
                  <a:pt x="1176086" y="191258"/>
                </a:cubicBezTo>
                <a:close/>
                <a:moveTo>
                  <a:pt x="208206" y="1411221"/>
                </a:moveTo>
                <a:cubicBezTo>
                  <a:pt x="209765" y="1410585"/>
                  <a:pt x="212343" y="1410235"/>
                  <a:pt x="212661" y="1409217"/>
                </a:cubicBezTo>
                <a:cubicBezTo>
                  <a:pt x="213329" y="1406925"/>
                  <a:pt x="212979" y="1404315"/>
                  <a:pt x="212756" y="1401865"/>
                </a:cubicBezTo>
                <a:cubicBezTo>
                  <a:pt x="212693" y="1401165"/>
                  <a:pt x="211579" y="1400083"/>
                  <a:pt x="210911" y="1400051"/>
                </a:cubicBezTo>
                <a:cubicBezTo>
                  <a:pt x="207283" y="1399860"/>
                  <a:pt x="203623" y="1399733"/>
                  <a:pt x="200026" y="1400147"/>
                </a:cubicBezTo>
                <a:cubicBezTo>
                  <a:pt x="199135" y="1400242"/>
                  <a:pt x="197735" y="1403393"/>
                  <a:pt x="197863" y="1403488"/>
                </a:cubicBezTo>
                <a:cubicBezTo>
                  <a:pt x="201172" y="1406161"/>
                  <a:pt x="204705" y="1408675"/>
                  <a:pt x="208206" y="1411221"/>
                </a:cubicBezTo>
                <a:close/>
                <a:moveTo>
                  <a:pt x="1521766" y="336632"/>
                </a:moveTo>
                <a:cubicBezTo>
                  <a:pt x="1520302" y="338192"/>
                  <a:pt x="1519092" y="339210"/>
                  <a:pt x="1519219" y="339465"/>
                </a:cubicBezTo>
                <a:cubicBezTo>
                  <a:pt x="1521606" y="343857"/>
                  <a:pt x="1523738" y="348503"/>
                  <a:pt x="1526889" y="352322"/>
                </a:cubicBezTo>
                <a:cubicBezTo>
                  <a:pt x="1527876" y="353531"/>
                  <a:pt x="1531568" y="352704"/>
                  <a:pt x="1533986" y="352513"/>
                </a:cubicBezTo>
                <a:cubicBezTo>
                  <a:pt x="1534655" y="352449"/>
                  <a:pt x="1535259" y="351335"/>
                  <a:pt x="1535895" y="350699"/>
                </a:cubicBezTo>
                <a:cubicBezTo>
                  <a:pt x="1531154" y="345989"/>
                  <a:pt x="1526444" y="341311"/>
                  <a:pt x="1521766" y="336632"/>
                </a:cubicBezTo>
                <a:close/>
                <a:moveTo>
                  <a:pt x="797629" y="1616140"/>
                </a:moveTo>
                <a:cubicBezTo>
                  <a:pt x="802498" y="1611812"/>
                  <a:pt x="806253" y="1608502"/>
                  <a:pt x="810009" y="1605161"/>
                </a:cubicBezTo>
                <a:cubicBezTo>
                  <a:pt x="807653" y="1604270"/>
                  <a:pt x="805298" y="1602710"/>
                  <a:pt x="802911" y="1602646"/>
                </a:cubicBezTo>
                <a:cubicBezTo>
                  <a:pt x="798870" y="1602551"/>
                  <a:pt x="793046" y="1600800"/>
                  <a:pt x="793428" y="1608152"/>
                </a:cubicBezTo>
                <a:cubicBezTo>
                  <a:pt x="793555" y="1610221"/>
                  <a:pt x="795497" y="1612226"/>
                  <a:pt x="797629" y="1616140"/>
                </a:cubicBezTo>
                <a:close/>
                <a:moveTo>
                  <a:pt x="171067" y="627668"/>
                </a:moveTo>
                <a:cubicBezTo>
                  <a:pt x="167120" y="625632"/>
                  <a:pt x="165115" y="623722"/>
                  <a:pt x="163015" y="623627"/>
                </a:cubicBezTo>
                <a:cubicBezTo>
                  <a:pt x="155599" y="623308"/>
                  <a:pt x="157573" y="629228"/>
                  <a:pt x="157636" y="633206"/>
                </a:cubicBezTo>
                <a:cubicBezTo>
                  <a:pt x="157668" y="635561"/>
                  <a:pt x="159291" y="637916"/>
                  <a:pt x="160214" y="640271"/>
                </a:cubicBezTo>
                <a:cubicBezTo>
                  <a:pt x="163524" y="636452"/>
                  <a:pt x="166802" y="632601"/>
                  <a:pt x="171067" y="627668"/>
                </a:cubicBezTo>
                <a:close/>
                <a:moveTo>
                  <a:pt x="205373" y="634797"/>
                </a:moveTo>
                <a:cubicBezTo>
                  <a:pt x="206391" y="632601"/>
                  <a:pt x="208174" y="630628"/>
                  <a:pt x="207919" y="629005"/>
                </a:cubicBezTo>
                <a:cubicBezTo>
                  <a:pt x="207314" y="625472"/>
                  <a:pt x="205691" y="622099"/>
                  <a:pt x="204482" y="618662"/>
                </a:cubicBezTo>
                <a:cubicBezTo>
                  <a:pt x="201936" y="621208"/>
                  <a:pt x="197417" y="623754"/>
                  <a:pt x="197417" y="626268"/>
                </a:cubicBezTo>
                <a:cubicBezTo>
                  <a:pt x="197417" y="628846"/>
                  <a:pt x="201936" y="631360"/>
                  <a:pt x="205373" y="634797"/>
                </a:cubicBezTo>
                <a:close/>
                <a:moveTo>
                  <a:pt x="1443381" y="267891"/>
                </a:moveTo>
                <a:cubicBezTo>
                  <a:pt x="1446150" y="263468"/>
                  <a:pt x="1448888" y="259203"/>
                  <a:pt x="1451369" y="254780"/>
                </a:cubicBezTo>
                <a:cubicBezTo>
                  <a:pt x="1451433" y="254684"/>
                  <a:pt x="1448792" y="252552"/>
                  <a:pt x="1447233" y="252233"/>
                </a:cubicBezTo>
                <a:cubicBezTo>
                  <a:pt x="1445673" y="251947"/>
                  <a:pt x="1442586" y="252425"/>
                  <a:pt x="1442427" y="253125"/>
                </a:cubicBezTo>
                <a:cubicBezTo>
                  <a:pt x="1441377" y="257294"/>
                  <a:pt x="1440804" y="261654"/>
                  <a:pt x="1440549" y="265950"/>
                </a:cubicBezTo>
                <a:cubicBezTo>
                  <a:pt x="1440454" y="266650"/>
                  <a:pt x="1442745" y="267509"/>
                  <a:pt x="1443381" y="267891"/>
                </a:cubicBezTo>
                <a:close/>
                <a:moveTo>
                  <a:pt x="220744" y="549475"/>
                </a:moveTo>
                <a:cubicBezTo>
                  <a:pt x="223704" y="542251"/>
                  <a:pt x="225327" y="539960"/>
                  <a:pt x="224818" y="539323"/>
                </a:cubicBezTo>
                <a:cubicBezTo>
                  <a:pt x="223036" y="537064"/>
                  <a:pt x="220521" y="535345"/>
                  <a:pt x="218262" y="533436"/>
                </a:cubicBezTo>
                <a:cubicBezTo>
                  <a:pt x="217307" y="534932"/>
                  <a:pt x="215334" y="536713"/>
                  <a:pt x="215621" y="537891"/>
                </a:cubicBezTo>
                <a:cubicBezTo>
                  <a:pt x="216480" y="541137"/>
                  <a:pt x="218294" y="544129"/>
                  <a:pt x="220744" y="549475"/>
                </a:cubicBezTo>
                <a:close/>
                <a:moveTo>
                  <a:pt x="1677547" y="445441"/>
                </a:moveTo>
                <a:cubicBezTo>
                  <a:pt x="1676019" y="441781"/>
                  <a:pt x="1675383" y="440221"/>
                  <a:pt x="1674747" y="438694"/>
                </a:cubicBezTo>
                <a:cubicBezTo>
                  <a:pt x="1671691" y="441272"/>
                  <a:pt x="1668668" y="443850"/>
                  <a:pt x="1665613" y="446427"/>
                </a:cubicBezTo>
                <a:cubicBezTo>
                  <a:pt x="1667044" y="447286"/>
                  <a:pt x="1668699" y="449101"/>
                  <a:pt x="1669909" y="448846"/>
                </a:cubicBezTo>
                <a:cubicBezTo>
                  <a:pt x="1672614" y="448241"/>
                  <a:pt x="1675096" y="446618"/>
                  <a:pt x="1677547" y="445441"/>
                </a:cubicBezTo>
                <a:close/>
                <a:moveTo>
                  <a:pt x="238566" y="427396"/>
                </a:moveTo>
                <a:cubicBezTo>
                  <a:pt x="239648" y="424882"/>
                  <a:pt x="241175" y="422336"/>
                  <a:pt x="241685" y="419567"/>
                </a:cubicBezTo>
                <a:cubicBezTo>
                  <a:pt x="241908" y="418358"/>
                  <a:pt x="240030" y="416767"/>
                  <a:pt x="239107" y="415334"/>
                </a:cubicBezTo>
                <a:cubicBezTo>
                  <a:pt x="236625" y="418485"/>
                  <a:pt x="234142" y="421636"/>
                  <a:pt x="231660" y="424787"/>
                </a:cubicBezTo>
                <a:cubicBezTo>
                  <a:pt x="233251" y="425391"/>
                  <a:pt x="234811" y="425964"/>
                  <a:pt x="238566" y="427396"/>
                </a:cubicBezTo>
                <a:close/>
                <a:moveTo>
                  <a:pt x="1114347" y="147913"/>
                </a:moveTo>
                <a:cubicBezTo>
                  <a:pt x="1110974" y="145335"/>
                  <a:pt x="1107823" y="142916"/>
                  <a:pt x="1104640" y="140497"/>
                </a:cubicBezTo>
                <a:cubicBezTo>
                  <a:pt x="1104004" y="142025"/>
                  <a:pt x="1102413" y="144348"/>
                  <a:pt x="1102890" y="144985"/>
                </a:cubicBezTo>
                <a:cubicBezTo>
                  <a:pt x="1104672" y="147244"/>
                  <a:pt x="1107027" y="149249"/>
                  <a:pt x="1109542" y="150650"/>
                </a:cubicBezTo>
                <a:cubicBezTo>
                  <a:pt x="1110305" y="151063"/>
                  <a:pt x="1112343" y="149122"/>
                  <a:pt x="1114347" y="147913"/>
                </a:cubicBezTo>
                <a:close/>
                <a:moveTo>
                  <a:pt x="1512346" y="336314"/>
                </a:moveTo>
                <a:cubicBezTo>
                  <a:pt x="1512791" y="333259"/>
                  <a:pt x="1513459" y="330745"/>
                  <a:pt x="1513300" y="328294"/>
                </a:cubicBezTo>
                <a:cubicBezTo>
                  <a:pt x="1513269" y="327531"/>
                  <a:pt x="1511008" y="326862"/>
                  <a:pt x="1509768" y="326162"/>
                </a:cubicBezTo>
                <a:cubicBezTo>
                  <a:pt x="1509131" y="328612"/>
                  <a:pt x="1508208" y="331031"/>
                  <a:pt x="1508049" y="333514"/>
                </a:cubicBezTo>
                <a:cubicBezTo>
                  <a:pt x="1507985" y="334214"/>
                  <a:pt x="1510277" y="335009"/>
                  <a:pt x="1512346" y="336314"/>
                </a:cubicBezTo>
                <a:close/>
                <a:moveTo>
                  <a:pt x="1575167" y="312859"/>
                </a:moveTo>
                <a:cubicBezTo>
                  <a:pt x="1573894" y="310791"/>
                  <a:pt x="1573066" y="308531"/>
                  <a:pt x="1572398" y="308563"/>
                </a:cubicBezTo>
                <a:cubicBezTo>
                  <a:pt x="1569916" y="308722"/>
                  <a:pt x="1567497" y="309645"/>
                  <a:pt x="1565047" y="310282"/>
                </a:cubicBezTo>
                <a:cubicBezTo>
                  <a:pt x="1565747" y="311523"/>
                  <a:pt x="1566384" y="313751"/>
                  <a:pt x="1567179" y="313814"/>
                </a:cubicBezTo>
                <a:cubicBezTo>
                  <a:pt x="1569598" y="313973"/>
                  <a:pt x="1572112" y="313305"/>
                  <a:pt x="1575167" y="312859"/>
                </a:cubicBezTo>
                <a:close/>
                <a:moveTo>
                  <a:pt x="141374" y="908139"/>
                </a:moveTo>
                <a:cubicBezTo>
                  <a:pt x="139178" y="906674"/>
                  <a:pt x="137651" y="904860"/>
                  <a:pt x="136345" y="905020"/>
                </a:cubicBezTo>
                <a:cubicBezTo>
                  <a:pt x="133959" y="905274"/>
                  <a:pt x="131667" y="906706"/>
                  <a:pt x="129344" y="907629"/>
                </a:cubicBezTo>
                <a:cubicBezTo>
                  <a:pt x="130776" y="908552"/>
                  <a:pt x="132208" y="910302"/>
                  <a:pt x="133609" y="910271"/>
                </a:cubicBezTo>
                <a:cubicBezTo>
                  <a:pt x="136028" y="910175"/>
                  <a:pt x="138414" y="909029"/>
                  <a:pt x="141374" y="908139"/>
                </a:cubicBezTo>
                <a:close/>
                <a:moveTo>
                  <a:pt x="112923" y="639666"/>
                </a:moveTo>
                <a:cubicBezTo>
                  <a:pt x="111554" y="637566"/>
                  <a:pt x="110600" y="636165"/>
                  <a:pt x="109677" y="634733"/>
                </a:cubicBezTo>
                <a:cubicBezTo>
                  <a:pt x="108754" y="637057"/>
                  <a:pt x="107322" y="639348"/>
                  <a:pt x="107067" y="641735"/>
                </a:cubicBezTo>
                <a:cubicBezTo>
                  <a:pt x="106940" y="643040"/>
                  <a:pt x="108754" y="644567"/>
                  <a:pt x="109677" y="645968"/>
                </a:cubicBezTo>
                <a:cubicBezTo>
                  <a:pt x="110790" y="643771"/>
                  <a:pt x="111936" y="641544"/>
                  <a:pt x="112923" y="639666"/>
                </a:cubicBezTo>
                <a:close/>
                <a:moveTo>
                  <a:pt x="849980" y="1805751"/>
                </a:moveTo>
                <a:cubicBezTo>
                  <a:pt x="848994" y="1803873"/>
                  <a:pt x="847848" y="1801646"/>
                  <a:pt x="846734" y="1799418"/>
                </a:cubicBezTo>
                <a:cubicBezTo>
                  <a:pt x="845812" y="1800850"/>
                  <a:pt x="843965" y="1802346"/>
                  <a:pt x="844125" y="1803651"/>
                </a:cubicBezTo>
                <a:cubicBezTo>
                  <a:pt x="844379" y="1806038"/>
                  <a:pt x="845812" y="1808329"/>
                  <a:pt x="846734" y="1810652"/>
                </a:cubicBezTo>
                <a:cubicBezTo>
                  <a:pt x="847689" y="1809251"/>
                  <a:pt x="848612" y="1807851"/>
                  <a:pt x="849980" y="1805751"/>
                </a:cubicBezTo>
                <a:close/>
                <a:moveTo>
                  <a:pt x="852877" y="1815521"/>
                </a:moveTo>
                <a:cubicBezTo>
                  <a:pt x="851412" y="1817717"/>
                  <a:pt x="849598" y="1819244"/>
                  <a:pt x="849758" y="1820549"/>
                </a:cubicBezTo>
                <a:cubicBezTo>
                  <a:pt x="850012" y="1822936"/>
                  <a:pt x="851444" y="1825227"/>
                  <a:pt x="852367" y="1827551"/>
                </a:cubicBezTo>
                <a:cubicBezTo>
                  <a:pt x="853290" y="1826119"/>
                  <a:pt x="855040" y="1824687"/>
                  <a:pt x="855009" y="1823286"/>
                </a:cubicBezTo>
                <a:cubicBezTo>
                  <a:pt x="854913" y="1820899"/>
                  <a:pt x="853768" y="1818513"/>
                  <a:pt x="852877" y="1815521"/>
                </a:cubicBezTo>
                <a:close/>
                <a:moveTo>
                  <a:pt x="128198" y="1113216"/>
                </a:moveTo>
                <a:cubicBezTo>
                  <a:pt x="126130" y="1114489"/>
                  <a:pt x="123870" y="1115317"/>
                  <a:pt x="123902" y="1115985"/>
                </a:cubicBezTo>
                <a:cubicBezTo>
                  <a:pt x="124062" y="1118467"/>
                  <a:pt x="124985" y="1120886"/>
                  <a:pt x="125621" y="1123336"/>
                </a:cubicBezTo>
                <a:cubicBezTo>
                  <a:pt x="126862" y="1122636"/>
                  <a:pt x="129089" y="1122000"/>
                  <a:pt x="129153" y="1121204"/>
                </a:cubicBezTo>
                <a:cubicBezTo>
                  <a:pt x="129312" y="1118753"/>
                  <a:pt x="128644" y="1116271"/>
                  <a:pt x="128198" y="1113216"/>
                </a:cubicBezTo>
                <a:close/>
                <a:moveTo>
                  <a:pt x="877477" y="1749931"/>
                </a:moveTo>
                <a:cubicBezTo>
                  <a:pt x="874390" y="1749485"/>
                  <a:pt x="871908" y="1748817"/>
                  <a:pt x="869457" y="1748976"/>
                </a:cubicBezTo>
                <a:cubicBezTo>
                  <a:pt x="868693" y="1749008"/>
                  <a:pt x="868025" y="1751267"/>
                  <a:pt x="867324" y="1752508"/>
                </a:cubicBezTo>
                <a:cubicBezTo>
                  <a:pt x="869775" y="1753145"/>
                  <a:pt x="872193" y="1754068"/>
                  <a:pt x="874676" y="1754227"/>
                </a:cubicBezTo>
                <a:cubicBezTo>
                  <a:pt x="875344" y="1754291"/>
                  <a:pt x="876172" y="1751999"/>
                  <a:pt x="877477" y="1749931"/>
                </a:cubicBezTo>
                <a:close/>
                <a:moveTo>
                  <a:pt x="138605" y="1333251"/>
                </a:moveTo>
                <a:cubicBezTo>
                  <a:pt x="137428" y="1333888"/>
                  <a:pt x="136218" y="1334588"/>
                  <a:pt x="134977" y="1335256"/>
                </a:cubicBezTo>
                <a:cubicBezTo>
                  <a:pt x="135614" y="1335893"/>
                  <a:pt x="136377" y="1337134"/>
                  <a:pt x="136823" y="1337007"/>
                </a:cubicBezTo>
                <a:cubicBezTo>
                  <a:pt x="138160" y="1336720"/>
                  <a:pt x="139337" y="1335861"/>
                  <a:pt x="140610" y="1335256"/>
                </a:cubicBezTo>
                <a:cubicBezTo>
                  <a:pt x="139974" y="1334620"/>
                  <a:pt x="139337" y="1333983"/>
                  <a:pt x="138605" y="1333251"/>
                </a:cubicBezTo>
                <a:close/>
                <a:moveTo>
                  <a:pt x="38517" y="884302"/>
                </a:moveTo>
                <a:cubicBezTo>
                  <a:pt x="37753" y="883538"/>
                  <a:pt x="37148" y="882933"/>
                  <a:pt x="36512" y="882297"/>
                </a:cubicBezTo>
                <a:cubicBezTo>
                  <a:pt x="35876" y="883538"/>
                  <a:pt x="35048" y="884747"/>
                  <a:pt x="34762" y="886084"/>
                </a:cubicBezTo>
                <a:cubicBezTo>
                  <a:pt x="34666" y="886561"/>
                  <a:pt x="35907" y="887293"/>
                  <a:pt x="36512" y="887930"/>
                </a:cubicBezTo>
                <a:cubicBezTo>
                  <a:pt x="37180" y="886721"/>
                  <a:pt x="37848" y="885479"/>
                  <a:pt x="38517" y="884302"/>
                </a:cubicBezTo>
                <a:close/>
                <a:moveTo>
                  <a:pt x="629309" y="214744"/>
                </a:moveTo>
                <a:cubicBezTo>
                  <a:pt x="628545" y="213981"/>
                  <a:pt x="627940" y="213376"/>
                  <a:pt x="627303" y="212739"/>
                </a:cubicBezTo>
                <a:cubicBezTo>
                  <a:pt x="626667" y="213981"/>
                  <a:pt x="625840" y="215190"/>
                  <a:pt x="625553" y="216526"/>
                </a:cubicBezTo>
                <a:cubicBezTo>
                  <a:pt x="625457" y="217004"/>
                  <a:pt x="626699" y="217736"/>
                  <a:pt x="627303" y="218372"/>
                </a:cubicBezTo>
                <a:cubicBezTo>
                  <a:pt x="627972" y="217131"/>
                  <a:pt x="628640" y="215922"/>
                  <a:pt x="629309" y="214744"/>
                </a:cubicBezTo>
                <a:close/>
                <a:moveTo>
                  <a:pt x="1169436" y="34681"/>
                </a:moveTo>
                <a:cubicBezTo>
                  <a:pt x="1168672" y="33917"/>
                  <a:pt x="1168067" y="33312"/>
                  <a:pt x="1167430" y="32676"/>
                </a:cubicBezTo>
                <a:cubicBezTo>
                  <a:pt x="1166794" y="33917"/>
                  <a:pt x="1165966" y="35126"/>
                  <a:pt x="1165680" y="36463"/>
                </a:cubicBezTo>
                <a:cubicBezTo>
                  <a:pt x="1165585" y="36940"/>
                  <a:pt x="1166826" y="37672"/>
                  <a:pt x="1167430" y="38309"/>
                </a:cubicBezTo>
                <a:cubicBezTo>
                  <a:pt x="1168130" y="37099"/>
                  <a:pt x="1168799" y="35858"/>
                  <a:pt x="1169436" y="34681"/>
                </a:cubicBezTo>
                <a:close/>
                <a:moveTo>
                  <a:pt x="633732" y="151668"/>
                </a:moveTo>
                <a:cubicBezTo>
                  <a:pt x="632555" y="152305"/>
                  <a:pt x="631345" y="153005"/>
                  <a:pt x="630104" y="153673"/>
                </a:cubicBezTo>
                <a:cubicBezTo>
                  <a:pt x="630741" y="154309"/>
                  <a:pt x="631504" y="155551"/>
                  <a:pt x="631950" y="155423"/>
                </a:cubicBezTo>
                <a:cubicBezTo>
                  <a:pt x="633287" y="155137"/>
                  <a:pt x="634464" y="154278"/>
                  <a:pt x="635737" y="153673"/>
                </a:cubicBezTo>
                <a:cubicBezTo>
                  <a:pt x="635100" y="153036"/>
                  <a:pt x="634496" y="152400"/>
                  <a:pt x="633732" y="151668"/>
                </a:cubicBezTo>
                <a:close/>
                <a:moveTo>
                  <a:pt x="864428" y="157269"/>
                </a:moveTo>
                <a:cubicBezTo>
                  <a:pt x="863251" y="157906"/>
                  <a:pt x="862042" y="158606"/>
                  <a:pt x="860801" y="159274"/>
                </a:cubicBezTo>
                <a:cubicBezTo>
                  <a:pt x="861437" y="159911"/>
                  <a:pt x="862201" y="161151"/>
                  <a:pt x="862646" y="161024"/>
                </a:cubicBezTo>
                <a:cubicBezTo>
                  <a:pt x="863983" y="160738"/>
                  <a:pt x="865160" y="159879"/>
                  <a:pt x="866434" y="159274"/>
                </a:cubicBezTo>
                <a:cubicBezTo>
                  <a:pt x="865797" y="158669"/>
                  <a:pt x="865160" y="158033"/>
                  <a:pt x="864428" y="157269"/>
                </a:cubicBezTo>
                <a:close/>
                <a:moveTo>
                  <a:pt x="618043" y="169712"/>
                </a:moveTo>
                <a:cubicBezTo>
                  <a:pt x="617279" y="168949"/>
                  <a:pt x="616675" y="168344"/>
                  <a:pt x="616037" y="167708"/>
                </a:cubicBezTo>
                <a:cubicBezTo>
                  <a:pt x="615401" y="168949"/>
                  <a:pt x="614574" y="170158"/>
                  <a:pt x="614288" y="171494"/>
                </a:cubicBezTo>
                <a:cubicBezTo>
                  <a:pt x="614192" y="171972"/>
                  <a:pt x="615433" y="172704"/>
                  <a:pt x="616037" y="173341"/>
                </a:cubicBezTo>
                <a:cubicBezTo>
                  <a:pt x="616706" y="172131"/>
                  <a:pt x="617406" y="170922"/>
                  <a:pt x="618043" y="169712"/>
                </a:cubicBezTo>
                <a:close/>
                <a:moveTo>
                  <a:pt x="1145758" y="178178"/>
                </a:moveTo>
                <a:cubicBezTo>
                  <a:pt x="1146522" y="177414"/>
                  <a:pt x="1147127" y="176809"/>
                  <a:pt x="1147763" y="176173"/>
                </a:cubicBezTo>
                <a:cubicBezTo>
                  <a:pt x="1146522" y="175536"/>
                  <a:pt x="1145312" y="174709"/>
                  <a:pt x="1143976" y="174422"/>
                </a:cubicBezTo>
                <a:cubicBezTo>
                  <a:pt x="1143498" y="174327"/>
                  <a:pt x="1142766" y="175568"/>
                  <a:pt x="1142130" y="176173"/>
                </a:cubicBezTo>
                <a:cubicBezTo>
                  <a:pt x="1143340" y="176841"/>
                  <a:pt x="1144580" y="177509"/>
                  <a:pt x="1145758" y="178178"/>
                </a:cubicBezTo>
                <a:close/>
                <a:moveTo>
                  <a:pt x="1355927" y="1644687"/>
                </a:moveTo>
                <a:cubicBezTo>
                  <a:pt x="1355291" y="1644050"/>
                  <a:pt x="1354527" y="1642809"/>
                  <a:pt x="1354082" y="1642937"/>
                </a:cubicBezTo>
                <a:cubicBezTo>
                  <a:pt x="1352745" y="1643223"/>
                  <a:pt x="1351568" y="1644082"/>
                  <a:pt x="1350294" y="1644687"/>
                </a:cubicBezTo>
                <a:cubicBezTo>
                  <a:pt x="1350931" y="1645323"/>
                  <a:pt x="1351695" y="1646564"/>
                  <a:pt x="1352140" y="1646437"/>
                </a:cubicBezTo>
                <a:cubicBezTo>
                  <a:pt x="1353477" y="1646182"/>
                  <a:pt x="1354686" y="1645323"/>
                  <a:pt x="1355927" y="1644687"/>
                </a:cubicBezTo>
                <a:close/>
                <a:moveTo>
                  <a:pt x="820606" y="1673647"/>
                </a:moveTo>
                <a:cubicBezTo>
                  <a:pt x="819970" y="1672469"/>
                  <a:pt x="819270" y="1671260"/>
                  <a:pt x="818601" y="1670019"/>
                </a:cubicBezTo>
                <a:cubicBezTo>
                  <a:pt x="817965" y="1670656"/>
                  <a:pt x="816723" y="1671419"/>
                  <a:pt x="816851" y="1671865"/>
                </a:cubicBezTo>
                <a:cubicBezTo>
                  <a:pt x="817138" y="1673201"/>
                  <a:pt x="817996" y="1674379"/>
                  <a:pt x="818601" y="1675652"/>
                </a:cubicBezTo>
                <a:cubicBezTo>
                  <a:pt x="819238" y="1675016"/>
                  <a:pt x="819842" y="1674411"/>
                  <a:pt x="820606" y="1673647"/>
                </a:cubicBezTo>
                <a:close/>
                <a:moveTo>
                  <a:pt x="1545252" y="369475"/>
                </a:moveTo>
                <a:cubicBezTo>
                  <a:pt x="1546015" y="368712"/>
                  <a:pt x="1546621" y="368107"/>
                  <a:pt x="1547257" y="367471"/>
                </a:cubicBezTo>
                <a:cubicBezTo>
                  <a:pt x="1546015" y="366834"/>
                  <a:pt x="1544807" y="366006"/>
                  <a:pt x="1543470" y="365720"/>
                </a:cubicBezTo>
                <a:cubicBezTo>
                  <a:pt x="1542992" y="365624"/>
                  <a:pt x="1542260" y="366866"/>
                  <a:pt x="1541624" y="367471"/>
                </a:cubicBezTo>
                <a:cubicBezTo>
                  <a:pt x="1542833" y="368139"/>
                  <a:pt x="1544075" y="368807"/>
                  <a:pt x="1545252" y="369475"/>
                </a:cubicBezTo>
                <a:close/>
                <a:moveTo>
                  <a:pt x="132972" y="1174065"/>
                </a:moveTo>
                <a:cubicBezTo>
                  <a:pt x="133736" y="1173301"/>
                  <a:pt x="134341" y="1172696"/>
                  <a:pt x="134977" y="1172060"/>
                </a:cubicBezTo>
                <a:cubicBezTo>
                  <a:pt x="133736" y="1171423"/>
                  <a:pt x="132527" y="1170596"/>
                  <a:pt x="131190" y="1170310"/>
                </a:cubicBezTo>
                <a:cubicBezTo>
                  <a:pt x="130712" y="1170214"/>
                  <a:pt x="129980" y="1171455"/>
                  <a:pt x="129344" y="1172060"/>
                </a:cubicBezTo>
                <a:cubicBezTo>
                  <a:pt x="130554" y="1172760"/>
                  <a:pt x="131795" y="1173428"/>
                  <a:pt x="132972" y="1174065"/>
                </a:cubicBezTo>
                <a:close/>
                <a:moveTo>
                  <a:pt x="191243" y="626300"/>
                </a:moveTo>
                <a:cubicBezTo>
                  <a:pt x="190606" y="625663"/>
                  <a:pt x="189843" y="624422"/>
                  <a:pt x="189398" y="624550"/>
                </a:cubicBezTo>
                <a:cubicBezTo>
                  <a:pt x="188060" y="624836"/>
                  <a:pt x="186883" y="625695"/>
                  <a:pt x="185610" y="626300"/>
                </a:cubicBezTo>
                <a:cubicBezTo>
                  <a:pt x="186247" y="626937"/>
                  <a:pt x="187011" y="628177"/>
                  <a:pt x="187456" y="628050"/>
                </a:cubicBezTo>
                <a:cubicBezTo>
                  <a:pt x="188792" y="627764"/>
                  <a:pt x="190002" y="626905"/>
                  <a:pt x="191243" y="626300"/>
                </a:cubicBezTo>
                <a:close/>
                <a:moveTo>
                  <a:pt x="938771" y="1840822"/>
                </a:moveTo>
                <a:cubicBezTo>
                  <a:pt x="938007" y="1840058"/>
                  <a:pt x="937402" y="1839453"/>
                  <a:pt x="936766" y="1838817"/>
                </a:cubicBezTo>
                <a:cubicBezTo>
                  <a:pt x="936129" y="1840058"/>
                  <a:pt x="935302" y="1841267"/>
                  <a:pt x="935015" y="1842604"/>
                </a:cubicBezTo>
                <a:cubicBezTo>
                  <a:pt x="934920" y="1843081"/>
                  <a:pt x="936161" y="1843813"/>
                  <a:pt x="936766" y="1844450"/>
                </a:cubicBezTo>
                <a:cubicBezTo>
                  <a:pt x="937434" y="1843208"/>
                  <a:pt x="938103" y="1841999"/>
                  <a:pt x="938771" y="1840822"/>
                </a:cubicBezTo>
                <a:close/>
                <a:moveTo>
                  <a:pt x="948827" y="1850878"/>
                </a:moveTo>
                <a:cubicBezTo>
                  <a:pt x="947650" y="1851515"/>
                  <a:pt x="946441" y="1852215"/>
                  <a:pt x="945200" y="1852883"/>
                </a:cubicBezTo>
                <a:cubicBezTo>
                  <a:pt x="945836" y="1853520"/>
                  <a:pt x="946600" y="1854761"/>
                  <a:pt x="947045" y="1854633"/>
                </a:cubicBezTo>
                <a:cubicBezTo>
                  <a:pt x="948382" y="1854347"/>
                  <a:pt x="949559" y="1853488"/>
                  <a:pt x="950833" y="1852883"/>
                </a:cubicBezTo>
                <a:cubicBezTo>
                  <a:pt x="950196" y="1852246"/>
                  <a:pt x="949559" y="1851642"/>
                  <a:pt x="948827" y="1850878"/>
                </a:cubicBezTo>
                <a:close/>
                <a:moveTo>
                  <a:pt x="107640" y="1238764"/>
                </a:moveTo>
                <a:cubicBezTo>
                  <a:pt x="108277" y="1239942"/>
                  <a:pt x="108977" y="1241151"/>
                  <a:pt x="109645" y="1242392"/>
                </a:cubicBezTo>
                <a:cubicBezTo>
                  <a:pt x="110281" y="1241756"/>
                  <a:pt x="111522" y="1240992"/>
                  <a:pt x="111395" y="1240546"/>
                </a:cubicBezTo>
                <a:cubicBezTo>
                  <a:pt x="111109" y="1239209"/>
                  <a:pt x="110249" y="1238032"/>
                  <a:pt x="109645" y="1236759"/>
                </a:cubicBezTo>
                <a:cubicBezTo>
                  <a:pt x="109040" y="1237396"/>
                  <a:pt x="108403" y="1238032"/>
                  <a:pt x="107640" y="123876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65" name="Google Shape;365;p11"/>
          <p:cNvSpPr/>
          <p:nvPr/>
        </p:nvSpPr>
        <p:spPr>
          <a:xfrm>
            <a:off x="3805315" y="4137538"/>
            <a:ext cx="707246" cy="699504"/>
          </a:xfrm>
          <a:custGeom>
            <a:rect b="b" l="l" r="r" t="t"/>
            <a:pathLst>
              <a:path extrusionOk="0" h="1998584" w="1849008">
                <a:moveTo>
                  <a:pt x="1170263" y="1895083"/>
                </a:moveTo>
                <a:cubicBezTo>
                  <a:pt x="1167685" y="1879361"/>
                  <a:pt x="1173509" y="1865104"/>
                  <a:pt x="1178187" y="1850687"/>
                </a:cubicBezTo>
                <a:cubicBezTo>
                  <a:pt x="1178696" y="1849096"/>
                  <a:pt x="1181402" y="1847791"/>
                  <a:pt x="1181338" y="1846455"/>
                </a:cubicBezTo>
                <a:cubicBezTo>
                  <a:pt x="1180860" y="1838371"/>
                  <a:pt x="1179842" y="1830320"/>
                  <a:pt x="1179015" y="1822236"/>
                </a:cubicBezTo>
                <a:cubicBezTo>
                  <a:pt x="1170772" y="1824655"/>
                  <a:pt x="1162052" y="1826150"/>
                  <a:pt x="1154351" y="1829779"/>
                </a:cubicBezTo>
                <a:cubicBezTo>
                  <a:pt x="1147095" y="1833184"/>
                  <a:pt x="1144580" y="1843272"/>
                  <a:pt x="1149482" y="1854156"/>
                </a:cubicBezTo>
                <a:cubicBezTo>
                  <a:pt x="1155306" y="1867045"/>
                  <a:pt x="1156865" y="1878025"/>
                  <a:pt x="1145885" y="1888813"/>
                </a:cubicBezTo>
                <a:cubicBezTo>
                  <a:pt x="1143657" y="1891009"/>
                  <a:pt x="1142830" y="1895051"/>
                  <a:pt x="1142257" y="1898392"/>
                </a:cubicBezTo>
                <a:cubicBezTo>
                  <a:pt x="1141653" y="1902020"/>
                  <a:pt x="1142353" y="1905871"/>
                  <a:pt x="1142066" y="1909594"/>
                </a:cubicBezTo>
                <a:cubicBezTo>
                  <a:pt x="1141398" y="1917932"/>
                  <a:pt x="1136879" y="1922674"/>
                  <a:pt x="1128350" y="1923215"/>
                </a:cubicBezTo>
                <a:cubicBezTo>
                  <a:pt x="1128764" y="1930185"/>
                  <a:pt x="1130387" y="1937377"/>
                  <a:pt x="1129273" y="1944093"/>
                </a:cubicBezTo>
                <a:cubicBezTo>
                  <a:pt x="1128191" y="1950744"/>
                  <a:pt x="1124340" y="1956918"/>
                  <a:pt x="1121699" y="1963314"/>
                </a:cubicBezTo>
                <a:cubicBezTo>
                  <a:pt x="1119057" y="1969711"/>
                  <a:pt x="1116543" y="1976140"/>
                  <a:pt x="1113583" y="1982377"/>
                </a:cubicBezTo>
                <a:cubicBezTo>
                  <a:pt x="1113360" y="1982855"/>
                  <a:pt x="1108587" y="1981932"/>
                  <a:pt x="1108555" y="1981582"/>
                </a:cubicBezTo>
                <a:cubicBezTo>
                  <a:pt x="1108333" y="1969647"/>
                  <a:pt x="1102572" y="1974708"/>
                  <a:pt x="1100281" y="1979609"/>
                </a:cubicBezTo>
                <a:cubicBezTo>
                  <a:pt x="1097735" y="1985019"/>
                  <a:pt x="1098180" y="1991766"/>
                  <a:pt x="1096971" y="1997876"/>
                </a:cubicBezTo>
                <a:cubicBezTo>
                  <a:pt x="1096684" y="1999276"/>
                  <a:pt x="1095029" y="2000422"/>
                  <a:pt x="1094012" y="2001695"/>
                </a:cubicBezTo>
                <a:cubicBezTo>
                  <a:pt x="1093152" y="2000168"/>
                  <a:pt x="1091657" y="1998703"/>
                  <a:pt x="1091593" y="1997144"/>
                </a:cubicBezTo>
                <a:cubicBezTo>
                  <a:pt x="1091306" y="1990620"/>
                  <a:pt x="1089301" y="1982982"/>
                  <a:pt x="1091847" y="1977699"/>
                </a:cubicBezTo>
                <a:cubicBezTo>
                  <a:pt x="1102254" y="1956281"/>
                  <a:pt x="1100949" y="1931426"/>
                  <a:pt x="1112533" y="1910518"/>
                </a:cubicBezTo>
                <a:cubicBezTo>
                  <a:pt x="1113360" y="1909022"/>
                  <a:pt x="1114156" y="1907081"/>
                  <a:pt x="1113870" y="1905521"/>
                </a:cubicBezTo>
                <a:cubicBezTo>
                  <a:pt x="1109796" y="1883307"/>
                  <a:pt x="1120744" y="1862494"/>
                  <a:pt x="1119821" y="1840503"/>
                </a:cubicBezTo>
                <a:cubicBezTo>
                  <a:pt x="1119534" y="1833629"/>
                  <a:pt x="1117880" y="1826596"/>
                  <a:pt x="1123671" y="1819499"/>
                </a:cubicBezTo>
                <a:cubicBezTo>
                  <a:pt x="1126345" y="1816221"/>
                  <a:pt x="1118962" y="1803841"/>
                  <a:pt x="1121539" y="1801486"/>
                </a:cubicBezTo>
                <a:cubicBezTo>
                  <a:pt x="1130768" y="1792989"/>
                  <a:pt x="1119757" y="1788661"/>
                  <a:pt x="1121316" y="1775772"/>
                </a:cubicBezTo>
                <a:cubicBezTo>
                  <a:pt x="1121221" y="1773385"/>
                  <a:pt x="1120171" y="1775295"/>
                  <a:pt x="1119693" y="1777332"/>
                </a:cubicBezTo>
                <a:cubicBezTo>
                  <a:pt x="1119312" y="1778987"/>
                  <a:pt x="1119630" y="1780800"/>
                  <a:pt x="1119630" y="1782551"/>
                </a:cubicBezTo>
                <a:cubicBezTo>
                  <a:pt x="1121508" y="1781246"/>
                  <a:pt x="1124403" y="1780291"/>
                  <a:pt x="1124977" y="1778573"/>
                </a:cubicBezTo>
                <a:cubicBezTo>
                  <a:pt x="1125613" y="1776600"/>
                  <a:pt x="1124181" y="1773958"/>
                  <a:pt x="1121316" y="1775772"/>
                </a:cubicBezTo>
                <a:cubicBezTo>
                  <a:pt x="1112469" y="1779527"/>
                  <a:pt x="1103654" y="1769407"/>
                  <a:pt x="1100853" y="1786752"/>
                </a:cubicBezTo>
                <a:cubicBezTo>
                  <a:pt x="1100853" y="1786847"/>
                  <a:pt x="1093374" y="1784333"/>
                  <a:pt x="1091561" y="1785765"/>
                </a:cubicBezTo>
                <a:cubicBezTo>
                  <a:pt x="1082363" y="1793053"/>
                  <a:pt x="1068901" y="1798208"/>
                  <a:pt x="1074312" y="1814694"/>
                </a:cubicBezTo>
                <a:cubicBezTo>
                  <a:pt x="1074853" y="1816349"/>
                  <a:pt x="1070907" y="1819467"/>
                  <a:pt x="1069061" y="1821886"/>
                </a:cubicBezTo>
                <a:cubicBezTo>
                  <a:pt x="1067183" y="1819499"/>
                  <a:pt x="1064892" y="1817303"/>
                  <a:pt x="1063491" y="1814630"/>
                </a:cubicBezTo>
                <a:cubicBezTo>
                  <a:pt x="1061996" y="1811734"/>
                  <a:pt x="1061328" y="1808424"/>
                  <a:pt x="1060277" y="1805305"/>
                </a:cubicBezTo>
                <a:cubicBezTo>
                  <a:pt x="1058304" y="1807278"/>
                  <a:pt x="1056044" y="1809093"/>
                  <a:pt x="1054357" y="1811288"/>
                </a:cubicBezTo>
                <a:cubicBezTo>
                  <a:pt x="1047229" y="1820709"/>
                  <a:pt x="1035549" y="1825737"/>
                  <a:pt x="1023551" y="1824273"/>
                </a:cubicBezTo>
                <a:cubicBezTo>
                  <a:pt x="1022215" y="1824114"/>
                  <a:pt x="1020910" y="1823764"/>
                  <a:pt x="1019573" y="1823477"/>
                </a:cubicBezTo>
                <a:cubicBezTo>
                  <a:pt x="1017473" y="1836875"/>
                  <a:pt x="1011553" y="1835475"/>
                  <a:pt x="1003916" y="1827519"/>
                </a:cubicBezTo>
                <a:lnTo>
                  <a:pt x="982498" y="1832420"/>
                </a:lnTo>
                <a:cubicBezTo>
                  <a:pt x="978838" y="1836907"/>
                  <a:pt x="974732" y="1839772"/>
                  <a:pt x="968241" y="1839167"/>
                </a:cubicBezTo>
                <a:cubicBezTo>
                  <a:pt x="966395" y="1838976"/>
                  <a:pt x="961971" y="1843845"/>
                  <a:pt x="962385" y="1845373"/>
                </a:cubicBezTo>
                <a:cubicBezTo>
                  <a:pt x="967413" y="1863799"/>
                  <a:pt x="944626" y="1867777"/>
                  <a:pt x="943449" y="1882703"/>
                </a:cubicBezTo>
                <a:cubicBezTo>
                  <a:pt x="942112" y="1882098"/>
                  <a:pt x="940203" y="1881875"/>
                  <a:pt x="939599" y="1880857"/>
                </a:cubicBezTo>
                <a:cubicBezTo>
                  <a:pt x="938166" y="1878438"/>
                  <a:pt x="936320" y="1875542"/>
                  <a:pt x="936512" y="1872996"/>
                </a:cubicBezTo>
                <a:cubicBezTo>
                  <a:pt x="936957" y="1866854"/>
                  <a:pt x="938675" y="1860808"/>
                  <a:pt x="939407" y="1854633"/>
                </a:cubicBezTo>
                <a:cubicBezTo>
                  <a:pt x="939567" y="1853265"/>
                  <a:pt x="937752" y="1851642"/>
                  <a:pt x="936861" y="1850146"/>
                </a:cubicBezTo>
                <a:cubicBezTo>
                  <a:pt x="935525" y="1851388"/>
                  <a:pt x="933902" y="1852438"/>
                  <a:pt x="932947" y="1853933"/>
                </a:cubicBezTo>
                <a:cubicBezTo>
                  <a:pt x="930147" y="1858357"/>
                  <a:pt x="928078" y="1863322"/>
                  <a:pt x="924831" y="1867363"/>
                </a:cubicBezTo>
                <a:cubicBezTo>
                  <a:pt x="919581" y="1873983"/>
                  <a:pt x="912643" y="1874715"/>
                  <a:pt x="905800" y="1869623"/>
                </a:cubicBezTo>
                <a:cubicBezTo>
                  <a:pt x="899850" y="1865199"/>
                  <a:pt x="899244" y="1861508"/>
                  <a:pt x="903891" y="1853774"/>
                </a:cubicBezTo>
                <a:cubicBezTo>
                  <a:pt x="910447" y="1842890"/>
                  <a:pt x="913057" y="1829556"/>
                  <a:pt x="916812" y="1817112"/>
                </a:cubicBezTo>
                <a:cubicBezTo>
                  <a:pt x="917321" y="1815426"/>
                  <a:pt x="914775" y="1810970"/>
                  <a:pt x="913502" y="1810906"/>
                </a:cubicBezTo>
                <a:cubicBezTo>
                  <a:pt x="895140" y="1810047"/>
                  <a:pt x="916652" y="1802282"/>
                  <a:pt x="913439" y="1795376"/>
                </a:cubicBezTo>
                <a:cubicBezTo>
                  <a:pt x="913439" y="1795344"/>
                  <a:pt x="911115" y="1798622"/>
                  <a:pt x="911625" y="1799163"/>
                </a:cubicBezTo>
                <a:cubicBezTo>
                  <a:pt x="913852" y="1801486"/>
                  <a:pt x="916907" y="1803014"/>
                  <a:pt x="919644" y="1804828"/>
                </a:cubicBezTo>
                <a:cubicBezTo>
                  <a:pt x="920630" y="1802728"/>
                  <a:pt x="922922" y="1800150"/>
                  <a:pt x="922349" y="1798686"/>
                </a:cubicBezTo>
                <a:cubicBezTo>
                  <a:pt x="921395" y="1796235"/>
                  <a:pt x="918594" y="1794517"/>
                  <a:pt x="913407" y="1795408"/>
                </a:cubicBezTo>
                <a:cubicBezTo>
                  <a:pt x="907774" y="1798304"/>
                  <a:pt x="903064" y="1795249"/>
                  <a:pt x="900867" y="1796522"/>
                </a:cubicBezTo>
                <a:cubicBezTo>
                  <a:pt x="896635" y="1798972"/>
                  <a:pt x="891130" y="1802823"/>
                  <a:pt x="896221" y="1809761"/>
                </a:cubicBezTo>
                <a:cubicBezTo>
                  <a:pt x="898195" y="1812466"/>
                  <a:pt x="899467" y="1816030"/>
                  <a:pt x="899913" y="1819372"/>
                </a:cubicBezTo>
                <a:cubicBezTo>
                  <a:pt x="900231" y="1821727"/>
                  <a:pt x="898672" y="1824368"/>
                  <a:pt x="897940" y="1826882"/>
                </a:cubicBezTo>
                <a:cubicBezTo>
                  <a:pt x="895966" y="1825323"/>
                  <a:pt x="893834" y="1823891"/>
                  <a:pt x="892020" y="1822172"/>
                </a:cubicBezTo>
                <a:cubicBezTo>
                  <a:pt x="890747" y="1820963"/>
                  <a:pt x="889507" y="1819467"/>
                  <a:pt x="888933" y="1817844"/>
                </a:cubicBezTo>
                <a:cubicBezTo>
                  <a:pt x="887342" y="1813421"/>
                  <a:pt x="892594" y="1805178"/>
                  <a:pt x="883205" y="1805369"/>
                </a:cubicBezTo>
                <a:cubicBezTo>
                  <a:pt x="878368" y="1805465"/>
                  <a:pt x="872989" y="1808265"/>
                  <a:pt x="869043" y="1811320"/>
                </a:cubicBezTo>
                <a:cubicBezTo>
                  <a:pt x="866879" y="1813007"/>
                  <a:pt x="866592" y="1817812"/>
                  <a:pt x="866466" y="1821249"/>
                </a:cubicBezTo>
                <a:cubicBezTo>
                  <a:pt x="866147" y="1830606"/>
                  <a:pt x="866783" y="1840026"/>
                  <a:pt x="866052" y="1849351"/>
                </a:cubicBezTo>
                <a:cubicBezTo>
                  <a:pt x="865892" y="1851610"/>
                  <a:pt x="861946" y="1853583"/>
                  <a:pt x="859750" y="1855684"/>
                </a:cubicBezTo>
                <a:cubicBezTo>
                  <a:pt x="858191" y="1853870"/>
                  <a:pt x="855263" y="1851992"/>
                  <a:pt x="855327" y="1850273"/>
                </a:cubicBezTo>
                <a:cubicBezTo>
                  <a:pt x="855709" y="1842763"/>
                  <a:pt x="854594" y="1839453"/>
                  <a:pt x="845270" y="1838212"/>
                </a:cubicBezTo>
                <a:cubicBezTo>
                  <a:pt x="833463" y="1836621"/>
                  <a:pt x="833272" y="1833279"/>
                  <a:pt x="836869" y="1820167"/>
                </a:cubicBezTo>
                <a:cubicBezTo>
                  <a:pt x="837632" y="1817367"/>
                  <a:pt x="836901" y="1811957"/>
                  <a:pt x="835150" y="1811002"/>
                </a:cubicBezTo>
                <a:cubicBezTo>
                  <a:pt x="829962" y="1808233"/>
                  <a:pt x="822038" y="1804001"/>
                  <a:pt x="818538" y="1806069"/>
                </a:cubicBezTo>
                <a:cubicBezTo>
                  <a:pt x="811790" y="1810047"/>
                  <a:pt x="811918" y="1811320"/>
                  <a:pt x="809435" y="1802568"/>
                </a:cubicBezTo>
                <a:cubicBezTo>
                  <a:pt x="806795" y="1793276"/>
                  <a:pt x="799092" y="1785383"/>
                  <a:pt x="793587" y="1776886"/>
                </a:cubicBezTo>
                <a:cubicBezTo>
                  <a:pt x="784771" y="1782774"/>
                  <a:pt x="775160" y="1787770"/>
                  <a:pt x="767427" y="1794803"/>
                </a:cubicBezTo>
                <a:cubicBezTo>
                  <a:pt x="762494" y="1799291"/>
                  <a:pt x="763736" y="1805878"/>
                  <a:pt x="768732" y="1811893"/>
                </a:cubicBezTo>
                <a:cubicBezTo>
                  <a:pt x="773697" y="1817876"/>
                  <a:pt x="770705" y="1820581"/>
                  <a:pt x="763131" y="1822172"/>
                </a:cubicBezTo>
                <a:cubicBezTo>
                  <a:pt x="748937" y="1825164"/>
                  <a:pt x="743145" y="1811575"/>
                  <a:pt x="732197" y="1808042"/>
                </a:cubicBezTo>
                <a:cubicBezTo>
                  <a:pt x="724973" y="1805719"/>
                  <a:pt x="719627" y="1798081"/>
                  <a:pt x="712785" y="1793880"/>
                </a:cubicBezTo>
                <a:cubicBezTo>
                  <a:pt x="704956" y="1789075"/>
                  <a:pt x="710493" y="1782137"/>
                  <a:pt x="708807" y="1776472"/>
                </a:cubicBezTo>
                <a:cubicBezTo>
                  <a:pt x="707788" y="1772940"/>
                  <a:pt x="706769" y="1769376"/>
                  <a:pt x="705783" y="1765811"/>
                </a:cubicBezTo>
                <a:cubicBezTo>
                  <a:pt x="708997" y="1766989"/>
                  <a:pt x="712434" y="1767752"/>
                  <a:pt x="715331" y="1769439"/>
                </a:cubicBezTo>
                <a:cubicBezTo>
                  <a:pt x="720073" y="1772208"/>
                  <a:pt x="725578" y="1772844"/>
                  <a:pt x="725132" y="1766639"/>
                </a:cubicBezTo>
                <a:cubicBezTo>
                  <a:pt x="724751" y="1761483"/>
                  <a:pt x="735603" y="1759383"/>
                  <a:pt x="727774" y="1753495"/>
                </a:cubicBezTo>
                <a:cubicBezTo>
                  <a:pt x="724814" y="1751267"/>
                  <a:pt x="722682" y="1747958"/>
                  <a:pt x="719722" y="1745666"/>
                </a:cubicBezTo>
                <a:cubicBezTo>
                  <a:pt x="713866" y="1741179"/>
                  <a:pt x="715044" y="1746812"/>
                  <a:pt x="714471" y="1749644"/>
                </a:cubicBezTo>
                <a:cubicBezTo>
                  <a:pt x="713102" y="1756391"/>
                  <a:pt x="709730" y="1753877"/>
                  <a:pt x="708043" y="1750472"/>
                </a:cubicBezTo>
                <a:cubicBezTo>
                  <a:pt x="705752" y="1745857"/>
                  <a:pt x="705465" y="1740192"/>
                  <a:pt x="702982" y="1735737"/>
                </a:cubicBezTo>
                <a:cubicBezTo>
                  <a:pt x="701041" y="1732236"/>
                  <a:pt x="697032" y="1729913"/>
                  <a:pt x="693944" y="1727049"/>
                </a:cubicBezTo>
                <a:cubicBezTo>
                  <a:pt x="693276" y="1730517"/>
                  <a:pt x="692735" y="1734018"/>
                  <a:pt x="691908" y="1737455"/>
                </a:cubicBezTo>
                <a:cubicBezTo>
                  <a:pt x="691525" y="1739110"/>
                  <a:pt x="690635" y="1740670"/>
                  <a:pt x="689966" y="1742261"/>
                </a:cubicBezTo>
                <a:cubicBezTo>
                  <a:pt x="688629" y="1741497"/>
                  <a:pt x="687134" y="1740892"/>
                  <a:pt x="686020" y="1739906"/>
                </a:cubicBezTo>
                <a:cubicBezTo>
                  <a:pt x="678446" y="1733127"/>
                  <a:pt x="678032" y="1726317"/>
                  <a:pt x="685066" y="1718488"/>
                </a:cubicBezTo>
                <a:cubicBezTo>
                  <a:pt x="686306" y="1717119"/>
                  <a:pt x="683951" y="1712473"/>
                  <a:pt x="683251" y="1709323"/>
                </a:cubicBezTo>
                <a:cubicBezTo>
                  <a:pt x="672049" y="1712632"/>
                  <a:pt x="667657" y="1701303"/>
                  <a:pt x="659638" y="1698534"/>
                </a:cubicBezTo>
                <a:cubicBezTo>
                  <a:pt x="652350" y="1696020"/>
                  <a:pt x="643088" y="1699998"/>
                  <a:pt x="636819" y="1692424"/>
                </a:cubicBezTo>
                <a:cubicBezTo>
                  <a:pt x="634560" y="1694460"/>
                  <a:pt x="631600" y="1696147"/>
                  <a:pt x="630263" y="1698661"/>
                </a:cubicBezTo>
                <a:cubicBezTo>
                  <a:pt x="629118" y="1700889"/>
                  <a:pt x="630932" y="1705217"/>
                  <a:pt x="629499" y="1706617"/>
                </a:cubicBezTo>
                <a:cubicBezTo>
                  <a:pt x="624885" y="1711168"/>
                  <a:pt x="619379" y="1714764"/>
                  <a:pt x="614224" y="1718743"/>
                </a:cubicBezTo>
                <a:cubicBezTo>
                  <a:pt x="619411" y="1722052"/>
                  <a:pt x="624853" y="1725076"/>
                  <a:pt x="629595" y="1728926"/>
                </a:cubicBezTo>
                <a:cubicBezTo>
                  <a:pt x="630550" y="1729722"/>
                  <a:pt x="629722" y="1735069"/>
                  <a:pt x="628226" y="1736023"/>
                </a:cubicBezTo>
                <a:cubicBezTo>
                  <a:pt x="624185" y="1738601"/>
                  <a:pt x="616547" y="1742675"/>
                  <a:pt x="615274" y="1741370"/>
                </a:cubicBezTo>
                <a:cubicBezTo>
                  <a:pt x="607859" y="1733700"/>
                  <a:pt x="606809" y="1743598"/>
                  <a:pt x="602862" y="1744839"/>
                </a:cubicBezTo>
                <a:cubicBezTo>
                  <a:pt x="597866" y="1746398"/>
                  <a:pt x="592742" y="1747862"/>
                  <a:pt x="587555" y="1748562"/>
                </a:cubicBezTo>
                <a:cubicBezTo>
                  <a:pt x="577880" y="1749899"/>
                  <a:pt x="568428" y="1747544"/>
                  <a:pt x="558531" y="1753558"/>
                </a:cubicBezTo>
                <a:cubicBezTo>
                  <a:pt x="551307" y="1757950"/>
                  <a:pt x="541313" y="1754259"/>
                  <a:pt x="534057" y="1746048"/>
                </a:cubicBezTo>
                <a:cubicBezTo>
                  <a:pt x="528011" y="1739206"/>
                  <a:pt x="529061" y="1725394"/>
                  <a:pt x="514867" y="1725362"/>
                </a:cubicBezTo>
                <a:cubicBezTo>
                  <a:pt x="513881" y="1725362"/>
                  <a:pt x="512226" y="1713905"/>
                  <a:pt x="512130" y="1707763"/>
                </a:cubicBezTo>
                <a:cubicBezTo>
                  <a:pt x="512035" y="1701207"/>
                  <a:pt x="511271" y="1697452"/>
                  <a:pt x="503156" y="1697802"/>
                </a:cubicBezTo>
                <a:cubicBezTo>
                  <a:pt x="494754" y="1698152"/>
                  <a:pt x="491731" y="1692201"/>
                  <a:pt x="488962" y="1684499"/>
                </a:cubicBezTo>
                <a:cubicBezTo>
                  <a:pt x="486511" y="1677625"/>
                  <a:pt x="478810" y="1671929"/>
                  <a:pt x="470981" y="1675939"/>
                </a:cubicBezTo>
                <a:cubicBezTo>
                  <a:pt x="464075" y="1679503"/>
                  <a:pt x="458920" y="1685040"/>
                  <a:pt x="452905" y="1675588"/>
                </a:cubicBezTo>
                <a:cubicBezTo>
                  <a:pt x="445999" y="1687777"/>
                  <a:pt x="438425" y="1678134"/>
                  <a:pt x="432473" y="1675143"/>
                </a:cubicBezTo>
                <a:cubicBezTo>
                  <a:pt x="426236" y="1671992"/>
                  <a:pt x="420984" y="1666200"/>
                  <a:pt x="416561" y="1660567"/>
                </a:cubicBezTo>
                <a:cubicBezTo>
                  <a:pt x="414842" y="1658371"/>
                  <a:pt x="416561" y="1653438"/>
                  <a:pt x="416720" y="1649747"/>
                </a:cubicBezTo>
                <a:cubicBezTo>
                  <a:pt x="419362" y="1650829"/>
                  <a:pt x="422449" y="1653375"/>
                  <a:pt x="424613" y="1652738"/>
                </a:cubicBezTo>
                <a:cubicBezTo>
                  <a:pt x="436228" y="1649301"/>
                  <a:pt x="447686" y="1645164"/>
                  <a:pt x="459047" y="1640963"/>
                </a:cubicBezTo>
                <a:cubicBezTo>
                  <a:pt x="460192" y="1640550"/>
                  <a:pt x="461052" y="1638004"/>
                  <a:pt x="461179" y="1636380"/>
                </a:cubicBezTo>
                <a:cubicBezTo>
                  <a:pt x="461593" y="1631447"/>
                  <a:pt x="452173" y="1626897"/>
                  <a:pt x="461593" y="1621264"/>
                </a:cubicBezTo>
                <a:cubicBezTo>
                  <a:pt x="466240" y="1618495"/>
                  <a:pt x="468944" y="1612512"/>
                  <a:pt x="482979" y="1616649"/>
                </a:cubicBezTo>
                <a:cubicBezTo>
                  <a:pt x="495104" y="1623842"/>
                  <a:pt x="500578" y="1620786"/>
                  <a:pt x="500164" y="1619068"/>
                </a:cubicBezTo>
                <a:cubicBezTo>
                  <a:pt x="499018" y="1614008"/>
                  <a:pt x="497205" y="1606879"/>
                  <a:pt x="488707" y="1611430"/>
                </a:cubicBezTo>
                <a:cubicBezTo>
                  <a:pt x="487657" y="1612003"/>
                  <a:pt x="485588" y="1612321"/>
                  <a:pt x="484920" y="1611716"/>
                </a:cubicBezTo>
                <a:cubicBezTo>
                  <a:pt x="480942" y="1608120"/>
                  <a:pt x="475819" y="1604174"/>
                  <a:pt x="473177" y="1611016"/>
                </a:cubicBezTo>
                <a:cubicBezTo>
                  <a:pt x="471999" y="1614040"/>
                  <a:pt x="476996" y="1620468"/>
                  <a:pt x="480561" y="1623905"/>
                </a:cubicBezTo>
                <a:cubicBezTo>
                  <a:pt x="482597" y="1625847"/>
                  <a:pt x="487466" y="1624828"/>
                  <a:pt x="482948" y="1616681"/>
                </a:cubicBezTo>
                <a:cubicBezTo>
                  <a:pt x="472127" y="1602965"/>
                  <a:pt x="474450" y="1594467"/>
                  <a:pt x="465412" y="1597268"/>
                </a:cubicBezTo>
                <a:cubicBezTo>
                  <a:pt x="459652" y="1599050"/>
                  <a:pt x="454719" y="1603538"/>
                  <a:pt x="447877" y="1602551"/>
                </a:cubicBezTo>
                <a:cubicBezTo>
                  <a:pt x="447113" y="1602423"/>
                  <a:pt x="445999" y="1604683"/>
                  <a:pt x="445044" y="1605861"/>
                </a:cubicBezTo>
                <a:cubicBezTo>
                  <a:pt x="446635" y="1606593"/>
                  <a:pt x="448163" y="1607802"/>
                  <a:pt x="449786" y="1607929"/>
                </a:cubicBezTo>
                <a:cubicBezTo>
                  <a:pt x="456851" y="1608470"/>
                  <a:pt x="457201" y="1613308"/>
                  <a:pt x="454400" y="1617254"/>
                </a:cubicBezTo>
                <a:cubicBezTo>
                  <a:pt x="451504" y="1621296"/>
                  <a:pt x="448004" y="1627565"/>
                  <a:pt x="441161" y="1624255"/>
                </a:cubicBezTo>
                <a:cubicBezTo>
                  <a:pt x="435656" y="1621614"/>
                  <a:pt x="429832" y="1618591"/>
                  <a:pt x="425758" y="1614231"/>
                </a:cubicBezTo>
                <a:cubicBezTo>
                  <a:pt x="420730" y="1608820"/>
                  <a:pt x="415288" y="1606975"/>
                  <a:pt x="408541" y="1608025"/>
                </a:cubicBezTo>
                <a:cubicBezTo>
                  <a:pt x="394920" y="1610157"/>
                  <a:pt x="389669" y="1601883"/>
                  <a:pt x="384864" y="1591062"/>
                </a:cubicBezTo>
                <a:cubicBezTo>
                  <a:pt x="382031" y="1584697"/>
                  <a:pt x="385723" y="1585366"/>
                  <a:pt x="388842" y="1585589"/>
                </a:cubicBezTo>
                <a:cubicBezTo>
                  <a:pt x="397498" y="1586193"/>
                  <a:pt x="402685" y="1582342"/>
                  <a:pt x="405041" y="1574227"/>
                </a:cubicBezTo>
                <a:cubicBezTo>
                  <a:pt x="414238" y="1575246"/>
                  <a:pt x="422513" y="1575277"/>
                  <a:pt x="424931" y="1563184"/>
                </a:cubicBezTo>
                <a:cubicBezTo>
                  <a:pt x="425408" y="1560797"/>
                  <a:pt x="430310" y="1559270"/>
                  <a:pt x="447240" y="1569485"/>
                </a:cubicBezTo>
                <a:cubicBezTo>
                  <a:pt x="460988" y="1568721"/>
                  <a:pt x="451027" y="1557869"/>
                  <a:pt x="438679" y="1557487"/>
                </a:cubicBezTo>
                <a:cubicBezTo>
                  <a:pt x="436866" y="1557424"/>
                  <a:pt x="434447" y="1558760"/>
                  <a:pt x="433333" y="1560256"/>
                </a:cubicBezTo>
                <a:cubicBezTo>
                  <a:pt x="432442" y="1561433"/>
                  <a:pt x="432378" y="1564743"/>
                  <a:pt x="433269" y="1565507"/>
                </a:cubicBezTo>
                <a:cubicBezTo>
                  <a:pt x="441384" y="1572254"/>
                  <a:pt x="449786" y="1578651"/>
                  <a:pt x="458220" y="1584984"/>
                </a:cubicBezTo>
                <a:cubicBezTo>
                  <a:pt x="458347" y="1585079"/>
                  <a:pt x="460224" y="1582820"/>
                  <a:pt x="447209" y="1569517"/>
                </a:cubicBezTo>
                <a:cubicBezTo>
                  <a:pt x="432601" y="1552586"/>
                  <a:pt x="435656" y="1546030"/>
                  <a:pt x="426363" y="1545999"/>
                </a:cubicBezTo>
                <a:cubicBezTo>
                  <a:pt x="418725" y="1545967"/>
                  <a:pt x="419330" y="1546030"/>
                  <a:pt x="415957" y="1556946"/>
                </a:cubicBezTo>
                <a:cubicBezTo>
                  <a:pt x="414015" y="1563248"/>
                  <a:pt x="408796" y="1568531"/>
                  <a:pt x="405041" y="1574259"/>
                </a:cubicBezTo>
                <a:cubicBezTo>
                  <a:pt x="395620" y="1571936"/>
                  <a:pt x="379295" y="1561052"/>
                  <a:pt x="371275" y="1551759"/>
                </a:cubicBezTo>
                <a:cubicBezTo>
                  <a:pt x="374075" y="1551759"/>
                  <a:pt x="376940" y="1551441"/>
                  <a:pt x="379708" y="1551823"/>
                </a:cubicBezTo>
                <a:cubicBezTo>
                  <a:pt x="392024" y="1553573"/>
                  <a:pt x="395652" y="1551122"/>
                  <a:pt x="393552" y="1541257"/>
                </a:cubicBezTo>
                <a:cubicBezTo>
                  <a:pt x="393011" y="1538774"/>
                  <a:pt x="389510" y="1535274"/>
                  <a:pt x="387219" y="1535147"/>
                </a:cubicBezTo>
                <a:cubicBezTo>
                  <a:pt x="374298" y="1534510"/>
                  <a:pt x="365897" y="1526649"/>
                  <a:pt x="357463" y="1518375"/>
                </a:cubicBezTo>
                <a:cubicBezTo>
                  <a:pt x="354980" y="1515924"/>
                  <a:pt x="351893" y="1513792"/>
                  <a:pt x="348711" y="1512456"/>
                </a:cubicBezTo>
                <a:cubicBezTo>
                  <a:pt x="334740" y="1506632"/>
                  <a:pt x="329394" y="1506855"/>
                  <a:pt x="317141" y="1513060"/>
                </a:cubicBezTo>
                <a:cubicBezTo>
                  <a:pt x="309376" y="1516975"/>
                  <a:pt x="300624" y="1519775"/>
                  <a:pt x="294259" y="1525313"/>
                </a:cubicBezTo>
                <a:cubicBezTo>
                  <a:pt x="288180" y="1530596"/>
                  <a:pt x="281815" y="1529959"/>
                  <a:pt x="276151" y="1528782"/>
                </a:cubicBezTo>
                <a:cubicBezTo>
                  <a:pt x="270868" y="1527668"/>
                  <a:pt x="261161" y="1528368"/>
                  <a:pt x="268577" y="1515065"/>
                </a:cubicBezTo>
                <a:cubicBezTo>
                  <a:pt x="274178" y="1505040"/>
                  <a:pt x="273859" y="1492438"/>
                  <a:pt x="286971" y="1486519"/>
                </a:cubicBezTo>
                <a:cubicBezTo>
                  <a:pt x="293877" y="1483400"/>
                  <a:pt x="294864" y="1477449"/>
                  <a:pt x="288180" y="1471052"/>
                </a:cubicBezTo>
                <a:cubicBezTo>
                  <a:pt x="283853" y="1466915"/>
                  <a:pt x="280861" y="1461123"/>
                  <a:pt x="278156" y="1455648"/>
                </a:cubicBezTo>
                <a:cubicBezTo>
                  <a:pt x="272523" y="1444160"/>
                  <a:pt x="274814" y="1440755"/>
                  <a:pt x="287926" y="1439164"/>
                </a:cubicBezTo>
                <a:cubicBezTo>
                  <a:pt x="291363" y="1438750"/>
                  <a:pt x="294673" y="1437413"/>
                  <a:pt x="298046" y="1436522"/>
                </a:cubicBezTo>
                <a:cubicBezTo>
                  <a:pt x="296137" y="1432671"/>
                  <a:pt x="294959" y="1428057"/>
                  <a:pt x="292095" y="1425097"/>
                </a:cubicBezTo>
                <a:cubicBezTo>
                  <a:pt x="287099" y="1419910"/>
                  <a:pt x="281689" y="1414468"/>
                  <a:pt x="275356" y="1411413"/>
                </a:cubicBezTo>
                <a:cubicBezTo>
                  <a:pt x="266062" y="1406925"/>
                  <a:pt x="255847" y="1404125"/>
                  <a:pt x="245854" y="1401292"/>
                </a:cubicBezTo>
                <a:cubicBezTo>
                  <a:pt x="243021" y="1400497"/>
                  <a:pt x="239489" y="1401992"/>
                  <a:pt x="236339" y="1402692"/>
                </a:cubicBezTo>
                <a:cubicBezTo>
                  <a:pt x="235575" y="1402852"/>
                  <a:pt x="235033" y="1403997"/>
                  <a:pt x="234333" y="1404602"/>
                </a:cubicBezTo>
                <a:cubicBezTo>
                  <a:pt x="219472" y="1417364"/>
                  <a:pt x="203432" y="1425956"/>
                  <a:pt x="182618" y="1422742"/>
                </a:cubicBezTo>
                <a:cubicBezTo>
                  <a:pt x="175999" y="1421724"/>
                  <a:pt x="168425" y="1420228"/>
                  <a:pt x="161392" y="1425861"/>
                </a:cubicBezTo>
                <a:cubicBezTo>
                  <a:pt x="159355" y="1427516"/>
                  <a:pt x="150412" y="1422965"/>
                  <a:pt x="146752" y="1419210"/>
                </a:cubicBezTo>
                <a:cubicBezTo>
                  <a:pt x="144843" y="1417268"/>
                  <a:pt x="146529" y="1410235"/>
                  <a:pt x="148566" y="1406607"/>
                </a:cubicBezTo>
                <a:cubicBezTo>
                  <a:pt x="149839" y="1404347"/>
                  <a:pt x="152004" y="1397060"/>
                  <a:pt x="158305" y="1403170"/>
                </a:cubicBezTo>
                <a:cubicBezTo>
                  <a:pt x="161964" y="1406734"/>
                  <a:pt x="167120" y="1408803"/>
                  <a:pt x="171767" y="1411221"/>
                </a:cubicBezTo>
                <a:cubicBezTo>
                  <a:pt x="175490" y="1413163"/>
                  <a:pt x="179468" y="1414627"/>
                  <a:pt x="183319" y="1416313"/>
                </a:cubicBezTo>
                <a:cubicBezTo>
                  <a:pt x="184114" y="1410076"/>
                  <a:pt x="185228" y="1403838"/>
                  <a:pt x="185356" y="1397600"/>
                </a:cubicBezTo>
                <a:cubicBezTo>
                  <a:pt x="185388" y="1396550"/>
                  <a:pt x="181282" y="1394705"/>
                  <a:pt x="178895" y="1394386"/>
                </a:cubicBezTo>
                <a:cubicBezTo>
                  <a:pt x="170016" y="1393209"/>
                  <a:pt x="158431" y="1398619"/>
                  <a:pt x="154963" y="1384011"/>
                </a:cubicBezTo>
                <a:cubicBezTo>
                  <a:pt x="154868" y="1383629"/>
                  <a:pt x="141724" y="1384521"/>
                  <a:pt x="141310" y="1386367"/>
                </a:cubicBezTo>
                <a:cubicBezTo>
                  <a:pt x="138923" y="1396614"/>
                  <a:pt x="131350" y="1405238"/>
                  <a:pt x="123711" y="1404379"/>
                </a:cubicBezTo>
                <a:cubicBezTo>
                  <a:pt x="116233" y="1403520"/>
                  <a:pt x="109613" y="1393686"/>
                  <a:pt x="103089" y="1387321"/>
                </a:cubicBezTo>
                <a:cubicBezTo>
                  <a:pt x="101593" y="1385857"/>
                  <a:pt x="100766" y="1381020"/>
                  <a:pt x="101784" y="1380097"/>
                </a:cubicBezTo>
                <a:cubicBezTo>
                  <a:pt x="110981" y="1371600"/>
                  <a:pt x="105794" y="1360811"/>
                  <a:pt x="106748" y="1351137"/>
                </a:cubicBezTo>
                <a:cubicBezTo>
                  <a:pt x="107671" y="1341812"/>
                  <a:pt x="103216" y="1329146"/>
                  <a:pt x="120688" y="1332392"/>
                </a:cubicBezTo>
                <a:cubicBezTo>
                  <a:pt x="124475" y="1318708"/>
                  <a:pt x="142870" y="1318326"/>
                  <a:pt x="146275" y="1304259"/>
                </a:cubicBezTo>
                <a:cubicBezTo>
                  <a:pt x="164447" y="1304991"/>
                  <a:pt x="164702" y="1305182"/>
                  <a:pt x="163142" y="1319758"/>
                </a:cubicBezTo>
                <a:cubicBezTo>
                  <a:pt x="162951" y="1321508"/>
                  <a:pt x="163110" y="1323831"/>
                  <a:pt x="162092" y="1324850"/>
                </a:cubicBezTo>
                <a:cubicBezTo>
                  <a:pt x="153213" y="1333665"/>
                  <a:pt x="161933" y="1331246"/>
                  <a:pt x="166547" y="1332519"/>
                </a:cubicBezTo>
                <a:cubicBezTo>
                  <a:pt x="177909" y="1335638"/>
                  <a:pt x="182491" y="1321667"/>
                  <a:pt x="189843" y="1321922"/>
                </a:cubicBezTo>
                <a:cubicBezTo>
                  <a:pt x="205755" y="1322495"/>
                  <a:pt x="202541" y="1313043"/>
                  <a:pt x="205468" y="1301236"/>
                </a:cubicBezTo>
                <a:cubicBezTo>
                  <a:pt x="206646" y="1299231"/>
                  <a:pt x="204609" y="1300440"/>
                  <a:pt x="202573" y="1301649"/>
                </a:cubicBezTo>
                <a:cubicBezTo>
                  <a:pt x="203432" y="1302509"/>
                  <a:pt x="204546" y="1304291"/>
                  <a:pt x="205151" y="1304132"/>
                </a:cubicBezTo>
                <a:cubicBezTo>
                  <a:pt x="207951" y="1303368"/>
                  <a:pt x="210624" y="1302095"/>
                  <a:pt x="213329" y="1300981"/>
                </a:cubicBezTo>
                <a:cubicBezTo>
                  <a:pt x="211897" y="1300185"/>
                  <a:pt x="210497" y="1299422"/>
                  <a:pt x="205436" y="1301267"/>
                </a:cubicBezTo>
                <a:cubicBezTo>
                  <a:pt x="199772" y="1304291"/>
                  <a:pt x="194680" y="1304800"/>
                  <a:pt x="194553" y="1304227"/>
                </a:cubicBezTo>
                <a:cubicBezTo>
                  <a:pt x="191593" y="1290479"/>
                  <a:pt x="180741" y="1292039"/>
                  <a:pt x="171671" y="1293566"/>
                </a:cubicBezTo>
                <a:cubicBezTo>
                  <a:pt x="167343" y="1294298"/>
                  <a:pt x="163556" y="1303272"/>
                  <a:pt x="163015" y="1291084"/>
                </a:cubicBezTo>
                <a:cubicBezTo>
                  <a:pt x="162792" y="1286214"/>
                  <a:pt x="161009" y="1281409"/>
                  <a:pt x="159928" y="1276572"/>
                </a:cubicBezTo>
                <a:cubicBezTo>
                  <a:pt x="157254" y="1281027"/>
                  <a:pt x="155281" y="1286183"/>
                  <a:pt x="151717" y="1289747"/>
                </a:cubicBezTo>
                <a:cubicBezTo>
                  <a:pt x="147452" y="1294044"/>
                  <a:pt x="145352" y="1298403"/>
                  <a:pt x="146275" y="1304291"/>
                </a:cubicBezTo>
                <a:cubicBezTo>
                  <a:pt x="140387" y="1305118"/>
                  <a:pt x="136568" y="1302127"/>
                  <a:pt x="131795" y="1298817"/>
                </a:cubicBezTo>
                <a:cubicBezTo>
                  <a:pt x="118206" y="1289429"/>
                  <a:pt x="104489" y="1279595"/>
                  <a:pt x="86126" y="1281504"/>
                </a:cubicBezTo>
                <a:cubicBezTo>
                  <a:pt x="81416" y="1281982"/>
                  <a:pt x="75911" y="1279499"/>
                  <a:pt x="71487" y="1277049"/>
                </a:cubicBezTo>
                <a:cubicBezTo>
                  <a:pt x="66459" y="1274248"/>
                  <a:pt x="62321" y="1267406"/>
                  <a:pt x="57580" y="1267183"/>
                </a:cubicBezTo>
                <a:cubicBezTo>
                  <a:pt x="53824" y="1267024"/>
                  <a:pt x="49783" y="1274248"/>
                  <a:pt x="45805" y="1278131"/>
                </a:cubicBezTo>
                <a:cubicBezTo>
                  <a:pt x="44564" y="1279341"/>
                  <a:pt x="43195" y="1280391"/>
                  <a:pt x="41890" y="1281536"/>
                </a:cubicBezTo>
                <a:cubicBezTo>
                  <a:pt x="41031" y="1279118"/>
                  <a:pt x="39854" y="1276731"/>
                  <a:pt x="39440" y="1274248"/>
                </a:cubicBezTo>
                <a:cubicBezTo>
                  <a:pt x="39026" y="1271543"/>
                  <a:pt x="40299" y="1268170"/>
                  <a:pt x="39153" y="1266038"/>
                </a:cubicBezTo>
                <a:cubicBezTo>
                  <a:pt x="36798" y="1261805"/>
                  <a:pt x="33298" y="1258209"/>
                  <a:pt x="30275" y="1254326"/>
                </a:cubicBezTo>
                <a:cubicBezTo>
                  <a:pt x="27665" y="1257890"/>
                  <a:pt x="24832" y="1261296"/>
                  <a:pt x="22636" y="1265083"/>
                </a:cubicBezTo>
                <a:cubicBezTo>
                  <a:pt x="21841" y="1266451"/>
                  <a:pt x="22509" y="1268711"/>
                  <a:pt x="22509" y="1270557"/>
                </a:cubicBezTo>
                <a:cubicBezTo>
                  <a:pt x="20313" y="1269284"/>
                  <a:pt x="18086" y="1268011"/>
                  <a:pt x="15890" y="1266738"/>
                </a:cubicBezTo>
                <a:cubicBezTo>
                  <a:pt x="12898" y="1264988"/>
                  <a:pt x="12771" y="1261900"/>
                  <a:pt x="14171" y="1259005"/>
                </a:cubicBezTo>
                <a:cubicBezTo>
                  <a:pt x="18022" y="1251112"/>
                  <a:pt x="20249" y="1243124"/>
                  <a:pt x="11243" y="1236791"/>
                </a:cubicBezTo>
                <a:cubicBezTo>
                  <a:pt x="11880" y="1235200"/>
                  <a:pt x="12452" y="1233577"/>
                  <a:pt x="13184" y="1232049"/>
                </a:cubicBezTo>
                <a:cubicBezTo>
                  <a:pt x="15062" y="1228198"/>
                  <a:pt x="17035" y="1224411"/>
                  <a:pt x="18977" y="1220592"/>
                </a:cubicBezTo>
                <a:cubicBezTo>
                  <a:pt x="20154" y="1224284"/>
                  <a:pt x="21491" y="1227912"/>
                  <a:pt x="22413" y="1231635"/>
                </a:cubicBezTo>
                <a:cubicBezTo>
                  <a:pt x="22859" y="1233386"/>
                  <a:pt x="21777" y="1235741"/>
                  <a:pt x="22604" y="1237077"/>
                </a:cubicBezTo>
                <a:cubicBezTo>
                  <a:pt x="24927" y="1240801"/>
                  <a:pt x="27856" y="1244174"/>
                  <a:pt x="30561" y="1247675"/>
                </a:cubicBezTo>
                <a:cubicBezTo>
                  <a:pt x="33489" y="1244524"/>
                  <a:pt x="37148" y="1241756"/>
                  <a:pt x="39153" y="1238064"/>
                </a:cubicBezTo>
                <a:cubicBezTo>
                  <a:pt x="41349" y="1234086"/>
                  <a:pt x="35685" y="1226448"/>
                  <a:pt x="44977" y="1232304"/>
                </a:cubicBezTo>
                <a:cubicBezTo>
                  <a:pt x="44977" y="1240896"/>
                  <a:pt x="44628" y="1242806"/>
                  <a:pt x="45073" y="1244492"/>
                </a:cubicBezTo>
                <a:cubicBezTo>
                  <a:pt x="45868" y="1247484"/>
                  <a:pt x="47109" y="1250348"/>
                  <a:pt x="48191" y="1253276"/>
                </a:cubicBezTo>
                <a:cubicBezTo>
                  <a:pt x="50738" y="1250730"/>
                  <a:pt x="55033" y="1248439"/>
                  <a:pt x="55511" y="1245543"/>
                </a:cubicBezTo>
                <a:cubicBezTo>
                  <a:pt x="56466" y="1239623"/>
                  <a:pt x="55543" y="1233354"/>
                  <a:pt x="54939" y="1227244"/>
                </a:cubicBezTo>
                <a:cubicBezTo>
                  <a:pt x="54875" y="1226543"/>
                  <a:pt x="51915" y="1225461"/>
                  <a:pt x="50451" y="1225684"/>
                </a:cubicBezTo>
                <a:cubicBezTo>
                  <a:pt x="48542" y="1225939"/>
                  <a:pt x="45518" y="1227084"/>
                  <a:pt x="45264" y="1228294"/>
                </a:cubicBezTo>
                <a:cubicBezTo>
                  <a:pt x="44564" y="1231763"/>
                  <a:pt x="45009" y="1235486"/>
                  <a:pt x="45009" y="1232304"/>
                </a:cubicBezTo>
                <a:cubicBezTo>
                  <a:pt x="46982" y="1222629"/>
                  <a:pt x="48446" y="1219160"/>
                  <a:pt x="50992" y="1216932"/>
                </a:cubicBezTo>
                <a:cubicBezTo>
                  <a:pt x="56148" y="1212477"/>
                  <a:pt x="60635" y="1211968"/>
                  <a:pt x="61908" y="1220592"/>
                </a:cubicBezTo>
                <a:cubicBezTo>
                  <a:pt x="63563" y="1231922"/>
                  <a:pt x="70501" y="1242360"/>
                  <a:pt x="67668" y="1254549"/>
                </a:cubicBezTo>
                <a:cubicBezTo>
                  <a:pt x="67382" y="1255790"/>
                  <a:pt x="69228" y="1257540"/>
                  <a:pt x="70055" y="1259036"/>
                </a:cubicBezTo>
                <a:cubicBezTo>
                  <a:pt x="71073" y="1256840"/>
                  <a:pt x="72505" y="1254740"/>
                  <a:pt x="73047" y="1252449"/>
                </a:cubicBezTo>
                <a:cubicBezTo>
                  <a:pt x="73970" y="1248502"/>
                  <a:pt x="71041" y="1242806"/>
                  <a:pt x="78648" y="1242329"/>
                </a:cubicBezTo>
                <a:cubicBezTo>
                  <a:pt x="82690" y="1242074"/>
                  <a:pt x="90136" y="1244779"/>
                  <a:pt x="89500" y="1238223"/>
                </a:cubicBezTo>
                <a:cubicBezTo>
                  <a:pt x="88768" y="1230299"/>
                  <a:pt x="96565" y="1219828"/>
                  <a:pt x="84376" y="1214291"/>
                </a:cubicBezTo>
                <a:cubicBezTo>
                  <a:pt x="88768" y="1204202"/>
                  <a:pt x="95037" y="1208785"/>
                  <a:pt x="101625" y="1211650"/>
                </a:cubicBezTo>
                <a:cubicBezTo>
                  <a:pt x="106112" y="1213591"/>
                  <a:pt x="108213" y="1211681"/>
                  <a:pt x="106780" y="1207799"/>
                </a:cubicBezTo>
                <a:cubicBezTo>
                  <a:pt x="105285" y="1203757"/>
                  <a:pt x="102230" y="1200129"/>
                  <a:pt x="101498" y="1196024"/>
                </a:cubicBezTo>
                <a:cubicBezTo>
                  <a:pt x="100798" y="1192109"/>
                  <a:pt x="99397" y="1186285"/>
                  <a:pt x="107003" y="1186094"/>
                </a:cubicBezTo>
                <a:cubicBezTo>
                  <a:pt x="111713" y="1185999"/>
                  <a:pt x="113719" y="1184821"/>
                  <a:pt x="109135" y="1180461"/>
                </a:cubicBezTo>
                <a:cubicBezTo>
                  <a:pt x="99397" y="1171168"/>
                  <a:pt x="98856" y="1169864"/>
                  <a:pt x="108149" y="1164072"/>
                </a:cubicBezTo>
                <a:cubicBezTo>
                  <a:pt x="113973" y="1160475"/>
                  <a:pt x="112095" y="1156561"/>
                  <a:pt x="112255" y="1152551"/>
                </a:cubicBezTo>
                <a:cubicBezTo>
                  <a:pt x="112318" y="1151024"/>
                  <a:pt x="109740" y="1147937"/>
                  <a:pt x="108658" y="1148064"/>
                </a:cubicBezTo>
                <a:cubicBezTo>
                  <a:pt x="104744" y="1148478"/>
                  <a:pt x="100925" y="1149974"/>
                  <a:pt x="97043" y="1151024"/>
                </a:cubicBezTo>
                <a:cubicBezTo>
                  <a:pt x="98888" y="1141572"/>
                  <a:pt x="85458" y="1134539"/>
                  <a:pt x="92873" y="1124291"/>
                </a:cubicBezTo>
                <a:cubicBezTo>
                  <a:pt x="93191" y="1123845"/>
                  <a:pt x="94656" y="1124227"/>
                  <a:pt x="95610" y="1124227"/>
                </a:cubicBezTo>
                <a:cubicBezTo>
                  <a:pt x="96947" y="1126487"/>
                  <a:pt x="97902" y="1129096"/>
                  <a:pt x="99683" y="1130911"/>
                </a:cubicBezTo>
                <a:cubicBezTo>
                  <a:pt x="101561" y="1132852"/>
                  <a:pt x="106685" y="1138103"/>
                  <a:pt x="106271" y="1131738"/>
                </a:cubicBezTo>
                <a:cubicBezTo>
                  <a:pt x="105412" y="1117576"/>
                  <a:pt x="116965" y="1113216"/>
                  <a:pt x="123424" y="1104814"/>
                </a:cubicBezTo>
                <a:cubicBezTo>
                  <a:pt x="127340" y="1099754"/>
                  <a:pt x="128772" y="1105292"/>
                  <a:pt x="131444" y="1106374"/>
                </a:cubicBezTo>
                <a:cubicBezTo>
                  <a:pt x="136186" y="1108315"/>
                  <a:pt x="140546" y="1108156"/>
                  <a:pt x="140642" y="1101186"/>
                </a:cubicBezTo>
                <a:cubicBezTo>
                  <a:pt x="140706" y="1096508"/>
                  <a:pt x="140928" y="1091798"/>
                  <a:pt x="140578" y="1087152"/>
                </a:cubicBezTo>
                <a:cubicBezTo>
                  <a:pt x="140101" y="1081233"/>
                  <a:pt x="142647" y="1080023"/>
                  <a:pt x="148280" y="1078782"/>
                </a:cubicBezTo>
                <a:cubicBezTo>
                  <a:pt x="154963" y="1077286"/>
                  <a:pt x="157668" y="1068948"/>
                  <a:pt x="165815" y="1066688"/>
                </a:cubicBezTo>
                <a:cubicBezTo>
                  <a:pt x="169252" y="1065734"/>
                  <a:pt x="172626" y="1056727"/>
                  <a:pt x="179500" y="1053768"/>
                </a:cubicBezTo>
                <a:cubicBezTo>
                  <a:pt x="182587" y="1052431"/>
                  <a:pt x="184305" y="1046639"/>
                  <a:pt x="185451" y="1042566"/>
                </a:cubicBezTo>
                <a:cubicBezTo>
                  <a:pt x="186405" y="1039096"/>
                  <a:pt x="184592" y="1034736"/>
                  <a:pt x="185833" y="1031459"/>
                </a:cubicBezTo>
                <a:cubicBezTo>
                  <a:pt x="191847" y="1015292"/>
                  <a:pt x="190193" y="1015674"/>
                  <a:pt x="179309" y="1001448"/>
                </a:cubicBezTo>
                <a:cubicBezTo>
                  <a:pt x="172753" y="992887"/>
                  <a:pt x="157763" y="994319"/>
                  <a:pt x="156872" y="980412"/>
                </a:cubicBezTo>
                <a:cubicBezTo>
                  <a:pt x="156809" y="979425"/>
                  <a:pt x="152258" y="978725"/>
                  <a:pt x="149775" y="977930"/>
                </a:cubicBezTo>
                <a:cubicBezTo>
                  <a:pt x="146529" y="976880"/>
                  <a:pt x="144938" y="989036"/>
                  <a:pt x="140992" y="979171"/>
                </a:cubicBezTo>
                <a:cubicBezTo>
                  <a:pt x="140451" y="977834"/>
                  <a:pt x="144110" y="973729"/>
                  <a:pt x="146593" y="972456"/>
                </a:cubicBezTo>
                <a:cubicBezTo>
                  <a:pt x="159227" y="966027"/>
                  <a:pt x="161964" y="957944"/>
                  <a:pt x="151908" y="946964"/>
                </a:cubicBezTo>
                <a:cubicBezTo>
                  <a:pt x="166229" y="931307"/>
                  <a:pt x="149743" y="931148"/>
                  <a:pt x="141883" y="925133"/>
                </a:cubicBezTo>
                <a:cubicBezTo>
                  <a:pt x="133450" y="918672"/>
                  <a:pt x="130617" y="928251"/>
                  <a:pt x="130267" y="929906"/>
                </a:cubicBezTo>
                <a:cubicBezTo>
                  <a:pt x="128835" y="937099"/>
                  <a:pt x="129853" y="944737"/>
                  <a:pt x="129217" y="952120"/>
                </a:cubicBezTo>
                <a:cubicBezTo>
                  <a:pt x="128963" y="955175"/>
                  <a:pt x="127308" y="960108"/>
                  <a:pt x="125302" y="960649"/>
                </a:cubicBezTo>
                <a:cubicBezTo>
                  <a:pt x="119097" y="962367"/>
                  <a:pt x="120083" y="955621"/>
                  <a:pt x="117665" y="953043"/>
                </a:cubicBezTo>
                <a:cubicBezTo>
                  <a:pt x="108754" y="943527"/>
                  <a:pt x="116010" y="929461"/>
                  <a:pt x="107035" y="920582"/>
                </a:cubicBezTo>
                <a:cubicBezTo>
                  <a:pt x="106717" y="920263"/>
                  <a:pt x="108658" y="917718"/>
                  <a:pt x="109517" y="916190"/>
                </a:cubicBezTo>
                <a:cubicBezTo>
                  <a:pt x="111490" y="918068"/>
                  <a:pt x="113464" y="919977"/>
                  <a:pt x="115500" y="921791"/>
                </a:cubicBezTo>
                <a:cubicBezTo>
                  <a:pt x="117442" y="923510"/>
                  <a:pt x="119478" y="925133"/>
                  <a:pt x="121452" y="926788"/>
                </a:cubicBezTo>
                <a:cubicBezTo>
                  <a:pt x="122215" y="921473"/>
                  <a:pt x="123330" y="916190"/>
                  <a:pt x="123584" y="910875"/>
                </a:cubicBezTo>
                <a:cubicBezTo>
                  <a:pt x="123647" y="909157"/>
                  <a:pt x="121356" y="907343"/>
                  <a:pt x="120147" y="905592"/>
                </a:cubicBezTo>
                <a:cubicBezTo>
                  <a:pt x="118014" y="907184"/>
                  <a:pt x="116042" y="909220"/>
                  <a:pt x="113623" y="910239"/>
                </a:cubicBezTo>
                <a:cubicBezTo>
                  <a:pt x="112318" y="910780"/>
                  <a:pt x="110122" y="909889"/>
                  <a:pt x="108626" y="909093"/>
                </a:cubicBezTo>
                <a:cubicBezTo>
                  <a:pt x="108245" y="908902"/>
                  <a:pt x="108499" y="906197"/>
                  <a:pt x="109263" y="905370"/>
                </a:cubicBezTo>
                <a:cubicBezTo>
                  <a:pt x="112381" y="901901"/>
                  <a:pt x="116391" y="899068"/>
                  <a:pt x="118937" y="895249"/>
                </a:cubicBezTo>
                <a:cubicBezTo>
                  <a:pt x="121292" y="891749"/>
                  <a:pt x="124698" y="885416"/>
                  <a:pt x="123298" y="883538"/>
                </a:cubicBezTo>
                <a:cubicBezTo>
                  <a:pt x="116965" y="875009"/>
                  <a:pt x="124730" y="867594"/>
                  <a:pt x="125430" y="853018"/>
                </a:cubicBezTo>
                <a:cubicBezTo>
                  <a:pt x="125334" y="850631"/>
                  <a:pt x="124284" y="852509"/>
                  <a:pt x="123807" y="854577"/>
                </a:cubicBezTo>
                <a:cubicBezTo>
                  <a:pt x="123424" y="856232"/>
                  <a:pt x="123743" y="858047"/>
                  <a:pt x="123743" y="859797"/>
                </a:cubicBezTo>
                <a:cubicBezTo>
                  <a:pt x="125621" y="858492"/>
                  <a:pt x="128517" y="857537"/>
                  <a:pt x="129089" y="855819"/>
                </a:cubicBezTo>
                <a:cubicBezTo>
                  <a:pt x="129726" y="853846"/>
                  <a:pt x="128294" y="851204"/>
                  <a:pt x="125430" y="853018"/>
                </a:cubicBezTo>
                <a:cubicBezTo>
                  <a:pt x="119733" y="858937"/>
                  <a:pt x="113081" y="862534"/>
                  <a:pt x="112732" y="855309"/>
                </a:cubicBezTo>
                <a:cubicBezTo>
                  <a:pt x="112381" y="848340"/>
                  <a:pt x="109581" y="840225"/>
                  <a:pt x="117601" y="834910"/>
                </a:cubicBezTo>
                <a:cubicBezTo>
                  <a:pt x="123424" y="831059"/>
                  <a:pt x="129057" y="826986"/>
                  <a:pt x="134786" y="823008"/>
                </a:cubicBezTo>
                <a:cubicBezTo>
                  <a:pt x="126734" y="817947"/>
                  <a:pt x="129376" y="809800"/>
                  <a:pt x="129503" y="802767"/>
                </a:cubicBezTo>
                <a:cubicBezTo>
                  <a:pt x="129695" y="793729"/>
                  <a:pt x="130999" y="784723"/>
                  <a:pt x="131858" y="775685"/>
                </a:cubicBezTo>
                <a:cubicBezTo>
                  <a:pt x="147580" y="777180"/>
                  <a:pt x="135805" y="759804"/>
                  <a:pt x="145288" y="756081"/>
                </a:cubicBezTo>
                <a:cubicBezTo>
                  <a:pt x="148439" y="754839"/>
                  <a:pt x="150858" y="749079"/>
                  <a:pt x="151558" y="745038"/>
                </a:cubicBezTo>
                <a:cubicBezTo>
                  <a:pt x="152353" y="740391"/>
                  <a:pt x="154327" y="736572"/>
                  <a:pt x="143984" y="739245"/>
                </a:cubicBezTo>
                <a:cubicBezTo>
                  <a:pt x="134436" y="741728"/>
                  <a:pt x="124762" y="719419"/>
                  <a:pt x="130617" y="710030"/>
                </a:cubicBezTo>
                <a:cubicBezTo>
                  <a:pt x="133036" y="706148"/>
                  <a:pt x="139242" y="704270"/>
                  <a:pt x="144079" y="702424"/>
                </a:cubicBezTo>
                <a:cubicBezTo>
                  <a:pt x="148152" y="700865"/>
                  <a:pt x="156395" y="701024"/>
                  <a:pt x="156491" y="699815"/>
                </a:cubicBezTo>
                <a:cubicBezTo>
                  <a:pt x="157223" y="691763"/>
                  <a:pt x="156427" y="683520"/>
                  <a:pt x="155599" y="675405"/>
                </a:cubicBezTo>
                <a:cubicBezTo>
                  <a:pt x="155568" y="674992"/>
                  <a:pt x="150158" y="673973"/>
                  <a:pt x="148439" y="675087"/>
                </a:cubicBezTo>
                <a:cubicBezTo>
                  <a:pt x="143888" y="677983"/>
                  <a:pt x="140355" y="682725"/>
                  <a:pt x="135614" y="685080"/>
                </a:cubicBezTo>
                <a:cubicBezTo>
                  <a:pt x="132941" y="686416"/>
                  <a:pt x="128389" y="685080"/>
                  <a:pt x="125271" y="683648"/>
                </a:cubicBezTo>
                <a:cubicBezTo>
                  <a:pt x="124093" y="683107"/>
                  <a:pt x="123424" y="677760"/>
                  <a:pt x="124570" y="676583"/>
                </a:cubicBezTo>
                <a:cubicBezTo>
                  <a:pt x="127117" y="673941"/>
                  <a:pt x="131890" y="670154"/>
                  <a:pt x="134118" y="671013"/>
                </a:cubicBezTo>
                <a:cubicBezTo>
                  <a:pt x="143029" y="674514"/>
                  <a:pt x="144588" y="668213"/>
                  <a:pt x="146052" y="662866"/>
                </a:cubicBezTo>
                <a:cubicBezTo>
                  <a:pt x="147707" y="656979"/>
                  <a:pt x="143697" y="649786"/>
                  <a:pt x="150030" y="644694"/>
                </a:cubicBezTo>
                <a:cubicBezTo>
                  <a:pt x="150126" y="644631"/>
                  <a:pt x="147198" y="640493"/>
                  <a:pt x="147103" y="640557"/>
                </a:cubicBezTo>
                <a:cubicBezTo>
                  <a:pt x="139115" y="645522"/>
                  <a:pt x="125811" y="645458"/>
                  <a:pt x="124316" y="656374"/>
                </a:cubicBezTo>
                <a:cubicBezTo>
                  <a:pt x="122820" y="667131"/>
                  <a:pt x="119765" y="673209"/>
                  <a:pt x="108913" y="675405"/>
                </a:cubicBezTo>
                <a:cubicBezTo>
                  <a:pt x="107608" y="675660"/>
                  <a:pt x="107512" y="681929"/>
                  <a:pt x="106844" y="685398"/>
                </a:cubicBezTo>
                <a:cubicBezTo>
                  <a:pt x="97647" y="683680"/>
                  <a:pt x="93892" y="687435"/>
                  <a:pt x="95578" y="696664"/>
                </a:cubicBezTo>
                <a:cubicBezTo>
                  <a:pt x="92778" y="696664"/>
                  <a:pt x="88036" y="695709"/>
                  <a:pt x="87463" y="696823"/>
                </a:cubicBezTo>
                <a:cubicBezTo>
                  <a:pt x="84758" y="702201"/>
                  <a:pt x="82976" y="708089"/>
                  <a:pt x="81257" y="713881"/>
                </a:cubicBezTo>
                <a:cubicBezTo>
                  <a:pt x="80048" y="717955"/>
                  <a:pt x="69005" y="718400"/>
                  <a:pt x="76802" y="725879"/>
                </a:cubicBezTo>
                <a:cubicBezTo>
                  <a:pt x="77406" y="726452"/>
                  <a:pt x="77152" y="728870"/>
                  <a:pt x="76452" y="729698"/>
                </a:cubicBezTo>
                <a:cubicBezTo>
                  <a:pt x="66140" y="741982"/>
                  <a:pt x="49878" y="750034"/>
                  <a:pt x="48478" y="768842"/>
                </a:cubicBezTo>
                <a:cubicBezTo>
                  <a:pt x="48446" y="769288"/>
                  <a:pt x="45073" y="769192"/>
                  <a:pt x="43481" y="769892"/>
                </a:cubicBezTo>
                <a:cubicBezTo>
                  <a:pt x="42018" y="770529"/>
                  <a:pt x="40840" y="771834"/>
                  <a:pt x="39503" y="772852"/>
                </a:cubicBezTo>
                <a:cubicBezTo>
                  <a:pt x="41031" y="773711"/>
                  <a:pt x="42431" y="774952"/>
                  <a:pt x="44086" y="775335"/>
                </a:cubicBezTo>
                <a:cubicBezTo>
                  <a:pt x="45868" y="775780"/>
                  <a:pt x="47968" y="774984"/>
                  <a:pt x="49655" y="775525"/>
                </a:cubicBezTo>
                <a:cubicBezTo>
                  <a:pt x="56116" y="777594"/>
                  <a:pt x="59871" y="762732"/>
                  <a:pt x="65950" y="771770"/>
                </a:cubicBezTo>
                <a:cubicBezTo>
                  <a:pt x="71964" y="780745"/>
                  <a:pt x="61272" y="786186"/>
                  <a:pt x="56339" y="788541"/>
                </a:cubicBezTo>
                <a:cubicBezTo>
                  <a:pt x="37657" y="797516"/>
                  <a:pt x="43067" y="812824"/>
                  <a:pt x="47587" y="824853"/>
                </a:cubicBezTo>
                <a:cubicBezTo>
                  <a:pt x="51183" y="834337"/>
                  <a:pt x="52584" y="844298"/>
                  <a:pt x="49432" y="851236"/>
                </a:cubicBezTo>
                <a:cubicBezTo>
                  <a:pt x="45613" y="859670"/>
                  <a:pt x="43036" y="864666"/>
                  <a:pt x="48860" y="873227"/>
                </a:cubicBezTo>
                <a:cubicBezTo>
                  <a:pt x="50992" y="876378"/>
                  <a:pt x="43290" y="886434"/>
                  <a:pt x="45454" y="889298"/>
                </a:cubicBezTo>
                <a:cubicBezTo>
                  <a:pt x="53188" y="899546"/>
                  <a:pt x="49974" y="910494"/>
                  <a:pt x="50387" y="921123"/>
                </a:cubicBezTo>
                <a:cubicBezTo>
                  <a:pt x="50769" y="930956"/>
                  <a:pt x="52233" y="941077"/>
                  <a:pt x="45105" y="949892"/>
                </a:cubicBezTo>
                <a:cubicBezTo>
                  <a:pt x="43163" y="952311"/>
                  <a:pt x="43641" y="956703"/>
                  <a:pt x="43004" y="960203"/>
                </a:cubicBezTo>
                <a:cubicBezTo>
                  <a:pt x="41031" y="956957"/>
                  <a:pt x="39026" y="953711"/>
                  <a:pt x="37053" y="950433"/>
                </a:cubicBezTo>
                <a:cubicBezTo>
                  <a:pt x="33011" y="943814"/>
                  <a:pt x="26614" y="944355"/>
                  <a:pt x="19932" y="944068"/>
                </a:cubicBezTo>
                <a:cubicBezTo>
                  <a:pt x="2141" y="943273"/>
                  <a:pt x="-628" y="940918"/>
                  <a:pt x="104" y="922778"/>
                </a:cubicBezTo>
                <a:cubicBezTo>
                  <a:pt x="1155" y="896331"/>
                  <a:pt x="73" y="868994"/>
                  <a:pt x="6756" y="843884"/>
                </a:cubicBezTo>
                <a:cubicBezTo>
                  <a:pt x="11275" y="826890"/>
                  <a:pt x="10606" y="806586"/>
                  <a:pt x="24927" y="792520"/>
                </a:cubicBezTo>
                <a:cubicBezTo>
                  <a:pt x="33234" y="784373"/>
                  <a:pt x="25946" y="777817"/>
                  <a:pt x="22445" y="770815"/>
                </a:cubicBezTo>
                <a:cubicBezTo>
                  <a:pt x="18277" y="762477"/>
                  <a:pt x="12548" y="754649"/>
                  <a:pt x="27760" y="749556"/>
                </a:cubicBezTo>
                <a:cubicBezTo>
                  <a:pt x="34507" y="747297"/>
                  <a:pt x="37817" y="738736"/>
                  <a:pt x="40172" y="729793"/>
                </a:cubicBezTo>
                <a:cubicBezTo>
                  <a:pt x="43418" y="717605"/>
                  <a:pt x="52965" y="707102"/>
                  <a:pt x="59744" y="695868"/>
                </a:cubicBezTo>
                <a:cubicBezTo>
                  <a:pt x="62449" y="691381"/>
                  <a:pt x="64518" y="686353"/>
                  <a:pt x="67859" y="682438"/>
                </a:cubicBezTo>
                <a:cubicBezTo>
                  <a:pt x="71009" y="678747"/>
                  <a:pt x="74351" y="676137"/>
                  <a:pt x="68432" y="672287"/>
                </a:cubicBezTo>
                <a:cubicBezTo>
                  <a:pt x="68114" y="672095"/>
                  <a:pt x="68273" y="670440"/>
                  <a:pt x="68369" y="670440"/>
                </a:cubicBezTo>
                <a:cubicBezTo>
                  <a:pt x="90646" y="666844"/>
                  <a:pt x="80621" y="652237"/>
                  <a:pt x="78616" y="640398"/>
                </a:cubicBezTo>
                <a:cubicBezTo>
                  <a:pt x="81512" y="635147"/>
                  <a:pt x="87972" y="656469"/>
                  <a:pt x="90709" y="638425"/>
                </a:cubicBezTo>
                <a:cubicBezTo>
                  <a:pt x="91569" y="632697"/>
                  <a:pt x="102357" y="628432"/>
                  <a:pt x="108594" y="623531"/>
                </a:cubicBezTo>
                <a:cubicBezTo>
                  <a:pt x="117951" y="633715"/>
                  <a:pt x="123456" y="621876"/>
                  <a:pt x="130299" y="619330"/>
                </a:cubicBezTo>
                <a:cubicBezTo>
                  <a:pt x="135932" y="617230"/>
                  <a:pt x="141278" y="613538"/>
                  <a:pt x="145829" y="609528"/>
                </a:cubicBezTo>
                <a:cubicBezTo>
                  <a:pt x="153913" y="602368"/>
                  <a:pt x="160278" y="593839"/>
                  <a:pt x="173007" y="592980"/>
                </a:cubicBezTo>
                <a:cubicBezTo>
                  <a:pt x="177081" y="592693"/>
                  <a:pt x="187169" y="590752"/>
                  <a:pt x="187456" y="580218"/>
                </a:cubicBezTo>
                <a:cubicBezTo>
                  <a:pt x="187520" y="578085"/>
                  <a:pt x="198276" y="576622"/>
                  <a:pt x="203782" y="574107"/>
                </a:cubicBezTo>
                <a:cubicBezTo>
                  <a:pt x="207601" y="572357"/>
                  <a:pt x="207314" y="570161"/>
                  <a:pt x="204705" y="566024"/>
                </a:cubicBezTo>
                <a:cubicBezTo>
                  <a:pt x="202096" y="561919"/>
                  <a:pt x="200663" y="554122"/>
                  <a:pt x="202859" y="550494"/>
                </a:cubicBezTo>
                <a:cubicBezTo>
                  <a:pt x="208492" y="541233"/>
                  <a:pt x="208524" y="534804"/>
                  <a:pt x="199803" y="527739"/>
                </a:cubicBezTo>
                <a:cubicBezTo>
                  <a:pt x="194234" y="523252"/>
                  <a:pt x="209861" y="514755"/>
                  <a:pt x="198563" y="511699"/>
                </a:cubicBezTo>
                <a:cubicBezTo>
                  <a:pt x="194680" y="510649"/>
                  <a:pt x="186278" y="522106"/>
                  <a:pt x="183860" y="520769"/>
                </a:cubicBezTo>
                <a:cubicBezTo>
                  <a:pt x="174853" y="515805"/>
                  <a:pt x="163110" y="517301"/>
                  <a:pt x="155982" y="507339"/>
                </a:cubicBezTo>
                <a:cubicBezTo>
                  <a:pt x="150794" y="500115"/>
                  <a:pt x="150062" y="494387"/>
                  <a:pt x="155218" y="487958"/>
                </a:cubicBezTo>
                <a:cubicBezTo>
                  <a:pt x="161105" y="480575"/>
                  <a:pt x="154422" y="470773"/>
                  <a:pt x="162347" y="462403"/>
                </a:cubicBezTo>
                <a:cubicBezTo>
                  <a:pt x="168138" y="456325"/>
                  <a:pt x="181982" y="458616"/>
                  <a:pt x="180582" y="445536"/>
                </a:cubicBezTo>
                <a:cubicBezTo>
                  <a:pt x="192548" y="442863"/>
                  <a:pt x="203241" y="436975"/>
                  <a:pt x="214475" y="432425"/>
                </a:cubicBezTo>
                <a:cubicBezTo>
                  <a:pt x="220363" y="430038"/>
                  <a:pt x="218835" y="428574"/>
                  <a:pt x="215621" y="425709"/>
                </a:cubicBezTo>
                <a:cubicBezTo>
                  <a:pt x="214920" y="425073"/>
                  <a:pt x="214379" y="424277"/>
                  <a:pt x="213616" y="423736"/>
                </a:cubicBezTo>
                <a:cubicBezTo>
                  <a:pt x="208014" y="419631"/>
                  <a:pt x="200218" y="416671"/>
                  <a:pt x="197512" y="411166"/>
                </a:cubicBezTo>
                <a:cubicBezTo>
                  <a:pt x="195603" y="407251"/>
                  <a:pt x="200918" y="400059"/>
                  <a:pt x="202254" y="394171"/>
                </a:cubicBezTo>
                <a:cubicBezTo>
                  <a:pt x="203050" y="390607"/>
                  <a:pt x="201745" y="386565"/>
                  <a:pt x="202604" y="383001"/>
                </a:cubicBezTo>
                <a:cubicBezTo>
                  <a:pt x="203368" y="379723"/>
                  <a:pt x="205342" y="374472"/>
                  <a:pt x="207442" y="374154"/>
                </a:cubicBezTo>
                <a:cubicBezTo>
                  <a:pt x="226122" y="371226"/>
                  <a:pt x="236052" y="354009"/>
                  <a:pt x="252633" y="347389"/>
                </a:cubicBezTo>
                <a:cubicBezTo>
                  <a:pt x="267113" y="341597"/>
                  <a:pt x="284330" y="342965"/>
                  <a:pt x="296360" y="330904"/>
                </a:cubicBezTo>
                <a:cubicBezTo>
                  <a:pt x="312495" y="333227"/>
                  <a:pt x="329584" y="325621"/>
                  <a:pt x="344988" y="335614"/>
                </a:cubicBezTo>
                <a:cubicBezTo>
                  <a:pt x="357590" y="326608"/>
                  <a:pt x="369588" y="340897"/>
                  <a:pt x="382063" y="336537"/>
                </a:cubicBezTo>
                <a:cubicBezTo>
                  <a:pt x="392056" y="348598"/>
                  <a:pt x="409560" y="335646"/>
                  <a:pt x="419521" y="347803"/>
                </a:cubicBezTo>
                <a:cubicBezTo>
                  <a:pt x="428400" y="344398"/>
                  <a:pt x="437820" y="341883"/>
                  <a:pt x="445999" y="337269"/>
                </a:cubicBezTo>
                <a:cubicBezTo>
                  <a:pt x="453478" y="333036"/>
                  <a:pt x="456946" y="325685"/>
                  <a:pt x="455737" y="316137"/>
                </a:cubicBezTo>
                <a:cubicBezTo>
                  <a:pt x="453446" y="297838"/>
                  <a:pt x="457520" y="280494"/>
                  <a:pt x="466940" y="264709"/>
                </a:cubicBezTo>
                <a:cubicBezTo>
                  <a:pt x="471936" y="256371"/>
                  <a:pt x="477283" y="247969"/>
                  <a:pt x="483870" y="240872"/>
                </a:cubicBezTo>
                <a:cubicBezTo>
                  <a:pt x="497682" y="226010"/>
                  <a:pt x="504397" y="205356"/>
                  <a:pt x="524542" y="195204"/>
                </a:cubicBezTo>
                <a:cubicBezTo>
                  <a:pt x="533230" y="190844"/>
                  <a:pt x="538131" y="179196"/>
                  <a:pt x="545100" y="171144"/>
                </a:cubicBezTo>
                <a:cubicBezTo>
                  <a:pt x="549461" y="166116"/>
                  <a:pt x="553852" y="159083"/>
                  <a:pt x="561682" y="167485"/>
                </a:cubicBezTo>
                <a:cubicBezTo>
                  <a:pt x="562127" y="167994"/>
                  <a:pt x="567155" y="165957"/>
                  <a:pt x="567919" y="164207"/>
                </a:cubicBezTo>
                <a:cubicBezTo>
                  <a:pt x="572820" y="152623"/>
                  <a:pt x="582399" y="150490"/>
                  <a:pt x="593315" y="150872"/>
                </a:cubicBezTo>
                <a:cubicBezTo>
                  <a:pt x="599871" y="151095"/>
                  <a:pt x="605249" y="147722"/>
                  <a:pt x="610914" y="146130"/>
                </a:cubicBezTo>
                <a:cubicBezTo>
                  <a:pt x="618870" y="143903"/>
                  <a:pt x="618902" y="140497"/>
                  <a:pt x="618775" y="134801"/>
                </a:cubicBezTo>
                <a:cubicBezTo>
                  <a:pt x="618584" y="128022"/>
                  <a:pt x="623898" y="126081"/>
                  <a:pt x="627495" y="129168"/>
                </a:cubicBezTo>
                <a:cubicBezTo>
                  <a:pt x="634560" y="135215"/>
                  <a:pt x="635896" y="133846"/>
                  <a:pt x="636023" y="125476"/>
                </a:cubicBezTo>
                <a:cubicBezTo>
                  <a:pt x="636023" y="124522"/>
                  <a:pt x="640988" y="122294"/>
                  <a:pt x="642898" y="122930"/>
                </a:cubicBezTo>
                <a:cubicBezTo>
                  <a:pt x="650249" y="125381"/>
                  <a:pt x="660433" y="126781"/>
                  <a:pt x="663870" y="132191"/>
                </a:cubicBezTo>
                <a:cubicBezTo>
                  <a:pt x="673068" y="146640"/>
                  <a:pt x="681628" y="135597"/>
                  <a:pt x="689457" y="132955"/>
                </a:cubicBezTo>
                <a:cubicBezTo>
                  <a:pt x="695217" y="131014"/>
                  <a:pt x="699545" y="124744"/>
                  <a:pt x="697541" y="117043"/>
                </a:cubicBezTo>
                <a:cubicBezTo>
                  <a:pt x="715521" y="117616"/>
                  <a:pt x="733025" y="117106"/>
                  <a:pt x="749605" y="107845"/>
                </a:cubicBezTo>
                <a:cubicBezTo>
                  <a:pt x="755334" y="104631"/>
                  <a:pt x="763800" y="106223"/>
                  <a:pt x="771024" y="105840"/>
                </a:cubicBezTo>
                <a:cubicBezTo>
                  <a:pt x="778152" y="105490"/>
                  <a:pt x="784486" y="105140"/>
                  <a:pt x="791455" y="100844"/>
                </a:cubicBezTo>
                <a:cubicBezTo>
                  <a:pt x="797152" y="97343"/>
                  <a:pt x="806253" y="89037"/>
                  <a:pt x="814623" y="99921"/>
                </a:cubicBezTo>
                <a:cubicBezTo>
                  <a:pt x="815800" y="101480"/>
                  <a:pt x="822325" y="100812"/>
                  <a:pt x="824934" y="99030"/>
                </a:cubicBezTo>
                <a:cubicBezTo>
                  <a:pt x="834323" y="92633"/>
                  <a:pt x="842788" y="92188"/>
                  <a:pt x="851890" y="99444"/>
                </a:cubicBezTo>
                <a:cubicBezTo>
                  <a:pt x="853640" y="100844"/>
                  <a:pt x="858064" y="101194"/>
                  <a:pt x="859750" y="99985"/>
                </a:cubicBezTo>
                <a:cubicBezTo>
                  <a:pt x="869648" y="92824"/>
                  <a:pt x="879704" y="104440"/>
                  <a:pt x="888584" y="99889"/>
                </a:cubicBezTo>
                <a:cubicBezTo>
                  <a:pt x="898672" y="94702"/>
                  <a:pt x="907647" y="87287"/>
                  <a:pt x="916716" y="80349"/>
                </a:cubicBezTo>
                <a:cubicBezTo>
                  <a:pt x="917575" y="79712"/>
                  <a:pt x="916558" y="74621"/>
                  <a:pt x="914966" y="73284"/>
                </a:cubicBezTo>
                <a:cubicBezTo>
                  <a:pt x="913248" y="71852"/>
                  <a:pt x="909747" y="71724"/>
                  <a:pt x="907232" y="72170"/>
                </a:cubicBezTo>
                <a:cubicBezTo>
                  <a:pt x="898449" y="73761"/>
                  <a:pt x="889952" y="84550"/>
                  <a:pt x="880945" y="72552"/>
                </a:cubicBezTo>
                <a:cubicBezTo>
                  <a:pt x="868915" y="76116"/>
                  <a:pt x="864111" y="63896"/>
                  <a:pt x="853862" y="60777"/>
                </a:cubicBezTo>
                <a:cubicBezTo>
                  <a:pt x="853449" y="60777"/>
                  <a:pt x="854277" y="60777"/>
                  <a:pt x="855104" y="60777"/>
                </a:cubicBezTo>
                <a:cubicBezTo>
                  <a:pt x="854594" y="59313"/>
                  <a:pt x="854308" y="57690"/>
                  <a:pt x="853417" y="56512"/>
                </a:cubicBezTo>
                <a:cubicBezTo>
                  <a:pt x="853162" y="56162"/>
                  <a:pt x="851190" y="57085"/>
                  <a:pt x="850012" y="57435"/>
                </a:cubicBezTo>
                <a:cubicBezTo>
                  <a:pt x="850871" y="58549"/>
                  <a:pt x="851730" y="59663"/>
                  <a:pt x="853862" y="60777"/>
                </a:cubicBezTo>
                <a:cubicBezTo>
                  <a:pt x="855104" y="63578"/>
                  <a:pt x="855486" y="66473"/>
                  <a:pt x="855009" y="69211"/>
                </a:cubicBezTo>
                <a:cubicBezTo>
                  <a:pt x="854500" y="72202"/>
                  <a:pt x="858159" y="79712"/>
                  <a:pt x="849057" y="74684"/>
                </a:cubicBezTo>
                <a:cubicBezTo>
                  <a:pt x="839351" y="69369"/>
                  <a:pt x="829962" y="70197"/>
                  <a:pt x="822197" y="79394"/>
                </a:cubicBezTo>
                <a:cubicBezTo>
                  <a:pt x="821116" y="80699"/>
                  <a:pt x="818283" y="81208"/>
                  <a:pt x="816374" y="81017"/>
                </a:cubicBezTo>
                <a:cubicBezTo>
                  <a:pt x="784231" y="77867"/>
                  <a:pt x="755716" y="83022"/>
                  <a:pt x="735921" y="99157"/>
                </a:cubicBezTo>
                <a:cubicBezTo>
                  <a:pt x="727774" y="105809"/>
                  <a:pt x="722936" y="107432"/>
                  <a:pt x="715457" y="100240"/>
                </a:cubicBezTo>
                <a:cubicBezTo>
                  <a:pt x="711734" y="96675"/>
                  <a:pt x="704860" y="94511"/>
                  <a:pt x="703810" y="90533"/>
                </a:cubicBezTo>
                <a:cubicBezTo>
                  <a:pt x="702473" y="85537"/>
                  <a:pt x="694835" y="81304"/>
                  <a:pt x="703905" y="72711"/>
                </a:cubicBezTo>
                <a:cubicBezTo>
                  <a:pt x="717080" y="60236"/>
                  <a:pt x="732611" y="54508"/>
                  <a:pt x="748364" y="50498"/>
                </a:cubicBezTo>
                <a:cubicBezTo>
                  <a:pt x="755652" y="48652"/>
                  <a:pt x="765549" y="35444"/>
                  <a:pt x="774747" y="49288"/>
                </a:cubicBezTo>
                <a:cubicBezTo>
                  <a:pt x="775002" y="49670"/>
                  <a:pt x="781430" y="47188"/>
                  <a:pt x="783562" y="44801"/>
                </a:cubicBezTo>
                <a:cubicBezTo>
                  <a:pt x="789354" y="38372"/>
                  <a:pt x="794446" y="34808"/>
                  <a:pt x="801607" y="43273"/>
                </a:cubicBezTo>
                <a:cubicBezTo>
                  <a:pt x="802402" y="44228"/>
                  <a:pt x="807653" y="41300"/>
                  <a:pt x="810899" y="40314"/>
                </a:cubicBezTo>
                <a:cubicBezTo>
                  <a:pt x="813414" y="39550"/>
                  <a:pt x="818028" y="38022"/>
                  <a:pt x="818187" y="38404"/>
                </a:cubicBezTo>
                <a:cubicBezTo>
                  <a:pt x="823534" y="50498"/>
                  <a:pt x="834323" y="36749"/>
                  <a:pt x="837537" y="41268"/>
                </a:cubicBezTo>
                <a:cubicBezTo>
                  <a:pt x="845525" y="52598"/>
                  <a:pt x="853481" y="45405"/>
                  <a:pt x="859305" y="41778"/>
                </a:cubicBezTo>
                <a:cubicBezTo>
                  <a:pt x="867484" y="36686"/>
                  <a:pt x="874485" y="38245"/>
                  <a:pt x="882441" y="40218"/>
                </a:cubicBezTo>
                <a:cubicBezTo>
                  <a:pt x="896094" y="43623"/>
                  <a:pt x="909047" y="50084"/>
                  <a:pt x="923591" y="49575"/>
                </a:cubicBezTo>
                <a:cubicBezTo>
                  <a:pt x="926295" y="49479"/>
                  <a:pt x="930242" y="48906"/>
                  <a:pt x="931547" y="50370"/>
                </a:cubicBezTo>
                <a:cubicBezTo>
                  <a:pt x="946600" y="67046"/>
                  <a:pt x="960666" y="54348"/>
                  <a:pt x="971932" y="46710"/>
                </a:cubicBezTo>
                <a:cubicBezTo>
                  <a:pt x="979665" y="41491"/>
                  <a:pt x="989563" y="41268"/>
                  <a:pt x="995260" y="35222"/>
                </a:cubicBezTo>
                <a:cubicBezTo>
                  <a:pt x="1002706" y="27297"/>
                  <a:pt x="1013431" y="30289"/>
                  <a:pt x="1019669" y="26184"/>
                </a:cubicBezTo>
                <a:cubicBezTo>
                  <a:pt x="1033290" y="17241"/>
                  <a:pt x="1048024" y="16859"/>
                  <a:pt x="1062505" y="13708"/>
                </a:cubicBezTo>
                <a:cubicBezTo>
                  <a:pt x="1064478" y="13295"/>
                  <a:pt x="1066801" y="12053"/>
                  <a:pt x="1068424" y="12658"/>
                </a:cubicBezTo>
                <a:cubicBezTo>
                  <a:pt x="1081536" y="17655"/>
                  <a:pt x="1093406" y="20360"/>
                  <a:pt x="1097671" y="1551"/>
                </a:cubicBezTo>
                <a:cubicBezTo>
                  <a:pt x="1097926" y="501"/>
                  <a:pt x="1104640" y="-772"/>
                  <a:pt x="1106710" y="597"/>
                </a:cubicBezTo>
                <a:cubicBezTo>
                  <a:pt x="1111292" y="3620"/>
                  <a:pt x="1114411" y="8935"/>
                  <a:pt x="1118993" y="12021"/>
                </a:cubicBezTo>
                <a:cubicBezTo>
                  <a:pt x="1122431" y="14345"/>
                  <a:pt x="1127459" y="16127"/>
                  <a:pt x="1131405" y="15554"/>
                </a:cubicBezTo>
                <a:cubicBezTo>
                  <a:pt x="1157087" y="11735"/>
                  <a:pt x="1161543" y="11226"/>
                  <a:pt x="1174750" y="17718"/>
                </a:cubicBezTo>
                <a:cubicBezTo>
                  <a:pt x="1186525" y="23510"/>
                  <a:pt x="1201482" y="20551"/>
                  <a:pt x="1211348" y="31371"/>
                </a:cubicBezTo>
                <a:cubicBezTo>
                  <a:pt x="1211699" y="31753"/>
                  <a:pt x="1214403" y="30798"/>
                  <a:pt x="1215135" y="29844"/>
                </a:cubicBezTo>
                <a:cubicBezTo>
                  <a:pt x="1226306" y="14695"/>
                  <a:pt x="1234262" y="31053"/>
                  <a:pt x="1243555" y="32994"/>
                </a:cubicBezTo>
                <a:cubicBezTo>
                  <a:pt x="1245783" y="33439"/>
                  <a:pt x="1249219" y="38340"/>
                  <a:pt x="1248679" y="40059"/>
                </a:cubicBezTo>
                <a:cubicBezTo>
                  <a:pt x="1246451" y="46902"/>
                  <a:pt x="1244096" y="39804"/>
                  <a:pt x="1241741" y="39709"/>
                </a:cubicBezTo>
                <a:cubicBezTo>
                  <a:pt x="1236712" y="39486"/>
                  <a:pt x="1231462" y="40059"/>
                  <a:pt x="1226592" y="41364"/>
                </a:cubicBezTo>
                <a:cubicBezTo>
                  <a:pt x="1224460" y="41937"/>
                  <a:pt x="1222996" y="45087"/>
                  <a:pt x="1221246" y="47092"/>
                </a:cubicBezTo>
                <a:cubicBezTo>
                  <a:pt x="1222774" y="47920"/>
                  <a:pt x="1224237" y="48906"/>
                  <a:pt x="1225861" y="49543"/>
                </a:cubicBezTo>
                <a:cubicBezTo>
                  <a:pt x="1241200" y="55590"/>
                  <a:pt x="1257749" y="58103"/>
                  <a:pt x="1272451" y="66155"/>
                </a:cubicBezTo>
                <a:cubicBezTo>
                  <a:pt x="1274711" y="67396"/>
                  <a:pt x="1279103" y="64755"/>
                  <a:pt x="1282509" y="63928"/>
                </a:cubicBezTo>
                <a:cubicBezTo>
                  <a:pt x="1285691" y="63164"/>
                  <a:pt x="1288905" y="62432"/>
                  <a:pt x="1292120" y="61668"/>
                </a:cubicBezTo>
                <a:cubicBezTo>
                  <a:pt x="1291005" y="64309"/>
                  <a:pt x="1288268" y="68319"/>
                  <a:pt x="1289127" y="69369"/>
                </a:cubicBezTo>
                <a:cubicBezTo>
                  <a:pt x="1291865" y="72743"/>
                  <a:pt x="1296034" y="77389"/>
                  <a:pt x="1299534" y="77262"/>
                </a:cubicBezTo>
                <a:cubicBezTo>
                  <a:pt x="1313442" y="76816"/>
                  <a:pt x="1321048" y="96802"/>
                  <a:pt x="1336769" y="88273"/>
                </a:cubicBezTo>
                <a:cubicBezTo>
                  <a:pt x="1339124" y="87000"/>
                  <a:pt x="1341161" y="84645"/>
                  <a:pt x="1342720" y="82354"/>
                </a:cubicBezTo>
                <a:cubicBezTo>
                  <a:pt x="1346507" y="76848"/>
                  <a:pt x="1348990" y="79331"/>
                  <a:pt x="1352872" y="82704"/>
                </a:cubicBezTo>
                <a:cubicBezTo>
                  <a:pt x="1358156" y="87287"/>
                  <a:pt x="1364489" y="90660"/>
                  <a:pt x="1370376" y="94543"/>
                </a:cubicBezTo>
                <a:cubicBezTo>
                  <a:pt x="1372571" y="95975"/>
                  <a:pt x="1374800" y="97375"/>
                  <a:pt x="1377027" y="98775"/>
                </a:cubicBezTo>
                <a:cubicBezTo>
                  <a:pt x="1373304" y="101130"/>
                  <a:pt x="1367480" y="106254"/>
                  <a:pt x="1366238" y="105331"/>
                </a:cubicBezTo>
                <a:cubicBezTo>
                  <a:pt x="1359842" y="100526"/>
                  <a:pt x="1353095" y="99348"/>
                  <a:pt x="1345744" y="100303"/>
                </a:cubicBezTo>
                <a:cubicBezTo>
                  <a:pt x="1343580" y="100590"/>
                  <a:pt x="1341574" y="102340"/>
                  <a:pt x="1339506" y="103422"/>
                </a:cubicBezTo>
                <a:cubicBezTo>
                  <a:pt x="1341988" y="104218"/>
                  <a:pt x="1345998" y="104313"/>
                  <a:pt x="1346730" y="105904"/>
                </a:cubicBezTo>
                <a:cubicBezTo>
                  <a:pt x="1352968" y="119780"/>
                  <a:pt x="1362070" y="121657"/>
                  <a:pt x="1373909" y="113065"/>
                </a:cubicBezTo>
                <a:cubicBezTo>
                  <a:pt x="1379064" y="109309"/>
                  <a:pt x="1382310" y="111983"/>
                  <a:pt x="1385524" y="115674"/>
                </a:cubicBezTo>
                <a:cubicBezTo>
                  <a:pt x="1386924" y="114338"/>
                  <a:pt x="1389248" y="113192"/>
                  <a:pt x="1389534" y="111664"/>
                </a:cubicBezTo>
                <a:cubicBezTo>
                  <a:pt x="1390266" y="107463"/>
                  <a:pt x="1390139" y="105586"/>
                  <a:pt x="1395612" y="108450"/>
                </a:cubicBezTo>
                <a:cubicBezTo>
                  <a:pt x="1404555" y="113160"/>
                  <a:pt x="1412416" y="118220"/>
                  <a:pt x="1418017" y="127004"/>
                </a:cubicBezTo>
                <a:cubicBezTo>
                  <a:pt x="1422186" y="133560"/>
                  <a:pt x="1427183" y="143425"/>
                  <a:pt x="1432975" y="144317"/>
                </a:cubicBezTo>
                <a:cubicBezTo>
                  <a:pt x="1445641" y="146258"/>
                  <a:pt x="1444686" y="157142"/>
                  <a:pt x="1449842" y="163602"/>
                </a:cubicBezTo>
                <a:cubicBezTo>
                  <a:pt x="1454647" y="169649"/>
                  <a:pt x="1451401" y="173531"/>
                  <a:pt x="1443636" y="173372"/>
                </a:cubicBezTo>
                <a:cubicBezTo>
                  <a:pt x="1437717" y="173245"/>
                  <a:pt x="1431415" y="172672"/>
                  <a:pt x="1439403" y="181106"/>
                </a:cubicBezTo>
                <a:cubicBezTo>
                  <a:pt x="1444846" y="186866"/>
                  <a:pt x="1448696" y="194090"/>
                  <a:pt x="1453502" y="200487"/>
                </a:cubicBezTo>
                <a:cubicBezTo>
                  <a:pt x="1458562" y="207202"/>
                  <a:pt x="1466486" y="209048"/>
                  <a:pt x="1472724" y="205833"/>
                </a:cubicBezTo>
                <a:cubicBezTo>
                  <a:pt x="1476320" y="203988"/>
                  <a:pt x="1470559" y="195840"/>
                  <a:pt x="1478643" y="197559"/>
                </a:cubicBezTo>
                <a:cubicBezTo>
                  <a:pt x="1476416" y="203669"/>
                  <a:pt x="1488636" y="207329"/>
                  <a:pt x="1480680" y="215572"/>
                </a:cubicBezTo>
                <a:cubicBezTo>
                  <a:pt x="1477147" y="219263"/>
                  <a:pt x="1478325" y="226106"/>
                  <a:pt x="1487713" y="219995"/>
                </a:cubicBezTo>
                <a:cubicBezTo>
                  <a:pt x="1491277" y="217672"/>
                  <a:pt x="1500061" y="223337"/>
                  <a:pt x="1506394" y="225533"/>
                </a:cubicBezTo>
                <a:cubicBezTo>
                  <a:pt x="1506458" y="225565"/>
                  <a:pt x="1506108" y="228652"/>
                  <a:pt x="1505249" y="229224"/>
                </a:cubicBezTo>
                <a:cubicBezTo>
                  <a:pt x="1502830" y="230847"/>
                  <a:pt x="1500029" y="232884"/>
                  <a:pt x="1497356" y="232916"/>
                </a:cubicBezTo>
                <a:cubicBezTo>
                  <a:pt x="1494174" y="232948"/>
                  <a:pt x="1490960" y="231070"/>
                  <a:pt x="1487745" y="230020"/>
                </a:cubicBezTo>
                <a:cubicBezTo>
                  <a:pt x="1488827" y="233584"/>
                  <a:pt x="1489400" y="237435"/>
                  <a:pt x="1491118" y="240681"/>
                </a:cubicBezTo>
                <a:cubicBezTo>
                  <a:pt x="1493187" y="244564"/>
                  <a:pt x="1495733" y="248542"/>
                  <a:pt x="1499011" y="251374"/>
                </a:cubicBezTo>
                <a:cubicBezTo>
                  <a:pt x="1502194" y="254143"/>
                  <a:pt x="1509831" y="257485"/>
                  <a:pt x="1509991" y="257230"/>
                </a:cubicBezTo>
                <a:cubicBezTo>
                  <a:pt x="1515655" y="247873"/>
                  <a:pt x="1520524" y="259044"/>
                  <a:pt x="1525329" y="257548"/>
                </a:cubicBezTo>
                <a:cubicBezTo>
                  <a:pt x="1527335" y="256944"/>
                  <a:pt x="1530199" y="254207"/>
                  <a:pt x="1530071" y="252647"/>
                </a:cubicBezTo>
                <a:cubicBezTo>
                  <a:pt x="1529690" y="248383"/>
                  <a:pt x="1526826" y="244150"/>
                  <a:pt x="1527112" y="240077"/>
                </a:cubicBezTo>
                <a:cubicBezTo>
                  <a:pt x="1527367" y="236640"/>
                  <a:pt x="1530040" y="232534"/>
                  <a:pt x="1532904" y="230466"/>
                </a:cubicBezTo>
                <a:cubicBezTo>
                  <a:pt x="1534400" y="229415"/>
                  <a:pt x="1540001" y="231357"/>
                  <a:pt x="1541337" y="233457"/>
                </a:cubicBezTo>
                <a:cubicBezTo>
                  <a:pt x="1544966" y="239281"/>
                  <a:pt x="1546684" y="246314"/>
                  <a:pt x="1550344" y="252138"/>
                </a:cubicBezTo>
                <a:cubicBezTo>
                  <a:pt x="1558300" y="264836"/>
                  <a:pt x="1558587" y="264645"/>
                  <a:pt x="1550503" y="282276"/>
                </a:cubicBezTo>
                <a:cubicBezTo>
                  <a:pt x="1551935" y="288005"/>
                  <a:pt x="1548753" y="285872"/>
                  <a:pt x="1547384" y="282912"/>
                </a:cubicBezTo>
                <a:cubicBezTo>
                  <a:pt x="1540033" y="267223"/>
                  <a:pt x="1540160" y="268273"/>
                  <a:pt x="1521034" y="267541"/>
                </a:cubicBezTo>
                <a:cubicBezTo>
                  <a:pt x="1512632" y="267223"/>
                  <a:pt x="1502607" y="267350"/>
                  <a:pt x="1495478" y="259681"/>
                </a:cubicBezTo>
                <a:cubicBezTo>
                  <a:pt x="1493123" y="257135"/>
                  <a:pt x="1489018" y="256211"/>
                  <a:pt x="1485740" y="254525"/>
                </a:cubicBezTo>
                <a:cubicBezTo>
                  <a:pt x="1486122" y="258917"/>
                  <a:pt x="1484912" y="264804"/>
                  <a:pt x="1487299" y="267382"/>
                </a:cubicBezTo>
                <a:cubicBezTo>
                  <a:pt x="1491532" y="272029"/>
                  <a:pt x="1489782" y="282435"/>
                  <a:pt x="1500475" y="281671"/>
                </a:cubicBezTo>
                <a:cubicBezTo>
                  <a:pt x="1501875" y="281576"/>
                  <a:pt x="1506076" y="289373"/>
                  <a:pt x="1505058" y="290869"/>
                </a:cubicBezTo>
                <a:cubicBezTo>
                  <a:pt x="1496019" y="304108"/>
                  <a:pt x="1510372" y="306972"/>
                  <a:pt x="1515560" y="311841"/>
                </a:cubicBezTo>
                <a:cubicBezTo>
                  <a:pt x="1518106" y="314228"/>
                  <a:pt x="1527653" y="309200"/>
                  <a:pt x="1534018" y="307513"/>
                </a:cubicBezTo>
                <a:cubicBezTo>
                  <a:pt x="1533349" y="305540"/>
                  <a:pt x="1533286" y="302771"/>
                  <a:pt x="1531917" y="301753"/>
                </a:cubicBezTo>
                <a:cubicBezTo>
                  <a:pt x="1529245" y="299716"/>
                  <a:pt x="1525935" y="297806"/>
                  <a:pt x="1522689" y="297297"/>
                </a:cubicBezTo>
                <a:cubicBezTo>
                  <a:pt x="1518169" y="296597"/>
                  <a:pt x="1512505" y="297711"/>
                  <a:pt x="1513841" y="290741"/>
                </a:cubicBezTo>
                <a:cubicBezTo>
                  <a:pt x="1514223" y="288705"/>
                  <a:pt x="1518647" y="286827"/>
                  <a:pt x="1521543" y="285968"/>
                </a:cubicBezTo>
                <a:cubicBezTo>
                  <a:pt x="1529213" y="283676"/>
                  <a:pt x="1533604" y="285459"/>
                  <a:pt x="1539142" y="291728"/>
                </a:cubicBezTo>
                <a:cubicBezTo>
                  <a:pt x="1540924" y="293765"/>
                  <a:pt x="1543024" y="295738"/>
                  <a:pt x="1545379" y="296947"/>
                </a:cubicBezTo>
                <a:cubicBezTo>
                  <a:pt x="1546716" y="297647"/>
                  <a:pt x="1549230" y="297265"/>
                  <a:pt x="1550567" y="296375"/>
                </a:cubicBezTo>
                <a:cubicBezTo>
                  <a:pt x="1551808" y="295547"/>
                  <a:pt x="1552158" y="293415"/>
                  <a:pt x="1550567" y="282308"/>
                </a:cubicBezTo>
                <a:cubicBezTo>
                  <a:pt x="1550121" y="276484"/>
                  <a:pt x="1553144" y="278107"/>
                  <a:pt x="1555690" y="280303"/>
                </a:cubicBezTo>
                <a:cubicBezTo>
                  <a:pt x="1559700" y="283772"/>
                  <a:pt x="1563360" y="287623"/>
                  <a:pt x="1567179" y="291314"/>
                </a:cubicBezTo>
                <a:cubicBezTo>
                  <a:pt x="1569948" y="287623"/>
                  <a:pt x="1572685" y="283931"/>
                  <a:pt x="1575453" y="280239"/>
                </a:cubicBezTo>
                <a:cubicBezTo>
                  <a:pt x="1577331" y="282117"/>
                  <a:pt x="1579209" y="283995"/>
                  <a:pt x="1581086" y="285872"/>
                </a:cubicBezTo>
                <a:cubicBezTo>
                  <a:pt x="1581086" y="288641"/>
                  <a:pt x="1581118" y="291442"/>
                  <a:pt x="1581086" y="294210"/>
                </a:cubicBezTo>
                <a:cubicBezTo>
                  <a:pt x="1581023" y="301212"/>
                  <a:pt x="1579399" y="308149"/>
                  <a:pt x="1590348" y="309741"/>
                </a:cubicBezTo>
                <a:cubicBezTo>
                  <a:pt x="1595790" y="310536"/>
                  <a:pt x="1600308" y="316551"/>
                  <a:pt x="1605592" y="319543"/>
                </a:cubicBezTo>
                <a:cubicBezTo>
                  <a:pt x="1611734" y="323043"/>
                  <a:pt x="1605401" y="324444"/>
                  <a:pt x="1605018" y="326926"/>
                </a:cubicBezTo>
                <a:cubicBezTo>
                  <a:pt x="1604541" y="329949"/>
                  <a:pt x="1605782" y="333227"/>
                  <a:pt x="1606260" y="336378"/>
                </a:cubicBezTo>
                <a:cubicBezTo>
                  <a:pt x="1608233" y="334500"/>
                  <a:pt x="1611034" y="332973"/>
                  <a:pt x="1611957" y="330681"/>
                </a:cubicBezTo>
                <a:cubicBezTo>
                  <a:pt x="1613548" y="326703"/>
                  <a:pt x="1613802" y="322216"/>
                  <a:pt x="1614884" y="317983"/>
                </a:cubicBezTo>
                <a:cubicBezTo>
                  <a:pt x="1615712" y="314737"/>
                  <a:pt x="1616953" y="311586"/>
                  <a:pt x="1618003" y="308372"/>
                </a:cubicBezTo>
                <a:cubicBezTo>
                  <a:pt x="1621790" y="310409"/>
                  <a:pt x="1625991" y="311905"/>
                  <a:pt x="1629269" y="314578"/>
                </a:cubicBezTo>
                <a:cubicBezTo>
                  <a:pt x="1633947" y="318365"/>
                  <a:pt x="1632229" y="322471"/>
                  <a:pt x="1628250" y="325907"/>
                </a:cubicBezTo>
                <a:cubicBezTo>
                  <a:pt x="1623286" y="330204"/>
                  <a:pt x="1618544" y="334564"/>
                  <a:pt x="1620485" y="343379"/>
                </a:cubicBezTo>
                <a:cubicBezTo>
                  <a:pt x="1620485" y="343793"/>
                  <a:pt x="1620485" y="342965"/>
                  <a:pt x="1620485" y="342138"/>
                </a:cubicBezTo>
                <a:cubicBezTo>
                  <a:pt x="1619022" y="342647"/>
                  <a:pt x="1617399" y="342934"/>
                  <a:pt x="1616221" y="343825"/>
                </a:cubicBezTo>
                <a:cubicBezTo>
                  <a:pt x="1615871" y="344080"/>
                  <a:pt x="1616793" y="346053"/>
                  <a:pt x="1617144" y="347230"/>
                </a:cubicBezTo>
                <a:cubicBezTo>
                  <a:pt x="1618258" y="346371"/>
                  <a:pt x="1619371" y="345511"/>
                  <a:pt x="1620485" y="343379"/>
                </a:cubicBezTo>
                <a:cubicBezTo>
                  <a:pt x="1632037" y="342170"/>
                  <a:pt x="1642031" y="351717"/>
                  <a:pt x="1654251" y="347739"/>
                </a:cubicBezTo>
                <a:cubicBezTo>
                  <a:pt x="1642317" y="357096"/>
                  <a:pt x="1642253" y="356936"/>
                  <a:pt x="1631146" y="355568"/>
                </a:cubicBezTo>
                <a:cubicBezTo>
                  <a:pt x="1629842" y="355409"/>
                  <a:pt x="1628473" y="355027"/>
                  <a:pt x="1627200" y="355218"/>
                </a:cubicBezTo>
                <a:cubicBezTo>
                  <a:pt x="1626755" y="355281"/>
                  <a:pt x="1626087" y="356746"/>
                  <a:pt x="1626182" y="357446"/>
                </a:cubicBezTo>
                <a:cubicBezTo>
                  <a:pt x="1627042" y="363588"/>
                  <a:pt x="1626914" y="370271"/>
                  <a:pt x="1629587" y="375554"/>
                </a:cubicBezTo>
                <a:cubicBezTo>
                  <a:pt x="1630542" y="377432"/>
                  <a:pt x="1638339" y="375840"/>
                  <a:pt x="1643018" y="375840"/>
                </a:cubicBezTo>
                <a:cubicBezTo>
                  <a:pt x="1641776" y="379882"/>
                  <a:pt x="1641457" y="384592"/>
                  <a:pt x="1639134" y="387870"/>
                </a:cubicBezTo>
                <a:cubicBezTo>
                  <a:pt x="1633024" y="396526"/>
                  <a:pt x="1641299" y="399550"/>
                  <a:pt x="1645341" y="402891"/>
                </a:cubicBezTo>
                <a:cubicBezTo>
                  <a:pt x="1648745" y="405724"/>
                  <a:pt x="1653487" y="404928"/>
                  <a:pt x="1654601" y="398213"/>
                </a:cubicBezTo>
                <a:cubicBezTo>
                  <a:pt x="1654952" y="396049"/>
                  <a:pt x="1659056" y="394521"/>
                  <a:pt x="1661443" y="392707"/>
                </a:cubicBezTo>
                <a:cubicBezTo>
                  <a:pt x="1662812" y="396463"/>
                  <a:pt x="1664181" y="400218"/>
                  <a:pt x="1665549" y="410752"/>
                </a:cubicBezTo>
                <a:cubicBezTo>
                  <a:pt x="1665549" y="412948"/>
                  <a:pt x="1665899" y="411070"/>
                  <a:pt x="1665453" y="409383"/>
                </a:cubicBezTo>
                <a:cubicBezTo>
                  <a:pt x="1664944" y="407474"/>
                  <a:pt x="1663735" y="405756"/>
                  <a:pt x="1662844" y="403973"/>
                </a:cubicBezTo>
                <a:cubicBezTo>
                  <a:pt x="1661571" y="405214"/>
                  <a:pt x="1660266" y="406456"/>
                  <a:pt x="1658993" y="407697"/>
                </a:cubicBezTo>
                <a:cubicBezTo>
                  <a:pt x="1657720" y="408970"/>
                  <a:pt x="1655365" y="410243"/>
                  <a:pt x="1655365" y="411516"/>
                </a:cubicBezTo>
                <a:cubicBezTo>
                  <a:pt x="1655461" y="416449"/>
                  <a:pt x="1656161" y="421349"/>
                  <a:pt x="1657052" y="426219"/>
                </a:cubicBezTo>
                <a:cubicBezTo>
                  <a:pt x="1657116" y="426600"/>
                  <a:pt x="1661571" y="427046"/>
                  <a:pt x="1661921" y="426410"/>
                </a:cubicBezTo>
                <a:cubicBezTo>
                  <a:pt x="1663798" y="422845"/>
                  <a:pt x="1665008" y="418931"/>
                  <a:pt x="1665517" y="410784"/>
                </a:cubicBezTo>
                <a:cubicBezTo>
                  <a:pt x="1666440" y="404005"/>
                  <a:pt x="1667490" y="403719"/>
                  <a:pt x="1668286" y="404037"/>
                </a:cubicBezTo>
                <a:cubicBezTo>
                  <a:pt x="1672169" y="405724"/>
                  <a:pt x="1675956" y="407601"/>
                  <a:pt x="1679806" y="409415"/>
                </a:cubicBezTo>
                <a:cubicBezTo>
                  <a:pt x="1680252" y="404387"/>
                  <a:pt x="1681334" y="399295"/>
                  <a:pt x="1680857" y="394330"/>
                </a:cubicBezTo>
                <a:cubicBezTo>
                  <a:pt x="1680665" y="392198"/>
                  <a:pt x="1677356" y="390193"/>
                  <a:pt x="1675224" y="388443"/>
                </a:cubicBezTo>
                <a:cubicBezTo>
                  <a:pt x="1669877" y="384019"/>
                  <a:pt x="1669654" y="380041"/>
                  <a:pt x="1674651" y="374727"/>
                </a:cubicBezTo>
                <a:cubicBezTo>
                  <a:pt x="1676656" y="372594"/>
                  <a:pt x="1676147" y="368043"/>
                  <a:pt x="1676783" y="364606"/>
                </a:cubicBezTo>
                <a:cubicBezTo>
                  <a:pt x="1683371" y="362697"/>
                  <a:pt x="1690022" y="360883"/>
                  <a:pt x="1696514" y="358623"/>
                </a:cubicBezTo>
                <a:cubicBezTo>
                  <a:pt x="1696992" y="358464"/>
                  <a:pt x="1696355" y="354931"/>
                  <a:pt x="1696101" y="352990"/>
                </a:cubicBezTo>
                <a:cubicBezTo>
                  <a:pt x="1695910" y="351654"/>
                  <a:pt x="1694859" y="349458"/>
                  <a:pt x="1695241" y="349203"/>
                </a:cubicBezTo>
                <a:cubicBezTo>
                  <a:pt x="1701893" y="344684"/>
                  <a:pt x="1705330" y="350381"/>
                  <a:pt x="1708289" y="354391"/>
                </a:cubicBezTo>
                <a:cubicBezTo>
                  <a:pt x="1709817" y="356459"/>
                  <a:pt x="1709658" y="362729"/>
                  <a:pt x="1708480" y="363301"/>
                </a:cubicBezTo>
                <a:cubicBezTo>
                  <a:pt x="1703866" y="365466"/>
                  <a:pt x="1699856" y="365402"/>
                  <a:pt x="1698265" y="372912"/>
                </a:cubicBezTo>
                <a:cubicBezTo>
                  <a:pt x="1697246" y="377654"/>
                  <a:pt x="1694446" y="380773"/>
                  <a:pt x="1698711" y="384878"/>
                </a:cubicBezTo>
                <a:cubicBezTo>
                  <a:pt x="1697182" y="385642"/>
                  <a:pt x="1695464" y="386152"/>
                  <a:pt x="1694127" y="387170"/>
                </a:cubicBezTo>
                <a:cubicBezTo>
                  <a:pt x="1686267" y="393026"/>
                  <a:pt x="1685662" y="394490"/>
                  <a:pt x="1693618" y="397926"/>
                </a:cubicBezTo>
                <a:cubicBezTo>
                  <a:pt x="1699569" y="400504"/>
                  <a:pt x="1700524" y="406646"/>
                  <a:pt x="1698328" y="407060"/>
                </a:cubicBezTo>
                <a:cubicBezTo>
                  <a:pt x="1684739" y="409638"/>
                  <a:pt x="1688908" y="419631"/>
                  <a:pt x="1687794" y="427778"/>
                </a:cubicBezTo>
                <a:cubicBezTo>
                  <a:pt x="1687572" y="429433"/>
                  <a:pt x="1684294" y="430706"/>
                  <a:pt x="1678533" y="432138"/>
                </a:cubicBezTo>
                <a:cubicBezTo>
                  <a:pt x="1678915" y="432138"/>
                  <a:pt x="1680665" y="432138"/>
                  <a:pt x="1682416" y="432138"/>
                </a:cubicBezTo>
                <a:cubicBezTo>
                  <a:pt x="1679997" y="428765"/>
                  <a:pt x="1677547" y="425391"/>
                  <a:pt x="1675128" y="422018"/>
                </a:cubicBezTo>
                <a:cubicBezTo>
                  <a:pt x="1673824" y="423322"/>
                  <a:pt x="1671182" y="424977"/>
                  <a:pt x="1671437" y="425900"/>
                </a:cubicBezTo>
                <a:cubicBezTo>
                  <a:pt x="1672105" y="428510"/>
                  <a:pt x="1673951" y="430802"/>
                  <a:pt x="1678565" y="432106"/>
                </a:cubicBezTo>
                <a:cubicBezTo>
                  <a:pt x="1687985" y="438630"/>
                  <a:pt x="1686490" y="452919"/>
                  <a:pt x="1701511" y="449291"/>
                </a:cubicBezTo>
                <a:cubicBezTo>
                  <a:pt x="1702115" y="449133"/>
                  <a:pt x="1704980" y="453492"/>
                  <a:pt x="1704725" y="455529"/>
                </a:cubicBezTo>
                <a:cubicBezTo>
                  <a:pt x="1703929" y="462371"/>
                  <a:pt x="1701383" y="458552"/>
                  <a:pt x="1698169" y="456643"/>
                </a:cubicBezTo>
                <a:cubicBezTo>
                  <a:pt x="1695305" y="454956"/>
                  <a:pt x="1691327" y="454924"/>
                  <a:pt x="1687794" y="454733"/>
                </a:cubicBezTo>
                <a:cubicBezTo>
                  <a:pt x="1686267" y="454670"/>
                  <a:pt x="1683212" y="456484"/>
                  <a:pt x="1683275" y="456706"/>
                </a:cubicBezTo>
                <a:cubicBezTo>
                  <a:pt x="1685216" y="463199"/>
                  <a:pt x="1685981" y="471027"/>
                  <a:pt x="1690213" y="475483"/>
                </a:cubicBezTo>
                <a:cubicBezTo>
                  <a:pt x="1693172" y="478570"/>
                  <a:pt x="1702370" y="481689"/>
                  <a:pt x="1704948" y="471505"/>
                </a:cubicBezTo>
                <a:cubicBezTo>
                  <a:pt x="1705361" y="469850"/>
                  <a:pt x="1706253" y="468291"/>
                  <a:pt x="1706921" y="466699"/>
                </a:cubicBezTo>
                <a:cubicBezTo>
                  <a:pt x="1708131" y="467527"/>
                  <a:pt x="1710199" y="468195"/>
                  <a:pt x="1710390" y="469214"/>
                </a:cubicBezTo>
                <a:cubicBezTo>
                  <a:pt x="1710867" y="471951"/>
                  <a:pt x="1710803" y="474847"/>
                  <a:pt x="1710517" y="477615"/>
                </a:cubicBezTo>
                <a:cubicBezTo>
                  <a:pt x="1709944" y="482930"/>
                  <a:pt x="1710899" y="490600"/>
                  <a:pt x="1707844" y="493018"/>
                </a:cubicBezTo>
                <a:cubicBezTo>
                  <a:pt x="1702147" y="497538"/>
                  <a:pt x="1699028" y="489263"/>
                  <a:pt x="1694605" y="486685"/>
                </a:cubicBezTo>
                <a:cubicBezTo>
                  <a:pt x="1687126" y="482294"/>
                  <a:pt x="1678629" y="479461"/>
                  <a:pt x="1671660" y="474401"/>
                </a:cubicBezTo>
                <a:cubicBezTo>
                  <a:pt x="1664881" y="469500"/>
                  <a:pt x="1663926" y="476406"/>
                  <a:pt x="1661889" y="478634"/>
                </a:cubicBezTo>
                <a:cubicBezTo>
                  <a:pt x="1660394" y="480257"/>
                  <a:pt x="1662049" y="484712"/>
                  <a:pt x="1662271" y="487927"/>
                </a:cubicBezTo>
                <a:cubicBezTo>
                  <a:pt x="1672073" y="485826"/>
                  <a:pt x="1669686" y="498874"/>
                  <a:pt x="1673855" y="498874"/>
                </a:cubicBezTo>
                <a:cubicBezTo>
                  <a:pt x="1681716" y="498874"/>
                  <a:pt x="1687635" y="504889"/>
                  <a:pt x="1693968" y="504762"/>
                </a:cubicBezTo>
                <a:cubicBezTo>
                  <a:pt x="1712045" y="504443"/>
                  <a:pt x="1728371" y="506480"/>
                  <a:pt x="1741005" y="521120"/>
                </a:cubicBezTo>
                <a:cubicBezTo>
                  <a:pt x="1741578" y="521788"/>
                  <a:pt x="1746033" y="519147"/>
                  <a:pt x="1748707" y="518032"/>
                </a:cubicBezTo>
                <a:cubicBezTo>
                  <a:pt x="1748229" y="521247"/>
                  <a:pt x="1747784" y="524429"/>
                  <a:pt x="1747274" y="527644"/>
                </a:cubicBezTo>
                <a:cubicBezTo>
                  <a:pt x="1746320" y="533786"/>
                  <a:pt x="1743583" y="540373"/>
                  <a:pt x="1744951" y="545975"/>
                </a:cubicBezTo>
                <a:cubicBezTo>
                  <a:pt x="1745938" y="549984"/>
                  <a:pt x="1752335" y="552689"/>
                  <a:pt x="1756408" y="555872"/>
                </a:cubicBezTo>
                <a:cubicBezTo>
                  <a:pt x="1757776" y="556922"/>
                  <a:pt x="1760863" y="557941"/>
                  <a:pt x="1760737" y="558386"/>
                </a:cubicBezTo>
                <a:cubicBezTo>
                  <a:pt x="1756313" y="575858"/>
                  <a:pt x="1777349" y="586615"/>
                  <a:pt x="1772734" y="604341"/>
                </a:cubicBezTo>
                <a:cubicBezTo>
                  <a:pt x="1771716" y="608224"/>
                  <a:pt x="1773625" y="613124"/>
                  <a:pt x="1774898" y="617325"/>
                </a:cubicBezTo>
                <a:cubicBezTo>
                  <a:pt x="1779513" y="632187"/>
                  <a:pt x="1779831" y="636133"/>
                  <a:pt x="1778176" y="653510"/>
                </a:cubicBezTo>
                <a:cubicBezTo>
                  <a:pt x="1777635" y="659079"/>
                  <a:pt x="1778845" y="664871"/>
                  <a:pt x="1777922" y="670345"/>
                </a:cubicBezTo>
                <a:cubicBezTo>
                  <a:pt x="1776076" y="681229"/>
                  <a:pt x="1781709" y="688262"/>
                  <a:pt x="1789474" y="693704"/>
                </a:cubicBezTo>
                <a:cubicBezTo>
                  <a:pt x="1805991" y="705289"/>
                  <a:pt x="1816939" y="719832"/>
                  <a:pt x="1817479" y="740741"/>
                </a:cubicBezTo>
                <a:cubicBezTo>
                  <a:pt x="1817511" y="741664"/>
                  <a:pt x="1817225" y="742714"/>
                  <a:pt x="1817511" y="743541"/>
                </a:cubicBezTo>
                <a:cubicBezTo>
                  <a:pt x="1824831" y="764928"/>
                  <a:pt x="1825022" y="793379"/>
                  <a:pt x="1818975" y="816356"/>
                </a:cubicBezTo>
                <a:cubicBezTo>
                  <a:pt x="1817766" y="820971"/>
                  <a:pt x="1818785" y="826763"/>
                  <a:pt x="1820376" y="831441"/>
                </a:cubicBezTo>
                <a:cubicBezTo>
                  <a:pt x="1822889" y="838761"/>
                  <a:pt x="1825818" y="846367"/>
                  <a:pt x="1830400" y="852477"/>
                </a:cubicBezTo>
                <a:cubicBezTo>
                  <a:pt x="1834378" y="857824"/>
                  <a:pt x="1834410" y="860465"/>
                  <a:pt x="1831228" y="866575"/>
                </a:cubicBezTo>
                <a:cubicBezTo>
                  <a:pt x="1828396" y="872017"/>
                  <a:pt x="1828427" y="881342"/>
                  <a:pt x="1831228" y="886880"/>
                </a:cubicBezTo>
                <a:cubicBezTo>
                  <a:pt x="1837879" y="899959"/>
                  <a:pt x="1836352" y="908043"/>
                  <a:pt x="1822476" y="914185"/>
                </a:cubicBezTo>
                <a:cubicBezTo>
                  <a:pt x="1817193" y="916508"/>
                  <a:pt x="1815061" y="921632"/>
                  <a:pt x="1820376" y="927615"/>
                </a:cubicBezTo>
                <a:cubicBezTo>
                  <a:pt x="1826867" y="934903"/>
                  <a:pt x="1833424" y="939995"/>
                  <a:pt x="1844085" y="938786"/>
                </a:cubicBezTo>
                <a:cubicBezTo>
                  <a:pt x="1849623" y="938149"/>
                  <a:pt x="1854110" y="947856"/>
                  <a:pt x="1851054" y="952597"/>
                </a:cubicBezTo>
                <a:cubicBezTo>
                  <a:pt x="1849559" y="954889"/>
                  <a:pt x="1847427" y="957021"/>
                  <a:pt x="1845135" y="958549"/>
                </a:cubicBezTo>
                <a:cubicBezTo>
                  <a:pt x="1830177" y="968478"/>
                  <a:pt x="1826550" y="982703"/>
                  <a:pt x="1828618" y="999602"/>
                </a:cubicBezTo>
                <a:cubicBezTo>
                  <a:pt x="1830241" y="1012937"/>
                  <a:pt x="1826773" y="1026240"/>
                  <a:pt x="1833742" y="1039733"/>
                </a:cubicBezTo>
                <a:cubicBezTo>
                  <a:pt x="1839280" y="1050458"/>
                  <a:pt x="1833487" y="1063633"/>
                  <a:pt x="1838611" y="1076968"/>
                </a:cubicBezTo>
                <a:cubicBezTo>
                  <a:pt x="1844244" y="1091639"/>
                  <a:pt x="1842621" y="1111370"/>
                  <a:pt x="1820534" y="1118945"/>
                </a:cubicBezTo>
                <a:cubicBezTo>
                  <a:pt x="1815124" y="1120790"/>
                  <a:pt x="1810701" y="1126614"/>
                  <a:pt x="1811624" y="1134634"/>
                </a:cubicBezTo>
                <a:cubicBezTo>
                  <a:pt x="1812578" y="1142972"/>
                  <a:pt x="1810574" y="1151724"/>
                  <a:pt x="1812101" y="1159871"/>
                </a:cubicBezTo>
                <a:cubicBezTo>
                  <a:pt x="1815284" y="1176833"/>
                  <a:pt x="1819134" y="1193573"/>
                  <a:pt x="1817479" y="1211013"/>
                </a:cubicBezTo>
                <a:cubicBezTo>
                  <a:pt x="1825977" y="1218842"/>
                  <a:pt x="1820566" y="1225621"/>
                  <a:pt x="1818721" y="1234722"/>
                </a:cubicBezTo>
                <a:cubicBezTo>
                  <a:pt x="1816270" y="1246720"/>
                  <a:pt x="1811306" y="1251303"/>
                  <a:pt x="1801663" y="1255727"/>
                </a:cubicBezTo>
                <a:cubicBezTo>
                  <a:pt x="1792306" y="1260055"/>
                  <a:pt x="1780149" y="1263523"/>
                  <a:pt x="1783746" y="1278545"/>
                </a:cubicBezTo>
                <a:cubicBezTo>
                  <a:pt x="1771970" y="1288697"/>
                  <a:pt x="1769042" y="1298531"/>
                  <a:pt x="1777253" y="1314188"/>
                </a:cubicBezTo>
                <a:cubicBezTo>
                  <a:pt x="1782918" y="1325009"/>
                  <a:pt x="1774898" y="1340730"/>
                  <a:pt x="1782695" y="1353142"/>
                </a:cubicBezTo>
                <a:cubicBezTo>
                  <a:pt x="1774962" y="1363707"/>
                  <a:pt x="1780754" y="1382643"/>
                  <a:pt x="1761246" y="1386271"/>
                </a:cubicBezTo>
                <a:cubicBezTo>
                  <a:pt x="1755644" y="1387321"/>
                  <a:pt x="1749534" y="1391554"/>
                  <a:pt x="1745970" y="1396137"/>
                </a:cubicBezTo>
                <a:cubicBezTo>
                  <a:pt x="1741864" y="1401420"/>
                  <a:pt x="1741514" y="1409567"/>
                  <a:pt x="1737409" y="1414881"/>
                </a:cubicBezTo>
                <a:cubicBezTo>
                  <a:pt x="1730662" y="1423633"/>
                  <a:pt x="1727543" y="1410203"/>
                  <a:pt x="1721019" y="1410840"/>
                </a:cubicBezTo>
                <a:cubicBezTo>
                  <a:pt x="1714018" y="1411540"/>
                  <a:pt x="1706762" y="1409535"/>
                  <a:pt x="1699633" y="1408612"/>
                </a:cubicBezTo>
                <a:cubicBezTo>
                  <a:pt x="1692536" y="1407689"/>
                  <a:pt x="1685503" y="1406034"/>
                  <a:pt x="1678406" y="1405875"/>
                </a:cubicBezTo>
                <a:cubicBezTo>
                  <a:pt x="1676083" y="1405811"/>
                  <a:pt x="1671309" y="1409980"/>
                  <a:pt x="1671628" y="1411221"/>
                </a:cubicBezTo>
                <a:cubicBezTo>
                  <a:pt x="1674141" y="1421087"/>
                  <a:pt x="1665517" y="1427993"/>
                  <a:pt x="1665390" y="1437095"/>
                </a:cubicBezTo>
                <a:cubicBezTo>
                  <a:pt x="1665358" y="1439736"/>
                  <a:pt x="1661921" y="1444765"/>
                  <a:pt x="1660648" y="1444574"/>
                </a:cubicBezTo>
                <a:cubicBezTo>
                  <a:pt x="1649923" y="1442919"/>
                  <a:pt x="1647250" y="1447692"/>
                  <a:pt x="1648650" y="1457272"/>
                </a:cubicBezTo>
                <a:cubicBezTo>
                  <a:pt x="1649191" y="1460931"/>
                  <a:pt x="1648141" y="1464878"/>
                  <a:pt x="1648841" y="1468474"/>
                </a:cubicBezTo>
                <a:cubicBezTo>
                  <a:pt x="1652310" y="1485946"/>
                  <a:pt x="1658834" y="1503990"/>
                  <a:pt x="1637479" y="1515415"/>
                </a:cubicBezTo>
                <a:cubicBezTo>
                  <a:pt x="1637893" y="1532282"/>
                  <a:pt x="1625864" y="1544503"/>
                  <a:pt x="1621377" y="1559270"/>
                </a:cubicBezTo>
                <a:cubicBezTo>
                  <a:pt x="1618926" y="1567321"/>
                  <a:pt x="1613993" y="1571458"/>
                  <a:pt x="1609538" y="1576900"/>
                </a:cubicBezTo>
                <a:cubicBezTo>
                  <a:pt x="1608647" y="1577982"/>
                  <a:pt x="1606960" y="1578364"/>
                  <a:pt x="1605624" y="1579064"/>
                </a:cubicBezTo>
                <a:cubicBezTo>
                  <a:pt x="1604987" y="1577441"/>
                  <a:pt x="1604095" y="1575882"/>
                  <a:pt x="1603809" y="1574195"/>
                </a:cubicBezTo>
                <a:cubicBezTo>
                  <a:pt x="1603491" y="1572381"/>
                  <a:pt x="1603427" y="1570376"/>
                  <a:pt x="1603809" y="1568594"/>
                </a:cubicBezTo>
                <a:cubicBezTo>
                  <a:pt x="1605146" y="1562293"/>
                  <a:pt x="1602918" y="1556787"/>
                  <a:pt x="1597572" y="1554464"/>
                </a:cubicBezTo>
                <a:cubicBezTo>
                  <a:pt x="1589711" y="1551059"/>
                  <a:pt x="1588565" y="1560574"/>
                  <a:pt x="1583919" y="1563598"/>
                </a:cubicBezTo>
                <a:cubicBezTo>
                  <a:pt x="1582200" y="1564711"/>
                  <a:pt x="1581564" y="1568244"/>
                  <a:pt x="1581341" y="1570790"/>
                </a:cubicBezTo>
                <a:cubicBezTo>
                  <a:pt x="1580609" y="1579001"/>
                  <a:pt x="1581150" y="1587434"/>
                  <a:pt x="1579559" y="1595454"/>
                </a:cubicBezTo>
                <a:cubicBezTo>
                  <a:pt x="1577999" y="1603378"/>
                  <a:pt x="1562723" y="1599178"/>
                  <a:pt x="1564252" y="1611048"/>
                </a:cubicBezTo>
                <a:cubicBezTo>
                  <a:pt x="1557345" y="1610316"/>
                  <a:pt x="1549708" y="1608661"/>
                  <a:pt x="1547575" y="1618177"/>
                </a:cubicBezTo>
                <a:cubicBezTo>
                  <a:pt x="1545252" y="1628552"/>
                  <a:pt x="1543438" y="1639054"/>
                  <a:pt x="1541974" y="1649588"/>
                </a:cubicBezTo>
                <a:cubicBezTo>
                  <a:pt x="1541337" y="1654170"/>
                  <a:pt x="1542452" y="1659485"/>
                  <a:pt x="1535355" y="1658690"/>
                </a:cubicBezTo>
                <a:cubicBezTo>
                  <a:pt x="1528003" y="1657862"/>
                  <a:pt x="1531217" y="1651815"/>
                  <a:pt x="1530677" y="1647805"/>
                </a:cubicBezTo>
                <a:cubicBezTo>
                  <a:pt x="1530326" y="1645037"/>
                  <a:pt x="1530836" y="1642141"/>
                  <a:pt x="1530358" y="1639435"/>
                </a:cubicBezTo>
                <a:cubicBezTo>
                  <a:pt x="1530294" y="1639054"/>
                  <a:pt x="1525871" y="1638449"/>
                  <a:pt x="1525044" y="1639372"/>
                </a:cubicBezTo>
                <a:cubicBezTo>
                  <a:pt x="1522720" y="1641918"/>
                  <a:pt x="1521383" y="1645323"/>
                  <a:pt x="1519347" y="1648155"/>
                </a:cubicBezTo>
                <a:cubicBezTo>
                  <a:pt x="1516705" y="1651815"/>
                  <a:pt x="1513778" y="1655221"/>
                  <a:pt x="1510977" y="1658753"/>
                </a:cubicBezTo>
                <a:cubicBezTo>
                  <a:pt x="1506967" y="1651783"/>
                  <a:pt x="1500029" y="1653280"/>
                  <a:pt x="1493760" y="1652834"/>
                </a:cubicBezTo>
                <a:cubicBezTo>
                  <a:pt x="1494206" y="1647646"/>
                  <a:pt x="1494651" y="1642459"/>
                  <a:pt x="1495064" y="1637272"/>
                </a:cubicBezTo>
                <a:cubicBezTo>
                  <a:pt x="1490068" y="1637876"/>
                  <a:pt x="1485486" y="1647678"/>
                  <a:pt x="1480171" y="1638290"/>
                </a:cubicBezTo>
                <a:cubicBezTo>
                  <a:pt x="1478962" y="1636158"/>
                  <a:pt x="1481125" y="1631925"/>
                  <a:pt x="1479757" y="1630111"/>
                </a:cubicBezTo>
                <a:cubicBezTo>
                  <a:pt x="1476734" y="1626037"/>
                  <a:pt x="1472469" y="1622887"/>
                  <a:pt x="1468746" y="1619386"/>
                </a:cubicBezTo>
                <a:cubicBezTo>
                  <a:pt x="1467313" y="1605638"/>
                  <a:pt x="1470082" y="1592558"/>
                  <a:pt x="1474124" y="1579510"/>
                </a:cubicBezTo>
                <a:cubicBezTo>
                  <a:pt x="1475015" y="1576582"/>
                  <a:pt x="1472851" y="1572731"/>
                  <a:pt x="1472087" y="1569294"/>
                </a:cubicBezTo>
                <a:cubicBezTo>
                  <a:pt x="1469096" y="1572381"/>
                  <a:pt x="1464641" y="1574959"/>
                  <a:pt x="1463399" y="1578651"/>
                </a:cubicBezTo>
                <a:cubicBezTo>
                  <a:pt x="1460599" y="1586925"/>
                  <a:pt x="1459612" y="1595804"/>
                  <a:pt x="1457384" y="1604270"/>
                </a:cubicBezTo>
                <a:cubicBezTo>
                  <a:pt x="1456079" y="1609266"/>
                  <a:pt x="1453852" y="1614040"/>
                  <a:pt x="1451815" y="1618781"/>
                </a:cubicBezTo>
                <a:cubicBezTo>
                  <a:pt x="1450956" y="1620754"/>
                  <a:pt x="1449492" y="1622441"/>
                  <a:pt x="1448314" y="1624224"/>
                </a:cubicBezTo>
                <a:cubicBezTo>
                  <a:pt x="1447614" y="1621709"/>
                  <a:pt x="1447233" y="1619036"/>
                  <a:pt x="1446118" y="1616713"/>
                </a:cubicBezTo>
                <a:cubicBezTo>
                  <a:pt x="1445641" y="1615694"/>
                  <a:pt x="1442713" y="1614676"/>
                  <a:pt x="1442491" y="1614931"/>
                </a:cubicBezTo>
                <a:cubicBezTo>
                  <a:pt x="1440262" y="1617668"/>
                  <a:pt x="1438385" y="1620659"/>
                  <a:pt x="1436380" y="1623555"/>
                </a:cubicBezTo>
                <a:cubicBezTo>
                  <a:pt x="1431288" y="1617286"/>
                  <a:pt x="1430079" y="1619927"/>
                  <a:pt x="1429251" y="1626260"/>
                </a:cubicBezTo>
                <a:cubicBezTo>
                  <a:pt x="1427183" y="1641950"/>
                  <a:pt x="1416204" y="1655443"/>
                  <a:pt x="1417795" y="1672215"/>
                </a:cubicBezTo>
                <a:cubicBezTo>
                  <a:pt x="1417890" y="1673138"/>
                  <a:pt x="1413530" y="1675557"/>
                  <a:pt x="1411494" y="1675302"/>
                </a:cubicBezTo>
                <a:cubicBezTo>
                  <a:pt x="1409743" y="1675079"/>
                  <a:pt x="1407324" y="1672151"/>
                  <a:pt x="1407006" y="1670146"/>
                </a:cubicBezTo>
                <a:cubicBezTo>
                  <a:pt x="1405924" y="1662986"/>
                  <a:pt x="1405574" y="1655698"/>
                  <a:pt x="1404969" y="1648474"/>
                </a:cubicBezTo>
                <a:cubicBezTo>
                  <a:pt x="1401660" y="1654902"/>
                  <a:pt x="1398605" y="1661458"/>
                  <a:pt x="1394976" y="1667696"/>
                </a:cubicBezTo>
                <a:cubicBezTo>
                  <a:pt x="1388421" y="1678994"/>
                  <a:pt x="1377219" y="1675047"/>
                  <a:pt x="1367416" y="1675652"/>
                </a:cubicBezTo>
                <a:cubicBezTo>
                  <a:pt x="1365921" y="1673774"/>
                  <a:pt x="1364615" y="1670433"/>
                  <a:pt x="1362929" y="1670274"/>
                </a:cubicBezTo>
                <a:cubicBezTo>
                  <a:pt x="1351058" y="1669033"/>
                  <a:pt x="1346953" y="1671419"/>
                  <a:pt x="1330436" y="1680967"/>
                </a:cubicBezTo>
                <a:cubicBezTo>
                  <a:pt x="1323880" y="1684754"/>
                  <a:pt x="1315287" y="1684945"/>
                  <a:pt x="1307681" y="1686950"/>
                </a:cubicBezTo>
                <a:cubicBezTo>
                  <a:pt x="1302621" y="1688255"/>
                  <a:pt x="1296925" y="1688795"/>
                  <a:pt x="1292820" y="1691596"/>
                </a:cubicBezTo>
                <a:cubicBezTo>
                  <a:pt x="1286072" y="1696211"/>
                  <a:pt x="1279994" y="1701907"/>
                  <a:pt x="1291069" y="1709481"/>
                </a:cubicBezTo>
                <a:cubicBezTo>
                  <a:pt x="1294220" y="1711646"/>
                  <a:pt x="1295492" y="1716833"/>
                  <a:pt x="1297052" y="1720843"/>
                </a:cubicBezTo>
                <a:cubicBezTo>
                  <a:pt x="1297657" y="1722339"/>
                  <a:pt x="1296670" y="1724471"/>
                  <a:pt x="1296447" y="1726285"/>
                </a:cubicBezTo>
                <a:cubicBezTo>
                  <a:pt x="1286264" y="1723294"/>
                  <a:pt x="1282158" y="1733032"/>
                  <a:pt x="1275125" y="1735769"/>
                </a:cubicBezTo>
                <a:cubicBezTo>
                  <a:pt x="1271465" y="1737201"/>
                  <a:pt x="1267646" y="1730740"/>
                  <a:pt x="1265355" y="1741020"/>
                </a:cubicBezTo>
                <a:cubicBezTo>
                  <a:pt x="1262427" y="1754163"/>
                  <a:pt x="1253293" y="1766193"/>
                  <a:pt x="1236935" y="1765397"/>
                </a:cubicBezTo>
                <a:cubicBezTo>
                  <a:pt x="1226338" y="1764888"/>
                  <a:pt x="1223091" y="1773417"/>
                  <a:pt x="1217045" y="1778509"/>
                </a:cubicBezTo>
                <a:cubicBezTo>
                  <a:pt x="1215645" y="1779719"/>
                  <a:pt x="1215263" y="1783951"/>
                  <a:pt x="1216218" y="1785829"/>
                </a:cubicBezTo>
                <a:cubicBezTo>
                  <a:pt x="1224046" y="1800850"/>
                  <a:pt x="1225669" y="1814757"/>
                  <a:pt x="1212526" y="1828187"/>
                </a:cubicBezTo>
                <a:cubicBezTo>
                  <a:pt x="1209948" y="1830797"/>
                  <a:pt x="1209853" y="1836653"/>
                  <a:pt x="1210012" y="1840981"/>
                </a:cubicBezTo>
                <a:cubicBezTo>
                  <a:pt x="1210362" y="1850942"/>
                  <a:pt x="1209312" y="1859121"/>
                  <a:pt x="1197187" y="1861476"/>
                </a:cubicBezTo>
                <a:cubicBezTo>
                  <a:pt x="1189930" y="1862908"/>
                  <a:pt x="1196136" y="1865677"/>
                  <a:pt x="1196932" y="1868350"/>
                </a:cubicBezTo>
                <a:cubicBezTo>
                  <a:pt x="1198237" y="1872582"/>
                  <a:pt x="1198078" y="1877261"/>
                  <a:pt x="1198619" y="1881716"/>
                </a:cubicBezTo>
                <a:cubicBezTo>
                  <a:pt x="1199319" y="1887827"/>
                  <a:pt x="1196391" y="1890691"/>
                  <a:pt x="1190662" y="1889290"/>
                </a:cubicBezTo>
                <a:cubicBezTo>
                  <a:pt x="1182388" y="1887381"/>
                  <a:pt x="1176660" y="1892123"/>
                  <a:pt x="1170263" y="1895083"/>
                </a:cubicBezTo>
                <a:close/>
                <a:moveTo>
                  <a:pt x="354980" y="1502335"/>
                </a:moveTo>
                <a:cubicBezTo>
                  <a:pt x="356922" y="1500903"/>
                  <a:pt x="358481" y="1499757"/>
                  <a:pt x="360041" y="1498612"/>
                </a:cubicBezTo>
                <a:cubicBezTo>
                  <a:pt x="358736" y="1497625"/>
                  <a:pt x="357399" y="1495716"/>
                  <a:pt x="356158" y="1495779"/>
                </a:cubicBezTo>
                <a:cubicBezTo>
                  <a:pt x="353835" y="1495907"/>
                  <a:pt x="351544" y="1497148"/>
                  <a:pt x="349252" y="1497912"/>
                </a:cubicBezTo>
                <a:cubicBezTo>
                  <a:pt x="350939" y="1499217"/>
                  <a:pt x="352625" y="1500521"/>
                  <a:pt x="373566" y="1504627"/>
                </a:cubicBezTo>
                <a:cubicBezTo>
                  <a:pt x="369206" y="1502845"/>
                  <a:pt x="367297" y="1501762"/>
                  <a:pt x="365260" y="1501285"/>
                </a:cubicBezTo>
                <a:cubicBezTo>
                  <a:pt x="363605" y="1500903"/>
                  <a:pt x="361791" y="1501222"/>
                  <a:pt x="360041" y="1501222"/>
                </a:cubicBezTo>
                <a:cubicBezTo>
                  <a:pt x="361345" y="1503099"/>
                  <a:pt x="362300" y="1505995"/>
                  <a:pt x="364019" y="1506568"/>
                </a:cubicBezTo>
                <a:cubicBezTo>
                  <a:pt x="365960" y="1507236"/>
                  <a:pt x="368601" y="1505772"/>
                  <a:pt x="354980" y="1502335"/>
                </a:cubicBezTo>
                <a:close/>
                <a:moveTo>
                  <a:pt x="1406593" y="240872"/>
                </a:moveTo>
                <a:cubicBezTo>
                  <a:pt x="1406593" y="238995"/>
                  <a:pt x="1406593" y="237117"/>
                  <a:pt x="1406593" y="235239"/>
                </a:cubicBezTo>
                <a:cubicBezTo>
                  <a:pt x="1409393" y="235239"/>
                  <a:pt x="1413849" y="234125"/>
                  <a:pt x="1414739" y="235430"/>
                </a:cubicBezTo>
                <a:cubicBezTo>
                  <a:pt x="1419704" y="242591"/>
                  <a:pt x="1424541" y="239854"/>
                  <a:pt x="1426641" y="234475"/>
                </a:cubicBezTo>
                <a:cubicBezTo>
                  <a:pt x="1429983" y="225915"/>
                  <a:pt x="1421868" y="231197"/>
                  <a:pt x="1419227" y="229670"/>
                </a:cubicBezTo>
                <a:cubicBezTo>
                  <a:pt x="1417094" y="228429"/>
                  <a:pt x="1414676" y="227633"/>
                  <a:pt x="1412384" y="226647"/>
                </a:cubicBezTo>
                <a:cubicBezTo>
                  <a:pt x="1414039" y="224674"/>
                  <a:pt x="1417349" y="222287"/>
                  <a:pt x="1416999" y="220759"/>
                </a:cubicBezTo>
                <a:cubicBezTo>
                  <a:pt x="1416458" y="218436"/>
                  <a:pt x="1413243" y="216844"/>
                  <a:pt x="1411462" y="214681"/>
                </a:cubicBezTo>
                <a:cubicBezTo>
                  <a:pt x="1409997" y="212898"/>
                  <a:pt x="1408948" y="210766"/>
                  <a:pt x="1407865" y="208698"/>
                </a:cubicBezTo>
                <a:cubicBezTo>
                  <a:pt x="1407802" y="208538"/>
                  <a:pt x="1409107" y="207297"/>
                  <a:pt x="1409902" y="207170"/>
                </a:cubicBezTo>
                <a:cubicBezTo>
                  <a:pt x="1411684" y="206852"/>
                  <a:pt x="1413530" y="206883"/>
                  <a:pt x="1415376" y="206788"/>
                </a:cubicBezTo>
                <a:cubicBezTo>
                  <a:pt x="1414962" y="205006"/>
                  <a:pt x="1415121" y="202396"/>
                  <a:pt x="1414039" y="201633"/>
                </a:cubicBezTo>
                <a:cubicBezTo>
                  <a:pt x="1395581" y="188744"/>
                  <a:pt x="1395550" y="188807"/>
                  <a:pt x="1382660" y="163443"/>
                </a:cubicBezTo>
                <a:cubicBezTo>
                  <a:pt x="1381101" y="160356"/>
                  <a:pt x="1380242" y="156855"/>
                  <a:pt x="1378396" y="153991"/>
                </a:cubicBezTo>
                <a:cubicBezTo>
                  <a:pt x="1375468" y="149408"/>
                  <a:pt x="1364298" y="149249"/>
                  <a:pt x="1362070" y="153991"/>
                </a:cubicBezTo>
                <a:cubicBezTo>
                  <a:pt x="1361243" y="155773"/>
                  <a:pt x="1363757" y="159147"/>
                  <a:pt x="1364775" y="161788"/>
                </a:cubicBezTo>
                <a:cubicBezTo>
                  <a:pt x="1361083" y="161916"/>
                  <a:pt x="1355927" y="163602"/>
                  <a:pt x="1353955" y="161820"/>
                </a:cubicBezTo>
                <a:cubicBezTo>
                  <a:pt x="1348099" y="156537"/>
                  <a:pt x="1338997" y="152845"/>
                  <a:pt x="1339315" y="143171"/>
                </a:cubicBezTo>
                <a:cubicBezTo>
                  <a:pt x="1339570" y="135692"/>
                  <a:pt x="1335432" y="135979"/>
                  <a:pt x="1330118" y="133369"/>
                </a:cubicBezTo>
                <a:cubicBezTo>
                  <a:pt x="1319552" y="128149"/>
                  <a:pt x="1308890" y="129995"/>
                  <a:pt x="1298485" y="128022"/>
                </a:cubicBezTo>
                <a:cubicBezTo>
                  <a:pt x="1287536" y="125922"/>
                  <a:pt x="1276589" y="122007"/>
                  <a:pt x="1266692" y="116884"/>
                </a:cubicBezTo>
                <a:cubicBezTo>
                  <a:pt x="1250588" y="108609"/>
                  <a:pt x="1232926" y="107750"/>
                  <a:pt x="1215995" y="103422"/>
                </a:cubicBezTo>
                <a:cubicBezTo>
                  <a:pt x="1198682" y="98998"/>
                  <a:pt x="1181783" y="93333"/>
                  <a:pt x="1163484" y="94543"/>
                </a:cubicBezTo>
                <a:cubicBezTo>
                  <a:pt x="1139870" y="96102"/>
                  <a:pt x="1115970" y="91392"/>
                  <a:pt x="1092643" y="99889"/>
                </a:cubicBezTo>
                <a:cubicBezTo>
                  <a:pt x="1085386" y="102531"/>
                  <a:pt x="1076126" y="98266"/>
                  <a:pt x="1070270" y="107241"/>
                </a:cubicBezTo>
                <a:cubicBezTo>
                  <a:pt x="1065242" y="114942"/>
                  <a:pt x="1055663" y="108736"/>
                  <a:pt x="1049934" y="111983"/>
                </a:cubicBezTo>
                <a:cubicBezTo>
                  <a:pt x="1043728" y="115483"/>
                  <a:pt x="1039655" y="122771"/>
                  <a:pt x="1034658" y="128372"/>
                </a:cubicBezTo>
                <a:lnTo>
                  <a:pt x="1004903" y="150331"/>
                </a:lnTo>
                <a:cubicBezTo>
                  <a:pt x="1003980" y="153546"/>
                  <a:pt x="1003088" y="156728"/>
                  <a:pt x="1002165" y="159942"/>
                </a:cubicBezTo>
                <a:cubicBezTo>
                  <a:pt x="1005603" y="160674"/>
                  <a:pt x="1009230" y="162425"/>
                  <a:pt x="1012445" y="161852"/>
                </a:cubicBezTo>
                <a:cubicBezTo>
                  <a:pt x="1015627" y="161247"/>
                  <a:pt x="1018364" y="158256"/>
                  <a:pt x="1021356" y="156410"/>
                </a:cubicBezTo>
                <a:cubicBezTo>
                  <a:pt x="1041819" y="143839"/>
                  <a:pt x="1061837" y="130409"/>
                  <a:pt x="1087964" y="133687"/>
                </a:cubicBezTo>
                <a:cubicBezTo>
                  <a:pt x="1094170" y="134482"/>
                  <a:pt x="1101617" y="129009"/>
                  <a:pt x="1107187" y="130696"/>
                </a:cubicBezTo>
                <a:cubicBezTo>
                  <a:pt x="1114443" y="132891"/>
                  <a:pt x="1120267" y="139543"/>
                  <a:pt x="1126950" y="143935"/>
                </a:cubicBezTo>
                <a:cubicBezTo>
                  <a:pt x="1130546" y="146321"/>
                  <a:pt x="1134460" y="148740"/>
                  <a:pt x="1138534" y="149695"/>
                </a:cubicBezTo>
                <a:cubicBezTo>
                  <a:pt x="1141334" y="150331"/>
                  <a:pt x="1147350" y="148676"/>
                  <a:pt x="1147413" y="147690"/>
                </a:cubicBezTo>
                <a:cubicBezTo>
                  <a:pt x="1148240" y="136774"/>
                  <a:pt x="1152282" y="137824"/>
                  <a:pt x="1159793" y="142757"/>
                </a:cubicBezTo>
                <a:cubicBezTo>
                  <a:pt x="1165458" y="146480"/>
                  <a:pt x="1172809" y="151063"/>
                  <a:pt x="1178792" y="150331"/>
                </a:cubicBezTo>
                <a:cubicBezTo>
                  <a:pt x="1197282" y="148103"/>
                  <a:pt x="1211221" y="157842"/>
                  <a:pt x="1226529" y="164652"/>
                </a:cubicBezTo>
                <a:cubicBezTo>
                  <a:pt x="1238367" y="169935"/>
                  <a:pt x="1248551" y="180756"/>
                  <a:pt x="1262714" y="178719"/>
                </a:cubicBezTo>
                <a:cubicBezTo>
                  <a:pt x="1275348" y="176905"/>
                  <a:pt x="1284959" y="184638"/>
                  <a:pt x="1287091" y="192817"/>
                </a:cubicBezTo>
                <a:cubicBezTo>
                  <a:pt x="1290687" y="206470"/>
                  <a:pt x="1301889" y="210416"/>
                  <a:pt x="1310228" y="211816"/>
                </a:cubicBezTo>
                <a:cubicBezTo>
                  <a:pt x="1325121" y="214299"/>
                  <a:pt x="1334573" y="222414"/>
                  <a:pt x="1344280" y="231930"/>
                </a:cubicBezTo>
                <a:cubicBezTo>
                  <a:pt x="1354336" y="241795"/>
                  <a:pt x="1354846" y="242241"/>
                  <a:pt x="1365602" y="233712"/>
                </a:cubicBezTo>
                <a:cubicBezTo>
                  <a:pt x="1372603" y="228174"/>
                  <a:pt x="1378141" y="228588"/>
                  <a:pt x="1385079" y="233075"/>
                </a:cubicBezTo>
                <a:cubicBezTo>
                  <a:pt x="1387816" y="234857"/>
                  <a:pt x="1391921" y="234571"/>
                  <a:pt x="1395390" y="235239"/>
                </a:cubicBezTo>
                <a:cubicBezTo>
                  <a:pt x="1395867" y="243641"/>
                  <a:pt x="1402391" y="240013"/>
                  <a:pt x="1406656" y="258567"/>
                </a:cubicBezTo>
                <a:cubicBezTo>
                  <a:pt x="1406974" y="259553"/>
                  <a:pt x="1408342" y="264359"/>
                  <a:pt x="1410220" y="268941"/>
                </a:cubicBezTo>
                <a:cubicBezTo>
                  <a:pt x="1410443" y="269514"/>
                  <a:pt x="1414166" y="269578"/>
                  <a:pt x="1415249" y="268687"/>
                </a:cubicBezTo>
                <a:cubicBezTo>
                  <a:pt x="1423332" y="261940"/>
                  <a:pt x="1413116" y="258439"/>
                  <a:pt x="1412352" y="253188"/>
                </a:cubicBezTo>
                <a:cubicBezTo>
                  <a:pt x="1411971" y="250515"/>
                  <a:pt x="1412607" y="247715"/>
                  <a:pt x="1412162" y="245073"/>
                </a:cubicBezTo>
                <a:cubicBezTo>
                  <a:pt x="1411907" y="243577"/>
                  <a:pt x="1410348" y="242273"/>
                  <a:pt x="1409361" y="240904"/>
                </a:cubicBezTo>
                <a:cubicBezTo>
                  <a:pt x="1408470" y="242718"/>
                  <a:pt x="1407101" y="244437"/>
                  <a:pt x="1406751" y="246346"/>
                </a:cubicBezTo>
                <a:cubicBezTo>
                  <a:pt x="1406242" y="248956"/>
                  <a:pt x="1406593" y="251725"/>
                  <a:pt x="1406593" y="240872"/>
                </a:cubicBezTo>
                <a:close/>
                <a:moveTo>
                  <a:pt x="534567" y="1691628"/>
                </a:moveTo>
                <a:cubicBezTo>
                  <a:pt x="537272" y="1693505"/>
                  <a:pt x="539977" y="1694651"/>
                  <a:pt x="539881" y="1695447"/>
                </a:cubicBezTo>
                <a:cubicBezTo>
                  <a:pt x="538195" y="1709195"/>
                  <a:pt x="548792" y="1701812"/>
                  <a:pt x="553884" y="1703848"/>
                </a:cubicBezTo>
                <a:cubicBezTo>
                  <a:pt x="557130" y="1705153"/>
                  <a:pt x="558531" y="1712441"/>
                  <a:pt x="563973" y="1705567"/>
                </a:cubicBezTo>
                <a:cubicBezTo>
                  <a:pt x="567855" y="1700666"/>
                  <a:pt x="569542" y="1697770"/>
                  <a:pt x="565214" y="1691787"/>
                </a:cubicBezTo>
                <a:cubicBezTo>
                  <a:pt x="561204" y="1686250"/>
                  <a:pt x="560727" y="1678325"/>
                  <a:pt x="550447" y="1681030"/>
                </a:cubicBezTo>
                <a:cubicBezTo>
                  <a:pt x="545323" y="1682399"/>
                  <a:pt x="539149" y="1682399"/>
                  <a:pt x="539531" y="1673392"/>
                </a:cubicBezTo>
                <a:cubicBezTo>
                  <a:pt x="539563" y="1672438"/>
                  <a:pt x="531989" y="1670210"/>
                  <a:pt x="528043" y="1670433"/>
                </a:cubicBezTo>
                <a:cubicBezTo>
                  <a:pt x="526292" y="1670528"/>
                  <a:pt x="524128" y="1675079"/>
                  <a:pt x="523365" y="1677944"/>
                </a:cubicBezTo>
                <a:cubicBezTo>
                  <a:pt x="522250" y="1682176"/>
                  <a:pt x="522410" y="1686759"/>
                  <a:pt x="521678" y="1691119"/>
                </a:cubicBezTo>
                <a:cubicBezTo>
                  <a:pt x="521327" y="1693155"/>
                  <a:pt x="520118" y="1695033"/>
                  <a:pt x="519291" y="1697006"/>
                </a:cubicBezTo>
                <a:cubicBezTo>
                  <a:pt x="521805" y="1697133"/>
                  <a:pt x="524637" y="1698025"/>
                  <a:pt x="526738" y="1697165"/>
                </a:cubicBezTo>
                <a:cubicBezTo>
                  <a:pt x="529761" y="1695892"/>
                  <a:pt x="532244" y="1693315"/>
                  <a:pt x="542332" y="1707763"/>
                </a:cubicBezTo>
                <a:cubicBezTo>
                  <a:pt x="539372" y="1705313"/>
                  <a:pt x="538418" y="1703848"/>
                  <a:pt x="537495" y="1703880"/>
                </a:cubicBezTo>
                <a:cubicBezTo>
                  <a:pt x="535044" y="1703976"/>
                  <a:pt x="532657" y="1704708"/>
                  <a:pt x="530238" y="1705185"/>
                </a:cubicBezTo>
                <a:cubicBezTo>
                  <a:pt x="530557" y="1706426"/>
                  <a:pt x="530907" y="1708718"/>
                  <a:pt x="531193" y="1708718"/>
                </a:cubicBezTo>
                <a:cubicBezTo>
                  <a:pt x="534185" y="1708718"/>
                  <a:pt x="537208" y="1708304"/>
                  <a:pt x="534567" y="1691628"/>
                </a:cubicBezTo>
                <a:close/>
                <a:moveTo>
                  <a:pt x="171575" y="646031"/>
                </a:moveTo>
                <a:cubicBezTo>
                  <a:pt x="170621" y="647495"/>
                  <a:pt x="168520" y="649436"/>
                  <a:pt x="168902" y="650296"/>
                </a:cubicBezTo>
                <a:cubicBezTo>
                  <a:pt x="176190" y="666494"/>
                  <a:pt x="179818" y="683520"/>
                  <a:pt x="181982" y="701056"/>
                </a:cubicBezTo>
                <a:cubicBezTo>
                  <a:pt x="182237" y="703220"/>
                  <a:pt x="186947" y="704843"/>
                  <a:pt x="189588" y="706721"/>
                </a:cubicBezTo>
                <a:cubicBezTo>
                  <a:pt x="195539" y="696250"/>
                  <a:pt x="199486" y="713181"/>
                  <a:pt x="204991" y="707834"/>
                </a:cubicBezTo>
                <a:cubicBezTo>
                  <a:pt x="206200" y="706657"/>
                  <a:pt x="207569" y="705225"/>
                  <a:pt x="208014" y="703666"/>
                </a:cubicBezTo>
                <a:cubicBezTo>
                  <a:pt x="209256" y="699464"/>
                  <a:pt x="210942" y="695105"/>
                  <a:pt x="210784" y="690872"/>
                </a:cubicBezTo>
                <a:cubicBezTo>
                  <a:pt x="210561" y="684985"/>
                  <a:pt x="210433" y="679415"/>
                  <a:pt x="213679" y="674196"/>
                </a:cubicBezTo>
                <a:cubicBezTo>
                  <a:pt x="214093" y="673527"/>
                  <a:pt x="213647" y="672350"/>
                  <a:pt x="213743" y="671427"/>
                </a:cubicBezTo>
                <a:cubicBezTo>
                  <a:pt x="214316" y="666112"/>
                  <a:pt x="213298" y="662294"/>
                  <a:pt x="206646" y="662802"/>
                </a:cubicBezTo>
                <a:cubicBezTo>
                  <a:pt x="194139" y="663757"/>
                  <a:pt x="183987" y="658888"/>
                  <a:pt x="175522" y="649946"/>
                </a:cubicBezTo>
                <a:cubicBezTo>
                  <a:pt x="174249" y="648641"/>
                  <a:pt x="172912" y="647336"/>
                  <a:pt x="171575" y="646031"/>
                </a:cubicBezTo>
                <a:close/>
                <a:moveTo>
                  <a:pt x="602544" y="1701843"/>
                </a:moveTo>
                <a:cubicBezTo>
                  <a:pt x="601748" y="1696879"/>
                  <a:pt x="601589" y="1692296"/>
                  <a:pt x="600125" y="1688159"/>
                </a:cubicBezTo>
                <a:cubicBezTo>
                  <a:pt x="599298" y="1685772"/>
                  <a:pt x="595320" y="1682081"/>
                  <a:pt x="594556" y="1682462"/>
                </a:cubicBezTo>
                <a:cubicBezTo>
                  <a:pt x="587778" y="1685931"/>
                  <a:pt x="577275" y="1689177"/>
                  <a:pt x="575971" y="1694492"/>
                </a:cubicBezTo>
                <a:cubicBezTo>
                  <a:pt x="574125" y="1701907"/>
                  <a:pt x="583959" y="1695829"/>
                  <a:pt x="587809" y="1698279"/>
                </a:cubicBezTo>
                <a:cubicBezTo>
                  <a:pt x="590101" y="1699743"/>
                  <a:pt x="591756" y="1702194"/>
                  <a:pt x="593824" y="1704071"/>
                </a:cubicBezTo>
                <a:cubicBezTo>
                  <a:pt x="595702" y="1705758"/>
                  <a:pt x="597770" y="1707286"/>
                  <a:pt x="599744" y="1708845"/>
                </a:cubicBezTo>
                <a:cubicBezTo>
                  <a:pt x="600699" y="1706426"/>
                  <a:pt x="601684" y="1704008"/>
                  <a:pt x="602544" y="1701843"/>
                </a:cubicBezTo>
                <a:close/>
                <a:moveTo>
                  <a:pt x="363414" y="1432958"/>
                </a:moveTo>
                <a:cubicBezTo>
                  <a:pt x="360104" y="1434644"/>
                  <a:pt x="355426" y="1436872"/>
                  <a:pt x="350907" y="1439386"/>
                </a:cubicBezTo>
                <a:cubicBezTo>
                  <a:pt x="348711" y="1440596"/>
                  <a:pt x="344892" y="1442919"/>
                  <a:pt x="345115" y="1443714"/>
                </a:cubicBezTo>
                <a:cubicBezTo>
                  <a:pt x="346420" y="1447788"/>
                  <a:pt x="348075" y="1452275"/>
                  <a:pt x="351066" y="1455076"/>
                </a:cubicBezTo>
                <a:cubicBezTo>
                  <a:pt x="352403" y="1456317"/>
                  <a:pt x="357686" y="1454662"/>
                  <a:pt x="360232" y="1452912"/>
                </a:cubicBezTo>
                <a:cubicBezTo>
                  <a:pt x="364019" y="1450302"/>
                  <a:pt x="367424" y="1446802"/>
                  <a:pt x="370097" y="1443014"/>
                </a:cubicBezTo>
                <a:cubicBezTo>
                  <a:pt x="371307" y="1441327"/>
                  <a:pt x="370766" y="1437954"/>
                  <a:pt x="370065" y="1435599"/>
                </a:cubicBezTo>
                <a:cubicBezTo>
                  <a:pt x="369779" y="1434581"/>
                  <a:pt x="367042" y="1434294"/>
                  <a:pt x="363414" y="1432958"/>
                </a:cubicBezTo>
                <a:close/>
                <a:moveTo>
                  <a:pt x="483488" y="1563152"/>
                </a:moveTo>
                <a:cubicBezTo>
                  <a:pt x="478906" y="1563152"/>
                  <a:pt x="474291" y="1562898"/>
                  <a:pt x="469740" y="1563343"/>
                </a:cubicBezTo>
                <a:cubicBezTo>
                  <a:pt x="468658" y="1563438"/>
                  <a:pt x="467353" y="1565953"/>
                  <a:pt x="467067" y="1567512"/>
                </a:cubicBezTo>
                <a:cubicBezTo>
                  <a:pt x="466780" y="1569103"/>
                  <a:pt x="467035" y="1571713"/>
                  <a:pt x="468053" y="1572445"/>
                </a:cubicBezTo>
                <a:cubicBezTo>
                  <a:pt x="474291" y="1576837"/>
                  <a:pt x="486926" y="1574800"/>
                  <a:pt x="492240" y="1568499"/>
                </a:cubicBezTo>
                <a:cubicBezTo>
                  <a:pt x="493068" y="1567544"/>
                  <a:pt x="492272" y="1563502"/>
                  <a:pt x="491699" y="1563375"/>
                </a:cubicBezTo>
                <a:cubicBezTo>
                  <a:pt x="489058" y="1562802"/>
                  <a:pt x="486257" y="1563120"/>
                  <a:pt x="483488" y="1563152"/>
                </a:cubicBezTo>
                <a:close/>
                <a:moveTo>
                  <a:pt x="724909" y="1499121"/>
                </a:moveTo>
                <a:cubicBezTo>
                  <a:pt x="724241" y="1498039"/>
                  <a:pt x="723764" y="1496130"/>
                  <a:pt x="722713" y="1495716"/>
                </a:cubicBezTo>
                <a:cubicBezTo>
                  <a:pt x="717240" y="1493584"/>
                  <a:pt x="711670" y="1491483"/>
                  <a:pt x="705974" y="1490147"/>
                </a:cubicBezTo>
                <a:cubicBezTo>
                  <a:pt x="703778" y="1489637"/>
                  <a:pt x="699100" y="1490910"/>
                  <a:pt x="698972" y="1491833"/>
                </a:cubicBezTo>
                <a:cubicBezTo>
                  <a:pt x="698591" y="1494825"/>
                  <a:pt x="698972" y="1498548"/>
                  <a:pt x="700596" y="1500967"/>
                </a:cubicBezTo>
                <a:cubicBezTo>
                  <a:pt x="701964" y="1503004"/>
                  <a:pt x="705592" y="1504786"/>
                  <a:pt x="708043" y="1504595"/>
                </a:cubicBezTo>
                <a:cubicBezTo>
                  <a:pt x="713039" y="1504213"/>
                  <a:pt x="717972" y="1502495"/>
                  <a:pt x="722873" y="1501158"/>
                </a:cubicBezTo>
                <a:cubicBezTo>
                  <a:pt x="723637" y="1500967"/>
                  <a:pt x="724145" y="1499917"/>
                  <a:pt x="724909" y="1499121"/>
                </a:cubicBezTo>
                <a:close/>
                <a:moveTo>
                  <a:pt x="797406" y="1658753"/>
                </a:moveTo>
                <a:cubicBezTo>
                  <a:pt x="794669" y="1658753"/>
                  <a:pt x="791868" y="1658403"/>
                  <a:pt x="789227" y="1658849"/>
                </a:cubicBezTo>
                <a:cubicBezTo>
                  <a:pt x="786777" y="1659263"/>
                  <a:pt x="784486" y="1660535"/>
                  <a:pt x="782131" y="1661458"/>
                </a:cubicBezTo>
                <a:cubicBezTo>
                  <a:pt x="783976" y="1663400"/>
                  <a:pt x="785694" y="1665532"/>
                  <a:pt x="787732" y="1667219"/>
                </a:cubicBezTo>
                <a:cubicBezTo>
                  <a:pt x="794574" y="1672915"/>
                  <a:pt x="800811" y="1671547"/>
                  <a:pt x="806444" y="1665277"/>
                </a:cubicBezTo>
                <a:cubicBezTo>
                  <a:pt x="807622" y="1663973"/>
                  <a:pt x="808799" y="1662699"/>
                  <a:pt x="809977" y="1661426"/>
                </a:cubicBezTo>
                <a:cubicBezTo>
                  <a:pt x="808512" y="1660535"/>
                  <a:pt x="807144" y="1659135"/>
                  <a:pt x="805585" y="1658912"/>
                </a:cubicBezTo>
                <a:cubicBezTo>
                  <a:pt x="802943" y="1658467"/>
                  <a:pt x="800143" y="1658753"/>
                  <a:pt x="797406" y="1658753"/>
                </a:cubicBezTo>
                <a:close/>
                <a:moveTo>
                  <a:pt x="755016" y="1782201"/>
                </a:moveTo>
                <a:cubicBezTo>
                  <a:pt x="750083" y="1777014"/>
                  <a:pt x="744831" y="1771476"/>
                  <a:pt x="739581" y="1765938"/>
                </a:cubicBezTo>
                <a:cubicBezTo>
                  <a:pt x="738721" y="1767402"/>
                  <a:pt x="737481" y="1768739"/>
                  <a:pt x="737066" y="1770298"/>
                </a:cubicBezTo>
                <a:cubicBezTo>
                  <a:pt x="734934" y="1778605"/>
                  <a:pt x="739931" y="1783697"/>
                  <a:pt x="745786" y="1788088"/>
                </a:cubicBezTo>
                <a:cubicBezTo>
                  <a:pt x="746932" y="1788948"/>
                  <a:pt x="749573" y="1788757"/>
                  <a:pt x="751006" y="1788025"/>
                </a:cubicBezTo>
                <a:cubicBezTo>
                  <a:pt x="752342" y="1787325"/>
                  <a:pt x="752979" y="1785320"/>
                  <a:pt x="755016" y="1782201"/>
                </a:cubicBezTo>
                <a:close/>
                <a:moveTo>
                  <a:pt x="293050" y="358209"/>
                </a:moveTo>
                <a:cubicBezTo>
                  <a:pt x="289295" y="360533"/>
                  <a:pt x="287131" y="361201"/>
                  <a:pt x="287067" y="362060"/>
                </a:cubicBezTo>
                <a:cubicBezTo>
                  <a:pt x="286463" y="368330"/>
                  <a:pt x="285794" y="374949"/>
                  <a:pt x="292604" y="378609"/>
                </a:cubicBezTo>
                <a:cubicBezTo>
                  <a:pt x="294036" y="379373"/>
                  <a:pt x="296296" y="378609"/>
                  <a:pt x="298174" y="378545"/>
                </a:cubicBezTo>
                <a:cubicBezTo>
                  <a:pt x="296519" y="372085"/>
                  <a:pt x="294928" y="365656"/>
                  <a:pt x="293050" y="358209"/>
                </a:cubicBezTo>
                <a:close/>
                <a:moveTo>
                  <a:pt x="1082204" y="1774563"/>
                </a:moveTo>
                <a:cubicBezTo>
                  <a:pt x="1079659" y="1770012"/>
                  <a:pt x="1078099" y="1765875"/>
                  <a:pt x="1077240" y="1766002"/>
                </a:cubicBezTo>
                <a:cubicBezTo>
                  <a:pt x="1072498" y="1766766"/>
                  <a:pt x="1065592" y="1761928"/>
                  <a:pt x="1063555" y="1770076"/>
                </a:cubicBezTo>
                <a:cubicBezTo>
                  <a:pt x="1063077" y="1772017"/>
                  <a:pt x="1065338" y="1776568"/>
                  <a:pt x="1066355" y="1776600"/>
                </a:cubicBezTo>
                <a:cubicBezTo>
                  <a:pt x="1071097" y="1776631"/>
                  <a:pt x="1075839" y="1775517"/>
                  <a:pt x="1082204" y="1774563"/>
                </a:cubicBezTo>
                <a:close/>
                <a:moveTo>
                  <a:pt x="665780" y="144475"/>
                </a:moveTo>
                <a:cubicBezTo>
                  <a:pt x="655469" y="141580"/>
                  <a:pt x="651840" y="139607"/>
                  <a:pt x="648404" y="139893"/>
                </a:cubicBezTo>
                <a:cubicBezTo>
                  <a:pt x="645921" y="140115"/>
                  <a:pt x="641911" y="143171"/>
                  <a:pt x="641688" y="145271"/>
                </a:cubicBezTo>
                <a:cubicBezTo>
                  <a:pt x="640924" y="152750"/>
                  <a:pt x="647258" y="150808"/>
                  <a:pt x="651236" y="150618"/>
                </a:cubicBezTo>
                <a:cubicBezTo>
                  <a:pt x="653941" y="150522"/>
                  <a:pt x="656550" y="148517"/>
                  <a:pt x="665780" y="144475"/>
                </a:cubicBezTo>
                <a:close/>
                <a:moveTo>
                  <a:pt x="1707493" y="1355910"/>
                </a:moveTo>
                <a:cubicBezTo>
                  <a:pt x="1703802" y="1352982"/>
                  <a:pt x="1701638" y="1349800"/>
                  <a:pt x="1699188" y="1349545"/>
                </a:cubicBezTo>
                <a:cubicBezTo>
                  <a:pt x="1691772" y="1348845"/>
                  <a:pt x="1693204" y="1355083"/>
                  <a:pt x="1693809" y="1359029"/>
                </a:cubicBezTo>
                <a:cubicBezTo>
                  <a:pt x="1694191" y="1361607"/>
                  <a:pt x="1697246" y="1363803"/>
                  <a:pt x="1699092" y="1366190"/>
                </a:cubicBezTo>
                <a:cubicBezTo>
                  <a:pt x="1701447" y="1363294"/>
                  <a:pt x="1703802" y="1360430"/>
                  <a:pt x="1707493" y="1355910"/>
                </a:cubicBezTo>
                <a:close/>
                <a:moveTo>
                  <a:pt x="174471" y="710762"/>
                </a:moveTo>
                <a:cubicBezTo>
                  <a:pt x="172912" y="709744"/>
                  <a:pt x="170652" y="707707"/>
                  <a:pt x="170207" y="708057"/>
                </a:cubicBezTo>
                <a:cubicBezTo>
                  <a:pt x="165783" y="711494"/>
                  <a:pt x="161614" y="715250"/>
                  <a:pt x="157509" y="719069"/>
                </a:cubicBezTo>
                <a:cubicBezTo>
                  <a:pt x="157063" y="719482"/>
                  <a:pt x="157063" y="721137"/>
                  <a:pt x="157541" y="721615"/>
                </a:cubicBezTo>
                <a:cubicBezTo>
                  <a:pt x="158495" y="722601"/>
                  <a:pt x="160692" y="724065"/>
                  <a:pt x="160978" y="723810"/>
                </a:cubicBezTo>
                <a:cubicBezTo>
                  <a:pt x="165592" y="719610"/>
                  <a:pt x="170016" y="715186"/>
                  <a:pt x="174471" y="710762"/>
                </a:cubicBezTo>
                <a:close/>
                <a:moveTo>
                  <a:pt x="1408788" y="125285"/>
                </a:moveTo>
                <a:cubicBezTo>
                  <a:pt x="1407038" y="124585"/>
                  <a:pt x="1404746" y="123312"/>
                  <a:pt x="1402328" y="122835"/>
                </a:cubicBezTo>
                <a:cubicBezTo>
                  <a:pt x="1400768" y="122517"/>
                  <a:pt x="1398922" y="123153"/>
                  <a:pt x="1397267" y="123662"/>
                </a:cubicBezTo>
                <a:cubicBezTo>
                  <a:pt x="1396504" y="123917"/>
                  <a:pt x="1395454" y="124840"/>
                  <a:pt x="1395390" y="125540"/>
                </a:cubicBezTo>
                <a:cubicBezTo>
                  <a:pt x="1395199" y="129168"/>
                  <a:pt x="1395072" y="132828"/>
                  <a:pt x="1395454" y="136424"/>
                </a:cubicBezTo>
                <a:cubicBezTo>
                  <a:pt x="1395550" y="137347"/>
                  <a:pt x="1398668" y="138811"/>
                  <a:pt x="1398764" y="138684"/>
                </a:cubicBezTo>
                <a:cubicBezTo>
                  <a:pt x="1401532" y="135310"/>
                  <a:pt x="1404046" y="131809"/>
                  <a:pt x="1408788" y="125285"/>
                </a:cubicBezTo>
                <a:close/>
                <a:moveTo>
                  <a:pt x="1176086" y="191258"/>
                </a:moveTo>
                <a:cubicBezTo>
                  <a:pt x="1179524" y="188330"/>
                  <a:pt x="1183343" y="185052"/>
                  <a:pt x="1187130" y="181774"/>
                </a:cubicBezTo>
                <a:cubicBezTo>
                  <a:pt x="1184584" y="179228"/>
                  <a:pt x="1182070" y="176714"/>
                  <a:pt x="1179524" y="174168"/>
                </a:cubicBezTo>
                <a:cubicBezTo>
                  <a:pt x="1176437" y="178592"/>
                  <a:pt x="1173350" y="183015"/>
                  <a:pt x="1170263" y="187439"/>
                </a:cubicBezTo>
                <a:cubicBezTo>
                  <a:pt x="1171695" y="188394"/>
                  <a:pt x="1173095" y="189317"/>
                  <a:pt x="1176086" y="191258"/>
                </a:cubicBezTo>
                <a:close/>
                <a:moveTo>
                  <a:pt x="208206" y="1411221"/>
                </a:moveTo>
                <a:cubicBezTo>
                  <a:pt x="209765" y="1410585"/>
                  <a:pt x="212343" y="1410235"/>
                  <a:pt x="212661" y="1409217"/>
                </a:cubicBezTo>
                <a:cubicBezTo>
                  <a:pt x="213329" y="1406925"/>
                  <a:pt x="212979" y="1404315"/>
                  <a:pt x="212756" y="1401865"/>
                </a:cubicBezTo>
                <a:cubicBezTo>
                  <a:pt x="212693" y="1401165"/>
                  <a:pt x="211579" y="1400083"/>
                  <a:pt x="210911" y="1400051"/>
                </a:cubicBezTo>
                <a:cubicBezTo>
                  <a:pt x="207283" y="1399860"/>
                  <a:pt x="203623" y="1399733"/>
                  <a:pt x="200026" y="1400147"/>
                </a:cubicBezTo>
                <a:cubicBezTo>
                  <a:pt x="199135" y="1400242"/>
                  <a:pt x="197735" y="1403393"/>
                  <a:pt x="197863" y="1403488"/>
                </a:cubicBezTo>
                <a:cubicBezTo>
                  <a:pt x="201172" y="1406161"/>
                  <a:pt x="204705" y="1408675"/>
                  <a:pt x="208206" y="1411221"/>
                </a:cubicBezTo>
                <a:close/>
                <a:moveTo>
                  <a:pt x="1521766" y="336632"/>
                </a:moveTo>
                <a:cubicBezTo>
                  <a:pt x="1520302" y="338192"/>
                  <a:pt x="1519092" y="339210"/>
                  <a:pt x="1519219" y="339465"/>
                </a:cubicBezTo>
                <a:cubicBezTo>
                  <a:pt x="1521606" y="343857"/>
                  <a:pt x="1523738" y="348503"/>
                  <a:pt x="1526889" y="352322"/>
                </a:cubicBezTo>
                <a:cubicBezTo>
                  <a:pt x="1527876" y="353531"/>
                  <a:pt x="1531568" y="352704"/>
                  <a:pt x="1533986" y="352513"/>
                </a:cubicBezTo>
                <a:cubicBezTo>
                  <a:pt x="1534655" y="352449"/>
                  <a:pt x="1535259" y="351335"/>
                  <a:pt x="1535895" y="350699"/>
                </a:cubicBezTo>
                <a:cubicBezTo>
                  <a:pt x="1531154" y="345989"/>
                  <a:pt x="1526444" y="341311"/>
                  <a:pt x="1521766" y="336632"/>
                </a:cubicBezTo>
                <a:close/>
                <a:moveTo>
                  <a:pt x="797629" y="1616140"/>
                </a:moveTo>
                <a:cubicBezTo>
                  <a:pt x="802498" y="1611812"/>
                  <a:pt x="806253" y="1608502"/>
                  <a:pt x="810009" y="1605161"/>
                </a:cubicBezTo>
                <a:cubicBezTo>
                  <a:pt x="807653" y="1604270"/>
                  <a:pt x="805298" y="1602710"/>
                  <a:pt x="802911" y="1602646"/>
                </a:cubicBezTo>
                <a:cubicBezTo>
                  <a:pt x="798870" y="1602551"/>
                  <a:pt x="793046" y="1600800"/>
                  <a:pt x="793428" y="1608152"/>
                </a:cubicBezTo>
                <a:cubicBezTo>
                  <a:pt x="793555" y="1610221"/>
                  <a:pt x="795497" y="1612226"/>
                  <a:pt x="797629" y="1616140"/>
                </a:cubicBezTo>
                <a:close/>
                <a:moveTo>
                  <a:pt x="171067" y="627668"/>
                </a:moveTo>
                <a:cubicBezTo>
                  <a:pt x="167120" y="625632"/>
                  <a:pt x="165115" y="623722"/>
                  <a:pt x="163015" y="623627"/>
                </a:cubicBezTo>
                <a:cubicBezTo>
                  <a:pt x="155599" y="623308"/>
                  <a:pt x="157573" y="629228"/>
                  <a:pt x="157636" y="633206"/>
                </a:cubicBezTo>
                <a:cubicBezTo>
                  <a:pt x="157668" y="635561"/>
                  <a:pt x="159291" y="637916"/>
                  <a:pt x="160214" y="640271"/>
                </a:cubicBezTo>
                <a:cubicBezTo>
                  <a:pt x="163524" y="636452"/>
                  <a:pt x="166802" y="632601"/>
                  <a:pt x="171067" y="627668"/>
                </a:cubicBezTo>
                <a:close/>
                <a:moveTo>
                  <a:pt x="205373" y="634797"/>
                </a:moveTo>
                <a:cubicBezTo>
                  <a:pt x="206391" y="632601"/>
                  <a:pt x="208174" y="630628"/>
                  <a:pt x="207919" y="629005"/>
                </a:cubicBezTo>
                <a:cubicBezTo>
                  <a:pt x="207314" y="625472"/>
                  <a:pt x="205691" y="622099"/>
                  <a:pt x="204482" y="618662"/>
                </a:cubicBezTo>
                <a:cubicBezTo>
                  <a:pt x="201936" y="621208"/>
                  <a:pt x="197417" y="623754"/>
                  <a:pt x="197417" y="626268"/>
                </a:cubicBezTo>
                <a:cubicBezTo>
                  <a:pt x="197417" y="628846"/>
                  <a:pt x="201936" y="631360"/>
                  <a:pt x="205373" y="634797"/>
                </a:cubicBezTo>
                <a:close/>
                <a:moveTo>
                  <a:pt x="1443381" y="267891"/>
                </a:moveTo>
                <a:cubicBezTo>
                  <a:pt x="1446150" y="263468"/>
                  <a:pt x="1448888" y="259203"/>
                  <a:pt x="1451369" y="254780"/>
                </a:cubicBezTo>
                <a:cubicBezTo>
                  <a:pt x="1451433" y="254684"/>
                  <a:pt x="1448792" y="252552"/>
                  <a:pt x="1447233" y="252233"/>
                </a:cubicBezTo>
                <a:cubicBezTo>
                  <a:pt x="1445673" y="251947"/>
                  <a:pt x="1442586" y="252425"/>
                  <a:pt x="1442427" y="253125"/>
                </a:cubicBezTo>
                <a:cubicBezTo>
                  <a:pt x="1441377" y="257294"/>
                  <a:pt x="1440804" y="261654"/>
                  <a:pt x="1440549" y="265950"/>
                </a:cubicBezTo>
                <a:cubicBezTo>
                  <a:pt x="1440454" y="266650"/>
                  <a:pt x="1442745" y="267509"/>
                  <a:pt x="1443381" y="267891"/>
                </a:cubicBezTo>
                <a:close/>
                <a:moveTo>
                  <a:pt x="220744" y="549475"/>
                </a:moveTo>
                <a:cubicBezTo>
                  <a:pt x="223704" y="542251"/>
                  <a:pt x="225327" y="539960"/>
                  <a:pt x="224818" y="539323"/>
                </a:cubicBezTo>
                <a:cubicBezTo>
                  <a:pt x="223036" y="537064"/>
                  <a:pt x="220521" y="535345"/>
                  <a:pt x="218262" y="533436"/>
                </a:cubicBezTo>
                <a:cubicBezTo>
                  <a:pt x="217307" y="534932"/>
                  <a:pt x="215334" y="536713"/>
                  <a:pt x="215621" y="537891"/>
                </a:cubicBezTo>
                <a:cubicBezTo>
                  <a:pt x="216480" y="541137"/>
                  <a:pt x="218294" y="544129"/>
                  <a:pt x="220744" y="549475"/>
                </a:cubicBezTo>
                <a:close/>
                <a:moveTo>
                  <a:pt x="1677547" y="445441"/>
                </a:moveTo>
                <a:cubicBezTo>
                  <a:pt x="1676019" y="441781"/>
                  <a:pt x="1675383" y="440221"/>
                  <a:pt x="1674747" y="438694"/>
                </a:cubicBezTo>
                <a:cubicBezTo>
                  <a:pt x="1671691" y="441272"/>
                  <a:pt x="1668668" y="443850"/>
                  <a:pt x="1665613" y="446427"/>
                </a:cubicBezTo>
                <a:cubicBezTo>
                  <a:pt x="1667044" y="447286"/>
                  <a:pt x="1668699" y="449101"/>
                  <a:pt x="1669909" y="448846"/>
                </a:cubicBezTo>
                <a:cubicBezTo>
                  <a:pt x="1672614" y="448241"/>
                  <a:pt x="1675096" y="446618"/>
                  <a:pt x="1677547" y="445441"/>
                </a:cubicBezTo>
                <a:close/>
                <a:moveTo>
                  <a:pt x="238566" y="427396"/>
                </a:moveTo>
                <a:cubicBezTo>
                  <a:pt x="239648" y="424882"/>
                  <a:pt x="241175" y="422336"/>
                  <a:pt x="241685" y="419567"/>
                </a:cubicBezTo>
                <a:cubicBezTo>
                  <a:pt x="241908" y="418358"/>
                  <a:pt x="240030" y="416767"/>
                  <a:pt x="239107" y="415334"/>
                </a:cubicBezTo>
                <a:cubicBezTo>
                  <a:pt x="236625" y="418485"/>
                  <a:pt x="234142" y="421636"/>
                  <a:pt x="231660" y="424787"/>
                </a:cubicBezTo>
                <a:cubicBezTo>
                  <a:pt x="233251" y="425391"/>
                  <a:pt x="234811" y="425964"/>
                  <a:pt x="238566" y="427396"/>
                </a:cubicBezTo>
                <a:close/>
                <a:moveTo>
                  <a:pt x="1114347" y="147913"/>
                </a:moveTo>
                <a:cubicBezTo>
                  <a:pt x="1110974" y="145335"/>
                  <a:pt x="1107823" y="142916"/>
                  <a:pt x="1104640" y="140497"/>
                </a:cubicBezTo>
                <a:cubicBezTo>
                  <a:pt x="1104004" y="142025"/>
                  <a:pt x="1102413" y="144348"/>
                  <a:pt x="1102890" y="144985"/>
                </a:cubicBezTo>
                <a:cubicBezTo>
                  <a:pt x="1104672" y="147244"/>
                  <a:pt x="1107027" y="149249"/>
                  <a:pt x="1109542" y="150650"/>
                </a:cubicBezTo>
                <a:cubicBezTo>
                  <a:pt x="1110305" y="151063"/>
                  <a:pt x="1112343" y="149122"/>
                  <a:pt x="1114347" y="147913"/>
                </a:cubicBezTo>
                <a:close/>
                <a:moveTo>
                  <a:pt x="1512346" y="336314"/>
                </a:moveTo>
                <a:cubicBezTo>
                  <a:pt x="1512791" y="333259"/>
                  <a:pt x="1513459" y="330745"/>
                  <a:pt x="1513300" y="328294"/>
                </a:cubicBezTo>
                <a:cubicBezTo>
                  <a:pt x="1513269" y="327531"/>
                  <a:pt x="1511008" y="326862"/>
                  <a:pt x="1509768" y="326162"/>
                </a:cubicBezTo>
                <a:cubicBezTo>
                  <a:pt x="1509131" y="328612"/>
                  <a:pt x="1508208" y="331031"/>
                  <a:pt x="1508049" y="333514"/>
                </a:cubicBezTo>
                <a:cubicBezTo>
                  <a:pt x="1507985" y="334214"/>
                  <a:pt x="1510277" y="335009"/>
                  <a:pt x="1512346" y="336314"/>
                </a:cubicBezTo>
                <a:close/>
                <a:moveTo>
                  <a:pt x="1575167" y="312859"/>
                </a:moveTo>
                <a:cubicBezTo>
                  <a:pt x="1573894" y="310791"/>
                  <a:pt x="1573066" y="308531"/>
                  <a:pt x="1572398" y="308563"/>
                </a:cubicBezTo>
                <a:cubicBezTo>
                  <a:pt x="1569916" y="308722"/>
                  <a:pt x="1567497" y="309645"/>
                  <a:pt x="1565047" y="310282"/>
                </a:cubicBezTo>
                <a:cubicBezTo>
                  <a:pt x="1565747" y="311523"/>
                  <a:pt x="1566384" y="313751"/>
                  <a:pt x="1567179" y="313814"/>
                </a:cubicBezTo>
                <a:cubicBezTo>
                  <a:pt x="1569598" y="313973"/>
                  <a:pt x="1572112" y="313305"/>
                  <a:pt x="1575167" y="312859"/>
                </a:cubicBezTo>
                <a:close/>
                <a:moveTo>
                  <a:pt x="141374" y="908139"/>
                </a:moveTo>
                <a:cubicBezTo>
                  <a:pt x="139178" y="906674"/>
                  <a:pt x="137651" y="904860"/>
                  <a:pt x="136345" y="905020"/>
                </a:cubicBezTo>
                <a:cubicBezTo>
                  <a:pt x="133959" y="905274"/>
                  <a:pt x="131667" y="906706"/>
                  <a:pt x="129344" y="907629"/>
                </a:cubicBezTo>
                <a:cubicBezTo>
                  <a:pt x="130776" y="908552"/>
                  <a:pt x="132208" y="910302"/>
                  <a:pt x="133609" y="910271"/>
                </a:cubicBezTo>
                <a:cubicBezTo>
                  <a:pt x="136028" y="910175"/>
                  <a:pt x="138414" y="909029"/>
                  <a:pt x="141374" y="908139"/>
                </a:cubicBezTo>
                <a:close/>
                <a:moveTo>
                  <a:pt x="112923" y="639666"/>
                </a:moveTo>
                <a:cubicBezTo>
                  <a:pt x="111554" y="637566"/>
                  <a:pt x="110600" y="636165"/>
                  <a:pt x="109677" y="634733"/>
                </a:cubicBezTo>
                <a:cubicBezTo>
                  <a:pt x="108754" y="637057"/>
                  <a:pt x="107322" y="639348"/>
                  <a:pt x="107067" y="641735"/>
                </a:cubicBezTo>
                <a:cubicBezTo>
                  <a:pt x="106940" y="643040"/>
                  <a:pt x="108754" y="644567"/>
                  <a:pt x="109677" y="645968"/>
                </a:cubicBezTo>
                <a:cubicBezTo>
                  <a:pt x="110790" y="643771"/>
                  <a:pt x="111936" y="641544"/>
                  <a:pt x="112923" y="639666"/>
                </a:cubicBezTo>
                <a:close/>
                <a:moveTo>
                  <a:pt x="849980" y="1805751"/>
                </a:moveTo>
                <a:cubicBezTo>
                  <a:pt x="848994" y="1803873"/>
                  <a:pt x="847848" y="1801646"/>
                  <a:pt x="846734" y="1799418"/>
                </a:cubicBezTo>
                <a:cubicBezTo>
                  <a:pt x="845812" y="1800850"/>
                  <a:pt x="843965" y="1802346"/>
                  <a:pt x="844125" y="1803651"/>
                </a:cubicBezTo>
                <a:cubicBezTo>
                  <a:pt x="844379" y="1806038"/>
                  <a:pt x="845812" y="1808329"/>
                  <a:pt x="846734" y="1810652"/>
                </a:cubicBezTo>
                <a:cubicBezTo>
                  <a:pt x="847689" y="1809251"/>
                  <a:pt x="848612" y="1807851"/>
                  <a:pt x="849980" y="1805751"/>
                </a:cubicBezTo>
                <a:close/>
                <a:moveTo>
                  <a:pt x="852877" y="1815521"/>
                </a:moveTo>
                <a:cubicBezTo>
                  <a:pt x="851412" y="1817717"/>
                  <a:pt x="849598" y="1819244"/>
                  <a:pt x="849758" y="1820549"/>
                </a:cubicBezTo>
                <a:cubicBezTo>
                  <a:pt x="850012" y="1822936"/>
                  <a:pt x="851444" y="1825227"/>
                  <a:pt x="852367" y="1827551"/>
                </a:cubicBezTo>
                <a:cubicBezTo>
                  <a:pt x="853290" y="1826119"/>
                  <a:pt x="855040" y="1824687"/>
                  <a:pt x="855009" y="1823286"/>
                </a:cubicBezTo>
                <a:cubicBezTo>
                  <a:pt x="854913" y="1820899"/>
                  <a:pt x="853768" y="1818513"/>
                  <a:pt x="852877" y="1815521"/>
                </a:cubicBezTo>
                <a:close/>
                <a:moveTo>
                  <a:pt x="128198" y="1113216"/>
                </a:moveTo>
                <a:cubicBezTo>
                  <a:pt x="126130" y="1114489"/>
                  <a:pt x="123870" y="1115317"/>
                  <a:pt x="123902" y="1115985"/>
                </a:cubicBezTo>
                <a:cubicBezTo>
                  <a:pt x="124062" y="1118467"/>
                  <a:pt x="124985" y="1120886"/>
                  <a:pt x="125621" y="1123336"/>
                </a:cubicBezTo>
                <a:cubicBezTo>
                  <a:pt x="126862" y="1122636"/>
                  <a:pt x="129089" y="1122000"/>
                  <a:pt x="129153" y="1121204"/>
                </a:cubicBezTo>
                <a:cubicBezTo>
                  <a:pt x="129312" y="1118753"/>
                  <a:pt x="128644" y="1116271"/>
                  <a:pt x="128198" y="1113216"/>
                </a:cubicBezTo>
                <a:close/>
                <a:moveTo>
                  <a:pt x="877477" y="1749931"/>
                </a:moveTo>
                <a:cubicBezTo>
                  <a:pt x="874390" y="1749485"/>
                  <a:pt x="871908" y="1748817"/>
                  <a:pt x="869457" y="1748976"/>
                </a:cubicBezTo>
                <a:cubicBezTo>
                  <a:pt x="868693" y="1749008"/>
                  <a:pt x="868025" y="1751267"/>
                  <a:pt x="867324" y="1752508"/>
                </a:cubicBezTo>
                <a:cubicBezTo>
                  <a:pt x="869775" y="1753145"/>
                  <a:pt x="872193" y="1754068"/>
                  <a:pt x="874676" y="1754227"/>
                </a:cubicBezTo>
                <a:cubicBezTo>
                  <a:pt x="875344" y="1754291"/>
                  <a:pt x="876172" y="1751999"/>
                  <a:pt x="877477" y="1749931"/>
                </a:cubicBezTo>
                <a:close/>
                <a:moveTo>
                  <a:pt x="138605" y="1333251"/>
                </a:moveTo>
                <a:cubicBezTo>
                  <a:pt x="137428" y="1333888"/>
                  <a:pt x="136218" y="1334588"/>
                  <a:pt x="134977" y="1335256"/>
                </a:cubicBezTo>
                <a:cubicBezTo>
                  <a:pt x="135614" y="1335893"/>
                  <a:pt x="136377" y="1337134"/>
                  <a:pt x="136823" y="1337007"/>
                </a:cubicBezTo>
                <a:cubicBezTo>
                  <a:pt x="138160" y="1336720"/>
                  <a:pt x="139337" y="1335861"/>
                  <a:pt x="140610" y="1335256"/>
                </a:cubicBezTo>
                <a:cubicBezTo>
                  <a:pt x="139974" y="1334620"/>
                  <a:pt x="139337" y="1333983"/>
                  <a:pt x="138605" y="1333251"/>
                </a:cubicBezTo>
                <a:close/>
                <a:moveTo>
                  <a:pt x="38517" y="884302"/>
                </a:moveTo>
                <a:cubicBezTo>
                  <a:pt x="37753" y="883538"/>
                  <a:pt x="37148" y="882933"/>
                  <a:pt x="36512" y="882297"/>
                </a:cubicBezTo>
                <a:cubicBezTo>
                  <a:pt x="35876" y="883538"/>
                  <a:pt x="35048" y="884747"/>
                  <a:pt x="34762" y="886084"/>
                </a:cubicBezTo>
                <a:cubicBezTo>
                  <a:pt x="34666" y="886561"/>
                  <a:pt x="35907" y="887293"/>
                  <a:pt x="36512" y="887930"/>
                </a:cubicBezTo>
                <a:cubicBezTo>
                  <a:pt x="37180" y="886721"/>
                  <a:pt x="37848" y="885479"/>
                  <a:pt x="38517" y="884302"/>
                </a:cubicBezTo>
                <a:close/>
                <a:moveTo>
                  <a:pt x="629309" y="214744"/>
                </a:moveTo>
                <a:cubicBezTo>
                  <a:pt x="628545" y="213981"/>
                  <a:pt x="627940" y="213376"/>
                  <a:pt x="627303" y="212739"/>
                </a:cubicBezTo>
                <a:cubicBezTo>
                  <a:pt x="626667" y="213981"/>
                  <a:pt x="625840" y="215190"/>
                  <a:pt x="625553" y="216526"/>
                </a:cubicBezTo>
                <a:cubicBezTo>
                  <a:pt x="625457" y="217004"/>
                  <a:pt x="626699" y="217736"/>
                  <a:pt x="627303" y="218372"/>
                </a:cubicBezTo>
                <a:cubicBezTo>
                  <a:pt x="627972" y="217131"/>
                  <a:pt x="628640" y="215922"/>
                  <a:pt x="629309" y="214744"/>
                </a:cubicBezTo>
                <a:close/>
                <a:moveTo>
                  <a:pt x="1169436" y="34681"/>
                </a:moveTo>
                <a:cubicBezTo>
                  <a:pt x="1168672" y="33917"/>
                  <a:pt x="1168067" y="33312"/>
                  <a:pt x="1167430" y="32676"/>
                </a:cubicBezTo>
                <a:cubicBezTo>
                  <a:pt x="1166794" y="33917"/>
                  <a:pt x="1165966" y="35126"/>
                  <a:pt x="1165680" y="36463"/>
                </a:cubicBezTo>
                <a:cubicBezTo>
                  <a:pt x="1165585" y="36940"/>
                  <a:pt x="1166826" y="37672"/>
                  <a:pt x="1167430" y="38309"/>
                </a:cubicBezTo>
                <a:cubicBezTo>
                  <a:pt x="1168130" y="37099"/>
                  <a:pt x="1168799" y="35858"/>
                  <a:pt x="1169436" y="34681"/>
                </a:cubicBezTo>
                <a:close/>
                <a:moveTo>
                  <a:pt x="633732" y="151668"/>
                </a:moveTo>
                <a:cubicBezTo>
                  <a:pt x="632555" y="152305"/>
                  <a:pt x="631345" y="153005"/>
                  <a:pt x="630104" y="153673"/>
                </a:cubicBezTo>
                <a:cubicBezTo>
                  <a:pt x="630741" y="154309"/>
                  <a:pt x="631504" y="155551"/>
                  <a:pt x="631950" y="155423"/>
                </a:cubicBezTo>
                <a:cubicBezTo>
                  <a:pt x="633287" y="155137"/>
                  <a:pt x="634464" y="154278"/>
                  <a:pt x="635737" y="153673"/>
                </a:cubicBezTo>
                <a:cubicBezTo>
                  <a:pt x="635100" y="153036"/>
                  <a:pt x="634496" y="152400"/>
                  <a:pt x="633732" y="151668"/>
                </a:cubicBezTo>
                <a:close/>
                <a:moveTo>
                  <a:pt x="864428" y="157269"/>
                </a:moveTo>
                <a:cubicBezTo>
                  <a:pt x="863251" y="157906"/>
                  <a:pt x="862042" y="158606"/>
                  <a:pt x="860801" y="159274"/>
                </a:cubicBezTo>
                <a:cubicBezTo>
                  <a:pt x="861437" y="159911"/>
                  <a:pt x="862201" y="161151"/>
                  <a:pt x="862646" y="161024"/>
                </a:cubicBezTo>
                <a:cubicBezTo>
                  <a:pt x="863983" y="160738"/>
                  <a:pt x="865160" y="159879"/>
                  <a:pt x="866434" y="159274"/>
                </a:cubicBezTo>
                <a:cubicBezTo>
                  <a:pt x="865797" y="158669"/>
                  <a:pt x="865160" y="158033"/>
                  <a:pt x="864428" y="157269"/>
                </a:cubicBezTo>
                <a:close/>
                <a:moveTo>
                  <a:pt x="618043" y="169712"/>
                </a:moveTo>
                <a:cubicBezTo>
                  <a:pt x="617279" y="168949"/>
                  <a:pt x="616675" y="168344"/>
                  <a:pt x="616037" y="167708"/>
                </a:cubicBezTo>
                <a:cubicBezTo>
                  <a:pt x="615401" y="168949"/>
                  <a:pt x="614574" y="170158"/>
                  <a:pt x="614288" y="171494"/>
                </a:cubicBezTo>
                <a:cubicBezTo>
                  <a:pt x="614192" y="171972"/>
                  <a:pt x="615433" y="172704"/>
                  <a:pt x="616037" y="173341"/>
                </a:cubicBezTo>
                <a:cubicBezTo>
                  <a:pt x="616706" y="172131"/>
                  <a:pt x="617406" y="170922"/>
                  <a:pt x="618043" y="169712"/>
                </a:cubicBezTo>
                <a:close/>
                <a:moveTo>
                  <a:pt x="1145758" y="178178"/>
                </a:moveTo>
                <a:cubicBezTo>
                  <a:pt x="1146522" y="177414"/>
                  <a:pt x="1147127" y="176809"/>
                  <a:pt x="1147763" y="176173"/>
                </a:cubicBezTo>
                <a:cubicBezTo>
                  <a:pt x="1146522" y="175536"/>
                  <a:pt x="1145312" y="174709"/>
                  <a:pt x="1143976" y="174422"/>
                </a:cubicBezTo>
                <a:cubicBezTo>
                  <a:pt x="1143498" y="174327"/>
                  <a:pt x="1142766" y="175568"/>
                  <a:pt x="1142130" y="176173"/>
                </a:cubicBezTo>
                <a:cubicBezTo>
                  <a:pt x="1143340" y="176841"/>
                  <a:pt x="1144580" y="177509"/>
                  <a:pt x="1145758" y="178178"/>
                </a:cubicBezTo>
                <a:close/>
                <a:moveTo>
                  <a:pt x="1355927" y="1644687"/>
                </a:moveTo>
                <a:cubicBezTo>
                  <a:pt x="1355291" y="1644050"/>
                  <a:pt x="1354527" y="1642809"/>
                  <a:pt x="1354082" y="1642937"/>
                </a:cubicBezTo>
                <a:cubicBezTo>
                  <a:pt x="1352745" y="1643223"/>
                  <a:pt x="1351568" y="1644082"/>
                  <a:pt x="1350294" y="1644687"/>
                </a:cubicBezTo>
                <a:cubicBezTo>
                  <a:pt x="1350931" y="1645323"/>
                  <a:pt x="1351695" y="1646564"/>
                  <a:pt x="1352140" y="1646437"/>
                </a:cubicBezTo>
                <a:cubicBezTo>
                  <a:pt x="1353477" y="1646182"/>
                  <a:pt x="1354686" y="1645323"/>
                  <a:pt x="1355927" y="1644687"/>
                </a:cubicBezTo>
                <a:close/>
                <a:moveTo>
                  <a:pt x="820606" y="1673647"/>
                </a:moveTo>
                <a:cubicBezTo>
                  <a:pt x="819970" y="1672469"/>
                  <a:pt x="819270" y="1671260"/>
                  <a:pt x="818601" y="1670019"/>
                </a:cubicBezTo>
                <a:cubicBezTo>
                  <a:pt x="817965" y="1670656"/>
                  <a:pt x="816723" y="1671419"/>
                  <a:pt x="816851" y="1671865"/>
                </a:cubicBezTo>
                <a:cubicBezTo>
                  <a:pt x="817138" y="1673201"/>
                  <a:pt x="817996" y="1674379"/>
                  <a:pt x="818601" y="1675652"/>
                </a:cubicBezTo>
                <a:cubicBezTo>
                  <a:pt x="819238" y="1675016"/>
                  <a:pt x="819842" y="1674411"/>
                  <a:pt x="820606" y="1673647"/>
                </a:cubicBezTo>
                <a:close/>
                <a:moveTo>
                  <a:pt x="1545252" y="369475"/>
                </a:moveTo>
                <a:cubicBezTo>
                  <a:pt x="1546015" y="368712"/>
                  <a:pt x="1546621" y="368107"/>
                  <a:pt x="1547257" y="367471"/>
                </a:cubicBezTo>
                <a:cubicBezTo>
                  <a:pt x="1546015" y="366834"/>
                  <a:pt x="1544807" y="366006"/>
                  <a:pt x="1543470" y="365720"/>
                </a:cubicBezTo>
                <a:cubicBezTo>
                  <a:pt x="1542992" y="365624"/>
                  <a:pt x="1542260" y="366866"/>
                  <a:pt x="1541624" y="367471"/>
                </a:cubicBezTo>
                <a:cubicBezTo>
                  <a:pt x="1542833" y="368139"/>
                  <a:pt x="1544075" y="368807"/>
                  <a:pt x="1545252" y="369475"/>
                </a:cubicBezTo>
                <a:close/>
                <a:moveTo>
                  <a:pt x="132972" y="1174065"/>
                </a:moveTo>
                <a:cubicBezTo>
                  <a:pt x="133736" y="1173301"/>
                  <a:pt x="134341" y="1172696"/>
                  <a:pt x="134977" y="1172060"/>
                </a:cubicBezTo>
                <a:cubicBezTo>
                  <a:pt x="133736" y="1171423"/>
                  <a:pt x="132527" y="1170596"/>
                  <a:pt x="131190" y="1170310"/>
                </a:cubicBezTo>
                <a:cubicBezTo>
                  <a:pt x="130712" y="1170214"/>
                  <a:pt x="129980" y="1171455"/>
                  <a:pt x="129344" y="1172060"/>
                </a:cubicBezTo>
                <a:cubicBezTo>
                  <a:pt x="130554" y="1172760"/>
                  <a:pt x="131795" y="1173428"/>
                  <a:pt x="132972" y="1174065"/>
                </a:cubicBezTo>
                <a:close/>
                <a:moveTo>
                  <a:pt x="191243" y="626300"/>
                </a:moveTo>
                <a:cubicBezTo>
                  <a:pt x="190606" y="625663"/>
                  <a:pt x="189843" y="624422"/>
                  <a:pt x="189398" y="624550"/>
                </a:cubicBezTo>
                <a:cubicBezTo>
                  <a:pt x="188060" y="624836"/>
                  <a:pt x="186883" y="625695"/>
                  <a:pt x="185610" y="626300"/>
                </a:cubicBezTo>
                <a:cubicBezTo>
                  <a:pt x="186247" y="626937"/>
                  <a:pt x="187011" y="628177"/>
                  <a:pt x="187456" y="628050"/>
                </a:cubicBezTo>
                <a:cubicBezTo>
                  <a:pt x="188792" y="627764"/>
                  <a:pt x="190002" y="626905"/>
                  <a:pt x="191243" y="626300"/>
                </a:cubicBezTo>
                <a:close/>
                <a:moveTo>
                  <a:pt x="938771" y="1840822"/>
                </a:moveTo>
                <a:cubicBezTo>
                  <a:pt x="938007" y="1840058"/>
                  <a:pt x="937402" y="1839453"/>
                  <a:pt x="936766" y="1838817"/>
                </a:cubicBezTo>
                <a:cubicBezTo>
                  <a:pt x="936129" y="1840058"/>
                  <a:pt x="935302" y="1841267"/>
                  <a:pt x="935015" y="1842604"/>
                </a:cubicBezTo>
                <a:cubicBezTo>
                  <a:pt x="934920" y="1843081"/>
                  <a:pt x="936161" y="1843813"/>
                  <a:pt x="936766" y="1844450"/>
                </a:cubicBezTo>
                <a:cubicBezTo>
                  <a:pt x="937434" y="1843208"/>
                  <a:pt x="938103" y="1841999"/>
                  <a:pt x="938771" y="1840822"/>
                </a:cubicBezTo>
                <a:close/>
                <a:moveTo>
                  <a:pt x="948827" y="1850878"/>
                </a:moveTo>
                <a:cubicBezTo>
                  <a:pt x="947650" y="1851515"/>
                  <a:pt x="946441" y="1852215"/>
                  <a:pt x="945200" y="1852883"/>
                </a:cubicBezTo>
                <a:cubicBezTo>
                  <a:pt x="945836" y="1853520"/>
                  <a:pt x="946600" y="1854761"/>
                  <a:pt x="947045" y="1854633"/>
                </a:cubicBezTo>
                <a:cubicBezTo>
                  <a:pt x="948382" y="1854347"/>
                  <a:pt x="949559" y="1853488"/>
                  <a:pt x="950833" y="1852883"/>
                </a:cubicBezTo>
                <a:cubicBezTo>
                  <a:pt x="950196" y="1852246"/>
                  <a:pt x="949559" y="1851642"/>
                  <a:pt x="948827" y="1850878"/>
                </a:cubicBezTo>
                <a:close/>
                <a:moveTo>
                  <a:pt x="107640" y="1238764"/>
                </a:moveTo>
                <a:cubicBezTo>
                  <a:pt x="108277" y="1239942"/>
                  <a:pt x="108977" y="1241151"/>
                  <a:pt x="109645" y="1242392"/>
                </a:cubicBezTo>
                <a:cubicBezTo>
                  <a:pt x="110281" y="1241756"/>
                  <a:pt x="111522" y="1240992"/>
                  <a:pt x="111395" y="1240546"/>
                </a:cubicBezTo>
                <a:cubicBezTo>
                  <a:pt x="111109" y="1239209"/>
                  <a:pt x="110249" y="1238032"/>
                  <a:pt x="109645" y="1236759"/>
                </a:cubicBezTo>
                <a:cubicBezTo>
                  <a:pt x="109040" y="1237396"/>
                  <a:pt x="108403" y="1238032"/>
                  <a:pt x="107640" y="123876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66" name="Google Shape;366;p11"/>
          <p:cNvSpPr/>
          <p:nvPr/>
        </p:nvSpPr>
        <p:spPr>
          <a:xfrm>
            <a:off x="1140650" y="4115674"/>
            <a:ext cx="707246" cy="699504"/>
          </a:xfrm>
          <a:custGeom>
            <a:rect b="b" l="l" r="r" t="t"/>
            <a:pathLst>
              <a:path extrusionOk="0" h="1998584" w="1849008">
                <a:moveTo>
                  <a:pt x="1170263" y="1895083"/>
                </a:moveTo>
                <a:cubicBezTo>
                  <a:pt x="1167685" y="1879361"/>
                  <a:pt x="1173509" y="1865104"/>
                  <a:pt x="1178187" y="1850687"/>
                </a:cubicBezTo>
                <a:cubicBezTo>
                  <a:pt x="1178696" y="1849096"/>
                  <a:pt x="1181402" y="1847791"/>
                  <a:pt x="1181338" y="1846455"/>
                </a:cubicBezTo>
                <a:cubicBezTo>
                  <a:pt x="1180860" y="1838371"/>
                  <a:pt x="1179842" y="1830320"/>
                  <a:pt x="1179015" y="1822236"/>
                </a:cubicBezTo>
                <a:cubicBezTo>
                  <a:pt x="1170772" y="1824655"/>
                  <a:pt x="1162052" y="1826150"/>
                  <a:pt x="1154351" y="1829779"/>
                </a:cubicBezTo>
                <a:cubicBezTo>
                  <a:pt x="1147095" y="1833184"/>
                  <a:pt x="1144580" y="1843272"/>
                  <a:pt x="1149482" y="1854156"/>
                </a:cubicBezTo>
                <a:cubicBezTo>
                  <a:pt x="1155306" y="1867045"/>
                  <a:pt x="1156865" y="1878025"/>
                  <a:pt x="1145885" y="1888813"/>
                </a:cubicBezTo>
                <a:cubicBezTo>
                  <a:pt x="1143657" y="1891009"/>
                  <a:pt x="1142830" y="1895051"/>
                  <a:pt x="1142257" y="1898392"/>
                </a:cubicBezTo>
                <a:cubicBezTo>
                  <a:pt x="1141653" y="1902020"/>
                  <a:pt x="1142353" y="1905871"/>
                  <a:pt x="1142066" y="1909594"/>
                </a:cubicBezTo>
                <a:cubicBezTo>
                  <a:pt x="1141398" y="1917932"/>
                  <a:pt x="1136879" y="1922674"/>
                  <a:pt x="1128350" y="1923215"/>
                </a:cubicBezTo>
                <a:cubicBezTo>
                  <a:pt x="1128764" y="1930185"/>
                  <a:pt x="1130387" y="1937377"/>
                  <a:pt x="1129273" y="1944093"/>
                </a:cubicBezTo>
                <a:cubicBezTo>
                  <a:pt x="1128191" y="1950744"/>
                  <a:pt x="1124340" y="1956918"/>
                  <a:pt x="1121699" y="1963314"/>
                </a:cubicBezTo>
                <a:cubicBezTo>
                  <a:pt x="1119057" y="1969711"/>
                  <a:pt x="1116543" y="1976140"/>
                  <a:pt x="1113583" y="1982377"/>
                </a:cubicBezTo>
                <a:cubicBezTo>
                  <a:pt x="1113360" y="1982855"/>
                  <a:pt x="1108587" y="1981932"/>
                  <a:pt x="1108555" y="1981582"/>
                </a:cubicBezTo>
                <a:cubicBezTo>
                  <a:pt x="1108333" y="1969647"/>
                  <a:pt x="1102572" y="1974708"/>
                  <a:pt x="1100281" y="1979609"/>
                </a:cubicBezTo>
                <a:cubicBezTo>
                  <a:pt x="1097735" y="1985019"/>
                  <a:pt x="1098180" y="1991766"/>
                  <a:pt x="1096971" y="1997876"/>
                </a:cubicBezTo>
                <a:cubicBezTo>
                  <a:pt x="1096684" y="1999276"/>
                  <a:pt x="1095029" y="2000422"/>
                  <a:pt x="1094012" y="2001695"/>
                </a:cubicBezTo>
                <a:cubicBezTo>
                  <a:pt x="1093152" y="2000168"/>
                  <a:pt x="1091657" y="1998703"/>
                  <a:pt x="1091593" y="1997144"/>
                </a:cubicBezTo>
                <a:cubicBezTo>
                  <a:pt x="1091306" y="1990620"/>
                  <a:pt x="1089301" y="1982982"/>
                  <a:pt x="1091847" y="1977699"/>
                </a:cubicBezTo>
                <a:cubicBezTo>
                  <a:pt x="1102254" y="1956281"/>
                  <a:pt x="1100949" y="1931426"/>
                  <a:pt x="1112533" y="1910518"/>
                </a:cubicBezTo>
                <a:cubicBezTo>
                  <a:pt x="1113360" y="1909022"/>
                  <a:pt x="1114156" y="1907081"/>
                  <a:pt x="1113870" y="1905521"/>
                </a:cubicBezTo>
                <a:cubicBezTo>
                  <a:pt x="1109796" y="1883307"/>
                  <a:pt x="1120744" y="1862494"/>
                  <a:pt x="1119821" y="1840503"/>
                </a:cubicBezTo>
                <a:cubicBezTo>
                  <a:pt x="1119534" y="1833629"/>
                  <a:pt x="1117880" y="1826596"/>
                  <a:pt x="1123671" y="1819499"/>
                </a:cubicBezTo>
                <a:cubicBezTo>
                  <a:pt x="1126345" y="1816221"/>
                  <a:pt x="1118962" y="1803841"/>
                  <a:pt x="1121539" y="1801486"/>
                </a:cubicBezTo>
                <a:cubicBezTo>
                  <a:pt x="1130768" y="1792989"/>
                  <a:pt x="1119757" y="1788661"/>
                  <a:pt x="1121316" y="1775772"/>
                </a:cubicBezTo>
                <a:cubicBezTo>
                  <a:pt x="1121221" y="1773385"/>
                  <a:pt x="1120171" y="1775295"/>
                  <a:pt x="1119693" y="1777332"/>
                </a:cubicBezTo>
                <a:cubicBezTo>
                  <a:pt x="1119312" y="1778987"/>
                  <a:pt x="1119630" y="1780800"/>
                  <a:pt x="1119630" y="1782551"/>
                </a:cubicBezTo>
                <a:cubicBezTo>
                  <a:pt x="1121508" y="1781246"/>
                  <a:pt x="1124403" y="1780291"/>
                  <a:pt x="1124977" y="1778573"/>
                </a:cubicBezTo>
                <a:cubicBezTo>
                  <a:pt x="1125613" y="1776600"/>
                  <a:pt x="1124181" y="1773958"/>
                  <a:pt x="1121316" y="1775772"/>
                </a:cubicBezTo>
                <a:cubicBezTo>
                  <a:pt x="1112469" y="1779527"/>
                  <a:pt x="1103654" y="1769407"/>
                  <a:pt x="1100853" y="1786752"/>
                </a:cubicBezTo>
                <a:cubicBezTo>
                  <a:pt x="1100853" y="1786847"/>
                  <a:pt x="1093374" y="1784333"/>
                  <a:pt x="1091561" y="1785765"/>
                </a:cubicBezTo>
                <a:cubicBezTo>
                  <a:pt x="1082363" y="1793053"/>
                  <a:pt x="1068901" y="1798208"/>
                  <a:pt x="1074312" y="1814694"/>
                </a:cubicBezTo>
                <a:cubicBezTo>
                  <a:pt x="1074853" y="1816349"/>
                  <a:pt x="1070907" y="1819467"/>
                  <a:pt x="1069061" y="1821886"/>
                </a:cubicBezTo>
                <a:cubicBezTo>
                  <a:pt x="1067183" y="1819499"/>
                  <a:pt x="1064892" y="1817303"/>
                  <a:pt x="1063491" y="1814630"/>
                </a:cubicBezTo>
                <a:cubicBezTo>
                  <a:pt x="1061996" y="1811734"/>
                  <a:pt x="1061328" y="1808424"/>
                  <a:pt x="1060277" y="1805305"/>
                </a:cubicBezTo>
                <a:cubicBezTo>
                  <a:pt x="1058304" y="1807278"/>
                  <a:pt x="1056044" y="1809093"/>
                  <a:pt x="1054357" y="1811288"/>
                </a:cubicBezTo>
                <a:cubicBezTo>
                  <a:pt x="1047229" y="1820709"/>
                  <a:pt x="1035549" y="1825737"/>
                  <a:pt x="1023551" y="1824273"/>
                </a:cubicBezTo>
                <a:cubicBezTo>
                  <a:pt x="1022215" y="1824114"/>
                  <a:pt x="1020910" y="1823764"/>
                  <a:pt x="1019573" y="1823477"/>
                </a:cubicBezTo>
                <a:cubicBezTo>
                  <a:pt x="1017473" y="1836875"/>
                  <a:pt x="1011553" y="1835475"/>
                  <a:pt x="1003916" y="1827519"/>
                </a:cubicBezTo>
                <a:lnTo>
                  <a:pt x="982498" y="1832420"/>
                </a:lnTo>
                <a:cubicBezTo>
                  <a:pt x="978838" y="1836907"/>
                  <a:pt x="974732" y="1839772"/>
                  <a:pt x="968241" y="1839167"/>
                </a:cubicBezTo>
                <a:cubicBezTo>
                  <a:pt x="966395" y="1838976"/>
                  <a:pt x="961971" y="1843845"/>
                  <a:pt x="962385" y="1845373"/>
                </a:cubicBezTo>
                <a:cubicBezTo>
                  <a:pt x="967413" y="1863799"/>
                  <a:pt x="944626" y="1867777"/>
                  <a:pt x="943449" y="1882703"/>
                </a:cubicBezTo>
                <a:cubicBezTo>
                  <a:pt x="942112" y="1882098"/>
                  <a:pt x="940203" y="1881875"/>
                  <a:pt x="939599" y="1880857"/>
                </a:cubicBezTo>
                <a:cubicBezTo>
                  <a:pt x="938166" y="1878438"/>
                  <a:pt x="936320" y="1875542"/>
                  <a:pt x="936512" y="1872996"/>
                </a:cubicBezTo>
                <a:cubicBezTo>
                  <a:pt x="936957" y="1866854"/>
                  <a:pt x="938675" y="1860808"/>
                  <a:pt x="939407" y="1854633"/>
                </a:cubicBezTo>
                <a:cubicBezTo>
                  <a:pt x="939567" y="1853265"/>
                  <a:pt x="937752" y="1851642"/>
                  <a:pt x="936861" y="1850146"/>
                </a:cubicBezTo>
                <a:cubicBezTo>
                  <a:pt x="935525" y="1851388"/>
                  <a:pt x="933902" y="1852438"/>
                  <a:pt x="932947" y="1853933"/>
                </a:cubicBezTo>
                <a:cubicBezTo>
                  <a:pt x="930147" y="1858357"/>
                  <a:pt x="928078" y="1863322"/>
                  <a:pt x="924831" y="1867363"/>
                </a:cubicBezTo>
                <a:cubicBezTo>
                  <a:pt x="919581" y="1873983"/>
                  <a:pt x="912643" y="1874715"/>
                  <a:pt x="905800" y="1869623"/>
                </a:cubicBezTo>
                <a:cubicBezTo>
                  <a:pt x="899850" y="1865199"/>
                  <a:pt x="899244" y="1861508"/>
                  <a:pt x="903891" y="1853774"/>
                </a:cubicBezTo>
                <a:cubicBezTo>
                  <a:pt x="910447" y="1842890"/>
                  <a:pt x="913057" y="1829556"/>
                  <a:pt x="916812" y="1817112"/>
                </a:cubicBezTo>
                <a:cubicBezTo>
                  <a:pt x="917321" y="1815426"/>
                  <a:pt x="914775" y="1810970"/>
                  <a:pt x="913502" y="1810906"/>
                </a:cubicBezTo>
                <a:cubicBezTo>
                  <a:pt x="895140" y="1810047"/>
                  <a:pt x="916652" y="1802282"/>
                  <a:pt x="913439" y="1795376"/>
                </a:cubicBezTo>
                <a:cubicBezTo>
                  <a:pt x="913439" y="1795344"/>
                  <a:pt x="911115" y="1798622"/>
                  <a:pt x="911625" y="1799163"/>
                </a:cubicBezTo>
                <a:cubicBezTo>
                  <a:pt x="913852" y="1801486"/>
                  <a:pt x="916907" y="1803014"/>
                  <a:pt x="919644" y="1804828"/>
                </a:cubicBezTo>
                <a:cubicBezTo>
                  <a:pt x="920630" y="1802728"/>
                  <a:pt x="922922" y="1800150"/>
                  <a:pt x="922349" y="1798686"/>
                </a:cubicBezTo>
                <a:cubicBezTo>
                  <a:pt x="921395" y="1796235"/>
                  <a:pt x="918594" y="1794517"/>
                  <a:pt x="913407" y="1795408"/>
                </a:cubicBezTo>
                <a:cubicBezTo>
                  <a:pt x="907774" y="1798304"/>
                  <a:pt x="903064" y="1795249"/>
                  <a:pt x="900867" y="1796522"/>
                </a:cubicBezTo>
                <a:cubicBezTo>
                  <a:pt x="896635" y="1798972"/>
                  <a:pt x="891130" y="1802823"/>
                  <a:pt x="896221" y="1809761"/>
                </a:cubicBezTo>
                <a:cubicBezTo>
                  <a:pt x="898195" y="1812466"/>
                  <a:pt x="899467" y="1816030"/>
                  <a:pt x="899913" y="1819372"/>
                </a:cubicBezTo>
                <a:cubicBezTo>
                  <a:pt x="900231" y="1821727"/>
                  <a:pt x="898672" y="1824368"/>
                  <a:pt x="897940" y="1826882"/>
                </a:cubicBezTo>
                <a:cubicBezTo>
                  <a:pt x="895966" y="1825323"/>
                  <a:pt x="893834" y="1823891"/>
                  <a:pt x="892020" y="1822172"/>
                </a:cubicBezTo>
                <a:cubicBezTo>
                  <a:pt x="890747" y="1820963"/>
                  <a:pt x="889507" y="1819467"/>
                  <a:pt x="888933" y="1817844"/>
                </a:cubicBezTo>
                <a:cubicBezTo>
                  <a:pt x="887342" y="1813421"/>
                  <a:pt x="892594" y="1805178"/>
                  <a:pt x="883205" y="1805369"/>
                </a:cubicBezTo>
                <a:cubicBezTo>
                  <a:pt x="878368" y="1805465"/>
                  <a:pt x="872989" y="1808265"/>
                  <a:pt x="869043" y="1811320"/>
                </a:cubicBezTo>
                <a:cubicBezTo>
                  <a:pt x="866879" y="1813007"/>
                  <a:pt x="866592" y="1817812"/>
                  <a:pt x="866466" y="1821249"/>
                </a:cubicBezTo>
                <a:cubicBezTo>
                  <a:pt x="866147" y="1830606"/>
                  <a:pt x="866783" y="1840026"/>
                  <a:pt x="866052" y="1849351"/>
                </a:cubicBezTo>
                <a:cubicBezTo>
                  <a:pt x="865892" y="1851610"/>
                  <a:pt x="861946" y="1853583"/>
                  <a:pt x="859750" y="1855684"/>
                </a:cubicBezTo>
                <a:cubicBezTo>
                  <a:pt x="858191" y="1853870"/>
                  <a:pt x="855263" y="1851992"/>
                  <a:pt x="855327" y="1850273"/>
                </a:cubicBezTo>
                <a:cubicBezTo>
                  <a:pt x="855709" y="1842763"/>
                  <a:pt x="854594" y="1839453"/>
                  <a:pt x="845270" y="1838212"/>
                </a:cubicBezTo>
                <a:cubicBezTo>
                  <a:pt x="833463" y="1836621"/>
                  <a:pt x="833272" y="1833279"/>
                  <a:pt x="836869" y="1820167"/>
                </a:cubicBezTo>
                <a:cubicBezTo>
                  <a:pt x="837632" y="1817367"/>
                  <a:pt x="836901" y="1811957"/>
                  <a:pt x="835150" y="1811002"/>
                </a:cubicBezTo>
                <a:cubicBezTo>
                  <a:pt x="829962" y="1808233"/>
                  <a:pt x="822038" y="1804001"/>
                  <a:pt x="818538" y="1806069"/>
                </a:cubicBezTo>
                <a:cubicBezTo>
                  <a:pt x="811790" y="1810047"/>
                  <a:pt x="811918" y="1811320"/>
                  <a:pt x="809435" y="1802568"/>
                </a:cubicBezTo>
                <a:cubicBezTo>
                  <a:pt x="806795" y="1793276"/>
                  <a:pt x="799092" y="1785383"/>
                  <a:pt x="793587" y="1776886"/>
                </a:cubicBezTo>
                <a:cubicBezTo>
                  <a:pt x="784771" y="1782774"/>
                  <a:pt x="775160" y="1787770"/>
                  <a:pt x="767427" y="1794803"/>
                </a:cubicBezTo>
                <a:cubicBezTo>
                  <a:pt x="762494" y="1799291"/>
                  <a:pt x="763736" y="1805878"/>
                  <a:pt x="768732" y="1811893"/>
                </a:cubicBezTo>
                <a:cubicBezTo>
                  <a:pt x="773697" y="1817876"/>
                  <a:pt x="770705" y="1820581"/>
                  <a:pt x="763131" y="1822172"/>
                </a:cubicBezTo>
                <a:cubicBezTo>
                  <a:pt x="748937" y="1825164"/>
                  <a:pt x="743145" y="1811575"/>
                  <a:pt x="732197" y="1808042"/>
                </a:cubicBezTo>
                <a:cubicBezTo>
                  <a:pt x="724973" y="1805719"/>
                  <a:pt x="719627" y="1798081"/>
                  <a:pt x="712785" y="1793880"/>
                </a:cubicBezTo>
                <a:cubicBezTo>
                  <a:pt x="704956" y="1789075"/>
                  <a:pt x="710493" y="1782137"/>
                  <a:pt x="708807" y="1776472"/>
                </a:cubicBezTo>
                <a:cubicBezTo>
                  <a:pt x="707788" y="1772940"/>
                  <a:pt x="706769" y="1769376"/>
                  <a:pt x="705783" y="1765811"/>
                </a:cubicBezTo>
                <a:cubicBezTo>
                  <a:pt x="708997" y="1766989"/>
                  <a:pt x="712434" y="1767752"/>
                  <a:pt x="715331" y="1769439"/>
                </a:cubicBezTo>
                <a:cubicBezTo>
                  <a:pt x="720073" y="1772208"/>
                  <a:pt x="725578" y="1772844"/>
                  <a:pt x="725132" y="1766639"/>
                </a:cubicBezTo>
                <a:cubicBezTo>
                  <a:pt x="724751" y="1761483"/>
                  <a:pt x="735603" y="1759383"/>
                  <a:pt x="727774" y="1753495"/>
                </a:cubicBezTo>
                <a:cubicBezTo>
                  <a:pt x="724814" y="1751267"/>
                  <a:pt x="722682" y="1747958"/>
                  <a:pt x="719722" y="1745666"/>
                </a:cubicBezTo>
                <a:cubicBezTo>
                  <a:pt x="713866" y="1741179"/>
                  <a:pt x="715044" y="1746812"/>
                  <a:pt x="714471" y="1749644"/>
                </a:cubicBezTo>
                <a:cubicBezTo>
                  <a:pt x="713102" y="1756391"/>
                  <a:pt x="709730" y="1753877"/>
                  <a:pt x="708043" y="1750472"/>
                </a:cubicBezTo>
                <a:cubicBezTo>
                  <a:pt x="705752" y="1745857"/>
                  <a:pt x="705465" y="1740192"/>
                  <a:pt x="702982" y="1735737"/>
                </a:cubicBezTo>
                <a:cubicBezTo>
                  <a:pt x="701041" y="1732236"/>
                  <a:pt x="697032" y="1729913"/>
                  <a:pt x="693944" y="1727049"/>
                </a:cubicBezTo>
                <a:cubicBezTo>
                  <a:pt x="693276" y="1730517"/>
                  <a:pt x="692735" y="1734018"/>
                  <a:pt x="691908" y="1737455"/>
                </a:cubicBezTo>
                <a:cubicBezTo>
                  <a:pt x="691525" y="1739110"/>
                  <a:pt x="690635" y="1740670"/>
                  <a:pt x="689966" y="1742261"/>
                </a:cubicBezTo>
                <a:cubicBezTo>
                  <a:pt x="688629" y="1741497"/>
                  <a:pt x="687134" y="1740892"/>
                  <a:pt x="686020" y="1739906"/>
                </a:cubicBezTo>
                <a:cubicBezTo>
                  <a:pt x="678446" y="1733127"/>
                  <a:pt x="678032" y="1726317"/>
                  <a:pt x="685066" y="1718488"/>
                </a:cubicBezTo>
                <a:cubicBezTo>
                  <a:pt x="686306" y="1717119"/>
                  <a:pt x="683951" y="1712473"/>
                  <a:pt x="683251" y="1709323"/>
                </a:cubicBezTo>
                <a:cubicBezTo>
                  <a:pt x="672049" y="1712632"/>
                  <a:pt x="667657" y="1701303"/>
                  <a:pt x="659638" y="1698534"/>
                </a:cubicBezTo>
                <a:cubicBezTo>
                  <a:pt x="652350" y="1696020"/>
                  <a:pt x="643088" y="1699998"/>
                  <a:pt x="636819" y="1692424"/>
                </a:cubicBezTo>
                <a:cubicBezTo>
                  <a:pt x="634560" y="1694460"/>
                  <a:pt x="631600" y="1696147"/>
                  <a:pt x="630263" y="1698661"/>
                </a:cubicBezTo>
                <a:cubicBezTo>
                  <a:pt x="629118" y="1700889"/>
                  <a:pt x="630932" y="1705217"/>
                  <a:pt x="629499" y="1706617"/>
                </a:cubicBezTo>
                <a:cubicBezTo>
                  <a:pt x="624885" y="1711168"/>
                  <a:pt x="619379" y="1714764"/>
                  <a:pt x="614224" y="1718743"/>
                </a:cubicBezTo>
                <a:cubicBezTo>
                  <a:pt x="619411" y="1722052"/>
                  <a:pt x="624853" y="1725076"/>
                  <a:pt x="629595" y="1728926"/>
                </a:cubicBezTo>
                <a:cubicBezTo>
                  <a:pt x="630550" y="1729722"/>
                  <a:pt x="629722" y="1735069"/>
                  <a:pt x="628226" y="1736023"/>
                </a:cubicBezTo>
                <a:cubicBezTo>
                  <a:pt x="624185" y="1738601"/>
                  <a:pt x="616547" y="1742675"/>
                  <a:pt x="615274" y="1741370"/>
                </a:cubicBezTo>
                <a:cubicBezTo>
                  <a:pt x="607859" y="1733700"/>
                  <a:pt x="606809" y="1743598"/>
                  <a:pt x="602862" y="1744839"/>
                </a:cubicBezTo>
                <a:cubicBezTo>
                  <a:pt x="597866" y="1746398"/>
                  <a:pt x="592742" y="1747862"/>
                  <a:pt x="587555" y="1748562"/>
                </a:cubicBezTo>
                <a:cubicBezTo>
                  <a:pt x="577880" y="1749899"/>
                  <a:pt x="568428" y="1747544"/>
                  <a:pt x="558531" y="1753558"/>
                </a:cubicBezTo>
                <a:cubicBezTo>
                  <a:pt x="551307" y="1757950"/>
                  <a:pt x="541313" y="1754259"/>
                  <a:pt x="534057" y="1746048"/>
                </a:cubicBezTo>
                <a:cubicBezTo>
                  <a:pt x="528011" y="1739206"/>
                  <a:pt x="529061" y="1725394"/>
                  <a:pt x="514867" y="1725362"/>
                </a:cubicBezTo>
                <a:cubicBezTo>
                  <a:pt x="513881" y="1725362"/>
                  <a:pt x="512226" y="1713905"/>
                  <a:pt x="512130" y="1707763"/>
                </a:cubicBezTo>
                <a:cubicBezTo>
                  <a:pt x="512035" y="1701207"/>
                  <a:pt x="511271" y="1697452"/>
                  <a:pt x="503156" y="1697802"/>
                </a:cubicBezTo>
                <a:cubicBezTo>
                  <a:pt x="494754" y="1698152"/>
                  <a:pt x="491731" y="1692201"/>
                  <a:pt x="488962" y="1684499"/>
                </a:cubicBezTo>
                <a:cubicBezTo>
                  <a:pt x="486511" y="1677625"/>
                  <a:pt x="478810" y="1671929"/>
                  <a:pt x="470981" y="1675939"/>
                </a:cubicBezTo>
                <a:cubicBezTo>
                  <a:pt x="464075" y="1679503"/>
                  <a:pt x="458920" y="1685040"/>
                  <a:pt x="452905" y="1675588"/>
                </a:cubicBezTo>
                <a:cubicBezTo>
                  <a:pt x="445999" y="1687777"/>
                  <a:pt x="438425" y="1678134"/>
                  <a:pt x="432473" y="1675143"/>
                </a:cubicBezTo>
                <a:cubicBezTo>
                  <a:pt x="426236" y="1671992"/>
                  <a:pt x="420984" y="1666200"/>
                  <a:pt x="416561" y="1660567"/>
                </a:cubicBezTo>
                <a:cubicBezTo>
                  <a:pt x="414842" y="1658371"/>
                  <a:pt x="416561" y="1653438"/>
                  <a:pt x="416720" y="1649747"/>
                </a:cubicBezTo>
                <a:cubicBezTo>
                  <a:pt x="419362" y="1650829"/>
                  <a:pt x="422449" y="1653375"/>
                  <a:pt x="424613" y="1652738"/>
                </a:cubicBezTo>
                <a:cubicBezTo>
                  <a:pt x="436228" y="1649301"/>
                  <a:pt x="447686" y="1645164"/>
                  <a:pt x="459047" y="1640963"/>
                </a:cubicBezTo>
                <a:cubicBezTo>
                  <a:pt x="460192" y="1640550"/>
                  <a:pt x="461052" y="1638004"/>
                  <a:pt x="461179" y="1636380"/>
                </a:cubicBezTo>
                <a:cubicBezTo>
                  <a:pt x="461593" y="1631447"/>
                  <a:pt x="452173" y="1626897"/>
                  <a:pt x="461593" y="1621264"/>
                </a:cubicBezTo>
                <a:cubicBezTo>
                  <a:pt x="466240" y="1618495"/>
                  <a:pt x="468944" y="1612512"/>
                  <a:pt x="482979" y="1616649"/>
                </a:cubicBezTo>
                <a:cubicBezTo>
                  <a:pt x="495104" y="1623842"/>
                  <a:pt x="500578" y="1620786"/>
                  <a:pt x="500164" y="1619068"/>
                </a:cubicBezTo>
                <a:cubicBezTo>
                  <a:pt x="499018" y="1614008"/>
                  <a:pt x="497205" y="1606879"/>
                  <a:pt x="488707" y="1611430"/>
                </a:cubicBezTo>
                <a:cubicBezTo>
                  <a:pt x="487657" y="1612003"/>
                  <a:pt x="485588" y="1612321"/>
                  <a:pt x="484920" y="1611716"/>
                </a:cubicBezTo>
                <a:cubicBezTo>
                  <a:pt x="480942" y="1608120"/>
                  <a:pt x="475819" y="1604174"/>
                  <a:pt x="473177" y="1611016"/>
                </a:cubicBezTo>
                <a:cubicBezTo>
                  <a:pt x="471999" y="1614040"/>
                  <a:pt x="476996" y="1620468"/>
                  <a:pt x="480561" y="1623905"/>
                </a:cubicBezTo>
                <a:cubicBezTo>
                  <a:pt x="482597" y="1625847"/>
                  <a:pt x="487466" y="1624828"/>
                  <a:pt x="482948" y="1616681"/>
                </a:cubicBezTo>
                <a:cubicBezTo>
                  <a:pt x="472127" y="1602965"/>
                  <a:pt x="474450" y="1594467"/>
                  <a:pt x="465412" y="1597268"/>
                </a:cubicBezTo>
                <a:cubicBezTo>
                  <a:pt x="459652" y="1599050"/>
                  <a:pt x="454719" y="1603538"/>
                  <a:pt x="447877" y="1602551"/>
                </a:cubicBezTo>
                <a:cubicBezTo>
                  <a:pt x="447113" y="1602423"/>
                  <a:pt x="445999" y="1604683"/>
                  <a:pt x="445044" y="1605861"/>
                </a:cubicBezTo>
                <a:cubicBezTo>
                  <a:pt x="446635" y="1606593"/>
                  <a:pt x="448163" y="1607802"/>
                  <a:pt x="449786" y="1607929"/>
                </a:cubicBezTo>
                <a:cubicBezTo>
                  <a:pt x="456851" y="1608470"/>
                  <a:pt x="457201" y="1613308"/>
                  <a:pt x="454400" y="1617254"/>
                </a:cubicBezTo>
                <a:cubicBezTo>
                  <a:pt x="451504" y="1621296"/>
                  <a:pt x="448004" y="1627565"/>
                  <a:pt x="441161" y="1624255"/>
                </a:cubicBezTo>
                <a:cubicBezTo>
                  <a:pt x="435656" y="1621614"/>
                  <a:pt x="429832" y="1618591"/>
                  <a:pt x="425758" y="1614231"/>
                </a:cubicBezTo>
                <a:cubicBezTo>
                  <a:pt x="420730" y="1608820"/>
                  <a:pt x="415288" y="1606975"/>
                  <a:pt x="408541" y="1608025"/>
                </a:cubicBezTo>
                <a:cubicBezTo>
                  <a:pt x="394920" y="1610157"/>
                  <a:pt x="389669" y="1601883"/>
                  <a:pt x="384864" y="1591062"/>
                </a:cubicBezTo>
                <a:cubicBezTo>
                  <a:pt x="382031" y="1584697"/>
                  <a:pt x="385723" y="1585366"/>
                  <a:pt x="388842" y="1585589"/>
                </a:cubicBezTo>
                <a:cubicBezTo>
                  <a:pt x="397498" y="1586193"/>
                  <a:pt x="402685" y="1582342"/>
                  <a:pt x="405041" y="1574227"/>
                </a:cubicBezTo>
                <a:cubicBezTo>
                  <a:pt x="414238" y="1575246"/>
                  <a:pt x="422513" y="1575277"/>
                  <a:pt x="424931" y="1563184"/>
                </a:cubicBezTo>
                <a:cubicBezTo>
                  <a:pt x="425408" y="1560797"/>
                  <a:pt x="430310" y="1559270"/>
                  <a:pt x="447240" y="1569485"/>
                </a:cubicBezTo>
                <a:cubicBezTo>
                  <a:pt x="460988" y="1568721"/>
                  <a:pt x="451027" y="1557869"/>
                  <a:pt x="438679" y="1557487"/>
                </a:cubicBezTo>
                <a:cubicBezTo>
                  <a:pt x="436866" y="1557424"/>
                  <a:pt x="434447" y="1558760"/>
                  <a:pt x="433333" y="1560256"/>
                </a:cubicBezTo>
                <a:cubicBezTo>
                  <a:pt x="432442" y="1561433"/>
                  <a:pt x="432378" y="1564743"/>
                  <a:pt x="433269" y="1565507"/>
                </a:cubicBezTo>
                <a:cubicBezTo>
                  <a:pt x="441384" y="1572254"/>
                  <a:pt x="449786" y="1578651"/>
                  <a:pt x="458220" y="1584984"/>
                </a:cubicBezTo>
                <a:cubicBezTo>
                  <a:pt x="458347" y="1585079"/>
                  <a:pt x="460224" y="1582820"/>
                  <a:pt x="447209" y="1569517"/>
                </a:cubicBezTo>
                <a:cubicBezTo>
                  <a:pt x="432601" y="1552586"/>
                  <a:pt x="435656" y="1546030"/>
                  <a:pt x="426363" y="1545999"/>
                </a:cubicBezTo>
                <a:cubicBezTo>
                  <a:pt x="418725" y="1545967"/>
                  <a:pt x="419330" y="1546030"/>
                  <a:pt x="415957" y="1556946"/>
                </a:cubicBezTo>
                <a:cubicBezTo>
                  <a:pt x="414015" y="1563248"/>
                  <a:pt x="408796" y="1568531"/>
                  <a:pt x="405041" y="1574259"/>
                </a:cubicBezTo>
                <a:cubicBezTo>
                  <a:pt x="395620" y="1571936"/>
                  <a:pt x="379295" y="1561052"/>
                  <a:pt x="371275" y="1551759"/>
                </a:cubicBezTo>
                <a:cubicBezTo>
                  <a:pt x="374075" y="1551759"/>
                  <a:pt x="376940" y="1551441"/>
                  <a:pt x="379708" y="1551823"/>
                </a:cubicBezTo>
                <a:cubicBezTo>
                  <a:pt x="392024" y="1553573"/>
                  <a:pt x="395652" y="1551122"/>
                  <a:pt x="393552" y="1541257"/>
                </a:cubicBezTo>
                <a:cubicBezTo>
                  <a:pt x="393011" y="1538774"/>
                  <a:pt x="389510" y="1535274"/>
                  <a:pt x="387219" y="1535147"/>
                </a:cubicBezTo>
                <a:cubicBezTo>
                  <a:pt x="374298" y="1534510"/>
                  <a:pt x="365897" y="1526649"/>
                  <a:pt x="357463" y="1518375"/>
                </a:cubicBezTo>
                <a:cubicBezTo>
                  <a:pt x="354980" y="1515924"/>
                  <a:pt x="351893" y="1513792"/>
                  <a:pt x="348711" y="1512456"/>
                </a:cubicBezTo>
                <a:cubicBezTo>
                  <a:pt x="334740" y="1506632"/>
                  <a:pt x="329394" y="1506855"/>
                  <a:pt x="317141" y="1513060"/>
                </a:cubicBezTo>
                <a:cubicBezTo>
                  <a:pt x="309376" y="1516975"/>
                  <a:pt x="300624" y="1519775"/>
                  <a:pt x="294259" y="1525313"/>
                </a:cubicBezTo>
                <a:cubicBezTo>
                  <a:pt x="288180" y="1530596"/>
                  <a:pt x="281815" y="1529959"/>
                  <a:pt x="276151" y="1528782"/>
                </a:cubicBezTo>
                <a:cubicBezTo>
                  <a:pt x="270868" y="1527668"/>
                  <a:pt x="261161" y="1528368"/>
                  <a:pt x="268577" y="1515065"/>
                </a:cubicBezTo>
                <a:cubicBezTo>
                  <a:pt x="274178" y="1505040"/>
                  <a:pt x="273859" y="1492438"/>
                  <a:pt x="286971" y="1486519"/>
                </a:cubicBezTo>
                <a:cubicBezTo>
                  <a:pt x="293877" y="1483400"/>
                  <a:pt x="294864" y="1477449"/>
                  <a:pt x="288180" y="1471052"/>
                </a:cubicBezTo>
                <a:cubicBezTo>
                  <a:pt x="283853" y="1466915"/>
                  <a:pt x="280861" y="1461123"/>
                  <a:pt x="278156" y="1455648"/>
                </a:cubicBezTo>
                <a:cubicBezTo>
                  <a:pt x="272523" y="1444160"/>
                  <a:pt x="274814" y="1440755"/>
                  <a:pt x="287926" y="1439164"/>
                </a:cubicBezTo>
                <a:cubicBezTo>
                  <a:pt x="291363" y="1438750"/>
                  <a:pt x="294673" y="1437413"/>
                  <a:pt x="298046" y="1436522"/>
                </a:cubicBezTo>
                <a:cubicBezTo>
                  <a:pt x="296137" y="1432671"/>
                  <a:pt x="294959" y="1428057"/>
                  <a:pt x="292095" y="1425097"/>
                </a:cubicBezTo>
                <a:cubicBezTo>
                  <a:pt x="287099" y="1419910"/>
                  <a:pt x="281689" y="1414468"/>
                  <a:pt x="275356" y="1411413"/>
                </a:cubicBezTo>
                <a:cubicBezTo>
                  <a:pt x="266062" y="1406925"/>
                  <a:pt x="255847" y="1404125"/>
                  <a:pt x="245854" y="1401292"/>
                </a:cubicBezTo>
                <a:cubicBezTo>
                  <a:pt x="243021" y="1400497"/>
                  <a:pt x="239489" y="1401992"/>
                  <a:pt x="236339" y="1402692"/>
                </a:cubicBezTo>
                <a:cubicBezTo>
                  <a:pt x="235575" y="1402852"/>
                  <a:pt x="235033" y="1403997"/>
                  <a:pt x="234333" y="1404602"/>
                </a:cubicBezTo>
                <a:cubicBezTo>
                  <a:pt x="219472" y="1417364"/>
                  <a:pt x="203432" y="1425956"/>
                  <a:pt x="182618" y="1422742"/>
                </a:cubicBezTo>
                <a:cubicBezTo>
                  <a:pt x="175999" y="1421724"/>
                  <a:pt x="168425" y="1420228"/>
                  <a:pt x="161392" y="1425861"/>
                </a:cubicBezTo>
                <a:cubicBezTo>
                  <a:pt x="159355" y="1427516"/>
                  <a:pt x="150412" y="1422965"/>
                  <a:pt x="146752" y="1419210"/>
                </a:cubicBezTo>
                <a:cubicBezTo>
                  <a:pt x="144843" y="1417268"/>
                  <a:pt x="146529" y="1410235"/>
                  <a:pt x="148566" y="1406607"/>
                </a:cubicBezTo>
                <a:cubicBezTo>
                  <a:pt x="149839" y="1404347"/>
                  <a:pt x="152004" y="1397060"/>
                  <a:pt x="158305" y="1403170"/>
                </a:cubicBezTo>
                <a:cubicBezTo>
                  <a:pt x="161964" y="1406734"/>
                  <a:pt x="167120" y="1408803"/>
                  <a:pt x="171767" y="1411221"/>
                </a:cubicBezTo>
                <a:cubicBezTo>
                  <a:pt x="175490" y="1413163"/>
                  <a:pt x="179468" y="1414627"/>
                  <a:pt x="183319" y="1416313"/>
                </a:cubicBezTo>
                <a:cubicBezTo>
                  <a:pt x="184114" y="1410076"/>
                  <a:pt x="185228" y="1403838"/>
                  <a:pt x="185356" y="1397600"/>
                </a:cubicBezTo>
                <a:cubicBezTo>
                  <a:pt x="185388" y="1396550"/>
                  <a:pt x="181282" y="1394705"/>
                  <a:pt x="178895" y="1394386"/>
                </a:cubicBezTo>
                <a:cubicBezTo>
                  <a:pt x="170016" y="1393209"/>
                  <a:pt x="158431" y="1398619"/>
                  <a:pt x="154963" y="1384011"/>
                </a:cubicBezTo>
                <a:cubicBezTo>
                  <a:pt x="154868" y="1383629"/>
                  <a:pt x="141724" y="1384521"/>
                  <a:pt x="141310" y="1386367"/>
                </a:cubicBezTo>
                <a:cubicBezTo>
                  <a:pt x="138923" y="1396614"/>
                  <a:pt x="131350" y="1405238"/>
                  <a:pt x="123711" y="1404379"/>
                </a:cubicBezTo>
                <a:cubicBezTo>
                  <a:pt x="116233" y="1403520"/>
                  <a:pt x="109613" y="1393686"/>
                  <a:pt x="103089" y="1387321"/>
                </a:cubicBezTo>
                <a:cubicBezTo>
                  <a:pt x="101593" y="1385857"/>
                  <a:pt x="100766" y="1381020"/>
                  <a:pt x="101784" y="1380097"/>
                </a:cubicBezTo>
                <a:cubicBezTo>
                  <a:pt x="110981" y="1371600"/>
                  <a:pt x="105794" y="1360811"/>
                  <a:pt x="106748" y="1351137"/>
                </a:cubicBezTo>
                <a:cubicBezTo>
                  <a:pt x="107671" y="1341812"/>
                  <a:pt x="103216" y="1329146"/>
                  <a:pt x="120688" y="1332392"/>
                </a:cubicBezTo>
                <a:cubicBezTo>
                  <a:pt x="124475" y="1318708"/>
                  <a:pt x="142870" y="1318326"/>
                  <a:pt x="146275" y="1304259"/>
                </a:cubicBezTo>
                <a:cubicBezTo>
                  <a:pt x="164447" y="1304991"/>
                  <a:pt x="164702" y="1305182"/>
                  <a:pt x="163142" y="1319758"/>
                </a:cubicBezTo>
                <a:cubicBezTo>
                  <a:pt x="162951" y="1321508"/>
                  <a:pt x="163110" y="1323831"/>
                  <a:pt x="162092" y="1324850"/>
                </a:cubicBezTo>
                <a:cubicBezTo>
                  <a:pt x="153213" y="1333665"/>
                  <a:pt x="161933" y="1331246"/>
                  <a:pt x="166547" y="1332519"/>
                </a:cubicBezTo>
                <a:cubicBezTo>
                  <a:pt x="177909" y="1335638"/>
                  <a:pt x="182491" y="1321667"/>
                  <a:pt x="189843" y="1321922"/>
                </a:cubicBezTo>
                <a:cubicBezTo>
                  <a:pt x="205755" y="1322495"/>
                  <a:pt x="202541" y="1313043"/>
                  <a:pt x="205468" y="1301236"/>
                </a:cubicBezTo>
                <a:cubicBezTo>
                  <a:pt x="206646" y="1299231"/>
                  <a:pt x="204609" y="1300440"/>
                  <a:pt x="202573" y="1301649"/>
                </a:cubicBezTo>
                <a:cubicBezTo>
                  <a:pt x="203432" y="1302509"/>
                  <a:pt x="204546" y="1304291"/>
                  <a:pt x="205151" y="1304132"/>
                </a:cubicBezTo>
                <a:cubicBezTo>
                  <a:pt x="207951" y="1303368"/>
                  <a:pt x="210624" y="1302095"/>
                  <a:pt x="213329" y="1300981"/>
                </a:cubicBezTo>
                <a:cubicBezTo>
                  <a:pt x="211897" y="1300185"/>
                  <a:pt x="210497" y="1299422"/>
                  <a:pt x="205436" y="1301267"/>
                </a:cubicBezTo>
                <a:cubicBezTo>
                  <a:pt x="199772" y="1304291"/>
                  <a:pt x="194680" y="1304800"/>
                  <a:pt x="194553" y="1304227"/>
                </a:cubicBezTo>
                <a:cubicBezTo>
                  <a:pt x="191593" y="1290479"/>
                  <a:pt x="180741" y="1292039"/>
                  <a:pt x="171671" y="1293566"/>
                </a:cubicBezTo>
                <a:cubicBezTo>
                  <a:pt x="167343" y="1294298"/>
                  <a:pt x="163556" y="1303272"/>
                  <a:pt x="163015" y="1291084"/>
                </a:cubicBezTo>
                <a:cubicBezTo>
                  <a:pt x="162792" y="1286214"/>
                  <a:pt x="161009" y="1281409"/>
                  <a:pt x="159928" y="1276572"/>
                </a:cubicBezTo>
                <a:cubicBezTo>
                  <a:pt x="157254" y="1281027"/>
                  <a:pt x="155281" y="1286183"/>
                  <a:pt x="151717" y="1289747"/>
                </a:cubicBezTo>
                <a:cubicBezTo>
                  <a:pt x="147452" y="1294044"/>
                  <a:pt x="145352" y="1298403"/>
                  <a:pt x="146275" y="1304291"/>
                </a:cubicBezTo>
                <a:cubicBezTo>
                  <a:pt x="140387" y="1305118"/>
                  <a:pt x="136568" y="1302127"/>
                  <a:pt x="131795" y="1298817"/>
                </a:cubicBezTo>
                <a:cubicBezTo>
                  <a:pt x="118206" y="1289429"/>
                  <a:pt x="104489" y="1279595"/>
                  <a:pt x="86126" y="1281504"/>
                </a:cubicBezTo>
                <a:cubicBezTo>
                  <a:pt x="81416" y="1281982"/>
                  <a:pt x="75911" y="1279499"/>
                  <a:pt x="71487" y="1277049"/>
                </a:cubicBezTo>
                <a:cubicBezTo>
                  <a:pt x="66459" y="1274248"/>
                  <a:pt x="62321" y="1267406"/>
                  <a:pt x="57580" y="1267183"/>
                </a:cubicBezTo>
                <a:cubicBezTo>
                  <a:pt x="53824" y="1267024"/>
                  <a:pt x="49783" y="1274248"/>
                  <a:pt x="45805" y="1278131"/>
                </a:cubicBezTo>
                <a:cubicBezTo>
                  <a:pt x="44564" y="1279341"/>
                  <a:pt x="43195" y="1280391"/>
                  <a:pt x="41890" y="1281536"/>
                </a:cubicBezTo>
                <a:cubicBezTo>
                  <a:pt x="41031" y="1279118"/>
                  <a:pt x="39854" y="1276731"/>
                  <a:pt x="39440" y="1274248"/>
                </a:cubicBezTo>
                <a:cubicBezTo>
                  <a:pt x="39026" y="1271543"/>
                  <a:pt x="40299" y="1268170"/>
                  <a:pt x="39153" y="1266038"/>
                </a:cubicBezTo>
                <a:cubicBezTo>
                  <a:pt x="36798" y="1261805"/>
                  <a:pt x="33298" y="1258209"/>
                  <a:pt x="30275" y="1254326"/>
                </a:cubicBezTo>
                <a:cubicBezTo>
                  <a:pt x="27665" y="1257890"/>
                  <a:pt x="24832" y="1261296"/>
                  <a:pt x="22636" y="1265083"/>
                </a:cubicBezTo>
                <a:cubicBezTo>
                  <a:pt x="21841" y="1266451"/>
                  <a:pt x="22509" y="1268711"/>
                  <a:pt x="22509" y="1270557"/>
                </a:cubicBezTo>
                <a:cubicBezTo>
                  <a:pt x="20313" y="1269284"/>
                  <a:pt x="18086" y="1268011"/>
                  <a:pt x="15890" y="1266738"/>
                </a:cubicBezTo>
                <a:cubicBezTo>
                  <a:pt x="12898" y="1264988"/>
                  <a:pt x="12771" y="1261900"/>
                  <a:pt x="14171" y="1259005"/>
                </a:cubicBezTo>
                <a:cubicBezTo>
                  <a:pt x="18022" y="1251112"/>
                  <a:pt x="20249" y="1243124"/>
                  <a:pt x="11243" y="1236791"/>
                </a:cubicBezTo>
                <a:cubicBezTo>
                  <a:pt x="11880" y="1235200"/>
                  <a:pt x="12452" y="1233577"/>
                  <a:pt x="13184" y="1232049"/>
                </a:cubicBezTo>
                <a:cubicBezTo>
                  <a:pt x="15062" y="1228198"/>
                  <a:pt x="17035" y="1224411"/>
                  <a:pt x="18977" y="1220592"/>
                </a:cubicBezTo>
                <a:cubicBezTo>
                  <a:pt x="20154" y="1224284"/>
                  <a:pt x="21491" y="1227912"/>
                  <a:pt x="22413" y="1231635"/>
                </a:cubicBezTo>
                <a:cubicBezTo>
                  <a:pt x="22859" y="1233386"/>
                  <a:pt x="21777" y="1235741"/>
                  <a:pt x="22604" y="1237077"/>
                </a:cubicBezTo>
                <a:cubicBezTo>
                  <a:pt x="24927" y="1240801"/>
                  <a:pt x="27856" y="1244174"/>
                  <a:pt x="30561" y="1247675"/>
                </a:cubicBezTo>
                <a:cubicBezTo>
                  <a:pt x="33489" y="1244524"/>
                  <a:pt x="37148" y="1241756"/>
                  <a:pt x="39153" y="1238064"/>
                </a:cubicBezTo>
                <a:cubicBezTo>
                  <a:pt x="41349" y="1234086"/>
                  <a:pt x="35685" y="1226448"/>
                  <a:pt x="44977" y="1232304"/>
                </a:cubicBezTo>
                <a:cubicBezTo>
                  <a:pt x="44977" y="1240896"/>
                  <a:pt x="44628" y="1242806"/>
                  <a:pt x="45073" y="1244492"/>
                </a:cubicBezTo>
                <a:cubicBezTo>
                  <a:pt x="45868" y="1247484"/>
                  <a:pt x="47109" y="1250348"/>
                  <a:pt x="48191" y="1253276"/>
                </a:cubicBezTo>
                <a:cubicBezTo>
                  <a:pt x="50738" y="1250730"/>
                  <a:pt x="55033" y="1248439"/>
                  <a:pt x="55511" y="1245543"/>
                </a:cubicBezTo>
                <a:cubicBezTo>
                  <a:pt x="56466" y="1239623"/>
                  <a:pt x="55543" y="1233354"/>
                  <a:pt x="54939" y="1227244"/>
                </a:cubicBezTo>
                <a:cubicBezTo>
                  <a:pt x="54875" y="1226543"/>
                  <a:pt x="51915" y="1225461"/>
                  <a:pt x="50451" y="1225684"/>
                </a:cubicBezTo>
                <a:cubicBezTo>
                  <a:pt x="48542" y="1225939"/>
                  <a:pt x="45518" y="1227084"/>
                  <a:pt x="45264" y="1228294"/>
                </a:cubicBezTo>
                <a:cubicBezTo>
                  <a:pt x="44564" y="1231763"/>
                  <a:pt x="45009" y="1235486"/>
                  <a:pt x="45009" y="1232304"/>
                </a:cubicBezTo>
                <a:cubicBezTo>
                  <a:pt x="46982" y="1222629"/>
                  <a:pt x="48446" y="1219160"/>
                  <a:pt x="50992" y="1216932"/>
                </a:cubicBezTo>
                <a:cubicBezTo>
                  <a:pt x="56148" y="1212477"/>
                  <a:pt x="60635" y="1211968"/>
                  <a:pt x="61908" y="1220592"/>
                </a:cubicBezTo>
                <a:cubicBezTo>
                  <a:pt x="63563" y="1231922"/>
                  <a:pt x="70501" y="1242360"/>
                  <a:pt x="67668" y="1254549"/>
                </a:cubicBezTo>
                <a:cubicBezTo>
                  <a:pt x="67382" y="1255790"/>
                  <a:pt x="69228" y="1257540"/>
                  <a:pt x="70055" y="1259036"/>
                </a:cubicBezTo>
                <a:cubicBezTo>
                  <a:pt x="71073" y="1256840"/>
                  <a:pt x="72505" y="1254740"/>
                  <a:pt x="73047" y="1252449"/>
                </a:cubicBezTo>
                <a:cubicBezTo>
                  <a:pt x="73970" y="1248502"/>
                  <a:pt x="71041" y="1242806"/>
                  <a:pt x="78648" y="1242329"/>
                </a:cubicBezTo>
                <a:cubicBezTo>
                  <a:pt x="82690" y="1242074"/>
                  <a:pt x="90136" y="1244779"/>
                  <a:pt x="89500" y="1238223"/>
                </a:cubicBezTo>
                <a:cubicBezTo>
                  <a:pt x="88768" y="1230299"/>
                  <a:pt x="96565" y="1219828"/>
                  <a:pt x="84376" y="1214291"/>
                </a:cubicBezTo>
                <a:cubicBezTo>
                  <a:pt x="88768" y="1204202"/>
                  <a:pt x="95037" y="1208785"/>
                  <a:pt x="101625" y="1211650"/>
                </a:cubicBezTo>
                <a:cubicBezTo>
                  <a:pt x="106112" y="1213591"/>
                  <a:pt x="108213" y="1211681"/>
                  <a:pt x="106780" y="1207799"/>
                </a:cubicBezTo>
                <a:cubicBezTo>
                  <a:pt x="105285" y="1203757"/>
                  <a:pt x="102230" y="1200129"/>
                  <a:pt x="101498" y="1196024"/>
                </a:cubicBezTo>
                <a:cubicBezTo>
                  <a:pt x="100798" y="1192109"/>
                  <a:pt x="99397" y="1186285"/>
                  <a:pt x="107003" y="1186094"/>
                </a:cubicBezTo>
                <a:cubicBezTo>
                  <a:pt x="111713" y="1185999"/>
                  <a:pt x="113719" y="1184821"/>
                  <a:pt x="109135" y="1180461"/>
                </a:cubicBezTo>
                <a:cubicBezTo>
                  <a:pt x="99397" y="1171168"/>
                  <a:pt x="98856" y="1169864"/>
                  <a:pt x="108149" y="1164072"/>
                </a:cubicBezTo>
                <a:cubicBezTo>
                  <a:pt x="113973" y="1160475"/>
                  <a:pt x="112095" y="1156561"/>
                  <a:pt x="112255" y="1152551"/>
                </a:cubicBezTo>
                <a:cubicBezTo>
                  <a:pt x="112318" y="1151024"/>
                  <a:pt x="109740" y="1147937"/>
                  <a:pt x="108658" y="1148064"/>
                </a:cubicBezTo>
                <a:cubicBezTo>
                  <a:pt x="104744" y="1148478"/>
                  <a:pt x="100925" y="1149974"/>
                  <a:pt x="97043" y="1151024"/>
                </a:cubicBezTo>
                <a:cubicBezTo>
                  <a:pt x="98888" y="1141572"/>
                  <a:pt x="85458" y="1134539"/>
                  <a:pt x="92873" y="1124291"/>
                </a:cubicBezTo>
                <a:cubicBezTo>
                  <a:pt x="93191" y="1123845"/>
                  <a:pt x="94656" y="1124227"/>
                  <a:pt x="95610" y="1124227"/>
                </a:cubicBezTo>
                <a:cubicBezTo>
                  <a:pt x="96947" y="1126487"/>
                  <a:pt x="97902" y="1129096"/>
                  <a:pt x="99683" y="1130911"/>
                </a:cubicBezTo>
                <a:cubicBezTo>
                  <a:pt x="101561" y="1132852"/>
                  <a:pt x="106685" y="1138103"/>
                  <a:pt x="106271" y="1131738"/>
                </a:cubicBezTo>
                <a:cubicBezTo>
                  <a:pt x="105412" y="1117576"/>
                  <a:pt x="116965" y="1113216"/>
                  <a:pt x="123424" y="1104814"/>
                </a:cubicBezTo>
                <a:cubicBezTo>
                  <a:pt x="127340" y="1099754"/>
                  <a:pt x="128772" y="1105292"/>
                  <a:pt x="131444" y="1106374"/>
                </a:cubicBezTo>
                <a:cubicBezTo>
                  <a:pt x="136186" y="1108315"/>
                  <a:pt x="140546" y="1108156"/>
                  <a:pt x="140642" y="1101186"/>
                </a:cubicBezTo>
                <a:cubicBezTo>
                  <a:pt x="140706" y="1096508"/>
                  <a:pt x="140928" y="1091798"/>
                  <a:pt x="140578" y="1087152"/>
                </a:cubicBezTo>
                <a:cubicBezTo>
                  <a:pt x="140101" y="1081233"/>
                  <a:pt x="142647" y="1080023"/>
                  <a:pt x="148280" y="1078782"/>
                </a:cubicBezTo>
                <a:cubicBezTo>
                  <a:pt x="154963" y="1077286"/>
                  <a:pt x="157668" y="1068948"/>
                  <a:pt x="165815" y="1066688"/>
                </a:cubicBezTo>
                <a:cubicBezTo>
                  <a:pt x="169252" y="1065734"/>
                  <a:pt x="172626" y="1056727"/>
                  <a:pt x="179500" y="1053768"/>
                </a:cubicBezTo>
                <a:cubicBezTo>
                  <a:pt x="182587" y="1052431"/>
                  <a:pt x="184305" y="1046639"/>
                  <a:pt x="185451" y="1042566"/>
                </a:cubicBezTo>
                <a:cubicBezTo>
                  <a:pt x="186405" y="1039096"/>
                  <a:pt x="184592" y="1034736"/>
                  <a:pt x="185833" y="1031459"/>
                </a:cubicBezTo>
                <a:cubicBezTo>
                  <a:pt x="191847" y="1015292"/>
                  <a:pt x="190193" y="1015674"/>
                  <a:pt x="179309" y="1001448"/>
                </a:cubicBezTo>
                <a:cubicBezTo>
                  <a:pt x="172753" y="992887"/>
                  <a:pt x="157763" y="994319"/>
                  <a:pt x="156872" y="980412"/>
                </a:cubicBezTo>
                <a:cubicBezTo>
                  <a:pt x="156809" y="979425"/>
                  <a:pt x="152258" y="978725"/>
                  <a:pt x="149775" y="977930"/>
                </a:cubicBezTo>
                <a:cubicBezTo>
                  <a:pt x="146529" y="976880"/>
                  <a:pt x="144938" y="989036"/>
                  <a:pt x="140992" y="979171"/>
                </a:cubicBezTo>
                <a:cubicBezTo>
                  <a:pt x="140451" y="977834"/>
                  <a:pt x="144110" y="973729"/>
                  <a:pt x="146593" y="972456"/>
                </a:cubicBezTo>
                <a:cubicBezTo>
                  <a:pt x="159227" y="966027"/>
                  <a:pt x="161964" y="957944"/>
                  <a:pt x="151908" y="946964"/>
                </a:cubicBezTo>
                <a:cubicBezTo>
                  <a:pt x="166229" y="931307"/>
                  <a:pt x="149743" y="931148"/>
                  <a:pt x="141883" y="925133"/>
                </a:cubicBezTo>
                <a:cubicBezTo>
                  <a:pt x="133450" y="918672"/>
                  <a:pt x="130617" y="928251"/>
                  <a:pt x="130267" y="929906"/>
                </a:cubicBezTo>
                <a:cubicBezTo>
                  <a:pt x="128835" y="937099"/>
                  <a:pt x="129853" y="944737"/>
                  <a:pt x="129217" y="952120"/>
                </a:cubicBezTo>
                <a:cubicBezTo>
                  <a:pt x="128963" y="955175"/>
                  <a:pt x="127308" y="960108"/>
                  <a:pt x="125302" y="960649"/>
                </a:cubicBezTo>
                <a:cubicBezTo>
                  <a:pt x="119097" y="962367"/>
                  <a:pt x="120083" y="955621"/>
                  <a:pt x="117665" y="953043"/>
                </a:cubicBezTo>
                <a:cubicBezTo>
                  <a:pt x="108754" y="943527"/>
                  <a:pt x="116010" y="929461"/>
                  <a:pt x="107035" y="920582"/>
                </a:cubicBezTo>
                <a:cubicBezTo>
                  <a:pt x="106717" y="920263"/>
                  <a:pt x="108658" y="917718"/>
                  <a:pt x="109517" y="916190"/>
                </a:cubicBezTo>
                <a:cubicBezTo>
                  <a:pt x="111490" y="918068"/>
                  <a:pt x="113464" y="919977"/>
                  <a:pt x="115500" y="921791"/>
                </a:cubicBezTo>
                <a:cubicBezTo>
                  <a:pt x="117442" y="923510"/>
                  <a:pt x="119478" y="925133"/>
                  <a:pt x="121452" y="926788"/>
                </a:cubicBezTo>
                <a:cubicBezTo>
                  <a:pt x="122215" y="921473"/>
                  <a:pt x="123330" y="916190"/>
                  <a:pt x="123584" y="910875"/>
                </a:cubicBezTo>
                <a:cubicBezTo>
                  <a:pt x="123647" y="909157"/>
                  <a:pt x="121356" y="907343"/>
                  <a:pt x="120147" y="905592"/>
                </a:cubicBezTo>
                <a:cubicBezTo>
                  <a:pt x="118014" y="907184"/>
                  <a:pt x="116042" y="909220"/>
                  <a:pt x="113623" y="910239"/>
                </a:cubicBezTo>
                <a:cubicBezTo>
                  <a:pt x="112318" y="910780"/>
                  <a:pt x="110122" y="909889"/>
                  <a:pt x="108626" y="909093"/>
                </a:cubicBezTo>
                <a:cubicBezTo>
                  <a:pt x="108245" y="908902"/>
                  <a:pt x="108499" y="906197"/>
                  <a:pt x="109263" y="905370"/>
                </a:cubicBezTo>
                <a:cubicBezTo>
                  <a:pt x="112381" y="901901"/>
                  <a:pt x="116391" y="899068"/>
                  <a:pt x="118937" y="895249"/>
                </a:cubicBezTo>
                <a:cubicBezTo>
                  <a:pt x="121292" y="891749"/>
                  <a:pt x="124698" y="885416"/>
                  <a:pt x="123298" y="883538"/>
                </a:cubicBezTo>
                <a:cubicBezTo>
                  <a:pt x="116965" y="875009"/>
                  <a:pt x="124730" y="867594"/>
                  <a:pt x="125430" y="853018"/>
                </a:cubicBezTo>
                <a:cubicBezTo>
                  <a:pt x="125334" y="850631"/>
                  <a:pt x="124284" y="852509"/>
                  <a:pt x="123807" y="854577"/>
                </a:cubicBezTo>
                <a:cubicBezTo>
                  <a:pt x="123424" y="856232"/>
                  <a:pt x="123743" y="858047"/>
                  <a:pt x="123743" y="859797"/>
                </a:cubicBezTo>
                <a:cubicBezTo>
                  <a:pt x="125621" y="858492"/>
                  <a:pt x="128517" y="857537"/>
                  <a:pt x="129089" y="855819"/>
                </a:cubicBezTo>
                <a:cubicBezTo>
                  <a:pt x="129726" y="853846"/>
                  <a:pt x="128294" y="851204"/>
                  <a:pt x="125430" y="853018"/>
                </a:cubicBezTo>
                <a:cubicBezTo>
                  <a:pt x="119733" y="858937"/>
                  <a:pt x="113081" y="862534"/>
                  <a:pt x="112732" y="855309"/>
                </a:cubicBezTo>
                <a:cubicBezTo>
                  <a:pt x="112381" y="848340"/>
                  <a:pt x="109581" y="840225"/>
                  <a:pt x="117601" y="834910"/>
                </a:cubicBezTo>
                <a:cubicBezTo>
                  <a:pt x="123424" y="831059"/>
                  <a:pt x="129057" y="826986"/>
                  <a:pt x="134786" y="823008"/>
                </a:cubicBezTo>
                <a:cubicBezTo>
                  <a:pt x="126734" y="817947"/>
                  <a:pt x="129376" y="809800"/>
                  <a:pt x="129503" y="802767"/>
                </a:cubicBezTo>
                <a:cubicBezTo>
                  <a:pt x="129695" y="793729"/>
                  <a:pt x="130999" y="784723"/>
                  <a:pt x="131858" y="775685"/>
                </a:cubicBezTo>
                <a:cubicBezTo>
                  <a:pt x="147580" y="777180"/>
                  <a:pt x="135805" y="759804"/>
                  <a:pt x="145288" y="756081"/>
                </a:cubicBezTo>
                <a:cubicBezTo>
                  <a:pt x="148439" y="754839"/>
                  <a:pt x="150858" y="749079"/>
                  <a:pt x="151558" y="745038"/>
                </a:cubicBezTo>
                <a:cubicBezTo>
                  <a:pt x="152353" y="740391"/>
                  <a:pt x="154327" y="736572"/>
                  <a:pt x="143984" y="739245"/>
                </a:cubicBezTo>
                <a:cubicBezTo>
                  <a:pt x="134436" y="741728"/>
                  <a:pt x="124762" y="719419"/>
                  <a:pt x="130617" y="710030"/>
                </a:cubicBezTo>
                <a:cubicBezTo>
                  <a:pt x="133036" y="706148"/>
                  <a:pt x="139242" y="704270"/>
                  <a:pt x="144079" y="702424"/>
                </a:cubicBezTo>
                <a:cubicBezTo>
                  <a:pt x="148152" y="700865"/>
                  <a:pt x="156395" y="701024"/>
                  <a:pt x="156491" y="699815"/>
                </a:cubicBezTo>
                <a:cubicBezTo>
                  <a:pt x="157223" y="691763"/>
                  <a:pt x="156427" y="683520"/>
                  <a:pt x="155599" y="675405"/>
                </a:cubicBezTo>
                <a:cubicBezTo>
                  <a:pt x="155568" y="674992"/>
                  <a:pt x="150158" y="673973"/>
                  <a:pt x="148439" y="675087"/>
                </a:cubicBezTo>
                <a:cubicBezTo>
                  <a:pt x="143888" y="677983"/>
                  <a:pt x="140355" y="682725"/>
                  <a:pt x="135614" y="685080"/>
                </a:cubicBezTo>
                <a:cubicBezTo>
                  <a:pt x="132941" y="686416"/>
                  <a:pt x="128389" y="685080"/>
                  <a:pt x="125271" y="683648"/>
                </a:cubicBezTo>
                <a:cubicBezTo>
                  <a:pt x="124093" y="683107"/>
                  <a:pt x="123424" y="677760"/>
                  <a:pt x="124570" y="676583"/>
                </a:cubicBezTo>
                <a:cubicBezTo>
                  <a:pt x="127117" y="673941"/>
                  <a:pt x="131890" y="670154"/>
                  <a:pt x="134118" y="671013"/>
                </a:cubicBezTo>
                <a:cubicBezTo>
                  <a:pt x="143029" y="674514"/>
                  <a:pt x="144588" y="668213"/>
                  <a:pt x="146052" y="662866"/>
                </a:cubicBezTo>
                <a:cubicBezTo>
                  <a:pt x="147707" y="656979"/>
                  <a:pt x="143697" y="649786"/>
                  <a:pt x="150030" y="644694"/>
                </a:cubicBezTo>
                <a:cubicBezTo>
                  <a:pt x="150126" y="644631"/>
                  <a:pt x="147198" y="640493"/>
                  <a:pt x="147103" y="640557"/>
                </a:cubicBezTo>
                <a:cubicBezTo>
                  <a:pt x="139115" y="645522"/>
                  <a:pt x="125811" y="645458"/>
                  <a:pt x="124316" y="656374"/>
                </a:cubicBezTo>
                <a:cubicBezTo>
                  <a:pt x="122820" y="667131"/>
                  <a:pt x="119765" y="673209"/>
                  <a:pt x="108913" y="675405"/>
                </a:cubicBezTo>
                <a:cubicBezTo>
                  <a:pt x="107608" y="675660"/>
                  <a:pt x="107512" y="681929"/>
                  <a:pt x="106844" y="685398"/>
                </a:cubicBezTo>
                <a:cubicBezTo>
                  <a:pt x="97647" y="683680"/>
                  <a:pt x="93892" y="687435"/>
                  <a:pt x="95578" y="696664"/>
                </a:cubicBezTo>
                <a:cubicBezTo>
                  <a:pt x="92778" y="696664"/>
                  <a:pt x="88036" y="695709"/>
                  <a:pt x="87463" y="696823"/>
                </a:cubicBezTo>
                <a:cubicBezTo>
                  <a:pt x="84758" y="702201"/>
                  <a:pt x="82976" y="708089"/>
                  <a:pt x="81257" y="713881"/>
                </a:cubicBezTo>
                <a:cubicBezTo>
                  <a:pt x="80048" y="717955"/>
                  <a:pt x="69005" y="718400"/>
                  <a:pt x="76802" y="725879"/>
                </a:cubicBezTo>
                <a:cubicBezTo>
                  <a:pt x="77406" y="726452"/>
                  <a:pt x="77152" y="728870"/>
                  <a:pt x="76452" y="729698"/>
                </a:cubicBezTo>
                <a:cubicBezTo>
                  <a:pt x="66140" y="741982"/>
                  <a:pt x="49878" y="750034"/>
                  <a:pt x="48478" y="768842"/>
                </a:cubicBezTo>
                <a:cubicBezTo>
                  <a:pt x="48446" y="769288"/>
                  <a:pt x="45073" y="769192"/>
                  <a:pt x="43481" y="769892"/>
                </a:cubicBezTo>
                <a:cubicBezTo>
                  <a:pt x="42018" y="770529"/>
                  <a:pt x="40840" y="771834"/>
                  <a:pt x="39503" y="772852"/>
                </a:cubicBezTo>
                <a:cubicBezTo>
                  <a:pt x="41031" y="773711"/>
                  <a:pt x="42431" y="774952"/>
                  <a:pt x="44086" y="775335"/>
                </a:cubicBezTo>
                <a:cubicBezTo>
                  <a:pt x="45868" y="775780"/>
                  <a:pt x="47968" y="774984"/>
                  <a:pt x="49655" y="775525"/>
                </a:cubicBezTo>
                <a:cubicBezTo>
                  <a:pt x="56116" y="777594"/>
                  <a:pt x="59871" y="762732"/>
                  <a:pt x="65950" y="771770"/>
                </a:cubicBezTo>
                <a:cubicBezTo>
                  <a:pt x="71964" y="780745"/>
                  <a:pt x="61272" y="786186"/>
                  <a:pt x="56339" y="788541"/>
                </a:cubicBezTo>
                <a:cubicBezTo>
                  <a:pt x="37657" y="797516"/>
                  <a:pt x="43067" y="812824"/>
                  <a:pt x="47587" y="824853"/>
                </a:cubicBezTo>
                <a:cubicBezTo>
                  <a:pt x="51183" y="834337"/>
                  <a:pt x="52584" y="844298"/>
                  <a:pt x="49432" y="851236"/>
                </a:cubicBezTo>
                <a:cubicBezTo>
                  <a:pt x="45613" y="859670"/>
                  <a:pt x="43036" y="864666"/>
                  <a:pt x="48860" y="873227"/>
                </a:cubicBezTo>
                <a:cubicBezTo>
                  <a:pt x="50992" y="876378"/>
                  <a:pt x="43290" y="886434"/>
                  <a:pt x="45454" y="889298"/>
                </a:cubicBezTo>
                <a:cubicBezTo>
                  <a:pt x="53188" y="899546"/>
                  <a:pt x="49974" y="910494"/>
                  <a:pt x="50387" y="921123"/>
                </a:cubicBezTo>
                <a:cubicBezTo>
                  <a:pt x="50769" y="930956"/>
                  <a:pt x="52233" y="941077"/>
                  <a:pt x="45105" y="949892"/>
                </a:cubicBezTo>
                <a:cubicBezTo>
                  <a:pt x="43163" y="952311"/>
                  <a:pt x="43641" y="956703"/>
                  <a:pt x="43004" y="960203"/>
                </a:cubicBezTo>
                <a:cubicBezTo>
                  <a:pt x="41031" y="956957"/>
                  <a:pt x="39026" y="953711"/>
                  <a:pt x="37053" y="950433"/>
                </a:cubicBezTo>
                <a:cubicBezTo>
                  <a:pt x="33011" y="943814"/>
                  <a:pt x="26614" y="944355"/>
                  <a:pt x="19932" y="944068"/>
                </a:cubicBezTo>
                <a:cubicBezTo>
                  <a:pt x="2141" y="943273"/>
                  <a:pt x="-628" y="940918"/>
                  <a:pt x="104" y="922778"/>
                </a:cubicBezTo>
                <a:cubicBezTo>
                  <a:pt x="1155" y="896331"/>
                  <a:pt x="73" y="868994"/>
                  <a:pt x="6756" y="843884"/>
                </a:cubicBezTo>
                <a:cubicBezTo>
                  <a:pt x="11275" y="826890"/>
                  <a:pt x="10606" y="806586"/>
                  <a:pt x="24927" y="792520"/>
                </a:cubicBezTo>
                <a:cubicBezTo>
                  <a:pt x="33234" y="784373"/>
                  <a:pt x="25946" y="777817"/>
                  <a:pt x="22445" y="770815"/>
                </a:cubicBezTo>
                <a:cubicBezTo>
                  <a:pt x="18277" y="762477"/>
                  <a:pt x="12548" y="754649"/>
                  <a:pt x="27760" y="749556"/>
                </a:cubicBezTo>
                <a:cubicBezTo>
                  <a:pt x="34507" y="747297"/>
                  <a:pt x="37817" y="738736"/>
                  <a:pt x="40172" y="729793"/>
                </a:cubicBezTo>
                <a:cubicBezTo>
                  <a:pt x="43418" y="717605"/>
                  <a:pt x="52965" y="707102"/>
                  <a:pt x="59744" y="695868"/>
                </a:cubicBezTo>
                <a:cubicBezTo>
                  <a:pt x="62449" y="691381"/>
                  <a:pt x="64518" y="686353"/>
                  <a:pt x="67859" y="682438"/>
                </a:cubicBezTo>
                <a:cubicBezTo>
                  <a:pt x="71009" y="678747"/>
                  <a:pt x="74351" y="676137"/>
                  <a:pt x="68432" y="672287"/>
                </a:cubicBezTo>
                <a:cubicBezTo>
                  <a:pt x="68114" y="672095"/>
                  <a:pt x="68273" y="670440"/>
                  <a:pt x="68369" y="670440"/>
                </a:cubicBezTo>
                <a:cubicBezTo>
                  <a:pt x="90646" y="666844"/>
                  <a:pt x="80621" y="652237"/>
                  <a:pt x="78616" y="640398"/>
                </a:cubicBezTo>
                <a:cubicBezTo>
                  <a:pt x="81512" y="635147"/>
                  <a:pt x="87972" y="656469"/>
                  <a:pt x="90709" y="638425"/>
                </a:cubicBezTo>
                <a:cubicBezTo>
                  <a:pt x="91569" y="632697"/>
                  <a:pt x="102357" y="628432"/>
                  <a:pt x="108594" y="623531"/>
                </a:cubicBezTo>
                <a:cubicBezTo>
                  <a:pt x="117951" y="633715"/>
                  <a:pt x="123456" y="621876"/>
                  <a:pt x="130299" y="619330"/>
                </a:cubicBezTo>
                <a:cubicBezTo>
                  <a:pt x="135932" y="617230"/>
                  <a:pt x="141278" y="613538"/>
                  <a:pt x="145829" y="609528"/>
                </a:cubicBezTo>
                <a:cubicBezTo>
                  <a:pt x="153913" y="602368"/>
                  <a:pt x="160278" y="593839"/>
                  <a:pt x="173007" y="592980"/>
                </a:cubicBezTo>
                <a:cubicBezTo>
                  <a:pt x="177081" y="592693"/>
                  <a:pt x="187169" y="590752"/>
                  <a:pt x="187456" y="580218"/>
                </a:cubicBezTo>
                <a:cubicBezTo>
                  <a:pt x="187520" y="578085"/>
                  <a:pt x="198276" y="576622"/>
                  <a:pt x="203782" y="574107"/>
                </a:cubicBezTo>
                <a:cubicBezTo>
                  <a:pt x="207601" y="572357"/>
                  <a:pt x="207314" y="570161"/>
                  <a:pt x="204705" y="566024"/>
                </a:cubicBezTo>
                <a:cubicBezTo>
                  <a:pt x="202096" y="561919"/>
                  <a:pt x="200663" y="554122"/>
                  <a:pt x="202859" y="550494"/>
                </a:cubicBezTo>
                <a:cubicBezTo>
                  <a:pt x="208492" y="541233"/>
                  <a:pt x="208524" y="534804"/>
                  <a:pt x="199803" y="527739"/>
                </a:cubicBezTo>
                <a:cubicBezTo>
                  <a:pt x="194234" y="523252"/>
                  <a:pt x="209861" y="514755"/>
                  <a:pt x="198563" y="511699"/>
                </a:cubicBezTo>
                <a:cubicBezTo>
                  <a:pt x="194680" y="510649"/>
                  <a:pt x="186278" y="522106"/>
                  <a:pt x="183860" y="520769"/>
                </a:cubicBezTo>
                <a:cubicBezTo>
                  <a:pt x="174853" y="515805"/>
                  <a:pt x="163110" y="517301"/>
                  <a:pt x="155982" y="507339"/>
                </a:cubicBezTo>
                <a:cubicBezTo>
                  <a:pt x="150794" y="500115"/>
                  <a:pt x="150062" y="494387"/>
                  <a:pt x="155218" y="487958"/>
                </a:cubicBezTo>
                <a:cubicBezTo>
                  <a:pt x="161105" y="480575"/>
                  <a:pt x="154422" y="470773"/>
                  <a:pt x="162347" y="462403"/>
                </a:cubicBezTo>
                <a:cubicBezTo>
                  <a:pt x="168138" y="456325"/>
                  <a:pt x="181982" y="458616"/>
                  <a:pt x="180582" y="445536"/>
                </a:cubicBezTo>
                <a:cubicBezTo>
                  <a:pt x="192548" y="442863"/>
                  <a:pt x="203241" y="436975"/>
                  <a:pt x="214475" y="432425"/>
                </a:cubicBezTo>
                <a:cubicBezTo>
                  <a:pt x="220363" y="430038"/>
                  <a:pt x="218835" y="428574"/>
                  <a:pt x="215621" y="425709"/>
                </a:cubicBezTo>
                <a:cubicBezTo>
                  <a:pt x="214920" y="425073"/>
                  <a:pt x="214379" y="424277"/>
                  <a:pt x="213616" y="423736"/>
                </a:cubicBezTo>
                <a:cubicBezTo>
                  <a:pt x="208014" y="419631"/>
                  <a:pt x="200218" y="416671"/>
                  <a:pt x="197512" y="411166"/>
                </a:cubicBezTo>
                <a:cubicBezTo>
                  <a:pt x="195603" y="407251"/>
                  <a:pt x="200918" y="400059"/>
                  <a:pt x="202254" y="394171"/>
                </a:cubicBezTo>
                <a:cubicBezTo>
                  <a:pt x="203050" y="390607"/>
                  <a:pt x="201745" y="386565"/>
                  <a:pt x="202604" y="383001"/>
                </a:cubicBezTo>
                <a:cubicBezTo>
                  <a:pt x="203368" y="379723"/>
                  <a:pt x="205342" y="374472"/>
                  <a:pt x="207442" y="374154"/>
                </a:cubicBezTo>
                <a:cubicBezTo>
                  <a:pt x="226122" y="371226"/>
                  <a:pt x="236052" y="354009"/>
                  <a:pt x="252633" y="347389"/>
                </a:cubicBezTo>
                <a:cubicBezTo>
                  <a:pt x="267113" y="341597"/>
                  <a:pt x="284330" y="342965"/>
                  <a:pt x="296360" y="330904"/>
                </a:cubicBezTo>
                <a:cubicBezTo>
                  <a:pt x="312495" y="333227"/>
                  <a:pt x="329584" y="325621"/>
                  <a:pt x="344988" y="335614"/>
                </a:cubicBezTo>
                <a:cubicBezTo>
                  <a:pt x="357590" y="326608"/>
                  <a:pt x="369588" y="340897"/>
                  <a:pt x="382063" y="336537"/>
                </a:cubicBezTo>
                <a:cubicBezTo>
                  <a:pt x="392056" y="348598"/>
                  <a:pt x="409560" y="335646"/>
                  <a:pt x="419521" y="347803"/>
                </a:cubicBezTo>
                <a:cubicBezTo>
                  <a:pt x="428400" y="344398"/>
                  <a:pt x="437820" y="341883"/>
                  <a:pt x="445999" y="337269"/>
                </a:cubicBezTo>
                <a:cubicBezTo>
                  <a:pt x="453478" y="333036"/>
                  <a:pt x="456946" y="325685"/>
                  <a:pt x="455737" y="316137"/>
                </a:cubicBezTo>
                <a:cubicBezTo>
                  <a:pt x="453446" y="297838"/>
                  <a:pt x="457520" y="280494"/>
                  <a:pt x="466940" y="264709"/>
                </a:cubicBezTo>
                <a:cubicBezTo>
                  <a:pt x="471936" y="256371"/>
                  <a:pt x="477283" y="247969"/>
                  <a:pt x="483870" y="240872"/>
                </a:cubicBezTo>
                <a:cubicBezTo>
                  <a:pt x="497682" y="226010"/>
                  <a:pt x="504397" y="205356"/>
                  <a:pt x="524542" y="195204"/>
                </a:cubicBezTo>
                <a:cubicBezTo>
                  <a:pt x="533230" y="190844"/>
                  <a:pt x="538131" y="179196"/>
                  <a:pt x="545100" y="171144"/>
                </a:cubicBezTo>
                <a:cubicBezTo>
                  <a:pt x="549461" y="166116"/>
                  <a:pt x="553852" y="159083"/>
                  <a:pt x="561682" y="167485"/>
                </a:cubicBezTo>
                <a:cubicBezTo>
                  <a:pt x="562127" y="167994"/>
                  <a:pt x="567155" y="165957"/>
                  <a:pt x="567919" y="164207"/>
                </a:cubicBezTo>
                <a:cubicBezTo>
                  <a:pt x="572820" y="152623"/>
                  <a:pt x="582399" y="150490"/>
                  <a:pt x="593315" y="150872"/>
                </a:cubicBezTo>
                <a:cubicBezTo>
                  <a:pt x="599871" y="151095"/>
                  <a:pt x="605249" y="147722"/>
                  <a:pt x="610914" y="146130"/>
                </a:cubicBezTo>
                <a:cubicBezTo>
                  <a:pt x="618870" y="143903"/>
                  <a:pt x="618902" y="140497"/>
                  <a:pt x="618775" y="134801"/>
                </a:cubicBezTo>
                <a:cubicBezTo>
                  <a:pt x="618584" y="128022"/>
                  <a:pt x="623898" y="126081"/>
                  <a:pt x="627495" y="129168"/>
                </a:cubicBezTo>
                <a:cubicBezTo>
                  <a:pt x="634560" y="135215"/>
                  <a:pt x="635896" y="133846"/>
                  <a:pt x="636023" y="125476"/>
                </a:cubicBezTo>
                <a:cubicBezTo>
                  <a:pt x="636023" y="124522"/>
                  <a:pt x="640988" y="122294"/>
                  <a:pt x="642898" y="122930"/>
                </a:cubicBezTo>
                <a:cubicBezTo>
                  <a:pt x="650249" y="125381"/>
                  <a:pt x="660433" y="126781"/>
                  <a:pt x="663870" y="132191"/>
                </a:cubicBezTo>
                <a:cubicBezTo>
                  <a:pt x="673068" y="146640"/>
                  <a:pt x="681628" y="135597"/>
                  <a:pt x="689457" y="132955"/>
                </a:cubicBezTo>
                <a:cubicBezTo>
                  <a:pt x="695217" y="131014"/>
                  <a:pt x="699545" y="124744"/>
                  <a:pt x="697541" y="117043"/>
                </a:cubicBezTo>
                <a:cubicBezTo>
                  <a:pt x="715521" y="117616"/>
                  <a:pt x="733025" y="117106"/>
                  <a:pt x="749605" y="107845"/>
                </a:cubicBezTo>
                <a:cubicBezTo>
                  <a:pt x="755334" y="104631"/>
                  <a:pt x="763800" y="106223"/>
                  <a:pt x="771024" y="105840"/>
                </a:cubicBezTo>
                <a:cubicBezTo>
                  <a:pt x="778152" y="105490"/>
                  <a:pt x="784486" y="105140"/>
                  <a:pt x="791455" y="100844"/>
                </a:cubicBezTo>
                <a:cubicBezTo>
                  <a:pt x="797152" y="97343"/>
                  <a:pt x="806253" y="89037"/>
                  <a:pt x="814623" y="99921"/>
                </a:cubicBezTo>
                <a:cubicBezTo>
                  <a:pt x="815800" y="101480"/>
                  <a:pt x="822325" y="100812"/>
                  <a:pt x="824934" y="99030"/>
                </a:cubicBezTo>
                <a:cubicBezTo>
                  <a:pt x="834323" y="92633"/>
                  <a:pt x="842788" y="92188"/>
                  <a:pt x="851890" y="99444"/>
                </a:cubicBezTo>
                <a:cubicBezTo>
                  <a:pt x="853640" y="100844"/>
                  <a:pt x="858064" y="101194"/>
                  <a:pt x="859750" y="99985"/>
                </a:cubicBezTo>
                <a:cubicBezTo>
                  <a:pt x="869648" y="92824"/>
                  <a:pt x="879704" y="104440"/>
                  <a:pt x="888584" y="99889"/>
                </a:cubicBezTo>
                <a:cubicBezTo>
                  <a:pt x="898672" y="94702"/>
                  <a:pt x="907647" y="87287"/>
                  <a:pt x="916716" y="80349"/>
                </a:cubicBezTo>
                <a:cubicBezTo>
                  <a:pt x="917575" y="79712"/>
                  <a:pt x="916558" y="74621"/>
                  <a:pt x="914966" y="73284"/>
                </a:cubicBezTo>
                <a:cubicBezTo>
                  <a:pt x="913248" y="71852"/>
                  <a:pt x="909747" y="71724"/>
                  <a:pt x="907232" y="72170"/>
                </a:cubicBezTo>
                <a:cubicBezTo>
                  <a:pt x="898449" y="73761"/>
                  <a:pt x="889952" y="84550"/>
                  <a:pt x="880945" y="72552"/>
                </a:cubicBezTo>
                <a:cubicBezTo>
                  <a:pt x="868915" y="76116"/>
                  <a:pt x="864111" y="63896"/>
                  <a:pt x="853862" y="60777"/>
                </a:cubicBezTo>
                <a:cubicBezTo>
                  <a:pt x="853449" y="60777"/>
                  <a:pt x="854277" y="60777"/>
                  <a:pt x="855104" y="60777"/>
                </a:cubicBezTo>
                <a:cubicBezTo>
                  <a:pt x="854594" y="59313"/>
                  <a:pt x="854308" y="57690"/>
                  <a:pt x="853417" y="56512"/>
                </a:cubicBezTo>
                <a:cubicBezTo>
                  <a:pt x="853162" y="56162"/>
                  <a:pt x="851190" y="57085"/>
                  <a:pt x="850012" y="57435"/>
                </a:cubicBezTo>
                <a:cubicBezTo>
                  <a:pt x="850871" y="58549"/>
                  <a:pt x="851730" y="59663"/>
                  <a:pt x="853862" y="60777"/>
                </a:cubicBezTo>
                <a:cubicBezTo>
                  <a:pt x="855104" y="63578"/>
                  <a:pt x="855486" y="66473"/>
                  <a:pt x="855009" y="69211"/>
                </a:cubicBezTo>
                <a:cubicBezTo>
                  <a:pt x="854500" y="72202"/>
                  <a:pt x="858159" y="79712"/>
                  <a:pt x="849057" y="74684"/>
                </a:cubicBezTo>
                <a:cubicBezTo>
                  <a:pt x="839351" y="69369"/>
                  <a:pt x="829962" y="70197"/>
                  <a:pt x="822197" y="79394"/>
                </a:cubicBezTo>
                <a:cubicBezTo>
                  <a:pt x="821116" y="80699"/>
                  <a:pt x="818283" y="81208"/>
                  <a:pt x="816374" y="81017"/>
                </a:cubicBezTo>
                <a:cubicBezTo>
                  <a:pt x="784231" y="77867"/>
                  <a:pt x="755716" y="83022"/>
                  <a:pt x="735921" y="99157"/>
                </a:cubicBezTo>
                <a:cubicBezTo>
                  <a:pt x="727774" y="105809"/>
                  <a:pt x="722936" y="107432"/>
                  <a:pt x="715457" y="100240"/>
                </a:cubicBezTo>
                <a:cubicBezTo>
                  <a:pt x="711734" y="96675"/>
                  <a:pt x="704860" y="94511"/>
                  <a:pt x="703810" y="90533"/>
                </a:cubicBezTo>
                <a:cubicBezTo>
                  <a:pt x="702473" y="85537"/>
                  <a:pt x="694835" y="81304"/>
                  <a:pt x="703905" y="72711"/>
                </a:cubicBezTo>
                <a:cubicBezTo>
                  <a:pt x="717080" y="60236"/>
                  <a:pt x="732611" y="54508"/>
                  <a:pt x="748364" y="50498"/>
                </a:cubicBezTo>
                <a:cubicBezTo>
                  <a:pt x="755652" y="48652"/>
                  <a:pt x="765549" y="35444"/>
                  <a:pt x="774747" y="49288"/>
                </a:cubicBezTo>
                <a:cubicBezTo>
                  <a:pt x="775002" y="49670"/>
                  <a:pt x="781430" y="47188"/>
                  <a:pt x="783562" y="44801"/>
                </a:cubicBezTo>
                <a:cubicBezTo>
                  <a:pt x="789354" y="38372"/>
                  <a:pt x="794446" y="34808"/>
                  <a:pt x="801607" y="43273"/>
                </a:cubicBezTo>
                <a:cubicBezTo>
                  <a:pt x="802402" y="44228"/>
                  <a:pt x="807653" y="41300"/>
                  <a:pt x="810899" y="40314"/>
                </a:cubicBezTo>
                <a:cubicBezTo>
                  <a:pt x="813414" y="39550"/>
                  <a:pt x="818028" y="38022"/>
                  <a:pt x="818187" y="38404"/>
                </a:cubicBezTo>
                <a:cubicBezTo>
                  <a:pt x="823534" y="50498"/>
                  <a:pt x="834323" y="36749"/>
                  <a:pt x="837537" y="41268"/>
                </a:cubicBezTo>
                <a:cubicBezTo>
                  <a:pt x="845525" y="52598"/>
                  <a:pt x="853481" y="45405"/>
                  <a:pt x="859305" y="41778"/>
                </a:cubicBezTo>
                <a:cubicBezTo>
                  <a:pt x="867484" y="36686"/>
                  <a:pt x="874485" y="38245"/>
                  <a:pt x="882441" y="40218"/>
                </a:cubicBezTo>
                <a:cubicBezTo>
                  <a:pt x="896094" y="43623"/>
                  <a:pt x="909047" y="50084"/>
                  <a:pt x="923591" y="49575"/>
                </a:cubicBezTo>
                <a:cubicBezTo>
                  <a:pt x="926295" y="49479"/>
                  <a:pt x="930242" y="48906"/>
                  <a:pt x="931547" y="50370"/>
                </a:cubicBezTo>
                <a:cubicBezTo>
                  <a:pt x="946600" y="67046"/>
                  <a:pt x="960666" y="54348"/>
                  <a:pt x="971932" y="46710"/>
                </a:cubicBezTo>
                <a:cubicBezTo>
                  <a:pt x="979665" y="41491"/>
                  <a:pt x="989563" y="41268"/>
                  <a:pt x="995260" y="35222"/>
                </a:cubicBezTo>
                <a:cubicBezTo>
                  <a:pt x="1002706" y="27297"/>
                  <a:pt x="1013431" y="30289"/>
                  <a:pt x="1019669" y="26184"/>
                </a:cubicBezTo>
                <a:cubicBezTo>
                  <a:pt x="1033290" y="17241"/>
                  <a:pt x="1048024" y="16859"/>
                  <a:pt x="1062505" y="13708"/>
                </a:cubicBezTo>
                <a:cubicBezTo>
                  <a:pt x="1064478" y="13295"/>
                  <a:pt x="1066801" y="12053"/>
                  <a:pt x="1068424" y="12658"/>
                </a:cubicBezTo>
                <a:cubicBezTo>
                  <a:pt x="1081536" y="17655"/>
                  <a:pt x="1093406" y="20360"/>
                  <a:pt x="1097671" y="1551"/>
                </a:cubicBezTo>
                <a:cubicBezTo>
                  <a:pt x="1097926" y="501"/>
                  <a:pt x="1104640" y="-772"/>
                  <a:pt x="1106710" y="597"/>
                </a:cubicBezTo>
                <a:cubicBezTo>
                  <a:pt x="1111292" y="3620"/>
                  <a:pt x="1114411" y="8935"/>
                  <a:pt x="1118993" y="12021"/>
                </a:cubicBezTo>
                <a:cubicBezTo>
                  <a:pt x="1122431" y="14345"/>
                  <a:pt x="1127459" y="16127"/>
                  <a:pt x="1131405" y="15554"/>
                </a:cubicBezTo>
                <a:cubicBezTo>
                  <a:pt x="1157087" y="11735"/>
                  <a:pt x="1161543" y="11226"/>
                  <a:pt x="1174750" y="17718"/>
                </a:cubicBezTo>
                <a:cubicBezTo>
                  <a:pt x="1186525" y="23510"/>
                  <a:pt x="1201482" y="20551"/>
                  <a:pt x="1211348" y="31371"/>
                </a:cubicBezTo>
                <a:cubicBezTo>
                  <a:pt x="1211699" y="31753"/>
                  <a:pt x="1214403" y="30798"/>
                  <a:pt x="1215135" y="29844"/>
                </a:cubicBezTo>
                <a:cubicBezTo>
                  <a:pt x="1226306" y="14695"/>
                  <a:pt x="1234262" y="31053"/>
                  <a:pt x="1243555" y="32994"/>
                </a:cubicBezTo>
                <a:cubicBezTo>
                  <a:pt x="1245783" y="33439"/>
                  <a:pt x="1249219" y="38340"/>
                  <a:pt x="1248679" y="40059"/>
                </a:cubicBezTo>
                <a:cubicBezTo>
                  <a:pt x="1246451" y="46902"/>
                  <a:pt x="1244096" y="39804"/>
                  <a:pt x="1241741" y="39709"/>
                </a:cubicBezTo>
                <a:cubicBezTo>
                  <a:pt x="1236712" y="39486"/>
                  <a:pt x="1231462" y="40059"/>
                  <a:pt x="1226592" y="41364"/>
                </a:cubicBezTo>
                <a:cubicBezTo>
                  <a:pt x="1224460" y="41937"/>
                  <a:pt x="1222996" y="45087"/>
                  <a:pt x="1221246" y="47092"/>
                </a:cubicBezTo>
                <a:cubicBezTo>
                  <a:pt x="1222774" y="47920"/>
                  <a:pt x="1224237" y="48906"/>
                  <a:pt x="1225861" y="49543"/>
                </a:cubicBezTo>
                <a:cubicBezTo>
                  <a:pt x="1241200" y="55590"/>
                  <a:pt x="1257749" y="58103"/>
                  <a:pt x="1272451" y="66155"/>
                </a:cubicBezTo>
                <a:cubicBezTo>
                  <a:pt x="1274711" y="67396"/>
                  <a:pt x="1279103" y="64755"/>
                  <a:pt x="1282509" y="63928"/>
                </a:cubicBezTo>
                <a:cubicBezTo>
                  <a:pt x="1285691" y="63164"/>
                  <a:pt x="1288905" y="62432"/>
                  <a:pt x="1292120" y="61668"/>
                </a:cubicBezTo>
                <a:cubicBezTo>
                  <a:pt x="1291005" y="64309"/>
                  <a:pt x="1288268" y="68319"/>
                  <a:pt x="1289127" y="69369"/>
                </a:cubicBezTo>
                <a:cubicBezTo>
                  <a:pt x="1291865" y="72743"/>
                  <a:pt x="1296034" y="77389"/>
                  <a:pt x="1299534" y="77262"/>
                </a:cubicBezTo>
                <a:cubicBezTo>
                  <a:pt x="1313442" y="76816"/>
                  <a:pt x="1321048" y="96802"/>
                  <a:pt x="1336769" y="88273"/>
                </a:cubicBezTo>
                <a:cubicBezTo>
                  <a:pt x="1339124" y="87000"/>
                  <a:pt x="1341161" y="84645"/>
                  <a:pt x="1342720" y="82354"/>
                </a:cubicBezTo>
                <a:cubicBezTo>
                  <a:pt x="1346507" y="76848"/>
                  <a:pt x="1348990" y="79331"/>
                  <a:pt x="1352872" y="82704"/>
                </a:cubicBezTo>
                <a:cubicBezTo>
                  <a:pt x="1358156" y="87287"/>
                  <a:pt x="1364489" y="90660"/>
                  <a:pt x="1370376" y="94543"/>
                </a:cubicBezTo>
                <a:cubicBezTo>
                  <a:pt x="1372571" y="95975"/>
                  <a:pt x="1374800" y="97375"/>
                  <a:pt x="1377027" y="98775"/>
                </a:cubicBezTo>
                <a:cubicBezTo>
                  <a:pt x="1373304" y="101130"/>
                  <a:pt x="1367480" y="106254"/>
                  <a:pt x="1366238" y="105331"/>
                </a:cubicBezTo>
                <a:cubicBezTo>
                  <a:pt x="1359842" y="100526"/>
                  <a:pt x="1353095" y="99348"/>
                  <a:pt x="1345744" y="100303"/>
                </a:cubicBezTo>
                <a:cubicBezTo>
                  <a:pt x="1343580" y="100590"/>
                  <a:pt x="1341574" y="102340"/>
                  <a:pt x="1339506" y="103422"/>
                </a:cubicBezTo>
                <a:cubicBezTo>
                  <a:pt x="1341988" y="104218"/>
                  <a:pt x="1345998" y="104313"/>
                  <a:pt x="1346730" y="105904"/>
                </a:cubicBezTo>
                <a:cubicBezTo>
                  <a:pt x="1352968" y="119780"/>
                  <a:pt x="1362070" y="121657"/>
                  <a:pt x="1373909" y="113065"/>
                </a:cubicBezTo>
                <a:cubicBezTo>
                  <a:pt x="1379064" y="109309"/>
                  <a:pt x="1382310" y="111983"/>
                  <a:pt x="1385524" y="115674"/>
                </a:cubicBezTo>
                <a:cubicBezTo>
                  <a:pt x="1386924" y="114338"/>
                  <a:pt x="1389248" y="113192"/>
                  <a:pt x="1389534" y="111664"/>
                </a:cubicBezTo>
                <a:cubicBezTo>
                  <a:pt x="1390266" y="107463"/>
                  <a:pt x="1390139" y="105586"/>
                  <a:pt x="1395612" y="108450"/>
                </a:cubicBezTo>
                <a:cubicBezTo>
                  <a:pt x="1404555" y="113160"/>
                  <a:pt x="1412416" y="118220"/>
                  <a:pt x="1418017" y="127004"/>
                </a:cubicBezTo>
                <a:cubicBezTo>
                  <a:pt x="1422186" y="133560"/>
                  <a:pt x="1427183" y="143425"/>
                  <a:pt x="1432975" y="144317"/>
                </a:cubicBezTo>
                <a:cubicBezTo>
                  <a:pt x="1445641" y="146258"/>
                  <a:pt x="1444686" y="157142"/>
                  <a:pt x="1449842" y="163602"/>
                </a:cubicBezTo>
                <a:cubicBezTo>
                  <a:pt x="1454647" y="169649"/>
                  <a:pt x="1451401" y="173531"/>
                  <a:pt x="1443636" y="173372"/>
                </a:cubicBezTo>
                <a:cubicBezTo>
                  <a:pt x="1437717" y="173245"/>
                  <a:pt x="1431415" y="172672"/>
                  <a:pt x="1439403" y="181106"/>
                </a:cubicBezTo>
                <a:cubicBezTo>
                  <a:pt x="1444846" y="186866"/>
                  <a:pt x="1448696" y="194090"/>
                  <a:pt x="1453502" y="200487"/>
                </a:cubicBezTo>
                <a:cubicBezTo>
                  <a:pt x="1458562" y="207202"/>
                  <a:pt x="1466486" y="209048"/>
                  <a:pt x="1472724" y="205833"/>
                </a:cubicBezTo>
                <a:cubicBezTo>
                  <a:pt x="1476320" y="203988"/>
                  <a:pt x="1470559" y="195840"/>
                  <a:pt x="1478643" y="197559"/>
                </a:cubicBezTo>
                <a:cubicBezTo>
                  <a:pt x="1476416" y="203669"/>
                  <a:pt x="1488636" y="207329"/>
                  <a:pt x="1480680" y="215572"/>
                </a:cubicBezTo>
                <a:cubicBezTo>
                  <a:pt x="1477147" y="219263"/>
                  <a:pt x="1478325" y="226106"/>
                  <a:pt x="1487713" y="219995"/>
                </a:cubicBezTo>
                <a:cubicBezTo>
                  <a:pt x="1491277" y="217672"/>
                  <a:pt x="1500061" y="223337"/>
                  <a:pt x="1506394" y="225533"/>
                </a:cubicBezTo>
                <a:cubicBezTo>
                  <a:pt x="1506458" y="225565"/>
                  <a:pt x="1506108" y="228652"/>
                  <a:pt x="1505249" y="229224"/>
                </a:cubicBezTo>
                <a:cubicBezTo>
                  <a:pt x="1502830" y="230847"/>
                  <a:pt x="1500029" y="232884"/>
                  <a:pt x="1497356" y="232916"/>
                </a:cubicBezTo>
                <a:cubicBezTo>
                  <a:pt x="1494174" y="232948"/>
                  <a:pt x="1490960" y="231070"/>
                  <a:pt x="1487745" y="230020"/>
                </a:cubicBezTo>
                <a:cubicBezTo>
                  <a:pt x="1488827" y="233584"/>
                  <a:pt x="1489400" y="237435"/>
                  <a:pt x="1491118" y="240681"/>
                </a:cubicBezTo>
                <a:cubicBezTo>
                  <a:pt x="1493187" y="244564"/>
                  <a:pt x="1495733" y="248542"/>
                  <a:pt x="1499011" y="251374"/>
                </a:cubicBezTo>
                <a:cubicBezTo>
                  <a:pt x="1502194" y="254143"/>
                  <a:pt x="1509831" y="257485"/>
                  <a:pt x="1509991" y="257230"/>
                </a:cubicBezTo>
                <a:cubicBezTo>
                  <a:pt x="1515655" y="247873"/>
                  <a:pt x="1520524" y="259044"/>
                  <a:pt x="1525329" y="257548"/>
                </a:cubicBezTo>
                <a:cubicBezTo>
                  <a:pt x="1527335" y="256944"/>
                  <a:pt x="1530199" y="254207"/>
                  <a:pt x="1530071" y="252647"/>
                </a:cubicBezTo>
                <a:cubicBezTo>
                  <a:pt x="1529690" y="248383"/>
                  <a:pt x="1526826" y="244150"/>
                  <a:pt x="1527112" y="240077"/>
                </a:cubicBezTo>
                <a:cubicBezTo>
                  <a:pt x="1527367" y="236640"/>
                  <a:pt x="1530040" y="232534"/>
                  <a:pt x="1532904" y="230466"/>
                </a:cubicBezTo>
                <a:cubicBezTo>
                  <a:pt x="1534400" y="229415"/>
                  <a:pt x="1540001" y="231357"/>
                  <a:pt x="1541337" y="233457"/>
                </a:cubicBezTo>
                <a:cubicBezTo>
                  <a:pt x="1544966" y="239281"/>
                  <a:pt x="1546684" y="246314"/>
                  <a:pt x="1550344" y="252138"/>
                </a:cubicBezTo>
                <a:cubicBezTo>
                  <a:pt x="1558300" y="264836"/>
                  <a:pt x="1558587" y="264645"/>
                  <a:pt x="1550503" y="282276"/>
                </a:cubicBezTo>
                <a:cubicBezTo>
                  <a:pt x="1551935" y="288005"/>
                  <a:pt x="1548753" y="285872"/>
                  <a:pt x="1547384" y="282912"/>
                </a:cubicBezTo>
                <a:cubicBezTo>
                  <a:pt x="1540033" y="267223"/>
                  <a:pt x="1540160" y="268273"/>
                  <a:pt x="1521034" y="267541"/>
                </a:cubicBezTo>
                <a:cubicBezTo>
                  <a:pt x="1512632" y="267223"/>
                  <a:pt x="1502607" y="267350"/>
                  <a:pt x="1495478" y="259681"/>
                </a:cubicBezTo>
                <a:cubicBezTo>
                  <a:pt x="1493123" y="257135"/>
                  <a:pt x="1489018" y="256211"/>
                  <a:pt x="1485740" y="254525"/>
                </a:cubicBezTo>
                <a:cubicBezTo>
                  <a:pt x="1486122" y="258917"/>
                  <a:pt x="1484912" y="264804"/>
                  <a:pt x="1487299" y="267382"/>
                </a:cubicBezTo>
                <a:cubicBezTo>
                  <a:pt x="1491532" y="272029"/>
                  <a:pt x="1489782" y="282435"/>
                  <a:pt x="1500475" y="281671"/>
                </a:cubicBezTo>
                <a:cubicBezTo>
                  <a:pt x="1501875" y="281576"/>
                  <a:pt x="1506076" y="289373"/>
                  <a:pt x="1505058" y="290869"/>
                </a:cubicBezTo>
                <a:cubicBezTo>
                  <a:pt x="1496019" y="304108"/>
                  <a:pt x="1510372" y="306972"/>
                  <a:pt x="1515560" y="311841"/>
                </a:cubicBezTo>
                <a:cubicBezTo>
                  <a:pt x="1518106" y="314228"/>
                  <a:pt x="1527653" y="309200"/>
                  <a:pt x="1534018" y="307513"/>
                </a:cubicBezTo>
                <a:cubicBezTo>
                  <a:pt x="1533349" y="305540"/>
                  <a:pt x="1533286" y="302771"/>
                  <a:pt x="1531917" y="301753"/>
                </a:cubicBezTo>
                <a:cubicBezTo>
                  <a:pt x="1529245" y="299716"/>
                  <a:pt x="1525935" y="297806"/>
                  <a:pt x="1522689" y="297297"/>
                </a:cubicBezTo>
                <a:cubicBezTo>
                  <a:pt x="1518169" y="296597"/>
                  <a:pt x="1512505" y="297711"/>
                  <a:pt x="1513841" y="290741"/>
                </a:cubicBezTo>
                <a:cubicBezTo>
                  <a:pt x="1514223" y="288705"/>
                  <a:pt x="1518647" y="286827"/>
                  <a:pt x="1521543" y="285968"/>
                </a:cubicBezTo>
                <a:cubicBezTo>
                  <a:pt x="1529213" y="283676"/>
                  <a:pt x="1533604" y="285459"/>
                  <a:pt x="1539142" y="291728"/>
                </a:cubicBezTo>
                <a:cubicBezTo>
                  <a:pt x="1540924" y="293765"/>
                  <a:pt x="1543024" y="295738"/>
                  <a:pt x="1545379" y="296947"/>
                </a:cubicBezTo>
                <a:cubicBezTo>
                  <a:pt x="1546716" y="297647"/>
                  <a:pt x="1549230" y="297265"/>
                  <a:pt x="1550567" y="296375"/>
                </a:cubicBezTo>
                <a:cubicBezTo>
                  <a:pt x="1551808" y="295547"/>
                  <a:pt x="1552158" y="293415"/>
                  <a:pt x="1550567" y="282308"/>
                </a:cubicBezTo>
                <a:cubicBezTo>
                  <a:pt x="1550121" y="276484"/>
                  <a:pt x="1553144" y="278107"/>
                  <a:pt x="1555690" y="280303"/>
                </a:cubicBezTo>
                <a:cubicBezTo>
                  <a:pt x="1559700" y="283772"/>
                  <a:pt x="1563360" y="287623"/>
                  <a:pt x="1567179" y="291314"/>
                </a:cubicBezTo>
                <a:cubicBezTo>
                  <a:pt x="1569948" y="287623"/>
                  <a:pt x="1572685" y="283931"/>
                  <a:pt x="1575453" y="280239"/>
                </a:cubicBezTo>
                <a:cubicBezTo>
                  <a:pt x="1577331" y="282117"/>
                  <a:pt x="1579209" y="283995"/>
                  <a:pt x="1581086" y="285872"/>
                </a:cubicBezTo>
                <a:cubicBezTo>
                  <a:pt x="1581086" y="288641"/>
                  <a:pt x="1581118" y="291442"/>
                  <a:pt x="1581086" y="294210"/>
                </a:cubicBezTo>
                <a:cubicBezTo>
                  <a:pt x="1581023" y="301212"/>
                  <a:pt x="1579399" y="308149"/>
                  <a:pt x="1590348" y="309741"/>
                </a:cubicBezTo>
                <a:cubicBezTo>
                  <a:pt x="1595790" y="310536"/>
                  <a:pt x="1600308" y="316551"/>
                  <a:pt x="1605592" y="319543"/>
                </a:cubicBezTo>
                <a:cubicBezTo>
                  <a:pt x="1611734" y="323043"/>
                  <a:pt x="1605401" y="324444"/>
                  <a:pt x="1605018" y="326926"/>
                </a:cubicBezTo>
                <a:cubicBezTo>
                  <a:pt x="1604541" y="329949"/>
                  <a:pt x="1605782" y="333227"/>
                  <a:pt x="1606260" y="336378"/>
                </a:cubicBezTo>
                <a:cubicBezTo>
                  <a:pt x="1608233" y="334500"/>
                  <a:pt x="1611034" y="332973"/>
                  <a:pt x="1611957" y="330681"/>
                </a:cubicBezTo>
                <a:cubicBezTo>
                  <a:pt x="1613548" y="326703"/>
                  <a:pt x="1613802" y="322216"/>
                  <a:pt x="1614884" y="317983"/>
                </a:cubicBezTo>
                <a:cubicBezTo>
                  <a:pt x="1615712" y="314737"/>
                  <a:pt x="1616953" y="311586"/>
                  <a:pt x="1618003" y="308372"/>
                </a:cubicBezTo>
                <a:cubicBezTo>
                  <a:pt x="1621790" y="310409"/>
                  <a:pt x="1625991" y="311905"/>
                  <a:pt x="1629269" y="314578"/>
                </a:cubicBezTo>
                <a:cubicBezTo>
                  <a:pt x="1633947" y="318365"/>
                  <a:pt x="1632229" y="322471"/>
                  <a:pt x="1628250" y="325907"/>
                </a:cubicBezTo>
                <a:cubicBezTo>
                  <a:pt x="1623286" y="330204"/>
                  <a:pt x="1618544" y="334564"/>
                  <a:pt x="1620485" y="343379"/>
                </a:cubicBezTo>
                <a:cubicBezTo>
                  <a:pt x="1620485" y="343793"/>
                  <a:pt x="1620485" y="342965"/>
                  <a:pt x="1620485" y="342138"/>
                </a:cubicBezTo>
                <a:cubicBezTo>
                  <a:pt x="1619022" y="342647"/>
                  <a:pt x="1617399" y="342934"/>
                  <a:pt x="1616221" y="343825"/>
                </a:cubicBezTo>
                <a:cubicBezTo>
                  <a:pt x="1615871" y="344080"/>
                  <a:pt x="1616793" y="346053"/>
                  <a:pt x="1617144" y="347230"/>
                </a:cubicBezTo>
                <a:cubicBezTo>
                  <a:pt x="1618258" y="346371"/>
                  <a:pt x="1619371" y="345511"/>
                  <a:pt x="1620485" y="343379"/>
                </a:cubicBezTo>
                <a:cubicBezTo>
                  <a:pt x="1632037" y="342170"/>
                  <a:pt x="1642031" y="351717"/>
                  <a:pt x="1654251" y="347739"/>
                </a:cubicBezTo>
                <a:cubicBezTo>
                  <a:pt x="1642317" y="357096"/>
                  <a:pt x="1642253" y="356936"/>
                  <a:pt x="1631146" y="355568"/>
                </a:cubicBezTo>
                <a:cubicBezTo>
                  <a:pt x="1629842" y="355409"/>
                  <a:pt x="1628473" y="355027"/>
                  <a:pt x="1627200" y="355218"/>
                </a:cubicBezTo>
                <a:cubicBezTo>
                  <a:pt x="1626755" y="355281"/>
                  <a:pt x="1626087" y="356746"/>
                  <a:pt x="1626182" y="357446"/>
                </a:cubicBezTo>
                <a:cubicBezTo>
                  <a:pt x="1627042" y="363588"/>
                  <a:pt x="1626914" y="370271"/>
                  <a:pt x="1629587" y="375554"/>
                </a:cubicBezTo>
                <a:cubicBezTo>
                  <a:pt x="1630542" y="377432"/>
                  <a:pt x="1638339" y="375840"/>
                  <a:pt x="1643018" y="375840"/>
                </a:cubicBezTo>
                <a:cubicBezTo>
                  <a:pt x="1641776" y="379882"/>
                  <a:pt x="1641457" y="384592"/>
                  <a:pt x="1639134" y="387870"/>
                </a:cubicBezTo>
                <a:cubicBezTo>
                  <a:pt x="1633024" y="396526"/>
                  <a:pt x="1641299" y="399550"/>
                  <a:pt x="1645341" y="402891"/>
                </a:cubicBezTo>
                <a:cubicBezTo>
                  <a:pt x="1648745" y="405724"/>
                  <a:pt x="1653487" y="404928"/>
                  <a:pt x="1654601" y="398213"/>
                </a:cubicBezTo>
                <a:cubicBezTo>
                  <a:pt x="1654952" y="396049"/>
                  <a:pt x="1659056" y="394521"/>
                  <a:pt x="1661443" y="392707"/>
                </a:cubicBezTo>
                <a:cubicBezTo>
                  <a:pt x="1662812" y="396463"/>
                  <a:pt x="1664181" y="400218"/>
                  <a:pt x="1665549" y="410752"/>
                </a:cubicBezTo>
                <a:cubicBezTo>
                  <a:pt x="1665549" y="412948"/>
                  <a:pt x="1665899" y="411070"/>
                  <a:pt x="1665453" y="409383"/>
                </a:cubicBezTo>
                <a:cubicBezTo>
                  <a:pt x="1664944" y="407474"/>
                  <a:pt x="1663735" y="405756"/>
                  <a:pt x="1662844" y="403973"/>
                </a:cubicBezTo>
                <a:cubicBezTo>
                  <a:pt x="1661571" y="405214"/>
                  <a:pt x="1660266" y="406456"/>
                  <a:pt x="1658993" y="407697"/>
                </a:cubicBezTo>
                <a:cubicBezTo>
                  <a:pt x="1657720" y="408970"/>
                  <a:pt x="1655365" y="410243"/>
                  <a:pt x="1655365" y="411516"/>
                </a:cubicBezTo>
                <a:cubicBezTo>
                  <a:pt x="1655461" y="416449"/>
                  <a:pt x="1656161" y="421349"/>
                  <a:pt x="1657052" y="426219"/>
                </a:cubicBezTo>
                <a:cubicBezTo>
                  <a:pt x="1657116" y="426600"/>
                  <a:pt x="1661571" y="427046"/>
                  <a:pt x="1661921" y="426410"/>
                </a:cubicBezTo>
                <a:cubicBezTo>
                  <a:pt x="1663798" y="422845"/>
                  <a:pt x="1665008" y="418931"/>
                  <a:pt x="1665517" y="410784"/>
                </a:cubicBezTo>
                <a:cubicBezTo>
                  <a:pt x="1666440" y="404005"/>
                  <a:pt x="1667490" y="403719"/>
                  <a:pt x="1668286" y="404037"/>
                </a:cubicBezTo>
                <a:cubicBezTo>
                  <a:pt x="1672169" y="405724"/>
                  <a:pt x="1675956" y="407601"/>
                  <a:pt x="1679806" y="409415"/>
                </a:cubicBezTo>
                <a:cubicBezTo>
                  <a:pt x="1680252" y="404387"/>
                  <a:pt x="1681334" y="399295"/>
                  <a:pt x="1680857" y="394330"/>
                </a:cubicBezTo>
                <a:cubicBezTo>
                  <a:pt x="1680665" y="392198"/>
                  <a:pt x="1677356" y="390193"/>
                  <a:pt x="1675224" y="388443"/>
                </a:cubicBezTo>
                <a:cubicBezTo>
                  <a:pt x="1669877" y="384019"/>
                  <a:pt x="1669654" y="380041"/>
                  <a:pt x="1674651" y="374727"/>
                </a:cubicBezTo>
                <a:cubicBezTo>
                  <a:pt x="1676656" y="372594"/>
                  <a:pt x="1676147" y="368043"/>
                  <a:pt x="1676783" y="364606"/>
                </a:cubicBezTo>
                <a:cubicBezTo>
                  <a:pt x="1683371" y="362697"/>
                  <a:pt x="1690022" y="360883"/>
                  <a:pt x="1696514" y="358623"/>
                </a:cubicBezTo>
                <a:cubicBezTo>
                  <a:pt x="1696992" y="358464"/>
                  <a:pt x="1696355" y="354931"/>
                  <a:pt x="1696101" y="352990"/>
                </a:cubicBezTo>
                <a:cubicBezTo>
                  <a:pt x="1695910" y="351654"/>
                  <a:pt x="1694859" y="349458"/>
                  <a:pt x="1695241" y="349203"/>
                </a:cubicBezTo>
                <a:cubicBezTo>
                  <a:pt x="1701893" y="344684"/>
                  <a:pt x="1705330" y="350381"/>
                  <a:pt x="1708289" y="354391"/>
                </a:cubicBezTo>
                <a:cubicBezTo>
                  <a:pt x="1709817" y="356459"/>
                  <a:pt x="1709658" y="362729"/>
                  <a:pt x="1708480" y="363301"/>
                </a:cubicBezTo>
                <a:cubicBezTo>
                  <a:pt x="1703866" y="365466"/>
                  <a:pt x="1699856" y="365402"/>
                  <a:pt x="1698265" y="372912"/>
                </a:cubicBezTo>
                <a:cubicBezTo>
                  <a:pt x="1697246" y="377654"/>
                  <a:pt x="1694446" y="380773"/>
                  <a:pt x="1698711" y="384878"/>
                </a:cubicBezTo>
                <a:cubicBezTo>
                  <a:pt x="1697182" y="385642"/>
                  <a:pt x="1695464" y="386152"/>
                  <a:pt x="1694127" y="387170"/>
                </a:cubicBezTo>
                <a:cubicBezTo>
                  <a:pt x="1686267" y="393026"/>
                  <a:pt x="1685662" y="394490"/>
                  <a:pt x="1693618" y="397926"/>
                </a:cubicBezTo>
                <a:cubicBezTo>
                  <a:pt x="1699569" y="400504"/>
                  <a:pt x="1700524" y="406646"/>
                  <a:pt x="1698328" y="407060"/>
                </a:cubicBezTo>
                <a:cubicBezTo>
                  <a:pt x="1684739" y="409638"/>
                  <a:pt x="1688908" y="419631"/>
                  <a:pt x="1687794" y="427778"/>
                </a:cubicBezTo>
                <a:cubicBezTo>
                  <a:pt x="1687572" y="429433"/>
                  <a:pt x="1684294" y="430706"/>
                  <a:pt x="1678533" y="432138"/>
                </a:cubicBezTo>
                <a:cubicBezTo>
                  <a:pt x="1678915" y="432138"/>
                  <a:pt x="1680665" y="432138"/>
                  <a:pt x="1682416" y="432138"/>
                </a:cubicBezTo>
                <a:cubicBezTo>
                  <a:pt x="1679997" y="428765"/>
                  <a:pt x="1677547" y="425391"/>
                  <a:pt x="1675128" y="422018"/>
                </a:cubicBezTo>
                <a:cubicBezTo>
                  <a:pt x="1673824" y="423322"/>
                  <a:pt x="1671182" y="424977"/>
                  <a:pt x="1671437" y="425900"/>
                </a:cubicBezTo>
                <a:cubicBezTo>
                  <a:pt x="1672105" y="428510"/>
                  <a:pt x="1673951" y="430802"/>
                  <a:pt x="1678565" y="432106"/>
                </a:cubicBezTo>
                <a:cubicBezTo>
                  <a:pt x="1687985" y="438630"/>
                  <a:pt x="1686490" y="452919"/>
                  <a:pt x="1701511" y="449291"/>
                </a:cubicBezTo>
                <a:cubicBezTo>
                  <a:pt x="1702115" y="449133"/>
                  <a:pt x="1704980" y="453492"/>
                  <a:pt x="1704725" y="455529"/>
                </a:cubicBezTo>
                <a:cubicBezTo>
                  <a:pt x="1703929" y="462371"/>
                  <a:pt x="1701383" y="458552"/>
                  <a:pt x="1698169" y="456643"/>
                </a:cubicBezTo>
                <a:cubicBezTo>
                  <a:pt x="1695305" y="454956"/>
                  <a:pt x="1691327" y="454924"/>
                  <a:pt x="1687794" y="454733"/>
                </a:cubicBezTo>
                <a:cubicBezTo>
                  <a:pt x="1686267" y="454670"/>
                  <a:pt x="1683212" y="456484"/>
                  <a:pt x="1683275" y="456706"/>
                </a:cubicBezTo>
                <a:cubicBezTo>
                  <a:pt x="1685216" y="463199"/>
                  <a:pt x="1685981" y="471027"/>
                  <a:pt x="1690213" y="475483"/>
                </a:cubicBezTo>
                <a:cubicBezTo>
                  <a:pt x="1693172" y="478570"/>
                  <a:pt x="1702370" y="481689"/>
                  <a:pt x="1704948" y="471505"/>
                </a:cubicBezTo>
                <a:cubicBezTo>
                  <a:pt x="1705361" y="469850"/>
                  <a:pt x="1706253" y="468291"/>
                  <a:pt x="1706921" y="466699"/>
                </a:cubicBezTo>
                <a:cubicBezTo>
                  <a:pt x="1708131" y="467527"/>
                  <a:pt x="1710199" y="468195"/>
                  <a:pt x="1710390" y="469214"/>
                </a:cubicBezTo>
                <a:cubicBezTo>
                  <a:pt x="1710867" y="471951"/>
                  <a:pt x="1710803" y="474847"/>
                  <a:pt x="1710517" y="477615"/>
                </a:cubicBezTo>
                <a:cubicBezTo>
                  <a:pt x="1709944" y="482930"/>
                  <a:pt x="1710899" y="490600"/>
                  <a:pt x="1707844" y="493018"/>
                </a:cubicBezTo>
                <a:cubicBezTo>
                  <a:pt x="1702147" y="497538"/>
                  <a:pt x="1699028" y="489263"/>
                  <a:pt x="1694605" y="486685"/>
                </a:cubicBezTo>
                <a:cubicBezTo>
                  <a:pt x="1687126" y="482294"/>
                  <a:pt x="1678629" y="479461"/>
                  <a:pt x="1671660" y="474401"/>
                </a:cubicBezTo>
                <a:cubicBezTo>
                  <a:pt x="1664881" y="469500"/>
                  <a:pt x="1663926" y="476406"/>
                  <a:pt x="1661889" y="478634"/>
                </a:cubicBezTo>
                <a:cubicBezTo>
                  <a:pt x="1660394" y="480257"/>
                  <a:pt x="1662049" y="484712"/>
                  <a:pt x="1662271" y="487927"/>
                </a:cubicBezTo>
                <a:cubicBezTo>
                  <a:pt x="1672073" y="485826"/>
                  <a:pt x="1669686" y="498874"/>
                  <a:pt x="1673855" y="498874"/>
                </a:cubicBezTo>
                <a:cubicBezTo>
                  <a:pt x="1681716" y="498874"/>
                  <a:pt x="1687635" y="504889"/>
                  <a:pt x="1693968" y="504762"/>
                </a:cubicBezTo>
                <a:cubicBezTo>
                  <a:pt x="1712045" y="504443"/>
                  <a:pt x="1728371" y="506480"/>
                  <a:pt x="1741005" y="521120"/>
                </a:cubicBezTo>
                <a:cubicBezTo>
                  <a:pt x="1741578" y="521788"/>
                  <a:pt x="1746033" y="519147"/>
                  <a:pt x="1748707" y="518032"/>
                </a:cubicBezTo>
                <a:cubicBezTo>
                  <a:pt x="1748229" y="521247"/>
                  <a:pt x="1747784" y="524429"/>
                  <a:pt x="1747274" y="527644"/>
                </a:cubicBezTo>
                <a:cubicBezTo>
                  <a:pt x="1746320" y="533786"/>
                  <a:pt x="1743583" y="540373"/>
                  <a:pt x="1744951" y="545975"/>
                </a:cubicBezTo>
                <a:cubicBezTo>
                  <a:pt x="1745938" y="549984"/>
                  <a:pt x="1752335" y="552689"/>
                  <a:pt x="1756408" y="555872"/>
                </a:cubicBezTo>
                <a:cubicBezTo>
                  <a:pt x="1757776" y="556922"/>
                  <a:pt x="1760863" y="557941"/>
                  <a:pt x="1760737" y="558386"/>
                </a:cubicBezTo>
                <a:cubicBezTo>
                  <a:pt x="1756313" y="575858"/>
                  <a:pt x="1777349" y="586615"/>
                  <a:pt x="1772734" y="604341"/>
                </a:cubicBezTo>
                <a:cubicBezTo>
                  <a:pt x="1771716" y="608224"/>
                  <a:pt x="1773625" y="613124"/>
                  <a:pt x="1774898" y="617325"/>
                </a:cubicBezTo>
                <a:cubicBezTo>
                  <a:pt x="1779513" y="632187"/>
                  <a:pt x="1779831" y="636133"/>
                  <a:pt x="1778176" y="653510"/>
                </a:cubicBezTo>
                <a:cubicBezTo>
                  <a:pt x="1777635" y="659079"/>
                  <a:pt x="1778845" y="664871"/>
                  <a:pt x="1777922" y="670345"/>
                </a:cubicBezTo>
                <a:cubicBezTo>
                  <a:pt x="1776076" y="681229"/>
                  <a:pt x="1781709" y="688262"/>
                  <a:pt x="1789474" y="693704"/>
                </a:cubicBezTo>
                <a:cubicBezTo>
                  <a:pt x="1805991" y="705289"/>
                  <a:pt x="1816939" y="719832"/>
                  <a:pt x="1817479" y="740741"/>
                </a:cubicBezTo>
                <a:cubicBezTo>
                  <a:pt x="1817511" y="741664"/>
                  <a:pt x="1817225" y="742714"/>
                  <a:pt x="1817511" y="743541"/>
                </a:cubicBezTo>
                <a:cubicBezTo>
                  <a:pt x="1824831" y="764928"/>
                  <a:pt x="1825022" y="793379"/>
                  <a:pt x="1818975" y="816356"/>
                </a:cubicBezTo>
                <a:cubicBezTo>
                  <a:pt x="1817766" y="820971"/>
                  <a:pt x="1818785" y="826763"/>
                  <a:pt x="1820376" y="831441"/>
                </a:cubicBezTo>
                <a:cubicBezTo>
                  <a:pt x="1822889" y="838761"/>
                  <a:pt x="1825818" y="846367"/>
                  <a:pt x="1830400" y="852477"/>
                </a:cubicBezTo>
                <a:cubicBezTo>
                  <a:pt x="1834378" y="857824"/>
                  <a:pt x="1834410" y="860465"/>
                  <a:pt x="1831228" y="866575"/>
                </a:cubicBezTo>
                <a:cubicBezTo>
                  <a:pt x="1828396" y="872017"/>
                  <a:pt x="1828427" y="881342"/>
                  <a:pt x="1831228" y="886880"/>
                </a:cubicBezTo>
                <a:cubicBezTo>
                  <a:pt x="1837879" y="899959"/>
                  <a:pt x="1836352" y="908043"/>
                  <a:pt x="1822476" y="914185"/>
                </a:cubicBezTo>
                <a:cubicBezTo>
                  <a:pt x="1817193" y="916508"/>
                  <a:pt x="1815061" y="921632"/>
                  <a:pt x="1820376" y="927615"/>
                </a:cubicBezTo>
                <a:cubicBezTo>
                  <a:pt x="1826867" y="934903"/>
                  <a:pt x="1833424" y="939995"/>
                  <a:pt x="1844085" y="938786"/>
                </a:cubicBezTo>
                <a:cubicBezTo>
                  <a:pt x="1849623" y="938149"/>
                  <a:pt x="1854110" y="947856"/>
                  <a:pt x="1851054" y="952597"/>
                </a:cubicBezTo>
                <a:cubicBezTo>
                  <a:pt x="1849559" y="954889"/>
                  <a:pt x="1847427" y="957021"/>
                  <a:pt x="1845135" y="958549"/>
                </a:cubicBezTo>
                <a:cubicBezTo>
                  <a:pt x="1830177" y="968478"/>
                  <a:pt x="1826550" y="982703"/>
                  <a:pt x="1828618" y="999602"/>
                </a:cubicBezTo>
                <a:cubicBezTo>
                  <a:pt x="1830241" y="1012937"/>
                  <a:pt x="1826773" y="1026240"/>
                  <a:pt x="1833742" y="1039733"/>
                </a:cubicBezTo>
                <a:cubicBezTo>
                  <a:pt x="1839280" y="1050458"/>
                  <a:pt x="1833487" y="1063633"/>
                  <a:pt x="1838611" y="1076968"/>
                </a:cubicBezTo>
                <a:cubicBezTo>
                  <a:pt x="1844244" y="1091639"/>
                  <a:pt x="1842621" y="1111370"/>
                  <a:pt x="1820534" y="1118945"/>
                </a:cubicBezTo>
                <a:cubicBezTo>
                  <a:pt x="1815124" y="1120790"/>
                  <a:pt x="1810701" y="1126614"/>
                  <a:pt x="1811624" y="1134634"/>
                </a:cubicBezTo>
                <a:cubicBezTo>
                  <a:pt x="1812578" y="1142972"/>
                  <a:pt x="1810574" y="1151724"/>
                  <a:pt x="1812101" y="1159871"/>
                </a:cubicBezTo>
                <a:cubicBezTo>
                  <a:pt x="1815284" y="1176833"/>
                  <a:pt x="1819134" y="1193573"/>
                  <a:pt x="1817479" y="1211013"/>
                </a:cubicBezTo>
                <a:cubicBezTo>
                  <a:pt x="1825977" y="1218842"/>
                  <a:pt x="1820566" y="1225621"/>
                  <a:pt x="1818721" y="1234722"/>
                </a:cubicBezTo>
                <a:cubicBezTo>
                  <a:pt x="1816270" y="1246720"/>
                  <a:pt x="1811306" y="1251303"/>
                  <a:pt x="1801663" y="1255727"/>
                </a:cubicBezTo>
                <a:cubicBezTo>
                  <a:pt x="1792306" y="1260055"/>
                  <a:pt x="1780149" y="1263523"/>
                  <a:pt x="1783746" y="1278545"/>
                </a:cubicBezTo>
                <a:cubicBezTo>
                  <a:pt x="1771970" y="1288697"/>
                  <a:pt x="1769042" y="1298531"/>
                  <a:pt x="1777253" y="1314188"/>
                </a:cubicBezTo>
                <a:cubicBezTo>
                  <a:pt x="1782918" y="1325009"/>
                  <a:pt x="1774898" y="1340730"/>
                  <a:pt x="1782695" y="1353142"/>
                </a:cubicBezTo>
                <a:cubicBezTo>
                  <a:pt x="1774962" y="1363707"/>
                  <a:pt x="1780754" y="1382643"/>
                  <a:pt x="1761246" y="1386271"/>
                </a:cubicBezTo>
                <a:cubicBezTo>
                  <a:pt x="1755644" y="1387321"/>
                  <a:pt x="1749534" y="1391554"/>
                  <a:pt x="1745970" y="1396137"/>
                </a:cubicBezTo>
                <a:cubicBezTo>
                  <a:pt x="1741864" y="1401420"/>
                  <a:pt x="1741514" y="1409567"/>
                  <a:pt x="1737409" y="1414881"/>
                </a:cubicBezTo>
                <a:cubicBezTo>
                  <a:pt x="1730662" y="1423633"/>
                  <a:pt x="1727543" y="1410203"/>
                  <a:pt x="1721019" y="1410840"/>
                </a:cubicBezTo>
                <a:cubicBezTo>
                  <a:pt x="1714018" y="1411540"/>
                  <a:pt x="1706762" y="1409535"/>
                  <a:pt x="1699633" y="1408612"/>
                </a:cubicBezTo>
                <a:cubicBezTo>
                  <a:pt x="1692536" y="1407689"/>
                  <a:pt x="1685503" y="1406034"/>
                  <a:pt x="1678406" y="1405875"/>
                </a:cubicBezTo>
                <a:cubicBezTo>
                  <a:pt x="1676083" y="1405811"/>
                  <a:pt x="1671309" y="1409980"/>
                  <a:pt x="1671628" y="1411221"/>
                </a:cubicBezTo>
                <a:cubicBezTo>
                  <a:pt x="1674141" y="1421087"/>
                  <a:pt x="1665517" y="1427993"/>
                  <a:pt x="1665390" y="1437095"/>
                </a:cubicBezTo>
                <a:cubicBezTo>
                  <a:pt x="1665358" y="1439736"/>
                  <a:pt x="1661921" y="1444765"/>
                  <a:pt x="1660648" y="1444574"/>
                </a:cubicBezTo>
                <a:cubicBezTo>
                  <a:pt x="1649923" y="1442919"/>
                  <a:pt x="1647250" y="1447692"/>
                  <a:pt x="1648650" y="1457272"/>
                </a:cubicBezTo>
                <a:cubicBezTo>
                  <a:pt x="1649191" y="1460931"/>
                  <a:pt x="1648141" y="1464878"/>
                  <a:pt x="1648841" y="1468474"/>
                </a:cubicBezTo>
                <a:cubicBezTo>
                  <a:pt x="1652310" y="1485946"/>
                  <a:pt x="1658834" y="1503990"/>
                  <a:pt x="1637479" y="1515415"/>
                </a:cubicBezTo>
                <a:cubicBezTo>
                  <a:pt x="1637893" y="1532282"/>
                  <a:pt x="1625864" y="1544503"/>
                  <a:pt x="1621377" y="1559270"/>
                </a:cubicBezTo>
                <a:cubicBezTo>
                  <a:pt x="1618926" y="1567321"/>
                  <a:pt x="1613993" y="1571458"/>
                  <a:pt x="1609538" y="1576900"/>
                </a:cubicBezTo>
                <a:cubicBezTo>
                  <a:pt x="1608647" y="1577982"/>
                  <a:pt x="1606960" y="1578364"/>
                  <a:pt x="1605624" y="1579064"/>
                </a:cubicBezTo>
                <a:cubicBezTo>
                  <a:pt x="1604987" y="1577441"/>
                  <a:pt x="1604095" y="1575882"/>
                  <a:pt x="1603809" y="1574195"/>
                </a:cubicBezTo>
                <a:cubicBezTo>
                  <a:pt x="1603491" y="1572381"/>
                  <a:pt x="1603427" y="1570376"/>
                  <a:pt x="1603809" y="1568594"/>
                </a:cubicBezTo>
                <a:cubicBezTo>
                  <a:pt x="1605146" y="1562293"/>
                  <a:pt x="1602918" y="1556787"/>
                  <a:pt x="1597572" y="1554464"/>
                </a:cubicBezTo>
                <a:cubicBezTo>
                  <a:pt x="1589711" y="1551059"/>
                  <a:pt x="1588565" y="1560574"/>
                  <a:pt x="1583919" y="1563598"/>
                </a:cubicBezTo>
                <a:cubicBezTo>
                  <a:pt x="1582200" y="1564711"/>
                  <a:pt x="1581564" y="1568244"/>
                  <a:pt x="1581341" y="1570790"/>
                </a:cubicBezTo>
                <a:cubicBezTo>
                  <a:pt x="1580609" y="1579001"/>
                  <a:pt x="1581150" y="1587434"/>
                  <a:pt x="1579559" y="1595454"/>
                </a:cubicBezTo>
                <a:cubicBezTo>
                  <a:pt x="1577999" y="1603378"/>
                  <a:pt x="1562723" y="1599178"/>
                  <a:pt x="1564252" y="1611048"/>
                </a:cubicBezTo>
                <a:cubicBezTo>
                  <a:pt x="1557345" y="1610316"/>
                  <a:pt x="1549708" y="1608661"/>
                  <a:pt x="1547575" y="1618177"/>
                </a:cubicBezTo>
                <a:cubicBezTo>
                  <a:pt x="1545252" y="1628552"/>
                  <a:pt x="1543438" y="1639054"/>
                  <a:pt x="1541974" y="1649588"/>
                </a:cubicBezTo>
                <a:cubicBezTo>
                  <a:pt x="1541337" y="1654170"/>
                  <a:pt x="1542452" y="1659485"/>
                  <a:pt x="1535355" y="1658690"/>
                </a:cubicBezTo>
                <a:cubicBezTo>
                  <a:pt x="1528003" y="1657862"/>
                  <a:pt x="1531217" y="1651815"/>
                  <a:pt x="1530677" y="1647805"/>
                </a:cubicBezTo>
                <a:cubicBezTo>
                  <a:pt x="1530326" y="1645037"/>
                  <a:pt x="1530836" y="1642141"/>
                  <a:pt x="1530358" y="1639435"/>
                </a:cubicBezTo>
                <a:cubicBezTo>
                  <a:pt x="1530294" y="1639054"/>
                  <a:pt x="1525871" y="1638449"/>
                  <a:pt x="1525044" y="1639372"/>
                </a:cubicBezTo>
                <a:cubicBezTo>
                  <a:pt x="1522720" y="1641918"/>
                  <a:pt x="1521383" y="1645323"/>
                  <a:pt x="1519347" y="1648155"/>
                </a:cubicBezTo>
                <a:cubicBezTo>
                  <a:pt x="1516705" y="1651815"/>
                  <a:pt x="1513778" y="1655221"/>
                  <a:pt x="1510977" y="1658753"/>
                </a:cubicBezTo>
                <a:cubicBezTo>
                  <a:pt x="1506967" y="1651783"/>
                  <a:pt x="1500029" y="1653280"/>
                  <a:pt x="1493760" y="1652834"/>
                </a:cubicBezTo>
                <a:cubicBezTo>
                  <a:pt x="1494206" y="1647646"/>
                  <a:pt x="1494651" y="1642459"/>
                  <a:pt x="1495064" y="1637272"/>
                </a:cubicBezTo>
                <a:cubicBezTo>
                  <a:pt x="1490068" y="1637876"/>
                  <a:pt x="1485486" y="1647678"/>
                  <a:pt x="1480171" y="1638290"/>
                </a:cubicBezTo>
                <a:cubicBezTo>
                  <a:pt x="1478962" y="1636158"/>
                  <a:pt x="1481125" y="1631925"/>
                  <a:pt x="1479757" y="1630111"/>
                </a:cubicBezTo>
                <a:cubicBezTo>
                  <a:pt x="1476734" y="1626037"/>
                  <a:pt x="1472469" y="1622887"/>
                  <a:pt x="1468746" y="1619386"/>
                </a:cubicBezTo>
                <a:cubicBezTo>
                  <a:pt x="1467313" y="1605638"/>
                  <a:pt x="1470082" y="1592558"/>
                  <a:pt x="1474124" y="1579510"/>
                </a:cubicBezTo>
                <a:cubicBezTo>
                  <a:pt x="1475015" y="1576582"/>
                  <a:pt x="1472851" y="1572731"/>
                  <a:pt x="1472087" y="1569294"/>
                </a:cubicBezTo>
                <a:cubicBezTo>
                  <a:pt x="1469096" y="1572381"/>
                  <a:pt x="1464641" y="1574959"/>
                  <a:pt x="1463399" y="1578651"/>
                </a:cubicBezTo>
                <a:cubicBezTo>
                  <a:pt x="1460599" y="1586925"/>
                  <a:pt x="1459612" y="1595804"/>
                  <a:pt x="1457384" y="1604270"/>
                </a:cubicBezTo>
                <a:cubicBezTo>
                  <a:pt x="1456079" y="1609266"/>
                  <a:pt x="1453852" y="1614040"/>
                  <a:pt x="1451815" y="1618781"/>
                </a:cubicBezTo>
                <a:cubicBezTo>
                  <a:pt x="1450956" y="1620754"/>
                  <a:pt x="1449492" y="1622441"/>
                  <a:pt x="1448314" y="1624224"/>
                </a:cubicBezTo>
                <a:cubicBezTo>
                  <a:pt x="1447614" y="1621709"/>
                  <a:pt x="1447233" y="1619036"/>
                  <a:pt x="1446118" y="1616713"/>
                </a:cubicBezTo>
                <a:cubicBezTo>
                  <a:pt x="1445641" y="1615694"/>
                  <a:pt x="1442713" y="1614676"/>
                  <a:pt x="1442491" y="1614931"/>
                </a:cubicBezTo>
                <a:cubicBezTo>
                  <a:pt x="1440262" y="1617668"/>
                  <a:pt x="1438385" y="1620659"/>
                  <a:pt x="1436380" y="1623555"/>
                </a:cubicBezTo>
                <a:cubicBezTo>
                  <a:pt x="1431288" y="1617286"/>
                  <a:pt x="1430079" y="1619927"/>
                  <a:pt x="1429251" y="1626260"/>
                </a:cubicBezTo>
                <a:cubicBezTo>
                  <a:pt x="1427183" y="1641950"/>
                  <a:pt x="1416204" y="1655443"/>
                  <a:pt x="1417795" y="1672215"/>
                </a:cubicBezTo>
                <a:cubicBezTo>
                  <a:pt x="1417890" y="1673138"/>
                  <a:pt x="1413530" y="1675557"/>
                  <a:pt x="1411494" y="1675302"/>
                </a:cubicBezTo>
                <a:cubicBezTo>
                  <a:pt x="1409743" y="1675079"/>
                  <a:pt x="1407324" y="1672151"/>
                  <a:pt x="1407006" y="1670146"/>
                </a:cubicBezTo>
                <a:cubicBezTo>
                  <a:pt x="1405924" y="1662986"/>
                  <a:pt x="1405574" y="1655698"/>
                  <a:pt x="1404969" y="1648474"/>
                </a:cubicBezTo>
                <a:cubicBezTo>
                  <a:pt x="1401660" y="1654902"/>
                  <a:pt x="1398605" y="1661458"/>
                  <a:pt x="1394976" y="1667696"/>
                </a:cubicBezTo>
                <a:cubicBezTo>
                  <a:pt x="1388421" y="1678994"/>
                  <a:pt x="1377219" y="1675047"/>
                  <a:pt x="1367416" y="1675652"/>
                </a:cubicBezTo>
                <a:cubicBezTo>
                  <a:pt x="1365921" y="1673774"/>
                  <a:pt x="1364615" y="1670433"/>
                  <a:pt x="1362929" y="1670274"/>
                </a:cubicBezTo>
                <a:cubicBezTo>
                  <a:pt x="1351058" y="1669033"/>
                  <a:pt x="1346953" y="1671419"/>
                  <a:pt x="1330436" y="1680967"/>
                </a:cubicBezTo>
                <a:cubicBezTo>
                  <a:pt x="1323880" y="1684754"/>
                  <a:pt x="1315287" y="1684945"/>
                  <a:pt x="1307681" y="1686950"/>
                </a:cubicBezTo>
                <a:cubicBezTo>
                  <a:pt x="1302621" y="1688255"/>
                  <a:pt x="1296925" y="1688795"/>
                  <a:pt x="1292820" y="1691596"/>
                </a:cubicBezTo>
                <a:cubicBezTo>
                  <a:pt x="1286072" y="1696211"/>
                  <a:pt x="1279994" y="1701907"/>
                  <a:pt x="1291069" y="1709481"/>
                </a:cubicBezTo>
                <a:cubicBezTo>
                  <a:pt x="1294220" y="1711646"/>
                  <a:pt x="1295492" y="1716833"/>
                  <a:pt x="1297052" y="1720843"/>
                </a:cubicBezTo>
                <a:cubicBezTo>
                  <a:pt x="1297657" y="1722339"/>
                  <a:pt x="1296670" y="1724471"/>
                  <a:pt x="1296447" y="1726285"/>
                </a:cubicBezTo>
                <a:cubicBezTo>
                  <a:pt x="1286264" y="1723294"/>
                  <a:pt x="1282158" y="1733032"/>
                  <a:pt x="1275125" y="1735769"/>
                </a:cubicBezTo>
                <a:cubicBezTo>
                  <a:pt x="1271465" y="1737201"/>
                  <a:pt x="1267646" y="1730740"/>
                  <a:pt x="1265355" y="1741020"/>
                </a:cubicBezTo>
                <a:cubicBezTo>
                  <a:pt x="1262427" y="1754163"/>
                  <a:pt x="1253293" y="1766193"/>
                  <a:pt x="1236935" y="1765397"/>
                </a:cubicBezTo>
                <a:cubicBezTo>
                  <a:pt x="1226338" y="1764888"/>
                  <a:pt x="1223091" y="1773417"/>
                  <a:pt x="1217045" y="1778509"/>
                </a:cubicBezTo>
                <a:cubicBezTo>
                  <a:pt x="1215645" y="1779719"/>
                  <a:pt x="1215263" y="1783951"/>
                  <a:pt x="1216218" y="1785829"/>
                </a:cubicBezTo>
                <a:cubicBezTo>
                  <a:pt x="1224046" y="1800850"/>
                  <a:pt x="1225669" y="1814757"/>
                  <a:pt x="1212526" y="1828187"/>
                </a:cubicBezTo>
                <a:cubicBezTo>
                  <a:pt x="1209948" y="1830797"/>
                  <a:pt x="1209853" y="1836653"/>
                  <a:pt x="1210012" y="1840981"/>
                </a:cubicBezTo>
                <a:cubicBezTo>
                  <a:pt x="1210362" y="1850942"/>
                  <a:pt x="1209312" y="1859121"/>
                  <a:pt x="1197187" y="1861476"/>
                </a:cubicBezTo>
                <a:cubicBezTo>
                  <a:pt x="1189930" y="1862908"/>
                  <a:pt x="1196136" y="1865677"/>
                  <a:pt x="1196932" y="1868350"/>
                </a:cubicBezTo>
                <a:cubicBezTo>
                  <a:pt x="1198237" y="1872582"/>
                  <a:pt x="1198078" y="1877261"/>
                  <a:pt x="1198619" y="1881716"/>
                </a:cubicBezTo>
                <a:cubicBezTo>
                  <a:pt x="1199319" y="1887827"/>
                  <a:pt x="1196391" y="1890691"/>
                  <a:pt x="1190662" y="1889290"/>
                </a:cubicBezTo>
                <a:cubicBezTo>
                  <a:pt x="1182388" y="1887381"/>
                  <a:pt x="1176660" y="1892123"/>
                  <a:pt x="1170263" y="1895083"/>
                </a:cubicBezTo>
                <a:close/>
                <a:moveTo>
                  <a:pt x="354980" y="1502335"/>
                </a:moveTo>
                <a:cubicBezTo>
                  <a:pt x="356922" y="1500903"/>
                  <a:pt x="358481" y="1499757"/>
                  <a:pt x="360041" y="1498612"/>
                </a:cubicBezTo>
                <a:cubicBezTo>
                  <a:pt x="358736" y="1497625"/>
                  <a:pt x="357399" y="1495716"/>
                  <a:pt x="356158" y="1495779"/>
                </a:cubicBezTo>
                <a:cubicBezTo>
                  <a:pt x="353835" y="1495907"/>
                  <a:pt x="351544" y="1497148"/>
                  <a:pt x="349252" y="1497912"/>
                </a:cubicBezTo>
                <a:cubicBezTo>
                  <a:pt x="350939" y="1499217"/>
                  <a:pt x="352625" y="1500521"/>
                  <a:pt x="373566" y="1504627"/>
                </a:cubicBezTo>
                <a:cubicBezTo>
                  <a:pt x="369206" y="1502845"/>
                  <a:pt x="367297" y="1501762"/>
                  <a:pt x="365260" y="1501285"/>
                </a:cubicBezTo>
                <a:cubicBezTo>
                  <a:pt x="363605" y="1500903"/>
                  <a:pt x="361791" y="1501222"/>
                  <a:pt x="360041" y="1501222"/>
                </a:cubicBezTo>
                <a:cubicBezTo>
                  <a:pt x="361345" y="1503099"/>
                  <a:pt x="362300" y="1505995"/>
                  <a:pt x="364019" y="1506568"/>
                </a:cubicBezTo>
                <a:cubicBezTo>
                  <a:pt x="365960" y="1507236"/>
                  <a:pt x="368601" y="1505772"/>
                  <a:pt x="354980" y="1502335"/>
                </a:cubicBezTo>
                <a:close/>
                <a:moveTo>
                  <a:pt x="1406593" y="240872"/>
                </a:moveTo>
                <a:cubicBezTo>
                  <a:pt x="1406593" y="238995"/>
                  <a:pt x="1406593" y="237117"/>
                  <a:pt x="1406593" y="235239"/>
                </a:cubicBezTo>
                <a:cubicBezTo>
                  <a:pt x="1409393" y="235239"/>
                  <a:pt x="1413849" y="234125"/>
                  <a:pt x="1414739" y="235430"/>
                </a:cubicBezTo>
                <a:cubicBezTo>
                  <a:pt x="1419704" y="242591"/>
                  <a:pt x="1424541" y="239854"/>
                  <a:pt x="1426641" y="234475"/>
                </a:cubicBezTo>
                <a:cubicBezTo>
                  <a:pt x="1429983" y="225915"/>
                  <a:pt x="1421868" y="231197"/>
                  <a:pt x="1419227" y="229670"/>
                </a:cubicBezTo>
                <a:cubicBezTo>
                  <a:pt x="1417094" y="228429"/>
                  <a:pt x="1414676" y="227633"/>
                  <a:pt x="1412384" y="226647"/>
                </a:cubicBezTo>
                <a:cubicBezTo>
                  <a:pt x="1414039" y="224674"/>
                  <a:pt x="1417349" y="222287"/>
                  <a:pt x="1416999" y="220759"/>
                </a:cubicBezTo>
                <a:cubicBezTo>
                  <a:pt x="1416458" y="218436"/>
                  <a:pt x="1413243" y="216844"/>
                  <a:pt x="1411462" y="214681"/>
                </a:cubicBezTo>
                <a:cubicBezTo>
                  <a:pt x="1409997" y="212898"/>
                  <a:pt x="1408948" y="210766"/>
                  <a:pt x="1407865" y="208698"/>
                </a:cubicBezTo>
                <a:cubicBezTo>
                  <a:pt x="1407802" y="208538"/>
                  <a:pt x="1409107" y="207297"/>
                  <a:pt x="1409902" y="207170"/>
                </a:cubicBezTo>
                <a:cubicBezTo>
                  <a:pt x="1411684" y="206852"/>
                  <a:pt x="1413530" y="206883"/>
                  <a:pt x="1415376" y="206788"/>
                </a:cubicBezTo>
                <a:cubicBezTo>
                  <a:pt x="1414962" y="205006"/>
                  <a:pt x="1415121" y="202396"/>
                  <a:pt x="1414039" y="201633"/>
                </a:cubicBezTo>
                <a:cubicBezTo>
                  <a:pt x="1395581" y="188744"/>
                  <a:pt x="1395550" y="188807"/>
                  <a:pt x="1382660" y="163443"/>
                </a:cubicBezTo>
                <a:cubicBezTo>
                  <a:pt x="1381101" y="160356"/>
                  <a:pt x="1380242" y="156855"/>
                  <a:pt x="1378396" y="153991"/>
                </a:cubicBezTo>
                <a:cubicBezTo>
                  <a:pt x="1375468" y="149408"/>
                  <a:pt x="1364298" y="149249"/>
                  <a:pt x="1362070" y="153991"/>
                </a:cubicBezTo>
                <a:cubicBezTo>
                  <a:pt x="1361243" y="155773"/>
                  <a:pt x="1363757" y="159147"/>
                  <a:pt x="1364775" y="161788"/>
                </a:cubicBezTo>
                <a:cubicBezTo>
                  <a:pt x="1361083" y="161916"/>
                  <a:pt x="1355927" y="163602"/>
                  <a:pt x="1353955" y="161820"/>
                </a:cubicBezTo>
                <a:cubicBezTo>
                  <a:pt x="1348099" y="156537"/>
                  <a:pt x="1338997" y="152845"/>
                  <a:pt x="1339315" y="143171"/>
                </a:cubicBezTo>
                <a:cubicBezTo>
                  <a:pt x="1339570" y="135692"/>
                  <a:pt x="1335432" y="135979"/>
                  <a:pt x="1330118" y="133369"/>
                </a:cubicBezTo>
                <a:cubicBezTo>
                  <a:pt x="1319552" y="128149"/>
                  <a:pt x="1308890" y="129995"/>
                  <a:pt x="1298485" y="128022"/>
                </a:cubicBezTo>
                <a:cubicBezTo>
                  <a:pt x="1287536" y="125922"/>
                  <a:pt x="1276589" y="122007"/>
                  <a:pt x="1266692" y="116884"/>
                </a:cubicBezTo>
                <a:cubicBezTo>
                  <a:pt x="1250588" y="108609"/>
                  <a:pt x="1232926" y="107750"/>
                  <a:pt x="1215995" y="103422"/>
                </a:cubicBezTo>
                <a:cubicBezTo>
                  <a:pt x="1198682" y="98998"/>
                  <a:pt x="1181783" y="93333"/>
                  <a:pt x="1163484" y="94543"/>
                </a:cubicBezTo>
                <a:cubicBezTo>
                  <a:pt x="1139870" y="96102"/>
                  <a:pt x="1115970" y="91392"/>
                  <a:pt x="1092643" y="99889"/>
                </a:cubicBezTo>
                <a:cubicBezTo>
                  <a:pt x="1085386" y="102531"/>
                  <a:pt x="1076126" y="98266"/>
                  <a:pt x="1070270" y="107241"/>
                </a:cubicBezTo>
                <a:cubicBezTo>
                  <a:pt x="1065242" y="114942"/>
                  <a:pt x="1055663" y="108736"/>
                  <a:pt x="1049934" y="111983"/>
                </a:cubicBezTo>
                <a:cubicBezTo>
                  <a:pt x="1043728" y="115483"/>
                  <a:pt x="1039655" y="122771"/>
                  <a:pt x="1034658" y="128372"/>
                </a:cubicBezTo>
                <a:lnTo>
                  <a:pt x="1004903" y="150331"/>
                </a:lnTo>
                <a:cubicBezTo>
                  <a:pt x="1003980" y="153546"/>
                  <a:pt x="1003088" y="156728"/>
                  <a:pt x="1002165" y="159942"/>
                </a:cubicBezTo>
                <a:cubicBezTo>
                  <a:pt x="1005603" y="160674"/>
                  <a:pt x="1009230" y="162425"/>
                  <a:pt x="1012445" y="161852"/>
                </a:cubicBezTo>
                <a:cubicBezTo>
                  <a:pt x="1015627" y="161247"/>
                  <a:pt x="1018364" y="158256"/>
                  <a:pt x="1021356" y="156410"/>
                </a:cubicBezTo>
                <a:cubicBezTo>
                  <a:pt x="1041819" y="143839"/>
                  <a:pt x="1061837" y="130409"/>
                  <a:pt x="1087964" y="133687"/>
                </a:cubicBezTo>
                <a:cubicBezTo>
                  <a:pt x="1094170" y="134482"/>
                  <a:pt x="1101617" y="129009"/>
                  <a:pt x="1107187" y="130696"/>
                </a:cubicBezTo>
                <a:cubicBezTo>
                  <a:pt x="1114443" y="132891"/>
                  <a:pt x="1120267" y="139543"/>
                  <a:pt x="1126950" y="143935"/>
                </a:cubicBezTo>
                <a:cubicBezTo>
                  <a:pt x="1130546" y="146321"/>
                  <a:pt x="1134460" y="148740"/>
                  <a:pt x="1138534" y="149695"/>
                </a:cubicBezTo>
                <a:cubicBezTo>
                  <a:pt x="1141334" y="150331"/>
                  <a:pt x="1147350" y="148676"/>
                  <a:pt x="1147413" y="147690"/>
                </a:cubicBezTo>
                <a:cubicBezTo>
                  <a:pt x="1148240" y="136774"/>
                  <a:pt x="1152282" y="137824"/>
                  <a:pt x="1159793" y="142757"/>
                </a:cubicBezTo>
                <a:cubicBezTo>
                  <a:pt x="1165458" y="146480"/>
                  <a:pt x="1172809" y="151063"/>
                  <a:pt x="1178792" y="150331"/>
                </a:cubicBezTo>
                <a:cubicBezTo>
                  <a:pt x="1197282" y="148103"/>
                  <a:pt x="1211221" y="157842"/>
                  <a:pt x="1226529" y="164652"/>
                </a:cubicBezTo>
                <a:cubicBezTo>
                  <a:pt x="1238367" y="169935"/>
                  <a:pt x="1248551" y="180756"/>
                  <a:pt x="1262714" y="178719"/>
                </a:cubicBezTo>
                <a:cubicBezTo>
                  <a:pt x="1275348" y="176905"/>
                  <a:pt x="1284959" y="184638"/>
                  <a:pt x="1287091" y="192817"/>
                </a:cubicBezTo>
                <a:cubicBezTo>
                  <a:pt x="1290687" y="206470"/>
                  <a:pt x="1301889" y="210416"/>
                  <a:pt x="1310228" y="211816"/>
                </a:cubicBezTo>
                <a:cubicBezTo>
                  <a:pt x="1325121" y="214299"/>
                  <a:pt x="1334573" y="222414"/>
                  <a:pt x="1344280" y="231930"/>
                </a:cubicBezTo>
                <a:cubicBezTo>
                  <a:pt x="1354336" y="241795"/>
                  <a:pt x="1354846" y="242241"/>
                  <a:pt x="1365602" y="233712"/>
                </a:cubicBezTo>
                <a:cubicBezTo>
                  <a:pt x="1372603" y="228174"/>
                  <a:pt x="1378141" y="228588"/>
                  <a:pt x="1385079" y="233075"/>
                </a:cubicBezTo>
                <a:cubicBezTo>
                  <a:pt x="1387816" y="234857"/>
                  <a:pt x="1391921" y="234571"/>
                  <a:pt x="1395390" y="235239"/>
                </a:cubicBezTo>
                <a:cubicBezTo>
                  <a:pt x="1395867" y="243641"/>
                  <a:pt x="1402391" y="240013"/>
                  <a:pt x="1406656" y="258567"/>
                </a:cubicBezTo>
                <a:cubicBezTo>
                  <a:pt x="1406974" y="259553"/>
                  <a:pt x="1408342" y="264359"/>
                  <a:pt x="1410220" y="268941"/>
                </a:cubicBezTo>
                <a:cubicBezTo>
                  <a:pt x="1410443" y="269514"/>
                  <a:pt x="1414166" y="269578"/>
                  <a:pt x="1415249" y="268687"/>
                </a:cubicBezTo>
                <a:cubicBezTo>
                  <a:pt x="1423332" y="261940"/>
                  <a:pt x="1413116" y="258439"/>
                  <a:pt x="1412352" y="253188"/>
                </a:cubicBezTo>
                <a:cubicBezTo>
                  <a:pt x="1411971" y="250515"/>
                  <a:pt x="1412607" y="247715"/>
                  <a:pt x="1412162" y="245073"/>
                </a:cubicBezTo>
                <a:cubicBezTo>
                  <a:pt x="1411907" y="243577"/>
                  <a:pt x="1410348" y="242273"/>
                  <a:pt x="1409361" y="240904"/>
                </a:cubicBezTo>
                <a:cubicBezTo>
                  <a:pt x="1408470" y="242718"/>
                  <a:pt x="1407101" y="244437"/>
                  <a:pt x="1406751" y="246346"/>
                </a:cubicBezTo>
                <a:cubicBezTo>
                  <a:pt x="1406242" y="248956"/>
                  <a:pt x="1406593" y="251725"/>
                  <a:pt x="1406593" y="240872"/>
                </a:cubicBezTo>
                <a:close/>
                <a:moveTo>
                  <a:pt x="534567" y="1691628"/>
                </a:moveTo>
                <a:cubicBezTo>
                  <a:pt x="537272" y="1693505"/>
                  <a:pt x="539977" y="1694651"/>
                  <a:pt x="539881" y="1695447"/>
                </a:cubicBezTo>
                <a:cubicBezTo>
                  <a:pt x="538195" y="1709195"/>
                  <a:pt x="548792" y="1701812"/>
                  <a:pt x="553884" y="1703848"/>
                </a:cubicBezTo>
                <a:cubicBezTo>
                  <a:pt x="557130" y="1705153"/>
                  <a:pt x="558531" y="1712441"/>
                  <a:pt x="563973" y="1705567"/>
                </a:cubicBezTo>
                <a:cubicBezTo>
                  <a:pt x="567855" y="1700666"/>
                  <a:pt x="569542" y="1697770"/>
                  <a:pt x="565214" y="1691787"/>
                </a:cubicBezTo>
                <a:cubicBezTo>
                  <a:pt x="561204" y="1686250"/>
                  <a:pt x="560727" y="1678325"/>
                  <a:pt x="550447" y="1681030"/>
                </a:cubicBezTo>
                <a:cubicBezTo>
                  <a:pt x="545323" y="1682399"/>
                  <a:pt x="539149" y="1682399"/>
                  <a:pt x="539531" y="1673392"/>
                </a:cubicBezTo>
                <a:cubicBezTo>
                  <a:pt x="539563" y="1672438"/>
                  <a:pt x="531989" y="1670210"/>
                  <a:pt x="528043" y="1670433"/>
                </a:cubicBezTo>
                <a:cubicBezTo>
                  <a:pt x="526292" y="1670528"/>
                  <a:pt x="524128" y="1675079"/>
                  <a:pt x="523365" y="1677944"/>
                </a:cubicBezTo>
                <a:cubicBezTo>
                  <a:pt x="522250" y="1682176"/>
                  <a:pt x="522410" y="1686759"/>
                  <a:pt x="521678" y="1691119"/>
                </a:cubicBezTo>
                <a:cubicBezTo>
                  <a:pt x="521327" y="1693155"/>
                  <a:pt x="520118" y="1695033"/>
                  <a:pt x="519291" y="1697006"/>
                </a:cubicBezTo>
                <a:cubicBezTo>
                  <a:pt x="521805" y="1697133"/>
                  <a:pt x="524637" y="1698025"/>
                  <a:pt x="526738" y="1697165"/>
                </a:cubicBezTo>
                <a:cubicBezTo>
                  <a:pt x="529761" y="1695892"/>
                  <a:pt x="532244" y="1693315"/>
                  <a:pt x="542332" y="1707763"/>
                </a:cubicBezTo>
                <a:cubicBezTo>
                  <a:pt x="539372" y="1705313"/>
                  <a:pt x="538418" y="1703848"/>
                  <a:pt x="537495" y="1703880"/>
                </a:cubicBezTo>
                <a:cubicBezTo>
                  <a:pt x="535044" y="1703976"/>
                  <a:pt x="532657" y="1704708"/>
                  <a:pt x="530238" y="1705185"/>
                </a:cubicBezTo>
                <a:cubicBezTo>
                  <a:pt x="530557" y="1706426"/>
                  <a:pt x="530907" y="1708718"/>
                  <a:pt x="531193" y="1708718"/>
                </a:cubicBezTo>
                <a:cubicBezTo>
                  <a:pt x="534185" y="1708718"/>
                  <a:pt x="537208" y="1708304"/>
                  <a:pt x="534567" y="1691628"/>
                </a:cubicBezTo>
                <a:close/>
                <a:moveTo>
                  <a:pt x="171575" y="646031"/>
                </a:moveTo>
                <a:cubicBezTo>
                  <a:pt x="170621" y="647495"/>
                  <a:pt x="168520" y="649436"/>
                  <a:pt x="168902" y="650296"/>
                </a:cubicBezTo>
                <a:cubicBezTo>
                  <a:pt x="176190" y="666494"/>
                  <a:pt x="179818" y="683520"/>
                  <a:pt x="181982" y="701056"/>
                </a:cubicBezTo>
                <a:cubicBezTo>
                  <a:pt x="182237" y="703220"/>
                  <a:pt x="186947" y="704843"/>
                  <a:pt x="189588" y="706721"/>
                </a:cubicBezTo>
                <a:cubicBezTo>
                  <a:pt x="195539" y="696250"/>
                  <a:pt x="199486" y="713181"/>
                  <a:pt x="204991" y="707834"/>
                </a:cubicBezTo>
                <a:cubicBezTo>
                  <a:pt x="206200" y="706657"/>
                  <a:pt x="207569" y="705225"/>
                  <a:pt x="208014" y="703666"/>
                </a:cubicBezTo>
                <a:cubicBezTo>
                  <a:pt x="209256" y="699464"/>
                  <a:pt x="210942" y="695105"/>
                  <a:pt x="210784" y="690872"/>
                </a:cubicBezTo>
                <a:cubicBezTo>
                  <a:pt x="210561" y="684985"/>
                  <a:pt x="210433" y="679415"/>
                  <a:pt x="213679" y="674196"/>
                </a:cubicBezTo>
                <a:cubicBezTo>
                  <a:pt x="214093" y="673527"/>
                  <a:pt x="213647" y="672350"/>
                  <a:pt x="213743" y="671427"/>
                </a:cubicBezTo>
                <a:cubicBezTo>
                  <a:pt x="214316" y="666112"/>
                  <a:pt x="213298" y="662294"/>
                  <a:pt x="206646" y="662802"/>
                </a:cubicBezTo>
                <a:cubicBezTo>
                  <a:pt x="194139" y="663757"/>
                  <a:pt x="183987" y="658888"/>
                  <a:pt x="175522" y="649946"/>
                </a:cubicBezTo>
                <a:cubicBezTo>
                  <a:pt x="174249" y="648641"/>
                  <a:pt x="172912" y="647336"/>
                  <a:pt x="171575" y="646031"/>
                </a:cubicBezTo>
                <a:close/>
                <a:moveTo>
                  <a:pt x="602544" y="1701843"/>
                </a:moveTo>
                <a:cubicBezTo>
                  <a:pt x="601748" y="1696879"/>
                  <a:pt x="601589" y="1692296"/>
                  <a:pt x="600125" y="1688159"/>
                </a:cubicBezTo>
                <a:cubicBezTo>
                  <a:pt x="599298" y="1685772"/>
                  <a:pt x="595320" y="1682081"/>
                  <a:pt x="594556" y="1682462"/>
                </a:cubicBezTo>
                <a:cubicBezTo>
                  <a:pt x="587778" y="1685931"/>
                  <a:pt x="577275" y="1689177"/>
                  <a:pt x="575971" y="1694492"/>
                </a:cubicBezTo>
                <a:cubicBezTo>
                  <a:pt x="574125" y="1701907"/>
                  <a:pt x="583959" y="1695829"/>
                  <a:pt x="587809" y="1698279"/>
                </a:cubicBezTo>
                <a:cubicBezTo>
                  <a:pt x="590101" y="1699743"/>
                  <a:pt x="591756" y="1702194"/>
                  <a:pt x="593824" y="1704071"/>
                </a:cubicBezTo>
                <a:cubicBezTo>
                  <a:pt x="595702" y="1705758"/>
                  <a:pt x="597770" y="1707286"/>
                  <a:pt x="599744" y="1708845"/>
                </a:cubicBezTo>
                <a:cubicBezTo>
                  <a:pt x="600699" y="1706426"/>
                  <a:pt x="601684" y="1704008"/>
                  <a:pt x="602544" y="1701843"/>
                </a:cubicBezTo>
                <a:close/>
                <a:moveTo>
                  <a:pt x="363414" y="1432958"/>
                </a:moveTo>
                <a:cubicBezTo>
                  <a:pt x="360104" y="1434644"/>
                  <a:pt x="355426" y="1436872"/>
                  <a:pt x="350907" y="1439386"/>
                </a:cubicBezTo>
                <a:cubicBezTo>
                  <a:pt x="348711" y="1440596"/>
                  <a:pt x="344892" y="1442919"/>
                  <a:pt x="345115" y="1443714"/>
                </a:cubicBezTo>
                <a:cubicBezTo>
                  <a:pt x="346420" y="1447788"/>
                  <a:pt x="348075" y="1452275"/>
                  <a:pt x="351066" y="1455076"/>
                </a:cubicBezTo>
                <a:cubicBezTo>
                  <a:pt x="352403" y="1456317"/>
                  <a:pt x="357686" y="1454662"/>
                  <a:pt x="360232" y="1452912"/>
                </a:cubicBezTo>
                <a:cubicBezTo>
                  <a:pt x="364019" y="1450302"/>
                  <a:pt x="367424" y="1446802"/>
                  <a:pt x="370097" y="1443014"/>
                </a:cubicBezTo>
                <a:cubicBezTo>
                  <a:pt x="371307" y="1441327"/>
                  <a:pt x="370766" y="1437954"/>
                  <a:pt x="370065" y="1435599"/>
                </a:cubicBezTo>
                <a:cubicBezTo>
                  <a:pt x="369779" y="1434581"/>
                  <a:pt x="367042" y="1434294"/>
                  <a:pt x="363414" y="1432958"/>
                </a:cubicBezTo>
                <a:close/>
                <a:moveTo>
                  <a:pt x="483488" y="1563152"/>
                </a:moveTo>
                <a:cubicBezTo>
                  <a:pt x="478906" y="1563152"/>
                  <a:pt x="474291" y="1562898"/>
                  <a:pt x="469740" y="1563343"/>
                </a:cubicBezTo>
                <a:cubicBezTo>
                  <a:pt x="468658" y="1563438"/>
                  <a:pt x="467353" y="1565953"/>
                  <a:pt x="467067" y="1567512"/>
                </a:cubicBezTo>
                <a:cubicBezTo>
                  <a:pt x="466780" y="1569103"/>
                  <a:pt x="467035" y="1571713"/>
                  <a:pt x="468053" y="1572445"/>
                </a:cubicBezTo>
                <a:cubicBezTo>
                  <a:pt x="474291" y="1576837"/>
                  <a:pt x="486926" y="1574800"/>
                  <a:pt x="492240" y="1568499"/>
                </a:cubicBezTo>
                <a:cubicBezTo>
                  <a:pt x="493068" y="1567544"/>
                  <a:pt x="492272" y="1563502"/>
                  <a:pt x="491699" y="1563375"/>
                </a:cubicBezTo>
                <a:cubicBezTo>
                  <a:pt x="489058" y="1562802"/>
                  <a:pt x="486257" y="1563120"/>
                  <a:pt x="483488" y="1563152"/>
                </a:cubicBezTo>
                <a:close/>
                <a:moveTo>
                  <a:pt x="724909" y="1499121"/>
                </a:moveTo>
                <a:cubicBezTo>
                  <a:pt x="724241" y="1498039"/>
                  <a:pt x="723764" y="1496130"/>
                  <a:pt x="722713" y="1495716"/>
                </a:cubicBezTo>
                <a:cubicBezTo>
                  <a:pt x="717240" y="1493584"/>
                  <a:pt x="711670" y="1491483"/>
                  <a:pt x="705974" y="1490147"/>
                </a:cubicBezTo>
                <a:cubicBezTo>
                  <a:pt x="703778" y="1489637"/>
                  <a:pt x="699100" y="1490910"/>
                  <a:pt x="698972" y="1491833"/>
                </a:cubicBezTo>
                <a:cubicBezTo>
                  <a:pt x="698591" y="1494825"/>
                  <a:pt x="698972" y="1498548"/>
                  <a:pt x="700596" y="1500967"/>
                </a:cubicBezTo>
                <a:cubicBezTo>
                  <a:pt x="701964" y="1503004"/>
                  <a:pt x="705592" y="1504786"/>
                  <a:pt x="708043" y="1504595"/>
                </a:cubicBezTo>
                <a:cubicBezTo>
                  <a:pt x="713039" y="1504213"/>
                  <a:pt x="717972" y="1502495"/>
                  <a:pt x="722873" y="1501158"/>
                </a:cubicBezTo>
                <a:cubicBezTo>
                  <a:pt x="723637" y="1500967"/>
                  <a:pt x="724145" y="1499917"/>
                  <a:pt x="724909" y="1499121"/>
                </a:cubicBezTo>
                <a:close/>
                <a:moveTo>
                  <a:pt x="797406" y="1658753"/>
                </a:moveTo>
                <a:cubicBezTo>
                  <a:pt x="794669" y="1658753"/>
                  <a:pt x="791868" y="1658403"/>
                  <a:pt x="789227" y="1658849"/>
                </a:cubicBezTo>
                <a:cubicBezTo>
                  <a:pt x="786777" y="1659263"/>
                  <a:pt x="784486" y="1660535"/>
                  <a:pt x="782131" y="1661458"/>
                </a:cubicBezTo>
                <a:cubicBezTo>
                  <a:pt x="783976" y="1663400"/>
                  <a:pt x="785694" y="1665532"/>
                  <a:pt x="787732" y="1667219"/>
                </a:cubicBezTo>
                <a:cubicBezTo>
                  <a:pt x="794574" y="1672915"/>
                  <a:pt x="800811" y="1671547"/>
                  <a:pt x="806444" y="1665277"/>
                </a:cubicBezTo>
                <a:cubicBezTo>
                  <a:pt x="807622" y="1663973"/>
                  <a:pt x="808799" y="1662699"/>
                  <a:pt x="809977" y="1661426"/>
                </a:cubicBezTo>
                <a:cubicBezTo>
                  <a:pt x="808512" y="1660535"/>
                  <a:pt x="807144" y="1659135"/>
                  <a:pt x="805585" y="1658912"/>
                </a:cubicBezTo>
                <a:cubicBezTo>
                  <a:pt x="802943" y="1658467"/>
                  <a:pt x="800143" y="1658753"/>
                  <a:pt x="797406" y="1658753"/>
                </a:cubicBezTo>
                <a:close/>
                <a:moveTo>
                  <a:pt x="755016" y="1782201"/>
                </a:moveTo>
                <a:cubicBezTo>
                  <a:pt x="750083" y="1777014"/>
                  <a:pt x="744831" y="1771476"/>
                  <a:pt x="739581" y="1765938"/>
                </a:cubicBezTo>
                <a:cubicBezTo>
                  <a:pt x="738721" y="1767402"/>
                  <a:pt x="737481" y="1768739"/>
                  <a:pt x="737066" y="1770298"/>
                </a:cubicBezTo>
                <a:cubicBezTo>
                  <a:pt x="734934" y="1778605"/>
                  <a:pt x="739931" y="1783697"/>
                  <a:pt x="745786" y="1788088"/>
                </a:cubicBezTo>
                <a:cubicBezTo>
                  <a:pt x="746932" y="1788948"/>
                  <a:pt x="749573" y="1788757"/>
                  <a:pt x="751006" y="1788025"/>
                </a:cubicBezTo>
                <a:cubicBezTo>
                  <a:pt x="752342" y="1787325"/>
                  <a:pt x="752979" y="1785320"/>
                  <a:pt x="755016" y="1782201"/>
                </a:cubicBezTo>
                <a:close/>
                <a:moveTo>
                  <a:pt x="293050" y="358209"/>
                </a:moveTo>
                <a:cubicBezTo>
                  <a:pt x="289295" y="360533"/>
                  <a:pt x="287131" y="361201"/>
                  <a:pt x="287067" y="362060"/>
                </a:cubicBezTo>
                <a:cubicBezTo>
                  <a:pt x="286463" y="368330"/>
                  <a:pt x="285794" y="374949"/>
                  <a:pt x="292604" y="378609"/>
                </a:cubicBezTo>
                <a:cubicBezTo>
                  <a:pt x="294036" y="379373"/>
                  <a:pt x="296296" y="378609"/>
                  <a:pt x="298174" y="378545"/>
                </a:cubicBezTo>
                <a:cubicBezTo>
                  <a:pt x="296519" y="372085"/>
                  <a:pt x="294928" y="365656"/>
                  <a:pt x="293050" y="358209"/>
                </a:cubicBezTo>
                <a:close/>
                <a:moveTo>
                  <a:pt x="1082204" y="1774563"/>
                </a:moveTo>
                <a:cubicBezTo>
                  <a:pt x="1079659" y="1770012"/>
                  <a:pt x="1078099" y="1765875"/>
                  <a:pt x="1077240" y="1766002"/>
                </a:cubicBezTo>
                <a:cubicBezTo>
                  <a:pt x="1072498" y="1766766"/>
                  <a:pt x="1065592" y="1761928"/>
                  <a:pt x="1063555" y="1770076"/>
                </a:cubicBezTo>
                <a:cubicBezTo>
                  <a:pt x="1063077" y="1772017"/>
                  <a:pt x="1065338" y="1776568"/>
                  <a:pt x="1066355" y="1776600"/>
                </a:cubicBezTo>
                <a:cubicBezTo>
                  <a:pt x="1071097" y="1776631"/>
                  <a:pt x="1075839" y="1775517"/>
                  <a:pt x="1082204" y="1774563"/>
                </a:cubicBezTo>
                <a:close/>
                <a:moveTo>
                  <a:pt x="665780" y="144475"/>
                </a:moveTo>
                <a:cubicBezTo>
                  <a:pt x="655469" y="141580"/>
                  <a:pt x="651840" y="139607"/>
                  <a:pt x="648404" y="139893"/>
                </a:cubicBezTo>
                <a:cubicBezTo>
                  <a:pt x="645921" y="140115"/>
                  <a:pt x="641911" y="143171"/>
                  <a:pt x="641688" y="145271"/>
                </a:cubicBezTo>
                <a:cubicBezTo>
                  <a:pt x="640924" y="152750"/>
                  <a:pt x="647258" y="150808"/>
                  <a:pt x="651236" y="150618"/>
                </a:cubicBezTo>
                <a:cubicBezTo>
                  <a:pt x="653941" y="150522"/>
                  <a:pt x="656550" y="148517"/>
                  <a:pt x="665780" y="144475"/>
                </a:cubicBezTo>
                <a:close/>
                <a:moveTo>
                  <a:pt x="1707493" y="1355910"/>
                </a:moveTo>
                <a:cubicBezTo>
                  <a:pt x="1703802" y="1352982"/>
                  <a:pt x="1701638" y="1349800"/>
                  <a:pt x="1699188" y="1349545"/>
                </a:cubicBezTo>
                <a:cubicBezTo>
                  <a:pt x="1691772" y="1348845"/>
                  <a:pt x="1693204" y="1355083"/>
                  <a:pt x="1693809" y="1359029"/>
                </a:cubicBezTo>
                <a:cubicBezTo>
                  <a:pt x="1694191" y="1361607"/>
                  <a:pt x="1697246" y="1363803"/>
                  <a:pt x="1699092" y="1366190"/>
                </a:cubicBezTo>
                <a:cubicBezTo>
                  <a:pt x="1701447" y="1363294"/>
                  <a:pt x="1703802" y="1360430"/>
                  <a:pt x="1707493" y="1355910"/>
                </a:cubicBezTo>
                <a:close/>
                <a:moveTo>
                  <a:pt x="174471" y="710762"/>
                </a:moveTo>
                <a:cubicBezTo>
                  <a:pt x="172912" y="709744"/>
                  <a:pt x="170652" y="707707"/>
                  <a:pt x="170207" y="708057"/>
                </a:cubicBezTo>
                <a:cubicBezTo>
                  <a:pt x="165783" y="711494"/>
                  <a:pt x="161614" y="715250"/>
                  <a:pt x="157509" y="719069"/>
                </a:cubicBezTo>
                <a:cubicBezTo>
                  <a:pt x="157063" y="719482"/>
                  <a:pt x="157063" y="721137"/>
                  <a:pt x="157541" y="721615"/>
                </a:cubicBezTo>
                <a:cubicBezTo>
                  <a:pt x="158495" y="722601"/>
                  <a:pt x="160692" y="724065"/>
                  <a:pt x="160978" y="723810"/>
                </a:cubicBezTo>
                <a:cubicBezTo>
                  <a:pt x="165592" y="719610"/>
                  <a:pt x="170016" y="715186"/>
                  <a:pt x="174471" y="710762"/>
                </a:cubicBezTo>
                <a:close/>
                <a:moveTo>
                  <a:pt x="1408788" y="125285"/>
                </a:moveTo>
                <a:cubicBezTo>
                  <a:pt x="1407038" y="124585"/>
                  <a:pt x="1404746" y="123312"/>
                  <a:pt x="1402328" y="122835"/>
                </a:cubicBezTo>
                <a:cubicBezTo>
                  <a:pt x="1400768" y="122517"/>
                  <a:pt x="1398922" y="123153"/>
                  <a:pt x="1397267" y="123662"/>
                </a:cubicBezTo>
                <a:cubicBezTo>
                  <a:pt x="1396504" y="123917"/>
                  <a:pt x="1395454" y="124840"/>
                  <a:pt x="1395390" y="125540"/>
                </a:cubicBezTo>
                <a:cubicBezTo>
                  <a:pt x="1395199" y="129168"/>
                  <a:pt x="1395072" y="132828"/>
                  <a:pt x="1395454" y="136424"/>
                </a:cubicBezTo>
                <a:cubicBezTo>
                  <a:pt x="1395550" y="137347"/>
                  <a:pt x="1398668" y="138811"/>
                  <a:pt x="1398764" y="138684"/>
                </a:cubicBezTo>
                <a:cubicBezTo>
                  <a:pt x="1401532" y="135310"/>
                  <a:pt x="1404046" y="131809"/>
                  <a:pt x="1408788" y="125285"/>
                </a:cubicBezTo>
                <a:close/>
                <a:moveTo>
                  <a:pt x="1176086" y="191258"/>
                </a:moveTo>
                <a:cubicBezTo>
                  <a:pt x="1179524" y="188330"/>
                  <a:pt x="1183343" y="185052"/>
                  <a:pt x="1187130" y="181774"/>
                </a:cubicBezTo>
                <a:cubicBezTo>
                  <a:pt x="1184584" y="179228"/>
                  <a:pt x="1182070" y="176714"/>
                  <a:pt x="1179524" y="174168"/>
                </a:cubicBezTo>
                <a:cubicBezTo>
                  <a:pt x="1176437" y="178592"/>
                  <a:pt x="1173350" y="183015"/>
                  <a:pt x="1170263" y="187439"/>
                </a:cubicBezTo>
                <a:cubicBezTo>
                  <a:pt x="1171695" y="188394"/>
                  <a:pt x="1173095" y="189317"/>
                  <a:pt x="1176086" y="191258"/>
                </a:cubicBezTo>
                <a:close/>
                <a:moveTo>
                  <a:pt x="208206" y="1411221"/>
                </a:moveTo>
                <a:cubicBezTo>
                  <a:pt x="209765" y="1410585"/>
                  <a:pt x="212343" y="1410235"/>
                  <a:pt x="212661" y="1409217"/>
                </a:cubicBezTo>
                <a:cubicBezTo>
                  <a:pt x="213329" y="1406925"/>
                  <a:pt x="212979" y="1404315"/>
                  <a:pt x="212756" y="1401865"/>
                </a:cubicBezTo>
                <a:cubicBezTo>
                  <a:pt x="212693" y="1401165"/>
                  <a:pt x="211579" y="1400083"/>
                  <a:pt x="210911" y="1400051"/>
                </a:cubicBezTo>
                <a:cubicBezTo>
                  <a:pt x="207283" y="1399860"/>
                  <a:pt x="203623" y="1399733"/>
                  <a:pt x="200026" y="1400147"/>
                </a:cubicBezTo>
                <a:cubicBezTo>
                  <a:pt x="199135" y="1400242"/>
                  <a:pt x="197735" y="1403393"/>
                  <a:pt x="197863" y="1403488"/>
                </a:cubicBezTo>
                <a:cubicBezTo>
                  <a:pt x="201172" y="1406161"/>
                  <a:pt x="204705" y="1408675"/>
                  <a:pt x="208206" y="1411221"/>
                </a:cubicBezTo>
                <a:close/>
                <a:moveTo>
                  <a:pt x="1521766" y="336632"/>
                </a:moveTo>
                <a:cubicBezTo>
                  <a:pt x="1520302" y="338192"/>
                  <a:pt x="1519092" y="339210"/>
                  <a:pt x="1519219" y="339465"/>
                </a:cubicBezTo>
                <a:cubicBezTo>
                  <a:pt x="1521606" y="343857"/>
                  <a:pt x="1523738" y="348503"/>
                  <a:pt x="1526889" y="352322"/>
                </a:cubicBezTo>
                <a:cubicBezTo>
                  <a:pt x="1527876" y="353531"/>
                  <a:pt x="1531568" y="352704"/>
                  <a:pt x="1533986" y="352513"/>
                </a:cubicBezTo>
                <a:cubicBezTo>
                  <a:pt x="1534655" y="352449"/>
                  <a:pt x="1535259" y="351335"/>
                  <a:pt x="1535895" y="350699"/>
                </a:cubicBezTo>
                <a:cubicBezTo>
                  <a:pt x="1531154" y="345989"/>
                  <a:pt x="1526444" y="341311"/>
                  <a:pt x="1521766" y="336632"/>
                </a:cubicBezTo>
                <a:close/>
                <a:moveTo>
                  <a:pt x="797629" y="1616140"/>
                </a:moveTo>
                <a:cubicBezTo>
                  <a:pt x="802498" y="1611812"/>
                  <a:pt x="806253" y="1608502"/>
                  <a:pt x="810009" y="1605161"/>
                </a:cubicBezTo>
                <a:cubicBezTo>
                  <a:pt x="807653" y="1604270"/>
                  <a:pt x="805298" y="1602710"/>
                  <a:pt x="802911" y="1602646"/>
                </a:cubicBezTo>
                <a:cubicBezTo>
                  <a:pt x="798870" y="1602551"/>
                  <a:pt x="793046" y="1600800"/>
                  <a:pt x="793428" y="1608152"/>
                </a:cubicBezTo>
                <a:cubicBezTo>
                  <a:pt x="793555" y="1610221"/>
                  <a:pt x="795497" y="1612226"/>
                  <a:pt x="797629" y="1616140"/>
                </a:cubicBezTo>
                <a:close/>
                <a:moveTo>
                  <a:pt x="171067" y="627668"/>
                </a:moveTo>
                <a:cubicBezTo>
                  <a:pt x="167120" y="625632"/>
                  <a:pt x="165115" y="623722"/>
                  <a:pt x="163015" y="623627"/>
                </a:cubicBezTo>
                <a:cubicBezTo>
                  <a:pt x="155599" y="623308"/>
                  <a:pt x="157573" y="629228"/>
                  <a:pt x="157636" y="633206"/>
                </a:cubicBezTo>
                <a:cubicBezTo>
                  <a:pt x="157668" y="635561"/>
                  <a:pt x="159291" y="637916"/>
                  <a:pt x="160214" y="640271"/>
                </a:cubicBezTo>
                <a:cubicBezTo>
                  <a:pt x="163524" y="636452"/>
                  <a:pt x="166802" y="632601"/>
                  <a:pt x="171067" y="627668"/>
                </a:cubicBezTo>
                <a:close/>
                <a:moveTo>
                  <a:pt x="205373" y="634797"/>
                </a:moveTo>
                <a:cubicBezTo>
                  <a:pt x="206391" y="632601"/>
                  <a:pt x="208174" y="630628"/>
                  <a:pt x="207919" y="629005"/>
                </a:cubicBezTo>
                <a:cubicBezTo>
                  <a:pt x="207314" y="625472"/>
                  <a:pt x="205691" y="622099"/>
                  <a:pt x="204482" y="618662"/>
                </a:cubicBezTo>
                <a:cubicBezTo>
                  <a:pt x="201936" y="621208"/>
                  <a:pt x="197417" y="623754"/>
                  <a:pt x="197417" y="626268"/>
                </a:cubicBezTo>
                <a:cubicBezTo>
                  <a:pt x="197417" y="628846"/>
                  <a:pt x="201936" y="631360"/>
                  <a:pt x="205373" y="634797"/>
                </a:cubicBezTo>
                <a:close/>
                <a:moveTo>
                  <a:pt x="1443381" y="267891"/>
                </a:moveTo>
                <a:cubicBezTo>
                  <a:pt x="1446150" y="263468"/>
                  <a:pt x="1448888" y="259203"/>
                  <a:pt x="1451369" y="254780"/>
                </a:cubicBezTo>
                <a:cubicBezTo>
                  <a:pt x="1451433" y="254684"/>
                  <a:pt x="1448792" y="252552"/>
                  <a:pt x="1447233" y="252233"/>
                </a:cubicBezTo>
                <a:cubicBezTo>
                  <a:pt x="1445673" y="251947"/>
                  <a:pt x="1442586" y="252425"/>
                  <a:pt x="1442427" y="253125"/>
                </a:cubicBezTo>
                <a:cubicBezTo>
                  <a:pt x="1441377" y="257294"/>
                  <a:pt x="1440804" y="261654"/>
                  <a:pt x="1440549" y="265950"/>
                </a:cubicBezTo>
                <a:cubicBezTo>
                  <a:pt x="1440454" y="266650"/>
                  <a:pt x="1442745" y="267509"/>
                  <a:pt x="1443381" y="267891"/>
                </a:cubicBezTo>
                <a:close/>
                <a:moveTo>
                  <a:pt x="220744" y="549475"/>
                </a:moveTo>
                <a:cubicBezTo>
                  <a:pt x="223704" y="542251"/>
                  <a:pt x="225327" y="539960"/>
                  <a:pt x="224818" y="539323"/>
                </a:cubicBezTo>
                <a:cubicBezTo>
                  <a:pt x="223036" y="537064"/>
                  <a:pt x="220521" y="535345"/>
                  <a:pt x="218262" y="533436"/>
                </a:cubicBezTo>
                <a:cubicBezTo>
                  <a:pt x="217307" y="534932"/>
                  <a:pt x="215334" y="536713"/>
                  <a:pt x="215621" y="537891"/>
                </a:cubicBezTo>
                <a:cubicBezTo>
                  <a:pt x="216480" y="541137"/>
                  <a:pt x="218294" y="544129"/>
                  <a:pt x="220744" y="549475"/>
                </a:cubicBezTo>
                <a:close/>
                <a:moveTo>
                  <a:pt x="1677547" y="445441"/>
                </a:moveTo>
                <a:cubicBezTo>
                  <a:pt x="1676019" y="441781"/>
                  <a:pt x="1675383" y="440221"/>
                  <a:pt x="1674747" y="438694"/>
                </a:cubicBezTo>
                <a:cubicBezTo>
                  <a:pt x="1671691" y="441272"/>
                  <a:pt x="1668668" y="443850"/>
                  <a:pt x="1665613" y="446427"/>
                </a:cubicBezTo>
                <a:cubicBezTo>
                  <a:pt x="1667044" y="447286"/>
                  <a:pt x="1668699" y="449101"/>
                  <a:pt x="1669909" y="448846"/>
                </a:cubicBezTo>
                <a:cubicBezTo>
                  <a:pt x="1672614" y="448241"/>
                  <a:pt x="1675096" y="446618"/>
                  <a:pt x="1677547" y="445441"/>
                </a:cubicBezTo>
                <a:close/>
                <a:moveTo>
                  <a:pt x="238566" y="427396"/>
                </a:moveTo>
                <a:cubicBezTo>
                  <a:pt x="239648" y="424882"/>
                  <a:pt x="241175" y="422336"/>
                  <a:pt x="241685" y="419567"/>
                </a:cubicBezTo>
                <a:cubicBezTo>
                  <a:pt x="241908" y="418358"/>
                  <a:pt x="240030" y="416767"/>
                  <a:pt x="239107" y="415334"/>
                </a:cubicBezTo>
                <a:cubicBezTo>
                  <a:pt x="236625" y="418485"/>
                  <a:pt x="234142" y="421636"/>
                  <a:pt x="231660" y="424787"/>
                </a:cubicBezTo>
                <a:cubicBezTo>
                  <a:pt x="233251" y="425391"/>
                  <a:pt x="234811" y="425964"/>
                  <a:pt x="238566" y="427396"/>
                </a:cubicBezTo>
                <a:close/>
                <a:moveTo>
                  <a:pt x="1114347" y="147913"/>
                </a:moveTo>
                <a:cubicBezTo>
                  <a:pt x="1110974" y="145335"/>
                  <a:pt x="1107823" y="142916"/>
                  <a:pt x="1104640" y="140497"/>
                </a:cubicBezTo>
                <a:cubicBezTo>
                  <a:pt x="1104004" y="142025"/>
                  <a:pt x="1102413" y="144348"/>
                  <a:pt x="1102890" y="144985"/>
                </a:cubicBezTo>
                <a:cubicBezTo>
                  <a:pt x="1104672" y="147244"/>
                  <a:pt x="1107027" y="149249"/>
                  <a:pt x="1109542" y="150650"/>
                </a:cubicBezTo>
                <a:cubicBezTo>
                  <a:pt x="1110305" y="151063"/>
                  <a:pt x="1112343" y="149122"/>
                  <a:pt x="1114347" y="147913"/>
                </a:cubicBezTo>
                <a:close/>
                <a:moveTo>
                  <a:pt x="1512346" y="336314"/>
                </a:moveTo>
                <a:cubicBezTo>
                  <a:pt x="1512791" y="333259"/>
                  <a:pt x="1513459" y="330745"/>
                  <a:pt x="1513300" y="328294"/>
                </a:cubicBezTo>
                <a:cubicBezTo>
                  <a:pt x="1513269" y="327531"/>
                  <a:pt x="1511008" y="326862"/>
                  <a:pt x="1509768" y="326162"/>
                </a:cubicBezTo>
                <a:cubicBezTo>
                  <a:pt x="1509131" y="328612"/>
                  <a:pt x="1508208" y="331031"/>
                  <a:pt x="1508049" y="333514"/>
                </a:cubicBezTo>
                <a:cubicBezTo>
                  <a:pt x="1507985" y="334214"/>
                  <a:pt x="1510277" y="335009"/>
                  <a:pt x="1512346" y="336314"/>
                </a:cubicBezTo>
                <a:close/>
                <a:moveTo>
                  <a:pt x="1575167" y="312859"/>
                </a:moveTo>
                <a:cubicBezTo>
                  <a:pt x="1573894" y="310791"/>
                  <a:pt x="1573066" y="308531"/>
                  <a:pt x="1572398" y="308563"/>
                </a:cubicBezTo>
                <a:cubicBezTo>
                  <a:pt x="1569916" y="308722"/>
                  <a:pt x="1567497" y="309645"/>
                  <a:pt x="1565047" y="310282"/>
                </a:cubicBezTo>
                <a:cubicBezTo>
                  <a:pt x="1565747" y="311523"/>
                  <a:pt x="1566384" y="313751"/>
                  <a:pt x="1567179" y="313814"/>
                </a:cubicBezTo>
                <a:cubicBezTo>
                  <a:pt x="1569598" y="313973"/>
                  <a:pt x="1572112" y="313305"/>
                  <a:pt x="1575167" y="312859"/>
                </a:cubicBezTo>
                <a:close/>
                <a:moveTo>
                  <a:pt x="141374" y="908139"/>
                </a:moveTo>
                <a:cubicBezTo>
                  <a:pt x="139178" y="906674"/>
                  <a:pt x="137651" y="904860"/>
                  <a:pt x="136345" y="905020"/>
                </a:cubicBezTo>
                <a:cubicBezTo>
                  <a:pt x="133959" y="905274"/>
                  <a:pt x="131667" y="906706"/>
                  <a:pt x="129344" y="907629"/>
                </a:cubicBezTo>
                <a:cubicBezTo>
                  <a:pt x="130776" y="908552"/>
                  <a:pt x="132208" y="910302"/>
                  <a:pt x="133609" y="910271"/>
                </a:cubicBezTo>
                <a:cubicBezTo>
                  <a:pt x="136028" y="910175"/>
                  <a:pt x="138414" y="909029"/>
                  <a:pt x="141374" y="908139"/>
                </a:cubicBezTo>
                <a:close/>
                <a:moveTo>
                  <a:pt x="112923" y="639666"/>
                </a:moveTo>
                <a:cubicBezTo>
                  <a:pt x="111554" y="637566"/>
                  <a:pt x="110600" y="636165"/>
                  <a:pt x="109677" y="634733"/>
                </a:cubicBezTo>
                <a:cubicBezTo>
                  <a:pt x="108754" y="637057"/>
                  <a:pt x="107322" y="639348"/>
                  <a:pt x="107067" y="641735"/>
                </a:cubicBezTo>
                <a:cubicBezTo>
                  <a:pt x="106940" y="643040"/>
                  <a:pt x="108754" y="644567"/>
                  <a:pt x="109677" y="645968"/>
                </a:cubicBezTo>
                <a:cubicBezTo>
                  <a:pt x="110790" y="643771"/>
                  <a:pt x="111936" y="641544"/>
                  <a:pt x="112923" y="639666"/>
                </a:cubicBezTo>
                <a:close/>
                <a:moveTo>
                  <a:pt x="849980" y="1805751"/>
                </a:moveTo>
                <a:cubicBezTo>
                  <a:pt x="848994" y="1803873"/>
                  <a:pt x="847848" y="1801646"/>
                  <a:pt x="846734" y="1799418"/>
                </a:cubicBezTo>
                <a:cubicBezTo>
                  <a:pt x="845812" y="1800850"/>
                  <a:pt x="843965" y="1802346"/>
                  <a:pt x="844125" y="1803651"/>
                </a:cubicBezTo>
                <a:cubicBezTo>
                  <a:pt x="844379" y="1806038"/>
                  <a:pt x="845812" y="1808329"/>
                  <a:pt x="846734" y="1810652"/>
                </a:cubicBezTo>
                <a:cubicBezTo>
                  <a:pt x="847689" y="1809251"/>
                  <a:pt x="848612" y="1807851"/>
                  <a:pt x="849980" y="1805751"/>
                </a:cubicBezTo>
                <a:close/>
                <a:moveTo>
                  <a:pt x="852877" y="1815521"/>
                </a:moveTo>
                <a:cubicBezTo>
                  <a:pt x="851412" y="1817717"/>
                  <a:pt x="849598" y="1819244"/>
                  <a:pt x="849758" y="1820549"/>
                </a:cubicBezTo>
                <a:cubicBezTo>
                  <a:pt x="850012" y="1822936"/>
                  <a:pt x="851444" y="1825227"/>
                  <a:pt x="852367" y="1827551"/>
                </a:cubicBezTo>
                <a:cubicBezTo>
                  <a:pt x="853290" y="1826119"/>
                  <a:pt x="855040" y="1824687"/>
                  <a:pt x="855009" y="1823286"/>
                </a:cubicBezTo>
                <a:cubicBezTo>
                  <a:pt x="854913" y="1820899"/>
                  <a:pt x="853768" y="1818513"/>
                  <a:pt x="852877" y="1815521"/>
                </a:cubicBezTo>
                <a:close/>
                <a:moveTo>
                  <a:pt x="128198" y="1113216"/>
                </a:moveTo>
                <a:cubicBezTo>
                  <a:pt x="126130" y="1114489"/>
                  <a:pt x="123870" y="1115317"/>
                  <a:pt x="123902" y="1115985"/>
                </a:cubicBezTo>
                <a:cubicBezTo>
                  <a:pt x="124062" y="1118467"/>
                  <a:pt x="124985" y="1120886"/>
                  <a:pt x="125621" y="1123336"/>
                </a:cubicBezTo>
                <a:cubicBezTo>
                  <a:pt x="126862" y="1122636"/>
                  <a:pt x="129089" y="1122000"/>
                  <a:pt x="129153" y="1121204"/>
                </a:cubicBezTo>
                <a:cubicBezTo>
                  <a:pt x="129312" y="1118753"/>
                  <a:pt x="128644" y="1116271"/>
                  <a:pt x="128198" y="1113216"/>
                </a:cubicBezTo>
                <a:close/>
                <a:moveTo>
                  <a:pt x="877477" y="1749931"/>
                </a:moveTo>
                <a:cubicBezTo>
                  <a:pt x="874390" y="1749485"/>
                  <a:pt x="871908" y="1748817"/>
                  <a:pt x="869457" y="1748976"/>
                </a:cubicBezTo>
                <a:cubicBezTo>
                  <a:pt x="868693" y="1749008"/>
                  <a:pt x="868025" y="1751267"/>
                  <a:pt x="867324" y="1752508"/>
                </a:cubicBezTo>
                <a:cubicBezTo>
                  <a:pt x="869775" y="1753145"/>
                  <a:pt x="872193" y="1754068"/>
                  <a:pt x="874676" y="1754227"/>
                </a:cubicBezTo>
                <a:cubicBezTo>
                  <a:pt x="875344" y="1754291"/>
                  <a:pt x="876172" y="1751999"/>
                  <a:pt x="877477" y="1749931"/>
                </a:cubicBezTo>
                <a:close/>
                <a:moveTo>
                  <a:pt x="138605" y="1333251"/>
                </a:moveTo>
                <a:cubicBezTo>
                  <a:pt x="137428" y="1333888"/>
                  <a:pt x="136218" y="1334588"/>
                  <a:pt x="134977" y="1335256"/>
                </a:cubicBezTo>
                <a:cubicBezTo>
                  <a:pt x="135614" y="1335893"/>
                  <a:pt x="136377" y="1337134"/>
                  <a:pt x="136823" y="1337007"/>
                </a:cubicBezTo>
                <a:cubicBezTo>
                  <a:pt x="138160" y="1336720"/>
                  <a:pt x="139337" y="1335861"/>
                  <a:pt x="140610" y="1335256"/>
                </a:cubicBezTo>
                <a:cubicBezTo>
                  <a:pt x="139974" y="1334620"/>
                  <a:pt x="139337" y="1333983"/>
                  <a:pt x="138605" y="1333251"/>
                </a:cubicBezTo>
                <a:close/>
                <a:moveTo>
                  <a:pt x="38517" y="884302"/>
                </a:moveTo>
                <a:cubicBezTo>
                  <a:pt x="37753" y="883538"/>
                  <a:pt x="37148" y="882933"/>
                  <a:pt x="36512" y="882297"/>
                </a:cubicBezTo>
                <a:cubicBezTo>
                  <a:pt x="35876" y="883538"/>
                  <a:pt x="35048" y="884747"/>
                  <a:pt x="34762" y="886084"/>
                </a:cubicBezTo>
                <a:cubicBezTo>
                  <a:pt x="34666" y="886561"/>
                  <a:pt x="35907" y="887293"/>
                  <a:pt x="36512" y="887930"/>
                </a:cubicBezTo>
                <a:cubicBezTo>
                  <a:pt x="37180" y="886721"/>
                  <a:pt x="37848" y="885479"/>
                  <a:pt x="38517" y="884302"/>
                </a:cubicBezTo>
                <a:close/>
                <a:moveTo>
                  <a:pt x="629309" y="214744"/>
                </a:moveTo>
                <a:cubicBezTo>
                  <a:pt x="628545" y="213981"/>
                  <a:pt x="627940" y="213376"/>
                  <a:pt x="627303" y="212739"/>
                </a:cubicBezTo>
                <a:cubicBezTo>
                  <a:pt x="626667" y="213981"/>
                  <a:pt x="625840" y="215190"/>
                  <a:pt x="625553" y="216526"/>
                </a:cubicBezTo>
                <a:cubicBezTo>
                  <a:pt x="625457" y="217004"/>
                  <a:pt x="626699" y="217736"/>
                  <a:pt x="627303" y="218372"/>
                </a:cubicBezTo>
                <a:cubicBezTo>
                  <a:pt x="627972" y="217131"/>
                  <a:pt x="628640" y="215922"/>
                  <a:pt x="629309" y="214744"/>
                </a:cubicBezTo>
                <a:close/>
                <a:moveTo>
                  <a:pt x="1169436" y="34681"/>
                </a:moveTo>
                <a:cubicBezTo>
                  <a:pt x="1168672" y="33917"/>
                  <a:pt x="1168067" y="33312"/>
                  <a:pt x="1167430" y="32676"/>
                </a:cubicBezTo>
                <a:cubicBezTo>
                  <a:pt x="1166794" y="33917"/>
                  <a:pt x="1165966" y="35126"/>
                  <a:pt x="1165680" y="36463"/>
                </a:cubicBezTo>
                <a:cubicBezTo>
                  <a:pt x="1165585" y="36940"/>
                  <a:pt x="1166826" y="37672"/>
                  <a:pt x="1167430" y="38309"/>
                </a:cubicBezTo>
                <a:cubicBezTo>
                  <a:pt x="1168130" y="37099"/>
                  <a:pt x="1168799" y="35858"/>
                  <a:pt x="1169436" y="34681"/>
                </a:cubicBezTo>
                <a:close/>
                <a:moveTo>
                  <a:pt x="633732" y="151668"/>
                </a:moveTo>
                <a:cubicBezTo>
                  <a:pt x="632555" y="152305"/>
                  <a:pt x="631345" y="153005"/>
                  <a:pt x="630104" y="153673"/>
                </a:cubicBezTo>
                <a:cubicBezTo>
                  <a:pt x="630741" y="154309"/>
                  <a:pt x="631504" y="155551"/>
                  <a:pt x="631950" y="155423"/>
                </a:cubicBezTo>
                <a:cubicBezTo>
                  <a:pt x="633287" y="155137"/>
                  <a:pt x="634464" y="154278"/>
                  <a:pt x="635737" y="153673"/>
                </a:cubicBezTo>
                <a:cubicBezTo>
                  <a:pt x="635100" y="153036"/>
                  <a:pt x="634496" y="152400"/>
                  <a:pt x="633732" y="151668"/>
                </a:cubicBezTo>
                <a:close/>
                <a:moveTo>
                  <a:pt x="864428" y="157269"/>
                </a:moveTo>
                <a:cubicBezTo>
                  <a:pt x="863251" y="157906"/>
                  <a:pt x="862042" y="158606"/>
                  <a:pt x="860801" y="159274"/>
                </a:cubicBezTo>
                <a:cubicBezTo>
                  <a:pt x="861437" y="159911"/>
                  <a:pt x="862201" y="161151"/>
                  <a:pt x="862646" y="161024"/>
                </a:cubicBezTo>
                <a:cubicBezTo>
                  <a:pt x="863983" y="160738"/>
                  <a:pt x="865160" y="159879"/>
                  <a:pt x="866434" y="159274"/>
                </a:cubicBezTo>
                <a:cubicBezTo>
                  <a:pt x="865797" y="158669"/>
                  <a:pt x="865160" y="158033"/>
                  <a:pt x="864428" y="157269"/>
                </a:cubicBezTo>
                <a:close/>
                <a:moveTo>
                  <a:pt x="618043" y="169712"/>
                </a:moveTo>
                <a:cubicBezTo>
                  <a:pt x="617279" y="168949"/>
                  <a:pt x="616675" y="168344"/>
                  <a:pt x="616037" y="167708"/>
                </a:cubicBezTo>
                <a:cubicBezTo>
                  <a:pt x="615401" y="168949"/>
                  <a:pt x="614574" y="170158"/>
                  <a:pt x="614288" y="171494"/>
                </a:cubicBezTo>
                <a:cubicBezTo>
                  <a:pt x="614192" y="171972"/>
                  <a:pt x="615433" y="172704"/>
                  <a:pt x="616037" y="173341"/>
                </a:cubicBezTo>
                <a:cubicBezTo>
                  <a:pt x="616706" y="172131"/>
                  <a:pt x="617406" y="170922"/>
                  <a:pt x="618043" y="169712"/>
                </a:cubicBezTo>
                <a:close/>
                <a:moveTo>
                  <a:pt x="1145758" y="178178"/>
                </a:moveTo>
                <a:cubicBezTo>
                  <a:pt x="1146522" y="177414"/>
                  <a:pt x="1147127" y="176809"/>
                  <a:pt x="1147763" y="176173"/>
                </a:cubicBezTo>
                <a:cubicBezTo>
                  <a:pt x="1146522" y="175536"/>
                  <a:pt x="1145312" y="174709"/>
                  <a:pt x="1143976" y="174422"/>
                </a:cubicBezTo>
                <a:cubicBezTo>
                  <a:pt x="1143498" y="174327"/>
                  <a:pt x="1142766" y="175568"/>
                  <a:pt x="1142130" y="176173"/>
                </a:cubicBezTo>
                <a:cubicBezTo>
                  <a:pt x="1143340" y="176841"/>
                  <a:pt x="1144580" y="177509"/>
                  <a:pt x="1145758" y="178178"/>
                </a:cubicBezTo>
                <a:close/>
                <a:moveTo>
                  <a:pt x="1355927" y="1644687"/>
                </a:moveTo>
                <a:cubicBezTo>
                  <a:pt x="1355291" y="1644050"/>
                  <a:pt x="1354527" y="1642809"/>
                  <a:pt x="1354082" y="1642937"/>
                </a:cubicBezTo>
                <a:cubicBezTo>
                  <a:pt x="1352745" y="1643223"/>
                  <a:pt x="1351568" y="1644082"/>
                  <a:pt x="1350294" y="1644687"/>
                </a:cubicBezTo>
                <a:cubicBezTo>
                  <a:pt x="1350931" y="1645323"/>
                  <a:pt x="1351695" y="1646564"/>
                  <a:pt x="1352140" y="1646437"/>
                </a:cubicBezTo>
                <a:cubicBezTo>
                  <a:pt x="1353477" y="1646182"/>
                  <a:pt x="1354686" y="1645323"/>
                  <a:pt x="1355927" y="1644687"/>
                </a:cubicBezTo>
                <a:close/>
                <a:moveTo>
                  <a:pt x="820606" y="1673647"/>
                </a:moveTo>
                <a:cubicBezTo>
                  <a:pt x="819970" y="1672469"/>
                  <a:pt x="819270" y="1671260"/>
                  <a:pt x="818601" y="1670019"/>
                </a:cubicBezTo>
                <a:cubicBezTo>
                  <a:pt x="817965" y="1670656"/>
                  <a:pt x="816723" y="1671419"/>
                  <a:pt x="816851" y="1671865"/>
                </a:cubicBezTo>
                <a:cubicBezTo>
                  <a:pt x="817138" y="1673201"/>
                  <a:pt x="817996" y="1674379"/>
                  <a:pt x="818601" y="1675652"/>
                </a:cubicBezTo>
                <a:cubicBezTo>
                  <a:pt x="819238" y="1675016"/>
                  <a:pt x="819842" y="1674411"/>
                  <a:pt x="820606" y="1673647"/>
                </a:cubicBezTo>
                <a:close/>
                <a:moveTo>
                  <a:pt x="1545252" y="369475"/>
                </a:moveTo>
                <a:cubicBezTo>
                  <a:pt x="1546015" y="368712"/>
                  <a:pt x="1546621" y="368107"/>
                  <a:pt x="1547257" y="367471"/>
                </a:cubicBezTo>
                <a:cubicBezTo>
                  <a:pt x="1546015" y="366834"/>
                  <a:pt x="1544807" y="366006"/>
                  <a:pt x="1543470" y="365720"/>
                </a:cubicBezTo>
                <a:cubicBezTo>
                  <a:pt x="1542992" y="365624"/>
                  <a:pt x="1542260" y="366866"/>
                  <a:pt x="1541624" y="367471"/>
                </a:cubicBezTo>
                <a:cubicBezTo>
                  <a:pt x="1542833" y="368139"/>
                  <a:pt x="1544075" y="368807"/>
                  <a:pt x="1545252" y="369475"/>
                </a:cubicBezTo>
                <a:close/>
                <a:moveTo>
                  <a:pt x="132972" y="1174065"/>
                </a:moveTo>
                <a:cubicBezTo>
                  <a:pt x="133736" y="1173301"/>
                  <a:pt x="134341" y="1172696"/>
                  <a:pt x="134977" y="1172060"/>
                </a:cubicBezTo>
                <a:cubicBezTo>
                  <a:pt x="133736" y="1171423"/>
                  <a:pt x="132527" y="1170596"/>
                  <a:pt x="131190" y="1170310"/>
                </a:cubicBezTo>
                <a:cubicBezTo>
                  <a:pt x="130712" y="1170214"/>
                  <a:pt x="129980" y="1171455"/>
                  <a:pt x="129344" y="1172060"/>
                </a:cubicBezTo>
                <a:cubicBezTo>
                  <a:pt x="130554" y="1172760"/>
                  <a:pt x="131795" y="1173428"/>
                  <a:pt x="132972" y="1174065"/>
                </a:cubicBezTo>
                <a:close/>
                <a:moveTo>
                  <a:pt x="191243" y="626300"/>
                </a:moveTo>
                <a:cubicBezTo>
                  <a:pt x="190606" y="625663"/>
                  <a:pt x="189843" y="624422"/>
                  <a:pt x="189398" y="624550"/>
                </a:cubicBezTo>
                <a:cubicBezTo>
                  <a:pt x="188060" y="624836"/>
                  <a:pt x="186883" y="625695"/>
                  <a:pt x="185610" y="626300"/>
                </a:cubicBezTo>
                <a:cubicBezTo>
                  <a:pt x="186247" y="626937"/>
                  <a:pt x="187011" y="628177"/>
                  <a:pt x="187456" y="628050"/>
                </a:cubicBezTo>
                <a:cubicBezTo>
                  <a:pt x="188792" y="627764"/>
                  <a:pt x="190002" y="626905"/>
                  <a:pt x="191243" y="626300"/>
                </a:cubicBezTo>
                <a:close/>
                <a:moveTo>
                  <a:pt x="938771" y="1840822"/>
                </a:moveTo>
                <a:cubicBezTo>
                  <a:pt x="938007" y="1840058"/>
                  <a:pt x="937402" y="1839453"/>
                  <a:pt x="936766" y="1838817"/>
                </a:cubicBezTo>
                <a:cubicBezTo>
                  <a:pt x="936129" y="1840058"/>
                  <a:pt x="935302" y="1841267"/>
                  <a:pt x="935015" y="1842604"/>
                </a:cubicBezTo>
                <a:cubicBezTo>
                  <a:pt x="934920" y="1843081"/>
                  <a:pt x="936161" y="1843813"/>
                  <a:pt x="936766" y="1844450"/>
                </a:cubicBezTo>
                <a:cubicBezTo>
                  <a:pt x="937434" y="1843208"/>
                  <a:pt x="938103" y="1841999"/>
                  <a:pt x="938771" y="1840822"/>
                </a:cubicBezTo>
                <a:close/>
                <a:moveTo>
                  <a:pt x="948827" y="1850878"/>
                </a:moveTo>
                <a:cubicBezTo>
                  <a:pt x="947650" y="1851515"/>
                  <a:pt x="946441" y="1852215"/>
                  <a:pt x="945200" y="1852883"/>
                </a:cubicBezTo>
                <a:cubicBezTo>
                  <a:pt x="945836" y="1853520"/>
                  <a:pt x="946600" y="1854761"/>
                  <a:pt x="947045" y="1854633"/>
                </a:cubicBezTo>
                <a:cubicBezTo>
                  <a:pt x="948382" y="1854347"/>
                  <a:pt x="949559" y="1853488"/>
                  <a:pt x="950833" y="1852883"/>
                </a:cubicBezTo>
                <a:cubicBezTo>
                  <a:pt x="950196" y="1852246"/>
                  <a:pt x="949559" y="1851642"/>
                  <a:pt x="948827" y="1850878"/>
                </a:cubicBezTo>
                <a:close/>
                <a:moveTo>
                  <a:pt x="107640" y="1238764"/>
                </a:moveTo>
                <a:cubicBezTo>
                  <a:pt x="108277" y="1239942"/>
                  <a:pt x="108977" y="1241151"/>
                  <a:pt x="109645" y="1242392"/>
                </a:cubicBezTo>
                <a:cubicBezTo>
                  <a:pt x="110281" y="1241756"/>
                  <a:pt x="111522" y="1240992"/>
                  <a:pt x="111395" y="1240546"/>
                </a:cubicBezTo>
                <a:cubicBezTo>
                  <a:pt x="111109" y="1239209"/>
                  <a:pt x="110249" y="1238032"/>
                  <a:pt x="109645" y="1236759"/>
                </a:cubicBezTo>
                <a:cubicBezTo>
                  <a:pt x="109040" y="1237396"/>
                  <a:pt x="108403" y="1238032"/>
                  <a:pt x="107640" y="12387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2000"/>
              <a:buFont typeface="Arial"/>
              <a:buNone/>
            </a:pPr>
            <a:r>
              <a:t/>
            </a:r>
            <a:endParaRPr b="0" i="0" sz="2000" u="none" cap="none" strike="noStrike">
              <a:solidFill>
                <a:schemeClr val="lt1"/>
              </a:solidFill>
              <a:latin typeface="Bebas Neue"/>
              <a:ea typeface="Bebas Neue"/>
              <a:cs typeface="Bebas Neue"/>
              <a:sym typeface="Bebas Neue"/>
            </a:endParaRPr>
          </a:p>
        </p:txBody>
      </p:sp>
      <p:sp>
        <p:nvSpPr>
          <p:cNvPr id="367" name="Google Shape;367;p11"/>
          <p:cNvSpPr txBox="1"/>
          <p:nvPr/>
        </p:nvSpPr>
        <p:spPr>
          <a:xfrm>
            <a:off x="1824926" y="4285121"/>
            <a:ext cx="1713300" cy="4002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2000"/>
              <a:buFont typeface="Arial"/>
              <a:buNone/>
            </a:pPr>
            <a:r>
              <a:rPr b="0" i="0" lang="en-US" sz="2000" u="none" cap="none" strike="noStrike">
                <a:solidFill>
                  <a:schemeClr val="lt1"/>
                </a:solidFill>
                <a:latin typeface="Bebas Neue"/>
                <a:ea typeface="Bebas Neue"/>
                <a:cs typeface="Bebas Neue"/>
                <a:sym typeface="Bebas Neue"/>
              </a:rPr>
              <a:t>acuario inbursa</a:t>
            </a:r>
            <a:endParaRPr b="0" i="0" sz="1400" u="none" cap="none" strike="noStrike">
              <a:solidFill>
                <a:srgbClr val="000000"/>
              </a:solidFill>
              <a:latin typeface="Arial"/>
              <a:ea typeface="Arial"/>
              <a:cs typeface="Arial"/>
              <a:sym typeface="Arial"/>
            </a:endParaRPr>
          </a:p>
        </p:txBody>
      </p:sp>
      <p:sp>
        <p:nvSpPr>
          <p:cNvPr id="368" name="Google Shape;368;p11"/>
          <p:cNvSpPr txBox="1"/>
          <p:nvPr/>
        </p:nvSpPr>
        <p:spPr>
          <a:xfrm>
            <a:off x="1869750" y="4956188"/>
            <a:ext cx="4333200" cy="7080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2000"/>
              <a:buFont typeface="Arial"/>
              <a:buNone/>
            </a:pPr>
            <a:r>
              <a:rPr b="0" i="0" lang="en-US" sz="2000" u="none" cap="none" strike="noStrike">
                <a:solidFill>
                  <a:schemeClr val="lt1"/>
                </a:solidFill>
                <a:latin typeface="Bebas Neue"/>
                <a:ea typeface="Bebas Neue"/>
                <a:cs typeface="Bebas Neue"/>
                <a:sym typeface="Bebas Neue"/>
              </a:rPr>
              <a:t>blvd. miguel de cervantes saavedra 386,</a:t>
            </a:r>
            <a:endParaRPr b="0" i="0" sz="2000" u="none" cap="none" strike="noStrike">
              <a:solidFill>
                <a:schemeClr val="lt1"/>
              </a:solidFill>
              <a:latin typeface="Bebas Neue"/>
              <a:ea typeface="Bebas Neue"/>
              <a:cs typeface="Bebas Neue"/>
              <a:sym typeface="Bebas Neue"/>
            </a:endParaRPr>
          </a:p>
          <a:p>
            <a:pPr indent="0" lvl="0" marL="0" marR="0" rtl="0" algn="l">
              <a:lnSpc>
                <a:spcPct val="100000"/>
              </a:lnSpc>
              <a:spcBef>
                <a:spcPts val="0"/>
              </a:spcBef>
              <a:spcAft>
                <a:spcPts val="0"/>
              </a:spcAft>
              <a:buClr>
                <a:srgbClr val="000000"/>
              </a:buClr>
              <a:buSzPts val="2000"/>
              <a:buFont typeface="Arial"/>
              <a:buNone/>
            </a:pPr>
            <a:r>
              <a:rPr b="0" i="0" lang="en-US" sz="2000" u="none" cap="none" strike="noStrike">
                <a:solidFill>
                  <a:schemeClr val="lt1"/>
                </a:solidFill>
                <a:latin typeface="Bebas Neue"/>
                <a:ea typeface="Bebas Neue"/>
                <a:cs typeface="Bebas Neue"/>
                <a:sym typeface="Bebas Neue"/>
              </a:rPr>
              <a:t>amp. granada, miguel hidalgo, cdmx</a:t>
            </a:r>
            <a:endParaRPr b="0" i="0" sz="1400" u="none" cap="none" strike="noStrike">
              <a:solidFill>
                <a:srgbClr val="000000"/>
              </a:solidFill>
              <a:latin typeface="Arial"/>
              <a:ea typeface="Arial"/>
              <a:cs typeface="Arial"/>
              <a:sym typeface="Arial"/>
            </a:endParaRPr>
          </a:p>
        </p:txBody>
      </p:sp>
      <p:sp>
        <p:nvSpPr>
          <p:cNvPr id="369" name="Google Shape;369;p11"/>
          <p:cNvSpPr/>
          <p:nvPr/>
        </p:nvSpPr>
        <p:spPr>
          <a:xfrm>
            <a:off x="1402634" y="5072100"/>
            <a:ext cx="231945" cy="365760"/>
          </a:xfrm>
          <a:custGeom>
            <a:rect b="b" l="l" r="r" t="t"/>
            <a:pathLst>
              <a:path extrusionOk="0" h="92" w="54">
                <a:moveTo>
                  <a:pt x="8" y="8"/>
                </a:moveTo>
                <a:cubicBezTo>
                  <a:pt x="13" y="3"/>
                  <a:pt x="20" y="0"/>
                  <a:pt x="27" y="0"/>
                </a:cubicBezTo>
                <a:cubicBezTo>
                  <a:pt x="35" y="0"/>
                  <a:pt x="41" y="3"/>
                  <a:pt x="46" y="8"/>
                </a:cubicBezTo>
                <a:cubicBezTo>
                  <a:pt x="52" y="13"/>
                  <a:pt x="54" y="20"/>
                  <a:pt x="54" y="27"/>
                </a:cubicBezTo>
                <a:cubicBezTo>
                  <a:pt x="54" y="31"/>
                  <a:pt x="52" y="39"/>
                  <a:pt x="47" y="50"/>
                </a:cubicBezTo>
                <a:cubicBezTo>
                  <a:pt x="43" y="61"/>
                  <a:pt x="38" y="71"/>
                  <a:pt x="34" y="79"/>
                </a:cubicBezTo>
                <a:cubicBezTo>
                  <a:pt x="27" y="92"/>
                  <a:pt x="27" y="92"/>
                  <a:pt x="27" y="92"/>
                </a:cubicBezTo>
                <a:cubicBezTo>
                  <a:pt x="24" y="87"/>
                  <a:pt x="24" y="87"/>
                  <a:pt x="24" y="87"/>
                </a:cubicBezTo>
                <a:cubicBezTo>
                  <a:pt x="18" y="74"/>
                  <a:pt x="18" y="74"/>
                  <a:pt x="18" y="74"/>
                </a:cubicBezTo>
                <a:cubicBezTo>
                  <a:pt x="15" y="68"/>
                  <a:pt x="12" y="62"/>
                  <a:pt x="10" y="56"/>
                </a:cubicBezTo>
                <a:cubicBezTo>
                  <a:pt x="7" y="51"/>
                  <a:pt x="5" y="45"/>
                  <a:pt x="3" y="40"/>
                </a:cubicBezTo>
                <a:cubicBezTo>
                  <a:pt x="1" y="34"/>
                  <a:pt x="0" y="30"/>
                  <a:pt x="0" y="27"/>
                </a:cubicBezTo>
                <a:cubicBezTo>
                  <a:pt x="0" y="19"/>
                  <a:pt x="3" y="13"/>
                  <a:pt x="8" y="8"/>
                </a:cubicBezTo>
                <a:close/>
                <a:moveTo>
                  <a:pt x="18" y="36"/>
                </a:moveTo>
                <a:cubicBezTo>
                  <a:pt x="21" y="39"/>
                  <a:pt x="24" y="40"/>
                  <a:pt x="27" y="40"/>
                </a:cubicBezTo>
                <a:cubicBezTo>
                  <a:pt x="31" y="40"/>
                  <a:pt x="34" y="39"/>
                  <a:pt x="36" y="36"/>
                </a:cubicBezTo>
                <a:cubicBezTo>
                  <a:pt x="39" y="34"/>
                  <a:pt x="40" y="31"/>
                  <a:pt x="40" y="27"/>
                </a:cubicBezTo>
                <a:cubicBezTo>
                  <a:pt x="40" y="24"/>
                  <a:pt x="39" y="20"/>
                  <a:pt x="36" y="18"/>
                </a:cubicBezTo>
                <a:cubicBezTo>
                  <a:pt x="34" y="15"/>
                  <a:pt x="31" y="14"/>
                  <a:pt x="27" y="14"/>
                </a:cubicBezTo>
                <a:cubicBezTo>
                  <a:pt x="24" y="14"/>
                  <a:pt x="21" y="15"/>
                  <a:pt x="18" y="18"/>
                </a:cubicBezTo>
                <a:cubicBezTo>
                  <a:pt x="16" y="20"/>
                  <a:pt x="14" y="24"/>
                  <a:pt x="14" y="27"/>
                </a:cubicBezTo>
                <a:cubicBezTo>
                  <a:pt x="14" y="31"/>
                  <a:pt x="16" y="34"/>
                  <a:pt x="18" y="3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2000"/>
              <a:buFont typeface="Arial"/>
              <a:buNone/>
            </a:pPr>
            <a:r>
              <a:t/>
            </a:r>
            <a:endParaRPr b="0" i="0" sz="2000" u="none" cap="none" strike="noStrike">
              <a:solidFill>
                <a:schemeClr val="lt1"/>
              </a:solidFill>
              <a:latin typeface="Bebas Neue"/>
              <a:ea typeface="Bebas Neue"/>
              <a:cs typeface="Bebas Neue"/>
              <a:sym typeface="Bebas Neue"/>
            </a:endParaRPr>
          </a:p>
        </p:txBody>
      </p:sp>
      <p:sp>
        <p:nvSpPr>
          <p:cNvPr id="370" name="Google Shape;370;p11"/>
          <p:cNvSpPr txBox="1"/>
          <p:nvPr/>
        </p:nvSpPr>
        <p:spPr>
          <a:xfrm>
            <a:off x="4489550" y="4274413"/>
            <a:ext cx="1713300" cy="40020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Clr>
                <a:srgbClr val="000000"/>
              </a:buClr>
              <a:buSzPts val="2000"/>
              <a:buFont typeface="Arial"/>
              <a:buNone/>
            </a:pPr>
            <a:r>
              <a:rPr b="0" i="0" lang="en-US" sz="2000" u="none" cap="none" strike="noStrike">
                <a:solidFill>
                  <a:schemeClr val="lt1"/>
                </a:solidFill>
                <a:latin typeface="Bebas Neue"/>
                <a:ea typeface="Bebas Neue"/>
                <a:cs typeface="Bebas Neue"/>
                <a:sym typeface="Bebas Neue"/>
              </a:rPr>
              <a:t>@acuarioinbursa</a:t>
            </a:r>
            <a:endParaRPr b="0" i="0" sz="1400" u="none" cap="none" strike="noStrike">
              <a:solidFill>
                <a:srgbClr val="000000"/>
              </a:solidFill>
              <a:latin typeface="Arial"/>
              <a:ea typeface="Arial"/>
              <a:cs typeface="Arial"/>
              <a:sym typeface="Arial"/>
            </a:endParaRPr>
          </a:p>
        </p:txBody>
      </p:sp>
      <p:pic>
        <p:nvPicPr>
          <p:cNvPr id="371" name="Google Shape;371;p11" title="FB icono.png"/>
          <p:cNvPicPr preferRelativeResize="0"/>
          <p:nvPr/>
        </p:nvPicPr>
        <p:blipFill rotWithShape="1">
          <a:blip r:embed="rId6">
            <a:alphaModFix/>
          </a:blip>
          <a:srcRect b="0" l="0" r="0" t="0"/>
          <a:stretch/>
        </p:blipFill>
        <p:spPr>
          <a:xfrm>
            <a:off x="1379095" y="4302863"/>
            <a:ext cx="281180" cy="274318"/>
          </a:xfrm>
          <a:prstGeom prst="rect">
            <a:avLst/>
          </a:prstGeom>
          <a:noFill/>
          <a:ln>
            <a:noFill/>
          </a:ln>
        </p:spPr>
      </p:pic>
      <p:pic>
        <p:nvPicPr>
          <p:cNvPr id="372" name="Google Shape;372;p11" title="IG icono.png"/>
          <p:cNvPicPr preferRelativeResize="0"/>
          <p:nvPr/>
        </p:nvPicPr>
        <p:blipFill rotWithShape="1">
          <a:blip r:embed="rId7">
            <a:alphaModFix/>
          </a:blip>
          <a:srcRect b="0" l="0" r="0" t="0"/>
          <a:stretch/>
        </p:blipFill>
        <p:spPr>
          <a:xfrm>
            <a:off x="4000865" y="4287160"/>
            <a:ext cx="365759" cy="365761"/>
          </a:xfrm>
          <a:prstGeom prst="rect">
            <a:avLst/>
          </a:prstGeom>
          <a:noFill/>
          <a:ln>
            <a:noFill/>
          </a:ln>
        </p:spPr>
      </p:pic>
    </p:spTree>
  </p:cSld>
  <p:clrMapOvr>
    <a:masterClrMapping/>
  </p:clrMapOvr>
  <p:transition spd="slow">
    <p:push/>
  </p:transition>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pic>
        <p:nvPicPr>
          <p:cNvPr id="377" name="Google Shape;377;p12" title="DSC04364.jpg"/>
          <p:cNvPicPr preferRelativeResize="0"/>
          <p:nvPr/>
        </p:nvPicPr>
        <p:blipFill rotWithShape="1">
          <a:blip r:embed="rId3">
            <a:alphaModFix/>
          </a:blip>
          <a:srcRect b="26621" l="0" r="0" t="26625"/>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378" name="Google Shape;378;p12"/>
          <p:cNvSpPr txBox="1"/>
          <p:nvPr/>
        </p:nvSpPr>
        <p:spPr>
          <a:xfrm>
            <a:off x="2180550" y="539075"/>
            <a:ext cx="78309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acuario inbursa</a:t>
            </a:r>
            <a:endParaRPr b="1" i="0" sz="4000" u="none" cap="none" strike="noStrike">
              <a:solidFill>
                <a:srgbClr val="000000"/>
              </a:solidFill>
              <a:latin typeface="Bebas Neue"/>
              <a:ea typeface="Bebas Neue"/>
              <a:cs typeface="Bebas Neue"/>
              <a:sym typeface="Bebas Neue"/>
            </a:endParaRPr>
          </a:p>
        </p:txBody>
      </p:sp>
      <p:sp>
        <p:nvSpPr>
          <p:cNvPr id="379" name="Google Shape;379;p12"/>
          <p:cNvSpPr/>
          <p:nvPr/>
        </p:nvSpPr>
        <p:spPr>
          <a:xfrm>
            <a:off x="6299200" y="4083175"/>
            <a:ext cx="5902587" cy="2781773"/>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80" name="Google Shape;380;p12"/>
          <p:cNvSpPr/>
          <p:nvPr/>
        </p:nvSpPr>
        <p:spPr>
          <a:xfrm>
            <a:off x="6837438" y="4689113"/>
            <a:ext cx="4826100" cy="14175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Nuestra gran aventura comenzó en junio del 2014, en la Ciudad de México, con el propósito de acercarte a ti y a tus alumnos el mundo marino, a través de un recorrido con más de </a:t>
            </a:r>
            <a:r>
              <a:rPr b="0" i="0" lang="en-US" sz="1300" u="none" cap="none" strike="noStrike">
                <a:solidFill>
                  <a:schemeClr val="lt1"/>
                </a:solidFill>
                <a:latin typeface="Poppins ExtraBold"/>
                <a:ea typeface="Poppins ExtraBold"/>
                <a:cs typeface="Poppins ExtraBold"/>
                <a:sym typeface="Poppins ExtraBold"/>
              </a:rPr>
              <a:t>14,000 EJEMPLARES</a:t>
            </a:r>
            <a:r>
              <a:rPr b="0" i="0" lang="en-US" sz="1300" u="none" cap="none" strike="noStrike">
                <a:solidFill>
                  <a:schemeClr val="lt1"/>
                </a:solidFill>
                <a:latin typeface="Poppins"/>
                <a:ea typeface="Poppins"/>
                <a:cs typeface="Poppins"/>
                <a:sym typeface="Poppins"/>
              </a:rPr>
              <a:t> de </a:t>
            </a:r>
            <a:r>
              <a:rPr b="0" i="0" lang="en-US" sz="1300" u="none" cap="none" strike="noStrike">
                <a:solidFill>
                  <a:schemeClr val="lt1"/>
                </a:solidFill>
                <a:latin typeface="Poppins ExtraBold"/>
                <a:ea typeface="Poppins ExtraBold"/>
                <a:cs typeface="Poppins ExtraBold"/>
                <a:sym typeface="Poppins ExtraBold"/>
              </a:rPr>
              <a:t>350 ESPECIES</a:t>
            </a:r>
            <a:r>
              <a:rPr b="0" i="0" lang="en-US" sz="1300" u="none" cap="none" strike="noStrike">
                <a:solidFill>
                  <a:schemeClr val="lt1"/>
                </a:solidFill>
                <a:latin typeface="Poppins"/>
                <a:ea typeface="Poppins"/>
                <a:cs typeface="Poppins"/>
                <a:sym typeface="Poppins"/>
              </a:rPr>
              <a:t> que descubrirás de forma </a:t>
            </a:r>
            <a:r>
              <a:rPr b="0" i="0" lang="en-US" sz="1300" u="none" cap="none" strike="noStrike">
                <a:solidFill>
                  <a:schemeClr val="lt1"/>
                </a:solidFill>
                <a:latin typeface="Poppins ExtraBold"/>
                <a:ea typeface="Poppins ExtraBold"/>
                <a:cs typeface="Poppins ExtraBold"/>
                <a:sym typeface="Poppins ExtraBold"/>
              </a:rPr>
              <a:t>DIVERTIDA</a:t>
            </a:r>
            <a:r>
              <a:rPr b="0" i="0" lang="en-US" sz="1300" u="none" cap="none" strike="noStrike">
                <a:solidFill>
                  <a:schemeClr val="lt1"/>
                </a:solidFill>
                <a:latin typeface="Poppins"/>
                <a:ea typeface="Poppins"/>
                <a:cs typeface="Poppins"/>
                <a:sym typeface="Poppins"/>
              </a:rPr>
              <a:t> y </a:t>
            </a:r>
            <a:r>
              <a:rPr b="0" i="0" lang="en-US" sz="1300" u="none" cap="none" strike="noStrike">
                <a:solidFill>
                  <a:schemeClr val="lt1"/>
                </a:solidFill>
                <a:latin typeface="Poppins ExtraBold"/>
                <a:ea typeface="Poppins ExtraBold"/>
                <a:cs typeface="Poppins ExtraBold"/>
                <a:sym typeface="Poppins ExtraBold"/>
              </a:rPr>
              <a:t>EDUCATIVA</a:t>
            </a:r>
            <a:r>
              <a:rPr b="0" i="0" lang="en-US" sz="1300" u="none" cap="none" strike="noStrike">
                <a:solidFill>
                  <a:schemeClr val="lt1"/>
                </a:solidFill>
                <a:latin typeface="Poppins"/>
                <a:ea typeface="Poppins"/>
                <a:cs typeface="Poppins"/>
                <a:sym typeface="Poppins"/>
              </a:rPr>
              <a:t> en nuestras </a:t>
            </a:r>
            <a:r>
              <a:rPr b="0" i="0" lang="en-US" sz="1300" u="none" cap="none" strike="noStrike">
                <a:solidFill>
                  <a:schemeClr val="lt1"/>
                </a:solidFill>
                <a:latin typeface="Poppins ExtraBold"/>
                <a:ea typeface="Poppins ExtraBold"/>
                <a:cs typeface="Poppins ExtraBold"/>
                <a:sym typeface="Poppins ExtraBold"/>
              </a:rPr>
              <a:t>48 EXHIBICIONES</a:t>
            </a:r>
            <a:r>
              <a:rPr b="0" i="0" lang="en-US" sz="1300" u="none" cap="none" strike="noStrike">
                <a:solidFill>
                  <a:schemeClr val="lt1"/>
                </a:solidFill>
                <a:latin typeface="Poppins"/>
                <a:ea typeface="Poppins"/>
                <a:cs typeface="Poppins"/>
                <a:sym typeface="Poppins"/>
              </a:rPr>
              <a:t> ambientadas.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381" name="Google Shape;381;p1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Tree>
  </p:cSld>
  <p:clrMapOvr>
    <a:masterClrMapping/>
  </p:clrMapOvr>
  <p:transition spd="slow">
    <p:push/>
  </p:transition>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 name="Shape 385"/>
        <p:cNvGrpSpPr/>
        <p:nvPr/>
      </p:nvGrpSpPr>
      <p:grpSpPr>
        <a:xfrm>
          <a:off x="0" y="0"/>
          <a:ext cx="0" cy="0"/>
          <a:chOff x="0" y="0"/>
          <a:chExt cx="0" cy="0"/>
        </a:xfrm>
      </p:grpSpPr>
      <p:sp>
        <p:nvSpPr>
          <p:cNvPr id="386" name="Google Shape;386;p13"/>
          <p:cNvSpPr/>
          <p:nvPr/>
        </p:nvSpPr>
        <p:spPr>
          <a:xfrm>
            <a:off x="0" y="0"/>
            <a:ext cx="12192000" cy="6858000"/>
          </a:xfrm>
          <a:prstGeom prst="rect">
            <a:avLst/>
          </a:pr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pic>
        <p:nvPicPr>
          <p:cNvPr id="387" name="Google Shape;387;p13" title="los-rayos-del-sol-llegan-las-profundidades-traves-de-la-superficie-del-agua-fondo-submarino.jpg"/>
          <p:cNvPicPr preferRelativeResize="0"/>
          <p:nvPr/>
        </p:nvPicPr>
        <p:blipFill rotWithShape="1">
          <a:blip r:embed="rId3">
            <a:alphaModFix/>
          </a:blip>
          <a:srcRect b="0" l="17126" r="17126" t="0"/>
          <a:stretch/>
        </p:blipFill>
        <p:spPr>
          <a:xfrm>
            <a:off x="4174658" y="0"/>
            <a:ext cx="8015981" cy="6858000"/>
          </a:xfrm>
          <a:custGeom>
            <a:rect b="b" l="l" r="r" t="t"/>
            <a:pathLst>
              <a:path extrusionOk="0" h="6858000" w="8015981">
                <a:moveTo>
                  <a:pt x="1294037" y="6837226"/>
                </a:moveTo>
                <a:cubicBezTo>
                  <a:pt x="1294455" y="6837036"/>
                  <a:pt x="1295541" y="6840892"/>
                  <a:pt x="1296335" y="6842854"/>
                </a:cubicBezTo>
                <a:cubicBezTo>
                  <a:pt x="1294706" y="6844056"/>
                  <a:pt x="1293119" y="6845638"/>
                  <a:pt x="1291409" y="6846267"/>
                </a:cubicBezTo>
                <a:cubicBezTo>
                  <a:pt x="1290991" y="6846457"/>
                  <a:pt x="1290071" y="6843487"/>
                  <a:pt x="1289111" y="6841336"/>
                </a:cubicBezTo>
                <a:cubicBezTo>
                  <a:pt x="1290784" y="6839816"/>
                  <a:pt x="1292327" y="6837922"/>
                  <a:pt x="1294037" y="6837226"/>
                </a:cubicBezTo>
                <a:close/>
                <a:moveTo>
                  <a:pt x="1272159" y="6819387"/>
                </a:moveTo>
                <a:lnTo>
                  <a:pt x="1275508" y="6858000"/>
                </a:lnTo>
                <a:lnTo>
                  <a:pt x="1257614" y="6858000"/>
                </a:lnTo>
                <a:lnTo>
                  <a:pt x="1268111" y="6852216"/>
                </a:lnTo>
                <a:cubicBezTo>
                  <a:pt x="1268111" y="6839563"/>
                  <a:pt x="1268111" y="6829758"/>
                  <a:pt x="1268111" y="6820021"/>
                </a:cubicBezTo>
                <a:cubicBezTo>
                  <a:pt x="1269448" y="6819831"/>
                  <a:pt x="1270826" y="6819577"/>
                  <a:pt x="1272159" y="6819387"/>
                </a:cubicBezTo>
                <a:close/>
                <a:moveTo>
                  <a:pt x="1243103" y="6781814"/>
                </a:moveTo>
                <a:cubicBezTo>
                  <a:pt x="1242852" y="6787509"/>
                  <a:pt x="1243855" y="6794402"/>
                  <a:pt x="1242102" y="6798639"/>
                </a:cubicBezTo>
                <a:cubicBezTo>
                  <a:pt x="1236549" y="6812081"/>
                  <a:pt x="1232593" y="6827024"/>
                  <a:pt x="1227577" y="6840996"/>
                </a:cubicBezTo>
                <a:lnTo>
                  <a:pt x="1217855" y="6858000"/>
                </a:lnTo>
                <a:lnTo>
                  <a:pt x="1185708" y="6858000"/>
                </a:lnTo>
                <a:lnTo>
                  <a:pt x="1187762" y="6853892"/>
                </a:lnTo>
                <a:cubicBezTo>
                  <a:pt x="1195684" y="6843597"/>
                  <a:pt x="1204900" y="6835359"/>
                  <a:pt x="1214753" y="6827800"/>
                </a:cubicBezTo>
                <a:cubicBezTo>
                  <a:pt x="1222141" y="6822105"/>
                  <a:pt x="1226862" y="6808064"/>
                  <a:pt x="1232499" y="6797500"/>
                </a:cubicBezTo>
                <a:cubicBezTo>
                  <a:pt x="1235420" y="6792061"/>
                  <a:pt x="1237718" y="6785990"/>
                  <a:pt x="1243103" y="6781814"/>
                </a:cubicBezTo>
                <a:close/>
                <a:moveTo>
                  <a:pt x="1286982" y="6775426"/>
                </a:moveTo>
                <a:cubicBezTo>
                  <a:pt x="1288150" y="6776249"/>
                  <a:pt x="1289321" y="6777134"/>
                  <a:pt x="1290532" y="6777957"/>
                </a:cubicBezTo>
                <a:cubicBezTo>
                  <a:pt x="1288609" y="6784535"/>
                  <a:pt x="1286732" y="6791112"/>
                  <a:pt x="1284813" y="6797689"/>
                </a:cubicBezTo>
                <a:cubicBezTo>
                  <a:pt x="1283435" y="6796681"/>
                  <a:pt x="1282100" y="6795732"/>
                  <a:pt x="1280722" y="6794719"/>
                </a:cubicBezTo>
                <a:cubicBezTo>
                  <a:pt x="1282807" y="6788331"/>
                  <a:pt x="1284896" y="6781877"/>
                  <a:pt x="1286982" y="6775426"/>
                </a:cubicBezTo>
                <a:close/>
                <a:moveTo>
                  <a:pt x="834397" y="6716598"/>
                </a:moveTo>
                <a:lnTo>
                  <a:pt x="834443" y="6716604"/>
                </a:lnTo>
                <a:lnTo>
                  <a:pt x="834479" y="6716627"/>
                </a:lnTo>
                <a:close/>
                <a:moveTo>
                  <a:pt x="771531" y="6712763"/>
                </a:moveTo>
                <a:cubicBezTo>
                  <a:pt x="772711" y="6714392"/>
                  <a:pt x="771970" y="6716740"/>
                  <a:pt x="775474" y="6717528"/>
                </a:cubicBezTo>
                <a:cubicBezTo>
                  <a:pt x="776490" y="6715699"/>
                  <a:pt x="776660" y="6714362"/>
                  <a:pt x="775998" y="6713554"/>
                </a:cubicBezTo>
                <a:cubicBezTo>
                  <a:pt x="775336" y="6712747"/>
                  <a:pt x="773843" y="6712470"/>
                  <a:pt x="771531" y="6712763"/>
                </a:cubicBezTo>
                <a:close/>
                <a:moveTo>
                  <a:pt x="811468" y="6707411"/>
                </a:moveTo>
                <a:cubicBezTo>
                  <a:pt x="812158" y="6709985"/>
                  <a:pt x="812910" y="6712795"/>
                  <a:pt x="813777" y="6716026"/>
                </a:cubicBezTo>
                <a:cubicBezTo>
                  <a:pt x="814976" y="6714311"/>
                  <a:pt x="815186" y="6712413"/>
                  <a:pt x="814703" y="6710815"/>
                </a:cubicBezTo>
                <a:cubicBezTo>
                  <a:pt x="814222" y="6709218"/>
                  <a:pt x="813045" y="6707922"/>
                  <a:pt x="811468" y="6707411"/>
                </a:cubicBezTo>
                <a:close/>
                <a:moveTo>
                  <a:pt x="766889" y="6706269"/>
                </a:moveTo>
                <a:cubicBezTo>
                  <a:pt x="766584" y="6706475"/>
                  <a:pt x="766274" y="6706674"/>
                  <a:pt x="765969" y="6706879"/>
                </a:cubicBezTo>
                <a:cubicBezTo>
                  <a:pt x="766868" y="6707698"/>
                  <a:pt x="767768" y="6708517"/>
                  <a:pt x="768669" y="6709342"/>
                </a:cubicBezTo>
                <a:cubicBezTo>
                  <a:pt x="769180" y="6709067"/>
                  <a:pt x="769689" y="6708786"/>
                  <a:pt x="770201" y="6708511"/>
                </a:cubicBezTo>
                <a:cubicBezTo>
                  <a:pt x="769095" y="6707762"/>
                  <a:pt x="767994" y="6707019"/>
                  <a:pt x="766889" y="6706269"/>
                </a:cubicBezTo>
                <a:close/>
                <a:moveTo>
                  <a:pt x="750702" y="6700118"/>
                </a:moveTo>
                <a:cubicBezTo>
                  <a:pt x="748208" y="6700446"/>
                  <a:pt x="746710" y="6700644"/>
                  <a:pt x="745201" y="6700845"/>
                </a:cubicBezTo>
                <a:cubicBezTo>
                  <a:pt x="744989" y="6701163"/>
                  <a:pt x="744777" y="6701481"/>
                  <a:pt x="744564" y="6701799"/>
                </a:cubicBezTo>
                <a:cubicBezTo>
                  <a:pt x="745986" y="6702108"/>
                  <a:pt x="747381" y="6702511"/>
                  <a:pt x="748879" y="6702632"/>
                </a:cubicBezTo>
                <a:cubicBezTo>
                  <a:pt x="749095" y="6702646"/>
                  <a:pt x="749879" y="6701283"/>
                  <a:pt x="750702" y="6700118"/>
                </a:cubicBezTo>
                <a:close/>
                <a:moveTo>
                  <a:pt x="1056721" y="6681749"/>
                </a:moveTo>
                <a:lnTo>
                  <a:pt x="1056694" y="6681807"/>
                </a:lnTo>
                <a:lnTo>
                  <a:pt x="1056593" y="6681812"/>
                </a:lnTo>
                <a:close/>
                <a:moveTo>
                  <a:pt x="1066290" y="6666098"/>
                </a:moveTo>
                <a:cubicBezTo>
                  <a:pt x="1066290" y="6666098"/>
                  <a:pt x="1066370" y="6666120"/>
                  <a:pt x="1066370" y="6666120"/>
                </a:cubicBezTo>
                <a:lnTo>
                  <a:pt x="1066347" y="6666129"/>
                </a:lnTo>
                <a:close/>
                <a:moveTo>
                  <a:pt x="1059562" y="6663755"/>
                </a:moveTo>
                <a:cubicBezTo>
                  <a:pt x="1058686" y="6664730"/>
                  <a:pt x="1057918" y="6665590"/>
                  <a:pt x="1056717" y="6666936"/>
                </a:cubicBezTo>
                <a:cubicBezTo>
                  <a:pt x="1059796" y="6666531"/>
                  <a:pt x="1060725" y="6665636"/>
                  <a:pt x="1060091" y="6664064"/>
                </a:cubicBezTo>
                <a:cubicBezTo>
                  <a:pt x="1060031" y="6663920"/>
                  <a:pt x="1059739" y="6663854"/>
                  <a:pt x="1059562" y="6663755"/>
                </a:cubicBezTo>
                <a:close/>
                <a:moveTo>
                  <a:pt x="693447" y="6662887"/>
                </a:moveTo>
                <a:cubicBezTo>
                  <a:pt x="696587" y="6665043"/>
                  <a:pt x="697498" y="6667056"/>
                  <a:pt x="695461" y="6669845"/>
                </a:cubicBezTo>
                <a:cubicBezTo>
                  <a:pt x="694994" y="6670485"/>
                  <a:pt x="695608" y="6671707"/>
                  <a:pt x="696272" y="6672320"/>
                </a:cubicBezTo>
                <a:cubicBezTo>
                  <a:pt x="698490" y="6674412"/>
                  <a:pt x="700972" y="6676338"/>
                  <a:pt x="703910" y="6678774"/>
                </a:cubicBezTo>
                <a:cubicBezTo>
                  <a:pt x="703633" y="6677737"/>
                  <a:pt x="703641" y="6677249"/>
                  <a:pt x="703383" y="6676883"/>
                </a:cubicBezTo>
                <a:cubicBezTo>
                  <a:pt x="700961" y="6673401"/>
                  <a:pt x="697384" y="6670397"/>
                  <a:pt x="698230" y="6665670"/>
                </a:cubicBezTo>
                <a:cubicBezTo>
                  <a:pt x="698481" y="6664267"/>
                  <a:pt x="697103" y="6663010"/>
                  <a:pt x="693447" y="6662887"/>
                </a:cubicBezTo>
                <a:close/>
                <a:moveTo>
                  <a:pt x="1044281" y="6660621"/>
                </a:moveTo>
                <a:cubicBezTo>
                  <a:pt x="1044036" y="6661615"/>
                  <a:pt x="1043795" y="6662616"/>
                  <a:pt x="1043561" y="6663608"/>
                </a:cubicBezTo>
                <a:cubicBezTo>
                  <a:pt x="1044076" y="6663623"/>
                  <a:pt x="1044580" y="6663641"/>
                  <a:pt x="1045094" y="6663655"/>
                </a:cubicBezTo>
                <a:cubicBezTo>
                  <a:pt x="1045491" y="6662678"/>
                  <a:pt x="1045887" y="6661700"/>
                  <a:pt x="1046294" y="6660720"/>
                </a:cubicBezTo>
                <a:cubicBezTo>
                  <a:pt x="1045627" y="6660688"/>
                  <a:pt x="1044947" y="6660653"/>
                  <a:pt x="1044281" y="6660621"/>
                </a:cubicBezTo>
                <a:close/>
                <a:moveTo>
                  <a:pt x="681919" y="6654333"/>
                </a:moveTo>
                <a:cubicBezTo>
                  <a:pt x="681518" y="6654542"/>
                  <a:pt x="681130" y="6654755"/>
                  <a:pt x="680729" y="6654964"/>
                </a:cubicBezTo>
                <a:cubicBezTo>
                  <a:pt x="683771" y="6658547"/>
                  <a:pt x="686805" y="6662133"/>
                  <a:pt x="690004" y="6665906"/>
                </a:cubicBezTo>
                <a:cubicBezTo>
                  <a:pt x="691031" y="6665036"/>
                  <a:pt x="691576" y="6664393"/>
                  <a:pt x="691663" y="6663856"/>
                </a:cubicBezTo>
                <a:cubicBezTo>
                  <a:pt x="691750" y="6663318"/>
                  <a:pt x="691379" y="6662885"/>
                  <a:pt x="690574" y="6662437"/>
                </a:cubicBezTo>
                <a:cubicBezTo>
                  <a:pt x="689061" y="6661593"/>
                  <a:pt x="687964" y="6660392"/>
                  <a:pt x="686803" y="6659273"/>
                </a:cubicBezTo>
                <a:cubicBezTo>
                  <a:pt x="685129" y="6657661"/>
                  <a:pt x="683543" y="6655988"/>
                  <a:pt x="681919" y="6654333"/>
                </a:cubicBezTo>
                <a:close/>
                <a:moveTo>
                  <a:pt x="675022" y="6651115"/>
                </a:moveTo>
                <a:cubicBezTo>
                  <a:pt x="676578" y="6651924"/>
                  <a:pt x="677512" y="6652400"/>
                  <a:pt x="678438" y="6652878"/>
                </a:cubicBezTo>
                <a:cubicBezTo>
                  <a:pt x="678731" y="6652582"/>
                  <a:pt x="679022" y="6652285"/>
                  <a:pt x="679314" y="6651989"/>
                </a:cubicBezTo>
                <a:cubicBezTo>
                  <a:pt x="678877" y="6650909"/>
                  <a:pt x="678006" y="6650351"/>
                  <a:pt x="675022" y="6651115"/>
                </a:cubicBezTo>
                <a:close/>
                <a:moveTo>
                  <a:pt x="698673" y="6648762"/>
                </a:moveTo>
                <a:cubicBezTo>
                  <a:pt x="698126" y="6648981"/>
                  <a:pt x="697581" y="6649200"/>
                  <a:pt x="697034" y="6649419"/>
                </a:cubicBezTo>
                <a:cubicBezTo>
                  <a:pt x="697677" y="6650517"/>
                  <a:pt x="698314" y="6651623"/>
                  <a:pt x="698959" y="6652721"/>
                </a:cubicBezTo>
                <a:cubicBezTo>
                  <a:pt x="699370" y="6652553"/>
                  <a:pt x="699782" y="6652384"/>
                  <a:pt x="700205" y="6652213"/>
                </a:cubicBezTo>
                <a:cubicBezTo>
                  <a:pt x="699695" y="6651065"/>
                  <a:pt x="699183" y="6649910"/>
                  <a:pt x="698673" y="6648762"/>
                </a:cubicBezTo>
                <a:close/>
                <a:moveTo>
                  <a:pt x="680558" y="6642547"/>
                </a:moveTo>
                <a:cubicBezTo>
                  <a:pt x="681902" y="6645663"/>
                  <a:pt x="680515" y="6650042"/>
                  <a:pt x="686425" y="6651195"/>
                </a:cubicBezTo>
                <a:cubicBezTo>
                  <a:pt x="686883" y="6649119"/>
                  <a:pt x="687100" y="6648064"/>
                  <a:pt x="686360" y="6646973"/>
                </a:cubicBezTo>
                <a:cubicBezTo>
                  <a:pt x="685620" y="6645883"/>
                  <a:pt x="683924" y="6644759"/>
                  <a:pt x="680558" y="6642547"/>
                </a:cubicBezTo>
                <a:close/>
                <a:moveTo>
                  <a:pt x="669501" y="6640908"/>
                </a:moveTo>
                <a:cubicBezTo>
                  <a:pt x="669854" y="6642896"/>
                  <a:pt x="672211" y="6644471"/>
                  <a:pt x="670183" y="6646938"/>
                </a:cubicBezTo>
                <a:cubicBezTo>
                  <a:pt x="670104" y="6647039"/>
                  <a:pt x="671586" y="6647658"/>
                  <a:pt x="672664" y="6648189"/>
                </a:cubicBezTo>
                <a:cubicBezTo>
                  <a:pt x="673577" y="6646301"/>
                  <a:pt x="673560" y="6644868"/>
                  <a:pt x="672928" y="6643714"/>
                </a:cubicBezTo>
                <a:cubicBezTo>
                  <a:pt x="672296" y="6642560"/>
                  <a:pt x="671049" y="6641683"/>
                  <a:pt x="669501" y="6640908"/>
                </a:cubicBezTo>
                <a:close/>
                <a:moveTo>
                  <a:pt x="1032669" y="6638705"/>
                </a:moveTo>
                <a:cubicBezTo>
                  <a:pt x="1031263" y="6640911"/>
                  <a:pt x="1030453" y="6643327"/>
                  <a:pt x="1033192" y="6644066"/>
                </a:cubicBezTo>
                <a:cubicBezTo>
                  <a:pt x="1035091" y="6644574"/>
                  <a:pt x="1035272" y="6645440"/>
                  <a:pt x="1035634" y="6646439"/>
                </a:cubicBezTo>
                <a:cubicBezTo>
                  <a:pt x="1036303" y="6648300"/>
                  <a:pt x="1036737" y="6650238"/>
                  <a:pt x="1037328" y="6652126"/>
                </a:cubicBezTo>
                <a:cubicBezTo>
                  <a:pt x="1037375" y="6652259"/>
                  <a:pt x="1037798" y="6652291"/>
                  <a:pt x="1038109" y="6652381"/>
                </a:cubicBezTo>
                <a:cubicBezTo>
                  <a:pt x="1038347" y="6652085"/>
                  <a:pt x="1038552" y="6651733"/>
                  <a:pt x="1038887" y="6651440"/>
                </a:cubicBezTo>
                <a:cubicBezTo>
                  <a:pt x="1039284" y="6651094"/>
                  <a:pt x="1039792" y="6650812"/>
                  <a:pt x="1040287" y="6650477"/>
                </a:cubicBezTo>
                <a:cubicBezTo>
                  <a:pt x="1041751" y="6652211"/>
                  <a:pt x="1041657" y="6652215"/>
                  <a:pt x="1041017" y="6655224"/>
                </a:cubicBezTo>
                <a:cubicBezTo>
                  <a:pt x="1040837" y="6656063"/>
                  <a:pt x="1041395" y="6656872"/>
                  <a:pt x="1041657" y="6657847"/>
                </a:cubicBezTo>
                <a:cubicBezTo>
                  <a:pt x="1042614" y="6656981"/>
                  <a:pt x="1043255" y="6656396"/>
                  <a:pt x="1044255" y="6655489"/>
                </a:cubicBezTo>
                <a:cubicBezTo>
                  <a:pt x="1047011" y="6657566"/>
                  <a:pt x="1048639" y="6659794"/>
                  <a:pt x="1048951" y="6662861"/>
                </a:cubicBezTo>
                <a:cubicBezTo>
                  <a:pt x="1051045" y="6661320"/>
                  <a:pt x="1053586" y="6659775"/>
                  <a:pt x="1054159" y="6658141"/>
                </a:cubicBezTo>
                <a:cubicBezTo>
                  <a:pt x="1054737" y="6656498"/>
                  <a:pt x="1054882" y="6654895"/>
                  <a:pt x="1054535" y="6653395"/>
                </a:cubicBezTo>
                <a:cubicBezTo>
                  <a:pt x="1054187" y="6651895"/>
                  <a:pt x="1053348" y="6650497"/>
                  <a:pt x="1051960" y="6649265"/>
                </a:cubicBezTo>
                <a:cubicBezTo>
                  <a:pt x="1050370" y="6647848"/>
                  <a:pt x="1049234" y="6646149"/>
                  <a:pt x="1047652" y="6644729"/>
                </a:cubicBezTo>
                <a:cubicBezTo>
                  <a:pt x="1047068" y="6644210"/>
                  <a:pt x="1045791" y="6644124"/>
                  <a:pt x="1044821" y="6643839"/>
                </a:cubicBezTo>
                <a:cubicBezTo>
                  <a:pt x="1044527" y="6644049"/>
                  <a:pt x="1044232" y="6644259"/>
                  <a:pt x="1043935" y="6644462"/>
                </a:cubicBezTo>
                <a:cubicBezTo>
                  <a:pt x="1045519" y="6647355"/>
                  <a:pt x="1047089" y="6650244"/>
                  <a:pt x="1045477" y="6653862"/>
                </a:cubicBezTo>
                <a:cubicBezTo>
                  <a:pt x="1044590" y="6653331"/>
                  <a:pt x="1044172" y="6652644"/>
                  <a:pt x="1043901" y="6651911"/>
                </a:cubicBezTo>
                <a:cubicBezTo>
                  <a:pt x="1043588" y="6651058"/>
                  <a:pt x="1043849" y="6649610"/>
                  <a:pt x="1043100" y="6649389"/>
                </a:cubicBezTo>
                <a:cubicBezTo>
                  <a:pt x="1040180" y="6648524"/>
                  <a:pt x="1040471" y="6646682"/>
                  <a:pt x="1040995" y="6644706"/>
                </a:cubicBezTo>
                <a:cubicBezTo>
                  <a:pt x="1035652" y="6644482"/>
                  <a:pt x="1034066" y="6641735"/>
                  <a:pt x="1032669" y="6638705"/>
                </a:cubicBezTo>
                <a:close/>
                <a:moveTo>
                  <a:pt x="1062960" y="6633165"/>
                </a:moveTo>
                <a:cubicBezTo>
                  <a:pt x="1062615" y="6633308"/>
                  <a:pt x="1062270" y="6633444"/>
                  <a:pt x="1061936" y="6633585"/>
                </a:cubicBezTo>
                <a:cubicBezTo>
                  <a:pt x="1062424" y="6634296"/>
                  <a:pt x="1062921" y="6635005"/>
                  <a:pt x="1063409" y="6635716"/>
                </a:cubicBezTo>
                <a:cubicBezTo>
                  <a:pt x="1063721" y="6635567"/>
                  <a:pt x="1064033" y="6635425"/>
                  <a:pt x="1064344" y="6635277"/>
                </a:cubicBezTo>
                <a:cubicBezTo>
                  <a:pt x="1063879" y="6634574"/>
                  <a:pt x="1063415" y="6633871"/>
                  <a:pt x="1062960" y="6633165"/>
                </a:cubicBezTo>
                <a:close/>
                <a:moveTo>
                  <a:pt x="652711" y="6620285"/>
                </a:moveTo>
                <a:cubicBezTo>
                  <a:pt x="652437" y="6620329"/>
                  <a:pt x="652169" y="6620364"/>
                  <a:pt x="651894" y="6620409"/>
                </a:cubicBezTo>
                <a:cubicBezTo>
                  <a:pt x="651565" y="6622116"/>
                  <a:pt x="650725" y="6623938"/>
                  <a:pt x="651034" y="6625488"/>
                </a:cubicBezTo>
                <a:cubicBezTo>
                  <a:pt x="651358" y="6627129"/>
                  <a:pt x="652770" y="6628514"/>
                  <a:pt x="653713" y="6630011"/>
                </a:cubicBezTo>
                <a:cubicBezTo>
                  <a:pt x="654011" y="6629895"/>
                  <a:pt x="654307" y="6629772"/>
                  <a:pt x="654597" y="6629658"/>
                </a:cubicBezTo>
                <a:cubicBezTo>
                  <a:pt x="654416" y="6628313"/>
                  <a:pt x="654234" y="6626961"/>
                  <a:pt x="654055" y="6625659"/>
                </a:cubicBezTo>
                <a:cubicBezTo>
                  <a:pt x="654982" y="6625309"/>
                  <a:pt x="655763" y="6625012"/>
                  <a:pt x="656294" y="6624812"/>
                </a:cubicBezTo>
                <a:cubicBezTo>
                  <a:pt x="654963" y="6623130"/>
                  <a:pt x="653837" y="6621710"/>
                  <a:pt x="652711" y="6620285"/>
                </a:cubicBezTo>
                <a:close/>
                <a:moveTo>
                  <a:pt x="650175" y="6611971"/>
                </a:moveTo>
                <a:cubicBezTo>
                  <a:pt x="649626" y="6612263"/>
                  <a:pt x="649088" y="6612552"/>
                  <a:pt x="648539" y="6612845"/>
                </a:cubicBezTo>
                <a:cubicBezTo>
                  <a:pt x="650017" y="6614437"/>
                  <a:pt x="651484" y="6616026"/>
                  <a:pt x="652964" y="6617618"/>
                </a:cubicBezTo>
                <a:cubicBezTo>
                  <a:pt x="653372" y="6617400"/>
                  <a:pt x="653774" y="6617191"/>
                  <a:pt x="654183" y="6616972"/>
                </a:cubicBezTo>
                <a:cubicBezTo>
                  <a:pt x="652854" y="6615303"/>
                  <a:pt x="651514" y="6613637"/>
                  <a:pt x="650175" y="6611971"/>
                </a:cubicBezTo>
                <a:close/>
                <a:moveTo>
                  <a:pt x="1076186" y="6608797"/>
                </a:moveTo>
                <a:cubicBezTo>
                  <a:pt x="1075839" y="6608890"/>
                  <a:pt x="1075493" y="6608983"/>
                  <a:pt x="1075146" y="6609076"/>
                </a:cubicBezTo>
                <a:cubicBezTo>
                  <a:pt x="1075307" y="6609678"/>
                  <a:pt x="1075468" y="6610281"/>
                  <a:pt x="1075632" y="6610891"/>
                </a:cubicBezTo>
                <a:cubicBezTo>
                  <a:pt x="1075978" y="6610798"/>
                  <a:pt x="1076325" y="6610705"/>
                  <a:pt x="1076674" y="6610612"/>
                </a:cubicBezTo>
                <a:cubicBezTo>
                  <a:pt x="1076509" y="6610002"/>
                  <a:pt x="1076348" y="6609399"/>
                  <a:pt x="1076186" y="6608797"/>
                </a:cubicBezTo>
                <a:close/>
                <a:moveTo>
                  <a:pt x="1056044" y="6608307"/>
                </a:moveTo>
                <a:cubicBezTo>
                  <a:pt x="1053167" y="6608875"/>
                  <a:pt x="1051397" y="6609444"/>
                  <a:pt x="1049714" y="6609510"/>
                </a:cubicBezTo>
                <a:cubicBezTo>
                  <a:pt x="1047287" y="6609609"/>
                  <a:pt x="1042721" y="6611456"/>
                  <a:pt x="1041963" y="6613067"/>
                </a:cubicBezTo>
                <a:cubicBezTo>
                  <a:pt x="1041151" y="6614795"/>
                  <a:pt x="1040582" y="6616558"/>
                  <a:pt x="1040150" y="6617683"/>
                </a:cubicBezTo>
                <a:cubicBezTo>
                  <a:pt x="1038432" y="6618448"/>
                  <a:pt x="1036654" y="6618874"/>
                  <a:pt x="1036481" y="6619378"/>
                </a:cubicBezTo>
                <a:cubicBezTo>
                  <a:pt x="1035829" y="6621266"/>
                  <a:pt x="1037855" y="6621528"/>
                  <a:pt x="1040106" y="6621963"/>
                </a:cubicBezTo>
                <a:cubicBezTo>
                  <a:pt x="1040191" y="6617599"/>
                  <a:pt x="1044938" y="6619253"/>
                  <a:pt x="1047776" y="6617905"/>
                </a:cubicBezTo>
                <a:cubicBezTo>
                  <a:pt x="1047267" y="6617192"/>
                  <a:pt x="1046833" y="6616524"/>
                  <a:pt x="1046324" y="6615891"/>
                </a:cubicBezTo>
                <a:cubicBezTo>
                  <a:pt x="1045763" y="6615192"/>
                  <a:pt x="1045136" y="6614518"/>
                  <a:pt x="1043978" y="6613210"/>
                </a:cubicBezTo>
                <a:cubicBezTo>
                  <a:pt x="1048489" y="6613903"/>
                  <a:pt x="1048911" y="6616505"/>
                  <a:pt x="1050945" y="6617912"/>
                </a:cubicBezTo>
                <a:cubicBezTo>
                  <a:pt x="1051388" y="6618214"/>
                  <a:pt x="1050659" y="6619382"/>
                  <a:pt x="1050475" y="6620158"/>
                </a:cubicBezTo>
                <a:cubicBezTo>
                  <a:pt x="1046592" y="6620145"/>
                  <a:pt x="1045175" y="6620649"/>
                  <a:pt x="1041984" y="6623180"/>
                </a:cubicBezTo>
                <a:cubicBezTo>
                  <a:pt x="1043489" y="6623045"/>
                  <a:pt x="1044601" y="6622950"/>
                  <a:pt x="1045848" y="6622842"/>
                </a:cubicBezTo>
                <a:cubicBezTo>
                  <a:pt x="1043972" y="6626037"/>
                  <a:pt x="1043093" y="6626367"/>
                  <a:pt x="1040875" y="6624907"/>
                </a:cubicBezTo>
                <a:cubicBezTo>
                  <a:pt x="1038052" y="6623058"/>
                  <a:pt x="1037506" y="6623044"/>
                  <a:pt x="1033703" y="6624870"/>
                </a:cubicBezTo>
                <a:cubicBezTo>
                  <a:pt x="1033325" y="6625050"/>
                  <a:pt x="1033103" y="6625414"/>
                  <a:pt x="1032451" y="6626032"/>
                </a:cubicBezTo>
                <a:cubicBezTo>
                  <a:pt x="1034160" y="6625669"/>
                  <a:pt x="1035354" y="6625406"/>
                  <a:pt x="1036339" y="6625193"/>
                </a:cubicBezTo>
                <a:cubicBezTo>
                  <a:pt x="1035430" y="6627469"/>
                  <a:pt x="1034618" y="6629553"/>
                  <a:pt x="1033739" y="6631631"/>
                </a:cubicBezTo>
                <a:cubicBezTo>
                  <a:pt x="1033634" y="6631877"/>
                  <a:pt x="1033173" y="6632095"/>
                  <a:pt x="1032593" y="6632549"/>
                </a:cubicBezTo>
                <a:cubicBezTo>
                  <a:pt x="1032408" y="6631858"/>
                  <a:pt x="1032388" y="6631391"/>
                  <a:pt x="1032149" y="6631012"/>
                </a:cubicBezTo>
                <a:cubicBezTo>
                  <a:pt x="1031890" y="6630603"/>
                  <a:pt x="1031441" y="6630273"/>
                  <a:pt x="1031067" y="6629909"/>
                </a:cubicBezTo>
                <a:cubicBezTo>
                  <a:pt x="1031923" y="6632154"/>
                  <a:pt x="1028165" y="6636174"/>
                  <a:pt x="1034083" y="6636323"/>
                </a:cubicBezTo>
                <a:cubicBezTo>
                  <a:pt x="1035052" y="6634590"/>
                  <a:pt x="1036007" y="6632882"/>
                  <a:pt x="1037174" y="6630805"/>
                </a:cubicBezTo>
                <a:cubicBezTo>
                  <a:pt x="1038956" y="6631787"/>
                  <a:pt x="1040290" y="6632525"/>
                  <a:pt x="1041925" y="6633430"/>
                </a:cubicBezTo>
                <a:cubicBezTo>
                  <a:pt x="1040337" y="6634284"/>
                  <a:pt x="1039371" y="6634804"/>
                  <a:pt x="1038407" y="6635331"/>
                </a:cubicBezTo>
                <a:cubicBezTo>
                  <a:pt x="1038506" y="6637206"/>
                  <a:pt x="1038607" y="6639009"/>
                  <a:pt x="1038705" y="6640847"/>
                </a:cubicBezTo>
                <a:cubicBezTo>
                  <a:pt x="1041766" y="6640013"/>
                  <a:pt x="1039824" y="6636853"/>
                  <a:pt x="1043708" y="6636712"/>
                </a:cubicBezTo>
                <a:cubicBezTo>
                  <a:pt x="1043830" y="6635301"/>
                  <a:pt x="1042312" y="6633566"/>
                  <a:pt x="1045840" y="6632926"/>
                </a:cubicBezTo>
                <a:cubicBezTo>
                  <a:pt x="1050324" y="6634512"/>
                  <a:pt x="1047684" y="6639095"/>
                  <a:pt x="1051009" y="6641434"/>
                </a:cubicBezTo>
                <a:cubicBezTo>
                  <a:pt x="1051791" y="6640266"/>
                  <a:pt x="1052362" y="6639424"/>
                  <a:pt x="1053015" y="6638450"/>
                </a:cubicBezTo>
                <a:cubicBezTo>
                  <a:pt x="1055254" y="6640456"/>
                  <a:pt x="1052733" y="6642039"/>
                  <a:pt x="1051057" y="6643665"/>
                </a:cubicBezTo>
                <a:cubicBezTo>
                  <a:pt x="1055597" y="6643921"/>
                  <a:pt x="1055854" y="6643765"/>
                  <a:pt x="1055630" y="6641146"/>
                </a:cubicBezTo>
                <a:cubicBezTo>
                  <a:pt x="1055465" y="6639101"/>
                  <a:pt x="1056020" y="6637130"/>
                  <a:pt x="1057910" y="6635179"/>
                </a:cubicBezTo>
                <a:cubicBezTo>
                  <a:pt x="1059525" y="6633512"/>
                  <a:pt x="1060711" y="6631714"/>
                  <a:pt x="1062521" y="6630060"/>
                </a:cubicBezTo>
                <a:cubicBezTo>
                  <a:pt x="1064051" y="6628670"/>
                  <a:pt x="1064696" y="6626828"/>
                  <a:pt x="1065643" y="6625326"/>
                </a:cubicBezTo>
                <a:cubicBezTo>
                  <a:pt x="1065275" y="6623951"/>
                  <a:pt x="1064891" y="6622522"/>
                  <a:pt x="1064524" y="6621155"/>
                </a:cubicBezTo>
                <a:cubicBezTo>
                  <a:pt x="1062507" y="6622312"/>
                  <a:pt x="1060470" y="6623475"/>
                  <a:pt x="1057520" y="6625158"/>
                </a:cubicBezTo>
                <a:cubicBezTo>
                  <a:pt x="1057745" y="6622782"/>
                  <a:pt x="1057916" y="6621161"/>
                  <a:pt x="1058045" y="6619544"/>
                </a:cubicBezTo>
                <a:cubicBezTo>
                  <a:pt x="1058156" y="6618128"/>
                  <a:pt x="1058314" y="6617019"/>
                  <a:pt x="1061144" y="6616710"/>
                </a:cubicBezTo>
                <a:cubicBezTo>
                  <a:pt x="1062725" y="6616541"/>
                  <a:pt x="1063289" y="6615236"/>
                  <a:pt x="1062554" y="6613923"/>
                </a:cubicBezTo>
                <a:cubicBezTo>
                  <a:pt x="1060137" y="6615768"/>
                  <a:pt x="1057977" y="6616391"/>
                  <a:pt x="1056480" y="6614970"/>
                </a:cubicBezTo>
                <a:cubicBezTo>
                  <a:pt x="1056320" y="6612508"/>
                  <a:pt x="1056188" y="6610468"/>
                  <a:pt x="1056044" y="6608307"/>
                </a:cubicBezTo>
                <a:close/>
                <a:moveTo>
                  <a:pt x="1040751" y="6600886"/>
                </a:moveTo>
                <a:cubicBezTo>
                  <a:pt x="1040455" y="6600972"/>
                  <a:pt x="1040171" y="6601063"/>
                  <a:pt x="1039875" y="6601149"/>
                </a:cubicBezTo>
                <a:cubicBezTo>
                  <a:pt x="1040076" y="6601858"/>
                  <a:pt x="1040266" y="6602569"/>
                  <a:pt x="1040457" y="6603280"/>
                </a:cubicBezTo>
                <a:cubicBezTo>
                  <a:pt x="1040810" y="6603164"/>
                  <a:pt x="1041160" y="6603048"/>
                  <a:pt x="1041503" y="6602935"/>
                </a:cubicBezTo>
                <a:cubicBezTo>
                  <a:pt x="1041255" y="6602253"/>
                  <a:pt x="1041008" y="6601565"/>
                  <a:pt x="1040751" y="6600886"/>
                </a:cubicBezTo>
                <a:close/>
                <a:moveTo>
                  <a:pt x="1070701" y="6595706"/>
                </a:moveTo>
                <a:cubicBezTo>
                  <a:pt x="1069656" y="6596879"/>
                  <a:pt x="1068056" y="6598041"/>
                  <a:pt x="1067702" y="6599224"/>
                </a:cubicBezTo>
                <a:cubicBezTo>
                  <a:pt x="1067300" y="6600580"/>
                  <a:pt x="1068365" y="6601659"/>
                  <a:pt x="1071594" y="6601099"/>
                </a:cubicBezTo>
                <a:cubicBezTo>
                  <a:pt x="1071644" y="6599380"/>
                  <a:pt x="1071691" y="6597648"/>
                  <a:pt x="1071748" y="6595919"/>
                </a:cubicBezTo>
                <a:cubicBezTo>
                  <a:pt x="1071398" y="6595846"/>
                  <a:pt x="1071051" y="6595779"/>
                  <a:pt x="1070701" y="6595706"/>
                </a:cubicBezTo>
                <a:close/>
                <a:moveTo>
                  <a:pt x="1057066" y="6593517"/>
                </a:moveTo>
                <a:cubicBezTo>
                  <a:pt x="1053319" y="6595080"/>
                  <a:pt x="1049581" y="6596640"/>
                  <a:pt x="1044954" y="6598569"/>
                </a:cubicBezTo>
                <a:cubicBezTo>
                  <a:pt x="1048176" y="6599528"/>
                  <a:pt x="1046956" y="6600965"/>
                  <a:pt x="1045876" y="6602598"/>
                </a:cubicBezTo>
                <a:cubicBezTo>
                  <a:pt x="1044846" y="6604151"/>
                  <a:pt x="1045230" y="6605427"/>
                  <a:pt x="1048051" y="6605288"/>
                </a:cubicBezTo>
                <a:cubicBezTo>
                  <a:pt x="1048972" y="6603648"/>
                  <a:pt x="1049799" y="6602171"/>
                  <a:pt x="1050645" y="6600651"/>
                </a:cubicBezTo>
                <a:cubicBezTo>
                  <a:pt x="1055306" y="6600753"/>
                  <a:pt x="1054303" y="6603751"/>
                  <a:pt x="1055748" y="6605534"/>
                </a:cubicBezTo>
                <a:cubicBezTo>
                  <a:pt x="1056028" y="6604596"/>
                  <a:pt x="1056276" y="6603781"/>
                  <a:pt x="1056541" y="6602904"/>
                </a:cubicBezTo>
                <a:cubicBezTo>
                  <a:pt x="1060392" y="6603433"/>
                  <a:pt x="1061009" y="6605619"/>
                  <a:pt x="1061717" y="6607745"/>
                </a:cubicBezTo>
                <a:cubicBezTo>
                  <a:pt x="1062229" y="6607667"/>
                  <a:pt x="1062739" y="6607595"/>
                  <a:pt x="1063251" y="6607516"/>
                </a:cubicBezTo>
                <a:cubicBezTo>
                  <a:pt x="1063263" y="6606490"/>
                  <a:pt x="1063726" y="6605247"/>
                  <a:pt x="1063163" y="6604498"/>
                </a:cubicBezTo>
                <a:cubicBezTo>
                  <a:pt x="1062427" y="6603527"/>
                  <a:pt x="1060871" y="6602957"/>
                  <a:pt x="1059508" y="6602116"/>
                </a:cubicBezTo>
                <a:cubicBezTo>
                  <a:pt x="1060619" y="6601144"/>
                  <a:pt x="1061497" y="6600372"/>
                  <a:pt x="1062314" y="6599659"/>
                </a:cubicBezTo>
                <a:cubicBezTo>
                  <a:pt x="1060611" y="6597669"/>
                  <a:pt x="1059002" y="6595785"/>
                  <a:pt x="1057066" y="6593517"/>
                </a:cubicBezTo>
                <a:close/>
                <a:moveTo>
                  <a:pt x="1049354" y="6584847"/>
                </a:moveTo>
                <a:cubicBezTo>
                  <a:pt x="1048971" y="6584884"/>
                  <a:pt x="1048579" y="6584925"/>
                  <a:pt x="1048194" y="6584962"/>
                </a:cubicBezTo>
                <a:cubicBezTo>
                  <a:pt x="1047143" y="6586630"/>
                  <a:pt x="1045844" y="6588321"/>
                  <a:pt x="1048970" y="6589559"/>
                </a:cubicBezTo>
                <a:cubicBezTo>
                  <a:pt x="1049100" y="6587985"/>
                  <a:pt x="1049223" y="6586421"/>
                  <a:pt x="1049354" y="6584847"/>
                </a:cubicBezTo>
                <a:close/>
                <a:moveTo>
                  <a:pt x="1316167" y="6584592"/>
                </a:moveTo>
                <a:cubicBezTo>
                  <a:pt x="1315459" y="6586996"/>
                  <a:pt x="1314706" y="6589464"/>
                  <a:pt x="1313703" y="6592814"/>
                </a:cubicBezTo>
                <a:cubicBezTo>
                  <a:pt x="1313035" y="6589780"/>
                  <a:pt x="1312657" y="6588072"/>
                  <a:pt x="1312325" y="6586364"/>
                </a:cubicBezTo>
                <a:cubicBezTo>
                  <a:pt x="1313620" y="6585794"/>
                  <a:pt x="1314873" y="6585224"/>
                  <a:pt x="1316167" y="6584592"/>
                </a:cubicBezTo>
                <a:close/>
                <a:moveTo>
                  <a:pt x="605013" y="6582069"/>
                </a:moveTo>
                <a:lnTo>
                  <a:pt x="605063" y="6582148"/>
                </a:lnTo>
                <a:lnTo>
                  <a:pt x="605004" y="6582121"/>
                </a:lnTo>
                <a:close/>
                <a:moveTo>
                  <a:pt x="1055782" y="6572782"/>
                </a:moveTo>
                <a:cubicBezTo>
                  <a:pt x="1055404" y="6572833"/>
                  <a:pt x="1055024" y="6572883"/>
                  <a:pt x="1054642" y="6572934"/>
                </a:cubicBezTo>
                <a:cubicBezTo>
                  <a:pt x="1053596" y="6574065"/>
                  <a:pt x="1052325" y="6575152"/>
                  <a:pt x="1051624" y="6576342"/>
                </a:cubicBezTo>
                <a:cubicBezTo>
                  <a:pt x="1051345" y="6576808"/>
                  <a:pt x="1052106" y="6577904"/>
                  <a:pt x="1052784" y="6578013"/>
                </a:cubicBezTo>
                <a:cubicBezTo>
                  <a:pt x="1053671" y="6578152"/>
                  <a:pt x="1054938" y="6577603"/>
                  <a:pt x="1056488" y="6577245"/>
                </a:cubicBezTo>
                <a:cubicBezTo>
                  <a:pt x="1056219" y="6575604"/>
                  <a:pt x="1056002" y="6574197"/>
                  <a:pt x="1055782" y="6572782"/>
                </a:cubicBezTo>
                <a:close/>
                <a:moveTo>
                  <a:pt x="628548" y="6572778"/>
                </a:moveTo>
                <a:cubicBezTo>
                  <a:pt x="628282" y="6573611"/>
                  <a:pt x="628024" y="6574435"/>
                  <a:pt x="627758" y="6575269"/>
                </a:cubicBezTo>
                <a:cubicBezTo>
                  <a:pt x="628140" y="6575268"/>
                  <a:pt x="628514" y="6575270"/>
                  <a:pt x="628896" y="6575269"/>
                </a:cubicBezTo>
                <a:cubicBezTo>
                  <a:pt x="629098" y="6574438"/>
                  <a:pt x="629302" y="6573614"/>
                  <a:pt x="629514" y="6572780"/>
                </a:cubicBezTo>
                <a:cubicBezTo>
                  <a:pt x="629196" y="6572779"/>
                  <a:pt x="628866" y="6572780"/>
                  <a:pt x="628548" y="6572778"/>
                </a:cubicBezTo>
                <a:close/>
                <a:moveTo>
                  <a:pt x="1028245" y="6555525"/>
                </a:moveTo>
                <a:cubicBezTo>
                  <a:pt x="1027512" y="6557464"/>
                  <a:pt x="1026858" y="6559388"/>
                  <a:pt x="1028856" y="6560856"/>
                </a:cubicBezTo>
                <a:cubicBezTo>
                  <a:pt x="1029051" y="6559918"/>
                  <a:pt x="1029512" y="6558932"/>
                  <a:pt x="1029618" y="6558008"/>
                </a:cubicBezTo>
                <a:cubicBezTo>
                  <a:pt x="1029723" y="6557083"/>
                  <a:pt x="1029472" y="6556219"/>
                  <a:pt x="1028245" y="6555525"/>
                </a:cubicBezTo>
                <a:close/>
                <a:moveTo>
                  <a:pt x="1057329" y="6553328"/>
                </a:moveTo>
                <a:cubicBezTo>
                  <a:pt x="1055922" y="6554983"/>
                  <a:pt x="1055455" y="6556248"/>
                  <a:pt x="1057300" y="6556994"/>
                </a:cubicBezTo>
                <a:cubicBezTo>
                  <a:pt x="1057719" y="6557165"/>
                  <a:pt x="1059267" y="6556757"/>
                  <a:pt x="1059443" y="6556463"/>
                </a:cubicBezTo>
                <a:cubicBezTo>
                  <a:pt x="1059920" y="6555676"/>
                  <a:pt x="1060075" y="6554984"/>
                  <a:pt x="1059772" y="6554443"/>
                </a:cubicBezTo>
                <a:cubicBezTo>
                  <a:pt x="1059466" y="6553902"/>
                  <a:pt x="1058700" y="6553512"/>
                  <a:pt x="1057329" y="6553328"/>
                </a:cubicBezTo>
                <a:close/>
                <a:moveTo>
                  <a:pt x="612303" y="6548525"/>
                </a:moveTo>
                <a:cubicBezTo>
                  <a:pt x="612919" y="6549477"/>
                  <a:pt x="613369" y="6550531"/>
                  <a:pt x="614087" y="6551429"/>
                </a:cubicBezTo>
                <a:lnTo>
                  <a:pt x="617258" y="6553268"/>
                </a:lnTo>
                <a:lnTo>
                  <a:pt x="617400" y="6553467"/>
                </a:lnTo>
                <a:lnTo>
                  <a:pt x="617530" y="6553636"/>
                </a:lnTo>
                <a:lnTo>
                  <a:pt x="619072" y="6560539"/>
                </a:lnTo>
                <a:cubicBezTo>
                  <a:pt x="619237" y="6561155"/>
                  <a:pt x="620031" y="6562133"/>
                  <a:pt x="620509" y="6562055"/>
                </a:cubicBezTo>
                <a:cubicBezTo>
                  <a:pt x="624446" y="6561436"/>
                  <a:pt x="624183" y="6563713"/>
                  <a:pt x="625084" y="6565250"/>
                </a:cubicBezTo>
                <a:cubicBezTo>
                  <a:pt x="626194" y="6567130"/>
                  <a:pt x="627468" y="6568944"/>
                  <a:pt x="628664" y="6570794"/>
                </a:cubicBezTo>
                <a:cubicBezTo>
                  <a:pt x="629114" y="6570652"/>
                  <a:pt x="629573" y="6570500"/>
                  <a:pt x="630024" y="6570357"/>
                </a:cubicBezTo>
                <a:cubicBezTo>
                  <a:pt x="629854" y="6569488"/>
                  <a:pt x="630080" y="6567990"/>
                  <a:pt x="629461" y="6567859"/>
                </a:cubicBezTo>
                <a:cubicBezTo>
                  <a:pt x="626751" y="6567307"/>
                  <a:pt x="626646" y="6565405"/>
                  <a:pt x="625558" y="6564041"/>
                </a:cubicBezTo>
                <a:lnTo>
                  <a:pt x="617530" y="6553636"/>
                </a:lnTo>
                <a:lnTo>
                  <a:pt x="617476" y="6553395"/>
                </a:lnTo>
                <a:lnTo>
                  <a:pt x="617258" y="6553268"/>
                </a:lnTo>
                <a:lnTo>
                  <a:pt x="615397" y="6550681"/>
                </a:lnTo>
                <a:cubicBezTo>
                  <a:pt x="614227" y="6550043"/>
                  <a:pt x="612876" y="6549511"/>
                  <a:pt x="612303" y="6548525"/>
                </a:cubicBezTo>
                <a:close/>
                <a:moveTo>
                  <a:pt x="607315" y="6527847"/>
                </a:moveTo>
                <a:cubicBezTo>
                  <a:pt x="607101" y="6527962"/>
                  <a:pt x="606890" y="6528084"/>
                  <a:pt x="606677" y="6528199"/>
                </a:cubicBezTo>
                <a:cubicBezTo>
                  <a:pt x="606964" y="6528833"/>
                  <a:pt x="607263" y="6529472"/>
                  <a:pt x="607551" y="6530113"/>
                </a:cubicBezTo>
                <a:cubicBezTo>
                  <a:pt x="607784" y="6530073"/>
                  <a:pt x="608017" y="6530032"/>
                  <a:pt x="608252" y="6529991"/>
                </a:cubicBezTo>
                <a:cubicBezTo>
                  <a:pt x="608363" y="6529576"/>
                  <a:pt x="608699" y="6529080"/>
                  <a:pt x="608542" y="6528774"/>
                </a:cubicBezTo>
                <a:cubicBezTo>
                  <a:pt x="608342" y="6528384"/>
                  <a:pt x="607746" y="6528145"/>
                  <a:pt x="607315" y="6527847"/>
                </a:cubicBezTo>
                <a:close/>
                <a:moveTo>
                  <a:pt x="593532" y="6524710"/>
                </a:moveTo>
                <a:cubicBezTo>
                  <a:pt x="594845" y="6526478"/>
                  <a:pt x="595832" y="6527824"/>
                  <a:pt x="596820" y="6529171"/>
                </a:cubicBezTo>
                <a:cubicBezTo>
                  <a:pt x="597131" y="6529022"/>
                  <a:pt x="597452" y="6528871"/>
                  <a:pt x="597764" y="6528729"/>
                </a:cubicBezTo>
                <a:cubicBezTo>
                  <a:pt x="597157" y="6527178"/>
                  <a:pt x="597352" y="6525210"/>
                  <a:pt x="593532" y="6524710"/>
                </a:cubicBezTo>
                <a:close/>
                <a:moveTo>
                  <a:pt x="1349942" y="6523681"/>
                </a:moveTo>
                <a:cubicBezTo>
                  <a:pt x="1350653" y="6524310"/>
                  <a:pt x="1351446" y="6524817"/>
                  <a:pt x="1352030" y="6525639"/>
                </a:cubicBezTo>
                <a:cubicBezTo>
                  <a:pt x="1352156" y="6525829"/>
                  <a:pt x="1351531" y="6527158"/>
                  <a:pt x="1351237" y="6527981"/>
                </a:cubicBezTo>
                <a:cubicBezTo>
                  <a:pt x="1350776" y="6527601"/>
                  <a:pt x="1350360" y="6527095"/>
                  <a:pt x="1349942" y="6526588"/>
                </a:cubicBezTo>
                <a:cubicBezTo>
                  <a:pt x="1349942" y="6525639"/>
                  <a:pt x="1349942" y="6524690"/>
                  <a:pt x="1349942" y="6523681"/>
                </a:cubicBezTo>
                <a:close/>
                <a:moveTo>
                  <a:pt x="1107057" y="6509279"/>
                </a:moveTo>
                <a:cubicBezTo>
                  <a:pt x="1106435" y="6509300"/>
                  <a:pt x="1105803" y="6509324"/>
                  <a:pt x="1105182" y="6509345"/>
                </a:cubicBezTo>
                <a:cubicBezTo>
                  <a:pt x="1105083" y="6510243"/>
                  <a:pt x="1104985" y="6511147"/>
                  <a:pt x="1104875" y="6512048"/>
                </a:cubicBezTo>
                <a:cubicBezTo>
                  <a:pt x="1105360" y="6512027"/>
                  <a:pt x="1105840" y="6512000"/>
                  <a:pt x="1106324" y="6511972"/>
                </a:cubicBezTo>
                <a:cubicBezTo>
                  <a:pt x="1106572" y="6511078"/>
                  <a:pt x="1106818" y="6510177"/>
                  <a:pt x="1107057" y="6509279"/>
                </a:cubicBezTo>
                <a:close/>
                <a:moveTo>
                  <a:pt x="1128860" y="6507087"/>
                </a:moveTo>
                <a:lnTo>
                  <a:pt x="1128940" y="6507109"/>
                </a:lnTo>
                <a:lnTo>
                  <a:pt x="1128867" y="6507140"/>
                </a:lnTo>
                <a:close/>
                <a:moveTo>
                  <a:pt x="1094344" y="6486786"/>
                </a:moveTo>
                <a:cubicBezTo>
                  <a:pt x="1092025" y="6490108"/>
                  <a:pt x="1092335" y="6491303"/>
                  <a:pt x="1094956" y="6492596"/>
                </a:cubicBezTo>
                <a:cubicBezTo>
                  <a:pt x="1095849" y="6493032"/>
                  <a:pt x="1096475" y="6493866"/>
                  <a:pt x="1096774" y="6494664"/>
                </a:cubicBezTo>
                <a:cubicBezTo>
                  <a:pt x="1097471" y="6496510"/>
                  <a:pt x="1097860" y="6498438"/>
                  <a:pt x="1098472" y="6500720"/>
                </a:cubicBezTo>
                <a:cubicBezTo>
                  <a:pt x="1099746" y="6499885"/>
                  <a:pt x="1100499" y="6499400"/>
                  <a:pt x="1101546" y="6498713"/>
                </a:cubicBezTo>
                <a:cubicBezTo>
                  <a:pt x="1102359" y="6499838"/>
                  <a:pt x="1103033" y="6500768"/>
                  <a:pt x="1103726" y="6501729"/>
                </a:cubicBezTo>
                <a:cubicBezTo>
                  <a:pt x="1102785" y="6502344"/>
                  <a:pt x="1102135" y="6502772"/>
                  <a:pt x="1101457" y="6503216"/>
                </a:cubicBezTo>
                <a:cubicBezTo>
                  <a:pt x="1101947" y="6504173"/>
                  <a:pt x="1102447" y="6505128"/>
                  <a:pt x="1102941" y="6506099"/>
                </a:cubicBezTo>
                <a:cubicBezTo>
                  <a:pt x="1105519" y="6504021"/>
                  <a:pt x="1106139" y="6503870"/>
                  <a:pt x="1107182" y="6505507"/>
                </a:cubicBezTo>
                <a:cubicBezTo>
                  <a:pt x="1108359" y="6507361"/>
                  <a:pt x="1109129" y="6509398"/>
                  <a:pt x="1110107" y="6511423"/>
                </a:cubicBezTo>
                <a:cubicBezTo>
                  <a:pt x="1111994" y="6509581"/>
                  <a:pt x="1115567" y="6508559"/>
                  <a:pt x="1115758" y="6505785"/>
                </a:cubicBezTo>
                <a:cubicBezTo>
                  <a:pt x="1115872" y="6504140"/>
                  <a:pt x="1115891" y="6502552"/>
                  <a:pt x="1115484" y="6501093"/>
                </a:cubicBezTo>
                <a:cubicBezTo>
                  <a:pt x="1115077" y="6499633"/>
                  <a:pt x="1114244" y="6498301"/>
                  <a:pt x="1112642" y="6497170"/>
                </a:cubicBezTo>
                <a:cubicBezTo>
                  <a:pt x="1111175" y="6496133"/>
                  <a:pt x="1110430" y="6494583"/>
                  <a:pt x="1109094" y="6493446"/>
                </a:cubicBezTo>
                <a:cubicBezTo>
                  <a:pt x="1108405" y="6492854"/>
                  <a:pt x="1107116" y="6492648"/>
                  <a:pt x="1105959" y="6492211"/>
                </a:cubicBezTo>
                <a:cubicBezTo>
                  <a:pt x="1104205" y="6494792"/>
                  <a:pt x="1108325" y="6495176"/>
                  <a:pt x="1106808" y="6497485"/>
                </a:cubicBezTo>
                <a:cubicBezTo>
                  <a:pt x="1105917" y="6498841"/>
                  <a:pt x="1108269" y="6500476"/>
                  <a:pt x="1105879" y="6502982"/>
                </a:cubicBezTo>
                <a:cubicBezTo>
                  <a:pt x="1105490" y="6501533"/>
                  <a:pt x="1105297" y="6500691"/>
                  <a:pt x="1105032" y="6499862"/>
                </a:cubicBezTo>
                <a:cubicBezTo>
                  <a:pt x="1104801" y="6499118"/>
                  <a:pt x="1104841" y="6497917"/>
                  <a:pt x="1104175" y="6497733"/>
                </a:cubicBezTo>
                <a:cubicBezTo>
                  <a:pt x="1101156" y="6496938"/>
                  <a:pt x="1101754" y="6494927"/>
                  <a:pt x="1101933" y="6493093"/>
                </a:cubicBezTo>
                <a:cubicBezTo>
                  <a:pt x="1096479" y="6493002"/>
                  <a:pt x="1094980" y="6490310"/>
                  <a:pt x="1094344" y="6486786"/>
                </a:cubicBezTo>
                <a:close/>
                <a:moveTo>
                  <a:pt x="1124292" y="6481985"/>
                </a:moveTo>
                <a:cubicBezTo>
                  <a:pt x="1124243" y="6481918"/>
                  <a:pt x="1123817" y="6482039"/>
                  <a:pt x="1123292" y="6482101"/>
                </a:cubicBezTo>
                <a:cubicBezTo>
                  <a:pt x="1123756" y="6482920"/>
                  <a:pt x="1124164" y="6483652"/>
                  <a:pt x="1124572" y="6484378"/>
                </a:cubicBezTo>
                <a:cubicBezTo>
                  <a:pt x="1124916" y="6484235"/>
                  <a:pt x="1125261" y="6484098"/>
                  <a:pt x="1125616" y="6483953"/>
                </a:cubicBezTo>
                <a:cubicBezTo>
                  <a:pt x="1125184" y="6483292"/>
                  <a:pt x="1124770" y="6482619"/>
                  <a:pt x="1124292" y="6481985"/>
                </a:cubicBezTo>
                <a:close/>
                <a:moveTo>
                  <a:pt x="578570" y="6467406"/>
                </a:moveTo>
                <a:cubicBezTo>
                  <a:pt x="578174" y="6467592"/>
                  <a:pt x="577778" y="6467785"/>
                  <a:pt x="577372" y="6467974"/>
                </a:cubicBezTo>
                <a:cubicBezTo>
                  <a:pt x="577927" y="6468659"/>
                  <a:pt x="578473" y="6469341"/>
                  <a:pt x="579027" y="6470027"/>
                </a:cubicBezTo>
                <a:cubicBezTo>
                  <a:pt x="579338" y="6469879"/>
                  <a:pt x="579653" y="6469737"/>
                  <a:pt x="579962" y="6469588"/>
                </a:cubicBezTo>
                <a:cubicBezTo>
                  <a:pt x="579502" y="6468862"/>
                  <a:pt x="579039" y="6468129"/>
                  <a:pt x="578570" y="6467406"/>
                </a:cubicBezTo>
                <a:close/>
                <a:moveTo>
                  <a:pt x="1115654" y="6456688"/>
                </a:moveTo>
                <a:cubicBezTo>
                  <a:pt x="1114007" y="6457129"/>
                  <a:pt x="1112380" y="6457877"/>
                  <a:pt x="1110945" y="6457877"/>
                </a:cubicBezTo>
                <a:cubicBezTo>
                  <a:pt x="1108736" y="6457881"/>
                  <a:pt x="1104060" y="6459548"/>
                  <a:pt x="1103212" y="6461183"/>
                </a:cubicBezTo>
                <a:cubicBezTo>
                  <a:pt x="1102259" y="6463021"/>
                  <a:pt x="1101615" y="6464899"/>
                  <a:pt x="1101183" y="6465944"/>
                </a:cubicBezTo>
                <a:cubicBezTo>
                  <a:pt x="1099471" y="6467006"/>
                  <a:pt x="1098476" y="6467620"/>
                  <a:pt x="1097482" y="6468235"/>
                </a:cubicBezTo>
                <a:cubicBezTo>
                  <a:pt x="1098358" y="6468966"/>
                  <a:pt x="1099223" y="6469692"/>
                  <a:pt x="1100590" y="6470828"/>
                </a:cubicBezTo>
                <a:cubicBezTo>
                  <a:pt x="1101189" y="6469376"/>
                  <a:pt x="1101466" y="6468706"/>
                  <a:pt x="1101794" y="6467907"/>
                </a:cubicBezTo>
                <a:cubicBezTo>
                  <a:pt x="1103554" y="6467573"/>
                  <a:pt x="1105333" y="6467235"/>
                  <a:pt x="1107206" y="6466885"/>
                </a:cubicBezTo>
                <a:cubicBezTo>
                  <a:pt x="1109198" y="6469560"/>
                  <a:pt x="1104158" y="6469509"/>
                  <a:pt x="1103466" y="6471408"/>
                </a:cubicBezTo>
                <a:cubicBezTo>
                  <a:pt x="1104581" y="6471443"/>
                  <a:pt x="1105651" y="6471475"/>
                  <a:pt x="1106808" y="6471507"/>
                </a:cubicBezTo>
                <a:cubicBezTo>
                  <a:pt x="1104671" y="6474678"/>
                  <a:pt x="1104195" y="6474805"/>
                  <a:pt x="1101849" y="6473031"/>
                </a:cubicBezTo>
                <a:cubicBezTo>
                  <a:pt x="1101436" y="6472721"/>
                  <a:pt x="1101187" y="6472265"/>
                  <a:pt x="1100682" y="6472045"/>
                </a:cubicBezTo>
                <a:cubicBezTo>
                  <a:pt x="1098990" y="6471286"/>
                  <a:pt x="1095168" y="6472405"/>
                  <a:pt x="1094542" y="6473879"/>
                </a:cubicBezTo>
                <a:cubicBezTo>
                  <a:pt x="1095621" y="6473822"/>
                  <a:pt x="1096681" y="6473770"/>
                  <a:pt x="1097634" y="6473718"/>
                </a:cubicBezTo>
                <a:cubicBezTo>
                  <a:pt x="1096516" y="6476087"/>
                  <a:pt x="1095488" y="6478242"/>
                  <a:pt x="1094225" y="6480867"/>
                </a:cubicBezTo>
                <a:cubicBezTo>
                  <a:pt x="1093315" y="6479891"/>
                  <a:pt x="1092778" y="6479309"/>
                  <a:pt x="1092236" y="6478721"/>
                </a:cubicBezTo>
                <a:cubicBezTo>
                  <a:pt x="1093390" y="6480524"/>
                  <a:pt x="1089549" y="6483999"/>
                  <a:pt x="1094758" y="6484563"/>
                </a:cubicBezTo>
                <a:cubicBezTo>
                  <a:pt x="1095945" y="6482765"/>
                  <a:pt x="1097107" y="6480995"/>
                  <a:pt x="1098331" y="6479135"/>
                </a:cubicBezTo>
                <a:cubicBezTo>
                  <a:pt x="1099975" y="6479914"/>
                  <a:pt x="1101288" y="6480534"/>
                  <a:pt x="1102932" y="6481314"/>
                </a:cubicBezTo>
                <a:cubicBezTo>
                  <a:pt x="1098491" y="6483737"/>
                  <a:pt x="1099622" y="6486178"/>
                  <a:pt x="1100079" y="6489031"/>
                </a:cubicBezTo>
                <a:cubicBezTo>
                  <a:pt x="1102843" y="6486338"/>
                  <a:pt x="1104991" y="6483963"/>
                  <a:pt x="1106115" y="6481295"/>
                </a:cubicBezTo>
                <a:cubicBezTo>
                  <a:pt x="1111574" y="6482591"/>
                  <a:pt x="1108658" y="6487336"/>
                  <a:pt x="1112076" y="6489345"/>
                </a:cubicBezTo>
                <a:cubicBezTo>
                  <a:pt x="1112931" y="6488448"/>
                  <a:pt x="1113635" y="6487707"/>
                  <a:pt x="1114340" y="6486967"/>
                </a:cubicBezTo>
                <a:cubicBezTo>
                  <a:pt x="1114697" y="6487067"/>
                  <a:pt x="1115051" y="6487161"/>
                  <a:pt x="1115408" y="6487262"/>
                </a:cubicBezTo>
                <a:cubicBezTo>
                  <a:pt x="1114557" y="6488803"/>
                  <a:pt x="1113704" y="6490345"/>
                  <a:pt x="1112853" y="6491887"/>
                </a:cubicBezTo>
                <a:cubicBezTo>
                  <a:pt x="1116266" y="6492490"/>
                  <a:pt x="1116653" y="6492306"/>
                  <a:pt x="1116697" y="6489573"/>
                </a:cubicBezTo>
                <a:cubicBezTo>
                  <a:pt x="1116729" y="6487394"/>
                  <a:pt x="1117151" y="6485357"/>
                  <a:pt x="1119345" y="6483274"/>
                </a:cubicBezTo>
                <a:cubicBezTo>
                  <a:pt x="1121068" y="6481651"/>
                  <a:pt x="1122142" y="6479716"/>
                  <a:pt x="1123498" y="6477915"/>
                </a:cubicBezTo>
                <a:cubicBezTo>
                  <a:pt x="1124533" y="6476541"/>
                  <a:pt x="1125558" y="6475171"/>
                  <a:pt x="1126733" y="6473608"/>
                </a:cubicBezTo>
                <a:cubicBezTo>
                  <a:pt x="1126432" y="6472483"/>
                  <a:pt x="1126033" y="6470993"/>
                  <a:pt x="1125586" y="6469328"/>
                </a:cubicBezTo>
                <a:cubicBezTo>
                  <a:pt x="1123424" y="6470575"/>
                  <a:pt x="1122036" y="6472812"/>
                  <a:pt x="1118477" y="6472735"/>
                </a:cubicBezTo>
                <a:cubicBezTo>
                  <a:pt x="1118829" y="6470398"/>
                  <a:pt x="1119174" y="6468157"/>
                  <a:pt x="1119534" y="6465774"/>
                </a:cubicBezTo>
                <a:cubicBezTo>
                  <a:pt x="1121692" y="6465108"/>
                  <a:pt x="1125232" y="6465227"/>
                  <a:pt x="1123763" y="6462246"/>
                </a:cubicBezTo>
                <a:cubicBezTo>
                  <a:pt x="1121538" y="6463538"/>
                  <a:pt x="1119287" y="6464896"/>
                  <a:pt x="1117238" y="6462920"/>
                </a:cubicBezTo>
                <a:cubicBezTo>
                  <a:pt x="1117594" y="6460719"/>
                  <a:pt x="1118511" y="6458188"/>
                  <a:pt x="1115654" y="6456688"/>
                </a:cubicBezTo>
                <a:close/>
                <a:moveTo>
                  <a:pt x="1101412" y="6449065"/>
                </a:moveTo>
                <a:cubicBezTo>
                  <a:pt x="1101207" y="6449178"/>
                  <a:pt x="1101003" y="6449291"/>
                  <a:pt x="1100798" y="6449396"/>
                </a:cubicBezTo>
                <a:cubicBezTo>
                  <a:pt x="1101058" y="6450089"/>
                  <a:pt x="1101306" y="6450777"/>
                  <a:pt x="1101564" y="6451462"/>
                </a:cubicBezTo>
                <a:cubicBezTo>
                  <a:pt x="1101903" y="6451379"/>
                  <a:pt x="1102233" y="6451298"/>
                  <a:pt x="1102572" y="6451215"/>
                </a:cubicBezTo>
                <a:cubicBezTo>
                  <a:pt x="1102593" y="6450781"/>
                  <a:pt x="1102768" y="6450283"/>
                  <a:pt x="1102579" y="6449935"/>
                </a:cubicBezTo>
                <a:cubicBezTo>
                  <a:pt x="1102375" y="6449569"/>
                  <a:pt x="1101816" y="6449348"/>
                  <a:pt x="1101412" y="6449065"/>
                </a:cubicBezTo>
                <a:close/>
                <a:moveTo>
                  <a:pt x="1132785" y="6444593"/>
                </a:moveTo>
                <a:cubicBezTo>
                  <a:pt x="1129724" y="6445384"/>
                  <a:pt x="1127785" y="6446281"/>
                  <a:pt x="1128551" y="6448187"/>
                </a:cubicBezTo>
                <a:cubicBezTo>
                  <a:pt x="1128749" y="6448687"/>
                  <a:pt x="1130376" y="6449208"/>
                  <a:pt x="1131018" y="6448986"/>
                </a:cubicBezTo>
                <a:cubicBezTo>
                  <a:pt x="1134141" y="6447909"/>
                  <a:pt x="1132403" y="6446379"/>
                  <a:pt x="1132785" y="6444593"/>
                </a:cubicBezTo>
                <a:close/>
                <a:moveTo>
                  <a:pt x="1118384" y="6441853"/>
                </a:moveTo>
                <a:cubicBezTo>
                  <a:pt x="1116804" y="6442422"/>
                  <a:pt x="1114922" y="6443013"/>
                  <a:pt x="1113137" y="6443767"/>
                </a:cubicBezTo>
                <a:cubicBezTo>
                  <a:pt x="1111153" y="6444611"/>
                  <a:pt x="1109271" y="6445601"/>
                  <a:pt x="1106993" y="6446698"/>
                </a:cubicBezTo>
                <a:cubicBezTo>
                  <a:pt x="1108422" y="6447905"/>
                  <a:pt x="1108486" y="6449253"/>
                  <a:pt x="1106783" y="6451030"/>
                </a:cubicBezTo>
                <a:cubicBezTo>
                  <a:pt x="1105454" y="6452416"/>
                  <a:pt x="1106052" y="6453577"/>
                  <a:pt x="1108972" y="6453528"/>
                </a:cubicBezTo>
                <a:cubicBezTo>
                  <a:pt x="1109850" y="6452001"/>
                  <a:pt x="1110708" y="6450523"/>
                  <a:pt x="1111715" y="6448772"/>
                </a:cubicBezTo>
                <a:cubicBezTo>
                  <a:pt x="1114280" y="6449660"/>
                  <a:pt x="1116925" y="6450170"/>
                  <a:pt x="1118785" y="6451320"/>
                </a:cubicBezTo>
                <a:cubicBezTo>
                  <a:pt x="1120821" y="6452575"/>
                  <a:pt x="1122132" y="6454408"/>
                  <a:pt x="1123830" y="6456072"/>
                </a:cubicBezTo>
                <a:cubicBezTo>
                  <a:pt x="1126310" y="6452947"/>
                  <a:pt x="1122691" y="6452139"/>
                  <a:pt x="1120593" y="6450734"/>
                </a:cubicBezTo>
                <a:cubicBezTo>
                  <a:pt x="1121603" y="6449658"/>
                  <a:pt x="1122481" y="6448733"/>
                  <a:pt x="1123275" y="6447888"/>
                </a:cubicBezTo>
                <a:cubicBezTo>
                  <a:pt x="1121644" y="6445887"/>
                  <a:pt x="1120166" y="6444061"/>
                  <a:pt x="1118384" y="6441853"/>
                </a:cubicBezTo>
                <a:close/>
                <a:moveTo>
                  <a:pt x="1110190" y="6433205"/>
                </a:moveTo>
                <a:cubicBezTo>
                  <a:pt x="1109716" y="6433259"/>
                  <a:pt x="1109243" y="6433320"/>
                  <a:pt x="1108769" y="6433375"/>
                </a:cubicBezTo>
                <a:cubicBezTo>
                  <a:pt x="1108623" y="6434851"/>
                  <a:pt x="1108474" y="6436321"/>
                  <a:pt x="1108319" y="6437800"/>
                </a:cubicBezTo>
                <a:cubicBezTo>
                  <a:pt x="1108964" y="6437707"/>
                  <a:pt x="1109609" y="6437621"/>
                  <a:pt x="1110254" y="6437528"/>
                </a:cubicBezTo>
                <a:cubicBezTo>
                  <a:pt x="1110230" y="6436090"/>
                  <a:pt x="1110214" y="6434643"/>
                  <a:pt x="1110190" y="6433205"/>
                </a:cubicBezTo>
                <a:close/>
                <a:moveTo>
                  <a:pt x="1116760" y="6420919"/>
                </a:moveTo>
                <a:cubicBezTo>
                  <a:pt x="1116269" y="6420986"/>
                  <a:pt x="1115764" y="6421048"/>
                  <a:pt x="1115272" y="6421115"/>
                </a:cubicBezTo>
                <a:cubicBezTo>
                  <a:pt x="1114366" y="6422889"/>
                  <a:pt x="1113459" y="6424664"/>
                  <a:pt x="1112328" y="6426868"/>
                </a:cubicBezTo>
                <a:cubicBezTo>
                  <a:pt x="1114561" y="6426270"/>
                  <a:pt x="1115809" y="6425935"/>
                  <a:pt x="1117435" y="6425500"/>
                </a:cubicBezTo>
                <a:cubicBezTo>
                  <a:pt x="1117199" y="6423901"/>
                  <a:pt x="1116979" y="6422414"/>
                  <a:pt x="1116760" y="6420919"/>
                </a:cubicBezTo>
                <a:close/>
                <a:moveTo>
                  <a:pt x="1097630" y="6420834"/>
                </a:moveTo>
                <a:cubicBezTo>
                  <a:pt x="1097383" y="6420987"/>
                  <a:pt x="1096919" y="6421235"/>
                  <a:pt x="1096938" y="6421266"/>
                </a:cubicBezTo>
                <a:cubicBezTo>
                  <a:pt x="1097308" y="6421813"/>
                  <a:pt x="1097743" y="6422328"/>
                  <a:pt x="1098168" y="6422845"/>
                </a:cubicBezTo>
                <a:cubicBezTo>
                  <a:pt x="1098503" y="6422661"/>
                  <a:pt x="1098835" y="6422471"/>
                  <a:pt x="1099167" y="6422288"/>
                </a:cubicBezTo>
                <a:cubicBezTo>
                  <a:pt x="1098656" y="6421801"/>
                  <a:pt x="1098141" y="6421314"/>
                  <a:pt x="1097630" y="6420834"/>
                </a:cubicBezTo>
                <a:close/>
                <a:moveTo>
                  <a:pt x="1090636" y="6404010"/>
                </a:moveTo>
                <a:cubicBezTo>
                  <a:pt x="1089956" y="6404134"/>
                  <a:pt x="1089287" y="6404255"/>
                  <a:pt x="1088609" y="6404379"/>
                </a:cubicBezTo>
                <a:cubicBezTo>
                  <a:pt x="1088805" y="6406264"/>
                  <a:pt x="1089002" y="6408149"/>
                  <a:pt x="1089199" y="6410035"/>
                </a:cubicBezTo>
                <a:cubicBezTo>
                  <a:pt x="1089696" y="6409945"/>
                  <a:pt x="1090194" y="6409863"/>
                  <a:pt x="1090691" y="6409773"/>
                </a:cubicBezTo>
                <a:cubicBezTo>
                  <a:pt x="1090675" y="6407847"/>
                  <a:pt x="1090661" y="6405927"/>
                  <a:pt x="1090636" y="6404010"/>
                </a:cubicBezTo>
                <a:close/>
                <a:moveTo>
                  <a:pt x="1124538" y="6401952"/>
                </a:moveTo>
                <a:cubicBezTo>
                  <a:pt x="1125570" y="6404768"/>
                  <a:pt x="1126529" y="6407400"/>
                  <a:pt x="1127759" y="6410758"/>
                </a:cubicBezTo>
                <a:cubicBezTo>
                  <a:pt x="1129523" y="6407214"/>
                  <a:pt x="1130234" y="6404930"/>
                  <a:pt x="1129745" y="6403572"/>
                </a:cubicBezTo>
                <a:cubicBezTo>
                  <a:pt x="1129256" y="6402216"/>
                  <a:pt x="1127568" y="6401786"/>
                  <a:pt x="1124538" y="6401952"/>
                </a:cubicBezTo>
                <a:close/>
                <a:moveTo>
                  <a:pt x="1119483" y="6400425"/>
                </a:moveTo>
                <a:cubicBezTo>
                  <a:pt x="1117130" y="6402746"/>
                  <a:pt x="1115481" y="6404843"/>
                  <a:pt x="1118122" y="6406727"/>
                </a:cubicBezTo>
                <a:cubicBezTo>
                  <a:pt x="1118677" y="6407130"/>
                  <a:pt x="1118482" y="6408032"/>
                  <a:pt x="1118869" y="6408603"/>
                </a:cubicBezTo>
                <a:cubicBezTo>
                  <a:pt x="1119789" y="6409968"/>
                  <a:pt x="1120839" y="6411276"/>
                  <a:pt x="1121845" y="6412611"/>
                </a:cubicBezTo>
                <a:cubicBezTo>
                  <a:pt x="1122346" y="6412411"/>
                  <a:pt x="1122832" y="6412208"/>
                  <a:pt x="1123331" y="6412009"/>
                </a:cubicBezTo>
                <a:cubicBezTo>
                  <a:pt x="1122068" y="6410250"/>
                  <a:pt x="1122011" y="6408164"/>
                  <a:pt x="1121818" y="6406112"/>
                </a:cubicBezTo>
                <a:cubicBezTo>
                  <a:pt x="1121624" y="6404061"/>
                  <a:pt x="1121294" y="6402045"/>
                  <a:pt x="1119483" y="6400425"/>
                </a:cubicBezTo>
                <a:close/>
                <a:moveTo>
                  <a:pt x="1093759" y="6397068"/>
                </a:moveTo>
                <a:cubicBezTo>
                  <a:pt x="1091971" y="6398724"/>
                  <a:pt x="1091024" y="6399594"/>
                  <a:pt x="1089619" y="6400893"/>
                </a:cubicBezTo>
                <a:cubicBezTo>
                  <a:pt x="1091412" y="6400804"/>
                  <a:pt x="1092347" y="6400757"/>
                  <a:pt x="1093584" y="6400701"/>
                </a:cubicBezTo>
                <a:cubicBezTo>
                  <a:pt x="1093626" y="6399703"/>
                  <a:pt x="1093674" y="6398848"/>
                  <a:pt x="1093759" y="6397068"/>
                </a:cubicBezTo>
                <a:close/>
                <a:moveTo>
                  <a:pt x="1118284" y="6388334"/>
                </a:moveTo>
                <a:cubicBezTo>
                  <a:pt x="1118665" y="6390351"/>
                  <a:pt x="1118408" y="6392365"/>
                  <a:pt x="1119475" y="6393727"/>
                </a:cubicBezTo>
                <a:cubicBezTo>
                  <a:pt x="1120556" y="6395107"/>
                  <a:pt x="1122953" y="6395844"/>
                  <a:pt x="1124778" y="6396865"/>
                </a:cubicBezTo>
                <a:cubicBezTo>
                  <a:pt x="1122897" y="6398414"/>
                  <a:pt x="1124020" y="6399231"/>
                  <a:pt x="1126629" y="6400354"/>
                </a:cubicBezTo>
                <a:cubicBezTo>
                  <a:pt x="1127074" y="6397621"/>
                  <a:pt x="1127446" y="6395432"/>
                  <a:pt x="1127807" y="6393252"/>
                </a:cubicBezTo>
                <a:cubicBezTo>
                  <a:pt x="1121773" y="6392669"/>
                  <a:pt x="1121773" y="6392669"/>
                  <a:pt x="1118284" y="6388334"/>
                </a:cubicBezTo>
                <a:close/>
                <a:moveTo>
                  <a:pt x="1121749" y="6382303"/>
                </a:moveTo>
                <a:cubicBezTo>
                  <a:pt x="1121441" y="6382429"/>
                  <a:pt x="1121145" y="6382552"/>
                  <a:pt x="1120839" y="6382678"/>
                </a:cubicBezTo>
                <a:cubicBezTo>
                  <a:pt x="1121617" y="6383950"/>
                  <a:pt x="1122381" y="6385219"/>
                  <a:pt x="1123158" y="6386491"/>
                </a:cubicBezTo>
                <a:cubicBezTo>
                  <a:pt x="1123444" y="6386371"/>
                  <a:pt x="1123723" y="6386260"/>
                  <a:pt x="1124008" y="6386140"/>
                </a:cubicBezTo>
                <a:cubicBezTo>
                  <a:pt x="1123252" y="6384862"/>
                  <a:pt x="1122505" y="6383581"/>
                  <a:pt x="1121749" y="6382303"/>
                </a:cubicBezTo>
                <a:close/>
                <a:moveTo>
                  <a:pt x="1328735" y="6377755"/>
                </a:moveTo>
                <a:cubicBezTo>
                  <a:pt x="1329944" y="6378387"/>
                  <a:pt x="1331156" y="6379020"/>
                  <a:pt x="1332323" y="6379652"/>
                </a:cubicBezTo>
                <a:cubicBezTo>
                  <a:pt x="1329360" y="6392998"/>
                  <a:pt x="1326394" y="6406346"/>
                  <a:pt x="1323431" y="6419691"/>
                </a:cubicBezTo>
                <a:cubicBezTo>
                  <a:pt x="1321970" y="6418868"/>
                  <a:pt x="1320466" y="6418109"/>
                  <a:pt x="1319007" y="6417290"/>
                </a:cubicBezTo>
                <a:cubicBezTo>
                  <a:pt x="1322262" y="6404131"/>
                  <a:pt x="1325519" y="6390976"/>
                  <a:pt x="1328735" y="6377755"/>
                </a:cubicBezTo>
                <a:close/>
                <a:moveTo>
                  <a:pt x="1111638" y="6375148"/>
                </a:moveTo>
                <a:lnTo>
                  <a:pt x="1113280" y="6381276"/>
                </a:lnTo>
                <a:lnTo>
                  <a:pt x="1113250" y="6381365"/>
                </a:lnTo>
                <a:lnTo>
                  <a:pt x="1113265" y="6381395"/>
                </a:lnTo>
                <a:lnTo>
                  <a:pt x="1110560" y="6382434"/>
                </a:lnTo>
                <a:cubicBezTo>
                  <a:pt x="1111220" y="6384456"/>
                  <a:pt x="1111447" y="6386617"/>
                  <a:pt x="1114037" y="6387912"/>
                </a:cubicBezTo>
                <a:cubicBezTo>
                  <a:pt x="1115097" y="6386473"/>
                  <a:pt x="1115059" y="6385340"/>
                  <a:pt x="1114677" y="6384315"/>
                </a:cubicBezTo>
                <a:lnTo>
                  <a:pt x="1113265" y="6381395"/>
                </a:lnTo>
                <a:lnTo>
                  <a:pt x="1113307" y="6381379"/>
                </a:lnTo>
                <a:lnTo>
                  <a:pt x="1113280" y="6381276"/>
                </a:lnTo>
                <a:lnTo>
                  <a:pt x="1114511" y="6377542"/>
                </a:lnTo>
                <a:cubicBezTo>
                  <a:pt x="1114278" y="6376562"/>
                  <a:pt x="1113353" y="6375821"/>
                  <a:pt x="1111638" y="6375148"/>
                </a:cubicBezTo>
                <a:close/>
                <a:moveTo>
                  <a:pt x="1108577" y="6365472"/>
                </a:moveTo>
                <a:cubicBezTo>
                  <a:pt x="1109115" y="6368152"/>
                  <a:pt x="1109540" y="6370295"/>
                  <a:pt x="1109966" y="6372439"/>
                </a:cubicBezTo>
                <a:cubicBezTo>
                  <a:pt x="1110270" y="6371239"/>
                  <a:pt x="1110759" y="6369994"/>
                  <a:pt x="1110752" y="6368801"/>
                </a:cubicBezTo>
                <a:cubicBezTo>
                  <a:pt x="1110745" y="6367607"/>
                  <a:pt x="1110245" y="6366466"/>
                  <a:pt x="1108577" y="6365472"/>
                </a:cubicBezTo>
                <a:close/>
                <a:moveTo>
                  <a:pt x="1084530" y="6355881"/>
                </a:moveTo>
                <a:cubicBezTo>
                  <a:pt x="1084106" y="6355966"/>
                  <a:pt x="1083692" y="6356048"/>
                  <a:pt x="1083267" y="6356126"/>
                </a:cubicBezTo>
                <a:cubicBezTo>
                  <a:pt x="1083352" y="6357395"/>
                  <a:pt x="1083415" y="6358663"/>
                  <a:pt x="1083490" y="6359935"/>
                </a:cubicBezTo>
                <a:cubicBezTo>
                  <a:pt x="1083960" y="6359860"/>
                  <a:pt x="1084438" y="6359782"/>
                  <a:pt x="1084907" y="6359708"/>
                </a:cubicBezTo>
                <a:cubicBezTo>
                  <a:pt x="1084778" y="6358435"/>
                  <a:pt x="1084659" y="6357154"/>
                  <a:pt x="1084530" y="6355881"/>
                </a:cubicBezTo>
                <a:close/>
                <a:moveTo>
                  <a:pt x="1128224" y="6346025"/>
                </a:moveTo>
                <a:cubicBezTo>
                  <a:pt x="1127679" y="6346098"/>
                  <a:pt x="1127135" y="6346171"/>
                  <a:pt x="1126592" y="6346245"/>
                </a:cubicBezTo>
                <a:cubicBezTo>
                  <a:pt x="1124449" y="6348677"/>
                  <a:pt x="1125536" y="6351064"/>
                  <a:pt x="1125529" y="6353381"/>
                </a:cubicBezTo>
                <a:cubicBezTo>
                  <a:pt x="1125525" y="6354318"/>
                  <a:pt x="1127450" y="6354994"/>
                  <a:pt x="1128500" y="6355786"/>
                </a:cubicBezTo>
                <a:cubicBezTo>
                  <a:pt x="1128840" y="6355623"/>
                  <a:pt x="1129169" y="6355462"/>
                  <a:pt x="1129507" y="6355299"/>
                </a:cubicBezTo>
                <a:cubicBezTo>
                  <a:pt x="1129082" y="6352204"/>
                  <a:pt x="1128658" y="6349117"/>
                  <a:pt x="1128224" y="6346025"/>
                </a:cubicBezTo>
                <a:close/>
                <a:moveTo>
                  <a:pt x="1098577" y="6341477"/>
                </a:moveTo>
                <a:cubicBezTo>
                  <a:pt x="1098227" y="6341520"/>
                  <a:pt x="1097867" y="6341565"/>
                  <a:pt x="1097518" y="6341608"/>
                </a:cubicBezTo>
                <a:cubicBezTo>
                  <a:pt x="1096369" y="6343513"/>
                  <a:pt x="1095181" y="6345305"/>
                  <a:pt x="1097254" y="6347050"/>
                </a:cubicBezTo>
                <a:cubicBezTo>
                  <a:pt x="1098106" y="6347766"/>
                  <a:pt x="1097715" y="6349249"/>
                  <a:pt x="1098022" y="6350350"/>
                </a:cubicBezTo>
                <a:cubicBezTo>
                  <a:pt x="1098276" y="6351262"/>
                  <a:pt x="1098709" y="6352119"/>
                  <a:pt x="1099062" y="6353004"/>
                </a:cubicBezTo>
                <a:cubicBezTo>
                  <a:pt x="1099614" y="6350903"/>
                  <a:pt x="1099573" y="6349042"/>
                  <a:pt x="1099389" y="6347204"/>
                </a:cubicBezTo>
                <a:cubicBezTo>
                  <a:pt x="1099191" y="6345276"/>
                  <a:pt x="1098855" y="6343384"/>
                  <a:pt x="1098577" y="6341477"/>
                </a:cubicBezTo>
                <a:close/>
                <a:moveTo>
                  <a:pt x="1074037" y="6334413"/>
                </a:moveTo>
                <a:cubicBezTo>
                  <a:pt x="1073237" y="6335470"/>
                  <a:pt x="1072628" y="6336330"/>
                  <a:pt x="1071939" y="6337168"/>
                </a:cubicBezTo>
                <a:cubicBezTo>
                  <a:pt x="1070888" y="6338444"/>
                  <a:pt x="1071634" y="6343412"/>
                  <a:pt x="1073103" y="6344049"/>
                </a:cubicBezTo>
                <a:cubicBezTo>
                  <a:pt x="1073400" y="6344166"/>
                  <a:pt x="1074071" y="6343899"/>
                  <a:pt x="1074569" y="6343809"/>
                </a:cubicBezTo>
                <a:cubicBezTo>
                  <a:pt x="1075445" y="6346841"/>
                  <a:pt x="1076146" y="6349934"/>
                  <a:pt x="1078955" y="6352171"/>
                </a:cubicBezTo>
                <a:cubicBezTo>
                  <a:pt x="1079294" y="6352044"/>
                  <a:pt x="1079631" y="6351917"/>
                  <a:pt x="1079970" y="6351798"/>
                </a:cubicBezTo>
                <a:cubicBezTo>
                  <a:pt x="1079192" y="6350279"/>
                  <a:pt x="1078406" y="6348769"/>
                  <a:pt x="1077459" y="6346947"/>
                </a:cubicBezTo>
                <a:cubicBezTo>
                  <a:pt x="1078799" y="6347110"/>
                  <a:pt x="1079635" y="6347213"/>
                  <a:pt x="1080515" y="6347325"/>
                </a:cubicBezTo>
                <a:cubicBezTo>
                  <a:pt x="1080973" y="6346492"/>
                  <a:pt x="1081371" y="6345754"/>
                  <a:pt x="1081882" y="6344811"/>
                </a:cubicBezTo>
                <a:cubicBezTo>
                  <a:pt x="1082827" y="6346358"/>
                  <a:pt x="1083531" y="6347708"/>
                  <a:pt x="1084440" y="6348960"/>
                </a:cubicBezTo>
                <a:cubicBezTo>
                  <a:pt x="1085345" y="6350198"/>
                  <a:pt x="1083215" y="6352402"/>
                  <a:pt x="1086129" y="6353283"/>
                </a:cubicBezTo>
                <a:cubicBezTo>
                  <a:pt x="1086700" y="6351602"/>
                  <a:pt x="1086634" y="6350147"/>
                  <a:pt x="1086249" y="6348805"/>
                </a:cubicBezTo>
                <a:cubicBezTo>
                  <a:pt x="1085866" y="6347463"/>
                  <a:pt x="1085165" y="6346236"/>
                  <a:pt x="1084465" y="6345011"/>
                </a:cubicBezTo>
                <a:cubicBezTo>
                  <a:pt x="1083072" y="6342590"/>
                  <a:pt x="1083432" y="6339489"/>
                  <a:pt x="1081330" y="6337475"/>
                </a:cubicBezTo>
                <a:cubicBezTo>
                  <a:pt x="1079540" y="6338927"/>
                  <a:pt x="1078250" y="6339977"/>
                  <a:pt x="1076957" y="6341027"/>
                </a:cubicBezTo>
                <a:cubicBezTo>
                  <a:pt x="1076215" y="6338766"/>
                  <a:pt x="1077190" y="6335869"/>
                  <a:pt x="1074037" y="6334413"/>
                </a:cubicBezTo>
                <a:close/>
                <a:moveTo>
                  <a:pt x="1398914" y="6331923"/>
                </a:moveTo>
                <a:lnTo>
                  <a:pt x="1398833" y="6332593"/>
                </a:lnTo>
                <a:lnTo>
                  <a:pt x="1398659" y="6333066"/>
                </a:lnTo>
                <a:lnTo>
                  <a:pt x="1398707" y="6332404"/>
                </a:lnTo>
                <a:close/>
                <a:moveTo>
                  <a:pt x="1091415" y="6328821"/>
                </a:moveTo>
                <a:cubicBezTo>
                  <a:pt x="1091462" y="6333367"/>
                  <a:pt x="1091417" y="6337008"/>
                  <a:pt x="1093049" y="6340280"/>
                </a:cubicBezTo>
                <a:cubicBezTo>
                  <a:pt x="1093561" y="6340171"/>
                  <a:pt x="1094074" y="6340063"/>
                  <a:pt x="1094578" y="6339957"/>
                </a:cubicBezTo>
                <a:cubicBezTo>
                  <a:pt x="1094480" y="6336818"/>
                  <a:pt x="1094462" y="6333659"/>
                  <a:pt x="1094183" y="6330554"/>
                </a:cubicBezTo>
                <a:cubicBezTo>
                  <a:pt x="1094138" y="6330022"/>
                  <a:pt x="1092896" y="6329716"/>
                  <a:pt x="1091415" y="6328821"/>
                </a:cubicBezTo>
                <a:close/>
                <a:moveTo>
                  <a:pt x="1074160" y="6328088"/>
                </a:moveTo>
                <a:cubicBezTo>
                  <a:pt x="1073795" y="6328156"/>
                  <a:pt x="1073443" y="6328229"/>
                  <a:pt x="1073079" y="6328297"/>
                </a:cubicBezTo>
                <a:cubicBezTo>
                  <a:pt x="1073220" y="6329574"/>
                  <a:pt x="1073359" y="6330850"/>
                  <a:pt x="1073500" y="6332126"/>
                </a:cubicBezTo>
                <a:cubicBezTo>
                  <a:pt x="1073878" y="6332075"/>
                  <a:pt x="1074258" y="6332024"/>
                  <a:pt x="1074638" y="6331974"/>
                </a:cubicBezTo>
                <a:cubicBezTo>
                  <a:pt x="1074482" y="6330680"/>
                  <a:pt x="1074317" y="6329382"/>
                  <a:pt x="1074160" y="6328088"/>
                </a:cubicBezTo>
                <a:close/>
                <a:moveTo>
                  <a:pt x="1339882" y="6326143"/>
                </a:moveTo>
                <a:cubicBezTo>
                  <a:pt x="1340716" y="6326772"/>
                  <a:pt x="1341552" y="6327405"/>
                  <a:pt x="1342425" y="6328037"/>
                </a:cubicBezTo>
                <a:cubicBezTo>
                  <a:pt x="1341842" y="6329620"/>
                  <a:pt x="1341426" y="6331455"/>
                  <a:pt x="1340632" y="6332657"/>
                </a:cubicBezTo>
                <a:cubicBezTo>
                  <a:pt x="1340424" y="6332974"/>
                  <a:pt x="1339003" y="6331518"/>
                  <a:pt x="1338168" y="6330822"/>
                </a:cubicBezTo>
                <a:cubicBezTo>
                  <a:pt x="1338712" y="6329240"/>
                  <a:pt x="1339296" y="6327725"/>
                  <a:pt x="1339882" y="6326143"/>
                </a:cubicBezTo>
                <a:close/>
                <a:moveTo>
                  <a:pt x="1400169" y="6321523"/>
                </a:moveTo>
                <a:cubicBezTo>
                  <a:pt x="1401046" y="6322029"/>
                  <a:pt x="1401881" y="6322473"/>
                  <a:pt x="1402755" y="6322979"/>
                </a:cubicBezTo>
                <a:lnTo>
                  <a:pt x="1398914" y="6331923"/>
                </a:lnTo>
                <a:close/>
                <a:moveTo>
                  <a:pt x="1077257" y="6318468"/>
                </a:moveTo>
                <a:cubicBezTo>
                  <a:pt x="1077257" y="6318468"/>
                  <a:pt x="1077339" y="6318497"/>
                  <a:pt x="1077339" y="6318497"/>
                </a:cubicBezTo>
                <a:lnTo>
                  <a:pt x="1077333" y="6318499"/>
                </a:lnTo>
                <a:close/>
                <a:moveTo>
                  <a:pt x="1118128" y="6302240"/>
                </a:moveTo>
                <a:cubicBezTo>
                  <a:pt x="1117636" y="6302546"/>
                  <a:pt x="1117144" y="6302852"/>
                  <a:pt x="1116644" y="6303167"/>
                </a:cubicBezTo>
                <a:cubicBezTo>
                  <a:pt x="1117338" y="6303736"/>
                  <a:pt x="1118031" y="6304298"/>
                  <a:pt x="1118724" y="6304867"/>
                </a:cubicBezTo>
                <a:cubicBezTo>
                  <a:pt x="1119127" y="6304621"/>
                  <a:pt x="1119520" y="6304378"/>
                  <a:pt x="1119921" y="6304133"/>
                </a:cubicBezTo>
                <a:cubicBezTo>
                  <a:pt x="1119337" y="6303498"/>
                  <a:pt x="1118731" y="6302869"/>
                  <a:pt x="1118128" y="6302240"/>
                </a:cubicBezTo>
                <a:close/>
                <a:moveTo>
                  <a:pt x="421090" y="6283754"/>
                </a:moveTo>
                <a:cubicBezTo>
                  <a:pt x="420561" y="6284557"/>
                  <a:pt x="420032" y="6285352"/>
                  <a:pt x="419498" y="6286141"/>
                </a:cubicBezTo>
                <a:cubicBezTo>
                  <a:pt x="420098" y="6286271"/>
                  <a:pt x="420684" y="6286404"/>
                  <a:pt x="421283" y="6286534"/>
                </a:cubicBezTo>
                <a:cubicBezTo>
                  <a:pt x="421660" y="6285678"/>
                  <a:pt x="422028" y="6284825"/>
                  <a:pt x="422402" y="6283969"/>
                </a:cubicBezTo>
                <a:cubicBezTo>
                  <a:pt x="421969" y="6283897"/>
                  <a:pt x="421534" y="6283824"/>
                  <a:pt x="421090" y="6283754"/>
                </a:cubicBezTo>
                <a:close/>
                <a:moveTo>
                  <a:pt x="420344" y="6279701"/>
                </a:moveTo>
                <a:cubicBezTo>
                  <a:pt x="419867" y="6279858"/>
                  <a:pt x="419395" y="6280006"/>
                  <a:pt x="418916" y="6280163"/>
                </a:cubicBezTo>
                <a:cubicBezTo>
                  <a:pt x="419303" y="6280808"/>
                  <a:pt x="419689" y="6281459"/>
                  <a:pt x="420075" y="6282103"/>
                </a:cubicBezTo>
                <a:cubicBezTo>
                  <a:pt x="420438" y="6281955"/>
                  <a:pt x="420802" y="6281806"/>
                  <a:pt x="421166" y="6281658"/>
                </a:cubicBezTo>
                <a:cubicBezTo>
                  <a:pt x="420896" y="6281005"/>
                  <a:pt x="420625" y="6280352"/>
                  <a:pt x="420344" y="6279701"/>
                </a:cubicBezTo>
                <a:close/>
                <a:moveTo>
                  <a:pt x="419395" y="6275999"/>
                </a:moveTo>
                <a:cubicBezTo>
                  <a:pt x="419017" y="6276376"/>
                  <a:pt x="418651" y="6276750"/>
                  <a:pt x="418083" y="6277331"/>
                </a:cubicBezTo>
                <a:cubicBezTo>
                  <a:pt x="418922" y="6277563"/>
                  <a:pt x="419438" y="6277708"/>
                  <a:pt x="419968" y="6277857"/>
                </a:cubicBezTo>
                <a:cubicBezTo>
                  <a:pt x="420243" y="6277456"/>
                  <a:pt x="420819" y="6276953"/>
                  <a:pt x="420714" y="6276677"/>
                </a:cubicBezTo>
                <a:cubicBezTo>
                  <a:pt x="420583" y="6276349"/>
                  <a:pt x="419857" y="6276217"/>
                  <a:pt x="419395" y="6275999"/>
                </a:cubicBezTo>
                <a:close/>
                <a:moveTo>
                  <a:pt x="1383926" y="6275540"/>
                </a:moveTo>
                <a:cubicBezTo>
                  <a:pt x="1385388" y="6275916"/>
                  <a:pt x="1386807" y="6276299"/>
                  <a:pt x="1388271" y="6276679"/>
                </a:cubicBezTo>
                <a:cubicBezTo>
                  <a:pt x="1387600" y="6284079"/>
                  <a:pt x="1386933" y="6291416"/>
                  <a:pt x="1386222" y="6298753"/>
                </a:cubicBezTo>
                <a:cubicBezTo>
                  <a:pt x="1384722" y="6298563"/>
                  <a:pt x="1383218" y="6298310"/>
                  <a:pt x="1381714" y="6298120"/>
                </a:cubicBezTo>
                <a:cubicBezTo>
                  <a:pt x="1382466" y="6290594"/>
                  <a:pt x="1383176" y="6283067"/>
                  <a:pt x="1383926" y="6275540"/>
                </a:cubicBezTo>
                <a:close/>
                <a:moveTo>
                  <a:pt x="1333952" y="6272186"/>
                </a:moveTo>
                <a:cubicBezTo>
                  <a:pt x="1335455" y="6275160"/>
                  <a:pt x="1337501" y="6277498"/>
                  <a:pt x="1337290" y="6279207"/>
                </a:cubicBezTo>
                <a:cubicBezTo>
                  <a:pt x="1336999" y="6281485"/>
                  <a:pt x="1335122" y="6284016"/>
                  <a:pt x="1333536" y="6284712"/>
                </a:cubicBezTo>
                <a:cubicBezTo>
                  <a:pt x="1332741" y="6285092"/>
                  <a:pt x="1330154" y="6281358"/>
                  <a:pt x="1330280" y="6279902"/>
                </a:cubicBezTo>
                <a:cubicBezTo>
                  <a:pt x="1330488" y="6277498"/>
                  <a:pt x="1332280" y="6275477"/>
                  <a:pt x="1333952" y="6272186"/>
                </a:cubicBezTo>
                <a:close/>
                <a:moveTo>
                  <a:pt x="431126" y="6270562"/>
                </a:moveTo>
                <a:cubicBezTo>
                  <a:pt x="430800" y="6270613"/>
                  <a:pt x="430475" y="6270665"/>
                  <a:pt x="430147" y="6270716"/>
                </a:cubicBezTo>
                <a:cubicBezTo>
                  <a:pt x="430163" y="6271764"/>
                  <a:pt x="430172" y="6272829"/>
                  <a:pt x="430179" y="6273887"/>
                </a:cubicBezTo>
                <a:cubicBezTo>
                  <a:pt x="430578" y="6273823"/>
                  <a:pt x="430983" y="6273758"/>
                  <a:pt x="431383" y="6273702"/>
                </a:cubicBezTo>
                <a:cubicBezTo>
                  <a:pt x="431295" y="6272658"/>
                  <a:pt x="431217" y="6271612"/>
                  <a:pt x="431126" y="6270562"/>
                </a:cubicBezTo>
                <a:close/>
                <a:moveTo>
                  <a:pt x="424308" y="6267802"/>
                </a:moveTo>
                <a:cubicBezTo>
                  <a:pt x="423599" y="6270743"/>
                  <a:pt x="422898" y="6273167"/>
                  <a:pt x="422524" y="6275575"/>
                </a:cubicBezTo>
                <a:cubicBezTo>
                  <a:pt x="422447" y="6276046"/>
                  <a:pt x="423525" y="6276620"/>
                  <a:pt x="424302" y="6276782"/>
                </a:cubicBezTo>
                <a:cubicBezTo>
                  <a:pt x="424708" y="6276870"/>
                  <a:pt x="426194" y="6276108"/>
                  <a:pt x="426198" y="6275846"/>
                </a:cubicBezTo>
                <a:cubicBezTo>
                  <a:pt x="426245" y="6274498"/>
                  <a:pt x="426665" y="6273048"/>
                  <a:pt x="426626" y="6271655"/>
                </a:cubicBezTo>
                <a:cubicBezTo>
                  <a:pt x="426588" y="6270262"/>
                  <a:pt x="426092" y="6268925"/>
                  <a:pt x="424308" y="6267802"/>
                </a:cubicBezTo>
                <a:close/>
                <a:moveTo>
                  <a:pt x="450001" y="6266870"/>
                </a:moveTo>
                <a:cubicBezTo>
                  <a:pt x="449646" y="6267059"/>
                  <a:pt x="449306" y="6267252"/>
                  <a:pt x="448951" y="6267441"/>
                </a:cubicBezTo>
                <a:cubicBezTo>
                  <a:pt x="449364" y="6267991"/>
                  <a:pt x="449789" y="6268545"/>
                  <a:pt x="450212" y="6269092"/>
                </a:cubicBezTo>
                <a:cubicBezTo>
                  <a:pt x="450677" y="6268844"/>
                  <a:pt x="451145" y="6268603"/>
                  <a:pt x="451608" y="6268355"/>
                </a:cubicBezTo>
                <a:cubicBezTo>
                  <a:pt x="451072" y="6267860"/>
                  <a:pt x="450536" y="6267365"/>
                  <a:pt x="450001" y="6266870"/>
                </a:cubicBezTo>
                <a:close/>
                <a:moveTo>
                  <a:pt x="1428908" y="6253727"/>
                </a:moveTo>
                <a:cubicBezTo>
                  <a:pt x="1428450" y="6253768"/>
                  <a:pt x="1427991" y="6253806"/>
                  <a:pt x="1427531" y="6253881"/>
                </a:cubicBezTo>
                <a:lnTo>
                  <a:pt x="1428718" y="6262227"/>
                </a:lnTo>
                <a:lnTo>
                  <a:pt x="1428710" y="6262551"/>
                </a:lnTo>
                <a:lnTo>
                  <a:pt x="1429110" y="6263311"/>
                </a:lnTo>
                <a:lnTo>
                  <a:pt x="1428756" y="6262494"/>
                </a:lnTo>
                <a:lnTo>
                  <a:pt x="1428718" y="6262227"/>
                </a:lnTo>
                <a:close/>
                <a:moveTo>
                  <a:pt x="1069023" y="6229871"/>
                </a:moveTo>
                <a:cubicBezTo>
                  <a:pt x="1068801" y="6229792"/>
                  <a:pt x="1067275" y="6230643"/>
                  <a:pt x="1067249" y="6230985"/>
                </a:cubicBezTo>
                <a:cubicBezTo>
                  <a:pt x="1067016" y="6233965"/>
                  <a:pt x="1065976" y="6237183"/>
                  <a:pt x="1069426" y="6239866"/>
                </a:cubicBezTo>
                <a:cubicBezTo>
                  <a:pt x="1070120" y="6236544"/>
                  <a:pt x="1070813" y="6233891"/>
                  <a:pt x="1071120" y="6231269"/>
                </a:cubicBezTo>
                <a:cubicBezTo>
                  <a:pt x="1071185" y="6230721"/>
                  <a:pt x="1069892" y="6230182"/>
                  <a:pt x="1069023" y="6229871"/>
                </a:cubicBezTo>
                <a:close/>
                <a:moveTo>
                  <a:pt x="1072398" y="6225017"/>
                </a:moveTo>
                <a:cubicBezTo>
                  <a:pt x="1072222" y="6225188"/>
                  <a:pt x="1072053" y="6225357"/>
                  <a:pt x="1071876" y="6225527"/>
                </a:cubicBezTo>
                <a:cubicBezTo>
                  <a:pt x="1072374" y="6226033"/>
                  <a:pt x="1072882" y="6226543"/>
                  <a:pt x="1073380" y="6227055"/>
                </a:cubicBezTo>
                <a:cubicBezTo>
                  <a:pt x="1073760" y="6226888"/>
                  <a:pt x="1074140" y="6226721"/>
                  <a:pt x="1074520" y="6226554"/>
                </a:cubicBezTo>
                <a:cubicBezTo>
                  <a:pt x="1074413" y="6226147"/>
                  <a:pt x="1074489" y="6225604"/>
                  <a:pt x="1074151" y="6225375"/>
                </a:cubicBezTo>
                <a:cubicBezTo>
                  <a:pt x="1073762" y="6225109"/>
                  <a:pt x="1073000" y="6225124"/>
                  <a:pt x="1072398" y="6225017"/>
                </a:cubicBezTo>
                <a:close/>
                <a:moveTo>
                  <a:pt x="1438305" y="6221422"/>
                </a:moveTo>
                <a:cubicBezTo>
                  <a:pt x="1436835" y="6225054"/>
                  <a:pt x="1435363" y="6228684"/>
                  <a:pt x="1433896" y="6232281"/>
                </a:cubicBezTo>
                <a:cubicBezTo>
                  <a:pt x="1434314" y="6232809"/>
                  <a:pt x="1434711" y="6233327"/>
                  <a:pt x="1435126" y="6233853"/>
                </a:cubicBezTo>
                <a:cubicBezTo>
                  <a:pt x="1436733" y="6230605"/>
                  <a:pt x="1438321" y="6227347"/>
                  <a:pt x="1439911" y="6224055"/>
                </a:cubicBezTo>
                <a:cubicBezTo>
                  <a:pt x="1439376" y="6223191"/>
                  <a:pt x="1438839" y="6222323"/>
                  <a:pt x="1438305" y="6221422"/>
                </a:cubicBezTo>
                <a:close/>
                <a:moveTo>
                  <a:pt x="1364529" y="6210307"/>
                </a:moveTo>
                <a:lnTo>
                  <a:pt x="1364054" y="6210347"/>
                </a:lnTo>
                <a:lnTo>
                  <a:pt x="1363260" y="6216050"/>
                </a:lnTo>
                <a:lnTo>
                  <a:pt x="1362555" y="6218407"/>
                </a:lnTo>
                <a:lnTo>
                  <a:pt x="1362567" y="6220567"/>
                </a:lnTo>
                <a:cubicBezTo>
                  <a:pt x="1363462" y="6220514"/>
                  <a:pt x="1364352" y="6220497"/>
                  <a:pt x="1365268" y="6220448"/>
                </a:cubicBezTo>
                <a:cubicBezTo>
                  <a:pt x="1365020" y="6217079"/>
                  <a:pt x="1364776" y="6213674"/>
                  <a:pt x="1364529" y="6210307"/>
                </a:cubicBezTo>
                <a:close/>
                <a:moveTo>
                  <a:pt x="375309" y="6202089"/>
                </a:moveTo>
                <a:cubicBezTo>
                  <a:pt x="374819" y="6202329"/>
                  <a:pt x="374333" y="6202576"/>
                  <a:pt x="373846" y="6202815"/>
                </a:cubicBezTo>
                <a:cubicBezTo>
                  <a:pt x="374328" y="6203310"/>
                  <a:pt x="374803" y="6203814"/>
                  <a:pt x="375340" y="6204273"/>
                </a:cubicBezTo>
                <a:cubicBezTo>
                  <a:pt x="375368" y="6204294"/>
                  <a:pt x="376404" y="6203762"/>
                  <a:pt x="376380" y="6203711"/>
                </a:cubicBezTo>
                <a:cubicBezTo>
                  <a:pt x="376091" y="6203150"/>
                  <a:pt x="375685" y="6202620"/>
                  <a:pt x="375309" y="6202089"/>
                </a:cubicBezTo>
                <a:close/>
                <a:moveTo>
                  <a:pt x="1034816" y="6198585"/>
                </a:moveTo>
                <a:cubicBezTo>
                  <a:pt x="1035301" y="6199805"/>
                  <a:pt x="1035790" y="6201031"/>
                  <a:pt x="1036560" y="6202951"/>
                </a:cubicBezTo>
                <a:lnTo>
                  <a:pt x="1034995" y="6200505"/>
                </a:lnTo>
                <a:close/>
                <a:moveTo>
                  <a:pt x="1418540" y="6196418"/>
                </a:moveTo>
                <a:cubicBezTo>
                  <a:pt x="1410271" y="6201485"/>
                  <a:pt x="1412101" y="6213097"/>
                  <a:pt x="1411821" y="6223871"/>
                </a:cubicBezTo>
                <a:cubicBezTo>
                  <a:pt x="1416815" y="6222160"/>
                  <a:pt x="1419312" y="6221303"/>
                  <a:pt x="1420152" y="6217871"/>
                </a:cubicBezTo>
                <a:cubicBezTo>
                  <a:pt x="1420991" y="6214439"/>
                  <a:pt x="1420174" y="6208433"/>
                  <a:pt x="1418540" y="6196418"/>
                </a:cubicBezTo>
                <a:close/>
                <a:moveTo>
                  <a:pt x="1438120" y="6194322"/>
                </a:moveTo>
                <a:cubicBezTo>
                  <a:pt x="1433577" y="6194852"/>
                  <a:pt x="1431496" y="6196652"/>
                  <a:pt x="1431041" y="6199409"/>
                </a:cubicBezTo>
                <a:cubicBezTo>
                  <a:pt x="1430585" y="6202168"/>
                  <a:pt x="1431754" y="6205886"/>
                  <a:pt x="1433708" y="6210251"/>
                </a:cubicBezTo>
                <a:cubicBezTo>
                  <a:pt x="1434951" y="6205773"/>
                  <a:pt x="1436174" y="6201290"/>
                  <a:pt x="1438120" y="6194322"/>
                </a:cubicBezTo>
                <a:close/>
                <a:moveTo>
                  <a:pt x="420016" y="6174359"/>
                </a:moveTo>
                <a:cubicBezTo>
                  <a:pt x="419624" y="6174450"/>
                  <a:pt x="419235" y="6174539"/>
                  <a:pt x="418843" y="6174629"/>
                </a:cubicBezTo>
                <a:cubicBezTo>
                  <a:pt x="419241" y="6176113"/>
                  <a:pt x="419638" y="6177596"/>
                  <a:pt x="420036" y="6179079"/>
                </a:cubicBezTo>
                <a:cubicBezTo>
                  <a:pt x="420156" y="6179054"/>
                  <a:pt x="420276" y="6179022"/>
                  <a:pt x="420388" y="6178999"/>
                </a:cubicBezTo>
                <a:cubicBezTo>
                  <a:pt x="420268" y="6177449"/>
                  <a:pt x="420142" y="6175907"/>
                  <a:pt x="420016" y="6174359"/>
                </a:cubicBezTo>
                <a:close/>
                <a:moveTo>
                  <a:pt x="423101" y="6172632"/>
                </a:moveTo>
                <a:cubicBezTo>
                  <a:pt x="423244" y="6174118"/>
                  <a:pt x="423376" y="6175600"/>
                  <a:pt x="423520" y="6177086"/>
                </a:cubicBezTo>
                <a:cubicBezTo>
                  <a:pt x="423881" y="6177010"/>
                  <a:pt x="424243" y="6176935"/>
                  <a:pt x="424607" y="6176867"/>
                </a:cubicBezTo>
                <a:cubicBezTo>
                  <a:pt x="424237" y="6175485"/>
                  <a:pt x="423868" y="6174103"/>
                  <a:pt x="423497" y="6172722"/>
                </a:cubicBezTo>
                <a:cubicBezTo>
                  <a:pt x="423362" y="6172693"/>
                  <a:pt x="423237" y="6172661"/>
                  <a:pt x="423101" y="6172632"/>
                </a:cubicBezTo>
                <a:close/>
                <a:moveTo>
                  <a:pt x="398586" y="6166571"/>
                </a:moveTo>
                <a:cubicBezTo>
                  <a:pt x="399951" y="6170553"/>
                  <a:pt x="398289" y="6174425"/>
                  <a:pt x="400774" y="6177504"/>
                </a:cubicBezTo>
                <a:cubicBezTo>
                  <a:pt x="402865" y="6175478"/>
                  <a:pt x="401896" y="6173727"/>
                  <a:pt x="401423" y="6171959"/>
                </a:cubicBezTo>
                <a:cubicBezTo>
                  <a:pt x="401197" y="6171119"/>
                  <a:pt x="401534" y="6170093"/>
                  <a:pt x="401404" y="6169117"/>
                </a:cubicBezTo>
                <a:cubicBezTo>
                  <a:pt x="401274" y="6168140"/>
                  <a:pt x="400676" y="6167213"/>
                  <a:pt x="398586" y="6166571"/>
                </a:cubicBezTo>
                <a:close/>
                <a:moveTo>
                  <a:pt x="1425891" y="6162341"/>
                </a:moveTo>
                <a:cubicBezTo>
                  <a:pt x="1425373" y="6162909"/>
                  <a:pt x="1424535" y="6163317"/>
                  <a:pt x="1424393" y="6164095"/>
                </a:cubicBezTo>
                <a:cubicBezTo>
                  <a:pt x="1423332" y="6170293"/>
                  <a:pt x="1422395" y="6176524"/>
                  <a:pt x="1421131" y="6184635"/>
                </a:cubicBezTo>
                <a:cubicBezTo>
                  <a:pt x="1425481" y="6183657"/>
                  <a:pt x="1427972" y="6181149"/>
                  <a:pt x="1428724" y="6177353"/>
                </a:cubicBezTo>
                <a:cubicBezTo>
                  <a:pt x="1429476" y="6173555"/>
                  <a:pt x="1428491" y="6168471"/>
                  <a:pt x="1425891" y="6162341"/>
                </a:cubicBezTo>
                <a:close/>
                <a:moveTo>
                  <a:pt x="1398912" y="6161690"/>
                </a:moveTo>
                <a:cubicBezTo>
                  <a:pt x="1395680" y="6164634"/>
                  <a:pt x="1394564" y="6168517"/>
                  <a:pt x="1394089" y="6172563"/>
                </a:cubicBezTo>
                <a:lnTo>
                  <a:pt x="1393140" y="6184224"/>
                </a:lnTo>
                <a:lnTo>
                  <a:pt x="1393090" y="6184326"/>
                </a:lnTo>
                <a:lnTo>
                  <a:pt x="1392630" y="6184944"/>
                </a:lnTo>
                <a:lnTo>
                  <a:pt x="1393126" y="6184405"/>
                </a:lnTo>
                <a:lnTo>
                  <a:pt x="1393140" y="6184224"/>
                </a:lnTo>
                <a:lnTo>
                  <a:pt x="1397573" y="6175151"/>
                </a:lnTo>
                <a:cubicBezTo>
                  <a:pt x="1398596" y="6171526"/>
                  <a:pt x="1399094" y="6167184"/>
                  <a:pt x="1398912" y="6161690"/>
                </a:cubicBezTo>
                <a:close/>
                <a:moveTo>
                  <a:pt x="394049" y="6154431"/>
                </a:moveTo>
                <a:cubicBezTo>
                  <a:pt x="394329" y="6158021"/>
                  <a:pt x="394612" y="6161612"/>
                  <a:pt x="394891" y="6165195"/>
                </a:cubicBezTo>
                <a:cubicBezTo>
                  <a:pt x="396949" y="6162978"/>
                  <a:pt x="396777" y="6161200"/>
                  <a:pt x="396072" y="6159520"/>
                </a:cubicBezTo>
                <a:cubicBezTo>
                  <a:pt x="395368" y="6157840"/>
                  <a:pt x="394127" y="6156258"/>
                  <a:pt x="394049" y="6154431"/>
                </a:cubicBezTo>
                <a:close/>
                <a:moveTo>
                  <a:pt x="405948" y="6152085"/>
                </a:moveTo>
                <a:cubicBezTo>
                  <a:pt x="407135" y="6158220"/>
                  <a:pt x="409361" y="6163989"/>
                  <a:pt x="412632" y="6170088"/>
                </a:cubicBezTo>
                <a:cubicBezTo>
                  <a:pt x="413829" y="6168330"/>
                  <a:pt x="414462" y="6167398"/>
                  <a:pt x="415385" y="6166040"/>
                </a:cubicBezTo>
                <a:cubicBezTo>
                  <a:pt x="418145" y="6167979"/>
                  <a:pt x="415941" y="6171568"/>
                  <a:pt x="419634" y="6172857"/>
                </a:cubicBezTo>
                <a:cubicBezTo>
                  <a:pt x="420333" y="6171698"/>
                  <a:pt x="420883" y="6170701"/>
                  <a:pt x="421524" y="6169723"/>
                </a:cubicBezTo>
                <a:cubicBezTo>
                  <a:pt x="422187" y="6168707"/>
                  <a:pt x="422272" y="6167037"/>
                  <a:pt x="421941" y="6165667"/>
                </a:cubicBezTo>
                <a:cubicBezTo>
                  <a:pt x="421610" y="6164297"/>
                  <a:pt x="420863" y="6163226"/>
                  <a:pt x="419866" y="6163410"/>
                </a:cubicBezTo>
                <a:cubicBezTo>
                  <a:pt x="419455" y="6164297"/>
                  <a:pt x="419010" y="6165258"/>
                  <a:pt x="418424" y="6166518"/>
                </a:cubicBezTo>
                <a:cubicBezTo>
                  <a:pt x="416368" y="6164913"/>
                  <a:pt x="416253" y="6163333"/>
                  <a:pt x="417303" y="6161462"/>
                </a:cubicBezTo>
                <a:cubicBezTo>
                  <a:pt x="418100" y="6160036"/>
                  <a:pt x="417101" y="6157378"/>
                  <a:pt x="415614" y="6157458"/>
                </a:cubicBezTo>
                <a:cubicBezTo>
                  <a:pt x="415723" y="6158263"/>
                  <a:pt x="415834" y="6159032"/>
                  <a:pt x="416003" y="6160300"/>
                </a:cubicBezTo>
                <a:cubicBezTo>
                  <a:pt x="414697" y="6159670"/>
                  <a:pt x="414003" y="6159341"/>
                  <a:pt x="413041" y="6158880"/>
                </a:cubicBezTo>
                <a:cubicBezTo>
                  <a:pt x="412712" y="6160072"/>
                  <a:pt x="412431" y="6161083"/>
                  <a:pt x="411944" y="6162839"/>
                </a:cubicBezTo>
                <a:cubicBezTo>
                  <a:pt x="410694" y="6160438"/>
                  <a:pt x="409198" y="6158894"/>
                  <a:pt x="409151" y="6157135"/>
                </a:cubicBezTo>
                <a:cubicBezTo>
                  <a:pt x="409088" y="6154880"/>
                  <a:pt x="408211" y="6153272"/>
                  <a:pt x="405948" y="6152085"/>
                </a:cubicBezTo>
                <a:close/>
                <a:moveTo>
                  <a:pt x="363745" y="6151794"/>
                </a:moveTo>
                <a:cubicBezTo>
                  <a:pt x="364581" y="6154916"/>
                  <a:pt x="365345" y="6157767"/>
                  <a:pt x="366112" y="6160632"/>
                </a:cubicBezTo>
                <a:cubicBezTo>
                  <a:pt x="367910" y="6159073"/>
                  <a:pt x="368578" y="6157143"/>
                  <a:pt x="368167" y="6155463"/>
                </a:cubicBezTo>
                <a:cubicBezTo>
                  <a:pt x="367755" y="6153783"/>
                  <a:pt x="366263" y="6152354"/>
                  <a:pt x="363745" y="6151794"/>
                </a:cubicBezTo>
                <a:close/>
                <a:moveTo>
                  <a:pt x="409891" y="6147001"/>
                </a:moveTo>
                <a:cubicBezTo>
                  <a:pt x="409477" y="6147089"/>
                  <a:pt x="409058" y="6147187"/>
                  <a:pt x="408645" y="6147276"/>
                </a:cubicBezTo>
                <a:cubicBezTo>
                  <a:pt x="408759" y="6148573"/>
                  <a:pt x="408881" y="6149862"/>
                  <a:pt x="408994" y="6151153"/>
                </a:cubicBezTo>
                <a:cubicBezTo>
                  <a:pt x="409511" y="6151022"/>
                  <a:pt x="410019" y="6150893"/>
                  <a:pt x="410533" y="6150755"/>
                </a:cubicBezTo>
                <a:cubicBezTo>
                  <a:pt x="410316" y="6149506"/>
                  <a:pt x="410108" y="6148256"/>
                  <a:pt x="409891" y="6147001"/>
                </a:cubicBezTo>
                <a:close/>
                <a:moveTo>
                  <a:pt x="383676" y="6135116"/>
                </a:moveTo>
                <a:cubicBezTo>
                  <a:pt x="383873" y="6136326"/>
                  <a:pt x="384067" y="6137530"/>
                  <a:pt x="384231" y="6138538"/>
                </a:cubicBezTo>
                <a:lnTo>
                  <a:pt x="384277" y="6138543"/>
                </a:lnTo>
                <a:lnTo>
                  <a:pt x="384808" y="6141563"/>
                </a:lnTo>
                <a:cubicBezTo>
                  <a:pt x="385814" y="6140633"/>
                  <a:pt x="386751" y="6139772"/>
                  <a:pt x="387688" y="6138904"/>
                </a:cubicBezTo>
                <a:lnTo>
                  <a:pt x="384277" y="6138543"/>
                </a:lnTo>
                <a:close/>
                <a:moveTo>
                  <a:pt x="388774" y="6131144"/>
                </a:moveTo>
                <a:cubicBezTo>
                  <a:pt x="389069" y="6131842"/>
                  <a:pt x="389147" y="6132416"/>
                  <a:pt x="389538" y="6132804"/>
                </a:cubicBezTo>
                <a:cubicBezTo>
                  <a:pt x="389817" y="6133086"/>
                  <a:pt x="390527" y="6133121"/>
                  <a:pt x="391214" y="6133306"/>
                </a:cubicBezTo>
                <a:cubicBezTo>
                  <a:pt x="391207" y="6132448"/>
                  <a:pt x="391204" y="6132019"/>
                  <a:pt x="390899" y="6131749"/>
                </a:cubicBezTo>
                <a:cubicBezTo>
                  <a:pt x="390596" y="6131478"/>
                  <a:pt x="389987" y="6131367"/>
                  <a:pt x="388774" y="6131144"/>
                </a:cubicBezTo>
                <a:close/>
                <a:moveTo>
                  <a:pt x="370441" y="6120269"/>
                </a:moveTo>
                <a:cubicBezTo>
                  <a:pt x="370086" y="6120408"/>
                  <a:pt x="369739" y="6120544"/>
                  <a:pt x="369383" y="6120683"/>
                </a:cubicBezTo>
                <a:cubicBezTo>
                  <a:pt x="370218" y="6122289"/>
                  <a:pt x="371051" y="6123895"/>
                  <a:pt x="371886" y="6125500"/>
                </a:cubicBezTo>
                <a:cubicBezTo>
                  <a:pt x="372309" y="6125336"/>
                  <a:pt x="372742" y="6125169"/>
                  <a:pt x="373165" y="6124998"/>
                </a:cubicBezTo>
                <a:cubicBezTo>
                  <a:pt x="372252" y="6123420"/>
                  <a:pt x="371352" y="6121840"/>
                  <a:pt x="370441" y="6120269"/>
                </a:cubicBezTo>
                <a:close/>
                <a:moveTo>
                  <a:pt x="379239" y="6119269"/>
                </a:moveTo>
                <a:cubicBezTo>
                  <a:pt x="378666" y="6120428"/>
                  <a:pt x="378579" y="6121439"/>
                  <a:pt x="378831" y="6122353"/>
                </a:cubicBezTo>
                <a:lnTo>
                  <a:pt x="380423" y="6124802"/>
                </a:lnTo>
                <a:lnTo>
                  <a:pt x="380404" y="6124844"/>
                </a:lnTo>
                <a:lnTo>
                  <a:pt x="380408" y="6124974"/>
                </a:lnTo>
                <a:lnTo>
                  <a:pt x="379056" y="6128056"/>
                </a:lnTo>
                <a:cubicBezTo>
                  <a:pt x="379091" y="6129075"/>
                  <a:pt x="379628" y="6130045"/>
                  <a:pt x="380681" y="6130961"/>
                </a:cubicBezTo>
                <a:lnTo>
                  <a:pt x="380408" y="6124974"/>
                </a:lnTo>
                <a:lnTo>
                  <a:pt x="380459" y="6124858"/>
                </a:lnTo>
                <a:lnTo>
                  <a:pt x="380423" y="6124802"/>
                </a:lnTo>
                <a:lnTo>
                  <a:pt x="381845" y="6121890"/>
                </a:lnTo>
                <a:cubicBezTo>
                  <a:pt x="381664" y="6120993"/>
                  <a:pt x="380808" y="6120152"/>
                  <a:pt x="379239" y="6119269"/>
                </a:cubicBezTo>
                <a:close/>
                <a:moveTo>
                  <a:pt x="399424" y="6105803"/>
                </a:moveTo>
                <a:cubicBezTo>
                  <a:pt x="399780" y="6107131"/>
                  <a:pt x="400030" y="6108066"/>
                  <a:pt x="400396" y="6109426"/>
                </a:cubicBezTo>
                <a:cubicBezTo>
                  <a:pt x="401766" y="6108239"/>
                  <a:pt x="402733" y="6107400"/>
                  <a:pt x="404042" y="6106258"/>
                </a:cubicBezTo>
                <a:cubicBezTo>
                  <a:pt x="402273" y="6106085"/>
                  <a:pt x="401040" y="6105959"/>
                  <a:pt x="399424" y="6105803"/>
                </a:cubicBezTo>
                <a:close/>
                <a:moveTo>
                  <a:pt x="365887" y="6096332"/>
                </a:moveTo>
                <a:cubicBezTo>
                  <a:pt x="365523" y="6096364"/>
                  <a:pt x="365161" y="6096396"/>
                  <a:pt x="364797" y="6096428"/>
                </a:cubicBezTo>
                <a:cubicBezTo>
                  <a:pt x="364392" y="6098764"/>
                  <a:pt x="363863" y="6101113"/>
                  <a:pt x="363604" y="6103440"/>
                </a:cubicBezTo>
                <a:cubicBezTo>
                  <a:pt x="363408" y="6105205"/>
                  <a:pt x="365179" y="6105551"/>
                  <a:pt x="367179" y="6105044"/>
                </a:cubicBezTo>
                <a:cubicBezTo>
                  <a:pt x="369181" y="6104544"/>
                  <a:pt x="369050" y="6103381"/>
                  <a:pt x="368578" y="6102332"/>
                </a:cubicBezTo>
                <a:cubicBezTo>
                  <a:pt x="367671" y="6100332"/>
                  <a:pt x="366784" y="6098334"/>
                  <a:pt x="365887" y="6096332"/>
                </a:cubicBezTo>
                <a:close/>
                <a:moveTo>
                  <a:pt x="370646" y="6094780"/>
                </a:moveTo>
                <a:cubicBezTo>
                  <a:pt x="370789" y="6096499"/>
                  <a:pt x="370911" y="6098223"/>
                  <a:pt x="371092" y="6099931"/>
                </a:cubicBezTo>
                <a:cubicBezTo>
                  <a:pt x="371287" y="6101766"/>
                  <a:pt x="371390" y="6103625"/>
                  <a:pt x="371862" y="6105386"/>
                </a:cubicBezTo>
                <a:cubicBezTo>
                  <a:pt x="372027" y="6106002"/>
                  <a:pt x="373192" y="6106343"/>
                  <a:pt x="374226" y="6107025"/>
                </a:cubicBezTo>
                <a:cubicBezTo>
                  <a:pt x="376013" y="6104538"/>
                  <a:pt x="376423" y="6101914"/>
                  <a:pt x="375733" y="6099692"/>
                </a:cubicBezTo>
                <a:cubicBezTo>
                  <a:pt x="375044" y="6097471"/>
                  <a:pt x="373255" y="6095653"/>
                  <a:pt x="370646" y="6094780"/>
                </a:cubicBezTo>
                <a:close/>
                <a:moveTo>
                  <a:pt x="958282" y="6090202"/>
                </a:moveTo>
                <a:cubicBezTo>
                  <a:pt x="957955" y="6090413"/>
                  <a:pt x="957631" y="6090624"/>
                  <a:pt x="957295" y="6090844"/>
                </a:cubicBezTo>
                <a:cubicBezTo>
                  <a:pt x="958629" y="6092055"/>
                  <a:pt x="959962" y="6093259"/>
                  <a:pt x="961801" y="6094928"/>
                </a:cubicBezTo>
                <a:cubicBezTo>
                  <a:pt x="961427" y="6092423"/>
                  <a:pt x="961092" y="6090654"/>
                  <a:pt x="958282" y="6090202"/>
                </a:cubicBezTo>
                <a:close/>
                <a:moveTo>
                  <a:pt x="387961" y="6084400"/>
                </a:moveTo>
                <a:cubicBezTo>
                  <a:pt x="387054" y="6086210"/>
                  <a:pt x="386375" y="6087561"/>
                  <a:pt x="385697" y="6088919"/>
                </a:cubicBezTo>
                <a:cubicBezTo>
                  <a:pt x="385983" y="6088958"/>
                  <a:pt x="386260" y="6089000"/>
                  <a:pt x="386547" y="6089039"/>
                </a:cubicBezTo>
                <a:cubicBezTo>
                  <a:pt x="387785" y="6088068"/>
                  <a:pt x="389032" y="6087089"/>
                  <a:pt x="390437" y="6085986"/>
                </a:cubicBezTo>
                <a:cubicBezTo>
                  <a:pt x="389641" y="6085473"/>
                  <a:pt x="389038" y="6085090"/>
                  <a:pt x="387961" y="6084400"/>
                </a:cubicBezTo>
                <a:close/>
                <a:moveTo>
                  <a:pt x="380591" y="6080335"/>
                </a:moveTo>
                <a:cubicBezTo>
                  <a:pt x="375313" y="6081815"/>
                  <a:pt x="374774" y="6082895"/>
                  <a:pt x="377699" y="6085763"/>
                </a:cubicBezTo>
                <a:cubicBezTo>
                  <a:pt x="378796" y="6084743"/>
                  <a:pt x="379882" y="6083719"/>
                  <a:pt x="381522" y="6082183"/>
                </a:cubicBezTo>
                <a:cubicBezTo>
                  <a:pt x="381299" y="6081743"/>
                  <a:pt x="380937" y="6081034"/>
                  <a:pt x="380591" y="6080335"/>
                </a:cubicBezTo>
                <a:close/>
                <a:moveTo>
                  <a:pt x="1299856" y="6078415"/>
                </a:moveTo>
                <a:cubicBezTo>
                  <a:pt x="1299561" y="6079045"/>
                  <a:pt x="1298992" y="6079735"/>
                  <a:pt x="1299033" y="6080322"/>
                </a:cubicBezTo>
                <a:cubicBezTo>
                  <a:pt x="1299092" y="6081159"/>
                  <a:pt x="1299594" y="6081946"/>
                  <a:pt x="1299929" y="6082755"/>
                </a:cubicBezTo>
                <a:cubicBezTo>
                  <a:pt x="1300224" y="6082091"/>
                  <a:pt x="1300771" y="6081430"/>
                  <a:pt x="1300734" y="6080805"/>
                </a:cubicBezTo>
                <a:cubicBezTo>
                  <a:pt x="1300692" y="6079980"/>
                  <a:pt x="1300169" y="6079218"/>
                  <a:pt x="1299856" y="6078415"/>
                </a:cubicBezTo>
                <a:close/>
                <a:moveTo>
                  <a:pt x="1346902" y="6077902"/>
                </a:moveTo>
                <a:cubicBezTo>
                  <a:pt x="1345513" y="6077227"/>
                  <a:pt x="1344068" y="6077785"/>
                  <a:pt x="1342417" y="6080939"/>
                </a:cubicBezTo>
                <a:cubicBezTo>
                  <a:pt x="1340219" y="6085146"/>
                  <a:pt x="1335535" y="6071230"/>
                  <a:pt x="1334363" y="6082598"/>
                </a:cubicBezTo>
                <a:cubicBezTo>
                  <a:pt x="1335477" y="6089312"/>
                  <a:pt x="1335769" y="6095995"/>
                  <a:pt x="1336312" y="6102648"/>
                </a:cubicBezTo>
                <a:cubicBezTo>
                  <a:pt x="1336756" y="6108082"/>
                  <a:pt x="1337517" y="6113500"/>
                  <a:pt x="1338328" y="6120706"/>
                </a:cubicBezTo>
                <a:cubicBezTo>
                  <a:pt x="1343014" y="6115742"/>
                  <a:pt x="1346047" y="6110107"/>
                  <a:pt x="1347982" y="6103723"/>
                </a:cubicBezTo>
                <a:cubicBezTo>
                  <a:pt x="1349919" y="6097343"/>
                  <a:pt x="1350758" y="6090215"/>
                  <a:pt x="1351057" y="6082271"/>
                </a:cubicBezTo>
                <a:cubicBezTo>
                  <a:pt x="1349626" y="6080487"/>
                  <a:pt x="1348292" y="6078577"/>
                  <a:pt x="1346902" y="6077902"/>
                </a:cubicBezTo>
                <a:close/>
                <a:moveTo>
                  <a:pt x="1321100" y="6068456"/>
                </a:moveTo>
                <a:cubicBezTo>
                  <a:pt x="1320497" y="6068457"/>
                  <a:pt x="1319915" y="6068495"/>
                  <a:pt x="1319315" y="6068495"/>
                </a:cubicBezTo>
                <a:cubicBezTo>
                  <a:pt x="1319466" y="6070920"/>
                  <a:pt x="1319617" y="6073344"/>
                  <a:pt x="1319769" y="6075769"/>
                </a:cubicBezTo>
                <a:cubicBezTo>
                  <a:pt x="1320381" y="6075602"/>
                  <a:pt x="1321531" y="6075484"/>
                  <a:pt x="1321522" y="6075312"/>
                </a:cubicBezTo>
                <a:cubicBezTo>
                  <a:pt x="1321481" y="6073059"/>
                  <a:pt x="1321259" y="6070748"/>
                  <a:pt x="1321100" y="6068456"/>
                </a:cubicBezTo>
                <a:close/>
                <a:moveTo>
                  <a:pt x="383380" y="6068374"/>
                </a:moveTo>
                <a:cubicBezTo>
                  <a:pt x="383178" y="6070591"/>
                  <a:pt x="383025" y="6072243"/>
                  <a:pt x="382880" y="6073886"/>
                </a:cubicBezTo>
                <a:cubicBezTo>
                  <a:pt x="383378" y="6073839"/>
                  <a:pt x="383875" y="6073793"/>
                  <a:pt x="384373" y="6073747"/>
                </a:cubicBezTo>
                <a:cubicBezTo>
                  <a:pt x="384560" y="6072899"/>
                  <a:pt x="385216" y="6071980"/>
                  <a:pt x="385371" y="6071060"/>
                </a:cubicBezTo>
                <a:cubicBezTo>
                  <a:pt x="385527" y="6070141"/>
                  <a:pt x="385186" y="6069222"/>
                  <a:pt x="383380" y="6068374"/>
                </a:cubicBezTo>
                <a:close/>
                <a:moveTo>
                  <a:pt x="361164" y="6057806"/>
                </a:moveTo>
                <a:cubicBezTo>
                  <a:pt x="360981" y="6059307"/>
                  <a:pt x="360806" y="6060791"/>
                  <a:pt x="360566" y="6062873"/>
                </a:cubicBezTo>
                <a:cubicBezTo>
                  <a:pt x="362783" y="6061785"/>
                  <a:pt x="364857" y="6061316"/>
                  <a:pt x="364864" y="6059551"/>
                </a:cubicBezTo>
                <a:cubicBezTo>
                  <a:pt x="364864" y="6058251"/>
                  <a:pt x="364349" y="6057040"/>
                  <a:pt x="361164" y="6057806"/>
                </a:cubicBezTo>
                <a:close/>
                <a:moveTo>
                  <a:pt x="392041" y="6055521"/>
                </a:moveTo>
                <a:cubicBezTo>
                  <a:pt x="391716" y="6055622"/>
                  <a:pt x="391394" y="6055723"/>
                  <a:pt x="391069" y="6055824"/>
                </a:cubicBezTo>
                <a:cubicBezTo>
                  <a:pt x="391318" y="6056513"/>
                  <a:pt x="391567" y="6057208"/>
                  <a:pt x="391807" y="6057899"/>
                </a:cubicBezTo>
                <a:cubicBezTo>
                  <a:pt x="392141" y="6057795"/>
                  <a:pt x="392474" y="6057691"/>
                  <a:pt x="392797" y="6057590"/>
                </a:cubicBezTo>
                <a:cubicBezTo>
                  <a:pt x="392548" y="6056902"/>
                  <a:pt x="392291" y="6056216"/>
                  <a:pt x="392041" y="6055521"/>
                </a:cubicBezTo>
                <a:close/>
                <a:moveTo>
                  <a:pt x="369447" y="6050999"/>
                </a:moveTo>
                <a:cubicBezTo>
                  <a:pt x="368846" y="6052801"/>
                  <a:pt x="368389" y="6054150"/>
                  <a:pt x="368002" y="6055321"/>
                </a:cubicBezTo>
                <a:cubicBezTo>
                  <a:pt x="369635" y="6055471"/>
                  <a:pt x="371195" y="6055619"/>
                  <a:pt x="373376" y="6055826"/>
                </a:cubicBezTo>
                <a:cubicBezTo>
                  <a:pt x="371771" y="6057294"/>
                  <a:pt x="370817" y="6058174"/>
                  <a:pt x="370057" y="6058864"/>
                </a:cubicBezTo>
                <a:cubicBezTo>
                  <a:pt x="371837" y="6060949"/>
                  <a:pt x="373447" y="6062833"/>
                  <a:pt x="375443" y="6065165"/>
                </a:cubicBezTo>
                <a:cubicBezTo>
                  <a:pt x="378896" y="6063659"/>
                  <a:pt x="382464" y="6062101"/>
                  <a:pt x="385108" y="6060942"/>
                </a:cubicBezTo>
                <a:cubicBezTo>
                  <a:pt x="385756" y="6058918"/>
                  <a:pt x="386147" y="6057478"/>
                  <a:pt x="386699" y="6056052"/>
                </a:cubicBezTo>
                <a:cubicBezTo>
                  <a:pt x="387022" y="6055218"/>
                  <a:pt x="387144" y="6054510"/>
                  <a:pt x="386831" y="6054008"/>
                </a:cubicBezTo>
                <a:cubicBezTo>
                  <a:pt x="386518" y="6053505"/>
                  <a:pt x="385772" y="6053208"/>
                  <a:pt x="384361" y="6053195"/>
                </a:cubicBezTo>
                <a:cubicBezTo>
                  <a:pt x="383451" y="6054919"/>
                  <a:pt x="382614" y="6056515"/>
                  <a:pt x="381727" y="6058197"/>
                </a:cubicBezTo>
                <a:cubicBezTo>
                  <a:pt x="376947" y="6058005"/>
                  <a:pt x="378352" y="6054608"/>
                  <a:pt x="376652" y="6052865"/>
                </a:cubicBezTo>
                <a:cubicBezTo>
                  <a:pt x="376369" y="6053986"/>
                  <a:pt x="376128" y="6054914"/>
                  <a:pt x="375890" y="6055849"/>
                </a:cubicBezTo>
                <a:cubicBezTo>
                  <a:pt x="375559" y="6055923"/>
                  <a:pt x="375228" y="6055997"/>
                  <a:pt x="374906" y="6056062"/>
                </a:cubicBezTo>
                <a:cubicBezTo>
                  <a:pt x="373221" y="6054496"/>
                  <a:pt x="371527" y="6052932"/>
                  <a:pt x="369447" y="6050999"/>
                </a:cubicBezTo>
                <a:close/>
                <a:moveTo>
                  <a:pt x="356944" y="6047287"/>
                </a:moveTo>
                <a:lnTo>
                  <a:pt x="356998" y="6047492"/>
                </a:lnTo>
                <a:lnTo>
                  <a:pt x="356910" y="6047846"/>
                </a:lnTo>
                <a:close/>
                <a:moveTo>
                  <a:pt x="388513" y="6018555"/>
                </a:moveTo>
                <a:cubicBezTo>
                  <a:pt x="387702" y="6018627"/>
                  <a:pt x="386894" y="6018663"/>
                  <a:pt x="386099" y="6018795"/>
                </a:cubicBezTo>
                <a:cubicBezTo>
                  <a:pt x="386009" y="6018812"/>
                  <a:pt x="385960" y="6019384"/>
                  <a:pt x="385884" y="6019695"/>
                </a:cubicBezTo>
                <a:cubicBezTo>
                  <a:pt x="386715" y="6019625"/>
                  <a:pt x="387543" y="6019541"/>
                  <a:pt x="388383" y="6019461"/>
                </a:cubicBezTo>
                <a:cubicBezTo>
                  <a:pt x="388429" y="6019158"/>
                  <a:pt x="388465" y="6018858"/>
                  <a:pt x="388513" y="6018555"/>
                </a:cubicBezTo>
                <a:close/>
                <a:moveTo>
                  <a:pt x="1297352" y="6018338"/>
                </a:moveTo>
                <a:cubicBezTo>
                  <a:pt x="1297545" y="6022016"/>
                  <a:pt x="1296324" y="6025590"/>
                  <a:pt x="1295877" y="6028869"/>
                </a:cubicBezTo>
                <a:cubicBezTo>
                  <a:pt x="1295429" y="6032148"/>
                  <a:pt x="1295755" y="6035133"/>
                  <a:pt x="1299050" y="6037632"/>
                </a:cubicBezTo>
                <a:cubicBezTo>
                  <a:pt x="1302933" y="6040573"/>
                  <a:pt x="1305727" y="6036399"/>
                  <a:pt x="1306395" y="6030464"/>
                </a:cubicBezTo>
                <a:cubicBezTo>
                  <a:pt x="1307430" y="6020961"/>
                  <a:pt x="1303160" y="6019612"/>
                  <a:pt x="1297352" y="6018338"/>
                </a:cubicBezTo>
                <a:close/>
                <a:moveTo>
                  <a:pt x="381075" y="6014915"/>
                </a:moveTo>
                <a:cubicBezTo>
                  <a:pt x="377052" y="6014854"/>
                  <a:pt x="376226" y="6015183"/>
                  <a:pt x="376857" y="6017141"/>
                </a:cubicBezTo>
                <a:cubicBezTo>
                  <a:pt x="378008" y="6020723"/>
                  <a:pt x="372783" y="6023510"/>
                  <a:pt x="372667" y="6026844"/>
                </a:cubicBezTo>
                <a:cubicBezTo>
                  <a:pt x="372667" y="6026924"/>
                  <a:pt x="371719" y="6027033"/>
                  <a:pt x="371342" y="6027257"/>
                </a:cubicBezTo>
                <a:cubicBezTo>
                  <a:pt x="370756" y="6027603"/>
                  <a:pt x="370090" y="6028014"/>
                  <a:pt x="369779" y="6028475"/>
                </a:cubicBezTo>
                <a:cubicBezTo>
                  <a:pt x="368641" y="6030181"/>
                  <a:pt x="367639" y="6031915"/>
                  <a:pt x="366522" y="6033731"/>
                </a:cubicBezTo>
                <a:cubicBezTo>
                  <a:pt x="366926" y="6034733"/>
                  <a:pt x="367454" y="6036022"/>
                  <a:pt x="367960" y="6037243"/>
                </a:cubicBezTo>
                <a:cubicBezTo>
                  <a:pt x="369937" y="6036133"/>
                  <a:pt x="371988" y="6034981"/>
                  <a:pt x="374787" y="6033411"/>
                </a:cubicBezTo>
                <a:cubicBezTo>
                  <a:pt x="374631" y="6036080"/>
                  <a:pt x="374693" y="6038053"/>
                  <a:pt x="374303" y="6040051"/>
                </a:cubicBezTo>
                <a:cubicBezTo>
                  <a:pt x="374192" y="6040626"/>
                  <a:pt x="372874" y="6041581"/>
                  <a:pt x="371986" y="6041797"/>
                </a:cubicBezTo>
                <a:cubicBezTo>
                  <a:pt x="369521" y="6042393"/>
                  <a:pt x="369166" y="6043330"/>
                  <a:pt x="369515" y="6044869"/>
                </a:cubicBezTo>
                <a:cubicBezTo>
                  <a:pt x="372894" y="6042882"/>
                  <a:pt x="372894" y="6042882"/>
                  <a:pt x="376361" y="6043884"/>
                </a:cubicBezTo>
                <a:cubicBezTo>
                  <a:pt x="376073" y="6046139"/>
                  <a:pt x="374914" y="6048678"/>
                  <a:pt x="377455" y="6050508"/>
                </a:cubicBezTo>
                <a:cubicBezTo>
                  <a:pt x="379557" y="6049902"/>
                  <a:pt x="381527" y="6047777"/>
                  <a:pt x="383790" y="6049239"/>
                </a:cubicBezTo>
                <a:cubicBezTo>
                  <a:pt x="386010" y="6048049"/>
                  <a:pt x="388807" y="6047104"/>
                  <a:pt x="390294" y="6045594"/>
                </a:cubicBezTo>
                <a:cubicBezTo>
                  <a:pt x="391763" y="6044097"/>
                  <a:pt x="391920" y="6042023"/>
                  <a:pt x="392644" y="6040203"/>
                </a:cubicBezTo>
                <a:cubicBezTo>
                  <a:pt x="392872" y="6040338"/>
                  <a:pt x="393110" y="6040478"/>
                  <a:pt x="393338" y="6040613"/>
                </a:cubicBezTo>
                <a:cubicBezTo>
                  <a:pt x="394291" y="6039965"/>
                  <a:pt x="395254" y="6039315"/>
                  <a:pt x="396208" y="6038668"/>
                </a:cubicBezTo>
                <a:cubicBezTo>
                  <a:pt x="395190" y="6037888"/>
                  <a:pt x="394184" y="6037105"/>
                  <a:pt x="392844" y="6036071"/>
                </a:cubicBezTo>
                <a:cubicBezTo>
                  <a:pt x="392159" y="6037554"/>
                  <a:pt x="391794" y="6038341"/>
                  <a:pt x="391498" y="6038979"/>
                </a:cubicBezTo>
                <a:cubicBezTo>
                  <a:pt x="389069" y="6039630"/>
                  <a:pt x="387005" y="6040183"/>
                  <a:pt x="384548" y="6040841"/>
                </a:cubicBezTo>
                <a:cubicBezTo>
                  <a:pt x="385247" y="6041670"/>
                  <a:pt x="385786" y="6042295"/>
                  <a:pt x="386306" y="6042925"/>
                </a:cubicBezTo>
                <a:cubicBezTo>
                  <a:pt x="386831" y="6043575"/>
                  <a:pt x="387346" y="6044229"/>
                  <a:pt x="387863" y="6044889"/>
                </a:cubicBezTo>
                <a:cubicBezTo>
                  <a:pt x="382737" y="6043366"/>
                  <a:pt x="380940" y="6040828"/>
                  <a:pt x="382405" y="6038323"/>
                </a:cubicBezTo>
                <a:cubicBezTo>
                  <a:pt x="385192" y="6038687"/>
                  <a:pt x="390094" y="6036953"/>
                  <a:pt x="390058" y="6035431"/>
                </a:cubicBezTo>
                <a:cubicBezTo>
                  <a:pt x="388952" y="6035502"/>
                  <a:pt x="387804" y="6035585"/>
                  <a:pt x="386529" y="6035665"/>
                </a:cubicBezTo>
                <a:cubicBezTo>
                  <a:pt x="388410" y="6032613"/>
                  <a:pt x="389443" y="6032184"/>
                  <a:pt x="391307" y="6033470"/>
                </a:cubicBezTo>
                <a:lnTo>
                  <a:pt x="396203" y="6033066"/>
                </a:lnTo>
                <a:lnTo>
                  <a:pt x="396171" y="6033140"/>
                </a:lnTo>
                <a:cubicBezTo>
                  <a:pt x="397050" y="6033049"/>
                  <a:pt x="398333" y="6032916"/>
                  <a:pt x="399801" y="6032769"/>
                </a:cubicBezTo>
                <a:lnTo>
                  <a:pt x="396203" y="6033066"/>
                </a:lnTo>
                <a:lnTo>
                  <a:pt x="399382" y="6025732"/>
                </a:lnTo>
                <a:cubicBezTo>
                  <a:pt x="400089" y="6026936"/>
                  <a:pt x="400576" y="6027764"/>
                  <a:pt x="401063" y="6028591"/>
                </a:cubicBezTo>
                <a:cubicBezTo>
                  <a:pt x="401066" y="6027335"/>
                  <a:pt x="401713" y="6025862"/>
                  <a:pt x="401708" y="6024624"/>
                </a:cubicBezTo>
                <a:cubicBezTo>
                  <a:pt x="401703" y="6023385"/>
                  <a:pt x="401045" y="6022379"/>
                  <a:pt x="398441" y="6022057"/>
                </a:cubicBezTo>
                <a:cubicBezTo>
                  <a:pt x="397349" y="6024092"/>
                  <a:pt x="396378" y="6025898"/>
                  <a:pt x="395242" y="6028003"/>
                </a:cubicBezTo>
                <a:cubicBezTo>
                  <a:pt x="393488" y="6026934"/>
                  <a:pt x="392220" y="6026170"/>
                  <a:pt x="390712" y="6025254"/>
                </a:cubicBezTo>
                <a:cubicBezTo>
                  <a:pt x="392098" y="6024403"/>
                  <a:pt x="393129" y="6023771"/>
                  <a:pt x="394043" y="6023214"/>
                </a:cubicBezTo>
                <a:cubicBezTo>
                  <a:pt x="393941" y="6021209"/>
                  <a:pt x="393847" y="6019390"/>
                  <a:pt x="393755" y="6017658"/>
                </a:cubicBezTo>
                <a:cubicBezTo>
                  <a:pt x="390750" y="6018464"/>
                  <a:pt x="392499" y="6020666"/>
                  <a:pt x="389916" y="6021852"/>
                </a:cubicBezTo>
                <a:cubicBezTo>
                  <a:pt x="388572" y="6022466"/>
                  <a:pt x="388129" y="6024384"/>
                  <a:pt x="387275" y="6025717"/>
                </a:cubicBezTo>
                <a:cubicBezTo>
                  <a:pt x="386780" y="6025777"/>
                  <a:pt x="386284" y="6025830"/>
                  <a:pt x="385790" y="6025889"/>
                </a:cubicBezTo>
                <a:cubicBezTo>
                  <a:pt x="384967" y="6024441"/>
                  <a:pt x="383294" y="6023031"/>
                  <a:pt x="383540" y="6021529"/>
                </a:cubicBezTo>
                <a:cubicBezTo>
                  <a:pt x="383865" y="6019539"/>
                  <a:pt x="382686" y="6018708"/>
                  <a:pt x="380859" y="6017005"/>
                </a:cubicBezTo>
                <a:cubicBezTo>
                  <a:pt x="380304" y="6018381"/>
                  <a:pt x="379987" y="6019141"/>
                  <a:pt x="379650" y="6019950"/>
                </a:cubicBezTo>
                <a:cubicBezTo>
                  <a:pt x="377059" y="6017973"/>
                  <a:pt x="379922" y="6016480"/>
                  <a:pt x="381075" y="6014915"/>
                </a:cubicBezTo>
                <a:close/>
                <a:moveTo>
                  <a:pt x="1315304" y="6011155"/>
                </a:moveTo>
                <a:cubicBezTo>
                  <a:pt x="1316467" y="6027303"/>
                  <a:pt x="1325255" y="6033916"/>
                  <a:pt x="1330596" y="6049008"/>
                </a:cubicBezTo>
                <a:cubicBezTo>
                  <a:pt x="1332895" y="6042039"/>
                  <a:pt x="1334101" y="6038333"/>
                  <a:pt x="1335495" y="6034101"/>
                </a:cubicBezTo>
                <a:cubicBezTo>
                  <a:pt x="1331187" y="6031552"/>
                  <a:pt x="1327081" y="6030521"/>
                  <a:pt x="1326899" y="6028769"/>
                </a:cubicBezTo>
                <a:cubicBezTo>
                  <a:pt x="1325764" y="6017289"/>
                  <a:pt x="1319038" y="6017215"/>
                  <a:pt x="1315304" y="6011155"/>
                </a:cubicBezTo>
                <a:close/>
                <a:moveTo>
                  <a:pt x="1271302" y="6009069"/>
                </a:moveTo>
                <a:cubicBezTo>
                  <a:pt x="1271073" y="6009377"/>
                  <a:pt x="1270863" y="6009694"/>
                  <a:pt x="1270632" y="6010004"/>
                </a:cubicBezTo>
                <a:cubicBezTo>
                  <a:pt x="1271054" y="6010464"/>
                  <a:pt x="1271457" y="6010883"/>
                  <a:pt x="1271879" y="6011344"/>
                </a:cubicBezTo>
                <a:cubicBezTo>
                  <a:pt x="1271955" y="6010888"/>
                  <a:pt x="1272164" y="6010301"/>
                  <a:pt x="1272064" y="6009968"/>
                </a:cubicBezTo>
                <a:cubicBezTo>
                  <a:pt x="1271950" y="6009558"/>
                  <a:pt x="1271552" y="6009345"/>
                  <a:pt x="1271302" y="6009069"/>
                </a:cubicBezTo>
                <a:close/>
                <a:moveTo>
                  <a:pt x="383774" y="5995756"/>
                </a:moveTo>
                <a:cubicBezTo>
                  <a:pt x="376242" y="5999022"/>
                  <a:pt x="377185" y="6003016"/>
                  <a:pt x="378709" y="6006992"/>
                </a:cubicBezTo>
                <a:cubicBezTo>
                  <a:pt x="379028" y="6007828"/>
                  <a:pt x="379849" y="6008515"/>
                  <a:pt x="380490" y="6009243"/>
                </a:cubicBezTo>
                <a:cubicBezTo>
                  <a:pt x="381752" y="6010698"/>
                  <a:pt x="382902" y="6012219"/>
                  <a:pt x="384365" y="6013548"/>
                </a:cubicBezTo>
                <a:cubicBezTo>
                  <a:pt x="385038" y="6014158"/>
                  <a:pt x="386348" y="6014366"/>
                  <a:pt x="387377" y="6014758"/>
                </a:cubicBezTo>
                <a:cubicBezTo>
                  <a:pt x="387682" y="6014546"/>
                  <a:pt x="387986" y="6014334"/>
                  <a:pt x="388280" y="6014124"/>
                </a:cubicBezTo>
                <a:cubicBezTo>
                  <a:pt x="387458" y="6011013"/>
                  <a:pt x="385056" y="6008194"/>
                  <a:pt x="387129" y="6004504"/>
                </a:cubicBezTo>
                <a:cubicBezTo>
                  <a:pt x="387956" y="6005131"/>
                  <a:pt x="388131" y="6005911"/>
                  <a:pt x="388370" y="6006682"/>
                </a:cubicBezTo>
                <a:cubicBezTo>
                  <a:pt x="388637" y="6007555"/>
                  <a:pt x="388789" y="6008486"/>
                  <a:pt x="389295" y="6009265"/>
                </a:cubicBezTo>
                <a:cubicBezTo>
                  <a:pt x="390191" y="6010665"/>
                  <a:pt x="391314" y="6011961"/>
                  <a:pt x="392687" y="6013749"/>
                </a:cubicBezTo>
                <a:lnTo>
                  <a:pt x="397910" y="6015638"/>
                </a:lnTo>
                <a:lnTo>
                  <a:pt x="397920" y="6015672"/>
                </a:lnTo>
                <a:lnTo>
                  <a:pt x="397928" y="6015663"/>
                </a:lnTo>
                <a:lnTo>
                  <a:pt x="399169" y="6020294"/>
                </a:lnTo>
                <a:cubicBezTo>
                  <a:pt x="400215" y="6018828"/>
                  <a:pt x="400739" y="6018094"/>
                  <a:pt x="400780" y="6017311"/>
                </a:cubicBezTo>
                <a:cubicBezTo>
                  <a:pt x="400822" y="6016529"/>
                  <a:pt x="400381" y="6015698"/>
                  <a:pt x="399500" y="6014036"/>
                </a:cubicBezTo>
                <a:lnTo>
                  <a:pt x="397928" y="6015663"/>
                </a:lnTo>
                <a:lnTo>
                  <a:pt x="397922" y="6015642"/>
                </a:lnTo>
                <a:lnTo>
                  <a:pt x="397910" y="6015638"/>
                </a:lnTo>
                <a:lnTo>
                  <a:pt x="395244" y="6005682"/>
                </a:lnTo>
                <a:cubicBezTo>
                  <a:pt x="394898" y="6005739"/>
                  <a:pt x="394551" y="6005795"/>
                  <a:pt x="394204" y="6005852"/>
                </a:cubicBezTo>
                <a:cubicBezTo>
                  <a:pt x="393717" y="6006527"/>
                  <a:pt x="393238" y="6007200"/>
                  <a:pt x="392246" y="6008576"/>
                </a:cubicBezTo>
                <a:cubicBezTo>
                  <a:pt x="391411" y="6007043"/>
                  <a:pt x="390074" y="6005470"/>
                  <a:pt x="390475" y="6005181"/>
                </a:cubicBezTo>
                <a:cubicBezTo>
                  <a:pt x="393082" y="6003329"/>
                  <a:pt x="390340" y="6002097"/>
                  <a:pt x="391021" y="6000557"/>
                </a:cubicBezTo>
                <a:cubicBezTo>
                  <a:pt x="391040" y="6000508"/>
                  <a:pt x="390566" y="6000403"/>
                  <a:pt x="390368" y="6000340"/>
                </a:cubicBezTo>
                <a:cubicBezTo>
                  <a:pt x="389811" y="6001077"/>
                  <a:pt x="389253" y="6001807"/>
                  <a:pt x="388561" y="6002718"/>
                </a:cubicBezTo>
                <a:cubicBezTo>
                  <a:pt x="384615" y="6001236"/>
                  <a:pt x="384323" y="5998323"/>
                  <a:pt x="383774" y="5995756"/>
                </a:cubicBezTo>
                <a:close/>
                <a:moveTo>
                  <a:pt x="387229" y="5994336"/>
                </a:moveTo>
                <a:cubicBezTo>
                  <a:pt x="386843" y="5995863"/>
                  <a:pt x="386584" y="5996846"/>
                  <a:pt x="386336" y="5997827"/>
                </a:cubicBezTo>
                <a:cubicBezTo>
                  <a:pt x="386871" y="5997800"/>
                  <a:pt x="387418" y="5997777"/>
                  <a:pt x="387954" y="5997749"/>
                </a:cubicBezTo>
                <a:cubicBezTo>
                  <a:pt x="388383" y="5997214"/>
                  <a:pt x="388855" y="5996673"/>
                  <a:pt x="388893" y="5996111"/>
                </a:cubicBezTo>
                <a:cubicBezTo>
                  <a:pt x="388930" y="5995548"/>
                  <a:pt x="388534" y="5994963"/>
                  <a:pt x="387229" y="5994336"/>
                </a:cubicBezTo>
                <a:close/>
                <a:moveTo>
                  <a:pt x="1291042" y="5991712"/>
                </a:moveTo>
                <a:cubicBezTo>
                  <a:pt x="1287302" y="5999700"/>
                  <a:pt x="1285432" y="6003694"/>
                  <a:pt x="1285143" y="6006902"/>
                </a:cubicBezTo>
                <a:cubicBezTo>
                  <a:pt x="1284854" y="6010111"/>
                  <a:pt x="1286144" y="6012535"/>
                  <a:pt x="1288725" y="6017385"/>
                </a:cubicBezTo>
                <a:cubicBezTo>
                  <a:pt x="1290393" y="6008572"/>
                  <a:pt x="1291882" y="6000794"/>
                  <a:pt x="1293371" y="5993018"/>
                </a:cubicBezTo>
                <a:cubicBezTo>
                  <a:pt x="1292593" y="5992594"/>
                  <a:pt x="1291819" y="5992137"/>
                  <a:pt x="1291042" y="5991712"/>
                </a:cubicBezTo>
                <a:close/>
                <a:moveTo>
                  <a:pt x="379085" y="5986546"/>
                </a:moveTo>
                <a:cubicBezTo>
                  <a:pt x="379032" y="5987895"/>
                  <a:pt x="377809" y="5989798"/>
                  <a:pt x="381051" y="5989800"/>
                </a:cubicBezTo>
                <a:lnTo>
                  <a:pt x="378512" y="5987478"/>
                </a:lnTo>
                <a:close/>
                <a:moveTo>
                  <a:pt x="896474" y="5977606"/>
                </a:moveTo>
                <a:cubicBezTo>
                  <a:pt x="896021" y="5977858"/>
                  <a:pt x="895580" y="5978114"/>
                  <a:pt x="895127" y="5978366"/>
                </a:cubicBezTo>
                <a:cubicBezTo>
                  <a:pt x="896304" y="5979786"/>
                  <a:pt x="897470" y="5981201"/>
                  <a:pt x="898647" y="5982620"/>
                </a:cubicBezTo>
                <a:cubicBezTo>
                  <a:pt x="899096" y="5982391"/>
                  <a:pt x="899543" y="5982155"/>
                  <a:pt x="899991" y="5981926"/>
                </a:cubicBezTo>
                <a:cubicBezTo>
                  <a:pt x="898828" y="5980481"/>
                  <a:pt x="897647" y="5979041"/>
                  <a:pt x="896474" y="5977606"/>
                </a:cubicBezTo>
                <a:close/>
                <a:moveTo>
                  <a:pt x="885995" y="5976371"/>
                </a:moveTo>
                <a:cubicBezTo>
                  <a:pt x="885559" y="5976531"/>
                  <a:pt x="885116" y="5976701"/>
                  <a:pt x="884681" y="5976861"/>
                </a:cubicBezTo>
                <a:cubicBezTo>
                  <a:pt x="885059" y="5977674"/>
                  <a:pt x="885434" y="5978481"/>
                  <a:pt x="885811" y="5979294"/>
                </a:cubicBezTo>
                <a:cubicBezTo>
                  <a:pt x="886246" y="5979134"/>
                  <a:pt x="886680" y="5978967"/>
                  <a:pt x="887105" y="5978810"/>
                </a:cubicBezTo>
                <a:cubicBezTo>
                  <a:pt x="886738" y="5977994"/>
                  <a:pt x="886362" y="5977187"/>
                  <a:pt x="885995" y="5976371"/>
                </a:cubicBezTo>
                <a:close/>
                <a:moveTo>
                  <a:pt x="759128" y="5967525"/>
                </a:moveTo>
                <a:cubicBezTo>
                  <a:pt x="757894" y="5967718"/>
                  <a:pt x="756700" y="5967908"/>
                  <a:pt x="755250" y="5968129"/>
                </a:cubicBezTo>
                <a:cubicBezTo>
                  <a:pt x="756978" y="5971048"/>
                  <a:pt x="758736" y="5973764"/>
                  <a:pt x="760207" y="5976586"/>
                </a:cubicBezTo>
                <a:cubicBezTo>
                  <a:pt x="760980" y="5978091"/>
                  <a:pt x="762431" y="5978109"/>
                  <a:pt x="765172" y="5977512"/>
                </a:cubicBezTo>
                <a:cubicBezTo>
                  <a:pt x="763076" y="5974052"/>
                  <a:pt x="761089" y="5970760"/>
                  <a:pt x="759128" y="5967525"/>
                </a:cubicBezTo>
                <a:close/>
                <a:moveTo>
                  <a:pt x="889916" y="5961972"/>
                </a:moveTo>
                <a:cubicBezTo>
                  <a:pt x="889633" y="5962149"/>
                  <a:pt x="889364" y="5962330"/>
                  <a:pt x="889081" y="5962507"/>
                </a:cubicBezTo>
                <a:cubicBezTo>
                  <a:pt x="889979" y="5963559"/>
                  <a:pt x="890878" y="5964610"/>
                  <a:pt x="891767" y="5965664"/>
                </a:cubicBezTo>
                <a:cubicBezTo>
                  <a:pt x="891979" y="5965549"/>
                  <a:pt x="892193" y="5965434"/>
                  <a:pt x="892406" y="5965318"/>
                </a:cubicBezTo>
                <a:cubicBezTo>
                  <a:pt x="891585" y="5964196"/>
                  <a:pt x="890745" y="5963085"/>
                  <a:pt x="889916" y="5961972"/>
                </a:cubicBezTo>
                <a:close/>
                <a:moveTo>
                  <a:pt x="482699" y="5952517"/>
                </a:moveTo>
                <a:cubicBezTo>
                  <a:pt x="481664" y="5954363"/>
                  <a:pt x="480632" y="5956222"/>
                  <a:pt x="479401" y="5958410"/>
                </a:cubicBezTo>
                <a:cubicBezTo>
                  <a:pt x="478304" y="5957571"/>
                  <a:pt x="477732" y="5957137"/>
                  <a:pt x="477159" y="5956703"/>
                </a:cubicBezTo>
                <a:cubicBezTo>
                  <a:pt x="477537" y="5958554"/>
                  <a:pt x="478035" y="5960372"/>
                  <a:pt x="481230" y="5960475"/>
                </a:cubicBezTo>
                <a:cubicBezTo>
                  <a:pt x="481964" y="5959211"/>
                  <a:pt x="482620" y="5958092"/>
                  <a:pt x="483438" y="5956697"/>
                </a:cubicBezTo>
                <a:cubicBezTo>
                  <a:pt x="484209" y="5957434"/>
                  <a:pt x="484709" y="5957910"/>
                  <a:pt x="485522" y="5958686"/>
                </a:cubicBezTo>
                <a:cubicBezTo>
                  <a:pt x="485378" y="5957382"/>
                  <a:pt x="485956" y="5955927"/>
                  <a:pt x="485929" y="5954756"/>
                </a:cubicBezTo>
                <a:cubicBezTo>
                  <a:pt x="485900" y="5953584"/>
                  <a:pt x="485266" y="5952694"/>
                  <a:pt x="482699" y="5952517"/>
                </a:cubicBezTo>
                <a:close/>
                <a:moveTo>
                  <a:pt x="427722" y="5949611"/>
                </a:moveTo>
                <a:cubicBezTo>
                  <a:pt x="429133" y="5952848"/>
                  <a:pt x="436301" y="5954853"/>
                  <a:pt x="442014" y="5953606"/>
                </a:cubicBezTo>
                <a:cubicBezTo>
                  <a:pt x="441356" y="5952425"/>
                  <a:pt x="440697" y="5951230"/>
                  <a:pt x="439974" y="5949921"/>
                </a:cubicBezTo>
                <a:cubicBezTo>
                  <a:pt x="435811" y="5949817"/>
                  <a:pt x="431767" y="5949710"/>
                  <a:pt x="427722" y="5949611"/>
                </a:cubicBezTo>
                <a:close/>
                <a:moveTo>
                  <a:pt x="477297" y="5948253"/>
                </a:moveTo>
                <a:cubicBezTo>
                  <a:pt x="476044" y="5949771"/>
                  <a:pt x="474783" y="5951293"/>
                  <a:pt x="473534" y="5952818"/>
                </a:cubicBezTo>
                <a:cubicBezTo>
                  <a:pt x="473247" y="5952778"/>
                  <a:pt x="472972" y="5952743"/>
                  <a:pt x="472685" y="5952704"/>
                </a:cubicBezTo>
                <a:cubicBezTo>
                  <a:pt x="472822" y="5953967"/>
                  <a:pt x="472958" y="5955229"/>
                  <a:pt x="473135" y="5956837"/>
                </a:cubicBezTo>
                <a:cubicBezTo>
                  <a:pt x="475304" y="5955494"/>
                  <a:pt x="476764" y="5954595"/>
                  <a:pt x="478130" y="5953749"/>
                </a:cubicBezTo>
                <a:cubicBezTo>
                  <a:pt x="478120" y="5951886"/>
                  <a:pt x="478097" y="5950136"/>
                  <a:pt x="478076" y="5948385"/>
                </a:cubicBezTo>
                <a:cubicBezTo>
                  <a:pt x="477818" y="5948338"/>
                  <a:pt x="477563" y="5948298"/>
                  <a:pt x="477297" y="5948253"/>
                </a:cubicBezTo>
                <a:close/>
                <a:moveTo>
                  <a:pt x="464219" y="5945340"/>
                </a:moveTo>
                <a:cubicBezTo>
                  <a:pt x="460998" y="5946051"/>
                  <a:pt x="460956" y="5946055"/>
                  <a:pt x="460837" y="5947314"/>
                </a:cubicBezTo>
                <a:cubicBezTo>
                  <a:pt x="460642" y="5949319"/>
                  <a:pt x="460498" y="5951324"/>
                  <a:pt x="460295" y="5953774"/>
                </a:cubicBezTo>
                <a:cubicBezTo>
                  <a:pt x="463541" y="5953202"/>
                  <a:pt x="464637" y="5956298"/>
                  <a:pt x="468380" y="5955549"/>
                </a:cubicBezTo>
                <a:cubicBezTo>
                  <a:pt x="468172" y="5953899"/>
                  <a:pt x="468176" y="5952533"/>
                  <a:pt x="467790" y="5951287"/>
                </a:cubicBezTo>
                <a:cubicBezTo>
                  <a:pt x="467430" y="5950105"/>
                  <a:pt x="466668" y="5949040"/>
                  <a:pt x="465834" y="5947441"/>
                </a:cubicBezTo>
                <a:cubicBezTo>
                  <a:pt x="464770" y="5948866"/>
                  <a:pt x="464280" y="5949527"/>
                  <a:pt x="463797" y="5950186"/>
                </a:cubicBezTo>
                <a:cubicBezTo>
                  <a:pt x="463346" y="5950169"/>
                  <a:pt x="462904" y="5950150"/>
                  <a:pt x="462455" y="5950139"/>
                </a:cubicBezTo>
                <a:cubicBezTo>
                  <a:pt x="463052" y="5948520"/>
                  <a:pt x="463642" y="5946911"/>
                  <a:pt x="464219" y="5945340"/>
                </a:cubicBezTo>
                <a:close/>
                <a:moveTo>
                  <a:pt x="888363" y="5938646"/>
                </a:moveTo>
                <a:lnTo>
                  <a:pt x="888437" y="5938684"/>
                </a:lnTo>
                <a:lnTo>
                  <a:pt x="888388" y="5938690"/>
                </a:lnTo>
                <a:close/>
                <a:moveTo>
                  <a:pt x="864325" y="5935912"/>
                </a:moveTo>
                <a:cubicBezTo>
                  <a:pt x="863827" y="5937421"/>
                  <a:pt x="863577" y="5938176"/>
                  <a:pt x="863804" y="5938538"/>
                </a:cubicBezTo>
                <a:lnTo>
                  <a:pt x="866101" y="5938809"/>
                </a:lnTo>
                <a:lnTo>
                  <a:pt x="866118" y="5938835"/>
                </a:lnTo>
                <a:cubicBezTo>
                  <a:pt x="867173" y="5940396"/>
                  <a:pt x="868364" y="5941906"/>
                  <a:pt x="869257" y="5943533"/>
                </a:cubicBezTo>
                <a:lnTo>
                  <a:pt x="869794" y="5943560"/>
                </a:lnTo>
                <a:lnTo>
                  <a:pt x="882126" y="5959595"/>
                </a:lnTo>
                <a:cubicBezTo>
                  <a:pt x="878614" y="5954736"/>
                  <a:pt x="873690" y="5950438"/>
                  <a:pt x="873987" y="5943775"/>
                </a:cubicBezTo>
                <a:lnTo>
                  <a:pt x="869794" y="5943560"/>
                </a:lnTo>
                <a:lnTo>
                  <a:pt x="866144" y="5938814"/>
                </a:lnTo>
                <a:lnTo>
                  <a:pt x="866101" y="5938809"/>
                </a:lnTo>
                <a:close/>
                <a:moveTo>
                  <a:pt x="468161" y="5925586"/>
                </a:moveTo>
                <a:cubicBezTo>
                  <a:pt x="466447" y="5926844"/>
                  <a:pt x="465162" y="5927596"/>
                  <a:pt x="464249" y="5928515"/>
                </a:cubicBezTo>
                <a:cubicBezTo>
                  <a:pt x="463343" y="5929418"/>
                  <a:pt x="462449" y="5930485"/>
                  <a:pt x="462156" y="5931492"/>
                </a:cubicBezTo>
                <a:cubicBezTo>
                  <a:pt x="460389" y="5937512"/>
                  <a:pt x="466292" y="5940582"/>
                  <a:pt x="469473" y="5944680"/>
                </a:cubicBezTo>
                <a:cubicBezTo>
                  <a:pt x="469686" y="5944957"/>
                  <a:pt x="471241" y="5944693"/>
                  <a:pt x="472117" y="5944473"/>
                </a:cubicBezTo>
                <a:cubicBezTo>
                  <a:pt x="472367" y="5944413"/>
                  <a:pt x="472767" y="5943290"/>
                  <a:pt x="472563" y="5943199"/>
                </a:cubicBezTo>
                <a:cubicBezTo>
                  <a:pt x="469375" y="5941811"/>
                  <a:pt x="471426" y="5938844"/>
                  <a:pt x="470334" y="5936828"/>
                </a:cubicBezTo>
                <a:cubicBezTo>
                  <a:pt x="470084" y="5936372"/>
                  <a:pt x="470584" y="5935622"/>
                  <a:pt x="470751" y="5935011"/>
                </a:cubicBezTo>
                <a:cubicBezTo>
                  <a:pt x="471119" y="5934956"/>
                  <a:pt x="471494" y="5934891"/>
                  <a:pt x="471861" y="5934836"/>
                </a:cubicBezTo>
                <a:cubicBezTo>
                  <a:pt x="472115" y="5935778"/>
                  <a:pt x="472367" y="5936719"/>
                  <a:pt x="472618" y="5937661"/>
                </a:cubicBezTo>
                <a:cubicBezTo>
                  <a:pt x="472795" y="5938317"/>
                  <a:pt x="472706" y="5939452"/>
                  <a:pt x="473221" y="5939553"/>
                </a:cubicBezTo>
                <a:cubicBezTo>
                  <a:pt x="476425" y="5940168"/>
                  <a:pt x="475560" y="5942374"/>
                  <a:pt x="475831" y="5944058"/>
                </a:cubicBezTo>
                <a:cubicBezTo>
                  <a:pt x="481225" y="5944478"/>
                  <a:pt x="482815" y="5947275"/>
                  <a:pt x="483731" y="5950579"/>
                </a:cubicBezTo>
                <a:cubicBezTo>
                  <a:pt x="484152" y="5949429"/>
                  <a:pt x="484854" y="5948242"/>
                  <a:pt x="484928" y="5947216"/>
                </a:cubicBezTo>
                <a:cubicBezTo>
                  <a:pt x="485002" y="5946190"/>
                  <a:pt x="484451" y="5945324"/>
                  <a:pt x="482357" y="5944814"/>
                </a:cubicBezTo>
                <a:cubicBezTo>
                  <a:pt x="481549" y="5944616"/>
                  <a:pt x="481199" y="5943549"/>
                  <a:pt x="480966" y="5942791"/>
                </a:cubicBezTo>
                <a:cubicBezTo>
                  <a:pt x="480419" y="5941029"/>
                  <a:pt x="480097" y="5939198"/>
                  <a:pt x="479630" y="5937415"/>
                </a:cubicBezTo>
                <a:cubicBezTo>
                  <a:pt x="479551" y="5937117"/>
                  <a:pt x="479175" y="5936905"/>
                  <a:pt x="478881" y="5936599"/>
                </a:cubicBezTo>
                <a:cubicBezTo>
                  <a:pt x="478147" y="5937195"/>
                  <a:pt x="477494" y="5937727"/>
                  <a:pt x="476627" y="5938423"/>
                </a:cubicBezTo>
                <a:cubicBezTo>
                  <a:pt x="475588" y="5937395"/>
                  <a:pt x="474721" y="5936539"/>
                  <a:pt x="473720" y="5935543"/>
                </a:cubicBezTo>
                <a:cubicBezTo>
                  <a:pt x="474595" y="5935004"/>
                  <a:pt x="475251" y="5934596"/>
                  <a:pt x="475853" y="5934225"/>
                </a:cubicBezTo>
                <a:cubicBezTo>
                  <a:pt x="475531" y="5933019"/>
                  <a:pt x="475218" y="5931854"/>
                  <a:pt x="474890" y="5930628"/>
                </a:cubicBezTo>
                <a:cubicBezTo>
                  <a:pt x="474001" y="5931556"/>
                  <a:pt x="473279" y="5932308"/>
                  <a:pt x="472364" y="5933258"/>
                </a:cubicBezTo>
                <a:cubicBezTo>
                  <a:pt x="469195" y="5931269"/>
                  <a:pt x="468003" y="5928844"/>
                  <a:pt x="468161" y="5925586"/>
                </a:cubicBezTo>
                <a:close/>
                <a:moveTo>
                  <a:pt x="471082" y="5925304"/>
                </a:moveTo>
                <a:cubicBezTo>
                  <a:pt x="470910" y="5926287"/>
                  <a:pt x="470739" y="5927269"/>
                  <a:pt x="470556" y="5928255"/>
                </a:cubicBezTo>
                <a:cubicBezTo>
                  <a:pt x="472019" y="5927671"/>
                  <a:pt x="472857" y="5927128"/>
                  <a:pt x="472976" y="5926635"/>
                </a:cubicBezTo>
                <a:cubicBezTo>
                  <a:pt x="473096" y="5926141"/>
                  <a:pt x="472494" y="5925696"/>
                  <a:pt x="471082" y="5925304"/>
                </a:cubicBezTo>
                <a:close/>
                <a:moveTo>
                  <a:pt x="446782" y="5924129"/>
                </a:moveTo>
                <a:lnTo>
                  <a:pt x="446849" y="5924244"/>
                </a:lnTo>
                <a:lnTo>
                  <a:pt x="446720" y="5924218"/>
                </a:lnTo>
                <a:close/>
                <a:moveTo>
                  <a:pt x="737062" y="5923608"/>
                </a:moveTo>
                <a:cubicBezTo>
                  <a:pt x="736357" y="5924349"/>
                  <a:pt x="735363" y="5925043"/>
                  <a:pt x="735504" y="5925289"/>
                </a:cubicBezTo>
                <a:cubicBezTo>
                  <a:pt x="737898" y="5929583"/>
                  <a:pt x="739248" y="5934425"/>
                  <a:pt x="744745" y="5936894"/>
                </a:cubicBezTo>
                <a:cubicBezTo>
                  <a:pt x="742309" y="5932677"/>
                  <a:pt x="739772" y="5928290"/>
                  <a:pt x="737062" y="5923608"/>
                </a:cubicBezTo>
                <a:close/>
                <a:moveTo>
                  <a:pt x="864545" y="5920515"/>
                </a:moveTo>
                <a:cubicBezTo>
                  <a:pt x="864193" y="5920668"/>
                  <a:pt x="863842" y="5920820"/>
                  <a:pt x="863488" y="5920973"/>
                </a:cubicBezTo>
                <a:cubicBezTo>
                  <a:pt x="864230" y="5922233"/>
                  <a:pt x="864975" y="5923507"/>
                  <a:pt x="865719" y="5924774"/>
                </a:cubicBezTo>
                <a:cubicBezTo>
                  <a:pt x="866109" y="5924604"/>
                  <a:pt x="866499" y="5924434"/>
                  <a:pt x="866902" y="5924269"/>
                </a:cubicBezTo>
                <a:cubicBezTo>
                  <a:pt x="866120" y="5923019"/>
                  <a:pt x="865337" y="5921762"/>
                  <a:pt x="864545" y="5920515"/>
                </a:cubicBezTo>
                <a:close/>
                <a:moveTo>
                  <a:pt x="729266" y="5915259"/>
                </a:moveTo>
                <a:cubicBezTo>
                  <a:pt x="728786" y="5915410"/>
                  <a:pt x="728306" y="5915560"/>
                  <a:pt x="727823" y="5915704"/>
                </a:cubicBezTo>
                <a:cubicBezTo>
                  <a:pt x="727984" y="5916583"/>
                  <a:pt x="727744" y="5917707"/>
                  <a:pt x="728388" y="5918289"/>
                </a:cubicBezTo>
                <a:cubicBezTo>
                  <a:pt x="729502" y="5919312"/>
                  <a:pt x="731157" y="5920015"/>
                  <a:pt x="733286" y="5921259"/>
                </a:cubicBezTo>
                <a:cubicBezTo>
                  <a:pt x="731782" y="5919013"/>
                  <a:pt x="730524" y="5917137"/>
                  <a:pt x="729266" y="5915259"/>
                </a:cubicBezTo>
                <a:close/>
                <a:moveTo>
                  <a:pt x="729011" y="5899787"/>
                </a:moveTo>
                <a:cubicBezTo>
                  <a:pt x="728733" y="5899905"/>
                  <a:pt x="728458" y="5900023"/>
                  <a:pt x="728181" y="5900140"/>
                </a:cubicBezTo>
                <a:cubicBezTo>
                  <a:pt x="728731" y="5901285"/>
                  <a:pt x="729273" y="5902432"/>
                  <a:pt x="729813" y="5903579"/>
                </a:cubicBezTo>
                <a:cubicBezTo>
                  <a:pt x="730245" y="5903405"/>
                  <a:pt x="730675" y="5903224"/>
                  <a:pt x="731108" y="5903051"/>
                </a:cubicBezTo>
                <a:cubicBezTo>
                  <a:pt x="730411" y="5901960"/>
                  <a:pt x="729707" y="5900878"/>
                  <a:pt x="729011" y="5899787"/>
                </a:cubicBezTo>
                <a:close/>
                <a:moveTo>
                  <a:pt x="824044" y="5874897"/>
                </a:moveTo>
                <a:cubicBezTo>
                  <a:pt x="823830" y="5875129"/>
                  <a:pt x="823625" y="5875357"/>
                  <a:pt x="823410" y="5875589"/>
                </a:cubicBezTo>
                <a:cubicBezTo>
                  <a:pt x="824521" y="5876162"/>
                  <a:pt x="825631" y="5876736"/>
                  <a:pt x="826752" y="5877307"/>
                </a:cubicBezTo>
                <a:cubicBezTo>
                  <a:pt x="827115" y="5876956"/>
                  <a:pt x="827475" y="5876598"/>
                  <a:pt x="827837" y="5876246"/>
                </a:cubicBezTo>
                <a:cubicBezTo>
                  <a:pt x="826570" y="5875795"/>
                  <a:pt x="825312" y="5875348"/>
                  <a:pt x="824044" y="5874897"/>
                </a:cubicBezTo>
                <a:close/>
                <a:moveTo>
                  <a:pt x="799579" y="5861847"/>
                </a:moveTo>
                <a:cubicBezTo>
                  <a:pt x="799126" y="5862179"/>
                  <a:pt x="798663" y="5862513"/>
                  <a:pt x="798211" y="5862845"/>
                </a:cubicBezTo>
                <a:cubicBezTo>
                  <a:pt x="799441" y="5863626"/>
                  <a:pt x="800669" y="5864407"/>
                  <a:pt x="801900" y="5865195"/>
                </a:cubicBezTo>
                <a:cubicBezTo>
                  <a:pt x="802175" y="5864991"/>
                  <a:pt x="802450" y="5864787"/>
                  <a:pt x="802715" y="5864585"/>
                </a:cubicBezTo>
                <a:cubicBezTo>
                  <a:pt x="801672" y="5863667"/>
                  <a:pt x="800630" y="5862755"/>
                  <a:pt x="799579" y="5861847"/>
                </a:cubicBezTo>
                <a:close/>
                <a:moveTo>
                  <a:pt x="597503" y="5860096"/>
                </a:moveTo>
                <a:cubicBezTo>
                  <a:pt x="598620" y="5862089"/>
                  <a:pt x="599411" y="5863489"/>
                  <a:pt x="600200" y="5864890"/>
                </a:cubicBezTo>
                <a:cubicBezTo>
                  <a:pt x="601633" y="5863613"/>
                  <a:pt x="602688" y="5862676"/>
                  <a:pt x="603433" y="5862005"/>
                </a:cubicBezTo>
                <a:cubicBezTo>
                  <a:pt x="601829" y="5861491"/>
                  <a:pt x="600178" y="5860961"/>
                  <a:pt x="597503" y="5860096"/>
                </a:cubicBezTo>
                <a:close/>
                <a:moveTo>
                  <a:pt x="734200" y="5855143"/>
                </a:moveTo>
                <a:lnTo>
                  <a:pt x="734282" y="5855172"/>
                </a:lnTo>
                <a:lnTo>
                  <a:pt x="734211" y="5855157"/>
                </a:lnTo>
                <a:close/>
                <a:moveTo>
                  <a:pt x="793255" y="5854228"/>
                </a:moveTo>
                <a:cubicBezTo>
                  <a:pt x="792817" y="5854854"/>
                  <a:pt x="791844" y="5855666"/>
                  <a:pt x="792029" y="5856074"/>
                </a:cubicBezTo>
                <a:cubicBezTo>
                  <a:pt x="792594" y="5857353"/>
                  <a:pt x="793596" y="5858471"/>
                  <a:pt x="794421" y="5859650"/>
                </a:cubicBezTo>
                <a:cubicBezTo>
                  <a:pt x="795056" y="5859437"/>
                  <a:pt x="795679" y="5859226"/>
                  <a:pt x="796312" y="5859013"/>
                </a:cubicBezTo>
                <a:cubicBezTo>
                  <a:pt x="796043" y="5857648"/>
                  <a:pt x="795929" y="5856234"/>
                  <a:pt x="795405" y="5854952"/>
                </a:cubicBezTo>
                <a:cubicBezTo>
                  <a:pt x="795228" y="5854527"/>
                  <a:pt x="793997" y="5854458"/>
                  <a:pt x="793255" y="5854228"/>
                </a:cubicBezTo>
                <a:close/>
                <a:moveTo>
                  <a:pt x="688657" y="5853773"/>
                </a:moveTo>
                <a:cubicBezTo>
                  <a:pt x="688370" y="5854090"/>
                  <a:pt x="688073" y="5854409"/>
                  <a:pt x="687785" y="5854719"/>
                </a:cubicBezTo>
                <a:cubicBezTo>
                  <a:pt x="688833" y="5855221"/>
                  <a:pt x="689883" y="5855731"/>
                  <a:pt x="690942" y="5856232"/>
                </a:cubicBezTo>
                <a:cubicBezTo>
                  <a:pt x="691252" y="5855923"/>
                  <a:pt x="691563" y="5855615"/>
                  <a:pt x="691872" y="5855300"/>
                </a:cubicBezTo>
                <a:cubicBezTo>
                  <a:pt x="690809" y="5854786"/>
                  <a:pt x="689728" y="5854278"/>
                  <a:pt x="688657" y="5853773"/>
                </a:cubicBezTo>
                <a:close/>
                <a:moveTo>
                  <a:pt x="750750" y="5851347"/>
                </a:moveTo>
                <a:cubicBezTo>
                  <a:pt x="749515" y="5852405"/>
                  <a:pt x="748288" y="5853459"/>
                  <a:pt x="746621" y="5854893"/>
                </a:cubicBezTo>
                <a:cubicBezTo>
                  <a:pt x="748619" y="5855171"/>
                  <a:pt x="749786" y="5855323"/>
                  <a:pt x="751904" y="5855612"/>
                </a:cubicBezTo>
                <a:cubicBezTo>
                  <a:pt x="751901" y="5853856"/>
                  <a:pt x="751905" y="5852679"/>
                  <a:pt x="751909" y="5851502"/>
                </a:cubicBezTo>
                <a:cubicBezTo>
                  <a:pt x="751524" y="5851453"/>
                  <a:pt x="751137" y="5851404"/>
                  <a:pt x="750750" y="5851347"/>
                </a:cubicBezTo>
                <a:close/>
                <a:moveTo>
                  <a:pt x="790078" y="5840302"/>
                </a:moveTo>
                <a:cubicBezTo>
                  <a:pt x="789586" y="5840535"/>
                  <a:pt x="789085" y="5840771"/>
                  <a:pt x="788599" y="5841011"/>
                </a:cubicBezTo>
                <a:cubicBezTo>
                  <a:pt x="789983" y="5842773"/>
                  <a:pt x="791382" y="5844539"/>
                  <a:pt x="792768" y="5846302"/>
                </a:cubicBezTo>
                <a:cubicBezTo>
                  <a:pt x="793155" y="5846119"/>
                  <a:pt x="793541" y="5845935"/>
                  <a:pt x="793928" y="5845752"/>
                </a:cubicBezTo>
                <a:cubicBezTo>
                  <a:pt x="792634" y="5843936"/>
                  <a:pt x="791359" y="5842114"/>
                  <a:pt x="790078" y="5840302"/>
                </a:cubicBezTo>
                <a:close/>
                <a:moveTo>
                  <a:pt x="611142" y="5838106"/>
                </a:moveTo>
                <a:cubicBezTo>
                  <a:pt x="610803" y="5838226"/>
                  <a:pt x="610463" y="5838346"/>
                  <a:pt x="610123" y="5838466"/>
                </a:cubicBezTo>
                <a:cubicBezTo>
                  <a:pt x="610405" y="5839203"/>
                  <a:pt x="610678" y="5839943"/>
                  <a:pt x="610941" y="5840686"/>
                </a:cubicBezTo>
                <a:cubicBezTo>
                  <a:pt x="611373" y="5840591"/>
                  <a:pt x="611814" y="5840495"/>
                  <a:pt x="612246" y="5840401"/>
                </a:cubicBezTo>
                <a:cubicBezTo>
                  <a:pt x="611881" y="5839635"/>
                  <a:pt x="611518" y="5838869"/>
                  <a:pt x="611142" y="5838106"/>
                </a:cubicBezTo>
                <a:close/>
                <a:moveTo>
                  <a:pt x="617733" y="5834902"/>
                </a:moveTo>
                <a:cubicBezTo>
                  <a:pt x="618546" y="5838292"/>
                  <a:pt x="617814" y="5841508"/>
                  <a:pt x="622035" y="5843817"/>
                </a:cubicBezTo>
                <a:cubicBezTo>
                  <a:pt x="621135" y="5841685"/>
                  <a:pt x="620444" y="5840375"/>
                  <a:pt x="620031" y="5838991"/>
                </a:cubicBezTo>
                <a:cubicBezTo>
                  <a:pt x="619648" y="5837721"/>
                  <a:pt x="621397" y="5835801"/>
                  <a:pt x="617733" y="5834902"/>
                </a:cubicBezTo>
                <a:close/>
                <a:moveTo>
                  <a:pt x="657622" y="5832460"/>
                </a:moveTo>
                <a:cubicBezTo>
                  <a:pt x="655172" y="5835889"/>
                  <a:pt x="655634" y="5836782"/>
                  <a:pt x="660286" y="5838119"/>
                </a:cubicBezTo>
                <a:cubicBezTo>
                  <a:pt x="660885" y="5836826"/>
                  <a:pt x="660972" y="5835749"/>
                  <a:pt x="660531" y="5834826"/>
                </a:cubicBezTo>
                <a:cubicBezTo>
                  <a:pt x="660092" y="5833903"/>
                  <a:pt x="659126" y="5833135"/>
                  <a:pt x="657622" y="5832460"/>
                </a:cubicBezTo>
                <a:close/>
                <a:moveTo>
                  <a:pt x="1419811" y="5832454"/>
                </a:moveTo>
                <a:cubicBezTo>
                  <a:pt x="1419776" y="5832922"/>
                  <a:pt x="1419745" y="5833355"/>
                  <a:pt x="1419712" y="5833789"/>
                </a:cubicBezTo>
                <a:cubicBezTo>
                  <a:pt x="1419883" y="5834007"/>
                  <a:pt x="1420073" y="5834230"/>
                  <a:pt x="1420241" y="5834483"/>
                </a:cubicBezTo>
                <a:cubicBezTo>
                  <a:pt x="1420392" y="5834117"/>
                  <a:pt x="1420524" y="5833742"/>
                  <a:pt x="1420673" y="5833413"/>
                </a:cubicBezTo>
                <a:cubicBezTo>
                  <a:pt x="1420385" y="5833094"/>
                  <a:pt x="1420099" y="5832774"/>
                  <a:pt x="1419811" y="5832454"/>
                </a:cubicBezTo>
                <a:close/>
                <a:moveTo>
                  <a:pt x="654990" y="5813277"/>
                </a:moveTo>
                <a:lnTo>
                  <a:pt x="655066" y="5813286"/>
                </a:lnTo>
                <a:lnTo>
                  <a:pt x="655044" y="5813296"/>
                </a:lnTo>
                <a:close/>
                <a:moveTo>
                  <a:pt x="600988" y="5810443"/>
                </a:moveTo>
                <a:cubicBezTo>
                  <a:pt x="606506" y="5808427"/>
                  <a:pt x="606384" y="5808489"/>
                  <a:pt x="608928" y="5811080"/>
                </a:cubicBezTo>
                <a:cubicBezTo>
                  <a:pt x="611532" y="5813743"/>
                  <a:pt x="614403" y="5816248"/>
                  <a:pt x="617128" y="5818842"/>
                </a:cubicBezTo>
                <a:cubicBezTo>
                  <a:pt x="617673" y="5819364"/>
                  <a:pt x="618457" y="5819916"/>
                  <a:pt x="618477" y="5820542"/>
                </a:cubicBezTo>
                <a:cubicBezTo>
                  <a:pt x="618549" y="5824500"/>
                  <a:pt x="624336" y="5825476"/>
                  <a:pt x="624810" y="5829181"/>
                </a:cubicBezTo>
                <a:cubicBezTo>
                  <a:pt x="625273" y="5828970"/>
                  <a:pt x="625728" y="5828761"/>
                  <a:pt x="626191" y="5828550"/>
                </a:cubicBezTo>
                <a:cubicBezTo>
                  <a:pt x="625092" y="5826986"/>
                  <a:pt x="623927" y="5825454"/>
                  <a:pt x="622923" y="5823851"/>
                </a:cubicBezTo>
                <a:cubicBezTo>
                  <a:pt x="622049" y="5822452"/>
                  <a:pt x="621111" y="5821048"/>
                  <a:pt x="620698" y="5819511"/>
                </a:cubicBezTo>
                <a:cubicBezTo>
                  <a:pt x="620294" y="5818001"/>
                  <a:pt x="621526" y="5816930"/>
                  <a:pt x="624309" y="5816765"/>
                </a:cubicBezTo>
                <a:cubicBezTo>
                  <a:pt x="624909" y="5819160"/>
                  <a:pt x="626011" y="5821295"/>
                  <a:pt x="629014" y="5822748"/>
                </a:cubicBezTo>
                <a:cubicBezTo>
                  <a:pt x="630456" y="5823444"/>
                  <a:pt x="630341" y="5825631"/>
                  <a:pt x="630896" y="5827151"/>
                </a:cubicBezTo>
                <a:cubicBezTo>
                  <a:pt x="631105" y="5827734"/>
                  <a:pt x="631225" y="5828341"/>
                  <a:pt x="631409" y="5829024"/>
                </a:cubicBezTo>
                <a:cubicBezTo>
                  <a:pt x="632447" y="5826511"/>
                  <a:pt x="633532" y="5824216"/>
                  <a:pt x="634252" y="5821911"/>
                </a:cubicBezTo>
                <a:cubicBezTo>
                  <a:pt x="634478" y="5821205"/>
                  <a:pt x="633809" y="5820412"/>
                  <a:pt x="633319" y="5819773"/>
                </a:cubicBezTo>
                <a:cubicBezTo>
                  <a:pt x="632536" y="5818756"/>
                  <a:pt x="631555" y="5817829"/>
                  <a:pt x="630477" y="5816666"/>
                </a:cubicBezTo>
                <a:cubicBezTo>
                  <a:pt x="632800" y="5815855"/>
                  <a:pt x="634056" y="5816063"/>
                  <a:pt x="634723" y="5817081"/>
                </a:cubicBezTo>
                <a:cubicBezTo>
                  <a:pt x="635557" y="5818368"/>
                  <a:pt x="636319" y="5819703"/>
                  <a:pt x="636865" y="5821103"/>
                </a:cubicBezTo>
                <a:cubicBezTo>
                  <a:pt x="637481" y="5822694"/>
                  <a:pt x="638421" y="5823545"/>
                  <a:pt x="640473" y="5822320"/>
                </a:cubicBezTo>
                <a:cubicBezTo>
                  <a:pt x="641814" y="5823239"/>
                  <a:pt x="642897" y="5823987"/>
                  <a:pt x="643977" y="5824728"/>
                </a:cubicBezTo>
                <a:cubicBezTo>
                  <a:pt x="643925" y="5826120"/>
                  <a:pt x="644374" y="5827321"/>
                  <a:pt x="647094" y="5827797"/>
                </a:cubicBezTo>
                <a:cubicBezTo>
                  <a:pt x="648343" y="5828014"/>
                  <a:pt x="649315" y="5829061"/>
                  <a:pt x="649937" y="5829954"/>
                </a:cubicBezTo>
                <a:cubicBezTo>
                  <a:pt x="650744" y="5831102"/>
                  <a:pt x="651069" y="5832474"/>
                  <a:pt x="651634" y="5833832"/>
                </a:cubicBezTo>
                <a:cubicBezTo>
                  <a:pt x="655011" y="5833182"/>
                  <a:pt x="654568" y="5831297"/>
                  <a:pt x="655619" y="5830021"/>
                </a:cubicBezTo>
                <a:cubicBezTo>
                  <a:pt x="651411" y="5828441"/>
                  <a:pt x="648321" y="5823325"/>
                  <a:pt x="647602" y="5816679"/>
                </a:cubicBezTo>
                <a:lnTo>
                  <a:pt x="655044" y="5813296"/>
                </a:lnTo>
                <a:lnTo>
                  <a:pt x="657743" y="5814242"/>
                </a:lnTo>
                <a:cubicBezTo>
                  <a:pt x="658731" y="5814523"/>
                  <a:pt x="659394" y="5815015"/>
                  <a:pt x="658556" y="5816473"/>
                </a:cubicBezTo>
                <a:cubicBezTo>
                  <a:pt x="657997" y="5816173"/>
                  <a:pt x="657452" y="5815877"/>
                  <a:pt x="655877" y="5815036"/>
                </a:cubicBezTo>
                <a:cubicBezTo>
                  <a:pt x="656368" y="5817430"/>
                  <a:pt x="656707" y="5819088"/>
                  <a:pt x="657044" y="5820747"/>
                </a:cubicBezTo>
                <a:lnTo>
                  <a:pt x="657008" y="5820735"/>
                </a:lnTo>
                <a:lnTo>
                  <a:pt x="656973" y="5820716"/>
                </a:lnTo>
                <a:lnTo>
                  <a:pt x="656975" y="5820725"/>
                </a:lnTo>
                <a:lnTo>
                  <a:pt x="653463" y="5819594"/>
                </a:lnTo>
                <a:cubicBezTo>
                  <a:pt x="653223" y="5819775"/>
                  <a:pt x="652975" y="5819957"/>
                  <a:pt x="652737" y="5820138"/>
                </a:cubicBezTo>
                <a:cubicBezTo>
                  <a:pt x="654322" y="5822130"/>
                  <a:pt x="655898" y="5824125"/>
                  <a:pt x="657485" y="5826116"/>
                </a:cubicBezTo>
                <a:cubicBezTo>
                  <a:pt x="657761" y="5825999"/>
                  <a:pt x="658048" y="5825879"/>
                  <a:pt x="658324" y="5825761"/>
                </a:cubicBezTo>
                <a:lnTo>
                  <a:pt x="656975" y="5820725"/>
                </a:lnTo>
                <a:lnTo>
                  <a:pt x="657008" y="5820735"/>
                </a:lnTo>
                <a:lnTo>
                  <a:pt x="661726" y="5823347"/>
                </a:lnTo>
                <a:cubicBezTo>
                  <a:pt x="663915" y="5825686"/>
                  <a:pt x="665577" y="5828318"/>
                  <a:pt x="667831" y="5831336"/>
                </a:cubicBezTo>
                <a:cubicBezTo>
                  <a:pt x="666179" y="5831082"/>
                  <a:pt x="665136" y="5830918"/>
                  <a:pt x="663529" y="5830667"/>
                </a:cubicBezTo>
                <a:cubicBezTo>
                  <a:pt x="667671" y="5835422"/>
                  <a:pt x="671517" y="5839813"/>
                  <a:pt x="675627" y="5844526"/>
                </a:cubicBezTo>
                <a:cubicBezTo>
                  <a:pt x="677729" y="5844203"/>
                  <a:pt x="679237" y="5845221"/>
                  <a:pt x="680184" y="5846935"/>
                </a:cubicBezTo>
                <a:cubicBezTo>
                  <a:pt x="681091" y="5848579"/>
                  <a:pt x="682178" y="5850022"/>
                  <a:pt x="685320" y="5850123"/>
                </a:cubicBezTo>
                <a:cubicBezTo>
                  <a:pt x="686640" y="5850170"/>
                  <a:pt x="687571" y="5851386"/>
                  <a:pt x="688681" y="5852076"/>
                </a:cubicBezTo>
                <a:cubicBezTo>
                  <a:pt x="688086" y="5847909"/>
                  <a:pt x="687655" y="5847568"/>
                  <a:pt x="682483" y="5847189"/>
                </a:cubicBezTo>
                <a:cubicBezTo>
                  <a:pt x="681871" y="5841293"/>
                  <a:pt x="674573" y="5838450"/>
                  <a:pt x="672315" y="5832958"/>
                </a:cubicBezTo>
                <a:cubicBezTo>
                  <a:pt x="674465" y="5832578"/>
                  <a:pt x="676230" y="5832258"/>
                  <a:pt x="678461" y="5831862"/>
                </a:cubicBezTo>
                <a:cubicBezTo>
                  <a:pt x="678210" y="5833824"/>
                  <a:pt x="678674" y="5835196"/>
                  <a:pt x="681581" y="5835535"/>
                </a:cubicBezTo>
                <a:cubicBezTo>
                  <a:pt x="684434" y="5835873"/>
                  <a:pt x="684007" y="5838165"/>
                  <a:pt x="684253" y="5839834"/>
                </a:cubicBezTo>
                <a:cubicBezTo>
                  <a:pt x="684587" y="5842074"/>
                  <a:pt x="685230" y="5844036"/>
                  <a:pt x="688742" y="5845207"/>
                </a:cubicBezTo>
                <a:cubicBezTo>
                  <a:pt x="687854" y="5843435"/>
                  <a:pt x="687193" y="5842124"/>
                  <a:pt x="686543" y="5840810"/>
                </a:cubicBezTo>
                <a:cubicBezTo>
                  <a:pt x="686824" y="5840583"/>
                  <a:pt x="687102" y="5840355"/>
                  <a:pt x="687381" y="5840128"/>
                </a:cubicBezTo>
                <a:cubicBezTo>
                  <a:pt x="688472" y="5840627"/>
                  <a:pt x="689894" y="5840936"/>
                  <a:pt x="690588" y="5841664"/>
                </a:cubicBezTo>
                <a:cubicBezTo>
                  <a:pt x="692974" y="5844146"/>
                  <a:pt x="694992" y="5846836"/>
                  <a:pt x="697398" y="5849305"/>
                </a:cubicBezTo>
                <a:cubicBezTo>
                  <a:pt x="698012" y="5849932"/>
                  <a:pt x="699527" y="5850040"/>
                  <a:pt x="700605" y="5850376"/>
                </a:cubicBezTo>
                <a:cubicBezTo>
                  <a:pt x="701848" y="5853542"/>
                  <a:pt x="703163" y="5856905"/>
                  <a:pt x="704674" y="5860762"/>
                </a:cubicBezTo>
                <a:cubicBezTo>
                  <a:pt x="703211" y="5860536"/>
                  <a:pt x="702333" y="5860394"/>
                  <a:pt x="701126" y="5860209"/>
                </a:cubicBezTo>
                <a:cubicBezTo>
                  <a:pt x="701187" y="5860875"/>
                  <a:pt x="701027" y="5861506"/>
                  <a:pt x="701306" y="5861954"/>
                </a:cubicBezTo>
                <a:cubicBezTo>
                  <a:pt x="702560" y="5863934"/>
                  <a:pt x="705564" y="5865234"/>
                  <a:pt x="703458" y="5868433"/>
                </a:cubicBezTo>
                <a:cubicBezTo>
                  <a:pt x="702883" y="5869305"/>
                  <a:pt x="704720" y="5870846"/>
                  <a:pt x="705738" y="5871908"/>
                </a:cubicBezTo>
                <a:cubicBezTo>
                  <a:pt x="707735" y="5874008"/>
                  <a:pt x="710106" y="5875913"/>
                  <a:pt x="711982" y="5878081"/>
                </a:cubicBezTo>
                <a:cubicBezTo>
                  <a:pt x="712597" y="5878788"/>
                  <a:pt x="712143" y="5880064"/>
                  <a:pt x="712181" y="5881317"/>
                </a:cubicBezTo>
                <a:cubicBezTo>
                  <a:pt x="713809" y="5881243"/>
                  <a:pt x="715360" y="5881169"/>
                  <a:pt x="716913" y="5881094"/>
                </a:cubicBezTo>
                <a:cubicBezTo>
                  <a:pt x="717195" y="5881591"/>
                  <a:pt x="717488" y="5882087"/>
                  <a:pt x="717770" y="5882585"/>
                </a:cubicBezTo>
                <a:cubicBezTo>
                  <a:pt x="717589" y="5883177"/>
                  <a:pt x="717400" y="5883780"/>
                  <a:pt x="717426" y="5883685"/>
                </a:cubicBezTo>
                <a:cubicBezTo>
                  <a:pt x="719242" y="5885108"/>
                  <a:pt x="720683" y="5886159"/>
                  <a:pt x="721997" y="5887295"/>
                </a:cubicBezTo>
                <a:cubicBezTo>
                  <a:pt x="722754" y="5887941"/>
                  <a:pt x="723367" y="5888678"/>
                  <a:pt x="723940" y="5889431"/>
                </a:cubicBezTo>
                <a:cubicBezTo>
                  <a:pt x="725337" y="5891234"/>
                  <a:pt x="726891" y="5892988"/>
                  <a:pt x="727991" y="5894914"/>
                </a:cubicBezTo>
                <a:cubicBezTo>
                  <a:pt x="728997" y="5896684"/>
                  <a:pt x="730515" y="5897787"/>
                  <a:pt x="734210" y="5898053"/>
                </a:cubicBezTo>
                <a:cubicBezTo>
                  <a:pt x="734260" y="5895303"/>
                  <a:pt x="734295" y="5892899"/>
                  <a:pt x="734328" y="5891118"/>
                </a:cubicBezTo>
                <a:cubicBezTo>
                  <a:pt x="732784" y="5890988"/>
                  <a:pt x="731469" y="5891152"/>
                  <a:pt x="731206" y="5890808"/>
                </a:cubicBezTo>
                <a:cubicBezTo>
                  <a:pt x="729313" y="5888346"/>
                  <a:pt x="727750" y="5885725"/>
                  <a:pt x="725866" y="5883253"/>
                </a:cubicBezTo>
                <a:cubicBezTo>
                  <a:pt x="723832" y="5880576"/>
                  <a:pt x="721485" y="5878047"/>
                  <a:pt x="719412" y="5875387"/>
                </a:cubicBezTo>
                <a:cubicBezTo>
                  <a:pt x="717437" y="5872853"/>
                  <a:pt x="717511" y="5872818"/>
                  <a:pt x="720125" y="5869323"/>
                </a:cubicBezTo>
                <a:cubicBezTo>
                  <a:pt x="721174" y="5870458"/>
                  <a:pt x="722130" y="5871334"/>
                  <a:pt x="722863" y="5872321"/>
                </a:cubicBezTo>
                <a:cubicBezTo>
                  <a:pt x="723281" y="5872891"/>
                  <a:pt x="723227" y="5873683"/>
                  <a:pt x="723619" y="5874274"/>
                </a:cubicBezTo>
                <a:cubicBezTo>
                  <a:pt x="724265" y="5875255"/>
                  <a:pt x="724938" y="5876614"/>
                  <a:pt x="727102" y="5875606"/>
                </a:cubicBezTo>
                <a:cubicBezTo>
                  <a:pt x="728867" y="5874784"/>
                  <a:pt x="728621" y="5873667"/>
                  <a:pt x="727263" y="5872956"/>
                </a:cubicBezTo>
                <a:cubicBezTo>
                  <a:pt x="725694" y="5872143"/>
                  <a:pt x="726979" y="5870593"/>
                  <a:pt x="726517" y="5869418"/>
                </a:cubicBezTo>
                <a:cubicBezTo>
                  <a:pt x="725602" y="5867079"/>
                  <a:pt x="723680" y="5865533"/>
                  <a:pt x="721657" y="5864014"/>
                </a:cubicBezTo>
                <a:cubicBezTo>
                  <a:pt x="717823" y="5861128"/>
                  <a:pt x="715422" y="5857642"/>
                  <a:pt x="713423" y="5854069"/>
                </a:cubicBezTo>
                <a:cubicBezTo>
                  <a:pt x="711881" y="5853111"/>
                  <a:pt x="710104" y="5852309"/>
                  <a:pt x="708862" y="5851168"/>
                </a:cubicBezTo>
                <a:cubicBezTo>
                  <a:pt x="706651" y="5849140"/>
                  <a:pt x="704775" y="5846899"/>
                  <a:pt x="702747" y="5844758"/>
                </a:cubicBezTo>
                <a:cubicBezTo>
                  <a:pt x="701932" y="5843902"/>
                  <a:pt x="701077" y="5842896"/>
                  <a:pt x="703125" y="5842087"/>
                </a:cubicBezTo>
                <a:cubicBezTo>
                  <a:pt x="703894" y="5841786"/>
                  <a:pt x="705702" y="5842187"/>
                  <a:pt x="706155" y="5842726"/>
                </a:cubicBezTo>
                <a:cubicBezTo>
                  <a:pt x="707926" y="5844857"/>
                  <a:pt x="709356" y="5847175"/>
                  <a:pt x="711035" y="5849599"/>
                </a:cubicBezTo>
                <a:cubicBezTo>
                  <a:pt x="715080" y="5849067"/>
                  <a:pt x="716308" y="5851387"/>
                  <a:pt x="717331" y="5853538"/>
                </a:cubicBezTo>
                <a:cubicBezTo>
                  <a:pt x="718120" y="5855214"/>
                  <a:pt x="719363" y="5856165"/>
                  <a:pt x="721828" y="5856324"/>
                </a:cubicBezTo>
                <a:lnTo>
                  <a:pt x="721765" y="5856290"/>
                </a:lnTo>
                <a:cubicBezTo>
                  <a:pt x="720774" y="5861906"/>
                  <a:pt x="727334" y="5863981"/>
                  <a:pt x="729842" y="5867867"/>
                </a:cubicBezTo>
                <a:cubicBezTo>
                  <a:pt x="731380" y="5866591"/>
                  <a:pt x="732772" y="5865441"/>
                  <a:pt x="734892" y="5863676"/>
                </a:cubicBezTo>
                <a:cubicBezTo>
                  <a:pt x="736170" y="5867137"/>
                  <a:pt x="737222" y="5869990"/>
                  <a:pt x="738455" y="5873319"/>
                </a:cubicBezTo>
                <a:cubicBezTo>
                  <a:pt x="739098" y="5873226"/>
                  <a:pt x="740656" y="5873004"/>
                  <a:pt x="742345" y="5872769"/>
                </a:cubicBezTo>
                <a:cubicBezTo>
                  <a:pt x="741514" y="5871533"/>
                  <a:pt x="740516" y="5870581"/>
                  <a:pt x="740201" y="5869446"/>
                </a:cubicBezTo>
                <a:cubicBezTo>
                  <a:pt x="739392" y="5866469"/>
                  <a:pt x="737737" y="5864140"/>
                  <a:pt x="734833" y="5861986"/>
                </a:cubicBezTo>
                <a:cubicBezTo>
                  <a:pt x="731716" y="5859671"/>
                  <a:pt x="730207" y="5856221"/>
                  <a:pt x="727740" y="5852926"/>
                </a:cubicBezTo>
                <a:cubicBezTo>
                  <a:pt x="729607" y="5852771"/>
                  <a:pt x="730283" y="5853686"/>
                  <a:pt x="730972" y="5854463"/>
                </a:cubicBezTo>
                <a:lnTo>
                  <a:pt x="734211" y="5855157"/>
                </a:lnTo>
                <a:lnTo>
                  <a:pt x="740473" y="5863523"/>
                </a:lnTo>
                <a:cubicBezTo>
                  <a:pt x="740484" y="5864674"/>
                  <a:pt x="740363" y="5865810"/>
                  <a:pt x="743126" y="5864779"/>
                </a:cubicBezTo>
                <a:cubicBezTo>
                  <a:pt x="742695" y="5860670"/>
                  <a:pt x="739386" y="5857202"/>
                  <a:pt x="740320" y="5851885"/>
                </a:cubicBezTo>
                <a:cubicBezTo>
                  <a:pt x="741538" y="5852662"/>
                  <a:pt x="742077" y="5853004"/>
                  <a:pt x="742983" y="5853574"/>
                </a:cubicBezTo>
                <a:cubicBezTo>
                  <a:pt x="742850" y="5852085"/>
                  <a:pt x="743023" y="5850863"/>
                  <a:pt x="742564" y="5849868"/>
                </a:cubicBezTo>
                <a:cubicBezTo>
                  <a:pt x="742193" y="5849075"/>
                  <a:pt x="741052" y="5848546"/>
                  <a:pt x="739993" y="5847690"/>
                </a:cubicBezTo>
                <a:cubicBezTo>
                  <a:pt x="740262" y="5847030"/>
                  <a:pt x="740668" y="5846000"/>
                  <a:pt x="741122" y="5844883"/>
                </a:cubicBezTo>
                <a:cubicBezTo>
                  <a:pt x="745355" y="5846007"/>
                  <a:pt x="745852" y="5848893"/>
                  <a:pt x="747143" y="5851480"/>
                </a:cubicBezTo>
                <a:cubicBezTo>
                  <a:pt x="751320" y="5849983"/>
                  <a:pt x="748972" y="5847607"/>
                  <a:pt x="751222" y="5845211"/>
                </a:cubicBezTo>
                <a:cubicBezTo>
                  <a:pt x="749101" y="5846106"/>
                  <a:pt x="748072" y="5846542"/>
                  <a:pt x="746783" y="5847090"/>
                </a:cubicBezTo>
                <a:cubicBezTo>
                  <a:pt x="745869" y="5846101"/>
                  <a:pt x="744944" y="5845144"/>
                  <a:pt x="744082" y="5844148"/>
                </a:cubicBezTo>
                <a:cubicBezTo>
                  <a:pt x="742897" y="5842782"/>
                  <a:pt x="742198" y="5841365"/>
                  <a:pt x="744155" y="5839542"/>
                </a:cubicBezTo>
                <a:cubicBezTo>
                  <a:pt x="745701" y="5838097"/>
                  <a:pt x="745031" y="5837057"/>
                  <a:pt x="743554" y="5836183"/>
                </a:cubicBezTo>
                <a:cubicBezTo>
                  <a:pt x="743224" y="5837135"/>
                  <a:pt x="742926" y="5838006"/>
                  <a:pt x="742627" y="5838877"/>
                </a:cubicBezTo>
                <a:cubicBezTo>
                  <a:pt x="742243" y="5838987"/>
                  <a:pt x="741865" y="5839088"/>
                  <a:pt x="741481" y="5839198"/>
                </a:cubicBezTo>
                <a:cubicBezTo>
                  <a:pt x="739825" y="5836673"/>
                  <a:pt x="737721" y="5834333"/>
                  <a:pt x="737396" y="5831249"/>
                </a:cubicBezTo>
                <a:cubicBezTo>
                  <a:pt x="741916" y="5829602"/>
                  <a:pt x="742624" y="5829623"/>
                  <a:pt x="744528" y="5831733"/>
                </a:cubicBezTo>
                <a:cubicBezTo>
                  <a:pt x="747082" y="5834562"/>
                  <a:pt x="748790" y="5837886"/>
                  <a:pt x="752976" y="5839740"/>
                </a:cubicBezTo>
                <a:cubicBezTo>
                  <a:pt x="753324" y="5839894"/>
                  <a:pt x="753576" y="5840276"/>
                  <a:pt x="753601" y="5840604"/>
                </a:cubicBezTo>
                <a:cubicBezTo>
                  <a:pt x="753966" y="5844665"/>
                  <a:pt x="759250" y="5846341"/>
                  <a:pt x="760681" y="5849899"/>
                </a:cubicBezTo>
                <a:cubicBezTo>
                  <a:pt x="761662" y="5847408"/>
                  <a:pt x="759445" y="5846035"/>
                  <a:pt x="758340" y="5844255"/>
                </a:cubicBezTo>
                <a:cubicBezTo>
                  <a:pt x="757486" y="5842887"/>
                  <a:pt x="756855" y="5841372"/>
                  <a:pt x="756620" y="5839816"/>
                </a:cubicBezTo>
                <a:cubicBezTo>
                  <a:pt x="756525" y="5839225"/>
                  <a:pt x="757819" y="5838341"/>
                  <a:pt x="759179" y="5837549"/>
                </a:cubicBezTo>
                <a:cubicBezTo>
                  <a:pt x="760184" y="5842490"/>
                  <a:pt x="768757" y="5843779"/>
                  <a:pt x="767259" y="5849661"/>
                </a:cubicBezTo>
                <a:cubicBezTo>
                  <a:pt x="768126" y="5847258"/>
                  <a:pt x="769150" y="5844857"/>
                  <a:pt x="769773" y="5842455"/>
                </a:cubicBezTo>
                <a:cubicBezTo>
                  <a:pt x="769954" y="5841752"/>
                  <a:pt x="769107" y="5841007"/>
                  <a:pt x="768563" y="5840369"/>
                </a:cubicBezTo>
                <a:cubicBezTo>
                  <a:pt x="767818" y="5839487"/>
                  <a:pt x="766911" y="5838685"/>
                  <a:pt x="765961" y="5837756"/>
                </a:cubicBezTo>
                <a:cubicBezTo>
                  <a:pt x="770184" y="5836102"/>
                  <a:pt x="770114" y="5838937"/>
                  <a:pt x="772179" y="5838986"/>
                </a:cubicBezTo>
                <a:cubicBezTo>
                  <a:pt x="773274" y="5839027"/>
                  <a:pt x="774378" y="5839065"/>
                  <a:pt x="776256" y="5839135"/>
                </a:cubicBezTo>
                <a:cubicBezTo>
                  <a:pt x="775015" y="5840012"/>
                  <a:pt x="774597" y="5840240"/>
                  <a:pt x="774322" y="5840524"/>
                </a:cubicBezTo>
                <a:cubicBezTo>
                  <a:pt x="773690" y="5841173"/>
                  <a:pt x="772550" y="5842000"/>
                  <a:pt x="772677" y="5842468"/>
                </a:cubicBezTo>
                <a:cubicBezTo>
                  <a:pt x="772824" y="5843016"/>
                  <a:pt x="774354" y="5843731"/>
                  <a:pt x="774854" y="5843539"/>
                </a:cubicBezTo>
                <a:cubicBezTo>
                  <a:pt x="776783" y="5842804"/>
                  <a:pt x="776576" y="5843775"/>
                  <a:pt x="777136" y="5844401"/>
                </a:cubicBezTo>
                <a:cubicBezTo>
                  <a:pt x="777578" y="5844900"/>
                  <a:pt x="778697" y="5845028"/>
                  <a:pt x="780063" y="5845526"/>
                </a:cubicBezTo>
                <a:cubicBezTo>
                  <a:pt x="779337" y="5847143"/>
                  <a:pt x="779937" y="5848506"/>
                  <a:pt x="783213" y="5848717"/>
                </a:cubicBezTo>
                <a:cubicBezTo>
                  <a:pt x="784252" y="5848788"/>
                  <a:pt x="785152" y="5849845"/>
                  <a:pt x="785625" y="5850655"/>
                </a:cubicBezTo>
                <a:cubicBezTo>
                  <a:pt x="786369" y="5851929"/>
                  <a:pt x="786694" y="5853381"/>
                  <a:pt x="787202" y="5854755"/>
                </a:cubicBezTo>
                <a:cubicBezTo>
                  <a:pt x="787596" y="5854765"/>
                  <a:pt x="787995" y="5854782"/>
                  <a:pt x="788381" y="5854795"/>
                </a:cubicBezTo>
                <a:cubicBezTo>
                  <a:pt x="789385" y="5853589"/>
                  <a:pt x="790393" y="5852390"/>
                  <a:pt x="791070" y="5851584"/>
                </a:cubicBezTo>
                <a:cubicBezTo>
                  <a:pt x="785648" y="5847811"/>
                  <a:pt x="784410" y="5842873"/>
                  <a:pt x="782906" y="5838253"/>
                </a:cubicBezTo>
                <a:cubicBezTo>
                  <a:pt x="786361" y="5835280"/>
                  <a:pt x="790399" y="5835795"/>
                  <a:pt x="794081" y="5834387"/>
                </a:cubicBezTo>
                <a:cubicBezTo>
                  <a:pt x="794339" y="5835349"/>
                  <a:pt x="794535" y="5836080"/>
                  <a:pt x="794829" y="5837178"/>
                </a:cubicBezTo>
                <a:cubicBezTo>
                  <a:pt x="793501" y="5836939"/>
                  <a:pt x="792619" y="5836783"/>
                  <a:pt x="791125" y="5836523"/>
                </a:cubicBezTo>
                <a:cubicBezTo>
                  <a:pt x="793417" y="5842419"/>
                  <a:pt x="800773" y="5845362"/>
                  <a:pt x="802233" y="5851206"/>
                </a:cubicBezTo>
                <a:cubicBezTo>
                  <a:pt x="801249" y="5851615"/>
                  <a:pt x="800424" y="5851952"/>
                  <a:pt x="799630" y="5852281"/>
                </a:cubicBezTo>
                <a:cubicBezTo>
                  <a:pt x="803406" y="5856691"/>
                  <a:pt x="807084" y="5860983"/>
                  <a:pt x="810979" y="5865521"/>
                </a:cubicBezTo>
                <a:cubicBezTo>
                  <a:pt x="813454" y="5864328"/>
                  <a:pt x="814509" y="5865889"/>
                  <a:pt x="815517" y="5867346"/>
                </a:cubicBezTo>
                <a:cubicBezTo>
                  <a:pt x="816785" y="5869184"/>
                  <a:pt x="817112" y="5871673"/>
                  <a:pt x="821394" y="5871273"/>
                </a:cubicBezTo>
                <a:cubicBezTo>
                  <a:pt x="821622" y="5871249"/>
                  <a:pt x="821742" y="5872458"/>
                  <a:pt x="821975" y="5873324"/>
                </a:cubicBezTo>
                <a:cubicBezTo>
                  <a:pt x="822601" y="5873237"/>
                  <a:pt x="823541" y="5873101"/>
                  <a:pt x="825526" y="5872816"/>
                </a:cubicBezTo>
                <a:cubicBezTo>
                  <a:pt x="823806" y="5870838"/>
                  <a:pt x="822362" y="5869177"/>
                  <a:pt x="820932" y="5867528"/>
                </a:cubicBezTo>
                <a:cubicBezTo>
                  <a:pt x="819922" y="5867886"/>
                  <a:pt x="819049" y="5868193"/>
                  <a:pt x="818057" y="5868538"/>
                </a:cubicBezTo>
                <a:cubicBezTo>
                  <a:pt x="817858" y="5868076"/>
                  <a:pt x="817553" y="5867766"/>
                  <a:pt x="817627" y="5867449"/>
                </a:cubicBezTo>
                <a:cubicBezTo>
                  <a:pt x="818089" y="5865329"/>
                  <a:pt x="816680" y="5864036"/>
                  <a:pt x="815155" y="5862587"/>
                </a:cubicBezTo>
                <a:cubicBezTo>
                  <a:pt x="811632" y="5859234"/>
                  <a:pt x="808558" y="5855616"/>
                  <a:pt x="805625" y="5851807"/>
                </a:cubicBezTo>
                <a:cubicBezTo>
                  <a:pt x="808741" y="5852017"/>
                  <a:pt x="810226" y="5855140"/>
                  <a:pt x="814791" y="5852342"/>
                </a:cubicBezTo>
                <a:cubicBezTo>
                  <a:pt x="814234" y="5853790"/>
                  <a:pt x="813926" y="5854591"/>
                  <a:pt x="813545" y="5855586"/>
                </a:cubicBezTo>
                <a:cubicBezTo>
                  <a:pt x="815007" y="5856007"/>
                  <a:pt x="816421" y="5856405"/>
                  <a:pt x="817885" y="5856826"/>
                </a:cubicBezTo>
                <a:cubicBezTo>
                  <a:pt x="819528" y="5859906"/>
                  <a:pt x="819492" y="5863741"/>
                  <a:pt x="823796" y="5865839"/>
                </a:cubicBezTo>
                <a:cubicBezTo>
                  <a:pt x="823337" y="5864525"/>
                  <a:pt x="822868" y="5863213"/>
                  <a:pt x="822341" y="5861721"/>
                </a:cubicBezTo>
                <a:cubicBezTo>
                  <a:pt x="824821" y="5860941"/>
                  <a:pt x="825806" y="5861838"/>
                  <a:pt x="826676" y="5862868"/>
                </a:cubicBezTo>
                <a:cubicBezTo>
                  <a:pt x="828855" y="5865449"/>
                  <a:pt x="830923" y="5868089"/>
                  <a:pt x="833259" y="5870577"/>
                </a:cubicBezTo>
                <a:cubicBezTo>
                  <a:pt x="833777" y="5871127"/>
                  <a:pt x="835212" y="5871164"/>
                  <a:pt x="835887" y="5871346"/>
                </a:cubicBezTo>
                <a:cubicBezTo>
                  <a:pt x="837255" y="5874746"/>
                  <a:pt x="838597" y="5878088"/>
                  <a:pt x="840094" y="5881810"/>
                </a:cubicBezTo>
                <a:cubicBezTo>
                  <a:pt x="838696" y="5881670"/>
                  <a:pt x="837984" y="5881592"/>
                  <a:pt x="836704" y="5881455"/>
                </a:cubicBezTo>
                <a:cubicBezTo>
                  <a:pt x="837332" y="5882688"/>
                  <a:pt x="837752" y="5883737"/>
                  <a:pt x="838390" y="5884691"/>
                </a:cubicBezTo>
                <a:cubicBezTo>
                  <a:pt x="839103" y="5885764"/>
                  <a:pt x="839880" y="5886564"/>
                  <a:pt x="839173" y="5888205"/>
                </a:cubicBezTo>
                <a:cubicBezTo>
                  <a:pt x="838622" y="5889478"/>
                  <a:pt x="839698" y="5891120"/>
                  <a:pt x="840685" y="5892264"/>
                </a:cubicBezTo>
                <a:cubicBezTo>
                  <a:pt x="842630" y="5894530"/>
                  <a:pt x="845107" y="5896516"/>
                  <a:pt x="847158" y="5898732"/>
                </a:cubicBezTo>
                <a:cubicBezTo>
                  <a:pt x="847650" y="5899260"/>
                  <a:pt x="847276" y="5900246"/>
                  <a:pt x="847373" y="5901004"/>
                </a:cubicBezTo>
                <a:cubicBezTo>
                  <a:pt x="847531" y="5902188"/>
                  <a:pt x="847496" y="5903250"/>
                  <a:pt x="850243" y="5902355"/>
                </a:cubicBezTo>
                <a:cubicBezTo>
                  <a:pt x="852109" y="5901746"/>
                  <a:pt x="852623" y="5902631"/>
                  <a:pt x="852503" y="5905749"/>
                </a:cubicBezTo>
                <a:cubicBezTo>
                  <a:pt x="855540" y="5905305"/>
                  <a:pt x="856407" y="5906880"/>
                  <a:pt x="857980" y="5908223"/>
                </a:cubicBezTo>
                <a:cubicBezTo>
                  <a:pt x="861831" y="5911531"/>
                  <a:pt x="862356" y="5916587"/>
                  <a:pt x="867645" y="5919068"/>
                </a:cubicBezTo>
                <a:cubicBezTo>
                  <a:pt x="867888" y="5919184"/>
                  <a:pt x="868135" y="5919394"/>
                  <a:pt x="868160" y="5919598"/>
                </a:cubicBezTo>
                <a:cubicBezTo>
                  <a:pt x="868473" y="5923034"/>
                  <a:pt x="872614" y="5924095"/>
                  <a:pt x="875391" y="5925927"/>
                </a:cubicBezTo>
                <a:cubicBezTo>
                  <a:pt x="879860" y="5928882"/>
                  <a:pt x="882446" y="5932667"/>
                  <a:pt x="884254" y="5936916"/>
                </a:cubicBezTo>
                <a:cubicBezTo>
                  <a:pt x="884530" y="5937568"/>
                  <a:pt x="884571" y="5938544"/>
                  <a:pt x="885045" y="5939090"/>
                </a:cubicBezTo>
                <a:lnTo>
                  <a:pt x="888388" y="5938690"/>
                </a:lnTo>
                <a:lnTo>
                  <a:pt x="891946" y="5944922"/>
                </a:lnTo>
                <a:cubicBezTo>
                  <a:pt x="891641" y="5945091"/>
                  <a:pt x="891328" y="5945269"/>
                  <a:pt x="891022" y="5945438"/>
                </a:cubicBezTo>
                <a:cubicBezTo>
                  <a:pt x="889099" y="5944088"/>
                  <a:pt x="887174" y="5942738"/>
                  <a:pt x="885148" y="5941321"/>
                </a:cubicBezTo>
                <a:cubicBezTo>
                  <a:pt x="882289" y="5944810"/>
                  <a:pt x="885361" y="5946403"/>
                  <a:pt x="886350" y="5948468"/>
                </a:cubicBezTo>
                <a:cubicBezTo>
                  <a:pt x="887408" y="5950668"/>
                  <a:pt x="889086" y="5952649"/>
                  <a:pt x="890578" y="5954688"/>
                </a:cubicBezTo>
                <a:cubicBezTo>
                  <a:pt x="892997" y="5958004"/>
                  <a:pt x="895186" y="5961453"/>
                  <a:pt x="898049" y="5964525"/>
                </a:cubicBezTo>
                <a:cubicBezTo>
                  <a:pt x="899571" y="5966157"/>
                  <a:pt x="900518" y="5967667"/>
                  <a:pt x="900321" y="5969832"/>
                </a:cubicBezTo>
                <a:cubicBezTo>
                  <a:pt x="900202" y="5971207"/>
                  <a:pt x="900942" y="5972504"/>
                  <a:pt x="901419" y="5974285"/>
                </a:cubicBezTo>
                <a:cubicBezTo>
                  <a:pt x="899939" y="5974195"/>
                  <a:pt x="899218" y="5974156"/>
                  <a:pt x="898462" y="5974112"/>
                </a:cubicBezTo>
                <a:cubicBezTo>
                  <a:pt x="898393" y="5974254"/>
                  <a:pt x="898153" y="5974507"/>
                  <a:pt x="898235" y="5974616"/>
                </a:cubicBezTo>
                <a:cubicBezTo>
                  <a:pt x="899665" y="5976664"/>
                  <a:pt x="901165" y="5978687"/>
                  <a:pt x="902587" y="5980744"/>
                </a:cubicBezTo>
                <a:cubicBezTo>
                  <a:pt x="903311" y="5981784"/>
                  <a:pt x="903935" y="5982880"/>
                  <a:pt x="904536" y="5983975"/>
                </a:cubicBezTo>
                <a:cubicBezTo>
                  <a:pt x="904758" y="5984365"/>
                  <a:pt x="904585" y="5985145"/>
                  <a:pt x="904935" y="5985225"/>
                </a:cubicBezTo>
                <a:cubicBezTo>
                  <a:pt x="909733" y="5986350"/>
                  <a:pt x="909078" y="5989979"/>
                  <a:pt x="910322" y="5992717"/>
                </a:cubicBezTo>
                <a:cubicBezTo>
                  <a:pt x="910760" y="5993674"/>
                  <a:pt x="910945" y="5994721"/>
                  <a:pt x="911285" y="5995718"/>
                </a:cubicBezTo>
                <a:cubicBezTo>
                  <a:pt x="911474" y="5996262"/>
                  <a:pt x="911518" y="5997063"/>
                  <a:pt x="912059" y="5997260"/>
                </a:cubicBezTo>
                <a:cubicBezTo>
                  <a:pt x="915140" y="5998365"/>
                  <a:pt x="918138" y="5999521"/>
                  <a:pt x="920342" y="6001435"/>
                </a:cubicBezTo>
                <a:cubicBezTo>
                  <a:pt x="920424" y="6001500"/>
                  <a:pt x="920949" y="6001287"/>
                  <a:pt x="921644" y="6001101"/>
                </a:cubicBezTo>
                <a:cubicBezTo>
                  <a:pt x="920783" y="5999154"/>
                  <a:pt x="920017" y="5997174"/>
                  <a:pt x="919023" y="5995285"/>
                </a:cubicBezTo>
                <a:cubicBezTo>
                  <a:pt x="917824" y="5992993"/>
                  <a:pt x="916687" y="5990648"/>
                  <a:pt x="915026" y="5988575"/>
                </a:cubicBezTo>
                <a:cubicBezTo>
                  <a:pt x="913602" y="5986793"/>
                  <a:pt x="911447" y="5985374"/>
                  <a:pt x="909703" y="5983744"/>
                </a:cubicBezTo>
                <a:cubicBezTo>
                  <a:pt x="907050" y="5981261"/>
                  <a:pt x="902903" y="5979425"/>
                  <a:pt x="904476" y="5975106"/>
                </a:cubicBezTo>
                <a:cubicBezTo>
                  <a:pt x="904710" y="5974470"/>
                  <a:pt x="903502" y="5973807"/>
                  <a:pt x="903201" y="5973082"/>
                </a:cubicBezTo>
                <a:cubicBezTo>
                  <a:pt x="902957" y="5972486"/>
                  <a:pt x="903063" y="5971775"/>
                  <a:pt x="902952" y="5970448"/>
                </a:cubicBezTo>
                <a:cubicBezTo>
                  <a:pt x="906817" y="5971786"/>
                  <a:pt x="908104" y="5974047"/>
                  <a:pt x="909549" y="5976106"/>
                </a:cubicBezTo>
                <a:cubicBezTo>
                  <a:pt x="911393" y="5978747"/>
                  <a:pt x="912829" y="5981571"/>
                  <a:pt x="914562" y="5984264"/>
                </a:cubicBezTo>
                <a:cubicBezTo>
                  <a:pt x="916087" y="5986628"/>
                  <a:pt x="917775" y="5988920"/>
                  <a:pt x="919804" y="5991062"/>
                </a:cubicBezTo>
                <a:cubicBezTo>
                  <a:pt x="921656" y="5985956"/>
                  <a:pt x="915217" y="5983856"/>
                  <a:pt x="914712" y="5979630"/>
                </a:cubicBezTo>
                <a:cubicBezTo>
                  <a:pt x="914991" y="5979526"/>
                  <a:pt x="915461" y="5979291"/>
                  <a:pt x="915538" y="5979343"/>
                </a:cubicBezTo>
                <a:cubicBezTo>
                  <a:pt x="919328" y="5981906"/>
                  <a:pt x="923634" y="5984257"/>
                  <a:pt x="923639" y="5988756"/>
                </a:cubicBezTo>
                <a:cubicBezTo>
                  <a:pt x="923639" y="5991769"/>
                  <a:pt x="925714" y="5994436"/>
                  <a:pt x="923862" y="5997792"/>
                </a:cubicBezTo>
                <a:cubicBezTo>
                  <a:pt x="923496" y="5998449"/>
                  <a:pt x="924739" y="5999364"/>
                  <a:pt x="925228" y="6000162"/>
                </a:cubicBezTo>
                <a:cubicBezTo>
                  <a:pt x="926598" y="6002372"/>
                  <a:pt x="927973" y="6004573"/>
                  <a:pt x="929322" y="6006788"/>
                </a:cubicBezTo>
                <a:cubicBezTo>
                  <a:pt x="929626" y="6007294"/>
                  <a:pt x="929605" y="6008004"/>
                  <a:pt x="930103" y="6008357"/>
                </a:cubicBezTo>
                <a:cubicBezTo>
                  <a:pt x="933680" y="6010956"/>
                  <a:pt x="932327" y="6014991"/>
                  <a:pt x="933318" y="6018333"/>
                </a:cubicBezTo>
                <a:cubicBezTo>
                  <a:pt x="933538" y="6019073"/>
                  <a:pt x="932885" y="6020053"/>
                  <a:pt x="932496" y="6021413"/>
                </a:cubicBezTo>
                <a:cubicBezTo>
                  <a:pt x="929656" y="6020287"/>
                  <a:pt x="929388" y="6018616"/>
                  <a:pt x="929666" y="6017039"/>
                </a:cubicBezTo>
                <a:cubicBezTo>
                  <a:pt x="930097" y="6014601"/>
                  <a:pt x="929492" y="6012622"/>
                  <a:pt x="927703" y="6010865"/>
                </a:cubicBezTo>
                <a:cubicBezTo>
                  <a:pt x="927100" y="6010280"/>
                  <a:pt x="927012" y="6009389"/>
                  <a:pt x="926713" y="6008634"/>
                </a:cubicBezTo>
                <a:cubicBezTo>
                  <a:pt x="925937" y="6006613"/>
                  <a:pt x="925173" y="6004590"/>
                  <a:pt x="924407" y="6002567"/>
                </a:cubicBezTo>
                <a:cubicBezTo>
                  <a:pt x="924059" y="6002617"/>
                  <a:pt x="923701" y="6002669"/>
                  <a:pt x="923353" y="6002719"/>
                </a:cubicBezTo>
                <a:cubicBezTo>
                  <a:pt x="923015" y="6003281"/>
                  <a:pt x="922679" y="6003850"/>
                  <a:pt x="922194" y="6004662"/>
                </a:cubicBezTo>
                <a:cubicBezTo>
                  <a:pt x="921145" y="6004116"/>
                  <a:pt x="920218" y="6003631"/>
                  <a:pt x="919240" y="6003116"/>
                </a:cubicBezTo>
                <a:cubicBezTo>
                  <a:pt x="919120" y="6003381"/>
                  <a:pt x="918897" y="6003615"/>
                  <a:pt x="918964" y="6003750"/>
                </a:cubicBezTo>
                <a:cubicBezTo>
                  <a:pt x="920126" y="6006182"/>
                  <a:pt x="921415" y="6008573"/>
                  <a:pt x="922451" y="6011053"/>
                </a:cubicBezTo>
                <a:cubicBezTo>
                  <a:pt x="922723" y="6011713"/>
                  <a:pt x="922656" y="6012813"/>
                  <a:pt x="922054" y="6013381"/>
                </a:cubicBezTo>
                <a:cubicBezTo>
                  <a:pt x="919401" y="6015892"/>
                  <a:pt x="920344" y="6017867"/>
                  <a:pt x="921684" y="6019890"/>
                </a:cubicBezTo>
                <a:cubicBezTo>
                  <a:pt x="923463" y="6022563"/>
                  <a:pt x="925243" y="6025243"/>
                  <a:pt x="926851" y="6027992"/>
                </a:cubicBezTo>
                <a:cubicBezTo>
                  <a:pt x="927928" y="6029823"/>
                  <a:pt x="928833" y="6031736"/>
                  <a:pt x="929567" y="6033688"/>
                </a:cubicBezTo>
                <a:cubicBezTo>
                  <a:pt x="930028" y="6034892"/>
                  <a:pt x="930028" y="6036235"/>
                  <a:pt x="929625" y="6037708"/>
                </a:cubicBezTo>
                <a:cubicBezTo>
                  <a:pt x="924093" y="6034669"/>
                  <a:pt x="922334" y="6029768"/>
                  <a:pt x="920263" y="6025337"/>
                </a:cubicBezTo>
                <a:cubicBezTo>
                  <a:pt x="918244" y="6021014"/>
                  <a:pt x="915559" y="6016464"/>
                  <a:pt x="918427" y="6010753"/>
                </a:cubicBezTo>
                <a:cubicBezTo>
                  <a:pt x="911709" y="6010861"/>
                  <a:pt x="913802" y="6006497"/>
                  <a:pt x="911948" y="6003785"/>
                </a:cubicBezTo>
                <a:cubicBezTo>
                  <a:pt x="911397" y="6004303"/>
                  <a:pt x="910965" y="6004717"/>
                  <a:pt x="910297" y="6005354"/>
                </a:cubicBezTo>
                <a:cubicBezTo>
                  <a:pt x="906987" y="6003830"/>
                  <a:pt x="905800" y="6001187"/>
                  <a:pt x="904213" y="5998752"/>
                </a:cubicBezTo>
                <a:cubicBezTo>
                  <a:pt x="903596" y="5997800"/>
                  <a:pt x="902582" y="5997026"/>
                  <a:pt x="901782" y="5996145"/>
                </a:cubicBezTo>
                <a:cubicBezTo>
                  <a:pt x="901150" y="5995450"/>
                  <a:pt x="900327" y="5994800"/>
                  <a:pt x="900026" y="5993995"/>
                </a:cubicBezTo>
                <a:cubicBezTo>
                  <a:pt x="899420" y="5992364"/>
                  <a:pt x="899092" y="5990660"/>
                  <a:pt x="895611" y="5991795"/>
                </a:cubicBezTo>
                <a:cubicBezTo>
                  <a:pt x="895406" y="5990852"/>
                  <a:pt x="895507" y="5989866"/>
                  <a:pt x="895275" y="5989083"/>
                </a:cubicBezTo>
                <a:lnTo>
                  <a:pt x="892989" y="5987615"/>
                </a:lnTo>
                <a:lnTo>
                  <a:pt x="893005" y="5987543"/>
                </a:lnTo>
                <a:lnTo>
                  <a:pt x="892917" y="5987484"/>
                </a:lnTo>
                <a:lnTo>
                  <a:pt x="891839" y="5984342"/>
                </a:lnTo>
                <a:cubicBezTo>
                  <a:pt x="891154" y="5983010"/>
                  <a:pt x="889729" y="5982455"/>
                  <a:pt x="886417" y="5983102"/>
                </a:cubicBezTo>
                <a:lnTo>
                  <a:pt x="892917" y="5987484"/>
                </a:lnTo>
                <a:lnTo>
                  <a:pt x="892955" y="5987593"/>
                </a:lnTo>
                <a:lnTo>
                  <a:pt x="892989" y="5987615"/>
                </a:lnTo>
                <a:lnTo>
                  <a:pt x="892274" y="5990733"/>
                </a:lnTo>
                <a:cubicBezTo>
                  <a:pt x="892365" y="5991553"/>
                  <a:pt x="892816" y="5992403"/>
                  <a:pt x="893712" y="5994104"/>
                </a:cubicBezTo>
                <a:cubicBezTo>
                  <a:pt x="894804" y="5996156"/>
                  <a:pt x="895219" y="5998578"/>
                  <a:pt x="898816" y="5999196"/>
                </a:cubicBezTo>
                <a:cubicBezTo>
                  <a:pt x="899374" y="5999294"/>
                  <a:pt x="900074" y="5999687"/>
                  <a:pt x="900120" y="6000052"/>
                </a:cubicBezTo>
                <a:cubicBezTo>
                  <a:pt x="900449" y="6002984"/>
                  <a:pt x="904365" y="6003364"/>
                  <a:pt x="906547" y="6004964"/>
                </a:cubicBezTo>
                <a:cubicBezTo>
                  <a:pt x="909799" y="6007338"/>
                  <a:pt x="911964" y="6010227"/>
                  <a:pt x="913556" y="6013393"/>
                </a:cubicBezTo>
                <a:cubicBezTo>
                  <a:pt x="913256" y="6013583"/>
                  <a:pt x="912948" y="6013781"/>
                  <a:pt x="912648" y="6013971"/>
                </a:cubicBezTo>
                <a:cubicBezTo>
                  <a:pt x="911220" y="6013162"/>
                  <a:pt x="909792" y="6012355"/>
                  <a:pt x="908386" y="6011549"/>
                </a:cubicBezTo>
                <a:cubicBezTo>
                  <a:pt x="904494" y="6014515"/>
                  <a:pt x="904737" y="6014428"/>
                  <a:pt x="906224" y="6017245"/>
                </a:cubicBezTo>
                <a:cubicBezTo>
                  <a:pt x="908886" y="6022259"/>
                  <a:pt x="912737" y="6026671"/>
                  <a:pt x="916375" y="6031213"/>
                </a:cubicBezTo>
                <a:cubicBezTo>
                  <a:pt x="918641" y="6034039"/>
                  <a:pt x="920012" y="6037329"/>
                  <a:pt x="921591" y="6040485"/>
                </a:cubicBezTo>
                <a:cubicBezTo>
                  <a:pt x="923411" y="6044142"/>
                  <a:pt x="925074" y="6047769"/>
                  <a:pt x="925114" y="6052047"/>
                </a:cubicBezTo>
                <a:cubicBezTo>
                  <a:pt x="925142" y="6054689"/>
                  <a:pt x="927758" y="6056957"/>
                  <a:pt x="929191" y="6059404"/>
                </a:cubicBezTo>
                <a:cubicBezTo>
                  <a:pt x="929621" y="6060138"/>
                  <a:pt x="929982" y="6060897"/>
                  <a:pt x="930375" y="6061649"/>
                </a:cubicBezTo>
                <a:cubicBezTo>
                  <a:pt x="930045" y="6061802"/>
                  <a:pt x="929713" y="6061950"/>
                  <a:pt x="929381" y="6062103"/>
                </a:cubicBezTo>
                <a:cubicBezTo>
                  <a:pt x="927862" y="6060435"/>
                  <a:pt x="925965" y="6058911"/>
                  <a:pt x="924914" y="6057051"/>
                </a:cubicBezTo>
                <a:cubicBezTo>
                  <a:pt x="923866" y="6055198"/>
                  <a:pt x="921033" y="6054186"/>
                  <a:pt x="921856" y="6051309"/>
                </a:cubicBezTo>
                <a:cubicBezTo>
                  <a:pt x="922275" y="6049861"/>
                  <a:pt x="919832" y="6048396"/>
                  <a:pt x="918753" y="6046907"/>
                </a:cubicBezTo>
                <a:cubicBezTo>
                  <a:pt x="917623" y="6045351"/>
                  <a:pt x="916618" y="6043741"/>
                  <a:pt x="915463" y="6042207"/>
                </a:cubicBezTo>
                <a:cubicBezTo>
                  <a:pt x="915036" y="6041646"/>
                  <a:pt x="914337" y="6041216"/>
                  <a:pt x="913751" y="6040735"/>
                </a:cubicBezTo>
                <a:lnTo>
                  <a:pt x="911831" y="6042019"/>
                </a:lnTo>
                <a:lnTo>
                  <a:pt x="911865" y="6041981"/>
                </a:lnTo>
                <a:lnTo>
                  <a:pt x="911813" y="6042030"/>
                </a:lnTo>
                <a:lnTo>
                  <a:pt x="911831" y="6042019"/>
                </a:lnTo>
                <a:lnTo>
                  <a:pt x="910231" y="6043856"/>
                </a:lnTo>
                <a:cubicBezTo>
                  <a:pt x="909500" y="6045648"/>
                  <a:pt x="910248" y="6047488"/>
                  <a:pt x="907707" y="6049265"/>
                </a:cubicBezTo>
                <a:cubicBezTo>
                  <a:pt x="906892" y="6049832"/>
                  <a:pt x="907043" y="6051714"/>
                  <a:pt x="907602" y="6052646"/>
                </a:cubicBezTo>
                <a:cubicBezTo>
                  <a:pt x="909849" y="6056392"/>
                  <a:pt x="912394" y="6060021"/>
                  <a:pt x="914929" y="6063647"/>
                </a:cubicBezTo>
                <a:cubicBezTo>
                  <a:pt x="915118" y="6063922"/>
                  <a:pt x="916059" y="6063859"/>
                  <a:pt x="916647" y="6063955"/>
                </a:cubicBezTo>
                <a:lnTo>
                  <a:pt x="916659" y="6063959"/>
                </a:lnTo>
                <a:cubicBezTo>
                  <a:pt x="915893" y="6067642"/>
                  <a:pt x="917437" y="6070472"/>
                  <a:pt x="920396" y="6072989"/>
                </a:cubicBezTo>
                <a:cubicBezTo>
                  <a:pt x="922393" y="6074690"/>
                  <a:pt x="923583" y="6076911"/>
                  <a:pt x="925462" y="6079326"/>
                </a:cubicBezTo>
                <a:cubicBezTo>
                  <a:pt x="925306" y="6075804"/>
                  <a:pt x="921104" y="6068808"/>
                  <a:pt x="918277" y="6067024"/>
                </a:cubicBezTo>
                <a:cubicBezTo>
                  <a:pt x="921159" y="6065287"/>
                  <a:pt x="922219" y="6066665"/>
                  <a:pt x="923051" y="6067901"/>
                </a:cubicBezTo>
                <a:cubicBezTo>
                  <a:pt x="923878" y="6069131"/>
                  <a:pt x="924317" y="6070531"/>
                  <a:pt x="925561" y="6071641"/>
                </a:cubicBezTo>
                <a:cubicBezTo>
                  <a:pt x="926302" y="6068416"/>
                  <a:pt x="923607" y="6066293"/>
                  <a:pt x="922413" y="6063426"/>
                </a:cubicBezTo>
                <a:cubicBezTo>
                  <a:pt x="924868" y="6063023"/>
                  <a:pt x="925258" y="6064406"/>
                  <a:pt x="926193" y="6065230"/>
                </a:cubicBezTo>
                <a:cubicBezTo>
                  <a:pt x="927665" y="6066526"/>
                  <a:pt x="928172" y="6068496"/>
                  <a:pt x="931428" y="6068552"/>
                </a:cubicBezTo>
                <a:cubicBezTo>
                  <a:pt x="932079" y="6068560"/>
                  <a:pt x="932521" y="6070132"/>
                  <a:pt x="932570" y="6071070"/>
                </a:cubicBezTo>
                <a:cubicBezTo>
                  <a:pt x="932630" y="6072164"/>
                  <a:pt x="932162" y="6073350"/>
                  <a:pt x="932686" y="6074515"/>
                </a:cubicBezTo>
                <a:cubicBezTo>
                  <a:pt x="932888" y="6073801"/>
                  <a:pt x="933091" y="6073087"/>
                  <a:pt x="933292" y="6072372"/>
                </a:cubicBezTo>
                <a:cubicBezTo>
                  <a:pt x="933624" y="6072261"/>
                  <a:pt x="933963" y="6072141"/>
                  <a:pt x="934294" y="6072030"/>
                </a:cubicBezTo>
                <a:cubicBezTo>
                  <a:pt x="934846" y="6073058"/>
                  <a:pt x="935594" y="6074027"/>
                  <a:pt x="935900" y="6075128"/>
                </a:cubicBezTo>
                <a:cubicBezTo>
                  <a:pt x="936532" y="6077369"/>
                  <a:pt x="936820" y="6079709"/>
                  <a:pt x="937442" y="6081952"/>
                </a:cubicBezTo>
                <a:cubicBezTo>
                  <a:pt x="937965" y="6083866"/>
                  <a:pt x="938590" y="6085644"/>
                  <a:pt x="942047" y="6085967"/>
                </a:cubicBezTo>
                <a:cubicBezTo>
                  <a:pt x="943136" y="6086066"/>
                  <a:pt x="943986" y="6087776"/>
                  <a:pt x="944087" y="6088903"/>
                </a:cubicBezTo>
                <a:cubicBezTo>
                  <a:pt x="944301" y="6091401"/>
                  <a:pt x="944492" y="6093709"/>
                  <a:pt x="948611" y="6093614"/>
                </a:cubicBezTo>
                <a:cubicBezTo>
                  <a:pt x="948926" y="6097841"/>
                  <a:pt x="951145" y="6100970"/>
                  <a:pt x="953928" y="6104370"/>
                </a:cubicBezTo>
                <a:cubicBezTo>
                  <a:pt x="954932" y="6102090"/>
                  <a:pt x="954932" y="6102090"/>
                  <a:pt x="953615" y="6099787"/>
                </a:cubicBezTo>
                <a:cubicBezTo>
                  <a:pt x="956822" y="6097685"/>
                  <a:pt x="956186" y="6095504"/>
                  <a:pt x="954975" y="6093644"/>
                </a:cubicBezTo>
                <a:cubicBezTo>
                  <a:pt x="953907" y="6091999"/>
                  <a:pt x="953460" y="6090848"/>
                  <a:pt x="956327" y="6089333"/>
                </a:cubicBezTo>
                <a:cubicBezTo>
                  <a:pt x="957127" y="6088908"/>
                  <a:pt x="957359" y="6087590"/>
                  <a:pt x="957503" y="6086702"/>
                </a:cubicBezTo>
                <a:cubicBezTo>
                  <a:pt x="957675" y="6085676"/>
                  <a:pt x="957450" y="6084677"/>
                  <a:pt x="957402" y="6083667"/>
                </a:cubicBezTo>
                <a:cubicBezTo>
                  <a:pt x="957722" y="6083551"/>
                  <a:pt x="958042" y="6083437"/>
                  <a:pt x="958362" y="6083322"/>
                </a:cubicBezTo>
                <a:cubicBezTo>
                  <a:pt x="958910" y="6084134"/>
                  <a:pt x="959849" y="6084869"/>
                  <a:pt x="959940" y="6085759"/>
                </a:cubicBezTo>
                <a:cubicBezTo>
                  <a:pt x="960286" y="6089550"/>
                  <a:pt x="963457" y="6092220"/>
                  <a:pt x="965942" y="6094915"/>
                </a:cubicBezTo>
                <a:cubicBezTo>
                  <a:pt x="968846" y="6098056"/>
                  <a:pt x="970957" y="6101374"/>
                  <a:pt x="972695" y="6104966"/>
                </a:cubicBezTo>
                <a:cubicBezTo>
                  <a:pt x="973622" y="6106881"/>
                  <a:pt x="977021" y="6108220"/>
                  <a:pt x="980783" y="6109055"/>
                </a:cubicBezTo>
                <a:cubicBezTo>
                  <a:pt x="981721" y="6109262"/>
                  <a:pt x="982418" y="6110316"/>
                  <a:pt x="982586" y="6111135"/>
                </a:cubicBezTo>
                <a:cubicBezTo>
                  <a:pt x="983143" y="6113896"/>
                  <a:pt x="983833" y="6116353"/>
                  <a:pt x="986903" y="6118253"/>
                </a:cubicBezTo>
                <a:cubicBezTo>
                  <a:pt x="988572" y="6119286"/>
                  <a:pt x="988151" y="6121997"/>
                  <a:pt x="988823" y="6124503"/>
                </a:cubicBezTo>
                <a:cubicBezTo>
                  <a:pt x="986183" y="6126350"/>
                  <a:pt x="987384" y="6128177"/>
                  <a:pt x="989110" y="6130451"/>
                </a:cubicBezTo>
                <a:cubicBezTo>
                  <a:pt x="992835" y="6135354"/>
                  <a:pt x="995875" y="6140593"/>
                  <a:pt x="999129" y="6145716"/>
                </a:cubicBezTo>
                <a:cubicBezTo>
                  <a:pt x="1001674" y="6149738"/>
                  <a:pt x="1004122" y="6153800"/>
                  <a:pt x="1007252" y="6157708"/>
                </a:cubicBezTo>
                <a:cubicBezTo>
                  <a:pt x="1006942" y="6155636"/>
                  <a:pt x="1006631" y="6153563"/>
                  <a:pt x="1006320" y="6151491"/>
                </a:cubicBezTo>
                <a:cubicBezTo>
                  <a:pt x="1006793" y="6151350"/>
                  <a:pt x="1007266" y="6151215"/>
                  <a:pt x="1007740" y="6151074"/>
                </a:cubicBezTo>
                <a:cubicBezTo>
                  <a:pt x="1008400" y="6152233"/>
                  <a:pt x="1009319" y="6153322"/>
                  <a:pt x="1009685" y="6154567"/>
                </a:cubicBezTo>
                <a:cubicBezTo>
                  <a:pt x="1010673" y="6158019"/>
                  <a:pt x="1011758" y="6161473"/>
                  <a:pt x="1012195" y="6165050"/>
                </a:cubicBezTo>
                <a:cubicBezTo>
                  <a:pt x="1012715" y="6169325"/>
                  <a:pt x="1014872" y="6172978"/>
                  <a:pt x="1016868" y="6176734"/>
                </a:cubicBezTo>
                <a:cubicBezTo>
                  <a:pt x="1017957" y="6178778"/>
                  <a:pt x="1018353" y="6181090"/>
                  <a:pt x="1019115" y="6183259"/>
                </a:cubicBezTo>
                <a:cubicBezTo>
                  <a:pt x="1019320" y="6183864"/>
                  <a:pt x="1019692" y="6184418"/>
                  <a:pt x="1020761" y="6184843"/>
                </a:cubicBezTo>
                <a:cubicBezTo>
                  <a:pt x="1020822" y="6183876"/>
                  <a:pt x="1020883" y="6182916"/>
                  <a:pt x="1020952" y="6181903"/>
                </a:cubicBezTo>
                <a:cubicBezTo>
                  <a:pt x="1021963" y="6181712"/>
                  <a:pt x="1022948" y="6181462"/>
                  <a:pt x="1023928" y="6181352"/>
                </a:cubicBezTo>
                <a:cubicBezTo>
                  <a:pt x="1026797" y="6181027"/>
                  <a:pt x="1028005" y="6181697"/>
                  <a:pt x="1027331" y="6183779"/>
                </a:cubicBezTo>
                <a:cubicBezTo>
                  <a:pt x="1026598" y="6186074"/>
                  <a:pt x="1027463" y="6187562"/>
                  <a:pt x="1029171" y="6189137"/>
                </a:cubicBezTo>
                <a:cubicBezTo>
                  <a:pt x="1030595" y="6190446"/>
                  <a:pt x="1032083" y="6192036"/>
                  <a:pt x="1030998" y="6194251"/>
                </a:cubicBezTo>
                <a:lnTo>
                  <a:pt x="1034995" y="6200505"/>
                </a:lnTo>
                <a:lnTo>
                  <a:pt x="1036416" y="6215620"/>
                </a:lnTo>
                <a:cubicBezTo>
                  <a:pt x="1034802" y="6213845"/>
                  <a:pt x="1033734" y="6212673"/>
                  <a:pt x="1032676" y="6211504"/>
                </a:cubicBezTo>
                <a:cubicBezTo>
                  <a:pt x="1032315" y="6211623"/>
                  <a:pt x="1031954" y="6211741"/>
                  <a:pt x="1031604" y="6211864"/>
                </a:cubicBezTo>
                <a:cubicBezTo>
                  <a:pt x="1032584" y="6216037"/>
                  <a:pt x="1033490" y="6220207"/>
                  <a:pt x="1035235" y="6224225"/>
                </a:cubicBezTo>
                <a:cubicBezTo>
                  <a:pt x="1037009" y="6228301"/>
                  <a:pt x="1038196" y="6232578"/>
                  <a:pt x="1039519" y="6236803"/>
                </a:cubicBezTo>
                <a:cubicBezTo>
                  <a:pt x="1040800" y="6240909"/>
                  <a:pt x="1042223" y="6244992"/>
                  <a:pt x="1043015" y="6249215"/>
                </a:cubicBezTo>
                <a:cubicBezTo>
                  <a:pt x="1043832" y="6253562"/>
                  <a:pt x="1044718" y="6257831"/>
                  <a:pt x="1047728" y="6261525"/>
                </a:cubicBezTo>
                <a:cubicBezTo>
                  <a:pt x="1047889" y="6260227"/>
                  <a:pt x="1048051" y="6259007"/>
                  <a:pt x="1048261" y="6257332"/>
                </a:cubicBezTo>
                <a:cubicBezTo>
                  <a:pt x="1051606" y="6258592"/>
                  <a:pt x="1050100" y="6260585"/>
                  <a:pt x="1049914" y="6262232"/>
                </a:cubicBezTo>
                <a:cubicBezTo>
                  <a:pt x="1049766" y="6263505"/>
                  <a:pt x="1049186" y="6264909"/>
                  <a:pt x="1049553" y="6266038"/>
                </a:cubicBezTo>
                <a:cubicBezTo>
                  <a:pt x="1051608" y="6272477"/>
                  <a:pt x="1053762" y="6278890"/>
                  <a:pt x="1056180" y="6285217"/>
                </a:cubicBezTo>
                <a:cubicBezTo>
                  <a:pt x="1056851" y="6286968"/>
                  <a:pt x="1058586" y="6288368"/>
                  <a:pt x="1059739" y="6289976"/>
                </a:cubicBezTo>
                <a:cubicBezTo>
                  <a:pt x="1060046" y="6290409"/>
                  <a:pt x="1060044" y="6290990"/>
                  <a:pt x="1060292" y="6291918"/>
                </a:cubicBezTo>
                <a:cubicBezTo>
                  <a:pt x="1058981" y="6291667"/>
                  <a:pt x="1058209" y="6291518"/>
                  <a:pt x="1057312" y="6291345"/>
                </a:cubicBezTo>
                <a:cubicBezTo>
                  <a:pt x="1058958" y="6297487"/>
                  <a:pt x="1060615" y="6303511"/>
                  <a:pt x="1062171" y="6309561"/>
                </a:cubicBezTo>
                <a:cubicBezTo>
                  <a:pt x="1062926" y="6312494"/>
                  <a:pt x="1063663" y="6315447"/>
                  <a:pt x="1064139" y="6318448"/>
                </a:cubicBezTo>
                <a:cubicBezTo>
                  <a:pt x="1064557" y="6321123"/>
                  <a:pt x="1064885" y="6323729"/>
                  <a:pt x="1067262" y="6325784"/>
                </a:cubicBezTo>
                <a:cubicBezTo>
                  <a:pt x="1068245" y="6326638"/>
                  <a:pt x="1068271" y="6328120"/>
                  <a:pt x="1068638" y="6329335"/>
                </a:cubicBezTo>
                <a:cubicBezTo>
                  <a:pt x="1069138" y="6331001"/>
                  <a:pt x="1069551" y="6332698"/>
                  <a:pt x="1070578" y="6334230"/>
                </a:cubicBezTo>
                <a:cubicBezTo>
                  <a:pt x="1068228" y="6324233"/>
                  <a:pt x="1065876" y="6314229"/>
                  <a:pt x="1063529" y="6304239"/>
                </a:cubicBezTo>
                <a:cubicBezTo>
                  <a:pt x="1066943" y="6303412"/>
                  <a:pt x="1069784" y="6304139"/>
                  <a:pt x="1070923" y="6307042"/>
                </a:cubicBezTo>
                <a:cubicBezTo>
                  <a:pt x="1072107" y="6310071"/>
                  <a:pt x="1072565" y="6313330"/>
                  <a:pt x="1073269" y="6316510"/>
                </a:cubicBezTo>
                <a:cubicBezTo>
                  <a:pt x="1073487" y="6317489"/>
                  <a:pt x="1073470" y="6318532"/>
                  <a:pt x="1073593" y="6319827"/>
                </a:cubicBezTo>
                <a:lnTo>
                  <a:pt x="1077333" y="6318499"/>
                </a:lnTo>
                <a:lnTo>
                  <a:pt x="1080433" y="6319809"/>
                </a:lnTo>
                <a:cubicBezTo>
                  <a:pt x="1079816" y="6321157"/>
                  <a:pt x="1078949" y="6322326"/>
                  <a:pt x="1078880" y="6323411"/>
                </a:cubicBezTo>
                <a:cubicBezTo>
                  <a:pt x="1078801" y="6324667"/>
                  <a:pt x="1079434" y="6325839"/>
                  <a:pt x="1079927" y="6327675"/>
                </a:cubicBezTo>
                <a:cubicBezTo>
                  <a:pt x="1081042" y="6326005"/>
                  <a:pt x="1081378" y="6324687"/>
                  <a:pt x="1082390" y="6324140"/>
                </a:cubicBezTo>
                <a:cubicBezTo>
                  <a:pt x="1085641" y="6322391"/>
                  <a:pt x="1085468" y="6320717"/>
                  <a:pt x="1084653" y="6318664"/>
                </a:cubicBezTo>
                <a:cubicBezTo>
                  <a:pt x="1083890" y="6316770"/>
                  <a:pt x="1084265" y="6314637"/>
                  <a:pt x="1084333" y="6312550"/>
                </a:cubicBezTo>
                <a:cubicBezTo>
                  <a:pt x="1084479" y="6308018"/>
                  <a:pt x="1082873" y="6303688"/>
                  <a:pt x="1081837" y="6299305"/>
                </a:cubicBezTo>
                <a:cubicBezTo>
                  <a:pt x="1081414" y="6297495"/>
                  <a:pt x="1080666" y="6295772"/>
                  <a:pt x="1080027" y="6294020"/>
                </a:cubicBezTo>
                <a:cubicBezTo>
                  <a:pt x="1079256" y="6291939"/>
                  <a:pt x="1078837" y="6289700"/>
                  <a:pt x="1077555" y="6287851"/>
                </a:cubicBezTo>
                <a:cubicBezTo>
                  <a:pt x="1076094" y="6285731"/>
                  <a:pt x="1076198" y="6283817"/>
                  <a:pt x="1078125" y="6281413"/>
                </a:cubicBezTo>
                <a:cubicBezTo>
                  <a:pt x="1080157" y="6278880"/>
                  <a:pt x="1079840" y="6278333"/>
                  <a:pt x="1076285" y="6276527"/>
                </a:cubicBezTo>
                <a:cubicBezTo>
                  <a:pt x="1076571" y="6278186"/>
                  <a:pt x="1076776" y="6279350"/>
                  <a:pt x="1076979" y="6280544"/>
                </a:cubicBezTo>
                <a:cubicBezTo>
                  <a:pt x="1076016" y="6281151"/>
                  <a:pt x="1075055" y="6281894"/>
                  <a:pt x="1073941" y="6282411"/>
                </a:cubicBezTo>
                <a:cubicBezTo>
                  <a:pt x="1073035" y="6282835"/>
                  <a:pt x="1071927" y="6282987"/>
                  <a:pt x="1070310" y="6283420"/>
                </a:cubicBezTo>
                <a:cubicBezTo>
                  <a:pt x="1070797" y="6285235"/>
                  <a:pt x="1071342" y="6287266"/>
                  <a:pt x="1071885" y="6289298"/>
                </a:cubicBezTo>
                <a:cubicBezTo>
                  <a:pt x="1071616" y="6289406"/>
                  <a:pt x="1071348" y="6289514"/>
                  <a:pt x="1071079" y="6289623"/>
                </a:cubicBezTo>
                <a:cubicBezTo>
                  <a:pt x="1070637" y="6289400"/>
                  <a:pt x="1069856" y="6289254"/>
                  <a:pt x="1069803" y="6288942"/>
                </a:cubicBezTo>
                <a:cubicBezTo>
                  <a:pt x="1069354" y="6286195"/>
                  <a:pt x="1068663" y="6283578"/>
                  <a:pt x="1066558" y="6281354"/>
                </a:cubicBezTo>
                <a:cubicBezTo>
                  <a:pt x="1065384" y="6280109"/>
                  <a:pt x="1066438" y="6278091"/>
                  <a:pt x="1068203" y="6277496"/>
                </a:cubicBezTo>
                <a:cubicBezTo>
                  <a:pt x="1070561" y="6276697"/>
                  <a:pt x="1071610" y="6277482"/>
                  <a:pt x="1071994" y="6278955"/>
                </a:cubicBezTo>
                <a:cubicBezTo>
                  <a:pt x="1072045" y="6279144"/>
                  <a:pt x="1072343" y="6279267"/>
                  <a:pt x="1073246" y="6280056"/>
                </a:cubicBezTo>
                <a:cubicBezTo>
                  <a:pt x="1072615" y="6277148"/>
                  <a:pt x="1072205" y="6274979"/>
                  <a:pt x="1071663" y="6272844"/>
                </a:cubicBezTo>
                <a:cubicBezTo>
                  <a:pt x="1071032" y="6270328"/>
                  <a:pt x="1072565" y="6269025"/>
                  <a:pt x="1076339" y="6269189"/>
                </a:cubicBezTo>
                <a:cubicBezTo>
                  <a:pt x="1076008" y="6267956"/>
                  <a:pt x="1075695" y="6266792"/>
                  <a:pt x="1075316" y="6265376"/>
                </a:cubicBezTo>
                <a:cubicBezTo>
                  <a:pt x="1074404" y="6265897"/>
                  <a:pt x="1073567" y="6266376"/>
                  <a:pt x="1072153" y="6267175"/>
                </a:cubicBezTo>
                <a:cubicBezTo>
                  <a:pt x="1072699" y="6264532"/>
                  <a:pt x="1072509" y="6262434"/>
                  <a:pt x="1066962" y="6263224"/>
                </a:cubicBezTo>
                <a:cubicBezTo>
                  <a:pt x="1070632" y="6260904"/>
                  <a:pt x="1073767" y="6259274"/>
                  <a:pt x="1072412" y="6256363"/>
                </a:cubicBezTo>
                <a:cubicBezTo>
                  <a:pt x="1070769" y="6256418"/>
                  <a:pt x="1069063" y="6256477"/>
                  <a:pt x="1066440" y="6256562"/>
                </a:cubicBezTo>
                <a:cubicBezTo>
                  <a:pt x="1070599" y="6254040"/>
                  <a:pt x="1069963" y="6251742"/>
                  <a:pt x="1069527" y="6249282"/>
                </a:cubicBezTo>
                <a:cubicBezTo>
                  <a:pt x="1069098" y="6246806"/>
                  <a:pt x="1069368" y="6244171"/>
                  <a:pt x="1069343" y="6241536"/>
                </a:cubicBezTo>
                <a:cubicBezTo>
                  <a:pt x="1066645" y="6243682"/>
                  <a:pt x="1065391" y="6242254"/>
                  <a:pt x="1064410" y="6240499"/>
                </a:cubicBezTo>
                <a:cubicBezTo>
                  <a:pt x="1063370" y="6241140"/>
                  <a:pt x="1062587" y="6241626"/>
                  <a:pt x="1061714" y="6242173"/>
                </a:cubicBezTo>
                <a:cubicBezTo>
                  <a:pt x="1061350" y="6241848"/>
                  <a:pt x="1060928" y="6241657"/>
                  <a:pt x="1060848" y="6241359"/>
                </a:cubicBezTo>
                <a:cubicBezTo>
                  <a:pt x="1059947" y="6238239"/>
                  <a:pt x="1058968" y="6235141"/>
                  <a:pt x="1058298" y="6231967"/>
                </a:cubicBezTo>
                <a:cubicBezTo>
                  <a:pt x="1057615" y="6228782"/>
                  <a:pt x="1056715" y="6225576"/>
                  <a:pt x="1056902" y="6222274"/>
                </a:cubicBezTo>
                <a:cubicBezTo>
                  <a:pt x="1057087" y="6219038"/>
                  <a:pt x="1056424" y="6215455"/>
                  <a:pt x="1061227" y="6212398"/>
                </a:cubicBezTo>
                <a:cubicBezTo>
                  <a:pt x="1059155" y="6207676"/>
                  <a:pt x="1057072" y="6202921"/>
                  <a:pt x="1054796" y="6197717"/>
                </a:cubicBezTo>
                <a:cubicBezTo>
                  <a:pt x="1052042" y="6199855"/>
                  <a:pt x="1052739" y="6201701"/>
                  <a:pt x="1053550" y="6202507"/>
                </a:cubicBezTo>
                <a:cubicBezTo>
                  <a:pt x="1055657" y="6204621"/>
                  <a:pt x="1054598" y="6207133"/>
                  <a:pt x="1054822" y="6210107"/>
                </a:cubicBezTo>
                <a:cubicBezTo>
                  <a:pt x="1053130" y="6209538"/>
                  <a:pt x="1052051" y="6209166"/>
                  <a:pt x="1050777" y="6208737"/>
                </a:cubicBezTo>
                <a:cubicBezTo>
                  <a:pt x="1050592" y="6209078"/>
                  <a:pt x="1050249" y="6209424"/>
                  <a:pt x="1050299" y="6209686"/>
                </a:cubicBezTo>
                <a:cubicBezTo>
                  <a:pt x="1050490" y="6210716"/>
                  <a:pt x="1050943" y="6211698"/>
                  <a:pt x="1051022" y="6212744"/>
                </a:cubicBezTo>
                <a:cubicBezTo>
                  <a:pt x="1051083" y="6213446"/>
                  <a:pt x="1050677" y="6214230"/>
                  <a:pt x="1050397" y="6215292"/>
                </a:cubicBezTo>
                <a:cubicBezTo>
                  <a:pt x="1045899" y="6214248"/>
                  <a:pt x="1046833" y="6211152"/>
                  <a:pt x="1046289" y="6209077"/>
                </a:cubicBezTo>
                <a:cubicBezTo>
                  <a:pt x="1045062" y="6204382"/>
                  <a:pt x="1044817" y="6199425"/>
                  <a:pt x="1044258" y="6194559"/>
                </a:cubicBezTo>
                <a:cubicBezTo>
                  <a:pt x="1044181" y="6193913"/>
                  <a:pt x="1044576" y="6193167"/>
                  <a:pt x="1044751" y="6192475"/>
                </a:cubicBezTo>
                <a:cubicBezTo>
                  <a:pt x="1045094" y="6192398"/>
                  <a:pt x="1045435" y="6192328"/>
                  <a:pt x="1045785" y="6192248"/>
                </a:cubicBezTo>
                <a:cubicBezTo>
                  <a:pt x="1046364" y="6194409"/>
                  <a:pt x="1047024" y="6196554"/>
                  <a:pt x="1047503" y="6198741"/>
                </a:cubicBezTo>
                <a:cubicBezTo>
                  <a:pt x="1047986" y="6200935"/>
                  <a:pt x="1048289" y="6203177"/>
                  <a:pt x="1048671" y="6205397"/>
                </a:cubicBezTo>
                <a:cubicBezTo>
                  <a:pt x="1049143" y="6205292"/>
                  <a:pt x="1049604" y="6205190"/>
                  <a:pt x="1050076" y="6205086"/>
                </a:cubicBezTo>
                <a:cubicBezTo>
                  <a:pt x="1049673" y="6203103"/>
                  <a:pt x="1049096" y="6201153"/>
                  <a:pt x="1048915" y="6199126"/>
                </a:cubicBezTo>
                <a:cubicBezTo>
                  <a:pt x="1048608" y="6195680"/>
                  <a:pt x="1048157" y="6192215"/>
                  <a:pt x="1048490" y="6188700"/>
                </a:cubicBezTo>
                <a:cubicBezTo>
                  <a:pt x="1048975" y="6183649"/>
                  <a:pt x="1048137" y="6178974"/>
                  <a:pt x="1044628" y="6175196"/>
                </a:cubicBezTo>
                <a:cubicBezTo>
                  <a:pt x="1042221" y="6172597"/>
                  <a:pt x="1041598" y="6169642"/>
                  <a:pt x="1041113" y="6166520"/>
                </a:cubicBezTo>
                <a:cubicBezTo>
                  <a:pt x="1040647" y="6163517"/>
                  <a:pt x="1040064" y="6160538"/>
                  <a:pt x="1039518" y="6157555"/>
                </a:cubicBezTo>
                <a:cubicBezTo>
                  <a:pt x="1038520" y="6152161"/>
                  <a:pt x="1037440" y="6146781"/>
                  <a:pt x="1036561" y="6141363"/>
                </a:cubicBezTo>
                <a:cubicBezTo>
                  <a:pt x="1036362" y="6140103"/>
                  <a:pt x="1036865" y="6138690"/>
                  <a:pt x="1037038" y="6137351"/>
                </a:cubicBezTo>
                <a:cubicBezTo>
                  <a:pt x="1037525" y="6137228"/>
                  <a:pt x="1038013" y="6137105"/>
                  <a:pt x="1038499" y="6136975"/>
                </a:cubicBezTo>
                <a:cubicBezTo>
                  <a:pt x="1039160" y="6137973"/>
                  <a:pt x="1040046" y="6138898"/>
                  <a:pt x="1040442" y="6139982"/>
                </a:cubicBezTo>
                <a:cubicBezTo>
                  <a:pt x="1041625" y="6143280"/>
                  <a:pt x="1042776" y="6146593"/>
                  <a:pt x="1043631" y="6149979"/>
                </a:cubicBezTo>
                <a:cubicBezTo>
                  <a:pt x="1044198" y="6152208"/>
                  <a:pt x="1044391" y="6154558"/>
                  <a:pt x="1044442" y="6156896"/>
                </a:cubicBezTo>
                <a:cubicBezTo>
                  <a:pt x="1044487" y="6158888"/>
                  <a:pt x="1045249" y="6160106"/>
                  <a:pt x="1047517" y="6161306"/>
                </a:cubicBezTo>
                <a:cubicBezTo>
                  <a:pt x="1049660" y="6162445"/>
                  <a:pt x="1050492" y="6164951"/>
                  <a:pt x="1051297" y="6167050"/>
                </a:cubicBezTo>
                <a:cubicBezTo>
                  <a:pt x="1052850" y="6171062"/>
                  <a:pt x="1054025" y="6175204"/>
                  <a:pt x="1055293" y="6179306"/>
                </a:cubicBezTo>
                <a:cubicBezTo>
                  <a:pt x="1056109" y="6181955"/>
                  <a:pt x="1056849" y="6184632"/>
                  <a:pt x="1057597" y="6187305"/>
                </a:cubicBezTo>
                <a:cubicBezTo>
                  <a:pt x="1058315" y="6189871"/>
                  <a:pt x="1059006" y="6192444"/>
                  <a:pt x="1059694" y="6195018"/>
                </a:cubicBezTo>
                <a:cubicBezTo>
                  <a:pt x="1060166" y="6196778"/>
                  <a:pt x="1060636" y="6198532"/>
                  <a:pt x="1061128" y="6200368"/>
                </a:cubicBezTo>
                <a:cubicBezTo>
                  <a:pt x="1062282" y="6199993"/>
                  <a:pt x="1063181" y="6199701"/>
                  <a:pt x="1064295" y="6199337"/>
                </a:cubicBezTo>
                <a:cubicBezTo>
                  <a:pt x="1065013" y="6201185"/>
                  <a:pt x="1066093" y="6202834"/>
                  <a:pt x="1066281" y="6204648"/>
                </a:cubicBezTo>
                <a:cubicBezTo>
                  <a:pt x="1066723" y="6208914"/>
                  <a:pt x="1066480" y="6213320"/>
                  <a:pt x="1070020" y="6216697"/>
                </a:cubicBezTo>
                <a:cubicBezTo>
                  <a:pt x="1070517" y="6217167"/>
                  <a:pt x="1070421" y="6217998"/>
                  <a:pt x="1070659" y="6218885"/>
                </a:cubicBezTo>
                <a:cubicBezTo>
                  <a:pt x="1071874" y="6218691"/>
                  <a:pt x="1073116" y="6218496"/>
                  <a:pt x="1074360" y="6218300"/>
                </a:cubicBezTo>
                <a:cubicBezTo>
                  <a:pt x="1077589" y="6222494"/>
                  <a:pt x="1077509" y="6227553"/>
                  <a:pt x="1078576" y="6232290"/>
                </a:cubicBezTo>
                <a:cubicBezTo>
                  <a:pt x="1078775" y="6233151"/>
                  <a:pt x="1078857" y="6234290"/>
                  <a:pt x="1079660" y="6234700"/>
                </a:cubicBezTo>
                <a:cubicBezTo>
                  <a:pt x="1082913" y="6236376"/>
                  <a:pt x="1083547" y="6239022"/>
                  <a:pt x="1083881" y="6241851"/>
                </a:cubicBezTo>
                <a:cubicBezTo>
                  <a:pt x="1083988" y="6242773"/>
                  <a:pt x="1084147" y="6243717"/>
                  <a:pt x="1084577" y="6244531"/>
                </a:cubicBezTo>
                <a:cubicBezTo>
                  <a:pt x="1085772" y="6246766"/>
                  <a:pt x="1086823" y="6248945"/>
                  <a:pt x="1084460" y="6251668"/>
                </a:cubicBezTo>
                <a:cubicBezTo>
                  <a:pt x="1084094" y="6252086"/>
                  <a:pt x="1084492" y="6252778"/>
                  <a:pt x="1084496" y="6252915"/>
                </a:cubicBezTo>
                <a:cubicBezTo>
                  <a:pt x="1088716" y="6253635"/>
                  <a:pt x="1092601" y="6254132"/>
                  <a:pt x="1096219" y="6255021"/>
                </a:cubicBezTo>
                <a:cubicBezTo>
                  <a:pt x="1097243" y="6255270"/>
                  <a:pt x="1097518" y="6256655"/>
                  <a:pt x="1098034" y="6257554"/>
                </a:cubicBezTo>
                <a:cubicBezTo>
                  <a:pt x="1098912" y="6259083"/>
                  <a:pt x="1099245" y="6260961"/>
                  <a:pt x="1100646" y="6262139"/>
                </a:cubicBezTo>
                <a:cubicBezTo>
                  <a:pt x="1103701" y="6264696"/>
                  <a:pt x="1104753" y="6267992"/>
                  <a:pt x="1106141" y="6271185"/>
                </a:cubicBezTo>
                <a:cubicBezTo>
                  <a:pt x="1106885" y="6272894"/>
                  <a:pt x="1107141" y="6274836"/>
                  <a:pt x="1109862" y="6275515"/>
                </a:cubicBezTo>
                <a:cubicBezTo>
                  <a:pt x="1110261" y="6275618"/>
                  <a:pt x="1110881" y="6275909"/>
                  <a:pt x="1110826" y="6276099"/>
                </a:cubicBezTo>
                <a:cubicBezTo>
                  <a:pt x="1109533" y="6280553"/>
                  <a:pt x="1115676" y="6282304"/>
                  <a:pt x="1115663" y="6286300"/>
                </a:cubicBezTo>
                <a:cubicBezTo>
                  <a:pt x="1115660" y="6287005"/>
                  <a:pt x="1115730" y="6287900"/>
                  <a:pt x="1117777" y="6287367"/>
                </a:cubicBezTo>
                <a:cubicBezTo>
                  <a:pt x="1118403" y="6287206"/>
                  <a:pt x="1119868" y="6288904"/>
                  <a:pt x="1120343" y="6289960"/>
                </a:cubicBezTo>
                <a:cubicBezTo>
                  <a:pt x="1121341" y="6292182"/>
                  <a:pt x="1121952" y="6294544"/>
                  <a:pt x="1122698" y="6296849"/>
                </a:cubicBezTo>
                <a:cubicBezTo>
                  <a:pt x="1122837" y="6297290"/>
                  <a:pt x="1123193" y="6297820"/>
                  <a:pt x="1122945" y="6298205"/>
                </a:cubicBezTo>
                <a:cubicBezTo>
                  <a:pt x="1121387" y="6300684"/>
                  <a:pt x="1122519" y="6302566"/>
                  <a:pt x="1123602" y="6304547"/>
                </a:cubicBezTo>
                <a:cubicBezTo>
                  <a:pt x="1124023" y="6305320"/>
                  <a:pt x="1124223" y="6306624"/>
                  <a:pt x="1123580" y="6307282"/>
                </a:cubicBezTo>
                <a:cubicBezTo>
                  <a:pt x="1120463" y="6310477"/>
                  <a:pt x="1123064" y="6312174"/>
                  <a:pt x="1125064" y="6314325"/>
                </a:cubicBezTo>
                <a:cubicBezTo>
                  <a:pt x="1121445" y="6315810"/>
                  <a:pt x="1121492" y="6317771"/>
                  <a:pt x="1122312" y="6319918"/>
                </a:cubicBezTo>
                <a:cubicBezTo>
                  <a:pt x="1122798" y="6321217"/>
                  <a:pt x="1123189" y="6322637"/>
                  <a:pt x="1120645" y="6323812"/>
                </a:cubicBezTo>
                <a:cubicBezTo>
                  <a:pt x="1120257" y="6323989"/>
                  <a:pt x="1120156" y="6324916"/>
                  <a:pt x="1120267" y="6325416"/>
                </a:cubicBezTo>
                <a:cubicBezTo>
                  <a:pt x="1120678" y="6327309"/>
                  <a:pt x="1121229" y="6329165"/>
                  <a:pt x="1121731" y="6331034"/>
                </a:cubicBezTo>
                <a:cubicBezTo>
                  <a:pt x="1122212" y="6330927"/>
                  <a:pt x="1122685" y="6330829"/>
                  <a:pt x="1123166" y="6330722"/>
                </a:cubicBezTo>
                <a:cubicBezTo>
                  <a:pt x="1123145" y="6329058"/>
                  <a:pt x="1122796" y="6327395"/>
                  <a:pt x="1123196" y="6325720"/>
                </a:cubicBezTo>
                <a:cubicBezTo>
                  <a:pt x="1123611" y="6324012"/>
                  <a:pt x="1124765" y="6322294"/>
                  <a:pt x="1125512" y="6320759"/>
                </a:cubicBezTo>
                <a:cubicBezTo>
                  <a:pt x="1125396" y="6320681"/>
                  <a:pt x="1125702" y="6321144"/>
                  <a:pt x="1126184" y="6321203"/>
                </a:cubicBezTo>
                <a:cubicBezTo>
                  <a:pt x="1129719" y="6321584"/>
                  <a:pt x="1130576" y="6322443"/>
                  <a:pt x="1128613" y="6324755"/>
                </a:cubicBezTo>
                <a:cubicBezTo>
                  <a:pt x="1127037" y="6326607"/>
                  <a:pt x="1126598" y="6328256"/>
                  <a:pt x="1127096" y="6329995"/>
                </a:cubicBezTo>
                <a:cubicBezTo>
                  <a:pt x="1128117" y="6333532"/>
                  <a:pt x="1127631" y="6337234"/>
                  <a:pt x="1126507" y="6340373"/>
                </a:cubicBezTo>
                <a:cubicBezTo>
                  <a:pt x="1129286" y="6342097"/>
                  <a:pt x="1131491" y="6343466"/>
                  <a:pt x="1133608" y="6344785"/>
                </a:cubicBezTo>
                <a:cubicBezTo>
                  <a:pt x="1129775" y="6349355"/>
                  <a:pt x="1133978" y="6352192"/>
                  <a:pt x="1134283" y="6355710"/>
                </a:cubicBezTo>
                <a:cubicBezTo>
                  <a:pt x="1134385" y="6356844"/>
                  <a:pt x="1136709" y="6357586"/>
                  <a:pt x="1138305" y="6358704"/>
                </a:cubicBezTo>
                <a:cubicBezTo>
                  <a:pt x="1136259" y="6359514"/>
                  <a:pt x="1133701" y="6360519"/>
                  <a:pt x="1130830" y="6361658"/>
                </a:cubicBezTo>
                <a:cubicBezTo>
                  <a:pt x="1131696" y="6362914"/>
                  <a:pt x="1130740" y="6365413"/>
                  <a:pt x="1134825" y="6365270"/>
                </a:cubicBezTo>
                <a:cubicBezTo>
                  <a:pt x="1135414" y="6365250"/>
                  <a:pt x="1135922" y="6366470"/>
                  <a:pt x="1136152" y="6367208"/>
                </a:cubicBezTo>
                <a:cubicBezTo>
                  <a:pt x="1136819" y="6369300"/>
                  <a:pt x="1137319" y="6371446"/>
                  <a:pt x="1137955" y="6373809"/>
                </a:cubicBezTo>
                <a:cubicBezTo>
                  <a:pt x="1136653" y="6374354"/>
                  <a:pt x="1135172" y="6374975"/>
                  <a:pt x="1133637" y="6375627"/>
                </a:cubicBezTo>
                <a:cubicBezTo>
                  <a:pt x="1135565" y="6377585"/>
                  <a:pt x="1137393" y="6379454"/>
                  <a:pt x="1139424" y="6381523"/>
                </a:cubicBezTo>
                <a:cubicBezTo>
                  <a:pt x="1136283" y="6384752"/>
                  <a:pt x="1130328" y="6383430"/>
                  <a:pt x="1127320" y="6386798"/>
                </a:cubicBezTo>
                <a:cubicBezTo>
                  <a:pt x="1127887" y="6387046"/>
                  <a:pt x="1129281" y="6387296"/>
                  <a:pt x="1129261" y="6387694"/>
                </a:cubicBezTo>
                <a:cubicBezTo>
                  <a:pt x="1129074" y="6391003"/>
                  <a:pt x="1132062" y="6393708"/>
                  <a:pt x="1130296" y="6397310"/>
                </a:cubicBezTo>
                <a:cubicBezTo>
                  <a:pt x="1130157" y="6397586"/>
                  <a:pt x="1130312" y="6397966"/>
                  <a:pt x="1130506" y="6398212"/>
                </a:cubicBezTo>
                <a:cubicBezTo>
                  <a:pt x="1131617" y="6399584"/>
                  <a:pt x="1132783" y="6400919"/>
                  <a:pt x="1134227" y="6402622"/>
                </a:cubicBezTo>
                <a:cubicBezTo>
                  <a:pt x="1135609" y="6401076"/>
                  <a:pt x="1136941" y="6399580"/>
                  <a:pt x="1138917" y="6397359"/>
                </a:cubicBezTo>
                <a:cubicBezTo>
                  <a:pt x="1139969" y="6399501"/>
                  <a:pt x="1140727" y="6401062"/>
                  <a:pt x="1141623" y="6402891"/>
                </a:cubicBezTo>
                <a:cubicBezTo>
                  <a:pt x="1140095" y="6403656"/>
                  <a:pt x="1138529" y="6404438"/>
                  <a:pt x="1136645" y="6405378"/>
                </a:cubicBezTo>
                <a:cubicBezTo>
                  <a:pt x="1136882" y="6407369"/>
                  <a:pt x="1137119" y="6409411"/>
                  <a:pt x="1137382" y="6411699"/>
                </a:cubicBezTo>
                <a:cubicBezTo>
                  <a:pt x="1134618" y="6412440"/>
                  <a:pt x="1131929" y="6413160"/>
                  <a:pt x="1129242" y="6413880"/>
                </a:cubicBezTo>
                <a:cubicBezTo>
                  <a:pt x="1129039" y="6417840"/>
                  <a:pt x="1129813" y="6418394"/>
                  <a:pt x="1134280" y="6417176"/>
                </a:cubicBezTo>
                <a:cubicBezTo>
                  <a:pt x="1134582" y="6418416"/>
                  <a:pt x="1136252" y="6419377"/>
                  <a:pt x="1133984" y="6421022"/>
                </a:cubicBezTo>
                <a:cubicBezTo>
                  <a:pt x="1133520" y="6421357"/>
                  <a:pt x="1133868" y="6422338"/>
                  <a:pt x="1133950" y="6422999"/>
                </a:cubicBezTo>
                <a:cubicBezTo>
                  <a:pt x="1134189" y="6424850"/>
                  <a:pt x="1134675" y="6426659"/>
                  <a:pt x="1134710" y="6428536"/>
                </a:cubicBezTo>
                <a:cubicBezTo>
                  <a:pt x="1134807" y="6432982"/>
                  <a:pt x="1134725" y="6432996"/>
                  <a:pt x="1129979" y="6436939"/>
                </a:cubicBezTo>
                <a:cubicBezTo>
                  <a:pt x="1131450" y="6437351"/>
                  <a:pt x="1132748" y="6437714"/>
                  <a:pt x="1134370" y="6438172"/>
                </a:cubicBezTo>
                <a:cubicBezTo>
                  <a:pt x="1133500" y="6438892"/>
                  <a:pt x="1132577" y="6439654"/>
                  <a:pt x="1131639" y="6440436"/>
                </a:cubicBezTo>
                <a:cubicBezTo>
                  <a:pt x="1134355" y="6440658"/>
                  <a:pt x="1136714" y="6440854"/>
                  <a:pt x="1140071" y="6441130"/>
                </a:cubicBezTo>
                <a:cubicBezTo>
                  <a:pt x="1135418" y="6444148"/>
                  <a:pt x="1134461" y="6446488"/>
                  <a:pt x="1136339" y="6449411"/>
                </a:cubicBezTo>
                <a:cubicBezTo>
                  <a:pt x="1137142" y="6450662"/>
                  <a:pt x="1135452" y="6453002"/>
                  <a:pt x="1134992" y="6454533"/>
                </a:cubicBezTo>
                <a:cubicBezTo>
                  <a:pt x="1137689" y="6453963"/>
                  <a:pt x="1140807" y="6453309"/>
                  <a:pt x="1144548" y="6452517"/>
                </a:cubicBezTo>
                <a:cubicBezTo>
                  <a:pt x="1141574" y="6456014"/>
                  <a:pt x="1139150" y="6458864"/>
                  <a:pt x="1136150" y="6462389"/>
                </a:cubicBezTo>
                <a:cubicBezTo>
                  <a:pt x="1136331" y="6465483"/>
                  <a:pt x="1136565" y="6469333"/>
                  <a:pt x="1136794" y="6473278"/>
                </a:cubicBezTo>
                <a:cubicBezTo>
                  <a:pt x="1137811" y="6473426"/>
                  <a:pt x="1138970" y="6473588"/>
                  <a:pt x="1140485" y="6473806"/>
                </a:cubicBezTo>
                <a:cubicBezTo>
                  <a:pt x="1139749" y="6474707"/>
                  <a:pt x="1139262" y="6475346"/>
                  <a:pt x="1138703" y="6475960"/>
                </a:cubicBezTo>
                <a:cubicBezTo>
                  <a:pt x="1138242" y="6476461"/>
                  <a:pt x="1137689" y="6476929"/>
                  <a:pt x="1136730" y="6477839"/>
                </a:cubicBezTo>
                <a:cubicBezTo>
                  <a:pt x="1138819" y="6477903"/>
                  <a:pt x="1140311" y="6477954"/>
                  <a:pt x="1142892" y="6478032"/>
                </a:cubicBezTo>
                <a:cubicBezTo>
                  <a:pt x="1140048" y="6480107"/>
                  <a:pt x="1137737" y="6481794"/>
                  <a:pt x="1135196" y="6483651"/>
                </a:cubicBezTo>
                <a:cubicBezTo>
                  <a:pt x="1136561" y="6485572"/>
                  <a:pt x="1137844" y="6487390"/>
                  <a:pt x="1139128" y="6489209"/>
                </a:cubicBezTo>
                <a:cubicBezTo>
                  <a:pt x="1140291" y="6490850"/>
                  <a:pt x="1139414" y="6492610"/>
                  <a:pt x="1135476" y="6494020"/>
                </a:cubicBezTo>
                <a:cubicBezTo>
                  <a:pt x="1133052" y="6494888"/>
                  <a:pt x="1132671" y="6495607"/>
                  <a:pt x="1132623" y="6497050"/>
                </a:cubicBezTo>
                <a:cubicBezTo>
                  <a:pt x="1132500" y="6500247"/>
                  <a:pt x="1131922" y="6500707"/>
                  <a:pt x="1127830" y="6501694"/>
                </a:cubicBezTo>
                <a:cubicBezTo>
                  <a:pt x="1126675" y="6503296"/>
                  <a:pt x="1125740" y="6504526"/>
                  <a:pt x="1124898" y="6505783"/>
                </a:cubicBezTo>
                <a:cubicBezTo>
                  <a:pt x="1124352" y="6506604"/>
                  <a:pt x="1123942" y="6507454"/>
                  <a:pt x="1123465" y="6508293"/>
                </a:cubicBezTo>
                <a:cubicBezTo>
                  <a:pt x="1124676" y="6508165"/>
                  <a:pt x="1125884" y="6508110"/>
                  <a:pt x="1127088" y="6507889"/>
                </a:cubicBezTo>
                <a:lnTo>
                  <a:pt x="1128867" y="6507140"/>
                </a:lnTo>
                <a:lnTo>
                  <a:pt x="1129675" y="6512944"/>
                </a:lnTo>
                <a:cubicBezTo>
                  <a:pt x="1127066" y="6513992"/>
                  <a:pt x="1127066" y="6513992"/>
                  <a:pt x="1124064" y="6510448"/>
                </a:cubicBezTo>
                <a:cubicBezTo>
                  <a:pt x="1124034" y="6511959"/>
                  <a:pt x="1124001" y="6513463"/>
                  <a:pt x="1123970" y="6515134"/>
                </a:cubicBezTo>
                <a:cubicBezTo>
                  <a:pt x="1126633" y="6515117"/>
                  <a:pt x="1129511" y="6514672"/>
                  <a:pt x="1131016" y="6516759"/>
                </a:cubicBezTo>
                <a:cubicBezTo>
                  <a:pt x="1126703" y="6518829"/>
                  <a:pt x="1122502" y="6520920"/>
                  <a:pt x="1118187" y="6522860"/>
                </a:cubicBezTo>
                <a:cubicBezTo>
                  <a:pt x="1117504" y="6523166"/>
                  <a:pt x="1116365" y="6522804"/>
                  <a:pt x="1115430" y="6522764"/>
                </a:cubicBezTo>
                <a:lnTo>
                  <a:pt x="1111867" y="6522614"/>
                </a:lnTo>
                <a:lnTo>
                  <a:pt x="1111803" y="6522553"/>
                </a:lnTo>
                <a:lnTo>
                  <a:pt x="1111758" y="6522583"/>
                </a:lnTo>
                <a:lnTo>
                  <a:pt x="1112436" y="6517179"/>
                </a:lnTo>
                <a:cubicBezTo>
                  <a:pt x="1116056" y="6517327"/>
                  <a:pt x="1114185" y="6519345"/>
                  <a:pt x="1114134" y="6520861"/>
                </a:cubicBezTo>
                <a:cubicBezTo>
                  <a:pt x="1116608" y="6520416"/>
                  <a:pt x="1118372" y="6520059"/>
                  <a:pt x="1117210" y="6517983"/>
                </a:cubicBezTo>
                <a:lnTo>
                  <a:pt x="1117225" y="6515298"/>
                </a:lnTo>
                <a:lnTo>
                  <a:pt x="1117278" y="6515301"/>
                </a:lnTo>
                <a:lnTo>
                  <a:pt x="1117362" y="6515229"/>
                </a:lnTo>
                <a:lnTo>
                  <a:pt x="1119833" y="6514593"/>
                </a:lnTo>
                <a:cubicBezTo>
                  <a:pt x="1120204" y="6514288"/>
                  <a:pt x="1120197" y="6513800"/>
                  <a:pt x="1120184" y="6512823"/>
                </a:cubicBezTo>
                <a:lnTo>
                  <a:pt x="1117362" y="6515229"/>
                </a:lnTo>
                <a:lnTo>
                  <a:pt x="1117225" y="6515264"/>
                </a:lnTo>
                <a:lnTo>
                  <a:pt x="1117225" y="6515298"/>
                </a:lnTo>
                <a:lnTo>
                  <a:pt x="1111218" y="6514979"/>
                </a:lnTo>
                <a:cubicBezTo>
                  <a:pt x="1110367" y="6514931"/>
                  <a:pt x="1109558" y="6514690"/>
                  <a:pt x="1108703" y="6514753"/>
                </a:cubicBezTo>
                <a:cubicBezTo>
                  <a:pt x="1107193" y="6514867"/>
                  <a:pt x="1105663" y="6515146"/>
                  <a:pt x="1104228" y="6515342"/>
                </a:cubicBezTo>
                <a:cubicBezTo>
                  <a:pt x="1104237" y="6516567"/>
                  <a:pt x="1104245" y="6517944"/>
                  <a:pt x="1104251" y="6519307"/>
                </a:cubicBezTo>
                <a:cubicBezTo>
                  <a:pt x="1105599" y="6519707"/>
                  <a:pt x="1106904" y="6520091"/>
                  <a:pt x="1108739" y="6520637"/>
                </a:cubicBezTo>
                <a:cubicBezTo>
                  <a:pt x="1107002" y="6521691"/>
                  <a:pt x="1105879" y="6522376"/>
                  <a:pt x="1104454" y="6523244"/>
                </a:cubicBezTo>
                <a:cubicBezTo>
                  <a:pt x="1105375" y="6524145"/>
                  <a:pt x="1106209" y="6524952"/>
                  <a:pt x="1107055" y="6525770"/>
                </a:cubicBezTo>
                <a:lnTo>
                  <a:pt x="1111758" y="6522583"/>
                </a:lnTo>
                <a:lnTo>
                  <a:pt x="1111755" y="6522609"/>
                </a:lnTo>
                <a:lnTo>
                  <a:pt x="1111867" y="6522614"/>
                </a:lnTo>
                <a:lnTo>
                  <a:pt x="1115656" y="6526181"/>
                </a:lnTo>
                <a:cubicBezTo>
                  <a:pt x="1114171" y="6526868"/>
                  <a:pt x="1112585" y="6527410"/>
                  <a:pt x="1111371" y="6528236"/>
                </a:cubicBezTo>
                <a:cubicBezTo>
                  <a:pt x="1110509" y="6528823"/>
                  <a:pt x="1110145" y="6529805"/>
                  <a:pt x="1109552" y="6530610"/>
                </a:cubicBezTo>
                <a:cubicBezTo>
                  <a:pt x="1110546" y="6530554"/>
                  <a:pt x="1111531" y="6530581"/>
                  <a:pt x="1112522" y="6530431"/>
                </a:cubicBezTo>
                <a:cubicBezTo>
                  <a:pt x="1113729" y="6530254"/>
                  <a:pt x="1114929" y="6529932"/>
                  <a:pt x="1116418" y="6530295"/>
                </a:cubicBezTo>
                <a:cubicBezTo>
                  <a:pt x="1115660" y="6530723"/>
                  <a:pt x="1114904" y="6531150"/>
                  <a:pt x="1114146" y="6531572"/>
                </a:cubicBezTo>
                <a:cubicBezTo>
                  <a:pt x="1112009" y="6532761"/>
                  <a:pt x="1110001" y="6533873"/>
                  <a:pt x="1112226" y="6535672"/>
                </a:cubicBezTo>
                <a:cubicBezTo>
                  <a:pt x="1112728" y="6536081"/>
                  <a:pt x="1112106" y="6537243"/>
                  <a:pt x="1112030" y="6537836"/>
                </a:cubicBezTo>
                <a:cubicBezTo>
                  <a:pt x="1114288" y="6538727"/>
                  <a:pt x="1116428" y="6539576"/>
                  <a:pt x="1119377" y="6540745"/>
                </a:cubicBezTo>
                <a:cubicBezTo>
                  <a:pt x="1117237" y="6541682"/>
                  <a:pt x="1115842" y="6542346"/>
                  <a:pt x="1114390" y="6542916"/>
                </a:cubicBezTo>
                <a:cubicBezTo>
                  <a:pt x="1112785" y="6543550"/>
                  <a:pt x="1110614" y="6544291"/>
                  <a:pt x="1111169" y="6545572"/>
                </a:cubicBezTo>
                <a:cubicBezTo>
                  <a:pt x="1111588" y="6546535"/>
                  <a:pt x="1113421" y="6547190"/>
                  <a:pt x="1114920" y="6547550"/>
                </a:cubicBezTo>
                <a:cubicBezTo>
                  <a:pt x="1116023" y="6547821"/>
                  <a:pt x="1117600" y="6547399"/>
                  <a:pt x="1118963" y="6547287"/>
                </a:cubicBezTo>
                <a:cubicBezTo>
                  <a:pt x="1119012" y="6547514"/>
                  <a:pt x="1119064" y="6547747"/>
                  <a:pt x="1119125" y="6547970"/>
                </a:cubicBezTo>
                <a:cubicBezTo>
                  <a:pt x="1117998" y="6548729"/>
                  <a:pt x="1116871" y="6549481"/>
                  <a:pt x="1115152" y="6550639"/>
                </a:cubicBezTo>
                <a:cubicBezTo>
                  <a:pt x="1116986" y="6551178"/>
                  <a:pt x="1118599" y="6551646"/>
                  <a:pt x="1120191" y="6552112"/>
                </a:cubicBezTo>
                <a:cubicBezTo>
                  <a:pt x="1116884" y="6554719"/>
                  <a:pt x="1112366" y="6555429"/>
                  <a:pt x="1108221" y="6553802"/>
                </a:cubicBezTo>
                <a:cubicBezTo>
                  <a:pt x="1106559" y="6553152"/>
                  <a:pt x="1105181" y="6552294"/>
                  <a:pt x="1102912" y="6553701"/>
                </a:cubicBezTo>
                <a:cubicBezTo>
                  <a:pt x="1103548" y="6559169"/>
                  <a:pt x="1110989" y="6558976"/>
                  <a:pt x="1116288" y="6560946"/>
                </a:cubicBezTo>
                <a:cubicBezTo>
                  <a:pt x="1114492" y="6562292"/>
                  <a:pt x="1113171" y="6563276"/>
                  <a:pt x="1110940" y="6564941"/>
                </a:cubicBezTo>
                <a:cubicBezTo>
                  <a:pt x="1114179" y="6564618"/>
                  <a:pt x="1116437" y="6564397"/>
                  <a:pt x="1118778" y="6564163"/>
                </a:cubicBezTo>
                <a:cubicBezTo>
                  <a:pt x="1115579" y="6566391"/>
                  <a:pt x="1112805" y="6568572"/>
                  <a:pt x="1109681" y="6570396"/>
                </a:cubicBezTo>
                <a:cubicBezTo>
                  <a:pt x="1107795" y="6571489"/>
                  <a:pt x="1105347" y="6572428"/>
                  <a:pt x="1103161" y="6572716"/>
                </a:cubicBezTo>
                <a:cubicBezTo>
                  <a:pt x="1098510" y="6573324"/>
                  <a:pt x="1093781" y="6573763"/>
                  <a:pt x="1089257" y="6573691"/>
                </a:cubicBezTo>
                <a:cubicBezTo>
                  <a:pt x="1084997" y="6573620"/>
                  <a:pt x="1081190" y="6572622"/>
                  <a:pt x="1078656" y="6570137"/>
                </a:cubicBezTo>
                <a:cubicBezTo>
                  <a:pt x="1077859" y="6569349"/>
                  <a:pt x="1076036" y="6569169"/>
                  <a:pt x="1074398" y="6568607"/>
                </a:cubicBezTo>
                <a:cubicBezTo>
                  <a:pt x="1073378" y="6570433"/>
                  <a:pt x="1075606" y="6572086"/>
                  <a:pt x="1072256" y="6572825"/>
                </a:cubicBezTo>
                <a:cubicBezTo>
                  <a:pt x="1072349" y="6573256"/>
                  <a:pt x="1072463" y="6573683"/>
                  <a:pt x="1072526" y="6574116"/>
                </a:cubicBezTo>
                <a:cubicBezTo>
                  <a:pt x="1072916" y="6576763"/>
                  <a:pt x="1073420" y="6579393"/>
                  <a:pt x="1073657" y="6582066"/>
                </a:cubicBezTo>
                <a:cubicBezTo>
                  <a:pt x="1073903" y="6584809"/>
                  <a:pt x="1073414" y="6585165"/>
                  <a:pt x="1069364" y="6585953"/>
                </a:cubicBezTo>
                <a:cubicBezTo>
                  <a:pt x="1069515" y="6586515"/>
                  <a:pt x="1069650" y="6587096"/>
                  <a:pt x="1069832" y="6587657"/>
                </a:cubicBezTo>
                <a:cubicBezTo>
                  <a:pt x="1070037" y="6588306"/>
                  <a:pt x="1069978" y="6589273"/>
                  <a:pt x="1070581" y="6589503"/>
                </a:cubicBezTo>
                <a:cubicBezTo>
                  <a:pt x="1071328" y="6589789"/>
                  <a:pt x="1072631" y="6589462"/>
                  <a:pt x="1074806" y="6589329"/>
                </a:cubicBezTo>
                <a:cubicBezTo>
                  <a:pt x="1072681" y="6590559"/>
                  <a:pt x="1071521" y="6591225"/>
                  <a:pt x="1070122" y="6592036"/>
                </a:cubicBezTo>
                <a:cubicBezTo>
                  <a:pt x="1073039" y="6592212"/>
                  <a:pt x="1075566" y="6592363"/>
                  <a:pt x="1078384" y="6592529"/>
                </a:cubicBezTo>
                <a:cubicBezTo>
                  <a:pt x="1076741" y="6594327"/>
                  <a:pt x="1075524" y="6595532"/>
                  <a:pt x="1074534" y="6596798"/>
                </a:cubicBezTo>
                <a:cubicBezTo>
                  <a:pt x="1074121" y="6597323"/>
                  <a:pt x="1073819" y="6598173"/>
                  <a:pt x="1074115" y="6598566"/>
                </a:cubicBezTo>
                <a:cubicBezTo>
                  <a:pt x="1076035" y="6601172"/>
                  <a:pt x="1075544" y="6603939"/>
                  <a:pt x="1072728" y="6606958"/>
                </a:cubicBezTo>
                <a:cubicBezTo>
                  <a:pt x="1073031" y="6607015"/>
                  <a:pt x="1073331" y="6607065"/>
                  <a:pt x="1073634" y="6607122"/>
                </a:cubicBezTo>
                <a:cubicBezTo>
                  <a:pt x="1074701" y="6606386"/>
                  <a:pt x="1075770" y="6605656"/>
                  <a:pt x="1076920" y="6604869"/>
                </a:cubicBezTo>
                <a:cubicBezTo>
                  <a:pt x="1077353" y="6604899"/>
                  <a:pt x="1077967" y="6604807"/>
                  <a:pt x="1078257" y="6604983"/>
                </a:cubicBezTo>
                <a:cubicBezTo>
                  <a:pt x="1080386" y="6606307"/>
                  <a:pt x="1080695" y="6609323"/>
                  <a:pt x="1078058" y="6610945"/>
                </a:cubicBezTo>
                <a:cubicBezTo>
                  <a:pt x="1074720" y="6613001"/>
                  <a:pt x="1074864" y="6615088"/>
                  <a:pt x="1074947" y="6617258"/>
                </a:cubicBezTo>
                <a:cubicBezTo>
                  <a:pt x="1075049" y="6619822"/>
                  <a:pt x="1075549" y="6622323"/>
                  <a:pt x="1075888" y="6625012"/>
                </a:cubicBezTo>
                <a:cubicBezTo>
                  <a:pt x="1076738" y="6625090"/>
                  <a:pt x="1077772" y="6625183"/>
                  <a:pt x="1079603" y="6625353"/>
                </a:cubicBezTo>
                <a:cubicBezTo>
                  <a:pt x="1078263" y="6626778"/>
                  <a:pt x="1077237" y="6627866"/>
                  <a:pt x="1075705" y="6629489"/>
                </a:cubicBezTo>
                <a:cubicBezTo>
                  <a:pt x="1077606" y="6629524"/>
                  <a:pt x="1079153" y="6629545"/>
                  <a:pt x="1081641" y="6629590"/>
                </a:cubicBezTo>
                <a:cubicBezTo>
                  <a:pt x="1078912" y="6631657"/>
                  <a:pt x="1076607" y="6633407"/>
                  <a:pt x="1074099" y="6635312"/>
                </a:cubicBezTo>
                <a:cubicBezTo>
                  <a:pt x="1075530" y="6637324"/>
                  <a:pt x="1076856" y="6639139"/>
                  <a:pt x="1078118" y="6640993"/>
                </a:cubicBezTo>
                <a:cubicBezTo>
                  <a:pt x="1078869" y="6642091"/>
                  <a:pt x="1079032" y="6643136"/>
                  <a:pt x="1076778" y="6644045"/>
                </a:cubicBezTo>
                <a:cubicBezTo>
                  <a:pt x="1075896" y="6644398"/>
                  <a:pt x="1075245" y="6645378"/>
                  <a:pt x="1074418" y="6645548"/>
                </a:cubicBezTo>
                <a:cubicBezTo>
                  <a:pt x="1071913" y="6646074"/>
                  <a:pt x="1071574" y="6647225"/>
                  <a:pt x="1071451" y="6648673"/>
                </a:cubicBezTo>
                <a:cubicBezTo>
                  <a:pt x="1071175" y="6651963"/>
                  <a:pt x="1071064" y="6652029"/>
                  <a:pt x="1067038" y="6653224"/>
                </a:cubicBezTo>
                <a:cubicBezTo>
                  <a:pt x="1065843" y="6654792"/>
                  <a:pt x="1065187" y="6656151"/>
                  <a:pt x="1063961" y="6657169"/>
                </a:cubicBezTo>
                <a:cubicBezTo>
                  <a:pt x="1061335" y="6659346"/>
                  <a:pt x="1061209" y="6659271"/>
                  <a:pt x="1063859" y="6660993"/>
                </a:cubicBezTo>
                <a:lnTo>
                  <a:pt x="1063904" y="6660916"/>
                </a:lnTo>
                <a:cubicBezTo>
                  <a:pt x="1061249" y="6663261"/>
                  <a:pt x="1063249" y="6665098"/>
                  <a:pt x="1063092" y="6667325"/>
                </a:cubicBezTo>
                <a:lnTo>
                  <a:pt x="1066347" y="6666129"/>
                </a:lnTo>
                <a:lnTo>
                  <a:pt x="1070021" y="6668161"/>
                </a:lnTo>
                <a:cubicBezTo>
                  <a:pt x="1065716" y="6670295"/>
                  <a:pt x="1061840" y="6672298"/>
                  <a:pt x="1057866" y="6674162"/>
                </a:cubicBezTo>
                <a:cubicBezTo>
                  <a:pt x="1054919" y="6675539"/>
                  <a:pt x="1053113" y="6673911"/>
                  <a:pt x="1051340" y="6673167"/>
                </a:cubicBezTo>
                <a:lnTo>
                  <a:pt x="1051746" y="6668706"/>
                </a:lnTo>
                <a:lnTo>
                  <a:pt x="1052268" y="6668895"/>
                </a:lnTo>
                <a:lnTo>
                  <a:pt x="1054004" y="6671966"/>
                </a:lnTo>
                <a:cubicBezTo>
                  <a:pt x="1055311" y="6671965"/>
                  <a:pt x="1056569" y="6671700"/>
                  <a:pt x="1056233" y="6670324"/>
                </a:cubicBezTo>
                <a:lnTo>
                  <a:pt x="1052268" y="6668895"/>
                </a:lnTo>
                <a:lnTo>
                  <a:pt x="1051803" y="6668070"/>
                </a:lnTo>
                <a:lnTo>
                  <a:pt x="1051746" y="6668706"/>
                </a:lnTo>
                <a:lnTo>
                  <a:pt x="1046797" y="6666922"/>
                </a:lnTo>
                <a:cubicBezTo>
                  <a:pt x="1045703" y="6667121"/>
                  <a:pt x="1044554" y="6666761"/>
                  <a:pt x="1043204" y="6666637"/>
                </a:cubicBezTo>
                <a:cubicBezTo>
                  <a:pt x="1043156" y="6668086"/>
                  <a:pt x="1043110" y="6669463"/>
                  <a:pt x="1043064" y="6670797"/>
                </a:cubicBezTo>
                <a:cubicBezTo>
                  <a:pt x="1044376" y="6671331"/>
                  <a:pt x="1045579" y="6671814"/>
                  <a:pt x="1046772" y="6672300"/>
                </a:cubicBezTo>
                <a:cubicBezTo>
                  <a:pt x="1045736" y="6673035"/>
                  <a:pt x="1044700" y="6673770"/>
                  <a:pt x="1043434" y="6674675"/>
                </a:cubicBezTo>
                <a:cubicBezTo>
                  <a:pt x="1043997" y="6675504"/>
                  <a:pt x="1044661" y="6676474"/>
                  <a:pt x="1045484" y="6677689"/>
                </a:cubicBezTo>
                <a:cubicBezTo>
                  <a:pt x="1047065" y="6676605"/>
                  <a:pt x="1048448" y="6675655"/>
                  <a:pt x="1050161" y="6674477"/>
                </a:cubicBezTo>
                <a:cubicBezTo>
                  <a:pt x="1051653" y="6675405"/>
                  <a:pt x="1053161" y="6676352"/>
                  <a:pt x="1054616" y="6677261"/>
                </a:cubicBezTo>
                <a:cubicBezTo>
                  <a:pt x="1053705" y="6679573"/>
                  <a:pt x="1047433" y="6679127"/>
                  <a:pt x="1048732" y="6682228"/>
                </a:cubicBezTo>
                <a:lnTo>
                  <a:pt x="1056593" y="6681812"/>
                </a:lnTo>
                <a:lnTo>
                  <a:pt x="1050198" y="6684970"/>
                </a:lnTo>
                <a:cubicBezTo>
                  <a:pt x="1050717" y="6686907"/>
                  <a:pt x="1051080" y="6688261"/>
                  <a:pt x="1051396" y="6689439"/>
                </a:cubicBezTo>
                <a:cubicBezTo>
                  <a:pt x="1053438" y="6690279"/>
                  <a:pt x="1055572" y="6691144"/>
                  <a:pt x="1058427" y="6692317"/>
                </a:cubicBezTo>
                <a:cubicBezTo>
                  <a:pt x="1055298" y="6693570"/>
                  <a:pt x="1052744" y="6694588"/>
                  <a:pt x="1050064" y="6695654"/>
                </a:cubicBezTo>
                <a:cubicBezTo>
                  <a:pt x="1049759" y="6698320"/>
                  <a:pt x="1049759" y="6698320"/>
                  <a:pt x="1058309" y="6699411"/>
                </a:cubicBezTo>
                <a:cubicBezTo>
                  <a:pt x="1056803" y="6700337"/>
                  <a:pt x="1055583" y="6701093"/>
                  <a:pt x="1052983" y="6702697"/>
                </a:cubicBezTo>
                <a:cubicBezTo>
                  <a:pt x="1054785" y="6702881"/>
                  <a:pt x="1055884" y="6702972"/>
                  <a:pt x="1056961" y="6703104"/>
                </a:cubicBezTo>
                <a:cubicBezTo>
                  <a:pt x="1057861" y="6703212"/>
                  <a:pt x="1058741" y="6703361"/>
                  <a:pt x="1059779" y="6703510"/>
                </a:cubicBezTo>
                <a:cubicBezTo>
                  <a:pt x="1055759" y="6706555"/>
                  <a:pt x="1051431" y="6707177"/>
                  <a:pt x="1047044" y="6705399"/>
                </a:cubicBezTo>
                <a:cubicBezTo>
                  <a:pt x="1044767" y="6704477"/>
                  <a:pt x="1044823" y="6704411"/>
                  <a:pt x="1041674" y="6705147"/>
                </a:cubicBezTo>
                <a:cubicBezTo>
                  <a:pt x="1042660" y="6710377"/>
                  <a:pt x="1048955" y="6711027"/>
                  <a:pt x="1055481" y="6712298"/>
                </a:cubicBezTo>
                <a:cubicBezTo>
                  <a:pt x="1053455" y="6713857"/>
                  <a:pt x="1051887" y="6715068"/>
                  <a:pt x="1049492" y="6716915"/>
                </a:cubicBezTo>
                <a:cubicBezTo>
                  <a:pt x="1052953" y="6716510"/>
                  <a:pt x="1055406" y="6716223"/>
                  <a:pt x="1057849" y="6715939"/>
                </a:cubicBezTo>
                <a:cubicBezTo>
                  <a:pt x="1054594" y="6718110"/>
                  <a:pt x="1051660" y="6720130"/>
                  <a:pt x="1048636" y="6722051"/>
                </a:cubicBezTo>
                <a:cubicBezTo>
                  <a:pt x="1047438" y="6722815"/>
                  <a:pt x="1046029" y="6723744"/>
                  <a:pt x="1044684" y="6723959"/>
                </a:cubicBezTo>
                <a:cubicBezTo>
                  <a:pt x="1037497" y="6725101"/>
                  <a:pt x="1030323" y="6725768"/>
                  <a:pt x="1023613" y="6724684"/>
                </a:cubicBezTo>
                <a:cubicBezTo>
                  <a:pt x="1021570" y="6724353"/>
                  <a:pt x="1019461" y="6723467"/>
                  <a:pt x="1018319" y="6722299"/>
                </a:cubicBezTo>
                <a:cubicBezTo>
                  <a:pt x="1016580" y="6720529"/>
                  <a:pt x="1014152" y="6720272"/>
                  <a:pt x="1011260" y="6720387"/>
                </a:cubicBezTo>
                <a:cubicBezTo>
                  <a:pt x="1010263" y="6720429"/>
                  <a:pt x="1009248" y="6720563"/>
                  <a:pt x="1008262" y="6720581"/>
                </a:cubicBezTo>
                <a:cubicBezTo>
                  <a:pt x="1002496" y="6720674"/>
                  <a:pt x="999001" y="6718533"/>
                  <a:pt x="998963" y="6714391"/>
                </a:cubicBezTo>
                <a:cubicBezTo>
                  <a:pt x="998947" y="6712624"/>
                  <a:pt x="997930" y="6712004"/>
                  <a:pt x="995996" y="6711528"/>
                </a:cubicBezTo>
                <a:cubicBezTo>
                  <a:pt x="994588" y="6711187"/>
                  <a:pt x="992232" y="6711244"/>
                  <a:pt x="993148" y="6708988"/>
                </a:cubicBezTo>
                <a:cubicBezTo>
                  <a:pt x="997052" y="6708922"/>
                  <a:pt x="1000860" y="6708860"/>
                  <a:pt x="1004934" y="6708792"/>
                </a:cubicBezTo>
                <a:cubicBezTo>
                  <a:pt x="1004759" y="6708418"/>
                  <a:pt x="1004745" y="6707891"/>
                  <a:pt x="1004369" y="6707673"/>
                </a:cubicBezTo>
                <a:cubicBezTo>
                  <a:pt x="999326" y="6704800"/>
                  <a:pt x="993240" y="6703346"/>
                  <a:pt x="986092" y="6704550"/>
                </a:cubicBezTo>
                <a:cubicBezTo>
                  <a:pt x="979391" y="6705678"/>
                  <a:pt x="973564" y="6705308"/>
                  <a:pt x="968019" y="6703615"/>
                </a:cubicBezTo>
                <a:cubicBezTo>
                  <a:pt x="966502" y="6703150"/>
                  <a:pt x="964797" y="6702932"/>
                  <a:pt x="962747" y="6702501"/>
                </a:cubicBezTo>
                <a:cubicBezTo>
                  <a:pt x="962319" y="6703639"/>
                  <a:pt x="962035" y="6704398"/>
                  <a:pt x="961535" y="6705745"/>
                </a:cubicBezTo>
                <a:cubicBezTo>
                  <a:pt x="964563" y="6706144"/>
                  <a:pt x="967502" y="6706526"/>
                  <a:pt x="971085" y="6706996"/>
                </a:cubicBezTo>
                <a:cubicBezTo>
                  <a:pt x="969168" y="6708018"/>
                  <a:pt x="967978" y="6708656"/>
                  <a:pt x="966016" y="6709697"/>
                </a:cubicBezTo>
                <a:cubicBezTo>
                  <a:pt x="968327" y="6710312"/>
                  <a:pt x="969971" y="6710742"/>
                  <a:pt x="971941" y="6711267"/>
                </a:cubicBezTo>
                <a:cubicBezTo>
                  <a:pt x="969271" y="6713840"/>
                  <a:pt x="966017" y="6714030"/>
                  <a:pt x="962919" y="6713648"/>
                </a:cubicBezTo>
                <a:cubicBezTo>
                  <a:pt x="960116" y="6713303"/>
                  <a:pt x="957531" y="6712500"/>
                  <a:pt x="954037" y="6711716"/>
                </a:cubicBezTo>
                <a:cubicBezTo>
                  <a:pt x="954850" y="6717965"/>
                  <a:pt x="961609" y="6718361"/>
                  <a:pt x="967311" y="6720049"/>
                </a:cubicBezTo>
                <a:cubicBezTo>
                  <a:pt x="965701" y="6721373"/>
                  <a:pt x="964358" y="6722473"/>
                  <a:pt x="962025" y="6724391"/>
                </a:cubicBezTo>
                <a:cubicBezTo>
                  <a:pt x="965305" y="6724020"/>
                  <a:pt x="967439" y="6723782"/>
                  <a:pt x="969719" y="6723519"/>
                </a:cubicBezTo>
                <a:cubicBezTo>
                  <a:pt x="966340" y="6725862"/>
                  <a:pt x="963322" y="6728166"/>
                  <a:pt x="960009" y="6730200"/>
                </a:cubicBezTo>
                <a:cubicBezTo>
                  <a:pt x="956395" y="6732417"/>
                  <a:pt x="952274" y="6732345"/>
                  <a:pt x="948299" y="6732539"/>
                </a:cubicBezTo>
                <a:cubicBezTo>
                  <a:pt x="946337" y="6732637"/>
                  <a:pt x="944375" y="6732691"/>
                  <a:pt x="942406" y="6732797"/>
                </a:cubicBezTo>
                <a:cubicBezTo>
                  <a:pt x="937532" y="6733051"/>
                  <a:pt x="933163" y="6732334"/>
                  <a:pt x="930553" y="6729731"/>
                </a:cubicBezTo>
                <a:cubicBezTo>
                  <a:pt x="928989" y="6728176"/>
                  <a:pt x="927081" y="6727795"/>
                  <a:pt x="924505" y="6727904"/>
                </a:cubicBezTo>
                <a:cubicBezTo>
                  <a:pt x="923173" y="6727963"/>
                  <a:pt x="921837" y="6728060"/>
                  <a:pt x="920522" y="6728064"/>
                </a:cubicBezTo>
                <a:cubicBezTo>
                  <a:pt x="914103" y="6728107"/>
                  <a:pt x="911416" y="6726446"/>
                  <a:pt x="911028" y="6721745"/>
                </a:cubicBezTo>
                <a:cubicBezTo>
                  <a:pt x="910882" y="6720013"/>
                  <a:pt x="909510" y="6719495"/>
                  <a:pt x="907776" y="6718929"/>
                </a:cubicBezTo>
                <a:cubicBezTo>
                  <a:pt x="906564" y="6718535"/>
                  <a:pt x="904241" y="6718628"/>
                  <a:pt x="905714" y="6716426"/>
                </a:cubicBezTo>
                <a:cubicBezTo>
                  <a:pt x="909317" y="6716390"/>
                  <a:pt x="912995" y="6716355"/>
                  <a:pt x="917616" y="6716307"/>
                </a:cubicBezTo>
                <a:cubicBezTo>
                  <a:pt x="916490" y="6715360"/>
                  <a:pt x="915935" y="6714398"/>
                  <a:pt x="914881" y="6714078"/>
                </a:cubicBezTo>
                <a:cubicBezTo>
                  <a:pt x="909186" y="6712374"/>
                  <a:pt x="903535" y="6710760"/>
                  <a:pt x="896229" y="6712326"/>
                </a:cubicBezTo>
                <a:cubicBezTo>
                  <a:pt x="890412" y="6713580"/>
                  <a:pt x="885046" y="6712789"/>
                  <a:pt x="880181" y="6711131"/>
                </a:cubicBezTo>
                <a:cubicBezTo>
                  <a:pt x="878671" y="6710614"/>
                  <a:pt x="877015" y="6710223"/>
                  <a:pt x="875324" y="6709979"/>
                </a:cubicBezTo>
                <a:cubicBezTo>
                  <a:pt x="871830" y="6709471"/>
                  <a:pt x="868655" y="6708645"/>
                  <a:pt x="866579" y="6706610"/>
                </a:cubicBezTo>
                <a:cubicBezTo>
                  <a:pt x="865264" y="6705315"/>
                  <a:pt x="863244" y="6705189"/>
                  <a:pt x="860960" y="6705473"/>
                </a:cubicBezTo>
                <a:cubicBezTo>
                  <a:pt x="856938" y="6705971"/>
                  <a:pt x="852900" y="6706247"/>
                  <a:pt x="848903" y="6706998"/>
                </a:cubicBezTo>
                <a:cubicBezTo>
                  <a:pt x="842862" y="6708131"/>
                  <a:pt x="837429" y="6707525"/>
                  <a:pt x="830953" y="6706676"/>
                </a:cubicBezTo>
                <a:cubicBezTo>
                  <a:pt x="833265" y="6708801"/>
                  <a:pt x="835287" y="6710314"/>
                  <a:pt x="836765" y="6712109"/>
                </a:cubicBezTo>
                <a:cubicBezTo>
                  <a:pt x="838276" y="6713940"/>
                  <a:pt x="839272" y="6716032"/>
                  <a:pt x="840664" y="6718287"/>
                </a:cubicBezTo>
                <a:cubicBezTo>
                  <a:pt x="839072" y="6718456"/>
                  <a:pt x="838324" y="6717700"/>
                  <a:pt x="837565" y="6717068"/>
                </a:cubicBezTo>
                <a:lnTo>
                  <a:pt x="834443" y="6716604"/>
                </a:lnTo>
                <a:lnTo>
                  <a:pt x="832269" y="6715301"/>
                </a:lnTo>
                <a:cubicBezTo>
                  <a:pt x="831654" y="6714798"/>
                  <a:pt x="831310" y="6714159"/>
                  <a:pt x="831681" y="6713160"/>
                </a:cubicBezTo>
                <a:cubicBezTo>
                  <a:pt x="831767" y="6712926"/>
                  <a:pt x="831822" y="6712497"/>
                  <a:pt x="831733" y="6712485"/>
                </a:cubicBezTo>
                <a:cubicBezTo>
                  <a:pt x="827162" y="6711967"/>
                  <a:pt x="828659" y="6708663"/>
                  <a:pt x="827964" y="6706345"/>
                </a:cubicBezTo>
                <a:cubicBezTo>
                  <a:pt x="825101" y="6707010"/>
                  <a:pt x="825748" y="6708115"/>
                  <a:pt x="826085" y="6709011"/>
                </a:cubicBezTo>
                <a:cubicBezTo>
                  <a:pt x="826937" y="6711324"/>
                  <a:pt x="828015" y="6713561"/>
                  <a:pt x="828779" y="6715896"/>
                </a:cubicBezTo>
                <a:cubicBezTo>
                  <a:pt x="829056" y="6716730"/>
                  <a:pt x="828672" y="6717761"/>
                  <a:pt x="828574" y="6718978"/>
                </a:cubicBezTo>
                <a:cubicBezTo>
                  <a:pt x="827481" y="6718742"/>
                  <a:pt x="826711" y="6718570"/>
                  <a:pt x="824904" y="6718169"/>
                </a:cubicBezTo>
                <a:cubicBezTo>
                  <a:pt x="826014" y="6720093"/>
                  <a:pt x="826404" y="6721708"/>
                  <a:pt x="827682" y="6722745"/>
                </a:cubicBezTo>
                <a:cubicBezTo>
                  <a:pt x="829135" y="6723931"/>
                  <a:pt x="828288" y="6725050"/>
                  <a:pt x="827751" y="6726696"/>
                </a:cubicBezTo>
                <a:cubicBezTo>
                  <a:pt x="823732" y="6725102"/>
                  <a:pt x="822070" y="6722782"/>
                  <a:pt x="822331" y="6719316"/>
                </a:cubicBezTo>
                <a:lnTo>
                  <a:pt x="819401" y="6719944"/>
                </a:lnTo>
                <a:lnTo>
                  <a:pt x="819413" y="6719887"/>
                </a:lnTo>
                <a:lnTo>
                  <a:pt x="819397" y="6719883"/>
                </a:lnTo>
                <a:lnTo>
                  <a:pt x="821831" y="6716379"/>
                </a:lnTo>
                <a:cubicBezTo>
                  <a:pt x="820039" y="6716119"/>
                  <a:pt x="818624" y="6715917"/>
                  <a:pt x="816791" y="6715654"/>
                </a:cubicBezTo>
                <a:cubicBezTo>
                  <a:pt x="816738" y="6717083"/>
                  <a:pt x="816680" y="6718101"/>
                  <a:pt x="816665" y="6719114"/>
                </a:cubicBezTo>
                <a:lnTo>
                  <a:pt x="819397" y="6719883"/>
                </a:lnTo>
                <a:lnTo>
                  <a:pt x="819347" y="6719956"/>
                </a:lnTo>
                <a:lnTo>
                  <a:pt x="819401" y="6719944"/>
                </a:lnTo>
                <a:lnTo>
                  <a:pt x="818266" y="6725682"/>
                </a:lnTo>
                <a:cubicBezTo>
                  <a:pt x="819663" y="6725307"/>
                  <a:pt x="820754" y="6725015"/>
                  <a:pt x="821985" y="6724685"/>
                </a:cubicBezTo>
                <a:cubicBezTo>
                  <a:pt x="822985" y="6725644"/>
                  <a:pt x="824028" y="6726563"/>
                  <a:pt x="824959" y="6727539"/>
                </a:cubicBezTo>
                <a:cubicBezTo>
                  <a:pt x="826057" y="6728704"/>
                  <a:pt x="826534" y="6730006"/>
                  <a:pt x="824750" y="6731479"/>
                </a:cubicBezTo>
                <a:cubicBezTo>
                  <a:pt x="823044" y="6732886"/>
                  <a:pt x="823348" y="6733938"/>
                  <a:pt x="824833" y="6734962"/>
                </a:cubicBezTo>
                <a:cubicBezTo>
                  <a:pt x="825402" y="6734113"/>
                  <a:pt x="825927" y="6733334"/>
                  <a:pt x="826461" y="6732552"/>
                </a:cubicBezTo>
                <a:cubicBezTo>
                  <a:pt x="826814" y="6732479"/>
                  <a:pt x="827168" y="6732406"/>
                  <a:pt x="827519" y="6732333"/>
                </a:cubicBezTo>
                <a:cubicBezTo>
                  <a:pt x="828253" y="6735272"/>
                  <a:pt x="831924" y="6737076"/>
                  <a:pt x="831269" y="6740540"/>
                </a:cubicBezTo>
                <a:cubicBezTo>
                  <a:pt x="827132" y="6742229"/>
                  <a:pt x="825345" y="6740878"/>
                  <a:pt x="823596" y="6738989"/>
                </a:cubicBezTo>
                <a:cubicBezTo>
                  <a:pt x="821260" y="6736464"/>
                  <a:pt x="818529" y="6734161"/>
                  <a:pt x="815982" y="6731752"/>
                </a:cubicBezTo>
                <a:cubicBezTo>
                  <a:pt x="815613" y="6731408"/>
                  <a:pt x="815067" y="6731075"/>
                  <a:pt x="815028" y="6730651"/>
                </a:cubicBezTo>
                <a:cubicBezTo>
                  <a:pt x="814633" y="6726720"/>
                  <a:pt x="809450" y="6725141"/>
                  <a:pt x="808121" y="6721650"/>
                </a:cubicBezTo>
                <a:cubicBezTo>
                  <a:pt x="807035" y="6723907"/>
                  <a:pt x="808954" y="6725157"/>
                  <a:pt x="810058" y="6726698"/>
                </a:cubicBezTo>
                <a:cubicBezTo>
                  <a:pt x="810958" y="6727952"/>
                  <a:pt x="812002" y="6729196"/>
                  <a:pt x="812382" y="6730612"/>
                </a:cubicBezTo>
                <a:cubicBezTo>
                  <a:pt x="812844" y="6732339"/>
                  <a:pt x="811578" y="6733673"/>
                  <a:pt x="808290" y="6734103"/>
                </a:cubicBezTo>
                <a:cubicBezTo>
                  <a:pt x="808269" y="6731286"/>
                  <a:pt x="806308" y="6729401"/>
                  <a:pt x="804082" y="6727479"/>
                </a:cubicBezTo>
                <a:cubicBezTo>
                  <a:pt x="802477" y="6726087"/>
                  <a:pt x="802187" y="6723857"/>
                  <a:pt x="801373" y="6722129"/>
                </a:cubicBezTo>
                <a:cubicBezTo>
                  <a:pt x="800543" y="6724108"/>
                  <a:pt x="799447" y="6726246"/>
                  <a:pt x="798854" y="6728394"/>
                </a:cubicBezTo>
                <a:cubicBezTo>
                  <a:pt x="798628" y="6729209"/>
                  <a:pt x="799427" y="6730098"/>
                  <a:pt x="800016" y="6730826"/>
                </a:cubicBezTo>
                <a:cubicBezTo>
                  <a:pt x="800835" y="6731818"/>
                  <a:pt x="801898" y="6732688"/>
                  <a:pt x="803070" y="6733818"/>
                </a:cubicBezTo>
                <a:cubicBezTo>
                  <a:pt x="798925" y="6735161"/>
                  <a:pt x="798508" y="6733009"/>
                  <a:pt x="797185" y="6731962"/>
                </a:cubicBezTo>
                <a:cubicBezTo>
                  <a:pt x="795969" y="6732179"/>
                  <a:pt x="794841" y="6732372"/>
                  <a:pt x="793348" y="6732634"/>
                </a:cubicBezTo>
                <a:cubicBezTo>
                  <a:pt x="793702" y="6731894"/>
                  <a:pt x="793732" y="6731486"/>
                  <a:pt x="794031" y="6731254"/>
                </a:cubicBezTo>
                <a:cubicBezTo>
                  <a:pt x="797069" y="6728872"/>
                  <a:pt x="796978" y="6728533"/>
                  <a:pt x="793525" y="6727941"/>
                </a:cubicBezTo>
                <a:cubicBezTo>
                  <a:pt x="792667" y="6727794"/>
                  <a:pt x="792201" y="6727004"/>
                  <a:pt x="791425" y="6726646"/>
                </a:cubicBezTo>
                <a:cubicBezTo>
                  <a:pt x="790660" y="6726292"/>
                  <a:pt x="789708" y="6726105"/>
                  <a:pt x="788458" y="6725728"/>
                </a:cubicBezTo>
                <a:cubicBezTo>
                  <a:pt x="788307" y="6725166"/>
                  <a:pt x="788444" y="6723888"/>
                  <a:pt x="787651" y="6723229"/>
                </a:cubicBezTo>
                <a:cubicBezTo>
                  <a:pt x="786873" y="6722589"/>
                  <a:pt x="785137" y="6722575"/>
                  <a:pt x="783826" y="6722280"/>
                </a:cubicBezTo>
                <a:cubicBezTo>
                  <a:pt x="782981" y="6720438"/>
                  <a:pt x="782135" y="6718589"/>
                  <a:pt x="781288" y="6716740"/>
                </a:cubicBezTo>
                <a:cubicBezTo>
                  <a:pt x="780852" y="6716776"/>
                  <a:pt x="780417" y="6716820"/>
                  <a:pt x="779991" y="6716855"/>
                </a:cubicBezTo>
                <a:cubicBezTo>
                  <a:pt x="779233" y="6717907"/>
                  <a:pt x="778472" y="6718960"/>
                  <a:pt x="777968" y="6719654"/>
                </a:cubicBezTo>
                <a:cubicBezTo>
                  <a:pt x="779368" y="6721029"/>
                  <a:pt x="780835" y="6721986"/>
                  <a:pt x="781534" y="6723243"/>
                </a:cubicBezTo>
                <a:cubicBezTo>
                  <a:pt x="783028" y="6725927"/>
                  <a:pt x="784151" y="6728769"/>
                  <a:pt x="785407" y="6731554"/>
                </a:cubicBezTo>
                <a:cubicBezTo>
                  <a:pt x="786272" y="6733471"/>
                  <a:pt x="784357" y="6734535"/>
                  <a:pt x="782172" y="6735302"/>
                </a:cubicBezTo>
                <a:cubicBezTo>
                  <a:pt x="779996" y="6736067"/>
                  <a:pt x="778136" y="6735905"/>
                  <a:pt x="777550" y="6734239"/>
                </a:cubicBezTo>
                <a:lnTo>
                  <a:pt x="776197" y="6729304"/>
                </a:lnTo>
                <a:lnTo>
                  <a:pt x="776277" y="6729326"/>
                </a:lnTo>
                <a:lnTo>
                  <a:pt x="776268" y="6729296"/>
                </a:lnTo>
                <a:lnTo>
                  <a:pt x="780034" y="6730221"/>
                </a:lnTo>
                <a:cubicBezTo>
                  <a:pt x="778686" y="6728440"/>
                  <a:pt x="777417" y="6726762"/>
                  <a:pt x="776150" y="6725085"/>
                </a:cubicBezTo>
                <a:cubicBezTo>
                  <a:pt x="775839" y="6725197"/>
                  <a:pt x="775530" y="6725309"/>
                  <a:pt x="775232" y="6725425"/>
                </a:cubicBezTo>
                <a:lnTo>
                  <a:pt x="776268" y="6729296"/>
                </a:lnTo>
                <a:lnTo>
                  <a:pt x="776189" y="6729277"/>
                </a:lnTo>
                <a:lnTo>
                  <a:pt x="776197" y="6729304"/>
                </a:lnTo>
                <a:lnTo>
                  <a:pt x="772419" y="6728298"/>
                </a:lnTo>
                <a:cubicBezTo>
                  <a:pt x="770129" y="6725500"/>
                  <a:pt x="767848" y="6722699"/>
                  <a:pt x="765316" y="6719597"/>
                </a:cubicBezTo>
                <a:cubicBezTo>
                  <a:pt x="766972" y="6719312"/>
                  <a:pt x="767846" y="6719158"/>
                  <a:pt x="768741" y="6719006"/>
                </a:cubicBezTo>
                <a:cubicBezTo>
                  <a:pt x="765165" y="6714745"/>
                  <a:pt x="761648" y="6710548"/>
                  <a:pt x="757884" y="6706048"/>
                </a:cubicBezTo>
                <a:cubicBezTo>
                  <a:pt x="753960" y="6706047"/>
                  <a:pt x="753860" y="6705987"/>
                  <a:pt x="752122" y="6702199"/>
                </a:cubicBezTo>
                <a:cubicBezTo>
                  <a:pt x="750225" y="6705036"/>
                  <a:pt x="751440" y="6706831"/>
                  <a:pt x="753333" y="6708661"/>
                </a:cubicBezTo>
                <a:cubicBezTo>
                  <a:pt x="756860" y="6712071"/>
                  <a:pt x="760075" y="6715659"/>
                  <a:pt x="763140" y="6719446"/>
                </a:cubicBezTo>
                <a:cubicBezTo>
                  <a:pt x="760126" y="6719383"/>
                  <a:pt x="758596" y="6716483"/>
                  <a:pt x="753801" y="6719409"/>
                </a:cubicBezTo>
                <a:cubicBezTo>
                  <a:pt x="756328" y="6715320"/>
                  <a:pt x="753276" y="6714998"/>
                  <a:pt x="750689" y="6714661"/>
                </a:cubicBezTo>
                <a:cubicBezTo>
                  <a:pt x="749533" y="6711856"/>
                  <a:pt x="748450" y="6709236"/>
                  <a:pt x="747364" y="6706616"/>
                </a:cubicBezTo>
                <a:cubicBezTo>
                  <a:pt x="747026" y="6706699"/>
                  <a:pt x="746684" y="6706776"/>
                  <a:pt x="746356" y="6706857"/>
                </a:cubicBezTo>
                <a:cubicBezTo>
                  <a:pt x="746266" y="6707832"/>
                  <a:pt x="746177" y="6708807"/>
                  <a:pt x="746091" y="6709839"/>
                </a:cubicBezTo>
                <a:cubicBezTo>
                  <a:pt x="743682" y="6710564"/>
                  <a:pt x="742779" y="6709652"/>
                  <a:pt x="741877" y="6708544"/>
                </a:cubicBezTo>
                <a:cubicBezTo>
                  <a:pt x="739764" y="6705938"/>
                  <a:pt x="737615" y="6703349"/>
                  <a:pt x="735290" y="6700858"/>
                </a:cubicBezTo>
                <a:cubicBezTo>
                  <a:pt x="734784" y="6700319"/>
                  <a:pt x="733494" y="6700222"/>
                  <a:pt x="732632" y="6699944"/>
                </a:cubicBezTo>
                <a:cubicBezTo>
                  <a:pt x="731169" y="6696620"/>
                  <a:pt x="729692" y="6693249"/>
                  <a:pt x="727888" y="6689138"/>
                </a:cubicBezTo>
                <a:cubicBezTo>
                  <a:pt x="729754" y="6689479"/>
                  <a:pt x="730424" y="6689598"/>
                  <a:pt x="731440" y="6689783"/>
                </a:cubicBezTo>
                <a:cubicBezTo>
                  <a:pt x="731488" y="6689044"/>
                  <a:pt x="731896" y="6688194"/>
                  <a:pt x="731512" y="6687789"/>
                </a:cubicBezTo>
                <a:cubicBezTo>
                  <a:pt x="730081" y="6686300"/>
                  <a:pt x="728405" y="6685239"/>
                  <a:pt x="729922" y="6682605"/>
                </a:cubicBezTo>
                <a:cubicBezTo>
                  <a:pt x="730580" y="6681456"/>
                  <a:pt x="728190" y="6679678"/>
                  <a:pt x="726936" y="6678324"/>
                </a:cubicBezTo>
                <a:cubicBezTo>
                  <a:pt x="725110" y="6676352"/>
                  <a:pt x="722924" y="6674579"/>
                  <a:pt x="721158" y="6672584"/>
                </a:cubicBezTo>
                <a:cubicBezTo>
                  <a:pt x="720515" y="6671856"/>
                  <a:pt x="720588" y="6670741"/>
                  <a:pt x="720383" y="6669976"/>
                </a:cubicBezTo>
                <a:lnTo>
                  <a:pt x="715306" y="6668104"/>
                </a:lnTo>
                <a:lnTo>
                  <a:pt x="715220" y="6667998"/>
                </a:lnTo>
                <a:lnTo>
                  <a:pt x="715128" y="6668015"/>
                </a:lnTo>
                <a:lnTo>
                  <a:pt x="708451" y="6662089"/>
                </a:lnTo>
                <a:cubicBezTo>
                  <a:pt x="709547" y="6664633"/>
                  <a:pt x="710433" y="6666711"/>
                  <a:pt x="711286" y="6668704"/>
                </a:cubicBezTo>
                <a:lnTo>
                  <a:pt x="715128" y="6668015"/>
                </a:lnTo>
                <a:lnTo>
                  <a:pt x="715172" y="6668055"/>
                </a:lnTo>
                <a:lnTo>
                  <a:pt x="715306" y="6668104"/>
                </a:lnTo>
                <a:lnTo>
                  <a:pt x="722903" y="6677517"/>
                </a:lnTo>
                <a:cubicBezTo>
                  <a:pt x="726694" y="6680079"/>
                  <a:pt x="726230" y="6684298"/>
                  <a:pt x="728338" y="6688117"/>
                </a:cubicBezTo>
                <a:cubicBezTo>
                  <a:pt x="726814" y="6688024"/>
                  <a:pt x="726100" y="6687976"/>
                  <a:pt x="725180" y="6687917"/>
                </a:cubicBezTo>
                <a:cubicBezTo>
                  <a:pt x="725850" y="6689386"/>
                  <a:pt x="726494" y="6690796"/>
                  <a:pt x="727385" y="6692771"/>
                </a:cubicBezTo>
                <a:cubicBezTo>
                  <a:pt x="722703" y="6692153"/>
                  <a:pt x="723653" y="6689038"/>
                  <a:pt x="721739" y="6687643"/>
                </a:cubicBezTo>
                <a:cubicBezTo>
                  <a:pt x="719001" y="6685639"/>
                  <a:pt x="723860" y="6683067"/>
                  <a:pt x="722437" y="6680691"/>
                </a:cubicBezTo>
                <a:cubicBezTo>
                  <a:pt x="721127" y="6681158"/>
                  <a:pt x="719983" y="6681566"/>
                  <a:pt x="718623" y="6682046"/>
                </a:cubicBezTo>
                <a:cubicBezTo>
                  <a:pt x="717754" y="6681140"/>
                  <a:pt x="716914" y="6680269"/>
                  <a:pt x="716062" y="6679386"/>
                </a:cubicBezTo>
                <a:cubicBezTo>
                  <a:pt x="714634" y="6679769"/>
                  <a:pt x="712717" y="6680667"/>
                  <a:pt x="712105" y="6680367"/>
                </a:cubicBezTo>
                <a:cubicBezTo>
                  <a:pt x="710889" y="6679756"/>
                  <a:pt x="710324" y="6678521"/>
                  <a:pt x="709629" y="6677473"/>
                </a:cubicBezTo>
                <a:cubicBezTo>
                  <a:pt x="708628" y="6675956"/>
                  <a:pt x="707749" y="6674384"/>
                  <a:pt x="706796" y="6672803"/>
                </a:cubicBezTo>
                <a:cubicBezTo>
                  <a:pt x="705978" y="6673247"/>
                  <a:pt x="705452" y="6673461"/>
                  <a:pt x="705469" y="6673529"/>
                </a:cubicBezTo>
                <a:cubicBezTo>
                  <a:pt x="706357" y="6676644"/>
                  <a:pt x="705310" y="6680235"/>
                  <a:pt x="707637" y="6683008"/>
                </a:cubicBezTo>
                <a:cubicBezTo>
                  <a:pt x="709356" y="6685059"/>
                  <a:pt x="710940" y="6687124"/>
                  <a:pt x="715317" y="6686604"/>
                </a:cubicBezTo>
                <a:cubicBezTo>
                  <a:pt x="716090" y="6686514"/>
                  <a:pt x="716854" y="6686708"/>
                  <a:pt x="718091" y="6686805"/>
                </a:cubicBezTo>
                <a:cubicBezTo>
                  <a:pt x="714269" y="6689593"/>
                  <a:pt x="715749" y="6692339"/>
                  <a:pt x="714978" y="6695413"/>
                </a:cubicBezTo>
                <a:cubicBezTo>
                  <a:pt x="711356" y="6692043"/>
                  <a:pt x="711055" y="6687195"/>
                  <a:pt x="705893" y="6684985"/>
                </a:cubicBezTo>
                <a:lnTo>
                  <a:pt x="705975" y="6685014"/>
                </a:lnTo>
                <a:cubicBezTo>
                  <a:pt x="704399" y="6683615"/>
                  <a:pt x="703602" y="6681672"/>
                  <a:pt x="700560" y="6681304"/>
                </a:cubicBezTo>
                <a:cubicBezTo>
                  <a:pt x="699758" y="6681207"/>
                  <a:pt x="698869" y="6680545"/>
                  <a:pt x="698713" y="6679963"/>
                </a:cubicBezTo>
                <a:cubicBezTo>
                  <a:pt x="697694" y="6676121"/>
                  <a:pt x="693111" y="6674125"/>
                  <a:pt x="691157" y="6670759"/>
                </a:cubicBezTo>
                <a:cubicBezTo>
                  <a:pt x="690410" y="6669478"/>
                  <a:pt x="688782" y="6668557"/>
                  <a:pt x="687488" y="6667416"/>
                </a:cubicBezTo>
                <a:cubicBezTo>
                  <a:pt x="686492" y="6668067"/>
                  <a:pt x="685779" y="6668534"/>
                  <a:pt x="684391" y="6669428"/>
                </a:cubicBezTo>
                <a:cubicBezTo>
                  <a:pt x="681877" y="6663802"/>
                  <a:pt x="679881" y="6658225"/>
                  <a:pt x="674353" y="6654292"/>
                </a:cubicBezTo>
                <a:lnTo>
                  <a:pt x="674294" y="6654271"/>
                </a:lnTo>
                <a:cubicBezTo>
                  <a:pt x="670045" y="6650314"/>
                  <a:pt x="665795" y="6646350"/>
                  <a:pt x="661537" y="6642395"/>
                </a:cubicBezTo>
                <a:cubicBezTo>
                  <a:pt x="661084" y="6642052"/>
                  <a:pt x="660629" y="6641702"/>
                  <a:pt x="660186" y="6641357"/>
                </a:cubicBezTo>
                <a:cubicBezTo>
                  <a:pt x="657058" y="6638014"/>
                  <a:pt x="653938" y="6634662"/>
                  <a:pt x="650801" y="6631321"/>
                </a:cubicBezTo>
                <a:cubicBezTo>
                  <a:pt x="649954" y="6630423"/>
                  <a:pt x="649206" y="6629455"/>
                  <a:pt x="648163" y="6628697"/>
                </a:cubicBezTo>
                <a:cubicBezTo>
                  <a:pt x="647238" y="6628016"/>
                  <a:pt x="645965" y="6627587"/>
                  <a:pt x="644647" y="6626953"/>
                </a:cubicBezTo>
                <a:cubicBezTo>
                  <a:pt x="643970" y="6625893"/>
                  <a:pt x="643319" y="6624420"/>
                  <a:pt x="642215" y="6623192"/>
                </a:cubicBezTo>
                <a:cubicBezTo>
                  <a:pt x="638432" y="6618986"/>
                  <a:pt x="634563" y="6614826"/>
                  <a:pt x="630569" y="6610743"/>
                </a:cubicBezTo>
                <a:cubicBezTo>
                  <a:pt x="629500" y="6609650"/>
                  <a:pt x="627788" y="6608933"/>
                  <a:pt x="626476" y="6607963"/>
                </a:cubicBezTo>
                <a:cubicBezTo>
                  <a:pt x="625364" y="6607144"/>
                  <a:pt x="624265" y="6606298"/>
                  <a:pt x="623391" y="6605335"/>
                </a:cubicBezTo>
                <a:cubicBezTo>
                  <a:pt x="622513" y="6604358"/>
                  <a:pt x="621930" y="6603215"/>
                  <a:pt x="621133" y="6602020"/>
                </a:cubicBezTo>
                <a:cubicBezTo>
                  <a:pt x="621526" y="6601785"/>
                  <a:pt x="622325" y="6601316"/>
                  <a:pt x="622885" y="6600985"/>
                </a:cubicBezTo>
                <a:cubicBezTo>
                  <a:pt x="617669" y="6597504"/>
                  <a:pt x="609711" y="6596001"/>
                  <a:pt x="609199" y="6589373"/>
                </a:cubicBezTo>
                <a:cubicBezTo>
                  <a:pt x="609949" y="6589789"/>
                  <a:pt x="610686" y="6590201"/>
                  <a:pt x="611562" y="6590692"/>
                </a:cubicBezTo>
                <a:cubicBezTo>
                  <a:pt x="612672" y="6588173"/>
                  <a:pt x="610264" y="6585691"/>
                  <a:pt x="613756" y="6583020"/>
                </a:cubicBezTo>
                <a:cubicBezTo>
                  <a:pt x="615248" y="6583905"/>
                  <a:pt x="615863" y="6584568"/>
                  <a:pt x="615565" y="6586477"/>
                </a:cubicBezTo>
                <a:cubicBezTo>
                  <a:pt x="615101" y="6589497"/>
                  <a:pt x="615814" y="6592638"/>
                  <a:pt x="617182" y="6595291"/>
                </a:cubicBezTo>
                <a:cubicBezTo>
                  <a:pt x="617890" y="6596661"/>
                  <a:pt x="621095" y="6597080"/>
                  <a:pt x="623553" y="6598084"/>
                </a:cubicBezTo>
                <a:cubicBezTo>
                  <a:pt x="624199" y="6596844"/>
                  <a:pt x="624749" y="6595767"/>
                  <a:pt x="625736" y="6593855"/>
                </a:cubicBezTo>
                <a:cubicBezTo>
                  <a:pt x="626592" y="6595310"/>
                  <a:pt x="627614" y="6596183"/>
                  <a:pt x="627595" y="6597189"/>
                </a:cubicBezTo>
                <a:cubicBezTo>
                  <a:pt x="627545" y="6600846"/>
                  <a:pt x="630549" y="6602938"/>
                  <a:pt x="633329" y="6605256"/>
                </a:cubicBezTo>
                <a:cubicBezTo>
                  <a:pt x="636518" y="6607922"/>
                  <a:pt x="639577" y="6610572"/>
                  <a:pt x="639892" y="6614762"/>
                </a:cubicBezTo>
                <a:cubicBezTo>
                  <a:pt x="640062" y="6617018"/>
                  <a:pt x="642663" y="6618840"/>
                  <a:pt x="644354" y="6621101"/>
                </a:cubicBezTo>
                <a:cubicBezTo>
                  <a:pt x="646190" y="6620101"/>
                  <a:pt x="647812" y="6619217"/>
                  <a:pt x="649675" y="6618195"/>
                </a:cubicBezTo>
                <a:cubicBezTo>
                  <a:pt x="648240" y="6616721"/>
                  <a:pt x="647337" y="6615061"/>
                  <a:pt x="645589" y="6614173"/>
                </a:cubicBezTo>
                <a:cubicBezTo>
                  <a:pt x="641100" y="6611891"/>
                  <a:pt x="640375" y="6607839"/>
                  <a:pt x="637841" y="6604649"/>
                </a:cubicBezTo>
                <a:cubicBezTo>
                  <a:pt x="636560" y="6603040"/>
                  <a:pt x="635489" y="6601302"/>
                  <a:pt x="633923" y="6599863"/>
                </a:cubicBezTo>
                <a:cubicBezTo>
                  <a:pt x="630712" y="6596920"/>
                  <a:pt x="627959" y="6593789"/>
                  <a:pt x="626462" y="6590024"/>
                </a:cubicBezTo>
                <a:cubicBezTo>
                  <a:pt x="625154" y="6586730"/>
                  <a:pt x="623907" y="6583661"/>
                  <a:pt x="619406" y="6581738"/>
                </a:cubicBezTo>
                <a:cubicBezTo>
                  <a:pt x="613649" y="6579288"/>
                  <a:pt x="610951" y="6574771"/>
                  <a:pt x="609140" y="6569987"/>
                </a:cubicBezTo>
                <a:cubicBezTo>
                  <a:pt x="608884" y="6569315"/>
                  <a:pt x="608177" y="6568778"/>
                  <a:pt x="607347" y="6567789"/>
                </a:cubicBezTo>
                <a:cubicBezTo>
                  <a:pt x="605108" y="6571328"/>
                  <a:pt x="608155" y="6572747"/>
                  <a:pt x="609117" y="6574827"/>
                </a:cubicBezTo>
                <a:cubicBezTo>
                  <a:pt x="610027" y="6576797"/>
                  <a:pt x="613523" y="6577827"/>
                  <a:pt x="612156" y="6581053"/>
                </a:cubicBezTo>
                <a:cubicBezTo>
                  <a:pt x="606849" y="6580240"/>
                  <a:pt x="606832" y="6576412"/>
                  <a:pt x="603602" y="6574468"/>
                </a:cubicBezTo>
                <a:cubicBezTo>
                  <a:pt x="604234" y="6576077"/>
                  <a:pt x="604684" y="6577757"/>
                  <a:pt x="605568" y="6579269"/>
                </a:cubicBezTo>
                <a:lnTo>
                  <a:pt x="605013" y="6582069"/>
                </a:lnTo>
                <a:lnTo>
                  <a:pt x="600374" y="6574803"/>
                </a:lnTo>
                <a:cubicBezTo>
                  <a:pt x="600131" y="6574883"/>
                  <a:pt x="599876" y="6574966"/>
                  <a:pt x="599633" y="6575045"/>
                </a:cubicBezTo>
                <a:cubicBezTo>
                  <a:pt x="600098" y="6576786"/>
                  <a:pt x="600567" y="6578533"/>
                  <a:pt x="601033" y="6580274"/>
                </a:cubicBezTo>
                <a:cubicBezTo>
                  <a:pt x="597308" y="6578543"/>
                  <a:pt x="595902" y="6575719"/>
                  <a:pt x="594414" y="6572975"/>
                </a:cubicBezTo>
                <a:cubicBezTo>
                  <a:pt x="594178" y="6572537"/>
                  <a:pt x="595259" y="6571572"/>
                  <a:pt x="595737" y="6570856"/>
                </a:cubicBezTo>
                <a:cubicBezTo>
                  <a:pt x="596812" y="6571141"/>
                  <a:pt x="597900" y="6571431"/>
                  <a:pt x="599408" y="6571825"/>
                </a:cubicBezTo>
                <a:cubicBezTo>
                  <a:pt x="599637" y="6571219"/>
                  <a:pt x="600045" y="6570239"/>
                  <a:pt x="600407" y="6569249"/>
                </a:cubicBezTo>
                <a:cubicBezTo>
                  <a:pt x="600613" y="6568671"/>
                  <a:pt x="600556" y="6567743"/>
                  <a:pt x="600967" y="6567575"/>
                </a:cubicBezTo>
                <a:cubicBezTo>
                  <a:pt x="603611" y="6566496"/>
                  <a:pt x="602556" y="6565334"/>
                  <a:pt x="602220" y="6564161"/>
                </a:cubicBezTo>
                <a:cubicBezTo>
                  <a:pt x="601859" y="6562893"/>
                  <a:pt x="601538" y="6561615"/>
                  <a:pt x="601197" y="6560342"/>
                </a:cubicBezTo>
                <a:cubicBezTo>
                  <a:pt x="601543" y="6560205"/>
                  <a:pt x="601889" y="6560069"/>
                  <a:pt x="602235" y="6559933"/>
                </a:cubicBezTo>
                <a:cubicBezTo>
                  <a:pt x="603992" y="6561647"/>
                  <a:pt x="605747" y="6563362"/>
                  <a:pt x="607502" y="6565076"/>
                </a:cubicBezTo>
                <a:cubicBezTo>
                  <a:pt x="607953" y="6564933"/>
                  <a:pt x="608404" y="6564790"/>
                  <a:pt x="608857" y="6564655"/>
                </a:cubicBezTo>
                <a:cubicBezTo>
                  <a:pt x="609000" y="6563600"/>
                  <a:pt x="609649" y="6562338"/>
                  <a:pt x="609177" y="6561528"/>
                </a:cubicBezTo>
                <a:cubicBezTo>
                  <a:pt x="607518" y="6558669"/>
                  <a:pt x="605545" y="6555940"/>
                  <a:pt x="603553" y="6553228"/>
                </a:cubicBezTo>
                <a:cubicBezTo>
                  <a:pt x="600615" y="6549247"/>
                  <a:pt x="597489" y="6545352"/>
                  <a:pt x="594589" y="6541353"/>
                </a:cubicBezTo>
                <a:cubicBezTo>
                  <a:pt x="593844" y="6540318"/>
                  <a:pt x="593531" y="6539067"/>
                  <a:pt x="593187" y="6537867"/>
                </a:cubicBezTo>
                <a:cubicBezTo>
                  <a:pt x="592934" y="6536998"/>
                  <a:pt x="592821" y="6536063"/>
                  <a:pt x="592880" y="6535133"/>
                </a:cubicBezTo>
                <a:cubicBezTo>
                  <a:pt x="592967" y="6533782"/>
                  <a:pt x="593265" y="6532402"/>
                  <a:pt x="593473" y="6531033"/>
                </a:cubicBezTo>
                <a:cubicBezTo>
                  <a:pt x="593952" y="6530883"/>
                  <a:pt x="594430" y="6530725"/>
                  <a:pt x="594901" y="6530577"/>
                </a:cubicBezTo>
                <a:cubicBezTo>
                  <a:pt x="593018" y="6528782"/>
                  <a:pt x="590727" y="6527174"/>
                  <a:pt x="589354" y="6525147"/>
                </a:cubicBezTo>
                <a:cubicBezTo>
                  <a:pt x="587043" y="6521716"/>
                  <a:pt x="583923" y="6518596"/>
                  <a:pt x="583382" y="6514400"/>
                </a:cubicBezTo>
                <a:cubicBezTo>
                  <a:pt x="583167" y="6512723"/>
                  <a:pt x="582311" y="6511036"/>
                  <a:pt x="581063" y="6509745"/>
                </a:cubicBezTo>
                <a:cubicBezTo>
                  <a:pt x="579389" y="6508016"/>
                  <a:pt x="575552" y="6507977"/>
                  <a:pt x="574128" y="6505883"/>
                </a:cubicBezTo>
                <a:cubicBezTo>
                  <a:pt x="573987" y="6505674"/>
                  <a:pt x="572993" y="6505846"/>
                  <a:pt x="571577" y="6505840"/>
                </a:cubicBezTo>
                <a:cubicBezTo>
                  <a:pt x="575286" y="6511627"/>
                  <a:pt x="577303" y="6517611"/>
                  <a:pt x="582133" y="6522392"/>
                </a:cubicBezTo>
                <a:cubicBezTo>
                  <a:pt x="583525" y="6523776"/>
                  <a:pt x="585662" y="6524728"/>
                  <a:pt x="587025" y="6526126"/>
                </a:cubicBezTo>
                <a:cubicBezTo>
                  <a:pt x="588619" y="6527754"/>
                  <a:pt x="591709" y="6528936"/>
                  <a:pt x="589217" y="6532086"/>
                </a:cubicBezTo>
                <a:cubicBezTo>
                  <a:pt x="588613" y="6532851"/>
                  <a:pt x="590071" y="6534246"/>
                  <a:pt x="589747" y="6535849"/>
                </a:cubicBezTo>
                <a:cubicBezTo>
                  <a:pt x="588653" y="6535380"/>
                  <a:pt x="587561" y="6534911"/>
                  <a:pt x="586384" y="6534406"/>
                </a:cubicBezTo>
                <a:cubicBezTo>
                  <a:pt x="586298" y="6534443"/>
                  <a:pt x="586029" y="6534552"/>
                  <a:pt x="585762" y="6534660"/>
                </a:cubicBezTo>
                <a:cubicBezTo>
                  <a:pt x="585083" y="6534943"/>
                  <a:pt x="584112" y="6535559"/>
                  <a:pt x="583793" y="6535441"/>
                </a:cubicBezTo>
                <a:cubicBezTo>
                  <a:pt x="583260" y="6535243"/>
                  <a:pt x="582702" y="6534311"/>
                  <a:pt x="582903" y="6534148"/>
                </a:cubicBezTo>
                <a:cubicBezTo>
                  <a:pt x="585990" y="6531666"/>
                  <a:pt x="583761" y="6529773"/>
                  <a:pt x="582791" y="6528132"/>
                </a:cubicBezTo>
                <a:cubicBezTo>
                  <a:pt x="580351" y="6523987"/>
                  <a:pt x="577214" y="6520132"/>
                  <a:pt x="573760" y="6516405"/>
                </a:cubicBezTo>
                <a:cubicBezTo>
                  <a:pt x="572808" y="6521102"/>
                  <a:pt x="578405" y="6523428"/>
                  <a:pt x="579021" y="6527901"/>
                </a:cubicBezTo>
                <a:cubicBezTo>
                  <a:pt x="578013" y="6527634"/>
                  <a:pt x="577005" y="6527599"/>
                  <a:pt x="576539" y="6527215"/>
                </a:cubicBezTo>
                <a:cubicBezTo>
                  <a:pt x="572702" y="6523997"/>
                  <a:pt x="568850" y="6520769"/>
                  <a:pt x="569510" y="6515656"/>
                </a:cubicBezTo>
                <a:cubicBezTo>
                  <a:pt x="569809" y="6513319"/>
                  <a:pt x="567670" y="6511366"/>
                  <a:pt x="569304" y="6508780"/>
                </a:cubicBezTo>
                <a:cubicBezTo>
                  <a:pt x="569566" y="6508368"/>
                  <a:pt x="568885" y="6507731"/>
                  <a:pt x="568562" y="6507236"/>
                </a:cubicBezTo>
                <a:cubicBezTo>
                  <a:pt x="567017" y="6504841"/>
                  <a:pt x="565368" y="6502496"/>
                  <a:pt x="563938" y="6500056"/>
                </a:cubicBezTo>
                <a:cubicBezTo>
                  <a:pt x="563415" y="6499172"/>
                  <a:pt x="562888" y="6498755"/>
                  <a:pt x="561429" y="6499378"/>
                </a:cubicBezTo>
                <a:cubicBezTo>
                  <a:pt x="561137" y="6499042"/>
                  <a:pt x="560848" y="6498714"/>
                  <a:pt x="560555" y="6498378"/>
                </a:cubicBezTo>
                <a:cubicBezTo>
                  <a:pt x="560326" y="6495100"/>
                  <a:pt x="559996" y="6491843"/>
                  <a:pt x="559919" y="6488547"/>
                </a:cubicBezTo>
                <a:cubicBezTo>
                  <a:pt x="559901" y="6487687"/>
                  <a:pt x="560681" y="6486709"/>
                  <a:pt x="561260" y="6485421"/>
                </a:cubicBezTo>
                <a:cubicBezTo>
                  <a:pt x="566344" y="6487776"/>
                  <a:pt x="562556" y="6492042"/>
                  <a:pt x="564655" y="6494761"/>
                </a:cubicBezTo>
                <a:cubicBezTo>
                  <a:pt x="566611" y="6497300"/>
                  <a:pt x="567542" y="6500338"/>
                  <a:pt x="569121" y="6503573"/>
                </a:cubicBezTo>
                <a:cubicBezTo>
                  <a:pt x="570393" y="6502492"/>
                  <a:pt x="571234" y="6501781"/>
                  <a:pt x="572236" y="6500924"/>
                </a:cubicBezTo>
                <a:cubicBezTo>
                  <a:pt x="572695" y="6501404"/>
                  <a:pt x="573154" y="6501890"/>
                  <a:pt x="574208" y="6503009"/>
                </a:cubicBezTo>
                <a:cubicBezTo>
                  <a:pt x="572998" y="6500234"/>
                  <a:pt x="571920" y="6498273"/>
                  <a:pt x="571325" y="6496174"/>
                </a:cubicBezTo>
                <a:cubicBezTo>
                  <a:pt x="571036" y="6495170"/>
                  <a:pt x="571357" y="6493873"/>
                  <a:pt x="571937" y="6492788"/>
                </a:cubicBezTo>
                <a:cubicBezTo>
                  <a:pt x="573166" y="6490506"/>
                  <a:pt x="573320" y="6488628"/>
                  <a:pt x="571629" y="6486758"/>
                </a:cubicBezTo>
                <a:cubicBezTo>
                  <a:pt x="567437" y="6482140"/>
                  <a:pt x="565565" y="6476581"/>
                  <a:pt x="563450" y="6471145"/>
                </a:cubicBezTo>
                <a:cubicBezTo>
                  <a:pt x="563269" y="6470671"/>
                  <a:pt x="563540" y="6470054"/>
                  <a:pt x="563688" y="6468824"/>
                </a:cubicBezTo>
                <a:cubicBezTo>
                  <a:pt x="565167" y="6469662"/>
                  <a:pt x="566404" y="6469991"/>
                  <a:pt x="566828" y="6470668"/>
                </a:cubicBezTo>
                <a:cubicBezTo>
                  <a:pt x="568587" y="6473463"/>
                  <a:pt x="569630" y="6476602"/>
                  <a:pt x="571843" y="6479146"/>
                </a:cubicBezTo>
                <a:cubicBezTo>
                  <a:pt x="573764" y="6481359"/>
                  <a:pt x="573322" y="6484193"/>
                  <a:pt x="575060" y="6486471"/>
                </a:cubicBezTo>
                <a:cubicBezTo>
                  <a:pt x="576399" y="6488217"/>
                  <a:pt x="575854" y="6490904"/>
                  <a:pt x="576021" y="6493196"/>
                </a:cubicBezTo>
                <a:cubicBezTo>
                  <a:pt x="576088" y="6494121"/>
                  <a:pt x="575810" y="6495103"/>
                  <a:pt x="575696" y="6496027"/>
                </a:cubicBezTo>
                <a:cubicBezTo>
                  <a:pt x="580086" y="6496542"/>
                  <a:pt x="580232" y="6496728"/>
                  <a:pt x="580494" y="6499895"/>
                </a:cubicBezTo>
                <a:cubicBezTo>
                  <a:pt x="580594" y="6501095"/>
                  <a:pt x="581088" y="6502225"/>
                  <a:pt x="582081" y="6503237"/>
                </a:cubicBezTo>
                <a:cubicBezTo>
                  <a:pt x="582350" y="6502693"/>
                  <a:pt x="582618" y="6502149"/>
                  <a:pt x="583253" y="6500869"/>
                </a:cubicBezTo>
                <a:cubicBezTo>
                  <a:pt x="585827" y="6503373"/>
                  <a:pt x="588457" y="6505259"/>
                  <a:pt x="589665" y="6508021"/>
                </a:cubicBezTo>
                <a:cubicBezTo>
                  <a:pt x="590071" y="6508942"/>
                  <a:pt x="590772" y="6509771"/>
                  <a:pt x="591457" y="6510582"/>
                </a:cubicBezTo>
                <a:cubicBezTo>
                  <a:pt x="592192" y="6511466"/>
                  <a:pt x="593494" y="6512162"/>
                  <a:pt x="593784" y="6513159"/>
                </a:cubicBezTo>
                <a:cubicBezTo>
                  <a:pt x="594288" y="6514882"/>
                  <a:pt x="595535" y="6515651"/>
                  <a:pt x="598133" y="6515311"/>
                </a:cubicBezTo>
                <a:cubicBezTo>
                  <a:pt x="598298" y="6516406"/>
                  <a:pt x="598433" y="6517306"/>
                  <a:pt x="598596" y="6518424"/>
                </a:cubicBezTo>
                <a:cubicBezTo>
                  <a:pt x="599212" y="6518150"/>
                  <a:pt x="599745" y="6518036"/>
                  <a:pt x="599950" y="6517807"/>
                </a:cubicBezTo>
                <a:cubicBezTo>
                  <a:pt x="600410" y="6517270"/>
                  <a:pt x="601168" y="6516523"/>
                  <a:pt x="600999" y="6516132"/>
                </a:cubicBezTo>
                <a:cubicBezTo>
                  <a:pt x="599659" y="6512993"/>
                  <a:pt x="599599" y="6509205"/>
                  <a:pt x="594652" y="6507794"/>
                </a:cubicBezTo>
                <a:cubicBezTo>
                  <a:pt x="593962" y="6507595"/>
                  <a:pt x="592983" y="6507233"/>
                  <a:pt x="592951" y="6506799"/>
                </a:cubicBezTo>
                <a:cubicBezTo>
                  <a:pt x="592759" y="6504259"/>
                  <a:pt x="589276" y="6503951"/>
                  <a:pt x="587743" y="6502395"/>
                </a:cubicBezTo>
                <a:cubicBezTo>
                  <a:pt x="585057" y="6499667"/>
                  <a:pt x="582822" y="6496680"/>
                  <a:pt x="580431" y="6493785"/>
                </a:cubicBezTo>
                <a:cubicBezTo>
                  <a:pt x="580367" y="6493708"/>
                  <a:pt x="580773" y="6493397"/>
                  <a:pt x="581157" y="6492967"/>
                </a:cubicBezTo>
                <a:cubicBezTo>
                  <a:pt x="582574" y="6493770"/>
                  <a:pt x="584003" y="6494585"/>
                  <a:pt x="585421" y="6495395"/>
                </a:cubicBezTo>
                <a:cubicBezTo>
                  <a:pt x="588339" y="6493517"/>
                  <a:pt x="588689" y="6491769"/>
                  <a:pt x="587441" y="6489962"/>
                </a:cubicBezTo>
                <a:cubicBezTo>
                  <a:pt x="584507" y="6485718"/>
                  <a:pt x="581468" y="6481516"/>
                  <a:pt x="578668" y="6477215"/>
                </a:cubicBezTo>
                <a:cubicBezTo>
                  <a:pt x="576203" y="6473411"/>
                  <a:pt x="573976" y="6469501"/>
                  <a:pt x="571693" y="6465619"/>
                </a:cubicBezTo>
                <a:cubicBezTo>
                  <a:pt x="569713" y="6462231"/>
                  <a:pt x="568833" y="6458590"/>
                  <a:pt x="568486" y="6454684"/>
                </a:cubicBezTo>
                <a:cubicBezTo>
                  <a:pt x="568280" y="6452242"/>
                  <a:pt x="566012" y="6450171"/>
                  <a:pt x="564660" y="6447935"/>
                </a:cubicBezTo>
                <a:cubicBezTo>
                  <a:pt x="564141" y="6447072"/>
                  <a:pt x="563598" y="6446231"/>
                  <a:pt x="563059" y="6445373"/>
                </a:cubicBezTo>
                <a:cubicBezTo>
                  <a:pt x="563415" y="6445191"/>
                  <a:pt x="563769" y="6445009"/>
                  <a:pt x="564125" y="6444834"/>
                </a:cubicBezTo>
                <a:cubicBezTo>
                  <a:pt x="565624" y="6446450"/>
                  <a:pt x="567325" y="6447968"/>
                  <a:pt x="568545" y="6449703"/>
                </a:cubicBezTo>
                <a:cubicBezTo>
                  <a:pt x="570005" y="6451780"/>
                  <a:pt x="572479" y="6453396"/>
                  <a:pt x="572013" y="6456381"/>
                </a:cubicBezTo>
                <a:cubicBezTo>
                  <a:pt x="571836" y="6457546"/>
                  <a:pt x="574111" y="6458541"/>
                  <a:pt x="575157" y="6459668"/>
                </a:cubicBezTo>
                <a:cubicBezTo>
                  <a:pt x="575514" y="6460051"/>
                  <a:pt x="575753" y="6460583"/>
                  <a:pt x="575737" y="6461081"/>
                </a:cubicBezTo>
                <a:cubicBezTo>
                  <a:pt x="575656" y="6463672"/>
                  <a:pt x="578625" y="6464560"/>
                  <a:pt x="579716" y="6466489"/>
                </a:cubicBezTo>
                <a:cubicBezTo>
                  <a:pt x="580110" y="6466413"/>
                  <a:pt x="580504" y="6466336"/>
                  <a:pt x="580899" y="6466259"/>
                </a:cubicBezTo>
                <a:cubicBezTo>
                  <a:pt x="581700" y="6465050"/>
                  <a:pt x="582690" y="6463863"/>
                  <a:pt x="583272" y="6462626"/>
                </a:cubicBezTo>
                <a:cubicBezTo>
                  <a:pt x="583990" y="6461098"/>
                  <a:pt x="584677" y="6459505"/>
                  <a:pt x="584795" y="6458001"/>
                </a:cubicBezTo>
                <a:cubicBezTo>
                  <a:pt x="584893" y="6456777"/>
                  <a:pt x="584669" y="6455145"/>
                  <a:pt x="583600" y="6454568"/>
                </a:cubicBezTo>
                <a:cubicBezTo>
                  <a:pt x="581699" y="6453546"/>
                  <a:pt x="581206" y="6452299"/>
                  <a:pt x="580983" y="6450595"/>
                </a:cubicBezTo>
                <a:cubicBezTo>
                  <a:pt x="580849" y="6449542"/>
                  <a:pt x="579588" y="6448675"/>
                  <a:pt x="578668" y="6447825"/>
                </a:cubicBezTo>
                <a:cubicBezTo>
                  <a:pt x="577284" y="6446548"/>
                  <a:pt x="575766" y="6445359"/>
                  <a:pt x="574081" y="6443952"/>
                </a:cubicBezTo>
                <a:cubicBezTo>
                  <a:pt x="579921" y="6440325"/>
                  <a:pt x="576192" y="6437870"/>
                  <a:pt x="574507" y="6435346"/>
                </a:cubicBezTo>
                <a:cubicBezTo>
                  <a:pt x="572800" y="6432783"/>
                  <a:pt x="570398" y="6430523"/>
                  <a:pt x="567963" y="6428258"/>
                </a:cubicBezTo>
                <a:cubicBezTo>
                  <a:pt x="568181" y="6432961"/>
                  <a:pt x="572784" y="6435981"/>
                  <a:pt x="574707" y="6440220"/>
                </a:cubicBezTo>
                <a:cubicBezTo>
                  <a:pt x="571634" y="6441639"/>
                  <a:pt x="571026" y="6439806"/>
                  <a:pt x="570213" y="6438717"/>
                </a:cubicBezTo>
                <a:cubicBezTo>
                  <a:pt x="569371" y="6437599"/>
                  <a:pt x="569066" y="6436222"/>
                  <a:pt x="567927" y="6435185"/>
                </a:cubicBezTo>
                <a:cubicBezTo>
                  <a:pt x="567456" y="6438425"/>
                  <a:pt x="569820" y="6440665"/>
                  <a:pt x="571261" y="6443226"/>
                </a:cubicBezTo>
                <a:cubicBezTo>
                  <a:pt x="568428" y="6443079"/>
                  <a:pt x="566961" y="6441853"/>
                  <a:pt x="563650" y="6436911"/>
                </a:cubicBezTo>
                <a:cubicBezTo>
                  <a:pt x="563526" y="6436966"/>
                  <a:pt x="563334" y="6437003"/>
                  <a:pt x="563291" y="6437073"/>
                </a:cubicBezTo>
                <a:cubicBezTo>
                  <a:pt x="563222" y="6437178"/>
                  <a:pt x="563278" y="6437309"/>
                  <a:pt x="563247" y="6437426"/>
                </a:cubicBezTo>
                <a:cubicBezTo>
                  <a:pt x="562949" y="6438616"/>
                  <a:pt x="561728" y="6438740"/>
                  <a:pt x="561296" y="6438043"/>
                </a:cubicBezTo>
                <a:cubicBezTo>
                  <a:pt x="559316" y="6434857"/>
                  <a:pt x="556733" y="6431920"/>
                  <a:pt x="556745" y="6427961"/>
                </a:cubicBezTo>
                <a:cubicBezTo>
                  <a:pt x="556757" y="6426013"/>
                  <a:pt x="555581" y="6424208"/>
                  <a:pt x="554818" y="6422388"/>
                </a:cubicBezTo>
                <a:cubicBezTo>
                  <a:pt x="554608" y="6421885"/>
                  <a:pt x="554004" y="6421139"/>
                  <a:pt x="553470" y="6421166"/>
                </a:cubicBezTo>
                <a:cubicBezTo>
                  <a:pt x="548824" y="6421439"/>
                  <a:pt x="549463" y="6418742"/>
                  <a:pt x="549049" y="6416689"/>
                </a:cubicBezTo>
                <a:cubicBezTo>
                  <a:pt x="548673" y="6414808"/>
                  <a:pt x="547817" y="6413361"/>
                  <a:pt x="544691" y="6413626"/>
                </a:cubicBezTo>
                <a:cubicBezTo>
                  <a:pt x="544941" y="6410553"/>
                  <a:pt x="541832" y="6404898"/>
                  <a:pt x="538342" y="6403416"/>
                </a:cubicBezTo>
                <a:cubicBezTo>
                  <a:pt x="538789" y="6404732"/>
                  <a:pt x="539248" y="6406047"/>
                  <a:pt x="539750" y="6407524"/>
                </a:cubicBezTo>
                <a:cubicBezTo>
                  <a:pt x="536381" y="6408913"/>
                  <a:pt x="537590" y="6410999"/>
                  <a:pt x="538462" y="6412587"/>
                </a:cubicBezTo>
                <a:cubicBezTo>
                  <a:pt x="539558" y="6414580"/>
                  <a:pt x="540131" y="6416125"/>
                  <a:pt x="536880" y="6417990"/>
                </a:cubicBezTo>
                <a:cubicBezTo>
                  <a:pt x="536244" y="6418356"/>
                  <a:pt x="536292" y="6419563"/>
                  <a:pt x="536249" y="6420358"/>
                </a:cubicBezTo>
                <a:cubicBezTo>
                  <a:pt x="536204" y="6421379"/>
                  <a:pt x="536374" y="6422372"/>
                  <a:pt x="536509" y="6423984"/>
                </a:cubicBezTo>
                <a:cubicBezTo>
                  <a:pt x="532567" y="6422434"/>
                  <a:pt x="533119" y="6419499"/>
                  <a:pt x="531440" y="6417560"/>
                </a:cubicBezTo>
                <a:cubicBezTo>
                  <a:pt x="529503" y="6423342"/>
                  <a:pt x="533632" y="6428318"/>
                  <a:pt x="531540" y="6434076"/>
                </a:cubicBezTo>
                <a:cubicBezTo>
                  <a:pt x="531152" y="6434216"/>
                  <a:pt x="530765" y="6434356"/>
                  <a:pt x="530377" y="6434496"/>
                </a:cubicBezTo>
                <a:cubicBezTo>
                  <a:pt x="529664" y="6433540"/>
                  <a:pt x="528676" y="6432665"/>
                  <a:pt x="528296" y="6431606"/>
                </a:cubicBezTo>
                <a:cubicBezTo>
                  <a:pt x="526856" y="6427659"/>
                  <a:pt x="525481" y="6423679"/>
                  <a:pt x="524347" y="6419642"/>
                </a:cubicBezTo>
                <a:cubicBezTo>
                  <a:pt x="523852" y="6417873"/>
                  <a:pt x="524019" y="6415920"/>
                  <a:pt x="523819" y="6414064"/>
                </a:cubicBezTo>
                <a:cubicBezTo>
                  <a:pt x="523652" y="6412527"/>
                  <a:pt x="522642" y="6411534"/>
                  <a:pt x="521218" y="6410428"/>
                </a:cubicBezTo>
                <a:cubicBezTo>
                  <a:pt x="519193" y="6408858"/>
                  <a:pt x="518313" y="6406445"/>
                  <a:pt x="517233" y="6404281"/>
                </a:cubicBezTo>
                <a:cubicBezTo>
                  <a:pt x="516356" y="6402512"/>
                  <a:pt x="515954" y="6400573"/>
                  <a:pt x="515229" y="6398743"/>
                </a:cubicBezTo>
                <a:cubicBezTo>
                  <a:pt x="515086" y="6398367"/>
                  <a:pt x="514507" y="6397869"/>
                  <a:pt x="514066" y="6397893"/>
                </a:cubicBezTo>
                <a:cubicBezTo>
                  <a:pt x="510132" y="6398126"/>
                  <a:pt x="510619" y="6395971"/>
                  <a:pt x="510430" y="6394120"/>
                </a:cubicBezTo>
                <a:cubicBezTo>
                  <a:pt x="510335" y="6393209"/>
                  <a:pt x="510453" y="6391944"/>
                  <a:pt x="509683" y="6391533"/>
                </a:cubicBezTo>
                <a:cubicBezTo>
                  <a:pt x="505935" y="6389517"/>
                  <a:pt x="505994" y="6385894"/>
                  <a:pt x="503956" y="6383007"/>
                </a:cubicBezTo>
                <a:cubicBezTo>
                  <a:pt x="506914" y="6380480"/>
                  <a:pt x="505730" y="6378641"/>
                  <a:pt x="504075" y="6376385"/>
                </a:cubicBezTo>
                <a:cubicBezTo>
                  <a:pt x="500501" y="6371543"/>
                  <a:pt x="497703" y="6366333"/>
                  <a:pt x="494574" y="6361277"/>
                </a:cubicBezTo>
                <a:cubicBezTo>
                  <a:pt x="491971" y="6357076"/>
                  <a:pt x="489328" y="6352884"/>
                  <a:pt x="486332" y="6348802"/>
                </a:cubicBezTo>
                <a:cubicBezTo>
                  <a:pt x="485152" y="6351376"/>
                  <a:pt x="488886" y="6353220"/>
                  <a:pt x="485973" y="6356665"/>
                </a:cubicBezTo>
                <a:cubicBezTo>
                  <a:pt x="482617" y="6350647"/>
                  <a:pt x="482348" y="6344368"/>
                  <a:pt x="480281" y="6338635"/>
                </a:cubicBezTo>
                <a:cubicBezTo>
                  <a:pt x="478255" y="6333016"/>
                  <a:pt x="475604" y="6327600"/>
                  <a:pt x="472533" y="6322246"/>
                </a:cubicBezTo>
                <a:cubicBezTo>
                  <a:pt x="472505" y="6323096"/>
                  <a:pt x="472485" y="6323936"/>
                  <a:pt x="472461" y="6324878"/>
                </a:cubicBezTo>
                <a:cubicBezTo>
                  <a:pt x="470200" y="6325325"/>
                  <a:pt x="467409" y="6326689"/>
                  <a:pt x="466364" y="6324770"/>
                </a:cubicBezTo>
                <a:cubicBezTo>
                  <a:pt x="465906" y="6323928"/>
                  <a:pt x="467559" y="6322250"/>
                  <a:pt x="468432" y="6320631"/>
                </a:cubicBezTo>
                <a:cubicBezTo>
                  <a:pt x="464122" y="6319499"/>
                  <a:pt x="462545" y="6316466"/>
                  <a:pt x="462303" y="6312786"/>
                </a:cubicBezTo>
                <a:cubicBezTo>
                  <a:pt x="456720" y="6312337"/>
                  <a:pt x="456027" y="6311571"/>
                  <a:pt x="455856" y="6305382"/>
                </a:cubicBezTo>
                <a:cubicBezTo>
                  <a:pt x="456892" y="6305162"/>
                  <a:pt x="457946" y="6304938"/>
                  <a:pt x="458992" y="6304716"/>
                </a:cubicBezTo>
                <a:cubicBezTo>
                  <a:pt x="458740" y="6299927"/>
                  <a:pt x="456141" y="6292407"/>
                  <a:pt x="454265" y="6291117"/>
                </a:cubicBezTo>
                <a:cubicBezTo>
                  <a:pt x="453913" y="6292424"/>
                  <a:pt x="453558" y="6293716"/>
                  <a:pt x="453086" y="6295440"/>
                </a:cubicBezTo>
                <a:cubicBezTo>
                  <a:pt x="450529" y="6293316"/>
                  <a:pt x="450529" y="6293316"/>
                  <a:pt x="450123" y="6288670"/>
                </a:cubicBezTo>
                <a:cubicBezTo>
                  <a:pt x="443636" y="6287781"/>
                  <a:pt x="444572" y="6283734"/>
                  <a:pt x="445164" y="6279837"/>
                </a:cubicBezTo>
                <a:cubicBezTo>
                  <a:pt x="445653" y="6276629"/>
                  <a:pt x="446277" y="6273405"/>
                  <a:pt x="446621" y="6270207"/>
                </a:cubicBezTo>
                <a:cubicBezTo>
                  <a:pt x="446705" y="6269451"/>
                  <a:pt x="445779" y="6268806"/>
                  <a:pt x="445481" y="6268052"/>
                </a:cubicBezTo>
                <a:cubicBezTo>
                  <a:pt x="444828" y="6266448"/>
                  <a:pt x="444355" y="6265036"/>
                  <a:pt x="445813" y="6262947"/>
                </a:cubicBezTo>
                <a:cubicBezTo>
                  <a:pt x="446798" y="6261536"/>
                  <a:pt x="445500" y="6259554"/>
                  <a:pt x="445221" y="6257837"/>
                </a:cubicBezTo>
                <a:cubicBezTo>
                  <a:pt x="444757" y="6257815"/>
                  <a:pt x="444284" y="6257797"/>
                  <a:pt x="443822" y="6257775"/>
                </a:cubicBezTo>
                <a:cubicBezTo>
                  <a:pt x="442619" y="6258918"/>
                  <a:pt x="441424" y="6260051"/>
                  <a:pt x="439925" y="6261476"/>
                </a:cubicBezTo>
                <a:cubicBezTo>
                  <a:pt x="439236" y="6259977"/>
                  <a:pt x="439392" y="6258491"/>
                  <a:pt x="440143" y="6257055"/>
                </a:cubicBezTo>
                <a:cubicBezTo>
                  <a:pt x="441410" y="6254647"/>
                  <a:pt x="441623" y="6252543"/>
                  <a:pt x="439949" y="6250582"/>
                </a:cubicBezTo>
                <a:cubicBezTo>
                  <a:pt x="438880" y="6249329"/>
                  <a:pt x="438840" y="6247947"/>
                  <a:pt x="440175" y="6246188"/>
                </a:cubicBezTo>
                <a:cubicBezTo>
                  <a:pt x="441126" y="6244939"/>
                  <a:pt x="441188" y="6243347"/>
                  <a:pt x="441240" y="6241954"/>
                </a:cubicBezTo>
                <a:cubicBezTo>
                  <a:pt x="441342" y="6238965"/>
                  <a:pt x="441665" y="6235881"/>
                  <a:pt x="440966" y="6233078"/>
                </a:cubicBezTo>
                <a:cubicBezTo>
                  <a:pt x="440497" y="6231171"/>
                  <a:pt x="438614" y="6229578"/>
                  <a:pt x="437060" y="6228020"/>
                </a:cubicBezTo>
                <a:cubicBezTo>
                  <a:pt x="435899" y="6226858"/>
                  <a:pt x="434165" y="6226169"/>
                  <a:pt x="436508" y="6224132"/>
                </a:cubicBezTo>
                <a:cubicBezTo>
                  <a:pt x="437155" y="6223574"/>
                  <a:pt x="436151" y="6222007"/>
                  <a:pt x="435722" y="6220960"/>
                </a:cubicBezTo>
                <a:cubicBezTo>
                  <a:pt x="434805" y="6218731"/>
                  <a:pt x="433773" y="6216546"/>
                  <a:pt x="432594" y="6213923"/>
                </a:cubicBezTo>
                <a:cubicBezTo>
                  <a:pt x="432017" y="6213838"/>
                  <a:pt x="430681" y="6213651"/>
                  <a:pt x="429168" y="6213440"/>
                </a:cubicBezTo>
                <a:cubicBezTo>
                  <a:pt x="431202" y="6212184"/>
                  <a:pt x="433023" y="6211050"/>
                  <a:pt x="434046" y="6210420"/>
                </a:cubicBezTo>
                <a:cubicBezTo>
                  <a:pt x="431755" y="6200603"/>
                  <a:pt x="429589" y="6191334"/>
                  <a:pt x="427432" y="6182055"/>
                </a:cubicBezTo>
                <a:cubicBezTo>
                  <a:pt x="426965" y="6182172"/>
                  <a:pt x="426499" y="6182297"/>
                  <a:pt x="426031" y="6182416"/>
                </a:cubicBezTo>
                <a:cubicBezTo>
                  <a:pt x="427133" y="6189306"/>
                  <a:pt x="427576" y="6196352"/>
                  <a:pt x="430727" y="6202758"/>
                </a:cubicBezTo>
                <a:cubicBezTo>
                  <a:pt x="426243" y="6203467"/>
                  <a:pt x="423916" y="6202915"/>
                  <a:pt x="422841" y="6199973"/>
                </a:cubicBezTo>
                <a:cubicBezTo>
                  <a:pt x="421609" y="6196608"/>
                  <a:pt x="421152" y="6192999"/>
                  <a:pt x="420361" y="6189495"/>
                </a:cubicBezTo>
                <a:cubicBezTo>
                  <a:pt x="420188" y="6188728"/>
                  <a:pt x="420054" y="6187951"/>
                  <a:pt x="419892" y="6187109"/>
                </a:cubicBezTo>
                <a:cubicBezTo>
                  <a:pt x="418209" y="6187451"/>
                  <a:pt x="416807" y="6187733"/>
                  <a:pt x="415417" y="6188011"/>
                </a:cubicBezTo>
                <a:cubicBezTo>
                  <a:pt x="415417" y="6188011"/>
                  <a:pt x="415484" y="6188029"/>
                  <a:pt x="415484" y="6188029"/>
                </a:cubicBezTo>
                <a:cubicBezTo>
                  <a:pt x="414382" y="6187881"/>
                  <a:pt x="413281" y="6187734"/>
                  <a:pt x="412177" y="6187586"/>
                </a:cubicBezTo>
                <a:cubicBezTo>
                  <a:pt x="412312" y="6187253"/>
                  <a:pt x="412455" y="6186917"/>
                  <a:pt x="412590" y="6186583"/>
                </a:cubicBezTo>
                <a:cubicBezTo>
                  <a:pt x="413449" y="6186149"/>
                  <a:pt x="414313" y="6185722"/>
                  <a:pt x="415494" y="6185130"/>
                </a:cubicBezTo>
                <a:cubicBezTo>
                  <a:pt x="414782" y="6183346"/>
                  <a:pt x="414049" y="6181525"/>
                  <a:pt x="413344" y="6179762"/>
                </a:cubicBezTo>
                <a:cubicBezTo>
                  <a:pt x="412057" y="6181151"/>
                  <a:pt x="411031" y="6182595"/>
                  <a:pt x="409558" y="6183759"/>
                </a:cubicBezTo>
                <a:cubicBezTo>
                  <a:pt x="408092" y="6184914"/>
                  <a:pt x="407700" y="6185832"/>
                  <a:pt x="408326" y="6187051"/>
                </a:cubicBezTo>
                <a:cubicBezTo>
                  <a:pt x="409556" y="6189421"/>
                  <a:pt x="411269" y="6191735"/>
                  <a:pt x="409072" y="6194755"/>
                </a:cubicBezTo>
                <a:cubicBezTo>
                  <a:pt x="410557" y="6199032"/>
                  <a:pt x="408781" y="6204102"/>
                  <a:pt x="412018" y="6207975"/>
                </a:cubicBezTo>
                <a:cubicBezTo>
                  <a:pt x="412783" y="6208881"/>
                  <a:pt x="412913" y="6210123"/>
                  <a:pt x="413244" y="6211239"/>
                </a:cubicBezTo>
                <a:cubicBezTo>
                  <a:pt x="413927" y="6213473"/>
                  <a:pt x="414084" y="6215921"/>
                  <a:pt x="415303" y="6217925"/>
                </a:cubicBezTo>
                <a:cubicBezTo>
                  <a:pt x="416951" y="6220633"/>
                  <a:pt x="417833" y="6223053"/>
                  <a:pt x="414787" y="6226316"/>
                </a:cubicBezTo>
                <a:cubicBezTo>
                  <a:pt x="413358" y="6227845"/>
                  <a:pt x="413560" y="6229715"/>
                  <a:pt x="417041" y="6230328"/>
                </a:cubicBezTo>
                <a:cubicBezTo>
                  <a:pt x="416796" y="6228855"/>
                  <a:pt x="416574" y="6227593"/>
                  <a:pt x="416323" y="6226064"/>
                </a:cubicBezTo>
                <a:cubicBezTo>
                  <a:pt x="418899" y="6225838"/>
                  <a:pt x="419670" y="6222372"/>
                  <a:pt x="422954" y="6224273"/>
                </a:cubicBezTo>
                <a:cubicBezTo>
                  <a:pt x="424225" y="6221326"/>
                  <a:pt x="420050" y="6219978"/>
                  <a:pt x="422376" y="6216799"/>
                </a:cubicBezTo>
                <a:cubicBezTo>
                  <a:pt x="423038" y="6217688"/>
                  <a:pt x="423524" y="6218154"/>
                  <a:pt x="423790" y="6218707"/>
                </a:cubicBezTo>
                <a:cubicBezTo>
                  <a:pt x="424824" y="6220904"/>
                  <a:pt x="425851" y="6223112"/>
                  <a:pt x="426749" y="6225353"/>
                </a:cubicBezTo>
                <a:cubicBezTo>
                  <a:pt x="427042" y="6226088"/>
                  <a:pt x="427315" y="6226987"/>
                  <a:pt x="426962" y="6227735"/>
                </a:cubicBezTo>
                <a:cubicBezTo>
                  <a:pt x="426637" y="6228425"/>
                  <a:pt x="425563" y="6229250"/>
                  <a:pt x="424626" y="6229566"/>
                </a:cubicBezTo>
                <a:cubicBezTo>
                  <a:pt x="423984" y="6229782"/>
                  <a:pt x="422823" y="6229374"/>
                  <a:pt x="422240" y="6228986"/>
                </a:cubicBezTo>
                <a:cubicBezTo>
                  <a:pt x="421631" y="6228583"/>
                  <a:pt x="421449" y="6227862"/>
                  <a:pt x="421081" y="6227279"/>
                </a:cubicBezTo>
                <a:cubicBezTo>
                  <a:pt x="420743" y="6227369"/>
                  <a:pt x="420415" y="6227450"/>
                  <a:pt x="420077" y="6227541"/>
                </a:cubicBezTo>
                <a:cubicBezTo>
                  <a:pt x="420577" y="6229562"/>
                  <a:pt x="420965" y="6231607"/>
                  <a:pt x="421601" y="6233585"/>
                </a:cubicBezTo>
                <a:cubicBezTo>
                  <a:pt x="422454" y="6236216"/>
                  <a:pt x="421717" y="6237227"/>
                  <a:pt x="417543" y="6238505"/>
                </a:cubicBezTo>
                <a:cubicBezTo>
                  <a:pt x="417746" y="6239264"/>
                  <a:pt x="417950" y="6240029"/>
                  <a:pt x="418199" y="6240957"/>
                </a:cubicBezTo>
                <a:cubicBezTo>
                  <a:pt x="419212" y="6240612"/>
                  <a:pt x="420086" y="6240305"/>
                  <a:pt x="421381" y="6239864"/>
                </a:cubicBezTo>
                <a:cubicBezTo>
                  <a:pt x="421075" y="6242211"/>
                  <a:pt x="421593" y="6244141"/>
                  <a:pt x="426666" y="6244357"/>
                </a:cubicBezTo>
                <a:cubicBezTo>
                  <a:pt x="421455" y="6245927"/>
                  <a:pt x="420782" y="6247900"/>
                  <a:pt x="421174" y="6250314"/>
                </a:cubicBezTo>
                <a:cubicBezTo>
                  <a:pt x="422496" y="6250410"/>
                  <a:pt x="423734" y="6250506"/>
                  <a:pt x="425370" y="6250627"/>
                </a:cubicBezTo>
                <a:cubicBezTo>
                  <a:pt x="421468" y="6255497"/>
                  <a:pt x="424935" y="6259432"/>
                  <a:pt x="424766" y="6263637"/>
                </a:cubicBezTo>
                <a:cubicBezTo>
                  <a:pt x="426548" y="6264495"/>
                  <a:pt x="428098" y="6265248"/>
                  <a:pt x="429782" y="6266059"/>
                </a:cubicBezTo>
                <a:cubicBezTo>
                  <a:pt x="430247" y="6265775"/>
                  <a:pt x="431015" y="6265308"/>
                  <a:pt x="431845" y="6264795"/>
                </a:cubicBezTo>
                <a:cubicBezTo>
                  <a:pt x="432264" y="6265169"/>
                  <a:pt x="432720" y="6265366"/>
                  <a:pt x="432790" y="6265667"/>
                </a:cubicBezTo>
                <a:cubicBezTo>
                  <a:pt x="433622" y="6269168"/>
                  <a:pt x="434407" y="6272688"/>
                  <a:pt x="435179" y="6276205"/>
                </a:cubicBezTo>
                <a:cubicBezTo>
                  <a:pt x="435728" y="6278693"/>
                  <a:pt x="436460" y="6281146"/>
                  <a:pt x="436718" y="6283690"/>
                </a:cubicBezTo>
                <a:cubicBezTo>
                  <a:pt x="437094" y="6287480"/>
                  <a:pt x="436704" y="6291294"/>
                  <a:pt x="431931" y="6294902"/>
                </a:cubicBezTo>
                <a:cubicBezTo>
                  <a:pt x="434230" y="6299476"/>
                  <a:pt x="436557" y="6304115"/>
                  <a:pt x="439063" y="6309105"/>
                </a:cubicBezTo>
                <a:cubicBezTo>
                  <a:pt x="441481" y="6306947"/>
                  <a:pt x="440823" y="6305360"/>
                  <a:pt x="439858" y="6304297"/>
                </a:cubicBezTo>
                <a:cubicBezTo>
                  <a:pt x="437791" y="6302057"/>
                  <a:pt x="438878" y="6299486"/>
                  <a:pt x="439183" y="6296225"/>
                </a:cubicBezTo>
                <a:cubicBezTo>
                  <a:pt x="440973" y="6297277"/>
                  <a:pt x="442124" y="6297963"/>
                  <a:pt x="443335" y="6298670"/>
                </a:cubicBezTo>
                <a:cubicBezTo>
                  <a:pt x="444796" y="6296194"/>
                  <a:pt x="440782" y="6294541"/>
                  <a:pt x="443969" y="6291365"/>
                </a:cubicBezTo>
                <a:cubicBezTo>
                  <a:pt x="444881" y="6292427"/>
                  <a:pt x="445940" y="6293086"/>
                  <a:pt x="446087" y="6293954"/>
                </a:cubicBezTo>
                <a:cubicBezTo>
                  <a:pt x="447231" y="6300362"/>
                  <a:pt x="448203" y="6306808"/>
                  <a:pt x="449176" y="6313254"/>
                </a:cubicBezTo>
                <a:cubicBezTo>
                  <a:pt x="449249" y="6313765"/>
                  <a:pt x="448900" y="6314367"/>
                  <a:pt x="447786" y="6315129"/>
                </a:cubicBezTo>
                <a:cubicBezTo>
                  <a:pt x="447074" y="6312787"/>
                  <a:pt x="445998" y="6310513"/>
                  <a:pt x="445760" y="6308080"/>
                </a:cubicBezTo>
                <a:cubicBezTo>
                  <a:pt x="445520" y="6305597"/>
                  <a:pt x="446229" y="6302931"/>
                  <a:pt x="443113" y="6301175"/>
                </a:cubicBezTo>
                <a:cubicBezTo>
                  <a:pt x="443376" y="6302709"/>
                  <a:pt x="443392" y="6304316"/>
                  <a:pt x="443947" y="6305757"/>
                </a:cubicBezTo>
                <a:cubicBezTo>
                  <a:pt x="445603" y="6310074"/>
                  <a:pt x="444575" y="6314807"/>
                  <a:pt x="444782" y="6319346"/>
                </a:cubicBezTo>
                <a:cubicBezTo>
                  <a:pt x="444993" y="6323898"/>
                  <a:pt x="445326" y="6328593"/>
                  <a:pt x="449194" y="6332079"/>
                </a:cubicBezTo>
                <a:cubicBezTo>
                  <a:pt x="452122" y="6334720"/>
                  <a:pt x="451822" y="6338240"/>
                  <a:pt x="452352" y="6341568"/>
                </a:cubicBezTo>
                <a:cubicBezTo>
                  <a:pt x="452812" y="6344435"/>
                  <a:pt x="453764" y="6347193"/>
                  <a:pt x="454222" y="6350053"/>
                </a:cubicBezTo>
                <a:cubicBezTo>
                  <a:pt x="455226" y="6356259"/>
                  <a:pt x="456069" y="6362500"/>
                  <a:pt x="456952" y="6368731"/>
                </a:cubicBezTo>
                <a:cubicBezTo>
                  <a:pt x="456978" y="6368905"/>
                  <a:pt x="456610" y="6369157"/>
                  <a:pt x="456262" y="6369562"/>
                </a:cubicBezTo>
                <a:cubicBezTo>
                  <a:pt x="454273" y="6369950"/>
                  <a:pt x="453425" y="6369052"/>
                  <a:pt x="453063" y="6367936"/>
                </a:cubicBezTo>
                <a:cubicBezTo>
                  <a:pt x="451507" y="6363164"/>
                  <a:pt x="450003" y="6358377"/>
                  <a:pt x="448635" y="6353554"/>
                </a:cubicBezTo>
                <a:cubicBezTo>
                  <a:pt x="448363" y="6352574"/>
                  <a:pt x="448802" y="6351404"/>
                  <a:pt x="448824" y="6350331"/>
                </a:cubicBezTo>
                <a:cubicBezTo>
                  <a:pt x="448854" y="6348182"/>
                  <a:pt x="449144" y="6345977"/>
                  <a:pt x="445193" y="6345628"/>
                </a:cubicBezTo>
                <a:cubicBezTo>
                  <a:pt x="444302" y="6345554"/>
                  <a:pt x="443660" y="6344341"/>
                  <a:pt x="443372" y="6343510"/>
                </a:cubicBezTo>
                <a:cubicBezTo>
                  <a:pt x="442370" y="6340643"/>
                  <a:pt x="441684" y="6337683"/>
                  <a:pt x="440661" y="6334822"/>
                </a:cubicBezTo>
                <a:cubicBezTo>
                  <a:pt x="439685" y="6332086"/>
                  <a:pt x="438193" y="6329495"/>
                  <a:pt x="437394" y="6326711"/>
                </a:cubicBezTo>
                <a:cubicBezTo>
                  <a:pt x="436411" y="6323244"/>
                  <a:pt x="436037" y="6319621"/>
                  <a:pt x="435183" y="6316119"/>
                </a:cubicBezTo>
                <a:cubicBezTo>
                  <a:pt x="434495" y="6313313"/>
                  <a:pt x="433507" y="6310579"/>
                  <a:pt x="432602" y="6307831"/>
                </a:cubicBezTo>
                <a:cubicBezTo>
                  <a:pt x="432495" y="6307519"/>
                  <a:pt x="432204" y="6307067"/>
                  <a:pt x="431861" y="6307057"/>
                </a:cubicBezTo>
                <a:cubicBezTo>
                  <a:pt x="427060" y="6306826"/>
                  <a:pt x="428005" y="6303691"/>
                  <a:pt x="427328" y="6301442"/>
                </a:cubicBezTo>
                <a:cubicBezTo>
                  <a:pt x="426254" y="6297832"/>
                  <a:pt x="427387" y="6293565"/>
                  <a:pt x="423681" y="6290725"/>
                </a:cubicBezTo>
                <a:cubicBezTo>
                  <a:pt x="423332" y="6290456"/>
                  <a:pt x="423326" y="6289877"/>
                  <a:pt x="423374" y="6289421"/>
                </a:cubicBezTo>
                <a:cubicBezTo>
                  <a:pt x="423673" y="6286612"/>
                  <a:pt x="421414" y="6287936"/>
                  <a:pt x="418949" y="6288850"/>
                </a:cubicBezTo>
                <a:cubicBezTo>
                  <a:pt x="418071" y="6286603"/>
                  <a:pt x="417168" y="6284385"/>
                  <a:pt x="416366" y="6282139"/>
                </a:cubicBezTo>
                <a:cubicBezTo>
                  <a:pt x="416019" y="6281165"/>
                  <a:pt x="415994" y="6280082"/>
                  <a:pt x="415628" y="6279114"/>
                </a:cubicBezTo>
                <a:cubicBezTo>
                  <a:pt x="414448" y="6275938"/>
                  <a:pt x="414634" y="6272470"/>
                  <a:pt x="411275" y="6269806"/>
                </a:cubicBezTo>
                <a:cubicBezTo>
                  <a:pt x="409105" y="6268094"/>
                  <a:pt x="409700" y="6264566"/>
                  <a:pt x="408755" y="6261953"/>
                </a:cubicBezTo>
                <a:cubicBezTo>
                  <a:pt x="408018" y="6259915"/>
                  <a:pt x="406790" y="6258029"/>
                  <a:pt x="405664" y="6255849"/>
                </a:cubicBezTo>
                <a:cubicBezTo>
                  <a:pt x="406423" y="6255943"/>
                  <a:pt x="407278" y="6256041"/>
                  <a:pt x="408783" y="6256225"/>
                </a:cubicBezTo>
                <a:cubicBezTo>
                  <a:pt x="409038" y="6255192"/>
                  <a:pt x="409296" y="6254135"/>
                  <a:pt x="409674" y="6252604"/>
                </a:cubicBezTo>
                <a:cubicBezTo>
                  <a:pt x="407698" y="6253323"/>
                  <a:pt x="406487" y="6253763"/>
                  <a:pt x="405906" y="6253970"/>
                </a:cubicBezTo>
                <a:cubicBezTo>
                  <a:pt x="403298" y="6253362"/>
                  <a:pt x="401244" y="6252678"/>
                  <a:pt x="398987" y="6252426"/>
                </a:cubicBezTo>
                <a:cubicBezTo>
                  <a:pt x="396906" y="6252193"/>
                  <a:pt x="396265" y="6251312"/>
                  <a:pt x="395733" y="6250039"/>
                </a:cubicBezTo>
                <a:cubicBezTo>
                  <a:pt x="394969" y="6248219"/>
                  <a:pt x="394327" y="6246220"/>
                  <a:pt x="392758" y="6244848"/>
                </a:cubicBezTo>
                <a:cubicBezTo>
                  <a:pt x="390168" y="6242595"/>
                  <a:pt x="389004" y="6239873"/>
                  <a:pt x="387844" y="6237055"/>
                </a:cubicBezTo>
                <a:cubicBezTo>
                  <a:pt x="386888" y="6234756"/>
                  <a:pt x="386873" y="6231886"/>
                  <a:pt x="382752" y="6231219"/>
                </a:cubicBezTo>
                <a:cubicBezTo>
                  <a:pt x="382497" y="6231179"/>
                  <a:pt x="382156" y="6230900"/>
                  <a:pt x="382214" y="6230754"/>
                </a:cubicBezTo>
                <a:cubicBezTo>
                  <a:pt x="383412" y="6227457"/>
                  <a:pt x="379644" y="6225883"/>
                  <a:pt x="378884" y="6223248"/>
                </a:cubicBezTo>
                <a:cubicBezTo>
                  <a:pt x="378435" y="6221692"/>
                  <a:pt x="379314" y="6219104"/>
                  <a:pt x="375014" y="6219516"/>
                </a:cubicBezTo>
                <a:cubicBezTo>
                  <a:pt x="374319" y="6219579"/>
                  <a:pt x="373581" y="6217933"/>
                  <a:pt x="373215" y="6216964"/>
                </a:cubicBezTo>
                <a:cubicBezTo>
                  <a:pt x="372390" y="6214797"/>
                  <a:pt x="371310" y="6212633"/>
                  <a:pt x="371205" y="6210331"/>
                </a:cubicBezTo>
                <a:cubicBezTo>
                  <a:pt x="371059" y="6207016"/>
                  <a:pt x="371257" y="6203668"/>
                  <a:pt x="369728" y="6200659"/>
                </a:cubicBezTo>
                <a:cubicBezTo>
                  <a:pt x="369634" y="6200467"/>
                  <a:pt x="369707" y="6200186"/>
                  <a:pt x="369783" y="6199948"/>
                </a:cubicBezTo>
                <a:cubicBezTo>
                  <a:pt x="371248" y="6195309"/>
                  <a:pt x="371241" y="6195202"/>
                  <a:pt x="368478" y="6192306"/>
                </a:cubicBezTo>
                <a:cubicBezTo>
                  <a:pt x="372765" y="6191049"/>
                  <a:pt x="372126" y="6189027"/>
                  <a:pt x="371474" y="6186908"/>
                </a:cubicBezTo>
                <a:cubicBezTo>
                  <a:pt x="371085" y="6185655"/>
                  <a:pt x="370184" y="6184315"/>
                  <a:pt x="372721" y="6182996"/>
                </a:cubicBezTo>
                <a:cubicBezTo>
                  <a:pt x="373188" y="6182755"/>
                  <a:pt x="373147" y="6181648"/>
                  <a:pt x="373019" y="6181014"/>
                </a:cubicBezTo>
                <a:cubicBezTo>
                  <a:pt x="372673" y="6179322"/>
                  <a:pt x="372167" y="6177672"/>
                  <a:pt x="371128" y="6176019"/>
                </a:cubicBezTo>
                <a:cubicBezTo>
                  <a:pt x="370783" y="6179683"/>
                  <a:pt x="370740" y="6183294"/>
                  <a:pt x="365349" y="6186219"/>
                </a:cubicBezTo>
                <a:cubicBezTo>
                  <a:pt x="364083" y="6184824"/>
                  <a:pt x="363751" y="6183542"/>
                  <a:pt x="365200" y="6181658"/>
                </a:cubicBezTo>
                <a:cubicBezTo>
                  <a:pt x="366154" y="6180422"/>
                  <a:pt x="366899" y="6178720"/>
                  <a:pt x="366549" y="6177573"/>
                </a:cubicBezTo>
                <a:cubicBezTo>
                  <a:pt x="365381" y="6173806"/>
                  <a:pt x="366276" y="6169850"/>
                  <a:pt x="366781" y="6166579"/>
                </a:cubicBezTo>
                <a:cubicBezTo>
                  <a:pt x="364386" y="6164978"/>
                  <a:pt x="362438" y="6163772"/>
                  <a:pt x="360678" y="6162437"/>
                </a:cubicBezTo>
                <a:cubicBezTo>
                  <a:pt x="360249" y="6162109"/>
                  <a:pt x="360059" y="6161282"/>
                  <a:pt x="360364" y="6160830"/>
                </a:cubicBezTo>
                <a:cubicBezTo>
                  <a:pt x="363227" y="6156564"/>
                  <a:pt x="360356" y="6153348"/>
                  <a:pt x="358839" y="6150140"/>
                </a:cubicBezTo>
                <a:cubicBezTo>
                  <a:pt x="357171" y="6146617"/>
                  <a:pt x="356565" y="6146735"/>
                  <a:pt x="362388" y="6145618"/>
                </a:cubicBezTo>
                <a:cubicBezTo>
                  <a:pt x="361910" y="6143837"/>
                  <a:pt x="362825" y="6141501"/>
                  <a:pt x="358704" y="6141546"/>
                </a:cubicBezTo>
                <a:cubicBezTo>
                  <a:pt x="358131" y="6141554"/>
                  <a:pt x="357752" y="6140262"/>
                  <a:pt x="357516" y="6139497"/>
                </a:cubicBezTo>
                <a:cubicBezTo>
                  <a:pt x="356896" y="6137501"/>
                  <a:pt x="356405" y="6135470"/>
                  <a:pt x="355793" y="6133187"/>
                </a:cubicBezTo>
                <a:cubicBezTo>
                  <a:pt x="356697" y="6132713"/>
                  <a:pt x="357955" y="6132049"/>
                  <a:pt x="359316" y="6131336"/>
                </a:cubicBezTo>
                <a:cubicBezTo>
                  <a:pt x="357648" y="6129359"/>
                  <a:pt x="356023" y="6127421"/>
                  <a:pt x="354155" y="6125206"/>
                </a:cubicBezTo>
                <a:cubicBezTo>
                  <a:pt x="357457" y="6122254"/>
                  <a:pt x="363160" y="6123360"/>
                  <a:pt x="366432" y="6120022"/>
                </a:cubicBezTo>
                <a:cubicBezTo>
                  <a:pt x="365733" y="6119992"/>
                  <a:pt x="364989" y="6119952"/>
                  <a:pt x="364688" y="6119938"/>
                </a:cubicBezTo>
                <a:cubicBezTo>
                  <a:pt x="363950" y="6117182"/>
                  <a:pt x="363384" y="6114474"/>
                  <a:pt x="362464" y="6111874"/>
                </a:cubicBezTo>
                <a:lnTo>
                  <a:pt x="364608" y="6109501"/>
                </a:lnTo>
                <a:lnTo>
                  <a:pt x="364614" y="6109506"/>
                </a:lnTo>
                <a:lnTo>
                  <a:pt x="364645" y="6109478"/>
                </a:lnTo>
                <a:lnTo>
                  <a:pt x="364851" y="6113884"/>
                </a:lnTo>
                <a:lnTo>
                  <a:pt x="371124" y="6114298"/>
                </a:lnTo>
                <a:lnTo>
                  <a:pt x="374846" y="6118820"/>
                </a:lnTo>
                <a:cubicBezTo>
                  <a:pt x="373701" y="6117008"/>
                  <a:pt x="373345" y="6115122"/>
                  <a:pt x="371787" y="6114342"/>
                </a:cubicBezTo>
                <a:lnTo>
                  <a:pt x="371124" y="6114298"/>
                </a:lnTo>
                <a:lnTo>
                  <a:pt x="367974" y="6110470"/>
                </a:lnTo>
                <a:cubicBezTo>
                  <a:pt x="370070" y="6108414"/>
                  <a:pt x="370070" y="6108414"/>
                  <a:pt x="367565" y="6106878"/>
                </a:cubicBezTo>
                <a:lnTo>
                  <a:pt x="364645" y="6109478"/>
                </a:lnTo>
                <a:lnTo>
                  <a:pt x="364643" y="6109461"/>
                </a:lnTo>
                <a:lnTo>
                  <a:pt x="364608" y="6109501"/>
                </a:lnTo>
                <a:lnTo>
                  <a:pt x="359276" y="6104178"/>
                </a:lnTo>
                <a:cubicBezTo>
                  <a:pt x="357730" y="6106030"/>
                  <a:pt x="356565" y="6107431"/>
                  <a:pt x="354693" y="6109682"/>
                </a:cubicBezTo>
                <a:cubicBezTo>
                  <a:pt x="353521" y="6107411"/>
                  <a:pt x="352759" y="6105917"/>
                  <a:pt x="351848" y="6104143"/>
                </a:cubicBezTo>
                <a:cubicBezTo>
                  <a:pt x="358339" y="6101911"/>
                  <a:pt x="356904" y="6098702"/>
                  <a:pt x="355738" y="6095102"/>
                </a:cubicBezTo>
                <a:cubicBezTo>
                  <a:pt x="358754" y="6094418"/>
                  <a:pt x="361469" y="6093806"/>
                  <a:pt x="364216" y="6093186"/>
                </a:cubicBezTo>
                <a:cubicBezTo>
                  <a:pt x="365233" y="6089451"/>
                  <a:pt x="363983" y="6088393"/>
                  <a:pt x="359541" y="6089706"/>
                </a:cubicBezTo>
                <a:cubicBezTo>
                  <a:pt x="359039" y="6088861"/>
                  <a:pt x="358520" y="6087991"/>
                  <a:pt x="357919" y="6086984"/>
                </a:cubicBezTo>
                <a:cubicBezTo>
                  <a:pt x="358946" y="6086491"/>
                  <a:pt x="359784" y="6086092"/>
                  <a:pt x="360484" y="6085766"/>
                </a:cubicBezTo>
                <a:cubicBezTo>
                  <a:pt x="359070" y="6080571"/>
                  <a:pt x="355865" y="6075550"/>
                  <a:pt x="363678" y="6069682"/>
                </a:cubicBezTo>
                <a:cubicBezTo>
                  <a:pt x="361657" y="6069397"/>
                  <a:pt x="360253" y="6069199"/>
                  <a:pt x="358377" y="6068940"/>
                </a:cubicBezTo>
                <a:cubicBezTo>
                  <a:pt x="359828" y="6067970"/>
                  <a:pt x="360910" y="6067245"/>
                  <a:pt x="362920" y="6065901"/>
                </a:cubicBezTo>
                <a:cubicBezTo>
                  <a:pt x="359134" y="6066407"/>
                  <a:pt x="356340" y="6066771"/>
                  <a:pt x="354179" y="6065172"/>
                </a:cubicBezTo>
                <a:cubicBezTo>
                  <a:pt x="358386" y="6062862"/>
                  <a:pt x="359246" y="6060562"/>
                  <a:pt x="357441" y="6057591"/>
                </a:cubicBezTo>
                <a:cubicBezTo>
                  <a:pt x="356644" y="6056281"/>
                  <a:pt x="358194" y="6053978"/>
                  <a:pt x="358738" y="6051923"/>
                </a:cubicBezTo>
                <a:cubicBezTo>
                  <a:pt x="357729" y="6052484"/>
                  <a:pt x="356591" y="6053116"/>
                  <a:pt x="355434" y="6053752"/>
                </a:cubicBezTo>
                <a:lnTo>
                  <a:pt x="356910" y="6047846"/>
                </a:lnTo>
                <a:lnTo>
                  <a:pt x="356789" y="6049847"/>
                </a:lnTo>
                <a:cubicBezTo>
                  <a:pt x="356967" y="6049879"/>
                  <a:pt x="357309" y="6049642"/>
                  <a:pt x="357545" y="6049535"/>
                </a:cubicBezTo>
                <a:lnTo>
                  <a:pt x="356998" y="6047492"/>
                </a:lnTo>
                <a:lnTo>
                  <a:pt x="357562" y="6045234"/>
                </a:lnTo>
                <a:cubicBezTo>
                  <a:pt x="357361" y="6041869"/>
                  <a:pt x="357359" y="6038444"/>
                  <a:pt x="356823" y="6035140"/>
                </a:cubicBezTo>
                <a:cubicBezTo>
                  <a:pt x="356666" y="6034158"/>
                  <a:pt x="354985" y="6033513"/>
                  <a:pt x="352627" y="6032489"/>
                </a:cubicBezTo>
                <a:cubicBezTo>
                  <a:pt x="353947" y="6031468"/>
                  <a:pt x="355268" y="6030446"/>
                  <a:pt x="357381" y="6028813"/>
                </a:cubicBezTo>
                <a:cubicBezTo>
                  <a:pt x="354849" y="6028882"/>
                  <a:pt x="353381" y="6028919"/>
                  <a:pt x="351757" y="6028963"/>
                </a:cubicBezTo>
                <a:cubicBezTo>
                  <a:pt x="351400" y="6025886"/>
                  <a:pt x="357888" y="6026144"/>
                  <a:pt x="358070" y="6023214"/>
                </a:cubicBezTo>
                <a:cubicBezTo>
                  <a:pt x="357197" y="6021698"/>
                  <a:pt x="356512" y="6020090"/>
                  <a:pt x="355403" y="6018695"/>
                </a:cubicBezTo>
                <a:cubicBezTo>
                  <a:pt x="353398" y="6016169"/>
                  <a:pt x="353811" y="6014302"/>
                  <a:pt x="358005" y="6013055"/>
                </a:cubicBezTo>
                <a:cubicBezTo>
                  <a:pt x="360957" y="6012176"/>
                  <a:pt x="360816" y="6011096"/>
                  <a:pt x="360956" y="6009752"/>
                </a:cubicBezTo>
                <a:cubicBezTo>
                  <a:pt x="361270" y="6006482"/>
                  <a:pt x="361823" y="6006007"/>
                  <a:pt x="366696" y="6005195"/>
                </a:cubicBezTo>
                <a:cubicBezTo>
                  <a:pt x="366329" y="6003072"/>
                  <a:pt x="366329" y="6003072"/>
                  <a:pt x="370860" y="5999201"/>
                </a:cubicBezTo>
                <a:cubicBezTo>
                  <a:pt x="370135" y="5998597"/>
                  <a:pt x="369390" y="5997962"/>
                  <a:pt x="368635" y="5997322"/>
                </a:cubicBezTo>
                <a:cubicBezTo>
                  <a:pt x="368635" y="5997322"/>
                  <a:pt x="368592" y="5997399"/>
                  <a:pt x="368592" y="5997399"/>
                </a:cubicBezTo>
                <a:cubicBezTo>
                  <a:pt x="369166" y="5995460"/>
                  <a:pt x="369742" y="5993520"/>
                  <a:pt x="370385" y="5991322"/>
                </a:cubicBezTo>
                <a:cubicBezTo>
                  <a:pt x="366977" y="5991808"/>
                  <a:pt x="364170" y="5992400"/>
                  <a:pt x="362746" y="5990139"/>
                </a:cubicBezTo>
                <a:cubicBezTo>
                  <a:pt x="366777" y="5988167"/>
                  <a:pt x="370708" y="5985901"/>
                  <a:pt x="374972" y="5984243"/>
                </a:cubicBezTo>
                <a:lnTo>
                  <a:pt x="378512" y="5987478"/>
                </a:lnTo>
                <a:lnTo>
                  <a:pt x="376670" y="5990466"/>
                </a:lnTo>
                <a:cubicBezTo>
                  <a:pt x="375447" y="5991809"/>
                  <a:pt x="371379" y="5992094"/>
                  <a:pt x="372606" y="5994647"/>
                </a:cubicBezTo>
                <a:cubicBezTo>
                  <a:pt x="377006" y="5990841"/>
                  <a:pt x="377195" y="5990797"/>
                  <a:pt x="382750" y="5992176"/>
                </a:cubicBezTo>
                <a:cubicBezTo>
                  <a:pt x="383285" y="5992308"/>
                  <a:pt x="384251" y="5992499"/>
                  <a:pt x="384442" y="5992339"/>
                </a:cubicBezTo>
                <a:cubicBezTo>
                  <a:pt x="386325" y="5990724"/>
                  <a:pt x="387677" y="5992082"/>
                  <a:pt x="389460" y="5992425"/>
                </a:cubicBezTo>
                <a:cubicBezTo>
                  <a:pt x="389404" y="5991227"/>
                  <a:pt x="389343" y="5990445"/>
                  <a:pt x="389326" y="5989666"/>
                </a:cubicBezTo>
                <a:cubicBezTo>
                  <a:pt x="389309" y="5988851"/>
                  <a:pt x="389334" y="5988031"/>
                  <a:pt x="389336" y="5987363"/>
                </a:cubicBezTo>
                <a:cubicBezTo>
                  <a:pt x="387775" y="5986931"/>
                  <a:pt x="386448" y="5986576"/>
                  <a:pt x="385127" y="5986211"/>
                </a:cubicBezTo>
                <a:cubicBezTo>
                  <a:pt x="385259" y="5985951"/>
                  <a:pt x="385379" y="5985686"/>
                  <a:pt x="385511" y="5985426"/>
                </a:cubicBezTo>
                <a:cubicBezTo>
                  <a:pt x="386701" y="5985107"/>
                  <a:pt x="387901" y="5984785"/>
                  <a:pt x="389369" y="5984392"/>
                </a:cubicBezTo>
                <a:cubicBezTo>
                  <a:pt x="388594" y="5983206"/>
                  <a:pt x="387846" y="5982042"/>
                  <a:pt x="387052" y="5980825"/>
                </a:cubicBezTo>
                <a:cubicBezTo>
                  <a:pt x="385373" y="5981935"/>
                  <a:pt x="383836" y="5982942"/>
                  <a:pt x="382138" y="5984058"/>
                </a:cubicBezTo>
                <a:cubicBezTo>
                  <a:pt x="380551" y="5982973"/>
                  <a:pt x="379172" y="5982029"/>
                  <a:pt x="377443" y="5980859"/>
                </a:cubicBezTo>
                <a:cubicBezTo>
                  <a:pt x="379255" y="5980040"/>
                  <a:pt x="380743" y="5979409"/>
                  <a:pt x="382160" y="5978703"/>
                </a:cubicBezTo>
                <a:cubicBezTo>
                  <a:pt x="383593" y="5977992"/>
                  <a:pt x="384819" y="5977170"/>
                  <a:pt x="383382" y="5975776"/>
                </a:cubicBezTo>
                <a:cubicBezTo>
                  <a:pt x="382479" y="5976091"/>
                  <a:pt x="381459" y="5976531"/>
                  <a:pt x="380420" y="5976773"/>
                </a:cubicBezTo>
                <a:cubicBezTo>
                  <a:pt x="379319" y="5977032"/>
                  <a:pt x="378191" y="5977102"/>
                  <a:pt x="376754" y="5976732"/>
                </a:cubicBezTo>
                <a:cubicBezTo>
                  <a:pt x="377791" y="5976207"/>
                  <a:pt x="378963" y="5975777"/>
                  <a:pt x="379855" y="5975140"/>
                </a:cubicBezTo>
                <a:cubicBezTo>
                  <a:pt x="381315" y="5974087"/>
                  <a:pt x="383374" y="5973122"/>
                  <a:pt x="381632" y="5971462"/>
                </a:cubicBezTo>
                <a:cubicBezTo>
                  <a:pt x="380977" y="5970839"/>
                  <a:pt x="381457" y="5969542"/>
                  <a:pt x="381431" y="5968925"/>
                </a:cubicBezTo>
                <a:cubicBezTo>
                  <a:pt x="379059" y="5968123"/>
                  <a:pt x="376851" y="5967379"/>
                  <a:pt x="373750" y="5966323"/>
                </a:cubicBezTo>
                <a:cubicBezTo>
                  <a:pt x="376049" y="5965344"/>
                  <a:pt x="377618" y="5964655"/>
                  <a:pt x="379200" y="5964013"/>
                </a:cubicBezTo>
                <a:cubicBezTo>
                  <a:pt x="380742" y="5963382"/>
                  <a:pt x="383152" y="5962780"/>
                  <a:pt x="382569" y="5961477"/>
                </a:cubicBezTo>
                <a:cubicBezTo>
                  <a:pt x="382113" y="5960446"/>
                  <a:pt x="380156" y="5959765"/>
                  <a:pt x="378556" y="5959351"/>
                </a:cubicBezTo>
                <a:cubicBezTo>
                  <a:pt x="377496" y="5959077"/>
                  <a:pt x="375909" y="5959545"/>
                  <a:pt x="374555" y="5959683"/>
                </a:cubicBezTo>
                <a:cubicBezTo>
                  <a:pt x="374483" y="5959419"/>
                  <a:pt x="374404" y="5959164"/>
                  <a:pt x="374333" y="5958900"/>
                </a:cubicBezTo>
                <a:cubicBezTo>
                  <a:pt x="375506" y="5958202"/>
                  <a:pt x="376669" y="5957505"/>
                  <a:pt x="378500" y="5956405"/>
                </a:cubicBezTo>
                <a:cubicBezTo>
                  <a:pt x="376493" y="5955854"/>
                  <a:pt x="374759" y="5955375"/>
                  <a:pt x="373041" y="5954906"/>
                </a:cubicBezTo>
                <a:cubicBezTo>
                  <a:pt x="376298" y="5952270"/>
                  <a:pt x="381028" y="5951518"/>
                  <a:pt x="385384" y="5953138"/>
                </a:cubicBezTo>
                <a:cubicBezTo>
                  <a:pt x="387060" y="5953763"/>
                  <a:pt x="388472" y="5954590"/>
                  <a:pt x="390670" y="5953318"/>
                </a:cubicBezTo>
                <a:cubicBezTo>
                  <a:pt x="389891" y="5947909"/>
                  <a:pt x="382944" y="5947724"/>
                  <a:pt x="377299" y="5946006"/>
                </a:cubicBezTo>
                <a:cubicBezTo>
                  <a:pt x="379011" y="5944669"/>
                  <a:pt x="380402" y="5943585"/>
                  <a:pt x="382528" y="5941927"/>
                </a:cubicBezTo>
                <a:cubicBezTo>
                  <a:pt x="379272" y="5942226"/>
                  <a:pt x="376886" y="5942444"/>
                  <a:pt x="374467" y="5942663"/>
                </a:cubicBezTo>
                <a:cubicBezTo>
                  <a:pt x="377715" y="5940545"/>
                  <a:pt x="380725" y="5938766"/>
                  <a:pt x="383433" y="5936777"/>
                </a:cubicBezTo>
                <a:cubicBezTo>
                  <a:pt x="386762" y="5934325"/>
                  <a:pt x="390633" y="5933904"/>
                  <a:pt x="394419" y="5933710"/>
                </a:cubicBezTo>
                <a:cubicBezTo>
                  <a:pt x="399010" y="5933475"/>
                  <a:pt x="403653" y="5933355"/>
                  <a:pt x="408023" y="5933759"/>
                </a:cubicBezTo>
                <a:cubicBezTo>
                  <a:pt x="410377" y="5933978"/>
                  <a:pt x="412720" y="5935071"/>
                  <a:pt x="414157" y="5936348"/>
                </a:cubicBezTo>
                <a:cubicBezTo>
                  <a:pt x="415901" y="5937898"/>
                  <a:pt x="418030" y="5938307"/>
                  <a:pt x="420782" y="5938187"/>
                </a:cubicBezTo>
                <a:cubicBezTo>
                  <a:pt x="422116" y="5938127"/>
                  <a:pt x="423459" y="5938022"/>
                  <a:pt x="424766" y="5938020"/>
                </a:cubicBezTo>
                <a:cubicBezTo>
                  <a:pt x="430090" y="5938023"/>
                  <a:pt x="433250" y="5940218"/>
                  <a:pt x="433617" y="5944126"/>
                </a:cubicBezTo>
                <a:cubicBezTo>
                  <a:pt x="433878" y="5946960"/>
                  <a:pt x="435276" y="5947181"/>
                  <a:pt x="438850" y="5945453"/>
                </a:cubicBezTo>
                <a:cubicBezTo>
                  <a:pt x="440451" y="5944683"/>
                  <a:pt x="441353" y="5942692"/>
                  <a:pt x="443821" y="5943221"/>
                </a:cubicBezTo>
                <a:cubicBezTo>
                  <a:pt x="444307" y="5942293"/>
                  <a:pt x="445124" y="5941341"/>
                  <a:pt x="445206" y="5940455"/>
                </a:cubicBezTo>
                <a:cubicBezTo>
                  <a:pt x="445578" y="5936690"/>
                  <a:pt x="445565" y="5936642"/>
                  <a:pt x="451175" y="5935407"/>
                </a:cubicBezTo>
                <a:cubicBezTo>
                  <a:pt x="448249" y="5932540"/>
                  <a:pt x="454336" y="5931774"/>
                  <a:pt x="455159" y="5929019"/>
                </a:cubicBezTo>
                <a:cubicBezTo>
                  <a:pt x="453385" y="5928980"/>
                  <a:pt x="451663" y="5928940"/>
                  <a:pt x="449577" y="5928889"/>
                </a:cubicBezTo>
                <a:lnTo>
                  <a:pt x="446849" y="5924244"/>
                </a:lnTo>
                <a:lnTo>
                  <a:pt x="451592" y="5925185"/>
                </a:lnTo>
                <a:cubicBezTo>
                  <a:pt x="451812" y="5925888"/>
                  <a:pt x="452440" y="5926482"/>
                  <a:pt x="452876" y="5927120"/>
                </a:cubicBezTo>
                <a:cubicBezTo>
                  <a:pt x="453224" y="5927027"/>
                  <a:pt x="453580" y="5926932"/>
                  <a:pt x="453927" y="5926838"/>
                </a:cubicBezTo>
                <a:cubicBezTo>
                  <a:pt x="453803" y="5925340"/>
                  <a:pt x="453687" y="5923840"/>
                  <a:pt x="453594" y="5922703"/>
                </a:cubicBezTo>
                <a:cubicBezTo>
                  <a:pt x="451003" y="5922229"/>
                  <a:pt x="448877" y="5921833"/>
                  <a:pt x="445703" y="5921253"/>
                </a:cubicBezTo>
                <a:cubicBezTo>
                  <a:pt x="447793" y="5920084"/>
                  <a:pt x="448664" y="5919531"/>
                  <a:pt x="449616" y="5919080"/>
                </a:cubicBezTo>
                <a:cubicBezTo>
                  <a:pt x="451108" y="5918382"/>
                  <a:pt x="452841" y="5917904"/>
                  <a:pt x="454147" y="5917068"/>
                </a:cubicBezTo>
                <a:cubicBezTo>
                  <a:pt x="457340" y="5915022"/>
                  <a:pt x="460426" y="5913491"/>
                  <a:pt x="464033" y="5915100"/>
                </a:cubicBezTo>
                <a:lnTo>
                  <a:pt x="465421" y="5914811"/>
                </a:lnTo>
                <a:lnTo>
                  <a:pt x="465452" y="5914844"/>
                </a:lnTo>
                <a:lnTo>
                  <a:pt x="465493" y="5914822"/>
                </a:lnTo>
                <a:lnTo>
                  <a:pt x="465179" y="5920288"/>
                </a:lnTo>
                <a:cubicBezTo>
                  <a:pt x="462946" y="5919014"/>
                  <a:pt x="462946" y="5919014"/>
                  <a:pt x="463096" y="5916716"/>
                </a:cubicBezTo>
                <a:cubicBezTo>
                  <a:pt x="460185" y="5917830"/>
                  <a:pt x="460185" y="5917830"/>
                  <a:pt x="460429" y="5919137"/>
                </a:cubicBezTo>
                <a:cubicBezTo>
                  <a:pt x="460711" y="5920622"/>
                  <a:pt x="467203" y="5923636"/>
                  <a:pt x="468530" y="5922635"/>
                </a:cubicBezTo>
                <a:cubicBezTo>
                  <a:pt x="471082" y="5920703"/>
                  <a:pt x="471901" y="5923241"/>
                  <a:pt x="473511" y="5922586"/>
                </a:cubicBezTo>
                <a:cubicBezTo>
                  <a:pt x="473297" y="5920087"/>
                  <a:pt x="474929" y="5916855"/>
                  <a:pt x="468755" y="5916898"/>
                </a:cubicBezTo>
                <a:cubicBezTo>
                  <a:pt x="470737" y="5915722"/>
                  <a:pt x="471863" y="5915050"/>
                  <a:pt x="473147" y="5914285"/>
                </a:cubicBezTo>
                <a:cubicBezTo>
                  <a:pt x="472465" y="5913364"/>
                  <a:pt x="471846" y="5912528"/>
                  <a:pt x="471150" y="5911597"/>
                </a:cubicBezTo>
                <a:lnTo>
                  <a:pt x="465493" y="5914822"/>
                </a:lnTo>
                <a:lnTo>
                  <a:pt x="465493" y="5914796"/>
                </a:lnTo>
                <a:lnTo>
                  <a:pt x="465421" y="5914811"/>
                </a:lnTo>
                <a:lnTo>
                  <a:pt x="462195" y="5911449"/>
                </a:lnTo>
                <a:cubicBezTo>
                  <a:pt x="464185" y="5910074"/>
                  <a:pt x="466290" y="5908646"/>
                  <a:pt x="468315" y="5907159"/>
                </a:cubicBezTo>
                <a:cubicBezTo>
                  <a:pt x="468413" y="5907090"/>
                  <a:pt x="467741" y="5906486"/>
                  <a:pt x="467420" y="5906115"/>
                </a:cubicBezTo>
                <a:cubicBezTo>
                  <a:pt x="465246" y="5906697"/>
                  <a:pt x="463234" y="5907236"/>
                  <a:pt x="461231" y="5907773"/>
                </a:cubicBezTo>
                <a:cubicBezTo>
                  <a:pt x="461117" y="5907586"/>
                  <a:pt x="461004" y="5907398"/>
                  <a:pt x="460889" y="5907211"/>
                </a:cubicBezTo>
                <a:cubicBezTo>
                  <a:pt x="461774" y="5906742"/>
                  <a:pt x="462697" y="5906306"/>
                  <a:pt x="463537" y="5905790"/>
                </a:cubicBezTo>
                <a:cubicBezTo>
                  <a:pt x="465477" y="5904618"/>
                  <a:pt x="467843" y="5903577"/>
                  <a:pt x="465635" y="5901679"/>
                </a:cubicBezTo>
                <a:cubicBezTo>
                  <a:pt x="465068" y="5901192"/>
                  <a:pt x="465754" y="5899905"/>
                  <a:pt x="465806" y="5899499"/>
                </a:cubicBezTo>
                <a:cubicBezTo>
                  <a:pt x="463339" y="5898621"/>
                  <a:pt x="461057" y="5897803"/>
                  <a:pt x="458557" y="5896919"/>
                </a:cubicBezTo>
                <a:cubicBezTo>
                  <a:pt x="461130" y="5894509"/>
                  <a:pt x="466118" y="5894799"/>
                  <a:pt x="467067" y="5891714"/>
                </a:cubicBezTo>
                <a:cubicBezTo>
                  <a:pt x="465178" y="5889389"/>
                  <a:pt x="461608" y="5889867"/>
                  <a:pt x="458140" y="5890208"/>
                </a:cubicBezTo>
                <a:cubicBezTo>
                  <a:pt x="458234" y="5889922"/>
                  <a:pt x="458324" y="5889629"/>
                  <a:pt x="458418" y="5889343"/>
                </a:cubicBezTo>
                <a:cubicBezTo>
                  <a:pt x="459793" y="5888684"/>
                  <a:pt x="461168" y="5888025"/>
                  <a:pt x="463390" y="5886958"/>
                </a:cubicBezTo>
                <a:cubicBezTo>
                  <a:pt x="460835" y="5886227"/>
                  <a:pt x="458957" y="5885685"/>
                  <a:pt x="457060" y="5885148"/>
                </a:cubicBezTo>
                <a:cubicBezTo>
                  <a:pt x="461624" y="5882466"/>
                  <a:pt x="465526" y="5881958"/>
                  <a:pt x="469829" y="5883781"/>
                </a:cubicBezTo>
                <a:cubicBezTo>
                  <a:pt x="471459" y="5884469"/>
                  <a:pt x="472832" y="5884791"/>
                  <a:pt x="474840" y="5883802"/>
                </a:cubicBezTo>
                <a:cubicBezTo>
                  <a:pt x="473773" y="5878746"/>
                  <a:pt x="467576" y="5878069"/>
                  <a:pt x="461380" y="5876674"/>
                </a:cubicBezTo>
                <a:cubicBezTo>
                  <a:pt x="463136" y="5875223"/>
                  <a:pt x="464555" y="5874052"/>
                  <a:pt x="466825" y="5872174"/>
                </a:cubicBezTo>
                <a:cubicBezTo>
                  <a:pt x="463685" y="5872630"/>
                  <a:pt x="461537" y="5872944"/>
                  <a:pt x="458662" y="5873359"/>
                </a:cubicBezTo>
                <a:cubicBezTo>
                  <a:pt x="462670" y="5870623"/>
                  <a:pt x="466060" y="5868248"/>
                  <a:pt x="469562" y="5865967"/>
                </a:cubicBezTo>
                <a:cubicBezTo>
                  <a:pt x="470323" y="5865473"/>
                  <a:pt x="471476" y="5865179"/>
                  <a:pt x="472448" y="5865035"/>
                </a:cubicBezTo>
                <a:cubicBezTo>
                  <a:pt x="479152" y="5864044"/>
                  <a:pt x="485881" y="5863330"/>
                  <a:pt x="492164" y="5864215"/>
                </a:cubicBezTo>
                <a:cubicBezTo>
                  <a:pt x="494505" y="5864546"/>
                  <a:pt x="496829" y="5865564"/>
                  <a:pt x="498254" y="5866837"/>
                </a:cubicBezTo>
                <a:cubicBezTo>
                  <a:pt x="499762" y="5868182"/>
                  <a:pt x="501477" y="5868710"/>
                  <a:pt x="503880" y="5868669"/>
                </a:cubicBezTo>
                <a:cubicBezTo>
                  <a:pt x="505201" y="5868648"/>
                  <a:pt x="506549" y="5868520"/>
                  <a:pt x="507869" y="5868492"/>
                </a:cubicBezTo>
                <a:cubicBezTo>
                  <a:pt x="514333" y="5868342"/>
                  <a:pt x="517206" y="5869983"/>
                  <a:pt x="517659" y="5874602"/>
                </a:cubicBezTo>
                <a:cubicBezTo>
                  <a:pt x="517844" y="5876490"/>
                  <a:pt x="519364" y="5877048"/>
                  <a:pt x="521303" y="5877574"/>
                </a:cubicBezTo>
                <a:cubicBezTo>
                  <a:pt x="522712" y="5877958"/>
                  <a:pt x="524586" y="5878174"/>
                  <a:pt x="522939" y="5880154"/>
                </a:cubicBezTo>
                <a:cubicBezTo>
                  <a:pt x="521110" y="5880224"/>
                  <a:pt x="519146" y="5880394"/>
                  <a:pt x="517252" y="5880350"/>
                </a:cubicBezTo>
                <a:cubicBezTo>
                  <a:pt x="515500" y="5880311"/>
                  <a:pt x="513814" y="5880045"/>
                  <a:pt x="510802" y="5879755"/>
                </a:cubicBezTo>
                <a:cubicBezTo>
                  <a:pt x="512262" y="5880998"/>
                  <a:pt x="512879" y="5881993"/>
                  <a:pt x="514009" y="5882402"/>
                </a:cubicBezTo>
                <a:cubicBezTo>
                  <a:pt x="519569" y="5884396"/>
                  <a:pt x="525447" y="5885660"/>
                  <a:pt x="532629" y="5884272"/>
                </a:cubicBezTo>
                <a:cubicBezTo>
                  <a:pt x="538518" y="5883130"/>
                  <a:pt x="543817" y="5883866"/>
                  <a:pt x="548747" y="5885412"/>
                </a:cubicBezTo>
                <a:cubicBezTo>
                  <a:pt x="550431" y="5885941"/>
                  <a:pt x="552248" y="5886339"/>
                  <a:pt x="554104" y="5886604"/>
                </a:cubicBezTo>
                <a:cubicBezTo>
                  <a:pt x="557308" y="5887059"/>
                  <a:pt x="560147" y="5887859"/>
                  <a:pt x="561998" y="5889729"/>
                </a:cubicBezTo>
                <a:cubicBezTo>
                  <a:pt x="563369" y="5891118"/>
                  <a:pt x="565313" y="5891469"/>
                  <a:pt x="567899" y="5891124"/>
                </a:cubicBezTo>
                <a:cubicBezTo>
                  <a:pt x="572085" y="5890569"/>
                  <a:pt x="576266" y="5890189"/>
                  <a:pt x="580454" y="5889676"/>
                </a:cubicBezTo>
                <a:cubicBezTo>
                  <a:pt x="586946" y="5888880"/>
                  <a:pt x="593062" y="5889136"/>
                  <a:pt x="598833" y="5890450"/>
                </a:cubicBezTo>
                <a:cubicBezTo>
                  <a:pt x="600111" y="5890738"/>
                  <a:pt x="601480" y="5890887"/>
                  <a:pt x="603228" y="5890666"/>
                </a:cubicBezTo>
                <a:cubicBezTo>
                  <a:pt x="602667" y="5890242"/>
                  <a:pt x="601968" y="5889893"/>
                  <a:pt x="601597" y="5889382"/>
                </a:cubicBezTo>
                <a:cubicBezTo>
                  <a:pt x="601082" y="5888686"/>
                  <a:pt x="600151" y="5887672"/>
                  <a:pt x="600559" y="5887134"/>
                </a:cubicBezTo>
                <a:cubicBezTo>
                  <a:pt x="602663" y="5884393"/>
                  <a:pt x="600784" y="5882501"/>
                  <a:pt x="599485" y="5880744"/>
                </a:cubicBezTo>
                <a:cubicBezTo>
                  <a:pt x="598216" y="5879023"/>
                  <a:pt x="598405" y="5877310"/>
                  <a:pt x="598579" y="5875377"/>
                </a:cubicBezTo>
                <a:cubicBezTo>
                  <a:pt x="598802" y="5873001"/>
                  <a:pt x="598679" y="5870632"/>
                  <a:pt x="598381" y="5868331"/>
                </a:cubicBezTo>
                <a:cubicBezTo>
                  <a:pt x="598090" y="5866100"/>
                  <a:pt x="597974" y="5863526"/>
                  <a:pt x="592248" y="5864922"/>
                </a:cubicBezTo>
                <a:cubicBezTo>
                  <a:pt x="595922" y="5862406"/>
                  <a:pt x="594554" y="5860552"/>
                  <a:pt x="593839" y="5858761"/>
                </a:cubicBezTo>
                <a:cubicBezTo>
                  <a:pt x="592835" y="5856200"/>
                  <a:pt x="593677" y="5853078"/>
                  <a:pt x="591176" y="5850961"/>
                </a:cubicBezTo>
                <a:cubicBezTo>
                  <a:pt x="591036" y="5850839"/>
                  <a:pt x="591503" y="5850322"/>
                  <a:pt x="592026" y="5849376"/>
                </a:cubicBezTo>
                <a:cubicBezTo>
                  <a:pt x="593498" y="5850230"/>
                  <a:pt x="594657" y="5850906"/>
                  <a:pt x="596671" y="5852080"/>
                </a:cubicBezTo>
                <a:cubicBezTo>
                  <a:pt x="596411" y="5850037"/>
                  <a:pt x="596365" y="5848598"/>
                  <a:pt x="596012" y="5847241"/>
                </a:cubicBezTo>
                <a:cubicBezTo>
                  <a:pt x="595512" y="5845335"/>
                  <a:pt x="596625" y="5844289"/>
                  <a:pt x="599665" y="5843699"/>
                </a:cubicBezTo>
                <a:cubicBezTo>
                  <a:pt x="600249" y="5845641"/>
                  <a:pt x="600007" y="5847789"/>
                  <a:pt x="602206" y="5849138"/>
                </a:cubicBezTo>
                <a:cubicBezTo>
                  <a:pt x="602779" y="5849485"/>
                  <a:pt x="601810" y="5851073"/>
                  <a:pt x="601456" y="5852482"/>
                </a:cubicBezTo>
                <a:cubicBezTo>
                  <a:pt x="602907" y="5852267"/>
                  <a:pt x="604258" y="5852072"/>
                  <a:pt x="605547" y="5851887"/>
                </a:cubicBezTo>
                <a:cubicBezTo>
                  <a:pt x="605648" y="5851315"/>
                  <a:pt x="605791" y="5851052"/>
                  <a:pt x="605710" y="5850870"/>
                </a:cubicBezTo>
                <a:cubicBezTo>
                  <a:pt x="605336" y="5850027"/>
                  <a:pt x="604776" y="5849248"/>
                  <a:pt x="604510" y="5848375"/>
                </a:cubicBezTo>
                <a:cubicBezTo>
                  <a:pt x="603659" y="5845591"/>
                  <a:pt x="602707" y="5842994"/>
                  <a:pt x="599555" y="5841109"/>
                </a:cubicBezTo>
                <a:cubicBezTo>
                  <a:pt x="596085" y="5839026"/>
                  <a:pt x="594148" y="5835960"/>
                  <a:pt x="592936" y="5831675"/>
                </a:cubicBezTo>
                <a:cubicBezTo>
                  <a:pt x="594750" y="5832852"/>
                  <a:pt x="595808" y="5833541"/>
                  <a:pt x="597056" y="5834360"/>
                </a:cubicBezTo>
                <a:cubicBezTo>
                  <a:pt x="600253" y="5830346"/>
                  <a:pt x="593912" y="5828293"/>
                  <a:pt x="595804" y="5824048"/>
                </a:cubicBezTo>
                <a:cubicBezTo>
                  <a:pt x="599682" y="5826986"/>
                  <a:pt x="603224" y="5829137"/>
                  <a:pt x="600411" y="5833911"/>
                </a:cubicBezTo>
                <a:cubicBezTo>
                  <a:pt x="599725" y="5835075"/>
                  <a:pt x="601063" y="5837098"/>
                  <a:pt x="602407" y="5838022"/>
                </a:cubicBezTo>
                <a:cubicBezTo>
                  <a:pt x="604230" y="5839276"/>
                  <a:pt x="604927" y="5840613"/>
                  <a:pt x="604761" y="5842530"/>
                </a:cubicBezTo>
                <a:cubicBezTo>
                  <a:pt x="604707" y="5843162"/>
                  <a:pt x="605462" y="5843721"/>
                  <a:pt x="606502" y="5844111"/>
                </a:cubicBezTo>
                <a:cubicBezTo>
                  <a:pt x="607439" y="5839672"/>
                  <a:pt x="604033" y="5836244"/>
                  <a:pt x="604194" y="5831649"/>
                </a:cubicBezTo>
                <a:cubicBezTo>
                  <a:pt x="605371" y="5831798"/>
                  <a:pt x="606053" y="5831884"/>
                  <a:pt x="607232" y="5832040"/>
                </a:cubicBezTo>
                <a:cubicBezTo>
                  <a:pt x="607181" y="5830893"/>
                  <a:pt x="607466" y="5829742"/>
                  <a:pt x="606980" y="5828914"/>
                </a:cubicBezTo>
                <a:cubicBezTo>
                  <a:pt x="606533" y="5828163"/>
                  <a:pt x="605254" y="5827751"/>
                  <a:pt x="604045" y="5827008"/>
                </a:cubicBezTo>
                <a:cubicBezTo>
                  <a:pt x="604360" y="5826277"/>
                  <a:pt x="604801" y="5825229"/>
                  <a:pt x="605314" y="5824011"/>
                </a:cubicBezTo>
                <a:cubicBezTo>
                  <a:pt x="608947" y="5824598"/>
                  <a:pt x="610478" y="5826547"/>
                  <a:pt x="610126" y="5828761"/>
                </a:cubicBezTo>
                <a:cubicBezTo>
                  <a:pt x="609764" y="5831014"/>
                  <a:pt x="615094" y="5831160"/>
                  <a:pt x="611296" y="5834276"/>
                </a:cubicBezTo>
                <a:cubicBezTo>
                  <a:pt x="613384" y="5834297"/>
                  <a:pt x="614738" y="5834311"/>
                  <a:pt x="616101" y="5834324"/>
                </a:cubicBezTo>
                <a:cubicBezTo>
                  <a:pt x="616979" y="5832049"/>
                  <a:pt x="616011" y="5830929"/>
                  <a:pt x="614370" y="5829605"/>
                </a:cubicBezTo>
                <a:cubicBezTo>
                  <a:pt x="613367" y="5828799"/>
                  <a:pt x="614601" y="5826495"/>
                  <a:pt x="614851" y="5824620"/>
                </a:cubicBezTo>
                <a:cubicBezTo>
                  <a:pt x="613709" y="5825079"/>
                  <a:pt x="612558" y="5825540"/>
                  <a:pt x="611425" y="5825996"/>
                </a:cubicBezTo>
                <a:cubicBezTo>
                  <a:pt x="610397" y="5825095"/>
                  <a:pt x="609445" y="5824276"/>
                  <a:pt x="608518" y="5823435"/>
                </a:cubicBezTo>
                <a:cubicBezTo>
                  <a:pt x="607197" y="5822229"/>
                  <a:pt x="606742" y="5820812"/>
                  <a:pt x="608181" y="5819164"/>
                </a:cubicBezTo>
                <a:cubicBezTo>
                  <a:pt x="609523" y="5817628"/>
                  <a:pt x="609428" y="5816361"/>
                  <a:pt x="608102" y="5814822"/>
                </a:cubicBezTo>
                <a:cubicBezTo>
                  <a:pt x="607514" y="5816039"/>
                  <a:pt x="607080" y="5816954"/>
                  <a:pt x="606238" y="5818690"/>
                </a:cubicBezTo>
                <a:cubicBezTo>
                  <a:pt x="604216" y="5815508"/>
                  <a:pt x="602607" y="5812992"/>
                  <a:pt x="600988" y="5810443"/>
                </a:cubicBezTo>
                <a:close/>
                <a:moveTo>
                  <a:pt x="1114909" y="5782957"/>
                </a:moveTo>
                <a:cubicBezTo>
                  <a:pt x="1114912" y="5783741"/>
                  <a:pt x="1114917" y="5784525"/>
                  <a:pt x="1114943" y="5785281"/>
                </a:cubicBezTo>
                <a:cubicBezTo>
                  <a:pt x="1116920" y="5785434"/>
                  <a:pt x="1118878" y="5785581"/>
                  <a:pt x="1120854" y="5785736"/>
                </a:cubicBezTo>
                <a:cubicBezTo>
                  <a:pt x="1120835" y="5784880"/>
                  <a:pt x="1120839" y="5783995"/>
                  <a:pt x="1120820" y="5783138"/>
                </a:cubicBezTo>
                <a:cubicBezTo>
                  <a:pt x="1118855" y="5783092"/>
                  <a:pt x="1116870" y="5783040"/>
                  <a:pt x="1114909" y="5782957"/>
                </a:cubicBezTo>
                <a:close/>
                <a:moveTo>
                  <a:pt x="1100963" y="5757362"/>
                </a:moveTo>
                <a:cubicBezTo>
                  <a:pt x="1101203" y="5758043"/>
                  <a:pt x="1101400" y="5758745"/>
                  <a:pt x="1101685" y="5759370"/>
                </a:cubicBezTo>
                <a:cubicBezTo>
                  <a:pt x="1101720" y="5759447"/>
                  <a:pt x="1102241" y="5759152"/>
                  <a:pt x="1102367" y="5758848"/>
                </a:cubicBezTo>
                <a:cubicBezTo>
                  <a:pt x="1102491" y="5758544"/>
                  <a:pt x="1102414" y="5757637"/>
                  <a:pt x="1102353" y="5757622"/>
                </a:cubicBezTo>
                <a:cubicBezTo>
                  <a:pt x="1101890" y="5757454"/>
                  <a:pt x="1101435" y="5757427"/>
                  <a:pt x="1100963" y="5757362"/>
                </a:cubicBezTo>
                <a:close/>
                <a:moveTo>
                  <a:pt x="1019069" y="5691785"/>
                </a:moveTo>
                <a:cubicBezTo>
                  <a:pt x="1018613" y="5691792"/>
                  <a:pt x="1018135" y="5691826"/>
                  <a:pt x="1017678" y="5691832"/>
                </a:cubicBezTo>
                <a:cubicBezTo>
                  <a:pt x="1017627" y="5694200"/>
                  <a:pt x="1017558" y="5696528"/>
                  <a:pt x="1017509" y="5698861"/>
                </a:cubicBezTo>
                <a:cubicBezTo>
                  <a:pt x="1017855" y="5698926"/>
                  <a:pt x="1018204" y="5698989"/>
                  <a:pt x="1018550" y="5699055"/>
                </a:cubicBezTo>
                <a:cubicBezTo>
                  <a:pt x="1018708" y="5696651"/>
                  <a:pt x="1018889" y="5694218"/>
                  <a:pt x="1019069" y="5691785"/>
                </a:cubicBezTo>
                <a:close/>
                <a:moveTo>
                  <a:pt x="998137" y="5638078"/>
                </a:moveTo>
                <a:cubicBezTo>
                  <a:pt x="998064" y="5639347"/>
                  <a:pt x="998009" y="5640659"/>
                  <a:pt x="997934" y="5641932"/>
                </a:cubicBezTo>
                <a:cubicBezTo>
                  <a:pt x="1003538" y="5648762"/>
                  <a:pt x="1003538" y="5648762"/>
                  <a:pt x="1007875" y="5639991"/>
                </a:cubicBezTo>
                <a:cubicBezTo>
                  <a:pt x="1004119" y="5639264"/>
                  <a:pt x="1001137" y="5638690"/>
                  <a:pt x="998137" y="5638078"/>
                </a:cubicBezTo>
                <a:close/>
                <a:moveTo>
                  <a:pt x="1006369" y="5624832"/>
                </a:moveTo>
                <a:lnTo>
                  <a:pt x="1005917" y="5625352"/>
                </a:lnTo>
                <a:lnTo>
                  <a:pt x="1005480" y="5625941"/>
                </a:lnTo>
                <a:lnTo>
                  <a:pt x="1005931" y="5625423"/>
                </a:lnTo>
                <a:close/>
                <a:moveTo>
                  <a:pt x="1015597" y="5603945"/>
                </a:moveTo>
                <a:lnTo>
                  <a:pt x="1011266" y="5609886"/>
                </a:lnTo>
                <a:lnTo>
                  <a:pt x="1011185" y="5609871"/>
                </a:lnTo>
                <a:lnTo>
                  <a:pt x="1011132" y="5609897"/>
                </a:lnTo>
                <a:lnTo>
                  <a:pt x="1006948" y="5607481"/>
                </a:lnTo>
                <a:cubicBezTo>
                  <a:pt x="1005417" y="5606600"/>
                  <a:pt x="1003724" y="5605625"/>
                  <a:pt x="1001710" y="5604457"/>
                </a:cubicBezTo>
                <a:cubicBezTo>
                  <a:pt x="1003976" y="5609201"/>
                  <a:pt x="1005111" y="5611574"/>
                  <a:pt x="1006297" y="5612249"/>
                </a:cubicBezTo>
                <a:lnTo>
                  <a:pt x="1011132" y="5609897"/>
                </a:lnTo>
                <a:lnTo>
                  <a:pt x="1011221" y="5609949"/>
                </a:lnTo>
                <a:lnTo>
                  <a:pt x="1011266" y="5609886"/>
                </a:lnTo>
                <a:lnTo>
                  <a:pt x="1016790" y="5611026"/>
                </a:lnTo>
                <a:cubicBezTo>
                  <a:pt x="1018508" y="5610139"/>
                  <a:pt x="1020179" y="5608410"/>
                  <a:pt x="1022117" y="5607123"/>
                </a:cubicBezTo>
                <a:cubicBezTo>
                  <a:pt x="1019329" y="5603390"/>
                  <a:pt x="1017285" y="5602902"/>
                  <a:pt x="1015597" y="5603945"/>
                </a:cubicBezTo>
                <a:close/>
                <a:moveTo>
                  <a:pt x="1028452" y="5603817"/>
                </a:moveTo>
                <a:cubicBezTo>
                  <a:pt x="1028383" y="5604754"/>
                  <a:pt x="1028314" y="5605686"/>
                  <a:pt x="1028244" y="5606651"/>
                </a:cubicBezTo>
                <a:cubicBezTo>
                  <a:pt x="1030270" y="5607227"/>
                  <a:pt x="1032319" y="5607809"/>
                  <a:pt x="1034347" y="5608384"/>
                </a:cubicBezTo>
                <a:cubicBezTo>
                  <a:pt x="1034417" y="5607452"/>
                  <a:pt x="1034486" y="5606518"/>
                  <a:pt x="1034557" y="5605552"/>
                </a:cubicBezTo>
                <a:cubicBezTo>
                  <a:pt x="1032529" y="5604977"/>
                  <a:pt x="1030480" y="5604395"/>
                  <a:pt x="1028452" y="5603817"/>
                </a:cubicBezTo>
                <a:close/>
                <a:moveTo>
                  <a:pt x="1062778" y="5601489"/>
                </a:moveTo>
                <a:cubicBezTo>
                  <a:pt x="1055439" y="5596276"/>
                  <a:pt x="1050216" y="5608331"/>
                  <a:pt x="1043196" y="5605828"/>
                </a:cubicBezTo>
                <a:cubicBezTo>
                  <a:pt x="1043375" y="5607310"/>
                  <a:pt x="1043556" y="5608754"/>
                  <a:pt x="1043757" y="5610240"/>
                </a:cubicBezTo>
                <a:cubicBezTo>
                  <a:pt x="1050003" y="5608408"/>
                  <a:pt x="1056268" y="5606615"/>
                  <a:pt x="1062513" y="5604781"/>
                </a:cubicBezTo>
                <a:cubicBezTo>
                  <a:pt x="1062595" y="5603681"/>
                  <a:pt x="1062696" y="5602589"/>
                  <a:pt x="1062778" y="5601489"/>
                </a:cubicBezTo>
                <a:close/>
                <a:moveTo>
                  <a:pt x="1031183" y="5591565"/>
                </a:moveTo>
                <a:cubicBezTo>
                  <a:pt x="1030767" y="5592160"/>
                  <a:pt x="1030368" y="5592796"/>
                  <a:pt x="1029969" y="5593431"/>
                </a:cubicBezTo>
                <a:cubicBezTo>
                  <a:pt x="1030299" y="5594001"/>
                  <a:pt x="1030607" y="5594599"/>
                  <a:pt x="1030937" y="5595170"/>
                </a:cubicBezTo>
                <a:cubicBezTo>
                  <a:pt x="1031336" y="5594535"/>
                  <a:pt x="1031831" y="5593995"/>
                  <a:pt x="1032094" y="5593255"/>
                </a:cubicBezTo>
                <a:cubicBezTo>
                  <a:pt x="1032172" y="5593036"/>
                  <a:pt x="1031514" y="5592135"/>
                  <a:pt x="1031183" y="5591565"/>
                </a:cubicBezTo>
                <a:close/>
                <a:moveTo>
                  <a:pt x="1078271" y="5589184"/>
                </a:moveTo>
                <a:cubicBezTo>
                  <a:pt x="1076723" y="5590243"/>
                  <a:pt x="1075155" y="5591259"/>
                  <a:pt x="1073606" y="5592316"/>
                </a:cubicBezTo>
                <a:cubicBezTo>
                  <a:pt x="1073793" y="5593152"/>
                  <a:pt x="1074004" y="5593961"/>
                  <a:pt x="1074189" y="5594796"/>
                </a:cubicBezTo>
                <a:cubicBezTo>
                  <a:pt x="1075801" y="5593994"/>
                  <a:pt x="1077431" y="5593234"/>
                  <a:pt x="1079083" y="5592476"/>
                </a:cubicBezTo>
                <a:cubicBezTo>
                  <a:pt x="1078813" y="5591381"/>
                  <a:pt x="1078541" y="5590281"/>
                  <a:pt x="1078271" y="5589184"/>
                </a:cubicBezTo>
                <a:close/>
                <a:moveTo>
                  <a:pt x="981128" y="5584531"/>
                </a:moveTo>
                <a:cubicBezTo>
                  <a:pt x="980379" y="5584588"/>
                  <a:pt x="979629" y="5584682"/>
                  <a:pt x="978875" y="5584774"/>
                </a:cubicBezTo>
                <a:cubicBezTo>
                  <a:pt x="978885" y="5587295"/>
                  <a:pt x="978475" y="5589884"/>
                  <a:pt x="978639" y="5592404"/>
                </a:cubicBezTo>
                <a:cubicBezTo>
                  <a:pt x="978804" y="5594927"/>
                  <a:pt x="979543" y="5597382"/>
                  <a:pt x="981852" y="5599637"/>
                </a:cubicBezTo>
                <a:cubicBezTo>
                  <a:pt x="981605" y="5594600"/>
                  <a:pt x="981377" y="5589569"/>
                  <a:pt x="981128" y="5584531"/>
                </a:cubicBezTo>
                <a:close/>
                <a:moveTo>
                  <a:pt x="1053939" y="5578804"/>
                </a:moveTo>
                <a:cubicBezTo>
                  <a:pt x="1054010" y="5580357"/>
                  <a:pt x="1054084" y="5581875"/>
                  <a:pt x="1054155" y="5583424"/>
                </a:cubicBezTo>
                <a:cubicBezTo>
                  <a:pt x="1057824" y="5583106"/>
                  <a:pt x="1061489" y="5582853"/>
                  <a:pt x="1065152" y="5582601"/>
                </a:cubicBezTo>
                <a:cubicBezTo>
                  <a:pt x="1065049" y="5581483"/>
                  <a:pt x="1064964" y="5580370"/>
                  <a:pt x="1064858" y="5579285"/>
                </a:cubicBezTo>
                <a:cubicBezTo>
                  <a:pt x="1061225" y="5579139"/>
                  <a:pt x="1057573" y="5578952"/>
                  <a:pt x="1053939" y="5578804"/>
                </a:cubicBezTo>
                <a:close/>
                <a:moveTo>
                  <a:pt x="1107299" y="5578412"/>
                </a:moveTo>
                <a:cubicBezTo>
                  <a:pt x="1106585" y="5579091"/>
                  <a:pt x="1106118" y="5579538"/>
                  <a:pt x="1105649" y="5579984"/>
                </a:cubicBezTo>
                <a:cubicBezTo>
                  <a:pt x="1106200" y="5581228"/>
                  <a:pt x="1106725" y="5582532"/>
                  <a:pt x="1107372" y="5583568"/>
                </a:cubicBezTo>
                <a:cubicBezTo>
                  <a:pt x="1107483" y="5583736"/>
                  <a:pt x="1108308" y="5582675"/>
                  <a:pt x="1108783" y="5582165"/>
                </a:cubicBezTo>
                <a:cubicBezTo>
                  <a:pt x="1108292" y="5580935"/>
                  <a:pt x="1107786" y="5579670"/>
                  <a:pt x="1107299" y="5578412"/>
                </a:cubicBezTo>
                <a:close/>
                <a:moveTo>
                  <a:pt x="972022" y="5560716"/>
                </a:moveTo>
                <a:cubicBezTo>
                  <a:pt x="971994" y="5561932"/>
                  <a:pt x="971967" y="5563149"/>
                  <a:pt x="971957" y="5564403"/>
                </a:cubicBezTo>
                <a:cubicBezTo>
                  <a:pt x="973927" y="5564351"/>
                  <a:pt x="975916" y="5564340"/>
                  <a:pt x="977888" y="5564285"/>
                </a:cubicBezTo>
                <a:cubicBezTo>
                  <a:pt x="977879" y="5563296"/>
                  <a:pt x="977869" y="5562340"/>
                  <a:pt x="977857" y="5561353"/>
                </a:cubicBezTo>
                <a:cubicBezTo>
                  <a:pt x="975909" y="5561105"/>
                  <a:pt x="973975" y="5560896"/>
                  <a:pt x="972022" y="5560716"/>
                </a:cubicBezTo>
                <a:close/>
                <a:moveTo>
                  <a:pt x="954750" y="5532936"/>
                </a:moveTo>
                <a:cubicBezTo>
                  <a:pt x="951809" y="5533484"/>
                  <a:pt x="949052" y="5535890"/>
                  <a:pt x="946401" y="5541463"/>
                </a:cubicBezTo>
                <a:cubicBezTo>
                  <a:pt x="953090" y="5540644"/>
                  <a:pt x="959529" y="5547371"/>
                  <a:pt x="964195" y="5535563"/>
                </a:cubicBezTo>
                <a:cubicBezTo>
                  <a:pt x="960812" y="5533701"/>
                  <a:pt x="957690" y="5532389"/>
                  <a:pt x="954750" y="5532936"/>
                </a:cubicBezTo>
                <a:close/>
                <a:moveTo>
                  <a:pt x="1038767" y="5532345"/>
                </a:moveTo>
                <a:lnTo>
                  <a:pt x="1037201" y="5538936"/>
                </a:lnTo>
                <a:lnTo>
                  <a:pt x="1037154" y="5538999"/>
                </a:lnTo>
                <a:lnTo>
                  <a:pt x="1037001" y="5539049"/>
                </a:lnTo>
                <a:lnTo>
                  <a:pt x="1031777" y="5538354"/>
                </a:lnTo>
                <a:cubicBezTo>
                  <a:pt x="1031841" y="5539156"/>
                  <a:pt x="1031886" y="5539951"/>
                  <a:pt x="1031953" y="5540719"/>
                </a:cubicBezTo>
                <a:lnTo>
                  <a:pt x="1037001" y="5539049"/>
                </a:lnTo>
                <a:lnTo>
                  <a:pt x="1037170" y="5539071"/>
                </a:lnTo>
                <a:lnTo>
                  <a:pt x="1037201" y="5538936"/>
                </a:lnTo>
                <a:lnTo>
                  <a:pt x="1040415" y="5534685"/>
                </a:lnTo>
                <a:cubicBezTo>
                  <a:pt x="1039871" y="5533917"/>
                  <a:pt x="1039309" y="5533112"/>
                  <a:pt x="1038767" y="5532345"/>
                </a:cubicBezTo>
                <a:close/>
                <a:moveTo>
                  <a:pt x="996216" y="5517678"/>
                </a:moveTo>
                <a:cubicBezTo>
                  <a:pt x="995891" y="5518435"/>
                  <a:pt x="995548" y="5519155"/>
                  <a:pt x="995223" y="5519913"/>
                </a:cubicBezTo>
                <a:cubicBezTo>
                  <a:pt x="997028" y="5522365"/>
                  <a:pt x="998837" y="5524785"/>
                  <a:pt x="1000666" y="5527209"/>
                </a:cubicBezTo>
                <a:cubicBezTo>
                  <a:pt x="1001065" y="5526299"/>
                  <a:pt x="1001482" y="5525400"/>
                  <a:pt x="1001884" y="5524458"/>
                </a:cubicBezTo>
                <a:cubicBezTo>
                  <a:pt x="1000001" y="5522221"/>
                  <a:pt x="998119" y="5519952"/>
                  <a:pt x="996216" y="5517678"/>
                </a:cubicBezTo>
                <a:close/>
                <a:moveTo>
                  <a:pt x="1028456" y="5516116"/>
                </a:moveTo>
                <a:cubicBezTo>
                  <a:pt x="1024293" y="5515470"/>
                  <a:pt x="1019952" y="5514085"/>
                  <a:pt x="1016589" y="5517253"/>
                </a:cubicBezTo>
                <a:lnTo>
                  <a:pt x="1013668" y="5522012"/>
                </a:lnTo>
                <a:lnTo>
                  <a:pt x="1013557" y="5522058"/>
                </a:lnTo>
                <a:cubicBezTo>
                  <a:pt x="1012805" y="5522966"/>
                  <a:pt x="1012032" y="5523903"/>
                  <a:pt x="1011283" y="5524813"/>
                </a:cubicBezTo>
                <a:lnTo>
                  <a:pt x="1010839" y="5525472"/>
                </a:lnTo>
                <a:lnTo>
                  <a:pt x="1011314" y="5524924"/>
                </a:lnTo>
                <a:cubicBezTo>
                  <a:pt x="1012065" y="5524018"/>
                  <a:pt x="1012837" y="5523112"/>
                  <a:pt x="1013593" y="5522137"/>
                </a:cubicBezTo>
                <a:lnTo>
                  <a:pt x="1013668" y="5522012"/>
                </a:lnTo>
                <a:close/>
                <a:moveTo>
                  <a:pt x="924913" y="5500288"/>
                </a:moveTo>
                <a:cubicBezTo>
                  <a:pt x="917033" y="5498186"/>
                  <a:pt x="914314" y="5499692"/>
                  <a:pt x="909698" y="5509983"/>
                </a:cubicBezTo>
                <a:cubicBezTo>
                  <a:pt x="915738" y="5507005"/>
                  <a:pt x="921239" y="5509349"/>
                  <a:pt x="924913" y="5500288"/>
                </a:cubicBezTo>
                <a:close/>
                <a:moveTo>
                  <a:pt x="919630" y="5483003"/>
                </a:moveTo>
                <a:cubicBezTo>
                  <a:pt x="919583" y="5483364"/>
                  <a:pt x="919535" y="5483725"/>
                  <a:pt x="919490" y="5484053"/>
                </a:cubicBezTo>
                <a:cubicBezTo>
                  <a:pt x="920484" y="5484336"/>
                  <a:pt x="921478" y="5484617"/>
                  <a:pt x="922472" y="5484899"/>
                </a:cubicBezTo>
                <a:cubicBezTo>
                  <a:pt x="922519" y="5484539"/>
                  <a:pt x="922568" y="5484176"/>
                  <a:pt x="922612" y="5483850"/>
                </a:cubicBezTo>
                <a:cubicBezTo>
                  <a:pt x="921619" y="5483567"/>
                  <a:pt x="920624" y="5483285"/>
                  <a:pt x="919630" y="5483003"/>
                </a:cubicBezTo>
                <a:close/>
                <a:moveTo>
                  <a:pt x="977274" y="5472598"/>
                </a:moveTo>
                <a:cubicBezTo>
                  <a:pt x="976763" y="5473063"/>
                  <a:pt x="976235" y="5473494"/>
                  <a:pt x="975724" y="5473959"/>
                </a:cubicBezTo>
                <a:cubicBezTo>
                  <a:pt x="975192" y="5474422"/>
                  <a:pt x="974681" y="5474922"/>
                  <a:pt x="974168" y="5475389"/>
                </a:cubicBezTo>
                <a:cubicBezTo>
                  <a:pt x="974681" y="5474922"/>
                  <a:pt x="975206" y="5474494"/>
                  <a:pt x="975739" y="5474032"/>
                </a:cubicBezTo>
                <a:cubicBezTo>
                  <a:pt x="976252" y="5473534"/>
                  <a:pt x="976763" y="5473063"/>
                  <a:pt x="977274" y="5472598"/>
                </a:cubicBezTo>
                <a:close/>
                <a:moveTo>
                  <a:pt x="998406" y="5463663"/>
                </a:moveTo>
                <a:cubicBezTo>
                  <a:pt x="992392" y="5465578"/>
                  <a:pt x="987132" y="5472216"/>
                  <a:pt x="982161" y="5483510"/>
                </a:cubicBezTo>
                <a:cubicBezTo>
                  <a:pt x="986557" y="5487923"/>
                  <a:pt x="989502" y="5487023"/>
                  <a:pt x="993207" y="5483959"/>
                </a:cubicBezTo>
                <a:cubicBezTo>
                  <a:pt x="997777" y="5480153"/>
                  <a:pt x="1003073" y="5478561"/>
                  <a:pt x="1008088" y="5476278"/>
                </a:cubicBezTo>
                <a:cubicBezTo>
                  <a:pt x="1011199" y="5474849"/>
                  <a:pt x="1014395" y="5473917"/>
                  <a:pt x="1019164" y="5472144"/>
                </a:cubicBezTo>
                <a:cubicBezTo>
                  <a:pt x="1011184" y="5464554"/>
                  <a:pt x="1004418" y="5461748"/>
                  <a:pt x="998406" y="5463663"/>
                </a:cubicBezTo>
                <a:close/>
                <a:moveTo>
                  <a:pt x="913178" y="5460176"/>
                </a:moveTo>
                <a:cubicBezTo>
                  <a:pt x="911409" y="5460315"/>
                  <a:pt x="909670" y="5462024"/>
                  <a:pt x="907997" y="5466703"/>
                </a:cubicBezTo>
                <a:cubicBezTo>
                  <a:pt x="911493" y="5466777"/>
                  <a:pt x="914987" y="5466851"/>
                  <a:pt x="918481" y="5466961"/>
                </a:cubicBezTo>
                <a:cubicBezTo>
                  <a:pt x="918514" y="5465675"/>
                  <a:pt x="918527" y="5464386"/>
                  <a:pt x="918561" y="5463072"/>
                </a:cubicBezTo>
                <a:cubicBezTo>
                  <a:pt x="916755" y="5461468"/>
                  <a:pt x="914950" y="5460037"/>
                  <a:pt x="913178" y="5460176"/>
                </a:cubicBezTo>
                <a:close/>
                <a:moveTo>
                  <a:pt x="947652" y="5448672"/>
                </a:moveTo>
                <a:cubicBezTo>
                  <a:pt x="950326" y="5455895"/>
                  <a:pt x="952966" y="5458004"/>
                  <a:pt x="956592" y="5450429"/>
                </a:cubicBezTo>
                <a:cubicBezTo>
                  <a:pt x="952877" y="5449680"/>
                  <a:pt x="950264" y="5449176"/>
                  <a:pt x="947652" y="5448672"/>
                </a:cubicBezTo>
                <a:close/>
                <a:moveTo>
                  <a:pt x="818533" y="5425581"/>
                </a:moveTo>
                <a:cubicBezTo>
                  <a:pt x="807208" y="5423014"/>
                  <a:pt x="813371" y="5442964"/>
                  <a:pt x="807804" y="5447643"/>
                </a:cubicBezTo>
                <a:cubicBezTo>
                  <a:pt x="814136" y="5443387"/>
                  <a:pt x="817305" y="5441258"/>
                  <a:pt x="818643" y="5438500"/>
                </a:cubicBezTo>
                <a:cubicBezTo>
                  <a:pt x="819985" y="5435742"/>
                  <a:pt x="819502" y="5432355"/>
                  <a:pt x="818533" y="5425581"/>
                </a:cubicBezTo>
                <a:close/>
                <a:moveTo>
                  <a:pt x="837203" y="5415311"/>
                </a:moveTo>
                <a:cubicBezTo>
                  <a:pt x="835422" y="5415188"/>
                  <a:pt x="833769" y="5417288"/>
                  <a:pt x="832295" y="5422380"/>
                </a:cubicBezTo>
                <a:cubicBezTo>
                  <a:pt x="835834" y="5422125"/>
                  <a:pt x="839356" y="5421832"/>
                  <a:pt x="842896" y="5421578"/>
                </a:cubicBezTo>
                <a:cubicBezTo>
                  <a:pt x="840899" y="5417779"/>
                  <a:pt x="838988" y="5415434"/>
                  <a:pt x="837203" y="5415311"/>
                </a:cubicBezTo>
                <a:close/>
                <a:moveTo>
                  <a:pt x="859652" y="5411289"/>
                </a:moveTo>
                <a:cubicBezTo>
                  <a:pt x="857942" y="5410255"/>
                  <a:pt x="855913" y="5410529"/>
                  <a:pt x="853525" y="5412011"/>
                </a:cubicBezTo>
                <a:cubicBezTo>
                  <a:pt x="853054" y="5416402"/>
                  <a:pt x="852586" y="5420760"/>
                  <a:pt x="852385" y="5422676"/>
                </a:cubicBezTo>
                <a:cubicBezTo>
                  <a:pt x="856429" y="5421168"/>
                  <a:pt x="860157" y="5419779"/>
                  <a:pt x="863861" y="5418417"/>
                </a:cubicBezTo>
                <a:cubicBezTo>
                  <a:pt x="865720" y="5424626"/>
                  <a:pt x="867782" y="5430346"/>
                  <a:pt x="874497" y="5430281"/>
                </a:cubicBezTo>
                <a:cubicBezTo>
                  <a:pt x="870020" y="5425300"/>
                  <a:pt x="866942" y="5421841"/>
                  <a:pt x="863861" y="5418417"/>
                </a:cubicBezTo>
                <a:cubicBezTo>
                  <a:pt x="862752" y="5414666"/>
                  <a:pt x="861362" y="5412324"/>
                  <a:pt x="859652" y="5411289"/>
                </a:cubicBezTo>
                <a:close/>
                <a:moveTo>
                  <a:pt x="889129" y="5405857"/>
                </a:moveTo>
                <a:cubicBezTo>
                  <a:pt x="886625" y="5412259"/>
                  <a:pt x="884960" y="5416549"/>
                  <a:pt x="882498" y="5422924"/>
                </a:cubicBezTo>
                <a:cubicBezTo>
                  <a:pt x="887711" y="5426380"/>
                  <a:pt x="891168" y="5428652"/>
                  <a:pt x="894622" y="5430925"/>
                </a:cubicBezTo>
                <a:cubicBezTo>
                  <a:pt x="895204" y="5430073"/>
                  <a:pt x="895761" y="5429244"/>
                  <a:pt x="896343" y="5428386"/>
                </a:cubicBezTo>
                <a:cubicBezTo>
                  <a:pt x="894138" y="5421536"/>
                  <a:pt x="891955" y="5414655"/>
                  <a:pt x="889129" y="5405857"/>
                </a:cubicBezTo>
                <a:close/>
                <a:moveTo>
                  <a:pt x="899113" y="5401926"/>
                </a:moveTo>
                <a:cubicBezTo>
                  <a:pt x="898850" y="5402123"/>
                  <a:pt x="898588" y="5402317"/>
                  <a:pt x="898344" y="5402520"/>
                </a:cubicBezTo>
                <a:cubicBezTo>
                  <a:pt x="898523" y="5402912"/>
                  <a:pt x="898797" y="5403672"/>
                  <a:pt x="898844" y="5403617"/>
                </a:cubicBezTo>
                <a:cubicBezTo>
                  <a:pt x="899214" y="5403345"/>
                  <a:pt x="899556" y="5402933"/>
                  <a:pt x="899915" y="5402560"/>
                </a:cubicBezTo>
                <a:cubicBezTo>
                  <a:pt x="899641" y="5402346"/>
                  <a:pt x="899366" y="5402131"/>
                  <a:pt x="899113" y="5401926"/>
                </a:cubicBezTo>
                <a:close/>
                <a:moveTo>
                  <a:pt x="1150340" y="5362253"/>
                </a:moveTo>
                <a:cubicBezTo>
                  <a:pt x="1149773" y="5362363"/>
                  <a:pt x="1149208" y="5362441"/>
                  <a:pt x="1148639" y="5362553"/>
                </a:cubicBezTo>
                <a:cubicBezTo>
                  <a:pt x="1148893" y="5365006"/>
                  <a:pt x="1149145" y="5367492"/>
                  <a:pt x="1149397" y="5369946"/>
                </a:cubicBezTo>
                <a:cubicBezTo>
                  <a:pt x="1149901" y="5369851"/>
                  <a:pt x="1150424" y="5369762"/>
                  <a:pt x="1150926" y="5369699"/>
                </a:cubicBezTo>
                <a:cubicBezTo>
                  <a:pt x="1150719" y="5367191"/>
                  <a:pt x="1150529" y="5364724"/>
                  <a:pt x="1150340" y="5362253"/>
                </a:cubicBezTo>
                <a:close/>
                <a:moveTo>
                  <a:pt x="843802" y="5360500"/>
                </a:moveTo>
                <a:cubicBezTo>
                  <a:pt x="843193" y="5360598"/>
                  <a:pt x="842569" y="5360659"/>
                  <a:pt x="841960" y="5360758"/>
                </a:cubicBezTo>
                <a:cubicBezTo>
                  <a:pt x="842170" y="5363232"/>
                  <a:pt x="842377" y="5365742"/>
                  <a:pt x="842584" y="5368249"/>
                </a:cubicBezTo>
                <a:cubicBezTo>
                  <a:pt x="843193" y="5368151"/>
                  <a:pt x="843778" y="5368078"/>
                  <a:pt x="844386" y="5367978"/>
                </a:cubicBezTo>
                <a:cubicBezTo>
                  <a:pt x="844199" y="5365477"/>
                  <a:pt x="844009" y="5363006"/>
                  <a:pt x="843802" y="5360500"/>
                </a:cubicBezTo>
                <a:close/>
                <a:moveTo>
                  <a:pt x="1000481" y="5339566"/>
                </a:moveTo>
                <a:cubicBezTo>
                  <a:pt x="1000364" y="5339465"/>
                  <a:pt x="999770" y="5340760"/>
                  <a:pt x="999371" y="5341396"/>
                </a:cubicBezTo>
                <a:cubicBezTo>
                  <a:pt x="999777" y="5342056"/>
                  <a:pt x="1000173" y="5343155"/>
                  <a:pt x="1000601" y="5343241"/>
                </a:cubicBezTo>
                <a:cubicBezTo>
                  <a:pt x="1001092" y="5343313"/>
                  <a:pt x="1001611" y="5342473"/>
                  <a:pt x="1002100" y="5342000"/>
                </a:cubicBezTo>
                <a:cubicBezTo>
                  <a:pt x="1001563" y="5341165"/>
                  <a:pt x="1001097" y="5340184"/>
                  <a:pt x="1000481" y="5339566"/>
                </a:cubicBezTo>
                <a:close/>
                <a:moveTo>
                  <a:pt x="938966" y="5323121"/>
                </a:moveTo>
                <a:cubicBezTo>
                  <a:pt x="938288" y="5332283"/>
                  <a:pt x="937609" y="5341413"/>
                  <a:pt x="937009" y="5349507"/>
                </a:cubicBezTo>
                <a:cubicBezTo>
                  <a:pt x="931698" y="5353819"/>
                  <a:pt x="926522" y="5358266"/>
                  <a:pt x="921194" y="5362233"/>
                </a:cubicBezTo>
                <a:cubicBezTo>
                  <a:pt x="919132" y="5363790"/>
                  <a:pt x="916769" y="5364378"/>
                  <a:pt x="914529" y="5365273"/>
                </a:cubicBezTo>
                <a:cubicBezTo>
                  <a:pt x="906583" y="5368528"/>
                  <a:pt x="898575" y="5368160"/>
                  <a:pt x="890402" y="5364953"/>
                </a:cubicBezTo>
                <a:cubicBezTo>
                  <a:pt x="888178" y="5364082"/>
                  <a:pt x="886886" y="5364617"/>
                  <a:pt x="886327" y="5366288"/>
                </a:cubicBezTo>
                <a:cubicBezTo>
                  <a:pt x="885768" y="5367959"/>
                  <a:pt x="885943" y="5370764"/>
                  <a:pt x="886656" y="5374435"/>
                </a:cubicBezTo>
                <a:cubicBezTo>
                  <a:pt x="893040" y="5364580"/>
                  <a:pt x="899017" y="5375291"/>
                  <a:pt x="905105" y="5375319"/>
                </a:cubicBezTo>
                <a:cubicBezTo>
                  <a:pt x="911212" y="5375352"/>
                  <a:pt x="917284" y="5375036"/>
                  <a:pt x="924462" y="5374862"/>
                </a:cubicBezTo>
                <a:cubicBezTo>
                  <a:pt x="923088" y="5380255"/>
                  <a:pt x="922247" y="5383486"/>
                  <a:pt x="921386" y="5386745"/>
                </a:cubicBezTo>
                <a:cubicBezTo>
                  <a:pt x="921928" y="5387512"/>
                  <a:pt x="922472" y="5388281"/>
                  <a:pt x="923016" y="5389048"/>
                </a:cubicBezTo>
                <a:cubicBezTo>
                  <a:pt x="927500" y="5383892"/>
                  <a:pt x="932409" y="5379432"/>
                  <a:pt x="936322" y="5373299"/>
                </a:cubicBezTo>
                <a:cubicBezTo>
                  <a:pt x="938946" y="5369178"/>
                  <a:pt x="940607" y="5362982"/>
                  <a:pt x="941970" y="5357178"/>
                </a:cubicBezTo>
                <a:cubicBezTo>
                  <a:pt x="943719" y="5349715"/>
                  <a:pt x="948915" y="5345886"/>
                  <a:pt x="951036" y="5338108"/>
                </a:cubicBezTo>
                <a:cubicBezTo>
                  <a:pt x="951741" y="5335514"/>
                  <a:pt x="952106" y="5332481"/>
                  <a:pt x="951887" y="5328729"/>
                </a:cubicBezTo>
                <a:cubicBezTo>
                  <a:pt x="946702" y="5332733"/>
                  <a:pt x="942285" y="5332533"/>
                  <a:pt x="938966" y="5323121"/>
                </a:cubicBezTo>
                <a:close/>
                <a:moveTo>
                  <a:pt x="863518" y="5311085"/>
                </a:moveTo>
                <a:cubicBezTo>
                  <a:pt x="863302" y="5310922"/>
                  <a:pt x="862970" y="5311203"/>
                  <a:pt x="862675" y="5311289"/>
                </a:cubicBezTo>
                <a:cubicBezTo>
                  <a:pt x="862832" y="5311947"/>
                  <a:pt x="863012" y="5312608"/>
                  <a:pt x="863169" y="5313267"/>
                </a:cubicBezTo>
                <a:cubicBezTo>
                  <a:pt x="863380" y="5312952"/>
                  <a:pt x="863610" y="5312642"/>
                  <a:pt x="863816" y="5312362"/>
                </a:cubicBezTo>
                <a:cubicBezTo>
                  <a:pt x="863725" y="5311928"/>
                  <a:pt x="863695" y="5311238"/>
                  <a:pt x="863518" y="5311085"/>
                </a:cubicBezTo>
                <a:close/>
                <a:moveTo>
                  <a:pt x="956193" y="5305592"/>
                </a:moveTo>
                <a:cubicBezTo>
                  <a:pt x="956358" y="5308396"/>
                  <a:pt x="956462" y="5311181"/>
                  <a:pt x="956735" y="5313946"/>
                </a:cubicBezTo>
                <a:cubicBezTo>
                  <a:pt x="956755" y="5314223"/>
                  <a:pt x="958414" y="5314455"/>
                  <a:pt x="958419" y="5314389"/>
                </a:cubicBezTo>
                <a:cubicBezTo>
                  <a:pt x="958731" y="5311586"/>
                  <a:pt x="958920" y="5308748"/>
                  <a:pt x="959130" y="5305915"/>
                </a:cubicBezTo>
                <a:cubicBezTo>
                  <a:pt x="958145" y="5305806"/>
                  <a:pt x="957179" y="5305704"/>
                  <a:pt x="956193" y="5305592"/>
                </a:cubicBezTo>
                <a:close/>
                <a:moveTo>
                  <a:pt x="985919" y="5298825"/>
                </a:moveTo>
                <a:cubicBezTo>
                  <a:pt x="985572" y="5299578"/>
                  <a:pt x="985087" y="5300257"/>
                  <a:pt x="984963" y="5301106"/>
                </a:cubicBezTo>
                <a:cubicBezTo>
                  <a:pt x="984911" y="5301534"/>
                  <a:pt x="985539" y="5302256"/>
                  <a:pt x="985868" y="5302860"/>
                </a:cubicBezTo>
                <a:cubicBezTo>
                  <a:pt x="986212" y="5302108"/>
                  <a:pt x="986719" y="5301434"/>
                  <a:pt x="986864" y="5300593"/>
                </a:cubicBezTo>
                <a:cubicBezTo>
                  <a:pt x="986913" y="5300199"/>
                  <a:pt x="986266" y="5299436"/>
                  <a:pt x="985919" y="5298825"/>
                </a:cubicBezTo>
                <a:close/>
                <a:moveTo>
                  <a:pt x="1004582" y="5294600"/>
                </a:moveTo>
                <a:cubicBezTo>
                  <a:pt x="1003887" y="5294473"/>
                  <a:pt x="1003140" y="5296163"/>
                  <a:pt x="1002411" y="5297046"/>
                </a:cubicBezTo>
                <a:cubicBezTo>
                  <a:pt x="1002964" y="5298258"/>
                  <a:pt x="1003441" y="5300198"/>
                  <a:pt x="1004123" y="5300491"/>
                </a:cubicBezTo>
                <a:cubicBezTo>
                  <a:pt x="1004787" y="5300780"/>
                  <a:pt x="1005655" y="5299394"/>
                  <a:pt x="1006805" y="5298427"/>
                </a:cubicBezTo>
                <a:cubicBezTo>
                  <a:pt x="1005835" y="5296691"/>
                  <a:pt x="1005235" y="5294718"/>
                  <a:pt x="1004582" y="5294600"/>
                </a:cubicBezTo>
                <a:close/>
                <a:moveTo>
                  <a:pt x="870054" y="5294434"/>
                </a:moveTo>
                <a:cubicBezTo>
                  <a:pt x="869075" y="5295926"/>
                  <a:pt x="867910" y="5296853"/>
                  <a:pt x="867893" y="5297904"/>
                </a:cubicBezTo>
                <a:cubicBezTo>
                  <a:pt x="867884" y="5299126"/>
                  <a:pt x="868885" y="5300431"/>
                  <a:pt x="869453" y="5301716"/>
                </a:cubicBezTo>
                <a:cubicBezTo>
                  <a:pt x="870182" y="5300832"/>
                  <a:pt x="871348" y="5300177"/>
                  <a:pt x="871536" y="5299040"/>
                </a:cubicBezTo>
                <a:cubicBezTo>
                  <a:pt x="871697" y="5297997"/>
                  <a:pt x="870755" y="5296438"/>
                  <a:pt x="870054" y="5294434"/>
                </a:cubicBezTo>
                <a:close/>
                <a:moveTo>
                  <a:pt x="853442" y="5289173"/>
                </a:moveTo>
                <a:cubicBezTo>
                  <a:pt x="846792" y="5291708"/>
                  <a:pt x="841884" y="5293376"/>
                  <a:pt x="837066" y="5295477"/>
                </a:cubicBezTo>
                <a:cubicBezTo>
                  <a:pt x="832935" y="5297298"/>
                  <a:pt x="830471" y="5301498"/>
                  <a:pt x="832682" y="5309100"/>
                </a:cubicBezTo>
                <a:cubicBezTo>
                  <a:pt x="835922" y="5320124"/>
                  <a:pt x="832221" y="5324516"/>
                  <a:pt x="826170" y="5327390"/>
                </a:cubicBezTo>
                <a:cubicBezTo>
                  <a:pt x="829044" y="5336645"/>
                  <a:pt x="831838" y="5343631"/>
                  <a:pt x="836966" y="5338450"/>
                </a:cubicBezTo>
                <a:cubicBezTo>
                  <a:pt x="840819" y="5334545"/>
                  <a:pt x="846015" y="5328978"/>
                  <a:pt x="839266" y="5319441"/>
                </a:cubicBezTo>
                <a:cubicBezTo>
                  <a:pt x="838761" y="5318719"/>
                  <a:pt x="839261" y="5315324"/>
                  <a:pt x="839752" y="5313490"/>
                </a:cubicBezTo>
                <a:cubicBezTo>
                  <a:pt x="840876" y="5309215"/>
                  <a:pt x="842274" y="5305155"/>
                  <a:pt x="842705" y="5303815"/>
                </a:cubicBezTo>
                <a:cubicBezTo>
                  <a:pt x="847241" y="5303506"/>
                  <a:pt x="850662" y="5304576"/>
                  <a:pt x="852989" y="5302515"/>
                </a:cubicBezTo>
                <a:cubicBezTo>
                  <a:pt x="854167" y="5301455"/>
                  <a:pt x="853345" y="5294657"/>
                  <a:pt x="853442" y="5289173"/>
                </a:cubicBezTo>
                <a:close/>
                <a:moveTo>
                  <a:pt x="1077929" y="5274365"/>
                </a:moveTo>
                <a:lnTo>
                  <a:pt x="1077434" y="5274905"/>
                </a:lnTo>
                <a:lnTo>
                  <a:pt x="1077436" y="5274995"/>
                </a:lnTo>
                <a:lnTo>
                  <a:pt x="1069843" y="5275786"/>
                </a:lnTo>
                <a:cubicBezTo>
                  <a:pt x="1068035" y="5277552"/>
                  <a:pt x="1066994" y="5280786"/>
                  <a:pt x="1066779" y="5285385"/>
                </a:cubicBezTo>
                <a:cubicBezTo>
                  <a:pt x="1070994" y="5288009"/>
                  <a:pt x="1074538" y="5290207"/>
                  <a:pt x="1078079" y="5292439"/>
                </a:cubicBezTo>
                <a:lnTo>
                  <a:pt x="1077436" y="5274995"/>
                </a:lnTo>
                <a:lnTo>
                  <a:pt x="1077488" y="5274988"/>
                </a:lnTo>
                <a:close/>
                <a:moveTo>
                  <a:pt x="844606" y="5271186"/>
                </a:moveTo>
                <a:cubicBezTo>
                  <a:pt x="844576" y="5271583"/>
                  <a:pt x="844548" y="5271985"/>
                  <a:pt x="844518" y="5272386"/>
                </a:cubicBezTo>
                <a:cubicBezTo>
                  <a:pt x="846647" y="5272991"/>
                  <a:pt x="848737" y="5273583"/>
                  <a:pt x="850846" y="5274182"/>
                </a:cubicBezTo>
                <a:cubicBezTo>
                  <a:pt x="850877" y="5273782"/>
                  <a:pt x="850906" y="5273381"/>
                  <a:pt x="850936" y="5272983"/>
                </a:cubicBezTo>
                <a:cubicBezTo>
                  <a:pt x="848825" y="5272383"/>
                  <a:pt x="846716" y="5271783"/>
                  <a:pt x="844606" y="5271186"/>
                </a:cubicBezTo>
                <a:close/>
                <a:moveTo>
                  <a:pt x="926652" y="5249848"/>
                </a:moveTo>
                <a:cubicBezTo>
                  <a:pt x="924763" y="5252407"/>
                  <a:pt x="922994" y="5253641"/>
                  <a:pt x="922681" y="5255659"/>
                </a:cubicBezTo>
                <a:cubicBezTo>
                  <a:pt x="922451" y="5257058"/>
                  <a:pt x="924138" y="5260836"/>
                  <a:pt x="925132" y="5261119"/>
                </a:cubicBezTo>
                <a:cubicBezTo>
                  <a:pt x="926291" y="5261413"/>
                  <a:pt x="928279" y="5259462"/>
                  <a:pt x="928661" y="5257665"/>
                </a:cubicBezTo>
                <a:cubicBezTo>
                  <a:pt x="929007" y="5256063"/>
                  <a:pt x="927634" y="5253358"/>
                  <a:pt x="926652" y="5249848"/>
                </a:cubicBezTo>
                <a:close/>
                <a:moveTo>
                  <a:pt x="1018076" y="5243897"/>
                </a:moveTo>
                <a:cubicBezTo>
                  <a:pt x="1017817" y="5244062"/>
                  <a:pt x="1017554" y="5244225"/>
                  <a:pt x="1017294" y="5244388"/>
                </a:cubicBezTo>
                <a:cubicBezTo>
                  <a:pt x="1017567" y="5244909"/>
                  <a:pt x="1017836" y="5245463"/>
                  <a:pt x="1018109" y="5245983"/>
                </a:cubicBezTo>
                <a:cubicBezTo>
                  <a:pt x="1018260" y="5245617"/>
                  <a:pt x="1018515" y="5245246"/>
                  <a:pt x="1018542" y="5244880"/>
                </a:cubicBezTo>
                <a:cubicBezTo>
                  <a:pt x="1018545" y="5244574"/>
                  <a:pt x="1018239" y="5244215"/>
                  <a:pt x="1018076" y="5243897"/>
                </a:cubicBezTo>
                <a:close/>
                <a:moveTo>
                  <a:pt x="916673" y="5242250"/>
                </a:moveTo>
                <a:lnTo>
                  <a:pt x="916222" y="5242770"/>
                </a:lnTo>
                <a:lnTo>
                  <a:pt x="915763" y="5243355"/>
                </a:lnTo>
                <a:lnTo>
                  <a:pt x="916259" y="5242815"/>
                </a:lnTo>
                <a:close/>
                <a:moveTo>
                  <a:pt x="1047626" y="5220786"/>
                </a:moveTo>
                <a:cubicBezTo>
                  <a:pt x="1042605" y="5224258"/>
                  <a:pt x="1039208" y="5227886"/>
                  <a:pt x="1035483" y="5228971"/>
                </a:cubicBezTo>
                <a:cubicBezTo>
                  <a:pt x="1026003" y="5231690"/>
                  <a:pt x="1025934" y="5231228"/>
                  <a:pt x="1029127" y="5242341"/>
                </a:cubicBezTo>
                <a:cubicBezTo>
                  <a:pt x="1026046" y="5255687"/>
                  <a:pt x="1023506" y="5266735"/>
                  <a:pt x="1020938" y="5277912"/>
                </a:cubicBezTo>
                <a:cubicBezTo>
                  <a:pt x="1033904" y="5285728"/>
                  <a:pt x="1042484" y="5282444"/>
                  <a:pt x="1048484" y="5266374"/>
                </a:cubicBezTo>
                <a:cubicBezTo>
                  <a:pt x="1050484" y="5261018"/>
                  <a:pt x="1052198" y="5254241"/>
                  <a:pt x="1053690" y="5245981"/>
                </a:cubicBezTo>
                <a:cubicBezTo>
                  <a:pt x="1046380" y="5241490"/>
                  <a:pt x="1045836" y="5232354"/>
                  <a:pt x="1047626" y="5220786"/>
                </a:cubicBezTo>
                <a:close/>
                <a:moveTo>
                  <a:pt x="963045" y="5218540"/>
                </a:moveTo>
                <a:cubicBezTo>
                  <a:pt x="962684" y="5219187"/>
                  <a:pt x="962057" y="5219824"/>
                  <a:pt x="962027" y="5220530"/>
                </a:cubicBezTo>
                <a:cubicBezTo>
                  <a:pt x="962007" y="5221343"/>
                  <a:pt x="962544" y="5222208"/>
                  <a:pt x="962854" y="5223045"/>
                </a:cubicBezTo>
                <a:cubicBezTo>
                  <a:pt x="963331" y="5222195"/>
                  <a:pt x="963829" y="5221349"/>
                  <a:pt x="964306" y="5220498"/>
                </a:cubicBezTo>
                <a:cubicBezTo>
                  <a:pt x="963898" y="5219871"/>
                  <a:pt x="963470" y="5219205"/>
                  <a:pt x="963045" y="5218540"/>
                </a:cubicBezTo>
                <a:close/>
                <a:moveTo>
                  <a:pt x="1083064" y="5208224"/>
                </a:moveTo>
                <a:cubicBezTo>
                  <a:pt x="1079963" y="5209249"/>
                  <a:pt x="1076862" y="5210275"/>
                  <a:pt x="1073210" y="5211483"/>
                </a:cubicBezTo>
                <a:cubicBezTo>
                  <a:pt x="1073523" y="5215654"/>
                  <a:pt x="1073742" y="5218845"/>
                  <a:pt x="1074042" y="5223183"/>
                </a:cubicBezTo>
                <a:cubicBezTo>
                  <a:pt x="1065666" y="5229173"/>
                  <a:pt x="1062343" y="5241022"/>
                  <a:pt x="1064025" y="5257693"/>
                </a:cubicBezTo>
                <a:cubicBezTo>
                  <a:pt x="1070135" y="5257693"/>
                  <a:pt x="1074731" y="5254712"/>
                  <a:pt x="1077305" y="5249459"/>
                </a:cubicBezTo>
                <a:cubicBezTo>
                  <a:pt x="1079877" y="5244206"/>
                  <a:pt x="1080424" y="5236683"/>
                  <a:pt x="1078436" y="5227596"/>
                </a:cubicBezTo>
                <a:cubicBezTo>
                  <a:pt x="1076163" y="5217187"/>
                  <a:pt x="1079786" y="5214166"/>
                  <a:pt x="1083064" y="5208224"/>
                </a:cubicBezTo>
                <a:close/>
                <a:moveTo>
                  <a:pt x="1111665" y="5187292"/>
                </a:moveTo>
                <a:cubicBezTo>
                  <a:pt x="1108682" y="5189541"/>
                  <a:pt x="1106969" y="5190824"/>
                  <a:pt x="1103394" y="5193518"/>
                </a:cubicBezTo>
                <a:cubicBezTo>
                  <a:pt x="1107022" y="5198493"/>
                  <a:pt x="1109164" y="5201451"/>
                  <a:pt x="1111289" y="5204364"/>
                </a:cubicBezTo>
                <a:cubicBezTo>
                  <a:pt x="1111948" y="5203838"/>
                  <a:pt x="1112632" y="5203285"/>
                  <a:pt x="1113292" y="5202758"/>
                </a:cubicBezTo>
                <a:cubicBezTo>
                  <a:pt x="1112791" y="5198056"/>
                  <a:pt x="1112293" y="5193324"/>
                  <a:pt x="1111665" y="5187292"/>
                </a:cubicBezTo>
                <a:close/>
                <a:moveTo>
                  <a:pt x="883575" y="5181960"/>
                </a:moveTo>
                <a:cubicBezTo>
                  <a:pt x="883340" y="5182061"/>
                  <a:pt x="883215" y="5182640"/>
                  <a:pt x="883022" y="5182991"/>
                </a:cubicBezTo>
                <a:cubicBezTo>
                  <a:pt x="883439" y="5183245"/>
                  <a:pt x="883834" y="5183496"/>
                  <a:pt x="884250" y="5183748"/>
                </a:cubicBezTo>
                <a:cubicBezTo>
                  <a:pt x="884282" y="5183315"/>
                  <a:pt x="884315" y="5182885"/>
                  <a:pt x="884347" y="5182448"/>
                </a:cubicBezTo>
                <a:cubicBezTo>
                  <a:pt x="884071" y="5182268"/>
                  <a:pt x="883767" y="5181879"/>
                  <a:pt x="883575" y="5181960"/>
                </a:cubicBezTo>
                <a:close/>
                <a:moveTo>
                  <a:pt x="1008331" y="5179825"/>
                </a:moveTo>
                <a:lnTo>
                  <a:pt x="1007838" y="5180332"/>
                </a:lnTo>
                <a:lnTo>
                  <a:pt x="1007721" y="5180490"/>
                </a:lnTo>
                <a:lnTo>
                  <a:pt x="996903" y="5186176"/>
                </a:lnTo>
                <a:cubicBezTo>
                  <a:pt x="990993" y="5189904"/>
                  <a:pt x="985740" y="5198212"/>
                  <a:pt x="978034" y="5190408"/>
                </a:cubicBezTo>
                <a:cubicBezTo>
                  <a:pt x="978551" y="5201035"/>
                  <a:pt x="981397" y="5207865"/>
                  <a:pt x="986492" y="5213190"/>
                </a:cubicBezTo>
                <a:cubicBezTo>
                  <a:pt x="987868" y="5211402"/>
                  <a:pt x="989409" y="5210444"/>
                  <a:pt x="989766" y="5208712"/>
                </a:cubicBezTo>
                <a:cubicBezTo>
                  <a:pt x="991727" y="5199298"/>
                  <a:pt x="995821" y="5193793"/>
                  <a:pt x="1001026" y="5189521"/>
                </a:cubicBezTo>
                <a:lnTo>
                  <a:pt x="1007721" y="5180490"/>
                </a:lnTo>
                <a:lnTo>
                  <a:pt x="1007873" y="5180410"/>
                </a:lnTo>
                <a:cubicBezTo>
                  <a:pt x="1007873" y="5180410"/>
                  <a:pt x="1008331" y="5179825"/>
                  <a:pt x="1008331" y="5179825"/>
                </a:cubicBezTo>
                <a:close/>
                <a:moveTo>
                  <a:pt x="916153" y="5176376"/>
                </a:moveTo>
                <a:cubicBezTo>
                  <a:pt x="912699" y="5175751"/>
                  <a:pt x="910351" y="5176769"/>
                  <a:pt x="908742" y="5178988"/>
                </a:cubicBezTo>
                <a:lnTo>
                  <a:pt x="905784" y="5188747"/>
                </a:lnTo>
                <a:lnTo>
                  <a:pt x="905749" y="5188766"/>
                </a:lnTo>
                <a:cubicBezTo>
                  <a:pt x="905000" y="5189674"/>
                  <a:pt x="904226" y="5190578"/>
                  <a:pt x="903476" y="5191487"/>
                </a:cubicBezTo>
                <a:cubicBezTo>
                  <a:pt x="903476" y="5191487"/>
                  <a:pt x="902992" y="5192165"/>
                  <a:pt x="902992" y="5192165"/>
                </a:cubicBezTo>
                <a:lnTo>
                  <a:pt x="903511" y="5191567"/>
                </a:lnTo>
                <a:cubicBezTo>
                  <a:pt x="904262" y="5190655"/>
                  <a:pt x="905017" y="5189713"/>
                  <a:pt x="905768" y="5188803"/>
                </a:cubicBezTo>
                <a:lnTo>
                  <a:pt x="905784" y="5188747"/>
                </a:lnTo>
                <a:lnTo>
                  <a:pt x="911993" y="5185698"/>
                </a:lnTo>
                <a:cubicBezTo>
                  <a:pt x="913741" y="5183770"/>
                  <a:pt x="915143" y="5180798"/>
                  <a:pt x="916153" y="5176376"/>
                </a:cubicBezTo>
                <a:close/>
                <a:moveTo>
                  <a:pt x="985956" y="5174420"/>
                </a:moveTo>
                <a:cubicBezTo>
                  <a:pt x="984978" y="5175517"/>
                  <a:pt x="985026" y="5178226"/>
                  <a:pt x="985121" y="5183643"/>
                </a:cubicBezTo>
                <a:cubicBezTo>
                  <a:pt x="987786" y="5180661"/>
                  <a:pt x="989956" y="5178214"/>
                  <a:pt x="992937" y="5174875"/>
                </a:cubicBezTo>
                <a:cubicBezTo>
                  <a:pt x="988935" y="5173841"/>
                  <a:pt x="986933" y="5173324"/>
                  <a:pt x="985956" y="5174420"/>
                </a:cubicBezTo>
                <a:close/>
                <a:moveTo>
                  <a:pt x="951678" y="5170984"/>
                </a:moveTo>
                <a:cubicBezTo>
                  <a:pt x="948553" y="5174589"/>
                  <a:pt x="946020" y="5177474"/>
                  <a:pt x="941694" y="5182473"/>
                </a:cubicBezTo>
                <a:cubicBezTo>
                  <a:pt x="945876" y="5184474"/>
                  <a:pt x="948855" y="5187567"/>
                  <a:pt x="950642" y="5186374"/>
                </a:cubicBezTo>
                <a:cubicBezTo>
                  <a:pt x="952233" y="5185295"/>
                  <a:pt x="953345" y="5183441"/>
                  <a:pt x="953631" y="5180862"/>
                </a:cubicBezTo>
                <a:cubicBezTo>
                  <a:pt x="953918" y="5178281"/>
                  <a:pt x="953382" y="5174972"/>
                  <a:pt x="951678" y="5170984"/>
                </a:cubicBezTo>
                <a:close/>
                <a:moveTo>
                  <a:pt x="831202" y="5165148"/>
                </a:moveTo>
                <a:cubicBezTo>
                  <a:pt x="831183" y="5181335"/>
                  <a:pt x="831761" y="5182180"/>
                  <a:pt x="839553" y="5179629"/>
                </a:cubicBezTo>
                <a:lnTo>
                  <a:pt x="846459" y="5178773"/>
                </a:lnTo>
                <a:lnTo>
                  <a:pt x="846446" y="5178798"/>
                </a:lnTo>
                <a:lnTo>
                  <a:pt x="846463" y="5178814"/>
                </a:lnTo>
                <a:lnTo>
                  <a:pt x="845412" y="5185785"/>
                </a:lnTo>
                <a:cubicBezTo>
                  <a:pt x="845016" y="5188395"/>
                  <a:pt x="844559" y="5191411"/>
                  <a:pt x="843986" y="5195246"/>
                </a:cubicBezTo>
                <a:cubicBezTo>
                  <a:pt x="846790" y="5193609"/>
                  <a:pt x="849001" y="5192323"/>
                  <a:pt x="850919" y="5191214"/>
                </a:cubicBezTo>
                <a:lnTo>
                  <a:pt x="856031" y="5188264"/>
                </a:lnTo>
                <a:lnTo>
                  <a:pt x="856115" y="5188347"/>
                </a:lnTo>
                <a:cubicBezTo>
                  <a:pt x="856625" y="5187879"/>
                  <a:pt x="857155" y="5187453"/>
                  <a:pt x="857667" y="5186983"/>
                </a:cubicBezTo>
                <a:cubicBezTo>
                  <a:pt x="857139" y="5187380"/>
                  <a:pt x="856611" y="5187806"/>
                  <a:pt x="856082" y="5188235"/>
                </a:cubicBezTo>
                <a:lnTo>
                  <a:pt x="856031" y="5188264"/>
                </a:lnTo>
                <a:lnTo>
                  <a:pt x="846463" y="5178814"/>
                </a:lnTo>
                <a:lnTo>
                  <a:pt x="846471" y="5178771"/>
                </a:lnTo>
                <a:lnTo>
                  <a:pt x="846459" y="5178773"/>
                </a:lnTo>
                <a:lnTo>
                  <a:pt x="851010" y="5168662"/>
                </a:lnTo>
                <a:cubicBezTo>
                  <a:pt x="843652" y="5167356"/>
                  <a:pt x="837435" y="5166270"/>
                  <a:pt x="831202" y="5165148"/>
                </a:cubicBezTo>
                <a:close/>
                <a:moveTo>
                  <a:pt x="1025357" y="5159145"/>
                </a:moveTo>
                <a:cubicBezTo>
                  <a:pt x="1021562" y="5162558"/>
                  <a:pt x="1019638" y="5164673"/>
                  <a:pt x="1019421" y="5168204"/>
                </a:cubicBezTo>
                <a:cubicBezTo>
                  <a:pt x="1019203" y="5171737"/>
                  <a:pt x="1020690" y="5176685"/>
                  <a:pt x="1023714" y="5185761"/>
                </a:cubicBezTo>
                <a:cubicBezTo>
                  <a:pt x="1025387" y="5183588"/>
                  <a:pt x="1026340" y="5181409"/>
                  <a:pt x="1026827" y="5179220"/>
                </a:cubicBezTo>
                <a:cubicBezTo>
                  <a:pt x="1028285" y="5172650"/>
                  <a:pt x="1025535" y="5165982"/>
                  <a:pt x="1025357" y="5159145"/>
                </a:cubicBezTo>
                <a:close/>
                <a:moveTo>
                  <a:pt x="1028537" y="5091973"/>
                </a:moveTo>
                <a:cubicBezTo>
                  <a:pt x="1026691" y="5106248"/>
                  <a:pt x="1025193" y="5117798"/>
                  <a:pt x="1023767" y="5128653"/>
                </a:cubicBezTo>
                <a:cubicBezTo>
                  <a:pt x="1028938" y="5132094"/>
                  <a:pt x="1032906" y="5134719"/>
                  <a:pt x="1037209" y="5137573"/>
                </a:cubicBezTo>
                <a:cubicBezTo>
                  <a:pt x="1036119" y="5146959"/>
                  <a:pt x="1035143" y="5155358"/>
                  <a:pt x="1034104" y="5164351"/>
                </a:cubicBezTo>
                <a:cubicBezTo>
                  <a:pt x="1038122" y="5163653"/>
                  <a:pt x="1040558" y="5162373"/>
                  <a:pt x="1041812" y="5159765"/>
                </a:cubicBezTo>
                <a:cubicBezTo>
                  <a:pt x="1043070" y="5157156"/>
                  <a:pt x="1043141" y="5153224"/>
                  <a:pt x="1042438" y="5147223"/>
                </a:cubicBezTo>
                <a:cubicBezTo>
                  <a:pt x="1041582" y="5140039"/>
                  <a:pt x="1039058" y="5132757"/>
                  <a:pt x="1039336" y="5125930"/>
                </a:cubicBezTo>
                <a:cubicBezTo>
                  <a:pt x="1039889" y="5112616"/>
                  <a:pt x="1036497" y="5103317"/>
                  <a:pt x="1028537" y="5091973"/>
                </a:cubicBezTo>
                <a:close/>
                <a:moveTo>
                  <a:pt x="1017380" y="5076828"/>
                </a:moveTo>
                <a:cubicBezTo>
                  <a:pt x="1015800" y="5079970"/>
                  <a:pt x="1015745" y="5082939"/>
                  <a:pt x="1016357" y="5086129"/>
                </a:cubicBezTo>
                <a:cubicBezTo>
                  <a:pt x="1016970" y="5089319"/>
                  <a:pt x="1018249" y="5092725"/>
                  <a:pt x="1019339" y="5096744"/>
                </a:cubicBezTo>
                <a:cubicBezTo>
                  <a:pt x="1020956" y="5089479"/>
                  <a:pt x="1022074" y="5084456"/>
                  <a:pt x="1023531" y="5077931"/>
                </a:cubicBezTo>
                <a:cubicBezTo>
                  <a:pt x="1020798" y="5077359"/>
                  <a:pt x="1018010" y="5075580"/>
                  <a:pt x="1017380" y="5076828"/>
                </a:cubicBezTo>
                <a:close/>
                <a:moveTo>
                  <a:pt x="1081786" y="5073822"/>
                </a:moveTo>
                <a:cubicBezTo>
                  <a:pt x="1081525" y="5073984"/>
                  <a:pt x="1081264" y="5074149"/>
                  <a:pt x="1081006" y="5074280"/>
                </a:cubicBezTo>
                <a:cubicBezTo>
                  <a:pt x="1081276" y="5074832"/>
                  <a:pt x="1081569" y="5075358"/>
                  <a:pt x="1081838" y="5075912"/>
                </a:cubicBezTo>
                <a:cubicBezTo>
                  <a:pt x="1081991" y="5075545"/>
                  <a:pt x="1082266" y="5075182"/>
                  <a:pt x="1082294" y="5074783"/>
                </a:cubicBezTo>
                <a:cubicBezTo>
                  <a:pt x="1082296" y="5074475"/>
                  <a:pt x="1081969" y="5074146"/>
                  <a:pt x="1081786" y="5073822"/>
                </a:cubicBezTo>
                <a:close/>
                <a:moveTo>
                  <a:pt x="1041509" y="5068984"/>
                </a:moveTo>
                <a:cubicBezTo>
                  <a:pt x="1039731" y="5068336"/>
                  <a:pt x="1038025" y="5068914"/>
                  <a:pt x="1036536" y="5072947"/>
                </a:cubicBezTo>
                <a:cubicBezTo>
                  <a:pt x="1037725" y="5077024"/>
                  <a:pt x="1038428" y="5081480"/>
                  <a:pt x="1040084" y="5084568"/>
                </a:cubicBezTo>
                <a:lnTo>
                  <a:pt x="1045701" y="5088976"/>
                </a:lnTo>
                <a:lnTo>
                  <a:pt x="1045693" y="5089089"/>
                </a:lnTo>
                <a:lnTo>
                  <a:pt x="1045746" y="5089163"/>
                </a:lnTo>
                <a:lnTo>
                  <a:pt x="1048059" y="5104681"/>
                </a:lnTo>
                <a:cubicBezTo>
                  <a:pt x="1049645" y="5109167"/>
                  <a:pt x="1052135" y="5112808"/>
                  <a:pt x="1055822" y="5115302"/>
                </a:cubicBezTo>
                <a:cubicBezTo>
                  <a:pt x="1054781" y="5120416"/>
                  <a:pt x="1053939" y="5124496"/>
                  <a:pt x="1053121" y="5128551"/>
                </a:cubicBezTo>
                <a:cubicBezTo>
                  <a:pt x="1051009" y="5129108"/>
                  <a:pt x="1048876" y="5129659"/>
                  <a:pt x="1046787" y="5130188"/>
                </a:cubicBezTo>
                <a:cubicBezTo>
                  <a:pt x="1047838" y="5136679"/>
                  <a:pt x="1048913" y="5143140"/>
                  <a:pt x="1050561" y="5153305"/>
                </a:cubicBezTo>
                <a:cubicBezTo>
                  <a:pt x="1052291" y="5147843"/>
                  <a:pt x="1053902" y="5144830"/>
                  <a:pt x="1054134" y="5141426"/>
                </a:cubicBezTo>
                <a:cubicBezTo>
                  <a:pt x="1054396" y="5137316"/>
                  <a:pt x="1053506" y="5132878"/>
                  <a:pt x="1053119" y="5128583"/>
                </a:cubicBezTo>
                <a:cubicBezTo>
                  <a:pt x="1058588" y="5131363"/>
                  <a:pt x="1063734" y="5131225"/>
                  <a:pt x="1068456" y="5125081"/>
                </a:cubicBezTo>
                <a:lnTo>
                  <a:pt x="1068785" y="5112629"/>
                </a:lnTo>
                <a:lnTo>
                  <a:pt x="1068837" y="5112704"/>
                </a:lnTo>
                <a:lnTo>
                  <a:pt x="1068842" y="5112698"/>
                </a:lnTo>
                <a:lnTo>
                  <a:pt x="1072507" y="5121843"/>
                </a:lnTo>
                <a:cubicBezTo>
                  <a:pt x="1074000" y="5125736"/>
                  <a:pt x="1075427" y="5129678"/>
                  <a:pt x="1076896" y="5133602"/>
                </a:cubicBezTo>
                <a:cubicBezTo>
                  <a:pt x="1077820" y="5133149"/>
                  <a:pt x="1078744" y="5132698"/>
                  <a:pt x="1079666" y="5132278"/>
                </a:cubicBezTo>
                <a:cubicBezTo>
                  <a:pt x="1079134" y="5124100"/>
                  <a:pt x="1078601" y="5115917"/>
                  <a:pt x="1077808" y="5103989"/>
                </a:cubicBezTo>
                <a:cubicBezTo>
                  <a:pt x="1075799" y="5105937"/>
                  <a:pt x="1074176" y="5107510"/>
                  <a:pt x="1072746" y="5108898"/>
                </a:cubicBezTo>
                <a:lnTo>
                  <a:pt x="1068842" y="5112698"/>
                </a:lnTo>
                <a:lnTo>
                  <a:pt x="1068787" y="5112554"/>
                </a:lnTo>
                <a:lnTo>
                  <a:pt x="1068785" y="5112629"/>
                </a:lnTo>
                <a:lnTo>
                  <a:pt x="1065487" y="5108015"/>
                </a:lnTo>
                <a:cubicBezTo>
                  <a:pt x="1063211" y="5104282"/>
                  <a:pt x="1064094" y="5102639"/>
                  <a:pt x="1067627" y="5096064"/>
                </a:cubicBezTo>
                <a:cubicBezTo>
                  <a:pt x="1065735" y="5089438"/>
                  <a:pt x="1063987" y="5082581"/>
                  <a:pt x="1059174" y="5083833"/>
                </a:cubicBezTo>
                <a:cubicBezTo>
                  <a:pt x="1058183" y="5089913"/>
                  <a:pt x="1057418" y="5094629"/>
                  <a:pt x="1056652" y="5099378"/>
                </a:cubicBezTo>
                <a:cubicBezTo>
                  <a:pt x="1053779" y="5097065"/>
                  <a:pt x="1050899" y="5094854"/>
                  <a:pt x="1048058" y="5092379"/>
                </a:cubicBezTo>
                <a:lnTo>
                  <a:pt x="1045746" y="5089163"/>
                </a:lnTo>
                <a:lnTo>
                  <a:pt x="1045722" y="5088992"/>
                </a:lnTo>
                <a:lnTo>
                  <a:pt x="1045701" y="5088976"/>
                </a:lnTo>
                <a:lnTo>
                  <a:pt x="1046781" y="5072301"/>
                </a:lnTo>
                <a:lnTo>
                  <a:pt x="1046903" y="5072376"/>
                </a:lnTo>
                <a:lnTo>
                  <a:pt x="1047003" y="5073673"/>
                </a:lnTo>
                <a:cubicBezTo>
                  <a:pt x="1049850" y="5073531"/>
                  <a:pt x="1052697" y="5073419"/>
                  <a:pt x="1055545" y="5073277"/>
                </a:cubicBezTo>
                <a:cubicBezTo>
                  <a:pt x="1055439" y="5071919"/>
                  <a:pt x="1055331" y="5070564"/>
                  <a:pt x="1055225" y="5069204"/>
                </a:cubicBezTo>
                <a:cubicBezTo>
                  <a:pt x="1052414" y="5069970"/>
                  <a:pt x="1049622" y="5070744"/>
                  <a:pt x="1046932" y="5072395"/>
                </a:cubicBezTo>
                <a:lnTo>
                  <a:pt x="1046903" y="5072376"/>
                </a:lnTo>
                <a:lnTo>
                  <a:pt x="1046833" y="5071484"/>
                </a:lnTo>
                <a:lnTo>
                  <a:pt x="1046781" y="5072301"/>
                </a:lnTo>
                <a:close/>
                <a:moveTo>
                  <a:pt x="1077669" y="5065951"/>
                </a:moveTo>
                <a:lnTo>
                  <a:pt x="1076079" y="5070426"/>
                </a:lnTo>
                <a:lnTo>
                  <a:pt x="1076049" y="5070457"/>
                </a:lnTo>
                <a:cubicBezTo>
                  <a:pt x="1075298" y="5071366"/>
                  <a:pt x="1074527" y="5072271"/>
                  <a:pt x="1073777" y="5073179"/>
                </a:cubicBezTo>
                <a:lnTo>
                  <a:pt x="1073296" y="5073792"/>
                </a:lnTo>
                <a:lnTo>
                  <a:pt x="1073813" y="5073258"/>
                </a:lnTo>
                <a:cubicBezTo>
                  <a:pt x="1074567" y="5072315"/>
                  <a:pt x="1075316" y="5071405"/>
                  <a:pt x="1076044" y="5070525"/>
                </a:cubicBezTo>
                <a:lnTo>
                  <a:pt x="1076079" y="5070426"/>
                </a:lnTo>
                <a:lnTo>
                  <a:pt x="1078761" y="5067688"/>
                </a:lnTo>
                <a:cubicBezTo>
                  <a:pt x="1078389" y="5067110"/>
                  <a:pt x="1078040" y="5066532"/>
                  <a:pt x="1077669" y="5065951"/>
                </a:cubicBezTo>
                <a:close/>
                <a:moveTo>
                  <a:pt x="971813" y="5029937"/>
                </a:moveTo>
                <a:lnTo>
                  <a:pt x="971320" y="5030444"/>
                </a:lnTo>
                <a:cubicBezTo>
                  <a:pt x="971234" y="5031610"/>
                  <a:pt x="971150" y="5032742"/>
                  <a:pt x="971065" y="5033877"/>
                </a:cubicBezTo>
                <a:cubicBezTo>
                  <a:pt x="971065" y="5033877"/>
                  <a:pt x="971463" y="5034669"/>
                  <a:pt x="971463" y="5034669"/>
                </a:cubicBezTo>
                <a:lnTo>
                  <a:pt x="971112" y="5033823"/>
                </a:lnTo>
                <a:cubicBezTo>
                  <a:pt x="971191" y="5032753"/>
                  <a:pt x="971272" y="5031656"/>
                  <a:pt x="971377" y="5030529"/>
                </a:cubicBezTo>
                <a:close/>
                <a:moveTo>
                  <a:pt x="981767" y="5017489"/>
                </a:moveTo>
                <a:cubicBezTo>
                  <a:pt x="980463" y="5019433"/>
                  <a:pt x="979158" y="5021376"/>
                  <a:pt x="977836" y="5023314"/>
                </a:cubicBezTo>
                <a:cubicBezTo>
                  <a:pt x="978572" y="5024815"/>
                  <a:pt x="979307" y="5026349"/>
                  <a:pt x="980065" y="5027858"/>
                </a:cubicBezTo>
                <a:cubicBezTo>
                  <a:pt x="981269" y="5025887"/>
                  <a:pt x="982491" y="5023920"/>
                  <a:pt x="983716" y="5021954"/>
                </a:cubicBezTo>
                <a:cubicBezTo>
                  <a:pt x="983057" y="5020475"/>
                  <a:pt x="982423" y="5018969"/>
                  <a:pt x="981767" y="5017489"/>
                </a:cubicBezTo>
                <a:close/>
                <a:moveTo>
                  <a:pt x="990585" y="4985734"/>
                </a:moveTo>
                <a:cubicBezTo>
                  <a:pt x="990027" y="4985983"/>
                  <a:pt x="989447" y="4986262"/>
                  <a:pt x="988890" y="4986512"/>
                </a:cubicBezTo>
                <a:cubicBezTo>
                  <a:pt x="989934" y="4991708"/>
                  <a:pt x="990957" y="4996931"/>
                  <a:pt x="991997" y="5002160"/>
                </a:cubicBezTo>
                <a:cubicBezTo>
                  <a:pt x="992674" y="5001671"/>
                  <a:pt x="993375" y="5001189"/>
                  <a:pt x="994049" y="5000734"/>
                </a:cubicBezTo>
                <a:cubicBezTo>
                  <a:pt x="992886" y="4995742"/>
                  <a:pt x="991727" y="4990719"/>
                  <a:pt x="990585" y="4985734"/>
                </a:cubicBezTo>
                <a:close/>
                <a:moveTo>
                  <a:pt x="1003387" y="4978722"/>
                </a:moveTo>
                <a:cubicBezTo>
                  <a:pt x="1003088" y="4979420"/>
                  <a:pt x="1002765" y="4980109"/>
                  <a:pt x="1002467" y="4980775"/>
                </a:cubicBezTo>
                <a:cubicBezTo>
                  <a:pt x="1002801" y="4981583"/>
                  <a:pt x="1003115" y="4982386"/>
                  <a:pt x="1003450" y="4983160"/>
                </a:cubicBezTo>
                <a:cubicBezTo>
                  <a:pt x="1003768" y="4982503"/>
                  <a:pt x="1004357" y="4981820"/>
                  <a:pt x="1004320" y="4981197"/>
                </a:cubicBezTo>
                <a:cubicBezTo>
                  <a:pt x="1004260" y="4980329"/>
                  <a:pt x="1003720" y="4979531"/>
                  <a:pt x="1003387" y="4978722"/>
                </a:cubicBezTo>
                <a:close/>
                <a:moveTo>
                  <a:pt x="994272" y="4970655"/>
                </a:moveTo>
                <a:cubicBezTo>
                  <a:pt x="994310" y="4971789"/>
                  <a:pt x="994351" y="4972922"/>
                  <a:pt x="994374" y="4974017"/>
                </a:cubicBezTo>
                <a:cubicBezTo>
                  <a:pt x="994926" y="4973835"/>
                  <a:pt x="995623" y="4973933"/>
                  <a:pt x="995993" y="4973389"/>
                </a:cubicBezTo>
                <a:cubicBezTo>
                  <a:pt x="996250" y="4973021"/>
                  <a:pt x="996028" y="4971801"/>
                  <a:pt x="996011" y="4970944"/>
                </a:cubicBezTo>
                <a:cubicBezTo>
                  <a:pt x="995437" y="4970851"/>
                  <a:pt x="994863" y="4970755"/>
                  <a:pt x="994272" y="4970655"/>
                </a:cubicBezTo>
                <a:close/>
                <a:moveTo>
                  <a:pt x="400810" y="4944828"/>
                </a:moveTo>
                <a:cubicBezTo>
                  <a:pt x="400912" y="4946528"/>
                  <a:pt x="400965" y="4947378"/>
                  <a:pt x="401189" y="4947954"/>
                </a:cubicBezTo>
                <a:cubicBezTo>
                  <a:pt x="401412" y="4948529"/>
                  <a:pt x="401809" y="4948833"/>
                  <a:pt x="402603" y="4949435"/>
                </a:cubicBezTo>
                <a:cubicBezTo>
                  <a:pt x="401924" y="4947698"/>
                  <a:pt x="401428" y="4946428"/>
                  <a:pt x="400810" y="4944828"/>
                </a:cubicBezTo>
                <a:close/>
                <a:moveTo>
                  <a:pt x="389620" y="4943299"/>
                </a:moveTo>
                <a:lnTo>
                  <a:pt x="389237" y="4946519"/>
                </a:lnTo>
                <a:lnTo>
                  <a:pt x="389220" y="4946549"/>
                </a:lnTo>
                <a:lnTo>
                  <a:pt x="389120" y="4946787"/>
                </a:lnTo>
                <a:lnTo>
                  <a:pt x="389232" y="4946564"/>
                </a:lnTo>
                <a:lnTo>
                  <a:pt x="389237" y="4946519"/>
                </a:lnTo>
                <a:lnTo>
                  <a:pt x="390002" y="4945231"/>
                </a:lnTo>
                <a:cubicBezTo>
                  <a:pt x="390168" y="4944745"/>
                  <a:pt x="390139" y="4944155"/>
                  <a:pt x="389620" y="4943299"/>
                </a:cubicBezTo>
                <a:close/>
                <a:moveTo>
                  <a:pt x="369948" y="4942913"/>
                </a:moveTo>
                <a:cubicBezTo>
                  <a:pt x="369826" y="4942990"/>
                  <a:pt x="369704" y="4943064"/>
                  <a:pt x="369584" y="4943150"/>
                </a:cubicBezTo>
                <a:lnTo>
                  <a:pt x="370210" y="4945222"/>
                </a:lnTo>
                <a:lnTo>
                  <a:pt x="370220" y="4945311"/>
                </a:lnTo>
                <a:lnTo>
                  <a:pt x="370354" y="4945458"/>
                </a:lnTo>
                <a:lnTo>
                  <a:pt x="370229" y="4945289"/>
                </a:lnTo>
                <a:lnTo>
                  <a:pt x="370210" y="4945222"/>
                </a:lnTo>
                <a:close/>
                <a:moveTo>
                  <a:pt x="378335" y="4941615"/>
                </a:moveTo>
                <a:cubicBezTo>
                  <a:pt x="378283" y="4941721"/>
                  <a:pt x="378179" y="4941894"/>
                  <a:pt x="378193" y="4941920"/>
                </a:cubicBezTo>
                <a:cubicBezTo>
                  <a:pt x="378266" y="4942075"/>
                  <a:pt x="378359" y="4942184"/>
                  <a:pt x="378446" y="4942314"/>
                </a:cubicBezTo>
                <a:cubicBezTo>
                  <a:pt x="378461" y="4942178"/>
                  <a:pt x="378476" y="4942044"/>
                  <a:pt x="378492" y="4941918"/>
                </a:cubicBezTo>
                <a:cubicBezTo>
                  <a:pt x="378438" y="4941817"/>
                  <a:pt x="378386" y="4941716"/>
                  <a:pt x="378335" y="4941615"/>
                </a:cubicBezTo>
                <a:close/>
                <a:moveTo>
                  <a:pt x="351071" y="4940318"/>
                </a:moveTo>
                <a:cubicBezTo>
                  <a:pt x="350894" y="4940426"/>
                  <a:pt x="350712" y="4940534"/>
                  <a:pt x="350537" y="4940649"/>
                </a:cubicBezTo>
                <a:cubicBezTo>
                  <a:pt x="350665" y="4941554"/>
                  <a:pt x="350793" y="4942445"/>
                  <a:pt x="350923" y="4943349"/>
                </a:cubicBezTo>
                <a:cubicBezTo>
                  <a:pt x="351161" y="4943210"/>
                  <a:pt x="351399" y="4943079"/>
                  <a:pt x="351643" y="4942937"/>
                </a:cubicBezTo>
                <a:cubicBezTo>
                  <a:pt x="351452" y="4942068"/>
                  <a:pt x="351261" y="4941188"/>
                  <a:pt x="351071" y="4940318"/>
                </a:cubicBezTo>
                <a:close/>
                <a:moveTo>
                  <a:pt x="371283" y="4932920"/>
                </a:moveTo>
                <a:cubicBezTo>
                  <a:pt x="371022" y="4934102"/>
                  <a:pt x="370759" y="4935284"/>
                  <a:pt x="370498" y="4936456"/>
                </a:cubicBezTo>
                <a:cubicBezTo>
                  <a:pt x="370629" y="4936539"/>
                  <a:pt x="370756" y="4936622"/>
                  <a:pt x="370886" y="4936705"/>
                </a:cubicBezTo>
                <a:cubicBezTo>
                  <a:pt x="371199" y="4935606"/>
                  <a:pt x="371505" y="4934509"/>
                  <a:pt x="371811" y="4933401"/>
                </a:cubicBezTo>
                <a:cubicBezTo>
                  <a:pt x="371636" y="4933244"/>
                  <a:pt x="371459" y="4933087"/>
                  <a:pt x="371283" y="4932920"/>
                </a:cubicBezTo>
                <a:close/>
                <a:moveTo>
                  <a:pt x="365058" y="4928990"/>
                </a:moveTo>
                <a:cubicBezTo>
                  <a:pt x="363025" y="4931514"/>
                  <a:pt x="363943" y="4934373"/>
                  <a:pt x="364265" y="4937305"/>
                </a:cubicBezTo>
                <a:cubicBezTo>
                  <a:pt x="365542" y="4936142"/>
                  <a:pt x="366180" y="4935560"/>
                  <a:pt x="366279" y="4934522"/>
                </a:cubicBezTo>
                <a:cubicBezTo>
                  <a:pt x="366379" y="4933483"/>
                  <a:pt x="365938" y="4931986"/>
                  <a:pt x="365058" y="4928990"/>
                </a:cubicBezTo>
                <a:close/>
                <a:moveTo>
                  <a:pt x="482275" y="4927397"/>
                </a:moveTo>
                <a:cubicBezTo>
                  <a:pt x="481738" y="4928209"/>
                  <a:pt x="481319" y="4928853"/>
                  <a:pt x="480824" y="4929598"/>
                </a:cubicBezTo>
                <a:cubicBezTo>
                  <a:pt x="481754" y="4930740"/>
                  <a:pt x="482361" y="4930826"/>
                  <a:pt x="482608" y="4929007"/>
                </a:cubicBezTo>
                <a:cubicBezTo>
                  <a:pt x="482660" y="4928637"/>
                  <a:pt x="482449" y="4928195"/>
                  <a:pt x="482275" y="4927397"/>
                </a:cubicBezTo>
                <a:close/>
                <a:moveTo>
                  <a:pt x="370237" y="4925672"/>
                </a:moveTo>
                <a:cubicBezTo>
                  <a:pt x="369036" y="4926454"/>
                  <a:pt x="368544" y="4927230"/>
                  <a:pt x="368523" y="4928035"/>
                </a:cubicBezTo>
                <a:cubicBezTo>
                  <a:pt x="368503" y="4928839"/>
                  <a:pt x="368952" y="4929672"/>
                  <a:pt x="369639" y="4930569"/>
                </a:cubicBezTo>
                <a:cubicBezTo>
                  <a:pt x="369808" y="4929191"/>
                  <a:pt x="369972" y="4927816"/>
                  <a:pt x="370237" y="4925672"/>
                </a:cubicBezTo>
                <a:close/>
                <a:moveTo>
                  <a:pt x="382090" y="4925550"/>
                </a:moveTo>
                <a:cubicBezTo>
                  <a:pt x="382022" y="4925754"/>
                  <a:pt x="381959" y="4925948"/>
                  <a:pt x="381890" y="4926143"/>
                </a:cubicBezTo>
                <a:cubicBezTo>
                  <a:pt x="382188" y="4926421"/>
                  <a:pt x="382485" y="4926683"/>
                  <a:pt x="382782" y="4926954"/>
                </a:cubicBezTo>
                <a:cubicBezTo>
                  <a:pt x="382851" y="4926740"/>
                  <a:pt x="382918" y="4926536"/>
                  <a:pt x="382992" y="4926322"/>
                </a:cubicBezTo>
                <a:cubicBezTo>
                  <a:pt x="382688" y="4926062"/>
                  <a:pt x="382393" y="4925810"/>
                  <a:pt x="382090" y="4925550"/>
                </a:cubicBezTo>
                <a:close/>
                <a:moveTo>
                  <a:pt x="358513" y="4922431"/>
                </a:moveTo>
                <a:cubicBezTo>
                  <a:pt x="357755" y="4923676"/>
                  <a:pt x="357596" y="4924876"/>
                  <a:pt x="357618" y="4926029"/>
                </a:cubicBezTo>
                <a:lnTo>
                  <a:pt x="357792" y="4929292"/>
                </a:lnTo>
                <a:lnTo>
                  <a:pt x="357782" y="4929327"/>
                </a:lnTo>
                <a:lnTo>
                  <a:pt x="357682" y="4929557"/>
                </a:lnTo>
                <a:lnTo>
                  <a:pt x="357795" y="4929342"/>
                </a:lnTo>
                <a:lnTo>
                  <a:pt x="357792" y="4929292"/>
                </a:lnTo>
                <a:lnTo>
                  <a:pt x="358650" y="4926232"/>
                </a:lnTo>
                <a:cubicBezTo>
                  <a:pt x="358790" y="4925116"/>
                  <a:pt x="358764" y="4923881"/>
                  <a:pt x="358513" y="4922431"/>
                </a:cubicBezTo>
                <a:close/>
                <a:moveTo>
                  <a:pt x="365779" y="4918809"/>
                </a:moveTo>
                <a:cubicBezTo>
                  <a:pt x="365661" y="4919035"/>
                  <a:pt x="365451" y="4919263"/>
                  <a:pt x="365442" y="4919491"/>
                </a:cubicBezTo>
                <a:cubicBezTo>
                  <a:pt x="365385" y="4921303"/>
                  <a:pt x="365362" y="4923107"/>
                  <a:pt x="365320" y="4925464"/>
                </a:cubicBezTo>
                <a:cubicBezTo>
                  <a:pt x="366452" y="4924590"/>
                  <a:pt x="367028" y="4923565"/>
                  <a:pt x="367090" y="4922440"/>
                </a:cubicBezTo>
                <a:cubicBezTo>
                  <a:pt x="367154" y="4921315"/>
                  <a:pt x="366702" y="4920089"/>
                  <a:pt x="365779" y="4918809"/>
                </a:cubicBezTo>
                <a:close/>
                <a:moveTo>
                  <a:pt x="437917" y="4917318"/>
                </a:moveTo>
                <a:cubicBezTo>
                  <a:pt x="437834" y="4917553"/>
                  <a:pt x="437746" y="4917792"/>
                  <a:pt x="437656" y="4918019"/>
                </a:cubicBezTo>
                <a:cubicBezTo>
                  <a:pt x="437766" y="4918135"/>
                  <a:pt x="437883" y="4918249"/>
                  <a:pt x="437992" y="4918366"/>
                </a:cubicBezTo>
                <a:cubicBezTo>
                  <a:pt x="438082" y="4918138"/>
                  <a:pt x="438195" y="4917914"/>
                  <a:pt x="438237" y="4917658"/>
                </a:cubicBezTo>
                <a:cubicBezTo>
                  <a:pt x="438250" y="4917591"/>
                  <a:pt x="438033" y="4917434"/>
                  <a:pt x="437917" y="4917318"/>
                </a:cubicBezTo>
                <a:close/>
                <a:moveTo>
                  <a:pt x="463626" y="4916609"/>
                </a:moveTo>
                <a:lnTo>
                  <a:pt x="462671" y="4918231"/>
                </a:lnTo>
                <a:lnTo>
                  <a:pt x="462629" y="4918264"/>
                </a:lnTo>
                <a:lnTo>
                  <a:pt x="462603" y="4918327"/>
                </a:lnTo>
                <a:lnTo>
                  <a:pt x="460888" y="4920380"/>
                </a:lnTo>
                <a:cubicBezTo>
                  <a:pt x="461047" y="4920636"/>
                  <a:pt x="461213" y="4920899"/>
                  <a:pt x="461371" y="4921163"/>
                </a:cubicBezTo>
                <a:lnTo>
                  <a:pt x="462603" y="4918327"/>
                </a:lnTo>
                <a:lnTo>
                  <a:pt x="462642" y="4918279"/>
                </a:lnTo>
                <a:lnTo>
                  <a:pt x="462671" y="4918231"/>
                </a:lnTo>
                <a:lnTo>
                  <a:pt x="463900" y="4917253"/>
                </a:lnTo>
                <a:cubicBezTo>
                  <a:pt x="463807" y="4917039"/>
                  <a:pt x="463715" y="4916824"/>
                  <a:pt x="463626" y="4916609"/>
                </a:cubicBezTo>
                <a:close/>
                <a:moveTo>
                  <a:pt x="328864" y="4914018"/>
                </a:moveTo>
                <a:cubicBezTo>
                  <a:pt x="328809" y="4914230"/>
                  <a:pt x="328681" y="4914495"/>
                  <a:pt x="328713" y="4914646"/>
                </a:cubicBezTo>
                <a:cubicBezTo>
                  <a:pt x="328760" y="4914861"/>
                  <a:pt x="328924" y="4915004"/>
                  <a:pt x="329045" y="4915174"/>
                </a:cubicBezTo>
                <a:cubicBezTo>
                  <a:pt x="329100" y="4914953"/>
                  <a:pt x="329222" y="4914699"/>
                  <a:pt x="329188" y="4914536"/>
                </a:cubicBezTo>
                <a:cubicBezTo>
                  <a:pt x="329146" y="4914321"/>
                  <a:pt x="328978" y="4914190"/>
                  <a:pt x="328864" y="4914018"/>
                </a:cubicBezTo>
                <a:close/>
                <a:moveTo>
                  <a:pt x="452763" y="4909778"/>
                </a:moveTo>
                <a:cubicBezTo>
                  <a:pt x="452725" y="4909899"/>
                  <a:pt x="452698" y="4910018"/>
                  <a:pt x="452671" y="4910147"/>
                </a:cubicBezTo>
                <a:cubicBezTo>
                  <a:pt x="452732" y="4910208"/>
                  <a:pt x="452792" y="4910335"/>
                  <a:pt x="452848" y="4910322"/>
                </a:cubicBezTo>
                <a:cubicBezTo>
                  <a:pt x="452915" y="4910308"/>
                  <a:pt x="452976" y="4910180"/>
                  <a:pt x="453046" y="4910099"/>
                </a:cubicBezTo>
                <a:cubicBezTo>
                  <a:pt x="452956" y="4909987"/>
                  <a:pt x="452857" y="4909887"/>
                  <a:pt x="452763" y="4909778"/>
                </a:cubicBezTo>
                <a:close/>
                <a:moveTo>
                  <a:pt x="1007547" y="4909515"/>
                </a:moveTo>
                <a:cubicBezTo>
                  <a:pt x="1001131" y="4918408"/>
                  <a:pt x="1006742" y="4927352"/>
                  <a:pt x="1008654" y="4935616"/>
                </a:cubicBezTo>
                <a:cubicBezTo>
                  <a:pt x="1005854" y="4938190"/>
                  <a:pt x="1003610" y="4940238"/>
                  <a:pt x="1000119" y="4943468"/>
                </a:cubicBezTo>
                <a:lnTo>
                  <a:pt x="1009220" y="4966368"/>
                </a:lnTo>
                <a:lnTo>
                  <a:pt x="1009204" y="4966460"/>
                </a:lnTo>
                <a:lnTo>
                  <a:pt x="1009616" y="4967327"/>
                </a:lnTo>
                <a:lnTo>
                  <a:pt x="1009248" y="4966436"/>
                </a:lnTo>
                <a:lnTo>
                  <a:pt x="1009220" y="4966368"/>
                </a:lnTo>
                <a:lnTo>
                  <a:pt x="1010278" y="4960097"/>
                </a:lnTo>
                <a:cubicBezTo>
                  <a:pt x="1015010" y="4944872"/>
                  <a:pt x="1014110" y="4926279"/>
                  <a:pt x="1007547" y="4909515"/>
                </a:cubicBezTo>
                <a:close/>
                <a:moveTo>
                  <a:pt x="334201" y="4908356"/>
                </a:moveTo>
                <a:cubicBezTo>
                  <a:pt x="334039" y="4908442"/>
                  <a:pt x="333884" y="4908534"/>
                  <a:pt x="333723" y="4908618"/>
                </a:cubicBezTo>
                <a:cubicBezTo>
                  <a:pt x="333852" y="4909248"/>
                  <a:pt x="333983" y="4909877"/>
                  <a:pt x="334112" y="4910506"/>
                </a:cubicBezTo>
                <a:cubicBezTo>
                  <a:pt x="334270" y="4910376"/>
                  <a:pt x="334575" y="4910182"/>
                  <a:pt x="334567" y="4910137"/>
                </a:cubicBezTo>
                <a:cubicBezTo>
                  <a:pt x="334472" y="4909538"/>
                  <a:pt x="334329" y="4908949"/>
                  <a:pt x="334201" y="4908356"/>
                </a:cubicBezTo>
                <a:close/>
                <a:moveTo>
                  <a:pt x="445725" y="4907862"/>
                </a:moveTo>
                <a:cubicBezTo>
                  <a:pt x="443696" y="4907212"/>
                  <a:pt x="442972" y="4910995"/>
                  <a:pt x="441571" y="4912763"/>
                </a:cubicBezTo>
                <a:cubicBezTo>
                  <a:pt x="441037" y="4913430"/>
                  <a:pt x="441002" y="4915202"/>
                  <a:pt x="440740" y="4916478"/>
                </a:cubicBezTo>
                <a:cubicBezTo>
                  <a:pt x="440911" y="4916570"/>
                  <a:pt x="441079" y="4916673"/>
                  <a:pt x="441252" y="4916764"/>
                </a:cubicBezTo>
                <a:lnTo>
                  <a:pt x="442385" y="4915428"/>
                </a:lnTo>
                <a:lnTo>
                  <a:pt x="442394" y="4915473"/>
                </a:lnTo>
                <a:lnTo>
                  <a:pt x="442167" y="4919877"/>
                </a:lnTo>
                <a:cubicBezTo>
                  <a:pt x="442545" y="4918721"/>
                  <a:pt x="442733" y="4918143"/>
                  <a:pt x="442761" y="4917587"/>
                </a:cubicBezTo>
                <a:lnTo>
                  <a:pt x="442394" y="4915473"/>
                </a:lnTo>
                <a:lnTo>
                  <a:pt x="442398" y="4915416"/>
                </a:lnTo>
                <a:lnTo>
                  <a:pt x="442385" y="4915428"/>
                </a:lnTo>
                <a:cubicBezTo>
                  <a:pt x="443511" y="4912877"/>
                  <a:pt x="444640" y="4910328"/>
                  <a:pt x="445725" y="4907862"/>
                </a:cubicBezTo>
                <a:close/>
                <a:moveTo>
                  <a:pt x="342749" y="4907849"/>
                </a:moveTo>
                <a:cubicBezTo>
                  <a:pt x="341850" y="4907293"/>
                  <a:pt x="341037" y="4906549"/>
                  <a:pt x="340381" y="4908706"/>
                </a:cubicBezTo>
                <a:cubicBezTo>
                  <a:pt x="339946" y="4910146"/>
                  <a:pt x="338177" y="4907069"/>
                  <a:pt x="338282" y="4910285"/>
                </a:cubicBezTo>
                <a:cubicBezTo>
                  <a:pt x="338828" y="4911931"/>
                  <a:pt x="339151" y="4913683"/>
                  <a:pt x="339540" y="4915393"/>
                </a:cubicBezTo>
                <a:cubicBezTo>
                  <a:pt x="339860" y="4916787"/>
                  <a:pt x="340262" y="4918135"/>
                  <a:pt x="340745" y="4919956"/>
                </a:cubicBezTo>
                <a:cubicBezTo>
                  <a:pt x="341820" y="4917966"/>
                  <a:pt x="342428" y="4916024"/>
                  <a:pt x="342713" y="4914040"/>
                </a:cubicBezTo>
                <a:cubicBezTo>
                  <a:pt x="342999" y="4912054"/>
                  <a:pt x="342962" y="4910023"/>
                  <a:pt x="342749" y="4907849"/>
                </a:cubicBezTo>
                <a:close/>
                <a:moveTo>
                  <a:pt x="427192" y="4907063"/>
                </a:moveTo>
                <a:cubicBezTo>
                  <a:pt x="426936" y="4908017"/>
                  <a:pt x="426676" y="4908963"/>
                  <a:pt x="426253" y="4910503"/>
                </a:cubicBezTo>
                <a:cubicBezTo>
                  <a:pt x="427367" y="4910208"/>
                  <a:pt x="428021" y="4909847"/>
                  <a:pt x="428051" y="4908827"/>
                </a:cubicBezTo>
                <a:cubicBezTo>
                  <a:pt x="428060" y="4908488"/>
                  <a:pt x="428003" y="4908074"/>
                  <a:pt x="427865" y="4907567"/>
                </a:cubicBezTo>
                <a:cubicBezTo>
                  <a:pt x="427814" y="4907372"/>
                  <a:pt x="427571" y="4907334"/>
                  <a:pt x="427192" y="4907063"/>
                </a:cubicBezTo>
                <a:close/>
                <a:moveTo>
                  <a:pt x="433574" y="4900302"/>
                </a:moveTo>
                <a:lnTo>
                  <a:pt x="433464" y="4900525"/>
                </a:lnTo>
                <a:lnTo>
                  <a:pt x="433456" y="4900561"/>
                </a:lnTo>
                <a:lnTo>
                  <a:pt x="432697" y="4902493"/>
                </a:lnTo>
                <a:cubicBezTo>
                  <a:pt x="432846" y="4902590"/>
                  <a:pt x="432996" y="4902687"/>
                  <a:pt x="433144" y="4902784"/>
                </a:cubicBezTo>
                <a:lnTo>
                  <a:pt x="433456" y="4900561"/>
                </a:lnTo>
                <a:lnTo>
                  <a:pt x="433468" y="4900534"/>
                </a:lnTo>
                <a:close/>
                <a:moveTo>
                  <a:pt x="1020455" y="4899947"/>
                </a:moveTo>
                <a:cubicBezTo>
                  <a:pt x="1020266" y="4899961"/>
                  <a:pt x="1020119" y="4900564"/>
                  <a:pt x="1019970" y="4900898"/>
                </a:cubicBezTo>
                <a:cubicBezTo>
                  <a:pt x="1020377" y="4901251"/>
                  <a:pt x="1020763" y="4901635"/>
                  <a:pt x="1021173" y="4901986"/>
                </a:cubicBezTo>
                <a:cubicBezTo>
                  <a:pt x="1021164" y="4901543"/>
                  <a:pt x="1021156" y="4901098"/>
                  <a:pt x="1021168" y="4900659"/>
                </a:cubicBezTo>
                <a:cubicBezTo>
                  <a:pt x="1020920" y="4900383"/>
                  <a:pt x="1020682" y="4899942"/>
                  <a:pt x="1020455" y="4899947"/>
                </a:cubicBezTo>
                <a:close/>
                <a:moveTo>
                  <a:pt x="443421" y="4899645"/>
                </a:moveTo>
                <a:cubicBezTo>
                  <a:pt x="443000" y="4900258"/>
                  <a:pt x="442566" y="4900841"/>
                  <a:pt x="442164" y="4901500"/>
                </a:cubicBezTo>
                <a:cubicBezTo>
                  <a:pt x="441699" y="4902246"/>
                  <a:pt x="441272" y="4903052"/>
                  <a:pt x="440504" y="4904407"/>
                </a:cubicBezTo>
                <a:cubicBezTo>
                  <a:pt x="440674" y="4905310"/>
                  <a:pt x="441095" y="4906512"/>
                  <a:pt x="442160" y="4905155"/>
                </a:cubicBezTo>
                <a:cubicBezTo>
                  <a:pt x="442747" y="4904406"/>
                  <a:pt x="443347" y="4903439"/>
                  <a:pt x="443637" y="4902363"/>
                </a:cubicBezTo>
                <a:cubicBezTo>
                  <a:pt x="443835" y="4901640"/>
                  <a:pt x="443512" y="4900565"/>
                  <a:pt x="443421" y="4899645"/>
                </a:cubicBezTo>
                <a:close/>
                <a:moveTo>
                  <a:pt x="318652" y="4899423"/>
                </a:moveTo>
                <a:cubicBezTo>
                  <a:pt x="318601" y="4899537"/>
                  <a:pt x="318557" y="4899653"/>
                  <a:pt x="318506" y="4899768"/>
                </a:cubicBezTo>
                <a:cubicBezTo>
                  <a:pt x="318636" y="4899833"/>
                  <a:pt x="318760" y="4899887"/>
                  <a:pt x="318890" y="4899952"/>
                </a:cubicBezTo>
                <a:cubicBezTo>
                  <a:pt x="318893" y="4899819"/>
                  <a:pt x="318928" y="4899632"/>
                  <a:pt x="318890" y="4899557"/>
                </a:cubicBezTo>
                <a:cubicBezTo>
                  <a:pt x="318843" y="4899464"/>
                  <a:pt x="318729" y="4899462"/>
                  <a:pt x="318652" y="4899423"/>
                </a:cubicBezTo>
                <a:close/>
                <a:moveTo>
                  <a:pt x="325984" y="4898245"/>
                </a:moveTo>
                <a:cubicBezTo>
                  <a:pt x="326172" y="4899206"/>
                  <a:pt x="325975" y="4900337"/>
                  <a:pt x="325975" y="4901279"/>
                </a:cubicBezTo>
                <a:cubicBezTo>
                  <a:pt x="325975" y="4902222"/>
                  <a:pt x="326173" y="4902977"/>
                  <a:pt x="327149" y="4903186"/>
                </a:cubicBezTo>
                <a:cubicBezTo>
                  <a:pt x="328299" y="4903428"/>
                  <a:pt x="328896" y="4901915"/>
                  <a:pt x="328857" y="4900227"/>
                </a:cubicBezTo>
                <a:cubicBezTo>
                  <a:pt x="328787" y="4897531"/>
                  <a:pt x="327592" y="4897770"/>
                  <a:pt x="325984" y="4898245"/>
                </a:cubicBezTo>
                <a:close/>
                <a:moveTo>
                  <a:pt x="435766" y="4897657"/>
                </a:moveTo>
                <a:cubicBezTo>
                  <a:pt x="435474" y="4897922"/>
                  <a:pt x="435400" y="4898909"/>
                  <a:pt x="435234" y="4899579"/>
                </a:cubicBezTo>
                <a:cubicBezTo>
                  <a:pt x="435689" y="4899773"/>
                  <a:pt x="436136" y="4899963"/>
                  <a:pt x="436736" y="4900220"/>
                </a:cubicBezTo>
                <a:cubicBezTo>
                  <a:pt x="435582" y="4902401"/>
                  <a:pt x="434985" y="4904752"/>
                  <a:pt x="435402" y="4907397"/>
                </a:cubicBezTo>
                <a:cubicBezTo>
                  <a:pt x="435675" y="4907634"/>
                  <a:pt x="435848" y="4907944"/>
                  <a:pt x="435995" y="4907901"/>
                </a:cubicBezTo>
                <a:lnTo>
                  <a:pt x="438996" y="4906784"/>
                </a:lnTo>
                <a:lnTo>
                  <a:pt x="438996" y="4906792"/>
                </a:lnTo>
                <a:lnTo>
                  <a:pt x="439128" y="4906959"/>
                </a:lnTo>
                <a:lnTo>
                  <a:pt x="439006" y="4906779"/>
                </a:lnTo>
                <a:lnTo>
                  <a:pt x="438996" y="4906784"/>
                </a:lnTo>
                <a:lnTo>
                  <a:pt x="439035" y="4904219"/>
                </a:lnTo>
                <a:cubicBezTo>
                  <a:pt x="438622" y="4901950"/>
                  <a:pt x="437118" y="4900399"/>
                  <a:pt x="436964" y="4897934"/>
                </a:cubicBezTo>
                <a:cubicBezTo>
                  <a:pt x="436952" y="4897722"/>
                  <a:pt x="436071" y="4897379"/>
                  <a:pt x="435766" y="4897657"/>
                </a:cubicBezTo>
                <a:close/>
                <a:moveTo>
                  <a:pt x="441142" y="4894839"/>
                </a:moveTo>
                <a:cubicBezTo>
                  <a:pt x="441001" y="4895540"/>
                  <a:pt x="440855" y="4896262"/>
                  <a:pt x="440703" y="4896967"/>
                </a:cubicBezTo>
                <a:cubicBezTo>
                  <a:pt x="440971" y="4896367"/>
                  <a:pt x="441243" y="4895767"/>
                  <a:pt x="441512" y="4895168"/>
                </a:cubicBezTo>
                <a:cubicBezTo>
                  <a:pt x="441390" y="4895055"/>
                  <a:pt x="441262" y="4894944"/>
                  <a:pt x="441142" y="4894839"/>
                </a:cubicBezTo>
                <a:close/>
                <a:moveTo>
                  <a:pt x="330539" y="4893792"/>
                </a:moveTo>
                <a:cubicBezTo>
                  <a:pt x="331445" y="4897961"/>
                  <a:pt x="334047" y="4898501"/>
                  <a:pt x="336035" y="4901799"/>
                </a:cubicBezTo>
                <a:cubicBezTo>
                  <a:pt x="336396" y="4899605"/>
                  <a:pt x="336583" y="4898441"/>
                  <a:pt x="336802" y="4897110"/>
                </a:cubicBezTo>
                <a:cubicBezTo>
                  <a:pt x="335552" y="4897031"/>
                  <a:pt x="334413" y="4897331"/>
                  <a:pt x="334298" y="4896887"/>
                </a:cubicBezTo>
                <a:cubicBezTo>
                  <a:pt x="333572" y="4893967"/>
                  <a:pt x="331763" y="4894892"/>
                  <a:pt x="330539" y="4893792"/>
                </a:cubicBezTo>
                <a:close/>
                <a:moveTo>
                  <a:pt x="323312" y="4891986"/>
                </a:moveTo>
                <a:cubicBezTo>
                  <a:pt x="322602" y="4894656"/>
                  <a:pt x="322247" y="4895993"/>
                  <a:pt x="322287" y="4896895"/>
                </a:cubicBezTo>
                <a:cubicBezTo>
                  <a:pt x="322327" y="4897795"/>
                  <a:pt x="322763" y="4898266"/>
                  <a:pt x="323633" y="4899203"/>
                </a:cubicBezTo>
                <a:cubicBezTo>
                  <a:pt x="323759" y="4896603"/>
                  <a:pt x="323871" y="4894306"/>
                  <a:pt x="323985" y="4892011"/>
                </a:cubicBezTo>
                <a:cubicBezTo>
                  <a:pt x="323761" y="4892006"/>
                  <a:pt x="323537" y="4891991"/>
                  <a:pt x="323312" y="4891986"/>
                </a:cubicBezTo>
                <a:close/>
                <a:moveTo>
                  <a:pt x="474261" y="4889704"/>
                </a:moveTo>
                <a:cubicBezTo>
                  <a:pt x="474565" y="4891791"/>
                  <a:pt x="474801" y="4893403"/>
                  <a:pt x="475124" y="4895627"/>
                </a:cubicBezTo>
                <a:cubicBezTo>
                  <a:pt x="476109" y="4893383"/>
                  <a:pt x="476604" y="4892260"/>
                  <a:pt x="476495" y="4891520"/>
                </a:cubicBezTo>
                <a:cubicBezTo>
                  <a:pt x="476387" y="4890780"/>
                  <a:pt x="475678" y="4890421"/>
                  <a:pt x="474261" y="4889704"/>
                </a:cubicBezTo>
                <a:close/>
                <a:moveTo>
                  <a:pt x="472332" y="4889264"/>
                </a:moveTo>
                <a:cubicBezTo>
                  <a:pt x="472267" y="4889354"/>
                  <a:pt x="472209" y="4889433"/>
                  <a:pt x="472146" y="4889524"/>
                </a:cubicBezTo>
                <a:cubicBezTo>
                  <a:pt x="472241" y="4889680"/>
                  <a:pt x="472326" y="4889849"/>
                  <a:pt x="472433" y="4889985"/>
                </a:cubicBezTo>
                <a:cubicBezTo>
                  <a:pt x="472444" y="4890001"/>
                  <a:pt x="472549" y="4889826"/>
                  <a:pt x="472606" y="4889738"/>
                </a:cubicBezTo>
                <a:cubicBezTo>
                  <a:pt x="472517" y="4889578"/>
                  <a:pt x="472426" y="4889421"/>
                  <a:pt x="472332" y="4889264"/>
                </a:cubicBezTo>
                <a:close/>
                <a:moveTo>
                  <a:pt x="459381" y="4888868"/>
                </a:moveTo>
                <a:cubicBezTo>
                  <a:pt x="459194" y="4889109"/>
                  <a:pt x="459008" y="4889350"/>
                  <a:pt x="458761" y="4889652"/>
                </a:cubicBezTo>
                <a:cubicBezTo>
                  <a:pt x="458955" y="4890097"/>
                  <a:pt x="459095" y="4890422"/>
                  <a:pt x="459236" y="4890748"/>
                </a:cubicBezTo>
                <a:cubicBezTo>
                  <a:pt x="459398" y="4890475"/>
                  <a:pt x="459674" y="4890214"/>
                  <a:pt x="459681" y="4889949"/>
                </a:cubicBezTo>
                <a:cubicBezTo>
                  <a:pt x="459693" y="4889587"/>
                  <a:pt x="459488" y="4889229"/>
                  <a:pt x="459381" y="4888868"/>
                </a:cubicBezTo>
                <a:close/>
                <a:moveTo>
                  <a:pt x="1027333" y="4885944"/>
                </a:moveTo>
                <a:cubicBezTo>
                  <a:pt x="1027075" y="4886073"/>
                  <a:pt x="1026682" y="4886066"/>
                  <a:pt x="1026600" y="4886347"/>
                </a:cubicBezTo>
                <a:cubicBezTo>
                  <a:pt x="1026516" y="4886664"/>
                  <a:pt x="1026699" y="4887227"/>
                  <a:pt x="1026749" y="4887683"/>
                </a:cubicBezTo>
                <a:cubicBezTo>
                  <a:pt x="1027118" y="4887449"/>
                  <a:pt x="1027508" y="4887219"/>
                  <a:pt x="1027878" y="4886982"/>
                </a:cubicBezTo>
                <a:cubicBezTo>
                  <a:pt x="1027695" y="4886658"/>
                  <a:pt x="1027514" y="4886300"/>
                  <a:pt x="1027333" y="4885944"/>
                </a:cubicBezTo>
                <a:close/>
                <a:moveTo>
                  <a:pt x="478862" y="4885548"/>
                </a:moveTo>
                <a:cubicBezTo>
                  <a:pt x="478773" y="4885569"/>
                  <a:pt x="478687" y="4885589"/>
                  <a:pt x="478602" y="4885609"/>
                </a:cubicBezTo>
                <a:cubicBezTo>
                  <a:pt x="478581" y="4885726"/>
                  <a:pt x="478517" y="4885901"/>
                  <a:pt x="478543" y="4885944"/>
                </a:cubicBezTo>
                <a:cubicBezTo>
                  <a:pt x="478588" y="4886037"/>
                  <a:pt x="478687" y="4886060"/>
                  <a:pt x="478764" y="4886108"/>
                </a:cubicBezTo>
                <a:cubicBezTo>
                  <a:pt x="478799" y="4885922"/>
                  <a:pt x="478828" y="4885735"/>
                  <a:pt x="478862" y="4885548"/>
                </a:cubicBezTo>
                <a:close/>
                <a:moveTo>
                  <a:pt x="446668" y="4885110"/>
                </a:moveTo>
                <a:cubicBezTo>
                  <a:pt x="446426" y="4886607"/>
                  <a:pt x="446189" y="4888104"/>
                  <a:pt x="445947" y="4889601"/>
                </a:cubicBezTo>
                <a:cubicBezTo>
                  <a:pt x="446164" y="4889673"/>
                  <a:pt x="446375" y="4889756"/>
                  <a:pt x="446591" y="4889828"/>
                </a:cubicBezTo>
                <a:cubicBezTo>
                  <a:pt x="446804" y="4888330"/>
                  <a:pt x="447018" y="4886829"/>
                  <a:pt x="447231" y="4885319"/>
                </a:cubicBezTo>
                <a:cubicBezTo>
                  <a:pt x="447044" y="4885249"/>
                  <a:pt x="446857" y="4885180"/>
                  <a:pt x="446668" y="4885110"/>
                </a:cubicBezTo>
                <a:close/>
                <a:moveTo>
                  <a:pt x="569918" y="4877723"/>
                </a:moveTo>
                <a:cubicBezTo>
                  <a:pt x="569707" y="4878863"/>
                  <a:pt x="569372" y="4880046"/>
                  <a:pt x="569335" y="4881133"/>
                </a:cubicBezTo>
                <a:cubicBezTo>
                  <a:pt x="569297" y="4882221"/>
                  <a:pt x="569556" y="4883213"/>
                  <a:pt x="570524" y="4883978"/>
                </a:cubicBezTo>
                <a:cubicBezTo>
                  <a:pt x="570849" y="4883186"/>
                  <a:pt x="571087" y="4882538"/>
                  <a:pt x="571231" y="4881978"/>
                </a:cubicBezTo>
                <a:cubicBezTo>
                  <a:pt x="571668" y="4880295"/>
                  <a:pt x="571280" y="4879400"/>
                  <a:pt x="569918" y="4877723"/>
                </a:cubicBezTo>
                <a:close/>
                <a:moveTo>
                  <a:pt x="454817" y="4877054"/>
                </a:moveTo>
                <a:cubicBezTo>
                  <a:pt x="454081" y="4878199"/>
                  <a:pt x="453922" y="4878947"/>
                  <a:pt x="454054" y="4879492"/>
                </a:cubicBezTo>
                <a:cubicBezTo>
                  <a:pt x="454184" y="4880035"/>
                  <a:pt x="454602" y="4880374"/>
                  <a:pt x="455021" y="4880701"/>
                </a:cubicBezTo>
                <a:cubicBezTo>
                  <a:pt x="455111" y="4880774"/>
                  <a:pt x="455311" y="4880464"/>
                  <a:pt x="455616" y="4880197"/>
                </a:cubicBezTo>
                <a:cubicBezTo>
                  <a:pt x="455398" y="4879332"/>
                  <a:pt x="455172" y="4878461"/>
                  <a:pt x="454817" y="4877054"/>
                </a:cubicBezTo>
                <a:close/>
                <a:moveTo>
                  <a:pt x="269955" y="4859955"/>
                </a:moveTo>
                <a:cubicBezTo>
                  <a:pt x="269426" y="4860220"/>
                  <a:pt x="268891" y="4860485"/>
                  <a:pt x="268362" y="4860740"/>
                </a:cubicBezTo>
                <a:cubicBezTo>
                  <a:pt x="268392" y="4860949"/>
                  <a:pt x="268423" y="4861159"/>
                  <a:pt x="268457" y="4861358"/>
                </a:cubicBezTo>
                <a:cubicBezTo>
                  <a:pt x="268994" y="4861121"/>
                  <a:pt x="269524" y="4860885"/>
                  <a:pt x="270061" y="4860647"/>
                </a:cubicBezTo>
                <a:cubicBezTo>
                  <a:pt x="270023" y="4860422"/>
                  <a:pt x="269994" y="4860183"/>
                  <a:pt x="269955" y="4859955"/>
                </a:cubicBezTo>
                <a:close/>
                <a:moveTo>
                  <a:pt x="264061" y="4855705"/>
                </a:moveTo>
                <a:cubicBezTo>
                  <a:pt x="263930" y="4855726"/>
                  <a:pt x="263807" y="4855783"/>
                  <a:pt x="263679" y="4855832"/>
                </a:cubicBezTo>
                <a:cubicBezTo>
                  <a:pt x="263769" y="4855981"/>
                  <a:pt x="263846" y="4856142"/>
                  <a:pt x="263946" y="4856269"/>
                </a:cubicBezTo>
                <a:cubicBezTo>
                  <a:pt x="263958" y="4856285"/>
                  <a:pt x="264086" y="4856133"/>
                  <a:pt x="264109" y="4856033"/>
                </a:cubicBezTo>
                <a:cubicBezTo>
                  <a:pt x="264133" y="4855935"/>
                  <a:pt x="264078" y="4855702"/>
                  <a:pt x="264061" y="4855705"/>
                </a:cubicBezTo>
                <a:close/>
                <a:moveTo>
                  <a:pt x="239286" y="4849754"/>
                </a:moveTo>
                <a:cubicBezTo>
                  <a:pt x="239164" y="4849820"/>
                  <a:pt x="239037" y="4849898"/>
                  <a:pt x="238915" y="4849964"/>
                </a:cubicBezTo>
                <a:cubicBezTo>
                  <a:pt x="238988" y="4850605"/>
                  <a:pt x="239055" y="4851240"/>
                  <a:pt x="239129" y="4851874"/>
                </a:cubicBezTo>
                <a:cubicBezTo>
                  <a:pt x="239223" y="4851842"/>
                  <a:pt x="239318" y="4851809"/>
                  <a:pt x="239414" y="4851779"/>
                </a:cubicBezTo>
                <a:cubicBezTo>
                  <a:pt x="239368" y="4851112"/>
                  <a:pt x="239328" y="4850433"/>
                  <a:pt x="239286" y="4849754"/>
                </a:cubicBezTo>
                <a:close/>
                <a:moveTo>
                  <a:pt x="598727" y="4849522"/>
                </a:moveTo>
                <a:cubicBezTo>
                  <a:pt x="598518" y="4849628"/>
                  <a:pt x="598316" y="4849715"/>
                  <a:pt x="598108" y="4849822"/>
                </a:cubicBezTo>
                <a:cubicBezTo>
                  <a:pt x="598170" y="4851059"/>
                  <a:pt x="598237" y="4852307"/>
                  <a:pt x="598292" y="4853553"/>
                </a:cubicBezTo>
                <a:cubicBezTo>
                  <a:pt x="598493" y="4853457"/>
                  <a:pt x="598700" y="4853349"/>
                  <a:pt x="598903" y="4853264"/>
                </a:cubicBezTo>
                <a:cubicBezTo>
                  <a:pt x="598845" y="4852006"/>
                  <a:pt x="598788" y="4850758"/>
                  <a:pt x="598727" y="4849522"/>
                </a:cubicBezTo>
                <a:close/>
                <a:moveTo>
                  <a:pt x="1026399" y="4848019"/>
                </a:moveTo>
                <a:cubicBezTo>
                  <a:pt x="1025164" y="4848179"/>
                  <a:pt x="1023765" y="4847781"/>
                  <a:pt x="1022771" y="4848621"/>
                </a:cubicBezTo>
                <a:cubicBezTo>
                  <a:pt x="1021730" y="4849516"/>
                  <a:pt x="1021102" y="4851581"/>
                  <a:pt x="1020280" y="4853151"/>
                </a:cubicBezTo>
                <a:cubicBezTo>
                  <a:pt x="1020606" y="4853788"/>
                  <a:pt x="1020930" y="4854426"/>
                  <a:pt x="1021259" y="4855029"/>
                </a:cubicBezTo>
                <a:cubicBezTo>
                  <a:pt x="1023149" y="4853559"/>
                  <a:pt x="1025038" y="4852123"/>
                  <a:pt x="1026948" y="4850656"/>
                </a:cubicBezTo>
                <a:cubicBezTo>
                  <a:pt x="1026764" y="4849787"/>
                  <a:pt x="1026583" y="4848885"/>
                  <a:pt x="1026399" y="4848019"/>
                </a:cubicBezTo>
                <a:close/>
                <a:moveTo>
                  <a:pt x="603364" y="4844675"/>
                </a:moveTo>
                <a:cubicBezTo>
                  <a:pt x="603159" y="4845578"/>
                  <a:pt x="602947" y="4846490"/>
                  <a:pt x="602741" y="4847392"/>
                </a:cubicBezTo>
                <a:cubicBezTo>
                  <a:pt x="602888" y="4847495"/>
                  <a:pt x="603044" y="4847589"/>
                  <a:pt x="603190" y="4847693"/>
                </a:cubicBezTo>
                <a:cubicBezTo>
                  <a:pt x="603464" y="4846885"/>
                  <a:pt x="603744" y="4846067"/>
                  <a:pt x="604030" y="4845261"/>
                </a:cubicBezTo>
                <a:cubicBezTo>
                  <a:pt x="603808" y="4845073"/>
                  <a:pt x="603587" y="4844865"/>
                  <a:pt x="603364" y="4844675"/>
                </a:cubicBezTo>
                <a:close/>
                <a:moveTo>
                  <a:pt x="601702" y="4839465"/>
                </a:moveTo>
                <a:lnTo>
                  <a:pt x="601078" y="4839740"/>
                </a:lnTo>
                <a:lnTo>
                  <a:pt x="601039" y="4840867"/>
                </a:lnTo>
                <a:cubicBezTo>
                  <a:pt x="601246" y="4840707"/>
                  <a:pt x="601556" y="4840643"/>
                  <a:pt x="601653" y="4840361"/>
                </a:cubicBezTo>
                <a:close/>
                <a:moveTo>
                  <a:pt x="234378" y="4837428"/>
                </a:moveTo>
                <a:cubicBezTo>
                  <a:pt x="233343" y="4837761"/>
                  <a:pt x="232524" y="4838026"/>
                  <a:pt x="231694" y="4838284"/>
                </a:cubicBezTo>
                <a:cubicBezTo>
                  <a:pt x="231721" y="4838636"/>
                  <a:pt x="231754" y="4838995"/>
                  <a:pt x="231782" y="4839347"/>
                </a:cubicBezTo>
                <a:cubicBezTo>
                  <a:pt x="233536" y="4840392"/>
                  <a:pt x="233536" y="4840392"/>
                  <a:pt x="234378" y="4837428"/>
                </a:cubicBezTo>
                <a:close/>
                <a:moveTo>
                  <a:pt x="233418" y="4833570"/>
                </a:moveTo>
                <a:lnTo>
                  <a:pt x="233314" y="4833774"/>
                </a:lnTo>
                <a:lnTo>
                  <a:pt x="233219" y="4833993"/>
                </a:lnTo>
                <a:lnTo>
                  <a:pt x="233320" y="4833791"/>
                </a:lnTo>
                <a:close/>
                <a:moveTo>
                  <a:pt x="352021" y="4831119"/>
                </a:moveTo>
                <a:cubicBezTo>
                  <a:pt x="352030" y="4831250"/>
                  <a:pt x="352036" y="4831370"/>
                  <a:pt x="352045" y="4831491"/>
                </a:cubicBezTo>
                <a:cubicBezTo>
                  <a:pt x="352097" y="4831526"/>
                  <a:pt x="352156" y="4831560"/>
                  <a:pt x="352212" y="4831604"/>
                </a:cubicBezTo>
                <a:cubicBezTo>
                  <a:pt x="352238" y="4831484"/>
                  <a:pt x="352261" y="4831366"/>
                  <a:pt x="352287" y="4831255"/>
                </a:cubicBezTo>
                <a:cubicBezTo>
                  <a:pt x="352199" y="4831210"/>
                  <a:pt x="352110" y="4831165"/>
                  <a:pt x="352021" y="4831119"/>
                </a:cubicBezTo>
                <a:close/>
                <a:moveTo>
                  <a:pt x="236993" y="4826600"/>
                </a:moveTo>
                <a:cubicBezTo>
                  <a:pt x="236109" y="4825991"/>
                  <a:pt x="235540" y="4826147"/>
                  <a:pt x="235127" y="4826666"/>
                </a:cubicBezTo>
                <a:lnTo>
                  <a:pt x="234183" y="4828869"/>
                </a:lnTo>
                <a:lnTo>
                  <a:pt x="234160" y="4828877"/>
                </a:lnTo>
                <a:lnTo>
                  <a:pt x="234145" y="4828891"/>
                </a:lnTo>
                <a:lnTo>
                  <a:pt x="232935" y="4828832"/>
                </a:lnTo>
                <a:cubicBezTo>
                  <a:pt x="232490" y="4828811"/>
                  <a:pt x="232000" y="4828788"/>
                  <a:pt x="231416" y="4828758"/>
                </a:cubicBezTo>
                <a:cubicBezTo>
                  <a:pt x="232200" y="4829712"/>
                  <a:pt x="232591" y="4830189"/>
                  <a:pt x="232935" y="4830203"/>
                </a:cubicBezTo>
                <a:lnTo>
                  <a:pt x="234145" y="4828891"/>
                </a:lnTo>
                <a:lnTo>
                  <a:pt x="234172" y="4828893"/>
                </a:lnTo>
                <a:lnTo>
                  <a:pt x="234183" y="4828869"/>
                </a:lnTo>
                <a:lnTo>
                  <a:pt x="235706" y="4828398"/>
                </a:lnTo>
                <a:cubicBezTo>
                  <a:pt x="236134" y="4827918"/>
                  <a:pt x="236521" y="4827219"/>
                  <a:pt x="236993" y="4826600"/>
                </a:cubicBezTo>
                <a:close/>
                <a:moveTo>
                  <a:pt x="225160" y="4826306"/>
                </a:moveTo>
                <a:cubicBezTo>
                  <a:pt x="224961" y="4826426"/>
                  <a:pt x="224762" y="4826557"/>
                  <a:pt x="224564" y="4826687"/>
                </a:cubicBezTo>
                <a:cubicBezTo>
                  <a:pt x="224659" y="4827362"/>
                  <a:pt x="224645" y="4828115"/>
                  <a:pt x="224783" y="4828768"/>
                </a:cubicBezTo>
                <a:cubicBezTo>
                  <a:pt x="224919" y="4829423"/>
                  <a:pt x="225207" y="4829978"/>
                  <a:pt x="225910" y="4830259"/>
                </a:cubicBezTo>
                <a:cubicBezTo>
                  <a:pt x="225658" y="4828941"/>
                  <a:pt x="225412" y="4827622"/>
                  <a:pt x="225160" y="4826306"/>
                </a:cubicBezTo>
                <a:close/>
                <a:moveTo>
                  <a:pt x="240275" y="4824429"/>
                </a:moveTo>
                <a:cubicBezTo>
                  <a:pt x="239709" y="4824560"/>
                  <a:pt x="239137" y="4824692"/>
                  <a:pt x="238572" y="4824823"/>
                </a:cubicBezTo>
                <a:cubicBezTo>
                  <a:pt x="238587" y="4825083"/>
                  <a:pt x="238602" y="4825343"/>
                  <a:pt x="238619" y="4825613"/>
                </a:cubicBezTo>
                <a:cubicBezTo>
                  <a:pt x="239184" y="4825483"/>
                  <a:pt x="239757" y="4825349"/>
                  <a:pt x="240322" y="4825219"/>
                </a:cubicBezTo>
                <a:cubicBezTo>
                  <a:pt x="240305" y="4824959"/>
                  <a:pt x="240291" y="4824698"/>
                  <a:pt x="240275" y="4824429"/>
                </a:cubicBezTo>
                <a:close/>
                <a:moveTo>
                  <a:pt x="988893" y="4823420"/>
                </a:moveTo>
                <a:cubicBezTo>
                  <a:pt x="987851" y="4824894"/>
                  <a:pt x="986890" y="4825572"/>
                  <a:pt x="986750" y="4826622"/>
                </a:cubicBezTo>
                <a:cubicBezTo>
                  <a:pt x="986590" y="4827936"/>
                  <a:pt x="987094" y="4829508"/>
                  <a:pt x="987317" y="4831000"/>
                </a:cubicBezTo>
                <a:cubicBezTo>
                  <a:pt x="988048" y="4830325"/>
                  <a:pt x="989177" y="4829931"/>
                  <a:pt x="989441" y="4828882"/>
                </a:cubicBezTo>
                <a:cubicBezTo>
                  <a:pt x="989732" y="4827739"/>
                  <a:pt x="989197" y="4826022"/>
                  <a:pt x="988893" y="4823420"/>
                </a:cubicBezTo>
                <a:close/>
                <a:moveTo>
                  <a:pt x="238854" y="4821150"/>
                </a:moveTo>
                <a:cubicBezTo>
                  <a:pt x="238765" y="4821369"/>
                  <a:pt x="238681" y="4821596"/>
                  <a:pt x="238598" y="4821821"/>
                </a:cubicBezTo>
                <a:cubicBezTo>
                  <a:pt x="238706" y="4821927"/>
                  <a:pt x="238812" y="4822044"/>
                  <a:pt x="238920" y="4822153"/>
                </a:cubicBezTo>
                <a:cubicBezTo>
                  <a:pt x="239005" y="4821925"/>
                  <a:pt x="239117" y="4821711"/>
                  <a:pt x="239162" y="4821474"/>
                </a:cubicBezTo>
                <a:cubicBezTo>
                  <a:pt x="239173" y="4821406"/>
                  <a:pt x="238965" y="4821256"/>
                  <a:pt x="238854" y="4821150"/>
                </a:cubicBezTo>
                <a:close/>
                <a:moveTo>
                  <a:pt x="223430" y="4820544"/>
                </a:moveTo>
                <a:cubicBezTo>
                  <a:pt x="222898" y="4820752"/>
                  <a:pt x="222371" y="4820968"/>
                  <a:pt x="221840" y="4821195"/>
                </a:cubicBezTo>
                <a:cubicBezTo>
                  <a:pt x="221879" y="4821524"/>
                  <a:pt x="221915" y="4821855"/>
                  <a:pt x="221958" y="4822193"/>
                </a:cubicBezTo>
                <a:cubicBezTo>
                  <a:pt x="222486" y="4821903"/>
                  <a:pt x="223019" y="4821619"/>
                  <a:pt x="223546" y="4821327"/>
                </a:cubicBezTo>
                <a:cubicBezTo>
                  <a:pt x="223508" y="4821063"/>
                  <a:pt x="223470" y="4820807"/>
                  <a:pt x="223430" y="4820544"/>
                </a:cubicBezTo>
                <a:close/>
                <a:moveTo>
                  <a:pt x="247699" y="4819366"/>
                </a:moveTo>
                <a:cubicBezTo>
                  <a:pt x="245539" y="4819001"/>
                  <a:pt x="244579" y="4822972"/>
                  <a:pt x="242603" y="4823288"/>
                </a:cubicBezTo>
                <a:cubicBezTo>
                  <a:pt x="242705" y="4823660"/>
                  <a:pt x="242807" y="4824022"/>
                  <a:pt x="242916" y="4824394"/>
                </a:cubicBezTo>
                <a:cubicBezTo>
                  <a:pt x="244525" y="4823023"/>
                  <a:pt x="246140" y="4821659"/>
                  <a:pt x="247750" y="4820288"/>
                </a:cubicBezTo>
                <a:cubicBezTo>
                  <a:pt x="247731" y="4819982"/>
                  <a:pt x="247718" y="4819675"/>
                  <a:pt x="247699" y="4819366"/>
                </a:cubicBezTo>
                <a:close/>
                <a:moveTo>
                  <a:pt x="251405" y="4813884"/>
                </a:moveTo>
                <a:cubicBezTo>
                  <a:pt x="251028" y="4814387"/>
                  <a:pt x="250645" y="4814880"/>
                  <a:pt x="250269" y="4815381"/>
                </a:cubicBezTo>
                <a:cubicBezTo>
                  <a:pt x="250349" y="4815579"/>
                  <a:pt x="250436" y="4815767"/>
                  <a:pt x="250516" y="4815965"/>
                </a:cubicBezTo>
                <a:cubicBezTo>
                  <a:pt x="250919" y="4815523"/>
                  <a:pt x="251329" y="4815089"/>
                  <a:pt x="251744" y="4814655"/>
                </a:cubicBezTo>
                <a:cubicBezTo>
                  <a:pt x="251633" y="4814398"/>
                  <a:pt x="251520" y="4814140"/>
                  <a:pt x="251405" y="4813884"/>
                </a:cubicBezTo>
                <a:close/>
                <a:moveTo>
                  <a:pt x="247442" y="4813115"/>
                </a:moveTo>
                <a:cubicBezTo>
                  <a:pt x="246461" y="4813587"/>
                  <a:pt x="245474" y="4814051"/>
                  <a:pt x="244494" y="4814521"/>
                </a:cubicBezTo>
                <a:cubicBezTo>
                  <a:pt x="244569" y="4814928"/>
                  <a:pt x="244644" y="4815326"/>
                  <a:pt x="244720" y="4815732"/>
                </a:cubicBezTo>
                <a:cubicBezTo>
                  <a:pt x="245693" y="4815131"/>
                  <a:pt x="246669" y="4814547"/>
                  <a:pt x="247642" y="4813963"/>
                </a:cubicBezTo>
                <a:cubicBezTo>
                  <a:pt x="247573" y="4813678"/>
                  <a:pt x="247510" y="4813391"/>
                  <a:pt x="247442" y="4813115"/>
                </a:cubicBezTo>
                <a:close/>
                <a:moveTo>
                  <a:pt x="205754" y="4807516"/>
                </a:moveTo>
                <a:cubicBezTo>
                  <a:pt x="205477" y="4807579"/>
                  <a:pt x="205198" y="4807643"/>
                  <a:pt x="204921" y="4807708"/>
                </a:cubicBezTo>
                <a:cubicBezTo>
                  <a:pt x="204923" y="4807811"/>
                  <a:pt x="204923" y="4807915"/>
                  <a:pt x="204923" y="4808010"/>
                </a:cubicBezTo>
                <a:cubicBezTo>
                  <a:pt x="205199" y="4807945"/>
                  <a:pt x="205477" y="4807880"/>
                  <a:pt x="205754" y="4807818"/>
                </a:cubicBezTo>
                <a:cubicBezTo>
                  <a:pt x="205754" y="4807714"/>
                  <a:pt x="205754" y="4807609"/>
                  <a:pt x="205754" y="4807516"/>
                </a:cubicBezTo>
                <a:close/>
                <a:moveTo>
                  <a:pt x="258800" y="4806908"/>
                </a:moveTo>
                <a:cubicBezTo>
                  <a:pt x="258634" y="4807191"/>
                  <a:pt x="258526" y="4807376"/>
                  <a:pt x="258416" y="4807561"/>
                </a:cubicBezTo>
                <a:cubicBezTo>
                  <a:pt x="258609" y="4807819"/>
                  <a:pt x="258798" y="4808095"/>
                  <a:pt x="259010" y="4808281"/>
                </a:cubicBezTo>
                <a:cubicBezTo>
                  <a:pt x="259046" y="4808312"/>
                  <a:pt x="259228" y="4807911"/>
                  <a:pt x="259337" y="4807706"/>
                </a:cubicBezTo>
                <a:cubicBezTo>
                  <a:pt x="259160" y="4807446"/>
                  <a:pt x="258978" y="4807178"/>
                  <a:pt x="258800" y="4806908"/>
                </a:cubicBezTo>
                <a:close/>
                <a:moveTo>
                  <a:pt x="175675" y="4806522"/>
                </a:moveTo>
                <a:cubicBezTo>
                  <a:pt x="172542" y="4807426"/>
                  <a:pt x="174928" y="4811914"/>
                  <a:pt x="173606" y="4813954"/>
                </a:cubicBezTo>
                <a:cubicBezTo>
                  <a:pt x="175149" y="4811920"/>
                  <a:pt x="175921" y="4810903"/>
                  <a:pt x="176179" y="4809973"/>
                </a:cubicBezTo>
                <a:cubicBezTo>
                  <a:pt x="176440" y="4809044"/>
                  <a:pt x="176183" y="4808204"/>
                  <a:pt x="175675" y="4806522"/>
                </a:cubicBezTo>
                <a:close/>
                <a:moveTo>
                  <a:pt x="226752" y="4806238"/>
                </a:moveTo>
                <a:cubicBezTo>
                  <a:pt x="226694" y="4806487"/>
                  <a:pt x="226628" y="4806728"/>
                  <a:pt x="226568" y="4806978"/>
                </a:cubicBezTo>
                <a:cubicBezTo>
                  <a:pt x="227144" y="4807382"/>
                  <a:pt x="227717" y="4807776"/>
                  <a:pt x="228297" y="4808169"/>
                </a:cubicBezTo>
                <a:cubicBezTo>
                  <a:pt x="228372" y="4807870"/>
                  <a:pt x="228450" y="4807570"/>
                  <a:pt x="228523" y="4807260"/>
                </a:cubicBezTo>
                <a:cubicBezTo>
                  <a:pt x="227935" y="4806925"/>
                  <a:pt x="227346" y="4806580"/>
                  <a:pt x="226752" y="4806238"/>
                </a:cubicBezTo>
                <a:close/>
                <a:moveTo>
                  <a:pt x="238714" y="4804187"/>
                </a:moveTo>
                <a:lnTo>
                  <a:pt x="238535" y="4806177"/>
                </a:lnTo>
                <a:lnTo>
                  <a:pt x="238525" y="4806200"/>
                </a:lnTo>
                <a:lnTo>
                  <a:pt x="238485" y="4806235"/>
                </a:lnTo>
                <a:lnTo>
                  <a:pt x="237058" y="4806784"/>
                </a:lnTo>
                <a:cubicBezTo>
                  <a:pt x="237105" y="4806990"/>
                  <a:pt x="237145" y="4807197"/>
                  <a:pt x="237191" y="4807394"/>
                </a:cubicBezTo>
                <a:lnTo>
                  <a:pt x="238485" y="4806235"/>
                </a:lnTo>
                <a:lnTo>
                  <a:pt x="238532" y="4806217"/>
                </a:lnTo>
                <a:lnTo>
                  <a:pt x="238535" y="4806177"/>
                </a:lnTo>
                <a:lnTo>
                  <a:pt x="239241" y="4804583"/>
                </a:lnTo>
                <a:cubicBezTo>
                  <a:pt x="239066" y="4804454"/>
                  <a:pt x="238887" y="4804316"/>
                  <a:pt x="238714" y="4804187"/>
                </a:cubicBezTo>
                <a:close/>
                <a:moveTo>
                  <a:pt x="986846" y="4802699"/>
                </a:moveTo>
                <a:cubicBezTo>
                  <a:pt x="986299" y="4802816"/>
                  <a:pt x="985486" y="4802617"/>
                  <a:pt x="985303" y="4803110"/>
                </a:cubicBezTo>
                <a:cubicBezTo>
                  <a:pt x="985067" y="4803792"/>
                  <a:pt x="985310" y="4804983"/>
                  <a:pt x="985342" y="4805948"/>
                </a:cubicBezTo>
                <a:cubicBezTo>
                  <a:pt x="986016" y="4805797"/>
                  <a:pt x="986688" y="4805679"/>
                  <a:pt x="987362" y="4805533"/>
                </a:cubicBezTo>
                <a:cubicBezTo>
                  <a:pt x="987183" y="4804596"/>
                  <a:pt x="987023" y="4803668"/>
                  <a:pt x="986846" y="4802699"/>
                </a:cubicBezTo>
                <a:close/>
                <a:moveTo>
                  <a:pt x="203902" y="4802508"/>
                </a:moveTo>
                <a:cubicBezTo>
                  <a:pt x="202813" y="4802156"/>
                  <a:pt x="201755" y="4801988"/>
                  <a:pt x="201200" y="4804969"/>
                </a:cubicBezTo>
                <a:cubicBezTo>
                  <a:pt x="202141" y="4804498"/>
                  <a:pt x="203081" y="4804027"/>
                  <a:pt x="204023" y="4803563"/>
                </a:cubicBezTo>
                <a:cubicBezTo>
                  <a:pt x="203984" y="4803214"/>
                  <a:pt x="203940" y="4802867"/>
                  <a:pt x="203902" y="4802508"/>
                </a:cubicBezTo>
                <a:close/>
                <a:moveTo>
                  <a:pt x="235348" y="4801283"/>
                </a:moveTo>
                <a:cubicBezTo>
                  <a:pt x="234207" y="4801695"/>
                  <a:pt x="232991" y="4801933"/>
                  <a:pt x="232207" y="4803257"/>
                </a:cubicBezTo>
                <a:lnTo>
                  <a:pt x="231596" y="4804946"/>
                </a:lnTo>
                <a:lnTo>
                  <a:pt x="231568" y="4804973"/>
                </a:lnTo>
                <a:cubicBezTo>
                  <a:pt x="231400" y="4805323"/>
                  <a:pt x="231228" y="4805683"/>
                  <a:pt x="231059" y="4806033"/>
                </a:cubicBezTo>
                <a:lnTo>
                  <a:pt x="230965" y="4806272"/>
                </a:lnTo>
                <a:lnTo>
                  <a:pt x="231071" y="4806059"/>
                </a:lnTo>
                <a:cubicBezTo>
                  <a:pt x="231239" y="4805709"/>
                  <a:pt x="231413" y="4805358"/>
                  <a:pt x="231581" y="4804988"/>
                </a:cubicBezTo>
                <a:lnTo>
                  <a:pt x="231596" y="4804946"/>
                </a:lnTo>
                <a:close/>
                <a:moveTo>
                  <a:pt x="184568" y="4797956"/>
                </a:moveTo>
                <a:cubicBezTo>
                  <a:pt x="184605" y="4799200"/>
                  <a:pt x="184639" y="4800435"/>
                  <a:pt x="184654" y="4800978"/>
                </a:cubicBezTo>
                <a:cubicBezTo>
                  <a:pt x="185687" y="4800005"/>
                  <a:pt x="186634" y="4799107"/>
                  <a:pt x="187579" y="4798219"/>
                </a:cubicBezTo>
                <a:cubicBezTo>
                  <a:pt x="186707" y="4796518"/>
                  <a:pt x="185741" y="4796488"/>
                  <a:pt x="184568" y="4797956"/>
                </a:cubicBezTo>
                <a:close/>
                <a:moveTo>
                  <a:pt x="220011" y="4796802"/>
                </a:moveTo>
                <a:cubicBezTo>
                  <a:pt x="219891" y="4797000"/>
                  <a:pt x="219765" y="4797191"/>
                  <a:pt x="219645" y="4797387"/>
                </a:cubicBezTo>
                <a:cubicBezTo>
                  <a:pt x="219521" y="4797586"/>
                  <a:pt x="219400" y="4797792"/>
                  <a:pt x="219280" y="4797989"/>
                </a:cubicBezTo>
                <a:cubicBezTo>
                  <a:pt x="219400" y="4797792"/>
                  <a:pt x="219526" y="4797603"/>
                  <a:pt x="219653" y="4797404"/>
                </a:cubicBezTo>
                <a:cubicBezTo>
                  <a:pt x="219773" y="4797197"/>
                  <a:pt x="219891" y="4797000"/>
                  <a:pt x="220011" y="4796802"/>
                </a:cubicBezTo>
                <a:close/>
                <a:moveTo>
                  <a:pt x="193899" y="4791294"/>
                </a:moveTo>
                <a:cubicBezTo>
                  <a:pt x="193462" y="4793365"/>
                  <a:pt x="193174" y="4794749"/>
                  <a:pt x="192746" y="4796807"/>
                </a:cubicBezTo>
                <a:cubicBezTo>
                  <a:pt x="194272" y="4797002"/>
                  <a:pt x="195283" y="4797125"/>
                  <a:pt x="196295" y="4797249"/>
                </a:cubicBezTo>
                <a:cubicBezTo>
                  <a:pt x="196419" y="4796938"/>
                  <a:pt x="196538" y="4796638"/>
                  <a:pt x="196663" y="4796325"/>
                </a:cubicBezTo>
                <a:cubicBezTo>
                  <a:pt x="195820" y="4794797"/>
                  <a:pt x="194982" y="4793257"/>
                  <a:pt x="193899" y="4791294"/>
                </a:cubicBezTo>
                <a:close/>
                <a:moveTo>
                  <a:pt x="231238" y="4790786"/>
                </a:moveTo>
                <a:cubicBezTo>
                  <a:pt x="226397" y="4788958"/>
                  <a:pt x="223561" y="4791583"/>
                  <a:pt x="221724" y="4799044"/>
                </a:cubicBezTo>
                <a:cubicBezTo>
                  <a:pt x="223066" y="4799611"/>
                  <a:pt x="223824" y="4798955"/>
                  <a:pt x="224705" y="4797611"/>
                </a:cubicBezTo>
                <a:cubicBezTo>
                  <a:pt x="225792" y="4795947"/>
                  <a:pt x="227155" y="4794774"/>
                  <a:pt x="228417" y="4793454"/>
                </a:cubicBezTo>
                <a:cubicBezTo>
                  <a:pt x="229201" y="4792634"/>
                  <a:pt x="230024" y="4791934"/>
                  <a:pt x="231238" y="4790786"/>
                </a:cubicBezTo>
                <a:close/>
                <a:moveTo>
                  <a:pt x="196436" y="4788832"/>
                </a:moveTo>
                <a:cubicBezTo>
                  <a:pt x="196371" y="4788923"/>
                  <a:pt x="196308" y="4789011"/>
                  <a:pt x="196251" y="4789101"/>
                </a:cubicBezTo>
                <a:cubicBezTo>
                  <a:pt x="196314" y="4789181"/>
                  <a:pt x="196413" y="4789346"/>
                  <a:pt x="196423" y="4789325"/>
                </a:cubicBezTo>
                <a:cubicBezTo>
                  <a:pt x="196513" y="4789200"/>
                  <a:pt x="196590" y="4789041"/>
                  <a:pt x="196672" y="4788891"/>
                </a:cubicBezTo>
                <a:cubicBezTo>
                  <a:pt x="196592" y="4788871"/>
                  <a:pt x="196511" y="4788853"/>
                  <a:pt x="196436" y="4788832"/>
                </a:cubicBezTo>
                <a:close/>
                <a:moveTo>
                  <a:pt x="180065" y="4785496"/>
                </a:moveTo>
                <a:cubicBezTo>
                  <a:pt x="179907" y="4785609"/>
                  <a:pt x="179741" y="4785714"/>
                  <a:pt x="179580" y="4785825"/>
                </a:cubicBezTo>
                <a:cubicBezTo>
                  <a:pt x="179727" y="4786459"/>
                  <a:pt x="179876" y="4787105"/>
                  <a:pt x="180025" y="4787749"/>
                </a:cubicBezTo>
                <a:cubicBezTo>
                  <a:pt x="180182" y="4787636"/>
                  <a:pt x="180338" y="4787535"/>
                  <a:pt x="180497" y="4787422"/>
                </a:cubicBezTo>
                <a:cubicBezTo>
                  <a:pt x="180356" y="4786778"/>
                  <a:pt x="180214" y="4786142"/>
                  <a:pt x="180065" y="4785496"/>
                </a:cubicBezTo>
                <a:close/>
                <a:moveTo>
                  <a:pt x="183540" y="4769461"/>
                </a:moveTo>
                <a:cubicBezTo>
                  <a:pt x="183478" y="4769446"/>
                  <a:pt x="183398" y="4769568"/>
                  <a:pt x="183322" y="4769632"/>
                </a:cubicBezTo>
                <a:cubicBezTo>
                  <a:pt x="183389" y="4769787"/>
                  <a:pt x="183462" y="4769940"/>
                  <a:pt x="183528" y="4770094"/>
                </a:cubicBezTo>
                <a:cubicBezTo>
                  <a:pt x="183571" y="4769980"/>
                  <a:pt x="183622" y="4769864"/>
                  <a:pt x="183668" y="4769759"/>
                </a:cubicBezTo>
                <a:cubicBezTo>
                  <a:pt x="183628" y="4769656"/>
                  <a:pt x="183594" y="4769476"/>
                  <a:pt x="183540" y="4769461"/>
                </a:cubicBezTo>
                <a:close/>
                <a:moveTo>
                  <a:pt x="180031" y="4764995"/>
                </a:moveTo>
                <a:cubicBezTo>
                  <a:pt x="178340" y="4766612"/>
                  <a:pt x="177084" y="4767750"/>
                  <a:pt x="175867" y="4768993"/>
                </a:cubicBezTo>
                <a:cubicBezTo>
                  <a:pt x="174826" y="4770062"/>
                  <a:pt x="174318" y="4771536"/>
                  <a:pt x="175192" y="4773265"/>
                </a:cubicBezTo>
                <a:cubicBezTo>
                  <a:pt x="176466" y="4775769"/>
                  <a:pt x="175635" y="4777468"/>
                  <a:pt x="174115" y="4779091"/>
                </a:cubicBezTo>
                <a:cubicBezTo>
                  <a:pt x="175227" y="4781170"/>
                  <a:pt x="176234" y="4782652"/>
                  <a:pt x="177419" y="4780540"/>
                </a:cubicBezTo>
                <a:cubicBezTo>
                  <a:pt x="178310" y="4778949"/>
                  <a:pt x="179500" y="4776724"/>
                  <a:pt x="177339" y="4775114"/>
                </a:cubicBezTo>
                <a:cubicBezTo>
                  <a:pt x="177176" y="4774992"/>
                  <a:pt x="177186" y="4774010"/>
                  <a:pt x="177251" y="4773449"/>
                </a:cubicBezTo>
                <a:cubicBezTo>
                  <a:pt x="177395" y="4772144"/>
                  <a:pt x="177620" y="4770858"/>
                  <a:pt x="177686" y="4770437"/>
                </a:cubicBezTo>
                <a:cubicBezTo>
                  <a:pt x="178895" y="4769715"/>
                  <a:pt x="179851" y="4769520"/>
                  <a:pt x="180401" y="4768641"/>
                </a:cubicBezTo>
                <a:cubicBezTo>
                  <a:pt x="180677" y="4768189"/>
                  <a:pt x="180207" y="4766481"/>
                  <a:pt x="180031" y="4764995"/>
                </a:cubicBezTo>
                <a:close/>
                <a:moveTo>
                  <a:pt x="184683" y="4764070"/>
                </a:moveTo>
                <a:cubicBezTo>
                  <a:pt x="184475" y="4764608"/>
                  <a:pt x="184196" y="4765020"/>
                  <a:pt x="184230" y="4765305"/>
                </a:cubicBezTo>
                <a:cubicBezTo>
                  <a:pt x="184274" y="4765636"/>
                  <a:pt x="184590" y="4765846"/>
                  <a:pt x="184790" y="4766110"/>
                </a:cubicBezTo>
                <a:cubicBezTo>
                  <a:pt x="184953" y="4765769"/>
                  <a:pt x="185242" y="4765430"/>
                  <a:pt x="185252" y="4765098"/>
                </a:cubicBezTo>
                <a:cubicBezTo>
                  <a:pt x="185256" y="4764796"/>
                  <a:pt x="184945" y="4764509"/>
                  <a:pt x="184683" y="4764070"/>
                </a:cubicBezTo>
                <a:close/>
                <a:moveTo>
                  <a:pt x="207909" y="4761759"/>
                </a:moveTo>
                <a:cubicBezTo>
                  <a:pt x="206665" y="4763562"/>
                  <a:pt x="205471" y="4764132"/>
                  <a:pt x="204234" y="4762073"/>
                </a:cubicBezTo>
                <a:cubicBezTo>
                  <a:pt x="204389" y="4764627"/>
                  <a:pt x="204542" y="4767173"/>
                  <a:pt x="204681" y="4769431"/>
                </a:cubicBezTo>
                <a:cubicBezTo>
                  <a:pt x="203411" y="4771335"/>
                  <a:pt x="202185" y="4773258"/>
                  <a:pt x="200901" y="4775071"/>
                </a:cubicBezTo>
                <a:cubicBezTo>
                  <a:pt x="200407" y="4775780"/>
                  <a:pt x="199793" y="4776269"/>
                  <a:pt x="199224" y="4776825"/>
                </a:cubicBezTo>
                <a:cubicBezTo>
                  <a:pt x="197211" y="4778817"/>
                  <a:pt x="195049" y="4779846"/>
                  <a:pt x="192737" y="4780134"/>
                </a:cubicBezTo>
                <a:cubicBezTo>
                  <a:pt x="192109" y="4780214"/>
                  <a:pt x="191780" y="4780538"/>
                  <a:pt x="191692" y="4781066"/>
                </a:cubicBezTo>
                <a:cubicBezTo>
                  <a:pt x="191605" y="4781592"/>
                  <a:pt x="191754" y="4782322"/>
                  <a:pt x="192079" y="4783206"/>
                </a:cubicBezTo>
                <a:cubicBezTo>
                  <a:pt x="193431" y="4779664"/>
                  <a:pt x="195430" y="4781697"/>
                  <a:pt x="197064" y="4780847"/>
                </a:cubicBezTo>
                <a:cubicBezTo>
                  <a:pt x="198706" y="4779998"/>
                  <a:pt x="200323" y="4779058"/>
                  <a:pt x="202243" y="4778001"/>
                </a:cubicBezTo>
                <a:cubicBezTo>
                  <a:pt x="202074" y="4779643"/>
                  <a:pt x="201966" y="4780628"/>
                  <a:pt x="201856" y="4781625"/>
                </a:cubicBezTo>
                <a:cubicBezTo>
                  <a:pt x="202029" y="4781753"/>
                  <a:pt x="202202" y="4781884"/>
                  <a:pt x="202377" y="4782012"/>
                </a:cubicBezTo>
                <a:cubicBezTo>
                  <a:pt x="203390" y="4779998"/>
                  <a:pt x="204545" y="4778111"/>
                  <a:pt x="205370" y="4775914"/>
                </a:cubicBezTo>
                <a:cubicBezTo>
                  <a:pt x="205921" y="4774438"/>
                  <a:pt x="206141" y="4772541"/>
                  <a:pt x="206292" y="4770792"/>
                </a:cubicBezTo>
                <a:cubicBezTo>
                  <a:pt x="206489" y="4768542"/>
                  <a:pt x="207742" y="4766782"/>
                  <a:pt x="208024" y="4764398"/>
                </a:cubicBezTo>
                <a:cubicBezTo>
                  <a:pt x="208119" y="4763601"/>
                  <a:pt x="208105" y="4762736"/>
                  <a:pt x="207909" y="4761759"/>
                </a:cubicBezTo>
                <a:close/>
                <a:moveTo>
                  <a:pt x="178763" y="4761002"/>
                </a:moveTo>
                <a:cubicBezTo>
                  <a:pt x="178175" y="4761138"/>
                  <a:pt x="177586" y="4761274"/>
                  <a:pt x="176997" y="4761410"/>
                </a:cubicBezTo>
                <a:cubicBezTo>
                  <a:pt x="177005" y="4761522"/>
                  <a:pt x="177011" y="4761633"/>
                  <a:pt x="177019" y="4761746"/>
                </a:cubicBezTo>
                <a:cubicBezTo>
                  <a:pt x="177612" y="4761607"/>
                  <a:pt x="178194" y="4761474"/>
                  <a:pt x="178783" y="4761337"/>
                </a:cubicBezTo>
                <a:cubicBezTo>
                  <a:pt x="178777" y="4761225"/>
                  <a:pt x="178769" y="4761114"/>
                  <a:pt x="178763" y="4761002"/>
                </a:cubicBezTo>
                <a:close/>
                <a:moveTo>
                  <a:pt x="221350" y="4757831"/>
                </a:moveTo>
                <a:cubicBezTo>
                  <a:pt x="221315" y="4757819"/>
                  <a:pt x="221203" y="4758252"/>
                  <a:pt x="221119" y="4758477"/>
                </a:cubicBezTo>
                <a:cubicBezTo>
                  <a:pt x="221253" y="4758598"/>
                  <a:pt x="221399" y="4758838"/>
                  <a:pt x="221517" y="4758800"/>
                </a:cubicBezTo>
                <a:cubicBezTo>
                  <a:pt x="221653" y="4758749"/>
                  <a:pt x="221760" y="4758451"/>
                  <a:pt x="221874" y="4758256"/>
                </a:cubicBezTo>
                <a:cubicBezTo>
                  <a:pt x="221699" y="4758108"/>
                  <a:pt x="221538" y="4757910"/>
                  <a:pt x="221350" y="4757831"/>
                </a:cubicBezTo>
                <a:close/>
                <a:moveTo>
                  <a:pt x="209014" y="4754616"/>
                </a:moveTo>
                <a:cubicBezTo>
                  <a:pt x="208746" y="4754726"/>
                  <a:pt x="208483" y="4754835"/>
                  <a:pt x="208215" y="4754944"/>
                </a:cubicBezTo>
                <a:cubicBezTo>
                  <a:pt x="208361" y="4755673"/>
                  <a:pt x="208492" y="4756406"/>
                  <a:pt x="208666" y="4757109"/>
                </a:cubicBezTo>
                <a:cubicBezTo>
                  <a:pt x="208682" y="4757181"/>
                  <a:pt x="209136" y="4757010"/>
                  <a:pt x="209134" y="4756992"/>
                </a:cubicBezTo>
                <a:cubicBezTo>
                  <a:pt x="209115" y="4756196"/>
                  <a:pt x="209063" y="4755407"/>
                  <a:pt x="209014" y="4754616"/>
                </a:cubicBezTo>
                <a:close/>
                <a:moveTo>
                  <a:pt x="215943" y="4748944"/>
                </a:moveTo>
                <a:cubicBezTo>
                  <a:pt x="215879" y="4749196"/>
                  <a:pt x="215773" y="4749446"/>
                  <a:pt x="215771" y="4749691"/>
                </a:cubicBezTo>
                <a:cubicBezTo>
                  <a:pt x="215773" y="4749814"/>
                  <a:pt x="215968" y="4749919"/>
                  <a:pt x="216078" y="4750034"/>
                </a:cubicBezTo>
                <a:cubicBezTo>
                  <a:pt x="216143" y="4749783"/>
                  <a:pt x="216255" y="4749533"/>
                  <a:pt x="216262" y="4749285"/>
                </a:cubicBezTo>
                <a:cubicBezTo>
                  <a:pt x="216261" y="4749172"/>
                  <a:pt x="216060" y="4749060"/>
                  <a:pt x="215943" y="4748944"/>
                </a:cubicBezTo>
                <a:close/>
                <a:moveTo>
                  <a:pt x="220799" y="4745184"/>
                </a:moveTo>
                <a:cubicBezTo>
                  <a:pt x="220606" y="4745247"/>
                  <a:pt x="220470" y="4745806"/>
                  <a:pt x="220305" y="4746145"/>
                </a:cubicBezTo>
                <a:cubicBezTo>
                  <a:pt x="220498" y="4746392"/>
                  <a:pt x="220699" y="4746846"/>
                  <a:pt x="220893" y="4746829"/>
                </a:cubicBezTo>
                <a:cubicBezTo>
                  <a:pt x="221082" y="4746814"/>
                  <a:pt x="221262" y="4746320"/>
                  <a:pt x="221535" y="4745898"/>
                </a:cubicBezTo>
                <a:cubicBezTo>
                  <a:pt x="221212" y="4745569"/>
                  <a:pt x="220978" y="4745123"/>
                  <a:pt x="220799" y="4745184"/>
                </a:cubicBezTo>
                <a:close/>
                <a:moveTo>
                  <a:pt x="198236" y="4744138"/>
                </a:moveTo>
                <a:cubicBezTo>
                  <a:pt x="197824" y="4745091"/>
                  <a:pt x="197394" y="4745670"/>
                  <a:pt x="197383" y="4746258"/>
                </a:cubicBezTo>
                <a:cubicBezTo>
                  <a:pt x="197374" y="4746665"/>
                  <a:pt x="197965" y="4747441"/>
                  <a:pt x="198242" y="4747377"/>
                </a:cubicBezTo>
                <a:cubicBezTo>
                  <a:pt x="198564" y="4747293"/>
                  <a:pt x="199025" y="4746490"/>
                  <a:pt x="199062" y="4745954"/>
                </a:cubicBezTo>
                <a:cubicBezTo>
                  <a:pt x="199096" y="4745475"/>
                  <a:pt x="198628" y="4744942"/>
                  <a:pt x="198236" y="4744138"/>
                </a:cubicBezTo>
                <a:close/>
                <a:moveTo>
                  <a:pt x="195278" y="4743503"/>
                </a:moveTo>
                <a:lnTo>
                  <a:pt x="195176" y="4743705"/>
                </a:lnTo>
                <a:lnTo>
                  <a:pt x="195074" y="4743927"/>
                </a:lnTo>
                <a:lnTo>
                  <a:pt x="195188" y="4743712"/>
                </a:lnTo>
                <a:close/>
                <a:moveTo>
                  <a:pt x="262408" y="4742832"/>
                </a:moveTo>
                <a:cubicBezTo>
                  <a:pt x="262259" y="4742941"/>
                  <a:pt x="262111" y="4743042"/>
                  <a:pt x="261962" y="4743152"/>
                </a:cubicBezTo>
                <a:cubicBezTo>
                  <a:pt x="262121" y="4743774"/>
                  <a:pt x="262279" y="4744405"/>
                  <a:pt x="262439" y="4745029"/>
                </a:cubicBezTo>
                <a:cubicBezTo>
                  <a:pt x="262569" y="4744933"/>
                  <a:pt x="262708" y="4744836"/>
                  <a:pt x="262840" y="4744749"/>
                </a:cubicBezTo>
                <a:cubicBezTo>
                  <a:pt x="262691" y="4744105"/>
                  <a:pt x="262549" y="4743468"/>
                  <a:pt x="262408" y="4742832"/>
                </a:cubicBezTo>
                <a:close/>
                <a:moveTo>
                  <a:pt x="174948" y="4732990"/>
                </a:moveTo>
                <a:cubicBezTo>
                  <a:pt x="172926" y="4733676"/>
                  <a:pt x="171216" y="4734259"/>
                  <a:pt x="169502" y="4734836"/>
                </a:cubicBezTo>
                <a:cubicBezTo>
                  <a:pt x="170093" y="4739182"/>
                  <a:pt x="170280" y="4739328"/>
                  <a:pt x="172275" y="4737548"/>
                </a:cubicBezTo>
                <a:lnTo>
                  <a:pt x="174098" y="4736345"/>
                </a:lnTo>
                <a:lnTo>
                  <a:pt x="174098" y="4736354"/>
                </a:lnTo>
                <a:lnTo>
                  <a:pt x="174101" y="4736356"/>
                </a:lnTo>
                <a:lnTo>
                  <a:pt x="174075" y="4738375"/>
                </a:lnTo>
                <a:cubicBezTo>
                  <a:pt x="174066" y="4739130"/>
                  <a:pt x="174054" y="4740005"/>
                  <a:pt x="174040" y="4741115"/>
                </a:cubicBezTo>
                <a:cubicBezTo>
                  <a:pt x="174733" y="4740281"/>
                  <a:pt x="175278" y="4739624"/>
                  <a:pt x="175753" y="4739058"/>
                </a:cubicBezTo>
                <a:lnTo>
                  <a:pt x="177017" y="4737546"/>
                </a:lnTo>
                <a:lnTo>
                  <a:pt x="177042" y="4737557"/>
                </a:lnTo>
                <a:cubicBezTo>
                  <a:pt x="177162" y="4737360"/>
                  <a:pt x="177288" y="4737170"/>
                  <a:pt x="177408" y="4736972"/>
                </a:cubicBezTo>
                <a:cubicBezTo>
                  <a:pt x="177281" y="4737152"/>
                  <a:pt x="177155" y="4737342"/>
                  <a:pt x="177029" y="4737531"/>
                </a:cubicBezTo>
                <a:lnTo>
                  <a:pt x="177017" y="4737546"/>
                </a:lnTo>
                <a:lnTo>
                  <a:pt x="174101" y="4736356"/>
                </a:lnTo>
                <a:lnTo>
                  <a:pt x="174101" y="4736344"/>
                </a:lnTo>
                <a:lnTo>
                  <a:pt x="174098" y="4736345"/>
                </a:lnTo>
                <a:close/>
                <a:moveTo>
                  <a:pt x="184179" y="4731978"/>
                </a:moveTo>
                <a:cubicBezTo>
                  <a:pt x="184120" y="4732038"/>
                  <a:pt x="184105" y="4732212"/>
                  <a:pt x="184068" y="4732332"/>
                </a:cubicBezTo>
                <a:cubicBezTo>
                  <a:pt x="184189" y="4732342"/>
                  <a:pt x="184305" y="4732354"/>
                  <a:pt x="184425" y="4732363"/>
                </a:cubicBezTo>
                <a:cubicBezTo>
                  <a:pt x="184417" y="4732243"/>
                  <a:pt x="184410" y="4732122"/>
                  <a:pt x="184405" y="4732000"/>
                </a:cubicBezTo>
                <a:cubicBezTo>
                  <a:pt x="184323" y="4731990"/>
                  <a:pt x="184227" y="4731928"/>
                  <a:pt x="184179" y="4731978"/>
                </a:cubicBezTo>
                <a:close/>
                <a:moveTo>
                  <a:pt x="206854" y="4730615"/>
                </a:moveTo>
                <a:cubicBezTo>
                  <a:pt x="206780" y="4730838"/>
                  <a:pt x="206637" y="4731097"/>
                  <a:pt x="206653" y="4731291"/>
                </a:cubicBezTo>
                <a:cubicBezTo>
                  <a:pt x="206678" y="4731513"/>
                  <a:pt x="206854" y="4731668"/>
                  <a:pt x="206967" y="4731850"/>
                </a:cubicBezTo>
                <a:cubicBezTo>
                  <a:pt x="207065" y="4731556"/>
                  <a:pt x="207168" y="4731258"/>
                  <a:pt x="207264" y="4730962"/>
                </a:cubicBezTo>
                <a:cubicBezTo>
                  <a:pt x="207132" y="4730851"/>
                  <a:pt x="206992" y="4730731"/>
                  <a:pt x="206854" y="4730615"/>
                </a:cubicBezTo>
                <a:close/>
                <a:moveTo>
                  <a:pt x="222557" y="4729675"/>
                </a:moveTo>
                <a:cubicBezTo>
                  <a:pt x="222493" y="4729757"/>
                  <a:pt x="222429" y="4729837"/>
                  <a:pt x="222364" y="4729917"/>
                </a:cubicBezTo>
                <a:cubicBezTo>
                  <a:pt x="222457" y="4730018"/>
                  <a:pt x="222549" y="4730130"/>
                  <a:pt x="222642" y="4730230"/>
                </a:cubicBezTo>
                <a:cubicBezTo>
                  <a:pt x="222668" y="4730112"/>
                  <a:pt x="222726" y="4729976"/>
                  <a:pt x="222718" y="4729873"/>
                </a:cubicBezTo>
                <a:cubicBezTo>
                  <a:pt x="222708" y="4729792"/>
                  <a:pt x="222612" y="4729739"/>
                  <a:pt x="222557" y="4729675"/>
                </a:cubicBezTo>
                <a:close/>
                <a:moveTo>
                  <a:pt x="239742" y="4729431"/>
                </a:moveTo>
                <a:lnTo>
                  <a:pt x="239629" y="4729647"/>
                </a:lnTo>
                <a:lnTo>
                  <a:pt x="239633" y="4729670"/>
                </a:lnTo>
                <a:lnTo>
                  <a:pt x="237625" y="4730950"/>
                </a:lnTo>
                <a:cubicBezTo>
                  <a:pt x="237204" y="4731679"/>
                  <a:pt x="237042" y="4732694"/>
                  <a:pt x="237154" y="4733959"/>
                </a:cubicBezTo>
                <a:cubicBezTo>
                  <a:pt x="238383" y="4734070"/>
                  <a:pt x="239413" y="4734161"/>
                  <a:pt x="240446" y="4734261"/>
                </a:cubicBezTo>
                <a:lnTo>
                  <a:pt x="239633" y="4729670"/>
                </a:lnTo>
                <a:lnTo>
                  <a:pt x="239646" y="4729659"/>
                </a:lnTo>
                <a:close/>
                <a:moveTo>
                  <a:pt x="192717" y="4725894"/>
                </a:moveTo>
                <a:cubicBezTo>
                  <a:pt x="191767" y="4726213"/>
                  <a:pt x="191174" y="4726816"/>
                  <a:pt x="190824" y="4727638"/>
                </a:cubicBezTo>
                <a:lnTo>
                  <a:pt x="190389" y="4730676"/>
                </a:lnTo>
                <a:lnTo>
                  <a:pt x="190380" y="4730683"/>
                </a:lnTo>
                <a:cubicBezTo>
                  <a:pt x="190211" y="4731035"/>
                  <a:pt x="190038" y="4731385"/>
                  <a:pt x="189871" y="4731735"/>
                </a:cubicBezTo>
                <a:cubicBezTo>
                  <a:pt x="189871" y="4731735"/>
                  <a:pt x="189765" y="4731985"/>
                  <a:pt x="189765" y="4731985"/>
                </a:cubicBezTo>
                <a:lnTo>
                  <a:pt x="189884" y="4731750"/>
                </a:lnTo>
                <a:cubicBezTo>
                  <a:pt x="190051" y="4731401"/>
                  <a:pt x="190219" y="4731042"/>
                  <a:pt x="190386" y="4730692"/>
                </a:cubicBezTo>
                <a:lnTo>
                  <a:pt x="190389" y="4730676"/>
                </a:lnTo>
                <a:lnTo>
                  <a:pt x="191944" y="4728982"/>
                </a:lnTo>
                <a:cubicBezTo>
                  <a:pt x="192342" y="4728219"/>
                  <a:pt x="192609" y="4727224"/>
                  <a:pt x="192717" y="4725894"/>
                </a:cubicBezTo>
                <a:close/>
                <a:moveTo>
                  <a:pt x="202055" y="4719447"/>
                </a:moveTo>
                <a:cubicBezTo>
                  <a:pt x="201348" y="4720855"/>
                  <a:pt x="200775" y="4721986"/>
                  <a:pt x="199798" y="4723937"/>
                </a:cubicBezTo>
                <a:cubicBezTo>
                  <a:pt x="200993" y="4723887"/>
                  <a:pt x="201907" y="4724296"/>
                  <a:pt x="202342" y="4723725"/>
                </a:cubicBezTo>
                <a:cubicBezTo>
                  <a:pt x="202730" y="4723213"/>
                  <a:pt x="202960" y="4722557"/>
                  <a:pt x="202941" y="4721826"/>
                </a:cubicBezTo>
                <a:cubicBezTo>
                  <a:pt x="202924" y="4721091"/>
                  <a:pt x="202659" y="4720279"/>
                  <a:pt x="202055" y="4719447"/>
                </a:cubicBezTo>
                <a:close/>
                <a:moveTo>
                  <a:pt x="229638" y="4719314"/>
                </a:moveTo>
                <a:cubicBezTo>
                  <a:pt x="228419" y="4720952"/>
                  <a:pt x="227641" y="4722404"/>
                  <a:pt x="226681" y="4723220"/>
                </a:cubicBezTo>
                <a:cubicBezTo>
                  <a:pt x="224236" y="4725282"/>
                  <a:pt x="224199" y="4725170"/>
                  <a:pt x="225467" y="4727704"/>
                </a:cubicBezTo>
                <a:cubicBezTo>
                  <a:pt x="225129" y="4731718"/>
                  <a:pt x="224854" y="4735041"/>
                  <a:pt x="224575" y="4738403"/>
                </a:cubicBezTo>
                <a:cubicBezTo>
                  <a:pt x="228342" y="4738675"/>
                  <a:pt x="230524" y="4736587"/>
                  <a:pt x="231544" y="4731430"/>
                </a:cubicBezTo>
                <a:cubicBezTo>
                  <a:pt x="231884" y="4729711"/>
                  <a:pt x="232095" y="4727650"/>
                  <a:pt x="232192" y="4725224"/>
                </a:cubicBezTo>
                <a:cubicBezTo>
                  <a:pt x="230066" y="4725047"/>
                  <a:pt x="229583" y="4722671"/>
                  <a:pt x="229638" y="4719314"/>
                </a:cubicBezTo>
                <a:close/>
                <a:moveTo>
                  <a:pt x="217586" y="4713849"/>
                </a:moveTo>
                <a:lnTo>
                  <a:pt x="217472" y="4714054"/>
                </a:lnTo>
                <a:lnTo>
                  <a:pt x="217448" y="4714114"/>
                </a:lnTo>
                <a:lnTo>
                  <a:pt x="214751" y="4717162"/>
                </a:lnTo>
                <a:cubicBezTo>
                  <a:pt x="213302" y="4718994"/>
                  <a:pt x="212198" y="4721963"/>
                  <a:pt x="209843" y="4720952"/>
                </a:cubicBezTo>
                <a:cubicBezTo>
                  <a:pt x="210372" y="4723734"/>
                  <a:pt x="211388" y="4725166"/>
                  <a:pt x="212950" y="4725877"/>
                </a:cubicBezTo>
                <a:cubicBezTo>
                  <a:pt x="213253" y="4725205"/>
                  <a:pt x="213632" y="4724730"/>
                  <a:pt x="213664" y="4724214"/>
                </a:cubicBezTo>
                <a:cubicBezTo>
                  <a:pt x="213845" y="4721414"/>
                  <a:pt x="214741" y="4719359"/>
                  <a:pt x="215981" y="4717480"/>
                </a:cubicBezTo>
                <a:lnTo>
                  <a:pt x="217448" y="4714114"/>
                </a:lnTo>
                <a:lnTo>
                  <a:pt x="217484" y="4714070"/>
                </a:lnTo>
                <a:cubicBezTo>
                  <a:pt x="217484" y="4714070"/>
                  <a:pt x="217586" y="4713849"/>
                  <a:pt x="217586" y="4713849"/>
                </a:cubicBezTo>
                <a:close/>
                <a:moveTo>
                  <a:pt x="238688" y="4710955"/>
                </a:moveTo>
                <a:cubicBezTo>
                  <a:pt x="237894" y="4711667"/>
                  <a:pt x="237099" y="4712380"/>
                  <a:pt x="236163" y="4713217"/>
                </a:cubicBezTo>
                <a:cubicBezTo>
                  <a:pt x="236401" y="4714291"/>
                  <a:pt x="236577" y="4715118"/>
                  <a:pt x="236817" y="4716239"/>
                </a:cubicBezTo>
                <a:cubicBezTo>
                  <a:pt x="234788" y="4719027"/>
                  <a:pt x="234333" y="4722676"/>
                  <a:pt x="235397" y="4726913"/>
                </a:cubicBezTo>
                <a:cubicBezTo>
                  <a:pt x="237038" y="4726052"/>
                  <a:pt x="238160" y="4724606"/>
                  <a:pt x="238658" y="4722834"/>
                </a:cubicBezTo>
                <a:cubicBezTo>
                  <a:pt x="239156" y="4721061"/>
                  <a:pt x="239026" y="4718967"/>
                  <a:pt x="238159" y="4716806"/>
                </a:cubicBezTo>
                <a:cubicBezTo>
                  <a:pt x="237165" y="4714333"/>
                  <a:pt x="238026" y="4713012"/>
                  <a:pt x="238688" y="4710955"/>
                </a:cubicBezTo>
                <a:close/>
                <a:moveTo>
                  <a:pt x="221397" y="4705903"/>
                </a:moveTo>
                <a:cubicBezTo>
                  <a:pt x="220503" y="4707352"/>
                  <a:pt x="220064" y="4708191"/>
                  <a:pt x="220137" y="4709170"/>
                </a:cubicBezTo>
                <a:cubicBezTo>
                  <a:pt x="220206" y="4710149"/>
                  <a:pt x="220787" y="4711268"/>
                  <a:pt x="221933" y="4713278"/>
                </a:cubicBezTo>
                <a:cubicBezTo>
                  <a:pt x="222301" y="4712459"/>
                  <a:pt x="222478" y="4711741"/>
                  <a:pt x="222529" y="4711084"/>
                </a:cubicBezTo>
                <a:cubicBezTo>
                  <a:pt x="222678" y="4709116"/>
                  <a:pt x="221693" y="4707712"/>
                  <a:pt x="221397" y="4705903"/>
                </a:cubicBezTo>
                <a:close/>
                <a:moveTo>
                  <a:pt x="245595" y="4701312"/>
                </a:moveTo>
                <a:cubicBezTo>
                  <a:pt x="244877" y="4702336"/>
                  <a:pt x="244465" y="4702921"/>
                  <a:pt x="243605" y="4704147"/>
                </a:cubicBezTo>
                <a:cubicBezTo>
                  <a:pt x="244761" y="4704971"/>
                  <a:pt x="245445" y="4705464"/>
                  <a:pt x="246122" y="4705948"/>
                </a:cubicBezTo>
                <a:cubicBezTo>
                  <a:pt x="246280" y="4705715"/>
                  <a:pt x="246443" y="4705470"/>
                  <a:pt x="246602" y="4705234"/>
                </a:cubicBezTo>
                <a:cubicBezTo>
                  <a:pt x="246295" y="4704043"/>
                  <a:pt x="245988" y="4702843"/>
                  <a:pt x="245595" y="4701312"/>
                </a:cubicBezTo>
                <a:close/>
                <a:moveTo>
                  <a:pt x="219780" y="4687424"/>
                </a:moveTo>
                <a:cubicBezTo>
                  <a:pt x="219809" y="4691516"/>
                  <a:pt x="219832" y="4694828"/>
                  <a:pt x="219848" y="4697942"/>
                </a:cubicBezTo>
                <a:cubicBezTo>
                  <a:pt x="221361" y="4698138"/>
                  <a:pt x="222523" y="4698284"/>
                  <a:pt x="223785" y="4698445"/>
                </a:cubicBezTo>
                <a:cubicBezTo>
                  <a:pt x="223837" y="4701118"/>
                  <a:pt x="223883" y="4703509"/>
                  <a:pt x="223934" y="4706069"/>
                </a:cubicBezTo>
                <a:cubicBezTo>
                  <a:pt x="224988" y="4705316"/>
                  <a:pt x="225594" y="4704629"/>
                  <a:pt x="225834" y="4703753"/>
                </a:cubicBezTo>
                <a:cubicBezTo>
                  <a:pt x="226076" y="4702877"/>
                  <a:pt x="225951" y="4701810"/>
                  <a:pt x="225541" y="4700299"/>
                </a:cubicBezTo>
                <a:cubicBezTo>
                  <a:pt x="225049" y="4698492"/>
                  <a:pt x="224104" y="4696892"/>
                  <a:pt x="223926" y="4695019"/>
                </a:cubicBezTo>
                <a:cubicBezTo>
                  <a:pt x="223585" y="4691370"/>
                  <a:pt x="222333" y="4689350"/>
                  <a:pt x="219780" y="4687424"/>
                </a:cubicBezTo>
                <a:close/>
                <a:moveTo>
                  <a:pt x="217920" y="4684360"/>
                </a:moveTo>
                <a:cubicBezTo>
                  <a:pt x="217166" y="4684591"/>
                  <a:pt x="216352" y="4684507"/>
                  <a:pt x="216228" y="4684931"/>
                </a:cubicBezTo>
                <a:cubicBezTo>
                  <a:pt x="215920" y="4685996"/>
                  <a:pt x="216014" y="4686800"/>
                  <a:pt x="216295" y="4687571"/>
                </a:cubicBezTo>
                <a:cubicBezTo>
                  <a:pt x="216577" y="4688341"/>
                  <a:pt x="217047" y="4689075"/>
                  <a:pt x="217486" y="4690000"/>
                </a:cubicBezTo>
                <a:cubicBezTo>
                  <a:pt x="217653" y="4687823"/>
                  <a:pt x="217768" y="4686317"/>
                  <a:pt x="217920" y="4684360"/>
                </a:cubicBezTo>
                <a:close/>
                <a:moveTo>
                  <a:pt x="202274" y="4678756"/>
                </a:moveTo>
                <a:lnTo>
                  <a:pt x="202161" y="4678961"/>
                </a:lnTo>
                <a:cubicBezTo>
                  <a:pt x="202181" y="4679287"/>
                  <a:pt x="202199" y="4679602"/>
                  <a:pt x="202218" y="4679918"/>
                </a:cubicBezTo>
                <a:cubicBezTo>
                  <a:pt x="202218" y="4679918"/>
                  <a:pt x="202356" y="4680075"/>
                  <a:pt x="202356" y="4680075"/>
                </a:cubicBezTo>
                <a:lnTo>
                  <a:pt x="202228" y="4679898"/>
                </a:lnTo>
                <a:cubicBezTo>
                  <a:pt x="202210" y="4679601"/>
                  <a:pt x="202192" y="4679294"/>
                  <a:pt x="202179" y="4678976"/>
                </a:cubicBezTo>
                <a:close/>
                <a:moveTo>
                  <a:pt x="226106" y="4677558"/>
                </a:moveTo>
                <a:cubicBezTo>
                  <a:pt x="225379" y="4678160"/>
                  <a:pt x="224659" y="4678761"/>
                  <a:pt x="223997" y="4679581"/>
                </a:cubicBezTo>
                <a:lnTo>
                  <a:pt x="223989" y="4679580"/>
                </a:lnTo>
                <a:lnTo>
                  <a:pt x="223939" y="4679351"/>
                </a:lnTo>
                <a:lnTo>
                  <a:pt x="223954" y="4679578"/>
                </a:lnTo>
                <a:lnTo>
                  <a:pt x="222416" y="4679430"/>
                </a:lnTo>
                <a:cubicBezTo>
                  <a:pt x="221915" y="4679505"/>
                  <a:pt x="221480" y="4679900"/>
                  <a:pt x="221227" y="4681194"/>
                </a:cubicBezTo>
                <a:cubicBezTo>
                  <a:pt x="221697" y="4682121"/>
                  <a:pt x="222049" y="4683217"/>
                  <a:pt x="222608" y="4683813"/>
                </a:cubicBezTo>
                <a:lnTo>
                  <a:pt x="224276" y="4684205"/>
                </a:lnTo>
                <a:lnTo>
                  <a:pt x="224278" y="4684237"/>
                </a:lnTo>
                <a:lnTo>
                  <a:pt x="224297" y="4684250"/>
                </a:lnTo>
                <a:lnTo>
                  <a:pt x="225486" y="4688090"/>
                </a:lnTo>
                <a:cubicBezTo>
                  <a:pt x="226078" y="4689070"/>
                  <a:pt x="226880" y="4689698"/>
                  <a:pt x="227961" y="4689848"/>
                </a:cubicBezTo>
                <a:cubicBezTo>
                  <a:pt x="227870" y="4691367"/>
                  <a:pt x="227794" y="4692580"/>
                  <a:pt x="227724" y="4693784"/>
                </a:cubicBezTo>
                <a:cubicBezTo>
                  <a:pt x="227177" y="4694231"/>
                  <a:pt x="226626" y="4694679"/>
                  <a:pt x="226083" y="4695114"/>
                </a:cubicBezTo>
                <a:cubicBezTo>
                  <a:pt x="226603" y="4696708"/>
                  <a:pt x="227130" y="4698292"/>
                  <a:pt x="227945" y="4700788"/>
                </a:cubicBezTo>
                <a:cubicBezTo>
                  <a:pt x="228210" y="4699079"/>
                  <a:pt x="228530" y="4698043"/>
                  <a:pt x="228469" y="4697097"/>
                </a:cubicBezTo>
                <a:cubicBezTo>
                  <a:pt x="228388" y="4695957"/>
                  <a:pt x="227985" y="4694891"/>
                  <a:pt x="227725" y="4693793"/>
                </a:cubicBezTo>
                <a:cubicBezTo>
                  <a:pt x="229294" y="4693769"/>
                  <a:pt x="230669" y="4693008"/>
                  <a:pt x="231711" y="4690694"/>
                </a:cubicBezTo>
                <a:lnTo>
                  <a:pt x="231343" y="4687306"/>
                </a:lnTo>
                <a:lnTo>
                  <a:pt x="231359" y="4687318"/>
                </a:lnTo>
                <a:lnTo>
                  <a:pt x="231361" y="4687317"/>
                </a:lnTo>
                <a:lnTo>
                  <a:pt x="232679" y="4689254"/>
                </a:lnTo>
                <a:cubicBezTo>
                  <a:pt x="233223" y="4690090"/>
                  <a:pt x="233752" y="4690947"/>
                  <a:pt x="234290" y="4691793"/>
                </a:cubicBezTo>
                <a:cubicBezTo>
                  <a:pt x="234521" y="4691543"/>
                  <a:pt x="234753" y="4691291"/>
                  <a:pt x="234985" y="4691049"/>
                </a:cubicBezTo>
                <a:cubicBezTo>
                  <a:pt x="234542" y="4688929"/>
                  <a:pt x="234099" y="4686807"/>
                  <a:pt x="233446" y="4683717"/>
                </a:cubicBezTo>
                <a:cubicBezTo>
                  <a:pt x="232979" y="4684522"/>
                  <a:pt x="232601" y="4685173"/>
                  <a:pt x="232268" y="4685746"/>
                </a:cubicBezTo>
                <a:lnTo>
                  <a:pt x="231361" y="4687317"/>
                </a:lnTo>
                <a:lnTo>
                  <a:pt x="231341" y="4687286"/>
                </a:lnTo>
                <a:lnTo>
                  <a:pt x="231343" y="4687306"/>
                </a:lnTo>
                <a:lnTo>
                  <a:pt x="230287" y="4686531"/>
                </a:lnTo>
                <a:cubicBezTo>
                  <a:pt x="229539" y="4685851"/>
                  <a:pt x="229716" y="4685284"/>
                  <a:pt x="230422" y="4683023"/>
                </a:cubicBezTo>
                <a:cubicBezTo>
                  <a:pt x="229671" y="4681510"/>
                  <a:pt x="228949" y="4679916"/>
                  <a:pt x="227703" y="4680929"/>
                </a:cubicBezTo>
                <a:cubicBezTo>
                  <a:pt x="227661" y="4682700"/>
                  <a:pt x="227630" y="4684074"/>
                  <a:pt x="227598" y="4685457"/>
                </a:cubicBezTo>
                <a:cubicBezTo>
                  <a:pt x="226744" y="4685240"/>
                  <a:pt x="225887" y="4685052"/>
                  <a:pt x="225035" y="4684788"/>
                </a:cubicBezTo>
                <a:lnTo>
                  <a:pt x="224297" y="4684250"/>
                </a:lnTo>
                <a:lnTo>
                  <a:pt x="224282" y="4684207"/>
                </a:lnTo>
                <a:lnTo>
                  <a:pt x="224276" y="4684205"/>
                </a:lnTo>
                <a:lnTo>
                  <a:pt x="223954" y="4679578"/>
                </a:lnTo>
                <a:lnTo>
                  <a:pt x="223989" y="4679580"/>
                </a:lnTo>
                <a:lnTo>
                  <a:pt x="224063" y="4679915"/>
                </a:lnTo>
                <a:cubicBezTo>
                  <a:pt x="224822" y="4679476"/>
                  <a:pt x="225583" y="4679045"/>
                  <a:pt x="226341" y="4678605"/>
                </a:cubicBezTo>
                <a:cubicBezTo>
                  <a:pt x="226264" y="4678258"/>
                  <a:pt x="226185" y="4677907"/>
                  <a:pt x="226106" y="4677558"/>
                </a:cubicBezTo>
                <a:close/>
                <a:moveTo>
                  <a:pt x="233406" y="4675061"/>
                </a:moveTo>
                <a:cubicBezTo>
                  <a:pt x="233341" y="4675141"/>
                  <a:pt x="233278" y="4675220"/>
                  <a:pt x="233212" y="4675293"/>
                </a:cubicBezTo>
                <a:cubicBezTo>
                  <a:pt x="233305" y="4675404"/>
                  <a:pt x="233404" y="4675503"/>
                  <a:pt x="233496" y="4675614"/>
                </a:cubicBezTo>
                <a:cubicBezTo>
                  <a:pt x="233523" y="4675494"/>
                  <a:pt x="233584" y="4675357"/>
                  <a:pt x="233577" y="4675247"/>
                </a:cubicBezTo>
                <a:cubicBezTo>
                  <a:pt x="233567" y="4675163"/>
                  <a:pt x="233467" y="4675122"/>
                  <a:pt x="233406" y="4675061"/>
                </a:cubicBezTo>
                <a:close/>
                <a:moveTo>
                  <a:pt x="204490" y="4674015"/>
                </a:moveTo>
                <a:cubicBezTo>
                  <a:pt x="204210" y="4674720"/>
                  <a:pt x="203932" y="4675425"/>
                  <a:pt x="203648" y="4676131"/>
                </a:cubicBezTo>
                <a:cubicBezTo>
                  <a:pt x="203900" y="4676429"/>
                  <a:pt x="204153" y="4676739"/>
                  <a:pt x="204413" y="4677037"/>
                </a:cubicBezTo>
                <a:cubicBezTo>
                  <a:pt x="204664" y="4676339"/>
                  <a:pt x="204919" y="4675637"/>
                  <a:pt x="205177" y="4674939"/>
                </a:cubicBezTo>
                <a:cubicBezTo>
                  <a:pt x="204945" y="4674634"/>
                  <a:pt x="204718" y="4674319"/>
                  <a:pt x="204490" y="4674015"/>
                </a:cubicBezTo>
                <a:close/>
                <a:moveTo>
                  <a:pt x="232010" y="4673526"/>
                </a:moveTo>
                <a:lnTo>
                  <a:pt x="231748" y="4674952"/>
                </a:lnTo>
                <a:lnTo>
                  <a:pt x="231742" y="4674965"/>
                </a:lnTo>
                <a:cubicBezTo>
                  <a:pt x="231575" y="4675315"/>
                  <a:pt x="231400" y="4675666"/>
                  <a:pt x="231232" y="4676015"/>
                </a:cubicBezTo>
                <a:lnTo>
                  <a:pt x="231124" y="4676247"/>
                </a:lnTo>
                <a:lnTo>
                  <a:pt x="231245" y="4676031"/>
                </a:lnTo>
                <a:cubicBezTo>
                  <a:pt x="231411" y="4675672"/>
                  <a:pt x="231581" y="4675321"/>
                  <a:pt x="231743" y="4674983"/>
                </a:cubicBezTo>
                <a:lnTo>
                  <a:pt x="231748" y="4674952"/>
                </a:lnTo>
                <a:lnTo>
                  <a:pt x="232367" y="4673840"/>
                </a:lnTo>
                <a:cubicBezTo>
                  <a:pt x="232246" y="4673736"/>
                  <a:pt x="232131" y="4673631"/>
                  <a:pt x="232010" y="4673526"/>
                </a:cubicBezTo>
                <a:close/>
                <a:moveTo>
                  <a:pt x="205689" y="4664250"/>
                </a:moveTo>
                <a:cubicBezTo>
                  <a:pt x="205547" y="4664396"/>
                  <a:pt x="205402" y="4664552"/>
                  <a:pt x="205261" y="4664698"/>
                </a:cubicBezTo>
                <a:cubicBezTo>
                  <a:pt x="205733" y="4665945"/>
                  <a:pt x="206198" y="4667204"/>
                  <a:pt x="206672" y="4668459"/>
                </a:cubicBezTo>
                <a:cubicBezTo>
                  <a:pt x="206834" y="4668234"/>
                  <a:pt x="207006" y="4668006"/>
                  <a:pt x="207170" y="4667789"/>
                </a:cubicBezTo>
                <a:cubicBezTo>
                  <a:pt x="206673" y="4666614"/>
                  <a:pt x="206179" y="4665428"/>
                  <a:pt x="205689" y="4664250"/>
                </a:cubicBezTo>
                <a:close/>
                <a:moveTo>
                  <a:pt x="208866" y="4660567"/>
                </a:moveTo>
                <a:cubicBezTo>
                  <a:pt x="208812" y="4660797"/>
                  <a:pt x="208750" y="4661026"/>
                  <a:pt x="208695" y="4661247"/>
                </a:cubicBezTo>
                <a:cubicBezTo>
                  <a:pt x="208814" y="4661418"/>
                  <a:pt x="208929" y="4661587"/>
                  <a:pt x="209047" y="4661748"/>
                </a:cubicBezTo>
                <a:cubicBezTo>
                  <a:pt x="209107" y="4661529"/>
                  <a:pt x="209241" y="4661262"/>
                  <a:pt x="209207" y="4661100"/>
                </a:cubicBezTo>
                <a:cubicBezTo>
                  <a:pt x="209160" y="4660875"/>
                  <a:pt x="208985" y="4660737"/>
                  <a:pt x="208866" y="4660567"/>
                </a:cubicBezTo>
                <a:close/>
                <a:moveTo>
                  <a:pt x="206600" y="4659516"/>
                </a:moveTo>
                <a:cubicBezTo>
                  <a:pt x="206443" y="4659572"/>
                  <a:pt x="206286" y="4659626"/>
                  <a:pt x="206124" y="4659685"/>
                </a:cubicBezTo>
                <a:cubicBezTo>
                  <a:pt x="206175" y="4659983"/>
                  <a:pt x="206227" y="4660282"/>
                  <a:pt x="206274" y="4660573"/>
                </a:cubicBezTo>
                <a:cubicBezTo>
                  <a:pt x="206416" y="4660446"/>
                  <a:pt x="206606" y="4660374"/>
                  <a:pt x="206687" y="4660176"/>
                </a:cubicBezTo>
                <a:cubicBezTo>
                  <a:pt x="206741" y="4660040"/>
                  <a:pt x="206638" y="4659744"/>
                  <a:pt x="206600" y="4659516"/>
                </a:cubicBezTo>
                <a:close/>
                <a:moveTo>
                  <a:pt x="1034442" y="4658597"/>
                </a:moveTo>
                <a:cubicBezTo>
                  <a:pt x="1034363" y="4661057"/>
                  <a:pt x="1034285" y="4663520"/>
                  <a:pt x="1034186" y="4665974"/>
                </a:cubicBezTo>
                <a:cubicBezTo>
                  <a:pt x="1034492" y="4666028"/>
                  <a:pt x="1034819" y="4666086"/>
                  <a:pt x="1035124" y="4666141"/>
                </a:cubicBezTo>
                <a:cubicBezTo>
                  <a:pt x="1035322" y="4663746"/>
                  <a:pt x="1035503" y="4661314"/>
                  <a:pt x="1035683" y="4658881"/>
                </a:cubicBezTo>
                <a:cubicBezTo>
                  <a:pt x="1035278" y="4658801"/>
                  <a:pt x="1034871" y="4658684"/>
                  <a:pt x="1034442" y="4658597"/>
                </a:cubicBezTo>
                <a:close/>
                <a:moveTo>
                  <a:pt x="199716" y="4644708"/>
                </a:moveTo>
                <a:lnTo>
                  <a:pt x="200653" y="4645378"/>
                </a:lnTo>
                <a:lnTo>
                  <a:pt x="200691" y="4645443"/>
                </a:lnTo>
                <a:lnTo>
                  <a:pt x="200710" y="4645458"/>
                </a:lnTo>
                <a:lnTo>
                  <a:pt x="201537" y="4649940"/>
                </a:lnTo>
                <a:close/>
                <a:moveTo>
                  <a:pt x="199633" y="4644468"/>
                </a:moveTo>
                <a:lnTo>
                  <a:pt x="199716" y="4644708"/>
                </a:lnTo>
                <a:lnTo>
                  <a:pt x="199574" y="4644608"/>
                </a:lnTo>
                <a:close/>
                <a:moveTo>
                  <a:pt x="207439" y="4641406"/>
                </a:moveTo>
                <a:cubicBezTo>
                  <a:pt x="206043" y="4644695"/>
                  <a:pt x="207878" y="4646306"/>
                  <a:pt x="208697" y="4648256"/>
                </a:cubicBezTo>
                <a:cubicBezTo>
                  <a:pt x="208039" y="4649339"/>
                  <a:pt x="207512" y="4650205"/>
                  <a:pt x="206693" y="4651564"/>
                </a:cubicBezTo>
                <a:lnTo>
                  <a:pt x="209978" y="4656430"/>
                </a:lnTo>
                <a:lnTo>
                  <a:pt x="209977" y="4656456"/>
                </a:lnTo>
                <a:lnTo>
                  <a:pt x="210119" y="4656631"/>
                </a:lnTo>
                <a:lnTo>
                  <a:pt x="209987" y="4656444"/>
                </a:lnTo>
                <a:lnTo>
                  <a:pt x="209978" y="4656430"/>
                </a:lnTo>
                <a:lnTo>
                  <a:pt x="210031" y="4654597"/>
                </a:lnTo>
                <a:cubicBezTo>
                  <a:pt x="210741" y="4649846"/>
                  <a:pt x="209817" y="4644982"/>
                  <a:pt x="207439" y="4641406"/>
                </a:cubicBezTo>
                <a:close/>
                <a:moveTo>
                  <a:pt x="210551" y="4637021"/>
                </a:moveTo>
                <a:cubicBezTo>
                  <a:pt x="210502" y="4637051"/>
                  <a:pt x="210484" y="4637232"/>
                  <a:pt x="210457" y="4637345"/>
                </a:cubicBezTo>
                <a:cubicBezTo>
                  <a:pt x="210579" y="4637382"/>
                  <a:pt x="210697" y="4637429"/>
                  <a:pt x="210820" y="4637467"/>
                </a:cubicBezTo>
                <a:cubicBezTo>
                  <a:pt x="210800" y="4637350"/>
                  <a:pt x="210782" y="4637229"/>
                  <a:pt x="210770" y="4637112"/>
                </a:cubicBezTo>
                <a:cubicBezTo>
                  <a:pt x="210692" y="4637071"/>
                  <a:pt x="210613" y="4636987"/>
                  <a:pt x="210551" y="4637021"/>
                </a:cubicBezTo>
                <a:close/>
                <a:moveTo>
                  <a:pt x="211884" y="4632294"/>
                </a:moveTo>
                <a:cubicBezTo>
                  <a:pt x="211819" y="4632365"/>
                  <a:pt x="211713" y="4632418"/>
                  <a:pt x="211702" y="4632505"/>
                </a:cubicBezTo>
                <a:cubicBezTo>
                  <a:pt x="211689" y="4632602"/>
                  <a:pt x="211761" y="4632727"/>
                  <a:pt x="211791" y="4632842"/>
                </a:cubicBezTo>
                <a:cubicBezTo>
                  <a:pt x="211881" y="4632728"/>
                  <a:pt x="211977" y="4632611"/>
                  <a:pt x="212069" y="4632496"/>
                </a:cubicBezTo>
                <a:cubicBezTo>
                  <a:pt x="212007" y="4632435"/>
                  <a:pt x="211944" y="4632364"/>
                  <a:pt x="211884" y="4632294"/>
                </a:cubicBezTo>
                <a:close/>
                <a:moveTo>
                  <a:pt x="210240" y="4622245"/>
                </a:moveTo>
                <a:cubicBezTo>
                  <a:pt x="209913" y="4622462"/>
                  <a:pt x="209522" y="4622554"/>
                  <a:pt x="209287" y="4622919"/>
                </a:cubicBezTo>
                <a:cubicBezTo>
                  <a:pt x="209040" y="4623304"/>
                  <a:pt x="208947" y="4623947"/>
                  <a:pt x="208784" y="4624485"/>
                </a:cubicBezTo>
                <a:cubicBezTo>
                  <a:pt x="208897" y="4624609"/>
                  <a:pt x="209006" y="4624736"/>
                  <a:pt x="209116" y="4624852"/>
                </a:cubicBezTo>
                <a:cubicBezTo>
                  <a:pt x="209570" y="4624191"/>
                  <a:pt x="210026" y="4623539"/>
                  <a:pt x="210482" y="4622878"/>
                </a:cubicBezTo>
                <a:cubicBezTo>
                  <a:pt x="210402" y="4622670"/>
                  <a:pt x="210320" y="4622452"/>
                  <a:pt x="210240" y="4622245"/>
                </a:cubicBezTo>
                <a:close/>
                <a:moveTo>
                  <a:pt x="199269" y="4620920"/>
                </a:moveTo>
                <a:cubicBezTo>
                  <a:pt x="199041" y="4621464"/>
                  <a:pt x="198808" y="4621780"/>
                  <a:pt x="198810" y="4622082"/>
                </a:cubicBezTo>
                <a:cubicBezTo>
                  <a:pt x="198815" y="4622458"/>
                  <a:pt x="199008" y="4622808"/>
                  <a:pt x="199123" y="4623177"/>
                </a:cubicBezTo>
                <a:cubicBezTo>
                  <a:pt x="199294" y="4622892"/>
                  <a:pt x="199584" y="4622629"/>
                  <a:pt x="199615" y="4622311"/>
                </a:cubicBezTo>
                <a:cubicBezTo>
                  <a:pt x="199651" y="4621963"/>
                  <a:pt x="199444" y="4621578"/>
                  <a:pt x="199269" y="4620920"/>
                </a:cubicBezTo>
                <a:close/>
                <a:moveTo>
                  <a:pt x="1026871" y="4615758"/>
                </a:moveTo>
                <a:cubicBezTo>
                  <a:pt x="1023080" y="4621623"/>
                  <a:pt x="1020814" y="4625095"/>
                  <a:pt x="1018099" y="4629324"/>
                </a:cubicBezTo>
                <a:cubicBezTo>
                  <a:pt x="1021276" y="4632812"/>
                  <a:pt x="1023692" y="4635437"/>
                  <a:pt x="1027714" y="4639845"/>
                </a:cubicBezTo>
                <a:cubicBezTo>
                  <a:pt x="1027408" y="4630846"/>
                  <a:pt x="1027173" y="4624518"/>
                  <a:pt x="1026871" y="4615758"/>
                </a:cubicBezTo>
                <a:close/>
                <a:moveTo>
                  <a:pt x="197956" y="4615647"/>
                </a:moveTo>
                <a:cubicBezTo>
                  <a:pt x="197813" y="4615757"/>
                  <a:pt x="197588" y="4615818"/>
                  <a:pt x="197558" y="4615974"/>
                </a:cubicBezTo>
                <a:cubicBezTo>
                  <a:pt x="197518" y="4616191"/>
                  <a:pt x="197629" y="4616477"/>
                  <a:pt x="197672" y="4616730"/>
                </a:cubicBezTo>
                <a:cubicBezTo>
                  <a:pt x="197848" y="4616595"/>
                  <a:pt x="198023" y="4616470"/>
                  <a:pt x="198198" y="4616335"/>
                </a:cubicBezTo>
                <a:cubicBezTo>
                  <a:pt x="198116" y="4616109"/>
                  <a:pt x="198039" y="4615882"/>
                  <a:pt x="197956" y="4615647"/>
                </a:cubicBezTo>
                <a:close/>
                <a:moveTo>
                  <a:pt x="979652" y="4611041"/>
                </a:moveTo>
                <a:lnTo>
                  <a:pt x="979661" y="4611130"/>
                </a:lnTo>
                <a:lnTo>
                  <a:pt x="979625" y="4611051"/>
                </a:lnTo>
                <a:close/>
                <a:moveTo>
                  <a:pt x="866626" y="4594643"/>
                </a:moveTo>
                <a:cubicBezTo>
                  <a:pt x="866433" y="4594730"/>
                  <a:pt x="866103" y="4594770"/>
                  <a:pt x="866081" y="4594909"/>
                </a:cubicBezTo>
                <a:cubicBezTo>
                  <a:pt x="866017" y="4595304"/>
                  <a:pt x="866072" y="4595734"/>
                  <a:pt x="866081" y="4596149"/>
                </a:cubicBezTo>
                <a:cubicBezTo>
                  <a:pt x="866267" y="4596073"/>
                  <a:pt x="866591" y="4596021"/>
                  <a:pt x="866615" y="4595882"/>
                </a:cubicBezTo>
                <a:cubicBezTo>
                  <a:pt x="866683" y="4595498"/>
                  <a:pt x="866631" y="4595078"/>
                  <a:pt x="866626" y="4594643"/>
                </a:cubicBezTo>
                <a:close/>
                <a:moveTo>
                  <a:pt x="900474" y="4593000"/>
                </a:moveTo>
                <a:cubicBezTo>
                  <a:pt x="900279" y="4593141"/>
                  <a:pt x="900070" y="4593237"/>
                  <a:pt x="899897" y="4593467"/>
                </a:cubicBezTo>
                <a:cubicBezTo>
                  <a:pt x="899837" y="4593558"/>
                  <a:pt x="899805" y="4594100"/>
                  <a:pt x="899860" y="4594161"/>
                </a:cubicBezTo>
                <a:cubicBezTo>
                  <a:pt x="900029" y="4594320"/>
                  <a:pt x="900239" y="4594333"/>
                  <a:pt x="900425" y="4594398"/>
                </a:cubicBezTo>
                <a:cubicBezTo>
                  <a:pt x="900441" y="4593931"/>
                  <a:pt x="900458" y="4593465"/>
                  <a:pt x="900474" y="4593000"/>
                </a:cubicBezTo>
                <a:close/>
                <a:moveTo>
                  <a:pt x="205778" y="4570172"/>
                </a:moveTo>
                <a:cubicBezTo>
                  <a:pt x="205666" y="4570209"/>
                  <a:pt x="205553" y="4570233"/>
                  <a:pt x="205435" y="4570271"/>
                </a:cubicBezTo>
                <a:cubicBezTo>
                  <a:pt x="205503" y="4570942"/>
                  <a:pt x="205574" y="4571615"/>
                  <a:pt x="205637" y="4572288"/>
                </a:cubicBezTo>
                <a:cubicBezTo>
                  <a:pt x="205721" y="4572259"/>
                  <a:pt x="205811" y="4572228"/>
                  <a:pt x="205895" y="4572199"/>
                </a:cubicBezTo>
                <a:cubicBezTo>
                  <a:pt x="205860" y="4571531"/>
                  <a:pt x="205819" y="4570850"/>
                  <a:pt x="205778" y="4570172"/>
                </a:cubicBezTo>
                <a:close/>
                <a:moveTo>
                  <a:pt x="188980" y="4565216"/>
                </a:moveTo>
                <a:lnTo>
                  <a:pt x="188986" y="4565239"/>
                </a:lnTo>
                <a:lnTo>
                  <a:pt x="188974" y="4565222"/>
                </a:lnTo>
                <a:close/>
                <a:moveTo>
                  <a:pt x="201828" y="4559838"/>
                </a:moveTo>
                <a:cubicBezTo>
                  <a:pt x="201027" y="4561946"/>
                  <a:pt x="200546" y="4563197"/>
                  <a:pt x="199971" y="4564713"/>
                </a:cubicBezTo>
                <a:cubicBezTo>
                  <a:pt x="200952" y="4565203"/>
                  <a:pt x="201698" y="4565567"/>
                  <a:pt x="202940" y="4566184"/>
                </a:cubicBezTo>
                <a:cubicBezTo>
                  <a:pt x="202526" y="4563811"/>
                  <a:pt x="202230" y="4562147"/>
                  <a:pt x="201828" y="4559838"/>
                </a:cubicBezTo>
                <a:close/>
                <a:moveTo>
                  <a:pt x="896734" y="4559783"/>
                </a:moveTo>
                <a:cubicBezTo>
                  <a:pt x="896296" y="4562139"/>
                  <a:pt x="895974" y="4563865"/>
                  <a:pt x="895653" y="4565592"/>
                </a:cubicBezTo>
                <a:cubicBezTo>
                  <a:pt x="896244" y="4564826"/>
                  <a:pt x="896967" y="4564059"/>
                  <a:pt x="897315" y="4563140"/>
                </a:cubicBezTo>
                <a:cubicBezTo>
                  <a:pt x="897663" y="4562221"/>
                  <a:pt x="897639" y="4561151"/>
                  <a:pt x="896734" y="4559783"/>
                </a:cubicBezTo>
                <a:close/>
                <a:moveTo>
                  <a:pt x="869426" y="4558229"/>
                </a:moveTo>
                <a:lnTo>
                  <a:pt x="869426" y="4558242"/>
                </a:lnTo>
                <a:lnTo>
                  <a:pt x="869422" y="4558273"/>
                </a:lnTo>
                <a:close/>
                <a:moveTo>
                  <a:pt x="885687" y="4546728"/>
                </a:moveTo>
                <a:cubicBezTo>
                  <a:pt x="885498" y="4546772"/>
                  <a:pt x="885307" y="4546806"/>
                  <a:pt x="885118" y="4546849"/>
                </a:cubicBezTo>
                <a:lnTo>
                  <a:pt x="885333" y="4549017"/>
                </a:lnTo>
                <a:lnTo>
                  <a:pt x="885321" y="4549105"/>
                </a:lnTo>
                <a:cubicBezTo>
                  <a:pt x="885235" y="4549812"/>
                  <a:pt x="885147" y="4550544"/>
                  <a:pt x="885062" y="4551252"/>
                </a:cubicBezTo>
                <a:cubicBezTo>
                  <a:pt x="885128" y="4551650"/>
                  <a:pt x="885195" y="4552050"/>
                  <a:pt x="885266" y="4552460"/>
                </a:cubicBezTo>
                <a:cubicBezTo>
                  <a:pt x="885211" y="4552063"/>
                  <a:pt x="885144" y="4551663"/>
                  <a:pt x="885089" y="4551265"/>
                </a:cubicBezTo>
                <a:cubicBezTo>
                  <a:pt x="885170" y="4550545"/>
                  <a:pt x="885262" y="4549826"/>
                  <a:pt x="885344" y="4549107"/>
                </a:cubicBezTo>
                <a:lnTo>
                  <a:pt x="885333" y="4549017"/>
                </a:lnTo>
                <a:close/>
                <a:moveTo>
                  <a:pt x="894117" y="4543124"/>
                </a:moveTo>
                <a:cubicBezTo>
                  <a:pt x="893916" y="4543840"/>
                  <a:pt x="893619" y="4544558"/>
                  <a:pt x="893544" y="4545290"/>
                </a:cubicBezTo>
                <a:cubicBezTo>
                  <a:pt x="893438" y="4546258"/>
                  <a:pt x="893510" y="4547232"/>
                  <a:pt x="893505" y="4548214"/>
                </a:cubicBezTo>
                <a:cubicBezTo>
                  <a:pt x="893694" y="4548169"/>
                  <a:pt x="893885" y="4548136"/>
                  <a:pt x="894074" y="4548092"/>
                </a:cubicBezTo>
                <a:cubicBezTo>
                  <a:pt x="894442" y="4546544"/>
                  <a:pt x="894799" y="4544995"/>
                  <a:pt x="895157" y="4543446"/>
                </a:cubicBezTo>
                <a:cubicBezTo>
                  <a:pt x="894811" y="4543331"/>
                  <a:pt x="894463" y="4543239"/>
                  <a:pt x="894117" y="4543124"/>
                </a:cubicBezTo>
                <a:close/>
                <a:moveTo>
                  <a:pt x="193487" y="4540730"/>
                </a:moveTo>
                <a:cubicBezTo>
                  <a:pt x="193459" y="4540841"/>
                  <a:pt x="193432" y="4540950"/>
                  <a:pt x="193398" y="4541062"/>
                </a:cubicBezTo>
                <a:cubicBezTo>
                  <a:pt x="193428" y="4541168"/>
                  <a:pt x="193457" y="4541274"/>
                  <a:pt x="193487" y="4541382"/>
                </a:cubicBezTo>
                <a:cubicBezTo>
                  <a:pt x="193540" y="4541227"/>
                  <a:pt x="193599" y="4541073"/>
                  <a:pt x="193635" y="4540903"/>
                </a:cubicBezTo>
                <a:cubicBezTo>
                  <a:pt x="193639" y="4540875"/>
                  <a:pt x="193537" y="4540786"/>
                  <a:pt x="193487" y="4540730"/>
                </a:cubicBezTo>
                <a:close/>
                <a:moveTo>
                  <a:pt x="1006974" y="4534140"/>
                </a:moveTo>
                <a:cubicBezTo>
                  <a:pt x="1006825" y="4534472"/>
                  <a:pt x="1006677" y="4534804"/>
                  <a:pt x="1006506" y="4535132"/>
                </a:cubicBezTo>
                <a:cubicBezTo>
                  <a:pt x="1006559" y="4535554"/>
                  <a:pt x="1006610" y="4535976"/>
                  <a:pt x="1006661" y="4536401"/>
                </a:cubicBezTo>
                <a:cubicBezTo>
                  <a:pt x="1006921" y="4535964"/>
                  <a:pt x="1007201" y="4535534"/>
                  <a:pt x="1007406" y="4535013"/>
                </a:cubicBezTo>
                <a:cubicBezTo>
                  <a:pt x="1007433" y="4534918"/>
                  <a:pt x="1007118" y="4534420"/>
                  <a:pt x="1006974" y="4534140"/>
                </a:cubicBezTo>
                <a:close/>
                <a:moveTo>
                  <a:pt x="869146" y="4532103"/>
                </a:moveTo>
                <a:lnTo>
                  <a:pt x="869143" y="4532125"/>
                </a:lnTo>
                <a:cubicBezTo>
                  <a:pt x="868442" y="4537379"/>
                  <a:pt x="867595" y="4542638"/>
                  <a:pt x="867084" y="4547913"/>
                </a:cubicBezTo>
                <a:cubicBezTo>
                  <a:pt x="866606" y="4552930"/>
                  <a:pt x="866439" y="4557972"/>
                  <a:pt x="866215" y="4562974"/>
                </a:cubicBezTo>
                <a:cubicBezTo>
                  <a:pt x="866049" y="4566629"/>
                  <a:pt x="865199" y="4570474"/>
                  <a:pt x="865358" y="4574093"/>
                </a:cubicBezTo>
                <a:cubicBezTo>
                  <a:pt x="865411" y="4575300"/>
                  <a:pt x="865579" y="4576481"/>
                  <a:pt x="865918" y="4577621"/>
                </a:cubicBezTo>
                <a:cubicBezTo>
                  <a:pt x="866733" y="4574643"/>
                  <a:pt x="866999" y="4571669"/>
                  <a:pt x="867540" y="4568792"/>
                </a:cubicBezTo>
                <a:cubicBezTo>
                  <a:pt x="867643" y="4568244"/>
                  <a:pt x="867895" y="4567749"/>
                  <a:pt x="868191" y="4567270"/>
                </a:cubicBezTo>
                <a:lnTo>
                  <a:pt x="869068" y="4565869"/>
                </a:lnTo>
                <a:lnTo>
                  <a:pt x="869271" y="4567113"/>
                </a:lnTo>
                <a:cubicBezTo>
                  <a:pt x="869206" y="4566692"/>
                  <a:pt x="869149" y="4566262"/>
                  <a:pt x="869087" y="4565842"/>
                </a:cubicBezTo>
                <a:lnTo>
                  <a:pt x="869068" y="4565869"/>
                </a:lnTo>
                <a:lnTo>
                  <a:pt x="869063" y="4565838"/>
                </a:lnTo>
                <a:lnTo>
                  <a:pt x="869426" y="4558242"/>
                </a:lnTo>
                <a:lnTo>
                  <a:pt x="870113" y="4553652"/>
                </a:lnTo>
                <a:cubicBezTo>
                  <a:pt x="870265" y="4552137"/>
                  <a:pt x="870170" y="4550706"/>
                  <a:pt x="869330" y="4549536"/>
                </a:cubicBezTo>
                <a:cubicBezTo>
                  <a:pt x="869233" y="4546652"/>
                  <a:pt x="869070" y="4543792"/>
                  <a:pt x="869044" y="4540872"/>
                </a:cubicBezTo>
                <a:close/>
                <a:moveTo>
                  <a:pt x="898892" y="4531687"/>
                </a:moveTo>
                <a:cubicBezTo>
                  <a:pt x="898611" y="4531744"/>
                  <a:pt x="898344" y="4531801"/>
                  <a:pt x="898062" y="4531854"/>
                </a:cubicBezTo>
                <a:cubicBezTo>
                  <a:pt x="897912" y="4533863"/>
                  <a:pt x="897760" y="4535891"/>
                  <a:pt x="897596" y="4537918"/>
                </a:cubicBezTo>
                <a:cubicBezTo>
                  <a:pt x="898011" y="4537878"/>
                  <a:pt x="898426" y="4537838"/>
                  <a:pt x="898842" y="4537797"/>
                </a:cubicBezTo>
                <a:cubicBezTo>
                  <a:pt x="898859" y="4535754"/>
                  <a:pt x="898870" y="4533719"/>
                  <a:pt x="898892" y="4531687"/>
                </a:cubicBezTo>
                <a:close/>
                <a:moveTo>
                  <a:pt x="882587" y="4524880"/>
                </a:moveTo>
                <a:lnTo>
                  <a:pt x="882587" y="4524895"/>
                </a:lnTo>
                <a:lnTo>
                  <a:pt x="882581" y="4524922"/>
                </a:lnTo>
                <a:close/>
                <a:moveTo>
                  <a:pt x="894423" y="4524606"/>
                </a:moveTo>
                <a:cubicBezTo>
                  <a:pt x="894060" y="4526195"/>
                  <a:pt x="893704" y="4527776"/>
                  <a:pt x="893341" y="4529369"/>
                </a:cubicBezTo>
                <a:cubicBezTo>
                  <a:pt x="893599" y="4529507"/>
                  <a:pt x="893851" y="4529632"/>
                  <a:pt x="894110" y="4529770"/>
                </a:cubicBezTo>
                <a:cubicBezTo>
                  <a:pt x="894476" y="4528191"/>
                  <a:pt x="894843" y="4526610"/>
                  <a:pt x="895206" y="4525017"/>
                </a:cubicBezTo>
                <a:cubicBezTo>
                  <a:pt x="894948" y="4524881"/>
                  <a:pt x="894684" y="4524753"/>
                  <a:pt x="894423" y="4524606"/>
                </a:cubicBezTo>
                <a:close/>
                <a:moveTo>
                  <a:pt x="886433" y="4520076"/>
                </a:moveTo>
                <a:cubicBezTo>
                  <a:pt x="885592" y="4527076"/>
                  <a:pt x="883771" y="4533577"/>
                  <a:pt x="885471" y="4540316"/>
                </a:cubicBezTo>
                <a:cubicBezTo>
                  <a:pt x="887070" y="4533412"/>
                  <a:pt x="887608" y="4523351"/>
                  <a:pt x="886433" y="4520076"/>
                </a:cubicBezTo>
                <a:close/>
                <a:moveTo>
                  <a:pt x="889243" y="4510095"/>
                </a:moveTo>
                <a:cubicBezTo>
                  <a:pt x="887522" y="4511200"/>
                  <a:pt x="886652" y="4512578"/>
                  <a:pt x="887013" y="4514959"/>
                </a:cubicBezTo>
                <a:cubicBezTo>
                  <a:pt x="887136" y="4515755"/>
                  <a:pt x="887392" y="4516660"/>
                  <a:pt x="887802" y="4517703"/>
                </a:cubicBezTo>
                <a:cubicBezTo>
                  <a:pt x="888458" y="4514251"/>
                  <a:pt x="888851" y="4512172"/>
                  <a:pt x="889243" y="4510095"/>
                </a:cubicBezTo>
                <a:close/>
                <a:moveTo>
                  <a:pt x="863364" y="4508984"/>
                </a:moveTo>
                <a:cubicBezTo>
                  <a:pt x="862792" y="4510140"/>
                  <a:pt x="862303" y="4511740"/>
                  <a:pt x="861634" y="4512328"/>
                </a:cubicBezTo>
                <a:cubicBezTo>
                  <a:pt x="860952" y="4512915"/>
                  <a:pt x="860094" y="4512503"/>
                  <a:pt x="858839" y="4512548"/>
                </a:cubicBezTo>
                <a:cubicBezTo>
                  <a:pt x="859256" y="4514543"/>
                  <a:pt x="859352" y="4516350"/>
                  <a:pt x="859892" y="4517313"/>
                </a:cubicBezTo>
                <a:cubicBezTo>
                  <a:pt x="861541" y="4520250"/>
                  <a:pt x="861005" y="4523281"/>
                  <a:pt x="859520" y="4526619"/>
                </a:cubicBezTo>
                <a:cubicBezTo>
                  <a:pt x="859416" y="4526629"/>
                  <a:pt x="859264" y="4526568"/>
                  <a:pt x="859213" y="4526662"/>
                </a:cubicBezTo>
                <a:cubicBezTo>
                  <a:pt x="859058" y="4526959"/>
                  <a:pt x="858957" y="4527319"/>
                  <a:pt x="858832" y="4527642"/>
                </a:cubicBezTo>
                <a:cubicBezTo>
                  <a:pt x="858747" y="4528351"/>
                  <a:pt x="858660" y="4529080"/>
                  <a:pt x="858574" y="4529788"/>
                </a:cubicBezTo>
                <a:cubicBezTo>
                  <a:pt x="858238" y="4535220"/>
                  <a:pt x="857650" y="4540757"/>
                  <a:pt x="858148" y="4545870"/>
                </a:cubicBezTo>
                <a:cubicBezTo>
                  <a:pt x="858314" y="4547575"/>
                  <a:pt x="858600" y="4549232"/>
                  <a:pt x="859058" y="4550823"/>
                </a:cubicBezTo>
                <a:cubicBezTo>
                  <a:pt x="861185" y="4539451"/>
                  <a:pt x="863896" y="4528176"/>
                  <a:pt x="862264" y="4517796"/>
                </a:cubicBezTo>
                <a:cubicBezTo>
                  <a:pt x="862964" y="4514631"/>
                  <a:pt x="863529" y="4512073"/>
                  <a:pt x="864091" y="4509535"/>
                </a:cubicBezTo>
                <a:cubicBezTo>
                  <a:pt x="863850" y="4509355"/>
                  <a:pt x="863605" y="4509164"/>
                  <a:pt x="863364" y="4508984"/>
                </a:cubicBezTo>
                <a:close/>
                <a:moveTo>
                  <a:pt x="194895" y="4501666"/>
                </a:moveTo>
                <a:lnTo>
                  <a:pt x="194895" y="4501671"/>
                </a:lnTo>
                <a:lnTo>
                  <a:pt x="194889" y="4501678"/>
                </a:lnTo>
                <a:cubicBezTo>
                  <a:pt x="194889" y="4501678"/>
                  <a:pt x="194895" y="4501666"/>
                  <a:pt x="194895" y="4501666"/>
                </a:cubicBezTo>
                <a:close/>
                <a:moveTo>
                  <a:pt x="197135" y="4480066"/>
                </a:moveTo>
                <a:lnTo>
                  <a:pt x="197127" y="4480406"/>
                </a:lnTo>
                <a:cubicBezTo>
                  <a:pt x="197125" y="4487397"/>
                  <a:pt x="197815" y="4494387"/>
                  <a:pt x="197432" y="4501325"/>
                </a:cubicBezTo>
                <a:cubicBezTo>
                  <a:pt x="197279" y="4504120"/>
                  <a:pt x="197631" y="4506476"/>
                  <a:pt x="198160" y="4508688"/>
                </a:cubicBezTo>
                <a:cubicBezTo>
                  <a:pt x="198690" y="4510900"/>
                  <a:pt x="199397" y="4512967"/>
                  <a:pt x="199956" y="4515183"/>
                </a:cubicBezTo>
                <a:cubicBezTo>
                  <a:pt x="200301" y="4516553"/>
                  <a:pt x="201470" y="4516407"/>
                  <a:pt x="201687" y="4514999"/>
                </a:cubicBezTo>
                <a:cubicBezTo>
                  <a:pt x="202161" y="4512017"/>
                  <a:pt x="202455" y="4508980"/>
                  <a:pt x="202936" y="4505074"/>
                </a:cubicBezTo>
                <a:cubicBezTo>
                  <a:pt x="203687" y="4504721"/>
                  <a:pt x="204169" y="4503987"/>
                  <a:pt x="204358" y="4502943"/>
                </a:cubicBezTo>
                <a:cubicBezTo>
                  <a:pt x="204547" y="4501897"/>
                  <a:pt x="204442" y="4500541"/>
                  <a:pt x="204026" y="4498942"/>
                </a:cubicBezTo>
                <a:lnTo>
                  <a:pt x="204083" y="4495405"/>
                </a:lnTo>
                <a:lnTo>
                  <a:pt x="203186" y="4493634"/>
                </a:lnTo>
                <a:lnTo>
                  <a:pt x="202814" y="4499148"/>
                </a:lnTo>
                <a:cubicBezTo>
                  <a:pt x="202696" y="4501110"/>
                  <a:pt x="202238" y="4502833"/>
                  <a:pt x="200354" y="4503739"/>
                </a:cubicBezTo>
                <a:cubicBezTo>
                  <a:pt x="199903" y="4501968"/>
                  <a:pt x="199175" y="4500375"/>
                  <a:pt x="199120" y="4498682"/>
                </a:cubicBezTo>
                <a:lnTo>
                  <a:pt x="199111" y="4485307"/>
                </a:lnTo>
                <a:close/>
                <a:moveTo>
                  <a:pt x="862077" y="4476858"/>
                </a:moveTo>
                <a:cubicBezTo>
                  <a:pt x="861904" y="4478297"/>
                  <a:pt x="861737" y="4479727"/>
                  <a:pt x="861554" y="4481164"/>
                </a:cubicBezTo>
                <a:lnTo>
                  <a:pt x="861557" y="4481181"/>
                </a:lnTo>
                <a:lnTo>
                  <a:pt x="860116" y="4490974"/>
                </a:lnTo>
                <a:cubicBezTo>
                  <a:pt x="860033" y="4494272"/>
                  <a:pt x="860355" y="4497662"/>
                  <a:pt x="861087" y="4501352"/>
                </a:cubicBezTo>
                <a:cubicBezTo>
                  <a:pt x="862663" y="4497849"/>
                  <a:pt x="863636" y="4495685"/>
                  <a:pt x="863969" y="4494950"/>
                </a:cubicBezTo>
                <a:cubicBezTo>
                  <a:pt x="863484" y="4492195"/>
                  <a:pt x="863063" y="4489786"/>
                  <a:pt x="862671" y="4487545"/>
                </a:cubicBezTo>
                <a:lnTo>
                  <a:pt x="861557" y="4481181"/>
                </a:lnTo>
                <a:lnTo>
                  <a:pt x="861561" y="4481154"/>
                </a:lnTo>
                <a:cubicBezTo>
                  <a:pt x="861734" y="4479715"/>
                  <a:pt x="861904" y="4478297"/>
                  <a:pt x="862077" y="4476858"/>
                </a:cubicBezTo>
                <a:close/>
                <a:moveTo>
                  <a:pt x="204534" y="4465103"/>
                </a:moveTo>
                <a:lnTo>
                  <a:pt x="204830" y="4469976"/>
                </a:lnTo>
                <a:cubicBezTo>
                  <a:pt x="204954" y="4469957"/>
                  <a:pt x="205079" y="4469937"/>
                  <a:pt x="205203" y="4469918"/>
                </a:cubicBezTo>
                <a:lnTo>
                  <a:pt x="204943" y="4465597"/>
                </a:lnTo>
                <a:close/>
                <a:moveTo>
                  <a:pt x="863163" y="4461234"/>
                </a:moveTo>
                <a:cubicBezTo>
                  <a:pt x="863089" y="4461095"/>
                  <a:pt x="862725" y="4461467"/>
                  <a:pt x="862490" y="4461616"/>
                </a:cubicBezTo>
                <a:cubicBezTo>
                  <a:pt x="862581" y="4462192"/>
                  <a:pt x="862634" y="4462840"/>
                  <a:pt x="862791" y="4463336"/>
                </a:cubicBezTo>
                <a:cubicBezTo>
                  <a:pt x="862823" y="4463449"/>
                  <a:pt x="863226" y="4463090"/>
                  <a:pt x="863601" y="4462862"/>
                </a:cubicBezTo>
                <a:cubicBezTo>
                  <a:pt x="863451" y="4462267"/>
                  <a:pt x="863372" y="4461638"/>
                  <a:pt x="863163" y="4461234"/>
                </a:cubicBezTo>
                <a:close/>
                <a:moveTo>
                  <a:pt x="865722" y="4457124"/>
                </a:moveTo>
                <a:cubicBezTo>
                  <a:pt x="865642" y="4457278"/>
                  <a:pt x="865556" y="4457421"/>
                  <a:pt x="865475" y="4457576"/>
                </a:cubicBezTo>
                <a:cubicBezTo>
                  <a:pt x="865603" y="4457742"/>
                  <a:pt x="865720" y="4457907"/>
                  <a:pt x="865850" y="4458074"/>
                </a:cubicBezTo>
                <a:cubicBezTo>
                  <a:pt x="865890" y="4457872"/>
                  <a:pt x="865971" y="4457631"/>
                  <a:pt x="865954" y="4457478"/>
                </a:cubicBezTo>
                <a:cubicBezTo>
                  <a:pt x="865935" y="4457312"/>
                  <a:pt x="865807" y="4457231"/>
                  <a:pt x="865722" y="4457124"/>
                </a:cubicBezTo>
                <a:close/>
                <a:moveTo>
                  <a:pt x="863046" y="4455758"/>
                </a:moveTo>
                <a:cubicBezTo>
                  <a:pt x="862939" y="4455758"/>
                  <a:pt x="862834" y="4455768"/>
                  <a:pt x="862723" y="4455788"/>
                </a:cubicBezTo>
                <a:cubicBezTo>
                  <a:pt x="862695" y="4456132"/>
                  <a:pt x="862668" y="4456490"/>
                  <a:pt x="862638" y="4456834"/>
                </a:cubicBezTo>
                <a:cubicBezTo>
                  <a:pt x="862741" y="4456823"/>
                  <a:pt x="862936" y="4456824"/>
                  <a:pt x="862945" y="4456791"/>
                </a:cubicBezTo>
                <a:cubicBezTo>
                  <a:pt x="862997" y="4456449"/>
                  <a:pt x="863016" y="4456103"/>
                  <a:pt x="863046" y="4455758"/>
                </a:cubicBezTo>
                <a:close/>
                <a:moveTo>
                  <a:pt x="169847" y="4445933"/>
                </a:moveTo>
                <a:cubicBezTo>
                  <a:pt x="169605" y="4448962"/>
                  <a:pt x="169759" y="4451359"/>
                  <a:pt x="170164" y="4453348"/>
                </a:cubicBezTo>
                <a:cubicBezTo>
                  <a:pt x="171372" y="4459316"/>
                  <a:pt x="174826" y="4461615"/>
                  <a:pt x="176633" y="4466290"/>
                </a:cubicBezTo>
                <a:cubicBezTo>
                  <a:pt x="173838" y="4460494"/>
                  <a:pt x="174959" y="4449335"/>
                  <a:pt x="169847" y="4445933"/>
                </a:cubicBezTo>
                <a:close/>
                <a:moveTo>
                  <a:pt x="880606" y="4432183"/>
                </a:moveTo>
                <a:lnTo>
                  <a:pt x="880602" y="4432205"/>
                </a:lnTo>
                <a:lnTo>
                  <a:pt x="880596" y="4432192"/>
                </a:lnTo>
                <a:close/>
                <a:moveTo>
                  <a:pt x="205961" y="4431019"/>
                </a:moveTo>
                <a:lnTo>
                  <a:pt x="205364" y="4431966"/>
                </a:lnTo>
                <a:lnTo>
                  <a:pt x="205022" y="4433021"/>
                </a:lnTo>
                <a:lnTo>
                  <a:pt x="204833" y="4434610"/>
                </a:lnTo>
                <a:lnTo>
                  <a:pt x="204232" y="4435453"/>
                </a:lnTo>
                <a:lnTo>
                  <a:pt x="203435" y="4437905"/>
                </a:lnTo>
                <a:lnTo>
                  <a:pt x="202559" y="4436273"/>
                </a:lnTo>
                <a:lnTo>
                  <a:pt x="202559" y="4436299"/>
                </a:lnTo>
                <a:cubicBezTo>
                  <a:pt x="202747" y="4437690"/>
                  <a:pt x="203222" y="4438925"/>
                  <a:pt x="204200" y="4439919"/>
                </a:cubicBezTo>
                <a:cubicBezTo>
                  <a:pt x="204572" y="4440295"/>
                  <a:pt x="204768" y="4441926"/>
                  <a:pt x="204601" y="4442756"/>
                </a:cubicBezTo>
                <a:cubicBezTo>
                  <a:pt x="204286" y="4444288"/>
                  <a:pt x="203634" y="4445655"/>
                  <a:pt x="203144" y="4447040"/>
                </a:cubicBezTo>
                <a:cubicBezTo>
                  <a:pt x="203679" y="4448480"/>
                  <a:pt x="204276" y="4450104"/>
                  <a:pt x="204763" y="4451414"/>
                </a:cubicBezTo>
                <a:cubicBezTo>
                  <a:pt x="205149" y="4450392"/>
                  <a:pt x="205394" y="4449319"/>
                  <a:pt x="205559" y="4448209"/>
                </a:cubicBezTo>
                <a:cubicBezTo>
                  <a:pt x="205803" y="4446546"/>
                  <a:pt x="205864" y="4444807"/>
                  <a:pt x="205949" y="4443051"/>
                </a:cubicBezTo>
                <a:lnTo>
                  <a:pt x="206240" y="4440143"/>
                </a:lnTo>
                <a:lnTo>
                  <a:pt x="206179" y="4439371"/>
                </a:lnTo>
                <a:lnTo>
                  <a:pt x="206378" y="4438757"/>
                </a:lnTo>
                <a:lnTo>
                  <a:pt x="206474" y="4437791"/>
                </a:lnTo>
                <a:cubicBezTo>
                  <a:pt x="206725" y="4436484"/>
                  <a:pt x="206781" y="4435000"/>
                  <a:pt x="206624" y="4433514"/>
                </a:cubicBezTo>
                <a:close/>
                <a:moveTo>
                  <a:pt x="208022" y="4430556"/>
                </a:moveTo>
                <a:lnTo>
                  <a:pt x="208048" y="4431644"/>
                </a:lnTo>
                <a:lnTo>
                  <a:pt x="208124" y="4433348"/>
                </a:lnTo>
                <a:lnTo>
                  <a:pt x="208487" y="4432224"/>
                </a:lnTo>
                <a:cubicBezTo>
                  <a:pt x="208590" y="4431986"/>
                  <a:pt x="208409" y="4431312"/>
                  <a:pt x="208335" y="4430639"/>
                </a:cubicBezTo>
                <a:close/>
                <a:moveTo>
                  <a:pt x="194919" y="4427508"/>
                </a:moveTo>
                <a:cubicBezTo>
                  <a:pt x="194830" y="4427639"/>
                  <a:pt x="194734" y="4427780"/>
                  <a:pt x="194643" y="4427912"/>
                </a:cubicBezTo>
                <a:cubicBezTo>
                  <a:pt x="194796" y="4428058"/>
                  <a:pt x="194950" y="4428206"/>
                  <a:pt x="195099" y="4428344"/>
                </a:cubicBezTo>
                <a:cubicBezTo>
                  <a:pt x="195134" y="4428152"/>
                  <a:pt x="195227" y="4427890"/>
                  <a:pt x="195190" y="4427766"/>
                </a:cubicBezTo>
                <a:cubicBezTo>
                  <a:pt x="195157" y="4427622"/>
                  <a:pt x="195012" y="4427584"/>
                  <a:pt x="194919" y="4427508"/>
                </a:cubicBezTo>
                <a:close/>
                <a:moveTo>
                  <a:pt x="197740" y="4425652"/>
                </a:moveTo>
                <a:lnTo>
                  <a:pt x="197312" y="4426941"/>
                </a:lnTo>
                <a:lnTo>
                  <a:pt x="197635" y="4431826"/>
                </a:lnTo>
                <a:cubicBezTo>
                  <a:pt x="197558" y="4435126"/>
                  <a:pt x="197452" y="4436784"/>
                  <a:pt x="197834" y="4437687"/>
                </a:cubicBezTo>
                <a:lnTo>
                  <a:pt x="198620" y="4438388"/>
                </a:lnTo>
                <a:lnTo>
                  <a:pt x="198532" y="4430311"/>
                </a:lnTo>
                <a:cubicBezTo>
                  <a:pt x="198478" y="4428836"/>
                  <a:pt x="198053" y="4427408"/>
                  <a:pt x="197740" y="4425652"/>
                </a:cubicBezTo>
                <a:close/>
                <a:moveTo>
                  <a:pt x="188419" y="4424099"/>
                </a:moveTo>
                <a:lnTo>
                  <a:pt x="188401" y="4424100"/>
                </a:lnTo>
                <a:cubicBezTo>
                  <a:pt x="188390" y="4425705"/>
                  <a:pt x="188377" y="4427318"/>
                  <a:pt x="188360" y="4429112"/>
                </a:cubicBezTo>
                <a:lnTo>
                  <a:pt x="188120" y="4428885"/>
                </a:lnTo>
                <a:lnTo>
                  <a:pt x="191339" y="4438518"/>
                </a:lnTo>
                <a:lnTo>
                  <a:pt x="196387" y="4450387"/>
                </a:lnTo>
                <a:lnTo>
                  <a:pt x="196616" y="4449850"/>
                </a:lnTo>
                <a:lnTo>
                  <a:pt x="196861" y="4449342"/>
                </a:lnTo>
                <a:lnTo>
                  <a:pt x="190902" y="4431523"/>
                </a:lnTo>
                <a:lnTo>
                  <a:pt x="190538" y="4431841"/>
                </a:lnTo>
                <a:lnTo>
                  <a:pt x="189373" y="4426952"/>
                </a:lnTo>
                <a:close/>
                <a:moveTo>
                  <a:pt x="184347" y="4414627"/>
                </a:moveTo>
                <a:lnTo>
                  <a:pt x="184076" y="4415123"/>
                </a:lnTo>
                <a:lnTo>
                  <a:pt x="184051" y="4416710"/>
                </a:lnTo>
                <a:lnTo>
                  <a:pt x="185880" y="4422182"/>
                </a:lnTo>
                <a:lnTo>
                  <a:pt x="185971" y="4421943"/>
                </a:lnTo>
                <a:cubicBezTo>
                  <a:pt x="186303" y="4419724"/>
                  <a:pt x="185597" y="4417995"/>
                  <a:pt x="185183" y="4416228"/>
                </a:cubicBezTo>
                <a:lnTo>
                  <a:pt x="185116" y="4415465"/>
                </a:lnTo>
                <a:close/>
                <a:moveTo>
                  <a:pt x="190337" y="4402586"/>
                </a:moveTo>
                <a:lnTo>
                  <a:pt x="190304" y="4403010"/>
                </a:lnTo>
                <a:lnTo>
                  <a:pt x="190557" y="4402735"/>
                </a:lnTo>
                <a:lnTo>
                  <a:pt x="190517" y="4402651"/>
                </a:lnTo>
                <a:close/>
                <a:moveTo>
                  <a:pt x="1030462" y="4400919"/>
                </a:moveTo>
                <a:lnTo>
                  <a:pt x="1030461" y="4400932"/>
                </a:lnTo>
                <a:lnTo>
                  <a:pt x="1030439" y="4400946"/>
                </a:lnTo>
                <a:cubicBezTo>
                  <a:pt x="1030439" y="4400946"/>
                  <a:pt x="1030462" y="4400919"/>
                  <a:pt x="1030462" y="4400919"/>
                </a:cubicBezTo>
                <a:close/>
                <a:moveTo>
                  <a:pt x="175708" y="4394921"/>
                </a:moveTo>
                <a:lnTo>
                  <a:pt x="181432" y="4409926"/>
                </a:lnTo>
                <a:lnTo>
                  <a:pt x="181490" y="4406259"/>
                </a:lnTo>
                <a:lnTo>
                  <a:pt x="181521" y="4405663"/>
                </a:lnTo>
                <a:lnTo>
                  <a:pt x="180117" y="4401255"/>
                </a:lnTo>
                <a:cubicBezTo>
                  <a:pt x="178983" y="4398852"/>
                  <a:pt x="177592" y="4396895"/>
                  <a:pt x="175708" y="4394921"/>
                </a:cubicBezTo>
                <a:close/>
                <a:moveTo>
                  <a:pt x="163528" y="4386583"/>
                </a:moveTo>
                <a:cubicBezTo>
                  <a:pt x="163445" y="4386705"/>
                  <a:pt x="163356" y="4386835"/>
                  <a:pt x="163273" y="4386957"/>
                </a:cubicBezTo>
                <a:cubicBezTo>
                  <a:pt x="163706" y="4388093"/>
                  <a:pt x="164144" y="4389242"/>
                  <a:pt x="164577" y="4390379"/>
                </a:cubicBezTo>
                <a:cubicBezTo>
                  <a:pt x="164660" y="4390259"/>
                  <a:pt x="164752" y="4390126"/>
                  <a:pt x="164834" y="4390004"/>
                </a:cubicBezTo>
                <a:cubicBezTo>
                  <a:pt x="164400" y="4388868"/>
                  <a:pt x="163968" y="4387731"/>
                  <a:pt x="163528" y="4386583"/>
                </a:cubicBezTo>
                <a:close/>
                <a:moveTo>
                  <a:pt x="168346" y="4384663"/>
                </a:moveTo>
                <a:cubicBezTo>
                  <a:pt x="168171" y="4384828"/>
                  <a:pt x="167993" y="4384982"/>
                  <a:pt x="167820" y="4385148"/>
                </a:cubicBezTo>
                <a:cubicBezTo>
                  <a:pt x="167796" y="4385624"/>
                  <a:pt x="167665" y="4386382"/>
                  <a:pt x="167774" y="4386524"/>
                </a:cubicBezTo>
                <a:cubicBezTo>
                  <a:pt x="168045" y="4386870"/>
                  <a:pt x="168437" y="4386937"/>
                  <a:pt x="168784" y="4387105"/>
                </a:cubicBezTo>
                <a:cubicBezTo>
                  <a:pt x="168635" y="4386294"/>
                  <a:pt x="168486" y="4385485"/>
                  <a:pt x="168346" y="4384663"/>
                </a:cubicBezTo>
                <a:close/>
                <a:moveTo>
                  <a:pt x="172172" y="4370825"/>
                </a:moveTo>
                <a:cubicBezTo>
                  <a:pt x="173434" y="4374132"/>
                  <a:pt x="174696" y="4377440"/>
                  <a:pt x="176036" y="4380952"/>
                </a:cubicBezTo>
                <a:lnTo>
                  <a:pt x="176570" y="4371149"/>
                </a:lnTo>
                <a:lnTo>
                  <a:pt x="176724" y="4371162"/>
                </a:lnTo>
                <a:lnTo>
                  <a:pt x="180115" y="4377014"/>
                </a:lnTo>
                <a:cubicBezTo>
                  <a:pt x="179170" y="4373675"/>
                  <a:pt x="178698" y="4372007"/>
                  <a:pt x="177706" y="4371233"/>
                </a:cubicBezTo>
                <a:lnTo>
                  <a:pt x="176724" y="4371162"/>
                </a:lnTo>
                <a:lnTo>
                  <a:pt x="176581" y="4370914"/>
                </a:lnTo>
                <a:lnTo>
                  <a:pt x="176570" y="4371149"/>
                </a:lnTo>
                <a:close/>
                <a:moveTo>
                  <a:pt x="149186" y="4370604"/>
                </a:moveTo>
                <a:cubicBezTo>
                  <a:pt x="148826" y="4372477"/>
                  <a:pt x="148387" y="4374268"/>
                  <a:pt x="148156" y="4376093"/>
                </a:cubicBezTo>
                <a:cubicBezTo>
                  <a:pt x="147884" y="4378233"/>
                  <a:pt x="148136" y="4379804"/>
                  <a:pt x="148585" y="4381195"/>
                </a:cubicBezTo>
                <a:cubicBezTo>
                  <a:pt x="149034" y="4382587"/>
                  <a:pt x="149679" y="4383797"/>
                  <a:pt x="150195" y="4385223"/>
                </a:cubicBezTo>
                <a:cubicBezTo>
                  <a:pt x="151094" y="4387717"/>
                  <a:pt x="150843" y="4391270"/>
                  <a:pt x="153150" y="4392236"/>
                </a:cubicBezTo>
                <a:cubicBezTo>
                  <a:pt x="156145" y="4393473"/>
                  <a:pt x="156160" y="4399754"/>
                  <a:pt x="157190" y="4404178"/>
                </a:cubicBezTo>
                <a:cubicBezTo>
                  <a:pt x="158411" y="4409407"/>
                  <a:pt x="159451" y="4414845"/>
                  <a:pt x="160606" y="4420131"/>
                </a:cubicBezTo>
                <a:cubicBezTo>
                  <a:pt x="160936" y="4421648"/>
                  <a:pt x="161423" y="4423009"/>
                  <a:pt x="161797" y="4424498"/>
                </a:cubicBezTo>
                <a:cubicBezTo>
                  <a:pt x="162925" y="4429010"/>
                  <a:pt x="164037" y="4433531"/>
                  <a:pt x="165711" y="4437440"/>
                </a:cubicBezTo>
                <a:cubicBezTo>
                  <a:pt x="166571" y="4429102"/>
                  <a:pt x="162425" y="4425886"/>
                  <a:pt x="161547" y="4417962"/>
                </a:cubicBezTo>
                <a:cubicBezTo>
                  <a:pt x="162697" y="4419485"/>
                  <a:pt x="163649" y="4420146"/>
                  <a:pt x="164135" y="4421473"/>
                </a:cubicBezTo>
                <a:cubicBezTo>
                  <a:pt x="166382" y="4427591"/>
                  <a:pt x="168485" y="4433919"/>
                  <a:pt x="170678" y="4440118"/>
                </a:cubicBezTo>
                <a:cubicBezTo>
                  <a:pt x="172378" y="4444943"/>
                  <a:pt x="173938" y="4450047"/>
                  <a:pt x="175967" y="4454323"/>
                </a:cubicBezTo>
                <a:cubicBezTo>
                  <a:pt x="177027" y="4456561"/>
                  <a:pt x="178962" y="4457334"/>
                  <a:pt x="180789" y="4459017"/>
                </a:cubicBezTo>
                <a:cubicBezTo>
                  <a:pt x="179990" y="4459583"/>
                  <a:pt x="179462" y="4459947"/>
                  <a:pt x="178432" y="4460670"/>
                </a:cubicBezTo>
                <a:cubicBezTo>
                  <a:pt x="181073" y="4467593"/>
                  <a:pt x="183632" y="4474300"/>
                  <a:pt x="186187" y="4480994"/>
                </a:cubicBezTo>
                <a:cubicBezTo>
                  <a:pt x="186039" y="4481229"/>
                  <a:pt x="185898" y="4481452"/>
                  <a:pt x="185752" y="4481685"/>
                </a:cubicBezTo>
                <a:lnTo>
                  <a:pt x="181577" y="4478120"/>
                </a:lnTo>
                <a:lnTo>
                  <a:pt x="181559" y="4478072"/>
                </a:lnTo>
                <a:lnTo>
                  <a:pt x="181515" y="4477986"/>
                </a:lnTo>
                <a:lnTo>
                  <a:pt x="180730" y="4472952"/>
                </a:lnTo>
                <a:cubicBezTo>
                  <a:pt x="180241" y="4471581"/>
                  <a:pt x="179546" y="4470523"/>
                  <a:pt x="178691" y="4469710"/>
                </a:cubicBezTo>
                <a:cubicBezTo>
                  <a:pt x="178434" y="4470137"/>
                  <a:pt x="178173" y="4470554"/>
                  <a:pt x="177917" y="4470983"/>
                </a:cubicBezTo>
                <a:lnTo>
                  <a:pt x="181515" y="4477986"/>
                </a:lnTo>
                <a:lnTo>
                  <a:pt x="181529" y="4478078"/>
                </a:lnTo>
                <a:lnTo>
                  <a:pt x="181577" y="4478120"/>
                </a:lnTo>
                <a:lnTo>
                  <a:pt x="185789" y="4489240"/>
                </a:lnTo>
                <a:lnTo>
                  <a:pt x="185803" y="4488923"/>
                </a:lnTo>
                <a:cubicBezTo>
                  <a:pt x="187371" y="4488673"/>
                  <a:pt x="187676" y="4489724"/>
                  <a:pt x="187787" y="4491573"/>
                </a:cubicBezTo>
                <a:cubicBezTo>
                  <a:pt x="188059" y="4496145"/>
                  <a:pt x="188492" y="4500671"/>
                  <a:pt x="188801" y="4505234"/>
                </a:cubicBezTo>
                <a:cubicBezTo>
                  <a:pt x="189075" y="4509296"/>
                  <a:pt x="189310" y="4513369"/>
                  <a:pt x="189482" y="4517445"/>
                </a:cubicBezTo>
                <a:cubicBezTo>
                  <a:pt x="189577" y="4519590"/>
                  <a:pt x="189290" y="4521956"/>
                  <a:pt x="191762" y="4521865"/>
                </a:cubicBezTo>
                <a:cubicBezTo>
                  <a:pt x="188698" y="4524881"/>
                  <a:pt x="188215" y="4527141"/>
                  <a:pt x="189268" y="4531269"/>
                </a:cubicBezTo>
                <a:cubicBezTo>
                  <a:pt x="189696" y="4532949"/>
                  <a:pt x="190408" y="4534558"/>
                  <a:pt x="189130" y="4536491"/>
                </a:cubicBezTo>
                <a:cubicBezTo>
                  <a:pt x="188413" y="4536016"/>
                  <a:pt x="187666" y="4535510"/>
                  <a:pt x="186782" y="4534915"/>
                </a:cubicBezTo>
                <a:cubicBezTo>
                  <a:pt x="186326" y="4535727"/>
                  <a:pt x="185897" y="4536532"/>
                  <a:pt x="185439" y="4537280"/>
                </a:cubicBezTo>
                <a:cubicBezTo>
                  <a:pt x="184400" y="4538989"/>
                  <a:pt x="183579" y="4541345"/>
                  <a:pt x="184494" y="4543085"/>
                </a:cubicBezTo>
                <a:cubicBezTo>
                  <a:pt x="185181" y="4544395"/>
                  <a:pt x="186775" y="4544592"/>
                  <a:pt x="188012" y="4544842"/>
                </a:cubicBezTo>
                <a:cubicBezTo>
                  <a:pt x="188900" y="4545024"/>
                  <a:pt x="189866" y="4544490"/>
                  <a:pt x="191121" y="4544197"/>
                </a:cubicBezTo>
                <a:cubicBezTo>
                  <a:pt x="191227" y="4542884"/>
                  <a:pt x="191495" y="4541532"/>
                  <a:pt x="191400" y="4540272"/>
                </a:cubicBezTo>
                <a:cubicBezTo>
                  <a:pt x="191191" y="4537391"/>
                  <a:pt x="190819" y="4534546"/>
                  <a:pt x="190482" y="4531695"/>
                </a:cubicBezTo>
                <a:cubicBezTo>
                  <a:pt x="190226" y="4529559"/>
                  <a:pt x="190067" y="4527767"/>
                  <a:pt x="191890" y="4527035"/>
                </a:cubicBezTo>
                <a:cubicBezTo>
                  <a:pt x="192450" y="4526812"/>
                  <a:pt x="193008" y="4525091"/>
                  <a:pt x="193223" y="4523910"/>
                </a:cubicBezTo>
                <a:cubicBezTo>
                  <a:pt x="193456" y="4522641"/>
                  <a:pt x="193288" y="4521192"/>
                  <a:pt x="193296" y="4518947"/>
                </a:cubicBezTo>
                <a:cubicBezTo>
                  <a:pt x="194064" y="4520097"/>
                  <a:pt x="194479" y="4520718"/>
                  <a:pt x="195193" y="4521786"/>
                </a:cubicBezTo>
                <a:cubicBezTo>
                  <a:pt x="194882" y="4518430"/>
                  <a:pt x="194619" y="4515608"/>
                  <a:pt x="194312" y="4512250"/>
                </a:cubicBezTo>
                <a:cubicBezTo>
                  <a:pt x="194645" y="4511767"/>
                  <a:pt x="195278" y="4510867"/>
                  <a:pt x="195737" y="4510214"/>
                </a:cubicBezTo>
                <a:lnTo>
                  <a:pt x="194895" y="4501671"/>
                </a:lnTo>
                <a:lnTo>
                  <a:pt x="195382" y="4501031"/>
                </a:lnTo>
                <a:cubicBezTo>
                  <a:pt x="195542" y="4500818"/>
                  <a:pt x="195668" y="4500607"/>
                  <a:pt x="195666" y="4500405"/>
                </a:cubicBezTo>
                <a:cubicBezTo>
                  <a:pt x="195642" y="4496473"/>
                  <a:pt x="196115" y="4492246"/>
                  <a:pt x="193829" y="4489347"/>
                </a:cubicBezTo>
                <a:cubicBezTo>
                  <a:pt x="194982" y="4485546"/>
                  <a:pt x="195527" y="4481766"/>
                  <a:pt x="194686" y="4477608"/>
                </a:cubicBezTo>
                <a:lnTo>
                  <a:pt x="194741" y="4473680"/>
                </a:lnTo>
                <a:lnTo>
                  <a:pt x="193168" y="4469293"/>
                </a:lnTo>
                <a:cubicBezTo>
                  <a:pt x="190101" y="4461170"/>
                  <a:pt x="186965" y="4453147"/>
                  <a:pt x="183974" y="4444913"/>
                </a:cubicBezTo>
                <a:cubicBezTo>
                  <a:pt x="182864" y="4441861"/>
                  <a:pt x="182102" y="4438316"/>
                  <a:pt x="181141" y="4435064"/>
                </a:cubicBezTo>
                <a:cubicBezTo>
                  <a:pt x="180012" y="4431226"/>
                  <a:pt x="179046" y="4427112"/>
                  <a:pt x="177639" y="4423680"/>
                </a:cubicBezTo>
                <a:cubicBezTo>
                  <a:pt x="174424" y="4415791"/>
                  <a:pt x="172930" y="4405689"/>
                  <a:pt x="168861" y="4398726"/>
                </a:cubicBezTo>
                <a:cubicBezTo>
                  <a:pt x="166892" y="4395338"/>
                  <a:pt x="165154" y="4394742"/>
                  <a:pt x="162393" y="4395837"/>
                </a:cubicBezTo>
                <a:cubicBezTo>
                  <a:pt x="162866" y="4397076"/>
                  <a:pt x="163274" y="4399167"/>
                  <a:pt x="163679" y="4399038"/>
                </a:cubicBezTo>
                <a:cubicBezTo>
                  <a:pt x="166785" y="4398057"/>
                  <a:pt x="167053" y="4402800"/>
                  <a:pt x="168138" y="4405925"/>
                </a:cubicBezTo>
                <a:cubicBezTo>
                  <a:pt x="169237" y="4409117"/>
                  <a:pt x="170353" y="4412267"/>
                  <a:pt x="171466" y="4415438"/>
                </a:cubicBezTo>
                <a:cubicBezTo>
                  <a:pt x="171128" y="4416020"/>
                  <a:pt x="170801" y="4416603"/>
                  <a:pt x="170463" y="4417187"/>
                </a:cubicBezTo>
                <a:cubicBezTo>
                  <a:pt x="169695" y="4416077"/>
                  <a:pt x="168735" y="4415253"/>
                  <a:pt x="168187" y="4413819"/>
                </a:cubicBezTo>
                <a:cubicBezTo>
                  <a:pt x="166919" y="4410468"/>
                  <a:pt x="165976" y="4406837"/>
                  <a:pt x="163691" y="4405003"/>
                </a:cubicBezTo>
                <a:cubicBezTo>
                  <a:pt x="162459" y="4404005"/>
                  <a:pt x="161896" y="4400721"/>
                  <a:pt x="161106" y="4398370"/>
                </a:cubicBezTo>
                <a:cubicBezTo>
                  <a:pt x="160073" y="4395294"/>
                  <a:pt x="159233" y="4391934"/>
                  <a:pt x="158082" y="4389031"/>
                </a:cubicBezTo>
                <a:cubicBezTo>
                  <a:pt x="156983" y="4386264"/>
                  <a:pt x="155696" y="4383738"/>
                  <a:pt x="154301" y="4381493"/>
                </a:cubicBezTo>
                <a:cubicBezTo>
                  <a:pt x="153442" y="4380111"/>
                  <a:pt x="152211" y="4379463"/>
                  <a:pt x="150748" y="4378113"/>
                </a:cubicBezTo>
                <a:cubicBezTo>
                  <a:pt x="151253" y="4375764"/>
                  <a:pt x="151937" y="4372163"/>
                  <a:pt x="149186" y="4370604"/>
                </a:cubicBezTo>
                <a:close/>
                <a:moveTo>
                  <a:pt x="166371" y="4365932"/>
                </a:moveTo>
                <a:cubicBezTo>
                  <a:pt x="166359" y="4366235"/>
                  <a:pt x="166337" y="4366547"/>
                  <a:pt x="166346" y="4366853"/>
                </a:cubicBezTo>
                <a:cubicBezTo>
                  <a:pt x="166347" y="4366886"/>
                  <a:pt x="166529" y="4366853"/>
                  <a:pt x="166628" y="4366830"/>
                </a:cubicBezTo>
                <a:cubicBezTo>
                  <a:pt x="166629" y="4366636"/>
                  <a:pt x="166626" y="4366428"/>
                  <a:pt x="166627" y="4366231"/>
                </a:cubicBezTo>
                <a:cubicBezTo>
                  <a:pt x="166543" y="4366125"/>
                  <a:pt x="166455" y="4366039"/>
                  <a:pt x="166371" y="4365932"/>
                </a:cubicBezTo>
                <a:close/>
                <a:moveTo>
                  <a:pt x="1048532" y="4329915"/>
                </a:moveTo>
                <a:lnTo>
                  <a:pt x="1048338" y="4331082"/>
                </a:lnTo>
                <a:cubicBezTo>
                  <a:pt x="1045003" y="4355379"/>
                  <a:pt x="1044082" y="4380937"/>
                  <a:pt x="1039445" y="4404355"/>
                </a:cubicBezTo>
                <a:cubicBezTo>
                  <a:pt x="1037585" y="4413795"/>
                  <a:pt x="1037685" y="4422625"/>
                  <a:pt x="1038473" y="4431275"/>
                </a:cubicBezTo>
                <a:cubicBezTo>
                  <a:pt x="1039260" y="4439928"/>
                  <a:pt x="1040734" y="4448401"/>
                  <a:pt x="1041619" y="4457125"/>
                </a:cubicBezTo>
                <a:cubicBezTo>
                  <a:pt x="1042172" y="4462518"/>
                  <a:pt x="1046298" y="4464136"/>
                  <a:pt x="1047728" y="4459642"/>
                </a:cubicBezTo>
                <a:cubicBezTo>
                  <a:pt x="1050795" y="4450136"/>
                  <a:pt x="1053258" y="4440118"/>
                  <a:pt x="1056788" y="4427413"/>
                </a:cubicBezTo>
                <a:cubicBezTo>
                  <a:pt x="1059573" y="4427556"/>
                  <a:pt x="1061593" y="4425884"/>
                  <a:pt x="1062747" y="4422597"/>
                </a:cubicBezTo>
                <a:cubicBezTo>
                  <a:pt x="1063898" y="4419310"/>
                  <a:pt x="1064183" y="4414408"/>
                  <a:pt x="1063503" y="4408088"/>
                </a:cubicBezTo>
                <a:lnTo>
                  <a:pt x="1065382" y="4395893"/>
                </a:lnTo>
                <a:lnTo>
                  <a:pt x="1063108" y="4388103"/>
                </a:lnTo>
                <a:lnTo>
                  <a:pt x="1059190" y="4406593"/>
                </a:lnTo>
                <a:cubicBezTo>
                  <a:pt x="1057847" y="4413204"/>
                  <a:pt x="1055431" y="4418351"/>
                  <a:pt x="1048450" y="4418069"/>
                </a:cubicBezTo>
                <a:cubicBezTo>
                  <a:pt x="1047726" y="4411094"/>
                  <a:pt x="1045960" y="4404229"/>
                  <a:pt x="1046567" y="4398245"/>
                </a:cubicBezTo>
                <a:lnTo>
                  <a:pt x="1052906" y="4351732"/>
                </a:lnTo>
                <a:close/>
                <a:moveTo>
                  <a:pt x="1081376" y="4291390"/>
                </a:moveTo>
                <a:lnTo>
                  <a:pt x="1080080" y="4308865"/>
                </a:lnTo>
                <a:cubicBezTo>
                  <a:pt x="1080523" y="4309024"/>
                  <a:pt x="1080966" y="4309185"/>
                  <a:pt x="1081411" y="4309345"/>
                </a:cubicBezTo>
                <a:lnTo>
                  <a:pt x="1082560" y="4293850"/>
                </a:lnTo>
                <a:close/>
                <a:moveTo>
                  <a:pt x="124487" y="4284201"/>
                </a:moveTo>
                <a:cubicBezTo>
                  <a:pt x="124478" y="4284178"/>
                  <a:pt x="124321" y="4284357"/>
                  <a:pt x="124227" y="4284457"/>
                </a:cubicBezTo>
                <a:cubicBezTo>
                  <a:pt x="124420" y="4284957"/>
                  <a:pt x="124609" y="4285456"/>
                  <a:pt x="124800" y="4285956"/>
                </a:cubicBezTo>
                <a:cubicBezTo>
                  <a:pt x="124862" y="4285864"/>
                  <a:pt x="124925" y="4285775"/>
                  <a:pt x="124985" y="4285705"/>
                </a:cubicBezTo>
                <a:cubicBezTo>
                  <a:pt x="124823" y="4285198"/>
                  <a:pt x="124662" y="4284690"/>
                  <a:pt x="124487" y="4284201"/>
                </a:cubicBezTo>
                <a:close/>
                <a:moveTo>
                  <a:pt x="114446" y="4262349"/>
                </a:moveTo>
                <a:cubicBezTo>
                  <a:pt x="114151" y="4263806"/>
                  <a:pt x="113425" y="4265716"/>
                  <a:pt x="113645" y="4266547"/>
                </a:cubicBezTo>
                <a:cubicBezTo>
                  <a:pt x="116379" y="4276820"/>
                  <a:pt x="119246" y="4286935"/>
                  <a:pt x="122082" y="4297078"/>
                </a:cubicBezTo>
                <a:cubicBezTo>
                  <a:pt x="122352" y="4296825"/>
                  <a:pt x="122611" y="4296571"/>
                  <a:pt x="122880" y="4296319"/>
                </a:cubicBezTo>
                <a:cubicBezTo>
                  <a:pt x="121760" y="4288892"/>
                  <a:pt x="120753" y="4281369"/>
                  <a:pt x="119476" y="4274066"/>
                </a:cubicBezTo>
                <a:cubicBezTo>
                  <a:pt x="118628" y="4269183"/>
                  <a:pt x="117565" y="4264362"/>
                  <a:pt x="114446" y="4262349"/>
                </a:cubicBezTo>
                <a:close/>
                <a:moveTo>
                  <a:pt x="110478" y="4242884"/>
                </a:moveTo>
                <a:cubicBezTo>
                  <a:pt x="110247" y="4243043"/>
                  <a:pt x="109989" y="4243100"/>
                  <a:pt x="109804" y="4243374"/>
                </a:cubicBezTo>
                <a:cubicBezTo>
                  <a:pt x="109727" y="4243485"/>
                  <a:pt x="109800" y="4244015"/>
                  <a:pt x="109812" y="4244355"/>
                </a:cubicBezTo>
                <a:cubicBezTo>
                  <a:pt x="110043" y="4244228"/>
                  <a:pt x="110275" y="4244102"/>
                  <a:pt x="110513" y="4243965"/>
                </a:cubicBezTo>
                <a:cubicBezTo>
                  <a:pt x="110501" y="4243593"/>
                  <a:pt x="110493" y="4243234"/>
                  <a:pt x="110478" y="4242884"/>
                </a:cubicBezTo>
                <a:close/>
                <a:moveTo>
                  <a:pt x="835568" y="4232401"/>
                </a:moveTo>
                <a:cubicBezTo>
                  <a:pt x="835546" y="4232288"/>
                  <a:pt x="834927" y="4232503"/>
                  <a:pt x="834865" y="4232735"/>
                </a:cubicBezTo>
                <a:cubicBezTo>
                  <a:pt x="834697" y="4233369"/>
                  <a:pt x="834594" y="4234141"/>
                  <a:pt x="834636" y="4234788"/>
                </a:cubicBezTo>
                <a:lnTo>
                  <a:pt x="835080" y="4236627"/>
                </a:lnTo>
                <a:lnTo>
                  <a:pt x="835073" y="4236644"/>
                </a:lnTo>
                <a:cubicBezTo>
                  <a:pt x="835073" y="4236644"/>
                  <a:pt x="835021" y="4237126"/>
                  <a:pt x="835021" y="4237126"/>
                </a:cubicBezTo>
                <a:lnTo>
                  <a:pt x="835086" y="4236644"/>
                </a:lnTo>
                <a:lnTo>
                  <a:pt x="835080" y="4236627"/>
                </a:lnTo>
                <a:lnTo>
                  <a:pt x="835819" y="4234757"/>
                </a:lnTo>
                <a:cubicBezTo>
                  <a:pt x="835898" y="4233970"/>
                  <a:pt x="835718" y="4233136"/>
                  <a:pt x="835568" y="4232401"/>
                </a:cubicBezTo>
                <a:close/>
                <a:moveTo>
                  <a:pt x="838252" y="4224920"/>
                </a:moveTo>
                <a:cubicBezTo>
                  <a:pt x="838132" y="4224973"/>
                  <a:pt x="837992" y="4224968"/>
                  <a:pt x="837910" y="4225100"/>
                </a:cubicBezTo>
                <a:cubicBezTo>
                  <a:pt x="837856" y="4225180"/>
                  <a:pt x="837874" y="4225455"/>
                  <a:pt x="837860" y="4225671"/>
                </a:cubicBezTo>
                <a:cubicBezTo>
                  <a:pt x="837964" y="4225748"/>
                  <a:pt x="838065" y="4225814"/>
                  <a:pt x="838162" y="4225899"/>
                </a:cubicBezTo>
                <a:cubicBezTo>
                  <a:pt x="838191" y="4225577"/>
                  <a:pt x="838218" y="4225254"/>
                  <a:pt x="838252" y="4224920"/>
                </a:cubicBezTo>
                <a:close/>
                <a:moveTo>
                  <a:pt x="833507" y="4220983"/>
                </a:moveTo>
                <a:cubicBezTo>
                  <a:pt x="833494" y="4221178"/>
                  <a:pt x="833479" y="4221393"/>
                  <a:pt x="833460" y="4221599"/>
                </a:cubicBezTo>
                <a:cubicBezTo>
                  <a:pt x="833554" y="4221674"/>
                  <a:pt x="833658" y="4221861"/>
                  <a:pt x="833732" y="4221802"/>
                </a:cubicBezTo>
                <a:cubicBezTo>
                  <a:pt x="833819" y="4221747"/>
                  <a:pt x="833875" y="4221471"/>
                  <a:pt x="833944" y="4221283"/>
                </a:cubicBezTo>
                <a:cubicBezTo>
                  <a:pt x="833797" y="4221179"/>
                  <a:pt x="833649" y="4221075"/>
                  <a:pt x="833507" y="4220983"/>
                </a:cubicBezTo>
                <a:close/>
                <a:moveTo>
                  <a:pt x="855195" y="4192755"/>
                </a:moveTo>
                <a:lnTo>
                  <a:pt x="855126" y="4193193"/>
                </a:lnTo>
                <a:lnTo>
                  <a:pt x="855094" y="4193646"/>
                </a:lnTo>
                <a:lnTo>
                  <a:pt x="855153" y="4193208"/>
                </a:lnTo>
                <a:close/>
                <a:moveTo>
                  <a:pt x="1109945" y="4177659"/>
                </a:moveTo>
                <a:lnTo>
                  <a:pt x="1109514" y="4181480"/>
                </a:lnTo>
                <a:lnTo>
                  <a:pt x="1108973" y="4187546"/>
                </a:lnTo>
                <a:lnTo>
                  <a:pt x="1110769" y="4184303"/>
                </a:lnTo>
                <a:cubicBezTo>
                  <a:pt x="1111241" y="4183660"/>
                  <a:pt x="1110930" y="4180992"/>
                  <a:pt x="1110996" y="4178521"/>
                </a:cubicBezTo>
                <a:close/>
                <a:moveTo>
                  <a:pt x="1102562" y="4175508"/>
                </a:moveTo>
                <a:lnTo>
                  <a:pt x="1100036" y="4177715"/>
                </a:lnTo>
                <a:lnTo>
                  <a:pt x="1098345" y="4180756"/>
                </a:lnTo>
                <a:lnTo>
                  <a:pt x="1096931" y="4185934"/>
                </a:lnTo>
                <a:lnTo>
                  <a:pt x="1094439" y="4187773"/>
                </a:lnTo>
                <a:lnTo>
                  <a:pt x="1090501" y="4194842"/>
                </a:lnTo>
                <a:lnTo>
                  <a:pt x="1088236" y="4187576"/>
                </a:lnTo>
                <a:lnTo>
                  <a:pt x="1088222" y="4187665"/>
                </a:lnTo>
                <a:cubicBezTo>
                  <a:pt x="1088214" y="4192842"/>
                  <a:pt x="1089275" y="4198001"/>
                  <a:pt x="1092201" y="4203236"/>
                </a:cubicBezTo>
                <a:cubicBezTo>
                  <a:pt x="1093318" y="4205220"/>
                  <a:pt x="1093222" y="4211249"/>
                  <a:pt x="1092246" y="4213830"/>
                </a:cubicBezTo>
                <a:cubicBezTo>
                  <a:pt x="1090421" y="4218584"/>
                  <a:pt x="1087505" y="4222145"/>
                  <a:pt x="1085144" y="4226069"/>
                </a:cubicBezTo>
                <a:cubicBezTo>
                  <a:pt x="1086315" y="4232049"/>
                  <a:pt x="1087618" y="4238779"/>
                  <a:pt x="1088685" y="4244220"/>
                </a:cubicBezTo>
                <a:cubicBezTo>
                  <a:pt x="1090518" y="4241372"/>
                  <a:pt x="1091880" y="4238084"/>
                  <a:pt x="1092976" y="4234530"/>
                </a:cubicBezTo>
                <a:cubicBezTo>
                  <a:pt x="1094619" y="4229198"/>
                  <a:pt x="1095662" y="4223266"/>
                  <a:pt x="1096791" y="4217314"/>
                </a:cubicBezTo>
                <a:lnTo>
                  <a:pt x="1099186" y="4207734"/>
                </a:lnTo>
                <a:lnTo>
                  <a:pt x="1099343" y="4204940"/>
                </a:lnTo>
                <a:lnTo>
                  <a:pt x="1100326" y="4203163"/>
                </a:lnTo>
                <a:lnTo>
                  <a:pt x="1101121" y="4199984"/>
                </a:lnTo>
                <a:cubicBezTo>
                  <a:pt x="1102615" y="4195901"/>
                  <a:pt x="1103518" y="4190842"/>
                  <a:pt x="1103676" y="4185389"/>
                </a:cubicBezTo>
                <a:close/>
                <a:moveTo>
                  <a:pt x="969923" y="4161538"/>
                </a:moveTo>
                <a:cubicBezTo>
                  <a:pt x="967646" y="4171627"/>
                  <a:pt x="967038" y="4180237"/>
                  <a:pt x="967493" y="4187888"/>
                </a:cubicBezTo>
                <a:cubicBezTo>
                  <a:pt x="968854" y="4210835"/>
                  <a:pt x="979765" y="4225126"/>
                  <a:pt x="983824" y="4244670"/>
                </a:cubicBezTo>
                <a:cubicBezTo>
                  <a:pt x="976871" y="4219428"/>
                  <a:pt x="986075" y="4182678"/>
                  <a:pt x="969923" y="4161538"/>
                </a:cubicBezTo>
                <a:close/>
                <a:moveTo>
                  <a:pt x="852996" y="4158775"/>
                </a:moveTo>
                <a:lnTo>
                  <a:pt x="852938" y="4159216"/>
                </a:lnTo>
                <a:lnTo>
                  <a:pt x="852897" y="4159645"/>
                </a:lnTo>
                <a:lnTo>
                  <a:pt x="852954" y="4159227"/>
                </a:lnTo>
                <a:close/>
                <a:moveTo>
                  <a:pt x="852538" y="4151106"/>
                </a:moveTo>
                <a:cubicBezTo>
                  <a:pt x="852344" y="4151247"/>
                  <a:pt x="852152" y="4151390"/>
                  <a:pt x="851956" y="4151531"/>
                </a:cubicBezTo>
                <a:cubicBezTo>
                  <a:pt x="852076" y="4152437"/>
                  <a:pt x="852194" y="4153342"/>
                  <a:pt x="852314" y="4154249"/>
                </a:cubicBezTo>
                <a:cubicBezTo>
                  <a:pt x="852496" y="4154105"/>
                  <a:pt x="852677" y="4153984"/>
                  <a:pt x="852859" y="4153841"/>
                </a:cubicBezTo>
                <a:cubicBezTo>
                  <a:pt x="852753" y="4152936"/>
                  <a:pt x="852646" y="4152009"/>
                  <a:pt x="852538" y="4151106"/>
                </a:cubicBezTo>
                <a:close/>
                <a:moveTo>
                  <a:pt x="823488" y="4148857"/>
                </a:moveTo>
                <a:cubicBezTo>
                  <a:pt x="823087" y="4149075"/>
                  <a:pt x="822690" y="4149281"/>
                  <a:pt x="822288" y="4149496"/>
                </a:cubicBezTo>
                <a:cubicBezTo>
                  <a:pt x="822251" y="4150755"/>
                  <a:pt x="822195" y="4152027"/>
                  <a:pt x="822414" y="4153234"/>
                </a:cubicBezTo>
                <a:cubicBezTo>
                  <a:pt x="822635" y="4154443"/>
                  <a:pt x="823130" y="4155586"/>
                  <a:pt x="824196" y="4156587"/>
                </a:cubicBezTo>
                <a:cubicBezTo>
                  <a:pt x="823892" y="4153277"/>
                  <a:pt x="823684" y="4151067"/>
                  <a:pt x="823488" y="4148857"/>
                </a:cubicBezTo>
                <a:close/>
                <a:moveTo>
                  <a:pt x="817494" y="4145685"/>
                </a:moveTo>
                <a:cubicBezTo>
                  <a:pt x="817164" y="4146039"/>
                  <a:pt x="816838" y="4146394"/>
                  <a:pt x="816504" y="4146738"/>
                </a:cubicBezTo>
                <a:cubicBezTo>
                  <a:pt x="816882" y="4149338"/>
                  <a:pt x="817260" y="4151938"/>
                  <a:pt x="817641" y="4154548"/>
                </a:cubicBezTo>
                <a:cubicBezTo>
                  <a:pt x="817938" y="4154308"/>
                  <a:pt x="818228" y="4154080"/>
                  <a:pt x="818525" y="4153842"/>
                </a:cubicBezTo>
                <a:cubicBezTo>
                  <a:pt x="818179" y="4151125"/>
                  <a:pt x="817839" y="4148401"/>
                  <a:pt x="817494" y="4145685"/>
                </a:cubicBezTo>
                <a:close/>
                <a:moveTo>
                  <a:pt x="833593" y="4144721"/>
                </a:moveTo>
                <a:cubicBezTo>
                  <a:pt x="833551" y="4144923"/>
                  <a:pt x="833466" y="4145153"/>
                  <a:pt x="833481" y="4145307"/>
                </a:cubicBezTo>
                <a:cubicBezTo>
                  <a:pt x="833497" y="4145461"/>
                  <a:pt x="833625" y="4145540"/>
                  <a:pt x="833706" y="4145636"/>
                </a:cubicBezTo>
                <a:cubicBezTo>
                  <a:pt x="833791" y="4145494"/>
                  <a:pt x="833872" y="4145339"/>
                  <a:pt x="833958" y="4145197"/>
                </a:cubicBezTo>
                <a:cubicBezTo>
                  <a:pt x="833834" y="4145041"/>
                  <a:pt x="833716" y="4144877"/>
                  <a:pt x="833593" y="4144721"/>
                </a:cubicBezTo>
                <a:close/>
                <a:moveTo>
                  <a:pt x="1065851" y="4143183"/>
                </a:moveTo>
                <a:cubicBezTo>
                  <a:pt x="1065475" y="4143476"/>
                  <a:pt x="1065074" y="4143791"/>
                  <a:pt x="1064698" y="4144083"/>
                </a:cubicBezTo>
                <a:cubicBezTo>
                  <a:pt x="1065160" y="4144873"/>
                  <a:pt x="1065622" y="4145666"/>
                  <a:pt x="1066075" y="4146413"/>
                </a:cubicBezTo>
                <a:cubicBezTo>
                  <a:pt x="1066285" y="4145807"/>
                  <a:pt x="1066738" y="4145074"/>
                  <a:pt x="1066670" y="4144573"/>
                </a:cubicBezTo>
                <a:cubicBezTo>
                  <a:pt x="1066622" y="4144010"/>
                  <a:pt x="1066141" y="4143617"/>
                  <a:pt x="1065851" y="4143183"/>
                </a:cubicBezTo>
                <a:close/>
                <a:moveTo>
                  <a:pt x="1076539" y="4141872"/>
                </a:moveTo>
                <a:lnTo>
                  <a:pt x="1074437" y="4145575"/>
                </a:lnTo>
                <a:lnTo>
                  <a:pt x="1073234" y="4163140"/>
                </a:lnTo>
                <a:cubicBezTo>
                  <a:pt x="1071394" y="4174471"/>
                  <a:pt x="1070238" y="4180042"/>
                  <a:pt x="1071136" y="4183877"/>
                </a:cubicBezTo>
                <a:lnTo>
                  <a:pt x="1073530" y="4187747"/>
                </a:lnTo>
                <a:lnTo>
                  <a:pt x="1077074" y="4159511"/>
                </a:lnTo>
                <a:cubicBezTo>
                  <a:pt x="1077587" y="4154283"/>
                  <a:pt x="1076790" y="4148545"/>
                  <a:pt x="1076539" y="4141872"/>
                </a:cubicBezTo>
                <a:close/>
                <a:moveTo>
                  <a:pt x="824762" y="4141775"/>
                </a:moveTo>
                <a:cubicBezTo>
                  <a:pt x="824544" y="4141739"/>
                  <a:pt x="824286" y="4141853"/>
                  <a:pt x="824073" y="4142056"/>
                </a:cubicBezTo>
                <a:cubicBezTo>
                  <a:pt x="824020" y="4142115"/>
                  <a:pt x="824043" y="4143022"/>
                  <a:pt x="824103" y="4143039"/>
                </a:cubicBezTo>
                <a:cubicBezTo>
                  <a:pt x="824326" y="4143084"/>
                  <a:pt x="824569" y="4142907"/>
                  <a:pt x="824810" y="4142803"/>
                </a:cubicBezTo>
                <a:cubicBezTo>
                  <a:pt x="824801" y="4142444"/>
                  <a:pt x="824830" y="4141782"/>
                  <a:pt x="824762" y="4141775"/>
                </a:cubicBezTo>
                <a:close/>
                <a:moveTo>
                  <a:pt x="830764" y="4134797"/>
                </a:moveTo>
                <a:cubicBezTo>
                  <a:pt x="830712" y="4135226"/>
                  <a:pt x="830596" y="4135713"/>
                  <a:pt x="830645" y="4136067"/>
                </a:cubicBezTo>
                <a:cubicBezTo>
                  <a:pt x="830671" y="4136245"/>
                  <a:pt x="830981" y="4136213"/>
                  <a:pt x="831169" y="4136278"/>
                </a:cubicBezTo>
                <a:cubicBezTo>
                  <a:pt x="831232" y="4135849"/>
                  <a:pt x="831283" y="4135420"/>
                  <a:pt x="831335" y="4134990"/>
                </a:cubicBezTo>
                <a:cubicBezTo>
                  <a:pt x="831137" y="4134924"/>
                  <a:pt x="830952" y="4134859"/>
                  <a:pt x="830764" y="4134797"/>
                </a:cubicBezTo>
                <a:close/>
                <a:moveTo>
                  <a:pt x="816415" y="4131558"/>
                </a:moveTo>
                <a:cubicBezTo>
                  <a:pt x="815638" y="4134356"/>
                  <a:pt x="814978" y="4136719"/>
                  <a:pt x="814029" y="4140139"/>
                </a:cubicBezTo>
                <a:cubicBezTo>
                  <a:pt x="816037" y="4139154"/>
                  <a:pt x="817647" y="4138378"/>
                  <a:pt x="819603" y="4137433"/>
                </a:cubicBezTo>
                <a:cubicBezTo>
                  <a:pt x="820124" y="4138797"/>
                  <a:pt x="820796" y="4140559"/>
                  <a:pt x="821577" y="4142603"/>
                </a:cubicBezTo>
                <a:cubicBezTo>
                  <a:pt x="822894" y="4140185"/>
                  <a:pt x="824005" y="4138154"/>
                  <a:pt x="825546" y="4135354"/>
                </a:cubicBezTo>
                <a:cubicBezTo>
                  <a:pt x="824908" y="4134554"/>
                  <a:pt x="824209" y="4133628"/>
                  <a:pt x="824199" y="4133659"/>
                </a:cubicBezTo>
                <a:cubicBezTo>
                  <a:pt x="822658" y="4137219"/>
                  <a:pt x="821319" y="4135175"/>
                  <a:pt x="820012" y="4134378"/>
                </a:cubicBezTo>
                <a:cubicBezTo>
                  <a:pt x="818731" y="4133591"/>
                  <a:pt x="817539" y="4132447"/>
                  <a:pt x="816415" y="4131558"/>
                </a:cubicBezTo>
                <a:close/>
                <a:moveTo>
                  <a:pt x="812616" y="4128184"/>
                </a:moveTo>
                <a:cubicBezTo>
                  <a:pt x="812243" y="4128481"/>
                  <a:pt x="811865" y="4128785"/>
                  <a:pt x="811493" y="4129082"/>
                </a:cubicBezTo>
                <a:cubicBezTo>
                  <a:pt x="811360" y="4130426"/>
                  <a:pt x="811208" y="4131790"/>
                  <a:pt x="811428" y="4133026"/>
                </a:cubicBezTo>
                <a:cubicBezTo>
                  <a:pt x="811645" y="4134265"/>
                  <a:pt x="812235" y="4135379"/>
                  <a:pt x="813584" y="4136226"/>
                </a:cubicBezTo>
                <a:cubicBezTo>
                  <a:pt x="813145" y="4132596"/>
                  <a:pt x="812886" y="4130391"/>
                  <a:pt x="812616" y="4128184"/>
                </a:cubicBezTo>
                <a:close/>
                <a:moveTo>
                  <a:pt x="1044815" y="4119461"/>
                </a:moveTo>
                <a:cubicBezTo>
                  <a:pt x="1044011" y="4125016"/>
                  <a:pt x="1043202" y="4130604"/>
                  <a:pt x="1042286" y="4136808"/>
                </a:cubicBezTo>
                <a:lnTo>
                  <a:pt x="1041560" y="4135581"/>
                </a:lnTo>
                <a:lnTo>
                  <a:pt x="1048165" y="4174932"/>
                </a:lnTo>
                <a:lnTo>
                  <a:pt x="1060061" y="4225386"/>
                </a:lnTo>
                <a:lnTo>
                  <a:pt x="1061113" y="4223937"/>
                </a:lnTo>
                <a:lnTo>
                  <a:pt x="1062207" y="4222622"/>
                </a:lnTo>
                <a:lnTo>
                  <a:pt x="1049974" y="4149819"/>
                </a:lnTo>
                <a:lnTo>
                  <a:pt x="1048558" y="4150258"/>
                </a:lnTo>
                <a:lnTo>
                  <a:pt x="1046834" y="4131140"/>
                </a:lnTo>
                <a:lnTo>
                  <a:pt x="1044876" y="4119486"/>
                </a:lnTo>
                <a:close/>
                <a:moveTo>
                  <a:pt x="829054" y="4112034"/>
                </a:moveTo>
                <a:cubicBezTo>
                  <a:pt x="828564" y="4114695"/>
                  <a:pt x="828747" y="4116906"/>
                  <a:pt x="829110" y="4118984"/>
                </a:cubicBezTo>
                <a:lnTo>
                  <a:pt x="830238" y="4125089"/>
                </a:lnTo>
                <a:lnTo>
                  <a:pt x="830233" y="4125128"/>
                </a:lnTo>
                <a:lnTo>
                  <a:pt x="830180" y="4125611"/>
                </a:lnTo>
                <a:lnTo>
                  <a:pt x="830245" y="4125129"/>
                </a:lnTo>
                <a:lnTo>
                  <a:pt x="830238" y="4125089"/>
                </a:lnTo>
                <a:lnTo>
                  <a:pt x="830877" y="4119053"/>
                </a:lnTo>
                <a:cubicBezTo>
                  <a:pt x="831257" y="4114453"/>
                  <a:pt x="830801" y="4113732"/>
                  <a:pt x="829054" y="4112034"/>
                </a:cubicBezTo>
                <a:close/>
                <a:moveTo>
                  <a:pt x="828800" y="4106881"/>
                </a:moveTo>
                <a:cubicBezTo>
                  <a:pt x="828765" y="4107074"/>
                  <a:pt x="828674" y="4107314"/>
                  <a:pt x="828698" y="4107437"/>
                </a:cubicBezTo>
                <a:cubicBezTo>
                  <a:pt x="828747" y="4107561"/>
                  <a:pt x="828879" y="4107598"/>
                  <a:pt x="828976" y="4107707"/>
                </a:cubicBezTo>
                <a:cubicBezTo>
                  <a:pt x="829064" y="4107574"/>
                  <a:pt x="829148" y="4107454"/>
                  <a:pt x="829237" y="4107323"/>
                </a:cubicBezTo>
                <a:cubicBezTo>
                  <a:pt x="829095" y="4107177"/>
                  <a:pt x="828949" y="4107018"/>
                  <a:pt x="828800" y="4106881"/>
                </a:cubicBezTo>
                <a:close/>
                <a:moveTo>
                  <a:pt x="840137" y="4098552"/>
                </a:moveTo>
                <a:cubicBezTo>
                  <a:pt x="839164" y="4100293"/>
                  <a:pt x="838807" y="4101787"/>
                  <a:pt x="838821" y="4103150"/>
                </a:cubicBezTo>
                <a:cubicBezTo>
                  <a:pt x="838864" y="4107582"/>
                  <a:pt x="839563" y="4112014"/>
                  <a:pt x="839049" y="4116343"/>
                </a:cubicBezTo>
                <a:cubicBezTo>
                  <a:pt x="838723" y="4119065"/>
                  <a:pt x="838889" y="4121004"/>
                  <a:pt x="839360" y="4122547"/>
                </a:cubicBezTo>
                <a:lnTo>
                  <a:pt x="841484" y="4126334"/>
                </a:lnTo>
                <a:lnTo>
                  <a:pt x="841485" y="4126376"/>
                </a:lnTo>
                <a:lnTo>
                  <a:pt x="841491" y="4126413"/>
                </a:lnTo>
                <a:lnTo>
                  <a:pt x="839689" y="4130288"/>
                </a:lnTo>
                <a:cubicBezTo>
                  <a:pt x="839278" y="4131471"/>
                  <a:pt x="839066" y="4132556"/>
                  <a:pt x="839053" y="4133608"/>
                </a:cubicBezTo>
                <a:cubicBezTo>
                  <a:pt x="839023" y="4135714"/>
                  <a:pt x="839784" y="4137687"/>
                  <a:pt x="841336" y="4140049"/>
                </a:cubicBezTo>
                <a:cubicBezTo>
                  <a:pt x="843097" y="4137688"/>
                  <a:pt x="843123" y="4135156"/>
                  <a:pt x="842429" y="4132237"/>
                </a:cubicBezTo>
                <a:lnTo>
                  <a:pt x="841491" y="4126413"/>
                </a:lnTo>
                <a:lnTo>
                  <a:pt x="841510" y="4126377"/>
                </a:lnTo>
                <a:lnTo>
                  <a:pt x="841484" y="4126334"/>
                </a:lnTo>
                <a:lnTo>
                  <a:pt x="840585" y="4107352"/>
                </a:lnTo>
                <a:cubicBezTo>
                  <a:pt x="840443" y="4104408"/>
                  <a:pt x="840287" y="4101485"/>
                  <a:pt x="840137" y="4098552"/>
                </a:cubicBezTo>
                <a:close/>
                <a:moveTo>
                  <a:pt x="18788" y="4090497"/>
                </a:moveTo>
                <a:lnTo>
                  <a:pt x="18725" y="4090925"/>
                </a:lnTo>
                <a:cubicBezTo>
                  <a:pt x="18795" y="4091335"/>
                  <a:pt x="18869" y="4091724"/>
                  <a:pt x="18934" y="4092123"/>
                </a:cubicBezTo>
                <a:cubicBezTo>
                  <a:pt x="18869" y="4091724"/>
                  <a:pt x="18809" y="4091315"/>
                  <a:pt x="18742" y="4090917"/>
                </a:cubicBezTo>
                <a:close/>
                <a:moveTo>
                  <a:pt x="813434" y="4085814"/>
                </a:moveTo>
                <a:cubicBezTo>
                  <a:pt x="813315" y="4086182"/>
                  <a:pt x="813102" y="4086583"/>
                  <a:pt x="813096" y="4086908"/>
                </a:cubicBezTo>
                <a:cubicBezTo>
                  <a:pt x="813098" y="4087224"/>
                  <a:pt x="813336" y="4087447"/>
                  <a:pt x="813474" y="4087702"/>
                </a:cubicBezTo>
                <a:cubicBezTo>
                  <a:pt x="813594" y="4087334"/>
                  <a:pt x="813806" y="4086934"/>
                  <a:pt x="813807" y="4086597"/>
                </a:cubicBezTo>
                <a:cubicBezTo>
                  <a:pt x="813803" y="4086303"/>
                  <a:pt x="813568" y="4086080"/>
                  <a:pt x="813434" y="4085814"/>
                </a:cubicBezTo>
                <a:close/>
                <a:moveTo>
                  <a:pt x="18006" y="4082769"/>
                </a:moveTo>
                <a:lnTo>
                  <a:pt x="17941" y="4083219"/>
                </a:lnTo>
                <a:lnTo>
                  <a:pt x="17971" y="4083328"/>
                </a:lnTo>
                <a:lnTo>
                  <a:pt x="18152" y="4085725"/>
                </a:lnTo>
                <a:cubicBezTo>
                  <a:pt x="18285" y="4085620"/>
                  <a:pt x="18424" y="4085505"/>
                  <a:pt x="18557" y="4085401"/>
                </a:cubicBezTo>
                <a:lnTo>
                  <a:pt x="17971" y="4083328"/>
                </a:lnTo>
                <a:lnTo>
                  <a:pt x="17963" y="4083222"/>
                </a:lnTo>
                <a:close/>
                <a:moveTo>
                  <a:pt x="1035233" y="4079140"/>
                </a:moveTo>
                <a:lnTo>
                  <a:pt x="1034054" y="4080374"/>
                </a:lnTo>
                <a:lnTo>
                  <a:pt x="1033212" y="4085839"/>
                </a:lnTo>
                <a:lnTo>
                  <a:pt x="1036965" y="4108195"/>
                </a:lnTo>
                <a:lnTo>
                  <a:pt x="1037394" y="4107534"/>
                </a:lnTo>
                <a:cubicBezTo>
                  <a:pt x="1039605" y="4100428"/>
                  <a:pt x="1037977" y="4093129"/>
                  <a:pt x="1037375" y="4086229"/>
                </a:cubicBezTo>
                <a:lnTo>
                  <a:pt x="1037508" y="4083462"/>
                </a:lnTo>
                <a:close/>
                <a:moveTo>
                  <a:pt x="835060" y="4075698"/>
                </a:moveTo>
                <a:lnTo>
                  <a:pt x="835078" y="4075725"/>
                </a:lnTo>
                <a:lnTo>
                  <a:pt x="835055" y="4075741"/>
                </a:lnTo>
                <a:cubicBezTo>
                  <a:pt x="835055" y="4075741"/>
                  <a:pt x="835060" y="4075698"/>
                  <a:pt x="835060" y="4075698"/>
                </a:cubicBezTo>
                <a:close/>
                <a:moveTo>
                  <a:pt x="812279" y="4073160"/>
                </a:moveTo>
                <a:cubicBezTo>
                  <a:pt x="811828" y="4073555"/>
                  <a:pt x="811379" y="4073964"/>
                  <a:pt x="810931" y="4074371"/>
                </a:cubicBezTo>
                <a:cubicBezTo>
                  <a:pt x="810772" y="4075576"/>
                  <a:pt x="810791" y="4076579"/>
                  <a:pt x="811137" y="4077407"/>
                </a:cubicBezTo>
                <a:cubicBezTo>
                  <a:pt x="811482" y="4078234"/>
                  <a:pt x="812153" y="4078888"/>
                  <a:pt x="813299" y="4079390"/>
                </a:cubicBezTo>
                <a:cubicBezTo>
                  <a:pt x="812828" y="4076520"/>
                  <a:pt x="812557" y="4074846"/>
                  <a:pt x="812279" y="4073160"/>
                </a:cubicBezTo>
                <a:close/>
                <a:moveTo>
                  <a:pt x="35258" y="4071942"/>
                </a:moveTo>
                <a:lnTo>
                  <a:pt x="35281" y="4072036"/>
                </a:lnTo>
                <a:lnTo>
                  <a:pt x="35258" y="4072032"/>
                </a:lnTo>
                <a:close/>
                <a:moveTo>
                  <a:pt x="831097" y="4056527"/>
                </a:moveTo>
                <a:cubicBezTo>
                  <a:pt x="831029" y="4056520"/>
                  <a:pt x="830901" y="4057167"/>
                  <a:pt x="830801" y="4057526"/>
                </a:cubicBezTo>
                <a:cubicBezTo>
                  <a:pt x="831009" y="4057680"/>
                  <a:pt x="831213" y="4057932"/>
                  <a:pt x="831425" y="4057924"/>
                </a:cubicBezTo>
                <a:cubicBezTo>
                  <a:pt x="831501" y="4057922"/>
                  <a:pt x="831629" y="4057272"/>
                  <a:pt x="831731" y="4056913"/>
                </a:cubicBezTo>
                <a:cubicBezTo>
                  <a:pt x="831520" y="4056758"/>
                  <a:pt x="831318" y="4056508"/>
                  <a:pt x="831097" y="4056527"/>
                </a:cubicBezTo>
                <a:close/>
                <a:moveTo>
                  <a:pt x="1061782" y="4048199"/>
                </a:moveTo>
                <a:lnTo>
                  <a:pt x="1061471" y="4049617"/>
                </a:lnTo>
                <a:lnTo>
                  <a:pt x="1062479" y="4049121"/>
                </a:lnTo>
                <a:lnTo>
                  <a:pt x="1062379" y="4048750"/>
                </a:lnTo>
                <a:close/>
                <a:moveTo>
                  <a:pt x="819796" y="4041282"/>
                </a:moveTo>
                <a:lnTo>
                  <a:pt x="822295" y="4060798"/>
                </a:lnTo>
                <a:cubicBezTo>
                  <a:pt x="822466" y="4062372"/>
                  <a:pt x="821947" y="4064405"/>
                  <a:pt x="821746" y="4066222"/>
                </a:cubicBezTo>
                <a:cubicBezTo>
                  <a:pt x="821008" y="4065671"/>
                  <a:pt x="820297" y="4065026"/>
                  <a:pt x="819530" y="4064624"/>
                </a:cubicBezTo>
                <a:cubicBezTo>
                  <a:pt x="818759" y="4064210"/>
                  <a:pt x="817731" y="4063322"/>
                  <a:pt x="817197" y="4063961"/>
                </a:cubicBezTo>
                <a:cubicBezTo>
                  <a:pt x="816636" y="4064637"/>
                  <a:pt x="816245" y="4066998"/>
                  <a:pt x="816286" y="4068407"/>
                </a:cubicBezTo>
                <a:cubicBezTo>
                  <a:pt x="816392" y="4071846"/>
                  <a:pt x="816854" y="4075120"/>
                  <a:pt x="817060" y="4078516"/>
                </a:cubicBezTo>
                <a:cubicBezTo>
                  <a:pt x="817439" y="4084760"/>
                  <a:pt x="817763" y="4091033"/>
                  <a:pt x="818043" y="4097331"/>
                </a:cubicBezTo>
                <a:cubicBezTo>
                  <a:pt x="818064" y="4097727"/>
                  <a:pt x="817528" y="4098384"/>
                  <a:pt x="817190" y="4099021"/>
                </a:cubicBezTo>
                <a:cubicBezTo>
                  <a:pt x="816547" y="4097676"/>
                  <a:pt x="815972" y="4096480"/>
                  <a:pt x="815145" y="4094734"/>
                </a:cubicBezTo>
                <a:cubicBezTo>
                  <a:pt x="814360" y="4098976"/>
                  <a:pt x="813747" y="4102314"/>
                  <a:pt x="813015" y="4106269"/>
                </a:cubicBezTo>
                <a:cubicBezTo>
                  <a:pt x="811294" y="4105228"/>
                  <a:pt x="809967" y="4104439"/>
                  <a:pt x="808638" y="4103637"/>
                </a:cubicBezTo>
                <a:cubicBezTo>
                  <a:pt x="808474" y="4103998"/>
                  <a:pt x="808306" y="4104372"/>
                  <a:pt x="808141" y="4104733"/>
                </a:cubicBezTo>
                <a:cubicBezTo>
                  <a:pt x="809650" y="4108689"/>
                  <a:pt x="811159" y="4112645"/>
                  <a:pt x="812685" y="4116646"/>
                </a:cubicBezTo>
                <a:cubicBezTo>
                  <a:pt x="813994" y="4116859"/>
                  <a:pt x="815470" y="4117110"/>
                  <a:pt x="817071" y="4117377"/>
                </a:cubicBezTo>
                <a:cubicBezTo>
                  <a:pt x="817797" y="4115128"/>
                  <a:pt x="818539" y="4112839"/>
                  <a:pt x="819283" y="4110552"/>
                </a:cubicBezTo>
                <a:cubicBezTo>
                  <a:pt x="819580" y="4110649"/>
                  <a:pt x="819872" y="4110737"/>
                  <a:pt x="820168" y="4110834"/>
                </a:cubicBezTo>
                <a:cubicBezTo>
                  <a:pt x="820021" y="4113472"/>
                  <a:pt x="820214" y="4116323"/>
                  <a:pt x="819613" y="4118673"/>
                </a:cubicBezTo>
                <a:cubicBezTo>
                  <a:pt x="819099" y="4120716"/>
                  <a:pt x="817675" y="4122210"/>
                  <a:pt x="816675" y="4123904"/>
                </a:cubicBezTo>
                <a:cubicBezTo>
                  <a:pt x="817958" y="4127726"/>
                  <a:pt x="819412" y="4124189"/>
                  <a:pt x="820681" y="4122917"/>
                </a:cubicBezTo>
                <a:cubicBezTo>
                  <a:pt x="821575" y="4123931"/>
                  <a:pt x="822351" y="4124832"/>
                  <a:pt x="823725" y="4126402"/>
                </a:cubicBezTo>
                <a:cubicBezTo>
                  <a:pt x="824097" y="4122428"/>
                  <a:pt x="824983" y="4118882"/>
                  <a:pt x="824492" y="4116857"/>
                </a:cubicBezTo>
                <a:cubicBezTo>
                  <a:pt x="823543" y="4113018"/>
                  <a:pt x="823520" y="4109228"/>
                  <a:pt x="823621" y="4104888"/>
                </a:cubicBezTo>
                <a:cubicBezTo>
                  <a:pt x="823719" y="4100566"/>
                  <a:pt x="822568" y="4096565"/>
                  <a:pt x="822535" y="4092241"/>
                </a:cubicBezTo>
                <a:cubicBezTo>
                  <a:pt x="822500" y="4088080"/>
                  <a:pt x="820111" y="4084505"/>
                  <a:pt x="822583" y="4079656"/>
                </a:cubicBezTo>
                <a:cubicBezTo>
                  <a:pt x="823386" y="4081084"/>
                  <a:pt x="824185" y="4082501"/>
                  <a:pt x="825116" y="4084151"/>
                </a:cubicBezTo>
                <a:cubicBezTo>
                  <a:pt x="824807" y="4085401"/>
                  <a:pt x="824475" y="4086736"/>
                  <a:pt x="824310" y="4087402"/>
                </a:cubicBezTo>
                <a:cubicBezTo>
                  <a:pt x="825707" y="4092335"/>
                  <a:pt x="826970" y="4096808"/>
                  <a:pt x="828235" y="4101281"/>
                </a:cubicBezTo>
                <a:cubicBezTo>
                  <a:pt x="828479" y="4095790"/>
                  <a:pt x="828225" y="4090744"/>
                  <a:pt x="827900" y="4085714"/>
                </a:cubicBezTo>
                <a:cubicBezTo>
                  <a:pt x="827806" y="4084310"/>
                  <a:pt x="827589" y="4082948"/>
                  <a:pt x="827326" y="4081666"/>
                </a:cubicBezTo>
                <a:cubicBezTo>
                  <a:pt x="826620" y="4078237"/>
                  <a:pt x="825682" y="4074986"/>
                  <a:pt x="825160" y="4071412"/>
                </a:cubicBezTo>
                <a:cubicBezTo>
                  <a:pt x="824036" y="4063680"/>
                  <a:pt x="823630" y="4055331"/>
                  <a:pt x="821957" y="4048084"/>
                </a:cubicBezTo>
                <a:close/>
                <a:moveTo>
                  <a:pt x="801574" y="4040949"/>
                </a:moveTo>
                <a:lnTo>
                  <a:pt x="801509" y="4041399"/>
                </a:lnTo>
                <a:lnTo>
                  <a:pt x="801480" y="4041830"/>
                </a:lnTo>
                <a:lnTo>
                  <a:pt x="801538" y="4041391"/>
                </a:lnTo>
                <a:close/>
                <a:moveTo>
                  <a:pt x="834511" y="4038812"/>
                </a:moveTo>
                <a:cubicBezTo>
                  <a:pt x="833952" y="4041373"/>
                  <a:pt x="833595" y="4043358"/>
                  <a:pt x="833618" y="4044853"/>
                </a:cubicBezTo>
                <a:cubicBezTo>
                  <a:pt x="833643" y="4046349"/>
                  <a:pt x="834046" y="4047350"/>
                  <a:pt x="835010" y="4047943"/>
                </a:cubicBezTo>
                <a:cubicBezTo>
                  <a:pt x="835413" y="4047585"/>
                  <a:pt x="835808" y="4047238"/>
                  <a:pt x="836211" y="4046880"/>
                </a:cubicBezTo>
                <a:cubicBezTo>
                  <a:pt x="835737" y="4044652"/>
                  <a:pt x="835268" y="4042399"/>
                  <a:pt x="834511" y="4038812"/>
                </a:cubicBezTo>
                <a:close/>
                <a:moveTo>
                  <a:pt x="820500" y="4035470"/>
                </a:moveTo>
                <a:cubicBezTo>
                  <a:pt x="820111" y="4035558"/>
                  <a:pt x="819724" y="4035645"/>
                  <a:pt x="819331" y="4035742"/>
                </a:cubicBezTo>
                <a:lnTo>
                  <a:pt x="819791" y="4041252"/>
                </a:lnTo>
                <a:lnTo>
                  <a:pt x="819790" y="4041268"/>
                </a:lnTo>
                <a:lnTo>
                  <a:pt x="819795" y="4041279"/>
                </a:lnTo>
                <a:lnTo>
                  <a:pt x="819791" y="4041252"/>
                </a:lnTo>
                <a:close/>
                <a:moveTo>
                  <a:pt x="799932" y="4033399"/>
                </a:moveTo>
                <a:cubicBezTo>
                  <a:pt x="799955" y="4033596"/>
                  <a:pt x="799983" y="4033785"/>
                  <a:pt x="800020" y="4033963"/>
                </a:cubicBezTo>
                <a:cubicBezTo>
                  <a:pt x="800120" y="4034029"/>
                  <a:pt x="800226" y="4034085"/>
                  <a:pt x="800327" y="4034151"/>
                </a:cubicBezTo>
                <a:cubicBezTo>
                  <a:pt x="800346" y="4033945"/>
                  <a:pt x="800420" y="4033573"/>
                  <a:pt x="800394" y="4033560"/>
                </a:cubicBezTo>
                <a:cubicBezTo>
                  <a:pt x="800256" y="4033457"/>
                  <a:pt x="800088" y="4033437"/>
                  <a:pt x="799932" y="4033399"/>
                </a:cubicBezTo>
                <a:close/>
                <a:moveTo>
                  <a:pt x="831395" y="4027594"/>
                </a:moveTo>
                <a:cubicBezTo>
                  <a:pt x="831159" y="4027935"/>
                  <a:pt x="830924" y="4028279"/>
                  <a:pt x="830688" y="4028623"/>
                </a:cubicBezTo>
                <a:cubicBezTo>
                  <a:pt x="830740" y="4030424"/>
                  <a:pt x="830792" y="4032225"/>
                  <a:pt x="830847" y="4034039"/>
                </a:cubicBezTo>
                <a:cubicBezTo>
                  <a:pt x="831095" y="4034350"/>
                  <a:pt x="831343" y="4034659"/>
                  <a:pt x="831595" y="4034982"/>
                </a:cubicBezTo>
                <a:cubicBezTo>
                  <a:pt x="832257" y="4033608"/>
                  <a:pt x="832918" y="4032235"/>
                  <a:pt x="833580" y="4030860"/>
                </a:cubicBezTo>
                <a:cubicBezTo>
                  <a:pt x="832849" y="4029769"/>
                  <a:pt x="832124" y="4028685"/>
                  <a:pt x="831395" y="4027594"/>
                </a:cubicBezTo>
                <a:close/>
                <a:moveTo>
                  <a:pt x="5079" y="4019459"/>
                </a:moveTo>
                <a:cubicBezTo>
                  <a:pt x="4768" y="4019490"/>
                  <a:pt x="4460" y="4019532"/>
                  <a:pt x="4155" y="4019553"/>
                </a:cubicBezTo>
                <a:cubicBezTo>
                  <a:pt x="4128" y="4020833"/>
                  <a:pt x="4103" y="4022125"/>
                  <a:pt x="4075" y="4023406"/>
                </a:cubicBezTo>
                <a:cubicBezTo>
                  <a:pt x="4289" y="4023375"/>
                  <a:pt x="4499" y="4023335"/>
                  <a:pt x="4714" y="4023305"/>
                </a:cubicBezTo>
                <a:cubicBezTo>
                  <a:pt x="4829" y="4022023"/>
                  <a:pt x="4954" y="4020740"/>
                  <a:pt x="5079" y="4019459"/>
                </a:cubicBezTo>
                <a:close/>
                <a:moveTo>
                  <a:pt x="822784" y="4013918"/>
                </a:moveTo>
                <a:cubicBezTo>
                  <a:pt x="822566" y="4014023"/>
                  <a:pt x="822236" y="4014010"/>
                  <a:pt x="822162" y="4014241"/>
                </a:cubicBezTo>
                <a:cubicBezTo>
                  <a:pt x="822054" y="4014577"/>
                  <a:pt x="822122" y="4015097"/>
                  <a:pt x="822115" y="4015531"/>
                </a:cubicBezTo>
                <a:cubicBezTo>
                  <a:pt x="822388" y="4015397"/>
                  <a:pt x="822665" y="4015277"/>
                  <a:pt x="822938" y="4015143"/>
                </a:cubicBezTo>
                <a:cubicBezTo>
                  <a:pt x="822890" y="4014735"/>
                  <a:pt x="822835" y="4014338"/>
                  <a:pt x="822784" y="4013918"/>
                </a:cubicBezTo>
                <a:close/>
                <a:moveTo>
                  <a:pt x="830601" y="4013139"/>
                </a:moveTo>
                <a:lnTo>
                  <a:pt x="830595" y="4013181"/>
                </a:lnTo>
                <a:lnTo>
                  <a:pt x="830588" y="4013172"/>
                </a:lnTo>
                <a:close/>
                <a:moveTo>
                  <a:pt x="1014583" y="3994899"/>
                </a:moveTo>
                <a:lnTo>
                  <a:pt x="1027340" y="4057487"/>
                </a:lnTo>
                <a:lnTo>
                  <a:pt x="1029284" y="4044846"/>
                </a:lnTo>
                <a:lnTo>
                  <a:pt x="1029675" y="4042833"/>
                </a:lnTo>
                <a:lnTo>
                  <a:pt x="1026894" y="4024951"/>
                </a:lnTo>
                <a:cubicBezTo>
                  <a:pt x="1024096" y="4014529"/>
                  <a:pt x="1020196" y="4005194"/>
                  <a:pt x="1014583" y="3994899"/>
                </a:cubicBezTo>
                <a:close/>
                <a:moveTo>
                  <a:pt x="501886" y="3994431"/>
                </a:moveTo>
                <a:cubicBezTo>
                  <a:pt x="501645" y="3994676"/>
                  <a:pt x="501405" y="3994923"/>
                  <a:pt x="501159" y="3995156"/>
                </a:cubicBezTo>
                <a:cubicBezTo>
                  <a:pt x="501350" y="3995884"/>
                  <a:pt x="501538" y="3996601"/>
                  <a:pt x="501723" y="3997341"/>
                </a:cubicBezTo>
                <a:cubicBezTo>
                  <a:pt x="501854" y="3997204"/>
                  <a:pt x="501992" y="3997056"/>
                  <a:pt x="502128" y="3996929"/>
                </a:cubicBezTo>
                <a:cubicBezTo>
                  <a:pt x="502045" y="3996093"/>
                  <a:pt x="501968" y="3995267"/>
                  <a:pt x="501886" y="3994431"/>
                </a:cubicBezTo>
                <a:close/>
                <a:moveTo>
                  <a:pt x="6726" y="3975083"/>
                </a:moveTo>
                <a:cubicBezTo>
                  <a:pt x="6677" y="3975489"/>
                  <a:pt x="6546" y="3975966"/>
                  <a:pt x="6593" y="3976286"/>
                </a:cubicBezTo>
                <a:cubicBezTo>
                  <a:pt x="6637" y="3976542"/>
                  <a:pt x="6902" y="3976614"/>
                  <a:pt x="7060" y="3976774"/>
                </a:cubicBezTo>
                <a:cubicBezTo>
                  <a:pt x="7109" y="3976365"/>
                  <a:pt x="7235" y="3975880"/>
                  <a:pt x="7184" y="3975547"/>
                </a:cubicBezTo>
                <a:cubicBezTo>
                  <a:pt x="7152" y="3975294"/>
                  <a:pt x="6887" y="3975219"/>
                  <a:pt x="6726" y="3975083"/>
                </a:cubicBezTo>
                <a:close/>
                <a:moveTo>
                  <a:pt x="817698" y="3950288"/>
                </a:moveTo>
                <a:cubicBezTo>
                  <a:pt x="817597" y="3950702"/>
                  <a:pt x="817417" y="3951162"/>
                  <a:pt x="817433" y="3951510"/>
                </a:cubicBezTo>
                <a:cubicBezTo>
                  <a:pt x="817453" y="3951816"/>
                  <a:pt x="817708" y="3952009"/>
                  <a:pt x="817862" y="3952244"/>
                </a:cubicBezTo>
                <a:cubicBezTo>
                  <a:pt x="817963" y="3951831"/>
                  <a:pt x="818155" y="3951374"/>
                  <a:pt x="818129" y="3951023"/>
                </a:cubicBezTo>
                <a:cubicBezTo>
                  <a:pt x="818109" y="3950716"/>
                  <a:pt x="817853" y="3950524"/>
                  <a:pt x="817698" y="3950288"/>
                </a:cubicBezTo>
                <a:close/>
                <a:moveTo>
                  <a:pt x="993875" y="3945824"/>
                </a:moveTo>
                <a:cubicBezTo>
                  <a:pt x="993190" y="3946082"/>
                  <a:pt x="992498" y="3946292"/>
                  <a:pt x="991815" y="3946552"/>
                </a:cubicBezTo>
                <a:cubicBezTo>
                  <a:pt x="991507" y="3948165"/>
                  <a:pt x="990691" y="3950562"/>
                  <a:pt x="990999" y="3951255"/>
                </a:cubicBezTo>
                <a:cubicBezTo>
                  <a:pt x="991781" y="3952952"/>
                  <a:pt x="993110" y="3953894"/>
                  <a:pt x="994229" y="3955110"/>
                </a:cubicBezTo>
                <a:cubicBezTo>
                  <a:pt x="994101" y="3952021"/>
                  <a:pt x="993973" y="3948936"/>
                  <a:pt x="993875" y="3945824"/>
                </a:cubicBezTo>
                <a:close/>
                <a:moveTo>
                  <a:pt x="976215" y="3943720"/>
                </a:moveTo>
                <a:cubicBezTo>
                  <a:pt x="975869" y="3943990"/>
                  <a:pt x="975493" y="3944283"/>
                  <a:pt x="975147" y="3944553"/>
                </a:cubicBezTo>
                <a:cubicBezTo>
                  <a:pt x="976113" y="3949294"/>
                  <a:pt x="977090" y="3954086"/>
                  <a:pt x="978055" y="3958826"/>
                </a:cubicBezTo>
                <a:cubicBezTo>
                  <a:pt x="978402" y="3958555"/>
                  <a:pt x="978777" y="3958262"/>
                  <a:pt x="979124" y="3957992"/>
                </a:cubicBezTo>
                <a:cubicBezTo>
                  <a:pt x="978157" y="3953251"/>
                  <a:pt x="977192" y="3948510"/>
                  <a:pt x="976215" y="3943720"/>
                </a:cubicBezTo>
                <a:close/>
                <a:moveTo>
                  <a:pt x="11501" y="3927322"/>
                </a:moveTo>
                <a:cubicBezTo>
                  <a:pt x="11395" y="3931903"/>
                  <a:pt x="12541" y="3934000"/>
                  <a:pt x="14974" y="3934447"/>
                </a:cubicBezTo>
                <a:cubicBezTo>
                  <a:pt x="14431" y="3926779"/>
                  <a:pt x="14431" y="3926779"/>
                  <a:pt x="11501" y="3927322"/>
                </a:cubicBezTo>
                <a:close/>
                <a:moveTo>
                  <a:pt x="806365" y="3920607"/>
                </a:moveTo>
                <a:cubicBezTo>
                  <a:pt x="805935" y="3921745"/>
                  <a:pt x="805507" y="3922884"/>
                  <a:pt x="805079" y="3924022"/>
                </a:cubicBezTo>
                <a:cubicBezTo>
                  <a:pt x="805286" y="3924252"/>
                  <a:pt x="805500" y="3924471"/>
                  <a:pt x="805705" y="3924703"/>
                </a:cubicBezTo>
                <a:cubicBezTo>
                  <a:pt x="806129" y="3923552"/>
                  <a:pt x="806548" y="3922392"/>
                  <a:pt x="806962" y="3921241"/>
                </a:cubicBezTo>
                <a:cubicBezTo>
                  <a:pt x="806763" y="3921032"/>
                  <a:pt x="806562" y="3920815"/>
                  <a:pt x="806365" y="3920607"/>
                </a:cubicBezTo>
                <a:close/>
                <a:moveTo>
                  <a:pt x="789371" y="3918609"/>
                </a:moveTo>
                <a:cubicBezTo>
                  <a:pt x="788950" y="3918605"/>
                  <a:pt x="788533" y="3918614"/>
                  <a:pt x="788110" y="3918610"/>
                </a:cubicBezTo>
                <a:cubicBezTo>
                  <a:pt x="788070" y="3919236"/>
                  <a:pt x="788009" y="3919872"/>
                  <a:pt x="787938" y="3920756"/>
                </a:cubicBezTo>
                <a:cubicBezTo>
                  <a:pt x="788403" y="3920677"/>
                  <a:pt x="788845" y="3920846"/>
                  <a:pt x="789047" y="3920500"/>
                </a:cubicBezTo>
                <a:cubicBezTo>
                  <a:pt x="789268" y="3920121"/>
                  <a:pt x="789275" y="3919262"/>
                  <a:pt x="789371" y="3918609"/>
                </a:cubicBezTo>
                <a:close/>
                <a:moveTo>
                  <a:pt x="791937" y="3912259"/>
                </a:moveTo>
                <a:cubicBezTo>
                  <a:pt x="791620" y="3912724"/>
                  <a:pt x="791298" y="3913209"/>
                  <a:pt x="790979" y="3913674"/>
                </a:cubicBezTo>
                <a:lnTo>
                  <a:pt x="793009" y="3917394"/>
                </a:lnTo>
                <a:lnTo>
                  <a:pt x="793031" y="3917494"/>
                </a:lnTo>
                <a:lnTo>
                  <a:pt x="793039" y="3917552"/>
                </a:lnTo>
                <a:lnTo>
                  <a:pt x="789858" y="3927565"/>
                </a:lnTo>
                <a:cubicBezTo>
                  <a:pt x="788975" y="3930198"/>
                  <a:pt x="787829" y="3931430"/>
                  <a:pt x="786465" y="3929861"/>
                </a:cubicBezTo>
                <a:cubicBezTo>
                  <a:pt x="785985" y="3929307"/>
                  <a:pt x="785628" y="3928431"/>
                  <a:pt x="784711" y="3926814"/>
                </a:cubicBezTo>
                <a:cubicBezTo>
                  <a:pt x="784211" y="3929283"/>
                  <a:pt x="784140" y="3931325"/>
                  <a:pt x="784311" y="3933107"/>
                </a:cubicBezTo>
                <a:cubicBezTo>
                  <a:pt x="784828" y="3938453"/>
                  <a:pt x="787523" y="3941475"/>
                  <a:pt x="787371" y="3946755"/>
                </a:cubicBezTo>
                <a:cubicBezTo>
                  <a:pt x="790483" y="3943696"/>
                  <a:pt x="788609" y="3940255"/>
                  <a:pt x="788530" y="3936797"/>
                </a:cubicBezTo>
                <a:cubicBezTo>
                  <a:pt x="790281" y="3937407"/>
                  <a:pt x="791635" y="3937871"/>
                  <a:pt x="793155" y="3938412"/>
                </a:cubicBezTo>
                <a:cubicBezTo>
                  <a:pt x="792718" y="3940344"/>
                  <a:pt x="792374" y="3941874"/>
                  <a:pt x="792031" y="3943403"/>
                </a:cubicBezTo>
                <a:cubicBezTo>
                  <a:pt x="792210" y="3943760"/>
                  <a:pt x="792397" y="3944107"/>
                  <a:pt x="792575" y="3944464"/>
                </a:cubicBezTo>
                <a:cubicBezTo>
                  <a:pt x="793602" y="3943087"/>
                  <a:pt x="795184" y="3941980"/>
                  <a:pt x="795560" y="3940282"/>
                </a:cubicBezTo>
                <a:cubicBezTo>
                  <a:pt x="796725" y="3935003"/>
                  <a:pt x="797427" y="3929500"/>
                  <a:pt x="798366" y="3923740"/>
                </a:cubicBezTo>
                <a:cubicBezTo>
                  <a:pt x="796476" y="3924039"/>
                  <a:pt x="795293" y="3924245"/>
                  <a:pt x="794113" y="3924428"/>
                </a:cubicBezTo>
                <a:lnTo>
                  <a:pt x="793039" y="3917552"/>
                </a:lnTo>
                <a:lnTo>
                  <a:pt x="793059" y="3917487"/>
                </a:lnTo>
                <a:lnTo>
                  <a:pt x="793009" y="3917394"/>
                </a:lnTo>
                <a:close/>
                <a:moveTo>
                  <a:pt x="1013761" y="3904693"/>
                </a:moveTo>
                <a:cubicBezTo>
                  <a:pt x="1016573" y="3918492"/>
                  <a:pt x="1019386" y="3932290"/>
                  <a:pt x="1022373" y="3946944"/>
                </a:cubicBezTo>
                <a:cubicBezTo>
                  <a:pt x="1023404" y="3941742"/>
                  <a:pt x="1024365" y="3936857"/>
                  <a:pt x="1025422" y="3931477"/>
                </a:cubicBezTo>
                <a:lnTo>
                  <a:pt x="1028892" y="3913834"/>
                </a:lnTo>
                <a:lnTo>
                  <a:pt x="1029425" y="3914156"/>
                </a:lnTo>
                <a:lnTo>
                  <a:pt x="1034295" y="3928489"/>
                </a:lnTo>
                <a:cubicBezTo>
                  <a:pt x="1035759" y="3932801"/>
                  <a:pt x="1037038" y="3936572"/>
                  <a:pt x="1038428" y="3940681"/>
                </a:cubicBezTo>
                <a:cubicBezTo>
                  <a:pt x="1036732" y="3927357"/>
                  <a:pt x="1035885" y="3920694"/>
                  <a:pt x="1032802" y="3916196"/>
                </a:cubicBezTo>
                <a:lnTo>
                  <a:pt x="1029425" y="3914156"/>
                </a:lnTo>
                <a:lnTo>
                  <a:pt x="1029047" y="3913044"/>
                </a:lnTo>
                <a:lnTo>
                  <a:pt x="1028892" y="3913834"/>
                </a:lnTo>
                <a:close/>
                <a:moveTo>
                  <a:pt x="995929" y="3877116"/>
                </a:moveTo>
                <a:cubicBezTo>
                  <a:pt x="995737" y="3878148"/>
                  <a:pt x="995517" y="3879196"/>
                  <a:pt x="995402" y="3880277"/>
                </a:cubicBezTo>
                <a:cubicBezTo>
                  <a:pt x="995391" y="3880394"/>
                  <a:pt x="996037" y="3880604"/>
                  <a:pt x="996392" y="3880709"/>
                </a:cubicBezTo>
                <a:cubicBezTo>
                  <a:pt x="996491" y="3880031"/>
                  <a:pt x="996575" y="3879304"/>
                  <a:pt x="996672" y="3878625"/>
                </a:cubicBezTo>
                <a:cubicBezTo>
                  <a:pt x="996431" y="3878099"/>
                  <a:pt x="996170" y="3877642"/>
                  <a:pt x="995929" y="3877116"/>
                </a:cubicBezTo>
                <a:close/>
                <a:moveTo>
                  <a:pt x="801522" y="3875493"/>
                </a:moveTo>
                <a:cubicBezTo>
                  <a:pt x="801448" y="3875778"/>
                  <a:pt x="801358" y="3876053"/>
                  <a:pt x="801305" y="3876340"/>
                </a:cubicBezTo>
                <a:cubicBezTo>
                  <a:pt x="801301" y="3876382"/>
                  <a:pt x="801500" y="3876481"/>
                  <a:pt x="801593" y="3876559"/>
                </a:cubicBezTo>
                <a:cubicBezTo>
                  <a:pt x="801632" y="3876377"/>
                  <a:pt x="801709" y="3876157"/>
                  <a:pt x="801701" y="3875992"/>
                </a:cubicBezTo>
                <a:cubicBezTo>
                  <a:pt x="801684" y="3875807"/>
                  <a:pt x="801583" y="3875653"/>
                  <a:pt x="801522" y="3875493"/>
                </a:cubicBezTo>
                <a:close/>
                <a:moveTo>
                  <a:pt x="791571" y="3867547"/>
                </a:moveTo>
                <a:cubicBezTo>
                  <a:pt x="791481" y="3867678"/>
                  <a:pt x="791391" y="3867810"/>
                  <a:pt x="791301" y="3867941"/>
                </a:cubicBezTo>
                <a:cubicBezTo>
                  <a:pt x="791450" y="3868077"/>
                  <a:pt x="791588" y="3868213"/>
                  <a:pt x="791737" y="3868348"/>
                </a:cubicBezTo>
                <a:cubicBezTo>
                  <a:pt x="791771" y="3868156"/>
                  <a:pt x="791853" y="3867915"/>
                  <a:pt x="791827" y="3867793"/>
                </a:cubicBezTo>
                <a:cubicBezTo>
                  <a:pt x="791797" y="3867658"/>
                  <a:pt x="791658" y="3867634"/>
                  <a:pt x="791571" y="3867547"/>
                </a:cubicBezTo>
                <a:close/>
                <a:moveTo>
                  <a:pt x="799798" y="3862220"/>
                </a:moveTo>
                <a:cubicBezTo>
                  <a:pt x="799589" y="3862405"/>
                  <a:pt x="799384" y="3862578"/>
                  <a:pt x="799175" y="3862762"/>
                </a:cubicBezTo>
                <a:cubicBezTo>
                  <a:pt x="799411" y="3864397"/>
                  <a:pt x="799643" y="3866023"/>
                  <a:pt x="799873" y="3867671"/>
                </a:cubicBezTo>
                <a:cubicBezTo>
                  <a:pt x="800173" y="3867409"/>
                  <a:pt x="800471" y="3867150"/>
                  <a:pt x="800772" y="3866888"/>
                </a:cubicBezTo>
                <a:cubicBezTo>
                  <a:pt x="800445" y="3865329"/>
                  <a:pt x="800124" y="3863780"/>
                  <a:pt x="799798" y="3862220"/>
                </a:cubicBezTo>
                <a:close/>
                <a:moveTo>
                  <a:pt x="933970" y="3862041"/>
                </a:moveTo>
                <a:cubicBezTo>
                  <a:pt x="931818" y="3867895"/>
                  <a:pt x="929444" y="3873321"/>
                  <a:pt x="927774" y="3879242"/>
                </a:cubicBezTo>
                <a:cubicBezTo>
                  <a:pt x="925811" y="3886188"/>
                  <a:pt x="925939" y="3892106"/>
                  <a:pt x="926835" y="3897759"/>
                </a:cubicBezTo>
                <a:cubicBezTo>
                  <a:pt x="927733" y="3903413"/>
                  <a:pt x="929402" y="3908803"/>
                  <a:pt x="930518" y="3914693"/>
                </a:cubicBezTo>
                <a:cubicBezTo>
                  <a:pt x="932451" y="3925001"/>
                  <a:pt x="929889" y="3936890"/>
                  <a:pt x="937452" y="3944456"/>
                </a:cubicBezTo>
                <a:cubicBezTo>
                  <a:pt x="947272" y="3954213"/>
                  <a:pt x="944333" y="3976074"/>
                  <a:pt x="945811" y="3993328"/>
                </a:cubicBezTo>
                <a:cubicBezTo>
                  <a:pt x="947557" y="4013729"/>
                  <a:pt x="948585" y="4034527"/>
                  <a:pt x="950083" y="4055009"/>
                </a:cubicBezTo>
                <a:cubicBezTo>
                  <a:pt x="950513" y="4060884"/>
                  <a:pt x="951556" y="4066502"/>
                  <a:pt x="952148" y="4072360"/>
                </a:cubicBezTo>
                <a:cubicBezTo>
                  <a:pt x="953924" y="4090099"/>
                  <a:pt x="955631" y="4107835"/>
                  <a:pt x="959593" y="4124478"/>
                </a:cubicBezTo>
                <a:cubicBezTo>
                  <a:pt x="966551" y="4097064"/>
                  <a:pt x="953664" y="4078321"/>
                  <a:pt x="954384" y="4049183"/>
                </a:cubicBezTo>
                <a:cubicBezTo>
                  <a:pt x="957663" y="4056570"/>
                  <a:pt x="960660" y="4060607"/>
                  <a:pt x="961716" y="4066104"/>
                </a:cubicBezTo>
                <a:cubicBezTo>
                  <a:pt x="966616" y="4091465"/>
                  <a:pt x="970909" y="4117297"/>
                  <a:pt x="975580" y="4142835"/>
                </a:cubicBezTo>
                <a:cubicBezTo>
                  <a:pt x="979196" y="4162709"/>
                  <a:pt x="982187" y="4183294"/>
                  <a:pt x="987207" y="4201854"/>
                </a:cubicBezTo>
                <a:cubicBezTo>
                  <a:pt x="989825" y="4211572"/>
                  <a:pt x="996174" y="4217774"/>
                  <a:pt x="1001728" y="4226961"/>
                </a:cubicBezTo>
                <a:cubicBezTo>
                  <a:pt x="998686" y="4227468"/>
                  <a:pt x="996674" y="4227774"/>
                  <a:pt x="992754" y="4228411"/>
                </a:cubicBezTo>
                <a:cubicBezTo>
                  <a:pt x="998641" y="4257287"/>
                  <a:pt x="1004344" y="4285264"/>
                  <a:pt x="1010035" y="4313193"/>
                </a:cubicBezTo>
                <a:cubicBezTo>
                  <a:pt x="1009409" y="4313736"/>
                  <a:pt x="1008813" y="4314256"/>
                  <a:pt x="1008189" y="4314799"/>
                </a:cubicBezTo>
                <a:lnTo>
                  <a:pt x="995379" y="4294798"/>
                </a:lnTo>
                <a:lnTo>
                  <a:pt x="995339" y="4294597"/>
                </a:lnTo>
                <a:lnTo>
                  <a:pt x="995227" y="4294219"/>
                </a:lnTo>
                <a:lnTo>
                  <a:pt x="994891" y="4275287"/>
                </a:lnTo>
                <a:cubicBezTo>
                  <a:pt x="993847" y="4269632"/>
                  <a:pt x="991935" y="4264692"/>
                  <a:pt x="989351" y="4260306"/>
                </a:cubicBezTo>
                <a:cubicBezTo>
                  <a:pt x="988256" y="4261322"/>
                  <a:pt x="987149" y="4262296"/>
                  <a:pt x="986051" y="4263318"/>
                </a:cubicBezTo>
                <a:lnTo>
                  <a:pt x="995227" y="4294219"/>
                </a:lnTo>
                <a:lnTo>
                  <a:pt x="995235" y="4294569"/>
                </a:lnTo>
                <a:lnTo>
                  <a:pt x="995379" y="4294798"/>
                </a:lnTo>
                <a:lnTo>
                  <a:pt x="1004724" y="4341129"/>
                </a:lnTo>
                <a:lnTo>
                  <a:pt x="1004925" y="4340052"/>
                </a:lnTo>
                <a:cubicBezTo>
                  <a:pt x="1010495" y="4342039"/>
                  <a:pt x="1011051" y="4346248"/>
                  <a:pt x="1010561" y="4352877"/>
                </a:cubicBezTo>
                <a:cubicBezTo>
                  <a:pt x="1009324" y="4369264"/>
                  <a:pt x="1008679" y="4385787"/>
                  <a:pt x="1007585" y="4402213"/>
                </a:cubicBezTo>
                <a:cubicBezTo>
                  <a:pt x="1006604" y="4416834"/>
                  <a:pt x="1005482" y="4431419"/>
                  <a:pt x="1004136" y="4445902"/>
                </a:cubicBezTo>
                <a:cubicBezTo>
                  <a:pt x="1003446" y="4453530"/>
                  <a:pt x="1001322" y="4461230"/>
                  <a:pt x="1009958" y="4465418"/>
                </a:cubicBezTo>
                <a:cubicBezTo>
                  <a:pt x="997875" y="4470320"/>
                  <a:pt x="995119" y="4477293"/>
                  <a:pt x="996812" y="4493560"/>
                </a:cubicBezTo>
                <a:cubicBezTo>
                  <a:pt x="997500" y="4500185"/>
                  <a:pt x="999206" y="4507066"/>
                  <a:pt x="993847" y="4511465"/>
                </a:cubicBezTo>
                <a:cubicBezTo>
                  <a:pt x="991583" y="4508506"/>
                  <a:pt x="989225" y="4505387"/>
                  <a:pt x="986431" y="4501705"/>
                </a:cubicBezTo>
                <a:cubicBezTo>
                  <a:pt x="984462" y="4503697"/>
                  <a:pt x="982592" y="4505717"/>
                  <a:pt x="980641" y="4507474"/>
                </a:cubicBezTo>
                <a:cubicBezTo>
                  <a:pt x="976216" y="4511526"/>
                  <a:pt x="972242" y="4518224"/>
                  <a:pt x="974590" y="4525931"/>
                </a:cubicBezTo>
                <a:cubicBezTo>
                  <a:pt x="976354" y="4531741"/>
                  <a:pt x="981805" y="4535330"/>
                  <a:pt x="985984" y="4538456"/>
                </a:cubicBezTo>
                <a:cubicBezTo>
                  <a:pt x="988986" y="4540703"/>
                  <a:pt x="992597" y="4540605"/>
                  <a:pt x="997100" y="4541883"/>
                </a:cubicBezTo>
                <a:cubicBezTo>
                  <a:pt x="998088" y="4537504"/>
                  <a:pt x="999663" y="4533290"/>
                  <a:pt x="999938" y="4528742"/>
                </a:cubicBezTo>
                <a:cubicBezTo>
                  <a:pt x="1000585" y="4518346"/>
                  <a:pt x="1000644" y="4507780"/>
                  <a:pt x="1000826" y="4497252"/>
                </a:cubicBezTo>
                <a:cubicBezTo>
                  <a:pt x="1000954" y="4489362"/>
                  <a:pt x="1001251" y="4482844"/>
                  <a:pt x="1007944" y="4483622"/>
                </a:cubicBezTo>
                <a:cubicBezTo>
                  <a:pt x="1010000" y="4483868"/>
                  <a:pt x="1012750" y="4478899"/>
                  <a:pt x="1014059" y="4475189"/>
                </a:cubicBezTo>
                <a:cubicBezTo>
                  <a:pt x="1015475" y="4471201"/>
                  <a:pt x="1015580" y="4465856"/>
                  <a:pt x="1016675" y="4458071"/>
                </a:cubicBezTo>
                <a:cubicBezTo>
                  <a:pt x="1018802" y="4463468"/>
                  <a:pt x="1019952" y="4466382"/>
                  <a:pt x="1021921" y="4471398"/>
                </a:cubicBezTo>
                <a:cubicBezTo>
                  <a:pt x="1022435" y="4459161"/>
                  <a:pt x="1022867" y="4448873"/>
                  <a:pt x="1023401" y="4436644"/>
                </a:cubicBezTo>
                <a:cubicBezTo>
                  <a:pt x="1024787" y="4435573"/>
                  <a:pt x="1027417" y="4433597"/>
                  <a:pt x="1029325" y="4432166"/>
                </a:cubicBezTo>
                <a:lnTo>
                  <a:pt x="1030461" y="4400932"/>
                </a:lnTo>
                <a:lnTo>
                  <a:pt x="1032455" y="4399597"/>
                </a:lnTo>
                <a:cubicBezTo>
                  <a:pt x="1033115" y="4399147"/>
                  <a:pt x="1033655" y="4398646"/>
                  <a:pt x="1033748" y="4397941"/>
                </a:cubicBezTo>
                <a:cubicBezTo>
                  <a:pt x="1035532" y="4384226"/>
                  <a:pt x="1039188" y="4370396"/>
                  <a:pt x="1032624" y="4356149"/>
                </a:cubicBezTo>
                <a:cubicBezTo>
                  <a:pt x="1038438" y="4345044"/>
                  <a:pt x="1042135" y="4332892"/>
                  <a:pt x="1041188" y="4316906"/>
                </a:cubicBezTo>
                <a:lnTo>
                  <a:pt x="1043252" y="4303354"/>
                </a:lnTo>
                <a:lnTo>
                  <a:pt x="1039871" y="4285241"/>
                </a:lnTo>
                <a:cubicBezTo>
                  <a:pt x="1033075" y="4251413"/>
                  <a:pt x="1025991" y="4217808"/>
                  <a:pt x="1019514" y="4183734"/>
                </a:cubicBezTo>
                <a:cubicBezTo>
                  <a:pt x="1017107" y="4171102"/>
                  <a:pt x="1016154" y="4157393"/>
                  <a:pt x="1014362" y="4144339"/>
                </a:cubicBezTo>
                <a:cubicBezTo>
                  <a:pt x="1012262" y="4128941"/>
                  <a:pt x="1010862" y="4112885"/>
                  <a:pt x="1007608" y="4098386"/>
                </a:cubicBezTo>
                <a:cubicBezTo>
                  <a:pt x="1000186" y="4065103"/>
                  <a:pt x="999801" y="4027263"/>
                  <a:pt x="988973" y="3995648"/>
                </a:cubicBezTo>
                <a:cubicBezTo>
                  <a:pt x="983733" y="3980279"/>
                  <a:pt x="977982" y="3975043"/>
                  <a:pt x="967861" y="3973815"/>
                </a:cubicBezTo>
                <a:cubicBezTo>
                  <a:pt x="968915" y="3978987"/>
                  <a:pt x="969344" y="3987003"/>
                  <a:pt x="970809" y="3987290"/>
                </a:cubicBezTo>
                <a:cubicBezTo>
                  <a:pt x="982074" y="3989544"/>
                  <a:pt x="980748" y="4006515"/>
                  <a:pt x="983033" y="4019353"/>
                </a:cubicBezTo>
                <a:cubicBezTo>
                  <a:pt x="985334" y="4032452"/>
                  <a:pt x="987713" y="4045435"/>
                  <a:pt x="990073" y="4058488"/>
                </a:cubicBezTo>
                <a:cubicBezTo>
                  <a:pt x="988618" y="4059893"/>
                  <a:pt x="987205" y="4061326"/>
                  <a:pt x="985752" y="4062738"/>
                </a:cubicBezTo>
                <a:cubicBezTo>
                  <a:pt x="983609" y="4057481"/>
                  <a:pt x="980661" y="4052862"/>
                  <a:pt x="979444" y="4046884"/>
                </a:cubicBezTo>
                <a:cubicBezTo>
                  <a:pt x="976630" y="4032923"/>
                  <a:pt x="975078" y="4018581"/>
                  <a:pt x="968012" y="4008046"/>
                </a:cubicBezTo>
                <a:cubicBezTo>
                  <a:pt x="964206" y="4002332"/>
                  <a:pt x="963811" y="3989890"/>
                  <a:pt x="962185" y="3980279"/>
                </a:cubicBezTo>
                <a:cubicBezTo>
                  <a:pt x="960058" y="3967705"/>
                  <a:pt x="958737" y="3954497"/>
                  <a:pt x="956121" y="3942309"/>
                </a:cubicBezTo>
                <a:cubicBezTo>
                  <a:pt x="953616" y="3930684"/>
                  <a:pt x="950345" y="3919557"/>
                  <a:pt x="946563" y="3909209"/>
                </a:cubicBezTo>
                <a:cubicBezTo>
                  <a:pt x="944227" y="3902839"/>
                  <a:pt x="940267" y="3898346"/>
                  <a:pt x="935822" y="3890987"/>
                </a:cubicBezTo>
                <a:cubicBezTo>
                  <a:pt x="938695" y="3883746"/>
                  <a:pt x="942789" y="3872473"/>
                  <a:pt x="933970" y="3862041"/>
                </a:cubicBezTo>
                <a:close/>
                <a:moveTo>
                  <a:pt x="804989" y="3836566"/>
                </a:moveTo>
                <a:cubicBezTo>
                  <a:pt x="804439" y="3838962"/>
                  <a:pt x="803705" y="3841363"/>
                  <a:pt x="803457" y="3843761"/>
                </a:cubicBezTo>
                <a:cubicBezTo>
                  <a:pt x="803375" y="3844589"/>
                  <a:pt x="804520" y="3846350"/>
                  <a:pt x="805071" y="3846129"/>
                </a:cubicBezTo>
                <a:cubicBezTo>
                  <a:pt x="805700" y="3845884"/>
                  <a:pt x="806716" y="3843886"/>
                  <a:pt x="806796" y="3842708"/>
                </a:cubicBezTo>
                <a:cubicBezTo>
                  <a:pt x="806936" y="3840678"/>
                  <a:pt x="806487" y="3838680"/>
                  <a:pt x="806289" y="3836667"/>
                </a:cubicBezTo>
                <a:cubicBezTo>
                  <a:pt x="805855" y="3836628"/>
                  <a:pt x="805424" y="3836602"/>
                  <a:pt x="804989" y="3836566"/>
                </a:cubicBezTo>
                <a:close/>
                <a:moveTo>
                  <a:pt x="795944" y="3825879"/>
                </a:moveTo>
                <a:cubicBezTo>
                  <a:pt x="795873" y="3826229"/>
                  <a:pt x="795803" y="3826581"/>
                  <a:pt x="795738" y="3826943"/>
                </a:cubicBezTo>
                <a:cubicBezTo>
                  <a:pt x="795844" y="3827000"/>
                  <a:pt x="795939" y="3827054"/>
                  <a:pt x="796047" y="3827109"/>
                </a:cubicBezTo>
                <a:cubicBezTo>
                  <a:pt x="796114" y="3826746"/>
                  <a:pt x="796195" y="3826396"/>
                  <a:pt x="796240" y="3826031"/>
                </a:cubicBezTo>
                <a:cubicBezTo>
                  <a:pt x="796244" y="3825988"/>
                  <a:pt x="796047" y="3825922"/>
                  <a:pt x="795944" y="3825879"/>
                </a:cubicBezTo>
                <a:close/>
                <a:moveTo>
                  <a:pt x="719017" y="3805957"/>
                </a:moveTo>
                <a:cubicBezTo>
                  <a:pt x="718768" y="3806353"/>
                  <a:pt x="718637" y="3807023"/>
                  <a:pt x="718339" y="3807937"/>
                </a:cubicBezTo>
                <a:cubicBezTo>
                  <a:pt x="718941" y="3807907"/>
                  <a:pt x="719302" y="3807892"/>
                  <a:pt x="719652" y="3807878"/>
                </a:cubicBezTo>
                <a:cubicBezTo>
                  <a:pt x="719680" y="3807271"/>
                  <a:pt x="719778" y="3806597"/>
                  <a:pt x="719698" y="3806076"/>
                </a:cubicBezTo>
                <a:cubicBezTo>
                  <a:pt x="719660" y="3805863"/>
                  <a:pt x="719154" y="3805755"/>
                  <a:pt x="719017" y="3805957"/>
                </a:cubicBezTo>
                <a:close/>
                <a:moveTo>
                  <a:pt x="766934" y="3802720"/>
                </a:moveTo>
                <a:cubicBezTo>
                  <a:pt x="766885" y="3802703"/>
                  <a:pt x="766505" y="3803770"/>
                  <a:pt x="766542" y="3803840"/>
                </a:cubicBezTo>
                <a:cubicBezTo>
                  <a:pt x="767016" y="3804688"/>
                  <a:pt x="767541" y="3805442"/>
                  <a:pt x="768052" y="3806219"/>
                </a:cubicBezTo>
                <a:cubicBezTo>
                  <a:pt x="768328" y="3805442"/>
                  <a:pt x="768609" y="3804680"/>
                  <a:pt x="768885" y="3803906"/>
                </a:cubicBezTo>
                <a:cubicBezTo>
                  <a:pt x="768239" y="3803486"/>
                  <a:pt x="767601" y="3803055"/>
                  <a:pt x="766934" y="3802720"/>
                </a:cubicBezTo>
                <a:close/>
                <a:moveTo>
                  <a:pt x="777374" y="3801864"/>
                </a:moveTo>
                <a:cubicBezTo>
                  <a:pt x="773789" y="3803454"/>
                  <a:pt x="773789" y="3803454"/>
                  <a:pt x="774404" y="3809388"/>
                </a:cubicBezTo>
                <a:cubicBezTo>
                  <a:pt x="775179" y="3809105"/>
                  <a:pt x="775972" y="3808813"/>
                  <a:pt x="776811" y="3808526"/>
                </a:cubicBezTo>
                <a:cubicBezTo>
                  <a:pt x="777004" y="3806208"/>
                  <a:pt x="777183" y="3804050"/>
                  <a:pt x="777374" y="3801864"/>
                </a:cubicBezTo>
                <a:close/>
                <a:moveTo>
                  <a:pt x="766812" y="3796244"/>
                </a:moveTo>
                <a:cubicBezTo>
                  <a:pt x="766219" y="3796384"/>
                  <a:pt x="765772" y="3796257"/>
                  <a:pt x="765482" y="3796627"/>
                </a:cubicBezTo>
                <a:cubicBezTo>
                  <a:pt x="765293" y="3796866"/>
                  <a:pt x="765310" y="3797815"/>
                  <a:pt x="765237" y="3798438"/>
                </a:cubicBezTo>
                <a:cubicBezTo>
                  <a:pt x="765602" y="3798435"/>
                  <a:pt x="766030" y="3798658"/>
                  <a:pt x="766320" y="3798343"/>
                </a:cubicBezTo>
                <a:cubicBezTo>
                  <a:pt x="766550" y="3798096"/>
                  <a:pt x="766616" y="3797166"/>
                  <a:pt x="766812" y="3796244"/>
                </a:cubicBezTo>
                <a:close/>
                <a:moveTo>
                  <a:pt x="744552" y="3790803"/>
                </a:moveTo>
                <a:cubicBezTo>
                  <a:pt x="744453" y="3790771"/>
                  <a:pt x="744320" y="3790875"/>
                  <a:pt x="744207" y="3790917"/>
                </a:cubicBezTo>
                <a:cubicBezTo>
                  <a:pt x="744229" y="3791203"/>
                  <a:pt x="744258" y="3791478"/>
                  <a:pt x="744282" y="3791764"/>
                </a:cubicBezTo>
                <a:cubicBezTo>
                  <a:pt x="744386" y="3791613"/>
                  <a:pt x="744491" y="3791460"/>
                  <a:pt x="744594" y="3791309"/>
                </a:cubicBezTo>
                <a:cubicBezTo>
                  <a:pt x="744580" y="3791133"/>
                  <a:pt x="744596" y="3790808"/>
                  <a:pt x="744552" y="3790803"/>
                </a:cubicBezTo>
                <a:close/>
                <a:moveTo>
                  <a:pt x="775717" y="3787924"/>
                </a:moveTo>
                <a:cubicBezTo>
                  <a:pt x="775395" y="3788095"/>
                  <a:pt x="775068" y="3788254"/>
                  <a:pt x="774738" y="3788435"/>
                </a:cubicBezTo>
                <a:cubicBezTo>
                  <a:pt x="775101" y="3789976"/>
                  <a:pt x="775465" y="3791497"/>
                  <a:pt x="775827" y="3793040"/>
                </a:cubicBezTo>
                <a:cubicBezTo>
                  <a:pt x="776026" y="3792854"/>
                  <a:pt x="776214" y="3792669"/>
                  <a:pt x="776414" y="3792484"/>
                </a:cubicBezTo>
                <a:cubicBezTo>
                  <a:pt x="776181" y="3790948"/>
                  <a:pt x="775952" y="3789440"/>
                  <a:pt x="775717" y="3787924"/>
                </a:cubicBezTo>
                <a:close/>
                <a:moveTo>
                  <a:pt x="752888" y="3786610"/>
                </a:moveTo>
                <a:cubicBezTo>
                  <a:pt x="752687" y="3786620"/>
                  <a:pt x="752375" y="3786509"/>
                  <a:pt x="752316" y="3786667"/>
                </a:cubicBezTo>
                <a:cubicBezTo>
                  <a:pt x="752182" y="3787020"/>
                  <a:pt x="752187" y="3787512"/>
                  <a:pt x="752127" y="3787950"/>
                </a:cubicBezTo>
                <a:cubicBezTo>
                  <a:pt x="752328" y="3787939"/>
                  <a:pt x="752644" y="3788064"/>
                  <a:pt x="752698" y="3787895"/>
                </a:cubicBezTo>
                <a:cubicBezTo>
                  <a:pt x="752832" y="3787540"/>
                  <a:pt x="752828" y="3787050"/>
                  <a:pt x="752888" y="3786610"/>
                </a:cubicBezTo>
                <a:close/>
                <a:moveTo>
                  <a:pt x="765633" y="3776772"/>
                </a:moveTo>
                <a:cubicBezTo>
                  <a:pt x="765548" y="3776916"/>
                  <a:pt x="765474" y="3777060"/>
                  <a:pt x="765388" y="3777204"/>
                </a:cubicBezTo>
                <a:cubicBezTo>
                  <a:pt x="765505" y="3777368"/>
                  <a:pt x="765629" y="3777524"/>
                  <a:pt x="765747" y="3777690"/>
                </a:cubicBezTo>
                <a:cubicBezTo>
                  <a:pt x="765787" y="3777488"/>
                  <a:pt x="765873" y="3777257"/>
                  <a:pt x="765856" y="3777103"/>
                </a:cubicBezTo>
                <a:cubicBezTo>
                  <a:pt x="765840" y="3776948"/>
                  <a:pt x="765718" y="3776881"/>
                  <a:pt x="765633" y="3776772"/>
                </a:cubicBezTo>
                <a:close/>
                <a:moveTo>
                  <a:pt x="774968" y="3773194"/>
                </a:moveTo>
                <a:cubicBezTo>
                  <a:pt x="774377" y="3775118"/>
                  <a:pt x="773917" y="3776622"/>
                  <a:pt x="773445" y="3778180"/>
                </a:cubicBezTo>
                <a:cubicBezTo>
                  <a:pt x="774406" y="3778723"/>
                  <a:pt x="775267" y="3778972"/>
                  <a:pt x="775964" y="3779670"/>
                </a:cubicBezTo>
                <a:cubicBezTo>
                  <a:pt x="776610" y="3780318"/>
                  <a:pt x="777095" y="3781450"/>
                  <a:pt x="777652" y="3782373"/>
                </a:cubicBezTo>
                <a:cubicBezTo>
                  <a:pt x="777819" y="3782076"/>
                  <a:pt x="777979" y="3781789"/>
                  <a:pt x="778149" y="3781503"/>
                </a:cubicBezTo>
                <a:cubicBezTo>
                  <a:pt x="777193" y="3779025"/>
                  <a:pt x="776244" y="3776535"/>
                  <a:pt x="774968" y="3773194"/>
                </a:cubicBezTo>
                <a:close/>
                <a:moveTo>
                  <a:pt x="759018" y="3768894"/>
                </a:moveTo>
                <a:cubicBezTo>
                  <a:pt x="758931" y="3769178"/>
                  <a:pt x="758847" y="3769462"/>
                  <a:pt x="758764" y="3769759"/>
                </a:cubicBezTo>
                <a:cubicBezTo>
                  <a:pt x="758863" y="3769759"/>
                  <a:pt x="758970" y="3769760"/>
                  <a:pt x="759083" y="3769773"/>
                </a:cubicBezTo>
                <a:cubicBezTo>
                  <a:pt x="759152" y="3769584"/>
                  <a:pt x="759270" y="3769358"/>
                  <a:pt x="759264" y="3769227"/>
                </a:cubicBezTo>
                <a:cubicBezTo>
                  <a:pt x="759247" y="3769072"/>
                  <a:pt x="759101" y="3769002"/>
                  <a:pt x="759018" y="3768894"/>
                </a:cubicBezTo>
                <a:close/>
                <a:moveTo>
                  <a:pt x="768826" y="3754266"/>
                </a:moveTo>
                <a:cubicBezTo>
                  <a:pt x="769649" y="3757046"/>
                  <a:pt x="770363" y="3759457"/>
                  <a:pt x="771417" y="3762979"/>
                </a:cubicBezTo>
                <a:cubicBezTo>
                  <a:pt x="771533" y="3755375"/>
                  <a:pt x="771448" y="3755093"/>
                  <a:pt x="768826" y="3754266"/>
                </a:cubicBezTo>
                <a:close/>
                <a:moveTo>
                  <a:pt x="734061" y="3752773"/>
                </a:moveTo>
                <a:cubicBezTo>
                  <a:pt x="734003" y="3754909"/>
                  <a:pt x="733944" y="3756818"/>
                  <a:pt x="733876" y="3759291"/>
                </a:cubicBezTo>
                <a:cubicBezTo>
                  <a:pt x="732499" y="3759018"/>
                  <a:pt x="731391" y="3758796"/>
                  <a:pt x="730180" y="3758563"/>
                </a:cubicBezTo>
                <a:cubicBezTo>
                  <a:pt x="729850" y="3760188"/>
                  <a:pt x="729759" y="3761496"/>
                  <a:pt x="729831" y="3762585"/>
                </a:cubicBezTo>
                <a:cubicBezTo>
                  <a:pt x="730052" y="3765848"/>
                  <a:pt x="731763" y="3767130"/>
                  <a:pt x="732990" y="3769029"/>
                </a:cubicBezTo>
                <a:cubicBezTo>
                  <a:pt x="734626" y="3771562"/>
                  <a:pt x="736183" y="3774262"/>
                  <a:pt x="738014" y="3777287"/>
                </a:cubicBezTo>
                <a:cubicBezTo>
                  <a:pt x="737994" y="3777403"/>
                  <a:pt x="737798" y="3778611"/>
                  <a:pt x="737575" y="3779945"/>
                </a:cubicBezTo>
                <a:cubicBezTo>
                  <a:pt x="738102" y="3780060"/>
                  <a:pt x="738770" y="3779828"/>
                  <a:pt x="739064" y="3780320"/>
                </a:cubicBezTo>
                <a:cubicBezTo>
                  <a:pt x="740306" y="3782417"/>
                  <a:pt x="741434" y="3784752"/>
                  <a:pt x="743160" y="3788090"/>
                </a:cubicBezTo>
                <a:cubicBezTo>
                  <a:pt x="742753" y="3783888"/>
                  <a:pt x="742159" y="3781198"/>
                  <a:pt x="742300" y="3778406"/>
                </a:cubicBezTo>
                <a:cubicBezTo>
                  <a:pt x="742485" y="3774738"/>
                  <a:pt x="742064" y="3772255"/>
                  <a:pt x="740617" y="3770264"/>
                </a:cubicBezTo>
                <a:cubicBezTo>
                  <a:pt x="739965" y="3769375"/>
                  <a:pt x="739755" y="3767501"/>
                  <a:pt x="739278" y="3766163"/>
                </a:cubicBezTo>
                <a:cubicBezTo>
                  <a:pt x="737845" y="3762097"/>
                  <a:pt x="736395" y="3758070"/>
                  <a:pt x="734927" y="3754055"/>
                </a:cubicBezTo>
                <a:cubicBezTo>
                  <a:pt x="734744" y="3753544"/>
                  <a:pt x="734401" y="3753268"/>
                  <a:pt x="734061" y="3752773"/>
                </a:cubicBezTo>
                <a:close/>
                <a:moveTo>
                  <a:pt x="733643" y="3746338"/>
                </a:moveTo>
                <a:cubicBezTo>
                  <a:pt x="733864" y="3746439"/>
                  <a:pt x="734091" y="3746551"/>
                  <a:pt x="734313" y="3746653"/>
                </a:cubicBezTo>
                <a:lnTo>
                  <a:pt x="734550" y="3746657"/>
                </a:lnTo>
                <a:lnTo>
                  <a:pt x="734317" y="3746609"/>
                </a:lnTo>
                <a:cubicBezTo>
                  <a:pt x="734089" y="3746517"/>
                  <a:pt x="733872" y="3746429"/>
                  <a:pt x="733643" y="3746338"/>
                </a:cubicBezTo>
                <a:close/>
                <a:moveTo>
                  <a:pt x="735930" y="3735330"/>
                </a:moveTo>
                <a:cubicBezTo>
                  <a:pt x="735819" y="3737247"/>
                  <a:pt x="735912" y="3739020"/>
                  <a:pt x="736128" y="3740718"/>
                </a:cubicBezTo>
                <a:cubicBezTo>
                  <a:pt x="736772" y="3745812"/>
                  <a:pt x="738496" y="3750221"/>
                  <a:pt x="738961" y="3755758"/>
                </a:cubicBezTo>
                <a:cubicBezTo>
                  <a:pt x="739314" y="3759933"/>
                  <a:pt x="740967" y="3763894"/>
                  <a:pt x="743575" y="3765535"/>
                </a:cubicBezTo>
                <a:cubicBezTo>
                  <a:pt x="744239" y="3761147"/>
                  <a:pt x="740885" y="3759391"/>
                  <a:pt x="743136" y="3754103"/>
                </a:cubicBezTo>
                <a:cubicBezTo>
                  <a:pt x="744430" y="3758002"/>
                  <a:pt x="745577" y="3761461"/>
                  <a:pt x="746719" y="3764907"/>
                </a:cubicBezTo>
                <a:cubicBezTo>
                  <a:pt x="747005" y="3764525"/>
                  <a:pt x="747286" y="3764132"/>
                  <a:pt x="747566" y="3763740"/>
                </a:cubicBezTo>
                <a:cubicBezTo>
                  <a:pt x="747151" y="3761833"/>
                  <a:pt x="746672" y="3759983"/>
                  <a:pt x="746340" y="3758008"/>
                </a:cubicBezTo>
                <a:cubicBezTo>
                  <a:pt x="745531" y="3753261"/>
                  <a:pt x="744460" y="3749301"/>
                  <a:pt x="741123" y="3749591"/>
                </a:cubicBezTo>
                <a:cubicBezTo>
                  <a:pt x="740488" y="3749651"/>
                  <a:pt x="739599" y="3747797"/>
                  <a:pt x="739497" y="3746460"/>
                </a:cubicBezTo>
                <a:cubicBezTo>
                  <a:pt x="739317" y="3743980"/>
                  <a:pt x="739643" y="3741220"/>
                  <a:pt x="739749" y="3738674"/>
                </a:cubicBezTo>
                <a:cubicBezTo>
                  <a:pt x="738490" y="3737575"/>
                  <a:pt x="737077" y="3736329"/>
                  <a:pt x="735930" y="3735330"/>
                </a:cubicBezTo>
                <a:close/>
                <a:moveTo>
                  <a:pt x="777651" y="3735145"/>
                </a:moveTo>
                <a:cubicBezTo>
                  <a:pt x="777317" y="3735792"/>
                  <a:pt x="777146" y="3736731"/>
                  <a:pt x="776792" y="3737977"/>
                </a:cubicBezTo>
                <a:cubicBezTo>
                  <a:pt x="777476" y="3737878"/>
                  <a:pt x="778038" y="3738051"/>
                  <a:pt x="778162" y="3737727"/>
                </a:cubicBezTo>
                <a:cubicBezTo>
                  <a:pt x="778435" y="3737027"/>
                  <a:pt x="778483" y="3736053"/>
                  <a:pt x="778621" y="3735199"/>
                </a:cubicBezTo>
                <a:cubicBezTo>
                  <a:pt x="778282" y="3735162"/>
                  <a:pt x="777800" y="3734857"/>
                  <a:pt x="777651" y="3735145"/>
                </a:cubicBezTo>
                <a:close/>
                <a:moveTo>
                  <a:pt x="733783" y="3724253"/>
                </a:moveTo>
                <a:cubicBezTo>
                  <a:pt x="733520" y="3724441"/>
                  <a:pt x="733260" y="3724629"/>
                  <a:pt x="732997" y="3724817"/>
                </a:cubicBezTo>
                <a:cubicBezTo>
                  <a:pt x="733144" y="3726107"/>
                  <a:pt x="733299" y="3727386"/>
                  <a:pt x="733456" y="3728677"/>
                </a:cubicBezTo>
                <a:cubicBezTo>
                  <a:pt x="733700" y="3728497"/>
                  <a:pt x="733943" y="3728341"/>
                  <a:pt x="734185" y="3728160"/>
                </a:cubicBezTo>
                <a:cubicBezTo>
                  <a:pt x="734053" y="3726851"/>
                  <a:pt x="733916" y="3725561"/>
                  <a:pt x="733783" y="3724253"/>
                </a:cubicBezTo>
                <a:close/>
                <a:moveTo>
                  <a:pt x="728651" y="3711055"/>
                </a:moveTo>
                <a:cubicBezTo>
                  <a:pt x="728495" y="3711265"/>
                  <a:pt x="728338" y="3711476"/>
                  <a:pt x="728181" y="3711688"/>
                </a:cubicBezTo>
                <a:cubicBezTo>
                  <a:pt x="729287" y="3714586"/>
                  <a:pt x="730393" y="3717486"/>
                  <a:pt x="731500" y="3720383"/>
                </a:cubicBezTo>
                <a:cubicBezTo>
                  <a:pt x="731656" y="3720172"/>
                  <a:pt x="731808" y="3719950"/>
                  <a:pt x="731965" y="3719739"/>
                </a:cubicBezTo>
                <a:cubicBezTo>
                  <a:pt x="730860" y="3716842"/>
                  <a:pt x="729757" y="3713955"/>
                  <a:pt x="728651" y="3711055"/>
                </a:cubicBezTo>
                <a:close/>
                <a:moveTo>
                  <a:pt x="88044" y="3709877"/>
                </a:moveTo>
                <a:cubicBezTo>
                  <a:pt x="87924" y="3711397"/>
                  <a:pt x="87865" y="3712600"/>
                  <a:pt x="87890" y="3713553"/>
                </a:cubicBezTo>
                <a:cubicBezTo>
                  <a:pt x="87969" y="3716408"/>
                  <a:pt x="88826" y="3717007"/>
                  <a:pt x="91265" y="3717191"/>
                </a:cubicBezTo>
                <a:cubicBezTo>
                  <a:pt x="90936" y="3713563"/>
                  <a:pt x="91182" y="3709009"/>
                  <a:pt x="88044" y="3709877"/>
                </a:cubicBezTo>
                <a:close/>
                <a:moveTo>
                  <a:pt x="712210" y="3683894"/>
                </a:moveTo>
                <a:cubicBezTo>
                  <a:pt x="712149" y="3683821"/>
                  <a:pt x="712032" y="3683940"/>
                  <a:pt x="711942" y="3683983"/>
                </a:cubicBezTo>
                <a:cubicBezTo>
                  <a:pt x="711952" y="3684179"/>
                  <a:pt x="711955" y="3684388"/>
                  <a:pt x="711970" y="3684596"/>
                </a:cubicBezTo>
                <a:cubicBezTo>
                  <a:pt x="712112" y="3684515"/>
                  <a:pt x="712265" y="3684433"/>
                  <a:pt x="712407" y="3684350"/>
                </a:cubicBezTo>
                <a:cubicBezTo>
                  <a:pt x="712344" y="3684191"/>
                  <a:pt x="712296" y="3683979"/>
                  <a:pt x="712210" y="3683894"/>
                </a:cubicBezTo>
                <a:close/>
                <a:moveTo>
                  <a:pt x="715356" y="3677934"/>
                </a:moveTo>
                <a:cubicBezTo>
                  <a:pt x="715348" y="3677856"/>
                  <a:pt x="714913" y="3678069"/>
                  <a:pt x="714508" y="3678197"/>
                </a:cubicBezTo>
                <a:cubicBezTo>
                  <a:pt x="714579" y="3680078"/>
                  <a:pt x="714658" y="3681925"/>
                  <a:pt x="714744" y="3683786"/>
                </a:cubicBezTo>
                <a:cubicBezTo>
                  <a:pt x="715123" y="3683620"/>
                  <a:pt x="715502" y="3683457"/>
                  <a:pt x="715888" y="3683282"/>
                </a:cubicBezTo>
                <a:cubicBezTo>
                  <a:pt x="715721" y="3681489"/>
                  <a:pt x="715562" y="3679688"/>
                  <a:pt x="715356" y="3677934"/>
                </a:cubicBezTo>
                <a:close/>
                <a:moveTo>
                  <a:pt x="729418" y="3654686"/>
                </a:moveTo>
                <a:cubicBezTo>
                  <a:pt x="729418" y="3654686"/>
                  <a:pt x="729416" y="3654707"/>
                  <a:pt x="729416" y="3654707"/>
                </a:cubicBezTo>
                <a:lnTo>
                  <a:pt x="729414" y="3654703"/>
                </a:lnTo>
                <a:close/>
                <a:moveTo>
                  <a:pt x="717533" y="3644465"/>
                </a:moveTo>
                <a:cubicBezTo>
                  <a:pt x="716547" y="3643180"/>
                  <a:pt x="715071" y="3645102"/>
                  <a:pt x="715331" y="3647276"/>
                </a:cubicBezTo>
                <a:cubicBezTo>
                  <a:pt x="715864" y="3651895"/>
                  <a:pt x="716657" y="3656315"/>
                  <a:pt x="717539" y="3662159"/>
                </a:cubicBezTo>
                <a:cubicBezTo>
                  <a:pt x="716686" y="3663739"/>
                  <a:pt x="716339" y="3665415"/>
                  <a:pt x="716497" y="3667066"/>
                </a:cubicBezTo>
                <a:cubicBezTo>
                  <a:pt x="716655" y="3668718"/>
                  <a:pt x="717316" y="3670345"/>
                  <a:pt x="718480" y="3671831"/>
                </a:cubicBezTo>
                <a:cubicBezTo>
                  <a:pt x="719215" y="3672760"/>
                  <a:pt x="719243" y="3675300"/>
                  <a:pt x="719833" y="3676759"/>
                </a:cubicBezTo>
                <a:cubicBezTo>
                  <a:pt x="720168" y="3677579"/>
                  <a:pt x="720964" y="3677691"/>
                  <a:pt x="721798" y="3678296"/>
                </a:cubicBezTo>
                <a:cubicBezTo>
                  <a:pt x="721701" y="3671853"/>
                  <a:pt x="717200" y="3668053"/>
                  <a:pt x="721445" y="3660084"/>
                </a:cubicBezTo>
                <a:cubicBezTo>
                  <a:pt x="722723" y="3661738"/>
                  <a:pt x="724296" y="3662753"/>
                  <a:pt x="725026" y="3664891"/>
                </a:cubicBezTo>
                <a:cubicBezTo>
                  <a:pt x="726952" y="3670558"/>
                  <a:pt x="728350" y="3676940"/>
                  <a:pt x="730274" y="3682627"/>
                </a:cubicBezTo>
                <a:cubicBezTo>
                  <a:pt x="733565" y="3692386"/>
                  <a:pt x="737091" y="3701824"/>
                  <a:pt x="740526" y="3711393"/>
                </a:cubicBezTo>
                <a:cubicBezTo>
                  <a:pt x="740540" y="3711483"/>
                  <a:pt x="740721" y="3711393"/>
                  <a:pt x="741369" y="3711401"/>
                </a:cubicBezTo>
                <a:cubicBezTo>
                  <a:pt x="739093" y="3702582"/>
                  <a:pt x="737112" y="3694025"/>
                  <a:pt x="734724" y="3685934"/>
                </a:cubicBezTo>
                <a:cubicBezTo>
                  <a:pt x="732018" y="3676751"/>
                  <a:pt x="728401" y="3668598"/>
                  <a:pt x="726216" y="3658919"/>
                </a:cubicBezTo>
                <a:cubicBezTo>
                  <a:pt x="724450" y="3651125"/>
                  <a:pt x="720718" y="3648630"/>
                  <a:pt x="717533" y="3644465"/>
                </a:cubicBezTo>
                <a:close/>
                <a:moveTo>
                  <a:pt x="715878" y="3600469"/>
                </a:moveTo>
                <a:cubicBezTo>
                  <a:pt x="715866" y="3600749"/>
                  <a:pt x="715848" y="3601042"/>
                  <a:pt x="715867" y="3601316"/>
                </a:cubicBezTo>
                <a:cubicBezTo>
                  <a:pt x="715873" y="3601360"/>
                  <a:pt x="716044" y="3601326"/>
                  <a:pt x="716129" y="3601323"/>
                </a:cubicBezTo>
                <a:cubicBezTo>
                  <a:pt x="716123" y="3601138"/>
                  <a:pt x="716116" y="3600953"/>
                  <a:pt x="716116" y="3600757"/>
                </a:cubicBezTo>
                <a:cubicBezTo>
                  <a:pt x="716037" y="3600661"/>
                  <a:pt x="715957" y="3600565"/>
                  <a:pt x="715878" y="3600469"/>
                </a:cubicBezTo>
                <a:close/>
                <a:moveTo>
                  <a:pt x="698320" y="3579450"/>
                </a:moveTo>
                <a:cubicBezTo>
                  <a:pt x="696843" y="3580264"/>
                  <a:pt x="695724" y="3580891"/>
                  <a:pt x="693854" y="3581923"/>
                </a:cubicBezTo>
                <a:cubicBezTo>
                  <a:pt x="695315" y="3584425"/>
                  <a:pt x="696348" y="3586173"/>
                  <a:pt x="697774" y="3588607"/>
                </a:cubicBezTo>
                <a:cubicBezTo>
                  <a:pt x="698008" y="3584650"/>
                  <a:pt x="698156" y="3582294"/>
                  <a:pt x="698320" y="3579450"/>
                </a:cubicBezTo>
                <a:close/>
                <a:moveTo>
                  <a:pt x="687947" y="3577909"/>
                </a:moveTo>
                <a:cubicBezTo>
                  <a:pt x="687848" y="3578071"/>
                  <a:pt x="687742" y="3578246"/>
                  <a:pt x="687642" y="3578407"/>
                </a:cubicBezTo>
                <a:cubicBezTo>
                  <a:pt x="687948" y="3579238"/>
                  <a:pt x="688264" y="3580067"/>
                  <a:pt x="688582" y="3580895"/>
                </a:cubicBezTo>
                <a:cubicBezTo>
                  <a:pt x="688715" y="3580683"/>
                  <a:pt x="688854" y="3580482"/>
                  <a:pt x="688994" y="3580258"/>
                </a:cubicBezTo>
                <a:cubicBezTo>
                  <a:pt x="688643" y="3579477"/>
                  <a:pt x="688291" y="3578698"/>
                  <a:pt x="687947" y="3577909"/>
                </a:cubicBezTo>
                <a:close/>
                <a:moveTo>
                  <a:pt x="208065" y="3570856"/>
                </a:moveTo>
                <a:cubicBezTo>
                  <a:pt x="207968" y="3570801"/>
                  <a:pt x="207829" y="3570919"/>
                  <a:pt x="207707" y="3570968"/>
                </a:cubicBezTo>
                <a:cubicBezTo>
                  <a:pt x="207735" y="3571266"/>
                  <a:pt x="207768" y="3571554"/>
                  <a:pt x="207795" y="3571850"/>
                </a:cubicBezTo>
                <a:cubicBezTo>
                  <a:pt x="207906" y="3571688"/>
                  <a:pt x="208010" y="3571536"/>
                  <a:pt x="208114" y="3571384"/>
                </a:cubicBezTo>
                <a:cubicBezTo>
                  <a:pt x="208098" y="3571198"/>
                  <a:pt x="208114" y="3570874"/>
                  <a:pt x="208065" y="3570856"/>
                </a:cubicBezTo>
                <a:close/>
                <a:moveTo>
                  <a:pt x="712542" y="3562466"/>
                </a:moveTo>
                <a:lnTo>
                  <a:pt x="712565" y="3562468"/>
                </a:lnTo>
                <a:lnTo>
                  <a:pt x="712559" y="3562488"/>
                </a:lnTo>
                <a:close/>
                <a:moveTo>
                  <a:pt x="214521" y="3556486"/>
                </a:moveTo>
                <a:cubicBezTo>
                  <a:pt x="214499" y="3556484"/>
                  <a:pt x="214430" y="3556868"/>
                  <a:pt x="214387" y="3557070"/>
                </a:cubicBezTo>
                <a:cubicBezTo>
                  <a:pt x="214567" y="3557145"/>
                  <a:pt x="214746" y="3557219"/>
                  <a:pt x="214933" y="3557284"/>
                </a:cubicBezTo>
                <a:cubicBezTo>
                  <a:pt x="214981" y="3557070"/>
                  <a:pt x="215027" y="3556881"/>
                  <a:pt x="215075" y="3556667"/>
                </a:cubicBezTo>
                <a:cubicBezTo>
                  <a:pt x="214889" y="3556602"/>
                  <a:pt x="214712" y="3556508"/>
                  <a:pt x="214521" y="3556486"/>
                </a:cubicBezTo>
                <a:close/>
                <a:moveTo>
                  <a:pt x="208798" y="3553072"/>
                </a:moveTo>
                <a:cubicBezTo>
                  <a:pt x="208374" y="3557481"/>
                  <a:pt x="208162" y="3559684"/>
                  <a:pt x="208590" y="3560497"/>
                </a:cubicBezTo>
                <a:cubicBezTo>
                  <a:pt x="209020" y="3561310"/>
                  <a:pt x="210091" y="3560729"/>
                  <a:pt x="212229" y="3559569"/>
                </a:cubicBezTo>
                <a:cubicBezTo>
                  <a:pt x="211022" y="3557280"/>
                  <a:pt x="210087" y="3555510"/>
                  <a:pt x="208798" y="3553072"/>
                </a:cubicBezTo>
                <a:close/>
                <a:moveTo>
                  <a:pt x="240981" y="3542850"/>
                </a:moveTo>
                <a:cubicBezTo>
                  <a:pt x="240834" y="3542889"/>
                  <a:pt x="240692" y="3543592"/>
                  <a:pt x="240395" y="3544397"/>
                </a:cubicBezTo>
                <a:cubicBezTo>
                  <a:pt x="241017" y="3545205"/>
                  <a:pt x="241649" y="3546018"/>
                  <a:pt x="242659" y="3547338"/>
                </a:cubicBezTo>
                <a:cubicBezTo>
                  <a:pt x="243706" y="3542145"/>
                  <a:pt x="242334" y="3542468"/>
                  <a:pt x="240981" y="3542850"/>
                </a:cubicBezTo>
                <a:close/>
                <a:moveTo>
                  <a:pt x="231553" y="3535908"/>
                </a:moveTo>
                <a:cubicBezTo>
                  <a:pt x="231447" y="3536506"/>
                  <a:pt x="231185" y="3537260"/>
                  <a:pt x="231280" y="3537619"/>
                </a:cubicBezTo>
                <a:cubicBezTo>
                  <a:pt x="231402" y="3538112"/>
                  <a:pt x="231810" y="3538278"/>
                  <a:pt x="232093" y="3538593"/>
                </a:cubicBezTo>
                <a:cubicBezTo>
                  <a:pt x="232242" y="3537999"/>
                  <a:pt x="232394" y="3537407"/>
                  <a:pt x="232600" y="3536646"/>
                </a:cubicBezTo>
                <a:cubicBezTo>
                  <a:pt x="232174" y="3536349"/>
                  <a:pt x="231863" y="3536129"/>
                  <a:pt x="231553" y="3535908"/>
                </a:cubicBezTo>
                <a:close/>
                <a:moveTo>
                  <a:pt x="249447" y="3517703"/>
                </a:moveTo>
                <a:cubicBezTo>
                  <a:pt x="249134" y="3517930"/>
                  <a:pt x="248826" y="3518134"/>
                  <a:pt x="248513" y="3518360"/>
                </a:cubicBezTo>
                <a:cubicBezTo>
                  <a:pt x="248815" y="3520647"/>
                  <a:pt x="249114" y="3522933"/>
                  <a:pt x="249420" y="3525231"/>
                </a:cubicBezTo>
                <a:cubicBezTo>
                  <a:pt x="249695" y="3525043"/>
                  <a:pt x="249967" y="3524858"/>
                  <a:pt x="250240" y="3524669"/>
                </a:cubicBezTo>
                <a:cubicBezTo>
                  <a:pt x="249979" y="3522343"/>
                  <a:pt x="249709" y="3520030"/>
                  <a:pt x="249447" y="3517703"/>
                </a:cubicBezTo>
                <a:close/>
                <a:moveTo>
                  <a:pt x="188151" y="3516919"/>
                </a:moveTo>
                <a:cubicBezTo>
                  <a:pt x="186489" y="3516797"/>
                  <a:pt x="185658" y="3517587"/>
                  <a:pt x="186040" y="3520338"/>
                </a:cubicBezTo>
                <a:cubicBezTo>
                  <a:pt x="186116" y="3520903"/>
                  <a:pt x="186563" y="3521172"/>
                  <a:pt x="187100" y="3521960"/>
                </a:cubicBezTo>
                <a:cubicBezTo>
                  <a:pt x="187489" y="3520098"/>
                  <a:pt x="187792" y="3518630"/>
                  <a:pt x="188151" y="3516919"/>
                </a:cubicBezTo>
                <a:close/>
                <a:moveTo>
                  <a:pt x="889242" y="3516688"/>
                </a:moveTo>
                <a:cubicBezTo>
                  <a:pt x="889223" y="3516594"/>
                  <a:pt x="888587" y="3516924"/>
                  <a:pt x="888221" y="3517102"/>
                </a:cubicBezTo>
                <a:cubicBezTo>
                  <a:pt x="888647" y="3519189"/>
                  <a:pt x="889071" y="3521275"/>
                  <a:pt x="889496" y="3523358"/>
                </a:cubicBezTo>
                <a:cubicBezTo>
                  <a:pt x="889757" y="3523156"/>
                  <a:pt x="890016" y="3522954"/>
                  <a:pt x="890258" y="3522820"/>
                </a:cubicBezTo>
                <a:cubicBezTo>
                  <a:pt x="889938" y="3520763"/>
                  <a:pt x="889619" y="3518703"/>
                  <a:pt x="889242" y="3516688"/>
                </a:cubicBezTo>
                <a:close/>
                <a:moveTo>
                  <a:pt x="663588" y="3514039"/>
                </a:moveTo>
                <a:cubicBezTo>
                  <a:pt x="663397" y="3514039"/>
                  <a:pt x="663202" y="3514038"/>
                  <a:pt x="663011" y="3514051"/>
                </a:cubicBezTo>
                <a:cubicBezTo>
                  <a:pt x="662671" y="3515591"/>
                  <a:pt x="662328" y="3517119"/>
                  <a:pt x="661982" y="3518668"/>
                </a:cubicBezTo>
                <a:cubicBezTo>
                  <a:pt x="662169" y="3518820"/>
                  <a:pt x="662360" y="3518984"/>
                  <a:pt x="662548" y="3519135"/>
                </a:cubicBezTo>
                <a:cubicBezTo>
                  <a:pt x="662891" y="3518367"/>
                  <a:pt x="663368" y="3517671"/>
                  <a:pt x="663537" y="3516840"/>
                </a:cubicBezTo>
                <a:cubicBezTo>
                  <a:pt x="663712" y="3515968"/>
                  <a:pt x="663584" y="3514985"/>
                  <a:pt x="663588" y="3514039"/>
                </a:cubicBezTo>
                <a:close/>
                <a:moveTo>
                  <a:pt x="681186" y="3507736"/>
                </a:moveTo>
                <a:cubicBezTo>
                  <a:pt x="681007" y="3508174"/>
                  <a:pt x="680825" y="3508601"/>
                  <a:pt x="680648" y="3509037"/>
                </a:cubicBezTo>
                <a:cubicBezTo>
                  <a:pt x="680844" y="3509212"/>
                  <a:pt x="681032" y="3509395"/>
                  <a:pt x="681232" y="3509580"/>
                </a:cubicBezTo>
                <a:cubicBezTo>
                  <a:pt x="681379" y="3509228"/>
                  <a:pt x="681650" y="3508812"/>
                  <a:pt x="681629" y="3508559"/>
                </a:cubicBezTo>
                <a:cubicBezTo>
                  <a:pt x="681596" y="3508218"/>
                  <a:pt x="681341" y="3508004"/>
                  <a:pt x="681186" y="3507736"/>
                </a:cubicBezTo>
                <a:close/>
                <a:moveTo>
                  <a:pt x="656403" y="3507522"/>
                </a:moveTo>
                <a:cubicBezTo>
                  <a:pt x="656329" y="3507807"/>
                  <a:pt x="656248" y="3508103"/>
                  <a:pt x="656175" y="3508389"/>
                </a:cubicBezTo>
                <a:cubicBezTo>
                  <a:pt x="656278" y="3508379"/>
                  <a:pt x="656386" y="3508379"/>
                  <a:pt x="656493" y="3508380"/>
                </a:cubicBezTo>
                <a:cubicBezTo>
                  <a:pt x="656551" y="3508191"/>
                  <a:pt x="656671" y="3507966"/>
                  <a:pt x="656651" y="3507833"/>
                </a:cubicBezTo>
                <a:cubicBezTo>
                  <a:pt x="656628" y="3507689"/>
                  <a:pt x="656489" y="3507630"/>
                  <a:pt x="656403" y="3507522"/>
                </a:cubicBezTo>
                <a:close/>
                <a:moveTo>
                  <a:pt x="676784" y="3501423"/>
                </a:moveTo>
                <a:cubicBezTo>
                  <a:pt x="676667" y="3502053"/>
                  <a:pt x="676391" y="3502825"/>
                  <a:pt x="676473" y="3503292"/>
                </a:cubicBezTo>
                <a:cubicBezTo>
                  <a:pt x="676559" y="3503802"/>
                  <a:pt x="676980" y="3504002"/>
                  <a:pt x="677469" y="3504601"/>
                </a:cubicBezTo>
                <a:cubicBezTo>
                  <a:pt x="677552" y="3503555"/>
                  <a:pt x="677736" y="3502791"/>
                  <a:pt x="677618" y="3502397"/>
                </a:cubicBezTo>
                <a:cubicBezTo>
                  <a:pt x="677467" y="3501911"/>
                  <a:pt x="677076" y="3501738"/>
                  <a:pt x="676784" y="3501423"/>
                </a:cubicBezTo>
                <a:close/>
                <a:moveTo>
                  <a:pt x="232658" y="3500699"/>
                </a:moveTo>
                <a:cubicBezTo>
                  <a:pt x="232553" y="3500709"/>
                  <a:pt x="232425" y="3500629"/>
                  <a:pt x="232357" y="3500731"/>
                </a:cubicBezTo>
                <a:cubicBezTo>
                  <a:pt x="232274" y="3500851"/>
                  <a:pt x="232242" y="3501110"/>
                  <a:pt x="232182" y="3501320"/>
                </a:cubicBezTo>
                <a:cubicBezTo>
                  <a:pt x="232347" y="3501328"/>
                  <a:pt x="232514" y="3501314"/>
                  <a:pt x="232679" y="3501322"/>
                </a:cubicBezTo>
                <a:cubicBezTo>
                  <a:pt x="232682" y="3501105"/>
                  <a:pt x="232672" y="3500908"/>
                  <a:pt x="232658" y="3500699"/>
                </a:cubicBezTo>
                <a:close/>
                <a:moveTo>
                  <a:pt x="253479" y="3500252"/>
                </a:moveTo>
                <a:cubicBezTo>
                  <a:pt x="253360" y="3501437"/>
                  <a:pt x="253233" y="3502632"/>
                  <a:pt x="253114" y="3503815"/>
                </a:cubicBezTo>
                <a:cubicBezTo>
                  <a:pt x="253317" y="3503783"/>
                  <a:pt x="253528" y="3503741"/>
                  <a:pt x="253727" y="3503699"/>
                </a:cubicBezTo>
                <a:cubicBezTo>
                  <a:pt x="253642" y="3502567"/>
                  <a:pt x="253552" y="3501405"/>
                  <a:pt x="253479" y="3500252"/>
                </a:cubicBezTo>
                <a:close/>
                <a:moveTo>
                  <a:pt x="656412" y="3499633"/>
                </a:moveTo>
                <a:cubicBezTo>
                  <a:pt x="656236" y="3499766"/>
                  <a:pt x="656062" y="3499876"/>
                  <a:pt x="655887" y="3500011"/>
                </a:cubicBezTo>
                <a:cubicBezTo>
                  <a:pt x="655958" y="3500138"/>
                  <a:pt x="656028" y="3500265"/>
                  <a:pt x="656091" y="3500403"/>
                </a:cubicBezTo>
                <a:cubicBezTo>
                  <a:pt x="656208" y="3500339"/>
                  <a:pt x="656345" y="3500333"/>
                  <a:pt x="656412" y="3500199"/>
                </a:cubicBezTo>
                <a:cubicBezTo>
                  <a:pt x="656465" y="3500085"/>
                  <a:pt x="656418" y="3499821"/>
                  <a:pt x="656412" y="3499633"/>
                </a:cubicBezTo>
                <a:close/>
                <a:moveTo>
                  <a:pt x="216964" y="3499140"/>
                </a:moveTo>
                <a:lnTo>
                  <a:pt x="216446" y="3504688"/>
                </a:lnTo>
                <a:lnTo>
                  <a:pt x="216412" y="3504812"/>
                </a:lnTo>
                <a:lnTo>
                  <a:pt x="216393" y="3504918"/>
                </a:lnTo>
                <a:lnTo>
                  <a:pt x="215158" y="3508024"/>
                </a:lnTo>
                <a:cubicBezTo>
                  <a:pt x="215365" y="3508168"/>
                  <a:pt x="215571" y="3508310"/>
                  <a:pt x="215768" y="3508463"/>
                </a:cubicBezTo>
                <a:lnTo>
                  <a:pt x="216393" y="3504918"/>
                </a:lnTo>
                <a:lnTo>
                  <a:pt x="216436" y="3504815"/>
                </a:lnTo>
                <a:lnTo>
                  <a:pt x="216446" y="3504688"/>
                </a:lnTo>
                <a:lnTo>
                  <a:pt x="217902" y="3499451"/>
                </a:lnTo>
                <a:cubicBezTo>
                  <a:pt x="217594" y="3499352"/>
                  <a:pt x="217275" y="3499252"/>
                  <a:pt x="216964" y="3499140"/>
                </a:cubicBezTo>
                <a:close/>
                <a:moveTo>
                  <a:pt x="250856" y="3490188"/>
                </a:moveTo>
                <a:cubicBezTo>
                  <a:pt x="250286" y="3489253"/>
                  <a:pt x="249265" y="3488302"/>
                  <a:pt x="248393" y="3491664"/>
                </a:cubicBezTo>
                <a:cubicBezTo>
                  <a:pt x="247914" y="3493516"/>
                  <a:pt x="247500" y="3495677"/>
                  <a:pt x="247534" y="3497520"/>
                </a:cubicBezTo>
                <a:cubicBezTo>
                  <a:pt x="247557" y="3498763"/>
                  <a:pt x="248396" y="3499696"/>
                  <a:pt x="248872" y="3500772"/>
                </a:cubicBezTo>
                <a:cubicBezTo>
                  <a:pt x="249187" y="3499337"/>
                  <a:pt x="249532" y="3497928"/>
                  <a:pt x="249806" y="3496469"/>
                </a:cubicBezTo>
                <a:cubicBezTo>
                  <a:pt x="250126" y="3494796"/>
                  <a:pt x="250374" y="3493106"/>
                  <a:pt x="250856" y="3490188"/>
                </a:cubicBezTo>
                <a:close/>
                <a:moveTo>
                  <a:pt x="611331" y="3483556"/>
                </a:moveTo>
                <a:cubicBezTo>
                  <a:pt x="611340" y="3483753"/>
                  <a:pt x="611314" y="3484022"/>
                  <a:pt x="611366" y="3484158"/>
                </a:cubicBezTo>
                <a:cubicBezTo>
                  <a:pt x="611412" y="3484252"/>
                  <a:pt x="611559" y="3484157"/>
                  <a:pt x="611664" y="3484148"/>
                </a:cubicBezTo>
                <a:cubicBezTo>
                  <a:pt x="611717" y="3483947"/>
                  <a:pt x="611770" y="3483746"/>
                  <a:pt x="611827" y="3483557"/>
                </a:cubicBezTo>
                <a:cubicBezTo>
                  <a:pt x="611662" y="3483551"/>
                  <a:pt x="611495" y="3483564"/>
                  <a:pt x="611331" y="3483556"/>
                </a:cubicBezTo>
                <a:close/>
                <a:moveTo>
                  <a:pt x="261850" y="3481124"/>
                </a:moveTo>
                <a:cubicBezTo>
                  <a:pt x="261616" y="3481218"/>
                  <a:pt x="261383" y="3481311"/>
                  <a:pt x="261149" y="3481403"/>
                </a:cubicBezTo>
                <a:lnTo>
                  <a:pt x="261601" y="3484784"/>
                </a:lnTo>
                <a:lnTo>
                  <a:pt x="261597" y="3484839"/>
                </a:lnTo>
                <a:lnTo>
                  <a:pt x="261547" y="3485302"/>
                </a:lnTo>
                <a:lnTo>
                  <a:pt x="261609" y="3484840"/>
                </a:lnTo>
                <a:lnTo>
                  <a:pt x="261601" y="3484784"/>
                </a:lnTo>
                <a:close/>
                <a:moveTo>
                  <a:pt x="614197" y="3479209"/>
                </a:moveTo>
                <a:lnTo>
                  <a:pt x="614125" y="3479669"/>
                </a:lnTo>
                <a:cubicBezTo>
                  <a:pt x="614044" y="3480388"/>
                  <a:pt x="613959" y="3481097"/>
                  <a:pt x="613876" y="3481784"/>
                </a:cubicBezTo>
                <a:lnTo>
                  <a:pt x="613880" y="3481832"/>
                </a:lnTo>
                <a:lnTo>
                  <a:pt x="613498" y="3484213"/>
                </a:lnTo>
                <a:cubicBezTo>
                  <a:pt x="613697" y="3484169"/>
                  <a:pt x="613890" y="3484136"/>
                  <a:pt x="614089" y="3484094"/>
                </a:cubicBezTo>
                <a:lnTo>
                  <a:pt x="613880" y="3481832"/>
                </a:lnTo>
                <a:lnTo>
                  <a:pt x="613884" y="3481806"/>
                </a:lnTo>
                <a:cubicBezTo>
                  <a:pt x="613971" y="3481098"/>
                  <a:pt x="614062" y="3480379"/>
                  <a:pt x="614147" y="3479671"/>
                </a:cubicBezTo>
                <a:close/>
                <a:moveTo>
                  <a:pt x="256398" y="3478697"/>
                </a:moveTo>
                <a:cubicBezTo>
                  <a:pt x="255948" y="3478787"/>
                  <a:pt x="255601" y="3478640"/>
                  <a:pt x="255425" y="3478914"/>
                </a:cubicBezTo>
                <a:lnTo>
                  <a:pt x="251916" y="3484832"/>
                </a:lnTo>
                <a:lnTo>
                  <a:pt x="251914" y="3484822"/>
                </a:lnTo>
                <a:lnTo>
                  <a:pt x="251677" y="3484796"/>
                </a:lnTo>
                <a:lnTo>
                  <a:pt x="251903" y="3484853"/>
                </a:lnTo>
                <a:lnTo>
                  <a:pt x="251916" y="3484832"/>
                </a:lnTo>
                <a:lnTo>
                  <a:pt x="252857" y="3488258"/>
                </a:lnTo>
                <a:cubicBezTo>
                  <a:pt x="254282" y="3490625"/>
                  <a:pt x="256857" y="3490426"/>
                  <a:pt x="258013" y="3493437"/>
                </a:cubicBezTo>
                <a:cubicBezTo>
                  <a:pt x="258113" y="3493698"/>
                  <a:pt x="259403" y="3492840"/>
                  <a:pt x="259694" y="3492026"/>
                </a:cubicBezTo>
                <a:cubicBezTo>
                  <a:pt x="259977" y="3491242"/>
                  <a:pt x="259690" y="3489838"/>
                  <a:pt x="259649" y="3488712"/>
                </a:cubicBezTo>
                <a:cubicBezTo>
                  <a:pt x="258977" y="3489126"/>
                  <a:pt x="258316" y="3489543"/>
                  <a:pt x="257428" y="3490096"/>
                </a:cubicBezTo>
                <a:cubicBezTo>
                  <a:pt x="258098" y="3485523"/>
                  <a:pt x="257972" y="3481549"/>
                  <a:pt x="256398" y="3478697"/>
                </a:cubicBezTo>
                <a:close/>
                <a:moveTo>
                  <a:pt x="667885" y="3473952"/>
                </a:moveTo>
                <a:lnTo>
                  <a:pt x="667865" y="3474221"/>
                </a:lnTo>
                <a:lnTo>
                  <a:pt x="667663" y="3474029"/>
                </a:lnTo>
                <a:close/>
                <a:moveTo>
                  <a:pt x="649380" y="3473808"/>
                </a:moveTo>
                <a:lnTo>
                  <a:pt x="649626" y="3473856"/>
                </a:lnTo>
                <a:lnTo>
                  <a:pt x="649645" y="3473861"/>
                </a:lnTo>
                <a:lnTo>
                  <a:pt x="650284" y="3476347"/>
                </a:lnTo>
                <a:cubicBezTo>
                  <a:pt x="651195" y="3483640"/>
                  <a:pt x="654292" y="3488656"/>
                  <a:pt x="658800" y="3489824"/>
                </a:cubicBezTo>
                <a:cubicBezTo>
                  <a:pt x="659358" y="3483434"/>
                  <a:pt x="656325" y="3484041"/>
                  <a:pt x="654496" y="3482694"/>
                </a:cubicBezTo>
                <a:cubicBezTo>
                  <a:pt x="654937" y="3480295"/>
                  <a:pt x="655295" y="3478375"/>
                  <a:pt x="655845" y="3475379"/>
                </a:cubicBezTo>
                <a:lnTo>
                  <a:pt x="649645" y="3473861"/>
                </a:lnTo>
                <a:lnTo>
                  <a:pt x="649636" y="3473826"/>
                </a:lnTo>
                <a:close/>
                <a:moveTo>
                  <a:pt x="242679" y="3472340"/>
                </a:moveTo>
                <a:cubicBezTo>
                  <a:pt x="242632" y="3474419"/>
                  <a:pt x="242608" y="3475459"/>
                  <a:pt x="242787" y="3476230"/>
                </a:cubicBezTo>
                <a:lnTo>
                  <a:pt x="244088" y="3478461"/>
                </a:lnTo>
                <a:lnTo>
                  <a:pt x="244107" y="3478540"/>
                </a:lnTo>
                <a:lnTo>
                  <a:pt x="244116" y="3478507"/>
                </a:lnTo>
                <a:cubicBezTo>
                  <a:pt x="243628" y="3483525"/>
                  <a:pt x="243131" y="3488551"/>
                  <a:pt x="242662" y="3493395"/>
                </a:cubicBezTo>
                <a:cubicBezTo>
                  <a:pt x="244121" y="3492318"/>
                  <a:pt x="244722" y="3490270"/>
                  <a:pt x="245102" y="3487939"/>
                </a:cubicBezTo>
                <a:cubicBezTo>
                  <a:pt x="245482" y="3485610"/>
                  <a:pt x="245640" y="3482998"/>
                  <a:pt x="246220" y="3480800"/>
                </a:cubicBezTo>
                <a:cubicBezTo>
                  <a:pt x="246660" y="3479131"/>
                  <a:pt x="246021" y="3476751"/>
                  <a:pt x="245871" y="3474689"/>
                </a:cubicBezTo>
                <a:cubicBezTo>
                  <a:pt x="245610" y="3474823"/>
                  <a:pt x="245350" y="3474935"/>
                  <a:pt x="245090" y="3475070"/>
                </a:cubicBezTo>
                <a:lnTo>
                  <a:pt x="244116" y="3478507"/>
                </a:lnTo>
                <a:lnTo>
                  <a:pt x="244088" y="3478461"/>
                </a:lnTo>
                <a:close/>
                <a:moveTo>
                  <a:pt x="663243" y="3469864"/>
                </a:moveTo>
                <a:lnTo>
                  <a:pt x="667663" y="3474029"/>
                </a:lnTo>
                <a:lnTo>
                  <a:pt x="666172" y="3474540"/>
                </a:lnTo>
                <a:lnTo>
                  <a:pt x="666096" y="3474513"/>
                </a:lnTo>
                <a:lnTo>
                  <a:pt x="666065" y="3474521"/>
                </a:lnTo>
                <a:close/>
                <a:moveTo>
                  <a:pt x="249323" y="3468089"/>
                </a:moveTo>
                <a:cubicBezTo>
                  <a:pt x="249134" y="3468101"/>
                  <a:pt x="248937" y="3468122"/>
                  <a:pt x="248748" y="3468133"/>
                </a:cubicBezTo>
                <a:cubicBezTo>
                  <a:pt x="248718" y="3468565"/>
                  <a:pt x="248658" y="3469026"/>
                  <a:pt x="248700" y="3469423"/>
                </a:cubicBezTo>
                <a:cubicBezTo>
                  <a:pt x="248711" y="3469533"/>
                  <a:pt x="249054" y="3469419"/>
                  <a:pt x="249252" y="3469398"/>
                </a:cubicBezTo>
                <a:cubicBezTo>
                  <a:pt x="249269" y="3468965"/>
                  <a:pt x="249293" y="3468521"/>
                  <a:pt x="249323" y="3468089"/>
                </a:cubicBezTo>
                <a:close/>
                <a:moveTo>
                  <a:pt x="648807" y="3465496"/>
                </a:moveTo>
                <a:cubicBezTo>
                  <a:pt x="648812" y="3465877"/>
                  <a:pt x="648740" y="3466422"/>
                  <a:pt x="648846" y="3466587"/>
                </a:cubicBezTo>
                <a:cubicBezTo>
                  <a:pt x="648996" y="3466813"/>
                  <a:pt x="649279" y="3466733"/>
                  <a:pt x="649502" y="3466780"/>
                </a:cubicBezTo>
                <a:cubicBezTo>
                  <a:pt x="649485" y="3466398"/>
                  <a:pt x="649475" y="3466005"/>
                  <a:pt x="649462" y="3465633"/>
                </a:cubicBezTo>
                <a:cubicBezTo>
                  <a:pt x="649240" y="3465588"/>
                  <a:pt x="649024" y="3465531"/>
                  <a:pt x="648807" y="3465496"/>
                </a:cubicBezTo>
                <a:close/>
                <a:moveTo>
                  <a:pt x="652903" y="3462928"/>
                </a:moveTo>
                <a:cubicBezTo>
                  <a:pt x="652766" y="3463305"/>
                  <a:pt x="652543" y="3463682"/>
                  <a:pt x="652516" y="3464060"/>
                </a:cubicBezTo>
                <a:cubicBezTo>
                  <a:pt x="652496" y="3464319"/>
                  <a:pt x="652747" y="3464553"/>
                  <a:pt x="652884" y="3464797"/>
                </a:cubicBezTo>
                <a:cubicBezTo>
                  <a:pt x="653069" y="3464491"/>
                  <a:pt x="653254" y="3464185"/>
                  <a:pt x="653445" y="3463870"/>
                </a:cubicBezTo>
                <a:cubicBezTo>
                  <a:pt x="653262" y="3463555"/>
                  <a:pt x="653077" y="3463240"/>
                  <a:pt x="652903" y="3462928"/>
                </a:cubicBezTo>
                <a:close/>
                <a:moveTo>
                  <a:pt x="587000" y="3461084"/>
                </a:moveTo>
                <a:cubicBezTo>
                  <a:pt x="585161" y="3461716"/>
                  <a:pt x="584073" y="3462083"/>
                  <a:pt x="582996" y="3462454"/>
                </a:cubicBezTo>
                <a:cubicBezTo>
                  <a:pt x="582880" y="3462995"/>
                  <a:pt x="582760" y="3463558"/>
                  <a:pt x="582644" y="3464100"/>
                </a:cubicBezTo>
                <a:cubicBezTo>
                  <a:pt x="583509" y="3465209"/>
                  <a:pt x="584379" y="3466328"/>
                  <a:pt x="585484" y="3467759"/>
                </a:cubicBezTo>
                <a:cubicBezTo>
                  <a:pt x="586031" y="3465351"/>
                  <a:pt x="586345" y="3463970"/>
                  <a:pt x="587000" y="3461084"/>
                </a:cubicBezTo>
                <a:close/>
                <a:moveTo>
                  <a:pt x="267209" y="3461047"/>
                </a:moveTo>
                <a:cubicBezTo>
                  <a:pt x="265861" y="3463084"/>
                  <a:pt x="265140" y="3464529"/>
                  <a:pt x="265496" y="3465912"/>
                </a:cubicBezTo>
                <a:cubicBezTo>
                  <a:pt x="265616" y="3466372"/>
                  <a:pt x="265854" y="3466826"/>
                  <a:pt x="266230" y="3467292"/>
                </a:cubicBezTo>
                <a:cubicBezTo>
                  <a:pt x="266373" y="3467472"/>
                  <a:pt x="266708" y="3467160"/>
                  <a:pt x="267307" y="3466956"/>
                </a:cubicBezTo>
                <a:cubicBezTo>
                  <a:pt x="267276" y="3465321"/>
                  <a:pt x="267248" y="3463697"/>
                  <a:pt x="267209" y="3461047"/>
                </a:cubicBezTo>
                <a:close/>
                <a:moveTo>
                  <a:pt x="395268" y="3454717"/>
                </a:moveTo>
                <a:cubicBezTo>
                  <a:pt x="395183" y="3454752"/>
                  <a:pt x="395092" y="3454796"/>
                  <a:pt x="395004" y="3454820"/>
                </a:cubicBezTo>
                <a:cubicBezTo>
                  <a:pt x="395014" y="3455017"/>
                  <a:pt x="395032" y="3455203"/>
                  <a:pt x="395038" y="3455389"/>
                </a:cubicBezTo>
                <a:cubicBezTo>
                  <a:pt x="395173" y="3455317"/>
                  <a:pt x="395307" y="3455245"/>
                  <a:pt x="395441" y="3455173"/>
                </a:cubicBezTo>
                <a:cubicBezTo>
                  <a:pt x="395380" y="3455014"/>
                  <a:pt x="395324" y="3454866"/>
                  <a:pt x="395268" y="3454717"/>
                </a:cubicBezTo>
                <a:close/>
                <a:moveTo>
                  <a:pt x="649326" y="3453158"/>
                </a:moveTo>
                <a:cubicBezTo>
                  <a:pt x="649197" y="3453698"/>
                  <a:pt x="649064" y="3454251"/>
                  <a:pt x="648933" y="3454778"/>
                </a:cubicBezTo>
                <a:cubicBezTo>
                  <a:pt x="650038" y="3455589"/>
                  <a:pt x="651148" y="3456410"/>
                  <a:pt x="652248" y="3457229"/>
                </a:cubicBezTo>
                <a:cubicBezTo>
                  <a:pt x="652376" y="3456830"/>
                  <a:pt x="652506" y="3456409"/>
                  <a:pt x="652634" y="3456009"/>
                </a:cubicBezTo>
                <a:cubicBezTo>
                  <a:pt x="651532" y="3455070"/>
                  <a:pt x="650433" y="3454109"/>
                  <a:pt x="649326" y="3453158"/>
                </a:cubicBezTo>
                <a:close/>
                <a:moveTo>
                  <a:pt x="608863" y="3442267"/>
                </a:moveTo>
                <a:cubicBezTo>
                  <a:pt x="609179" y="3444903"/>
                  <a:pt x="609158" y="3446740"/>
                  <a:pt x="609608" y="3447889"/>
                </a:cubicBezTo>
                <a:cubicBezTo>
                  <a:pt x="610155" y="3449267"/>
                  <a:pt x="611097" y="3450068"/>
                  <a:pt x="611866" y="3451123"/>
                </a:cubicBezTo>
                <a:cubicBezTo>
                  <a:pt x="609813" y="3453482"/>
                  <a:pt x="608301" y="3456524"/>
                  <a:pt x="607830" y="3461106"/>
                </a:cubicBezTo>
                <a:lnTo>
                  <a:pt x="609628" y="3465008"/>
                </a:lnTo>
                <a:lnTo>
                  <a:pt x="609602" y="3465015"/>
                </a:lnTo>
                <a:lnTo>
                  <a:pt x="609600" y="3465021"/>
                </a:lnTo>
                <a:lnTo>
                  <a:pt x="607116" y="3464433"/>
                </a:lnTo>
                <a:cubicBezTo>
                  <a:pt x="606078" y="3464143"/>
                  <a:pt x="605054" y="3463799"/>
                  <a:pt x="604017" y="3463487"/>
                </a:cubicBezTo>
                <a:cubicBezTo>
                  <a:pt x="603811" y="3464161"/>
                  <a:pt x="603606" y="3464835"/>
                  <a:pt x="603395" y="3465497"/>
                </a:cubicBezTo>
                <a:cubicBezTo>
                  <a:pt x="604799" y="3467624"/>
                  <a:pt x="606203" y="3469751"/>
                  <a:pt x="608254" y="3472842"/>
                </a:cubicBezTo>
                <a:cubicBezTo>
                  <a:pt x="608557" y="3471091"/>
                  <a:pt x="608801" y="3469677"/>
                  <a:pt x="609016" y="3468429"/>
                </a:cubicBezTo>
                <a:lnTo>
                  <a:pt x="609600" y="3465021"/>
                </a:lnTo>
                <a:lnTo>
                  <a:pt x="609640" y="3465030"/>
                </a:lnTo>
                <a:lnTo>
                  <a:pt x="609628" y="3465008"/>
                </a:lnTo>
                <a:lnTo>
                  <a:pt x="611314" y="3464461"/>
                </a:lnTo>
                <a:cubicBezTo>
                  <a:pt x="612560" y="3464246"/>
                  <a:pt x="612546" y="3465251"/>
                  <a:pt x="612495" y="3469269"/>
                </a:cubicBezTo>
                <a:cubicBezTo>
                  <a:pt x="614068" y="3470140"/>
                  <a:pt x="615632" y="3471164"/>
                  <a:pt x="616877" y="3467983"/>
                </a:cubicBezTo>
                <a:cubicBezTo>
                  <a:pt x="616246" y="3465597"/>
                  <a:pt x="615755" y="3463745"/>
                  <a:pt x="615259" y="3461883"/>
                </a:cubicBezTo>
                <a:cubicBezTo>
                  <a:pt x="616468" y="3460898"/>
                  <a:pt x="617663" y="3459877"/>
                  <a:pt x="618886" y="3458959"/>
                </a:cubicBezTo>
                <a:lnTo>
                  <a:pt x="620066" y="3458569"/>
                </a:lnTo>
                <a:lnTo>
                  <a:pt x="620098" y="3458606"/>
                </a:lnTo>
                <a:lnTo>
                  <a:pt x="620107" y="3458598"/>
                </a:lnTo>
                <a:lnTo>
                  <a:pt x="622324" y="3464197"/>
                </a:lnTo>
                <a:lnTo>
                  <a:pt x="622277" y="3464244"/>
                </a:lnTo>
                <a:lnTo>
                  <a:pt x="622049" y="3463917"/>
                </a:lnTo>
                <a:cubicBezTo>
                  <a:pt x="621222" y="3465619"/>
                  <a:pt x="620391" y="3467310"/>
                  <a:pt x="619566" y="3469015"/>
                </a:cubicBezTo>
                <a:cubicBezTo>
                  <a:pt x="619802" y="3469357"/>
                  <a:pt x="620041" y="3469698"/>
                  <a:pt x="620280" y="3470040"/>
                </a:cubicBezTo>
                <a:cubicBezTo>
                  <a:pt x="621000" y="3468173"/>
                  <a:pt x="621714" y="3466317"/>
                  <a:pt x="622265" y="3464255"/>
                </a:cubicBezTo>
                <a:lnTo>
                  <a:pt x="622277" y="3464244"/>
                </a:lnTo>
                <a:lnTo>
                  <a:pt x="622433" y="3464470"/>
                </a:lnTo>
                <a:lnTo>
                  <a:pt x="622324" y="3464197"/>
                </a:lnTo>
                <a:lnTo>
                  <a:pt x="624399" y="3462112"/>
                </a:lnTo>
                <a:cubicBezTo>
                  <a:pt x="625029" y="3461268"/>
                  <a:pt x="625448" y="3460101"/>
                  <a:pt x="625278" y="3458030"/>
                </a:cubicBezTo>
                <a:cubicBezTo>
                  <a:pt x="624303" y="3457509"/>
                  <a:pt x="623414" y="3456593"/>
                  <a:pt x="622451" y="3456638"/>
                </a:cubicBezTo>
                <a:lnTo>
                  <a:pt x="620107" y="3458598"/>
                </a:lnTo>
                <a:lnTo>
                  <a:pt x="620092" y="3458560"/>
                </a:lnTo>
                <a:lnTo>
                  <a:pt x="620066" y="3458569"/>
                </a:lnTo>
                <a:lnTo>
                  <a:pt x="617012" y="3455295"/>
                </a:lnTo>
                <a:cubicBezTo>
                  <a:pt x="615857" y="3454882"/>
                  <a:pt x="614561" y="3455249"/>
                  <a:pt x="613082" y="3456656"/>
                </a:cubicBezTo>
                <a:cubicBezTo>
                  <a:pt x="612614" y="3454525"/>
                  <a:pt x="612244" y="3452818"/>
                  <a:pt x="611870" y="3451133"/>
                </a:cubicBezTo>
                <a:cubicBezTo>
                  <a:pt x="612414" y="3449738"/>
                  <a:pt x="612965" y="3448330"/>
                  <a:pt x="613508" y="3446953"/>
                </a:cubicBezTo>
                <a:cubicBezTo>
                  <a:pt x="612207" y="3445633"/>
                  <a:pt x="610902" y="3444333"/>
                  <a:pt x="608863" y="3442267"/>
                </a:cubicBezTo>
                <a:close/>
                <a:moveTo>
                  <a:pt x="626777" y="3440917"/>
                </a:moveTo>
                <a:cubicBezTo>
                  <a:pt x="627403" y="3444024"/>
                  <a:pt x="627835" y="3446172"/>
                  <a:pt x="628394" y="3448966"/>
                </a:cubicBezTo>
                <a:cubicBezTo>
                  <a:pt x="629296" y="3447543"/>
                  <a:pt x="630396" y="3446449"/>
                  <a:pt x="630394" y="3445709"/>
                </a:cubicBezTo>
                <a:cubicBezTo>
                  <a:pt x="630378" y="3441996"/>
                  <a:pt x="628650" y="3442041"/>
                  <a:pt x="626777" y="3440917"/>
                </a:cubicBezTo>
                <a:close/>
                <a:moveTo>
                  <a:pt x="648969" y="3438547"/>
                </a:moveTo>
                <a:cubicBezTo>
                  <a:pt x="648909" y="3439835"/>
                  <a:pt x="648844" y="3441134"/>
                  <a:pt x="648779" y="3442433"/>
                </a:cubicBezTo>
                <a:cubicBezTo>
                  <a:pt x="649201" y="3442491"/>
                  <a:pt x="649618" y="3442569"/>
                  <a:pt x="650039" y="3442628"/>
                </a:cubicBezTo>
                <a:cubicBezTo>
                  <a:pt x="650132" y="3441289"/>
                  <a:pt x="650224" y="3439949"/>
                  <a:pt x="650324" y="3438601"/>
                </a:cubicBezTo>
                <a:cubicBezTo>
                  <a:pt x="649876" y="3438583"/>
                  <a:pt x="649423" y="3438556"/>
                  <a:pt x="648969" y="3438547"/>
                </a:cubicBezTo>
                <a:close/>
                <a:moveTo>
                  <a:pt x="546431" y="3435336"/>
                </a:moveTo>
                <a:cubicBezTo>
                  <a:pt x="546296" y="3435658"/>
                  <a:pt x="546151" y="3435992"/>
                  <a:pt x="546014" y="3436302"/>
                </a:cubicBezTo>
                <a:cubicBezTo>
                  <a:pt x="546457" y="3436928"/>
                  <a:pt x="546888" y="3437553"/>
                  <a:pt x="547321" y="3438177"/>
                </a:cubicBezTo>
                <a:cubicBezTo>
                  <a:pt x="547472" y="3437816"/>
                  <a:pt x="547629" y="3437462"/>
                  <a:pt x="547781" y="3437098"/>
                </a:cubicBezTo>
                <a:cubicBezTo>
                  <a:pt x="547333" y="3436515"/>
                  <a:pt x="546880" y="3435920"/>
                  <a:pt x="546431" y="3435336"/>
                </a:cubicBezTo>
                <a:close/>
                <a:moveTo>
                  <a:pt x="650493" y="3431504"/>
                </a:moveTo>
                <a:lnTo>
                  <a:pt x="650728" y="3431550"/>
                </a:lnTo>
                <a:cubicBezTo>
                  <a:pt x="650866" y="3431915"/>
                  <a:pt x="651010" y="3432289"/>
                  <a:pt x="651150" y="3432686"/>
                </a:cubicBezTo>
                <a:lnTo>
                  <a:pt x="651110" y="3433117"/>
                </a:lnTo>
                <a:lnTo>
                  <a:pt x="651179" y="3432678"/>
                </a:lnTo>
                <a:cubicBezTo>
                  <a:pt x="651028" y="3432280"/>
                  <a:pt x="650880" y="3431895"/>
                  <a:pt x="650732" y="3431508"/>
                </a:cubicBezTo>
                <a:cubicBezTo>
                  <a:pt x="650732" y="3431508"/>
                  <a:pt x="650493" y="3431504"/>
                  <a:pt x="650493" y="3431504"/>
                </a:cubicBezTo>
                <a:close/>
                <a:moveTo>
                  <a:pt x="612085" y="3429382"/>
                </a:moveTo>
                <a:cubicBezTo>
                  <a:pt x="610993" y="3431933"/>
                  <a:pt x="610462" y="3433734"/>
                  <a:pt x="610487" y="3435243"/>
                </a:cubicBezTo>
                <a:cubicBezTo>
                  <a:pt x="610510" y="3436749"/>
                  <a:pt x="611087" y="3437966"/>
                  <a:pt x="612211" y="3439343"/>
                </a:cubicBezTo>
                <a:cubicBezTo>
                  <a:pt x="613558" y="3440984"/>
                  <a:pt x="615420" y="3441683"/>
                  <a:pt x="616377" y="3443879"/>
                </a:cubicBezTo>
                <a:cubicBezTo>
                  <a:pt x="618239" y="3448168"/>
                  <a:pt x="620664" y="3448962"/>
                  <a:pt x="624764" y="3447700"/>
                </a:cubicBezTo>
                <a:cubicBezTo>
                  <a:pt x="623140" y="3442372"/>
                  <a:pt x="621828" y="3438057"/>
                  <a:pt x="620600" y="3433991"/>
                </a:cubicBezTo>
                <a:cubicBezTo>
                  <a:pt x="618536" y="3435981"/>
                  <a:pt x="616953" y="3437510"/>
                  <a:pt x="615237" y="3439172"/>
                </a:cubicBezTo>
                <a:cubicBezTo>
                  <a:pt x="614132" y="3435738"/>
                  <a:pt x="613144" y="3432668"/>
                  <a:pt x="612085" y="3429382"/>
                </a:cubicBezTo>
                <a:close/>
                <a:moveTo>
                  <a:pt x="864741" y="3422429"/>
                </a:moveTo>
                <a:cubicBezTo>
                  <a:pt x="863021" y="3426957"/>
                  <a:pt x="859588" y="3432276"/>
                  <a:pt x="859957" y="3435561"/>
                </a:cubicBezTo>
                <a:cubicBezTo>
                  <a:pt x="864573" y="3476256"/>
                  <a:pt x="869724" y="3516638"/>
                  <a:pt x="874753" y="3557065"/>
                </a:cubicBezTo>
                <a:cubicBezTo>
                  <a:pt x="875812" y="3556683"/>
                  <a:pt x="876832" y="3556269"/>
                  <a:pt x="877890" y="3555883"/>
                </a:cubicBezTo>
                <a:cubicBezTo>
                  <a:pt x="877533" y="3528024"/>
                  <a:pt x="877615" y="3500042"/>
                  <a:pt x="876651" y="3472325"/>
                </a:cubicBezTo>
                <a:cubicBezTo>
                  <a:pt x="876023" y="3453802"/>
                  <a:pt x="874620" y="3435111"/>
                  <a:pt x="864741" y="3422429"/>
                </a:cubicBezTo>
                <a:close/>
                <a:moveTo>
                  <a:pt x="588957" y="3419014"/>
                </a:moveTo>
                <a:cubicBezTo>
                  <a:pt x="587136" y="3422576"/>
                  <a:pt x="586221" y="3426145"/>
                  <a:pt x="586255" y="3429210"/>
                </a:cubicBezTo>
                <a:cubicBezTo>
                  <a:pt x="586288" y="3432272"/>
                  <a:pt x="587271" y="3434833"/>
                  <a:pt x="589247" y="3436382"/>
                </a:cubicBezTo>
                <a:cubicBezTo>
                  <a:pt x="591508" y="3438159"/>
                  <a:pt x="590892" y="3441169"/>
                  <a:pt x="590817" y="3444851"/>
                </a:cubicBezTo>
                <a:cubicBezTo>
                  <a:pt x="591585" y="3442738"/>
                  <a:pt x="592353" y="3440626"/>
                  <a:pt x="593257" y="3438136"/>
                </a:cubicBezTo>
                <a:cubicBezTo>
                  <a:pt x="592530" y="3437077"/>
                  <a:pt x="591977" y="3436253"/>
                  <a:pt x="591228" y="3435135"/>
                </a:cubicBezTo>
                <a:cubicBezTo>
                  <a:pt x="592811" y="3428468"/>
                  <a:pt x="591997" y="3423001"/>
                  <a:pt x="588957" y="3419014"/>
                </a:cubicBezTo>
                <a:close/>
                <a:moveTo>
                  <a:pt x="611919" y="3416947"/>
                </a:moveTo>
                <a:cubicBezTo>
                  <a:pt x="611752" y="3418570"/>
                  <a:pt x="611800" y="3419775"/>
                  <a:pt x="611988" y="3420711"/>
                </a:cubicBezTo>
                <a:cubicBezTo>
                  <a:pt x="612555" y="3423519"/>
                  <a:pt x="614390" y="3423901"/>
                  <a:pt x="615483" y="3425835"/>
                </a:cubicBezTo>
                <a:cubicBezTo>
                  <a:pt x="616705" y="3419378"/>
                  <a:pt x="616487" y="3418830"/>
                  <a:pt x="611919" y="3416947"/>
                </a:cubicBezTo>
                <a:close/>
                <a:moveTo>
                  <a:pt x="583921" y="3412369"/>
                </a:moveTo>
                <a:cubicBezTo>
                  <a:pt x="582265" y="3414045"/>
                  <a:pt x="580874" y="3415457"/>
                  <a:pt x="579479" y="3416855"/>
                </a:cubicBezTo>
                <a:lnTo>
                  <a:pt x="582327" y="3421678"/>
                </a:lnTo>
                <a:lnTo>
                  <a:pt x="582312" y="3421710"/>
                </a:lnTo>
                <a:lnTo>
                  <a:pt x="582277" y="3422152"/>
                </a:lnTo>
                <a:lnTo>
                  <a:pt x="582344" y="3421703"/>
                </a:lnTo>
                <a:lnTo>
                  <a:pt x="582327" y="3421678"/>
                </a:lnTo>
                <a:lnTo>
                  <a:pt x="584469" y="3417016"/>
                </a:lnTo>
                <a:cubicBezTo>
                  <a:pt x="584738" y="3415437"/>
                  <a:pt x="584557" y="3413866"/>
                  <a:pt x="583921" y="3412369"/>
                </a:cubicBezTo>
                <a:close/>
                <a:moveTo>
                  <a:pt x="604421" y="3395739"/>
                </a:moveTo>
                <a:cubicBezTo>
                  <a:pt x="604431" y="3395934"/>
                  <a:pt x="604411" y="3396194"/>
                  <a:pt x="604458" y="3396320"/>
                </a:cubicBezTo>
                <a:cubicBezTo>
                  <a:pt x="604505" y="3396412"/>
                  <a:pt x="604650" y="3396340"/>
                  <a:pt x="604747" y="3396341"/>
                </a:cubicBezTo>
                <a:cubicBezTo>
                  <a:pt x="604801" y="3396141"/>
                  <a:pt x="604854" y="3395938"/>
                  <a:pt x="604906" y="3395739"/>
                </a:cubicBezTo>
                <a:cubicBezTo>
                  <a:pt x="604745" y="3395742"/>
                  <a:pt x="604580" y="3395734"/>
                  <a:pt x="604421" y="3395739"/>
                </a:cubicBezTo>
                <a:close/>
                <a:moveTo>
                  <a:pt x="623740" y="3395082"/>
                </a:moveTo>
                <a:cubicBezTo>
                  <a:pt x="623403" y="3397524"/>
                  <a:pt x="623126" y="3399517"/>
                  <a:pt x="622746" y="3402250"/>
                </a:cubicBezTo>
                <a:cubicBezTo>
                  <a:pt x="624098" y="3400225"/>
                  <a:pt x="624771" y="3399211"/>
                  <a:pt x="624896" y="3398316"/>
                </a:cubicBezTo>
                <a:cubicBezTo>
                  <a:pt x="625020" y="3397419"/>
                  <a:pt x="624594" y="3396640"/>
                  <a:pt x="623740" y="3395082"/>
                </a:cubicBezTo>
                <a:close/>
                <a:moveTo>
                  <a:pt x="598715" y="3387875"/>
                </a:moveTo>
                <a:cubicBezTo>
                  <a:pt x="593664" y="3393104"/>
                  <a:pt x="591607" y="3399085"/>
                  <a:pt x="592265" y="3407370"/>
                </a:cubicBezTo>
                <a:cubicBezTo>
                  <a:pt x="592486" y="3410131"/>
                  <a:pt x="593006" y="3413149"/>
                  <a:pt x="593820" y="3416479"/>
                </a:cubicBezTo>
                <a:cubicBezTo>
                  <a:pt x="596682" y="3413556"/>
                  <a:pt x="598234" y="3415962"/>
                  <a:pt x="599462" y="3420452"/>
                </a:cubicBezTo>
                <a:cubicBezTo>
                  <a:pt x="600430" y="3416490"/>
                  <a:pt x="600889" y="3413428"/>
                  <a:pt x="601836" y="3410934"/>
                </a:cubicBezTo>
                <a:cubicBezTo>
                  <a:pt x="604244" y="3404598"/>
                  <a:pt x="604336" y="3404695"/>
                  <a:pt x="601692" y="3403246"/>
                </a:cubicBezTo>
                <a:cubicBezTo>
                  <a:pt x="600578" y="3397475"/>
                  <a:pt x="599652" y="3392702"/>
                  <a:pt x="598715" y="3387875"/>
                </a:cubicBezTo>
                <a:close/>
                <a:moveTo>
                  <a:pt x="618834" y="3387078"/>
                </a:moveTo>
                <a:cubicBezTo>
                  <a:pt x="618696" y="3388412"/>
                  <a:pt x="618382" y="3389595"/>
                  <a:pt x="618540" y="3390320"/>
                </a:cubicBezTo>
                <a:cubicBezTo>
                  <a:pt x="619388" y="3394268"/>
                  <a:pt x="619007" y="3398295"/>
                  <a:pt x="618106" y="3402601"/>
                </a:cubicBezTo>
                <a:lnTo>
                  <a:pt x="617489" y="3409192"/>
                </a:lnTo>
                <a:lnTo>
                  <a:pt x="617453" y="3409307"/>
                </a:lnTo>
                <a:cubicBezTo>
                  <a:pt x="617453" y="3409307"/>
                  <a:pt x="617407" y="3409748"/>
                  <a:pt x="617407" y="3409748"/>
                </a:cubicBezTo>
                <a:lnTo>
                  <a:pt x="617477" y="3409310"/>
                </a:lnTo>
                <a:lnTo>
                  <a:pt x="617489" y="3409192"/>
                </a:lnTo>
                <a:lnTo>
                  <a:pt x="619844" y="3401196"/>
                </a:lnTo>
                <a:cubicBezTo>
                  <a:pt x="621037" y="3396641"/>
                  <a:pt x="621338" y="3391100"/>
                  <a:pt x="624822" y="3388934"/>
                </a:cubicBezTo>
                <a:cubicBezTo>
                  <a:pt x="623051" y="3386070"/>
                  <a:pt x="621161" y="3385694"/>
                  <a:pt x="618834" y="3387078"/>
                </a:cubicBezTo>
                <a:close/>
                <a:moveTo>
                  <a:pt x="319402" y="3374704"/>
                </a:moveTo>
                <a:cubicBezTo>
                  <a:pt x="318902" y="3374779"/>
                  <a:pt x="318410" y="3374876"/>
                  <a:pt x="317914" y="3374962"/>
                </a:cubicBezTo>
                <a:cubicBezTo>
                  <a:pt x="317910" y="3375344"/>
                  <a:pt x="317899" y="3375711"/>
                  <a:pt x="317886" y="3376101"/>
                </a:cubicBezTo>
                <a:cubicBezTo>
                  <a:pt x="318384" y="3375995"/>
                  <a:pt x="318871" y="3375885"/>
                  <a:pt x="319369" y="3375777"/>
                </a:cubicBezTo>
                <a:cubicBezTo>
                  <a:pt x="319378" y="3375409"/>
                  <a:pt x="319387" y="3375062"/>
                  <a:pt x="319402" y="3374704"/>
                </a:cubicBezTo>
                <a:close/>
                <a:moveTo>
                  <a:pt x="600286" y="3371346"/>
                </a:moveTo>
                <a:cubicBezTo>
                  <a:pt x="600045" y="3371647"/>
                  <a:pt x="599998" y="3372566"/>
                  <a:pt x="599802" y="3373523"/>
                </a:cubicBezTo>
                <a:cubicBezTo>
                  <a:pt x="600356" y="3373477"/>
                  <a:pt x="600834" y="3373714"/>
                  <a:pt x="601048" y="3373368"/>
                </a:cubicBezTo>
                <a:cubicBezTo>
                  <a:pt x="601273" y="3373001"/>
                  <a:pt x="601238" y="3372063"/>
                  <a:pt x="601321" y="3371376"/>
                </a:cubicBezTo>
                <a:cubicBezTo>
                  <a:pt x="600972" y="3371335"/>
                  <a:pt x="600534" y="3371036"/>
                  <a:pt x="600286" y="3371346"/>
                </a:cubicBezTo>
                <a:close/>
                <a:moveTo>
                  <a:pt x="624374" y="3370362"/>
                </a:moveTo>
                <a:cubicBezTo>
                  <a:pt x="624362" y="3370895"/>
                  <a:pt x="624342" y="3371437"/>
                  <a:pt x="624331" y="3371968"/>
                </a:cubicBezTo>
                <a:cubicBezTo>
                  <a:pt x="624547" y="3371916"/>
                  <a:pt x="624775" y="3371866"/>
                  <a:pt x="625004" y="3371815"/>
                </a:cubicBezTo>
                <a:cubicBezTo>
                  <a:pt x="625012" y="3371413"/>
                  <a:pt x="625102" y="3370859"/>
                  <a:pt x="625004" y="3370628"/>
                </a:cubicBezTo>
                <a:cubicBezTo>
                  <a:pt x="624885" y="3370377"/>
                  <a:pt x="624596" y="3370431"/>
                  <a:pt x="624374" y="3370362"/>
                </a:cubicBezTo>
                <a:close/>
                <a:moveTo>
                  <a:pt x="636857" y="3370117"/>
                </a:moveTo>
                <a:cubicBezTo>
                  <a:pt x="635306" y="3371956"/>
                  <a:pt x="633947" y="3372772"/>
                  <a:pt x="633597" y="3374169"/>
                </a:cubicBezTo>
                <a:cubicBezTo>
                  <a:pt x="633287" y="3375418"/>
                  <a:pt x="633238" y="3376618"/>
                  <a:pt x="633546" y="3377556"/>
                </a:cubicBezTo>
                <a:cubicBezTo>
                  <a:pt x="633853" y="3378491"/>
                  <a:pt x="634516" y="3379164"/>
                  <a:pt x="635630" y="3379358"/>
                </a:cubicBezTo>
                <a:cubicBezTo>
                  <a:pt x="636014" y="3376463"/>
                  <a:pt x="636329" y="3374126"/>
                  <a:pt x="636857" y="3370117"/>
                </a:cubicBezTo>
                <a:close/>
                <a:moveTo>
                  <a:pt x="605903" y="3359993"/>
                </a:moveTo>
                <a:cubicBezTo>
                  <a:pt x="605853" y="3359836"/>
                  <a:pt x="605555" y="3359987"/>
                  <a:pt x="605366" y="3359998"/>
                </a:cubicBezTo>
                <a:cubicBezTo>
                  <a:pt x="605377" y="3360425"/>
                  <a:pt x="605328" y="3360920"/>
                  <a:pt x="605413" y="3361254"/>
                </a:cubicBezTo>
                <a:cubicBezTo>
                  <a:pt x="605458" y="3361401"/>
                  <a:pt x="605768" y="3361250"/>
                  <a:pt x="605964" y="3361231"/>
                </a:cubicBezTo>
                <a:cubicBezTo>
                  <a:pt x="605952" y="3360805"/>
                  <a:pt x="605994" y="3360320"/>
                  <a:pt x="605903" y="3359993"/>
                </a:cubicBezTo>
                <a:close/>
                <a:moveTo>
                  <a:pt x="301908" y="3358319"/>
                </a:moveTo>
                <a:lnTo>
                  <a:pt x="301847" y="3358780"/>
                </a:lnTo>
                <a:lnTo>
                  <a:pt x="301857" y="3358847"/>
                </a:lnTo>
                <a:lnTo>
                  <a:pt x="301353" y="3361673"/>
                </a:lnTo>
                <a:cubicBezTo>
                  <a:pt x="301325" y="3362557"/>
                  <a:pt x="301591" y="3363288"/>
                  <a:pt x="302603" y="3363640"/>
                </a:cubicBezTo>
                <a:lnTo>
                  <a:pt x="301857" y="3358847"/>
                </a:lnTo>
                <a:lnTo>
                  <a:pt x="301871" y="3358781"/>
                </a:lnTo>
                <a:close/>
                <a:moveTo>
                  <a:pt x="595475" y="3356389"/>
                </a:moveTo>
                <a:cubicBezTo>
                  <a:pt x="595252" y="3356429"/>
                  <a:pt x="594967" y="3356332"/>
                  <a:pt x="594828" y="3356557"/>
                </a:cubicBezTo>
                <a:cubicBezTo>
                  <a:pt x="594670" y="3356822"/>
                  <a:pt x="594644" y="3357374"/>
                  <a:pt x="594568" y="3357800"/>
                </a:cubicBezTo>
                <a:cubicBezTo>
                  <a:pt x="594857" y="3357736"/>
                  <a:pt x="595145" y="3357755"/>
                  <a:pt x="595424" y="3357580"/>
                </a:cubicBezTo>
                <a:cubicBezTo>
                  <a:pt x="595473" y="3357544"/>
                  <a:pt x="595452" y="3356813"/>
                  <a:pt x="595475" y="3356389"/>
                </a:cubicBezTo>
                <a:close/>
                <a:moveTo>
                  <a:pt x="341422" y="3351018"/>
                </a:moveTo>
                <a:cubicBezTo>
                  <a:pt x="340275" y="3353845"/>
                  <a:pt x="339914" y="3356044"/>
                  <a:pt x="340269" y="3357614"/>
                </a:cubicBezTo>
                <a:cubicBezTo>
                  <a:pt x="340623" y="3359183"/>
                  <a:pt x="341690" y="3360124"/>
                  <a:pt x="343398" y="3360435"/>
                </a:cubicBezTo>
                <a:cubicBezTo>
                  <a:pt x="343466" y="3359962"/>
                  <a:pt x="343654" y="3359353"/>
                  <a:pt x="343578" y="3359039"/>
                </a:cubicBezTo>
                <a:cubicBezTo>
                  <a:pt x="342950" y="3356577"/>
                  <a:pt x="342281" y="3354173"/>
                  <a:pt x="341422" y="3351018"/>
                </a:cubicBezTo>
                <a:close/>
                <a:moveTo>
                  <a:pt x="317658" y="3348359"/>
                </a:moveTo>
                <a:cubicBezTo>
                  <a:pt x="317692" y="3348560"/>
                  <a:pt x="317723" y="3348758"/>
                  <a:pt x="317753" y="3348948"/>
                </a:cubicBezTo>
                <a:cubicBezTo>
                  <a:pt x="317860" y="3349002"/>
                  <a:pt x="317967" y="3349059"/>
                  <a:pt x="318076" y="3349114"/>
                </a:cubicBezTo>
                <a:cubicBezTo>
                  <a:pt x="318101" y="3348900"/>
                  <a:pt x="318169" y="3348515"/>
                  <a:pt x="318144" y="3348501"/>
                </a:cubicBezTo>
                <a:cubicBezTo>
                  <a:pt x="317988" y="3348409"/>
                  <a:pt x="317825" y="3348401"/>
                  <a:pt x="317658" y="3348359"/>
                </a:cubicBezTo>
                <a:close/>
                <a:moveTo>
                  <a:pt x="860215" y="3347535"/>
                </a:moveTo>
                <a:cubicBezTo>
                  <a:pt x="859339" y="3347668"/>
                  <a:pt x="858415" y="3347400"/>
                  <a:pt x="857636" y="3348008"/>
                </a:cubicBezTo>
                <a:cubicBezTo>
                  <a:pt x="857318" y="3348256"/>
                  <a:pt x="857319" y="3350235"/>
                  <a:pt x="857195" y="3351432"/>
                </a:cubicBezTo>
                <a:cubicBezTo>
                  <a:pt x="858063" y="3351413"/>
                  <a:pt x="858929" y="3351397"/>
                  <a:pt x="859825" y="3351356"/>
                </a:cubicBezTo>
                <a:cubicBezTo>
                  <a:pt x="859958" y="3350044"/>
                  <a:pt x="860101" y="3348779"/>
                  <a:pt x="860215" y="3347535"/>
                </a:cubicBezTo>
                <a:close/>
                <a:moveTo>
                  <a:pt x="526424" y="3347197"/>
                </a:moveTo>
                <a:cubicBezTo>
                  <a:pt x="526364" y="3347211"/>
                  <a:pt x="526279" y="3348007"/>
                  <a:pt x="526216" y="3348434"/>
                </a:cubicBezTo>
                <a:cubicBezTo>
                  <a:pt x="526549" y="3348516"/>
                  <a:pt x="526892" y="3348598"/>
                  <a:pt x="527229" y="3348688"/>
                </a:cubicBezTo>
                <a:cubicBezTo>
                  <a:pt x="527339" y="3348072"/>
                  <a:pt x="527410" y="3347666"/>
                  <a:pt x="527481" y="3347260"/>
                </a:cubicBezTo>
                <a:cubicBezTo>
                  <a:pt x="527128" y="3347210"/>
                  <a:pt x="526774" y="3347127"/>
                  <a:pt x="526424" y="3347197"/>
                </a:cubicBezTo>
                <a:close/>
                <a:moveTo>
                  <a:pt x="646911" y="3344668"/>
                </a:moveTo>
                <a:lnTo>
                  <a:pt x="646848" y="3345150"/>
                </a:lnTo>
                <a:cubicBezTo>
                  <a:pt x="646762" y="3345858"/>
                  <a:pt x="646681" y="3346579"/>
                  <a:pt x="646596" y="3347286"/>
                </a:cubicBezTo>
                <a:lnTo>
                  <a:pt x="646600" y="3347314"/>
                </a:lnTo>
                <a:lnTo>
                  <a:pt x="645216" y="3351842"/>
                </a:lnTo>
                <a:cubicBezTo>
                  <a:pt x="644987" y="3353435"/>
                  <a:pt x="645021" y="3355137"/>
                  <a:pt x="645394" y="3357045"/>
                </a:cubicBezTo>
                <a:cubicBezTo>
                  <a:pt x="646518" y="3355217"/>
                  <a:pt x="647062" y="3353545"/>
                  <a:pt x="647204" y="3351946"/>
                </a:cubicBezTo>
                <a:lnTo>
                  <a:pt x="646600" y="3347314"/>
                </a:lnTo>
                <a:lnTo>
                  <a:pt x="646608" y="3347289"/>
                </a:lnTo>
                <a:cubicBezTo>
                  <a:pt x="646694" y="3346579"/>
                  <a:pt x="646785" y="3345862"/>
                  <a:pt x="646870" y="3345153"/>
                </a:cubicBezTo>
                <a:cubicBezTo>
                  <a:pt x="646870" y="3345153"/>
                  <a:pt x="646911" y="3344668"/>
                  <a:pt x="646911" y="3344668"/>
                </a:cubicBezTo>
                <a:close/>
                <a:moveTo>
                  <a:pt x="330364" y="3344264"/>
                </a:moveTo>
                <a:cubicBezTo>
                  <a:pt x="330159" y="3344351"/>
                  <a:pt x="329963" y="3344427"/>
                  <a:pt x="329758" y="3344513"/>
                </a:cubicBezTo>
                <a:cubicBezTo>
                  <a:pt x="329773" y="3346418"/>
                  <a:pt x="329797" y="3348314"/>
                  <a:pt x="329824" y="3350222"/>
                </a:cubicBezTo>
                <a:cubicBezTo>
                  <a:pt x="330116" y="3350167"/>
                  <a:pt x="330407" y="3350111"/>
                  <a:pt x="330703" y="3350070"/>
                </a:cubicBezTo>
                <a:cubicBezTo>
                  <a:pt x="330589" y="3348131"/>
                  <a:pt x="330474" y="3346191"/>
                  <a:pt x="330364" y="3344264"/>
                </a:cubicBezTo>
                <a:close/>
                <a:moveTo>
                  <a:pt x="612358" y="3339713"/>
                </a:moveTo>
                <a:cubicBezTo>
                  <a:pt x="612309" y="3339643"/>
                  <a:pt x="611780" y="3340541"/>
                  <a:pt x="611786" y="3340564"/>
                </a:cubicBezTo>
                <a:cubicBezTo>
                  <a:pt x="612121" y="3341581"/>
                  <a:pt x="612496" y="3342536"/>
                  <a:pt x="612865" y="3343504"/>
                </a:cubicBezTo>
                <a:cubicBezTo>
                  <a:pt x="613175" y="3342961"/>
                  <a:pt x="613478" y="3342430"/>
                  <a:pt x="613790" y="3341886"/>
                </a:cubicBezTo>
                <a:cubicBezTo>
                  <a:pt x="613313" y="3341148"/>
                  <a:pt x="612859" y="3340379"/>
                  <a:pt x="612358" y="3339713"/>
                </a:cubicBezTo>
                <a:close/>
                <a:moveTo>
                  <a:pt x="389046" y="3338650"/>
                </a:moveTo>
                <a:cubicBezTo>
                  <a:pt x="389422" y="3342068"/>
                  <a:pt x="389627" y="3343873"/>
                  <a:pt x="389857" y="3345946"/>
                </a:cubicBezTo>
                <a:cubicBezTo>
                  <a:pt x="391529" y="3344196"/>
                  <a:pt x="392909" y="3342108"/>
                  <a:pt x="393230" y="3342526"/>
                </a:cubicBezTo>
                <a:cubicBezTo>
                  <a:pt x="395315" y="3345284"/>
                  <a:pt x="397330" y="3341384"/>
                  <a:pt x="399366" y="3341014"/>
                </a:cubicBezTo>
                <a:cubicBezTo>
                  <a:pt x="396561" y="3336882"/>
                  <a:pt x="392936" y="3340035"/>
                  <a:pt x="389046" y="3338650"/>
                </a:cubicBezTo>
                <a:close/>
                <a:moveTo>
                  <a:pt x="629815" y="3337031"/>
                </a:moveTo>
                <a:cubicBezTo>
                  <a:pt x="629427" y="3337618"/>
                  <a:pt x="629130" y="3339360"/>
                  <a:pt x="629290" y="3340116"/>
                </a:cubicBezTo>
                <a:cubicBezTo>
                  <a:pt x="629431" y="3340797"/>
                  <a:pt x="630252" y="3340800"/>
                  <a:pt x="631079" y="3341276"/>
                </a:cubicBezTo>
                <a:cubicBezTo>
                  <a:pt x="631252" y="3339411"/>
                  <a:pt x="631591" y="3338012"/>
                  <a:pt x="631377" y="3337228"/>
                </a:cubicBezTo>
                <a:cubicBezTo>
                  <a:pt x="631232" y="3336677"/>
                  <a:pt x="630154" y="3336536"/>
                  <a:pt x="629815" y="3337031"/>
                </a:cubicBezTo>
                <a:close/>
                <a:moveTo>
                  <a:pt x="635311" y="3336861"/>
                </a:moveTo>
                <a:lnTo>
                  <a:pt x="635246" y="3337313"/>
                </a:lnTo>
                <a:lnTo>
                  <a:pt x="635209" y="3337722"/>
                </a:lnTo>
                <a:lnTo>
                  <a:pt x="635264" y="3337302"/>
                </a:lnTo>
                <a:close/>
                <a:moveTo>
                  <a:pt x="654257" y="3335760"/>
                </a:moveTo>
                <a:cubicBezTo>
                  <a:pt x="654095" y="3335927"/>
                  <a:pt x="653938" y="3336084"/>
                  <a:pt x="653776" y="3336251"/>
                </a:cubicBezTo>
                <a:cubicBezTo>
                  <a:pt x="653833" y="3336397"/>
                  <a:pt x="653890" y="3336545"/>
                  <a:pt x="653945" y="3336694"/>
                </a:cubicBezTo>
                <a:cubicBezTo>
                  <a:pt x="654055" y="3336587"/>
                  <a:pt x="654205" y="3336527"/>
                  <a:pt x="654250" y="3336391"/>
                </a:cubicBezTo>
                <a:cubicBezTo>
                  <a:pt x="654305" y="3336222"/>
                  <a:pt x="654254" y="3335976"/>
                  <a:pt x="654257" y="3335760"/>
                </a:cubicBezTo>
                <a:close/>
                <a:moveTo>
                  <a:pt x="349866" y="3334312"/>
                </a:moveTo>
                <a:lnTo>
                  <a:pt x="349800" y="3334762"/>
                </a:lnTo>
                <a:lnTo>
                  <a:pt x="349824" y="3334824"/>
                </a:lnTo>
                <a:lnTo>
                  <a:pt x="349885" y="3340111"/>
                </a:lnTo>
                <a:cubicBezTo>
                  <a:pt x="350132" y="3341788"/>
                  <a:pt x="350644" y="3343371"/>
                  <a:pt x="351536" y="3344901"/>
                </a:cubicBezTo>
                <a:cubicBezTo>
                  <a:pt x="352051" y="3342140"/>
                  <a:pt x="351791" y="3340332"/>
                  <a:pt x="351316" y="3338852"/>
                </a:cubicBezTo>
                <a:lnTo>
                  <a:pt x="349824" y="3334824"/>
                </a:lnTo>
                <a:lnTo>
                  <a:pt x="349823" y="3334764"/>
                </a:lnTo>
                <a:close/>
                <a:moveTo>
                  <a:pt x="338221" y="3333901"/>
                </a:moveTo>
                <a:cubicBezTo>
                  <a:pt x="336994" y="3337323"/>
                  <a:pt x="336380" y="3339034"/>
                  <a:pt x="336654" y="3340546"/>
                </a:cubicBezTo>
                <a:cubicBezTo>
                  <a:pt x="336924" y="3342058"/>
                  <a:pt x="338083" y="3343369"/>
                  <a:pt x="340400" y="3345997"/>
                </a:cubicBezTo>
                <a:cubicBezTo>
                  <a:pt x="342091" y="3339668"/>
                  <a:pt x="339778" y="3337275"/>
                  <a:pt x="338221" y="3333901"/>
                </a:cubicBezTo>
                <a:close/>
                <a:moveTo>
                  <a:pt x="327300" y="3332223"/>
                </a:moveTo>
                <a:lnTo>
                  <a:pt x="327065" y="3332229"/>
                </a:lnTo>
                <a:lnTo>
                  <a:pt x="327294" y="3332267"/>
                </a:lnTo>
                <a:lnTo>
                  <a:pt x="327348" y="3332324"/>
                </a:lnTo>
                <a:lnTo>
                  <a:pt x="328585" y="3334968"/>
                </a:lnTo>
                <a:cubicBezTo>
                  <a:pt x="328716" y="3334688"/>
                  <a:pt x="328846" y="3334409"/>
                  <a:pt x="328972" y="3334119"/>
                </a:cubicBezTo>
                <a:lnTo>
                  <a:pt x="327348" y="3332324"/>
                </a:lnTo>
                <a:close/>
                <a:moveTo>
                  <a:pt x="534599" y="3324507"/>
                </a:moveTo>
                <a:cubicBezTo>
                  <a:pt x="534240" y="3325686"/>
                  <a:pt x="533871" y="3326863"/>
                  <a:pt x="533495" y="3328052"/>
                </a:cubicBezTo>
                <a:cubicBezTo>
                  <a:pt x="533741" y="3328220"/>
                  <a:pt x="533989" y="3328390"/>
                  <a:pt x="534237" y="3328559"/>
                </a:cubicBezTo>
                <a:cubicBezTo>
                  <a:pt x="534538" y="3327340"/>
                  <a:pt x="534849" y="3326124"/>
                  <a:pt x="535150" y="3324907"/>
                </a:cubicBezTo>
                <a:cubicBezTo>
                  <a:pt x="534967" y="3324766"/>
                  <a:pt x="534781" y="3324647"/>
                  <a:pt x="534599" y="3324507"/>
                </a:cubicBezTo>
                <a:close/>
                <a:moveTo>
                  <a:pt x="388198" y="3324366"/>
                </a:moveTo>
                <a:cubicBezTo>
                  <a:pt x="388041" y="3324774"/>
                  <a:pt x="387715" y="3325478"/>
                  <a:pt x="387744" y="3325524"/>
                </a:cubicBezTo>
                <a:cubicBezTo>
                  <a:pt x="388099" y="3326171"/>
                  <a:pt x="388517" y="3326733"/>
                  <a:pt x="388914" y="3327321"/>
                </a:cubicBezTo>
                <a:cubicBezTo>
                  <a:pt x="389094" y="3326969"/>
                  <a:pt x="389261" y="3326618"/>
                  <a:pt x="389440" y="3326268"/>
                </a:cubicBezTo>
                <a:cubicBezTo>
                  <a:pt x="389025" y="3325634"/>
                  <a:pt x="388611" y="3325001"/>
                  <a:pt x="388198" y="3324366"/>
                </a:cubicBezTo>
                <a:close/>
                <a:moveTo>
                  <a:pt x="406337" y="3323663"/>
                </a:moveTo>
                <a:cubicBezTo>
                  <a:pt x="407182" y="3327262"/>
                  <a:pt x="407921" y="3330447"/>
                  <a:pt x="408663" y="3333630"/>
                </a:cubicBezTo>
                <a:cubicBezTo>
                  <a:pt x="408959" y="3333305"/>
                  <a:pt x="409259" y="3332990"/>
                  <a:pt x="409555" y="3332665"/>
                </a:cubicBezTo>
                <a:cubicBezTo>
                  <a:pt x="409350" y="3323544"/>
                  <a:pt x="409350" y="3323544"/>
                  <a:pt x="406337" y="3323663"/>
                </a:cubicBezTo>
                <a:close/>
                <a:moveTo>
                  <a:pt x="400178" y="3323650"/>
                </a:moveTo>
                <a:cubicBezTo>
                  <a:pt x="398573" y="3325037"/>
                  <a:pt x="398375" y="3327911"/>
                  <a:pt x="399081" y="3330068"/>
                </a:cubicBezTo>
                <a:cubicBezTo>
                  <a:pt x="400219" y="3333503"/>
                  <a:pt x="401696" y="3331415"/>
                  <a:pt x="403620" y="3328409"/>
                </a:cubicBezTo>
                <a:cubicBezTo>
                  <a:pt x="402386" y="3326442"/>
                  <a:pt x="402901" y="3321300"/>
                  <a:pt x="400178" y="3323650"/>
                </a:cubicBezTo>
                <a:close/>
                <a:moveTo>
                  <a:pt x="375826" y="3321795"/>
                </a:moveTo>
                <a:cubicBezTo>
                  <a:pt x="375185" y="3326007"/>
                  <a:pt x="375140" y="3329454"/>
                  <a:pt x="375536" y="3332484"/>
                </a:cubicBezTo>
                <a:cubicBezTo>
                  <a:pt x="375930" y="3335514"/>
                  <a:pt x="376766" y="3338126"/>
                  <a:pt x="377886" y="3340668"/>
                </a:cubicBezTo>
                <a:cubicBezTo>
                  <a:pt x="379281" y="3340062"/>
                  <a:pt x="380638" y="3339832"/>
                  <a:pt x="380662" y="3336027"/>
                </a:cubicBezTo>
                <a:cubicBezTo>
                  <a:pt x="380670" y="3334759"/>
                  <a:pt x="381551" y="3334482"/>
                  <a:pt x="382260" y="3334009"/>
                </a:cubicBezTo>
                <a:cubicBezTo>
                  <a:pt x="382967" y="3333537"/>
                  <a:pt x="383500" y="3332873"/>
                  <a:pt x="382811" y="3330837"/>
                </a:cubicBezTo>
                <a:cubicBezTo>
                  <a:pt x="381455" y="3329488"/>
                  <a:pt x="380352" y="3327668"/>
                  <a:pt x="379176" y="3326001"/>
                </a:cubicBezTo>
                <a:cubicBezTo>
                  <a:pt x="378215" y="3324642"/>
                  <a:pt x="377165" y="3323470"/>
                  <a:pt x="375826" y="3321795"/>
                </a:cubicBezTo>
                <a:close/>
                <a:moveTo>
                  <a:pt x="542299" y="3316218"/>
                </a:moveTo>
                <a:cubicBezTo>
                  <a:pt x="541255" y="3318451"/>
                  <a:pt x="540201" y="3320663"/>
                  <a:pt x="539149" y="3322872"/>
                </a:cubicBezTo>
                <a:cubicBezTo>
                  <a:pt x="539350" y="3323145"/>
                  <a:pt x="539543" y="3323427"/>
                  <a:pt x="539741" y="3323690"/>
                </a:cubicBezTo>
                <a:cubicBezTo>
                  <a:pt x="540846" y="3321617"/>
                  <a:pt x="541963" y="3319543"/>
                  <a:pt x="543066" y="3317468"/>
                </a:cubicBezTo>
                <a:cubicBezTo>
                  <a:pt x="542810" y="3317046"/>
                  <a:pt x="542557" y="3316637"/>
                  <a:pt x="542299" y="3316218"/>
                </a:cubicBezTo>
                <a:close/>
                <a:moveTo>
                  <a:pt x="555416" y="3315998"/>
                </a:moveTo>
                <a:lnTo>
                  <a:pt x="554167" y="3319439"/>
                </a:lnTo>
                <a:lnTo>
                  <a:pt x="554113" y="3319530"/>
                </a:lnTo>
                <a:lnTo>
                  <a:pt x="554125" y="3319589"/>
                </a:lnTo>
                <a:lnTo>
                  <a:pt x="553814" y="3322729"/>
                </a:lnTo>
                <a:cubicBezTo>
                  <a:pt x="554093" y="3322639"/>
                  <a:pt x="554384" y="3322552"/>
                  <a:pt x="554662" y="3322464"/>
                </a:cubicBezTo>
                <a:lnTo>
                  <a:pt x="554125" y="3319589"/>
                </a:lnTo>
                <a:lnTo>
                  <a:pt x="554129" y="3319543"/>
                </a:lnTo>
                <a:lnTo>
                  <a:pt x="554167" y="3319439"/>
                </a:lnTo>
                <a:lnTo>
                  <a:pt x="555829" y="3316601"/>
                </a:lnTo>
                <a:cubicBezTo>
                  <a:pt x="555688" y="3316399"/>
                  <a:pt x="555554" y="3316187"/>
                  <a:pt x="555416" y="3315998"/>
                </a:cubicBezTo>
                <a:close/>
                <a:moveTo>
                  <a:pt x="412850" y="3315316"/>
                </a:moveTo>
                <a:cubicBezTo>
                  <a:pt x="412655" y="3315426"/>
                  <a:pt x="412470" y="3315536"/>
                  <a:pt x="412275" y="3315645"/>
                </a:cubicBezTo>
                <a:cubicBezTo>
                  <a:pt x="412321" y="3315826"/>
                  <a:pt x="412348" y="3316121"/>
                  <a:pt x="412430" y="3316161"/>
                </a:cubicBezTo>
                <a:cubicBezTo>
                  <a:pt x="412525" y="3316218"/>
                  <a:pt x="412677" y="3316048"/>
                  <a:pt x="412794" y="3315986"/>
                </a:cubicBezTo>
                <a:cubicBezTo>
                  <a:pt x="412814" y="3315759"/>
                  <a:pt x="412829" y="3315543"/>
                  <a:pt x="412850" y="3315316"/>
                </a:cubicBezTo>
                <a:close/>
                <a:moveTo>
                  <a:pt x="393045" y="3310719"/>
                </a:moveTo>
                <a:cubicBezTo>
                  <a:pt x="393057" y="3311091"/>
                  <a:pt x="392995" y="3311606"/>
                  <a:pt x="393102" y="3311770"/>
                </a:cubicBezTo>
                <a:cubicBezTo>
                  <a:pt x="393239" y="3311992"/>
                  <a:pt x="393511" y="3311914"/>
                  <a:pt x="393728" y="3311971"/>
                </a:cubicBezTo>
                <a:cubicBezTo>
                  <a:pt x="393719" y="3311610"/>
                  <a:pt x="393784" y="3311073"/>
                  <a:pt x="393683" y="3310921"/>
                </a:cubicBezTo>
                <a:cubicBezTo>
                  <a:pt x="393537" y="3310707"/>
                  <a:pt x="393268" y="3310765"/>
                  <a:pt x="393045" y="3310719"/>
                </a:cubicBezTo>
                <a:close/>
                <a:moveTo>
                  <a:pt x="564029" y="3308234"/>
                </a:moveTo>
                <a:lnTo>
                  <a:pt x="563970" y="3308673"/>
                </a:lnTo>
                <a:cubicBezTo>
                  <a:pt x="563885" y="3309383"/>
                  <a:pt x="563792" y="3310101"/>
                  <a:pt x="563716" y="3310833"/>
                </a:cubicBezTo>
                <a:lnTo>
                  <a:pt x="563713" y="3310912"/>
                </a:lnTo>
                <a:lnTo>
                  <a:pt x="560204" y="3321289"/>
                </a:lnTo>
                <a:cubicBezTo>
                  <a:pt x="561543" y="3319056"/>
                  <a:pt x="563047" y="3316938"/>
                  <a:pt x="563567" y="3314033"/>
                </a:cubicBezTo>
                <a:lnTo>
                  <a:pt x="563713" y="3310912"/>
                </a:lnTo>
                <a:lnTo>
                  <a:pt x="563738" y="3310834"/>
                </a:lnTo>
                <a:cubicBezTo>
                  <a:pt x="563824" y="3310125"/>
                  <a:pt x="563912" y="3309397"/>
                  <a:pt x="563998" y="3308688"/>
                </a:cubicBezTo>
                <a:close/>
                <a:moveTo>
                  <a:pt x="669872" y="3307345"/>
                </a:moveTo>
                <a:cubicBezTo>
                  <a:pt x="669245" y="3307425"/>
                  <a:pt x="668687" y="3308771"/>
                  <a:pt x="667720" y="3311421"/>
                </a:cubicBezTo>
                <a:lnTo>
                  <a:pt x="665793" y="3315702"/>
                </a:lnTo>
                <a:lnTo>
                  <a:pt x="665793" y="3315688"/>
                </a:lnTo>
                <a:lnTo>
                  <a:pt x="665787" y="3315693"/>
                </a:lnTo>
                <a:lnTo>
                  <a:pt x="665037" y="3313004"/>
                </a:lnTo>
                <a:cubicBezTo>
                  <a:pt x="664758" y="3311995"/>
                  <a:pt x="664434" y="3310832"/>
                  <a:pt x="664021" y="3309354"/>
                </a:cubicBezTo>
                <a:cubicBezTo>
                  <a:pt x="663436" y="3311476"/>
                  <a:pt x="662972" y="3313149"/>
                  <a:pt x="662570" y="3314597"/>
                </a:cubicBezTo>
                <a:lnTo>
                  <a:pt x="661497" y="3318455"/>
                </a:lnTo>
                <a:lnTo>
                  <a:pt x="661458" y="3318480"/>
                </a:lnTo>
                <a:cubicBezTo>
                  <a:pt x="661377" y="3318917"/>
                  <a:pt x="661286" y="3319352"/>
                  <a:pt x="661205" y="3319791"/>
                </a:cubicBezTo>
                <a:cubicBezTo>
                  <a:pt x="661299" y="3319365"/>
                  <a:pt x="661392" y="3318928"/>
                  <a:pt x="661486" y="3318494"/>
                </a:cubicBezTo>
                <a:lnTo>
                  <a:pt x="661497" y="3318455"/>
                </a:lnTo>
                <a:lnTo>
                  <a:pt x="665787" y="3315693"/>
                </a:lnTo>
                <a:lnTo>
                  <a:pt x="665790" y="3315710"/>
                </a:lnTo>
                <a:lnTo>
                  <a:pt x="665793" y="3315702"/>
                </a:lnTo>
                <a:lnTo>
                  <a:pt x="665976" y="3321368"/>
                </a:lnTo>
                <a:cubicBezTo>
                  <a:pt x="668368" y="3317469"/>
                  <a:pt x="670386" y="3314166"/>
                  <a:pt x="672413" y="3310868"/>
                </a:cubicBezTo>
                <a:cubicBezTo>
                  <a:pt x="671185" y="3308451"/>
                  <a:pt x="670494" y="3307265"/>
                  <a:pt x="669872" y="3307345"/>
                </a:cubicBezTo>
                <a:close/>
                <a:moveTo>
                  <a:pt x="353398" y="3306175"/>
                </a:moveTo>
                <a:cubicBezTo>
                  <a:pt x="353141" y="3306712"/>
                  <a:pt x="352877" y="3307238"/>
                  <a:pt x="352612" y="3307784"/>
                </a:cubicBezTo>
                <a:cubicBezTo>
                  <a:pt x="353198" y="3308644"/>
                  <a:pt x="353790" y="3309516"/>
                  <a:pt x="354376" y="3310376"/>
                </a:cubicBezTo>
                <a:cubicBezTo>
                  <a:pt x="354569" y="3309972"/>
                  <a:pt x="354766" y="3309560"/>
                  <a:pt x="354952" y="3309145"/>
                </a:cubicBezTo>
                <a:cubicBezTo>
                  <a:pt x="354433" y="3308150"/>
                  <a:pt x="353918" y="3307170"/>
                  <a:pt x="353398" y="3306175"/>
                </a:cubicBezTo>
                <a:close/>
                <a:moveTo>
                  <a:pt x="578961" y="3304017"/>
                </a:moveTo>
                <a:cubicBezTo>
                  <a:pt x="576981" y="3305265"/>
                  <a:pt x="576240" y="3307250"/>
                  <a:pt x="575603" y="3310323"/>
                </a:cubicBezTo>
                <a:cubicBezTo>
                  <a:pt x="574821" y="3314121"/>
                  <a:pt x="573485" y="3317681"/>
                  <a:pt x="572338" y="3321286"/>
                </a:cubicBezTo>
                <a:cubicBezTo>
                  <a:pt x="571629" y="3323525"/>
                  <a:pt x="570820" y="3325665"/>
                  <a:pt x="569668" y="3328975"/>
                </a:cubicBezTo>
                <a:cubicBezTo>
                  <a:pt x="573201" y="3326583"/>
                  <a:pt x="575644" y="3323475"/>
                  <a:pt x="577145" y="3319399"/>
                </a:cubicBezTo>
                <a:cubicBezTo>
                  <a:pt x="578645" y="3315324"/>
                  <a:pt x="579202" y="3310279"/>
                  <a:pt x="578961" y="3304017"/>
                </a:cubicBezTo>
                <a:close/>
                <a:moveTo>
                  <a:pt x="541315" y="3302167"/>
                </a:moveTo>
                <a:cubicBezTo>
                  <a:pt x="539732" y="3306353"/>
                  <a:pt x="538138" y="3310539"/>
                  <a:pt x="536557" y="3314726"/>
                </a:cubicBezTo>
                <a:cubicBezTo>
                  <a:pt x="536702" y="3315101"/>
                  <a:pt x="536836" y="3315487"/>
                  <a:pt x="536979" y="3315863"/>
                </a:cubicBezTo>
                <a:cubicBezTo>
                  <a:pt x="539960" y="3313136"/>
                  <a:pt x="539679" y="3306501"/>
                  <a:pt x="542153" y="3303153"/>
                </a:cubicBezTo>
                <a:cubicBezTo>
                  <a:pt x="541873" y="3302819"/>
                  <a:pt x="541600" y="3302494"/>
                  <a:pt x="541315" y="3302167"/>
                </a:cubicBezTo>
                <a:close/>
                <a:moveTo>
                  <a:pt x="582579" y="3301777"/>
                </a:moveTo>
                <a:cubicBezTo>
                  <a:pt x="582498" y="3302215"/>
                  <a:pt x="582407" y="3302650"/>
                  <a:pt x="582318" y="3303098"/>
                </a:cubicBezTo>
                <a:cubicBezTo>
                  <a:pt x="582242" y="3303546"/>
                  <a:pt x="582161" y="3303984"/>
                  <a:pt x="582079" y="3304420"/>
                </a:cubicBezTo>
                <a:cubicBezTo>
                  <a:pt x="582161" y="3303984"/>
                  <a:pt x="582253" y="3303547"/>
                  <a:pt x="582334" y="3303111"/>
                </a:cubicBezTo>
                <a:cubicBezTo>
                  <a:pt x="582423" y="3302662"/>
                  <a:pt x="582498" y="3302215"/>
                  <a:pt x="582579" y="3301777"/>
                </a:cubicBezTo>
                <a:close/>
                <a:moveTo>
                  <a:pt x="569528" y="3300786"/>
                </a:moveTo>
                <a:cubicBezTo>
                  <a:pt x="568616" y="3301107"/>
                  <a:pt x="567709" y="3301441"/>
                  <a:pt x="566795" y="3301786"/>
                </a:cubicBezTo>
                <a:cubicBezTo>
                  <a:pt x="566815" y="3302288"/>
                  <a:pt x="566827" y="3302801"/>
                  <a:pt x="566852" y="3303314"/>
                </a:cubicBezTo>
                <a:cubicBezTo>
                  <a:pt x="567752" y="3302882"/>
                  <a:pt x="568658" y="3302463"/>
                  <a:pt x="569571" y="3302032"/>
                </a:cubicBezTo>
                <a:cubicBezTo>
                  <a:pt x="569553" y="3301616"/>
                  <a:pt x="569546" y="3301202"/>
                  <a:pt x="569528" y="3300786"/>
                </a:cubicBezTo>
                <a:close/>
                <a:moveTo>
                  <a:pt x="547981" y="3299137"/>
                </a:moveTo>
                <a:cubicBezTo>
                  <a:pt x="547796" y="3299161"/>
                  <a:pt x="547613" y="3299163"/>
                  <a:pt x="547428" y="3299185"/>
                </a:cubicBezTo>
                <a:cubicBezTo>
                  <a:pt x="547405" y="3299605"/>
                  <a:pt x="547342" y="3300055"/>
                  <a:pt x="547376" y="3300429"/>
                </a:cubicBezTo>
                <a:cubicBezTo>
                  <a:pt x="547386" y="3300539"/>
                  <a:pt x="547718" y="3300424"/>
                  <a:pt x="547904" y="3300402"/>
                </a:cubicBezTo>
                <a:cubicBezTo>
                  <a:pt x="547937" y="3299982"/>
                  <a:pt x="547959" y="3299561"/>
                  <a:pt x="547981" y="3299137"/>
                </a:cubicBezTo>
                <a:close/>
                <a:moveTo>
                  <a:pt x="546483" y="3294193"/>
                </a:moveTo>
                <a:cubicBezTo>
                  <a:pt x="545790" y="3295203"/>
                  <a:pt x="545092" y="3296224"/>
                  <a:pt x="544399" y="3297236"/>
                </a:cubicBezTo>
                <a:cubicBezTo>
                  <a:pt x="544522" y="3297553"/>
                  <a:pt x="544642" y="3297872"/>
                  <a:pt x="544769" y="3298200"/>
                </a:cubicBezTo>
                <a:cubicBezTo>
                  <a:pt x="545460" y="3297190"/>
                  <a:pt x="546159" y="3296170"/>
                  <a:pt x="546851" y="3295158"/>
                </a:cubicBezTo>
                <a:cubicBezTo>
                  <a:pt x="546730" y="3294840"/>
                  <a:pt x="546608" y="3294521"/>
                  <a:pt x="546483" y="3294193"/>
                </a:cubicBezTo>
                <a:close/>
                <a:moveTo>
                  <a:pt x="640222" y="3292480"/>
                </a:moveTo>
                <a:cubicBezTo>
                  <a:pt x="640140" y="3293167"/>
                  <a:pt x="639892" y="3294042"/>
                  <a:pt x="640009" y="3294491"/>
                </a:cubicBezTo>
                <a:cubicBezTo>
                  <a:pt x="640121" y="3294896"/>
                  <a:pt x="640639" y="3294810"/>
                  <a:pt x="641151" y="3294998"/>
                </a:cubicBezTo>
                <a:cubicBezTo>
                  <a:pt x="641217" y="3293983"/>
                  <a:pt x="641422" y="3293027"/>
                  <a:pt x="641267" y="3292707"/>
                </a:cubicBezTo>
                <a:cubicBezTo>
                  <a:pt x="641084" y="3292336"/>
                  <a:pt x="640586" y="3292531"/>
                  <a:pt x="640222" y="3292480"/>
                </a:cubicBezTo>
                <a:close/>
                <a:moveTo>
                  <a:pt x="493452" y="3291514"/>
                </a:moveTo>
                <a:cubicBezTo>
                  <a:pt x="492840" y="3292620"/>
                  <a:pt x="492234" y="3293718"/>
                  <a:pt x="491623" y="3294823"/>
                </a:cubicBezTo>
                <a:cubicBezTo>
                  <a:pt x="491759" y="3295067"/>
                  <a:pt x="491891" y="3295333"/>
                  <a:pt x="492028" y="3295576"/>
                </a:cubicBezTo>
                <a:cubicBezTo>
                  <a:pt x="492620" y="3294446"/>
                  <a:pt x="493220" y="3293305"/>
                  <a:pt x="493818" y="3292186"/>
                </a:cubicBezTo>
                <a:cubicBezTo>
                  <a:pt x="493696" y="3291954"/>
                  <a:pt x="493576" y="3291724"/>
                  <a:pt x="493452" y="3291514"/>
                </a:cubicBezTo>
                <a:close/>
                <a:moveTo>
                  <a:pt x="501348" y="3291505"/>
                </a:moveTo>
                <a:cubicBezTo>
                  <a:pt x="501325" y="3291503"/>
                  <a:pt x="501215" y="3291893"/>
                  <a:pt x="501224" y="3292059"/>
                </a:cubicBezTo>
                <a:cubicBezTo>
                  <a:pt x="501233" y="3292221"/>
                  <a:pt x="501394" y="3292446"/>
                  <a:pt x="501414" y="3292415"/>
                </a:cubicBezTo>
                <a:cubicBezTo>
                  <a:pt x="501578" y="3292195"/>
                  <a:pt x="501718" y="3291937"/>
                  <a:pt x="501870" y="3291681"/>
                </a:cubicBezTo>
                <a:cubicBezTo>
                  <a:pt x="501693" y="3291619"/>
                  <a:pt x="501528" y="3291525"/>
                  <a:pt x="501348" y="3291505"/>
                </a:cubicBezTo>
                <a:close/>
                <a:moveTo>
                  <a:pt x="652117" y="3286681"/>
                </a:moveTo>
                <a:cubicBezTo>
                  <a:pt x="651391" y="3287743"/>
                  <a:pt x="650678" y="3288785"/>
                  <a:pt x="649957" y="3289836"/>
                </a:cubicBezTo>
                <a:cubicBezTo>
                  <a:pt x="650010" y="3289973"/>
                  <a:pt x="650063" y="3290109"/>
                  <a:pt x="650115" y="3290244"/>
                </a:cubicBezTo>
                <a:cubicBezTo>
                  <a:pt x="650834" y="3289193"/>
                  <a:pt x="651553" y="3288142"/>
                  <a:pt x="652274" y="3287091"/>
                </a:cubicBezTo>
                <a:cubicBezTo>
                  <a:pt x="652222" y="3286956"/>
                  <a:pt x="652169" y="3286819"/>
                  <a:pt x="652117" y="3286681"/>
                </a:cubicBezTo>
                <a:close/>
                <a:moveTo>
                  <a:pt x="640336" y="3285375"/>
                </a:moveTo>
                <a:cubicBezTo>
                  <a:pt x="640320" y="3285591"/>
                  <a:pt x="640299" y="3285816"/>
                  <a:pt x="640280" y="3286021"/>
                </a:cubicBezTo>
                <a:cubicBezTo>
                  <a:pt x="640375" y="3286098"/>
                  <a:pt x="640488" y="3286283"/>
                  <a:pt x="640564" y="3286227"/>
                </a:cubicBezTo>
                <a:cubicBezTo>
                  <a:pt x="640653" y="3286151"/>
                  <a:pt x="640709" y="3285874"/>
                  <a:pt x="640784" y="3285677"/>
                </a:cubicBezTo>
                <a:cubicBezTo>
                  <a:pt x="640637" y="3285572"/>
                  <a:pt x="640483" y="3285478"/>
                  <a:pt x="640336" y="3285375"/>
                </a:cubicBezTo>
                <a:close/>
                <a:moveTo>
                  <a:pt x="624025" y="3280842"/>
                </a:moveTo>
                <a:cubicBezTo>
                  <a:pt x="623622" y="3287500"/>
                  <a:pt x="620212" y="3287793"/>
                  <a:pt x="618393" y="3291333"/>
                </a:cubicBezTo>
                <a:cubicBezTo>
                  <a:pt x="616568" y="3294883"/>
                  <a:pt x="614808" y="3298517"/>
                  <a:pt x="612695" y="3302752"/>
                </a:cubicBezTo>
                <a:cubicBezTo>
                  <a:pt x="612284" y="3300346"/>
                  <a:pt x="612043" y="3298892"/>
                  <a:pt x="611803" y="3297419"/>
                </a:cubicBezTo>
                <a:cubicBezTo>
                  <a:pt x="611524" y="3297506"/>
                  <a:pt x="611246" y="3297594"/>
                  <a:pt x="610966" y="3297684"/>
                </a:cubicBezTo>
                <a:cubicBezTo>
                  <a:pt x="610416" y="3301833"/>
                  <a:pt x="609632" y="3306023"/>
                  <a:pt x="609400" y="3310132"/>
                </a:cubicBezTo>
                <a:cubicBezTo>
                  <a:pt x="609245" y="3312890"/>
                  <a:pt x="609695" y="3315704"/>
                  <a:pt x="610172" y="3318227"/>
                </a:cubicBezTo>
                <a:cubicBezTo>
                  <a:pt x="610788" y="3321471"/>
                  <a:pt x="609823" y="3325640"/>
                  <a:pt x="610375" y="3329192"/>
                </a:cubicBezTo>
                <a:cubicBezTo>
                  <a:pt x="610559" y="3330377"/>
                  <a:pt x="610914" y="3331493"/>
                  <a:pt x="611549" y="3332483"/>
                </a:cubicBezTo>
                <a:cubicBezTo>
                  <a:pt x="612484" y="3328268"/>
                  <a:pt x="613831" y="3325753"/>
                  <a:pt x="616253" y="3326622"/>
                </a:cubicBezTo>
                <a:cubicBezTo>
                  <a:pt x="615060" y="3323497"/>
                  <a:pt x="613872" y="3320383"/>
                  <a:pt x="612818" y="3317621"/>
                </a:cubicBezTo>
                <a:cubicBezTo>
                  <a:pt x="613744" y="3313240"/>
                  <a:pt x="614609" y="3308897"/>
                  <a:pt x="615592" y="3304610"/>
                </a:cubicBezTo>
                <a:cubicBezTo>
                  <a:pt x="615969" y="3302945"/>
                  <a:pt x="616584" y="3301392"/>
                  <a:pt x="617115" y="3299818"/>
                </a:cubicBezTo>
                <a:cubicBezTo>
                  <a:pt x="618986" y="3294217"/>
                  <a:pt x="621429" y="3289658"/>
                  <a:pt x="624352" y="3285852"/>
                </a:cubicBezTo>
                <a:cubicBezTo>
                  <a:pt x="625942" y="3283775"/>
                  <a:pt x="625566" y="3282201"/>
                  <a:pt x="624025" y="3280842"/>
                </a:cubicBezTo>
                <a:close/>
                <a:moveTo>
                  <a:pt x="554722" y="3279379"/>
                </a:moveTo>
                <a:cubicBezTo>
                  <a:pt x="553324" y="3279287"/>
                  <a:pt x="552625" y="3279241"/>
                  <a:pt x="552168" y="3279731"/>
                </a:cubicBezTo>
                <a:lnTo>
                  <a:pt x="551086" y="3283250"/>
                </a:lnTo>
                <a:lnTo>
                  <a:pt x="551051" y="3283288"/>
                </a:lnTo>
                <a:lnTo>
                  <a:pt x="551047" y="3283332"/>
                </a:lnTo>
                <a:lnTo>
                  <a:pt x="549228" y="3286213"/>
                </a:lnTo>
                <a:cubicBezTo>
                  <a:pt x="548853" y="3287478"/>
                  <a:pt x="548617" y="3288969"/>
                  <a:pt x="548235" y="3290483"/>
                </a:cubicBezTo>
                <a:cubicBezTo>
                  <a:pt x="549636" y="3289969"/>
                  <a:pt x="550318" y="3288922"/>
                  <a:pt x="550662" y="3287627"/>
                </a:cubicBezTo>
                <a:lnTo>
                  <a:pt x="551047" y="3283332"/>
                </a:lnTo>
                <a:lnTo>
                  <a:pt x="551074" y="3283292"/>
                </a:lnTo>
                <a:lnTo>
                  <a:pt x="551086" y="3283250"/>
                </a:lnTo>
                <a:lnTo>
                  <a:pt x="552700" y="3281532"/>
                </a:lnTo>
                <a:cubicBezTo>
                  <a:pt x="553291" y="3280903"/>
                  <a:pt x="553944" y="3280206"/>
                  <a:pt x="554722" y="3279379"/>
                </a:cubicBezTo>
                <a:close/>
                <a:moveTo>
                  <a:pt x="615950" y="3279252"/>
                </a:moveTo>
                <a:cubicBezTo>
                  <a:pt x="615881" y="3279548"/>
                  <a:pt x="615842" y="3279871"/>
                  <a:pt x="615792" y="3280191"/>
                </a:cubicBezTo>
                <a:cubicBezTo>
                  <a:pt x="615905" y="3280095"/>
                  <a:pt x="616020" y="3280000"/>
                  <a:pt x="616128" y="3279914"/>
                </a:cubicBezTo>
                <a:cubicBezTo>
                  <a:pt x="616174" y="3279703"/>
                  <a:pt x="616223" y="3279490"/>
                  <a:pt x="616265" y="3279288"/>
                </a:cubicBezTo>
                <a:cubicBezTo>
                  <a:pt x="616152" y="3279276"/>
                  <a:pt x="615954" y="3279209"/>
                  <a:pt x="615950" y="3279252"/>
                </a:cubicBezTo>
                <a:close/>
                <a:moveTo>
                  <a:pt x="550327" y="3275176"/>
                </a:moveTo>
                <a:lnTo>
                  <a:pt x="550271" y="3275596"/>
                </a:lnTo>
                <a:lnTo>
                  <a:pt x="550231" y="3276026"/>
                </a:lnTo>
                <a:lnTo>
                  <a:pt x="550288" y="3275606"/>
                </a:lnTo>
                <a:close/>
                <a:moveTo>
                  <a:pt x="569685" y="3273969"/>
                </a:moveTo>
                <a:cubicBezTo>
                  <a:pt x="569106" y="3275133"/>
                  <a:pt x="568514" y="3276298"/>
                  <a:pt x="567935" y="3277462"/>
                </a:cubicBezTo>
                <a:cubicBezTo>
                  <a:pt x="568089" y="3277751"/>
                  <a:pt x="568237" y="3278028"/>
                  <a:pt x="568392" y="3278317"/>
                </a:cubicBezTo>
                <a:cubicBezTo>
                  <a:pt x="569010" y="3277254"/>
                  <a:pt x="569617" y="3276192"/>
                  <a:pt x="570226" y="3275105"/>
                </a:cubicBezTo>
                <a:cubicBezTo>
                  <a:pt x="570050" y="3274728"/>
                  <a:pt x="569874" y="3274349"/>
                  <a:pt x="569685" y="3273969"/>
                </a:cubicBezTo>
                <a:close/>
                <a:moveTo>
                  <a:pt x="561373" y="3269241"/>
                </a:moveTo>
                <a:cubicBezTo>
                  <a:pt x="562212" y="3270598"/>
                  <a:pt x="563047" y="3271962"/>
                  <a:pt x="563888" y="3273319"/>
                </a:cubicBezTo>
                <a:cubicBezTo>
                  <a:pt x="564101" y="3272865"/>
                  <a:pt x="564312" y="3272399"/>
                  <a:pt x="564521" y="3271933"/>
                </a:cubicBezTo>
                <a:cubicBezTo>
                  <a:pt x="563748" y="3270442"/>
                  <a:pt x="563433" y="3267893"/>
                  <a:pt x="561373" y="3269241"/>
                </a:cubicBezTo>
                <a:close/>
                <a:moveTo>
                  <a:pt x="597551" y="3267324"/>
                </a:moveTo>
                <a:cubicBezTo>
                  <a:pt x="597211" y="3267819"/>
                  <a:pt x="596873" y="3268315"/>
                  <a:pt x="596533" y="3268810"/>
                </a:cubicBezTo>
                <a:cubicBezTo>
                  <a:pt x="596574" y="3268945"/>
                  <a:pt x="596615" y="3269081"/>
                  <a:pt x="596652" y="3269204"/>
                </a:cubicBezTo>
                <a:cubicBezTo>
                  <a:pt x="596991" y="3268709"/>
                  <a:pt x="597329" y="3268214"/>
                  <a:pt x="597668" y="3267719"/>
                </a:cubicBezTo>
                <a:cubicBezTo>
                  <a:pt x="597627" y="3267584"/>
                  <a:pt x="597586" y="3267448"/>
                  <a:pt x="597551" y="3267324"/>
                </a:cubicBezTo>
                <a:close/>
                <a:moveTo>
                  <a:pt x="550139" y="3266015"/>
                </a:moveTo>
                <a:cubicBezTo>
                  <a:pt x="547431" y="3267246"/>
                  <a:pt x="547431" y="3267246"/>
                  <a:pt x="547473" y="3272387"/>
                </a:cubicBezTo>
                <a:cubicBezTo>
                  <a:pt x="548705" y="3270412"/>
                  <a:pt x="549680" y="3268846"/>
                  <a:pt x="550668" y="3267281"/>
                </a:cubicBezTo>
                <a:cubicBezTo>
                  <a:pt x="550494" y="3266860"/>
                  <a:pt x="550312" y="3266436"/>
                  <a:pt x="550139" y="3266015"/>
                </a:cubicBezTo>
                <a:close/>
                <a:moveTo>
                  <a:pt x="603616" y="3265794"/>
                </a:moveTo>
                <a:cubicBezTo>
                  <a:pt x="602564" y="3267809"/>
                  <a:pt x="601511" y="3269824"/>
                  <a:pt x="600456" y="3271828"/>
                </a:cubicBezTo>
                <a:cubicBezTo>
                  <a:pt x="600639" y="3272229"/>
                  <a:pt x="600832" y="3272621"/>
                  <a:pt x="601023" y="3273033"/>
                </a:cubicBezTo>
                <a:cubicBezTo>
                  <a:pt x="602588" y="3271881"/>
                  <a:pt x="604045" y="3270530"/>
                  <a:pt x="603616" y="3265794"/>
                </a:cubicBezTo>
                <a:close/>
                <a:moveTo>
                  <a:pt x="617879" y="3263972"/>
                </a:moveTo>
                <a:cubicBezTo>
                  <a:pt x="615802" y="3265982"/>
                  <a:pt x="614425" y="3267320"/>
                  <a:pt x="613048" y="3268655"/>
                </a:cubicBezTo>
                <a:cubicBezTo>
                  <a:pt x="613007" y="3269247"/>
                  <a:pt x="612965" y="3269821"/>
                  <a:pt x="612923" y="3270416"/>
                </a:cubicBezTo>
                <a:cubicBezTo>
                  <a:pt x="614623" y="3271170"/>
                  <a:pt x="616321" y="3271948"/>
                  <a:pt x="618503" y="3272921"/>
                </a:cubicBezTo>
                <a:cubicBezTo>
                  <a:pt x="618274" y="3269556"/>
                  <a:pt x="618117" y="3267307"/>
                  <a:pt x="617879" y="3263972"/>
                </a:cubicBezTo>
                <a:close/>
                <a:moveTo>
                  <a:pt x="535641" y="3260463"/>
                </a:moveTo>
                <a:cubicBezTo>
                  <a:pt x="535526" y="3260647"/>
                  <a:pt x="535413" y="3260831"/>
                  <a:pt x="535299" y="3261013"/>
                </a:cubicBezTo>
                <a:cubicBezTo>
                  <a:pt x="535620" y="3261822"/>
                  <a:pt x="535936" y="3262651"/>
                  <a:pt x="536253" y="3263482"/>
                </a:cubicBezTo>
                <a:cubicBezTo>
                  <a:pt x="536387" y="3263214"/>
                  <a:pt x="536524" y="3262925"/>
                  <a:pt x="536659" y="3262656"/>
                </a:cubicBezTo>
                <a:cubicBezTo>
                  <a:pt x="536314" y="3261921"/>
                  <a:pt x="535980" y="3261188"/>
                  <a:pt x="535641" y="3260463"/>
                </a:cubicBezTo>
                <a:close/>
                <a:moveTo>
                  <a:pt x="649208" y="3259599"/>
                </a:moveTo>
                <a:cubicBezTo>
                  <a:pt x="646943" y="3258518"/>
                  <a:pt x="645045" y="3258064"/>
                  <a:pt x="644307" y="3262598"/>
                </a:cubicBezTo>
                <a:cubicBezTo>
                  <a:pt x="643755" y="3266007"/>
                  <a:pt x="643053" y="3270695"/>
                  <a:pt x="646517" y="3269602"/>
                </a:cubicBezTo>
                <a:cubicBezTo>
                  <a:pt x="646778" y="3269522"/>
                  <a:pt x="647145" y="3270826"/>
                  <a:pt x="647278" y="3271658"/>
                </a:cubicBezTo>
                <a:cubicBezTo>
                  <a:pt x="647594" y="3273586"/>
                  <a:pt x="647797" y="3275611"/>
                  <a:pt x="647872" y="3276260"/>
                </a:cubicBezTo>
                <a:cubicBezTo>
                  <a:pt x="646567" y="3278999"/>
                  <a:pt x="645384" y="3280674"/>
                  <a:pt x="645005" y="3282645"/>
                </a:cubicBezTo>
                <a:cubicBezTo>
                  <a:pt x="644817" y="3283647"/>
                  <a:pt x="646098" y="3285193"/>
                  <a:pt x="646902" y="3286883"/>
                </a:cubicBezTo>
                <a:cubicBezTo>
                  <a:pt x="648498" y="3282252"/>
                  <a:pt x="649706" y="3278894"/>
                  <a:pt x="650821" y="3275459"/>
                </a:cubicBezTo>
                <a:cubicBezTo>
                  <a:pt x="651775" y="3272509"/>
                  <a:pt x="651869" y="3269821"/>
                  <a:pt x="650053" y="3268845"/>
                </a:cubicBezTo>
                <a:cubicBezTo>
                  <a:pt x="647409" y="3267449"/>
                  <a:pt x="647843" y="3263983"/>
                  <a:pt x="649208" y="3259599"/>
                </a:cubicBezTo>
                <a:close/>
                <a:moveTo>
                  <a:pt x="638096" y="3256995"/>
                </a:moveTo>
                <a:cubicBezTo>
                  <a:pt x="637930" y="3257380"/>
                  <a:pt x="637766" y="3257742"/>
                  <a:pt x="637601" y="3258126"/>
                </a:cubicBezTo>
                <a:cubicBezTo>
                  <a:pt x="638037" y="3258761"/>
                  <a:pt x="638469" y="3259388"/>
                  <a:pt x="638913" y="3260012"/>
                </a:cubicBezTo>
                <a:cubicBezTo>
                  <a:pt x="639080" y="3259628"/>
                  <a:pt x="639257" y="3259247"/>
                  <a:pt x="639423" y="3258864"/>
                </a:cubicBezTo>
                <a:cubicBezTo>
                  <a:pt x="638983" y="3258247"/>
                  <a:pt x="638539" y="3257621"/>
                  <a:pt x="638096" y="3256995"/>
                </a:cubicBezTo>
                <a:close/>
                <a:moveTo>
                  <a:pt x="626889" y="3246491"/>
                </a:moveTo>
                <a:cubicBezTo>
                  <a:pt x="625913" y="3249300"/>
                  <a:pt x="625015" y="3251886"/>
                  <a:pt x="624118" y="3254452"/>
                </a:cubicBezTo>
                <a:cubicBezTo>
                  <a:pt x="625921" y="3255393"/>
                  <a:pt x="627202" y="3254002"/>
                  <a:pt x="628173" y="3250334"/>
                </a:cubicBezTo>
                <a:cubicBezTo>
                  <a:pt x="627644" y="3248751"/>
                  <a:pt x="627121" y="3247181"/>
                  <a:pt x="626889" y="3246491"/>
                </a:cubicBezTo>
                <a:close/>
                <a:moveTo>
                  <a:pt x="636369" y="3213067"/>
                </a:moveTo>
                <a:cubicBezTo>
                  <a:pt x="635130" y="3218026"/>
                  <a:pt x="634511" y="3220507"/>
                  <a:pt x="634532" y="3222110"/>
                </a:cubicBezTo>
                <a:cubicBezTo>
                  <a:pt x="634552" y="3223713"/>
                  <a:pt x="635211" y="3224440"/>
                  <a:pt x="636533" y="3225893"/>
                </a:cubicBezTo>
                <a:cubicBezTo>
                  <a:pt x="640297" y="3220056"/>
                  <a:pt x="635423" y="3217706"/>
                  <a:pt x="636369" y="3213067"/>
                </a:cubicBezTo>
                <a:close/>
                <a:moveTo>
                  <a:pt x="634014" y="3190148"/>
                </a:moveTo>
                <a:cubicBezTo>
                  <a:pt x="636756" y="3197048"/>
                  <a:pt x="634322" y="3203294"/>
                  <a:pt x="632316" y="3210774"/>
                </a:cubicBezTo>
                <a:cubicBezTo>
                  <a:pt x="634367" y="3208557"/>
                  <a:pt x="635520" y="3204093"/>
                  <a:pt x="637270" y="3206900"/>
                </a:cubicBezTo>
                <a:cubicBezTo>
                  <a:pt x="639035" y="3204606"/>
                  <a:pt x="640804" y="3202323"/>
                  <a:pt x="643021" y="3199458"/>
                </a:cubicBezTo>
                <a:cubicBezTo>
                  <a:pt x="643834" y="3202977"/>
                  <a:pt x="644560" y="3206094"/>
                  <a:pt x="645298" y="3209267"/>
                </a:cubicBezTo>
                <a:cubicBezTo>
                  <a:pt x="647900" y="3209623"/>
                  <a:pt x="648187" y="3204781"/>
                  <a:pt x="649224" y="3202894"/>
                </a:cubicBezTo>
                <a:cubicBezTo>
                  <a:pt x="652814" y="3205669"/>
                  <a:pt x="656292" y="3208114"/>
                  <a:pt x="659617" y="3211010"/>
                </a:cubicBezTo>
                <a:cubicBezTo>
                  <a:pt x="660814" y="3212058"/>
                  <a:pt x="661660" y="3214220"/>
                  <a:pt x="662694" y="3215828"/>
                </a:cubicBezTo>
                <a:cubicBezTo>
                  <a:pt x="663682" y="3217374"/>
                  <a:pt x="664756" y="3218746"/>
                  <a:pt x="665693" y="3220385"/>
                </a:cubicBezTo>
                <a:cubicBezTo>
                  <a:pt x="666323" y="3221499"/>
                  <a:pt x="667212" y="3222785"/>
                  <a:pt x="667240" y="3224269"/>
                </a:cubicBezTo>
                <a:cubicBezTo>
                  <a:pt x="667283" y="3226754"/>
                  <a:pt x="666243" y="3228946"/>
                  <a:pt x="664787" y="3228631"/>
                </a:cubicBezTo>
                <a:cubicBezTo>
                  <a:pt x="662296" y="3228089"/>
                  <a:pt x="661450" y="3231379"/>
                  <a:pt x="659928" y="3235802"/>
                </a:cubicBezTo>
                <a:cubicBezTo>
                  <a:pt x="661568" y="3235245"/>
                  <a:pt x="662615" y="3234883"/>
                  <a:pt x="663654" y="3234532"/>
                </a:cubicBezTo>
                <a:cubicBezTo>
                  <a:pt x="663741" y="3234956"/>
                  <a:pt x="663956" y="3235404"/>
                  <a:pt x="663901" y="3235820"/>
                </a:cubicBezTo>
                <a:cubicBezTo>
                  <a:pt x="663137" y="3241505"/>
                  <a:pt x="661427" y="3245045"/>
                  <a:pt x="658143" y="3246071"/>
                </a:cubicBezTo>
                <a:cubicBezTo>
                  <a:pt x="654978" y="3247067"/>
                  <a:pt x="652260" y="3249937"/>
                  <a:pt x="650962" y="3257411"/>
                </a:cubicBezTo>
                <a:cubicBezTo>
                  <a:pt x="651394" y="3258939"/>
                  <a:pt x="651850" y="3261439"/>
                  <a:pt x="652690" y="3263329"/>
                </a:cubicBezTo>
                <a:cubicBezTo>
                  <a:pt x="654624" y="3267690"/>
                  <a:pt x="657112" y="3267207"/>
                  <a:pt x="658960" y="3261516"/>
                </a:cubicBezTo>
                <a:cubicBezTo>
                  <a:pt x="660976" y="3255332"/>
                  <a:pt x="662528" y="3248693"/>
                  <a:pt x="664068" y="3242141"/>
                </a:cubicBezTo>
                <a:cubicBezTo>
                  <a:pt x="664714" y="3239394"/>
                  <a:pt x="665088" y="3237042"/>
                  <a:pt x="666760" y="3235325"/>
                </a:cubicBezTo>
                <a:cubicBezTo>
                  <a:pt x="667898" y="3234157"/>
                  <a:pt x="668669" y="3231458"/>
                  <a:pt x="669683" y="3229569"/>
                </a:cubicBezTo>
                <a:cubicBezTo>
                  <a:pt x="671935" y="3225358"/>
                  <a:pt x="674085" y="3220856"/>
                  <a:pt x="676554" y="3217160"/>
                </a:cubicBezTo>
                <a:cubicBezTo>
                  <a:pt x="678425" y="3214354"/>
                  <a:pt x="679420" y="3215260"/>
                  <a:pt x="680105" y="3219125"/>
                </a:cubicBezTo>
                <a:cubicBezTo>
                  <a:pt x="680308" y="3220245"/>
                  <a:pt x="680388" y="3221474"/>
                  <a:pt x="680532" y="3222643"/>
                </a:cubicBezTo>
                <a:cubicBezTo>
                  <a:pt x="680869" y="3225390"/>
                  <a:pt x="681224" y="3228128"/>
                  <a:pt x="681667" y="3231662"/>
                </a:cubicBezTo>
                <a:cubicBezTo>
                  <a:pt x="681329" y="3232156"/>
                  <a:pt x="680442" y="3233450"/>
                  <a:pt x="679563" y="3234734"/>
                </a:cubicBezTo>
                <a:cubicBezTo>
                  <a:pt x="678892" y="3235714"/>
                  <a:pt x="677662" y="3236783"/>
                  <a:pt x="677631" y="3237662"/>
                </a:cubicBezTo>
                <a:cubicBezTo>
                  <a:pt x="677351" y="3244270"/>
                  <a:pt x="674655" y="3244468"/>
                  <a:pt x="672305" y="3246044"/>
                </a:cubicBezTo>
                <a:cubicBezTo>
                  <a:pt x="671332" y="3246687"/>
                  <a:pt x="670480" y="3248496"/>
                  <a:pt x="669572" y="3249753"/>
                </a:cubicBezTo>
                <a:cubicBezTo>
                  <a:pt x="668526" y="3251193"/>
                  <a:pt x="667496" y="3253438"/>
                  <a:pt x="666423" y="3253874"/>
                </a:cubicBezTo>
                <a:cubicBezTo>
                  <a:pt x="663462" y="3255066"/>
                  <a:pt x="662641" y="3259185"/>
                  <a:pt x="662629" y="3263080"/>
                </a:cubicBezTo>
                <a:cubicBezTo>
                  <a:pt x="662617" y="3267257"/>
                  <a:pt x="661566" y="3270404"/>
                  <a:pt x="660487" y="3273908"/>
                </a:cubicBezTo>
                <a:cubicBezTo>
                  <a:pt x="659241" y="3277957"/>
                  <a:pt x="658200" y="3282173"/>
                  <a:pt x="657066" y="3286322"/>
                </a:cubicBezTo>
                <a:cubicBezTo>
                  <a:pt x="657327" y="3286809"/>
                  <a:pt x="657577" y="3287294"/>
                  <a:pt x="657838" y="3287780"/>
                </a:cubicBezTo>
                <a:cubicBezTo>
                  <a:pt x="662009" y="3283796"/>
                  <a:pt x="666186" y="3279801"/>
                  <a:pt x="670490" y="3275690"/>
                </a:cubicBezTo>
                <a:cubicBezTo>
                  <a:pt x="671391" y="3279294"/>
                  <a:pt x="670368" y="3281074"/>
                  <a:pt x="668971" y="3282192"/>
                </a:cubicBezTo>
                <a:cubicBezTo>
                  <a:pt x="667117" y="3283682"/>
                  <a:pt x="665870" y="3285752"/>
                  <a:pt x="665212" y="3289453"/>
                </a:cubicBezTo>
                <a:cubicBezTo>
                  <a:pt x="664956" y="3290927"/>
                  <a:pt x="664025" y="3292357"/>
                  <a:pt x="663267" y="3293446"/>
                </a:cubicBezTo>
                <a:cubicBezTo>
                  <a:pt x="660838" y="3296941"/>
                  <a:pt x="658349" y="3300273"/>
                  <a:pt x="655881" y="3303665"/>
                </a:cubicBezTo>
                <a:lnTo>
                  <a:pt x="655882" y="3303612"/>
                </a:lnTo>
                <a:lnTo>
                  <a:pt x="655825" y="3303658"/>
                </a:lnTo>
                <a:lnTo>
                  <a:pt x="653915" y="3303424"/>
                </a:lnTo>
                <a:cubicBezTo>
                  <a:pt x="653909" y="3304033"/>
                  <a:pt x="653911" y="3304632"/>
                  <a:pt x="653902" y="3305231"/>
                </a:cubicBezTo>
                <a:lnTo>
                  <a:pt x="655825" y="3303658"/>
                </a:lnTo>
                <a:lnTo>
                  <a:pt x="655881" y="3303665"/>
                </a:lnTo>
                <a:lnTo>
                  <a:pt x="655786" y="3307135"/>
                </a:lnTo>
                <a:cubicBezTo>
                  <a:pt x="655750" y="3308425"/>
                  <a:pt x="655709" y="3309893"/>
                  <a:pt x="655654" y="3311716"/>
                </a:cubicBezTo>
                <a:cubicBezTo>
                  <a:pt x="660247" y="3306211"/>
                  <a:pt x="662861" y="3298179"/>
                  <a:pt x="666763" y="3293011"/>
                </a:cubicBezTo>
                <a:cubicBezTo>
                  <a:pt x="666939" y="3293640"/>
                  <a:pt x="667235" y="3294729"/>
                  <a:pt x="667545" y="3295819"/>
                </a:cubicBezTo>
                <a:cubicBezTo>
                  <a:pt x="667947" y="3283177"/>
                  <a:pt x="672999" y="3279670"/>
                  <a:pt x="678689" y="3274637"/>
                </a:cubicBezTo>
                <a:cubicBezTo>
                  <a:pt x="677815" y="3283170"/>
                  <a:pt x="673303" y="3286060"/>
                  <a:pt x="672266" y="3293311"/>
                </a:cubicBezTo>
                <a:cubicBezTo>
                  <a:pt x="673176" y="3292161"/>
                  <a:pt x="673872" y="3291640"/>
                  <a:pt x="674284" y="3290719"/>
                </a:cubicBezTo>
                <a:cubicBezTo>
                  <a:pt x="676486" y="3285784"/>
                  <a:pt x="678684" y="3281351"/>
                  <a:pt x="682368" y="3281796"/>
                </a:cubicBezTo>
                <a:cubicBezTo>
                  <a:pt x="683148" y="3281894"/>
                  <a:pt x="684286" y="3279594"/>
                  <a:pt x="685164" y="3278191"/>
                </a:cubicBezTo>
                <a:cubicBezTo>
                  <a:pt x="686235" y="3276482"/>
                  <a:pt x="687209" y="3274545"/>
                  <a:pt x="688831" y="3273257"/>
                </a:cubicBezTo>
                <a:cubicBezTo>
                  <a:pt x="687896" y="3277332"/>
                  <a:pt x="686955" y="3281416"/>
                  <a:pt x="686019" y="3285491"/>
                </a:cubicBezTo>
                <a:cubicBezTo>
                  <a:pt x="686192" y="3285664"/>
                  <a:pt x="686361" y="3285823"/>
                  <a:pt x="686542" y="3285984"/>
                </a:cubicBezTo>
                <a:cubicBezTo>
                  <a:pt x="687587" y="3284459"/>
                  <a:pt x="688632" y="3282932"/>
                  <a:pt x="689795" y="3281233"/>
                </a:cubicBezTo>
                <a:cubicBezTo>
                  <a:pt x="689990" y="3287372"/>
                  <a:pt x="688199" y="3291513"/>
                  <a:pt x="684889" y="3294223"/>
                </a:cubicBezTo>
                <a:cubicBezTo>
                  <a:pt x="684026" y="3297270"/>
                  <a:pt x="683594" y="3299584"/>
                  <a:pt x="682796" y="3301420"/>
                </a:cubicBezTo>
                <a:cubicBezTo>
                  <a:pt x="680905" y="3305813"/>
                  <a:pt x="678235" y="3309234"/>
                  <a:pt x="677460" y="3315003"/>
                </a:cubicBezTo>
                <a:cubicBezTo>
                  <a:pt x="677374" y="3315679"/>
                  <a:pt x="677036" y="3316599"/>
                  <a:pt x="676704" y="3316922"/>
                </a:cubicBezTo>
                <a:cubicBezTo>
                  <a:pt x="670945" y="3322500"/>
                  <a:pt x="668967" y="3332880"/>
                  <a:pt x="666235" y="3342323"/>
                </a:cubicBezTo>
                <a:cubicBezTo>
                  <a:pt x="665418" y="3345128"/>
                  <a:pt x="664582" y="3347906"/>
                  <a:pt x="663749" y="3350696"/>
                </a:cubicBezTo>
                <a:cubicBezTo>
                  <a:pt x="663474" y="3351613"/>
                  <a:pt x="663009" y="3352594"/>
                  <a:pt x="662996" y="3353465"/>
                </a:cubicBezTo>
                <a:cubicBezTo>
                  <a:pt x="662871" y="3360371"/>
                  <a:pt x="662654" y="3367342"/>
                  <a:pt x="662824" y="3374142"/>
                </a:cubicBezTo>
                <a:cubicBezTo>
                  <a:pt x="662989" y="3380732"/>
                  <a:pt x="662757" y="3386932"/>
                  <a:pt x="660301" y="3393119"/>
                </a:cubicBezTo>
                <a:cubicBezTo>
                  <a:pt x="658903" y="3396629"/>
                  <a:pt x="660097" y="3406961"/>
                  <a:pt x="662043" y="3409409"/>
                </a:cubicBezTo>
                <a:cubicBezTo>
                  <a:pt x="663903" y="3411741"/>
                  <a:pt x="665962" y="3413581"/>
                  <a:pt x="667781" y="3416004"/>
                </a:cubicBezTo>
                <a:cubicBezTo>
                  <a:pt x="668927" y="3417534"/>
                  <a:pt x="669793" y="3419722"/>
                  <a:pt x="671262" y="3422498"/>
                </a:cubicBezTo>
                <a:cubicBezTo>
                  <a:pt x="668584" y="3423613"/>
                  <a:pt x="667572" y="3421498"/>
                  <a:pt x="666481" y="3419993"/>
                </a:cubicBezTo>
                <a:cubicBezTo>
                  <a:pt x="664910" y="3417827"/>
                  <a:pt x="663476" y="3415337"/>
                  <a:pt x="661988" y="3412962"/>
                </a:cubicBezTo>
                <a:cubicBezTo>
                  <a:pt x="660450" y="3410517"/>
                  <a:pt x="659408" y="3412302"/>
                  <a:pt x="658401" y="3416500"/>
                </a:cubicBezTo>
                <a:cubicBezTo>
                  <a:pt x="657847" y="3414284"/>
                  <a:pt x="657496" y="3412884"/>
                  <a:pt x="657149" y="3411496"/>
                </a:cubicBezTo>
                <a:cubicBezTo>
                  <a:pt x="657225" y="3409491"/>
                  <a:pt x="657786" y="3406583"/>
                  <a:pt x="657290" y="3405626"/>
                </a:cubicBezTo>
                <a:cubicBezTo>
                  <a:pt x="655337" y="3401859"/>
                  <a:pt x="656534" y="3396888"/>
                  <a:pt x="656475" y="3392355"/>
                </a:cubicBezTo>
                <a:cubicBezTo>
                  <a:pt x="656418" y="3387572"/>
                  <a:pt x="656536" y="3382969"/>
                  <a:pt x="657935" y="3378274"/>
                </a:cubicBezTo>
                <a:cubicBezTo>
                  <a:pt x="658267" y="3377168"/>
                  <a:pt x="658483" y="3375528"/>
                  <a:pt x="658288" y="3374571"/>
                </a:cubicBezTo>
                <a:cubicBezTo>
                  <a:pt x="658019" y="3373211"/>
                  <a:pt x="657454" y="3371736"/>
                  <a:pt x="656765" y="3371343"/>
                </a:cubicBezTo>
                <a:cubicBezTo>
                  <a:pt x="656343" y="3371109"/>
                  <a:pt x="655335" y="3372617"/>
                  <a:pt x="654806" y="3373691"/>
                </a:cubicBezTo>
                <a:cubicBezTo>
                  <a:pt x="654045" y="3375228"/>
                  <a:pt x="654488" y="3378281"/>
                  <a:pt x="652790" y="3379113"/>
                </a:cubicBezTo>
                <a:cubicBezTo>
                  <a:pt x="652794" y="3371158"/>
                  <a:pt x="654996" y="3362014"/>
                  <a:pt x="658037" y="3357499"/>
                </a:cubicBezTo>
                <a:cubicBezTo>
                  <a:pt x="658282" y="3359073"/>
                  <a:pt x="658503" y="3360501"/>
                  <a:pt x="658578" y="3361011"/>
                </a:cubicBezTo>
                <a:cubicBezTo>
                  <a:pt x="660032" y="3355614"/>
                  <a:pt x="661904" y="3349925"/>
                  <a:pt x="663043" y="3343958"/>
                </a:cubicBezTo>
                <a:cubicBezTo>
                  <a:pt x="663739" y="3340304"/>
                  <a:pt x="663801" y="3335804"/>
                  <a:pt x="663210" y="3332506"/>
                </a:cubicBezTo>
                <a:cubicBezTo>
                  <a:pt x="662898" y="3330753"/>
                  <a:pt x="660639" y="3329891"/>
                  <a:pt x="659205" y="3330144"/>
                </a:cubicBezTo>
                <a:cubicBezTo>
                  <a:pt x="657302" y="3330464"/>
                  <a:pt x="656125" y="3333564"/>
                  <a:pt x="655423" y="3337121"/>
                </a:cubicBezTo>
                <a:cubicBezTo>
                  <a:pt x="654565" y="3341508"/>
                  <a:pt x="654000" y="3346438"/>
                  <a:pt x="652474" y="3350012"/>
                </a:cubicBezTo>
                <a:cubicBezTo>
                  <a:pt x="650628" y="3354321"/>
                  <a:pt x="649622" y="3358551"/>
                  <a:pt x="648992" y="3363420"/>
                </a:cubicBezTo>
                <a:cubicBezTo>
                  <a:pt x="648221" y="3369397"/>
                  <a:pt x="647249" y="3375350"/>
                  <a:pt x="646365" y="3381310"/>
                </a:cubicBezTo>
                <a:cubicBezTo>
                  <a:pt x="646035" y="3381317"/>
                  <a:pt x="645709" y="3381313"/>
                  <a:pt x="645378" y="3381321"/>
                </a:cubicBezTo>
                <a:cubicBezTo>
                  <a:pt x="645443" y="3375417"/>
                  <a:pt x="645512" y="3369527"/>
                  <a:pt x="645594" y="3362593"/>
                </a:cubicBezTo>
                <a:cubicBezTo>
                  <a:pt x="644436" y="3363260"/>
                  <a:pt x="642826" y="3363331"/>
                  <a:pt x="642348" y="3364626"/>
                </a:cubicBezTo>
                <a:cubicBezTo>
                  <a:pt x="640768" y="3368953"/>
                  <a:pt x="638321" y="3374349"/>
                  <a:pt x="638527" y="3378191"/>
                </a:cubicBezTo>
                <a:cubicBezTo>
                  <a:pt x="638911" y="3385188"/>
                  <a:pt x="636574" y="3390815"/>
                  <a:pt x="635996" y="3397236"/>
                </a:cubicBezTo>
                <a:cubicBezTo>
                  <a:pt x="632422" y="3393995"/>
                  <a:pt x="635134" y="3388227"/>
                  <a:pt x="635519" y="3382003"/>
                </a:cubicBezTo>
                <a:cubicBezTo>
                  <a:pt x="634219" y="3384218"/>
                  <a:pt x="633054" y="3385459"/>
                  <a:pt x="632561" y="3387188"/>
                </a:cubicBezTo>
                <a:cubicBezTo>
                  <a:pt x="631985" y="3389207"/>
                  <a:pt x="631432" y="3390118"/>
                  <a:pt x="630865" y="3390263"/>
                </a:cubicBezTo>
                <a:lnTo>
                  <a:pt x="629106" y="3388775"/>
                </a:lnTo>
                <a:lnTo>
                  <a:pt x="629110" y="3388760"/>
                </a:lnTo>
                <a:lnTo>
                  <a:pt x="629149" y="3388329"/>
                </a:lnTo>
                <a:lnTo>
                  <a:pt x="629087" y="3388759"/>
                </a:lnTo>
                <a:lnTo>
                  <a:pt x="629106" y="3388775"/>
                </a:lnTo>
                <a:lnTo>
                  <a:pt x="628456" y="3391882"/>
                </a:lnTo>
                <a:cubicBezTo>
                  <a:pt x="628417" y="3392865"/>
                  <a:pt x="628600" y="3393808"/>
                  <a:pt x="629124" y="3394758"/>
                </a:cubicBezTo>
                <a:cubicBezTo>
                  <a:pt x="629979" y="3396324"/>
                  <a:pt x="630649" y="3398444"/>
                  <a:pt x="631046" y="3400643"/>
                </a:cubicBezTo>
                <a:cubicBezTo>
                  <a:pt x="632253" y="3407252"/>
                  <a:pt x="633337" y="3413989"/>
                  <a:pt x="634365" y="3420754"/>
                </a:cubicBezTo>
                <a:cubicBezTo>
                  <a:pt x="634526" y="3421827"/>
                  <a:pt x="634189" y="3423314"/>
                  <a:pt x="634020" y="3425384"/>
                </a:cubicBezTo>
                <a:cubicBezTo>
                  <a:pt x="633245" y="3424286"/>
                  <a:pt x="632737" y="3423913"/>
                  <a:pt x="632506" y="3423168"/>
                </a:cubicBezTo>
                <a:cubicBezTo>
                  <a:pt x="630941" y="3418107"/>
                  <a:pt x="629218" y="3413279"/>
                  <a:pt x="629144" y="3406645"/>
                </a:cubicBezTo>
                <a:cubicBezTo>
                  <a:pt x="629116" y="3403835"/>
                  <a:pt x="628162" y="3401331"/>
                  <a:pt x="627630" y="3398693"/>
                </a:cubicBezTo>
                <a:cubicBezTo>
                  <a:pt x="627351" y="3398694"/>
                  <a:pt x="627071" y="3398696"/>
                  <a:pt x="626790" y="3398698"/>
                </a:cubicBezTo>
                <a:cubicBezTo>
                  <a:pt x="626448" y="3406332"/>
                  <a:pt x="622954" y="3404885"/>
                  <a:pt x="620708" y="3407637"/>
                </a:cubicBezTo>
                <a:cubicBezTo>
                  <a:pt x="621060" y="3409831"/>
                  <a:pt x="621052" y="3412442"/>
                  <a:pt x="621759" y="3413729"/>
                </a:cubicBezTo>
                <a:cubicBezTo>
                  <a:pt x="623624" y="3417148"/>
                  <a:pt x="623966" y="3421625"/>
                  <a:pt x="624397" y="3426429"/>
                </a:cubicBezTo>
                <a:cubicBezTo>
                  <a:pt x="624724" y="3430057"/>
                  <a:pt x="624911" y="3435204"/>
                  <a:pt x="628177" y="3434360"/>
                </a:cubicBezTo>
                <a:cubicBezTo>
                  <a:pt x="628177" y="3434360"/>
                  <a:pt x="628154" y="3434357"/>
                  <a:pt x="628154" y="3434357"/>
                </a:cubicBezTo>
                <a:cubicBezTo>
                  <a:pt x="628742" y="3435870"/>
                  <a:pt x="629330" y="3437384"/>
                  <a:pt x="629911" y="3438907"/>
                </a:cubicBezTo>
                <a:lnTo>
                  <a:pt x="629878" y="3438905"/>
                </a:lnTo>
                <a:cubicBezTo>
                  <a:pt x="630766" y="3439678"/>
                  <a:pt x="631593" y="3441000"/>
                  <a:pt x="632562" y="3441108"/>
                </a:cubicBezTo>
                <a:cubicBezTo>
                  <a:pt x="633865" y="3441232"/>
                  <a:pt x="634790" y="3442007"/>
                  <a:pt x="635448" y="3443274"/>
                </a:cubicBezTo>
                <a:lnTo>
                  <a:pt x="636741" y="3448345"/>
                </a:lnTo>
                <a:lnTo>
                  <a:pt x="636724" y="3448374"/>
                </a:lnTo>
                <a:lnTo>
                  <a:pt x="636723" y="3448392"/>
                </a:lnTo>
                <a:lnTo>
                  <a:pt x="632242" y="3448885"/>
                </a:lnTo>
                <a:lnTo>
                  <a:pt x="635955" y="3454814"/>
                </a:lnTo>
                <a:lnTo>
                  <a:pt x="635954" y="3454830"/>
                </a:lnTo>
                <a:lnTo>
                  <a:pt x="635964" y="3454827"/>
                </a:lnTo>
                <a:lnTo>
                  <a:pt x="635965" y="3454830"/>
                </a:lnTo>
                <a:cubicBezTo>
                  <a:pt x="635225" y="3460885"/>
                  <a:pt x="637414" y="3458398"/>
                  <a:pt x="639377" y="3458237"/>
                </a:cubicBezTo>
                <a:cubicBezTo>
                  <a:pt x="639016" y="3456162"/>
                  <a:pt x="638778" y="3454774"/>
                  <a:pt x="638735" y="3454519"/>
                </a:cubicBezTo>
                <a:cubicBezTo>
                  <a:pt x="638096" y="3454594"/>
                  <a:pt x="637588" y="3454655"/>
                  <a:pt x="637147" y="3454706"/>
                </a:cubicBezTo>
                <a:lnTo>
                  <a:pt x="635964" y="3454827"/>
                </a:lnTo>
                <a:lnTo>
                  <a:pt x="635955" y="3454814"/>
                </a:lnTo>
                <a:lnTo>
                  <a:pt x="636723" y="3448392"/>
                </a:lnTo>
                <a:lnTo>
                  <a:pt x="636752" y="3448390"/>
                </a:lnTo>
                <a:lnTo>
                  <a:pt x="636741" y="3448345"/>
                </a:lnTo>
                <a:lnTo>
                  <a:pt x="638276" y="3445490"/>
                </a:lnTo>
                <a:cubicBezTo>
                  <a:pt x="639983" y="3443441"/>
                  <a:pt x="642082" y="3443514"/>
                  <a:pt x="643885" y="3442287"/>
                </a:cubicBezTo>
                <a:cubicBezTo>
                  <a:pt x="645016" y="3441523"/>
                  <a:pt x="646091" y="3441545"/>
                  <a:pt x="646161" y="3439213"/>
                </a:cubicBezTo>
                <a:cubicBezTo>
                  <a:pt x="646199" y="3437988"/>
                  <a:pt x="645386" y="3436590"/>
                  <a:pt x="644729" y="3435942"/>
                </a:cubicBezTo>
                <a:cubicBezTo>
                  <a:pt x="643639" y="3434862"/>
                  <a:pt x="642363" y="3434315"/>
                  <a:pt x="641166" y="3433550"/>
                </a:cubicBezTo>
                <a:cubicBezTo>
                  <a:pt x="641273" y="3433127"/>
                  <a:pt x="641375" y="3432713"/>
                  <a:pt x="641483" y="3432291"/>
                </a:cubicBezTo>
                <a:cubicBezTo>
                  <a:pt x="644936" y="3430523"/>
                  <a:pt x="648389" y="3428755"/>
                  <a:pt x="652443" y="3426672"/>
                </a:cubicBezTo>
                <a:cubicBezTo>
                  <a:pt x="652725" y="3421253"/>
                  <a:pt x="653022" y="3415615"/>
                  <a:pt x="653317" y="3409979"/>
                </a:cubicBezTo>
                <a:cubicBezTo>
                  <a:pt x="653402" y="3409270"/>
                  <a:pt x="653489" y="3408539"/>
                  <a:pt x="653575" y="3407830"/>
                </a:cubicBezTo>
                <a:cubicBezTo>
                  <a:pt x="656674" y="3403641"/>
                  <a:pt x="656106" y="3409834"/>
                  <a:pt x="657139" y="3411494"/>
                </a:cubicBezTo>
                <a:cubicBezTo>
                  <a:pt x="657012" y="3413733"/>
                  <a:pt x="656851" y="3415966"/>
                  <a:pt x="656773" y="3418189"/>
                </a:cubicBezTo>
                <a:cubicBezTo>
                  <a:pt x="656648" y="3421876"/>
                  <a:pt x="657056" y="3425706"/>
                  <a:pt x="654680" y="3428523"/>
                </a:cubicBezTo>
                <a:cubicBezTo>
                  <a:pt x="654406" y="3428851"/>
                  <a:pt x="654160" y="3430608"/>
                  <a:pt x="654335" y="3430921"/>
                </a:cubicBezTo>
                <a:cubicBezTo>
                  <a:pt x="655213" y="3432576"/>
                  <a:pt x="654474" y="3433493"/>
                  <a:pt x="653878" y="3435234"/>
                </a:cubicBezTo>
                <a:cubicBezTo>
                  <a:pt x="651112" y="3443291"/>
                  <a:pt x="651890" y="3447644"/>
                  <a:pt x="656282" y="3450007"/>
                </a:cubicBezTo>
                <a:cubicBezTo>
                  <a:pt x="658221" y="3451052"/>
                  <a:pt x="660195" y="3451958"/>
                  <a:pt x="662135" y="3453002"/>
                </a:cubicBezTo>
                <a:cubicBezTo>
                  <a:pt x="663302" y="3453634"/>
                  <a:pt x="663276" y="3453706"/>
                  <a:pt x="663538" y="3457838"/>
                </a:cubicBezTo>
                <a:cubicBezTo>
                  <a:pt x="660623" y="3460646"/>
                  <a:pt x="658633" y="3450804"/>
                  <a:pt x="655328" y="3458520"/>
                </a:cubicBezTo>
                <a:cubicBezTo>
                  <a:pt x="657924" y="3462249"/>
                  <a:pt x="660575" y="3466061"/>
                  <a:pt x="663232" y="3469861"/>
                </a:cubicBezTo>
                <a:cubicBezTo>
                  <a:pt x="662937" y="3473812"/>
                  <a:pt x="662970" y="3474970"/>
                  <a:pt x="664299" y="3474915"/>
                </a:cubicBezTo>
                <a:lnTo>
                  <a:pt x="666065" y="3474521"/>
                </a:lnTo>
                <a:lnTo>
                  <a:pt x="666094" y="3474567"/>
                </a:lnTo>
                <a:lnTo>
                  <a:pt x="666172" y="3474540"/>
                </a:lnTo>
                <a:lnTo>
                  <a:pt x="667797" y="3475127"/>
                </a:lnTo>
                <a:lnTo>
                  <a:pt x="667865" y="3474221"/>
                </a:lnTo>
                <a:lnTo>
                  <a:pt x="670431" y="3476640"/>
                </a:lnTo>
                <a:cubicBezTo>
                  <a:pt x="670702" y="3478338"/>
                  <a:pt x="671758" y="3479608"/>
                  <a:pt x="672636" y="3480555"/>
                </a:cubicBezTo>
                <a:cubicBezTo>
                  <a:pt x="674022" y="3482038"/>
                  <a:pt x="675624" y="3482935"/>
                  <a:pt x="677032" y="3484365"/>
                </a:cubicBezTo>
                <a:cubicBezTo>
                  <a:pt x="677611" y="3484952"/>
                  <a:pt x="677958" y="3485740"/>
                  <a:pt x="678028" y="3486687"/>
                </a:cubicBezTo>
                <a:lnTo>
                  <a:pt x="677380" y="3489937"/>
                </a:lnTo>
                <a:lnTo>
                  <a:pt x="677378" y="3489933"/>
                </a:lnTo>
                <a:cubicBezTo>
                  <a:pt x="677154" y="3489854"/>
                  <a:pt x="676924" y="3489763"/>
                  <a:pt x="676700" y="3489684"/>
                </a:cubicBezTo>
                <a:cubicBezTo>
                  <a:pt x="676929" y="3489773"/>
                  <a:pt x="677152" y="3489874"/>
                  <a:pt x="677372" y="3489974"/>
                </a:cubicBezTo>
                <a:lnTo>
                  <a:pt x="677380" y="3489937"/>
                </a:lnTo>
                <a:lnTo>
                  <a:pt x="690329" y="3511339"/>
                </a:lnTo>
                <a:cubicBezTo>
                  <a:pt x="691151" y="3512672"/>
                  <a:pt x="692267" y="3513416"/>
                  <a:pt x="693204" y="3514523"/>
                </a:cubicBezTo>
                <a:cubicBezTo>
                  <a:pt x="695675" y="3517410"/>
                  <a:pt x="698471" y="3519627"/>
                  <a:pt x="700067" y="3525617"/>
                </a:cubicBezTo>
                <a:cubicBezTo>
                  <a:pt x="697631" y="3526433"/>
                  <a:pt x="696014" y="3525839"/>
                  <a:pt x="694809" y="3523244"/>
                </a:cubicBezTo>
                <a:cubicBezTo>
                  <a:pt x="691998" y="3517207"/>
                  <a:pt x="688312" y="3513648"/>
                  <a:pt x="683924" y="3512091"/>
                </a:cubicBezTo>
                <a:cubicBezTo>
                  <a:pt x="683554" y="3511963"/>
                  <a:pt x="683174" y="3511648"/>
                  <a:pt x="682800" y="3511770"/>
                </a:cubicBezTo>
                <a:cubicBezTo>
                  <a:pt x="680749" y="3512411"/>
                  <a:pt x="678700" y="3513172"/>
                  <a:pt x="676039" y="3514104"/>
                </a:cubicBezTo>
                <a:cubicBezTo>
                  <a:pt x="677873" y="3517922"/>
                  <a:pt x="679593" y="3521500"/>
                  <a:pt x="681296" y="3525029"/>
                </a:cubicBezTo>
                <a:cubicBezTo>
                  <a:pt x="679739" y="3526968"/>
                  <a:pt x="678138" y="3529236"/>
                  <a:pt x="676413" y="3530925"/>
                </a:cubicBezTo>
                <a:cubicBezTo>
                  <a:pt x="676057" y="3531266"/>
                  <a:pt x="674781" y="3529644"/>
                  <a:pt x="674772" y="3528631"/>
                </a:cubicBezTo>
                <a:cubicBezTo>
                  <a:pt x="674753" y="3527171"/>
                  <a:pt x="675507" y="3525450"/>
                  <a:pt x="675993" y="3523588"/>
                </a:cubicBezTo>
                <a:cubicBezTo>
                  <a:pt x="674093" y="3521319"/>
                  <a:pt x="672405" y="3519040"/>
                  <a:pt x="670570" y="3517171"/>
                </a:cubicBezTo>
                <a:cubicBezTo>
                  <a:pt x="668132" y="3514678"/>
                  <a:pt x="666564" y="3515003"/>
                  <a:pt x="665606" y="3517768"/>
                </a:cubicBezTo>
                <a:cubicBezTo>
                  <a:pt x="664326" y="3521478"/>
                  <a:pt x="664884" y="3527405"/>
                  <a:pt x="666655" y="3529529"/>
                </a:cubicBezTo>
                <a:cubicBezTo>
                  <a:pt x="668313" y="3531533"/>
                  <a:pt x="669958" y="3533556"/>
                  <a:pt x="671498" y="3535838"/>
                </a:cubicBezTo>
                <a:cubicBezTo>
                  <a:pt x="672098" y="3536734"/>
                  <a:pt x="672793" y="3538247"/>
                  <a:pt x="672754" y="3539614"/>
                </a:cubicBezTo>
                <a:cubicBezTo>
                  <a:pt x="672558" y="3546360"/>
                  <a:pt x="674742" y="3551153"/>
                  <a:pt x="675318" y="3557236"/>
                </a:cubicBezTo>
                <a:cubicBezTo>
                  <a:pt x="675606" y="3560336"/>
                  <a:pt x="676471" y="3562402"/>
                  <a:pt x="678130" y="3564015"/>
                </a:cubicBezTo>
                <a:cubicBezTo>
                  <a:pt x="680947" y="3566766"/>
                  <a:pt x="683293" y="3570936"/>
                  <a:pt x="685757" y="3574400"/>
                </a:cubicBezTo>
                <a:cubicBezTo>
                  <a:pt x="687144" y="3571540"/>
                  <a:pt x="688753" y="3568217"/>
                  <a:pt x="689879" y="3565882"/>
                </a:cubicBezTo>
                <a:cubicBezTo>
                  <a:pt x="693006" y="3567103"/>
                  <a:pt x="695392" y="3568437"/>
                  <a:pt x="697900" y="3568717"/>
                </a:cubicBezTo>
                <a:cubicBezTo>
                  <a:pt x="698544" y="3568788"/>
                  <a:pt x="699582" y="3565499"/>
                  <a:pt x="700428" y="3563789"/>
                </a:cubicBezTo>
                <a:cubicBezTo>
                  <a:pt x="698828" y="3560812"/>
                  <a:pt x="698828" y="3560812"/>
                  <a:pt x="698772" y="3556257"/>
                </a:cubicBezTo>
                <a:cubicBezTo>
                  <a:pt x="700503" y="3558084"/>
                  <a:pt x="701953" y="3559595"/>
                  <a:pt x="703846" y="3561591"/>
                </a:cubicBezTo>
                <a:cubicBezTo>
                  <a:pt x="701867" y="3565580"/>
                  <a:pt x="700235" y="3568848"/>
                  <a:pt x="698414" y="3572519"/>
                </a:cubicBezTo>
                <a:cubicBezTo>
                  <a:pt x="700638" y="3577502"/>
                  <a:pt x="703123" y="3581273"/>
                  <a:pt x="706625" y="3582066"/>
                </a:cubicBezTo>
                <a:cubicBezTo>
                  <a:pt x="706876" y="3581453"/>
                  <a:pt x="707127" y="3580840"/>
                  <a:pt x="707373" y="3580214"/>
                </a:cubicBezTo>
                <a:cubicBezTo>
                  <a:pt x="705773" y="3576921"/>
                  <a:pt x="704165" y="3573641"/>
                  <a:pt x="702348" y="3569922"/>
                </a:cubicBezTo>
                <a:cubicBezTo>
                  <a:pt x="703461" y="3568011"/>
                  <a:pt x="704360" y="3566470"/>
                  <a:pt x="705236" y="3564979"/>
                </a:cubicBezTo>
                <a:cubicBezTo>
                  <a:pt x="707561" y="3567404"/>
                  <a:pt x="710297" y="3568385"/>
                  <a:pt x="710566" y="3574203"/>
                </a:cubicBezTo>
                <a:lnTo>
                  <a:pt x="710516" y="3574721"/>
                </a:lnTo>
                <a:cubicBezTo>
                  <a:pt x="710516" y="3574721"/>
                  <a:pt x="710582" y="3574218"/>
                  <a:pt x="710582" y="3574218"/>
                </a:cubicBezTo>
                <a:lnTo>
                  <a:pt x="712811" y="3574465"/>
                </a:lnTo>
                <a:lnTo>
                  <a:pt x="712836" y="3574513"/>
                </a:lnTo>
                <a:lnTo>
                  <a:pt x="713458" y="3582264"/>
                </a:lnTo>
                <a:cubicBezTo>
                  <a:pt x="714041" y="3586051"/>
                  <a:pt x="715350" y="3585786"/>
                  <a:pt x="717289" y="3582672"/>
                </a:cubicBezTo>
                <a:lnTo>
                  <a:pt x="712836" y="3574513"/>
                </a:lnTo>
                <a:lnTo>
                  <a:pt x="712832" y="3574469"/>
                </a:lnTo>
                <a:lnTo>
                  <a:pt x="712811" y="3574465"/>
                </a:lnTo>
                <a:lnTo>
                  <a:pt x="712477" y="3571196"/>
                </a:lnTo>
                <a:cubicBezTo>
                  <a:pt x="712362" y="3570112"/>
                  <a:pt x="712210" y="3569077"/>
                  <a:pt x="711927" y="3568218"/>
                </a:cubicBezTo>
                <a:cubicBezTo>
                  <a:pt x="711547" y="3567089"/>
                  <a:pt x="711466" y="3566113"/>
                  <a:pt x="711600" y="3565189"/>
                </a:cubicBezTo>
                <a:lnTo>
                  <a:pt x="712559" y="3562488"/>
                </a:lnTo>
                <a:lnTo>
                  <a:pt x="714405" y="3564943"/>
                </a:lnTo>
                <a:cubicBezTo>
                  <a:pt x="715142" y="3565033"/>
                  <a:pt x="715966" y="3564449"/>
                  <a:pt x="716798" y="3563367"/>
                </a:cubicBezTo>
                <a:cubicBezTo>
                  <a:pt x="717925" y="3571121"/>
                  <a:pt x="718915" y="3577923"/>
                  <a:pt x="720061" y="3585757"/>
                </a:cubicBezTo>
                <a:cubicBezTo>
                  <a:pt x="722648" y="3583022"/>
                  <a:pt x="724704" y="3580868"/>
                  <a:pt x="726749" y="3578714"/>
                </a:cubicBezTo>
                <a:cubicBezTo>
                  <a:pt x="727901" y="3581280"/>
                  <a:pt x="729112" y="3583777"/>
                  <a:pt x="730209" y="3586457"/>
                </a:cubicBezTo>
                <a:cubicBezTo>
                  <a:pt x="730805" y="3587905"/>
                  <a:pt x="731801" y="3589747"/>
                  <a:pt x="731587" y="3591224"/>
                </a:cubicBezTo>
                <a:cubicBezTo>
                  <a:pt x="730827" y="3596635"/>
                  <a:pt x="732486" y="3598214"/>
                  <a:pt x="734758" y="3599305"/>
                </a:cubicBezTo>
                <a:cubicBezTo>
                  <a:pt x="732815" y="3605910"/>
                  <a:pt x="731149" y="3602166"/>
                  <a:pt x="729360" y="3600496"/>
                </a:cubicBezTo>
                <a:cubicBezTo>
                  <a:pt x="728836" y="3604715"/>
                  <a:pt x="728962" y="3607505"/>
                  <a:pt x="731356" y="3606291"/>
                </a:cubicBezTo>
                <a:cubicBezTo>
                  <a:pt x="734114" y="3604881"/>
                  <a:pt x="735622" y="3605724"/>
                  <a:pt x="735280" y="3611410"/>
                </a:cubicBezTo>
                <a:cubicBezTo>
                  <a:pt x="738227" y="3613600"/>
                  <a:pt x="736108" y="3618130"/>
                  <a:pt x="735805" y="3621884"/>
                </a:cubicBezTo>
                <a:cubicBezTo>
                  <a:pt x="735658" y="3623727"/>
                  <a:pt x="735422" y="3626018"/>
                  <a:pt x="735836" y="3627327"/>
                </a:cubicBezTo>
                <a:cubicBezTo>
                  <a:pt x="737655" y="3633113"/>
                  <a:pt x="739650" y="3638680"/>
                  <a:pt x="741674" y="3644183"/>
                </a:cubicBezTo>
                <a:cubicBezTo>
                  <a:pt x="742568" y="3646612"/>
                  <a:pt x="743792" y="3648577"/>
                  <a:pt x="744649" y="3651045"/>
                </a:cubicBezTo>
                <a:cubicBezTo>
                  <a:pt x="745352" y="3653063"/>
                  <a:pt x="745734" y="3655531"/>
                  <a:pt x="746293" y="3657955"/>
                </a:cubicBezTo>
                <a:cubicBezTo>
                  <a:pt x="744330" y="3660609"/>
                  <a:pt x="743523" y="3659680"/>
                  <a:pt x="742660" y="3657418"/>
                </a:cubicBezTo>
                <a:cubicBezTo>
                  <a:pt x="740534" y="3651815"/>
                  <a:pt x="738211" y="3646516"/>
                  <a:pt x="736035" y="3640986"/>
                </a:cubicBezTo>
                <a:cubicBezTo>
                  <a:pt x="734101" y="3636057"/>
                  <a:pt x="732216" y="3631058"/>
                  <a:pt x="730409" y="3625959"/>
                </a:cubicBezTo>
                <a:cubicBezTo>
                  <a:pt x="729454" y="3623285"/>
                  <a:pt x="728914" y="3619753"/>
                  <a:pt x="725705" y="3623539"/>
                </a:cubicBezTo>
                <a:cubicBezTo>
                  <a:pt x="728557" y="3615034"/>
                  <a:pt x="728317" y="3611350"/>
                  <a:pt x="725335" y="3607490"/>
                </a:cubicBezTo>
                <a:cubicBezTo>
                  <a:pt x="724121" y="3605919"/>
                  <a:pt x="722564" y="3604863"/>
                  <a:pt x="723493" y="3600428"/>
                </a:cubicBezTo>
                <a:cubicBezTo>
                  <a:pt x="724617" y="3599988"/>
                  <a:pt x="725794" y="3599544"/>
                  <a:pt x="727187" y="3599014"/>
                </a:cubicBezTo>
                <a:cubicBezTo>
                  <a:pt x="727471" y="3597272"/>
                  <a:pt x="727720" y="3595580"/>
                  <a:pt x="728034" y="3593919"/>
                </a:cubicBezTo>
                <a:cubicBezTo>
                  <a:pt x="728735" y="3590133"/>
                  <a:pt x="728901" y="3585821"/>
                  <a:pt x="727026" y="3584893"/>
                </a:cubicBezTo>
                <a:cubicBezTo>
                  <a:pt x="725615" y="3584191"/>
                  <a:pt x="723447" y="3586298"/>
                  <a:pt x="721725" y="3587804"/>
                </a:cubicBezTo>
                <a:cubicBezTo>
                  <a:pt x="720487" y="3588883"/>
                  <a:pt x="719427" y="3591018"/>
                  <a:pt x="717891" y="3593263"/>
                </a:cubicBezTo>
                <a:cubicBezTo>
                  <a:pt x="718264" y="3595142"/>
                  <a:pt x="718436" y="3597316"/>
                  <a:pt x="719047" y="3598831"/>
                </a:cubicBezTo>
                <a:cubicBezTo>
                  <a:pt x="720436" y="3602307"/>
                  <a:pt x="722028" y="3605489"/>
                  <a:pt x="723577" y="3608731"/>
                </a:cubicBezTo>
                <a:cubicBezTo>
                  <a:pt x="724740" y="3611157"/>
                  <a:pt x="725644" y="3613272"/>
                  <a:pt x="723532" y="3616942"/>
                </a:cubicBezTo>
                <a:cubicBezTo>
                  <a:pt x="722883" y="3618065"/>
                  <a:pt x="722819" y="3621149"/>
                  <a:pt x="722993" y="3623018"/>
                </a:cubicBezTo>
                <a:cubicBezTo>
                  <a:pt x="723180" y="3625031"/>
                  <a:pt x="723963" y="3626684"/>
                  <a:pt x="724820" y="3629644"/>
                </a:cubicBezTo>
                <a:cubicBezTo>
                  <a:pt x="723367" y="3629274"/>
                  <a:pt x="722579" y="3629076"/>
                  <a:pt x="721229" y="3628730"/>
                </a:cubicBezTo>
                <a:cubicBezTo>
                  <a:pt x="722939" y="3632675"/>
                  <a:pt x="724379" y="3635992"/>
                  <a:pt x="726080" y="3639948"/>
                </a:cubicBezTo>
                <a:cubicBezTo>
                  <a:pt x="725831" y="3641073"/>
                  <a:pt x="725347" y="3643197"/>
                  <a:pt x="724996" y="3644734"/>
                </a:cubicBezTo>
                <a:lnTo>
                  <a:pt x="729414" y="3654703"/>
                </a:lnTo>
                <a:lnTo>
                  <a:pt x="729025" y="3656262"/>
                </a:lnTo>
                <a:cubicBezTo>
                  <a:pt x="728897" y="3656780"/>
                  <a:pt x="728811" y="3657244"/>
                  <a:pt x="728891" y="3657510"/>
                </a:cubicBezTo>
                <a:cubicBezTo>
                  <a:pt x="730447" y="3662635"/>
                  <a:pt x="731464" y="3668886"/>
                  <a:pt x="735588" y="3669305"/>
                </a:cubicBezTo>
                <a:cubicBezTo>
                  <a:pt x="735548" y="3676003"/>
                  <a:pt x="736296" y="3681778"/>
                  <a:pt x="739013" y="3685990"/>
                </a:cubicBezTo>
                <a:cubicBezTo>
                  <a:pt x="740172" y="3687782"/>
                  <a:pt x="740790" y="3691042"/>
                  <a:pt x="741223" y="3693983"/>
                </a:cubicBezTo>
                <a:cubicBezTo>
                  <a:pt x="741674" y="3697060"/>
                  <a:pt x="741050" y="3701158"/>
                  <a:pt x="743438" y="3701990"/>
                </a:cubicBezTo>
                <a:cubicBezTo>
                  <a:pt x="743678" y="3702082"/>
                  <a:pt x="743930" y="3703199"/>
                  <a:pt x="743853" y="3703755"/>
                </a:cubicBezTo>
                <a:cubicBezTo>
                  <a:pt x="742943" y="3709793"/>
                  <a:pt x="745316" y="3712614"/>
                  <a:pt x="746561" y="3716475"/>
                </a:cubicBezTo>
                <a:cubicBezTo>
                  <a:pt x="747420" y="3719151"/>
                  <a:pt x="748393" y="3721676"/>
                  <a:pt x="747233" y="3725299"/>
                </a:cubicBezTo>
                <a:cubicBezTo>
                  <a:pt x="745664" y="3730194"/>
                  <a:pt x="746511" y="3734359"/>
                  <a:pt x="747424" y="3738086"/>
                </a:cubicBezTo>
                <a:cubicBezTo>
                  <a:pt x="748786" y="3743602"/>
                  <a:pt x="750537" y="3748728"/>
                  <a:pt x="752289" y="3753800"/>
                </a:cubicBezTo>
                <a:cubicBezTo>
                  <a:pt x="752931" y="3755657"/>
                  <a:pt x="754043" y="3756900"/>
                  <a:pt x="755133" y="3758743"/>
                </a:cubicBezTo>
                <a:cubicBezTo>
                  <a:pt x="755211" y="3756008"/>
                  <a:pt x="755261" y="3754024"/>
                  <a:pt x="755313" y="3752038"/>
                </a:cubicBezTo>
                <a:cubicBezTo>
                  <a:pt x="755581" y="3751784"/>
                  <a:pt x="755848" y="3751521"/>
                  <a:pt x="756111" y="3751277"/>
                </a:cubicBezTo>
                <a:cubicBezTo>
                  <a:pt x="758522" y="3757599"/>
                  <a:pt x="760939" y="3763929"/>
                  <a:pt x="763349" y="3770249"/>
                </a:cubicBezTo>
                <a:cubicBezTo>
                  <a:pt x="763634" y="3770063"/>
                  <a:pt x="763926" y="3769868"/>
                  <a:pt x="764210" y="3769682"/>
                </a:cubicBezTo>
                <a:cubicBezTo>
                  <a:pt x="764174" y="3766250"/>
                  <a:pt x="764140" y="3762830"/>
                  <a:pt x="764094" y="3759267"/>
                </a:cubicBezTo>
                <a:cubicBezTo>
                  <a:pt x="762910" y="3759632"/>
                  <a:pt x="762168" y="3759867"/>
                  <a:pt x="761273" y="3760147"/>
                </a:cubicBezTo>
                <a:cubicBezTo>
                  <a:pt x="761290" y="3758865"/>
                  <a:pt x="761343" y="3757871"/>
                  <a:pt x="761313" y="3756919"/>
                </a:cubicBezTo>
                <a:cubicBezTo>
                  <a:pt x="761272" y="3755316"/>
                  <a:pt x="761477" y="3753281"/>
                  <a:pt x="761054" y="3752200"/>
                </a:cubicBezTo>
                <a:cubicBezTo>
                  <a:pt x="759104" y="3747173"/>
                  <a:pt x="759103" y="3746269"/>
                  <a:pt x="762193" y="3739935"/>
                </a:cubicBezTo>
                <a:cubicBezTo>
                  <a:pt x="763979" y="3742385"/>
                  <a:pt x="765806" y="3744886"/>
                  <a:pt x="767635" y="3747388"/>
                </a:cubicBezTo>
                <a:cubicBezTo>
                  <a:pt x="767757" y="3747226"/>
                  <a:pt x="767883" y="3747078"/>
                  <a:pt x="767996" y="3746928"/>
                </a:cubicBezTo>
                <a:cubicBezTo>
                  <a:pt x="767391" y="3744803"/>
                  <a:pt x="766782" y="3742667"/>
                  <a:pt x="766109" y="3740285"/>
                </a:cubicBezTo>
                <a:cubicBezTo>
                  <a:pt x="768859" y="3737632"/>
                  <a:pt x="768858" y="3746697"/>
                  <a:pt x="772461" y="3739078"/>
                </a:cubicBezTo>
                <a:cubicBezTo>
                  <a:pt x="770193" y="3751581"/>
                  <a:pt x="775694" y="3750041"/>
                  <a:pt x="776651" y="3755741"/>
                </a:cubicBezTo>
                <a:cubicBezTo>
                  <a:pt x="777008" y="3755292"/>
                  <a:pt x="777372" y="3754831"/>
                  <a:pt x="777727" y="3754383"/>
                </a:cubicBezTo>
                <a:cubicBezTo>
                  <a:pt x="776830" y="3751071"/>
                  <a:pt x="776014" y="3747660"/>
                  <a:pt x="775010" y="3744490"/>
                </a:cubicBezTo>
                <a:cubicBezTo>
                  <a:pt x="773116" y="3738511"/>
                  <a:pt x="771062" y="3732731"/>
                  <a:pt x="769208" y="3726714"/>
                </a:cubicBezTo>
                <a:cubicBezTo>
                  <a:pt x="768690" y="3725044"/>
                  <a:pt x="768647" y="3722788"/>
                  <a:pt x="768282" y="3719992"/>
                </a:cubicBezTo>
                <a:cubicBezTo>
                  <a:pt x="770917" y="3720517"/>
                  <a:pt x="772762" y="3721257"/>
                  <a:pt x="773528" y="3725412"/>
                </a:cubicBezTo>
                <a:cubicBezTo>
                  <a:pt x="774713" y="3731879"/>
                  <a:pt x="774776" y="3731819"/>
                  <a:pt x="778785" y="3729189"/>
                </a:cubicBezTo>
                <a:cubicBezTo>
                  <a:pt x="779797" y="3733763"/>
                  <a:pt x="783534" y="3735051"/>
                  <a:pt x="782673" y="3742911"/>
                </a:cubicBezTo>
                <a:cubicBezTo>
                  <a:pt x="781528" y="3742369"/>
                  <a:pt x="780621" y="3741940"/>
                  <a:pt x="779676" y="3741498"/>
                </a:cubicBezTo>
                <a:cubicBezTo>
                  <a:pt x="778679" y="3744814"/>
                  <a:pt x="779467" y="3745717"/>
                  <a:pt x="780751" y="3746461"/>
                </a:cubicBezTo>
                <a:cubicBezTo>
                  <a:pt x="781979" y="3747161"/>
                  <a:pt x="782892" y="3748334"/>
                  <a:pt x="782671" y="3750541"/>
                </a:cubicBezTo>
                <a:lnTo>
                  <a:pt x="782051" y="3753060"/>
                </a:lnTo>
                <a:lnTo>
                  <a:pt x="782051" y="3753058"/>
                </a:lnTo>
                <a:cubicBezTo>
                  <a:pt x="781823" y="3752969"/>
                  <a:pt x="781593" y="3752877"/>
                  <a:pt x="781364" y="3752786"/>
                </a:cubicBezTo>
                <a:cubicBezTo>
                  <a:pt x="781593" y="3752898"/>
                  <a:pt x="781813" y="3752999"/>
                  <a:pt x="782039" y="3753111"/>
                </a:cubicBezTo>
                <a:lnTo>
                  <a:pt x="782051" y="3753060"/>
                </a:lnTo>
                <a:lnTo>
                  <a:pt x="783985" y="3760103"/>
                </a:lnTo>
                <a:cubicBezTo>
                  <a:pt x="784523" y="3762565"/>
                  <a:pt x="785015" y="3765067"/>
                  <a:pt x="785661" y="3767380"/>
                </a:cubicBezTo>
                <a:cubicBezTo>
                  <a:pt x="786552" y="3770561"/>
                  <a:pt x="788829" y="3772120"/>
                  <a:pt x="790854" y="3774915"/>
                </a:cubicBezTo>
                <a:cubicBezTo>
                  <a:pt x="788487" y="3775042"/>
                  <a:pt x="787986" y="3780677"/>
                  <a:pt x="785037" y="3780544"/>
                </a:cubicBezTo>
                <a:cubicBezTo>
                  <a:pt x="783414" y="3780471"/>
                  <a:pt x="781261" y="3785617"/>
                  <a:pt x="778970" y="3788962"/>
                </a:cubicBezTo>
                <a:cubicBezTo>
                  <a:pt x="779433" y="3791387"/>
                  <a:pt x="779802" y="3794136"/>
                  <a:pt x="780451" y="3796572"/>
                </a:cubicBezTo>
                <a:cubicBezTo>
                  <a:pt x="784153" y="3810370"/>
                  <a:pt x="788170" y="3823834"/>
                  <a:pt x="791570" y="3837968"/>
                </a:cubicBezTo>
                <a:cubicBezTo>
                  <a:pt x="793291" y="3845136"/>
                  <a:pt x="793933" y="3853457"/>
                  <a:pt x="795074" y="3861246"/>
                </a:cubicBezTo>
                <a:cubicBezTo>
                  <a:pt x="795196" y="3862108"/>
                  <a:pt x="795454" y="3862868"/>
                  <a:pt x="795732" y="3864018"/>
                </a:cubicBezTo>
                <a:cubicBezTo>
                  <a:pt x="797857" y="3861905"/>
                  <a:pt x="797586" y="3859786"/>
                  <a:pt x="796965" y="3857139"/>
                </a:cubicBezTo>
                <a:cubicBezTo>
                  <a:pt x="794234" y="3845514"/>
                  <a:pt x="791549" y="3833821"/>
                  <a:pt x="788954" y="3822051"/>
                </a:cubicBezTo>
                <a:cubicBezTo>
                  <a:pt x="788438" y="3819706"/>
                  <a:pt x="788385" y="3816882"/>
                  <a:pt x="788123" y="3814274"/>
                </a:cubicBezTo>
                <a:cubicBezTo>
                  <a:pt x="788394" y="3813999"/>
                  <a:pt x="788666" y="3813726"/>
                  <a:pt x="788938" y="3813452"/>
                </a:cubicBezTo>
                <a:cubicBezTo>
                  <a:pt x="789959" y="3814512"/>
                  <a:pt x="790981" y="3815583"/>
                  <a:pt x="792479" y="3817167"/>
                </a:cubicBezTo>
                <a:cubicBezTo>
                  <a:pt x="791377" y="3806086"/>
                  <a:pt x="786593" y="3799423"/>
                  <a:pt x="786300" y="3787072"/>
                </a:cubicBezTo>
                <a:cubicBezTo>
                  <a:pt x="789939" y="3790625"/>
                  <a:pt x="790316" y="3796500"/>
                  <a:pt x="791236" y="3801760"/>
                </a:cubicBezTo>
                <a:cubicBezTo>
                  <a:pt x="792166" y="3807110"/>
                  <a:pt x="793524" y="3811940"/>
                  <a:pt x="796215" y="3815374"/>
                </a:cubicBezTo>
                <a:cubicBezTo>
                  <a:pt x="796248" y="3812441"/>
                  <a:pt x="796281" y="3809985"/>
                  <a:pt x="796313" y="3807585"/>
                </a:cubicBezTo>
                <a:cubicBezTo>
                  <a:pt x="798384" y="3806401"/>
                  <a:pt x="799169" y="3808264"/>
                  <a:pt x="798970" y="3810536"/>
                </a:cubicBezTo>
                <a:cubicBezTo>
                  <a:pt x="798778" y="3812800"/>
                  <a:pt x="797996" y="3815465"/>
                  <a:pt x="797070" y="3817224"/>
                </a:cubicBezTo>
                <a:cubicBezTo>
                  <a:pt x="796028" y="3819206"/>
                  <a:pt x="794537" y="3820358"/>
                  <a:pt x="793445" y="3823194"/>
                </a:cubicBezTo>
                <a:cubicBezTo>
                  <a:pt x="795734" y="3822079"/>
                  <a:pt x="798021" y="3820986"/>
                  <a:pt x="800512" y="3819773"/>
                </a:cubicBezTo>
                <a:cubicBezTo>
                  <a:pt x="801583" y="3822581"/>
                  <a:pt x="802620" y="3825299"/>
                  <a:pt x="803660" y="3828026"/>
                </a:cubicBezTo>
                <a:cubicBezTo>
                  <a:pt x="803908" y="3827770"/>
                  <a:pt x="804162" y="3827506"/>
                  <a:pt x="804410" y="3827251"/>
                </a:cubicBezTo>
                <a:cubicBezTo>
                  <a:pt x="803767" y="3824294"/>
                  <a:pt x="803119" y="3821327"/>
                  <a:pt x="802478" y="3818372"/>
                </a:cubicBezTo>
                <a:cubicBezTo>
                  <a:pt x="802829" y="3817911"/>
                  <a:pt x="803181" y="3817451"/>
                  <a:pt x="803534" y="3816989"/>
                </a:cubicBezTo>
                <a:cubicBezTo>
                  <a:pt x="805896" y="3822106"/>
                  <a:pt x="808106" y="3827501"/>
                  <a:pt x="810650" y="3832280"/>
                </a:cubicBezTo>
                <a:cubicBezTo>
                  <a:pt x="813564" y="3837741"/>
                  <a:pt x="812259" y="3845116"/>
                  <a:pt x="811926" y="3852597"/>
                </a:cubicBezTo>
                <a:lnTo>
                  <a:pt x="804794" y="3857940"/>
                </a:lnTo>
                <a:lnTo>
                  <a:pt x="804794" y="3857914"/>
                </a:lnTo>
                <a:lnTo>
                  <a:pt x="804777" y="3857914"/>
                </a:lnTo>
                <a:lnTo>
                  <a:pt x="802985" y="3849119"/>
                </a:lnTo>
                <a:cubicBezTo>
                  <a:pt x="802234" y="3846319"/>
                  <a:pt x="801136" y="3843910"/>
                  <a:pt x="799109" y="3842621"/>
                </a:cubicBezTo>
                <a:cubicBezTo>
                  <a:pt x="799042" y="3849393"/>
                  <a:pt x="800875" y="3853408"/>
                  <a:pt x="802685" y="3857331"/>
                </a:cubicBezTo>
                <a:cubicBezTo>
                  <a:pt x="802863" y="3857716"/>
                  <a:pt x="803211" y="3857821"/>
                  <a:pt x="803603" y="3857849"/>
                </a:cubicBezTo>
                <a:lnTo>
                  <a:pt x="804777" y="3857914"/>
                </a:lnTo>
                <a:lnTo>
                  <a:pt x="804786" y="3857948"/>
                </a:lnTo>
                <a:lnTo>
                  <a:pt x="804794" y="3857940"/>
                </a:lnTo>
                <a:lnTo>
                  <a:pt x="804914" y="3862633"/>
                </a:lnTo>
                <a:cubicBezTo>
                  <a:pt x="804957" y="3864303"/>
                  <a:pt x="805003" y="3866116"/>
                  <a:pt x="805053" y="3868229"/>
                </a:cubicBezTo>
                <a:cubicBezTo>
                  <a:pt x="805861" y="3865933"/>
                  <a:pt x="806268" y="3864772"/>
                  <a:pt x="806763" y="3863359"/>
                </a:cubicBezTo>
                <a:cubicBezTo>
                  <a:pt x="808627" y="3863893"/>
                  <a:pt x="809513" y="3866104"/>
                  <a:pt x="809245" y="3869382"/>
                </a:cubicBezTo>
                <a:cubicBezTo>
                  <a:pt x="808898" y="3873587"/>
                  <a:pt x="809801" y="3876376"/>
                  <a:pt x="810830" y="3879354"/>
                </a:cubicBezTo>
                <a:cubicBezTo>
                  <a:pt x="811486" y="3881244"/>
                  <a:pt x="811969" y="3883528"/>
                  <a:pt x="812175" y="3885848"/>
                </a:cubicBezTo>
                <a:cubicBezTo>
                  <a:pt x="812635" y="3891036"/>
                  <a:pt x="812915" y="3896345"/>
                  <a:pt x="813191" y="3901644"/>
                </a:cubicBezTo>
                <a:cubicBezTo>
                  <a:pt x="813334" y="3904445"/>
                  <a:pt x="813307" y="3907314"/>
                  <a:pt x="813370" y="3910924"/>
                </a:cubicBezTo>
                <a:cubicBezTo>
                  <a:pt x="811761" y="3910014"/>
                  <a:pt x="810741" y="3909432"/>
                  <a:pt x="809165" y="3908548"/>
                </a:cubicBezTo>
                <a:cubicBezTo>
                  <a:pt x="810013" y="3915455"/>
                  <a:pt x="809998" y="3922026"/>
                  <a:pt x="813229" y="3925272"/>
                </a:cubicBezTo>
                <a:lnTo>
                  <a:pt x="813236" y="3925229"/>
                </a:lnTo>
                <a:cubicBezTo>
                  <a:pt x="812956" y="3930432"/>
                  <a:pt x="815174" y="3927263"/>
                  <a:pt x="816338" y="3927687"/>
                </a:cubicBezTo>
                <a:cubicBezTo>
                  <a:pt x="817284" y="3935759"/>
                  <a:pt x="820687" y="3939621"/>
                  <a:pt x="824118" y="3944010"/>
                </a:cubicBezTo>
                <a:cubicBezTo>
                  <a:pt x="823776" y="3945907"/>
                  <a:pt x="823392" y="3948065"/>
                  <a:pt x="822984" y="3950358"/>
                </a:cubicBezTo>
                <a:cubicBezTo>
                  <a:pt x="824413" y="3953228"/>
                  <a:pt x="828111" y="3951899"/>
                  <a:pt x="827347" y="3959758"/>
                </a:cubicBezTo>
                <a:cubicBezTo>
                  <a:pt x="826273" y="3957908"/>
                  <a:pt x="825566" y="3956676"/>
                  <a:pt x="824215" y="3954348"/>
                </a:cubicBezTo>
                <a:cubicBezTo>
                  <a:pt x="824443" y="3958672"/>
                  <a:pt x="824577" y="3961539"/>
                  <a:pt x="824754" y="3964377"/>
                </a:cubicBezTo>
                <a:cubicBezTo>
                  <a:pt x="824948" y="3967423"/>
                  <a:pt x="825178" y="3970430"/>
                  <a:pt x="825406" y="3973568"/>
                </a:cubicBezTo>
                <a:cubicBezTo>
                  <a:pt x="822925" y="3972802"/>
                  <a:pt x="822232" y="3970591"/>
                  <a:pt x="820344" y="3957702"/>
                </a:cubicBezTo>
                <a:cubicBezTo>
                  <a:pt x="818885" y="3957212"/>
                  <a:pt x="818140" y="3958760"/>
                  <a:pt x="818453" y="3961135"/>
                </a:cubicBezTo>
                <a:cubicBezTo>
                  <a:pt x="819248" y="3967090"/>
                  <a:pt x="820491" y="3972746"/>
                  <a:pt x="821112" y="3978812"/>
                </a:cubicBezTo>
                <a:cubicBezTo>
                  <a:pt x="821634" y="3983964"/>
                  <a:pt x="822589" y="3989401"/>
                  <a:pt x="820036" y="3994492"/>
                </a:cubicBezTo>
                <a:lnTo>
                  <a:pt x="826544" y="4013777"/>
                </a:lnTo>
                <a:lnTo>
                  <a:pt x="826528" y="4013793"/>
                </a:lnTo>
                <a:lnTo>
                  <a:pt x="826485" y="4014267"/>
                </a:lnTo>
                <a:lnTo>
                  <a:pt x="826546" y="4013784"/>
                </a:lnTo>
                <a:lnTo>
                  <a:pt x="826544" y="4013777"/>
                </a:lnTo>
                <a:lnTo>
                  <a:pt x="828662" y="4011377"/>
                </a:lnTo>
                <a:cubicBezTo>
                  <a:pt x="829005" y="4011232"/>
                  <a:pt x="829341" y="4011261"/>
                  <a:pt x="829663" y="4011540"/>
                </a:cubicBezTo>
                <a:lnTo>
                  <a:pt x="830588" y="4013172"/>
                </a:lnTo>
                <a:lnTo>
                  <a:pt x="829091" y="4017419"/>
                </a:lnTo>
                <a:cubicBezTo>
                  <a:pt x="828944" y="4018963"/>
                  <a:pt x="829115" y="4020656"/>
                  <a:pt x="829497" y="4022591"/>
                </a:cubicBezTo>
                <a:cubicBezTo>
                  <a:pt x="830986" y="4020418"/>
                  <a:pt x="832245" y="4018578"/>
                  <a:pt x="834356" y="4015496"/>
                </a:cubicBezTo>
                <a:cubicBezTo>
                  <a:pt x="833985" y="4018990"/>
                  <a:pt x="833809" y="4020702"/>
                  <a:pt x="833641" y="4022293"/>
                </a:cubicBezTo>
                <a:cubicBezTo>
                  <a:pt x="835253" y="4027621"/>
                  <a:pt x="836917" y="4033084"/>
                  <a:pt x="838665" y="4038853"/>
                </a:cubicBezTo>
                <a:cubicBezTo>
                  <a:pt x="839888" y="4038074"/>
                  <a:pt x="840983" y="4037359"/>
                  <a:pt x="842077" y="4036667"/>
                </a:cubicBezTo>
                <a:cubicBezTo>
                  <a:pt x="837788" y="4043444"/>
                  <a:pt x="840516" y="4051779"/>
                  <a:pt x="838488" y="4059964"/>
                </a:cubicBezTo>
                <a:cubicBezTo>
                  <a:pt x="837594" y="4057200"/>
                  <a:pt x="837013" y="4055393"/>
                  <a:pt x="836421" y="4053585"/>
                </a:cubicBezTo>
                <a:cubicBezTo>
                  <a:pt x="836187" y="4053712"/>
                  <a:pt x="835955" y="4053839"/>
                  <a:pt x="835728" y="4053976"/>
                </a:cubicBezTo>
                <a:cubicBezTo>
                  <a:pt x="835768" y="4058007"/>
                  <a:pt x="835815" y="4062028"/>
                  <a:pt x="835854" y="4066112"/>
                </a:cubicBezTo>
                <a:lnTo>
                  <a:pt x="833930" y="4075573"/>
                </a:lnTo>
                <a:lnTo>
                  <a:pt x="833926" y="4075549"/>
                </a:lnTo>
                <a:lnTo>
                  <a:pt x="833925" y="4075603"/>
                </a:lnTo>
                <a:lnTo>
                  <a:pt x="833930" y="4075573"/>
                </a:lnTo>
                <a:lnTo>
                  <a:pt x="834979" y="4081082"/>
                </a:lnTo>
                <a:lnTo>
                  <a:pt x="834958" y="4081139"/>
                </a:lnTo>
                <a:lnTo>
                  <a:pt x="834990" y="4081136"/>
                </a:lnTo>
                <a:lnTo>
                  <a:pt x="835624" y="4083638"/>
                </a:lnTo>
                <a:cubicBezTo>
                  <a:pt x="836199" y="4085297"/>
                  <a:pt x="836787" y="4084397"/>
                  <a:pt x="839140" y="4080801"/>
                </a:cubicBezTo>
                <a:lnTo>
                  <a:pt x="834990" y="4081136"/>
                </a:lnTo>
                <a:lnTo>
                  <a:pt x="834989" y="4081131"/>
                </a:lnTo>
                <a:lnTo>
                  <a:pt x="834979" y="4081082"/>
                </a:lnTo>
                <a:lnTo>
                  <a:pt x="836002" y="4078169"/>
                </a:lnTo>
                <a:cubicBezTo>
                  <a:pt x="836043" y="4077709"/>
                  <a:pt x="835999" y="4077269"/>
                  <a:pt x="835850" y="4076855"/>
                </a:cubicBezTo>
                <a:lnTo>
                  <a:pt x="835078" y="4075725"/>
                </a:lnTo>
                <a:lnTo>
                  <a:pt x="838779" y="4073186"/>
                </a:lnTo>
                <a:cubicBezTo>
                  <a:pt x="838972" y="4070835"/>
                  <a:pt x="839171" y="4068475"/>
                  <a:pt x="839429" y="4065369"/>
                </a:cubicBezTo>
                <a:cubicBezTo>
                  <a:pt x="841472" y="4068862"/>
                  <a:pt x="841106" y="4076232"/>
                  <a:pt x="845452" y="4074858"/>
                </a:cubicBezTo>
                <a:cubicBezTo>
                  <a:pt x="842092" y="4077856"/>
                  <a:pt x="842492" y="4081731"/>
                  <a:pt x="843039" y="4085677"/>
                </a:cubicBezTo>
                <a:cubicBezTo>
                  <a:pt x="844089" y="4093259"/>
                  <a:pt x="844933" y="4101036"/>
                  <a:pt x="846265" y="4108368"/>
                </a:cubicBezTo>
                <a:cubicBezTo>
                  <a:pt x="846975" y="4112288"/>
                  <a:pt x="847725" y="4115919"/>
                  <a:pt x="847904" y="4120314"/>
                </a:cubicBezTo>
                <a:cubicBezTo>
                  <a:pt x="848014" y="4123036"/>
                  <a:pt x="849584" y="4125116"/>
                  <a:pt x="850497" y="4127481"/>
                </a:cubicBezTo>
                <a:cubicBezTo>
                  <a:pt x="847637" y="4132440"/>
                  <a:pt x="851369" y="4136545"/>
                  <a:pt x="849820" y="4141498"/>
                </a:cubicBezTo>
                <a:cubicBezTo>
                  <a:pt x="849654" y="4142024"/>
                  <a:pt x="850725" y="4143612"/>
                  <a:pt x="851595" y="4145527"/>
                </a:cubicBezTo>
                <a:cubicBezTo>
                  <a:pt x="852769" y="4137813"/>
                  <a:pt x="850854" y="4133050"/>
                  <a:pt x="850509" y="4127483"/>
                </a:cubicBezTo>
                <a:cubicBezTo>
                  <a:pt x="851291" y="4125861"/>
                  <a:pt x="852062" y="4124240"/>
                  <a:pt x="852844" y="4122620"/>
                </a:cubicBezTo>
                <a:cubicBezTo>
                  <a:pt x="853101" y="4122810"/>
                  <a:pt x="853347" y="4123001"/>
                  <a:pt x="853602" y="4123194"/>
                </a:cubicBezTo>
                <a:cubicBezTo>
                  <a:pt x="853600" y="4126296"/>
                  <a:pt x="853427" y="4129485"/>
                  <a:pt x="853639" y="4132469"/>
                </a:cubicBezTo>
                <a:cubicBezTo>
                  <a:pt x="853858" y="4135584"/>
                  <a:pt x="854155" y="4138850"/>
                  <a:pt x="854906" y="4141469"/>
                </a:cubicBezTo>
                <a:cubicBezTo>
                  <a:pt x="857600" y="4150954"/>
                  <a:pt x="857814" y="4162164"/>
                  <a:pt x="858769" y="4172805"/>
                </a:cubicBezTo>
                <a:cubicBezTo>
                  <a:pt x="859344" y="4179171"/>
                  <a:pt x="859133" y="4186045"/>
                  <a:pt x="859112" y="4192736"/>
                </a:cubicBezTo>
                <a:cubicBezTo>
                  <a:pt x="859095" y="4196987"/>
                  <a:pt x="857236" y="4198785"/>
                  <a:pt x="855474" y="4199696"/>
                </a:cubicBezTo>
                <a:cubicBezTo>
                  <a:pt x="854467" y="4205873"/>
                  <a:pt x="859626" y="4211881"/>
                  <a:pt x="853524" y="4217607"/>
                </a:cubicBezTo>
                <a:cubicBezTo>
                  <a:pt x="852797" y="4213217"/>
                  <a:pt x="852092" y="4209253"/>
                  <a:pt x="851482" y="4205224"/>
                </a:cubicBezTo>
                <a:cubicBezTo>
                  <a:pt x="850650" y="4199767"/>
                  <a:pt x="850682" y="4199737"/>
                  <a:pt x="847063" y="4200279"/>
                </a:cubicBezTo>
                <a:cubicBezTo>
                  <a:pt x="846861" y="4201812"/>
                  <a:pt x="846643" y="4203442"/>
                  <a:pt x="846357" y="4205629"/>
                </a:cubicBezTo>
                <a:cubicBezTo>
                  <a:pt x="847659" y="4205710"/>
                  <a:pt x="848737" y="4205766"/>
                  <a:pt x="849814" y="4205821"/>
                </a:cubicBezTo>
                <a:cubicBezTo>
                  <a:pt x="849830" y="4206202"/>
                  <a:pt x="849847" y="4206586"/>
                  <a:pt x="849859" y="4206958"/>
                </a:cubicBezTo>
                <a:cubicBezTo>
                  <a:pt x="848796" y="4207839"/>
                  <a:pt x="847741" y="4208723"/>
                  <a:pt x="846195" y="4210008"/>
                </a:cubicBezTo>
                <a:cubicBezTo>
                  <a:pt x="846778" y="4212610"/>
                  <a:pt x="847292" y="4214885"/>
                  <a:pt x="847828" y="4217253"/>
                </a:cubicBezTo>
                <a:cubicBezTo>
                  <a:pt x="844885" y="4222843"/>
                  <a:pt x="846434" y="4228034"/>
                  <a:pt x="847279" y="4232959"/>
                </a:cubicBezTo>
                <a:cubicBezTo>
                  <a:pt x="847532" y="4234414"/>
                  <a:pt x="847979" y="4235301"/>
                  <a:pt x="847694" y="4237238"/>
                </a:cubicBezTo>
                <a:cubicBezTo>
                  <a:pt x="846860" y="4242989"/>
                  <a:pt x="847379" y="4248162"/>
                  <a:pt x="848438" y="4253145"/>
                </a:cubicBezTo>
                <a:cubicBezTo>
                  <a:pt x="848877" y="4255196"/>
                  <a:pt x="848915" y="4257639"/>
                  <a:pt x="849152" y="4260123"/>
                </a:cubicBezTo>
                <a:cubicBezTo>
                  <a:pt x="849533" y="4260025"/>
                  <a:pt x="850152" y="4259865"/>
                  <a:pt x="851200" y="4259591"/>
                </a:cubicBezTo>
                <a:cubicBezTo>
                  <a:pt x="851224" y="4262869"/>
                  <a:pt x="851241" y="4266136"/>
                  <a:pt x="851261" y="4269380"/>
                </a:cubicBezTo>
                <a:cubicBezTo>
                  <a:pt x="851519" y="4269323"/>
                  <a:pt x="851776" y="4269265"/>
                  <a:pt x="852028" y="4269217"/>
                </a:cubicBezTo>
                <a:cubicBezTo>
                  <a:pt x="852408" y="4263351"/>
                  <a:pt x="852801" y="4257486"/>
                  <a:pt x="853165" y="4251857"/>
                </a:cubicBezTo>
                <a:cubicBezTo>
                  <a:pt x="855125" y="4250072"/>
                  <a:pt x="856905" y="4248444"/>
                  <a:pt x="858897" y="4246632"/>
                </a:cubicBezTo>
                <a:cubicBezTo>
                  <a:pt x="859280" y="4248568"/>
                  <a:pt x="859744" y="4250883"/>
                  <a:pt x="860195" y="4253198"/>
                </a:cubicBezTo>
                <a:cubicBezTo>
                  <a:pt x="860511" y="4253036"/>
                  <a:pt x="860823" y="4252865"/>
                  <a:pt x="861138" y="4252706"/>
                </a:cubicBezTo>
                <a:cubicBezTo>
                  <a:pt x="861118" y="4248383"/>
                  <a:pt x="861094" y="4244059"/>
                  <a:pt x="861067" y="4239747"/>
                </a:cubicBezTo>
                <a:cubicBezTo>
                  <a:pt x="861269" y="4239541"/>
                  <a:pt x="861472" y="4239313"/>
                  <a:pt x="861673" y="4239108"/>
                </a:cubicBezTo>
                <a:cubicBezTo>
                  <a:pt x="862167" y="4240176"/>
                  <a:pt x="862676" y="4241200"/>
                  <a:pt x="863136" y="4242317"/>
                </a:cubicBezTo>
                <a:cubicBezTo>
                  <a:pt x="863581" y="4243401"/>
                  <a:pt x="863943" y="4245652"/>
                  <a:pt x="864378" y="4245547"/>
                </a:cubicBezTo>
                <a:cubicBezTo>
                  <a:pt x="868788" y="4244506"/>
                  <a:pt x="867113" y="4249805"/>
                  <a:pt x="866571" y="4254117"/>
                </a:cubicBezTo>
                <a:lnTo>
                  <a:pt x="866774" y="4257696"/>
                </a:lnTo>
                <a:lnTo>
                  <a:pt x="866782" y="4257635"/>
                </a:lnTo>
                <a:lnTo>
                  <a:pt x="866774" y="4257697"/>
                </a:lnTo>
                <a:lnTo>
                  <a:pt x="866515" y="4259846"/>
                </a:lnTo>
                <a:cubicBezTo>
                  <a:pt x="866515" y="4259846"/>
                  <a:pt x="866516" y="4259792"/>
                  <a:pt x="866516" y="4259792"/>
                </a:cubicBezTo>
                <a:cubicBezTo>
                  <a:pt x="866129" y="4261915"/>
                  <a:pt x="865747" y="4264048"/>
                  <a:pt x="865375" y="4266096"/>
                </a:cubicBezTo>
                <a:cubicBezTo>
                  <a:pt x="862248" y="4266540"/>
                  <a:pt x="862612" y="4262184"/>
                  <a:pt x="862089" y="4259123"/>
                </a:cubicBezTo>
                <a:cubicBezTo>
                  <a:pt x="860405" y="4258858"/>
                  <a:pt x="858741" y="4258597"/>
                  <a:pt x="856655" y="4258263"/>
                </a:cubicBezTo>
                <a:cubicBezTo>
                  <a:pt x="856531" y="4260850"/>
                  <a:pt x="856411" y="4263189"/>
                  <a:pt x="856267" y="4266122"/>
                </a:cubicBezTo>
                <a:cubicBezTo>
                  <a:pt x="857306" y="4265117"/>
                  <a:pt x="858019" y="4264412"/>
                  <a:pt x="859293" y="4263173"/>
                </a:cubicBezTo>
                <a:cubicBezTo>
                  <a:pt x="859510" y="4268486"/>
                  <a:pt x="860107" y="4273418"/>
                  <a:pt x="859809" y="4278456"/>
                </a:cubicBezTo>
                <a:cubicBezTo>
                  <a:pt x="859377" y="4285600"/>
                  <a:pt x="859814" y="4290840"/>
                  <a:pt x="864129" y="4290822"/>
                </a:cubicBezTo>
                <a:cubicBezTo>
                  <a:pt x="864065" y="4291925"/>
                  <a:pt x="864138" y="4292563"/>
                  <a:pt x="863990" y="4292885"/>
                </a:cubicBezTo>
                <a:cubicBezTo>
                  <a:pt x="862884" y="4295242"/>
                  <a:pt x="860919" y="4297601"/>
                  <a:pt x="860769" y="4299836"/>
                </a:cubicBezTo>
                <a:cubicBezTo>
                  <a:pt x="860328" y="4306393"/>
                  <a:pt x="860602" y="4312899"/>
                  <a:pt x="861217" y="4319257"/>
                </a:cubicBezTo>
                <a:cubicBezTo>
                  <a:pt x="861750" y="4317347"/>
                  <a:pt x="862283" y="4315417"/>
                  <a:pt x="862963" y="4312989"/>
                </a:cubicBezTo>
                <a:cubicBezTo>
                  <a:pt x="864808" y="4315535"/>
                  <a:pt x="863945" y="4319007"/>
                  <a:pt x="863447" y="4321487"/>
                </a:cubicBezTo>
                <a:cubicBezTo>
                  <a:pt x="862977" y="4323839"/>
                  <a:pt x="861571" y="4325803"/>
                  <a:pt x="860577" y="4327945"/>
                </a:cubicBezTo>
                <a:cubicBezTo>
                  <a:pt x="860811" y="4328364"/>
                  <a:pt x="861047" y="4328781"/>
                  <a:pt x="861278" y="4329221"/>
                </a:cubicBezTo>
                <a:cubicBezTo>
                  <a:pt x="861759" y="4328307"/>
                  <a:pt x="862240" y="4327392"/>
                  <a:pt x="862949" y="4326055"/>
                </a:cubicBezTo>
                <a:cubicBezTo>
                  <a:pt x="863475" y="4326898"/>
                  <a:pt x="864037" y="4327809"/>
                  <a:pt x="864809" y="4329039"/>
                </a:cubicBezTo>
                <a:cubicBezTo>
                  <a:pt x="865186" y="4324348"/>
                  <a:pt x="865511" y="4320206"/>
                  <a:pt x="865902" y="4315352"/>
                </a:cubicBezTo>
                <a:cubicBezTo>
                  <a:pt x="869147" y="4321003"/>
                  <a:pt x="867910" y="4333522"/>
                  <a:pt x="863468" y="4343885"/>
                </a:cubicBezTo>
                <a:cubicBezTo>
                  <a:pt x="867555" y="4348465"/>
                  <a:pt x="865331" y="4356760"/>
                  <a:pt x="864646" y="4363638"/>
                </a:cubicBezTo>
                <a:cubicBezTo>
                  <a:pt x="864081" y="4369330"/>
                  <a:pt x="864033" y="4374515"/>
                  <a:pt x="865050" y="4380343"/>
                </a:cubicBezTo>
                <a:cubicBezTo>
                  <a:pt x="865696" y="4378619"/>
                  <a:pt x="866287" y="4376835"/>
                  <a:pt x="866991" y="4375205"/>
                </a:cubicBezTo>
                <a:cubicBezTo>
                  <a:pt x="867775" y="4373388"/>
                  <a:pt x="868662" y="4371703"/>
                  <a:pt x="869505" y="4369957"/>
                </a:cubicBezTo>
                <a:cubicBezTo>
                  <a:pt x="870221" y="4371355"/>
                  <a:pt x="871041" y="4372600"/>
                  <a:pt x="871615" y="4374187"/>
                </a:cubicBezTo>
                <a:cubicBezTo>
                  <a:pt x="872159" y="4375695"/>
                  <a:pt x="872442" y="4377567"/>
                  <a:pt x="872964" y="4379847"/>
                </a:cubicBezTo>
                <a:cubicBezTo>
                  <a:pt x="870509" y="4381573"/>
                  <a:pt x="870659" y="4384930"/>
                  <a:pt x="870384" y="4388448"/>
                </a:cubicBezTo>
                <a:cubicBezTo>
                  <a:pt x="869629" y="4398189"/>
                  <a:pt x="868609" y="4407945"/>
                  <a:pt x="867651" y="4418230"/>
                </a:cubicBezTo>
                <a:cubicBezTo>
                  <a:pt x="868885" y="4418695"/>
                  <a:pt x="870459" y="4419263"/>
                  <a:pt x="872933" y="4420181"/>
                </a:cubicBezTo>
                <a:cubicBezTo>
                  <a:pt x="870643" y="4421722"/>
                  <a:pt x="869286" y="4422624"/>
                  <a:pt x="867629" y="4423735"/>
                </a:cubicBezTo>
                <a:cubicBezTo>
                  <a:pt x="868331" y="4433398"/>
                  <a:pt x="869300" y="4442605"/>
                  <a:pt x="869546" y="4452088"/>
                </a:cubicBezTo>
                <a:cubicBezTo>
                  <a:pt x="869656" y="4456389"/>
                  <a:pt x="868309" y="4461243"/>
                  <a:pt x="867695" y="4465853"/>
                </a:cubicBezTo>
                <a:cubicBezTo>
                  <a:pt x="867229" y="4469405"/>
                  <a:pt x="866891" y="4472979"/>
                  <a:pt x="866380" y="4477514"/>
                </a:cubicBezTo>
                <a:cubicBezTo>
                  <a:pt x="870252" y="4473964"/>
                  <a:pt x="868638" y="4468125"/>
                  <a:pt x="870180" y="4464175"/>
                </a:cubicBezTo>
                <a:cubicBezTo>
                  <a:pt x="872058" y="4464688"/>
                  <a:pt x="871940" y="4467234"/>
                  <a:pt x="871822" y="4469775"/>
                </a:cubicBezTo>
                <a:cubicBezTo>
                  <a:pt x="870957" y="4488157"/>
                  <a:pt x="870070" y="4506536"/>
                  <a:pt x="869231" y="4524898"/>
                </a:cubicBezTo>
                <a:cubicBezTo>
                  <a:pt x="869150" y="4526607"/>
                  <a:pt x="869338" y="4528283"/>
                  <a:pt x="869402" y="4529976"/>
                </a:cubicBezTo>
                <a:lnTo>
                  <a:pt x="869148" y="4532087"/>
                </a:lnTo>
                <a:lnTo>
                  <a:pt x="869405" y="4529956"/>
                </a:lnTo>
                <a:cubicBezTo>
                  <a:pt x="871940" y="4515472"/>
                  <a:pt x="872938" y="4501001"/>
                  <a:pt x="873507" y="4486451"/>
                </a:cubicBezTo>
                <a:cubicBezTo>
                  <a:pt x="873721" y="4481077"/>
                  <a:pt x="873732" y="4475714"/>
                  <a:pt x="874950" y="4470060"/>
                </a:cubicBezTo>
                <a:cubicBezTo>
                  <a:pt x="875732" y="4466438"/>
                  <a:pt x="875208" y="4462158"/>
                  <a:pt x="875169" y="4458214"/>
                </a:cubicBezTo>
                <a:cubicBezTo>
                  <a:pt x="875121" y="4453539"/>
                  <a:pt x="874785" y="4448931"/>
                  <a:pt x="874889" y="4444233"/>
                </a:cubicBezTo>
                <a:cubicBezTo>
                  <a:pt x="875082" y="4435046"/>
                  <a:pt x="875404" y="4425812"/>
                  <a:pt x="875878" y="4416571"/>
                </a:cubicBezTo>
                <a:cubicBezTo>
                  <a:pt x="876031" y="4413585"/>
                  <a:pt x="876828" y="4410508"/>
                  <a:pt x="877811" y="4407516"/>
                </a:cubicBezTo>
                <a:cubicBezTo>
                  <a:pt x="878304" y="4412512"/>
                  <a:pt x="879848" y="4416526"/>
                  <a:pt x="878661" y="4422313"/>
                </a:cubicBezTo>
                <a:cubicBezTo>
                  <a:pt x="878236" y="4424376"/>
                  <a:pt x="878198" y="4426361"/>
                  <a:pt x="878528" y="4428074"/>
                </a:cubicBezTo>
                <a:lnTo>
                  <a:pt x="880596" y="4432192"/>
                </a:lnTo>
                <a:lnTo>
                  <a:pt x="878559" y="4434744"/>
                </a:lnTo>
                <a:cubicBezTo>
                  <a:pt x="878214" y="4435941"/>
                  <a:pt x="878138" y="4437450"/>
                  <a:pt x="878132" y="4439175"/>
                </a:cubicBezTo>
                <a:cubicBezTo>
                  <a:pt x="878080" y="4454262"/>
                  <a:pt x="878114" y="4469349"/>
                  <a:pt x="877708" y="4484528"/>
                </a:cubicBezTo>
                <a:cubicBezTo>
                  <a:pt x="877480" y="4493218"/>
                  <a:pt x="876471" y="4502072"/>
                  <a:pt x="875749" y="4511676"/>
                </a:cubicBezTo>
                <a:cubicBezTo>
                  <a:pt x="876733" y="4511036"/>
                  <a:pt x="877396" y="4510598"/>
                  <a:pt x="878610" y="4509799"/>
                </a:cubicBezTo>
                <a:cubicBezTo>
                  <a:pt x="878797" y="4515706"/>
                  <a:pt x="878976" y="4521515"/>
                  <a:pt x="879184" y="4528221"/>
                </a:cubicBezTo>
                <a:cubicBezTo>
                  <a:pt x="878862" y="4528903"/>
                  <a:pt x="878019" y="4530669"/>
                  <a:pt x="877253" y="4532280"/>
                </a:cubicBezTo>
                <a:lnTo>
                  <a:pt x="879736" y="4548469"/>
                </a:lnTo>
                <a:lnTo>
                  <a:pt x="879728" y="4548510"/>
                </a:lnTo>
                <a:cubicBezTo>
                  <a:pt x="879635" y="4549230"/>
                  <a:pt x="879555" y="4549949"/>
                  <a:pt x="879461" y="4550668"/>
                </a:cubicBezTo>
                <a:cubicBezTo>
                  <a:pt x="879382" y="4551388"/>
                  <a:pt x="879295" y="4552098"/>
                  <a:pt x="879216" y="4552816"/>
                </a:cubicBezTo>
                <a:lnTo>
                  <a:pt x="879216" y="4552867"/>
                </a:lnTo>
                <a:lnTo>
                  <a:pt x="878073" y="4562734"/>
                </a:lnTo>
                <a:cubicBezTo>
                  <a:pt x="878459" y="4562700"/>
                  <a:pt x="878854" y="4562657"/>
                  <a:pt x="879238" y="4562624"/>
                </a:cubicBezTo>
                <a:lnTo>
                  <a:pt x="879216" y="4552867"/>
                </a:lnTo>
                <a:lnTo>
                  <a:pt x="879219" y="4552828"/>
                </a:lnTo>
                <a:cubicBezTo>
                  <a:pt x="879311" y="4552110"/>
                  <a:pt x="879398" y="4551401"/>
                  <a:pt x="879488" y="4550681"/>
                </a:cubicBezTo>
                <a:cubicBezTo>
                  <a:pt x="879570" y="4549962"/>
                  <a:pt x="879663" y="4549244"/>
                  <a:pt x="879743" y="4548523"/>
                </a:cubicBezTo>
                <a:lnTo>
                  <a:pt x="879736" y="4548469"/>
                </a:lnTo>
                <a:lnTo>
                  <a:pt x="880263" y="4545563"/>
                </a:lnTo>
                <a:cubicBezTo>
                  <a:pt x="880437" y="4544579"/>
                  <a:pt x="880578" y="4543606"/>
                  <a:pt x="880590" y="4542666"/>
                </a:cubicBezTo>
                <a:cubicBezTo>
                  <a:pt x="880653" y="4538200"/>
                  <a:pt x="880797" y="4533972"/>
                  <a:pt x="882490" y="4529766"/>
                </a:cubicBezTo>
                <a:cubicBezTo>
                  <a:pt x="882714" y="4529209"/>
                  <a:pt x="882734" y="4528400"/>
                  <a:pt x="882701" y="4527525"/>
                </a:cubicBezTo>
                <a:lnTo>
                  <a:pt x="882587" y="4524895"/>
                </a:lnTo>
                <a:lnTo>
                  <a:pt x="884325" y="4517073"/>
                </a:lnTo>
                <a:cubicBezTo>
                  <a:pt x="884483" y="4514515"/>
                  <a:pt x="884191" y="4512012"/>
                  <a:pt x="883369" y="4509558"/>
                </a:cubicBezTo>
                <a:cubicBezTo>
                  <a:pt x="882388" y="4506617"/>
                  <a:pt x="882718" y="4503075"/>
                  <a:pt x="884142" y="4500515"/>
                </a:cubicBezTo>
                <a:cubicBezTo>
                  <a:pt x="885461" y="4498147"/>
                  <a:pt x="885338" y="4496165"/>
                  <a:pt x="885438" y="4493630"/>
                </a:cubicBezTo>
                <a:cubicBezTo>
                  <a:pt x="885620" y="4488938"/>
                  <a:pt x="886106" y="4484193"/>
                  <a:pt x="886463" y="4479477"/>
                </a:cubicBezTo>
                <a:cubicBezTo>
                  <a:pt x="886768" y="4479404"/>
                  <a:pt x="887069" y="4479317"/>
                  <a:pt x="887381" y="4479233"/>
                </a:cubicBezTo>
                <a:cubicBezTo>
                  <a:pt x="887528" y="4483939"/>
                  <a:pt x="887599" y="4488670"/>
                  <a:pt x="887867" y="4493304"/>
                </a:cubicBezTo>
                <a:cubicBezTo>
                  <a:pt x="887934" y="4494464"/>
                  <a:pt x="888605" y="4495344"/>
                  <a:pt x="888996" y="4496346"/>
                </a:cubicBezTo>
                <a:cubicBezTo>
                  <a:pt x="889548" y="4495276"/>
                  <a:pt x="890497" y="4494206"/>
                  <a:pt x="890590" y="4493151"/>
                </a:cubicBezTo>
                <a:cubicBezTo>
                  <a:pt x="891224" y="4485605"/>
                  <a:pt x="891780" y="4478048"/>
                  <a:pt x="892160" y="4470519"/>
                </a:cubicBezTo>
                <a:cubicBezTo>
                  <a:pt x="892452" y="4464815"/>
                  <a:pt x="892651" y="4459179"/>
                  <a:pt x="894911" y="4453435"/>
                </a:cubicBezTo>
                <a:cubicBezTo>
                  <a:pt x="895108" y="4454828"/>
                  <a:pt x="895584" y="4456242"/>
                  <a:pt x="895456" y="4457633"/>
                </a:cubicBezTo>
                <a:cubicBezTo>
                  <a:pt x="894894" y="4463532"/>
                  <a:pt x="894461" y="4469121"/>
                  <a:pt x="897086" y="4473006"/>
                </a:cubicBezTo>
                <a:cubicBezTo>
                  <a:pt x="897386" y="4473451"/>
                  <a:pt x="897539" y="4474216"/>
                  <a:pt x="897653" y="4475062"/>
                </a:cubicBezTo>
                <a:lnTo>
                  <a:pt x="897978" y="4477569"/>
                </a:lnTo>
                <a:lnTo>
                  <a:pt x="897968" y="4477630"/>
                </a:lnTo>
                <a:lnTo>
                  <a:pt x="897865" y="4478545"/>
                </a:lnTo>
                <a:lnTo>
                  <a:pt x="897704" y="4479768"/>
                </a:lnTo>
                <a:lnTo>
                  <a:pt x="897683" y="4480188"/>
                </a:lnTo>
                <a:cubicBezTo>
                  <a:pt x="897683" y="4480188"/>
                  <a:pt x="897728" y="4479770"/>
                  <a:pt x="897728" y="4479770"/>
                </a:cubicBezTo>
                <a:lnTo>
                  <a:pt x="897865" y="4478545"/>
                </a:lnTo>
                <a:lnTo>
                  <a:pt x="897985" y="4477622"/>
                </a:lnTo>
                <a:lnTo>
                  <a:pt x="897978" y="4477569"/>
                </a:lnTo>
                <a:lnTo>
                  <a:pt x="899047" y="4471761"/>
                </a:lnTo>
                <a:cubicBezTo>
                  <a:pt x="899403" y="4469804"/>
                  <a:pt x="899714" y="4467849"/>
                  <a:pt x="899870" y="4465896"/>
                </a:cubicBezTo>
                <a:cubicBezTo>
                  <a:pt x="900450" y="4458658"/>
                  <a:pt x="900663" y="4451425"/>
                  <a:pt x="901065" y="4443351"/>
                </a:cubicBezTo>
                <a:cubicBezTo>
                  <a:pt x="903201" y="4444689"/>
                  <a:pt x="903402" y="4447050"/>
                  <a:pt x="903261" y="4449930"/>
                </a:cubicBezTo>
                <a:cubicBezTo>
                  <a:pt x="902504" y="4465569"/>
                  <a:pt x="901557" y="4481221"/>
                  <a:pt x="899608" y="4496900"/>
                </a:cubicBezTo>
                <a:cubicBezTo>
                  <a:pt x="899274" y="4499583"/>
                  <a:pt x="898256" y="4502169"/>
                  <a:pt x="897557" y="4504800"/>
                </a:cubicBezTo>
                <a:cubicBezTo>
                  <a:pt x="897118" y="4504893"/>
                  <a:pt x="896316" y="4504935"/>
                  <a:pt x="896301" y="4505094"/>
                </a:cubicBezTo>
                <a:cubicBezTo>
                  <a:pt x="895836" y="4508537"/>
                  <a:pt x="895468" y="4511978"/>
                  <a:pt x="894869" y="4517188"/>
                </a:cubicBezTo>
                <a:cubicBezTo>
                  <a:pt x="897462" y="4514128"/>
                  <a:pt x="899241" y="4512042"/>
                  <a:pt x="901681" y="4509169"/>
                </a:cubicBezTo>
                <a:cubicBezTo>
                  <a:pt x="901620" y="4512481"/>
                  <a:pt x="901566" y="4515195"/>
                  <a:pt x="901503" y="4518474"/>
                </a:cubicBezTo>
                <a:cubicBezTo>
                  <a:pt x="902246" y="4518950"/>
                  <a:pt x="903151" y="4519520"/>
                  <a:pt x="903939" y="4520000"/>
                </a:cubicBezTo>
                <a:cubicBezTo>
                  <a:pt x="904048" y="4532264"/>
                  <a:pt x="903683" y="4544269"/>
                  <a:pt x="902195" y="4556443"/>
                </a:cubicBezTo>
                <a:cubicBezTo>
                  <a:pt x="902195" y="4556443"/>
                  <a:pt x="902185" y="4556475"/>
                  <a:pt x="902185" y="4556475"/>
                </a:cubicBezTo>
                <a:cubicBezTo>
                  <a:pt x="902312" y="4559036"/>
                  <a:pt x="902637" y="4561586"/>
                  <a:pt x="902508" y="4564183"/>
                </a:cubicBezTo>
                <a:cubicBezTo>
                  <a:pt x="902362" y="4567051"/>
                  <a:pt x="901696" y="4569990"/>
                  <a:pt x="901462" y="4572881"/>
                </a:cubicBezTo>
                <a:cubicBezTo>
                  <a:pt x="901421" y="4573409"/>
                  <a:pt x="901528" y="4573935"/>
                  <a:pt x="901675" y="4574459"/>
                </a:cubicBezTo>
                <a:lnTo>
                  <a:pt x="902127" y="4575997"/>
                </a:lnTo>
                <a:lnTo>
                  <a:pt x="902112" y="4576022"/>
                </a:lnTo>
                <a:cubicBezTo>
                  <a:pt x="902026" y="4576731"/>
                  <a:pt x="901937" y="4577460"/>
                  <a:pt x="901852" y="4578168"/>
                </a:cubicBezTo>
                <a:cubicBezTo>
                  <a:pt x="901767" y="4578877"/>
                  <a:pt x="901681" y="4579607"/>
                  <a:pt x="901595" y="4580317"/>
                </a:cubicBezTo>
                <a:cubicBezTo>
                  <a:pt x="901509" y="4581023"/>
                  <a:pt x="901427" y="4581744"/>
                  <a:pt x="901343" y="4582453"/>
                </a:cubicBezTo>
                <a:lnTo>
                  <a:pt x="901309" y="4582874"/>
                </a:lnTo>
                <a:cubicBezTo>
                  <a:pt x="901309" y="4582874"/>
                  <a:pt x="901354" y="4582456"/>
                  <a:pt x="901354" y="4582456"/>
                </a:cubicBezTo>
                <a:cubicBezTo>
                  <a:pt x="901439" y="4581745"/>
                  <a:pt x="901531" y="4581027"/>
                  <a:pt x="901616" y="4580320"/>
                </a:cubicBezTo>
                <a:cubicBezTo>
                  <a:pt x="901702" y="4579611"/>
                  <a:pt x="901789" y="4578880"/>
                  <a:pt x="901875" y="4578171"/>
                </a:cubicBezTo>
                <a:cubicBezTo>
                  <a:pt x="901961" y="4577463"/>
                  <a:pt x="902047" y="4576732"/>
                  <a:pt x="902133" y="4576024"/>
                </a:cubicBezTo>
                <a:lnTo>
                  <a:pt x="902127" y="4575997"/>
                </a:lnTo>
                <a:lnTo>
                  <a:pt x="903132" y="4574435"/>
                </a:lnTo>
                <a:cubicBezTo>
                  <a:pt x="903446" y="4574290"/>
                  <a:pt x="903695" y="4574648"/>
                  <a:pt x="903752" y="4575856"/>
                </a:cubicBezTo>
                <a:cubicBezTo>
                  <a:pt x="903904" y="4578996"/>
                  <a:pt x="903590" y="4582358"/>
                  <a:pt x="903484" y="4585609"/>
                </a:cubicBezTo>
                <a:cubicBezTo>
                  <a:pt x="903399" y="4588354"/>
                  <a:pt x="903315" y="4591097"/>
                  <a:pt x="903244" y="4593309"/>
                </a:cubicBezTo>
                <a:cubicBezTo>
                  <a:pt x="906346" y="4598389"/>
                  <a:pt x="906796" y="4586720"/>
                  <a:pt x="909796" y="4589242"/>
                </a:cubicBezTo>
                <a:cubicBezTo>
                  <a:pt x="908975" y="4591697"/>
                  <a:pt x="908201" y="4594016"/>
                  <a:pt x="907297" y="4596734"/>
                </a:cubicBezTo>
                <a:cubicBezTo>
                  <a:pt x="908207" y="4600784"/>
                  <a:pt x="909550" y="4604951"/>
                  <a:pt x="908079" y="4610815"/>
                </a:cubicBezTo>
                <a:cubicBezTo>
                  <a:pt x="907412" y="4610904"/>
                  <a:pt x="906664" y="4611005"/>
                  <a:pt x="905697" y="4611146"/>
                </a:cubicBezTo>
                <a:cubicBezTo>
                  <a:pt x="904736" y="4619081"/>
                  <a:pt x="903784" y="4627039"/>
                  <a:pt x="902818" y="4635014"/>
                </a:cubicBezTo>
                <a:cubicBezTo>
                  <a:pt x="902515" y="4637529"/>
                  <a:pt x="901999" y="4640071"/>
                  <a:pt x="901900" y="4642551"/>
                </a:cubicBezTo>
                <a:cubicBezTo>
                  <a:pt x="901647" y="4648835"/>
                  <a:pt x="900471" y="4654960"/>
                  <a:pt x="901722" y="4661435"/>
                </a:cubicBezTo>
                <a:cubicBezTo>
                  <a:pt x="902689" y="4666449"/>
                  <a:pt x="901470" y="4673822"/>
                  <a:pt x="900663" y="4680065"/>
                </a:cubicBezTo>
                <a:cubicBezTo>
                  <a:pt x="899852" y="4686297"/>
                  <a:pt x="898320" y="4692426"/>
                  <a:pt x="897149" y="4698617"/>
                </a:cubicBezTo>
                <a:cubicBezTo>
                  <a:pt x="896740" y="4700770"/>
                  <a:pt x="896470" y="4702971"/>
                  <a:pt x="895900" y="4706673"/>
                </a:cubicBezTo>
                <a:cubicBezTo>
                  <a:pt x="897444" y="4704419"/>
                  <a:pt x="898279" y="4703195"/>
                  <a:pt x="899096" y="4702003"/>
                </a:cubicBezTo>
                <a:cubicBezTo>
                  <a:pt x="899451" y="4702705"/>
                  <a:pt x="899787" y="4703049"/>
                  <a:pt x="899750" y="4703348"/>
                </a:cubicBezTo>
                <a:cubicBezTo>
                  <a:pt x="899159" y="4708548"/>
                  <a:pt x="898657" y="4713782"/>
                  <a:pt x="897852" y="4718937"/>
                </a:cubicBezTo>
                <a:cubicBezTo>
                  <a:pt x="896822" y="4725557"/>
                  <a:pt x="893812" y="4729247"/>
                  <a:pt x="890894" y="4732729"/>
                </a:cubicBezTo>
                <a:cubicBezTo>
                  <a:pt x="888808" y="4735228"/>
                  <a:pt x="888633" y="4731182"/>
                  <a:pt x="888274" y="4730467"/>
                </a:cubicBezTo>
                <a:cubicBezTo>
                  <a:pt x="884441" y="4731887"/>
                  <a:pt x="881124" y="4733106"/>
                  <a:pt x="877798" y="4734333"/>
                </a:cubicBezTo>
                <a:cubicBezTo>
                  <a:pt x="877750" y="4734633"/>
                  <a:pt x="877710" y="4734922"/>
                  <a:pt x="877663" y="4735222"/>
                </a:cubicBezTo>
                <a:cubicBezTo>
                  <a:pt x="879084" y="4735979"/>
                  <a:pt x="880501" y="4736757"/>
                  <a:pt x="881922" y="4737515"/>
                </a:cubicBezTo>
                <a:cubicBezTo>
                  <a:pt x="881805" y="4738253"/>
                  <a:pt x="881689" y="4738990"/>
                  <a:pt x="881570" y="4739728"/>
                </a:cubicBezTo>
                <a:cubicBezTo>
                  <a:pt x="879285" y="4739559"/>
                  <a:pt x="876883" y="4739988"/>
                  <a:pt x="874769" y="4739045"/>
                </a:cubicBezTo>
                <a:cubicBezTo>
                  <a:pt x="872792" y="4738159"/>
                  <a:pt x="871407" y="4738853"/>
                  <a:pt x="870075" y="4742109"/>
                </a:cubicBezTo>
                <a:cubicBezTo>
                  <a:pt x="868323" y="4746386"/>
                  <a:pt x="866467" y="4750565"/>
                  <a:pt x="864858" y="4754987"/>
                </a:cubicBezTo>
                <a:cubicBezTo>
                  <a:pt x="864276" y="4756598"/>
                  <a:pt x="864260" y="4758816"/>
                  <a:pt x="863975" y="4760862"/>
                </a:cubicBezTo>
                <a:cubicBezTo>
                  <a:pt x="863154" y="4761425"/>
                  <a:pt x="862199" y="4762078"/>
                  <a:pt x="860193" y="4763466"/>
                </a:cubicBezTo>
                <a:cubicBezTo>
                  <a:pt x="862091" y="4765049"/>
                  <a:pt x="863144" y="4765916"/>
                  <a:pt x="864248" y="4766835"/>
                </a:cubicBezTo>
                <a:cubicBezTo>
                  <a:pt x="864539" y="4769686"/>
                  <a:pt x="864085" y="4771943"/>
                  <a:pt x="862210" y="4772114"/>
                </a:cubicBezTo>
                <a:cubicBezTo>
                  <a:pt x="860607" y="4772260"/>
                  <a:pt x="859431" y="4773217"/>
                  <a:pt x="858163" y="4775655"/>
                </a:cubicBezTo>
                <a:cubicBezTo>
                  <a:pt x="857309" y="4777289"/>
                  <a:pt x="855769" y="4777714"/>
                  <a:pt x="854228" y="4778925"/>
                </a:cubicBezTo>
                <a:cubicBezTo>
                  <a:pt x="852493" y="4784182"/>
                  <a:pt x="856142" y="4782446"/>
                  <a:pt x="856830" y="4784731"/>
                </a:cubicBezTo>
                <a:cubicBezTo>
                  <a:pt x="853404" y="4790552"/>
                  <a:pt x="850129" y="4791230"/>
                  <a:pt x="846768" y="4785958"/>
                </a:cubicBezTo>
                <a:cubicBezTo>
                  <a:pt x="844880" y="4782982"/>
                  <a:pt x="842827" y="4781697"/>
                  <a:pt x="840309" y="4780861"/>
                </a:cubicBezTo>
                <a:cubicBezTo>
                  <a:pt x="836823" y="4779719"/>
                  <a:pt x="834314" y="4781899"/>
                  <a:pt x="831876" y="4787567"/>
                </a:cubicBezTo>
                <a:cubicBezTo>
                  <a:pt x="832605" y="4788236"/>
                  <a:pt x="833232" y="4788806"/>
                  <a:pt x="834059" y="4789563"/>
                </a:cubicBezTo>
                <a:cubicBezTo>
                  <a:pt x="833523" y="4790048"/>
                  <a:pt x="833171" y="4790596"/>
                  <a:pt x="832846" y="4790647"/>
                </a:cubicBezTo>
                <a:cubicBezTo>
                  <a:pt x="829090" y="4791141"/>
                  <a:pt x="825353" y="4791287"/>
                  <a:pt x="821586" y="4792118"/>
                </a:cubicBezTo>
                <a:cubicBezTo>
                  <a:pt x="820184" y="4792429"/>
                  <a:pt x="818581" y="4793817"/>
                  <a:pt x="817366" y="4795520"/>
                </a:cubicBezTo>
                <a:cubicBezTo>
                  <a:pt x="814070" y="4800103"/>
                  <a:pt x="810774" y="4801094"/>
                  <a:pt x="807211" y="4800370"/>
                </a:cubicBezTo>
                <a:cubicBezTo>
                  <a:pt x="804366" y="4799779"/>
                  <a:pt x="801616" y="4800114"/>
                  <a:pt x="798636" y="4804079"/>
                </a:cubicBezTo>
                <a:cubicBezTo>
                  <a:pt x="795180" y="4808664"/>
                  <a:pt x="791311" y="4809625"/>
                  <a:pt x="787825" y="4806221"/>
                </a:cubicBezTo>
                <a:cubicBezTo>
                  <a:pt x="786774" y="4805189"/>
                  <a:pt x="785611" y="4804482"/>
                  <a:pt x="784053" y="4803284"/>
                </a:cubicBezTo>
                <a:cubicBezTo>
                  <a:pt x="783277" y="4807747"/>
                  <a:pt x="782687" y="4811142"/>
                  <a:pt x="782071" y="4814696"/>
                </a:cubicBezTo>
                <a:cubicBezTo>
                  <a:pt x="779907" y="4815750"/>
                  <a:pt x="777683" y="4816839"/>
                  <a:pt x="775400" y="4817944"/>
                </a:cubicBezTo>
                <a:cubicBezTo>
                  <a:pt x="775146" y="4820331"/>
                  <a:pt x="774961" y="4822159"/>
                  <a:pt x="774797" y="4823708"/>
                </a:cubicBezTo>
                <a:cubicBezTo>
                  <a:pt x="770855" y="4822527"/>
                  <a:pt x="767196" y="4820988"/>
                  <a:pt x="763414" y="4820423"/>
                </a:cubicBezTo>
                <a:cubicBezTo>
                  <a:pt x="759547" y="4819838"/>
                  <a:pt x="755563" y="4820209"/>
                  <a:pt x="750960" y="4820150"/>
                </a:cubicBezTo>
                <a:cubicBezTo>
                  <a:pt x="752276" y="4823606"/>
                  <a:pt x="753179" y="4825971"/>
                  <a:pt x="754338" y="4829005"/>
                </a:cubicBezTo>
                <a:cubicBezTo>
                  <a:pt x="752423" y="4830510"/>
                  <a:pt x="750779" y="4831796"/>
                  <a:pt x="749141" y="4833091"/>
                </a:cubicBezTo>
                <a:cubicBezTo>
                  <a:pt x="750998" y="4836945"/>
                  <a:pt x="752856" y="4840799"/>
                  <a:pt x="755283" y="4845803"/>
                </a:cubicBezTo>
                <a:cubicBezTo>
                  <a:pt x="749666" y="4846078"/>
                  <a:pt x="745253" y="4844061"/>
                  <a:pt x="740864" y="4841873"/>
                </a:cubicBezTo>
                <a:cubicBezTo>
                  <a:pt x="737147" y="4849108"/>
                  <a:pt x="734049" y="4841133"/>
                  <a:pt x="730212" y="4844152"/>
                </a:cubicBezTo>
                <a:cubicBezTo>
                  <a:pt x="729995" y="4845762"/>
                  <a:pt x="729703" y="4847904"/>
                  <a:pt x="729399" y="4850155"/>
                </a:cubicBezTo>
                <a:cubicBezTo>
                  <a:pt x="721211" y="4856715"/>
                  <a:pt x="714067" y="4850530"/>
                  <a:pt x="706527" y="4850938"/>
                </a:cubicBezTo>
                <a:cubicBezTo>
                  <a:pt x="705061" y="4853310"/>
                  <a:pt x="703686" y="4855549"/>
                  <a:pt x="702316" y="4857780"/>
                </a:cubicBezTo>
                <a:cubicBezTo>
                  <a:pt x="701983" y="4858320"/>
                  <a:pt x="701541" y="4859477"/>
                  <a:pt x="701386" y="4859384"/>
                </a:cubicBezTo>
                <a:cubicBezTo>
                  <a:pt x="698617" y="4857800"/>
                  <a:pt x="695911" y="4863364"/>
                  <a:pt x="692987" y="4861775"/>
                </a:cubicBezTo>
                <a:cubicBezTo>
                  <a:pt x="689968" y="4860130"/>
                  <a:pt x="686623" y="4859920"/>
                  <a:pt x="683316" y="4859049"/>
                </a:cubicBezTo>
                <a:cubicBezTo>
                  <a:pt x="682816" y="4860506"/>
                  <a:pt x="682093" y="4862624"/>
                  <a:pt x="681153" y="4865359"/>
                </a:cubicBezTo>
                <a:cubicBezTo>
                  <a:pt x="681442" y="4866674"/>
                  <a:pt x="681852" y="4868569"/>
                  <a:pt x="682318" y="4870723"/>
                </a:cubicBezTo>
                <a:cubicBezTo>
                  <a:pt x="681765" y="4870998"/>
                  <a:pt x="681317" y="4871492"/>
                  <a:pt x="681047" y="4871320"/>
                </a:cubicBezTo>
                <a:cubicBezTo>
                  <a:pt x="679241" y="4870171"/>
                  <a:pt x="677406" y="4869064"/>
                  <a:pt x="675686" y="4867609"/>
                </a:cubicBezTo>
                <a:cubicBezTo>
                  <a:pt x="672518" y="4864925"/>
                  <a:pt x="669074" y="4865302"/>
                  <a:pt x="665568" y="4867838"/>
                </a:cubicBezTo>
                <a:cubicBezTo>
                  <a:pt x="662320" y="4870195"/>
                  <a:pt x="659432" y="4870709"/>
                  <a:pt x="656765" y="4867560"/>
                </a:cubicBezTo>
                <a:cubicBezTo>
                  <a:pt x="654982" y="4865456"/>
                  <a:pt x="653039" y="4865868"/>
                  <a:pt x="650680" y="4867315"/>
                </a:cubicBezTo>
                <a:cubicBezTo>
                  <a:pt x="646258" y="4870020"/>
                  <a:pt x="641861" y="4872160"/>
                  <a:pt x="637711" y="4867583"/>
                </a:cubicBezTo>
                <a:cubicBezTo>
                  <a:pt x="635525" y="4865162"/>
                  <a:pt x="632207" y="4865814"/>
                  <a:pt x="629298" y="4865053"/>
                </a:cubicBezTo>
                <a:cubicBezTo>
                  <a:pt x="628344" y="4869050"/>
                  <a:pt x="627511" y="4872515"/>
                  <a:pt x="626657" y="4876097"/>
                </a:cubicBezTo>
                <a:cubicBezTo>
                  <a:pt x="623888" y="4874176"/>
                  <a:pt x="621013" y="4872853"/>
                  <a:pt x="618589" y="4870287"/>
                </a:cubicBezTo>
                <a:cubicBezTo>
                  <a:pt x="616485" y="4868048"/>
                  <a:pt x="614641" y="4867310"/>
                  <a:pt x="611970" y="4869121"/>
                </a:cubicBezTo>
                <a:cubicBezTo>
                  <a:pt x="610094" y="4870392"/>
                  <a:pt x="609065" y="4867098"/>
                  <a:pt x="609386" y="4862345"/>
                </a:cubicBezTo>
                <a:cubicBezTo>
                  <a:pt x="609534" y="4860110"/>
                  <a:pt x="609746" y="4857871"/>
                  <a:pt x="609814" y="4855648"/>
                </a:cubicBezTo>
                <a:cubicBezTo>
                  <a:pt x="609835" y="4855052"/>
                  <a:pt x="609427" y="4854549"/>
                  <a:pt x="609210" y="4853980"/>
                </a:cubicBezTo>
                <a:cubicBezTo>
                  <a:pt x="607805" y="4856653"/>
                  <a:pt x="606238" y="4858251"/>
                  <a:pt x="605856" y="4862669"/>
                </a:cubicBezTo>
                <a:cubicBezTo>
                  <a:pt x="605521" y="4866485"/>
                  <a:pt x="605502" y="4868691"/>
                  <a:pt x="607042" y="4870725"/>
                </a:cubicBezTo>
                <a:cubicBezTo>
                  <a:pt x="608269" y="4872331"/>
                  <a:pt x="608554" y="4875138"/>
                  <a:pt x="607286" y="4877945"/>
                </a:cubicBezTo>
                <a:cubicBezTo>
                  <a:pt x="606316" y="4880089"/>
                  <a:pt x="604148" y="4879748"/>
                  <a:pt x="603153" y="4876938"/>
                </a:cubicBezTo>
                <a:cubicBezTo>
                  <a:pt x="602023" y="4873755"/>
                  <a:pt x="601265" y="4870046"/>
                  <a:pt x="600382" y="4866716"/>
                </a:cubicBezTo>
                <a:cubicBezTo>
                  <a:pt x="600034" y="4868712"/>
                  <a:pt x="599637" y="4871028"/>
                  <a:pt x="599280" y="4873088"/>
                </a:cubicBezTo>
                <a:cubicBezTo>
                  <a:pt x="597904" y="4872195"/>
                  <a:pt x="596835" y="4870747"/>
                  <a:pt x="595674" y="4870867"/>
                </a:cubicBezTo>
                <a:cubicBezTo>
                  <a:pt x="592562" y="4871216"/>
                  <a:pt x="589783" y="4871188"/>
                  <a:pt x="589191" y="4864246"/>
                </a:cubicBezTo>
                <a:cubicBezTo>
                  <a:pt x="589438" y="4870399"/>
                  <a:pt x="589697" y="4876555"/>
                  <a:pt x="589942" y="4882709"/>
                </a:cubicBezTo>
                <a:cubicBezTo>
                  <a:pt x="589665" y="4882884"/>
                  <a:pt x="589394" y="4883050"/>
                  <a:pt x="589112" y="4883213"/>
                </a:cubicBezTo>
                <a:cubicBezTo>
                  <a:pt x="587596" y="4878028"/>
                  <a:pt x="586088" y="4872831"/>
                  <a:pt x="584622" y="4867803"/>
                </a:cubicBezTo>
                <a:lnTo>
                  <a:pt x="583554" y="4869141"/>
                </a:lnTo>
                <a:lnTo>
                  <a:pt x="583352" y="4869593"/>
                </a:lnTo>
                <a:lnTo>
                  <a:pt x="583068" y="4869746"/>
                </a:lnTo>
                <a:lnTo>
                  <a:pt x="581407" y="4871829"/>
                </a:lnTo>
                <a:lnTo>
                  <a:pt x="581001" y="4869176"/>
                </a:lnTo>
                <a:lnTo>
                  <a:pt x="580619" y="4868322"/>
                </a:lnTo>
                <a:lnTo>
                  <a:pt x="580542" y="4866160"/>
                </a:lnTo>
                <a:lnTo>
                  <a:pt x="580432" y="4865437"/>
                </a:lnTo>
                <a:lnTo>
                  <a:pt x="580446" y="4865387"/>
                </a:lnTo>
                <a:lnTo>
                  <a:pt x="580499" y="4864954"/>
                </a:lnTo>
                <a:lnTo>
                  <a:pt x="580493" y="4864808"/>
                </a:lnTo>
                <a:lnTo>
                  <a:pt x="580423" y="4865386"/>
                </a:lnTo>
                <a:lnTo>
                  <a:pt x="580432" y="4865437"/>
                </a:lnTo>
                <a:lnTo>
                  <a:pt x="577584" y="4874862"/>
                </a:lnTo>
                <a:lnTo>
                  <a:pt x="577479" y="4874309"/>
                </a:lnTo>
                <a:lnTo>
                  <a:pt x="577338" y="4876665"/>
                </a:lnTo>
                <a:cubicBezTo>
                  <a:pt x="574810" y="4878768"/>
                  <a:pt x="573162" y="4881928"/>
                  <a:pt x="572781" y="4886773"/>
                </a:cubicBezTo>
                <a:cubicBezTo>
                  <a:pt x="572712" y="4887703"/>
                  <a:pt x="571643" y="4889099"/>
                  <a:pt x="571011" y="4889179"/>
                </a:cubicBezTo>
                <a:cubicBezTo>
                  <a:pt x="570398" y="4889264"/>
                  <a:pt x="569549" y="4888151"/>
                  <a:pt x="569163" y="4887167"/>
                </a:cubicBezTo>
                <a:cubicBezTo>
                  <a:pt x="568479" y="4885421"/>
                  <a:pt x="568067" y="4883370"/>
                  <a:pt x="567533" y="4881429"/>
                </a:cubicBezTo>
                <a:cubicBezTo>
                  <a:pt x="567152" y="4881791"/>
                  <a:pt x="566874" y="4881940"/>
                  <a:pt x="566871" y="4882072"/>
                </a:cubicBezTo>
                <a:cubicBezTo>
                  <a:pt x="566886" y="4887929"/>
                  <a:pt x="566004" y="4889349"/>
                  <a:pt x="562709" y="4887604"/>
                </a:cubicBezTo>
                <a:cubicBezTo>
                  <a:pt x="560901" y="4886646"/>
                  <a:pt x="560179" y="4888914"/>
                  <a:pt x="558789" y="4890216"/>
                </a:cubicBezTo>
                <a:cubicBezTo>
                  <a:pt x="558584" y="4888134"/>
                  <a:pt x="558417" y="4886412"/>
                  <a:pt x="558248" y="4884689"/>
                </a:cubicBezTo>
                <a:cubicBezTo>
                  <a:pt x="558030" y="4884674"/>
                  <a:pt x="557816" y="4884657"/>
                  <a:pt x="557598" y="4884642"/>
                </a:cubicBezTo>
                <a:cubicBezTo>
                  <a:pt x="557024" y="4886894"/>
                  <a:pt x="556307" y="4889086"/>
                  <a:pt x="555913" y="4891409"/>
                </a:cubicBezTo>
                <a:cubicBezTo>
                  <a:pt x="555546" y="4893586"/>
                  <a:pt x="555910" y="4896186"/>
                  <a:pt x="554070" y="4897356"/>
                </a:cubicBezTo>
                <a:cubicBezTo>
                  <a:pt x="553613" y="4895757"/>
                  <a:pt x="553156" y="4894177"/>
                  <a:pt x="552698" y="4892577"/>
                </a:cubicBezTo>
                <a:cubicBezTo>
                  <a:pt x="550229" y="4894232"/>
                  <a:pt x="549410" y="4897757"/>
                  <a:pt x="548341" y="4900848"/>
                </a:cubicBezTo>
                <a:cubicBezTo>
                  <a:pt x="546407" y="4900665"/>
                  <a:pt x="547107" y="4897732"/>
                  <a:pt x="546369" y="4896123"/>
                </a:cubicBezTo>
                <a:cubicBezTo>
                  <a:pt x="543775" y="4898494"/>
                  <a:pt x="544166" y="4903726"/>
                  <a:pt x="542268" y="4908093"/>
                </a:cubicBezTo>
                <a:cubicBezTo>
                  <a:pt x="541431" y="4904765"/>
                  <a:pt x="540827" y="4902369"/>
                  <a:pt x="540255" y="4900118"/>
                </a:cubicBezTo>
                <a:cubicBezTo>
                  <a:pt x="538997" y="4900655"/>
                  <a:pt x="537103" y="4900725"/>
                  <a:pt x="536902" y="4901676"/>
                </a:cubicBezTo>
                <a:cubicBezTo>
                  <a:pt x="536292" y="4904587"/>
                  <a:pt x="534509" y="4903925"/>
                  <a:pt x="533521" y="4905623"/>
                </a:cubicBezTo>
                <a:cubicBezTo>
                  <a:pt x="532999" y="4906527"/>
                  <a:pt x="531239" y="4905030"/>
                  <a:pt x="530790" y="4908242"/>
                </a:cubicBezTo>
                <a:cubicBezTo>
                  <a:pt x="530028" y="4907034"/>
                  <a:pt x="529515" y="4906229"/>
                  <a:pt x="528887" y="4905235"/>
                </a:cubicBezTo>
                <a:cubicBezTo>
                  <a:pt x="528384" y="4905738"/>
                  <a:pt x="527837" y="4906279"/>
                  <a:pt x="527296" y="4906809"/>
                </a:cubicBezTo>
                <a:cubicBezTo>
                  <a:pt x="527444" y="4907255"/>
                  <a:pt x="527483" y="4907623"/>
                  <a:pt x="527610" y="4907726"/>
                </a:cubicBezTo>
                <a:cubicBezTo>
                  <a:pt x="529401" y="4909195"/>
                  <a:pt x="529649" y="4910439"/>
                  <a:pt x="528612" y="4912929"/>
                </a:cubicBezTo>
                <a:cubicBezTo>
                  <a:pt x="527921" y="4914588"/>
                  <a:pt x="527237" y="4916263"/>
                  <a:pt x="526426" y="4918230"/>
                </a:cubicBezTo>
                <a:cubicBezTo>
                  <a:pt x="526100" y="4917769"/>
                  <a:pt x="525723" y="4917413"/>
                  <a:pt x="525495" y="4916881"/>
                </a:cubicBezTo>
                <a:cubicBezTo>
                  <a:pt x="523957" y="4913244"/>
                  <a:pt x="522661" y="4912769"/>
                  <a:pt x="520098" y="4914561"/>
                </a:cubicBezTo>
                <a:cubicBezTo>
                  <a:pt x="519491" y="4914982"/>
                  <a:pt x="518672" y="4914504"/>
                  <a:pt x="517692" y="4914419"/>
                </a:cubicBezTo>
                <a:cubicBezTo>
                  <a:pt x="517261" y="4916431"/>
                  <a:pt x="516734" y="4918899"/>
                  <a:pt x="516121" y="4921754"/>
                </a:cubicBezTo>
                <a:cubicBezTo>
                  <a:pt x="515184" y="4921330"/>
                  <a:pt x="514422" y="4920989"/>
                  <a:pt x="513568" y="4920602"/>
                </a:cubicBezTo>
                <a:cubicBezTo>
                  <a:pt x="512014" y="4923552"/>
                  <a:pt x="511743" y="4927203"/>
                  <a:pt x="511769" y="4931447"/>
                </a:cubicBezTo>
                <a:cubicBezTo>
                  <a:pt x="510038" y="4930134"/>
                  <a:pt x="508981" y="4930980"/>
                  <a:pt x="507847" y="4933240"/>
                </a:cubicBezTo>
                <a:cubicBezTo>
                  <a:pt x="506811" y="4935297"/>
                  <a:pt x="505256" y="4936797"/>
                  <a:pt x="503790" y="4938079"/>
                </a:cubicBezTo>
                <a:cubicBezTo>
                  <a:pt x="502817" y="4938934"/>
                  <a:pt x="502049" y="4937718"/>
                  <a:pt x="501581" y="4936177"/>
                </a:cubicBezTo>
                <a:cubicBezTo>
                  <a:pt x="501059" y="4934452"/>
                  <a:pt x="500466" y="4932800"/>
                  <a:pt x="499905" y="4931111"/>
                </a:cubicBezTo>
                <a:cubicBezTo>
                  <a:pt x="499702" y="4931167"/>
                  <a:pt x="499499" y="4931233"/>
                  <a:pt x="499297" y="4931288"/>
                </a:cubicBezTo>
                <a:cubicBezTo>
                  <a:pt x="498991" y="4932971"/>
                  <a:pt x="498685" y="4934652"/>
                  <a:pt x="498212" y="4937267"/>
                </a:cubicBezTo>
                <a:cubicBezTo>
                  <a:pt x="496972" y="4933607"/>
                  <a:pt x="495925" y="4930515"/>
                  <a:pt x="494624" y="4926679"/>
                </a:cubicBezTo>
                <a:cubicBezTo>
                  <a:pt x="492406" y="4931706"/>
                  <a:pt x="491729" y="4936845"/>
                  <a:pt x="491707" y="4942361"/>
                </a:cubicBezTo>
                <a:cubicBezTo>
                  <a:pt x="489658" y="4941008"/>
                  <a:pt x="488765" y="4935816"/>
                  <a:pt x="489888" y="4932202"/>
                </a:cubicBezTo>
                <a:cubicBezTo>
                  <a:pt x="488708" y="4930883"/>
                  <a:pt x="487968" y="4932402"/>
                  <a:pt x="487217" y="4933528"/>
                </a:cubicBezTo>
                <a:cubicBezTo>
                  <a:pt x="486196" y="4935045"/>
                  <a:pt x="485171" y="4935847"/>
                  <a:pt x="483878" y="4934591"/>
                </a:cubicBezTo>
                <a:cubicBezTo>
                  <a:pt x="483550" y="4934272"/>
                  <a:pt x="482841" y="4934097"/>
                  <a:pt x="482653" y="4934422"/>
                </a:cubicBezTo>
                <a:cubicBezTo>
                  <a:pt x="481454" y="4936415"/>
                  <a:pt x="480578" y="4934639"/>
                  <a:pt x="479662" y="4934088"/>
                </a:cubicBezTo>
                <a:cubicBezTo>
                  <a:pt x="478749" y="4935317"/>
                  <a:pt x="477966" y="4936968"/>
                  <a:pt x="476988" y="4937494"/>
                </a:cubicBezTo>
                <a:cubicBezTo>
                  <a:pt x="476222" y="4937908"/>
                  <a:pt x="475212" y="4936926"/>
                  <a:pt x="474107" y="4936475"/>
                </a:cubicBezTo>
                <a:cubicBezTo>
                  <a:pt x="473808" y="4937136"/>
                  <a:pt x="473423" y="4938273"/>
                  <a:pt x="472891" y="4939149"/>
                </a:cubicBezTo>
                <a:cubicBezTo>
                  <a:pt x="471519" y="4941406"/>
                  <a:pt x="469661" y="4941403"/>
                  <a:pt x="468385" y="4939184"/>
                </a:cubicBezTo>
                <a:cubicBezTo>
                  <a:pt x="467565" y="4937761"/>
                  <a:pt x="466833" y="4936198"/>
                  <a:pt x="465995" y="4934565"/>
                </a:cubicBezTo>
                <a:cubicBezTo>
                  <a:pt x="465173" y="4935207"/>
                  <a:pt x="464516" y="4935821"/>
                  <a:pt x="463820" y="4936245"/>
                </a:cubicBezTo>
                <a:cubicBezTo>
                  <a:pt x="463211" y="4936612"/>
                  <a:pt x="462561" y="4936771"/>
                  <a:pt x="461857" y="4937057"/>
                </a:cubicBezTo>
                <a:cubicBezTo>
                  <a:pt x="461940" y="4938451"/>
                  <a:pt x="462020" y="4939761"/>
                  <a:pt x="462105" y="4941163"/>
                </a:cubicBezTo>
                <a:cubicBezTo>
                  <a:pt x="461742" y="4941341"/>
                  <a:pt x="461435" y="4941675"/>
                  <a:pt x="461233" y="4941564"/>
                </a:cubicBezTo>
                <a:cubicBezTo>
                  <a:pt x="460337" y="4941060"/>
                  <a:pt x="459715" y="4940210"/>
                  <a:pt x="459284" y="4939122"/>
                </a:cubicBezTo>
                <a:lnTo>
                  <a:pt x="458481" y="4935274"/>
                </a:lnTo>
                <a:lnTo>
                  <a:pt x="458486" y="4935265"/>
                </a:lnTo>
                <a:lnTo>
                  <a:pt x="458494" y="4935243"/>
                </a:lnTo>
                <a:lnTo>
                  <a:pt x="459268" y="4934473"/>
                </a:lnTo>
                <a:cubicBezTo>
                  <a:pt x="459172" y="4934315"/>
                  <a:pt x="459083" y="4934157"/>
                  <a:pt x="458986" y="4933989"/>
                </a:cubicBezTo>
                <a:lnTo>
                  <a:pt x="458494" y="4935243"/>
                </a:lnTo>
                <a:lnTo>
                  <a:pt x="458478" y="4935257"/>
                </a:lnTo>
                <a:lnTo>
                  <a:pt x="458481" y="4935274"/>
                </a:lnTo>
                <a:lnTo>
                  <a:pt x="455730" y="4942413"/>
                </a:lnTo>
                <a:cubicBezTo>
                  <a:pt x="455911" y="4944378"/>
                  <a:pt x="458452" y="4945645"/>
                  <a:pt x="456403" y="4948474"/>
                </a:cubicBezTo>
                <a:cubicBezTo>
                  <a:pt x="454311" y="4946678"/>
                  <a:pt x="453356" y="4944911"/>
                  <a:pt x="451741" y="4939558"/>
                </a:cubicBezTo>
                <a:cubicBezTo>
                  <a:pt x="450355" y="4940631"/>
                  <a:pt x="448834" y="4941464"/>
                  <a:pt x="447550" y="4942909"/>
                </a:cubicBezTo>
                <a:cubicBezTo>
                  <a:pt x="446025" y="4944628"/>
                  <a:pt x="444483" y="4945400"/>
                  <a:pt x="442721" y="4945185"/>
                </a:cubicBezTo>
                <a:cubicBezTo>
                  <a:pt x="441144" y="4944996"/>
                  <a:pt x="439565" y="4944870"/>
                  <a:pt x="437992" y="4944651"/>
                </a:cubicBezTo>
                <a:cubicBezTo>
                  <a:pt x="436673" y="4944466"/>
                  <a:pt x="436023" y="4945662"/>
                  <a:pt x="435852" y="4947595"/>
                </a:cubicBezTo>
                <a:cubicBezTo>
                  <a:pt x="435691" y="4949394"/>
                  <a:pt x="435689" y="4951223"/>
                  <a:pt x="435600" y="4953370"/>
                </a:cubicBezTo>
                <a:cubicBezTo>
                  <a:pt x="433958" y="4952600"/>
                  <a:pt x="434220" y="4950468"/>
                  <a:pt x="434018" y="4948829"/>
                </a:cubicBezTo>
                <a:cubicBezTo>
                  <a:pt x="433626" y="4945667"/>
                  <a:pt x="433312" y="4942473"/>
                  <a:pt x="432859" y="4939336"/>
                </a:cubicBezTo>
                <a:cubicBezTo>
                  <a:pt x="432752" y="4938600"/>
                  <a:pt x="432221" y="4938062"/>
                  <a:pt x="431443" y="4936602"/>
                </a:cubicBezTo>
                <a:cubicBezTo>
                  <a:pt x="431610" y="4939353"/>
                  <a:pt x="431712" y="4941035"/>
                  <a:pt x="431857" y="4943450"/>
                </a:cubicBezTo>
                <a:cubicBezTo>
                  <a:pt x="429919" y="4941751"/>
                  <a:pt x="428353" y="4940379"/>
                  <a:pt x="426341" y="4938613"/>
                </a:cubicBezTo>
                <a:cubicBezTo>
                  <a:pt x="425887" y="4943172"/>
                  <a:pt x="423807" y="4946904"/>
                  <a:pt x="426943" y="4951144"/>
                </a:cubicBezTo>
                <a:cubicBezTo>
                  <a:pt x="425441" y="4951820"/>
                  <a:pt x="424408" y="4952285"/>
                  <a:pt x="423017" y="4952908"/>
                </a:cubicBezTo>
                <a:cubicBezTo>
                  <a:pt x="423516" y="4950532"/>
                  <a:pt x="423841" y="4948979"/>
                  <a:pt x="424174" y="4947385"/>
                </a:cubicBezTo>
                <a:cubicBezTo>
                  <a:pt x="422421" y="4945123"/>
                  <a:pt x="421251" y="4947976"/>
                  <a:pt x="419644" y="4948516"/>
                </a:cubicBezTo>
                <a:cubicBezTo>
                  <a:pt x="419640" y="4947321"/>
                  <a:pt x="419640" y="4946172"/>
                  <a:pt x="419634" y="4945025"/>
                </a:cubicBezTo>
                <a:cubicBezTo>
                  <a:pt x="419470" y="4944901"/>
                  <a:pt x="419308" y="4944780"/>
                  <a:pt x="419141" y="4944658"/>
                </a:cubicBezTo>
                <a:cubicBezTo>
                  <a:pt x="418417" y="4946163"/>
                  <a:pt x="417834" y="4947993"/>
                  <a:pt x="416931" y="4949070"/>
                </a:cubicBezTo>
                <a:cubicBezTo>
                  <a:pt x="416000" y="4950181"/>
                  <a:pt x="414754" y="4950543"/>
                  <a:pt x="413448" y="4951355"/>
                </a:cubicBezTo>
                <a:cubicBezTo>
                  <a:pt x="412943" y="4954071"/>
                  <a:pt x="412344" y="4957261"/>
                  <a:pt x="411720" y="4960590"/>
                </a:cubicBezTo>
                <a:cubicBezTo>
                  <a:pt x="409889" y="4959338"/>
                  <a:pt x="411389" y="4957313"/>
                  <a:pt x="411044" y="4956263"/>
                </a:cubicBezTo>
                <a:cubicBezTo>
                  <a:pt x="409095" y="4953143"/>
                  <a:pt x="406854" y="4954322"/>
                  <a:pt x="404832" y="4955203"/>
                </a:cubicBezTo>
                <a:cubicBezTo>
                  <a:pt x="403955" y="4955584"/>
                  <a:pt x="403265" y="4957732"/>
                  <a:pt x="402613" y="4959211"/>
                </a:cubicBezTo>
                <a:cubicBezTo>
                  <a:pt x="402185" y="4960176"/>
                  <a:pt x="402130" y="4961754"/>
                  <a:pt x="400679" y="4960893"/>
                </a:cubicBezTo>
                <a:cubicBezTo>
                  <a:pt x="401013" y="4959393"/>
                  <a:pt x="401357" y="4957881"/>
                  <a:pt x="401679" y="4956357"/>
                </a:cubicBezTo>
                <a:cubicBezTo>
                  <a:pt x="402450" y="4952700"/>
                  <a:pt x="402345" y="4951812"/>
                  <a:pt x="400239" y="4950857"/>
                </a:cubicBezTo>
                <a:cubicBezTo>
                  <a:pt x="398366" y="4950009"/>
                  <a:pt x="398441" y="4947863"/>
                  <a:pt x="398417" y="4945268"/>
                </a:cubicBezTo>
                <a:cubicBezTo>
                  <a:pt x="395687" y="4948971"/>
                  <a:pt x="396235" y="4955600"/>
                  <a:pt x="393258" y="4959755"/>
                </a:cubicBezTo>
                <a:cubicBezTo>
                  <a:pt x="393092" y="4958353"/>
                  <a:pt x="392837" y="4957431"/>
                  <a:pt x="392897" y="4956541"/>
                </a:cubicBezTo>
                <a:cubicBezTo>
                  <a:pt x="393498" y="4947603"/>
                  <a:pt x="394140" y="4938665"/>
                  <a:pt x="394799" y="4929733"/>
                </a:cubicBezTo>
                <a:cubicBezTo>
                  <a:pt x="394907" y="4928248"/>
                  <a:pt x="394518" y="4927477"/>
                  <a:pt x="394008" y="4926884"/>
                </a:cubicBezTo>
                <a:lnTo>
                  <a:pt x="392497" y="4925106"/>
                </a:lnTo>
                <a:lnTo>
                  <a:pt x="392499" y="4925075"/>
                </a:lnTo>
                <a:cubicBezTo>
                  <a:pt x="392390" y="4924874"/>
                  <a:pt x="392275" y="4924683"/>
                  <a:pt x="392165" y="4924481"/>
                </a:cubicBezTo>
                <a:cubicBezTo>
                  <a:pt x="392275" y="4924691"/>
                  <a:pt x="392379" y="4924893"/>
                  <a:pt x="392490" y="4925094"/>
                </a:cubicBezTo>
                <a:lnTo>
                  <a:pt x="392497" y="4925106"/>
                </a:lnTo>
                <a:lnTo>
                  <a:pt x="391811" y="4942265"/>
                </a:lnTo>
                <a:cubicBezTo>
                  <a:pt x="391675" y="4946555"/>
                  <a:pt x="391951" y="4950928"/>
                  <a:pt x="390078" y="4955347"/>
                </a:cubicBezTo>
                <a:cubicBezTo>
                  <a:pt x="389294" y="4952438"/>
                  <a:pt x="389478" y="4948919"/>
                  <a:pt x="387366" y="4948052"/>
                </a:cubicBezTo>
                <a:cubicBezTo>
                  <a:pt x="386957" y="4948487"/>
                  <a:pt x="386511" y="4948965"/>
                  <a:pt x="385944" y="4949575"/>
                </a:cubicBezTo>
                <a:cubicBezTo>
                  <a:pt x="385703" y="4948908"/>
                  <a:pt x="385339" y="4948389"/>
                  <a:pt x="385375" y="4947918"/>
                </a:cubicBezTo>
                <a:cubicBezTo>
                  <a:pt x="385536" y="4945761"/>
                  <a:pt x="385780" y="4943613"/>
                  <a:pt x="386058" y="4941486"/>
                </a:cubicBezTo>
                <a:cubicBezTo>
                  <a:pt x="386458" y="4938426"/>
                  <a:pt x="386696" y="4935498"/>
                  <a:pt x="384465" y="4934122"/>
                </a:cubicBezTo>
                <a:cubicBezTo>
                  <a:pt x="384789" y="4932341"/>
                  <a:pt x="385060" y="4930855"/>
                  <a:pt x="385332" y="4929370"/>
                </a:cubicBezTo>
                <a:cubicBezTo>
                  <a:pt x="382870" y="4928310"/>
                  <a:pt x="382822" y="4928377"/>
                  <a:pt x="381296" y="4935852"/>
                </a:cubicBezTo>
                <a:cubicBezTo>
                  <a:pt x="382132" y="4934990"/>
                  <a:pt x="382703" y="4934386"/>
                  <a:pt x="383552" y="4933511"/>
                </a:cubicBezTo>
                <a:cubicBezTo>
                  <a:pt x="383363" y="4934837"/>
                  <a:pt x="383214" y="4935888"/>
                  <a:pt x="383019" y="4937225"/>
                </a:cubicBezTo>
                <a:cubicBezTo>
                  <a:pt x="383533" y="4937567"/>
                  <a:pt x="384071" y="4937923"/>
                  <a:pt x="384548" y="4938246"/>
                </a:cubicBezTo>
                <a:cubicBezTo>
                  <a:pt x="383869" y="4940372"/>
                  <a:pt x="383251" y="4942305"/>
                  <a:pt x="382499" y="4944664"/>
                </a:cubicBezTo>
                <a:cubicBezTo>
                  <a:pt x="382208" y="4943178"/>
                  <a:pt x="381979" y="4942006"/>
                  <a:pt x="381764" y="4940916"/>
                </a:cubicBezTo>
                <a:cubicBezTo>
                  <a:pt x="379191" y="4945334"/>
                  <a:pt x="377508" y="4950247"/>
                  <a:pt x="377854" y="4956621"/>
                </a:cubicBezTo>
                <a:cubicBezTo>
                  <a:pt x="377536" y="4956494"/>
                  <a:pt x="377225" y="4956370"/>
                  <a:pt x="376907" y="4956245"/>
                </a:cubicBezTo>
                <a:cubicBezTo>
                  <a:pt x="376613" y="4951368"/>
                  <a:pt x="376319" y="4946491"/>
                  <a:pt x="376002" y="4941250"/>
                </a:cubicBezTo>
                <a:cubicBezTo>
                  <a:pt x="375256" y="4944475"/>
                  <a:pt x="374555" y="4947482"/>
                  <a:pt x="373649" y="4951394"/>
                </a:cubicBezTo>
                <a:cubicBezTo>
                  <a:pt x="372936" y="4949844"/>
                  <a:pt x="372637" y="4949188"/>
                  <a:pt x="372209" y="4948251"/>
                </a:cubicBezTo>
                <a:cubicBezTo>
                  <a:pt x="370829" y="4950181"/>
                  <a:pt x="369510" y="4950279"/>
                  <a:pt x="368641" y="4946721"/>
                </a:cubicBezTo>
                <a:cubicBezTo>
                  <a:pt x="366877" y="4948750"/>
                  <a:pt x="365393" y="4950468"/>
                  <a:pt x="363548" y="4952591"/>
                </a:cubicBezTo>
                <a:cubicBezTo>
                  <a:pt x="362091" y="4952589"/>
                  <a:pt x="360049" y="4952589"/>
                  <a:pt x="357778" y="4952589"/>
                </a:cubicBezTo>
                <a:cubicBezTo>
                  <a:pt x="357719" y="4951640"/>
                  <a:pt x="357624" y="4950042"/>
                  <a:pt x="357509" y="4948146"/>
                </a:cubicBezTo>
                <a:cubicBezTo>
                  <a:pt x="356242" y="4948524"/>
                  <a:pt x="355119" y="4947794"/>
                  <a:pt x="354326" y="4950419"/>
                </a:cubicBezTo>
                <a:cubicBezTo>
                  <a:pt x="353910" y="4951796"/>
                  <a:pt x="352561" y="4952457"/>
                  <a:pt x="351090" y="4954012"/>
                </a:cubicBezTo>
                <a:cubicBezTo>
                  <a:pt x="351287" y="4952431"/>
                  <a:pt x="351291" y="4951930"/>
                  <a:pt x="351417" y="4951516"/>
                </a:cubicBezTo>
                <a:cubicBezTo>
                  <a:pt x="351573" y="4950989"/>
                  <a:pt x="351833" y="4950543"/>
                  <a:pt x="352136" y="4949869"/>
                </a:cubicBezTo>
                <a:cubicBezTo>
                  <a:pt x="350552" y="4947853"/>
                  <a:pt x="349175" y="4945966"/>
                  <a:pt x="347003" y="4947496"/>
                </a:cubicBezTo>
                <a:cubicBezTo>
                  <a:pt x="346515" y="4947844"/>
                  <a:pt x="345751" y="4947352"/>
                  <a:pt x="345183" y="4946993"/>
                </a:cubicBezTo>
                <a:cubicBezTo>
                  <a:pt x="343299" y="4945800"/>
                  <a:pt x="342631" y="4946502"/>
                  <a:pt x="342611" y="4949877"/>
                </a:cubicBezTo>
                <a:cubicBezTo>
                  <a:pt x="342607" y="4950585"/>
                  <a:pt x="342689" y="4951282"/>
                  <a:pt x="342768" y="4952584"/>
                </a:cubicBezTo>
                <a:cubicBezTo>
                  <a:pt x="341020" y="4951066"/>
                  <a:pt x="340326" y="4948909"/>
                  <a:pt x="340907" y="4946654"/>
                </a:cubicBezTo>
                <a:cubicBezTo>
                  <a:pt x="341683" y="4943621"/>
                  <a:pt x="340859" y="4941937"/>
                  <a:pt x="339866" y="4940046"/>
                </a:cubicBezTo>
                <a:cubicBezTo>
                  <a:pt x="338668" y="4937772"/>
                  <a:pt x="337490" y="4935471"/>
                  <a:pt x="335932" y="4932459"/>
                </a:cubicBezTo>
                <a:cubicBezTo>
                  <a:pt x="336910" y="4937914"/>
                  <a:pt x="334204" y="4938596"/>
                  <a:pt x="332943" y="4941064"/>
                </a:cubicBezTo>
                <a:cubicBezTo>
                  <a:pt x="332732" y="4940999"/>
                  <a:pt x="332522" y="4940944"/>
                  <a:pt x="332311" y="4940881"/>
                </a:cubicBezTo>
                <a:cubicBezTo>
                  <a:pt x="332324" y="4939201"/>
                  <a:pt x="332338" y="4937520"/>
                  <a:pt x="332359" y="4935772"/>
                </a:cubicBezTo>
                <a:cubicBezTo>
                  <a:pt x="330380" y="4933292"/>
                  <a:pt x="329521" y="4936468"/>
                  <a:pt x="328096" y="4938322"/>
                </a:cubicBezTo>
                <a:cubicBezTo>
                  <a:pt x="328127" y="4937025"/>
                  <a:pt x="328281" y="4935681"/>
                  <a:pt x="328138" y="4934450"/>
                </a:cubicBezTo>
                <a:cubicBezTo>
                  <a:pt x="328033" y="4933551"/>
                  <a:pt x="327529" y="4932811"/>
                  <a:pt x="327204" y="4932001"/>
                </a:cubicBezTo>
                <a:cubicBezTo>
                  <a:pt x="326825" y="4932737"/>
                  <a:pt x="326319" y="4933393"/>
                  <a:pt x="326095" y="4934234"/>
                </a:cubicBezTo>
                <a:cubicBezTo>
                  <a:pt x="325880" y="4935029"/>
                  <a:pt x="325956" y="4936028"/>
                  <a:pt x="325869" y="4937528"/>
                </a:cubicBezTo>
                <a:cubicBezTo>
                  <a:pt x="324683" y="4936691"/>
                  <a:pt x="323712" y="4936011"/>
                  <a:pt x="322814" y="4935371"/>
                </a:cubicBezTo>
                <a:cubicBezTo>
                  <a:pt x="323127" y="4932566"/>
                  <a:pt x="323423" y="4929889"/>
                  <a:pt x="323805" y="4926418"/>
                </a:cubicBezTo>
                <a:cubicBezTo>
                  <a:pt x="322381" y="4926965"/>
                  <a:pt x="321428" y="4927335"/>
                  <a:pt x="320469" y="4927698"/>
                </a:cubicBezTo>
                <a:lnTo>
                  <a:pt x="320339" y="4927550"/>
                </a:lnTo>
                <a:cubicBezTo>
                  <a:pt x="319309" y="4925206"/>
                  <a:pt x="318210" y="4926751"/>
                  <a:pt x="317133" y="4927915"/>
                </a:cubicBezTo>
                <a:cubicBezTo>
                  <a:pt x="316891" y="4923843"/>
                  <a:pt x="317114" y="4923521"/>
                  <a:pt x="319882" y="4923688"/>
                </a:cubicBezTo>
                <a:cubicBezTo>
                  <a:pt x="318414" y="4920751"/>
                  <a:pt x="316459" y="4920468"/>
                  <a:pt x="314401" y="4921329"/>
                </a:cubicBezTo>
                <a:cubicBezTo>
                  <a:pt x="312622" y="4922072"/>
                  <a:pt x="311725" y="4920913"/>
                  <a:pt x="311193" y="4918369"/>
                </a:cubicBezTo>
                <a:cubicBezTo>
                  <a:pt x="310333" y="4914282"/>
                  <a:pt x="308561" y="4911611"/>
                  <a:pt x="306257" y="4909770"/>
                </a:cubicBezTo>
                <a:cubicBezTo>
                  <a:pt x="304937" y="4908710"/>
                  <a:pt x="303622" y="4907629"/>
                  <a:pt x="302341" y="4906455"/>
                </a:cubicBezTo>
                <a:cubicBezTo>
                  <a:pt x="301007" y="4905239"/>
                  <a:pt x="300210" y="4903539"/>
                  <a:pt x="301217" y="4900761"/>
                </a:cubicBezTo>
                <a:cubicBezTo>
                  <a:pt x="300289" y="4900034"/>
                  <a:pt x="299544" y="4899464"/>
                  <a:pt x="298822" y="4898896"/>
                </a:cubicBezTo>
                <a:cubicBezTo>
                  <a:pt x="298955" y="4894164"/>
                  <a:pt x="295524" y="4894042"/>
                  <a:pt x="295016" y="4889553"/>
                </a:cubicBezTo>
                <a:cubicBezTo>
                  <a:pt x="294095" y="4891482"/>
                  <a:pt x="293638" y="4893876"/>
                  <a:pt x="292116" y="4892796"/>
                </a:cubicBezTo>
                <a:cubicBezTo>
                  <a:pt x="291139" y="4892098"/>
                  <a:pt x="290161" y="4891393"/>
                  <a:pt x="288988" y="4890553"/>
                </a:cubicBezTo>
                <a:cubicBezTo>
                  <a:pt x="288690" y="4891413"/>
                  <a:pt x="288299" y="4892549"/>
                  <a:pt x="287743" y="4894166"/>
                </a:cubicBezTo>
                <a:cubicBezTo>
                  <a:pt x="286944" y="4890809"/>
                  <a:pt x="288254" y="4888584"/>
                  <a:pt x="288959" y="4885434"/>
                </a:cubicBezTo>
                <a:cubicBezTo>
                  <a:pt x="288464" y="4885228"/>
                  <a:pt x="287821" y="4884944"/>
                  <a:pt x="287174" y="4884670"/>
                </a:cubicBezTo>
                <a:cubicBezTo>
                  <a:pt x="287222" y="4884215"/>
                  <a:pt x="287276" y="4883769"/>
                  <a:pt x="287322" y="4883317"/>
                </a:cubicBezTo>
                <a:cubicBezTo>
                  <a:pt x="288225" y="4882505"/>
                  <a:pt x="289133" y="4881691"/>
                  <a:pt x="289846" y="4881056"/>
                </a:cubicBezTo>
                <a:cubicBezTo>
                  <a:pt x="288082" y="4879475"/>
                  <a:pt x="286222" y="4877815"/>
                  <a:pt x="284214" y="4876019"/>
                </a:cubicBezTo>
                <a:cubicBezTo>
                  <a:pt x="284232" y="4877456"/>
                  <a:pt x="284257" y="4879183"/>
                  <a:pt x="284297" y="4882048"/>
                </a:cubicBezTo>
                <a:cubicBezTo>
                  <a:pt x="283601" y="4880503"/>
                  <a:pt x="283202" y="4879842"/>
                  <a:pt x="282956" y="4879032"/>
                </a:cubicBezTo>
                <a:cubicBezTo>
                  <a:pt x="281688" y="4874738"/>
                  <a:pt x="279932" y="4871977"/>
                  <a:pt x="276652" y="4872906"/>
                </a:cubicBezTo>
                <a:cubicBezTo>
                  <a:pt x="275997" y="4873095"/>
                  <a:pt x="275068" y="4872143"/>
                  <a:pt x="274549" y="4871255"/>
                </a:cubicBezTo>
                <a:cubicBezTo>
                  <a:pt x="273538" y="4869528"/>
                  <a:pt x="272362" y="4868934"/>
                  <a:pt x="270967" y="4868257"/>
                </a:cubicBezTo>
                <a:cubicBezTo>
                  <a:pt x="268604" y="4867118"/>
                  <a:pt x="265917" y="4866289"/>
                  <a:pt x="264638" y="4861949"/>
                </a:cubicBezTo>
                <a:cubicBezTo>
                  <a:pt x="264421" y="4861198"/>
                  <a:pt x="263617" y="4860397"/>
                  <a:pt x="263155" y="4860531"/>
                </a:cubicBezTo>
                <a:cubicBezTo>
                  <a:pt x="262190" y="4860802"/>
                  <a:pt x="262324" y="4862080"/>
                  <a:pt x="262425" y="4863480"/>
                </a:cubicBezTo>
                <a:cubicBezTo>
                  <a:pt x="262592" y="4865851"/>
                  <a:pt x="262467" y="4865881"/>
                  <a:pt x="260452" y="4866602"/>
                </a:cubicBezTo>
                <a:cubicBezTo>
                  <a:pt x="259901" y="4864958"/>
                  <a:pt x="259341" y="4863307"/>
                  <a:pt x="258734" y="4861526"/>
                </a:cubicBezTo>
                <a:cubicBezTo>
                  <a:pt x="259275" y="4859074"/>
                  <a:pt x="261813" y="4858184"/>
                  <a:pt x="261083" y="4854641"/>
                </a:cubicBezTo>
                <a:cubicBezTo>
                  <a:pt x="260848" y="4853499"/>
                  <a:pt x="260358" y="4852510"/>
                  <a:pt x="259984" y="4851448"/>
                </a:cubicBezTo>
                <a:cubicBezTo>
                  <a:pt x="259788" y="4851624"/>
                  <a:pt x="259587" y="4851804"/>
                  <a:pt x="259391" y="4851982"/>
                </a:cubicBezTo>
                <a:cubicBezTo>
                  <a:pt x="259627" y="4853029"/>
                  <a:pt x="259855" y="4854068"/>
                  <a:pt x="260084" y="4855100"/>
                </a:cubicBezTo>
                <a:cubicBezTo>
                  <a:pt x="258434" y="4857027"/>
                  <a:pt x="258434" y="4857027"/>
                  <a:pt x="255489" y="4853365"/>
                </a:cubicBezTo>
                <a:cubicBezTo>
                  <a:pt x="254918" y="4854250"/>
                  <a:pt x="254363" y="4855339"/>
                  <a:pt x="253678" y="4856072"/>
                </a:cubicBezTo>
                <a:cubicBezTo>
                  <a:pt x="253178" y="4856613"/>
                  <a:pt x="252506" y="4856683"/>
                  <a:pt x="251909" y="4856963"/>
                </a:cubicBezTo>
                <a:cubicBezTo>
                  <a:pt x="251777" y="4856014"/>
                  <a:pt x="251646" y="4855064"/>
                  <a:pt x="251494" y="4853987"/>
                </a:cubicBezTo>
                <a:cubicBezTo>
                  <a:pt x="250909" y="4853803"/>
                  <a:pt x="249957" y="4853891"/>
                  <a:pt x="249285" y="4853226"/>
                </a:cubicBezTo>
                <a:cubicBezTo>
                  <a:pt x="246982" y="4850962"/>
                  <a:pt x="246694" y="4851140"/>
                  <a:pt x="246281" y="4855700"/>
                </a:cubicBezTo>
                <a:cubicBezTo>
                  <a:pt x="246261" y="4855941"/>
                  <a:pt x="246068" y="4856147"/>
                  <a:pt x="245858" y="4856562"/>
                </a:cubicBezTo>
                <a:cubicBezTo>
                  <a:pt x="244984" y="4855370"/>
                  <a:pt x="244398" y="4853480"/>
                  <a:pt x="245136" y="4852227"/>
                </a:cubicBezTo>
                <a:cubicBezTo>
                  <a:pt x="246131" y="4850546"/>
                  <a:pt x="247577" y="4849439"/>
                  <a:pt x="248935" y="4848540"/>
                </a:cubicBezTo>
                <a:cubicBezTo>
                  <a:pt x="249923" y="4847889"/>
                  <a:pt x="251073" y="4847960"/>
                  <a:pt x="252153" y="4847710"/>
                </a:cubicBezTo>
                <a:cubicBezTo>
                  <a:pt x="252150" y="4847373"/>
                  <a:pt x="252152" y="4847023"/>
                  <a:pt x="252150" y="4846684"/>
                </a:cubicBezTo>
                <a:cubicBezTo>
                  <a:pt x="250390" y="4846544"/>
                  <a:pt x="248632" y="4846463"/>
                  <a:pt x="246879" y="4846227"/>
                </a:cubicBezTo>
                <a:cubicBezTo>
                  <a:pt x="246347" y="4846162"/>
                  <a:pt x="245824" y="4845764"/>
                  <a:pt x="245338" y="4845387"/>
                </a:cubicBezTo>
                <a:cubicBezTo>
                  <a:pt x="243116" y="4843658"/>
                  <a:pt x="242088" y="4843642"/>
                  <a:pt x="241240" y="4845431"/>
                </a:cubicBezTo>
                <a:cubicBezTo>
                  <a:pt x="240263" y="4847493"/>
                  <a:pt x="240403" y="4850089"/>
                  <a:pt x="241741" y="4853171"/>
                </a:cubicBezTo>
                <a:cubicBezTo>
                  <a:pt x="242247" y="4852631"/>
                  <a:pt x="242759" y="4852079"/>
                  <a:pt x="243627" y="4851153"/>
                </a:cubicBezTo>
                <a:cubicBezTo>
                  <a:pt x="243268" y="4852630"/>
                  <a:pt x="243192" y="4854032"/>
                  <a:pt x="242775" y="4854439"/>
                </a:cubicBezTo>
                <a:cubicBezTo>
                  <a:pt x="241433" y="4855759"/>
                  <a:pt x="239997" y="4856872"/>
                  <a:pt x="238535" y="4857738"/>
                </a:cubicBezTo>
                <a:cubicBezTo>
                  <a:pt x="237468" y="4858372"/>
                  <a:pt x="235514" y="4855742"/>
                  <a:pt x="235761" y="4853669"/>
                </a:cubicBezTo>
                <a:cubicBezTo>
                  <a:pt x="236154" y="4850319"/>
                  <a:pt x="235312" y="4848809"/>
                  <a:pt x="233638" y="4847782"/>
                </a:cubicBezTo>
                <a:cubicBezTo>
                  <a:pt x="233235" y="4847537"/>
                  <a:pt x="232953" y="4846773"/>
                  <a:pt x="232628" y="4846236"/>
                </a:cubicBezTo>
                <a:cubicBezTo>
                  <a:pt x="230288" y="4842359"/>
                  <a:pt x="230288" y="4842359"/>
                  <a:pt x="227594" y="4845987"/>
                </a:cubicBezTo>
                <a:cubicBezTo>
                  <a:pt x="227205" y="4844202"/>
                  <a:pt x="226834" y="4842516"/>
                  <a:pt x="226437" y="4840698"/>
                </a:cubicBezTo>
                <a:cubicBezTo>
                  <a:pt x="223862" y="4840501"/>
                  <a:pt x="221415" y="4840332"/>
                  <a:pt x="220161" y="4845803"/>
                </a:cubicBezTo>
                <a:cubicBezTo>
                  <a:pt x="221986" y="4845720"/>
                  <a:pt x="222822" y="4847590"/>
                  <a:pt x="223192" y="4850114"/>
                </a:cubicBezTo>
                <a:cubicBezTo>
                  <a:pt x="223502" y="4852219"/>
                  <a:pt x="222533" y="4853818"/>
                  <a:pt x="221440" y="4852903"/>
                </a:cubicBezTo>
                <a:cubicBezTo>
                  <a:pt x="220389" y="4852017"/>
                  <a:pt x="219565" y="4850454"/>
                  <a:pt x="218566" y="4849375"/>
                </a:cubicBezTo>
                <a:cubicBezTo>
                  <a:pt x="217424" y="4848141"/>
                  <a:pt x="217606" y="4846414"/>
                  <a:pt x="217570" y="4844480"/>
                </a:cubicBezTo>
                <a:cubicBezTo>
                  <a:pt x="217549" y="4843185"/>
                  <a:pt x="216869" y="4841770"/>
                  <a:pt x="216257" y="4840800"/>
                </a:cubicBezTo>
                <a:cubicBezTo>
                  <a:pt x="215623" y="4839788"/>
                  <a:pt x="214718" y="4839234"/>
                  <a:pt x="214159" y="4838704"/>
                </a:cubicBezTo>
                <a:cubicBezTo>
                  <a:pt x="214649" y="4837535"/>
                  <a:pt x="215356" y="4836581"/>
                  <a:pt x="215367" y="4835645"/>
                </a:cubicBezTo>
                <a:cubicBezTo>
                  <a:pt x="215387" y="4834444"/>
                  <a:pt x="214941" y="4832296"/>
                  <a:pt x="214542" y="4832228"/>
                </a:cubicBezTo>
                <a:cubicBezTo>
                  <a:pt x="212801" y="4831906"/>
                  <a:pt x="212298" y="4829922"/>
                  <a:pt x="211715" y="4827794"/>
                </a:cubicBezTo>
                <a:cubicBezTo>
                  <a:pt x="211546" y="4827165"/>
                  <a:pt x="211087" y="4826762"/>
                  <a:pt x="210642" y="4826066"/>
                </a:cubicBezTo>
                <a:cubicBezTo>
                  <a:pt x="209718" y="4827098"/>
                  <a:pt x="208864" y="4828049"/>
                  <a:pt x="207902" y="4829129"/>
                </a:cubicBezTo>
                <a:cubicBezTo>
                  <a:pt x="208151" y="4830409"/>
                  <a:pt x="208368" y="4831537"/>
                  <a:pt x="208596" y="4832717"/>
                </a:cubicBezTo>
                <a:cubicBezTo>
                  <a:pt x="211241" y="4829817"/>
                  <a:pt x="211380" y="4832498"/>
                  <a:pt x="211436" y="4836056"/>
                </a:cubicBezTo>
                <a:cubicBezTo>
                  <a:pt x="208372" y="4835106"/>
                  <a:pt x="209243" y="4840586"/>
                  <a:pt x="207179" y="4842504"/>
                </a:cubicBezTo>
                <a:cubicBezTo>
                  <a:pt x="206683" y="4841309"/>
                  <a:pt x="206256" y="4839929"/>
                  <a:pt x="205629" y="4838877"/>
                </a:cubicBezTo>
                <a:cubicBezTo>
                  <a:pt x="205067" y="4837933"/>
                  <a:pt x="204286" y="4837350"/>
                  <a:pt x="203317" y="4836295"/>
                </a:cubicBezTo>
                <a:cubicBezTo>
                  <a:pt x="203158" y="4834804"/>
                  <a:pt x="204740" y="4832150"/>
                  <a:pt x="202688" y="4829863"/>
                </a:cubicBezTo>
                <a:cubicBezTo>
                  <a:pt x="202470" y="4832034"/>
                  <a:pt x="202297" y="4833760"/>
                  <a:pt x="202062" y="4836124"/>
                </a:cubicBezTo>
                <a:cubicBezTo>
                  <a:pt x="200174" y="4832216"/>
                  <a:pt x="197192" y="4830607"/>
                  <a:pt x="196427" y="4825442"/>
                </a:cubicBezTo>
                <a:cubicBezTo>
                  <a:pt x="196322" y="4824752"/>
                  <a:pt x="195447" y="4824294"/>
                  <a:pt x="194871" y="4823984"/>
                </a:cubicBezTo>
                <a:cubicBezTo>
                  <a:pt x="194212" y="4823637"/>
                  <a:pt x="193493" y="4823588"/>
                  <a:pt x="192583" y="4823345"/>
                </a:cubicBezTo>
                <a:cubicBezTo>
                  <a:pt x="193355" y="4820237"/>
                  <a:pt x="195810" y="4818257"/>
                  <a:pt x="193693" y="4814573"/>
                </a:cubicBezTo>
                <a:cubicBezTo>
                  <a:pt x="194974" y="4813833"/>
                  <a:pt x="195893" y="4813300"/>
                  <a:pt x="196814" y="4812768"/>
                </a:cubicBezTo>
                <a:cubicBezTo>
                  <a:pt x="196839" y="4812527"/>
                  <a:pt x="196860" y="4812296"/>
                  <a:pt x="196885" y="4812054"/>
                </a:cubicBezTo>
                <a:cubicBezTo>
                  <a:pt x="195599" y="4811654"/>
                  <a:pt x="194323" y="4811035"/>
                  <a:pt x="193024" y="4810969"/>
                </a:cubicBezTo>
                <a:cubicBezTo>
                  <a:pt x="192385" y="4810938"/>
                  <a:pt x="191500" y="4811586"/>
                  <a:pt x="192022" y="4813481"/>
                </a:cubicBezTo>
                <a:cubicBezTo>
                  <a:pt x="192198" y="4814117"/>
                  <a:pt x="192056" y="4815375"/>
                  <a:pt x="191764" y="4815951"/>
                </a:cubicBezTo>
                <a:cubicBezTo>
                  <a:pt x="189593" y="4820184"/>
                  <a:pt x="187344" y="4824323"/>
                  <a:pt x="184700" y="4829276"/>
                </a:cubicBezTo>
                <a:cubicBezTo>
                  <a:pt x="184368" y="4828346"/>
                  <a:pt x="184043" y="4827423"/>
                  <a:pt x="183726" y="4826526"/>
                </a:cubicBezTo>
                <a:cubicBezTo>
                  <a:pt x="182575" y="4827412"/>
                  <a:pt x="181683" y="4828109"/>
                  <a:pt x="180795" y="4828795"/>
                </a:cubicBezTo>
                <a:cubicBezTo>
                  <a:pt x="180661" y="4828591"/>
                  <a:pt x="180535" y="4828394"/>
                  <a:pt x="180403" y="4828189"/>
                </a:cubicBezTo>
                <a:cubicBezTo>
                  <a:pt x="181991" y="4823544"/>
                  <a:pt x="183575" y="4818901"/>
                  <a:pt x="185354" y="4813694"/>
                </a:cubicBezTo>
                <a:cubicBezTo>
                  <a:pt x="183855" y="4814521"/>
                  <a:pt x="182439" y="4815299"/>
                  <a:pt x="180679" y="4816265"/>
                </a:cubicBezTo>
                <a:cubicBezTo>
                  <a:pt x="180385" y="4815570"/>
                  <a:pt x="179964" y="4814564"/>
                  <a:pt x="179428" y="4813295"/>
                </a:cubicBezTo>
                <a:cubicBezTo>
                  <a:pt x="181033" y="4812348"/>
                  <a:pt x="182616" y="4812114"/>
                  <a:pt x="183468" y="4810691"/>
                </a:cubicBezTo>
                <a:cubicBezTo>
                  <a:pt x="184242" y="4809411"/>
                  <a:pt x="184215" y="4806826"/>
                  <a:pt x="184542" y="4804819"/>
                </a:cubicBezTo>
                <a:cubicBezTo>
                  <a:pt x="184311" y="4804703"/>
                  <a:pt x="184086" y="4804587"/>
                  <a:pt x="183856" y="4804479"/>
                </a:cubicBezTo>
                <a:cubicBezTo>
                  <a:pt x="183362" y="4806054"/>
                  <a:pt x="182860" y="4807629"/>
                  <a:pt x="182369" y="4809185"/>
                </a:cubicBezTo>
                <a:cubicBezTo>
                  <a:pt x="178952" y="4808751"/>
                  <a:pt x="177918" y="4810139"/>
                  <a:pt x="177104" y="4815942"/>
                </a:cubicBezTo>
                <a:cubicBezTo>
                  <a:pt x="176940" y="4817119"/>
                  <a:pt x="176608" y="4818364"/>
                  <a:pt x="176137" y="4819285"/>
                </a:cubicBezTo>
                <a:cubicBezTo>
                  <a:pt x="174593" y="4822289"/>
                  <a:pt x="172953" y="4825162"/>
                  <a:pt x="171088" y="4828563"/>
                </a:cubicBezTo>
                <a:cubicBezTo>
                  <a:pt x="170686" y="4822853"/>
                  <a:pt x="173128" y="4820855"/>
                  <a:pt x="175535" y="4817877"/>
                </a:cubicBezTo>
                <a:cubicBezTo>
                  <a:pt x="173989" y="4817821"/>
                  <a:pt x="172578" y="4819627"/>
                  <a:pt x="172052" y="4816893"/>
                </a:cubicBezTo>
                <a:cubicBezTo>
                  <a:pt x="170658" y="4817066"/>
                  <a:pt x="169262" y="4817228"/>
                  <a:pt x="167514" y="4817435"/>
                </a:cubicBezTo>
                <a:cubicBezTo>
                  <a:pt x="167642" y="4814899"/>
                  <a:pt x="167753" y="4812650"/>
                  <a:pt x="167866" y="4810363"/>
                </a:cubicBezTo>
                <a:cubicBezTo>
                  <a:pt x="166438" y="4808479"/>
                  <a:pt x="165459" y="4811061"/>
                  <a:pt x="164551" y="4811469"/>
                </a:cubicBezTo>
                <a:cubicBezTo>
                  <a:pt x="162966" y="4807569"/>
                  <a:pt x="161392" y="4803928"/>
                  <a:pt x="159982" y="4800129"/>
                </a:cubicBezTo>
                <a:cubicBezTo>
                  <a:pt x="159474" y="4798758"/>
                  <a:pt x="159355" y="4796976"/>
                  <a:pt x="159037" y="4795392"/>
                </a:cubicBezTo>
                <a:cubicBezTo>
                  <a:pt x="158731" y="4793870"/>
                  <a:pt x="158350" y="4792394"/>
                  <a:pt x="158092" y="4790853"/>
                </a:cubicBezTo>
                <a:cubicBezTo>
                  <a:pt x="157918" y="4789811"/>
                  <a:pt x="157628" y="4788502"/>
                  <a:pt x="157862" y="4787636"/>
                </a:cubicBezTo>
                <a:cubicBezTo>
                  <a:pt x="158257" y="4786190"/>
                  <a:pt x="159220" y="4785608"/>
                  <a:pt x="159997" y="4786727"/>
                </a:cubicBezTo>
                <a:cubicBezTo>
                  <a:pt x="161330" y="4788643"/>
                  <a:pt x="162366" y="4787311"/>
                  <a:pt x="163984" y="4785768"/>
                </a:cubicBezTo>
                <a:cubicBezTo>
                  <a:pt x="162952" y="4785027"/>
                  <a:pt x="162293" y="4784558"/>
                  <a:pt x="161639" y="4784087"/>
                </a:cubicBezTo>
                <a:cubicBezTo>
                  <a:pt x="161662" y="4783789"/>
                  <a:pt x="161614" y="4783395"/>
                  <a:pt x="161716" y="4783194"/>
                </a:cubicBezTo>
                <a:cubicBezTo>
                  <a:pt x="163110" y="4780440"/>
                  <a:pt x="164685" y="4779520"/>
                  <a:pt x="166732" y="4781053"/>
                </a:cubicBezTo>
                <a:cubicBezTo>
                  <a:pt x="168709" y="4782528"/>
                  <a:pt x="170745" y="4782642"/>
                  <a:pt x="172745" y="4779210"/>
                </a:cubicBezTo>
                <a:cubicBezTo>
                  <a:pt x="172757" y="4778058"/>
                  <a:pt x="172917" y="4776335"/>
                  <a:pt x="172755" y="4774714"/>
                </a:cubicBezTo>
                <a:cubicBezTo>
                  <a:pt x="172387" y="4770976"/>
                  <a:pt x="170883" y="4769647"/>
                  <a:pt x="168868" y="4771704"/>
                </a:cubicBezTo>
                <a:cubicBezTo>
                  <a:pt x="166676" y="4773935"/>
                  <a:pt x="164669" y="4776727"/>
                  <a:pt x="162685" y="4779474"/>
                </a:cubicBezTo>
                <a:cubicBezTo>
                  <a:pt x="161854" y="4780627"/>
                  <a:pt x="161243" y="4781728"/>
                  <a:pt x="160000" y="4781631"/>
                </a:cubicBezTo>
                <a:cubicBezTo>
                  <a:pt x="159151" y="4781564"/>
                  <a:pt x="158258" y="4782610"/>
                  <a:pt x="157361" y="4783034"/>
                </a:cubicBezTo>
                <a:cubicBezTo>
                  <a:pt x="155364" y="4783985"/>
                  <a:pt x="153379" y="4785169"/>
                  <a:pt x="151343" y="4785687"/>
                </a:cubicBezTo>
                <a:cubicBezTo>
                  <a:pt x="149801" y="4786081"/>
                  <a:pt x="149387" y="4784925"/>
                  <a:pt x="149645" y="4782274"/>
                </a:cubicBezTo>
                <a:cubicBezTo>
                  <a:pt x="149721" y="4781503"/>
                  <a:pt x="149881" y="4780750"/>
                  <a:pt x="149996" y="4779989"/>
                </a:cubicBezTo>
                <a:cubicBezTo>
                  <a:pt x="150266" y="4778202"/>
                  <a:pt x="150525" y="4776409"/>
                  <a:pt x="150868" y="4774106"/>
                </a:cubicBezTo>
                <a:cubicBezTo>
                  <a:pt x="151145" y="4774042"/>
                  <a:pt x="151869" y="4773874"/>
                  <a:pt x="152587" y="4773708"/>
                </a:cubicBezTo>
                <a:cubicBezTo>
                  <a:pt x="153135" y="4773581"/>
                  <a:pt x="154018" y="4773764"/>
                  <a:pt x="154184" y="4773283"/>
                </a:cubicBezTo>
                <a:cubicBezTo>
                  <a:pt x="155458" y="4769691"/>
                  <a:pt x="157030" y="4771315"/>
                  <a:pt x="158640" y="4771932"/>
                </a:cubicBezTo>
                <a:cubicBezTo>
                  <a:pt x="159303" y="4772191"/>
                  <a:pt x="160094" y="4771709"/>
                  <a:pt x="160825" y="4771577"/>
                </a:cubicBezTo>
                <a:cubicBezTo>
                  <a:pt x="161665" y="4771429"/>
                  <a:pt x="162631" y="4770810"/>
                  <a:pt x="163317" y="4771254"/>
                </a:cubicBezTo>
                <a:cubicBezTo>
                  <a:pt x="165211" y="4772484"/>
                  <a:pt x="166373" y="4770661"/>
                  <a:pt x="167036" y="4768444"/>
                </a:cubicBezTo>
                <a:cubicBezTo>
                  <a:pt x="167747" y="4766066"/>
                  <a:pt x="168878" y="4764946"/>
                  <a:pt x="170085" y="4763641"/>
                </a:cubicBezTo>
                <a:cubicBezTo>
                  <a:pt x="171479" y="4762131"/>
                  <a:pt x="172785" y="4760397"/>
                  <a:pt x="174131" y="4758759"/>
                </a:cubicBezTo>
                <a:cubicBezTo>
                  <a:pt x="174066" y="4758311"/>
                  <a:pt x="174003" y="4757873"/>
                  <a:pt x="173936" y="4757427"/>
                </a:cubicBezTo>
                <a:cubicBezTo>
                  <a:pt x="170883" y="4757011"/>
                  <a:pt x="167823" y="4756599"/>
                  <a:pt x="164672" y="4756169"/>
                </a:cubicBezTo>
                <a:cubicBezTo>
                  <a:pt x="164765" y="4753529"/>
                  <a:pt x="165649" y="4753174"/>
                  <a:pt x="166634" y="4753435"/>
                </a:cubicBezTo>
                <a:cubicBezTo>
                  <a:pt x="167946" y="4753781"/>
                  <a:pt x="169007" y="4753404"/>
                  <a:pt x="170006" y="4751714"/>
                </a:cubicBezTo>
                <a:cubicBezTo>
                  <a:pt x="170400" y="4751039"/>
                  <a:pt x="171174" y="4750821"/>
                  <a:pt x="171792" y="4750689"/>
                </a:cubicBezTo>
                <a:cubicBezTo>
                  <a:pt x="173767" y="4750259"/>
                  <a:pt x="175751" y="4749962"/>
                  <a:pt x="177731" y="4749616"/>
                </a:cubicBezTo>
                <a:lnTo>
                  <a:pt x="177732" y="4749617"/>
                </a:lnTo>
                <a:lnTo>
                  <a:pt x="177721" y="4749647"/>
                </a:lnTo>
                <a:lnTo>
                  <a:pt x="177763" y="4749656"/>
                </a:lnTo>
                <a:lnTo>
                  <a:pt x="178813" y="4751025"/>
                </a:lnTo>
                <a:cubicBezTo>
                  <a:pt x="178919" y="4750679"/>
                  <a:pt x="179019" y="4750335"/>
                  <a:pt x="179126" y="4749999"/>
                </a:cubicBezTo>
                <a:lnTo>
                  <a:pt x="177763" y="4749656"/>
                </a:lnTo>
                <a:lnTo>
                  <a:pt x="177732" y="4749617"/>
                </a:lnTo>
                <a:lnTo>
                  <a:pt x="178370" y="4747698"/>
                </a:lnTo>
                <a:cubicBezTo>
                  <a:pt x="178609" y="4746982"/>
                  <a:pt x="178880" y="4746171"/>
                  <a:pt x="179218" y="4745165"/>
                </a:cubicBezTo>
                <a:cubicBezTo>
                  <a:pt x="175666" y="4745345"/>
                  <a:pt x="172820" y="4748247"/>
                  <a:pt x="169719" y="4748680"/>
                </a:cubicBezTo>
                <a:cubicBezTo>
                  <a:pt x="169725" y="4748208"/>
                  <a:pt x="169739" y="4747394"/>
                  <a:pt x="169748" y="4746572"/>
                </a:cubicBezTo>
                <a:cubicBezTo>
                  <a:pt x="167386" y="4753535"/>
                  <a:pt x="163909" y="4752275"/>
                  <a:pt x="159812" y="4751481"/>
                </a:cubicBezTo>
                <a:cubicBezTo>
                  <a:pt x="161748" y="4747170"/>
                  <a:pt x="164815" y="4748431"/>
                  <a:pt x="166627" y="4744959"/>
                </a:cubicBezTo>
                <a:cubicBezTo>
                  <a:pt x="165914" y="4745029"/>
                  <a:pt x="165430" y="4744877"/>
                  <a:pt x="165037" y="4745139"/>
                </a:cubicBezTo>
                <a:cubicBezTo>
                  <a:pt x="162949" y="4746535"/>
                  <a:pt x="160946" y="4747648"/>
                  <a:pt x="158916" y="4745017"/>
                </a:cubicBezTo>
                <a:cubicBezTo>
                  <a:pt x="158487" y="4744459"/>
                  <a:pt x="157449" y="4745038"/>
                  <a:pt x="156714" y="4745274"/>
                </a:cubicBezTo>
                <a:cubicBezTo>
                  <a:pt x="155812" y="4745558"/>
                  <a:pt x="154929" y="4746035"/>
                  <a:pt x="153786" y="4745725"/>
                </a:cubicBezTo>
                <a:cubicBezTo>
                  <a:pt x="155007" y="4744001"/>
                  <a:pt x="156233" y="4742276"/>
                  <a:pt x="157454" y="4740552"/>
                </a:cubicBezTo>
                <a:cubicBezTo>
                  <a:pt x="157384" y="4740343"/>
                  <a:pt x="157314" y="4740142"/>
                  <a:pt x="157239" y="4739932"/>
                </a:cubicBezTo>
                <a:cubicBezTo>
                  <a:pt x="156385" y="4740131"/>
                  <a:pt x="155531" y="4740328"/>
                  <a:pt x="154581" y="4740547"/>
                </a:cubicBezTo>
                <a:cubicBezTo>
                  <a:pt x="155503" y="4736914"/>
                  <a:pt x="157224" y="4735706"/>
                  <a:pt x="159571" y="4736294"/>
                </a:cubicBezTo>
                <a:cubicBezTo>
                  <a:pt x="160577" y="4735110"/>
                  <a:pt x="161214" y="4734066"/>
                  <a:pt x="161980" y="4733532"/>
                </a:cubicBezTo>
                <a:cubicBezTo>
                  <a:pt x="163801" y="4732244"/>
                  <a:pt x="165902" y="4732013"/>
                  <a:pt x="167316" y="4729217"/>
                </a:cubicBezTo>
                <a:cubicBezTo>
                  <a:pt x="167479" y="4728888"/>
                  <a:pt x="167829" y="4728581"/>
                  <a:pt x="168071" y="4728610"/>
                </a:cubicBezTo>
                <a:cubicBezTo>
                  <a:pt x="172302" y="4729138"/>
                  <a:pt x="175180" y="4724488"/>
                  <a:pt x="178334" y="4720856"/>
                </a:cubicBezTo>
                <a:cubicBezTo>
                  <a:pt x="179273" y="4719782"/>
                  <a:pt x="180218" y="4718735"/>
                  <a:pt x="181163" y="4717677"/>
                </a:cubicBezTo>
                <a:cubicBezTo>
                  <a:pt x="181476" y="4717331"/>
                  <a:pt x="181907" y="4717072"/>
                  <a:pt x="182060" y="4716584"/>
                </a:cubicBezTo>
                <a:cubicBezTo>
                  <a:pt x="183297" y="4712718"/>
                  <a:pt x="184594" y="4708876"/>
                  <a:pt x="185644" y="4704883"/>
                </a:cubicBezTo>
                <a:cubicBezTo>
                  <a:pt x="186660" y="4701011"/>
                  <a:pt x="187838" y="4697621"/>
                  <a:pt x="190284" y="4695671"/>
                </a:cubicBezTo>
                <a:cubicBezTo>
                  <a:pt x="191673" y="4694568"/>
                  <a:pt x="192733" y="4687897"/>
                  <a:pt x="192034" y="4685243"/>
                </a:cubicBezTo>
                <a:cubicBezTo>
                  <a:pt x="191365" y="4682713"/>
                  <a:pt x="190497" y="4680332"/>
                  <a:pt x="189868" y="4677773"/>
                </a:cubicBezTo>
                <a:cubicBezTo>
                  <a:pt x="189472" y="4676160"/>
                  <a:pt x="189345" y="4674352"/>
                  <a:pt x="188974" y="4671819"/>
                </a:cubicBezTo>
                <a:cubicBezTo>
                  <a:pt x="190691" y="4672909"/>
                  <a:pt x="190914" y="4674770"/>
                  <a:pt x="191282" y="4676335"/>
                </a:cubicBezTo>
                <a:cubicBezTo>
                  <a:pt x="191814" y="4678585"/>
                  <a:pt x="192214" y="4680933"/>
                  <a:pt x="192664" y="4683249"/>
                </a:cubicBezTo>
                <a:cubicBezTo>
                  <a:pt x="193130" y="4685638"/>
                  <a:pt x="194025" y="4685291"/>
                  <a:pt x="195310" y="4683544"/>
                </a:cubicBezTo>
                <a:cubicBezTo>
                  <a:pt x="195253" y="4685165"/>
                  <a:pt x="195217" y="4686193"/>
                  <a:pt x="195182" y="4687208"/>
                </a:cubicBezTo>
                <a:cubicBezTo>
                  <a:pt x="194800" y="4688306"/>
                  <a:pt x="193989" y="4689604"/>
                  <a:pt x="194111" y="4690471"/>
                </a:cubicBezTo>
                <a:cubicBezTo>
                  <a:pt x="194590" y="4693883"/>
                  <a:pt x="193070" y="4695950"/>
                  <a:pt x="192339" y="4698576"/>
                </a:cubicBezTo>
                <a:cubicBezTo>
                  <a:pt x="191567" y="4701347"/>
                  <a:pt x="190723" y="4703897"/>
                  <a:pt x="189133" y="4705679"/>
                </a:cubicBezTo>
                <a:cubicBezTo>
                  <a:pt x="188757" y="4706095"/>
                  <a:pt x="188359" y="4706893"/>
                  <a:pt x="188308" y="4707565"/>
                </a:cubicBezTo>
                <a:cubicBezTo>
                  <a:pt x="188231" y="4708515"/>
                  <a:pt x="188305" y="4709723"/>
                  <a:pt x="188632" y="4710390"/>
                </a:cubicBezTo>
                <a:cubicBezTo>
                  <a:pt x="188835" y="4710797"/>
                  <a:pt x="189665" y="4710587"/>
                  <a:pt x="190148" y="4710315"/>
                </a:cubicBezTo>
                <a:cubicBezTo>
                  <a:pt x="190841" y="4709927"/>
                  <a:pt x="191103" y="4707898"/>
                  <a:pt x="192212" y="4708517"/>
                </a:cubicBezTo>
                <a:cubicBezTo>
                  <a:pt x="190868" y="4713059"/>
                  <a:pt x="188070" y="4716862"/>
                  <a:pt x="185573" y="4717477"/>
                </a:cubicBezTo>
                <a:cubicBezTo>
                  <a:pt x="185698" y="4716420"/>
                  <a:pt x="185813" y="4715461"/>
                  <a:pt x="185855" y="4715122"/>
                </a:cubicBezTo>
                <a:cubicBezTo>
                  <a:pt x="184116" y="4717267"/>
                  <a:pt x="182088" y="4719309"/>
                  <a:pt x="180432" y="4721983"/>
                </a:cubicBezTo>
                <a:cubicBezTo>
                  <a:pt x="179418" y="4723620"/>
                  <a:pt x="178624" y="4726148"/>
                  <a:pt x="178406" y="4728414"/>
                </a:cubicBezTo>
                <a:cubicBezTo>
                  <a:pt x="178289" y="4729618"/>
                  <a:pt x="179434" y="4731567"/>
                  <a:pt x="180295" y="4732348"/>
                </a:cubicBezTo>
                <a:cubicBezTo>
                  <a:pt x="181436" y="4733394"/>
                  <a:pt x="182632" y="4732383"/>
                  <a:pt x="183631" y="4730804"/>
                </a:cubicBezTo>
                <a:cubicBezTo>
                  <a:pt x="184861" y="4728852"/>
                  <a:pt x="186016" y="4726398"/>
                  <a:pt x="187487" y="4725343"/>
                </a:cubicBezTo>
                <a:cubicBezTo>
                  <a:pt x="189270" y="4724073"/>
                  <a:pt x="190556" y="4722307"/>
                  <a:pt x="191737" y="4719932"/>
                </a:cubicBezTo>
                <a:cubicBezTo>
                  <a:pt x="193184" y="4717016"/>
                  <a:pt x="194743" y="4714243"/>
                  <a:pt x="196253" y="4711408"/>
                </a:cubicBezTo>
                <a:cubicBezTo>
                  <a:pt x="196444" y="4711619"/>
                  <a:pt x="196629" y="4711830"/>
                  <a:pt x="196818" y="4712040"/>
                </a:cubicBezTo>
                <a:cubicBezTo>
                  <a:pt x="195786" y="4715368"/>
                  <a:pt x="194753" y="4718688"/>
                  <a:pt x="193540" y="4722596"/>
                </a:cubicBezTo>
                <a:cubicBezTo>
                  <a:pt x="194312" y="4722962"/>
                  <a:pt x="195245" y="4723963"/>
                  <a:pt x="195734" y="4723530"/>
                </a:cubicBezTo>
                <a:cubicBezTo>
                  <a:pt x="197367" y="4722078"/>
                  <a:pt x="199673" y="4720574"/>
                  <a:pt x="200204" y="4718246"/>
                </a:cubicBezTo>
                <a:cubicBezTo>
                  <a:pt x="201163" y="4714002"/>
                  <a:pt x="203446" y="4712297"/>
                  <a:pt x="204858" y="4709001"/>
                </a:cubicBezTo>
                <a:cubicBezTo>
                  <a:pt x="206356" y="4713159"/>
                  <a:pt x="203833" y="4714704"/>
                  <a:pt x="202564" y="4718011"/>
                </a:cubicBezTo>
                <a:cubicBezTo>
                  <a:pt x="203681" y="4717582"/>
                  <a:pt x="204555" y="4717626"/>
                  <a:pt x="205128" y="4716959"/>
                </a:cubicBezTo>
                <a:cubicBezTo>
                  <a:pt x="205797" y="4716176"/>
                  <a:pt x="206266" y="4716013"/>
                  <a:pt x="206614" y="4716295"/>
                </a:cubicBezTo>
                <a:lnTo>
                  <a:pt x="207369" y="4718280"/>
                </a:lnTo>
                <a:lnTo>
                  <a:pt x="207364" y="4718286"/>
                </a:lnTo>
                <a:lnTo>
                  <a:pt x="207269" y="4718505"/>
                </a:lnTo>
                <a:lnTo>
                  <a:pt x="207376" y="4718303"/>
                </a:lnTo>
                <a:lnTo>
                  <a:pt x="207369" y="4718280"/>
                </a:lnTo>
                <a:lnTo>
                  <a:pt x="208264" y="4716925"/>
                </a:lnTo>
                <a:cubicBezTo>
                  <a:pt x="208451" y="4716389"/>
                  <a:pt x="208506" y="4715733"/>
                  <a:pt x="208366" y="4714851"/>
                </a:cubicBezTo>
                <a:cubicBezTo>
                  <a:pt x="208142" y="4713405"/>
                  <a:pt x="208117" y="4711763"/>
                  <a:pt x="208260" y="4710250"/>
                </a:cubicBezTo>
                <a:cubicBezTo>
                  <a:pt x="208684" y="4705697"/>
                  <a:pt x="209201" y="4701149"/>
                  <a:pt x="209754" y="4696621"/>
                </a:cubicBezTo>
                <a:cubicBezTo>
                  <a:pt x="209843" y="4695903"/>
                  <a:pt x="210286" y="4695274"/>
                  <a:pt x="210731" y="4694200"/>
                </a:cubicBezTo>
                <a:cubicBezTo>
                  <a:pt x="210989" y="4695328"/>
                  <a:pt x="211217" y="4695868"/>
                  <a:pt x="211223" y="4696443"/>
                </a:cubicBezTo>
                <a:cubicBezTo>
                  <a:pt x="211264" y="4700341"/>
                  <a:pt x="211435" y="4704213"/>
                  <a:pt x="210358" y="4708051"/>
                </a:cubicBezTo>
                <a:cubicBezTo>
                  <a:pt x="209900" y="4709672"/>
                  <a:pt x="210026" y="4711717"/>
                  <a:pt x="209883" y="4713567"/>
                </a:cubicBezTo>
                <a:cubicBezTo>
                  <a:pt x="210043" y="4713747"/>
                  <a:pt x="210203" y="4713927"/>
                  <a:pt x="210363" y="4714106"/>
                </a:cubicBezTo>
                <a:cubicBezTo>
                  <a:pt x="211845" y="4709968"/>
                  <a:pt x="213597" y="4713048"/>
                  <a:pt x="215345" y="4712927"/>
                </a:cubicBezTo>
                <a:cubicBezTo>
                  <a:pt x="215513" y="4711445"/>
                  <a:pt x="215957" y="4709959"/>
                  <a:pt x="215771" y="4708767"/>
                </a:cubicBezTo>
                <a:cubicBezTo>
                  <a:pt x="215281" y="4705611"/>
                  <a:pt x="215841" y="4702835"/>
                  <a:pt x="216404" y="4699813"/>
                </a:cubicBezTo>
                <a:cubicBezTo>
                  <a:pt x="216828" y="4697529"/>
                  <a:pt x="217590" y="4694470"/>
                  <a:pt x="215582" y="4692843"/>
                </a:cubicBezTo>
                <a:cubicBezTo>
                  <a:pt x="215582" y="4692843"/>
                  <a:pt x="215594" y="4692859"/>
                  <a:pt x="215594" y="4692859"/>
                </a:cubicBezTo>
                <a:cubicBezTo>
                  <a:pt x="215513" y="4691616"/>
                  <a:pt x="215434" y="4690370"/>
                  <a:pt x="215357" y="4689127"/>
                </a:cubicBezTo>
                <a:lnTo>
                  <a:pt x="215376" y="4689151"/>
                </a:lnTo>
                <a:cubicBezTo>
                  <a:pt x="214999" y="4688136"/>
                  <a:pt x="214750" y="4686845"/>
                  <a:pt x="214214" y="4686161"/>
                </a:cubicBezTo>
                <a:cubicBezTo>
                  <a:pt x="213493" y="4685248"/>
                  <a:pt x="213097" y="4684209"/>
                  <a:pt x="212932" y="4683060"/>
                </a:cubicBezTo>
                <a:lnTo>
                  <a:pt x="213048" y="4679329"/>
                </a:lnTo>
                <a:lnTo>
                  <a:pt x="213063" y="4679322"/>
                </a:lnTo>
                <a:lnTo>
                  <a:pt x="213065" y="4679314"/>
                </a:lnTo>
                <a:lnTo>
                  <a:pt x="215708" y="4681924"/>
                </a:lnTo>
                <a:lnTo>
                  <a:pt x="214586" y="4676140"/>
                </a:lnTo>
                <a:lnTo>
                  <a:pt x="214591" y="4676134"/>
                </a:lnTo>
                <a:lnTo>
                  <a:pt x="214583" y="4676129"/>
                </a:lnTo>
                <a:lnTo>
                  <a:pt x="214583" y="4676126"/>
                </a:lnTo>
                <a:cubicBezTo>
                  <a:pt x="216026" y="4673145"/>
                  <a:pt x="214359" y="4673154"/>
                  <a:pt x="213209" y="4671978"/>
                </a:cubicBezTo>
                <a:cubicBezTo>
                  <a:pt x="213065" y="4673396"/>
                  <a:pt x="212967" y="4674343"/>
                  <a:pt x="212949" y="4674516"/>
                </a:cubicBezTo>
                <a:cubicBezTo>
                  <a:pt x="213328" y="4674886"/>
                  <a:pt x="213629" y="4675179"/>
                  <a:pt x="213888" y="4675436"/>
                </a:cubicBezTo>
                <a:lnTo>
                  <a:pt x="214583" y="4676129"/>
                </a:lnTo>
                <a:lnTo>
                  <a:pt x="214586" y="4676140"/>
                </a:lnTo>
                <a:lnTo>
                  <a:pt x="213065" y="4679314"/>
                </a:lnTo>
                <a:lnTo>
                  <a:pt x="213049" y="4679298"/>
                </a:lnTo>
                <a:lnTo>
                  <a:pt x="213048" y="4679329"/>
                </a:lnTo>
                <a:lnTo>
                  <a:pt x="211690" y="4679969"/>
                </a:lnTo>
                <a:cubicBezTo>
                  <a:pt x="210369" y="4680039"/>
                  <a:pt x="209182" y="4678643"/>
                  <a:pt x="207947" y="4678179"/>
                </a:cubicBezTo>
                <a:cubicBezTo>
                  <a:pt x="207171" y="4677887"/>
                  <a:pt x="206561" y="4677181"/>
                  <a:pt x="206128" y="4678468"/>
                </a:cubicBezTo>
                <a:cubicBezTo>
                  <a:pt x="205899" y="4679143"/>
                  <a:pt x="206128" y="4680465"/>
                  <a:pt x="206394" y="4681261"/>
                </a:cubicBezTo>
                <a:cubicBezTo>
                  <a:pt x="206837" y="4682581"/>
                  <a:pt x="207472" y="4683715"/>
                  <a:pt x="208027" y="4684924"/>
                </a:cubicBezTo>
                <a:cubicBezTo>
                  <a:pt x="207894" y="4685096"/>
                  <a:pt x="207767" y="4685268"/>
                  <a:pt x="207634" y="4685440"/>
                </a:cubicBezTo>
                <a:cubicBezTo>
                  <a:pt x="205364" y="4684222"/>
                  <a:pt x="203093" y="4683004"/>
                  <a:pt x="200427" y="4681577"/>
                </a:cubicBezTo>
                <a:cubicBezTo>
                  <a:pt x="199351" y="4684491"/>
                  <a:pt x="198233" y="4687520"/>
                  <a:pt x="197114" y="4690549"/>
                </a:cubicBezTo>
                <a:cubicBezTo>
                  <a:pt x="196946" y="4690898"/>
                  <a:pt x="196774" y="4691258"/>
                  <a:pt x="196604" y="4691608"/>
                </a:cubicBezTo>
                <a:cubicBezTo>
                  <a:pt x="194128" y="4692003"/>
                  <a:pt x="195497" y="4688833"/>
                  <a:pt x="195186" y="4687217"/>
                </a:cubicBezTo>
                <a:cubicBezTo>
                  <a:pt x="195636" y="4686021"/>
                  <a:pt x="196104" y="4684848"/>
                  <a:pt x="196523" y="4683629"/>
                </a:cubicBezTo>
                <a:cubicBezTo>
                  <a:pt x="197216" y="4681603"/>
                  <a:pt x="197629" y="4679152"/>
                  <a:pt x="199462" y="4679077"/>
                </a:cubicBezTo>
                <a:cubicBezTo>
                  <a:pt x="199671" y="4679067"/>
                  <a:pt x="200109" y="4678222"/>
                  <a:pt x="200063" y="4677931"/>
                </a:cubicBezTo>
                <a:cubicBezTo>
                  <a:pt x="199838" y="4676418"/>
                  <a:pt x="200415" y="4676371"/>
                  <a:pt x="201049" y="4675762"/>
                </a:cubicBezTo>
                <a:cubicBezTo>
                  <a:pt x="203988" y="4672944"/>
                  <a:pt x="204277" y="4669956"/>
                  <a:pt x="202167" y="4665773"/>
                </a:cubicBezTo>
                <a:cubicBezTo>
                  <a:pt x="201235" y="4663924"/>
                  <a:pt x="200261" y="4662133"/>
                  <a:pt x="199328" y="4660285"/>
                </a:cubicBezTo>
                <a:cubicBezTo>
                  <a:pt x="198769" y="4659173"/>
                  <a:pt x="198795" y="4659147"/>
                  <a:pt x="199342" y="4656618"/>
                </a:cubicBezTo>
                <a:cubicBezTo>
                  <a:pt x="201481" y="4656895"/>
                  <a:pt x="200958" y="4663800"/>
                  <a:pt x="204148" y="4661527"/>
                </a:cubicBezTo>
                <a:cubicBezTo>
                  <a:pt x="203291" y="4657720"/>
                  <a:pt x="202421" y="4653833"/>
                  <a:pt x="201543" y="4649947"/>
                </a:cubicBezTo>
                <a:cubicBezTo>
                  <a:pt x="202377" y="4647881"/>
                  <a:pt x="202554" y="4647198"/>
                  <a:pt x="201785" y="4646372"/>
                </a:cubicBezTo>
                <a:lnTo>
                  <a:pt x="200710" y="4645458"/>
                </a:lnTo>
                <a:lnTo>
                  <a:pt x="200701" y="4645413"/>
                </a:lnTo>
                <a:lnTo>
                  <a:pt x="200653" y="4645378"/>
                </a:lnTo>
                <a:lnTo>
                  <a:pt x="199824" y="4643996"/>
                </a:lnTo>
                <a:lnTo>
                  <a:pt x="199633" y="4644468"/>
                </a:lnTo>
                <a:lnTo>
                  <a:pt x="198574" y="4641431"/>
                </a:lnTo>
                <a:cubicBezTo>
                  <a:pt x="198706" y="4640288"/>
                  <a:pt x="198316" y="4638881"/>
                  <a:pt x="197974" y="4637771"/>
                </a:cubicBezTo>
                <a:cubicBezTo>
                  <a:pt x="197433" y="4636032"/>
                  <a:pt x="196669" y="4634486"/>
                  <a:pt x="196105" y="4632760"/>
                </a:cubicBezTo>
                <a:cubicBezTo>
                  <a:pt x="195875" y="4632050"/>
                  <a:pt x="195808" y="4631376"/>
                  <a:pt x="195929" y="4630790"/>
                </a:cubicBezTo>
                <a:lnTo>
                  <a:pt x="196845" y="4629352"/>
                </a:lnTo>
                <a:lnTo>
                  <a:pt x="196846" y="4629357"/>
                </a:lnTo>
                <a:cubicBezTo>
                  <a:pt x="196961" y="4629547"/>
                  <a:pt x="197076" y="4629746"/>
                  <a:pt x="197192" y="4629938"/>
                </a:cubicBezTo>
                <a:cubicBezTo>
                  <a:pt x="197076" y="4629737"/>
                  <a:pt x="196966" y="4629536"/>
                  <a:pt x="196858" y="4629335"/>
                </a:cubicBezTo>
                <a:lnTo>
                  <a:pt x="196845" y="4629352"/>
                </a:lnTo>
                <a:lnTo>
                  <a:pt x="193057" y="4608773"/>
                </a:lnTo>
                <a:cubicBezTo>
                  <a:pt x="192812" y="4607481"/>
                  <a:pt x="192300" y="4606338"/>
                  <a:pt x="191951" y="4605100"/>
                </a:cubicBezTo>
                <a:cubicBezTo>
                  <a:pt x="191028" y="4601856"/>
                  <a:pt x="189803" y="4598787"/>
                  <a:pt x="189902" y="4594336"/>
                </a:cubicBezTo>
                <a:cubicBezTo>
                  <a:pt x="191431" y="4595441"/>
                  <a:pt x="192253" y="4596824"/>
                  <a:pt x="192504" y="4599085"/>
                </a:cubicBezTo>
                <a:cubicBezTo>
                  <a:pt x="193092" y="4604346"/>
                  <a:pt x="194598" y="4608756"/>
                  <a:pt x="196842" y="4612475"/>
                </a:cubicBezTo>
                <a:cubicBezTo>
                  <a:pt x="197032" y="4612790"/>
                  <a:pt x="197196" y="4613214"/>
                  <a:pt x="197430" y="4613385"/>
                </a:cubicBezTo>
                <a:cubicBezTo>
                  <a:pt x="198710" y="4614343"/>
                  <a:pt x="200007" y="4615229"/>
                  <a:pt x="201684" y="4616414"/>
                </a:cubicBezTo>
                <a:cubicBezTo>
                  <a:pt x="201281" y="4613052"/>
                  <a:pt x="200901" y="4609897"/>
                  <a:pt x="200523" y="4606781"/>
                </a:cubicBezTo>
                <a:cubicBezTo>
                  <a:pt x="201740" y="4606679"/>
                  <a:pt x="203037" y="4606417"/>
                  <a:pt x="204307" y="4606566"/>
                </a:cubicBezTo>
                <a:cubicBezTo>
                  <a:pt x="204567" y="4606601"/>
                  <a:pt x="205023" y="4608351"/>
                  <a:pt x="204858" y="4608935"/>
                </a:cubicBezTo>
                <a:cubicBezTo>
                  <a:pt x="204622" y="4609780"/>
                  <a:pt x="203900" y="4610278"/>
                  <a:pt x="203309" y="4611026"/>
                </a:cubicBezTo>
                <a:cubicBezTo>
                  <a:pt x="204013" y="4613548"/>
                  <a:pt x="204592" y="4615939"/>
                  <a:pt x="205326" y="4618192"/>
                </a:cubicBezTo>
                <a:cubicBezTo>
                  <a:pt x="206298" y="4621187"/>
                  <a:pt x="207248" y="4622014"/>
                  <a:pt x="208262" y="4621054"/>
                </a:cubicBezTo>
                <a:cubicBezTo>
                  <a:pt x="209617" y="4619760"/>
                  <a:pt x="210297" y="4616015"/>
                  <a:pt x="209646" y="4613660"/>
                </a:cubicBezTo>
                <a:cubicBezTo>
                  <a:pt x="209035" y="4611446"/>
                  <a:pt x="208436" y="4609228"/>
                  <a:pt x="207943" y="4606930"/>
                </a:cubicBezTo>
                <a:cubicBezTo>
                  <a:pt x="207752" y="4606032"/>
                  <a:pt x="207608" y="4604719"/>
                  <a:pt x="207860" y="4603965"/>
                </a:cubicBezTo>
                <a:cubicBezTo>
                  <a:pt x="209108" y="4600236"/>
                  <a:pt x="208669" y="4596089"/>
                  <a:pt x="209365" y="4592244"/>
                </a:cubicBezTo>
                <a:cubicBezTo>
                  <a:pt x="209725" y="4590287"/>
                  <a:pt x="209579" y="4588549"/>
                  <a:pt x="208902" y="4586558"/>
                </a:cubicBezTo>
                <a:cubicBezTo>
                  <a:pt x="207756" y="4583168"/>
                  <a:pt x="207120" y="4579274"/>
                  <a:pt x="206296" y="4575705"/>
                </a:cubicBezTo>
                <a:cubicBezTo>
                  <a:pt x="205022" y="4576442"/>
                  <a:pt x="203543" y="4577304"/>
                  <a:pt x="202507" y="4577910"/>
                </a:cubicBezTo>
                <a:cubicBezTo>
                  <a:pt x="200927" y="4575196"/>
                  <a:pt x="199789" y="4572895"/>
                  <a:pt x="198403" y="4571117"/>
                </a:cubicBezTo>
                <a:cubicBezTo>
                  <a:pt x="198048" y="4570661"/>
                  <a:pt x="196899" y="4571869"/>
                  <a:pt x="196131" y="4572301"/>
                </a:cubicBezTo>
                <a:cubicBezTo>
                  <a:pt x="196540" y="4575031"/>
                  <a:pt x="196540" y="4575031"/>
                  <a:pt x="195806" y="4577669"/>
                </a:cubicBezTo>
                <a:cubicBezTo>
                  <a:pt x="195125" y="4575510"/>
                  <a:pt x="194552" y="4573712"/>
                  <a:pt x="193806" y="4571349"/>
                </a:cubicBezTo>
                <a:cubicBezTo>
                  <a:pt x="195609" y="4570349"/>
                  <a:pt x="197092" y="4569535"/>
                  <a:pt x="198752" y="4568614"/>
                </a:cubicBezTo>
                <a:cubicBezTo>
                  <a:pt x="198320" y="4564333"/>
                  <a:pt x="197536" y="4560576"/>
                  <a:pt x="195669" y="4557861"/>
                </a:cubicBezTo>
                <a:cubicBezTo>
                  <a:pt x="195422" y="4558050"/>
                  <a:pt x="195176" y="4558239"/>
                  <a:pt x="194930" y="4558437"/>
                </a:cubicBezTo>
                <a:cubicBezTo>
                  <a:pt x="195289" y="4561350"/>
                  <a:pt x="195654" y="4564262"/>
                  <a:pt x="196066" y="4567558"/>
                </a:cubicBezTo>
                <a:cubicBezTo>
                  <a:pt x="195108" y="4567931"/>
                  <a:pt x="194335" y="4568232"/>
                  <a:pt x="193584" y="4568518"/>
                </a:cubicBezTo>
                <a:cubicBezTo>
                  <a:pt x="192664" y="4565632"/>
                  <a:pt x="191266" y="4563308"/>
                  <a:pt x="192094" y="4559810"/>
                </a:cubicBezTo>
                <a:lnTo>
                  <a:pt x="192211" y="4559547"/>
                </a:lnTo>
                <a:cubicBezTo>
                  <a:pt x="192211" y="4559547"/>
                  <a:pt x="192086" y="4559792"/>
                  <a:pt x="192086" y="4559792"/>
                </a:cubicBezTo>
                <a:lnTo>
                  <a:pt x="190855" y="4558212"/>
                </a:lnTo>
                <a:lnTo>
                  <a:pt x="190851" y="4558168"/>
                </a:lnTo>
                <a:lnTo>
                  <a:pt x="191800" y="4553340"/>
                </a:lnTo>
                <a:cubicBezTo>
                  <a:pt x="192105" y="4550802"/>
                  <a:pt x="191313" y="4550108"/>
                  <a:pt x="189680" y="4550636"/>
                </a:cubicBezTo>
                <a:lnTo>
                  <a:pt x="190851" y="4558168"/>
                </a:lnTo>
                <a:lnTo>
                  <a:pt x="190843" y="4558196"/>
                </a:lnTo>
                <a:lnTo>
                  <a:pt x="190855" y="4558212"/>
                </a:lnTo>
                <a:lnTo>
                  <a:pt x="190495" y="4560296"/>
                </a:lnTo>
                <a:cubicBezTo>
                  <a:pt x="190378" y="4560989"/>
                  <a:pt x="190290" y="4561678"/>
                  <a:pt x="190308" y="4562352"/>
                </a:cubicBezTo>
                <a:cubicBezTo>
                  <a:pt x="190335" y="4563239"/>
                  <a:pt x="190217" y="4563850"/>
                  <a:pt x="189984" y="4564291"/>
                </a:cubicBezTo>
                <a:lnTo>
                  <a:pt x="188980" y="4565216"/>
                </a:lnTo>
                <a:lnTo>
                  <a:pt x="188341" y="4562621"/>
                </a:lnTo>
                <a:cubicBezTo>
                  <a:pt x="187934" y="4562095"/>
                  <a:pt x="187365" y="4561898"/>
                  <a:pt x="186707" y="4561978"/>
                </a:cubicBezTo>
                <a:cubicBezTo>
                  <a:pt x="187371" y="4556822"/>
                  <a:pt x="187953" y="4552299"/>
                  <a:pt x="188617" y="4547086"/>
                </a:cubicBezTo>
                <a:cubicBezTo>
                  <a:pt x="186678" y="4546977"/>
                  <a:pt x="185141" y="4546882"/>
                  <a:pt x="183612" y="4546793"/>
                </a:cubicBezTo>
                <a:cubicBezTo>
                  <a:pt x="183385" y="4544584"/>
                  <a:pt x="183114" y="4542377"/>
                  <a:pt x="182938" y="4540137"/>
                </a:cubicBezTo>
                <a:cubicBezTo>
                  <a:pt x="182842" y="4538926"/>
                  <a:pt x="182585" y="4537232"/>
                  <a:pt x="182955" y="4536526"/>
                </a:cubicBezTo>
                <a:cubicBezTo>
                  <a:pt x="184301" y="4533925"/>
                  <a:pt x="183620" y="4531954"/>
                  <a:pt x="182507" y="4529864"/>
                </a:cubicBezTo>
                <a:cubicBezTo>
                  <a:pt x="184729" y="4527345"/>
                  <a:pt x="185049" y="4530559"/>
                  <a:pt x="185791" y="4532667"/>
                </a:cubicBezTo>
                <a:cubicBezTo>
                  <a:pt x="186802" y="4530595"/>
                  <a:pt x="187199" y="4528921"/>
                  <a:pt x="185628" y="4528069"/>
                </a:cubicBezTo>
                <a:cubicBezTo>
                  <a:pt x="183813" y="4527095"/>
                  <a:pt x="183096" y="4525640"/>
                  <a:pt x="184248" y="4522614"/>
                </a:cubicBezTo>
                <a:cubicBezTo>
                  <a:pt x="182934" y="4519461"/>
                  <a:pt x="184907" y="4518241"/>
                  <a:pt x="185713" y="4516292"/>
                </a:cubicBezTo>
                <a:cubicBezTo>
                  <a:pt x="186108" y="4515334"/>
                  <a:pt x="186630" y="4514178"/>
                  <a:pt x="186614" y="4513163"/>
                </a:cubicBezTo>
                <a:lnTo>
                  <a:pt x="186374" y="4506673"/>
                </a:lnTo>
                <a:lnTo>
                  <a:pt x="178616" y="4482617"/>
                </a:lnTo>
                <a:cubicBezTo>
                  <a:pt x="178058" y="4480956"/>
                  <a:pt x="177085" y="4479846"/>
                  <a:pt x="176300" y="4478495"/>
                </a:cubicBezTo>
                <a:lnTo>
                  <a:pt x="176324" y="4478498"/>
                </a:lnTo>
                <a:cubicBezTo>
                  <a:pt x="175469" y="4475921"/>
                  <a:pt x="174438" y="4473534"/>
                  <a:pt x="173804" y="4470741"/>
                </a:cubicBezTo>
                <a:cubicBezTo>
                  <a:pt x="172375" y="4464455"/>
                  <a:pt x="170107" y="4460032"/>
                  <a:pt x="166491" y="4458093"/>
                </a:cubicBezTo>
                <a:cubicBezTo>
                  <a:pt x="166045" y="4457859"/>
                  <a:pt x="165741" y="4457008"/>
                  <a:pt x="165094" y="4456837"/>
                </a:cubicBezTo>
                <a:cubicBezTo>
                  <a:pt x="165611" y="4458528"/>
                  <a:pt x="166114" y="4460216"/>
                  <a:pt x="166646" y="4461952"/>
                </a:cubicBezTo>
                <a:cubicBezTo>
                  <a:pt x="166260" y="4462291"/>
                  <a:pt x="165871" y="4462713"/>
                  <a:pt x="165841" y="4462635"/>
                </a:cubicBezTo>
                <a:cubicBezTo>
                  <a:pt x="162295" y="4453173"/>
                  <a:pt x="158775" y="4443693"/>
                  <a:pt x="155292" y="4434141"/>
                </a:cubicBezTo>
                <a:cubicBezTo>
                  <a:pt x="155142" y="4433722"/>
                  <a:pt x="155374" y="4432746"/>
                  <a:pt x="155489" y="4431214"/>
                </a:cubicBezTo>
                <a:cubicBezTo>
                  <a:pt x="156842" y="4432410"/>
                  <a:pt x="157995" y="4433432"/>
                  <a:pt x="159693" y="4434917"/>
                </a:cubicBezTo>
                <a:cubicBezTo>
                  <a:pt x="159415" y="4430403"/>
                  <a:pt x="158970" y="4426717"/>
                  <a:pt x="157611" y="4424878"/>
                </a:cubicBezTo>
                <a:cubicBezTo>
                  <a:pt x="155600" y="4422151"/>
                  <a:pt x="155452" y="4418316"/>
                  <a:pt x="155593" y="4413717"/>
                </a:cubicBezTo>
                <a:cubicBezTo>
                  <a:pt x="154660" y="4413362"/>
                  <a:pt x="153808" y="4413016"/>
                  <a:pt x="152972" y="4412694"/>
                </a:cubicBezTo>
                <a:cubicBezTo>
                  <a:pt x="152335" y="4409924"/>
                  <a:pt x="151969" y="4406761"/>
                  <a:pt x="151011" y="4404562"/>
                </a:cubicBezTo>
                <a:cubicBezTo>
                  <a:pt x="149534" y="4401199"/>
                  <a:pt x="147997" y="4404596"/>
                  <a:pt x="146782" y="4406953"/>
                </a:cubicBezTo>
                <a:cubicBezTo>
                  <a:pt x="145049" y="4405627"/>
                  <a:pt x="144482" y="4403746"/>
                  <a:pt x="145314" y="4400336"/>
                </a:cubicBezTo>
                <a:cubicBezTo>
                  <a:pt x="146948" y="4393630"/>
                  <a:pt x="146910" y="4393615"/>
                  <a:pt x="143150" y="4393336"/>
                </a:cubicBezTo>
                <a:cubicBezTo>
                  <a:pt x="142771" y="4393304"/>
                  <a:pt x="142424" y="4393015"/>
                  <a:pt x="141839" y="4392755"/>
                </a:cubicBezTo>
                <a:cubicBezTo>
                  <a:pt x="142141" y="4389446"/>
                  <a:pt x="144264" y="4384895"/>
                  <a:pt x="141033" y="4383523"/>
                </a:cubicBezTo>
                <a:cubicBezTo>
                  <a:pt x="140760" y="4384504"/>
                  <a:pt x="140470" y="4385550"/>
                  <a:pt x="140063" y="4387029"/>
                </a:cubicBezTo>
                <a:cubicBezTo>
                  <a:pt x="139635" y="4386554"/>
                  <a:pt x="139094" y="4386320"/>
                  <a:pt x="138872" y="4385653"/>
                </a:cubicBezTo>
                <a:cubicBezTo>
                  <a:pt x="136532" y="4378503"/>
                  <a:pt x="134183" y="4371386"/>
                  <a:pt x="131950" y="4364094"/>
                </a:cubicBezTo>
                <a:cubicBezTo>
                  <a:pt x="128353" y="4352354"/>
                  <a:pt x="124804" y="4340562"/>
                  <a:pt x="121327" y="4328681"/>
                </a:cubicBezTo>
                <a:cubicBezTo>
                  <a:pt x="120566" y="4326094"/>
                  <a:pt x="119888" y="4323190"/>
                  <a:pt x="119711" y="4320156"/>
                </a:cubicBezTo>
                <a:cubicBezTo>
                  <a:pt x="119450" y="4315741"/>
                  <a:pt x="118953" y="4312039"/>
                  <a:pt x="116142" y="4311367"/>
                </a:cubicBezTo>
                <a:cubicBezTo>
                  <a:pt x="116913" y="4309657"/>
                  <a:pt x="117442" y="4308475"/>
                  <a:pt x="118086" y="4307056"/>
                </a:cubicBezTo>
                <a:cubicBezTo>
                  <a:pt x="116430" y="4301953"/>
                  <a:pt x="115048" y="4296749"/>
                  <a:pt x="113048" y="4292096"/>
                </a:cubicBezTo>
                <a:cubicBezTo>
                  <a:pt x="110892" y="4287099"/>
                  <a:pt x="109733" y="4280528"/>
                  <a:pt x="108042" y="4274287"/>
                </a:cubicBezTo>
                <a:cubicBezTo>
                  <a:pt x="107294" y="4275043"/>
                  <a:pt x="106629" y="4275730"/>
                  <a:pt x="105915" y="4276454"/>
                </a:cubicBezTo>
                <a:cubicBezTo>
                  <a:pt x="105640" y="4275901"/>
                  <a:pt x="105307" y="4275484"/>
                  <a:pt x="105164" y="4274880"/>
                </a:cubicBezTo>
                <a:cubicBezTo>
                  <a:pt x="103672" y="4268739"/>
                  <a:pt x="102334" y="4262408"/>
                  <a:pt x="100698" y="4256426"/>
                </a:cubicBezTo>
                <a:cubicBezTo>
                  <a:pt x="99633" y="4252529"/>
                  <a:pt x="98001" y="4249301"/>
                  <a:pt x="96870" y="4245464"/>
                </a:cubicBezTo>
                <a:cubicBezTo>
                  <a:pt x="94166" y="4236315"/>
                  <a:pt x="92091" y="4226299"/>
                  <a:pt x="88873" y="4217918"/>
                </a:cubicBezTo>
                <a:cubicBezTo>
                  <a:pt x="85172" y="4208277"/>
                  <a:pt x="83414" y="4196469"/>
                  <a:pt x="79844" y="4186798"/>
                </a:cubicBezTo>
                <a:cubicBezTo>
                  <a:pt x="79280" y="4185266"/>
                  <a:pt x="78898" y="4183100"/>
                  <a:pt x="78061" y="4182410"/>
                </a:cubicBezTo>
                <a:cubicBezTo>
                  <a:pt x="74565" y="4179515"/>
                  <a:pt x="73480" y="4173452"/>
                  <a:pt x="72190" y="4167302"/>
                </a:cubicBezTo>
                <a:cubicBezTo>
                  <a:pt x="71137" y="4162287"/>
                  <a:pt x="69223" y="4158144"/>
                  <a:pt x="67975" y="4153292"/>
                </a:cubicBezTo>
                <a:cubicBezTo>
                  <a:pt x="65649" y="4144230"/>
                  <a:pt x="63490" y="4134955"/>
                  <a:pt x="61339" y="4125703"/>
                </a:cubicBezTo>
                <a:cubicBezTo>
                  <a:pt x="60037" y="4120085"/>
                  <a:pt x="58909" y="4114278"/>
                  <a:pt x="57614" y="4108649"/>
                </a:cubicBezTo>
                <a:cubicBezTo>
                  <a:pt x="57246" y="4107062"/>
                  <a:pt x="56562" y="4105812"/>
                  <a:pt x="55758" y="4104720"/>
                </a:cubicBezTo>
                <a:cubicBezTo>
                  <a:pt x="56143" y="4116798"/>
                  <a:pt x="57830" y="4127751"/>
                  <a:pt x="61022" y="4138031"/>
                </a:cubicBezTo>
                <a:cubicBezTo>
                  <a:pt x="59745" y="4138867"/>
                  <a:pt x="59004" y="4139351"/>
                  <a:pt x="58124" y="4139925"/>
                </a:cubicBezTo>
                <a:cubicBezTo>
                  <a:pt x="59149" y="4144395"/>
                  <a:pt x="60160" y="4148794"/>
                  <a:pt x="61170" y="4153195"/>
                </a:cubicBezTo>
                <a:cubicBezTo>
                  <a:pt x="60920" y="4153614"/>
                  <a:pt x="60675" y="4154043"/>
                  <a:pt x="60425" y="4154460"/>
                </a:cubicBezTo>
                <a:cubicBezTo>
                  <a:pt x="59788" y="4153781"/>
                  <a:pt x="58842" y="4153445"/>
                  <a:pt x="58578" y="4152360"/>
                </a:cubicBezTo>
                <a:cubicBezTo>
                  <a:pt x="56490" y="4143835"/>
                  <a:pt x="54492" y="4135210"/>
                  <a:pt x="52531" y="4126537"/>
                </a:cubicBezTo>
                <a:cubicBezTo>
                  <a:pt x="49765" y="4114376"/>
                  <a:pt x="46890" y="4102324"/>
                  <a:pt x="44414" y="4089903"/>
                </a:cubicBezTo>
                <a:cubicBezTo>
                  <a:pt x="43565" y="4085640"/>
                  <a:pt x="42032" y="4081932"/>
                  <a:pt x="42339" y="4076330"/>
                </a:cubicBezTo>
                <a:cubicBezTo>
                  <a:pt x="42528" y="4072922"/>
                  <a:pt x="41160" y="4069679"/>
                  <a:pt x="40470" y="4066403"/>
                </a:cubicBezTo>
                <a:cubicBezTo>
                  <a:pt x="39640" y="4062446"/>
                  <a:pt x="38571" y="4058682"/>
                  <a:pt x="37990" y="4054536"/>
                </a:cubicBezTo>
                <a:cubicBezTo>
                  <a:pt x="36352" y="4042784"/>
                  <a:pt x="34910" y="4030872"/>
                  <a:pt x="33391" y="4019015"/>
                </a:cubicBezTo>
                <a:cubicBezTo>
                  <a:pt x="33011" y="4019200"/>
                  <a:pt x="32633" y="4019397"/>
                  <a:pt x="32252" y="4019584"/>
                </a:cubicBezTo>
                <a:cubicBezTo>
                  <a:pt x="32328" y="4022552"/>
                  <a:pt x="32260" y="4025591"/>
                  <a:pt x="32510" y="4028447"/>
                </a:cubicBezTo>
                <a:cubicBezTo>
                  <a:pt x="33306" y="4037569"/>
                  <a:pt x="34370" y="4046547"/>
                  <a:pt x="35030" y="4055729"/>
                </a:cubicBezTo>
                <a:cubicBezTo>
                  <a:pt x="35216" y="4058366"/>
                  <a:pt x="35257" y="4061081"/>
                  <a:pt x="35261" y="4063818"/>
                </a:cubicBezTo>
                <a:lnTo>
                  <a:pt x="35258" y="4071942"/>
                </a:lnTo>
                <a:lnTo>
                  <a:pt x="31004" y="4054047"/>
                </a:lnTo>
                <a:cubicBezTo>
                  <a:pt x="30267" y="4050648"/>
                  <a:pt x="29383" y="4047795"/>
                  <a:pt x="27114" y="4046702"/>
                </a:cubicBezTo>
                <a:cubicBezTo>
                  <a:pt x="27066" y="4058049"/>
                  <a:pt x="30555" y="4067361"/>
                  <a:pt x="28358" y="4079707"/>
                </a:cubicBezTo>
                <a:cubicBezTo>
                  <a:pt x="26871" y="4072814"/>
                  <a:pt x="25384" y="4065922"/>
                  <a:pt x="23890" y="4059040"/>
                </a:cubicBezTo>
                <a:cubicBezTo>
                  <a:pt x="22055" y="4065138"/>
                  <a:pt x="25078" y="4069981"/>
                  <a:pt x="22603" y="4076320"/>
                </a:cubicBezTo>
                <a:cubicBezTo>
                  <a:pt x="21827" y="4074284"/>
                  <a:pt x="21215" y="4072682"/>
                  <a:pt x="20605" y="4071080"/>
                </a:cubicBezTo>
                <a:cubicBezTo>
                  <a:pt x="20381" y="4071229"/>
                  <a:pt x="20160" y="4071357"/>
                  <a:pt x="19936" y="4071506"/>
                </a:cubicBezTo>
                <a:cubicBezTo>
                  <a:pt x="20377" y="4076190"/>
                  <a:pt x="20782" y="4080894"/>
                  <a:pt x="21284" y="4085543"/>
                </a:cubicBezTo>
                <a:cubicBezTo>
                  <a:pt x="21804" y="4090323"/>
                  <a:pt x="22429" y="4095040"/>
                  <a:pt x="22309" y="4100630"/>
                </a:cubicBezTo>
                <a:cubicBezTo>
                  <a:pt x="21564" y="4099469"/>
                  <a:pt x="20827" y="4098297"/>
                  <a:pt x="20102" y="4097161"/>
                </a:cubicBezTo>
                <a:cubicBezTo>
                  <a:pt x="18505" y="4098885"/>
                  <a:pt x="19866" y="4102041"/>
                  <a:pt x="19364" y="4104234"/>
                </a:cubicBezTo>
                <a:lnTo>
                  <a:pt x="18077" y="4105998"/>
                </a:lnTo>
                <a:lnTo>
                  <a:pt x="18055" y="4105913"/>
                </a:lnTo>
                <a:lnTo>
                  <a:pt x="17892" y="4103488"/>
                </a:lnTo>
                <a:cubicBezTo>
                  <a:pt x="17760" y="4103591"/>
                  <a:pt x="17617" y="4103696"/>
                  <a:pt x="17484" y="4103800"/>
                </a:cubicBezTo>
                <a:lnTo>
                  <a:pt x="18055" y="4105913"/>
                </a:lnTo>
                <a:lnTo>
                  <a:pt x="18062" y="4106020"/>
                </a:lnTo>
                <a:lnTo>
                  <a:pt x="18077" y="4105998"/>
                </a:lnTo>
                <a:lnTo>
                  <a:pt x="18085" y="4106023"/>
                </a:lnTo>
                <a:cubicBezTo>
                  <a:pt x="18582" y="4110802"/>
                  <a:pt x="19079" y="4115579"/>
                  <a:pt x="19570" y="4120368"/>
                </a:cubicBezTo>
                <a:cubicBezTo>
                  <a:pt x="19337" y="4120550"/>
                  <a:pt x="19104" y="4120729"/>
                  <a:pt x="18872" y="4120911"/>
                </a:cubicBezTo>
                <a:cubicBezTo>
                  <a:pt x="18275" y="4117904"/>
                  <a:pt x="17610" y="4114947"/>
                  <a:pt x="17088" y="4111885"/>
                </a:cubicBezTo>
                <a:cubicBezTo>
                  <a:pt x="15186" y="4100855"/>
                  <a:pt x="11776" y="4091072"/>
                  <a:pt x="11658" y="4078534"/>
                </a:cubicBezTo>
                <a:cubicBezTo>
                  <a:pt x="11651" y="4077554"/>
                  <a:pt x="11616" y="4076277"/>
                  <a:pt x="11299" y="4075785"/>
                </a:cubicBezTo>
                <a:cubicBezTo>
                  <a:pt x="9338" y="4072763"/>
                  <a:pt x="8391" y="4068721"/>
                  <a:pt x="7723" y="4064398"/>
                </a:cubicBezTo>
                <a:lnTo>
                  <a:pt x="5833" y="4051432"/>
                </a:lnTo>
                <a:lnTo>
                  <a:pt x="5836" y="4051353"/>
                </a:lnTo>
                <a:lnTo>
                  <a:pt x="5889" y="4050869"/>
                </a:lnTo>
                <a:lnTo>
                  <a:pt x="5820" y="4051340"/>
                </a:lnTo>
                <a:lnTo>
                  <a:pt x="5833" y="4051432"/>
                </a:lnTo>
                <a:lnTo>
                  <a:pt x="5582" y="4061583"/>
                </a:lnTo>
                <a:cubicBezTo>
                  <a:pt x="5828" y="4064832"/>
                  <a:pt x="6334" y="4067955"/>
                  <a:pt x="6895" y="4071047"/>
                </a:cubicBezTo>
                <a:lnTo>
                  <a:pt x="6890" y="4071082"/>
                </a:lnTo>
                <a:lnTo>
                  <a:pt x="6861" y="4071045"/>
                </a:lnTo>
                <a:cubicBezTo>
                  <a:pt x="6780" y="4071764"/>
                  <a:pt x="6688" y="4072482"/>
                  <a:pt x="6607" y="4073201"/>
                </a:cubicBezTo>
                <a:cubicBezTo>
                  <a:pt x="6685" y="4073603"/>
                  <a:pt x="6750" y="4074002"/>
                  <a:pt x="6820" y="4074412"/>
                </a:cubicBezTo>
                <a:cubicBezTo>
                  <a:pt x="6761" y="4074004"/>
                  <a:pt x="6696" y="4073605"/>
                  <a:pt x="6629" y="4073205"/>
                </a:cubicBezTo>
                <a:lnTo>
                  <a:pt x="6890" y="4071082"/>
                </a:lnTo>
                <a:lnTo>
                  <a:pt x="8847" y="4073654"/>
                </a:lnTo>
                <a:cubicBezTo>
                  <a:pt x="9130" y="4074899"/>
                  <a:pt x="9002" y="4076342"/>
                  <a:pt x="8367" y="4077449"/>
                </a:cubicBezTo>
                <a:cubicBezTo>
                  <a:pt x="6428" y="4080811"/>
                  <a:pt x="7442" y="4082819"/>
                  <a:pt x="7668" y="4085389"/>
                </a:cubicBezTo>
                <a:cubicBezTo>
                  <a:pt x="8109" y="4090499"/>
                  <a:pt x="9527" y="4095120"/>
                  <a:pt x="8041" y="4101449"/>
                </a:cubicBezTo>
                <a:cubicBezTo>
                  <a:pt x="7265" y="4097467"/>
                  <a:pt x="6274" y="4093655"/>
                  <a:pt x="5747" y="4089507"/>
                </a:cubicBezTo>
                <a:cubicBezTo>
                  <a:pt x="4324" y="4078290"/>
                  <a:pt x="2837" y="4067079"/>
                  <a:pt x="1887" y="4055579"/>
                </a:cubicBezTo>
                <a:cubicBezTo>
                  <a:pt x="1170" y="4046978"/>
                  <a:pt x="1235" y="4037910"/>
                  <a:pt x="966" y="4029044"/>
                </a:cubicBezTo>
                <a:cubicBezTo>
                  <a:pt x="849" y="4025179"/>
                  <a:pt x="479" y="4021328"/>
                  <a:pt x="741" y="4017440"/>
                </a:cubicBezTo>
                <a:cubicBezTo>
                  <a:pt x="1096" y="4012214"/>
                  <a:pt x="1648" y="4006822"/>
                  <a:pt x="2675" y="4001747"/>
                </a:cubicBezTo>
                <a:cubicBezTo>
                  <a:pt x="4310" y="3993660"/>
                  <a:pt x="4246" y="3986263"/>
                  <a:pt x="3241" y="3978882"/>
                </a:cubicBezTo>
                <a:cubicBezTo>
                  <a:pt x="2900" y="3976353"/>
                  <a:pt x="2900" y="3973555"/>
                  <a:pt x="2713" y="3970324"/>
                </a:cubicBezTo>
                <a:cubicBezTo>
                  <a:pt x="1950" y="3970413"/>
                  <a:pt x="1122" y="3970505"/>
                  <a:pt x="144" y="3970624"/>
                </a:cubicBezTo>
                <a:cubicBezTo>
                  <a:pt x="-208" y="3966766"/>
                  <a:pt x="-61" y="3962604"/>
                  <a:pt x="2294" y="3960810"/>
                </a:cubicBezTo>
                <a:cubicBezTo>
                  <a:pt x="5936" y="3958040"/>
                  <a:pt x="5498" y="3965761"/>
                  <a:pt x="7429" y="3968339"/>
                </a:cubicBezTo>
                <a:cubicBezTo>
                  <a:pt x="9174" y="3960992"/>
                  <a:pt x="8019" y="3955138"/>
                  <a:pt x="6745" y="3949653"/>
                </a:cubicBezTo>
                <a:cubicBezTo>
                  <a:pt x="6044" y="3946658"/>
                  <a:pt x="5878" y="3943822"/>
                  <a:pt x="7075" y="3941257"/>
                </a:cubicBezTo>
                <a:cubicBezTo>
                  <a:pt x="8836" y="3937483"/>
                  <a:pt x="8534" y="3934118"/>
                  <a:pt x="8151" y="3930517"/>
                </a:cubicBezTo>
                <a:cubicBezTo>
                  <a:pt x="7996" y="3929095"/>
                  <a:pt x="7893" y="3927637"/>
                  <a:pt x="7707" y="3926247"/>
                </a:cubicBezTo>
                <a:cubicBezTo>
                  <a:pt x="7315" y="3923382"/>
                  <a:pt x="8120" y="3920914"/>
                  <a:pt x="9473" y="3919859"/>
                </a:cubicBezTo>
                <a:cubicBezTo>
                  <a:pt x="10443" y="3919096"/>
                  <a:pt x="11856" y="3919298"/>
                  <a:pt x="12696" y="3920144"/>
                </a:cubicBezTo>
                <a:cubicBezTo>
                  <a:pt x="14552" y="3922016"/>
                  <a:pt x="16180" y="3924559"/>
                  <a:pt x="18199" y="3926319"/>
                </a:cubicBezTo>
                <a:cubicBezTo>
                  <a:pt x="17588" y="3924717"/>
                  <a:pt x="16831" y="3923272"/>
                  <a:pt x="16401" y="3921494"/>
                </a:cubicBezTo>
                <a:cubicBezTo>
                  <a:pt x="15302" y="3916973"/>
                  <a:pt x="16198" y="3912090"/>
                  <a:pt x="18782" y="3910901"/>
                </a:cubicBezTo>
                <a:cubicBezTo>
                  <a:pt x="21881" y="3909472"/>
                  <a:pt x="23767" y="3906592"/>
                  <a:pt x="24714" y="3899757"/>
                </a:cubicBezTo>
                <a:cubicBezTo>
                  <a:pt x="25985" y="3903086"/>
                  <a:pt x="26856" y="3905373"/>
                  <a:pt x="28042" y="3908476"/>
                </a:cubicBezTo>
                <a:cubicBezTo>
                  <a:pt x="29841" y="3899438"/>
                  <a:pt x="26903" y="3892841"/>
                  <a:pt x="27972" y="3884005"/>
                </a:cubicBezTo>
                <a:cubicBezTo>
                  <a:pt x="29612" y="3885733"/>
                  <a:pt x="30726" y="3886903"/>
                  <a:pt x="31936" y="3888180"/>
                </a:cubicBezTo>
                <a:cubicBezTo>
                  <a:pt x="34902" y="3882451"/>
                  <a:pt x="34013" y="3876366"/>
                  <a:pt x="34386" y="3870283"/>
                </a:cubicBezTo>
                <a:cubicBezTo>
                  <a:pt x="35736" y="3869867"/>
                  <a:pt x="36611" y="3870515"/>
                  <a:pt x="37282" y="3871600"/>
                </a:cubicBezTo>
                <a:lnTo>
                  <a:pt x="38945" y="3875510"/>
                </a:lnTo>
                <a:lnTo>
                  <a:pt x="38943" y="3875558"/>
                </a:lnTo>
                <a:lnTo>
                  <a:pt x="38892" y="3876021"/>
                </a:lnTo>
                <a:lnTo>
                  <a:pt x="38960" y="3875550"/>
                </a:lnTo>
                <a:lnTo>
                  <a:pt x="38945" y="3875510"/>
                </a:lnTo>
                <a:lnTo>
                  <a:pt x="39476" y="3864699"/>
                </a:lnTo>
                <a:cubicBezTo>
                  <a:pt x="39660" y="3860972"/>
                  <a:pt x="39853" y="3857083"/>
                  <a:pt x="40063" y="3852874"/>
                </a:cubicBezTo>
                <a:cubicBezTo>
                  <a:pt x="42010" y="3855410"/>
                  <a:pt x="43670" y="3857555"/>
                  <a:pt x="45168" y="3859507"/>
                </a:cubicBezTo>
                <a:cubicBezTo>
                  <a:pt x="47070" y="3858957"/>
                  <a:pt x="46218" y="3852061"/>
                  <a:pt x="49123" y="3854846"/>
                </a:cubicBezTo>
                <a:cubicBezTo>
                  <a:pt x="49471" y="3851806"/>
                  <a:pt x="48499" y="3848377"/>
                  <a:pt x="50891" y="3846882"/>
                </a:cubicBezTo>
                <a:cubicBezTo>
                  <a:pt x="52425" y="3845933"/>
                  <a:pt x="50864" y="3840034"/>
                  <a:pt x="53775" y="3840458"/>
                </a:cubicBezTo>
                <a:cubicBezTo>
                  <a:pt x="53978" y="3840480"/>
                  <a:pt x="54592" y="3837351"/>
                  <a:pt x="55126" y="3835244"/>
                </a:cubicBezTo>
                <a:cubicBezTo>
                  <a:pt x="56888" y="3836246"/>
                  <a:pt x="58953" y="3837848"/>
                  <a:pt x="59628" y="3831678"/>
                </a:cubicBezTo>
                <a:cubicBezTo>
                  <a:pt x="58443" y="3831110"/>
                  <a:pt x="56764" y="3831259"/>
                  <a:pt x="56187" y="3829781"/>
                </a:cubicBezTo>
                <a:cubicBezTo>
                  <a:pt x="55618" y="3828313"/>
                  <a:pt x="56156" y="3825207"/>
                  <a:pt x="56197" y="3822827"/>
                </a:cubicBezTo>
                <a:cubicBezTo>
                  <a:pt x="56234" y="3820634"/>
                  <a:pt x="56253" y="3818427"/>
                  <a:pt x="56297" y="3814982"/>
                </a:cubicBezTo>
                <a:cubicBezTo>
                  <a:pt x="57673" y="3815767"/>
                  <a:pt x="58691" y="3816284"/>
                  <a:pt x="59674" y="3816917"/>
                </a:cubicBezTo>
                <a:cubicBezTo>
                  <a:pt x="62473" y="3818687"/>
                  <a:pt x="64175" y="3816201"/>
                  <a:pt x="66280" y="3811093"/>
                </a:cubicBezTo>
                <a:cubicBezTo>
                  <a:pt x="69552" y="3803178"/>
                  <a:pt x="68652" y="3796918"/>
                  <a:pt x="67172" y="3790158"/>
                </a:cubicBezTo>
                <a:cubicBezTo>
                  <a:pt x="66829" y="3788586"/>
                  <a:pt x="67126" y="3786258"/>
                  <a:pt x="67336" y="3784290"/>
                </a:cubicBezTo>
                <a:cubicBezTo>
                  <a:pt x="68062" y="3777634"/>
                  <a:pt x="68821" y="3771038"/>
                  <a:pt x="65599" y="3766858"/>
                </a:cubicBezTo>
                <a:cubicBezTo>
                  <a:pt x="65299" y="3766465"/>
                  <a:pt x="65391" y="3765125"/>
                  <a:pt x="65195" y="3763092"/>
                </a:cubicBezTo>
                <a:cubicBezTo>
                  <a:pt x="67432" y="3763808"/>
                  <a:pt x="69213" y="3764977"/>
                  <a:pt x="71065" y="3764804"/>
                </a:cubicBezTo>
                <a:cubicBezTo>
                  <a:pt x="72790" y="3764638"/>
                  <a:pt x="74608" y="3763045"/>
                  <a:pt x="76976" y="3761766"/>
                </a:cubicBezTo>
                <a:cubicBezTo>
                  <a:pt x="77154" y="3761045"/>
                  <a:pt x="77610" y="3759192"/>
                  <a:pt x="78154" y="3756944"/>
                </a:cubicBezTo>
                <a:cubicBezTo>
                  <a:pt x="75942" y="3755238"/>
                  <a:pt x="75652" y="3752084"/>
                  <a:pt x="76773" y="3747792"/>
                </a:cubicBezTo>
                <a:cubicBezTo>
                  <a:pt x="77866" y="3743647"/>
                  <a:pt x="79433" y="3742529"/>
                  <a:pt x="80854" y="3745409"/>
                </a:cubicBezTo>
                <a:cubicBezTo>
                  <a:pt x="81831" y="3747377"/>
                  <a:pt x="82455" y="3749972"/>
                  <a:pt x="83599" y="3753364"/>
                </a:cubicBezTo>
                <a:cubicBezTo>
                  <a:pt x="85118" y="3743676"/>
                  <a:pt x="84511" y="3736294"/>
                  <a:pt x="81929" y="3729586"/>
                </a:cubicBezTo>
                <a:cubicBezTo>
                  <a:pt x="84435" y="3723075"/>
                  <a:pt x="85377" y="3716479"/>
                  <a:pt x="83996" y="3709554"/>
                </a:cubicBezTo>
                <a:cubicBezTo>
                  <a:pt x="83729" y="3708231"/>
                  <a:pt x="84591" y="3704812"/>
                  <a:pt x="85389" y="3703770"/>
                </a:cubicBezTo>
                <a:cubicBezTo>
                  <a:pt x="86162" y="3702746"/>
                  <a:pt x="87706" y="3702951"/>
                  <a:pt x="88595" y="3703670"/>
                </a:cubicBezTo>
                <a:cubicBezTo>
                  <a:pt x="90170" y="3704945"/>
                  <a:pt x="91505" y="3707032"/>
                  <a:pt x="92960" y="3708783"/>
                </a:cubicBezTo>
                <a:cubicBezTo>
                  <a:pt x="93318" y="3707746"/>
                  <a:pt x="93625" y="3707138"/>
                  <a:pt x="93580" y="3706959"/>
                </a:cubicBezTo>
                <a:cubicBezTo>
                  <a:pt x="91289" y="3699292"/>
                  <a:pt x="91899" y="3696119"/>
                  <a:pt x="96900" y="3693521"/>
                </a:cubicBezTo>
                <a:cubicBezTo>
                  <a:pt x="99645" y="3692098"/>
                  <a:pt x="99716" y="3688048"/>
                  <a:pt x="101035" y="3684277"/>
                </a:cubicBezTo>
                <a:cubicBezTo>
                  <a:pt x="102112" y="3686705"/>
                  <a:pt x="102999" y="3688720"/>
                  <a:pt x="103886" y="3690733"/>
                </a:cubicBezTo>
                <a:cubicBezTo>
                  <a:pt x="104181" y="3690430"/>
                  <a:pt x="104467" y="3690136"/>
                  <a:pt x="104760" y="3689831"/>
                </a:cubicBezTo>
                <a:cubicBezTo>
                  <a:pt x="104642" y="3686021"/>
                  <a:pt x="104734" y="3682080"/>
                  <a:pt x="104350" y="3678446"/>
                </a:cubicBezTo>
                <a:cubicBezTo>
                  <a:pt x="103988" y="3675043"/>
                  <a:pt x="102506" y="3672168"/>
                  <a:pt x="104467" y="3667902"/>
                </a:cubicBezTo>
                <a:cubicBezTo>
                  <a:pt x="105686" y="3669324"/>
                  <a:pt x="106899" y="3670721"/>
                  <a:pt x="108119" y="3672141"/>
                </a:cubicBezTo>
                <a:cubicBezTo>
                  <a:pt x="110722" y="3666305"/>
                  <a:pt x="110432" y="3660463"/>
                  <a:pt x="110637" y="3654817"/>
                </a:cubicBezTo>
                <a:cubicBezTo>
                  <a:pt x="113247" y="3652192"/>
                  <a:pt x="113464" y="3657080"/>
                  <a:pt x="115058" y="3658097"/>
                </a:cubicBezTo>
                <a:cubicBezTo>
                  <a:pt x="117543" y="3651138"/>
                  <a:pt x="115002" y="3644847"/>
                  <a:pt x="115803" y="3636298"/>
                </a:cubicBezTo>
                <a:cubicBezTo>
                  <a:pt x="118192" y="3639427"/>
                  <a:pt x="119913" y="3641675"/>
                  <a:pt x="121536" y="3643783"/>
                </a:cubicBezTo>
                <a:cubicBezTo>
                  <a:pt x="122980" y="3641213"/>
                  <a:pt x="125440" y="3638311"/>
                  <a:pt x="125337" y="3636764"/>
                </a:cubicBezTo>
                <a:cubicBezTo>
                  <a:pt x="125007" y="3632037"/>
                  <a:pt x="127607" y="3630260"/>
                  <a:pt x="128244" y="3626568"/>
                </a:cubicBezTo>
                <a:cubicBezTo>
                  <a:pt x="128583" y="3624603"/>
                  <a:pt x="131473" y="3623959"/>
                  <a:pt x="130817" y="3619074"/>
                </a:cubicBezTo>
                <a:cubicBezTo>
                  <a:pt x="132285" y="3619533"/>
                  <a:pt x="133272" y="3619828"/>
                  <a:pt x="134481" y="3620203"/>
                </a:cubicBezTo>
                <a:cubicBezTo>
                  <a:pt x="134948" y="3618795"/>
                  <a:pt x="135454" y="3617276"/>
                  <a:pt x="135962" y="3615775"/>
                </a:cubicBezTo>
                <a:cubicBezTo>
                  <a:pt x="135594" y="3615410"/>
                  <a:pt x="135399" y="3614983"/>
                  <a:pt x="135192" y="3615038"/>
                </a:cubicBezTo>
                <a:cubicBezTo>
                  <a:pt x="132270" y="3615766"/>
                  <a:pt x="131464" y="3614500"/>
                  <a:pt x="131860" y="3609691"/>
                </a:cubicBezTo>
                <a:cubicBezTo>
                  <a:pt x="132127" y="3606490"/>
                  <a:pt x="132375" y="3603274"/>
                  <a:pt x="132676" y="3599488"/>
                </a:cubicBezTo>
                <a:cubicBezTo>
                  <a:pt x="133284" y="3599611"/>
                  <a:pt x="133918" y="3599518"/>
                  <a:pt x="134421" y="3599880"/>
                </a:cubicBezTo>
                <a:cubicBezTo>
                  <a:pt x="137852" y="3602375"/>
                  <a:pt x="139736" y="3601073"/>
                  <a:pt x="142410" y="3594919"/>
                </a:cubicBezTo>
                <a:cubicBezTo>
                  <a:pt x="143041" y="3593465"/>
                  <a:pt x="144304" y="3592878"/>
                  <a:pt x="145624" y="3591535"/>
                </a:cubicBezTo>
                <a:cubicBezTo>
                  <a:pt x="145408" y="3588257"/>
                  <a:pt x="145144" y="3584233"/>
                  <a:pt x="144844" y="3579576"/>
                </a:cubicBezTo>
                <a:cubicBezTo>
                  <a:pt x="146239" y="3578741"/>
                  <a:pt x="147369" y="3578062"/>
                  <a:pt x="148643" y="3577301"/>
                </a:cubicBezTo>
                <a:cubicBezTo>
                  <a:pt x="149540" y="3571123"/>
                  <a:pt x="148482" y="3565921"/>
                  <a:pt x="146803" y="3560392"/>
                </a:cubicBezTo>
                <a:cubicBezTo>
                  <a:pt x="149585" y="3559548"/>
                  <a:pt x="150643" y="3556871"/>
                  <a:pt x="151259" y="3552217"/>
                </a:cubicBezTo>
                <a:cubicBezTo>
                  <a:pt x="151820" y="3547982"/>
                  <a:pt x="153282" y="3543705"/>
                  <a:pt x="154710" y="3539849"/>
                </a:cubicBezTo>
                <a:cubicBezTo>
                  <a:pt x="155658" y="3537277"/>
                  <a:pt x="157137" y="3537739"/>
                  <a:pt x="158346" y="3539070"/>
                </a:cubicBezTo>
                <a:cubicBezTo>
                  <a:pt x="159702" y="3540560"/>
                  <a:pt x="161120" y="3541851"/>
                  <a:pt x="162511" y="3543237"/>
                </a:cubicBezTo>
                <a:cubicBezTo>
                  <a:pt x="162756" y="3542861"/>
                  <a:pt x="162996" y="3542475"/>
                  <a:pt x="163242" y="3542099"/>
                </a:cubicBezTo>
                <a:cubicBezTo>
                  <a:pt x="162992" y="3539438"/>
                  <a:pt x="162742" y="3536777"/>
                  <a:pt x="162348" y="3532640"/>
                </a:cubicBezTo>
                <a:cubicBezTo>
                  <a:pt x="165397" y="3535605"/>
                  <a:pt x="167971" y="3538112"/>
                  <a:pt x="171162" y="3541221"/>
                </a:cubicBezTo>
                <a:cubicBezTo>
                  <a:pt x="172129" y="3531329"/>
                  <a:pt x="171026" y="3523577"/>
                  <a:pt x="168917" y="3516301"/>
                </a:cubicBezTo>
                <a:cubicBezTo>
                  <a:pt x="172131" y="3515040"/>
                  <a:pt x="175316" y="3520531"/>
                  <a:pt x="175241" y="3526945"/>
                </a:cubicBezTo>
                <a:cubicBezTo>
                  <a:pt x="177302" y="3526924"/>
                  <a:pt x="177685" y="3523834"/>
                  <a:pt x="178236" y="3521240"/>
                </a:cubicBezTo>
                <a:cubicBezTo>
                  <a:pt x="178989" y="3517733"/>
                  <a:pt x="180025" y="3515160"/>
                  <a:pt x="182206" y="3514893"/>
                </a:cubicBezTo>
                <a:cubicBezTo>
                  <a:pt x="182762" y="3514826"/>
                  <a:pt x="183762" y="3514002"/>
                  <a:pt x="183881" y="3513296"/>
                </a:cubicBezTo>
                <a:cubicBezTo>
                  <a:pt x="184683" y="3508904"/>
                  <a:pt x="186521" y="3509936"/>
                  <a:pt x="187938" y="3509299"/>
                </a:cubicBezTo>
                <a:cubicBezTo>
                  <a:pt x="188660" y="3506332"/>
                  <a:pt x="189049" y="3503003"/>
                  <a:pt x="190129" y="3500860"/>
                </a:cubicBezTo>
                <a:cubicBezTo>
                  <a:pt x="190975" y="3499182"/>
                  <a:pt x="192683" y="3498969"/>
                  <a:pt x="194310" y="3497922"/>
                </a:cubicBezTo>
                <a:cubicBezTo>
                  <a:pt x="194445" y="3496609"/>
                  <a:pt x="194510" y="3494548"/>
                  <a:pt x="194869" y="3492608"/>
                </a:cubicBezTo>
                <a:cubicBezTo>
                  <a:pt x="195796" y="3487609"/>
                  <a:pt x="198238" y="3484857"/>
                  <a:pt x="200773" y="3485880"/>
                </a:cubicBezTo>
                <a:cubicBezTo>
                  <a:pt x="202400" y="3486530"/>
                  <a:pt x="203966" y="3487500"/>
                  <a:pt x="205700" y="3488401"/>
                </a:cubicBezTo>
                <a:cubicBezTo>
                  <a:pt x="206530" y="3486339"/>
                  <a:pt x="207154" y="3484559"/>
                  <a:pt x="207905" y="3482967"/>
                </a:cubicBezTo>
                <a:cubicBezTo>
                  <a:pt x="208563" y="3481582"/>
                  <a:pt x="209354" y="3480409"/>
                  <a:pt x="210168" y="3478988"/>
                </a:cubicBezTo>
                <a:cubicBezTo>
                  <a:pt x="209518" y="3477283"/>
                  <a:pt x="208907" y="3475681"/>
                  <a:pt x="208252" y="3473965"/>
                </a:cubicBezTo>
                <a:cubicBezTo>
                  <a:pt x="208659" y="3473192"/>
                  <a:pt x="208931" y="3472299"/>
                  <a:pt x="209240" y="3472147"/>
                </a:cubicBezTo>
                <a:cubicBezTo>
                  <a:pt x="210613" y="3471479"/>
                  <a:pt x="211759" y="3471673"/>
                  <a:pt x="212748" y="3472461"/>
                </a:cubicBezTo>
                <a:lnTo>
                  <a:pt x="215292" y="3476325"/>
                </a:lnTo>
                <a:lnTo>
                  <a:pt x="215291" y="3476339"/>
                </a:lnTo>
                <a:lnTo>
                  <a:pt x="215289" y="3476382"/>
                </a:lnTo>
                <a:lnTo>
                  <a:pt x="214569" y="3478544"/>
                </a:lnTo>
                <a:cubicBezTo>
                  <a:pt x="214757" y="3478608"/>
                  <a:pt x="214935" y="3478682"/>
                  <a:pt x="215125" y="3478758"/>
                </a:cubicBezTo>
                <a:lnTo>
                  <a:pt x="215289" y="3476382"/>
                </a:lnTo>
                <a:lnTo>
                  <a:pt x="215304" y="3476339"/>
                </a:lnTo>
                <a:lnTo>
                  <a:pt x="215292" y="3476325"/>
                </a:lnTo>
                <a:lnTo>
                  <a:pt x="216142" y="3462865"/>
                </a:lnTo>
                <a:cubicBezTo>
                  <a:pt x="215142" y="3460555"/>
                  <a:pt x="211311" y="3462662"/>
                  <a:pt x="212906" y="3455907"/>
                </a:cubicBezTo>
                <a:cubicBezTo>
                  <a:pt x="216350" y="3455163"/>
                  <a:pt x="218288" y="3456064"/>
                  <a:pt x="222482" y="3460701"/>
                </a:cubicBezTo>
                <a:cubicBezTo>
                  <a:pt x="223887" y="3457233"/>
                  <a:pt x="225561" y="3453886"/>
                  <a:pt x="226687" y="3450084"/>
                </a:cubicBezTo>
                <a:cubicBezTo>
                  <a:pt x="228023" y="3445564"/>
                  <a:pt x="229749" y="3442263"/>
                  <a:pt x="232146" y="3439931"/>
                </a:cubicBezTo>
                <a:cubicBezTo>
                  <a:pt x="234290" y="3437842"/>
                  <a:pt x="236412" y="3435664"/>
                  <a:pt x="238564" y="3433619"/>
                </a:cubicBezTo>
                <a:cubicBezTo>
                  <a:pt x="240366" y="3431906"/>
                  <a:pt x="240757" y="3429370"/>
                  <a:pt x="240231" y="3426580"/>
                </a:cubicBezTo>
                <a:cubicBezTo>
                  <a:pt x="239745" y="3423980"/>
                  <a:pt x="239042" y="3421572"/>
                  <a:pt x="238325" y="3418619"/>
                </a:cubicBezTo>
                <a:cubicBezTo>
                  <a:pt x="240778" y="3417196"/>
                  <a:pt x="241261" y="3420384"/>
                  <a:pt x="242163" y="3422237"/>
                </a:cubicBezTo>
                <a:cubicBezTo>
                  <a:pt x="243901" y="3425806"/>
                  <a:pt x="245553" y="3429538"/>
                  <a:pt x="247362" y="3432981"/>
                </a:cubicBezTo>
                <a:cubicBezTo>
                  <a:pt x="247789" y="3433791"/>
                  <a:pt x="248695" y="3433708"/>
                  <a:pt x="250279" y="3434473"/>
                </a:cubicBezTo>
                <a:cubicBezTo>
                  <a:pt x="248996" y="3431108"/>
                  <a:pt x="248212" y="3429050"/>
                  <a:pt x="247084" y="3426095"/>
                </a:cubicBezTo>
                <a:cubicBezTo>
                  <a:pt x="250288" y="3425453"/>
                  <a:pt x="252878" y="3424927"/>
                  <a:pt x="256202" y="3424264"/>
                </a:cubicBezTo>
                <a:cubicBezTo>
                  <a:pt x="255030" y="3417603"/>
                  <a:pt x="256315" y="3409618"/>
                  <a:pt x="250556" y="3408703"/>
                </a:cubicBezTo>
                <a:cubicBezTo>
                  <a:pt x="252266" y="3405587"/>
                  <a:pt x="253442" y="3403443"/>
                  <a:pt x="255026" y="3400563"/>
                </a:cubicBezTo>
                <a:cubicBezTo>
                  <a:pt x="255292" y="3404422"/>
                  <a:pt x="255468" y="3406945"/>
                  <a:pt x="255648" y="3409534"/>
                </a:cubicBezTo>
                <a:cubicBezTo>
                  <a:pt x="258826" y="3409900"/>
                  <a:pt x="259257" y="3404420"/>
                  <a:pt x="261157" y="3401325"/>
                </a:cubicBezTo>
                <a:cubicBezTo>
                  <a:pt x="261626" y="3402889"/>
                  <a:pt x="262074" y="3404398"/>
                  <a:pt x="262525" y="3405895"/>
                </a:cubicBezTo>
                <a:cubicBezTo>
                  <a:pt x="262785" y="3405818"/>
                  <a:pt x="263045" y="3405737"/>
                  <a:pt x="263314" y="3405647"/>
                </a:cubicBezTo>
                <a:cubicBezTo>
                  <a:pt x="263679" y="3402597"/>
                  <a:pt x="263736" y="3399328"/>
                  <a:pt x="264507" y="3396575"/>
                </a:cubicBezTo>
                <a:cubicBezTo>
                  <a:pt x="265299" y="3393735"/>
                  <a:pt x="266793" y="3391410"/>
                  <a:pt x="268192" y="3388411"/>
                </a:cubicBezTo>
                <a:cubicBezTo>
                  <a:pt x="267805" y="3384091"/>
                  <a:pt x="267356" y="3379014"/>
                  <a:pt x="266886" y="3373716"/>
                </a:cubicBezTo>
                <a:cubicBezTo>
                  <a:pt x="269775" y="3372645"/>
                  <a:pt x="268589" y="3377528"/>
                  <a:pt x="269448" y="3378399"/>
                </a:cubicBezTo>
                <a:cubicBezTo>
                  <a:pt x="273216" y="3379603"/>
                  <a:pt x="275701" y="3374735"/>
                  <a:pt x="278016" y="3370576"/>
                </a:cubicBezTo>
                <a:cubicBezTo>
                  <a:pt x="279020" y="3368773"/>
                  <a:pt x="279095" y="3364929"/>
                  <a:pt x="279377" y="3362023"/>
                </a:cubicBezTo>
                <a:cubicBezTo>
                  <a:pt x="279564" y="3360117"/>
                  <a:pt x="279026" y="3357968"/>
                  <a:pt x="281264" y="3356943"/>
                </a:cubicBezTo>
                <a:cubicBezTo>
                  <a:pt x="281407" y="3359410"/>
                  <a:pt x="281541" y="3361906"/>
                  <a:pt x="281710" y="3364383"/>
                </a:cubicBezTo>
                <a:cubicBezTo>
                  <a:pt x="282115" y="3370326"/>
                  <a:pt x="282597" y="3371337"/>
                  <a:pt x="285730" y="3369469"/>
                </a:cubicBezTo>
                <a:cubicBezTo>
                  <a:pt x="288522" y="3367800"/>
                  <a:pt x="289253" y="3370733"/>
                  <a:pt x="290289" y="3374103"/>
                </a:cubicBezTo>
                <a:cubicBezTo>
                  <a:pt x="292441" y="3365191"/>
                  <a:pt x="289150" y="3357304"/>
                  <a:pt x="291450" y="3347431"/>
                </a:cubicBezTo>
                <a:cubicBezTo>
                  <a:pt x="292210" y="3349028"/>
                  <a:pt x="292904" y="3349858"/>
                  <a:pt x="293168" y="3351116"/>
                </a:cubicBezTo>
                <a:cubicBezTo>
                  <a:pt x="295843" y="3363744"/>
                  <a:pt x="298463" y="3376433"/>
                  <a:pt x="301060" y="3389138"/>
                </a:cubicBezTo>
                <a:cubicBezTo>
                  <a:pt x="301493" y="3391249"/>
                  <a:pt x="302302" y="3391682"/>
                  <a:pt x="303202" y="3391705"/>
                </a:cubicBezTo>
                <a:lnTo>
                  <a:pt x="305874" y="3391801"/>
                </a:lnTo>
                <a:lnTo>
                  <a:pt x="305884" y="3391844"/>
                </a:lnTo>
                <a:cubicBezTo>
                  <a:pt x="306107" y="3391947"/>
                  <a:pt x="306330" y="3392024"/>
                  <a:pt x="306554" y="3392125"/>
                </a:cubicBezTo>
                <a:cubicBezTo>
                  <a:pt x="306326" y="3392014"/>
                  <a:pt x="306112" y="3391902"/>
                  <a:pt x="305891" y="3391802"/>
                </a:cubicBezTo>
                <a:lnTo>
                  <a:pt x="305874" y="3391801"/>
                </a:lnTo>
                <a:lnTo>
                  <a:pt x="300128" y="3368249"/>
                </a:lnTo>
                <a:cubicBezTo>
                  <a:pt x="298643" y="3362414"/>
                  <a:pt x="296587" y="3357080"/>
                  <a:pt x="297334" y="3348502"/>
                </a:cubicBezTo>
                <a:cubicBezTo>
                  <a:pt x="299489" y="3351159"/>
                  <a:pt x="300613" y="3356050"/>
                  <a:pt x="303722" y="3354058"/>
                </a:cubicBezTo>
                <a:cubicBezTo>
                  <a:pt x="304091" y="3352883"/>
                  <a:pt x="304493" y="3351588"/>
                  <a:pt x="304997" y="3349947"/>
                </a:cubicBezTo>
                <a:cubicBezTo>
                  <a:pt x="305574" y="3350469"/>
                  <a:pt x="306253" y="3350610"/>
                  <a:pt x="306389" y="3351278"/>
                </a:cubicBezTo>
                <a:cubicBezTo>
                  <a:pt x="307012" y="3354351"/>
                  <a:pt x="307525" y="3357532"/>
                  <a:pt x="307983" y="3360738"/>
                </a:cubicBezTo>
                <a:cubicBezTo>
                  <a:pt x="308644" y="3365350"/>
                  <a:pt x="309468" y="3369545"/>
                  <a:pt x="312928" y="3368049"/>
                </a:cubicBezTo>
                <a:cubicBezTo>
                  <a:pt x="313195" y="3370865"/>
                  <a:pt x="313413" y="3373219"/>
                  <a:pt x="313632" y="3375571"/>
                </a:cubicBezTo>
                <a:cubicBezTo>
                  <a:pt x="317274" y="3373313"/>
                  <a:pt x="317312" y="3373154"/>
                  <a:pt x="316420" y="3361073"/>
                </a:cubicBezTo>
                <a:cubicBezTo>
                  <a:pt x="315655" y="3363446"/>
                  <a:pt x="315140" y="3365087"/>
                  <a:pt x="314364" y="3367493"/>
                </a:cubicBezTo>
                <a:cubicBezTo>
                  <a:pt x="314099" y="3365472"/>
                  <a:pt x="313888" y="3363870"/>
                  <a:pt x="313626" y="3361826"/>
                </a:cubicBezTo>
                <a:cubicBezTo>
                  <a:pt x="312817" y="3362140"/>
                  <a:pt x="311973" y="3362470"/>
                  <a:pt x="311220" y="3362755"/>
                </a:cubicBezTo>
                <a:cubicBezTo>
                  <a:pt x="311290" y="3358954"/>
                  <a:pt x="311353" y="3355500"/>
                  <a:pt x="311425" y="3351285"/>
                </a:cubicBezTo>
                <a:cubicBezTo>
                  <a:pt x="312382" y="3352808"/>
                  <a:pt x="313140" y="3354003"/>
                  <a:pt x="313845" y="3355116"/>
                </a:cubicBezTo>
                <a:cubicBezTo>
                  <a:pt x="315509" y="3345498"/>
                  <a:pt x="315816" y="3336556"/>
                  <a:pt x="312892" y="3328696"/>
                </a:cubicBezTo>
                <a:cubicBezTo>
                  <a:pt x="313357" y="3328389"/>
                  <a:pt x="313817" y="3328091"/>
                  <a:pt x="314279" y="3327783"/>
                </a:cubicBezTo>
                <a:cubicBezTo>
                  <a:pt x="316557" y="3333754"/>
                  <a:pt x="318834" y="3339721"/>
                  <a:pt x="321281" y="3346131"/>
                </a:cubicBezTo>
                <a:cubicBezTo>
                  <a:pt x="321010" y="3340791"/>
                  <a:pt x="320766" y="3335801"/>
                  <a:pt x="320438" y="3329322"/>
                </a:cubicBezTo>
                <a:cubicBezTo>
                  <a:pt x="321974" y="3330299"/>
                  <a:pt x="322621" y="3330719"/>
                  <a:pt x="323547" y="3331314"/>
                </a:cubicBezTo>
                <a:cubicBezTo>
                  <a:pt x="324611" y="3326733"/>
                  <a:pt x="326305" y="3324647"/>
                  <a:pt x="328825" y="3328030"/>
                </a:cubicBezTo>
                <a:cubicBezTo>
                  <a:pt x="330356" y="3322749"/>
                  <a:pt x="331640" y="3318288"/>
                  <a:pt x="333240" y="3312766"/>
                </a:cubicBezTo>
                <a:cubicBezTo>
                  <a:pt x="335154" y="3310607"/>
                  <a:pt x="337835" y="3307578"/>
                  <a:pt x="340817" y="3304212"/>
                </a:cubicBezTo>
                <a:cubicBezTo>
                  <a:pt x="341259" y="3305372"/>
                  <a:pt x="342005" y="3307327"/>
                  <a:pt x="342890" y="3309647"/>
                </a:cubicBezTo>
                <a:cubicBezTo>
                  <a:pt x="344409" y="3307270"/>
                  <a:pt x="346166" y="3306563"/>
                  <a:pt x="346189" y="3301940"/>
                </a:cubicBezTo>
                <a:cubicBezTo>
                  <a:pt x="346202" y="3299515"/>
                  <a:pt x="347716" y="3296649"/>
                  <a:pt x="349045" y="3292423"/>
                </a:cubicBezTo>
                <a:cubicBezTo>
                  <a:pt x="349401" y="3294792"/>
                  <a:pt x="349590" y="3295454"/>
                  <a:pt x="349587" y="3296183"/>
                </a:cubicBezTo>
                <a:cubicBezTo>
                  <a:pt x="349583" y="3297108"/>
                  <a:pt x="349415" y="3298079"/>
                  <a:pt x="349279" y="3299414"/>
                </a:cubicBezTo>
                <a:cubicBezTo>
                  <a:pt x="352139" y="3299711"/>
                  <a:pt x="354677" y="3300148"/>
                  <a:pt x="356937" y="3294915"/>
                </a:cubicBezTo>
                <a:cubicBezTo>
                  <a:pt x="357444" y="3293732"/>
                  <a:pt x="358638" y="3293246"/>
                  <a:pt x="359522" y="3292876"/>
                </a:cubicBezTo>
                <a:cubicBezTo>
                  <a:pt x="362459" y="3291650"/>
                  <a:pt x="363065" y="3289736"/>
                  <a:pt x="361782" y="3285272"/>
                </a:cubicBezTo>
                <a:cubicBezTo>
                  <a:pt x="361512" y="3284339"/>
                  <a:pt x="361134" y="3283547"/>
                  <a:pt x="360528" y="3281956"/>
                </a:cubicBezTo>
                <a:cubicBezTo>
                  <a:pt x="363412" y="3281351"/>
                  <a:pt x="365157" y="3283158"/>
                  <a:pt x="365268" y="3286979"/>
                </a:cubicBezTo>
                <a:cubicBezTo>
                  <a:pt x="365427" y="3292111"/>
                  <a:pt x="367161" y="3293101"/>
                  <a:pt x="369197" y="3294110"/>
                </a:cubicBezTo>
                <a:cubicBezTo>
                  <a:pt x="371652" y="3295321"/>
                  <a:pt x="374088" y="3296595"/>
                  <a:pt x="377301" y="3298239"/>
                </a:cubicBezTo>
                <a:cubicBezTo>
                  <a:pt x="373904" y="3292527"/>
                  <a:pt x="377193" y="3287617"/>
                  <a:pt x="377896" y="3282505"/>
                </a:cubicBezTo>
                <a:cubicBezTo>
                  <a:pt x="378197" y="3282277"/>
                  <a:pt x="378492" y="3282040"/>
                  <a:pt x="378793" y="3281810"/>
                </a:cubicBezTo>
                <a:cubicBezTo>
                  <a:pt x="379426" y="3284036"/>
                  <a:pt x="380059" y="3286262"/>
                  <a:pt x="380711" y="3288588"/>
                </a:cubicBezTo>
                <a:cubicBezTo>
                  <a:pt x="384272" y="3288908"/>
                  <a:pt x="384166" y="3283467"/>
                  <a:pt x="385318" y="3278917"/>
                </a:cubicBezTo>
                <a:cubicBezTo>
                  <a:pt x="385782" y="3280666"/>
                  <a:pt x="386100" y="3282660"/>
                  <a:pt x="386765" y="3284063"/>
                </a:cubicBezTo>
                <a:cubicBezTo>
                  <a:pt x="387253" y="3285084"/>
                  <a:pt x="388200" y="3285311"/>
                  <a:pt x="388940" y="3285894"/>
                </a:cubicBezTo>
                <a:cubicBezTo>
                  <a:pt x="389154" y="3284362"/>
                  <a:pt x="389563" y="3282754"/>
                  <a:pt x="389532" y="3281314"/>
                </a:cubicBezTo>
                <a:cubicBezTo>
                  <a:pt x="389506" y="3279952"/>
                  <a:pt x="389019" y="3278754"/>
                  <a:pt x="388551" y="3276656"/>
                </a:cubicBezTo>
                <a:cubicBezTo>
                  <a:pt x="390433" y="3275997"/>
                  <a:pt x="391970" y="3275450"/>
                  <a:pt x="393399" y="3274955"/>
                </a:cubicBezTo>
                <a:cubicBezTo>
                  <a:pt x="394075" y="3279103"/>
                  <a:pt x="394722" y="3283058"/>
                  <a:pt x="395567" y="3288181"/>
                </a:cubicBezTo>
                <a:cubicBezTo>
                  <a:pt x="397226" y="3285353"/>
                  <a:pt x="398333" y="3283452"/>
                  <a:pt x="399451" y="3281554"/>
                </a:cubicBezTo>
                <a:lnTo>
                  <a:pt x="399679" y="3281556"/>
                </a:lnTo>
                <a:cubicBezTo>
                  <a:pt x="401940" y="3283105"/>
                  <a:pt x="402784" y="3279446"/>
                  <a:pt x="403747" y="3276321"/>
                </a:cubicBezTo>
                <a:cubicBezTo>
                  <a:pt x="405641" y="3281309"/>
                  <a:pt x="405475" y="3282064"/>
                  <a:pt x="401774" y="3285947"/>
                </a:cubicBezTo>
                <a:cubicBezTo>
                  <a:pt x="404841" y="3287630"/>
                  <a:pt x="407517" y="3285100"/>
                  <a:pt x="409887" y="3280913"/>
                </a:cubicBezTo>
                <a:cubicBezTo>
                  <a:pt x="411935" y="3277302"/>
                  <a:pt x="413560" y="3277494"/>
                  <a:pt x="415245" y="3280045"/>
                </a:cubicBezTo>
                <a:cubicBezTo>
                  <a:pt x="417959" y="3284135"/>
                  <a:pt x="421321" y="3285012"/>
                  <a:pt x="425057" y="3284015"/>
                </a:cubicBezTo>
                <a:cubicBezTo>
                  <a:pt x="427202" y="3283449"/>
                  <a:pt x="429349" y="3282917"/>
                  <a:pt x="431485" y="3282558"/>
                </a:cubicBezTo>
                <a:cubicBezTo>
                  <a:pt x="433710" y="3282176"/>
                  <a:pt x="435415" y="3283226"/>
                  <a:pt x="435167" y="3288369"/>
                </a:cubicBezTo>
                <a:cubicBezTo>
                  <a:pt x="436667" y="3287947"/>
                  <a:pt x="437868" y="3287592"/>
                  <a:pt x="439035" y="3287264"/>
                </a:cubicBezTo>
                <a:cubicBezTo>
                  <a:pt x="440695" y="3293675"/>
                  <a:pt x="445247" y="3288743"/>
                  <a:pt x="447652" y="3293887"/>
                </a:cubicBezTo>
                <a:cubicBezTo>
                  <a:pt x="448115" y="3289989"/>
                  <a:pt x="447787" y="3286165"/>
                  <a:pt x="450203" y="3285327"/>
                </a:cubicBezTo>
                <a:cubicBezTo>
                  <a:pt x="451759" y="3284793"/>
                  <a:pt x="453314" y="3284270"/>
                  <a:pt x="455183" y="3283631"/>
                </a:cubicBezTo>
                <a:cubicBezTo>
                  <a:pt x="455241" y="3282059"/>
                  <a:pt x="455314" y="3279988"/>
                  <a:pt x="455417" y="3277040"/>
                </a:cubicBezTo>
                <a:cubicBezTo>
                  <a:pt x="457767" y="3280264"/>
                  <a:pt x="456908" y="3285130"/>
                  <a:pt x="457203" y="3290310"/>
                </a:cubicBezTo>
                <a:cubicBezTo>
                  <a:pt x="457933" y="3289847"/>
                  <a:pt x="458886" y="3289268"/>
                  <a:pt x="459842" y="3288668"/>
                </a:cubicBezTo>
                <a:cubicBezTo>
                  <a:pt x="459956" y="3289333"/>
                  <a:pt x="460059" y="3289998"/>
                  <a:pt x="460172" y="3290664"/>
                </a:cubicBezTo>
                <a:cubicBezTo>
                  <a:pt x="459301" y="3293070"/>
                  <a:pt x="458425" y="3295484"/>
                  <a:pt x="457734" y="3297377"/>
                </a:cubicBezTo>
                <a:cubicBezTo>
                  <a:pt x="460662" y="3296835"/>
                  <a:pt x="463750" y="3296256"/>
                  <a:pt x="467082" y="3295636"/>
                </a:cubicBezTo>
                <a:cubicBezTo>
                  <a:pt x="466501" y="3293776"/>
                  <a:pt x="465800" y="3291544"/>
                  <a:pt x="464635" y="3287845"/>
                </a:cubicBezTo>
                <a:cubicBezTo>
                  <a:pt x="466148" y="3288840"/>
                  <a:pt x="466930" y="3289113"/>
                  <a:pt x="467566" y="3289814"/>
                </a:cubicBezTo>
                <a:cubicBezTo>
                  <a:pt x="470895" y="3293571"/>
                  <a:pt x="474269" y="3294591"/>
                  <a:pt x="478218" y="3288503"/>
                </a:cubicBezTo>
                <a:cubicBezTo>
                  <a:pt x="479005" y="3287286"/>
                  <a:pt x="480594" y="3287158"/>
                  <a:pt x="481618" y="3287557"/>
                </a:cubicBezTo>
                <a:cubicBezTo>
                  <a:pt x="483613" y="3288323"/>
                  <a:pt x="485389" y="3287359"/>
                  <a:pt x="487483" y="3286177"/>
                </a:cubicBezTo>
                <a:cubicBezTo>
                  <a:pt x="491028" y="3284169"/>
                  <a:pt x="494879" y="3281271"/>
                  <a:pt x="498237" y="3285074"/>
                </a:cubicBezTo>
                <a:cubicBezTo>
                  <a:pt x="498813" y="3285737"/>
                  <a:pt x="500183" y="3285596"/>
                  <a:pt x="500738" y="3284733"/>
                </a:cubicBezTo>
                <a:cubicBezTo>
                  <a:pt x="501898" y="3282947"/>
                  <a:pt x="501226" y="3281469"/>
                  <a:pt x="500551" y="3279782"/>
                </a:cubicBezTo>
                <a:cubicBezTo>
                  <a:pt x="499413" y="3276912"/>
                  <a:pt x="499564" y="3276691"/>
                  <a:pt x="501933" y="3272754"/>
                </a:cubicBezTo>
                <a:cubicBezTo>
                  <a:pt x="503295" y="3274093"/>
                  <a:pt x="504666" y="3275432"/>
                  <a:pt x="506154" y="3276873"/>
                </a:cubicBezTo>
                <a:cubicBezTo>
                  <a:pt x="506396" y="3280893"/>
                  <a:pt x="503406" y="3285826"/>
                  <a:pt x="505738" y="3289395"/>
                </a:cubicBezTo>
                <a:cubicBezTo>
                  <a:pt x="506489" y="3290546"/>
                  <a:pt x="507515" y="3291117"/>
                  <a:pt x="508418" y="3291958"/>
                </a:cubicBezTo>
                <a:cubicBezTo>
                  <a:pt x="508607" y="3291435"/>
                  <a:pt x="508802" y="3290901"/>
                  <a:pt x="508992" y="3290380"/>
                </a:cubicBezTo>
                <a:cubicBezTo>
                  <a:pt x="508276" y="3289352"/>
                  <a:pt x="507571" y="3288327"/>
                  <a:pt x="506872" y="3287312"/>
                </a:cubicBezTo>
                <a:cubicBezTo>
                  <a:pt x="508293" y="3282335"/>
                  <a:pt x="508293" y="3282335"/>
                  <a:pt x="513578" y="3282775"/>
                </a:cubicBezTo>
                <a:cubicBezTo>
                  <a:pt x="513987" y="3280763"/>
                  <a:pt x="514290" y="3278513"/>
                  <a:pt x="514905" y="3276535"/>
                </a:cubicBezTo>
                <a:cubicBezTo>
                  <a:pt x="515353" y="3275084"/>
                  <a:pt x="516210" y="3273992"/>
                  <a:pt x="516884" y="3272740"/>
                </a:cubicBezTo>
                <a:cubicBezTo>
                  <a:pt x="517426" y="3273791"/>
                  <a:pt x="517968" y="3274843"/>
                  <a:pt x="518581" y="3276032"/>
                </a:cubicBezTo>
                <a:cubicBezTo>
                  <a:pt x="519421" y="3275407"/>
                  <a:pt x="520638" y="3273879"/>
                  <a:pt x="521776" y="3273756"/>
                </a:cubicBezTo>
                <a:cubicBezTo>
                  <a:pt x="525680" y="3273310"/>
                  <a:pt x="525988" y="3272649"/>
                  <a:pt x="524764" y="3266048"/>
                </a:cubicBezTo>
                <a:cubicBezTo>
                  <a:pt x="524697" y="3265703"/>
                  <a:pt x="524871" y="3265146"/>
                  <a:pt x="524985" y="3264289"/>
                </a:cubicBezTo>
                <a:cubicBezTo>
                  <a:pt x="526596" y="3264556"/>
                  <a:pt x="528097" y="3266172"/>
                  <a:pt x="527613" y="3268914"/>
                </a:cubicBezTo>
                <a:cubicBezTo>
                  <a:pt x="526959" y="3272594"/>
                  <a:pt x="525487" y="3276194"/>
                  <a:pt x="524054" y="3279385"/>
                </a:cubicBezTo>
                <a:cubicBezTo>
                  <a:pt x="523011" y="3281708"/>
                  <a:pt x="521470" y="3283320"/>
                  <a:pt x="520149" y="3285250"/>
                </a:cubicBezTo>
                <a:cubicBezTo>
                  <a:pt x="520283" y="3285689"/>
                  <a:pt x="520417" y="3286151"/>
                  <a:pt x="520553" y="3286590"/>
                </a:cubicBezTo>
                <a:cubicBezTo>
                  <a:pt x="522914" y="3284167"/>
                  <a:pt x="525258" y="3281665"/>
                  <a:pt x="527650" y="3279375"/>
                </a:cubicBezTo>
                <a:cubicBezTo>
                  <a:pt x="528372" y="3278672"/>
                  <a:pt x="529215" y="3278418"/>
                  <a:pt x="529999" y="3278190"/>
                </a:cubicBezTo>
                <a:cubicBezTo>
                  <a:pt x="533585" y="3277166"/>
                  <a:pt x="534942" y="3275663"/>
                  <a:pt x="535363" y="3272054"/>
                </a:cubicBezTo>
                <a:cubicBezTo>
                  <a:pt x="535846" y="3267898"/>
                  <a:pt x="534657" y="3264696"/>
                  <a:pt x="531705" y="3262634"/>
                </a:cubicBezTo>
                <a:cubicBezTo>
                  <a:pt x="531250" y="3264096"/>
                  <a:pt x="530792" y="3265582"/>
                  <a:pt x="530011" y="3268083"/>
                </a:cubicBezTo>
                <a:cubicBezTo>
                  <a:pt x="529910" y="3265611"/>
                  <a:pt x="529465" y="3263658"/>
                  <a:pt x="529855" y="3262503"/>
                </a:cubicBezTo>
                <a:cubicBezTo>
                  <a:pt x="531107" y="3258782"/>
                  <a:pt x="532560" y="3255191"/>
                  <a:pt x="534145" y="3251886"/>
                </a:cubicBezTo>
                <a:cubicBezTo>
                  <a:pt x="535302" y="3249467"/>
                  <a:pt x="538886" y="3250022"/>
                  <a:pt x="539365" y="3253111"/>
                </a:cubicBezTo>
                <a:cubicBezTo>
                  <a:pt x="540145" y="3258095"/>
                  <a:pt x="541838" y="3258828"/>
                  <a:pt x="544433" y="3257693"/>
                </a:cubicBezTo>
                <a:cubicBezTo>
                  <a:pt x="545059" y="3257416"/>
                  <a:pt x="545725" y="3258002"/>
                  <a:pt x="546359" y="3258225"/>
                </a:cubicBezTo>
                <a:cubicBezTo>
                  <a:pt x="550932" y="3259846"/>
                  <a:pt x="550932" y="3259846"/>
                  <a:pt x="553065" y="3251086"/>
                </a:cubicBezTo>
                <a:cubicBezTo>
                  <a:pt x="554268" y="3252853"/>
                  <a:pt x="555408" y="3254514"/>
                  <a:pt x="556635" y="3256316"/>
                </a:cubicBezTo>
                <a:cubicBezTo>
                  <a:pt x="560092" y="3252751"/>
                  <a:pt x="563371" y="3249343"/>
                  <a:pt x="562896" y="3240301"/>
                </a:cubicBezTo>
                <a:cubicBezTo>
                  <a:pt x="560533" y="3243117"/>
                  <a:pt x="558712" y="3241902"/>
                  <a:pt x="557246" y="3239137"/>
                </a:cubicBezTo>
                <a:cubicBezTo>
                  <a:pt x="556023" y="3236834"/>
                  <a:pt x="556676" y="3233294"/>
                  <a:pt x="558467" y="3232875"/>
                </a:cubicBezTo>
                <a:cubicBezTo>
                  <a:pt x="560192" y="3232479"/>
                  <a:pt x="561877" y="3233310"/>
                  <a:pt x="563608" y="3233243"/>
                </a:cubicBezTo>
                <a:cubicBezTo>
                  <a:pt x="565584" y="3233170"/>
                  <a:pt x="566015" y="3235710"/>
                  <a:pt x="566813" y="3238193"/>
                </a:cubicBezTo>
                <a:cubicBezTo>
                  <a:pt x="567340" y="3239864"/>
                  <a:pt x="568784" y="3240711"/>
                  <a:pt x="569961" y="3241080"/>
                </a:cubicBezTo>
                <a:cubicBezTo>
                  <a:pt x="571186" y="3241467"/>
                  <a:pt x="572589" y="3240852"/>
                  <a:pt x="573530" y="3240720"/>
                </a:cubicBezTo>
                <a:cubicBezTo>
                  <a:pt x="573337" y="3242982"/>
                  <a:pt x="572781" y="3245280"/>
                  <a:pt x="573129" y="3246529"/>
                </a:cubicBezTo>
                <a:cubicBezTo>
                  <a:pt x="573568" y="3248133"/>
                  <a:pt x="574987" y="3250294"/>
                  <a:pt x="575536" y="3249790"/>
                </a:cubicBezTo>
                <a:cubicBezTo>
                  <a:pt x="577946" y="3247633"/>
                  <a:pt x="579377" y="3249490"/>
                  <a:pt x="580966" y="3251420"/>
                </a:cubicBezTo>
                <a:cubicBezTo>
                  <a:pt x="581431" y="3251994"/>
                  <a:pt x="582193" y="3251840"/>
                  <a:pt x="583045" y="3252099"/>
                </a:cubicBezTo>
                <a:cubicBezTo>
                  <a:pt x="583858" y="3249372"/>
                  <a:pt x="584612" y="3246855"/>
                  <a:pt x="585454" y="3244011"/>
                </a:cubicBezTo>
                <a:cubicBezTo>
                  <a:pt x="584632" y="3242700"/>
                  <a:pt x="583910" y="3241541"/>
                  <a:pt x="583155" y="3240325"/>
                </a:cubicBezTo>
                <a:cubicBezTo>
                  <a:pt x="580803" y="3248061"/>
                  <a:pt x="579582" y="3244748"/>
                  <a:pt x="578133" y="3240156"/>
                </a:cubicBezTo>
                <a:cubicBezTo>
                  <a:pt x="582523" y="3236860"/>
                  <a:pt x="579255" y="3230956"/>
                  <a:pt x="581222" y="3225377"/>
                </a:cubicBezTo>
                <a:cubicBezTo>
                  <a:pt x="582337" y="3226208"/>
                  <a:pt x="583433" y="3227385"/>
                  <a:pt x="584662" y="3227839"/>
                </a:cubicBezTo>
                <a:cubicBezTo>
                  <a:pt x="585765" y="3228245"/>
                  <a:pt x="587016" y="3227853"/>
                  <a:pt x="588701" y="3227800"/>
                </a:cubicBezTo>
                <a:cubicBezTo>
                  <a:pt x="589485" y="3229522"/>
                  <a:pt x="588436" y="3235356"/>
                  <a:pt x="592017" y="3235311"/>
                </a:cubicBezTo>
                <a:cubicBezTo>
                  <a:pt x="591465" y="3232137"/>
                  <a:pt x="591020" y="3229617"/>
                  <a:pt x="590413" y="3226164"/>
                </a:cubicBezTo>
                <a:cubicBezTo>
                  <a:pt x="594407" y="3228495"/>
                  <a:pt x="598946" y="3226184"/>
                  <a:pt x="601951" y="3231831"/>
                </a:cubicBezTo>
                <a:cubicBezTo>
                  <a:pt x="602357" y="3232581"/>
                  <a:pt x="603684" y="3231883"/>
                  <a:pt x="604560" y="3231435"/>
                </a:cubicBezTo>
                <a:cubicBezTo>
                  <a:pt x="605557" y="3230916"/>
                  <a:pt x="606523" y="3229914"/>
                  <a:pt x="607811" y="3228884"/>
                </a:cubicBezTo>
                <a:cubicBezTo>
                  <a:pt x="608004" y="3234106"/>
                  <a:pt x="605547" y="3240350"/>
                  <a:pt x="609754" y="3242049"/>
                </a:cubicBezTo>
                <a:cubicBezTo>
                  <a:pt x="608358" y="3244920"/>
                  <a:pt x="607356" y="3246984"/>
                  <a:pt x="606354" y="3249049"/>
                </a:cubicBezTo>
                <a:cubicBezTo>
                  <a:pt x="606415" y="3249402"/>
                  <a:pt x="606477" y="3249737"/>
                  <a:pt x="606537" y="3250090"/>
                </a:cubicBezTo>
                <a:cubicBezTo>
                  <a:pt x="608380" y="3248707"/>
                  <a:pt x="610295" y="3247628"/>
                  <a:pt x="612030" y="3245787"/>
                </a:cubicBezTo>
                <a:cubicBezTo>
                  <a:pt x="612879" y="3244881"/>
                  <a:pt x="613790" y="3242719"/>
                  <a:pt x="612371" y="3241003"/>
                </a:cubicBezTo>
                <a:cubicBezTo>
                  <a:pt x="611894" y="3240428"/>
                  <a:pt x="611591" y="3238567"/>
                  <a:pt x="611751" y="3237375"/>
                </a:cubicBezTo>
                <a:cubicBezTo>
                  <a:pt x="612961" y="3228599"/>
                  <a:pt x="614312" y="3219827"/>
                  <a:pt x="615865" y="3209402"/>
                </a:cubicBezTo>
                <a:cubicBezTo>
                  <a:pt x="616660" y="3210134"/>
                  <a:pt x="617444" y="3210862"/>
                  <a:pt x="618209" y="3211569"/>
                </a:cubicBezTo>
                <a:cubicBezTo>
                  <a:pt x="619377" y="3208696"/>
                  <a:pt x="620280" y="3206458"/>
                  <a:pt x="621178" y="3204240"/>
                </a:cubicBezTo>
                <a:cubicBezTo>
                  <a:pt x="621432" y="3204312"/>
                  <a:pt x="621675" y="3204383"/>
                  <a:pt x="621929" y="3204455"/>
                </a:cubicBezTo>
                <a:cubicBezTo>
                  <a:pt x="621643" y="3212911"/>
                  <a:pt x="621362" y="3221357"/>
                  <a:pt x="621044" y="3230830"/>
                </a:cubicBezTo>
                <a:cubicBezTo>
                  <a:pt x="622691" y="3227522"/>
                  <a:pt x="624249" y="3224400"/>
                  <a:pt x="626184" y="3220523"/>
                </a:cubicBezTo>
                <a:cubicBezTo>
                  <a:pt x="626841" y="3221000"/>
                  <a:pt x="627785" y="3221694"/>
                  <a:pt x="628980" y="3222569"/>
                </a:cubicBezTo>
                <a:cubicBezTo>
                  <a:pt x="627238" y="3226193"/>
                  <a:pt x="625253" y="3228843"/>
                  <a:pt x="624681" y="3231978"/>
                </a:cubicBezTo>
                <a:cubicBezTo>
                  <a:pt x="624166" y="3234803"/>
                  <a:pt x="625199" y="3238162"/>
                  <a:pt x="625549" y="3241281"/>
                </a:cubicBezTo>
                <a:cubicBezTo>
                  <a:pt x="625896" y="3241091"/>
                  <a:pt x="626238" y="3240913"/>
                  <a:pt x="626581" y="3240712"/>
                </a:cubicBezTo>
                <a:cubicBezTo>
                  <a:pt x="626623" y="3237908"/>
                  <a:pt x="626671" y="3235096"/>
                  <a:pt x="626710" y="3232326"/>
                </a:cubicBezTo>
                <a:cubicBezTo>
                  <a:pt x="631365" y="3227830"/>
                  <a:pt x="632185" y="3224471"/>
                  <a:pt x="631006" y="3215645"/>
                </a:cubicBezTo>
                <a:cubicBezTo>
                  <a:pt x="630764" y="3213854"/>
                  <a:pt x="630717" y="3211728"/>
                  <a:pt x="630981" y="3209820"/>
                </a:cubicBezTo>
                <a:cubicBezTo>
                  <a:pt x="631846" y="3203583"/>
                  <a:pt x="632883" y="3197377"/>
                  <a:pt x="634014" y="3190148"/>
                </a:cubicBezTo>
                <a:close/>
                <a:moveTo>
                  <a:pt x="614038" y="2650738"/>
                </a:moveTo>
                <a:lnTo>
                  <a:pt x="613613" y="2652112"/>
                </a:lnTo>
                <a:cubicBezTo>
                  <a:pt x="613662" y="2653667"/>
                  <a:pt x="613731" y="2655154"/>
                  <a:pt x="613772" y="2656659"/>
                </a:cubicBezTo>
                <a:cubicBezTo>
                  <a:pt x="613731" y="2655154"/>
                  <a:pt x="613721" y="2653621"/>
                  <a:pt x="613681" y="2652116"/>
                </a:cubicBezTo>
                <a:close/>
                <a:moveTo>
                  <a:pt x="614999" y="2622454"/>
                </a:moveTo>
                <a:lnTo>
                  <a:pt x="614555" y="2623898"/>
                </a:lnTo>
                <a:lnTo>
                  <a:pt x="614610" y="2624330"/>
                </a:lnTo>
                <a:lnTo>
                  <a:pt x="614101" y="2632994"/>
                </a:lnTo>
                <a:cubicBezTo>
                  <a:pt x="614610" y="2632867"/>
                  <a:pt x="615150" y="2632722"/>
                  <a:pt x="615660" y="2632602"/>
                </a:cubicBezTo>
                <a:lnTo>
                  <a:pt x="614610" y="2624330"/>
                </a:lnTo>
                <a:lnTo>
                  <a:pt x="614633" y="2623949"/>
                </a:lnTo>
                <a:close/>
                <a:moveTo>
                  <a:pt x="680121" y="2616256"/>
                </a:moveTo>
                <a:lnTo>
                  <a:pt x="680154" y="2616625"/>
                </a:lnTo>
                <a:lnTo>
                  <a:pt x="680077" y="2616575"/>
                </a:lnTo>
                <a:close/>
                <a:moveTo>
                  <a:pt x="596946" y="2377468"/>
                </a:moveTo>
                <a:cubicBezTo>
                  <a:pt x="596239" y="2381869"/>
                  <a:pt x="595539" y="2386316"/>
                  <a:pt x="594829" y="2390715"/>
                </a:cubicBezTo>
                <a:cubicBezTo>
                  <a:pt x="595590" y="2391002"/>
                  <a:pt x="596341" y="2391240"/>
                  <a:pt x="597103" y="2391527"/>
                </a:cubicBezTo>
                <a:cubicBezTo>
                  <a:pt x="598108" y="2387279"/>
                  <a:pt x="599156" y="2383054"/>
                  <a:pt x="600202" y="2378829"/>
                </a:cubicBezTo>
                <a:cubicBezTo>
                  <a:pt x="599105" y="2378369"/>
                  <a:pt x="598016" y="2377951"/>
                  <a:pt x="596946" y="2377468"/>
                </a:cubicBezTo>
                <a:close/>
                <a:moveTo>
                  <a:pt x="627053" y="2227575"/>
                </a:moveTo>
                <a:cubicBezTo>
                  <a:pt x="626689" y="2228899"/>
                  <a:pt x="626007" y="2230316"/>
                  <a:pt x="626016" y="2231513"/>
                </a:cubicBezTo>
                <a:cubicBezTo>
                  <a:pt x="626045" y="2232480"/>
                  <a:pt x="626933" y="2233215"/>
                  <a:pt x="627405" y="2234059"/>
                </a:cubicBezTo>
                <a:cubicBezTo>
                  <a:pt x="627770" y="2232728"/>
                  <a:pt x="628441" y="2231271"/>
                  <a:pt x="628421" y="2230022"/>
                </a:cubicBezTo>
                <a:cubicBezTo>
                  <a:pt x="628433" y="2229083"/>
                  <a:pt x="627543" y="2228343"/>
                  <a:pt x="627053" y="2227575"/>
                </a:cubicBezTo>
                <a:close/>
                <a:moveTo>
                  <a:pt x="666386" y="2070257"/>
                </a:moveTo>
                <a:cubicBezTo>
                  <a:pt x="663836" y="2085986"/>
                  <a:pt x="666818" y="2095366"/>
                  <a:pt x="675067" y="2101351"/>
                </a:cubicBezTo>
                <a:cubicBezTo>
                  <a:pt x="676825" y="2073706"/>
                  <a:pt x="676825" y="2073706"/>
                  <a:pt x="666386" y="2070257"/>
                </a:cubicBezTo>
                <a:close/>
                <a:moveTo>
                  <a:pt x="1035958" y="1453893"/>
                </a:moveTo>
                <a:cubicBezTo>
                  <a:pt x="1034825" y="1458966"/>
                  <a:pt x="1034043" y="1463036"/>
                  <a:pt x="1033680" y="1466392"/>
                </a:cubicBezTo>
                <a:cubicBezTo>
                  <a:pt x="1032593" y="1476461"/>
                  <a:pt x="1035287" y="1480109"/>
                  <a:pt x="1043673" y="1485188"/>
                </a:cubicBezTo>
                <a:cubicBezTo>
                  <a:pt x="1044263" y="1471981"/>
                  <a:pt x="1047281" y="1456596"/>
                  <a:pt x="1035958" y="1453893"/>
                </a:cubicBezTo>
                <a:close/>
                <a:moveTo>
                  <a:pt x="1518044" y="1189119"/>
                </a:moveTo>
                <a:cubicBezTo>
                  <a:pt x="1517997" y="1190201"/>
                  <a:pt x="1517979" y="1191263"/>
                  <a:pt x="1517931" y="1192342"/>
                </a:cubicBezTo>
                <a:cubicBezTo>
                  <a:pt x="1518393" y="1191981"/>
                  <a:pt x="1518827" y="1191643"/>
                  <a:pt x="1519260" y="1191306"/>
                </a:cubicBezTo>
                <a:cubicBezTo>
                  <a:pt x="1519288" y="1190622"/>
                  <a:pt x="1519500" y="1189525"/>
                  <a:pt x="1519336" y="1189376"/>
                </a:cubicBezTo>
                <a:cubicBezTo>
                  <a:pt x="1519027" y="1189013"/>
                  <a:pt x="1518489" y="1189162"/>
                  <a:pt x="1518044" y="1189119"/>
                </a:cubicBezTo>
                <a:close/>
                <a:moveTo>
                  <a:pt x="1647089" y="1152016"/>
                </a:moveTo>
                <a:cubicBezTo>
                  <a:pt x="1646560" y="1151879"/>
                  <a:pt x="1645732" y="1154063"/>
                  <a:pt x="1644317" y="1156320"/>
                </a:cubicBezTo>
                <a:cubicBezTo>
                  <a:pt x="1646093" y="1160267"/>
                  <a:pt x="1647908" y="1164236"/>
                  <a:pt x="1650790" y="1170670"/>
                </a:cubicBezTo>
                <a:cubicBezTo>
                  <a:pt x="1656900" y="1154527"/>
                  <a:pt x="1651971" y="1153151"/>
                  <a:pt x="1647089" y="1152016"/>
                </a:cubicBezTo>
                <a:close/>
                <a:moveTo>
                  <a:pt x="1548623" y="1151191"/>
                </a:moveTo>
                <a:cubicBezTo>
                  <a:pt x="1548545" y="1151144"/>
                  <a:pt x="1548121" y="1152351"/>
                  <a:pt x="1547881" y="1152978"/>
                </a:cubicBezTo>
                <a:cubicBezTo>
                  <a:pt x="1548471" y="1153565"/>
                  <a:pt x="1549058" y="1154149"/>
                  <a:pt x="1549673" y="1154712"/>
                </a:cubicBezTo>
                <a:cubicBezTo>
                  <a:pt x="1549944" y="1154063"/>
                  <a:pt x="1550194" y="1153484"/>
                  <a:pt x="1550464" y="1152833"/>
                </a:cubicBezTo>
                <a:cubicBezTo>
                  <a:pt x="1549846" y="1152270"/>
                  <a:pt x="1549277" y="1151617"/>
                  <a:pt x="1548623" y="1151191"/>
                </a:cubicBezTo>
                <a:close/>
                <a:moveTo>
                  <a:pt x="1530360" y="1128892"/>
                </a:moveTo>
                <a:cubicBezTo>
                  <a:pt x="1526784" y="1143446"/>
                  <a:pt x="1524997" y="1150723"/>
                  <a:pt x="1526099" y="1154327"/>
                </a:cubicBezTo>
                <a:cubicBezTo>
                  <a:pt x="1527204" y="1157932"/>
                  <a:pt x="1531196" y="1157864"/>
                  <a:pt x="1539182" y="1157731"/>
                </a:cubicBezTo>
                <a:cubicBezTo>
                  <a:pt x="1536074" y="1147573"/>
                  <a:pt x="1533671" y="1139719"/>
                  <a:pt x="1530360" y="1128892"/>
                </a:cubicBezTo>
                <a:close/>
                <a:moveTo>
                  <a:pt x="1617623" y="1110705"/>
                </a:moveTo>
                <a:cubicBezTo>
                  <a:pt x="1616970" y="1112586"/>
                  <a:pt x="1615701" y="1114734"/>
                  <a:pt x="1615856" y="1116152"/>
                </a:cubicBezTo>
                <a:cubicBezTo>
                  <a:pt x="1616050" y="1118089"/>
                  <a:pt x="1617391" y="1119407"/>
                  <a:pt x="1618220" y="1121012"/>
                </a:cubicBezTo>
                <a:cubicBezTo>
                  <a:pt x="1619025" y="1119227"/>
                  <a:pt x="1619833" y="1117444"/>
                  <a:pt x="1620912" y="1115176"/>
                </a:cubicBezTo>
                <a:cubicBezTo>
                  <a:pt x="1619570" y="1113364"/>
                  <a:pt x="1618596" y="1112034"/>
                  <a:pt x="1617623" y="1110705"/>
                </a:cubicBezTo>
                <a:close/>
                <a:moveTo>
                  <a:pt x="1688490" y="1080029"/>
                </a:moveTo>
                <a:cubicBezTo>
                  <a:pt x="1687295" y="1080245"/>
                  <a:pt x="1686122" y="1080393"/>
                  <a:pt x="1684931" y="1080612"/>
                </a:cubicBezTo>
                <a:cubicBezTo>
                  <a:pt x="1684886" y="1089107"/>
                  <a:pt x="1684844" y="1097603"/>
                  <a:pt x="1684815" y="1106146"/>
                </a:cubicBezTo>
                <a:cubicBezTo>
                  <a:pt x="1685853" y="1105994"/>
                  <a:pt x="1686892" y="1105842"/>
                  <a:pt x="1687931" y="1105689"/>
                </a:cubicBezTo>
                <a:cubicBezTo>
                  <a:pt x="1688129" y="1097129"/>
                  <a:pt x="1688294" y="1088591"/>
                  <a:pt x="1688490" y="1080029"/>
                </a:cubicBezTo>
                <a:close/>
                <a:moveTo>
                  <a:pt x="1710815" y="1026721"/>
                </a:moveTo>
                <a:cubicBezTo>
                  <a:pt x="1709837" y="1030618"/>
                  <a:pt x="1708827" y="1034537"/>
                  <a:pt x="1707847" y="1038437"/>
                </a:cubicBezTo>
                <a:cubicBezTo>
                  <a:pt x="1708571" y="1038696"/>
                  <a:pt x="1709323" y="1038932"/>
                  <a:pt x="1710036" y="1039147"/>
                </a:cubicBezTo>
                <a:cubicBezTo>
                  <a:pt x="1710272" y="1035060"/>
                  <a:pt x="1710518" y="1030856"/>
                  <a:pt x="1710815" y="1026721"/>
                </a:cubicBezTo>
                <a:close/>
                <a:moveTo>
                  <a:pt x="1637160" y="989887"/>
                </a:moveTo>
                <a:cubicBezTo>
                  <a:pt x="1636813" y="990156"/>
                  <a:pt x="1636584" y="990995"/>
                  <a:pt x="1636277" y="991619"/>
                </a:cubicBezTo>
                <a:cubicBezTo>
                  <a:pt x="1636844" y="991946"/>
                  <a:pt x="1637432" y="992204"/>
                  <a:pt x="1638000" y="992528"/>
                </a:cubicBezTo>
                <a:cubicBezTo>
                  <a:pt x="1638115" y="991779"/>
                  <a:pt x="1638172" y="991075"/>
                  <a:pt x="1638220" y="990323"/>
                </a:cubicBezTo>
                <a:cubicBezTo>
                  <a:pt x="1637854" y="990169"/>
                  <a:pt x="1637448" y="989660"/>
                  <a:pt x="1637160" y="989887"/>
                </a:cubicBezTo>
                <a:close/>
                <a:moveTo>
                  <a:pt x="1703013" y="981878"/>
                </a:moveTo>
                <a:cubicBezTo>
                  <a:pt x="1701468" y="981312"/>
                  <a:pt x="1699534" y="982544"/>
                  <a:pt x="1697218" y="987594"/>
                </a:cubicBezTo>
                <a:cubicBezTo>
                  <a:pt x="1694670" y="993154"/>
                  <a:pt x="1692203" y="999917"/>
                  <a:pt x="1691447" y="1006386"/>
                </a:cubicBezTo>
                <a:cubicBezTo>
                  <a:pt x="1690930" y="1010746"/>
                  <a:pt x="1693408" y="1015517"/>
                  <a:pt x="1694548" y="1020125"/>
                </a:cubicBezTo>
                <a:cubicBezTo>
                  <a:pt x="1696325" y="1015713"/>
                  <a:pt x="1698198" y="1011449"/>
                  <a:pt x="1699843" y="1006871"/>
                </a:cubicBezTo>
                <a:cubicBezTo>
                  <a:pt x="1701754" y="1001644"/>
                  <a:pt x="1703425" y="996216"/>
                  <a:pt x="1706489" y="986955"/>
                </a:cubicBezTo>
                <a:cubicBezTo>
                  <a:pt x="1705718" y="984810"/>
                  <a:pt x="1704558" y="982444"/>
                  <a:pt x="1703013" y="981878"/>
                </a:cubicBezTo>
                <a:close/>
                <a:moveTo>
                  <a:pt x="1746446" y="975174"/>
                </a:moveTo>
                <a:lnTo>
                  <a:pt x="1746409" y="987749"/>
                </a:lnTo>
                <a:lnTo>
                  <a:pt x="1746369" y="987935"/>
                </a:lnTo>
                <a:lnTo>
                  <a:pt x="1745976" y="989451"/>
                </a:lnTo>
                <a:lnTo>
                  <a:pt x="1746409" y="987959"/>
                </a:lnTo>
                <a:lnTo>
                  <a:pt x="1746409" y="987749"/>
                </a:lnTo>
                <a:lnTo>
                  <a:pt x="1749018" y="975482"/>
                </a:lnTo>
                <a:cubicBezTo>
                  <a:pt x="1748159" y="975377"/>
                  <a:pt x="1747301" y="975277"/>
                  <a:pt x="1746446" y="975174"/>
                </a:cubicBezTo>
                <a:close/>
                <a:moveTo>
                  <a:pt x="1469163" y="964476"/>
                </a:moveTo>
                <a:cubicBezTo>
                  <a:pt x="1467633" y="965635"/>
                  <a:pt x="1466822" y="968507"/>
                  <a:pt x="1466832" y="973639"/>
                </a:cubicBezTo>
                <a:cubicBezTo>
                  <a:pt x="1466822" y="975734"/>
                  <a:pt x="1468248" y="977481"/>
                  <a:pt x="1469744" y="981205"/>
                </a:cubicBezTo>
                <a:cubicBezTo>
                  <a:pt x="1471984" y="975444"/>
                  <a:pt x="1473730" y="970889"/>
                  <a:pt x="1475796" y="965597"/>
                </a:cubicBezTo>
                <a:cubicBezTo>
                  <a:pt x="1472935" y="963874"/>
                  <a:pt x="1470690" y="963318"/>
                  <a:pt x="1469163" y="964476"/>
                </a:cubicBezTo>
                <a:close/>
                <a:moveTo>
                  <a:pt x="1584412" y="956304"/>
                </a:moveTo>
                <a:lnTo>
                  <a:pt x="1579973" y="974651"/>
                </a:lnTo>
                <a:lnTo>
                  <a:pt x="1579795" y="975015"/>
                </a:lnTo>
                <a:lnTo>
                  <a:pt x="1579679" y="975352"/>
                </a:lnTo>
                <a:lnTo>
                  <a:pt x="1573910" y="983899"/>
                </a:lnTo>
                <a:cubicBezTo>
                  <a:pt x="1574556" y="984768"/>
                  <a:pt x="1575202" y="985641"/>
                  <a:pt x="1575819" y="986532"/>
                </a:cubicBezTo>
                <a:lnTo>
                  <a:pt x="1579679" y="975352"/>
                </a:lnTo>
                <a:lnTo>
                  <a:pt x="1579874" y="975067"/>
                </a:lnTo>
                <a:lnTo>
                  <a:pt x="1579973" y="974651"/>
                </a:lnTo>
                <a:lnTo>
                  <a:pt x="1587524" y="959096"/>
                </a:lnTo>
                <a:cubicBezTo>
                  <a:pt x="1586502" y="958189"/>
                  <a:pt x="1585444" y="957258"/>
                  <a:pt x="1584412" y="956304"/>
                </a:cubicBezTo>
                <a:close/>
                <a:moveTo>
                  <a:pt x="1727734" y="956088"/>
                </a:moveTo>
                <a:lnTo>
                  <a:pt x="1712721" y="970270"/>
                </a:lnTo>
                <a:lnTo>
                  <a:pt x="1712715" y="970227"/>
                </a:lnTo>
                <a:lnTo>
                  <a:pt x="1711906" y="969704"/>
                </a:lnTo>
                <a:lnTo>
                  <a:pt x="1712667" y="970319"/>
                </a:lnTo>
                <a:lnTo>
                  <a:pt x="1712721" y="970270"/>
                </a:lnTo>
                <a:lnTo>
                  <a:pt x="1714361" y="983890"/>
                </a:lnTo>
                <a:cubicBezTo>
                  <a:pt x="1718183" y="994709"/>
                  <a:pt x="1727230" y="998717"/>
                  <a:pt x="1729817" y="1011289"/>
                </a:cubicBezTo>
                <a:cubicBezTo>
                  <a:pt x="1730040" y="1012381"/>
                  <a:pt x="1734930" y="1011749"/>
                  <a:pt x="1736334" y="1009449"/>
                </a:cubicBezTo>
                <a:cubicBezTo>
                  <a:pt x="1737690" y="1007235"/>
                  <a:pt x="1737358" y="1001834"/>
                  <a:pt x="1737751" y="997845"/>
                </a:cubicBezTo>
                <a:cubicBezTo>
                  <a:pt x="1735219" y="998062"/>
                  <a:pt x="1732725" y="998305"/>
                  <a:pt x="1729376" y="998609"/>
                </a:cubicBezTo>
                <a:cubicBezTo>
                  <a:pt x="1733878" y="983937"/>
                  <a:pt x="1735331" y="969889"/>
                  <a:pt x="1731220" y="957108"/>
                </a:cubicBezTo>
                <a:cubicBezTo>
                  <a:pt x="1729612" y="956604"/>
                  <a:pt x="1728474" y="955454"/>
                  <a:pt x="1727734" y="956088"/>
                </a:cubicBezTo>
                <a:close/>
                <a:moveTo>
                  <a:pt x="1777199" y="915456"/>
                </a:moveTo>
                <a:cubicBezTo>
                  <a:pt x="1771543" y="920079"/>
                  <a:pt x="1768354" y="923793"/>
                  <a:pt x="1768935" y="929248"/>
                </a:cubicBezTo>
                <a:cubicBezTo>
                  <a:pt x="1769128" y="931065"/>
                  <a:pt x="1769742" y="933078"/>
                  <a:pt x="1770821" y="935382"/>
                </a:cubicBezTo>
                <a:cubicBezTo>
                  <a:pt x="1771236" y="936268"/>
                  <a:pt x="1772546" y="935796"/>
                  <a:pt x="1774730" y="936179"/>
                </a:cubicBezTo>
                <a:cubicBezTo>
                  <a:pt x="1775402" y="930435"/>
                  <a:pt x="1776080" y="924739"/>
                  <a:pt x="1777199" y="915456"/>
                </a:cubicBezTo>
                <a:close/>
                <a:moveTo>
                  <a:pt x="1686558" y="910012"/>
                </a:moveTo>
                <a:cubicBezTo>
                  <a:pt x="1685402" y="917152"/>
                  <a:pt x="1684824" y="920721"/>
                  <a:pt x="1685082" y="923728"/>
                </a:cubicBezTo>
                <a:lnTo>
                  <a:pt x="1688543" y="933855"/>
                </a:lnTo>
                <a:lnTo>
                  <a:pt x="1688570" y="934165"/>
                </a:lnTo>
                <a:lnTo>
                  <a:pt x="1688618" y="934069"/>
                </a:lnTo>
                <a:cubicBezTo>
                  <a:pt x="1684531" y="950618"/>
                  <a:pt x="1680411" y="967185"/>
                  <a:pt x="1676476" y="983170"/>
                </a:cubicBezTo>
                <a:cubicBezTo>
                  <a:pt x="1687642" y="980997"/>
                  <a:pt x="1688723" y="959049"/>
                  <a:pt x="1694836" y="945872"/>
                </a:cubicBezTo>
                <a:cubicBezTo>
                  <a:pt x="1697162" y="940869"/>
                  <a:pt x="1696076" y="931438"/>
                  <a:pt x="1696533" y="923992"/>
                </a:cubicBezTo>
                <a:cubicBezTo>
                  <a:pt x="1695562" y="923980"/>
                  <a:pt x="1694607" y="923903"/>
                  <a:pt x="1693635" y="923892"/>
                </a:cubicBezTo>
                <a:lnTo>
                  <a:pt x="1688618" y="934069"/>
                </a:lnTo>
                <a:lnTo>
                  <a:pt x="1688543" y="933855"/>
                </a:lnTo>
                <a:close/>
                <a:moveTo>
                  <a:pt x="1709654" y="906447"/>
                </a:moveTo>
                <a:cubicBezTo>
                  <a:pt x="1709345" y="907897"/>
                  <a:pt x="1708913" y="909386"/>
                  <a:pt x="1708875" y="910844"/>
                </a:cubicBezTo>
                <a:cubicBezTo>
                  <a:pt x="1708857" y="911245"/>
                  <a:pt x="1710109" y="911475"/>
                  <a:pt x="1710803" y="911761"/>
                </a:cubicBezTo>
                <a:cubicBezTo>
                  <a:pt x="1711071" y="910287"/>
                  <a:pt x="1711368" y="908787"/>
                  <a:pt x="1711674" y="907342"/>
                </a:cubicBezTo>
                <a:cubicBezTo>
                  <a:pt x="1711012" y="907035"/>
                  <a:pt x="1710318" y="906752"/>
                  <a:pt x="1709654" y="906447"/>
                </a:cubicBezTo>
                <a:close/>
                <a:moveTo>
                  <a:pt x="1994436" y="708628"/>
                </a:moveTo>
                <a:cubicBezTo>
                  <a:pt x="1994237" y="709944"/>
                  <a:pt x="1994027" y="711204"/>
                  <a:pt x="1993796" y="712539"/>
                </a:cubicBezTo>
                <a:cubicBezTo>
                  <a:pt x="1995577" y="713073"/>
                  <a:pt x="1997320" y="713579"/>
                  <a:pt x="1999101" y="714112"/>
                </a:cubicBezTo>
                <a:cubicBezTo>
                  <a:pt x="1999312" y="712852"/>
                  <a:pt x="1999502" y="711655"/>
                  <a:pt x="1999724" y="710442"/>
                </a:cubicBezTo>
                <a:cubicBezTo>
                  <a:pt x="1997953" y="709792"/>
                  <a:pt x="1996201" y="709235"/>
                  <a:pt x="1994436" y="708628"/>
                </a:cubicBezTo>
                <a:close/>
                <a:moveTo>
                  <a:pt x="1873749" y="644906"/>
                </a:moveTo>
                <a:cubicBezTo>
                  <a:pt x="1878579" y="652186"/>
                  <a:pt x="1882108" y="657512"/>
                  <a:pt x="1886522" y="664232"/>
                </a:cubicBezTo>
                <a:cubicBezTo>
                  <a:pt x="1882987" y="646883"/>
                  <a:pt x="1882987" y="646883"/>
                  <a:pt x="1873749" y="644906"/>
                </a:cubicBezTo>
                <a:close/>
                <a:moveTo>
                  <a:pt x="2050100" y="624366"/>
                </a:moveTo>
                <a:cubicBezTo>
                  <a:pt x="2049246" y="631018"/>
                  <a:pt x="2048424" y="637649"/>
                  <a:pt x="2047610" y="644333"/>
                </a:cubicBezTo>
                <a:cubicBezTo>
                  <a:pt x="2048650" y="644671"/>
                  <a:pt x="2049691" y="645014"/>
                  <a:pt x="2050739" y="645406"/>
                </a:cubicBezTo>
                <a:lnTo>
                  <a:pt x="2052139" y="627021"/>
                </a:lnTo>
                <a:lnTo>
                  <a:pt x="2052148" y="624587"/>
                </a:lnTo>
                <a:close/>
                <a:moveTo>
                  <a:pt x="1946721" y="621603"/>
                </a:moveTo>
                <a:lnTo>
                  <a:pt x="1946289" y="623096"/>
                </a:lnTo>
                <a:lnTo>
                  <a:pt x="1946293" y="623353"/>
                </a:lnTo>
                <a:lnTo>
                  <a:pt x="1943194" y="632251"/>
                </a:lnTo>
                <a:cubicBezTo>
                  <a:pt x="1942673" y="635273"/>
                  <a:pt x="1943249" y="638301"/>
                  <a:pt x="1946601" y="641370"/>
                </a:cubicBezTo>
                <a:lnTo>
                  <a:pt x="1946293" y="623353"/>
                </a:lnTo>
                <a:lnTo>
                  <a:pt x="1946366" y="623145"/>
                </a:lnTo>
                <a:close/>
                <a:moveTo>
                  <a:pt x="2006207" y="615690"/>
                </a:moveTo>
                <a:cubicBezTo>
                  <a:pt x="2006227" y="616446"/>
                  <a:pt x="2006247" y="617198"/>
                  <a:pt x="2006256" y="617904"/>
                </a:cubicBezTo>
                <a:cubicBezTo>
                  <a:pt x="2006604" y="618293"/>
                  <a:pt x="2006951" y="618683"/>
                  <a:pt x="2007298" y="619073"/>
                </a:cubicBezTo>
                <a:cubicBezTo>
                  <a:pt x="2007490" y="618372"/>
                  <a:pt x="2007913" y="617161"/>
                  <a:pt x="2007826" y="617065"/>
                </a:cubicBezTo>
                <a:cubicBezTo>
                  <a:pt x="2007335" y="616459"/>
                  <a:pt x="2006767" y="616135"/>
                  <a:pt x="2006207" y="615690"/>
                </a:cubicBezTo>
                <a:close/>
                <a:moveTo>
                  <a:pt x="1977287" y="602770"/>
                </a:moveTo>
                <a:cubicBezTo>
                  <a:pt x="1977620" y="603529"/>
                  <a:pt x="1977912" y="604352"/>
                  <a:pt x="1978247" y="605238"/>
                </a:cubicBezTo>
                <a:cubicBezTo>
                  <a:pt x="1978038" y="606124"/>
                  <a:pt x="1977830" y="607006"/>
                  <a:pt x="1977620" y="607959"/>
                </a:cubicBezTo>
                <a:cubicBezTo>
                  <a:pt x="1977078" y="606816"/>
                  <a:pt x="1976451" y="605681"/>
                  <a:pt x="1976033" y="604416"/>
                </a:cubicBezTo>
                <a:cubicBezTo>
                  <a:pt x="1975992" y="604225"/>
                  <a:pt x="1976827" y="603339"/>
                  <a:pt x="1977287" y="602770"/>
                </a:cubicBezTo>
                <a:close/>
                <a:moveTo>
                  <a:pt x="1996824" y="584300"/>
                </a:moveTo>
                <a:cubicBezTo>
                  <a:pt x="1997701" y="584679"/>
                  <a:pt x="1998580" y="584996"/>
                  <a:pt x="1999456" y="585375"/>
                </a:cubicBezTo>
                <a:cubicBezTo>
                  <a:pt x="1998705" y="589615"/>
                  <a:pt x="1997994" y="593915"/>
                  <a:pt x="1997243" y="598154"/>
                </a:cubicBezTo>
                <a:cubicBezTo>
                  <a:pt x="1996323" y="597775"/>
                  <a:pt x="1995447" y="597395"/>
                  <a:pt x="1994530" y="597078"/>
                </a:cubicBezTo>
                <a:cubicBezTo>
                  <a:pt x="1995281" y="592775"/>
                  <a:pt x="1996075" y="588539"/>
                  <a:pt x="1996824" y="584300"/>
                </a:cubicBezTo>
                <a:close/>
                <a:moveTo>
                  <a:pt x="2046586" y="576764"/>
                </a:moveTo>
                <a:lnTo>
                  <a:pt x="2047366" y="577307"/>
                </a:lnTo>
                <a:lnTo>
                  <a:pt x="2047520" y="577605"/>
                </a:lnTo>
                <a:lnTo>
                  <a:pt x="2050563" y="589051"/>
                </a:lnTo>
                <a:lnTo>
                  <a:pt x="2052294" y="586827"/>
                </a:lnTo>
                <a:lnTo>
                  <a:pt x="2052294" y="586769"/>
                </a:lnTo>
                <a:lnTo>
                  <a:pt x="2047520" y="577605"/>
                </a:lnTo>
                <a:lnTo>
                  <a:pt x="2047404" y="577168"/>
                </a:lnTo>
                <a:close/>
                <a:moveTo>
                  <a:pt x="1898502" y="565452"/>
                </a:moveTo>
                <a:cubicBezTo>
                  <a:pt x="1898628" y="568866"/>
                  <a:pt x="1898710" y="572220"/>
                  <a:pt x="1898836" y="575633"/>
                </a:cubicBezTo>
                <a:cubicBezTo>
                  <a:pt x="1898209" y="575696"/>
                  <a:pt x="1897585" y="575696"/>
                  <a:pt x="1896917" y="575760"/>
                </a:cubicBezTo>
                <a:cubicBezTo>
                  <a:pt x="1896791" y="572346"/>
                  <a:pt x="1896709" y="568993"/>
                  <a:pt x="1896584" y="565579"/>
                </a:cubicBezTo>
                <a:cubicBezTo>
                  <a:pt x="1897209" y="565516"/>
                  <a:pt x="1897878" y="565516"/>
                  <a:pt x="1898502" y="565452"/>
                </a:cubicBezTo>
                <a:close/>
                <a:moveTo>
                  <a:pt x="1867567" y="541607"/>
                </a:moveTo>
                <a:cubicBezTo>
                  <a:pt x="1868109" y="541670"/>
                  <a:pt x="1868651" y="541670"/>
                  <a:pt x="1869194" y="541733"/>
                </a:cubicBezTo>
                <a:cubicBezTo>
                  <a:pt x="1869194" y="554635"/>
                  <a:pt x="1869194" y="567537"/>
                  <a:pt x="1869194" y="580379"/>
                </a:cubicBezTo>
                <a:cubicBezTo>
                  <a:pt x="1868651" y="580316"/>
                  <a:pt x="1868109" y="580316"/>
                  <a:pt x="1867567" y="580253"/>
                </a:cubicBezTo>
                <a:cubicBezTo>
                  <a:pt x="1867567" y="567347"/>
                  <a:pt x="1867567" y="554509"/>
                  <a:pt x="1867567" y="541607"/>
                </a:cubicBezTo>
                <a:close/>
                <a:moveTo>
                  <a:pt x="2009434" y="536291"/>
                </a:moveTo>
                <a:cubicBezTo>
                  <a:pt x="2009895" y="536607"/>
                  <a:pt x="2010102" y="537746"/>
                  <a:pt x="2010437" y="538506"/>
                </a:cubicBezTo>
                <a:cubicBezTo>
                  <a:pt x="2009560" y="538822"/>
                  <a:pt x="2008683" y="539076"/>
                  <a:pt x="2007763" y="539392"/>
                </a:cubicBezTo>
                <a:cubicBezTo>
                  <a:pt x="2007763" y="538506"/>
                  <a:pt x="2007763" y="537683"/>
                  <a:pt x="2007763" y="536798"/>
                </a:cubicBezTo>
                <a:cubicBezTo>
                  <a:pt x="2008307" y="536607"/>
                  <a:pt x="2008976" y="535975"/>
                  <a:pt x="2009434" y="536291"/>
                </a:cubicBezTo>
                <a:close/>
                <a:moveTo>
                  <a:pt x="1828529" y="467095"/>
                </a:moveTo>
                <a:cubicBezTo>
                  <a:pt x="1830951" y="467538"/>
                  <a:pt x="1833372" y="467914"/>
                  <a:pt x="1835793" y="468357"/>
                </a:cubicBezTo>
                <a:cubicBezTo>
                  <a:pt x="1834958" y="473989"/>
                  <a:pt x="1834248" y="479744"/>
                  <a:pt x="1833038" y="485182"/>
                </a:cubicBezTo>
                <a:cubicBezTo>
                  <a:pt x="1832913" y="485752"/>
                  <a:pt x="1827943" y="484679"/>
                  <a:pt x="1827943" y="484300"/>
                </a:cubicBezTo>
                <a:cubicBezTo>
                  <a:pt x="1827860" y="478541"/>
                  <a:pt x="1828279" y="472787"/>
                  <a:pt x="1828529" y="467095"/>
                </a:cubicBezTo>
                <a:close/>
                <a:moveTo>
                  <a:pt x="1962383" y="457859"/>
                </a:moveTo>
                <a:cubicBezTo>
                  <a:pt x="1963382" y="465070"/>
                  <a:pt x="1964426" y="472343"/>
                  <a:pt x="1965430" y="479554"/>
                </a:cubicBezTo>
                <a:cubicBezTo>
                  <a:pt x="1964092" y="479934"/>
                  <a:pt x="1962799" y="480313"/>
                  <a:pt x="1961464" y="480693"/>
                </a:cubicBezTo>
                <a:cubicBezTo>
                  <a:pt x="1960586" y="473419"/>
                  <a:pt x="1959750" y="466146"/>
                  <a:pt x="1958874" y="458872"/>
                </a:cubicBezTo>
                <a:cubicBezTo>
                  <a:pt x="1960044" y="458555"/>
                  <a:pt x="1961213" y="458172"/>
                  <a:pt x="1962383" y="457859"/>
                </a:cubicBezTo>
                <a:close/>
                <a:moveTo>
                  <a:pt x="1963257" y="420918"/>
                </a:moveTo>
                <a:cubicBezTo>
                  <a:pt x="1964010" y="420981"/>
                  <a:pt x="1964761" y="420981"/>
                  <a:pt x="1965554" y="421045"/>
                </a:cubicBezTo>
                <a:cubicBezTo>
                  <a:pt x="1965387" y="425917"/>
                  <a:pt x="1965262" y="430786"/>
                  <a:pt x="1965095" y="435655"/>
                </a:cubicBezTo>
                <a:cubicBezTo>
                  <a:pt x="1964468" y="435655"/>
                  <a:pt x="1963884" y="435592"/>
                  <a:pt x="1963257" y="435592"/>
                </a:cubicBezTo>
                <a:cubicBezTo>
                  <a:pt x="1963257" y="430660"/>
                  <a:pt x="1963257" y="425791"/>
                  <a:pt x="1963257" y="420918"/>
                </a:cubicBezTo>
                <a:close/>
                <a:moveTo>
                  <a:pt x="1786949" y="400259"/>
                </a:moveTo>
                <a:lnTo>
                  <a:pt x="1790264" y="419014"/>
                </a:lnTo>
                <a:cubicBezTo>
                  <a:pt x="1789482" y="424777"/>
                  <a:pt x="1786989" y="430153"/>
                  <a:pt x="1783315" y="435465"/>
                </a:cubicBezTo>
                <a:cubicBezTo>
                  <a:pt x="1775528" y="426483"/>
                  <a:pt x="1775891" y="420395"/>
                  <a:pt x="1778491" y="415169"/>
                </a:cubicBezTo>
                <a:close/>
                <a:moveTo>
                  <a:pt x="1786946" y="398807"/>
                </a:moveTo>
                <a:lnTo>
                  <a:pt x="1787072" y="400047"/>
                </a:lnTo>
                <a:lnTo>
                  <a:pt x="1786949" y="400259"/>
                </a:lnTo>
                <a:lnTo>
                  <a:pt x="1786946" y="400236"/>
                </a:lnTo>
                <a:close/>
                <a:moveTo>
                  <a:pt x="1991356" y="387077"/>
                </a:moveTo>
                <a:cubicBezTo>
                  <a:pt x="2005385" y="396566"/>
                  <a:pt x="1995992" y="413201"/>
                  <a:pt x="1995324" y="427179"/>
                </a:cubicBezTo>
                <a:cubicBezTo>
                  <a:pt x="1994613" y="441920"/>
                  <a:pt x="1993234" y="456594"/>
                  <a:pt x="1992109" y="471267"/>
                </a:cubicBezTo>
                <a:cubicBezTo>
                  <a:pt x="1993945" y="472280"/>
                  <a:pt x="1995783" y="473356"/>
                  <a:pt x="1997576" y="474368"/>
                </a:cubicBezTo>
                <a:cubicBezTo>
                  <a:pt x="2000918" y="452417"/>
                  <a:pt x="2021125" y="447358"/>
                  <a:pt x="2017160" y="417631"/>
                </a:cubicBezTo>
                <a:cubicBezTo>
                  <a:pt x="2019036" y="422627"/>
                  <a:pt x="2019788" y="426609"/>
                  <a:pt x="2019872" y="430596"/>
                </a:cubicBezTo>
                <a:cubicBezTo>
                  <a:pt x="2020123" y="442110"/>
                  <a:pt x="2020331" y="453620"/>
                  <a:pt x="2020205" y="465196"/>
                </a:cubicBezTo>
                <a:cubicBezTo>
                  <a:pt x="2019872" y="495493"/>
                  <a:pt x="2019788" y="495493"/>
                  <a:pt x="2001170" y="497961"/>
                </a:cubicBezTo>
                <a:lnTo>
                  <a:pt x="2020331" y="527119"/>
                </a:lnTo>
                <a:cubicBezTo>
                  <a:pt x="2009101" y="516242"/>
                  <a:pt x="2009350" y="518014"/>
                  <a:pt x="1997117" y="521934"/>
                </a:cubicBezTo>
                <a:cubicBezTo>
                  <a:pt x="1991356" y="523769"/>
                  <a:pt x="1979168" y="518263"/>
                  <a:pt x="1978872" y="514533"/>
                </a:cubicBezTo>
                <a:cubicBezTo>
                  <a:pt x="1976994" y="489992"/>
                  <a:pt x="1975782" y="464690"/>
                  <a:pt x="1977997" y="440401"/>
                </a:cubicBezTo>
                <a:cubicBezTo>
                  <a:pt x="1979626" y="422120"/>
                  <a:pt x="1986680" y="404915"/>
                  <a:pt x="1991356" y="387077"/>
                </a:cubicBezTo>
                <a:close/>
                <a:moveTo>
                  <a:pt x="1867482" y="382525"/>
                </a:moveTo>
                <a:cubicBezTo>
                  <a:pt x="1868276" y="383221"/>
                  <a:pt x="1869112" y="383787"/>
                  <a:pt x="1869738" y="384676"/>
                </a:cubicBezTo>
                <a:cubicBezTo>
                  <a:pt x="1869863" y="384803"/>
                  <a:pt x="1869194" y="386318"/>
                  <a:pt x="1868860" y="387204"/>
                </a:cubicBezTo>
                <a:cubicBezTo>
                  <a:pt x="1868401" y="386698"/>
                  <a:pt x="1867692" y="386254"/>
                  <a:pt x="1867524" y="385558"/>
                </a:cubicBezTo>
                <a:cubicBezTo>
                  <a:pt x="1867273" y="384676"/>
                  <a:pt x="1867482" y="383537"/>
                  <a:pt x="1867482" y="382525"/>
                </a:cubicBezTo>
                <a:close/>
                <a:moveTo>
                  <a:pt x="2015070" y="365193"/>
                </a:moveTo>
                <a:cubicBezTo>
                  <a:pt x="2015446" y="365003"/>
                  <a:pt x="2016366" y="367471"/>
                  <a:pt x="2017034" y="368670"/>
                </a:cubicBezTo>
                <a:cubicBezTo>
                  <a:pt x="2016031" y="369872"/>
                  <a:pt x="2015112" y="371454"/>
                  <a:pt x="2013944" y="371961"/>
                </a:cubicBezTo>
                <a:cubicBezTo>
                  <a:pt x="2013568" y="372150"/>
                  <a:pt x="2012650" y="369683"/>
                  <a:pt x="2011982" y="368417"/>
                </a:cubicBezTo>
                <a:cubicBezTo>
                  <a:pt x="2012983" y="367282"/>
                  <a:pt x="2013944" y="365699"/>
                  <a:pt x="2015070" y="365193"/>
                </a:cubicBezTo>
                <a:close/>
                <a:moveTo>
                  <a:pt x="1786946" y="352414"/>
                </a:moveTo>
                <a:lnTo>
                  <a:pt x="1786946" y="398807"/>
                </a:lnTo>
                <a:lnTo>
                  <a:pt x="1782311" y="352857"/>
                </a:lnTo>
                <a:cubicBezTo>
                  <a:pt x="1783856" y="352730"/>
                  <a:pt x="1785401" y="352541"/>
                  <a:pt x="1786946" y="352414"/>
                </a:cubicBezTo>
                <a:close/>
                <a:moveTo>
                  <a:pt x="1903806" y="337014"/>
                </a:moveTo>
                <a:lnTo>
                  <a:pt x="1914870" y="351142"/>
                </a:lnTo>
                <a:cubicBezTo>
                  <a:pt x="1917407" y="356922"/>
                  <a:pt x="1918461" y="364023"/>
                  <a:pt x="1917165" y="373353"/>
                </a:cubicBezTo>
                <a:cubicBezTo>
                  <a:pt x="1916581" y="377525"/>
                  <a:pt x="1919297" y="382714"/>
                  <a:pt x="1920506" y="387457"/>
                </a:cubicBezTo>
                <a:lnTo>
                  <a:pt x="1920379" y="387331"/>
                </a:lnTo>
                <a:cubicBezTo>
                  <a:pt x="1924723" y="396503"/>
                  <a:pt x="1924076" y="404125"/>
                  <a:pt x="1921900" y="411352"/>
                </a:cubicBezTo>
                <a:cubicBezTo>
                  <a:pt x="1919723" y="418579"/>
                  <a:pt x="1916017" y="425411"/>
                  <a:pt x="1914241" y="433001"/>
                </a:cubicBezTo>
                <a:cubicBezTo>
                  <a:pt x="1915246" y="410923"/>
                  <a:pt x="1897712" y="396060"/>
                  <a:pt x="1904850" y="372340"/>
                </a:cubicBezTo>
                <a:cubicBezTo>
                  <a:pt x="1897962" y="366838"/>
                  <a:pt x="1896404" y="361003"/>
                  <a:pt x="1897229" y="355018"/>
                </a:cubicBezTo>
                <a:close/>
                <a:moveTo>
                  <a:pt x="1903863" y="336787"/>
                </a:moveTo>
                <a:lnTo>
                  <a:pt x="1903889" y="336791"/>
                </a:lnTo>
                <a:lnTo>
                  <a:pt x="1903806" y="337014"/>
                </a:lnTo>
                <a:lnTo>
                  <a:pt x="1903681" y="336854"/>
                </a:lnTo>
                <a:close/>
                <a:moveTo>
                  <a:pt x="1757845" y="331796"/>
                </a:moveTo>
                <a:cubicBezTo>
                  <a:pt x="1757178" y="346786"/>
                  <a:pt x="1756800" y="355325"/>
                  <a:pt x="1756386" y="363801"/>
                </a:cubicBezTo>
                <a:cubicBezTo>
                  <a:pt x="1744862" y="352667"/>
                  <a:pt x="1749789" y="345204"/>
                  <a:pt x="1757845" y="331796"/>
                </a:cubicBezTo>
                <a:close/>
                <a:moveTo>
                  <a:pt x="1786862" y="283914"/>
                </a:moveTo>
                <a:cubicBezTo>
                  <a:pt x="1786027" y="296120"/>
                  <a:pt x="1785444" y="304406"/>
                  <a:pt x="1784482" y="319017"/>
                </a:cubicBezTo>
                <a:cubicBezTo>
                  <a:pt x="1779764" y="298018"/>
                  <a:pt x="1779764" y="298018"/>
                  <a:pt x="1786862" y="283914"/>
                </a:cubicBezTo>
                <a:close/>
                <a:moveTo>
                  <a:pt x="1764399" y="277209"/>
                </a:moveTo>
                <a:cubicBezTo>
                  <a:pt x="1762353" y="291883"/>
                  <a:pt x="1760977" y="301938"/>
                  <a:pt x="1759560" y="311996"/>
                </a:cubicBezTo>
                <a:cubicBezTo>
                  <a:pt x="1751457" y="291820"/>
                  <a:pt x="1751457" y="291820"/>
                  <a:pt x="1764399" y="277209"/>
                </a:cubicBezTo>
                <a:close/>
                <a:moveTo>
                  <a:pt x="1721230" y="256967"/>
                </a:moveTo>
                <a:cubicBezTo>
                  <a:pt x="1722359" y="257473"/>
                  <a:pt x="1723486" y="257916"/>
                  <a:pt x="1724612" y="258423"/>
                </a:cubicBezTo>
                <a:cubicBezTo>
                  <a:pt x="1723612" y="267848"/>
                  <a:pt x="1722608" y="277209"/>
                  <a:pt x="1721565" y="286631"/>
                </a:cubicBezTo>
                <a:cubicBezTo>
                  <a:pt x="1720479" y="286378"/>
                  <a:pt x="1719350" y="286125"/>
                  <a:pt x="1718269" y="285872"/>
                </a:cubicBezTo>
                <a:cubicBezTo>
                  <a:pt x="1719267" y="276197"/>
                  <a:pt x="1720229" y="266582"/>
                  <a:pt x="1721230" y="256967"/>
                </a:cubicBezTo>
                <a:close/>
                <a:moveTo>
                  <a:pt x="1872366" y="198774"/>
                </a:moveTo>
                <a:cubicBezTo>
                  <a:pt x="1872867" y="198964"/>
                  <a:pt x="1873661" y="198901"/>
                  <a:pt x="1873787" y="199281"/>
                </a:cubicBezTo>
                <a:cubicBezTo>
                  <a:pt x="1874038" y="200040"/>
                  <a:pt x="1873912" y="201116"/>
                  <a:pt x="1873912" y="202065"/>
                </a:cubicBezTo>
                <a:cubicBezTo>
                  <a:pt x="1873201" y="201812"/>
                  <a:pt x="1872533" y="201559"/>
                  <a:pt x="1871825" y="201368"/>
                </a:cubicBezTo>
                <a:cubicBezTo>
                  <a:pt x="1871991" y="200483"/>
                  <a:pt x="1872159" y="199660"/>
                  <a:pt x="1872366" y="198774"/>
                </a:cubicBezTo>
                <a:close/>
                <a:moveTo>
                  <a:pt x="1848362" y="183974"/>
                </a:moveTo>
                <a:cubicBezTo>
                  <a:pt x="1849237" y="185050"/>
                  <a:pt x="1850114" y="186122"/>
                  <a:pt x="1850991" y="187264"/>
                </a:cubicBezTo>
                <a:cubicBezTo>
                  <a:pt x="1850531" y="188842"/>
                  <a:pt x="1850281" y="191121"/>
                  <a:pt x="1849487" y="191880"/>
                </a:cubicBezTo>
                <a:cubicBezTo>
                  <a:pt x="1848865" y="192450"/>
                  <a:pt x="1847484" y="191057"/>
                  <a:pt x="1846439" y="190552"/>
                </a:cubicBezTo>
                <a:cubicBezTo>
                  <a:pt x="1847067" y="188337"/>
                  <a:pt x="1847736" y="186185"/>
                  <a:pt x="1848362" y="183974"/>
                </a:cubicBezTo>
                <a:close/>
                <a:moveTo>
                  <a:pt x="1895289" y="175814"/>
                </a:moveTo>
                <a:cubicBezTo>
                  <a:pt x="1896041" y="177080"/>
                  <a:pt x="1896750" y="178405"/>
                  <a:pt x="1897504" y="179674"/>
                </a:cubicBezTo>
                <a:cubicBezTo>
                  <a:pt x="1897002" y="180240"/>
                  <a:pt x="1896124" y="181443"/>
                  <a:pt x="1895998" y="181316"/>
                </a:cubicBezTo>
                <a:cubicBezTo>
                  <a:pt x="1895163" y="180177"/>
                  <a:pt x="1894453" y="178848"/>
                  <a:pt x="1893742" y="177523"/>
                </a:cubicBezTo>
                <a:cubicBezTo>
                  <a:pt x="1894243" y="177017"/>
                  <a:pt x="1894788" y="176447"/>
                  <a:pt x="1895289" y="175814"/>
                </a:cubicBezTo>
                <a:close/>
                <a:moveTo>
                  <a:pt x="1596898" y="128186"/>
                </a:moveTo>
                <a:cubicBezTo>
                  <a:pt x="1597358" y="128755"/>
                  <a:pt x="1598067" y="129135"/>
                  <a:pt x="1598234" y="129827"/>
                </a:cubicBezTo>
                <a:cubicBezTo>
                  <a:pt x="1598439" y="130717"/>
                  <a:pt x="1598276" y="131853"/>
                  <a:pt x="1598234" y="132865"/>
                </a:cubicBezTo>
                <a:cubicBezTo>
                  <a:pt x="1597484" y="132169"/>
                  <a:pt x="1596646" y="131600"/>
                  <a:pt x="1596022" y="130717"/>
                </a:cubicBezTo>
                <a:cubicBezTo>
                  <a:pt x="1595895" y="130523"/>
                  <a:pt x="1596564" y="129072"/>
                  <a:pt x="1596898" y="128186"/>
                </a:cubicBezTo>
                <a:close/>
                <a:moveTo>
                  <a:pt x="1881095" y="88713"/>
                </a:moveTo>
                <a:cubicBezTo>
                  <a:pt x="1881095" y="104589"/>
                  <a:pt x="1881095" y="120406"/>
                  <a:pt x="1881095" y="136282"/>
                </a:cubicBezTo>
                <a:cubicBezTo>
                  <a:pt x="1882135" y="137227"/>
                  <a:pt x="1883139" y="138177"/>
                  <a:pt x="1884182" y="139063"/>
                </a:cubicBezTo>
                <a:cubicBezTo>
                  <a:pt x="1886564" y="131093"/>
                  <a:pt x="1888901" y="123186"/>
                  <a:pt x="1891198" y="115280"/>
                </a:cubicBezTo>
                <a:cubicBezTo>
                  <a:pt x="1893367" y="118128"/>
                  <a:pt x="1895581" y="121038"/>
                  <a:pt x="1897752" y="123883"/>
                </a:cubicBezTo>
                <a:cubicBezTo>
                  <a:pt x="1890195" y="140835"/>
                  <a:pt x="1882638" y="157723"/>
                  <a:pt x="1874956" y="174928"/>
                </a:cubicBezTo>
                <a:cubicBezTo>
                  <a:pt x="1868193" y="145450"/>
                  <a:pt x="1873872" y="117179"/>
                  <a:pt x="1881095" y="88713"/>
                </a:cubicBezTo>
                <a:close/>
                <a:moveTo>
                  <a:pt x="1794919" y="85996"/>
                </a:moveTo>
                <a:cubicBezTo>
                  <a:pt x="1799012" y="109462"/>
                  <a:pt x="1799012" y="109462"/>
                  <a:pt x="1794253" y="141783"/>
                </a:cubicBezTo>
                <a:cubicBezTo>
                  <a:pt x="1790410" y="167908"/>
                  <a:pt x="1791579" y="169933"/>
                  <a:pt x="1809660" y="169617"/>
                </a:cubicBezTo>
                <a:cubicBezTo>
                  <a:pt x="1811202" y="169617"/>
                  <a:pt x="1812790" y="171954"/>
                  <a:pt x="1815463" y="174106"/>
                </a:cubicBezTo>
                <a:cubicBezTo>
                  <a:pt x="1812374" y="179038"/>
                  <a:pt x="1810118" y="185746"/>
                  <a:pt x="1807779" y="185809"/>
                </a:cubicBezTo>
                <a:cubicBezTo>
                  <a:pt x="1791579" y="186311"/>
                  <a:pt x="1791329" y="203457"/>
                  <a:pt x="1791163" y="220662"/>
                </a:cubicBezTo>
                <a:cubicBezTo>
                  <a:pt x="1791078" y="226859"/>
                  <a:pt x="1793085" y="233628"/>
                  <a:pt x="1792040" y="239255"/>
                </a:cubicBezTo>
                <a:cubicBezTo>
                  <a:pt x="1789994" y="250580"/>
                  <a:pt x="1785149" y="254182"/>
                  <a:pt x="1778346" y="245770"/>
                </a:cubicBezTo>
                <a:cubicBezTo>
                  <a:pt x="1790077" y="215599"/>
                  <a:pt x="1790077" y="215599"/>
                  <a:pt x="1777889" y="197762"/>
                </a:cubicBezTo>
                <a:cubicBezTo>
                  <a:pt x="1753003" y="202508"/>
                  <a:pt x="1765694" y="235906"/>
                  <a:pt x="1758598" y="255005"/>
                </a:cubicBezTo>
                <a:cubicBezTo>
                  <a:pt x="1757092" y="242483"/>
                  <a:pt x="1760310" y="226607"/>
                  <a:pt x="1756469" y="219207"/>
                </a:cubicBezTo>
                <a:cubicBezTo>
                  <a:pt x="1746155" y="199471"/>
                  <a:pt x="1753337" y="178468"/>
                  <a:pt x="1751331" y="158546"/>
                </a:cubicBezTo>
                <a:cubicBezTo>
                  <a:pt x="1750871" y="153804"/>
                  <a:pt x="1755466" y="144568"/>
                  <a:pt x="1758721" y="143303"/>
                </a:cubicBezTo>
                <a:cubicBezTo>
                  <a:pt x="1762232" y="141973"/>
                  <a:pt x="1768616" y="145960"/>
                  <a:pt x="1770622" y="150703"/>
                </a:cubicBezTo>
                <a:cubicBezTo>
                  <a:pt x="1774503" y="159938"/>
                  <a:pt x="1776174" y="171132"/>
                  <a:pt x="1778721" y="181443"/>
                </a:cubicBezTo>
                <a:cubicBezTo>
                  <a:pt x="1779806" y="181822"/>
                  <a:pt x="1780893" y="182201"/>
                  <a:pt x="1781977" y="182582"/>
                </a:cubicBezTo>
                <a:cubicBezTo>
                  <a:pt x="1783689" y="171132"/>
                  <a:pt x="1788367" y="158356"/>
                  <a:pt x="1786486" y="148551"/>
                </a:cubicBezTo>
                <a:cubicBezTo>
                  <a:pt x="1783650" y="134004"/>
                  <a:pt x="1776174" y="121541"/>
                  <a:pt x="1770413" y="107627"/>
                </a:cubicBezTo>
                <a:cubicBezTo>
                  <a:pt x="1782939" y="117115"/>
                  <a:pt x="1787530" y="98139"/>
                  <a:pt x="1794919" y="85996"/>
                </a:cubicBezTo>
                <a:close/>
                <a:moveTo>
                  <a:pt x="1755968" y="69676"/>
                </a:moveTo>
                <a:cubicBezTo>
                  <a:pt x="1755968" y="80051"/>
                  <a:pt x="1755968" y="90485"/>
                  <a:pt x="1755968" y="108196"/>
                </a:cubicBezTo>
                <a:cubicBezTo>
                  <a:pt x="1750581" y="90928"/>
                  <a:pt x="1742190" y="81693"/>
                  <a:pt x="1755968" y="69676"/>
                </a:cubicBezTo>
                <a:close/>
                <a:moveTo>
                  <a:pt x="1771833" y="69487"/>
                </a:moveTo>
                <a:cubicBezTo>
                  <a:pt x="1773501" y="74229"/>
                  <a:pt x="1775215" y="78908"/>
                  <a:pt x="1776884" y="83655"/>
                </a:cubicBezTo>
                <a:cubicBezTo>
                  <a:pt x="1775757" y="84603"/>
                  <a:pt x="1774628" y="85552"/>
                  <a:pt x="1773501" y="86498"/>
                </a:cubicBezTo>
                <a:cubicBezTo>
                  <a:pt x="1771749" y="81882"/>
                  <a:pt x="1769955" y="77266"/>
                  <a:pt x="1768157" y="72584"/>
                </a:cubicBezTo>
                <a:cubicBezTo>
                  <a:pt x="1769368" y="71575"/>
                  <a:pt x="1770622" y="70499"/>
                  <a:pt x="1771833" y="69487"/>
                </a:cubicBezTo>
                <a:close/>
                <a:moveTo>
                  <a:pt x="1892450" y="59808"/>
                </a:moveTo>
                <a:cubicBezTo>
                  <a:pt x="1893159" y="69550"/>
                  <a:pt x="1893828" y="79228"/>
                  <a:pt x="1894535" y="88966"/>
                </a:cubicBezTo>
                <a:cubicBezTo>
                  <a:pt x="1892783" y="89220"/>
                  <a:pt x="1891072" y="89536"/>
                  <a:pt x="1889318" y="89789"/>
                </a:cubicBezTo>
                <a:cubicBezTo>
                  <a:pt x="1888692" y="79988"/>
                  <a:pt x="1888066" y="70246"/>
                  <a:pt x="1887481" y="60568"/>
                </a:cubicBezTo>
                <a:cubicBezTo>
                  <a:pt x="1889150" y="60315"/>
                  <a:pt x="1890781" y="60061"/>
                  <a:pt x="1892450" y="59808"/>
                </a:cubicBezTo>
                <a:close/>
                <a:moveTo>
                  <a:pt x="1875291" y="49813"/>
                </a:moveTo>
                <a:cubicBezTo>
                  <a:pt x="1875667" y="50510"/>
                  <a:pt x="1876042" y="51269"/>
                  <a:pt x="1876418" y="52028"/>
                </a:cubicBezTo>
                <a:cubicBezTo>
                  <a:pt x="1875626" y="53104"/>
                  <a:pt x="1874789" y="54117"/>
                  <a:pt x="1873996" y="55189"/>
                </a:cubicBezTo>
                <a:cubicBezTo>
                  <a:pt x="1873621" y="54433"/>
                  <a:pt x="1872867" y="53167"/>
                  <a:pt x="1872952" y="53041"/>
                </a:cubicBezTo>
                <a:cubicBezTo>
                  <a:pt x="1873661" y="51839"/>
                  <a:pt x="1874498" y="50826"/>
                  <a:pt x="1875291" y="49813"/>
                </a:cubicBezTo>
                <a:close/>
                <a:moveTo>
                  <a:pt x="1605956" y="29888"/>
                </a:moveTo>
                <a:cubicBezTo>
                  <a:pt x="1604327" y="50067"/>
                  <a:pt x="1602910" y="67588"/>
                  <a:pt x="1600864" y="92510"/>
                </a:cubicBezTo>
                <a:cubicBezTo>
                  <a:pt x="1594433" y="75874"/>
                  <a:pt x="1590551" y="65943"/>
                  <a:pt x="1587672" y="58480"/>
                </a:cubicBezTo>
                <a:cubicBezTo>
                  <a:pt x="1593933" y="48674"/>
                  <a:pt x="1598691" y="41275"/>
                  <a:pt x="1605956" y="29888"/>
                </a:cubicBezTo>
                <a:close/>
                <a:moveTo>
                  <a:pt x="1825899" y="23124"/>
                </a:moveTo>
                <a:cubicBezTo>
                  <a:pt x="1822350" y="30904"/>
                  <a:pt x="1819719" y="36785"/>
                  <a:pt x="1817131" y="42603"/>
                </a:cubicBezTo>
                <a:cubicBezTo>
                  <a:pt x="1812540" y="28119"/>
                  <a:pt x="1813874" y="20340"/>
                  <a:pt x="1825899" y="23124"/>
                </a:cubicBezTo>
                <a:close/>
                <a:moveTo>
                  <a:pt x="1757594" y="10534"/>
                </a:moveTo>
                <a:cubicBezTo>
                  <a:pt x="1759806" y="18630"/>
                  <a:pt x="1761288" y="25825"/>
                  <a:pt x="1761255" y="33383"/>
                </a:cubicBezTo>
                <a:cubicBezTo>
                  <a:pt x="1761216" y="40942"/>
                  <a:pt x="1759661" y="48864"/>
                  <a:pt x="1755801" y="58416"/>
                </a:cubicBezTo>
                <a:cubicBezTo>
                  <a:pt x="1754505" y="39123"/>
                  <a:pt x="1748411" y="26474"/>
                  <a:pt x="1757594" y="10534"/>
                </a:cubicBezTo>
                <a:close/>
                <a:moveTo>
                  <a:pt x="1771833" y="3767"/>
                </a:moveTo>
                <a:cubicBezTo>
                  <a:pt x="1772335" y="3767"/>
                  <a:pt x="1772833" y="3767"/>
                  <a:pt x="1773335" y="3831"/>
                </a:cubicBezTo>
                <a:cubicBezTo>
                  <a:pt x="1773335" y="8699"/>
                  <a:pt x="1773335" y="13572"/>
                  <a:pt x="1773335" y="18378"/>
                </a:cubicBezTo>
                <a:cubicBezTo>
                  <a:pt x="1772833" y="18378"/>
                  <a:pt x="1772335" y="18378"/>
                  <a:pt x="1771833" y="18378"/>
                </a:cubicBezTo>
                <a:cubicBezTo>
                  <a:pt x="1771833" y="13508"/>
                  <a:pt x="1771833" y="8636"/>
                  <a:pt x="1771833" y="3767"/>
                </a:cubicBezTo>
                <a:close/>
                <a:moveTo>
                  <a:pt x="1877306" y="0"/>
                </a:moveTo>
                <a:lnTo>
                  <a:pt x="8015981" y="0"/>
                </a:lnTo>
                <a:lnTo>
                  <a:pt x="8015981" y="6858000"/>
                </a:lnTo>
                <a:lnTo>
                  <a:pt x="1305346" y="6858000"/>
                </a:lnTo>
                <a:lnTo>
                  <a:pt x="1319757" y="6824194"/>
                </a:lnTo>
                <a:cubicBezTo>
                  <a:pt x="1326689" y="6806292"/>
                  <a:pt x="1332447" y="6787319"/>
                  <a:pt x="1338629" y="6769102"/>
                </a:cubicBezTo>
                <a:cubicBezTo>
                  <a:pt x="1346103" y="6773717"/>
                  <a:pt x="1351698" y="6780235"/>
                  <a:pt x="1356623" y="6779223"/>
                </a:cubicBezTo>
                <a:cubicBezTo>
                  <a:pt x="1361006" y="6778337"/>
                  <a:pt x="1365515" y="6769924"/>
                  <a:pt x="1368439" y="6763347"/>
                </a:cubicBezTo>
                <a:cubicBezTo>
                  <a:pt x="1379253" y="6738927"/>
                  <a:pt x="1379001" y="6738678"/>
                  <a:pt x="1398917" y="6740256"/>
                </a:cubicBezTo>
                <a:cubicBezTo>
                  <a:pt x="1393863" y="6702243"/>
                  <a:pt x="1419873" y="6686556"/>
                  <a:pt x="1429061" y="6652210"/>
                </a:cubicBezTo>
                <a:cubicBezTo>
                  <a:pt x="1420040" y="6654930"/>
                  <a:pt x="1415156" y="6656386"/>
                  <a:pt x="1406724" y="6658913"/>
                </a:cubicBezTo>
                <a:cubicBezTo>
                  <a:pt x="1422673" y="6604201"/>
                  <a:pt x="1446844" y="6558025"/>
                  <a:pt x="1450311" y="6494836"/>
                </a:cubicBezTo>
                <a:cubicBezTo>
                  <a:pt x="1436198" y="6509446"/>
                  <a:pt x="1433234" y="6529310"/>
                  <a:pt x="1426555" y="6545819"/>
                </a:cubicBezTo>
                <a:cubicBezTo>
                  <a:pt x="1419958" y="6562074"/>
                  <a:pt x="1408851" y="6574158"/>
                  <a:pt x="1399625" y="6588198"/>
                </a:cubicBezTo>
                <a:cubicBezTo>
                  <a:pt x="1397119" y="6562644"/>
                  <a:pt x="1402463" y="6538418"/>
                  <a:pt x="1410231" y="6514762"/>
                </a:cubicBezTo>
                <a:cubicBezTo>
                  <a:pt x="1413904" y="6503502"/>
                  <a:pt x="1417329" y="6491992"/>
                  <a:pt x="1420542" y="6480415"/>
                </a:cubicBezTo>
                <a:cubicBezTo>
                  <a:pt x="1423215" y="6470800"/>
                  <a:pt x="1422797" y="6462198"/>
                  <a:pt x="1413819" y="6454987"/>
                </a:cubicBezTo>
                <a:cubicBezTo>
                  <a:pt x="1404051" y="6490031"/>
                  <a:pt x="1394490" y="6524373"/>
                  <a:pt x="1383803" y="6562707"/>
                </a:cubicBezTo>
                <a:cubicBezTo>
                  <a:pt x="1380755" y="6527981"/>
                  <a:pt x="1404553" y="6498756"/>
                  <a:pt x="1385600" y="6466185"/>
                </a:cubicBezTo>
                <a:cubicBezTo>
                  <a:pt x="1380919" y="6467763"/>
                  <a:pt x="1375993" y="6469471"/>
                  <a:pt x="1370483" y="6471370"/>
                </a:cubicBezTo>
                <a:cubicBezTo>
                  <a:pt x="1373199" y="6455557"/>
                  <a:pt x="1375534" y="6441769"/>
                  <a:pt x="1378082" y="6427028"/>
                </a:cubicBezTo>
                <a:cubicBezTo>
                  <a:pt x="1382927" y="6430193"/>
                  <a:pt x="1387059" y="6432850"/>
                  <a:pt x="1391069" y="6435445"/>
                </a:cubicBezTo>
                <a:cubicBezTo>
                  <a:pt x="1401046" y="6411468"/>
                  <a:pt x="1387350" y="6403372"/>
                  <a:pt x="1377915" y="6389774"/>
                </a:cubicBezTo>
                <a:lnTo>
                  <a:pt x="1398659" y="6333066"/>
                </a:lnTo>
                <a:lnTo>
                  <a:pt x="1395952" y="6371177"/>
                </a:lnTo>
                <a:cubicBezTo>
                  <a:pt x="1406015" y="6367696"/>
                  <a:pt x="1412110" y="6361435"/>
                  <a:pt x="1411319" y="6345876"/>
                </a:cubicBezTo>
                <a:cubicBezTo>
                  <a:pt x="1410022" y="6319878"/>
                  <a:pt x="1418621" y="6299829"/>
                  <a:pt x="1427515" y="6279460"/>
                </a:cubicBezTo>
                <a:lnTo>
                  <a:pt x="1428367" y="6277099"/>
                </a:lnTo>
                <a:lnTo>
                  <a:pt x="1426744" y="6277293"/>
                </a:lnTo>
                <a:cubicBezTo>
                  <a:pt x="1424706" y="6275558"/>
                  <a:pt x="1423216" y="6271554"/>
                  <a:pt x="1422553" y="6264578"/>
                </a:cubicBezTo>
                <a:cubicBezTo>
                  <a:pt x="1415455" y="6268414"/>
                  <a:pt x="1409476" y="6271684"/>
                  <a:pt x="1402053" y="6275698"/>
                </a:cubicBezTo>
                <a:cubicBezTo>
                  <a:pt x="1396990" y="6273038"/>
                  <a:pt x="1389892" y="6269322"/>
                  <a:pt x="1381998" y="6265174"/>
                </a:cubicBezTo>
                <a:cubicBezTo>
                  <a:pt x="1382250" y="6261774"/>
                  <a:pt x="1382676" y="6256044"/>
                  <a:pt x="1383179" y="6249245"/>
                </a:cubicBezTo>
                <a:cubicBezTo>
                  <a:pt x="1378594" y="6248252"/>
                  <a:pt x="1375042" y="6243669"/>
                  <a:pt x="1371032" y="6251343"/>
                </a:cubicBezTo>
                <a:cubicBezTo>
                  <a:pt x="1368933" y="6255375"/>
                  <a:pt x="1363933" y="6255212"/>
                  <a:pt x="1358075" y="6257939"/>
                </a:cubicBezTo>
                <a:cubicBezTo>
                  <a:pt x="1359513" y="6252800"/>
                  <a:pt x="1359767" y="6251071"/>
                  <a:pt x="1360396" y="6249853"/>
                </a:cubicBezTo>
                <a:cubicBezTo>
                  <a:pt x="1361192" y="6248309"/>
                  <a:pt x="1362307" y="6247233"/>
                  <a:pt x="1363684" y="6245444"/>
                </a:cubicBezTo>
                <a:lnTo>
                  <a:pt x="1357775" y="6234384"/>
                </a:lnTo>
                <a:lnTo>
                  <a:pt x="1356946" y="6237153"/>
                </a:lnTo>
                <a:cubicBezTo>
                  <a:pt x="1352050" y="6247803"/>
                  <a:pt x="1345725" y="6251756"/>
                  <a:pt x="1337625" y="6249859"/>
                </a:cubicBezTo>
                <a:lnTo>
                  <a:pt x="1347584" y="6228130"/>
                </a:lnTo>
                <a:lnTo>
                  <a:pt x="1346969" y="6227842"/>
                </a:lnTo>
                <a:cubicBezTo>
                  <a:pt x="1345104" y="6228162"/>
                  <a:pt x="1342683" y="6225057"/>
                  <a:pt x="1340884" y="6222778"/>
                </a:cubicBezTo>
                <a:cubicBezTo>
                  <a:pt x="1334902" y="6215193"/>
                  <a:pt x="1332243" y="6216412"/>
                  <a:pt x="1330566" y="6228115"/>
                </a:cubicBezTo>
                <a:cubicBezTo>
                  <a:pt x="1330219" y="6230570"/>
                  <a:pt x="1330173" y="6233140"/>
                  <a:pt x="1329827" y="6237805"/>
                </a:cubicBezTo>
                <a:cubicBezTo>
                  <a:pt x="1324470" y="6229345"/>
                  <a:pt x="1323091" y="6220585"/>
                  <a:pt x="1326181" y="6213806"/>
                </a:cubicBezTo>
                <a:cubicBezTo>
                  <a:pt x="1330317" y="6204671"/>
                  <a:pt x="1328256" y="6197318"/>
                  <a:pt x="1325706" y="6188939"/>
                </a:cubicBezTo>
                <a:cubicBezTo>
                  <a:pt x="1322625" y="6178844"/>
                  <a:pt x="1319627" y="6168707"/>
                  <a:pt x="1315644" y="6155396"/>
                </a:cubicBezTo>
                <a:cubicBezTo>
                  <a:pt x="1316446" y="6176139"/>
                  <a:pt x="1306715" y="6173577"/>
                  <a:pt x="1301153" y="6179857"/>
                </a:cubicBezTo>
                <a:cubicBezTo>
                  <a:pt x="1300454" y="6179251"/>
                  <a:pt x="1299750" y="6178675"/>
                  <a:pt x="1299050" y="6178069"/>
                </a:cubicBezTo>
                <a:cubicBezTo>
                  <a:pt x="1299896" y="6172254"/>
                  <a:pt x="1300742" y="6166438"/>
                  <a:pt x="1301645" y="6160402"/>
                </a:cubicBezTo>
                <a:cubicBezTo>
                  <a:pt x="1295946" y="6148168"/>
                  <a:pt x="1291452" y="6157644"/>
                  <a:pt x="1285617" y="6161498"/>
                </a:cubicBezTo>
                <a:cubicBezTo>
                  <a:pt x="1286340" y="6157043"/>
                  <a:pt x="1287514" y="6152649"/>
                  <a:pt x="1287602" y="6148111"/>
                </a:cubicBezTo>
                <a:cubicBezTo>
                  <a:pt x="1287661" y="6144795"/>
                  <a:pt x="1286266" y="6141304"/>
                  <a:pt x="1285522" y="6137894"/>
                </a:cubicBezTo>
                <a:cubicBezTo>
                  <a:pt x="1283851" y="6139767"/>
                  <a:pt x="1281784" y="6141120"/>
                  <a:pt x="1280604" y="6143641"/>
                </a:cubicBezTo>
                <a:cubicBezTo>
                  <a:pt x="1279476" y="6146008"/>
                  <a:pt x="1279268" y="6149623"/>
                  <a:pt x="1278251" y="6154679"/>
                </a:cubicBezTo>
                <a:cubicBezTo>
                  <a:pt x="1274528" y="6149605"/>
                  <a:pt x="1271477" y="6145474"/>
                  <a:pt x="1268658" y="6141611"/>
                </a:cubicBezTo>
                <a:cubicBezTo>
                  <a:pt x="1271079" y="6132434"/>
                  <a:pt x="1273385" y="6123664"/>
                  <a:pt x="1276361" y="6112296"/>
                </a:cubicBezTo>
                <a:cubicBezTo>
                  <a:pt x="1271152" y="6111599"/>
                  <a:pt x="1267666" y="6111155"/>
                  <a:pt x="1264159" y="6110667"/>
                </a:cubicBezTo>
                <a:lnTo>
                  <a:pt x="1263780" y="6109915"/>
                </a:lnTo>
                <a:cubicBezTo>
                  <a:pt x="1261314" y="6099889"/>
                  <a:pt x="1256757" y="6103257"/>
                  <a:pt x="1252459" y="6105338"/>
                </a:cubicBezTo>
                <a:cubicBezTo>
                  <a:pt x="1253562" y="6090752"/>
                  <a:pt x="1254487" y="6090027"/>
                  <a:pt x="1264030" y="6095663"/>
                </a:cubicBezTo>
                <a:cubicBezTo>
                  <a:pt x="1260326" y="6082773"/>
                  <a:pt x="1253664" y="6078226"/>
                  <a:pt x="1246098" y="6077473"/>
                </a:cubicBezTo>
                <a:cubicBezTo>
                  <a:pt x="1239561" y="6076807"/>
                  <a:pt x="1236998" y="6071145"/>
                  <a:pt x="1236359" y="6061335"/>
                </a:cubicBezTo>
                <a:cubicBezTo>
                  <a:pt x="1235313" y="6045559"/>
                  <a:pt x="1230422" y="6033047"/>
                  <a:pt x="1223296" y="6022452"/>
                </a:cubicBezTo>
                <a:cubicBezTo>
                  <a:pt x="1219211" y="6016359"/>
                  <a:pt x="1215155" y="6010205"/>
                  <a:pt x="1211259" y="6003792"/>
                </a:cubicBezTo>
                <a:cubicBezTo>
                  <a:pt x="1207197" y="5997126"/>
                  <a:pt x="1205236" y="5989766"/>
                  <a:pt x="1210064" y="5981951"/>
                </a:cubicBezTo>
                <a:cubicBezTo>
                  <a:pt x="1207187" y="5977733"/>
                  <a:pt x="1204866" y="5974387"/>
                  <a:pt x="1202625" y="5971096"/>
                </a:cubicBezTo>
                <a:cubicBezTo>
                  <a:pt x="1205339" y="5954890"/>
                  <a:pt x="1193470" y="5948219"/>
                  <a:pt x="1193846" y="5931693"/>
                </a:cubicBezTo>
                <a:cubicBezTo>
                  <a:pt x="1189724" y="5936712"/>
                  <a:pt x="1186995" y="5944203"/>
                  <a:pt x="1182217" y="5937678"/>
                </a:cubicBezTo>
                <a:cubicBezTo>
                  <a:pt x="1179153" y="5933472"/>
                  <a:pt x="1176092" y="5929236"/>
                  <a:pt x="1172409" y="5924174"/>
                </a:cubicBezTo>
                <a:cubicBezTo>
                  <a:pt x="1170963" y="5926622"/>
                  <a:pt x="1169068" y="5929859"/>
                  <a:pt x="1166363" y="5934468"/>
                </a:cubicBezTo>
                <a:cubicBezTo>
                  <a:pt x="1165183" y="5921339"/>
                  <a:pt x="1170799" y="5915994"/>
                  <a:pt x="1174747" y="5906331"/>
                </a:cubicBezTo>
                <a:cubicBezTo>
                  <a:pt x="1173126" y="5904715"/>
                  <a:pt x="1171028" y="5902553"/>
                  <a:pt x="1168909" y="5900420"/>
                </a:cubicBezTo>
                <a:cubicBezTo>
                  <a:pt x="1169289" y="5898929"/>
                  <a:pt x="1169687" y="5897479"/>
                  <a:pt x="1170068" y="5895988"/>
                </a:cubicBezTo>
                <a:cubicBezTo>
                  <a:pt x="1173592" y="5894809"/>
                  <a:pt x="1177137" y="5893640"/>
                  <a:pt x="1179918" y="5892729"/>
                </a:cubicBezTo>
                <a:cubicBezTo>
                  <a:pt x="1174537" y="5884021"/>
                  <a:pt x="1168859" y="5874859"/>
                  <a:pt x="1162737" y="5864956"/>
                </a:cubicBezTo>
                <a:cubicBezTo>
                  <a:pt x="1162115" y="5869983"/>
                  <a:pt x="1161378" y="5876031"/>
                  <a:pt x="1160157" y="5886064"/>
                </a:cubicBezTo>
                <a:cubicBezTo>
                  <a:pt x="1158475" y="5879427"/>
                  <a:pt x="1157395" y="5876398"/>
                  <a:pt x="1156933" y="5873137"/>
                </a:cubicBezTo>
                <a:cubicBezTo>
                  <a:pt x="1154566" y="5855898"/>
                  <a:pt x="1149777" y="5843107"/>
                  <a:pt x="1137928" y="5840354"/>
                </a:cubicBezTo>
                <a:cubicBezTo>
                  <a:pt x="1135565" y="5839819"/>
                  <a:pt x="1132789" y="5834813"/>
                  <a:pt x="1131411" y="5830782"/>
                </a:cubicBezTo>
                <a:cubicBezTo>
                  <a:pt x="1128720" y="5822942"/>
                  <a:pt x="1124911" y="5818728"/>
                  <a:pt x="1120384" y="5813838"/>
                </a:cubicBezTo>
                <a:cubicBezTo>
                  <a:pt x="1112713" y="5805570"/>
                  <a:pt x="1103764" y="5797788"/>
                  <a:pt x="1101389" y="5780378"/>
                </a:cubicBezTo>
                <a:cubicBezTo>
                  <a:pt x="1100992" y="5777372"/>
                  <a:pt x="1098574" y="5773114"/>
                  <a:pt x="1096902" y="5772742"/>
                </a:cubicBezTo>
                <a:cubicBezTo>
                  <a:pt x="1093421" y="5771923"/>
                  <a:pt x="1093280" y="5776611"/>
                  <a:pt x="1092968" y="5781662"/>
                </a:cubicBezTo>
                <a:cubicBezTo>
                  <a:pt x="1092416" y="5790214"/>
                  <a:pt x="1091971" y="5790088"/>
                  <a:pt x="1084623" y="5788919"/>
                </a:cubicBezTo>
                <a:cubicBezTo>
                  <a:pt x="1083484" y="5782201"/>
                  <a:pt x="1082328" y="5775443"/>
                  <a:pt x="1081068" y="5768142"/>
                </a:cubicBezTo>
                <a:cubicBezTo>
                  <a:pt x="1084112" y="5760605"/>
                  <a:pt x="1093360" y="5762144"/>
                  <a:pt x="1092508" y="5748496"/>
                </a:cubicBezTo>
                <a:cubicBezTo>
                  <a:pt x="1092234" y="5744098"/>
                  <a:pt x="1091002" y="5739768"/>
                  <a:pt x="1090209" y="5735392"/>
                </a:cubicBezTo>
                <a:cubicBezTo>
                  <a:pt x="1089443" y="5735651"/>
                  <a:pt x="1088659" y="5735905"/>
                  <a:pt x="1087895" y="5736163"/>
                </a:cubicBezTo>
                <a:cubicBezTo>
                  <a:pt x="1088214" y="5740234"/>
                  <a:pt x="1088514" y="5744268"/>
                  <a:pt x="1088818" y="5748265"/>
                </a:cubicBezTo>
                <a:cubicBezTo>
                  <a:pt x="1082166" y="5751956"/>
                  <a:pt x="1082166" y="5751956"/>
                  <a:pt x="1073670" y="5733859"/>
                </a:cubicBezTo>
                <a:cubicBezTo>
                  <a:pt x="1071262" y="5735896"/>
                  <a:pt x="1068819" y="5738675"/>
                  <a:pt x="1066092" y="5739974"/>
                </a:cubicBezTo>
                <a:cubicBezTo>
                  <a:pt x="1064093" y="5740938"/>
                  <a:pt x="1061722" y="5739958"/>
                  <a:pt x="1059516" y="5739843"/>
                </a:cubicBezTo>
                <a:cubicBezTo>
                  <a:pt x="1059509" y="5736303"/>
                  <a:pt x="1059502" y="5732761"/>
                  <a:pt x="1059491" y="5728744"/>
                </a:cubicBezTo>
                <a:cubicBezTo>
                  <a:pt x="1057546" y="5727036"/>
                  <a:pt x="1054193" y="5725606"/>
                  <a:pt x="1052176" y="5722076"/>
                </a:cubicBezTo>
                <a:cubicBezTo>
                  <a:pt x="1045244" y="5710002"/>
                  <a:pt x="1044158" y="5710103"/>
                  <a:pt x="1040552" y="5725204"/>
                </a:cubicBezTo>
                <a:cubicBezTo>
                  <a:pt x="1040369" y="5726003"/>
                  <a:pt x="1039598" y="5726362"/>
                  <a:pt x="1038670" y="5727425"/>
                </a:cubicBezTo>
                <a:cubicBezTo>
                  <a:pt x="1036196" y="5721687"/>
                  <a:pt x="1035064" y="5714051"/>
                  <a:pt x="1038229" y="5711039"/>
                </a:cubicBezTo>
                <a:cubicBezTo>
                  <a:pt x="1042483" y="5707007"/>
                  <a:pt x="1048041" y="5705795"/>
                  <a:pt x="1053183" y="5705147"/>
                </a:cubicBezTo>
                <a:cubicBezTo>
                  <a:pt x="1056925" y="5704678"/>
                  <a:pt x="1060892" y="5707029"/>
                  <a:pt x="1064769" y="5708128"/>
                </a:cubicBezTo>
                <a:cubicBezTo>
                  <a:pt x="1064918" y="5706949"/>
                  <a:pt x="1065090" y="5705738"/>
                  <a:pt x="1065239" y="5704556"/>
                </a:cubicBezTo>
                <a:cubicBezTo>
                  <a:pt x="1059195" y="5700865"/>
                  <a:pt x="1053117" y="5697372"/>
                  <a:pt x="1047140" y="5693362"/>
                </a:cubicBezTo>
                <a:cubicBezTo>
                  <a:pt x="1045322" y="5692164"/>
                  <a:pt x="1043694" y="5689830"/>
                  <a:pt x="1042181" y="5687633"/>
                </a:cubicBezTo>
                <a:cubicBezTo>
                  <a:pt x="1035284" y="5677575"/>
                  <a:pt x="1031719" y="5675648"/>
                  <a:pt x="1027915" y="5680316"/>
                </a:cubicBezTo>
                <a:cubicBezTo>
                  <a:pt x="1023538" y="5685705"/>
                  <a:pt x="1022788" y="5694986"/>
                  <a:pt x="1025976" y="5708137"/>
                </a:cubicBezTo>
                <a:cubicBezTo>
                  <a:pt x="1027993" y="5707179"/>
                  <a:pt x="1030034" y="5706193"/>
                  <a:pt x="1033490" y="5704556"/>
                </a:cubicBezTo>
                <a:cubicBezTo>
                  <a:pt x="1031541" y="5709037"/>
                  <a:pt x="1030610" y="5713774"/>
                  <a:pt x="1028967" y="5714430"/>
                </a:cubicBezTo>
                <a:cubicBezTo>
                  <a:pt x="1023673" y="5716567"/>
                  <a:pt x="1018153" y="5717823"/>
                  <a:pt x="1012660" y="5718169"/>
                </a:cubicBezTo>
                <a:cubicBezTo>
                  <a:pt x="1008642" y="5718423"/>
                  <a:pt x="1003102" y="5705725"/>
                  <a:pt x="1004950" y="5698970"/>
                </a:cubicBezTo>
                <a:cubicBezTo>
                  <a:pt x="1007914" y="5688038"/>
                  <a:pt x="1005704" y="5681256"/>
                  <a:pt x="1000375" y="5674638"/>
                </a:cubicBezTo>
                <a:cubicBezTo>
                  <a:pt x="999084" y="5673047"/>
                  <a:pt x="998472" y="5669877"/>
                  <a:pt x="997597" y="5667418"/>
                </a:cubicBezTo>
                <a:cubicBezTo>
                  <a:pt x="991313" y="5649680"/>
                  <a:pt x="991313" y="5649680"/>
                  <a:pt x="980220" y="5657381"/>
                </a:cubicBezTo>
                <a:cubicBezTo>
                  <a:pt x="979717" y="5650469"/>
                  <a:pt x="979230" y="5643934"/>
                  <a:pt x="978717" y="5636883"/>
                </a:cubicBezTo>
                <a:cubicBezTo>
                  <a:pt x="969857" y="5631511"/>
                  <a:pt x="961428" y="5626463"/>
                  <a:pt x="954471" y="5643198"/>
                </a:cubicBezTo>
                <a:cubicBezTo>
                  <a:pt x="960853" y="5646233"/>
                  <a:pt x="962867" y="5654258"/>
                  <a:pt x="962954" y="5663705"/>
                </a:cubicBezTo>
                <a:cubicBezTo>
                  <a:pt x="963033" y="5671587"/>
                  <a:pt x="958899" y="5675381"/>
                  <a:pt x="955533" y="5670206"/>
                </a:cubicBezTo>
                <a:cubicBezTo>
                  <a:pt x="952302" y="5665205"/>
                  <a:pt x="950185" y="5658277"/>
                  <a:pt x="947222" y="5652706"/>
                </a:cubicBezTo>
                <a:cubicBezTo>
                  <a:pt x="943841" y="5646338"/>
                  <a:pt x="945299" y="5640661"/>
                  <a:pt x="946092" y="5633878"/>
                </a:cubicBezTo>
                <a:cubicBezTo>
                  <a:pt x="946636" y="5629339"/>
                  <a:pt x="944940" y="5623176"/>
                  <a:pt x="943284" y="5618691"/>
                </a:cubicBezTo>
                <a:cubicBezTo>
                  <a:pt x="941560" y="5614017"/>
                  <a:pt x="938676" y="5610441"/>
                  <a:pt x="936982" y="5607582"/>
                </a:cubicBezTo>
                <a:cubicBezTo>
                  <a:pt x="939247" y="5604413"/>
                  <a:pt x="942152" y="5602382"/>
                  <a:pt x="942640" y="5599151"/>
                </a:cubicBezTo>
                <a:cubicBezTo>
                  <a:pt x="943279" y="5595011"/>
                  <a:pt x="942754" y="5586731"/>
                  <a:pt x="941396" y="5585768"/>
                </a:cubicBezTo>
                <a:cubicBezTo>
                  <a:pt x="935501" y="5581473"/>
                  <a:pt x="934694" y="5573657"/>
                  <a:pt x="933684" y="5565206"/>
                </a:cubicBezTo>
                <a:cubicBezTo>
                  <a:pt x="933393" y="5562708"/>
                  <a:pt x="931985" y="5560469"/>
                  <a:pt x="930776" y="5557237"/>
                </a:cubicBezTo>
                <a:cubicBezTo>
                  <a:pt x="927073" y="5559145"/>
                  <a:pt x="923649" y="5560893"/>
                  <a:pt x="919793" y="5562895"/>
                </a:cubicBezTo>
                <a:cubicBezTo>
                  <a:pt x="920050" y="5567799"/>
                  <a:pt x="920269" y="5572114"/>
                  <a:pt x="920494" y="5576635"/>
                </a:cubicBezTo>
                <a:cubicBezTo>
                  <a:pt x="931073" y="5571372"/>
                  <a:pt x="930280" y="5580946"/>
                  <a:pt x="928776" y="5593410"/>
                </a:cubicBezTo>
                <a:cubicBezTo>
                  <a:pt x="918582" y="5584528"/>
                  <a:pt x="918999" y="5605162"/>
                  <a:pt x="910914" y="5608069"/>
                </a:cubicBezTo>
                <a:cubicBezTo>
                  <a:pt x="909755" y="5603011"/>
                  <a:pt x="908927" y="5597435"/>
                  <a:pt x="907252" y="5592639"/>
                </a:cubicBezTo>
                <a:cubicBezTo>
                  <a:pt x="905748" y="5588335"/>
                  <a:pt x="903313" y="5584886"/>
                  <a:pt x="900443" y="5579447"/>
                </a:cubicBezTo>
                <a:cubicBezTo>
                  <a:pt x="900602" y="5573979"/>
                  <a:pt x="907367" y="5567633"/>
                  <a:pt x="901317" y="5555947"/>
                </a:cubicBezTo>
                <a:cubicBezTo>
                  <a:pt x="899523" y="5563092"/>
                  <a:pt x="898106" y="5568779"/>
                  <a:pt x="896163" y="5576565"/>
                </a:cubicBezTo>
                <a:cubicBezTo>
                  <a:pt x="891460" y="5559543"/>
                  <a:pt x="881860" y="5548517"/>
                  <a:pt x="881660" y="5529171"/>
                </a:cubicBezTo>
                <a:cubicBezTo>
                  <a:pt x="881624" y="5526576"/>
                  <a:pt x="878797" y="5523390"/>
                  <a:pt x="876944" y="5521265"/>
                </a:cubicBezTo>
                <a:cubicBezTo>
                  <a:pt x="874824" y="5518860"/>
                  <a:pt x="872344" y="5517374"/>
                  <a:pt x="869298" y="5514876"/>
                </a:cubicBezTo>
                <a:cubicBezTo>
                  <a:pt x="873456" y="5505478"/>
                  <a:pt x="882935" y="5503065"/>
                  <a:pt x="877334" y="5486403"/>
                </a:cubicBezTo>
                <a:cubicBezTo>
                  <a:pt x="882138" y="5486167"/>
                  <a:pt x="885587" y="5485992"/>
                  <a:pt x="889038" y="5485815"/>
                </a:cubicBezTo>
                <a:cubicBezTo>
                  <a:pt x="889243" y="5485024"/>
                  <a:pt x="889423" y="5484257"/>
                  <a:pt x="889627" y="5483466"/>
                </a:cubicBezTo>
                <a:cubicBezTo>
                  <a:pt x="885347" y="5479733"/>
                  <a:pt x="881207" y="5475255"/>
                  <a:pt x="876718" y="5472654"/>
                </a:cubicBezTo>
                <a:cubicBezTo>
                  <a:pt x="874517" y="5471381"/>
                  <a:pt x="871132" y="5472021"/>
                  <a:pt x="872043" y="5479561"/>
                </a:cubicBezTo>
                <a:cubicBezTo>
                  <a:pt x="872352" y="5482097"/>
                  <a:pt x="871261" y="5486211"/>
                  <a:pt x="869970" y="5487681"/>
                </a:cubicBezTo>
                <a:cubicBezTo>
                  <a:pt x="860411" y="5498439"/>
                  <a:pt x="850619" y="5508722"/>
                  <a:pt x="839073" y="5521126"/>
                </a:cubicBezTo>
                <a:cubicBezTo>
                  <a:pt x="838366" y="5517286"/>
                  <a:pt x="837673" y="5513484"/>
                  <a:pt x="836996" y="5509787"/>
                </a:cubicBezTo>
                <a:cubicBezTo>
                  <a:pt x="832572" y="5510775"/>
                  <a:pt x="829136" y="5511568"/>
                  <a:pt x="825725" y="5512337"/>
                </a:cubicBezTo>
                <a:cubicBezTo>
                  <a:pt x="825361" y="5511383"/>
                  <a:pt x="825015" y="5510465"/>
                  <a:pt x="824650" y="5509513"/>
                </a:cubicBezTo>
                <a:cubicBezTo>
                  <a:pt x="832387" y="5496264"/>
                  <a:pt x="840100" y="5483010"/>
                  <a:pt x="848760" y="5468152"/>
                </a:cubicBezTo>
                <a:cubicBezTo>
                  <a:pt x="843157" y="5468296"/>
                  <a:pt x="837868" y="5468425"/>
                  <a:pt x="831291" y="5468568"/>
                </a:cubicBezTo>
                <a:cubicBezTo>
                  <a:pt x="830598" y="5465615"/>
                  <a:pt x="829611" y="5461353"/>
                  <a:pt x="828353" y="5455961"/>
                </a:cubicBezTo>
                <a:cubicBezTo>
                  <a:pt x="834387" y="5455597"/>
                  <a:pt x="839990" y="5457666"/>
                  <a:pt x="843638" y="5454281"/>
                </a:cubicBezTo>
                <a:cubicBezTo>
                  <a:pt x="846929" y="5451235"/>
                  <a:pt x="848075" y="5442205"/>
                  <a:pt x="850165" y="5435822"/>
                </a:cubicBezTo>
                <a:cubicBezTo>
                  <a:pt x="849417" y="5434999"/>
                  <a:pt x="848691" y="5434180"/>
                  <a:pt x="847943" y="5433391"/>
                </a:cubicBezTo>
                <a:cubicBezTo>
                  <a:pt x="845471" y="5437959"/>
                  <a:pt x="842977" y="5442526"/>
                  <a:pt x="840531" y="5447036"/>
                </a:cubicBezTo>
                <a:cubicBezTo>
                  <a:pt x="828865" y="5439301"/>
                  <a:pt x="824608" y="5442243"/>
                  <a:pt x="819017" y="5460930"/>
                </a:cubicBezTo>
                <a:cubicBezTo>
                  <a:pt x="817887" y="5464725"/>
                  <a:pt x="816140" y="5468449"/>
                  <a:pt x="814061" y="5470785"/>
                </a:cubicBezTo>
                <a:cubicBezTo>
                  <a:pt x="807261" y="5478412"/>
                  <a:pt x="800197" y="5485422"/>
                  <a:pt x="792096" y="5493837"/>
                </a:cubicBezTo>
                <a:cubicBezTo>
                  <a:pt x="793415" y="5473256"/>
                  <a:pt x="802858" y="5470765"/>
                  <a:pt x="812641" y="5464802"/>
                </a:cubicBezTo>
                <a:cubicBezTo>
                  <a:pt x="807294" y="5461786"/>
                  <a:pt x="801531" y="5465493"/>
                  <a:pt x="801001" y="5455032"/>
                </a:cubicBezTo>
                <a:cubicBezTo>
                  <a:pt x="796070" y="5453089"/>
                  <a:pt x="791143" y="5451110"/>
                  <a:pt x="784967" y="5448643"/>
                </a:cubicBezTo>
                <a:cubicBezTo>
                  <a:pt x="786619" y="5440063"/>
                  <a:pt x="788075" y="5432448"/>
                  <a:pt x="789561" y="5424704"/>
                </a:cubicBezTo>
                <a:cubicBezTo>
                  <a:pt x="785496" y="5415553"/>
                  <a:pt x="780863" y="5422743"/>
                  <a:pt x="777504" y="5422504"/>
                </a:cubicBezTo>
                <a:cubicBezTo>
                  <a:pt x="773858" y="5406059"/>
                  <a:pt x="770121" y="5390538"/>
                  <a:pt x="767024" y="5374759"/>
                </a:cubicBezTo>
                <a:cubicBezTo>
                  <a:pt x="765914" y="5369068"/>
                  <a:pt x="766349" y="5362659"/>
                  <a:pt x="765993" y="5356568"/>
                </a:cubicBezTo>
                <a:cubicBezTo>
                  <a:pt x="765658" y="5350726"/>
                  <a:pt x="765034" y="5344902"/>
                  <a:pt x="764867" y="5339071"/>
                </a:cubicBezTo>
                <a:cubicBezTo>
                  <a:pt x="764765" y="5335131"/>
                  <a:pt x="764376" y="5330053"/>
                  <a:pt x="765604" y="5327476"/>
                </a:cubicBezTo>
                <a:cubicBezTo>
                  <a:pt x="767663" y="5323160"/>
                  <a:pt x="771286" y="5322897"/>
                  <a:pt x="773459" y="5328208"/>
                </a:cubicBezTo>
                <a:cubicBezTo>
                  <a:pt x="777177" y="5337293"/>
                  <a:pt x="781418" y="5334553"/>
                  <a:pt x="787769" y="5332137"/>
                </a:cubicBezTo>
                <a:cubicBezTo>
                  <a:pt x="784538" y="5327679"/>
                  <a:pt x="782471" y="5324849"/>
                  <a:pt x="780422" y="5322019"/>
                </a:cubicBezTo>
                <a:cubicBezTo>
                  <a:pt x="780642" y="5321028"/>
                  <a:pt x="780666" y="5319570"/>
                  <a:pt x="781117" y="5319055"/>
                </a:cubicBezTo>
                <a:cubicBezTo>
                  <a:pt x="787272" y="5312024"/>
                  <a:pt x="793180" y="5311694"/>
                  <a:pt x="799571" y="5320756"/>
                </a:cubicBezTo>
                <a:cubicBezTo>
                  <a:pt x="805737" y="5329481"/>
                  <a:pt x="812763" y="5333587"/>
                  <a:pt x="821351" y="5325307"/>
                </a:cubicBezTo>
                <a:cubicBezTo>
                  <a:pt x="821937" y="5321323"/>
                  <a:pt x="823314" y="5315624"/>
                  <a:pt x="823524" y="5309697"/>
                </a:cubicBezTo>
                <a:cubicBezTo>
                  <a:pt x="824020" y="5296027"/>
                  <a:pt x="819431" y="5288666"/>
                  <a:pt x="811448" y="5292150"/>
                </a:cubicBezTo>
                <a:cubicBezTo>
                  <a:pt x="802760" y="5295906"/>
                  <a:pt x="794460" y="5301955"/>
                  <a:pt x="786255" y="5307893"/>
                </a:cubicBezTo>
                <a:cubicBezTo>
                  <a:pt x="782817" y="5310385"/>
                  <a:pt x="780172" y="5313103"/>
                  <a:pt x="775892" y="5310494"/>
                </a:cubicBezTo>
                <a:cubicBezTo>
                  <a:pt x="772980" y="5308716"/>
                  <a:pt x="769373" y="5310718"/>
                  <a:pt x="766050" y="5310558"/>
                </a:cubicBezTo>
                <a:cubicBezTo>
                  <a:pt x="758659" y="5310228"/>
                  <a:pt x="751187" y="5310726"/>
                  <a:pt x="743873" y="5308820"/>
                </a:cubicBezTo>
                <a:cubicBezTo>
                  <a:pt x="738327" y="5307380"/>
                  <a:pt x="737437" y="5302603"/>
                  <a:pt x="739599" y="5293861"/>
                </a:cubicBezTo>
                <a:cubicBezTo>
                  <a:pt x="740221" y="5291317"/>
                  <a:pt x="741140" y="5288990"/>
                  <a:pt x="741899" y="5286555"/>
                </a:cubicBezTo>
                <a:cubicBezTo>
                  <a:pt x="743690" y="5280835"/>
                  <a:pt x="745444" y="5275077"/>
                  <a:pt x="747730" y="5267695"/>
                </a:cubicBezTo>
                <a:cubicBezTo>
                  <a:pt x="748725" y="5267976"/>
                  <a:pt x="751321" y="5268714"/>
                  <a:pt x="753898" y="5269446"/>
                </a:cubicBezTo>
                <a:cubicBezTo>
                  <a:pt x="755864" y="5270005"/>
                  <a:pt x="758847" y="5272246"/>
                  <a:pt x="759652" y="5270878"/>
                </a:cubicBezTo>
                <a:cubicBezTo>
                  <a:pt x="765792" y="5260712"/>
                  <a:pt x="770483" y="5269225"/>
                  <a:pt x="775782" y="5274298"/>
                </a:cubicBezTo>
                <a:cubicBezTo>
                  <a:pt x="777964" y="5276415"/>
                  <a:pt x="780945" y="5276176"/>
                  <a:pt x="783552" y="5277051"/>
                </a:cubicBezTo>
                <a:cubicBezTo>
                  <a:pt x="786540" y="5278068"/>
                  <a:pt x="790193" y="5277678"/>
                  <a:pt x="792368" y="5280471"/>
                </a:cubicBezTo>
                <a:cubicBezTo>
                  <a:pt x="798361" y="5288195"/>
                  <a:pt x="803271" y="5283978"/>
                  <a:pt x="806631" y="5277480"/>
                </a:cubicBezTo>
                <a:cubicBezTo>
                  <a:pt x="810235" y="5270509"/>
                  <a:pt x="814699" y="5268679"/>
                  <a:pt x="819513" y="5266338"/>
                </a:cubicBezTo>
                <a:cubicBezTo>
                  <a:pt x="825078" y="5263632"/>
                  <a:pt x="830444" y="5259985"/>
                  <a:pt x="835902" y="5256739"/>
                </a:cubicBezTo>
                <a:cubicBezTo>
                  <a:pt x="835883" y="5255065"/>
                  <a:pt x="835879" y="5253431"/>
                  <a:pt x="835857" y="5251758"/>
                </a:cubicBezTo>
                <a:cubicBezTo>
                  <a:pt x="825441" y="5244753"/>
                  <a:pt x="815006" y="5237741"/>
                  <a:pt x="804256" y="5230502"/>
                </a:cubicBezTo>
                <a:cubicBezTo>
                  <a:pt x="805834" y="5221494"/>
                  <a:pt x="809079" y="5221871"/>
                  <a:pt x="812379" y="5224577"/>
                </a:cubicBezTo>
                <a:cubicBezTo>
                  <a:pt x="816773" y="5228170"/>
                  <a:pt x="820641" y="5228792"/>
                  <a:pt x="824918" y="5224735"/>
                </a:cubicBezTo>
                <a:cubicBezTo>
                  <a:pt x="826613" y="5223106"/>
                  <a:pt x="829401" y="5223763"/>
                  <a:pt x="831609" y="5224426"/>
                </a:cubicBezTo>
                <a:cubicBezTo>
                  <a:pt x="838681" y="5226534"/>
                  <a:pt x="845719" y="5229111"/>
                  <a:pt x="852768" y="5231521"/>
                </a:cubicBezTo>
                <a:lnTo>
                  <a:pt x="852769" y="5231523"/>
                </a:lnTo>
                <a:lnTo>
                  <a:pt x="852719" y="5231609"/>
                </a:lnTo>
                <a:lnTo>
                  <a:pt x="852857" y="5231719"/>
                </a:lnTo>
                <a:lnTo>
                  <a:pt x="855862" y="5238389"/>
                </a:lnTo>
                <a:cubicBezTo>
                  <a:pt x="856392" y="5237383"/>
                  <a:pt x="856903" y="5236369"/>
                  <a:pt x="857431" y="5235396"/>
                </a:cubicBezTo>
                <a:lnTo>
                  <a:pt x="852857" y="5231719"/>
                </a:lnTo>
                <a:lnTo>
                  <a:pt x="852769" y="5231523"/>
                </a:lnTo>
                <a:lnTo>
                  <a:pt x="855905" y="5226017"/>
                </a:lnTo>
                <a:cubicBezTo>
                  <a:pt x="857071" y="5223967"/>
                  <a:pt x="858399" y="5221639"/>
                  <a:pt x="860053" y="5218758"/>
                </a:cubicBezTo>
                <a:cubicBezTo>
                  <a:pt x="847624" y="5212915"/>
                  <a:pt x="836348" y="5217810"/>
                  <a:pt x="825365" y="5213669"/>
                </a:cubicBezTo>
                <a:cubicBezTo>
                  <a:pt x="825611" y="5212039"/>
                  <a:pt x="826048" y="5209236"/>
                  <a:pt x="826464" y="5206395"/>
                </a:cubicBezTo>
                <a:cubicBezTo>
                  <a:pt x="814945" y="5226292"/>
                  <a:pt x="803457" y="5215580"/>
                  <a:pt x="789594" y="5205349"/>
                </a:cubicBezTo>
                <a:cubicBezTo>
                  <a:pt x="798376" y="5193894"/>
                  <a:pt x="808428" y="5203861"/>
                  <a:pt x="816389" y="5195098"/>
                </a:cubicBezTo>
                <a:cubicBezTo>
                  <a:pt x="813876" y="5194043"/>
                  <a:pt x="812262" y="5192635"/>
                  <a:pt x="810779" y="5192824"/>
                </a:cubicBezTo>
                <a:cubicBezTo>
                  <a:pt x="802851" y="5193874"/>
                  <a:pt x="795358" y="5194093"/>
                  <a:pt x="789559" y="5181253"/>
                </a:cubicBezTo>
                <a:cubicBezTo>
                  <a:pt x="788333" y="5178524"/>
                  <a:pt x="784450" y="5178646"/>
                  <a:pt x="781776" y="5178123"/>
                </a:cubicBezTo>
                <a:cubicBezTo>
                  <a:pt x="778510" y="5177470"/>
                  <a:pt x="775213" y="5177521"/>
                  <a:pt x="771388" y="5174359"/>
                </a:cubicBezTo>
                <a:cubicBezTo>
                  <a:pt x="776451" y="5170590"/>
                  <a:pt x="781535" y="5166829"/>
                  <a:pt x="786600" y="5163062"/>
                </a:cubicBezTo>
                <a:cubicBezTo>
                  <a:pt x="786457" y="5162207"/>
                  <a:pt x="786310" y="5161383"/>
                  <a:pt x="786146" y="5160519"/>
                </a:cubicBezTo>
                <a:cubicBezTo>
                  <a:pt x="783084" y="5159648"/>
                  <a:pt x="780022" y="5158779"/>
                  <a:pt x="776614" y="5157812"/>
                </a:cubicBezTo>
                <a:cubicBezTo>
                  <a:pt x="781546" y="5146863"/>
                  <a:pt x="788108" y="5145802"/>
                  <a:pt x="795988" y="5152118"/>
                </a:cubicBezTo>
                <a:cubicBezTo>
                  <a:pt x="800049" y="5149837"/>
                  <a:pt x="802758" y="5147374"/>
                  <a:pt x="805672" y="5146909"/>
                </a:cubicBezTo>
                <a:cubicBezTo>
                  <a:pt x="812613" y="5145750"/>
                  <a:pt x="820031" y="5148775"/>
                  <a:pt x="826277" y="5141638"/>
                </a:cubicBezTo>
                <a:cubicBezTo>
                  <a:pt x="827001" y="5140787"/>
                  <a:pt x="828361" y="5140354"/>
                  <a:pt x="829190" y="5140897"/>
                </a:cubicBezTo>
                <a:cubicBezTo>
                  <a:pt x="843642" y="5150445"/>
                  <a:pt x="855864" y="5139524"/>
                  <a:pt x="868551" y="5132648"/>
                </a:cubicBezTo>
                <a:cubicBezTo>
                  <a:pt x="872327" y="5130626"/>
                  <a:pt x="876114" y="5128708"/>
                  <a:pt x="879903" y="5126756"/>
                </a:cubicBezTo>
                <a:cubicBezTo>
                  <a:pt x="881152" y="5126120"/>
                  <a:pt x="882775" y="5126006"/>
                  <a:pt x="883544" y="5124591"/>
                </a:cubicBezTo>
                <a:cubicBezTo>
                  <a:pt x="889676" y="5113404"/>
                  <a:pt x="896021" y="5102415"/>
                  <a:pt x="901568" y="5090450"/>
                </a:cubicBezTo>
                <a:cubicBezTo>
                  <a:pt x="906944" y="5078845"/>
                  <a:pt x="912650" y="5069204"/>
                  <a:pt x="922079" y="5066881"/>
                </a:cubicBezTo>
                <a:cubicBezTo>
                  <a:pt x="927437" y="5065580"/>
                  <a:pt x="934295" y="5044321"/>
                  <a:pt x="933127" y="5033820"/>
                </a:cubicBezTo>
                <a:cubicBezTo>
                  <a:pt x="932007" y="5023806"/>
                  <a:pt x="930127" y="5013952"/>
                  <a:pt x="929154" y="5003911"/>
                </a:cubicBezTo>
                <a:cubicBezTo>
                  <a:pt x="928546" y="4997581"/>
                  <a:pt x="928967" y="4991065"/>
                  <a:pt x="928883" y="4981583"/>
                </a:cubicBezTo>
                <a:cubicBezTo>
                  <a:pt x="934336" y="4988507"/>
                  <a:pt x="934220" y="4995379"/>
                  <a:pt x="934759" y="5001487"/>
                </a:cubicBezTo>
                <a:cubicBezTo>
                  <a:pt x="935536" y="5010280"/>
                  <a:pt x="935808" y="5019169"/>
                  <a:pt x="936268" y="5028045"/>
                </a:cubicBezTo>
                <a:cubicBezTo>
                  <a:pt x="936751" y="5037195"/>
                  <a:pt x="940033" y="5037618"/>
                  <a:pt x="945322" y="5033882"/>
                </a:cubicBezTo>
                <a:cubicBezTo>
                  <a:pt x="944351" y="5039422"/>
                  <a:pt x="943740" y="5042924"/>
                  <a:pt x="943130" y="5046391"/>
                </a:cubicBezTo>
                <a:cubicBezTo>
                  <a:pt x="941285" y="5049506"/>
                  <a:pt x="937848" y="5052545"/>
                  <a:pt x="937858" y="5055779"/>
                </a:cubicBezTo>
                <a:cubicBezTo>
                  <a:pt x="937907" y="5068516"/>
                  <a:pt x="931635" y="5072927"/>
                  <a:pt x="927847" y="5080732"/>
                </a:cubicBezTo>
                <a:cubicBezTo>
                  <a:pt x="923840" y="5088949"/>
                  <a:pt x="919692" y="5096277"/>
                  <a:pt x="913319" y="5099571"/>
                </a:cubicBezTo>
                <a:cubicBezTo>
                  <a:pt x="911811" y="5100334"/>
                  <a:pt x="910044" y="5102382"/>
                  <a:pt x="909547" y="5104623"/>
                </a:cubicBezTo>
                <a:cubicBezTo>
                  <a:pt x="908837" y="5107789"/>
                  <a:pt x="908514" y="5112119"/>
                  <a:pt x="909334" y="5115039"/>
                </a:cubicBezTo>
                <a:cubicBezTo>
                  <a:pt x="909843" y="5116818"/>
                  <a:pt x="912829" y="5117598"/>
                  <a:pt x="914636" y="5117534"/>
                </a:cubicBezTo>
                <a:cubicBezTo>
                  <a:pt x="917232" y="5117453"/>
                  <a:pt x="919106" y="5110874"/>
                  <a:pt x="922671" y="5115052"/>
                </a:cubicBezTo>
                <a:cubicBezTo>
                  <a:pt x="915842" y="5128385"/>
                  <a:pt x="904303" y="5136509"/>
                  <a:pt x="895326" y="5134095"/>
                </a:cubicBezTo>
                <a:cubicBezTo>
                  <a:pt x="896267" y="5130653"/>
                  <a:pt x="897119" y="5127527"/>
                  <a:pt x="897430" y="5126424"/>
                </a:cubicBezTo>
                <a:cubicBezTo>
                  <a:pt x="890359" y="5130710"/>
                  <a:pt x="882339" y="5134115"/>
                  <a:pt x="875309" y="5140386"/>
                </a:cubicBezTo>
                <a:cubicBezTo>
                  <a:pt x="871006" y="5144232"/>
                  <a:pt x="867045" y="5151579"/>
                  <a:pt x="865207" y="5159052"/>
                </a:cubicBezTo>
                <a:cubicBezTo>
                  <a:pt x="864227" y="5163025"/>
                  <a:pt x="867278" y="5171889"/>
                  <a:pt x="869902" y="5176170"/>
                </a:cubicBezTo>
                <a:cubicBezTo>
                  <a:pt x="873371" y="5181882"/>
                  <a:pt x="878005" y="5180546"/>
                  <a:pt x="882233" y="5176883"/>
                </a:cubicBezTo>
                <a:cubicBezTo>
                  <a:pt x="887437" y="5172339"/>
                  <a:pt x="892615" y="5165916"/>
                  <a:pt x="898238" y="5164927"/>
                </a:cubicBezTo>
                <a:cubicBezTo>
                  <a:pt x="905036" y="5163762"/>
                  <a:pt x="910351" y="5159963"/>
                  <a:pt x="915586" y="5153865"/>
                </a:cubicBezTo>
                <a:cubicBezTo>
                  <a:pt x="922004" y="5146366"/>
                  <a:pt x="928743" y="5139568"/>
                  <a:pt x="935338" y="5132461"/>
                </a:cubicBezTo>
                <a:cubicBezTo>
                  <a:pt x="935899" y="5133541"/>
                  <a:pt x="936442" y="5134613"/>
                  <a:pt x="937005" y="5135690"/>
                </a:cubicBezTo>
                <a:cubicBezTo>
                  <a:pt x="931831" y="5145379"/>
                  <a:pt x="926663" y="5155035"/>
                  <a:pt x="920580" y="5166406"/>
                </a:cubicBezTo>
                <a:cubicBezTo>
                  <a:pt x="923095" y="5169093"/>
                  <a:pt x="925857" y="5174267"/>
                  <a:pt x="927768" y="5173653"/>
                </a:cubicBezTo>
                <a:cubicBezTo>
                  <a:pt x="934136" y="5171583"/>
                  <a:pt x="942869" y="5170558"/>
                  <a:pt x="945819" y="5163436"/>
                </a:cubicBezTo>
                <a:cubicBezTo>
                  <a:pt x="951174" y="5150430"/>
                  <a:pt x="959922" y="5148662"/>
                  <a:pt x="966399" y="5139783"/>
                </a:cubicBezTo>
                <a:cubicBezTo>
                  <a:pt x="969620" y="5156959"/>
                  <a:pt x="960120" y="5157733"/>
                  <a:pt x="954135" y="5166921"/>
                </a:cubicBezTo>
                <a:cubicBezTo>
                  <a:pt x="958215" y="5167465"/>
                  <a:pt x="961235" y="5169209"/>
                  <a:pt x="963547" y="5167925"/>
                </a:cubicBezTo>
                <a:cubicBezTo>
                  <a:pt x="966246" y="5166428"/>
                  <a:pt x="967954" y="5166717"/>
                  <a:pt x="969030" y="5168334"/>
                </a:cubicBezTo>
                <a:lnTo>
                  <a:pt x="970705" y="5176607"/>
                </a:lnTo>
                <a:lnTo>
                  <a:pt x="970688" y="5176620"/>
                </a:lnTo>
                <a:lnTo>
                  <a:pt x="970251" y="5177211"/>
                </a:lnTo>
                <a:lnTo>
                  <a:pt x="970724" y="5176697"/>
                </a:lnTo>
                <a:lnTo>
                  <a:pt x="970705" y="5176607"/>
                </a:lnTo>
                <a:lnTo>
                  <a:pt x="974462" y="5173530"/>
                </a:lnTo>
                <a:cubicBezTo>
                  <a:pt x="975370" y="5172004"/>
                  <a:pt x="975873" y="5169827"/>
                  <a:pt x="975809" y="5166509"/>
                </a:cubicBezTo>
                <a:cubicBezTo>
                  <a:pt x="975715" y="5161073"/>
                  <a:pt x="976411" y="5155318"/>
                  <a:pt x="977629" y="5150322"/>
                </a:cubicBezTo>
                <a:cubicBezTo>
                  <a:pt x="981275" y="5135265"/>
                  <a:pt x="985236" y="5120399"/>
                  <a:pt x="989311" y="5105670"/>
                </a:cubicBezTo>
                <a:cubicBezTo>
                  <a:pt x="989959" y="5103336"/>
                  <a:pt x="991800" y="5101953"/>
                  <a:pt x="993862" y="5099034"/>
                </a:cubicBezTo>
                <a:cubicBezTo>
                  <a:pt x="994219" y="5103423"/>
                  <a:pt x="994754" y="5105716"/>
                  <a:pt x="994500" y="5107721"/>
                </a:cubicBezTo>
                <a:cubicBezTo>
                  <a:pt x="992786" y="5121353"/>
                  <a:pt x="991537" y="5135117"/>
                  <a:pt x="985971" y="5146497"/>
                </a:cubicBezTo>
                <a:cubicBezTo>
                  <a:pt x="983605" y="5151303"/>
                  <a:pt x="983061" y="5158634"/>
                  <a:pt x="981691" y="5164808"/>
                </a:cubicBezTo>
                <a:cubicBezTo>
                  <a:pt x="982162" y="5165727"/>
                  <a:pt x="982634" y="5166642"/>
                  <a:pt x="983103" y="5167559"/>
                </a:cubicBezTo>
                <a:cubicBezTo>
                  <a:pt x="990226" y="5155870"/>
                  <a:pt x="994847" y="5169770"/>
                  <a:pt x="1000982" y="5172533"/>
                </a:cubicBezTo>
                <a:cubicBezTo>
                  <a:pt x="1002273" y="5167693"/>
                  <a:pt x="1004521" y="5163331"/>
                  <a:pt x="1004440" y="5158851"/>
                </a:cubicBezTo>
                <a:cubicBezTo>
                  <a:pt x="1004243" y="5146992"/>
                  <a:pt x="1007513" y="5138360"/>
                  <a:pt x="1010910" y="5128880"/>
                </a:cubicBezTo>
                <a:cubicBezTo>
                  <a:pt x="1013470" y="5121714"/>
                  <a:pt x="1017574" y="5112468"/>
                  <a:pt x="1011367" y="5103156"/>
                </a:cubicBezTo>
                <a:cubicBezTo>
                  <a:pt x="1011367" y="5103156"/>
                  <a:pt x="1011402" y="5103234"/>
                  <a:pt x="1011402" y="5103234"/>
                </a:cubicBezTo>
                <a:cubicBezTo>
                  <a:pt x="1011713" y="5098762"/>
                  <a:pt x="1012024" y="5094292"/>
                  <a:pt x="1012355" y="5089829"/>
                </a:cubicBezTo>
                <a:lnTo>
                  <a:pt x="1012409" y="5089945"/>
                </a:lnTo>
                <a:cubicBezTo>
                  <a:pt x="1011583" y="5085730"/>
                  <a:pt x="1011329" y="5080791"/>
                  <a:pt x="1009796" y="5077432"/>
                </a:cubicBezTo>
                <a:cubicBezTo>
                  <a:pt x="1007715" y="5072946"/>
                  <a:pt x="1006830" y="5068612"/>
                  <a:pt x="1006810" y="5064319"/>
                </a:cubicBezTo>
                <a:lnTo>
                  <a:pt x="1008990" y="5051564"/>
                </a:lnTo>
                <a:lnTo>
                  <a:pt x="1009041" y="5051567"/>
                </a:lnTo>
                <a:lnTo>
                  <a:pt x="1009059" y="5051545"/>
                </a:lnTo>
                <a:lnTo>
                  <a:pt x="1017003" y="5065429"/>
                </a:lnTo>
                <a:lnTo>
                  <a:pt x="1015857" y="5043282"/>
                </a:lnTo>
                <a:lnTo>
                  <a:pt x="1015872" y="5043265"/>
                </a:lnTo>
                <a:lnTo>
                  <a:pt x="1015853" y="5043234"/>
                </a:lnTo>
                <a:lnTo>
                  <a:pt x="1015853" y="5043226"/>
                </a:lnTo>
                <a:cubicBezTo>
                  <a:pt x="1022289" y="5035493"/>
                  <a:pt x="1016485" y="5032484"/>
                  <a:pt x="1013050" y="5026305"/>
                </a:cubicBezTo>
                <a:cubicBezTo>
                  <a:pt x="1011875" y="5030970"/>
                  <a:pt x="1011084" y="5034081"/>
                  <a:pt x="1010941" y="5034652"/>
                </a:cubicBezTo>
                <a:cubicBezTo>
                  <a:pt x="1012077" y="5036625"/>
                  <a:pt x="1012980" y="5038192"/>
                  <a:pt x="1013766" y="5039558"/>
                </a:cubicBezTo>
                <a:lnTo>
                  <a:pt x="1015853" y="5043234"/>
                </a:lnTo>
                <a:lnTo>
                  <a:pt x="1015857" y="5043282"/>
                </a:lnTo>
                <a:lnTo>
                  <a:pt x="1009059" y="5051545"/>
                </a:lnTo>
                <a:lnTo>
                  <a:pt x="1009008" y="5051455"/>
                </a:lnTo>
                <a:lnTo>
                  <a:pt x="1008990" y="5051564"/>
                </a:lnTo>
                <a:lnTo>
                  <a:pt x="1003966" y="5051315"/>
                </a:lnTo>
                <a:cubicBezTo>
                  <a:pt x="999341" y="5049148"/>
                  <a:pt x="995883" y="5042130"/>
                  <a:pt x="991803" y="5038268"/>
                </a:cubicBezTo>
                <a:cubicBezTo>
                  <a:pt x="989250" y="5035842"/>
                  <a:pt x="987464" y="5032271"/>
                  <a:pt x="985347" y="5035959"/>
                </a:cubicBezTo>
                <a:cubicBezTo>
                  <a:pt x="984230" y="5037889"/>
                  <a:pt x="984397" y="5042901"/>
                  <a:pt x="984943" y="5046151"/>
                </a:cubicBezTo>
                <a:cubicBezTo>
                  <a:pt x="985848" y="5051545"/>
                  <a:pt x="987519" y="5056646"/>
                  <a:pt x="988874" y="5061862"/>
                </a:cubicBezTo>
                <a:cubicBezTo>
                  <a:pt x="988329" y="5062218"/>
                  <a:pt x="987805" y="5062580"/>
                  <a:pt x="987260" y="5062935"/>
                </a:cubicBezTo>
                <a:cubicBezTo>
                  <a:pt x="979948" y="5054565"/>
                  <a:pt x="972638" y="5046194"/>
                  <a:pt x="964045" y="5036374"/>
                </a:cubicBezTo>
                <a:cubicBezTo>
                  <a:pt x="958925" y="5044547"/>
                  <a:pt x="953593" y="5053036"/>
                  <a:pt x="948262" y="5061525"/>
                </a:cubicBezTo>
                <a:cubicBezTo>
                  <a:pt x="947512" y="5062432"/>
                  <a:pt x="946739" y="5063370"/>
                  <a:pt x="945987" y="5064279"/>
                </a:cubicBezTo>
                <a:cubicBezTo>
                  <a:pt x="937192" y="5061136"/>
                  <a:pt x="943456" y="5052607"/>
                  <a:pt x="943148" y="5046430"/>
                </a:cubicBezTo>
                <a:cubicBezTo>
                  <a:pt x="945281" y="5043089"/>
                  <a:pt x="947468" y="5039865"/>
                  <a:pt x="949505" y="5036397"/>
                </a:cubicBezTo>
                <a:cubicBezTo>
                  <a:pt x="952874" y="5030616"/>
                  <a:pt x="955480" y="5022851"/>
                  <a:pt x="961880" y="5025926"/>
                </a:cubicBezTo>
                <a:cubicBezTo>
                  <a:pt x="962620" y="5026272"/>
                  <a:pt x="964541" y="5024130"/>
                  <a:pt x="964519" y="5023034"/>
                </a:cubicBezTo>
                <a:cubicBezTo>
                  <a:pt x="964462" y="5017371"/>
                  <a:pt x="966487" y="5018254"/>
                  <a:pt x="968981" y="5017296"/>
                </a:cubicBezTo>
                <a:cubicBezTo>
                  <a:pt x="980536" y="5012854"/>
                  <a:pt x="982966" y="5002997"/>
                  <a:pt x="977621" y="4984604"/>
                </a:cubicBezTo>
                <a:cubicBezTo>
                  <a:pt x="975262" y="4976484"/>
                  <a:pt x="972727" y="4968484"/>
                  <a:pt x="970366" y="4960364"/>
                </a:cubicBezTo>
                <a:cubicBezTo>
                  <a:pt x="968951" y="4955471"/>
                  <a:pt x="969056" y="4955432"/>
                  <a:pt x="972160" y="4947639"/>
                </a:cubicBezTo>
                <a:cubicBezTo>
                  <a:pt x="979464" y="4952502"/>
                  <a:pt x="974357" y="4975548"/>
                  <a:pt x="986525" y="4973456"/>
                </a:cubicBezTo>
                <a:cubicBezTo>
                  <a:pt x="985364" y="4958669"/>
                  <a:pt x="984185" y="4943569"/>
                  <a:pt x="982986" y="4928464"/>
                </a:cubicBezTo>
                <a:cubicBezTo>
                  <a:pt x="986870" y="4922803"/>
                  <a:pt x="987807" y="4920748"/>
                  <a:pt x="985529" y="4916479"/>
                </a:cubicBezTo>
                <a:lnTo>
                  <a:pt x="982225" y="4911342"/>
                </a:lnTo>
                <a:lnTo>
                  <a:pt x="982218" y="4911169"/>
                </a:lnTo>
                <a:lnTo>
                  <a:pt x="982065" y="4910958"/>
                </a:lnTo>
                <a:lnTo>
                  <a:pt x="979844" y="4904643"/>
                </a:lnTo>
                <a:cubicBezTo>
                  <a:pt x="979448" y="4905209"/>
                  <a:pt x="979080" y="4905754"/>
                  <a:pt x="978684" y="4906319"/>
                </a:cubicBezTo>
                <a:lnTo>
                  <a:pt x="982065" y="4910958"/>
                </a:lnTo>
                <a:lnTo>
                  <a:pt x="982170" y="4911257"/>
                </a:lnTo>
                <a:lnTo>
                  <a:pt x="982225" y="4911342"/>
                </a:lnTo>
                <a:lnTo>
                  <a:pt x="982968" y="4928425"/>
                </a:lnTo>
                <a:cubicBezTo>
                  <a:pt x="973968" y="4917126"/>
                  <a:pt x="972667" y="4908422"/>
                  <a:pt x="976719" y="4893448"/>
                </a:cubicBezTo>
                <a:cubicBezTo>
                  <a:pt x="977721" y="4889717"/>
                  <a:pt x="977039" y="4884114"/>
                  <a:pt x="976376" y="4879638"/>
                </a:cubicBezTo>
                <a:cubicBezTo>
                  <a:pt x="975323" y="4872604"/>
                  <a:pt x="973404" y="4865833"/>
                  <a:pt x="972266" y="4858807"/>
                </a:cubicBezTo>
                <a:cubicBezTo>
                  <a:pt x="971797" y="4855919"/>
                  <a:pt x="971893" y="4853462"/>
                  <a:pt x="972587" y="4851639"/>
                </a:cubicBezTo>
                <a:lnTo>
                  <a:pt x="976461" y="4848315"/>
                </a:lnTo>
                <a:lnTo>
                  <a:pt x="976461" y="4848329"/>
                </a:lnTo>
                <a:cubicBezTo>
                  <a:pt x="976769" y="4849200"/>
                  <a:pt x="977076" y="4850104"/>
                  <a:pt x="977384" y="4850973"/>
                </a:cubicBezTo>
                <a:cubicBezTo>
                  <a:pt x="977078" y="4850071"/>
                  <a:pt x="976792" y="4849174"/>
                  <a:pt x="976508" y="4848273"/>
                </a:cubicBezTo>
                <a:lnTo>
                  <a:pt x="976461" y="4848315"/>
                </a:lnTo>
                <a:lnTo>
                  <a:pt x="973087" y="4769874"/>
                </a:lnTo>
                <a:cubicBezTo>
                  <a:pt x="972851" y="4764942"/>
                  <a:pt x="971619" y="4760033"/>
                  <a:pt x="970992" y="4755092"/>
                </a:cubicBezTo>
                <a:cubicBezTo>
                  <a:pt x="969323" y="4742132"/>
                  <a:pt x="966531" y="4729229"/>
                  <a:pt x="968991" y="4713938"/>
                </a:cubicBezTo>
                <a:cubicBezTo>
                  <a:pt x="973782" y="4720571"/>
                  <a:pt x="975985" y="4726877"/>
                  <a:pt x="975781" y="4735190"/>
                </a:cubicBezTo>
                <a:cubicBezTo>
                  <a:pt x="975318" y="4754553"/>
                  <a:pt x="978452" y="4772623"/>
                  <a:pt x="984480" y="4789642"/>
                </a:cubicBezTo>
                <a:cubicBezTo>
                  <a:pt x="984995" y="4791082"/>
                  <a:pt x="985360" y="4792854"/>
                  <a:pt x="986092" y="4793876"/>
                </a:cubicBezTo>
                <a:cubicBezTo>
                  <a:pt x="990084" y="4799534"/>
                  <a:pt x="994175" y="4804983"/>
                  <a:pt x="999442" y="4812160"/>
                </a:cubicBezTo>
                <a:cubicBezTo>
                  <a:pt x="999638" y="4799730"/>
                  <a:pt x="999820" y="4788078"/>
                  <a:pt x="999989" y="4776561"/>
                </a:cubicBezTo>
                <a:cubicBezTo>
                  <a:pt x="1004263" y="4778419"/>
                  <a:pt x="1008899" y="4779874"/>
                  <a:pt x="1013245" y="4782707"/>
                </a:cubicBezTo>
                <a:cubicBezTo>
                  <a:pt x="1014133" y="4783299"/>
                  <a:pt x="1014882" y="4790213"/>
                  <a:pt x="1014032" y="4791943"/>
                </a:cubicBezTo>
                <a:cubicBezTo>
                  <a:pt x="1012807" y="4794454"/>
                  <a:pt x="1010065" y="4794866"/>
                  <a:pt x="1007653" y="4796393"/>
                </a:cubicBezTo>
                <a:cubicBezTo>
                  <a:pt x="1008895" y="4806441"/>
                  <a:pt x="1009775" y="4815808"/>
                  <a:pt x="1011249" y="4824971"/>
                </a:cubicBezTo>
                <a:cubicBezTo>
                  <a:pt x="1013203" y="4837161"/>
                  <a:pt x="1016113" y="4841763"/>
                  <a:pt x="1020096" y="4840275"/>
                </a:cubicBezTo>
                <a:cubicBezTo>
                  <a:pt x="1025424" y="4838249"/>
                  <a:pt x="1029571" y="4826465"/>
                  <a:pt x="1028423" y="4817090"/>
                </a:cubicBezTo>
                <a:cubicBezTo>
                  <a:pt x="1027358" y="4808282"/>
                  <a:pt x="1026333" y="4799484"/>
                  <a:pt x="1025706" y="4790598"/>
                </a:cubicBezTo>
                <a:cubicBezTo>
                  <a:pt x="1025470" y="4787129"/>
                  <a:pt x="1025598" y="4782301"/>
                  <a:pt x="1026835" y="4780135"/>
                </a:cubicBezTo>
                <a:cubicBezTo>
                  <a:pt x="1032949" y="4769454"/>
                  <a:pt x="1033396" y="4754236"/>
                  <a:pt x="1037647" y="4742141"/>
                </a:cubicBezTo>
                <a:cubicBezTo>
                  <a:pt x="1039824" y="4735991"/>
                  <a:pt x="1040147" y="4729687"/>
                  <a:pt x="1038743" y="4721530"/>
                </a:cubicBezTo>
                <a:cubicBezTo>
                  <a:pt x="1036374" y="4707659"/>
                  <a:pt x="1036014" y="4692960"/>
                  <a:pt x="1034851" y="4679057"/>
                </a:cubicBezTo>
                <a:cubicBezTo>
                  <a:pt x="1030070" y="4679298"/>
                  <a:pt x="1024517" y="4679593"/>
                  <a:pt x="1020627" y="4679817"/>
                </a:cubicBezTo>
                <a:cubicBezTo>
                  <a:pt x="1016425" y="4667496"/>
                  <a:pt x="1013569" y="4657432"/>
                  <a:pt x="1009597" y="4648718"/>
                </a:cubicBezTo>
                <a:cubicBezTo>
                  <a:pt x="1008581" y="4646490"/>
                  <a:pt x="1004013" y="4648594"/>
                  <a:pt x="1001128" y="4648695"/>
                </a:cubicBezTo>
                <a:cubicBezTo>
                  <a:pt x="1001259" y="4658938"/>
                  <a:pt x="1001259" y="4658938"/>
                  <a:pt x="997446" y="4666767"/>
                </a:cubicBezTo>
                <a:cubicBezTo>
                  <a:pt x="996107" y="4658019"/>
                  <a:pt x="994973" y="4650721"/>
                  <a:pt x="993505" y="4641155"/>
                </a:cubicBezTo>
                <a:cubicBezTo>
                  <a:pt x="1000251" y="4640962"/>
                  <a:pt x="1005791" y="4640833"/>
                  <a:pt x="1011997" y="4640656"/>
                </a:cubicBezTo>
                <a:cubicBezTo>
                  <a:pt x="1012537" y="4624990"/>
                  <a:pt x="1011603" y="4610504"/>
                  <a:pt x="1006404" y="4597666"/>
                </a:cubicBezTo>
                <a:cubicBezTo>
                  <a:pt x="1005456" y="4597873"/>
                  <a:pt x="1004510" y="4598080"/>
                  <a:pt x="1003559" y="4598319"/>
                </a:cubicBezTo>
                <a:cubicBezTo>
                  <a:pt x="1003422" y="4609100"/>
                  <a:pt x="1003306" y="4619885"/>
                  <a:pt x="1003166" y="4632093"/>
                </a:cubicBezTo>
                <a:cubicBezTo>
                  <a:pt x="999658" y="4631641"/>
                  <a:pt x="996828" y="4631280"/>
                  <a:pt x="994080" y="4630908"/>
                </a:cubicBezTo>
                <a:cubicBezTo>
                  <a:pt x="992256" y="4619197"/>
                  <a:pt x="988508" y="4608572"/>
                  <a:pt x="993047" y="4597921"/>
                </a:cubicBezTo>
                <a:lnTo>
                  <a:pt x="993576" y="4597221"/>
                </a:lnTo>
                <a:cubicBezTo>
                  <a:pt x="993576" y="4597221"/>
                  <a:pt x="993032" y="4597850"/>
                  <a:pt x="993032" y="4597850"/>
                </a:cubicBezTo>
                <a:lnTo>
                  <a:pt x="989504" y="4590112"/>
                </a:lnTo>
                <a:lnTo>
                  <a:pt x="989502" y="4589945"/>
                </a:lnTo>
                <a:lnTo>
                  <a:pt x="995107" y="4574897"/>
                </a:lnTo>
                <a:cubicBezTo>
                  <a:pt x="997378" y="4566626"/>
                  <a:pt x="994949" y="4562773"/>
                  <a:pt x="989028" y="4561636"/>
                </a:cubicBezTo>
                <a:lnTo>
                  <a:pt x="989502" y="4589945"/>
                </a:lnTo>
                <a:lnTo>
                  <a:pt x="989468" y="4590034"/>
                </a:lnTo>
                <a:lnTo>
                  <a:pt x="989504" y="4590112"/>
                </a:lnTo>
                <a:lnTo>
                  <a:pt x="987259" y="4596695"/>
                </a:lnTo>
                <a:cubicBezTo>
                  <a:pt x="986523" y="4598893"/>
                  <a:pt x="985891" y="4601127"/>
                  <a:pt x="985632" y="4603503"/>
                </a:cubicBezTo>
                <a:cubicBezTo>
                  <a:pt x="985297" y="4606640"/>
                  <a:pt x="984596" y="4608543"/>
                  <a:pt x="983580" y="4609652"/>
                </a:cubicBezTo>
                <a:lnTo>
                  <a:pt x="979652" y="4611041"/>
                </a:lnTo>
                <a:lnTo>
                  <a:pt x="978660" y="4600857"/>
                </a:lnTo>
                <a:cubicBezTo>
                  <a:pt x="977503" y="4598286"/>
                  <a:pt x="975617" y="4596560"/>
                  <a:pt x="973292" y="4595645"/>
                </a:cubicBezTo>
                <a:cubicBezTo>
                  <a:pt x="978053" y="4578931"/>
                  <a:pt x="982226" y="4564263"/>
                  <a:pt x="987021" y="4547357"/>
                </a:cubicBezTo>
                <a:cubicBezTo>
                  <a:pt x="980332" y="4543448"/>
                  <a:pt x="975035" y="4540314"/>
                  <a:pt x="969756" y="4537215"/>
                </a:cubicBezTo>
                <a:cubicBezTo>
                  <a:pt x="970024" y="4529124"/>
                  <a:pt x="970133" y="4520959"/>
                  <a:pt x="970589" y="4512854"/>
                </a:cubicBezTo>
                <a:cubicBezTo>
                  <a:pt x="970833" y="4508467"/>
                  <a:pt x="970745" y="4502115"/>
                  <a:pt x="972367" y="4500330"/>
                </a:cubicBezTo>
                <a:cubicBezTo>
                  <a:pt x="978281" y="4493742"/>
                  <a:pt x="976853" y="4485647"/>
                  <a:pt x="973979" y="4476361"/>
                </a:cubicBezTo>
                <a:cubicBezTo>
                  <a:pt x="982903" y="4471648"/>
                  <a:pt x="982486" y="4483404"/>
                  <a:pt x="984058" y="4492083"/>
                </a:cubicBezTo>
                <a:cubicBezTo>
                  <a:pt x="988559" y="4486726"/>
                  <a:pt x="990738" y="4481629"/>
                  <a:pt x="985681" y="4475805"/>
                </a:cubicBezTo>
                <a:cubicBezTo>
                  <a:pt x="979839" y="4469112"/>
                  <a:pt x="978034" y="4462749"/>
                  <a:pt x="983483" y="4454328"/>
                </a:cubicBezTo>
                <a:cubicBezTo>
                  <a:pt x="980415" y="4440970"/>
                  <a:pt x="987856" y="4440326"/>
                  <a:pt x="991585" y="4435022"/>
                </a:cubicBezTo>
                <a:cubicBezTo>
                  <a:pt x="993414" y="4432413"/>
                  <a:pt x="995775" y="4429342"/>
                  <a:pt x="996204" y="4425790"/>
                </a:cubicBezTo>
                <a:lnTo>
                  <a:pt x="998462" y="4402792"/>
                </a:lnTo>
                <a:lnTo>
                  <a:pt x="982945" y="4305036"/>
                </a:lnTo>
                <a:cubicBezTo>
                  <a:pt x="981795" y="4298241"/>
                  <a:pt x="978940" y="4292609"/>
                  <a:pt x="976856" y="4286486"/>
                </a:cubicBezTo>
                <a:lnTo>
                  <a:pt x="976934" y="4286536"/>
                </a:lnTo>
                <a:cubicBezTo>
                  <a:pt x="975191" y="4276025"/>
                  <a:pt x="972747" y="4265842"/>
                  <a:pt x="971872" y="4254982"/>
                </a:cubicBezTo>
                <a:cubicBezTo>
                  <a:pt x="969900" y="4230529"/>
                  <a:pt x="964118" y="4211021"/>
                  <a:pt x="952469" y="4197693"/>
                </a:cubicBezTo>
                <a:cubicBezTo>
                  <a:pt x="951032" y="4196064"/>
                  <a:pt x="950383" y="4192558"/>
                  <a:pt x="948217" y="4190785"/>
                </a:cubicBezTo>
                <a:cubicBezTo>
                  <a:pt x="949205" y="4197599"/>
                  <a:pt x="950152" y="4204385"/>
                  <a:pt x="951178" y="4211389"/>
                </a:cubicBezTo>
                <a:cubicBezTo>
                  <a:pt x="949667" y="4211856"/>
                  <a:pt x="948119" y="4212625"/>
                  <a:pt x="948051" y="4212294"/>
                </a:cubicBezTo>
                <a:cubicBezTo>
                  <a:pt x="940231" y="4172944"/>
                  <a:pt x="932506" y="4133577"/>
                  <a:pt x="924946" y="4094026"/>
                </a:cubicBezTo>
                <a:cubicBezTo>
                  <a:pt x="924628" y="4092296"/>
                  <a:pt x="925896" y="4089328"/>
                  <a:pt x="927028" y="4084213"/>
                </a:cubicBezTo>
                <a:cubicBezTo>
                  <a:pt x="931156" y="4090830"/>
                  <a:pt x="934682" y="4096486"/>
                  <a:pt x="939878" y="4104744"/>
                </a:cubicBezTo>
                <a:cubicBezTo>
                  <a:pt x="941060" y="4088542"/>
                  <a:pt x="941262" y="4074920"/>
                  <a:pt x="937412" y="4066052"/>
                </a:cubicBezTo>
                <a:cubicBezTo>
                  <a:pt x="931723" y="4052906"/>
                  <a:pt x="933030" y="4039300"/>
                  <a:pt x="935715" y="4023577"/>
                </a:cubicBezTo>
                <a:cubicBezTo>
                  <a:pt x="932639" y="4020643"/>
                  <a:pt x="929839" y="4017885"/>
                  <a:pt x="927089" y="4015246"/>
                </a:cubicBezTo>
                <a:cubicBezTo>
                  <a:pt x="926197" y="4004457"/>
                  <a:pt x="926428" y="3992792"/>
                  <a:pt x="924148" y="3983412"/>
                </a:cubicBezTo>
                <a:cubicBezTo>
                  <a:pt x="920614" y="3969025"/>
                  <a:pt x="913651" y="3978032"/>
                  <a:pt x="908310" y="3984009"/>
                </a:cubicBezTo>
                <a:cubicBezTo>
                  <a:pt x="902914" y="3976242"/>
                  <a:pt x="901839" y="3968671"/>
                  <a:pt x="906355" y="3958333"/>
                </a:cubicBezTo>
                <a:cubicBezTo>
                  <a:pt x="915228" y="3938001"/>
                  <a:pt x="915100" y="3937878"/>
                  <a:pt x="902164" y="3930056"/>
                </a:cubicBezTo>
                <a:cubicBezTo>
                  <a:pt x="900865" y="3929256"/>
                  <a:pt x="899795" y="3927619"/>
                  <a:pt x="897887" y="3925648"/>
                </a:cubicBezTo>
                <a:cubicBezTo>
                  <a:pt x="900507" y="3914698"/>
                  <a:pt x="910048" y="3902745"/>
                  <a:pt x="899478" y="3892089"/>
                </a:cubicBezTo>
                <a:cubicBezTo>
                  <a:pt x="898064" y="3895002"/>
                  <a:pt x="896556" y="3898104"/>
                  <a:pt x="894442" y="3902506"/>
                </a:cubicBezTo>
                <a:cubicBezTo>
                  <a:pt x="893180" y="3900081"/>
                  <a:pt x="891405" y="3898278"/>
                  <a:pt x="890952" y="3895556"/>
                </a:cubicBezTo>
                <a:cubicBezTo>
                  <a:pt x="886221" y="3866436"/>
                  <a:pt x="881441" y="3837412"/>
                  <a:pt x="877153" y="3808001"/>
                </a:cubicBezTo>
                <a:cubicBezTo>
                  <a:pt x="870241" y="3760634"/>
                  <a:pt x="863514" y="3713181"/>
                  <a:pt x="857084" y="3665546"/>
                </a:cubicBezTo>
                <a:cubicBezTo>
                  <a:pt x="855672" y="3655164"/>
                  <a:pt x="854697" y="3643832"/>
                  <a:pt x="855529" y="3632963"/>
                </a:cubicBezTo>
                <a:cubicBezTo>
                  <a:pt x="856720" y="3617139"/>
                  <a:pt x="856755" y="3603371"/>
                  <a:pt x="847306" y="3595907"/>
                </a:cubicBezTo>
                <a:cubicBezTo>
                  <a:pt x="850796" y="3591368"/>
                  <a:pt x="853202" y="3588229"/>
                  <a:pt x="856115" y="3584470"/>
                </a:cubicBezTo>
                <a:cubicBezTo>
                  <a:pt x="852787" y="3563710"/>
                  <a:pt x="850461" y="3543102"/>
                  <a:pt x="845719" y="3523280"/>
                </a:cubicBezTo>
                <a:cubicBezTo>
                  <a:pt x="840608" y="3501989"/>
                  <a:pt x="839703" y="3477029"/>
                  <a:pt x="836797" y="3452258"/>
                </a:cubicBezTo>
                <a:cubicBezTo>
                  <a:pt x="833842" y="3453520"/>
                  <a:pt x="831204" y="3454696"/>
                  <a:pt x="828374" y="3455916"/>
                </a:cubicBezTo>
                <a:cubicBezTo>
                  <a:pt x="827680" y="3453491"/>
                  <a:pt x="826725" y="3451434"/>
                  <a:pt x="826510" y="3449074"/>
                </a:cubicBezTo>
                <a:cubicBezTo>
                  <a:pt x="824248" y="3425006"/>
                  <a:pt x="822611" y="3400564"/>
                  <a:pt x="819773" y="3376786"/>
                </a:cubicBezTo>
                <a:cubicBezTo>
                  <a:pt x="817923" y="3361301"/>
                  <a:pt x="813790" y="3347106"/>
                  <a:pt x="811691" y="3331707"/>
                </a:cubicBezTo>
                <a:cubicBezTo>
                  <a:pt x="806644" y="3294975"/>
                  <a:pt x="804197" y="3256380"/>
                  <a:pt x="797000" y="3221384"/>
                </a:cubicBezTo>
                <a:cubicBezTo>
                  <a:pt x="788724" y="3181124"/>
                  <a:pt x="788237" y="3136880"/>
                  <a:pt x="780428" y="3096755"/>
                </a:cubicBezTo>
                <a:cubicBezTo>
                  <a:pt x="779201" y="3090403"/>
                  <a:pt x="778895" y="3082175"/>
                  <a:pt x="776320" y="3078249"/>
                </a:cubicBezTo>
                <a:cubicBezTo>
                  <a:pt x="765544" y="3061817"/>
                  <a:pt x="764659" y="3038768"/>
                  <a:pt x="763101" y="3015032"/>
                </a:cubicBezTo>
                <a:cubicBezTo>
                  <a:pt x="761834" y="2995686"/>
                  <a:pt x="757152" y="2977795"/>
                  <a:pt x="755124" y="2958659"/>
                </a:cubicBezTo>
                <a:cubicBezTo>
                  <a:pt x="751350" y="2922913"/>
                  <a:pt x="748259" y="2886743"/>
                  <a:pt x="745190" y="2850668"/>
                </a:cubicBezTo>
                <a:cubicBezTo>
                  <a:pt x="743334" y="2828760"/>
                  <a:pt x="742180" y="2806521"/>
                  <a:pt x="740353" y="2784593"/>
                </a:cubicBezTo>
                <a:cubicBezTo>
                  <a:pt x="739827" y="2778404"/>
                  <a:pt x="738052" y="2772813"/>
                  <a:pt x="735777" y="2767551"/>
                </a:cubicBezTo>
                <a:cubicBezTo>
                  <a:pt x="731362" y="2810237"/>
                  <a:pt x="732019" y="2851385"/>
                  <a:pt x="738215" y="2892933"/>
                </a:cubicBezTo>
                <a:cubicBezTo>
                  <a:pt x="733380" y="2893519"/>
                  <a:pt x="730571" y="2893844"/>
                  <a:pt x="727239" y="2894239"/>
                </a:cubicBezTo>
                <a:cubicBezTo>
                  <a:pt x="728678" y="2911641"/>
                  <a:pt x="730098" y="2928781"/>
                  <a:pt x="731516" y="2945919"/>
                </a:cubicBezTo>
                <a:cubicBezTo>
                  <a:pt x="730447" y="2946916"/>
                  <a:pt x="729391" y="2947962"/>
                  <a:pt x="728321" y="2948960"/>
                </a:cubicBezTo>
                <a:cubicBezTo>
                  <a:pt x="726430" y="2945436"/>
                  <a:pt x="723302" y="2942544"/>
                  <a:pt x="722902" y="2938293"/>
                </a:cubicBezTo>
                <a:cubicBezTo>
                  <a:pt x="719699" y="2904852"/>
                  <a:pt x="716861" y="2871233"/>
                  <a:pt x="714169" y="2837502"/>
                </a:cubicBezTo>
                <a:cubicBezTo>
                  <a:pt x="710350" y="2790197"/>
                  <a:pt x="706093" y="2743066"/>
                  <a:pt x="703400" y="2695375"/>
                </a:cubicBezTo>
                <a:cubicBezTo>
                  <a:pt x="702472" y="2679010"/>
                  <a:pt x="698908" y="2663324"/>
                  <a:pt x="702648" y="2644412"/>
                </a:cubicBezTo>
                <a:cubicBezTo>
                  <a:pt x="704921" y="2632912"/>
                  <a:pt x="701715" y="2619145"/>
                  <a:pt x="700875" y="2606500"/>
                </a:cubicBezTo>
                <a:cubicBezTo>
                  <a:pt x="699873" y="2591235"/>
                  <a:pt x="697943" y="2576197"/>
                  <a:pt x="697904" y="2560733"/>
                </a:cubicBezTo>
                <a:cubicBezTo>
                  <a:pt x="697802" y="2516899"/>
                  <a:pt x="698463" y="2472859"/>
                  <a:pt x="698830" y="2428877"/>
                </a:cubicBezTo>
                <a:cubicBezTo>
                  <a:pt x="697417" y="2428828"/>
                  <a:pt x="696010" y="2428825"/>
                  <a:pt x="694594" y="2428778"/>
                </a:cubicBezTo>
                <a:cubicBezTo>
                  <a:pt x="693449" y="2439234"/>
                  <a:pt x="691762" y="2449673"/>
                  <a:pt x="691269" y="2460057"/>
                </a:cubicBezTo>
                <a:cubicBezTo>
                  <a:pt x="689697" y="2493216"/>
                  <a:pt x="689124" y="2526365"/>
                  <a:pt x="687042" y="2559480"/>
                </a:cubicBezTo>
                <a:cubicBezTo>
                  <a:pt x="686438" y="2568992"/>
                  <a:pt x="685290" y="2578503"/>
                  <a:pt x="683996" y="2588016"/>
                </a:cubicBezTo>
                <a:lnTo>
                  <a:pt x="680121" y="2616256"/>
                </a:lnTo>
                <a:lnTo>
                  <a:pt x="673851" y="2546304"/>
                </a:lnTo>
                <a:cubicBezTo>
                  <a:pt x="672906" y="2533136"/>
                  <a:pt x="671194" y="2521614"/>
                  <a:pt x="663821" y="2513679"/>
                </a:cubicBezTo>
                <a:cubicBezTo>
                  <a:pt x="658258" y="2553030"/>
                  <a:pt x="665955" y="2591762"/>
                  <a:pt x="652437" y="2630669"/>
                </a:cubicBezTo>
                <a:cubicBezTo>
                  <a:pt x="650549" y="2604004"/>
                  <a:pt x="648660" y="2577336"/>
                  <a:pt x="646743" y="2550694"/>
                </a:cubicBezTo>
                <a:cubicBezTo>
                  <a:pt x="637464" y="2568543"/>
                  <a:pt x="645667" y="2590883"/>
                  <a:pt x="634050" y="2608413"/>
                </a:cubicBezTo>
                <a:cubicBezTo>
                  <a:pt x="632319" y="2599924"/>
                  <a:pt x="630957" y="2593238"/>
                  <a:pt x="629595" y="2586555"/>
                </a:cubicBezTo>
                <a:cubicBezTo>
                  <a:pt x="628748" y="2586668"/>
                  <a:pt x="627919" y="2586710"/>
                  <a:pt x="627071" y="2586820"/>
                </a:cubicBezTo>
                <a:cubicBezTo>
                  <a:pt x="626373" y="2603906"/>
                  <a:pt x="625539" y="2620991"/>
                  <a:pt x="625069" y="2638065"/>
                </a:cubicBezTo>
                <a:cubicBezTo>
                  <a:pt x="624602" y="2655627"/>
                  <a:pt x="624531" y="2673162"/>
                  <a:pt x="621454" y="2692378"/>
                </a:cubicBezTo>
                <a:cubicBezTo>
                  <a:pt x="619418" y="2686987"/>
                  <a:pt x="617411" y="2681573"/>
                  <a:pt x="615433" y="2676302"/>
                </a:cubicBezTo>
                <a:cubicBezTo>
                  <a:pt x="609060" y="2679380"/>
                  <a:pt x="612290" y="2692831"/>
                  <a:pt x="609499" y="2699543"/>
                </a:cubicBezTo>
                <a:lnTo>
                  <a:pt x="604188" y="2703328"/>
                </a:lnTo>
                <a:lnTo>
                  <a:pt x="604149" y="2702989"/>
                </a:lnTo>
                <a:lnTo>
                  <a:pt x="604741" y="2694265"/>
                </a:lnTo>
                <a:cubicBezTo>
                  <a:pt x="604232" y="2694386"/>
                  <a:pt x="603683" y="2694485"/>
                  <a:pt x="603173" y="2694608"/>
                </a:cubicBezTo>
                <a:lnTo>
                  <a:pt x="604149" y="2702989"/>
                </a:lnTo>
                <a:lnTo>
                  <a:pt x="604124" y="2703376"/>
                </a:lnTo>
                <a:lnTo>
                  <a:pt x="604188" y="2703328"/>
                </a:lnTo>
                <a:lnTo>
                  <a:pt x="604199" y="2703425"/>
                </a:lnTo>
                <a:cubicBezTo>
                  <a:pt x="603655" y="2720943"/>
                  <a:pt x="603111" y="2738458"/>
                  <a:pt x="602537" y="2755999"/>
                </a:cubicBezTo>
                <a:cubicBezTo>
                  <a:pt x="601641" y="2756205"/>
                  <a:pt x="600745" y="2756404"/>
                  <a:pt x="599849" y="2756611"/>
                </a:cubicBezTo>
                <a:cubicBezTo>
                  <a:pt x="599206" y="2745076"/>
                  <a:pt x="598302" y="2733581"/>
                  <a:pt x="597946" y="2721989"/>
                </a:cubicBezTo>
                <a:cubicBezTo>
                  <a:pt x="596586" y="2680181"/>
                  <a:pt x="589390" y="2639963"/>
                  <a:pt x="594950" y="2596163"/>
                </a:cubicBezTo>
                <a:cubicBezTo>
                  <a:pt x="595392" y="2592745"/>
                  <a:pt x="595877" y="2588242"/>
                  <a:pt x="595011" y="2585950"/>
                </a:cubicBezTo>
                <a:cubicBezTo>
                  <a:pt x="589632" y="2571873"/>
                  <a:pt x="588266" y="2556096"/>
                  <a:pt x="588000" y="2539857"/>
                </a:cubicBezTo>
                <a:lnTo>
                  <a:pt x="587604" y="2491343"/>
                </a:lnTo>
                <a:lnTo>
                  <a:pt x="587648" y="2491066"/>
                </a:lnTo>
                <a:lnTo>
                  <a:pt x="588061" y="2489483"/>
                </a:lnTo>
                <a:lnTo>
                  <a:pt x="587599" y="2490994"/>
                </a:lnTo>
                <a:lnTo>
                  <a:pt x="587604" y="2491343"/>
                </a:lnTo>
                <a:lnTo>
                  <a:pt x="581895" y="2526162"/>
                </a:lnTo>
                <a:cubicBezTo>
                  <a:pt x="581202" y="2537909"/>
                  <a:pt x="581480" y="2549685"/>
                  <a:pt x="581954" y="2561459"/>
                </a:cubicBezTo>
                <a:lnTo>
                  <a:pt x="581922" y="2561573"/>
                </a:lnTo>
                <a:lnTo>
                  <a:pt x="581838" y="2561385"/>
                </a:lnTo>
                <a:cubicBezTo>
                  <a:pt x="581216" y="2563740"/>
                  <a:pt x="580552" y="2566070"/>
                  <a:pt x="579928" y="2568426"/>
                </a:cubicBezTo>
                <a:cubicBezTo>
                  <a:pt x="580007" y="2569958"/>
                  <a:pt x="580046" y="2571468"/>
                  <a:pt x="580095" y="2573022"/>
                </a:cubicBezTo>
                <a:cubicBezTo>
                  <a:pt x="580086" y="2571492"/>
                  <a:pt x="580045" y="2569982"/>
                  <a:pt x="580005" y="2568475"/>
                </a:cubicBezTo>
                <a:lnTo>
                  <a:pt x="581922" y="2561573"/>
                </a:lnTo>
                <a:lnTo>
                  <a:pt x="587500" y="2574073"/>
                </a:lnTo>
                <a:cubicBezTo>
                  <a:pt x="587890" y="2578920"/>
                  <a:pt x="586758" y="2583707"/>
                  <a:pt x="584026" y="2586390"/>
                </a:cubicBezTo>
                <a:cubicBezTo>
                  <a:pt x="575684" y="2594548"/>
                  <a:pt x="578252" y="2603370"/>
                  <a:pt x="577816" y="2612720"/>
                </a:cubicBezTo>
                <a:cubicBezTo>
                  <a:pt x="576916" y="2631286"/>
                  <a:pt x="579645" y="2649930"/>
                  <a:pt x="571469" y="2669226"/>
                </a:cubicBezTo>
                <a:cubicBezTo>
                  <a:pt x="570665" y="2653968"/>
                  <a:pt x="569036" y="2638916"/>
                  <a:pt x="569178" y="2623530"/>
                </a:cubicBezTo>
                <a:cubicBezTo>
                  <a:pt x="569569" y="2581948"/>
                  <a:pt x="569740" y="2540269"/>
                  <a:pt x="571912" y="2498564"/>
                </a:cubicBezTo>
                <a:cubicBezTo>
                  <a:pt x="573515" y="2467361"/>
                  <a:pt x="578054" y="2435958"/>
                  <a:pt x="581342" y="2404649"/>
                </a:cubicBezTo>
                <a:cubicBezTo>
                  <a:pt x="582775" y="2391002"/>
                  <a:pt x="583323" y="2376944"/>
                  <a:pt x="586084" y="2363904"/>
                </a:cubicBezTo>
                <a:cubicBezTo>
                  <a:pt x="589807" y="2346382"/>
                  <a:pt x="594290" y="2328650"/>
                  <a:pt x="600277" y="2312878"/>
                </a:cubicBezTo>
                <a:cubicBezTo>
                  <a:pt x="609807" y="2287744"/>
                  <a:pt x="613109" y="2261919"/>
                  <a:pt x="613126" y="2234427"/>
                </a:cubicBezTo>
                <a:cubicBezTo>
                  <a:pt x="613146" y="2225015"/>
                  <a:pt x="614479" y="2215291"/>
                  <a:pt x="615365" y="2203717"/>
                </a:cubicBezTo>
                <a:cubicBezTo>
                  <a:pt x="612669" y="2202636"/>
                  <a:pt x="609751" y="2201449"/>
                  <a:pt x="606292" y="2200079"/>
                </a:cubicBezTo>
                <a:cubicBezTo>
                  <a:pt x="606907" y="2186028"/>
                  <a:pt x="609400" y="2171826"/>
                  <a:pt x="618440" y="2169883"/>
                </a:cubicBezTo>
                <a:cubicBezTo>
                  <a:pt x="632417" y="2166894"/>
                  <a:pt x="627220" y="2192931"/>
                  <a:pt x="632707" y="2205410"/>
                </a:cubicBezTo>
                <a:cubicBezTo>
                  <a:pt x="642269" y="2183053"/>
                  <a:pt x="641037" y="2160603"/>
                  <a:pt x="639223" y="2139211"/>
                </a:cubicBezTo>
                <a:cubicBezTo>
                  <a:pt x="638211" y="2127525"/>
                  <a:pt x="638983" y="2117361"/>
                  <a:pt x="644369" y="2110630"/>
                </a:cubicBezTo>
                <a:cubicBezTo>
                  <a:pt x="652286" y="2100716"/>
                  <a:pt x="652835" y="2088472"/>
                  <a:pt x="653219" y="2075256"/>
                </a:cubicBezTo>
                <a:cubicBezTo>
                  <a:pt x="653358" y="2070033"/>
                  <a:pt x="653692" y="2064776"/>
                  <a:pt x="653707" y="2059601"/>
                </a:cubicBezTo>
                <a:cubicBezTo>
                  <a:pt x="653709" y="2048932"/>
                  <a:pt x="657679" y="2041823"/>
                  <a:pt x="662887" y="2040618"/>
                </a:cubicBezTo>
                <a:cubicBezTo>
                  <a:pt x="666622" y="2039735"/>
                  <a:pt x="671439" y="2043015"/>
                  <a:pt x="673955" y="2047482"/>
                </a:cubicBezTo>
                <a:cubicBezTo>
                  <a:pt x="679519" y="2057373"/>
                  <a:pt x="683966" y="2069180"/>
                  <a:pt x="690145" y="2078978"/>
                </a:cubicBezTo>
                <a:cubicBezTo>
                  <a:pt x="688782" y="2072292"/>
                  <a:pt x="686842" y="2065891"/>
                  <a:pt x="686192" y="2058927"/>
                </a:cubicBezTo>
                <a:cubicBezTo>
                  <a:pt x="684523" y="2041211"/>
                  <a:pt x="689961" y="2025869"/>
                  <a:pt x="699509" y="2026442"/>
                </a:cubicBezTo>
                <a:cubicBezTo>
                  <a:pt x="710958" y="2027123"/>
                  <a:pt x="718887" y="2020555"/>
                  <a:pt x="725436" y="1998516"/>
                </a:cubicBezTo>
                <a:cubicBezTo>
                  <a:pt x="728267" y="2012409"/>
                  <a:pt x="730209" y="2021941"/>
                  <a:pt x="732849" y="2034886"/>
                </a:cubicBezTo>
                <a:cubicBezTo>
                  <a:pt x="743408" y="2006751"/>
                  <a:pt x="736338" y="1978466"/>
                  <a:pt x="744260" y="1949700"/>
                </a:cubicBezTo>
                <a:cubicBezTo>
                  <a:pt x="749138" y="1958698"/>
                  <a:pt x="752454" y="1964791"/>
                  <a:pt x="756051" y="1971439"/>
                </a:cubicBezTo>
                <a:cubicBezTo>
                  <a:pt x="769086" y="1956929"/>
                  <a:pt x="768895" y="1934159"/>
                  <a:pt x="773086" y="1913688"/>
                </a:cubicBezTo>
                <a:cubicBezTo>
                  <a:pt x="777977" y="1914705"/>
                  <a:pt x="780711" y="1918551"/>
                  <a:pt x="782528" y="1923550"/>
                </a:cubicBezTo>
                <a:lnTo>
                  <a:pt x="786442" y="1940167"/>
                </a:lnTo>
                <a:lnTo>
                  <a:pt x="786411" y="1940328"/>
                </a:lnTo>
                <a:lnTo>
                  <a:pt x="786019" y="1941845"/>
                </a:lnTo>
                <a:lnTo>
                  <a:pt x="786481" y="1940333"/>
                </a:lnTo>
                <a:lnTo>
                  <a:pt x="786442" y="1940167"/>
                </a:lnTo>
                <a:lnTo>
                  <a:pt x="793438" y="1903556"/>
                </a:lnTo>
                <a:cubicBezTo>
                  <a:pt x="795850" y="1890936"/>
                  <a:pt x="798370" y="1877772"/>
                  <a:pt x="801104" y="1863523"/>
                </a:cubicBezTo>
                <a:cubicBezTo>
                  <a:pt x="806668" y="1875884"/>
                  <a:pt x="811412" y="1886363"/>
                  <a:pt x="815696" y="1895883"/>
                </a:cubicBezTo>
                <a:cubicBezTo>
                  <a:pt x="822570" y="1897441"/>
                  <a:pt x="822888" y="1871913"/>
                  <a:pt x="831661" y="1886885"/>
                </a:cubicBezTo>
                <a:cubicBezTo>
                  <a:pt x="834322" y="1876951"/>
                  <a:pt x="832566" y="1863261"/>
                  <a:pt x="841597" y="1862424"/>
                </a:cubicBezTo>
                <a:cubicBezTo>
                  <a:pt x="847384" y="1861924"/>
                  <a:pt x="844766" y="1838573"/>
                  <a:pt x="854678" y="1845350"/>
                </a:cubicBezTo>
                <a:cubicBezTo>
                  <a:pt x="855371" y="1845797"/>
                  <a:pt x="859003" y="1836038"/>
                  <a:pt x="861858" y="1829690"/>
                </a:cubicBezTo>
                <a:cubicBezTo>
                  <a:pt x="867505" y="1836384"/>
                  <a:pt x="873924" y="1845718"/>
                  <a:pt x="879205" y="1825497"/>
                </a:cubicBezTo>
                <a:cubicBezTo>
                  <a:pt x="875350" y="1821359"/>
                  <a:pt x="869446" y="1818820"/>
                  <a:pt x="868151" y="1812631"/>
                </a:cubicBezTo>
                <a:cubicBezTo>
                  <a:pt x="866866" y="1806493"/>
                  <a:pt x="870219" y="1796674"/>
                  <a:pt x="871495" y="1788480"/>
                </a:cubicBezTo>
                <a:cubicBezTo>
                  <a:pt x="872660" y="1780921"/>
                  <a:pt x="873782" y="1773286"/>
                  <a:pt x="875573" y="1761390"/>
                </a:cubicBezTo>
                <a:cubicBezTo>
                  <a:pt x="879986" y="1766629"/>
                  <a:pt x="883271" y="1770276"/>
                  <a:pt x="886394" y="1774269"/>
                </a:cubicBezTo>
                <a:cubicBezTo>
                  <a:pt x="895280" y="1785528"/>
                  <a:pt x="902381" y="1779987"/>
                  <a:pt x="912124" y="1766064"/>
                </a:cubicBezTo>
                <a:cubicBezTo>
                  <a:pt x="927272" y="1744519"/>
                  <a:pt x="927119" y="1721116"/>
                  <a:pt x="925191" y="1694922"/>
                </a:cubicBezTo>
                <a:cubicBezTo>
                  <a:pt x="924752" y="1688830"/>
                  <a:pt x="926894" y="1681281"/>
                  <a:pt x="928556" y="1674818"/>
                </a:cubicBezTo>
                <a:cubicBezTo>
                  <a:pt x="934247" y="1653008"/>
                  <a:pt x="940029" y="1631465"/>
                  <a:pt x="930818" y="1611063"/>
                </a:cubicBezTo>
                <a:cubicBezTo>
                  <a:pt x="929958" y="1609147"/>
                  <a:pt x="930918" y="1604660"/>
                  <a:pt x="931209" y="1597233"/>
                </a:cubicBezTo>
                <a:cubicBezTo>
                  <a:pt x="938639" y="1603802"/>
                  <a:pt x="944276" y="1611110"/>
                  <a:pt x="950797" y="1613881"/>
                </a:cubicBezTo>
                <a:cubicBezTo>
                  <a:pt x="956873" y="1616450"/>
                  <a:pt x="963949" y="1614227"/>
                  <a:pt x="972790" y="1614091"/>
                </a:cubicBezTo>
                <a:cubicBezTo>
                  <a:pt x="973748" y="1611912"/>
                  <a:pt x="976217" y="1606301"/>
                  <a:pt x="979179" y="1599485"/>
                </a:cubicBezTo>
                <a:cubicBezTo>
                  <a:pt x="972297" y="1589520"/>
                  <a:pt x="972798" y="1578027"/>
                  <a:pt x="978738" y="1565152"/>
                </a:cubicBezTo>
                <a:cubicBezTo>
                  <a:pt x="984504" y="1552735"/>
                  <a:pt x="990484" y="1551700"/>
                  <a:pt x="994056" y="1564300"/>
                </a:cubicBezTo>
                <a:cubicBezTo>
                  <a:pt x="996516" y="1572929"/>
                  <a:pt x="997450" y="1583082"/>
                  <a:pt x="999810" y="1596961"/>
                </a:cubicBezTo>
                <a:cubicBezTo>
                  <a:pt x="1009701" y="1566049"/>
                  <a:pt x="1011107" y="1539289"/>
                  <a:pt x="1005327" y="1511263"/>
                </a:cubicBezTo>
                <a:cubicBezTo>
                  <a:pt x="1017136" y="1493199"/>
                  <a:pt x="1023551" y="1471983"/>
                  <a:pt x="1022046" y="1445400"/>
                </a:cubicBezTo>
                <a:cubicBezTo>
                  <a:pt x="1021744" y="1440309"/>
                  <a:pt x="1026368" y="1429993"/>
                  <a:pt x="1029640" y="1427827"/>
                </a:cubicBezTo>
                <a:cubicBezTo>
                  <a:pt x="1032816" y="1425678"/>
                  <a:pt x="1038086" y="1429204"/>
                  <a:pt x="1040832" y="1433325"/>
                </a:cubicBezTo>
                <a:cubicBezTo>
                  <a:pt x="1045700" y="1440630"/>
                  <a:pt x="1049346" y="1450315"/>
                  <a:pt x="1053571" y="1459056"/>
                </a:cubicBezTo>
                <a:cubicBezTo>
                  <a:pt x="1055310" y="1456103"/>
                  <a:pt x="1056667" y="1454548"/>
                  <a:pt x="1056591" y="1453842"/>
                </a:cubicBezTo>
                <a:cubicBezTo>
                  <a:pt x="1052284" y="1423020"/>
                  <a:pt x="1055912" y="1413094"/>
                  <a:pt x="1074534" y="1413186"/>
                </a:cubicBezTo>
                <a:cubicBezTo>
                  <a:pt x="1084751" y="1413239"/>
                  <a:pt x="1086922" y="1399285"/>
                  <a:pt x="1093309" y="1388589"/>
                </a:cubicBezTo>
                <a:cubicBezTo>
                  <a:pt x="1095897" y="1398989"/>
                  <a:pt x="1098022" y="1407609"/>
                  <a:pt x="1100147" y="1416226"/>
                </a:cubicBezTo>
                <a:cubicBezTo>
                  <a:pt x="1101311" y="1415703"/>
                  <a:pt x="1102448" y="1415203"/>
                  <a:pt x="1103610" y="1414677"/>
                </a:cubicBezTo>
                <a:cubicBezTo>
                  <a:pt x="1105015" y="1401217"/>
                  <a:pt x="1107210" y="1387689"/>
                  <a:pt x="1107605" y="1374353"/>
                </a:cubicBezTo>
                <a:cubicBezTo>
                  <a:pt x="1107970" y="1361869"/>
                  <a:pt x="1104178" y="1349169"/>
                  <a:pt x="1113025" y="1337918"/>
                </a:cubicBezTo>
                <a:cubicBezTo>
                  <a:pt x="1116593" y="1345084"/>
                  <a:pt x="1120142" y="1352151"/>
                  <a:pt x="1123709" y="1359313"/>
                </a:cubicBezTo>
                <a:cubicBezTo>
                  <a:pt x="1135530" y="1343769"/>
                  <a:pt x="1137305" y="1322931"/>
                  <a:pt x="1140709" y="1303676"/>
                </a:cubicBezTo>
                <a:cubicBezTo>
                  <a:pt x="1151025" y="1299310"/>
                  <a:pt x="1149450" y="1316697"/>
                  <a:pt x="1154509" y="1323135"/>
                </a:cubicBezTo>
                <a:cubicBezTo>
                  <a:pt x="1166463" y="1303477"/>
                  <a:pt x="1160627" y="1276979"/>
                  <a:pt x="1167479" y="1248717"/>
                </a:cubicBezTo>
                <a:cubicBezTo>
                  <a:pt x="1174298" y="1263949"/>
                  <a:pt x="1179206" y="1274901"/>
                  <a:pt x="1183847" y="1285188"/>
                </a:cubicBezTo>
                <a:cubicBezTo>
                  <a:pt x="1190090" y="1278884"/>
                  <a:pt x="1200022" y="1273278"/>
                  <a:pt x="1200393" y="1267714"/>
                </a:cubicBezTo>
                <a:cubicBezTo>
                  <a:pt x="1201508" y="1250687"/>
                  <a:pt x="1211385" y="1249246"/>
                  <a:pt x="1215359" y="1237570"/>
                </a:cubicBezTo>
                <a:cubicBezTo>
                  <a:pt x="1217474" y="1231357"/>
                  <a:pt x="1227825" y="1234385"/>
                  <a:pt x="1227870" y="1216212"/>
                </a:cubicBezTo>
                <a:cubicBezTo>
                  <a:pt x="1232757" y="1220479"/>
                  <a:pt x="1236041" y="1223300"/>
                  <a:pt x="1240066" y="1226807"/>
                </a:cubicBezTo>
                <a:cubicBezTo>
                  <a:pt x="1242355" y="1222766"/>
                  <a:pt x="1244845" y="1218410"/>
                  <a:pt x="1247317" y="1214117"/>
                </a:cubicBezTo>
                <a:cubicBezTo>
                  <a:pt x="1246219" y="1212173"/>
                  <a:pt x="1245744" y="1210343"/>
                  <a:pt x="1245002" y="1210152"/>
                </a:cubicBezTo>
                <a:cubicBezTo>
                  <a:pt x="1234497" y="1207358"/>
                  <a:pt x="1232297" y="1201490"/>
                  <a:pt x="1235962" y="1185494"/>
                </a:cubicBezTo>
                <a:cubicBezTo>
                  <a:pt x="1238409" y="1174849"/>
                  <a:pt x="1240809" y="1164127"/>
                  <a:pt x="1243657" y="1151519"/>
                </a:cubicBezTo>
                <a:cubicBezTo>
                  <a:pt x="1245711" y="1153048"/>
                  <a:pt x="1247953" y="1153882"/>
                  <a:pt x="1249534" y="1156055"/>
                </a:cubicBezTo>
                <a:cubicBezTo>
                  <a:pt x="1260271" y="1170979"/>
                  <a:pt x="1267442" y="1169891"/>
                  <a:pt x="1279667" y="1153372"/>
                </a:cubicBezTo>
                <a:cubicBezTo>
                  <a:pt x="1282553" y="1149471"/>
                  <a:pt x="1287222" y="1149729"/>
                  <a:pt x="1292449" y="1147464"/>
                </a:cubicBezTo>
                <a:cubicBezTo>
                  <a:pt x="1293258" y="1135679"/>
                  <a:pt x="1294257" y="1121212"/>
                  <a:pt x="1295429" y="1104471"/>
                </a:cubicBezTo>
                <a:cubicBezTo>
                  <a:pt x="1300677" y="1104113"/>
                  <a:pt x="1304931" y="1103816"/>
                  <a:pt x="1309717" y="1103489"/>
                </a:cubicBezTo>
                <a:cubicBezTo>
                  <a:pt x="1315775" y="1083648"/>
                  <a:pt x="1314576" y="1063645"/>
                  <a:pt x="1311371" y="1041358"/>
                </a:cubicBezTo>
                <a:cubicBezTo>
                  <a:pt x="1321445" y="1043500"/>
                  <a:pt x="1326398" y="1036119"/>
                  <a:pt x="1330756" y="1021065"/>
                </a:cubicBezTo>
                <a:cubicBezTo>
                  <a:pt x="1334720" y="1007367"/>
                  <a:pt x="1341836" y="995163"/>
                  <a:pt x="1348636" y="984364"/>
                </a:cubicBezTo>
                <a:cubicBezTo>
                  <a:pt x="1353158" y="977154"/>
                  <a:pt x="1358078" y="981448"/>
                  <a:pt x="1361645" y="988278"/>
                </a:cubicBezTo>
                <a:cubicBezTo>
                  <a:pt x="1365648" y="995929"/>
                  <a:pt x="1369966" y="1003003"/>
                  <a:pt x="1374140" y="1010351"/>
                </a:cubicBezTo>
                <a:cubicBezTo>
                  <a:pt x="1375170" y="1009494"/>
                  <a:pt x="1376190" y="1008587"/>
                  <a:pt x="1377220" y="1007730"/>
                </a:cubicBezTo>
                <a:cubicBezTo>
                  <a:pt x="1377617" y="998020"/>
                  <a:pt x="1378014" y="988314"/>
                  <a:pt x="1378619" y="973224"/>
                </a:cubicBezTo>
                <a:cubicBezTo>
                  <a:pt x="1387807" y="989082"/>
                  <a:pt x="1395557" y="1002490"/>
                  <a:pt x="1405170" y="1019114"/>
                </a:cubicBezTo>
                <a:cubicBezTo>
                  <a:pt x="1413240" y="986492"/>
                  <a:pt x="1413094" y="957534"/>
                  <a:pt x="1409230" y="928398"/>
                </a:cubicBezTo>
                <a:cubicBezTo>
                  <a:pt x="1421005" y="929871"/>
                  <a:pt x="1429458" y="954767"/>
                  <a:pt x="1426145" y="976918"/>
                </a:cubicBezTo>
                <a:cubicBezTo>
                  <a:pt x="1433321" y="980606"/>
                  <a:pt x="1436123" y="970561"/>
                  <a:pt x="1439276" y="962552"/>
                </a:cubicBezTo>
                <a:cubicBezTo>
                  <a:pt x="1443562" y="951729"/>
                  <a:pt x="1448378" y="944677"/>
                  <a:pt x="1456095" y="947723"/>
                </a:cubicBezTo>
                <a:cubicBezTo>
                  <a:pt x="1458058" y="948500"/>
                  <a:pt x="1461928" y="947457"/>
                  <a:pt x="1462678" y="945224"/>
                </a:cubicBezTo>
                <a:cubicBezTo>
                  <a:pt x="1467557" y="931415"/>
                  <a:pt x="1473454" y="938352"/>
                  <a:pt x="1478683" y="938724"/>
                </a:cubicBezTo>
                <a:cubicBezTo>
                  <a:pt x="1482605" y="929729"/>
                  <a:pt x="1485542" y="918862"/>
                  <a:pt x="1490314" y="913382"/>
                </a:cubicBezTo>
                <a:cubicBezTo>
                  <a:pt x="1494055" y="909087"/>
                  <a:pt x="1500095" y="911465"/>
                  <a:pt x="1506247" y="910788"/>
                </a:cubicBezTo>
                <a:cubicBezTo>
                  <a:pt x="1507340" y="906473"/>
                  <a:pt x="1508548" y="899427"/>
                  <a:pt x="1510720" y="893336"/>
                </a:cubicBezTo>
                <a:cubicBezTo>
                  <a:pt x="1516320" y="877646"/>
                  <a:pt x="1526117" y="872530"/>
                  <a:pt x="1534443" y="880704"/>
                </a:cubicBezTo>
                <a:cubicBezTo>
                  <a:pt x="1539791" y="885933"/>
                  <a:pt x="1544772" y="892157"/>
                  <a:pt x="1550371" y="898450"/>
                </a:cubicBezTo>
                <a:cubicBezTo>
                  <a:pt x="1554238" y="892795"/>
                  <a:pt x="1557257" y="887745"/>
                  <a:pt x="1560623" y="883582"/>
                </a:cubicBezTo>
                <a:cubicBezTo>
                  <a:pt x="1563566" y="879963"/>
                  <a:pt x="1566876" y="877327"/>
                  <a:pt x="1570388" y="873873"/>
                </a:cubicBezTo>
                <a:cubicBezTo>
                  <a:pt x="1568938" y="866759"/>
                  <a:pt x="1567575" y="860075"/>
                  <a:pt x="1566115" y="852917"/>
                </a:cubicBezTo>
                <a:cubicBezTo>
                  <a:pt x="1567897" y="850975"/>
                  <a:pt x="1569270" y="848365"/>
                  <a:pt x="1570416" y="848403"/>
                </a:cubicBezTo>
                <a:cubicBezTo>
                  <a:pt x="1575504" y="848584"/>
                  <a:pt x="1579396" y="851344"/>
                  <a:pt x="1582453" y="855883"/>
                </a:cubicBezTo>
                <a:lnTo>
                  <a:pt x="1589461" y="873953"/>
                </a:lnTo>
                <a:lnTo>
                  <a:pt x="1589451" y="874002"/>
                </a:lnTo>
                <a:lnTo>
                  <a:pt x="1589421" y="874144"/>
                </a:lnTo>
                <a:lnTo>
                  <a:pt x="1585895" y="880347"/>
                </a:lnTo>
                <a:cubicBezTo>
                  <a:pt x="1586511" y="880913"/>
                  <a:pt x="1587099" y="881498"/>
                  <a:pt x="1587725" y="882108"/>
                </a:cubicBezTo>
                <a:lnTo>
                  <a:pt x="1589421" y="874144"/>
                </a:lnTo>
                <a:lnTo>
                  <a:pt x="1589489" y="874024"/>
                </a:lnTo>
                <a:lnTo>
                  <a:pt x="1589461" y="873953"/>
                </a:lnTo>
                <a:lnTo>
                  <a:pt x="1598823" y="828712"/>
                </a:lnTo>
                <a:cubicBezTo>
                  <a:pt x="1596447" y="818860"/>
                  <a:pt x="1582130" y="819204"/>
                  <a:pt x="1590885" y="798633"/>
                </a:cubicBezTo>
                <a:cubicBezTo>
                  <a:pt x="1603211" y="802315"/>
                  <a:pt x="1609523" y="808989"/>
                  <a:pt x="1621893" y="832749"/>
                </a:cubicBezTo>
                <a:cubicBezTo>
                  <a:pt x="1628425" y="823254"/>
                  <a:pt x="1635839" y="814669"/>
                  <a:pt x="1641561" y="803499"/>
                </a:cubicBezTo>
                <a:cubicBezTo>
                  <a:pt x="1648356" y="790226"/>
                  <a:pt x="1655927" y="781899"/>
                  <a:pt x="1665371" y="778160"/>
                </a:cubicBezTo>
                <a:cubicBezTo>
                  <a:pt x="1673820" y="774808"/>
                  <a:pt x="1682234" y="771101"/>
                  <a:pt x="1690684" y="767914"/>
                </a:cubicBezTo>
                <a:cubicBezTo>
                  <a:pt x="1697768" y="765245"/>
                  <a:pt x="1700332" y="757144"/>
                  <a:pt x="1699834" y="746487"/>
                </a:cubicBezTo>
                <a:cubicBezTo>
                  <a:pt x="1699381" y="736562"/>
                  <a:pt x="1698083" y="726911"/>
                  <a:pt x="1696997" y="715341"/>
                </a:cubicBezTo>
                <a:cubicBezTo>
                  <a:pt x="1706202" y="714865"/>
                  <a:pt x="1706366" y="726824"/>
                  <a:pt x="1708613" y="734908"/>
                </a:cubicBezTo>
                <a:cubicBezTo>
                  <a:pt x="1712959" y="750480"/>
                  <a:pt x="1716919" y="766461"/>
                  <a:pt x="1721570" y="781734"/>
                </a:cubicBezTo>
                <a:cubicBezTo>
                  <a:pt x="1722671" y="785326"/>
                  <a:pt x="1725858" y="786689"/>
                  <a:pt x="1731005" y="792233"/>
                </a:cubicBezTo>
                <a:cubicBezTo>
                  <a:pt x="1728144" y="778199"/>
                  <a:pt x="1726396" y="769617"/>
                  <a:pt x="1723882" y="757290"/>
                </a:cubicBezTo>
                <a:cubicBezTo>
                  <a:pt x="1735323" y="760893"/>
                  <a:pt x="1744577" y="763782"/>
                  <a:pt x="1756452" y="767541"/>
                </a:cubicBezTo>
                <a:cubicBezTo>
                  <a:pt x="1755547" y="742253"/>
                  <a:pt x="1763817" y="716838"/>
                  <a:pt x="1744230" y="703157"/>
                </a:cubicBezTo>
                <a:cubicBezTo>
                  <a:pt x="1751659" y="695442"/>
                  <a:pt x="1756766" y="690135"/>
                  <a:pt x="1763647" y="683012"/>
                </a:cubicBezTo>
                <a:cubicBezTo>
                  <a:pt x="1762733" y="696913"/>
                  <a:pt x="1762141" y="706000"/>
                  <a:pt x="1761534" y="715325"/>
                </a:cubicBezTo>
                <a:cubicBezTo>
                  <a:pt x="1772409" y="722390"/>
                  <a:pt x="1776515" y="704128"/>
                  <a:pt x="1784598" y="696832"/>
                </a:cubicBezTo>
                <a:cubicBezTo>
                  <a:pt x="1785479" y="703125"/>
                  <a:pt x="1786310" y="709179"/>
                  <a:pt x="1787172" y="715211"/>
                </a:cubicBezTo>
                <a:cubicBezTo>
                  <a:pt x="1788118" y="715413"/>
                  <a:pt x="1789059" y="715608"/>
                  <a:pt x="1790032" y="715785"/>
                </a:cubicBezTo>
                <a:cubicBezTo>
                  <a:pt x="1792758" y="705853"/>
                  <a:pt x="1794512" y="694591"/>
                  <a:pt x="1798501" y="686423"/>
                </a:cubicBezTo>
                <a:cubicBezTo>
                  <a:pt x="1802606" y="678000"/>
                  <a:pt x="1808907" y="672640"/>
                  <a:pt x="1815197" y="664765"/>
                </a:cubicBezTo>
                <a:cubicBezTo>
                  <a:pt x="1815908" y="649043"/>
                  <a:pt x="1816760" y="630572"/>
                  <a:pt x="1817650" y="611304"/>
                </a:cubicBezTo>
                <a:cubicBezTo>
                  <a:pt x="1828204" y="612849"/>
                  <a:pt x="1821756" y="627661"/>
                  <a:pt x="1824330" y="632249"/>
                </a:cubicBezTo>
                <a:cubicBezTo>
                  <a:pt x="1836854" y="643308"/>
                  <a:pt x="1847811" y="630908"/>
                  <a:pt x="1857835" y="620671"/>
                </a:cubicBezTo>
                <a:cubicBezTo>
                  <a:pt x="1862183" y="616233"/>
                  <a:pt x="1864273" y="603007"/>
                  <a:pt x="1866633" y="593418"/>
                </a:cubicBezTo>
                <a:cubicBezTo>
                  <a:pt x="1868198" y="587137"/>
                  <a:pt x="1867344" y="578681"/>
                  <a:pt x="1875616" y="579206"/>
                </a:cubicBezTo>
                <a:cubicBezTo>
                  <a:pt x="1874939" y="588035"/>
                  <a:pt x="1874214" y="596955"/>
                  <a:pt x="1873623" y="605877"/>
                </a:cubicBezTo>
                <a:cubicBezTo>
                  <a:pt x="1872197" y="627271"/>
                  <a:pt x="1873392" y="631665"/>
                  <a:pt x="1885178" y="630883"/>
                </a:cubicBezTo>
                <a:lnTo>
                  <a:pt x="1890436" y="634476"/>
                </a:lnTo>
                <a:lnTo>
                  <a:pt x="1893283" y="632497"/>
                </a:lnTo>
                <a:cubicBezTo>
                  <a:pt x="1894996" y="637180"/>
                  <a:pt x="1896750" y="641796"/>
                  <a:pt x="1898464" y="646416"/>
                </a:cubicBezTo>
                <a:lnTo>
                  <a:pt x="1897219" y="647563"/>
                </a:lnTo>
                <a:lnTo>
                  <a:pt x="1898821" y="655300"/>
                </a:lnTo>
                <a:cubicBezTo>
                  <a:pt x="1910534" y="628239"/>
                  <a:pt x="1902855" y="594828"/>
                  <a:pt x="1915551" y="564700"/>
                </a:cubicBezTo>
                <a:cubicBezTo>
                  <a:pt x="1917435" y="571637"/>
                  <a:pt x="1919447" y="575780"/>
                  <a:pt x="1919769" y="580642"/>
                </a:cubicBezTo>
                <a:cubicBezTo>
                  <a:pt x="1923052" y="629408"/>
                  <a:pt x="1926124" y="678289"/>
                  <a:pt x="1929097" y="727190"/>
                </a:cubicBezTo>
                <a:cubicBezTo>
                  <a:pt x="1929600" y="735315"/>
                  <a:pt x="1932206" y="738298"/>
                  <a:pt x="1935324" y="740014"/>
                </a:cubicBezTo>
                <a:lnTo>
                  <a:pt x="1944566" y="745218"/>
                </a:lnTo>
                <a:lnTo>
                  <a:pt x="1944583" y="745389"/>
                </a:lnTo>
                <a:cubicBezTo>
                  <a:pt x="1945306" y="746143"/>
                  <a:pt x="1946048" y="746826"/>
                  <a:pt x="1946772" y="747586"/>
                </a:cubicBezTo>
                <a:cubicBezTo>
                  <a:pt x="1946038" y="746781"/>
                  <a:pt x="1945344" y="746004"/>
                  <a:pt x="1944621" y="745249"/>
                </a:cubicBezTo>
                <a:lnTo>
                  <a:pt x="1944566" y="745218"/>
                </a:lnTo>
                <a:lnTo>
                  <a:pt x="1935799" y="652878"/>
                </a:lnTo>
                <a:cubicBezTo>
                  <a:pt x="1933422" y="629892"/>
                  <a:pt x="1928812" y="607605"/>
                  <a:pt x="1935491" y="579146"/>
                </a:cubicBezTo>
                <a:cubicBezTo>
                  <a:pt x="1941721" y="592308"/>
                  <a:pt x="1943295" y="611359"/>
                  <a:pt x="1955051" y="610100"/>
                </a:cubicBezTo>
                <a:cubicBezTo>
                  <a:pt x="1956895" y="606686"/>
                  <a:pt x="1958906" y="602917"/>
                  <a:pt x="1961444" y="598134"/>
                </a:cubicBezTo>
                <a:cubicBezTo>
                  <a:pt x="1963197" y="600997"/>
                  <a:pt x="1965490" y="602724"/>
                  <a:pt x="1965646" y="605297"/>
                </a:cubicBezTo>
                <a:cubicBezTo>
                  <a:pt x="1966348" y="617116"/>
                  <a:pt x="1966618" y="629105"/>
                  <a:pt x="1966686" y="641088"/>
                </a:cubicBezTo>
                <a:cubicBezTo>
                  <a:pt x="1966785" y="658323"/>
                  <a:pt x="1967655" y="674406"/>
                  <a:pt x="1980393" y="675510"/>
                </a:cubicBezTo>
                <a:cubicBezTo>
                  <a:pt x="1979978" y="685783"/>
                  <a:pt x="1979619" y="694363"/>
                  <a:pt x="1979260" y="702941"/>
                </a:cubicBezTo>
                <a:cubicBezTo>
                  <a:pt x="1992996" y="701728"/>
                  <a:pt x="1993199" y="701240"/>
                  <a:pt x="1995852" y="657626"/>
                </a:cubicBezTo>
                <a:cubicBezTo>
                  <a:pt x="1992064" y="664481"/>
                  <a:pt x="1989488" y="669242"/>
                  <a:pt x="1985651" y="676192"/>
                </a:cubicBezTo>
                <a:cubicBezTo>
                  <a:pt x="1985692" y="668686"/>
                  <a:pt x="1985717" y="662731"/>
                  <a:pt x="1985779" y="655152"/>
                </a:cubicBezTo>
                <a:cubicBezTo>
                  <a:pt x="1982822" y="654769"/>
                  <a:pt x="1979731" y="654377"/>
                  <a:pt x="1976978" y="653996"/>
                </a:cubicBezTo>
                <a:cubicBezTo>
                  <a:pt x="1979029" y="640910"/>
                  <a:pt x="1980887" y="629017"/>
                  <a:pt x="1983148" y="614503"/>
                </a:cubicBezTo>
                <a:cubicBezTo>
                  <a:pt x="1985753" y="621540"/>
                  <a:pt x="1987818" y="627073"/>
                  <a:pt x="1989738" y="632225"/>
                </a:cubicBezTo>
                <a:cubicBezTo>
                  <a:pt x="2000102" y="601824"/>
                  <a:pt x="2005422" y="571293"/>
                  <a:pt x="1999003" y="538656"/>
                </a:cubicBezTo>
                <a:cubicBezTo>
                  <a:pt x="2000766" y="538435"/>
                  <a:pt x="2002498" y="538232"/>
                  <a:pt x="2004260" y="538014"/>
                </a:cubicBezTo>
                <a:lnTo>
                  <a:pt x="2011302" y="572560"/>
                </a:lnTo>
                <a:lnTo>
                  <a:pt x="2020457" y="573799"/>
                </a:lnTo>
                <a:lnTo>
                  <a:pt x="2014494" y="588224"/>
                </a:lnTo>
                <a:lnTo>
                  <a:pt x="2019859" y="614546"/>
                </a:lnTo>
                <a:cubicBezTo>
                  <a:pt x="2021461" y="595486"/>
                  <a:pt x="2022988" y="577696"/>
                  <a:pt x="2024934" y="554584"/>
                </a:cubicBezTo>
                <a:cubicBezTo>
                  <a:pt x="2029810" y="560779"/>
                  <a:pt x="2031854" y="563418"/>
                  <a:pt x="2034793" y="567170"/>
                </a:cubicBezTo>
                <a:cubicBezTo>
                  <a:pt x="2039204" y="556679"/>
                  <a:pt x="2044178" y="551716"/>
                  <a:pt x="2049404" y="556788"/>
                </a:cubicBezTo>
                <a:lnTo>
                  <a:pt x="2052391" y="561627"/>
                </a:lnTo>
                <a:lnTo>
                  <a:pt x="2052561" y="517315"/>
                </a:lnTo>
                <a:cubicBezTo>
                  <a:pt x="2052688" y="506816"/>
                  <a:pt x="2053105" y="496316"/>
                  <a:pt x="2053732" y="485878"/>
                </a:cubicBezTo>
                <a:cubicBezTo>
                  <a:pt x="2055027" y="464500"/>
                  <a:pt x="2042919" y="447168"/>
                  <a:pt x="2047134" y="423955"/>
                </a:cubicBezTo>
                <a:cubicBezTo>
                  <a:pt x="2050686" y="404472"/>
                  <a:pt x="2050768" y="383348"/>
                  <a:pt x="2051518" y="362915"/>
                </a:cubicBezTo>
                <a:cubicBezTo>
                  <a:pt x="2051768" y="356401"/>
                  <a:pt x="2050391" y="346026"/>
                  <a:pt x="2047553" y="343625"/>
                </a:cubicBezTo>
                <a:cubicBezTo>
                  <a:pt x="2037659" y="335462"/>
                  <a:pt x="2039493" y="320475"/>
                  <a:pt x="2040036" y="310164"/>
                </a:cubicBezTo>
                <a:cubicBezTo>
                  <a:pt x="2043045" y="253107"/>
                  <a:pt x="2035986" y="196623"/>
                  <a:pt x="2037282" y="139758"/>
                </a:cubicBezTo>
                <a:cubicBezTo>
                  <a:pt x="2037574" y="127174"/>
                  <a:pt x="2038619" y="111424"/>
                  <a:pt x="2023753" y="110221"/>
                </a:cubicBezTo>
                <a:cubicBezTo>
                  <a:pt x="2024297" y="181948"/>
                  <a:pt x="2026636" y="252288"/>
                  <a:pt x="2022462" y="322307"/>
                </a:cubicBezTo>
                <a:cubicBezTo>
                  <a:pt x="2021040" y="322433"/>
                  <a:pt x="2019578" y="322560"/>
                  <a:pt x="2018159" y="322687"/>
                </a:cubicBezTo>
                <a:cubicBezTo>
                  <a:pt x="2016991" y="314274"/>
                  <a:pt x="2015823" y="305798"/>
                  <a:pt x="2014276" y="294605"/>
                </a:cubicBezTo>
                <a:cubicBezTo>
                  <a:pt x="2007054" y="299410"/>
                  <a:pt x="2001043" y="303393"/>
                  <a:pt x="1997868" y="305418"/>
                </a:cubicBezTo>
                <a:cubicBezTo>
                  <a:pt x="1997868" y="328256"/>
                  <a:pt x="1997868" y="347798"/>
                  <a:pt x="1997868" y="369683"/>
                </a:cubicBezTo>
                <a:cubicBezTo>
                  <a:pt x="1992149" y="367345"/>
                  <a:pt x="1987890" y="365636"/>
                  <a:pt x="1982505" y="363421"/>
                </a:cubicBezTo>
                <a:cubicBezTo>
                  <a:pt x="1980500" y="371708"/>
                  <a:pt x="1978706" y="379234"/>
                  <a:pt x="1976576" y="388153"/>
                </a:cubicBezTo>
                <a:cubicBezTo>
                  <a:pt x="1969145" y="387141"/>
                  <a:pt x="1961380" y="383913"/>
                  <a:pt x="1954323" y="385938"/>
                </a:cubicBezTo>
                <a:cubicBezTo>
                  <a:pt x="1948562" y="387584"/>
                  <a:pt x="1943594" y="395554"/>
                  <a:pt x="1937039" y="401941"/>
                </a:cubicBezTo>
                <a:cubicBezTo>
                  <a:pt x="1935578" y="388596"/>
                  <a:pt x="1933866" y="372403"/>
                  <a:pt x="1931358" y="349570"/>
                </a:cubicBezTo>
                <a:cubicBezTo>
                  <a:pt x="1939251" y="361143"/>
                  <a:pt x="1944303" y="368543"/>
                  <a:pt x="1952069" y="379994"/>
                </a:cubicBezTo>
                <a:cubicBezTo>
                  <a:pt x="1952069" y="360827"/>
                  <a:pt x="1952069" y="347419"/>
                  <a:pt x="1952069" y="327619"/>
                </a:cubicBezTo>
                <a:cubicBezTo>
                  <a:pt x="1960670" y="338500"/>
                  <a:pt x="1966180" y="345457"/>
                  <a:pt x="1971733" y="352477"/>
                </a:cubicBezTo>
                <a:cubicBezTo>
                  <a:pt x="1979539" y="349823"/>
                  <a:pt x="1984343" y="344887"/>
                  <a:pt x="1980584" y="330656"/>
                </a:cubicBezTo>
                <a:cubicBezTo>
                  <a:pt x="1977830" y="320219"/>
                  <a:pt x="1976033" y="309215"/>
                  <a:pt x="1973487" y="296879"/>
                </a:cubicBezTo>
                <a:cubicBezTo>
                  <a:pt x="1965678" y="291504"/>
                  <a:pt x="1956118" y="284863"/>
                  <a:pt x="1945264" y="277400"/>
                </a:cubicBezTo>
                <a:cubicBezTo>
                  <a:pt x="1944263" y="283914"/>
                  <a:pt x="1942716" y="293842"/>
                  <a:pt x="1941173" y="303836"/>
                </a:cubicBezTo>
                <a:cubicBezTo>
                  <a:pt x="1940045" y="303836"/>
                  <a:pt x="1938918" y="303836"/>
                  <a:pt x="1937789" y="303899"/>
                </a:cubicBezTo>
                <a:cubicBezTo>
                  <a:pt x="1936327" y="284736"/>
                  <a:pt x="1934828" y="265506"/>
                  <a:pt x="1933072" y="242483"/>
                </a:cubicBezTo>
                <a:cubicBezTo>
                  <a:pt x="1923471" y="250010"/>
                  <a:pt x="1919130" y="253043"/>
                  <a:pt x="1921506" y="268037"/>
                </a:cubicBezTo>
                <a:cubicBezTo>
                  <a:pt x="1924599" y="287897"/>
                  <a:pt x="1924139" y="309088"/>
                  <a:pt x="1925180" y="328948"/>
                </a:cubicBezTo>
                <a:lnTo>
                  <a:pt x="1903863" y="336787"/>
                </a:lnTo>
                <a:lnTo>
                  <a:pt x="1883013" y="333630"/>
                </a:lnTo>
                <a:cubicBezTo>
                  <a:pt x="1886229" y="316236"/>
                  <a:pt x="1888984" y="301499"/>
                  <a:pt x="1891698" y="286821"/>
                </a:cubicBezTo>
                <a:cubicBezTo>
                  <a:pt x="1891407" y="282585"/>
                  <a:pt x="1891114" y="278345"/>
                  <a:pt x="1890823" y="274109"/>
                </a:cubicBezTo>
                <a:cubicBezTo>
                  <a:pt x="1889986" y="255511"/>
                  <a:pt x="1889194" y="236977"/>
                  <a:pt x="1888232" y="215346"/>
                </a:cubicBezTo>
                <a:cubicBezTo>
                  <a:pt x="1895247" y="217182"/>
                  <a:pt x="1900172" y="218447"/>
                  <a:pt x="1907690" y="220409"/>
                </a:cubicBezTo>
                <a:cubicBezTo>
                  <a:pt x="1910779" y="152095"/>
                  <a:pt x="1909650" y="85615"/>
                  <a:pt x="1904932" y="19327"/>
                </a:cubicBezTo>
                <a:cubicBezTo>
                  <a:pt x="1902678" y="19137"/>
                  <a:pt x="1900423" y="18884"/>
                  <a:pt x="1898168" y="18694"/>
                </a:cubicBezTo>
                <a:cubicBezTo>
                  <a:pt x="1896374" y="25904"/>
                  <a:pt x="1894622" y="33178"/>
                  <a:pt x="1892239" y="42919"/>
                </a:cubicBezTo>
                <a:cubicBezTo>
                  <a:pt x="1887688" y="40388"/>
                  <a:pt x="1883096" y="37794"/>
                  <a:pt x="1876378" y="34001"/>
                </a:cubicBezTo>
                <a:cubicBezTo>
                  <a:pt x="1882178" y="28373"/>
                  <a:pt x="1885769" y="24892"/>
                  <a:pt x="1891031" y="19833"/>
                </a:cubicBezTo>
                <a:cubicBezTo>
                  <a:pt x="1885688" y="13192"/>
                  <a:pt x="1881639" y="8193"/>
                  <a:pt x="1877293" y="2818"/>
                </a:cubicBezTo>
                <a:close/>
                <a:moveTo>
                  <a:pt x="1842368" y="0"/>
                </a:moveTo>
                <a:lnTo>
                  <a:pt x="1850866" y="0"/>
                </a:lnTo>
                <a:lnTo>
                  <a:pt x="1849191" y="8921"/>
                </a:lnTo>
                <a:cubicBezTo>
                  <a:pt x="1849197" y="18156"/>
                  <a:pt x="1851011" y="27454"/>
                  <a:pt x="1854830" y="37164"/>
                </a:cubicBezTo>
                <a:cubicBezTo>
                  <a:pt x="1857878" y="44913"/>
                  <a:pt x="1858882" y="51032"/>
                  <a:pt x="1858026" y="57002"/>
                </a:cubicBezTo>
                <a:cubicBezTo>
                  <a:pt x="1857171" y="62971"/>
                  <a:pt x="1854457" y="68791"/>
                  <a:pt x="1850071" y="75938"/>
                </a:cubicBezTo>
                <a:cubicBezTo>
                  <a:pt x="1849781" y="68347"/>
                  <a:pt x="1851325" y="56708"/>
                  <a:pt x="1848865" y="54180"/>
                </a:cubicBezTo>
                <a:cubicBezTo>
                  <a:pt x="1839843" y="45008"/>
                  <a:pt x="1841556" y="32419"/>
                  <a:pt x="1841848" y="20276"/>
                </a:cubicBezTo>
                <a:close/>
                <a:moveTo>
                  <a:pt x="1817322" y="0"/>
                </a:moveTo>
                <a:lnTo>
                  <a:pt x="1818347" y="0"/>
                </a:lnTo>
                <a:lnTo>
                  <a:pt x="1816922" y="2754"/>
                </a:lnTo>
                <a:close/>
                <a:moveTo>
                  <a:pt x="1727480" y="0"/>
                </a:moveTo>
                <a:lnTo>
                  <a:pt x="1729111" y="0"/>
                </a:lnTo>
                <a:lnTo>
                  <a:pt x="1729290" y="160"/>
                </a:lnTo>
                <a:cubicBezTo>
                  <a:pt x="1731618" y="17745"/>
                  <a:pt x="1732581" y="35180"/>
                  <a:pt x="1732664" y="52503"/>
                </a:cubicBezTo>
                <a:cubicBezTo>
                  <a:pt x="1732747" y="69827"/>
                  <a:pt x="1731951" y="87039"/>
                  <a:pt x="1730762" y="104181"/>
                </a:cubicBezTo>
                <a:cubicBezTo>
                  <a:pt x="1728382" y="138464"/>
                  <a:pt x="1724425" y="172462"/>
                  <a:pt x="1722775" y="206491"/>
                </a:cubicBezTo>
                <a:cubicBezTo>
                  <a:pt x="1721063" y="170562"/>
                  <a:pt x="1715218" y="135649"/>
                  <a:pt x="1720603" y="100226"/>
                </a:cubicBezTo>
                <a:cubicBezTo>
                  <a:pt x="1725238" y="69676"/>
                  <a:pt x="1726532" y="39186"/>
                  <a:pt x="1714424" y="9711"/>
                </a:cubicBezTo>
                <a:close/>
              </a:path>
            </a:pathLst>
          </a:custGeom>
          <a:noFill/>
          <a:ln>
            <a:noFill/>
          </a:ln>
        </p:spPr>
      </p:pic>
      <p:sp>
        <p:nvSpPr>
          <p:cNvPr id="388" name="Google Shape;388;p13"/>
          <p:cNvSpPr txBox="1"/>
          <p:nvPr/>
        </p:nvSpPr>
        <p:spPr>
          <a:xfrm>
            <a:off x="679225" y="558804"/>
            <a:ext cx="3629400" cy="1905000"/>
          </a:xfrm>
          <a:prstGeom prst="rect">
            <a:avLst/>
          </a:prstGeom>
          <a:no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6600"/>
              <a:buFont typeface="Arial"/>
              <a:buNone/>
            </a:pPr>
            <a:r>
              <a:rPr b="1" i="0" lang="en-US" sz="3000" u="none" cap="none" strike="noStrike">
                <a:solidFill>
                  <a:schemeClr val="lt1"/>
                </a:solidFill>
                <a:latin typeface="Poppins"/>
                <a:ea typeface="Poppins"/>
                <a:cs typeface="Poppins"/>
                <a:sym typeface="Poppins"/>
              </a:rPr>
              <a:t>Durante tu visita todos podrán disfrutar de estas zonas temáticas: </a:t>
            </a:r>
            <a:endParaRPr b="1" i="0" sz="100" u="none" cap="none" strike="noStrike">
              <a:solidFill>
                <a:srgbClr val="000000"/>
              </a:solidFill>
              <a:latin typeface="Poppins"/>
              <a:ea typeface="Poppins"/>
              <a:cs typeface="Poppins"/>
              <a:sym typeface="Poppins"/>
            </a:endParaRPr>
          </a:p>
        </p:txBody>
      </p:sp>
      <p:sp>
        <p:nvSpPr>
          <p:cNvPr id="389" name="Google Shape;389;p13"/>
          <p:cNvSpPr txBox="1"/>
          <p:nvPr/>
        </p:nvSpPr>
        <p:spPr>
          <a:xfrm>
            <a:off x="679227" y="2722325"/>
            <a:ext cx="3495300" cy="3415500"/>
          </a:xfrm>
          <a:prstGeom prst="rect">
            <a:avLst/>
          </a:prstGeom>
          <a:noFill/>
          <a:ln>
            <a:noFill/>
          </a:ln>
        </p:spPr>
        <p:txBody>
          <a:bodyPr anchorCtr="0" anchor="t" bIns="45700" lIns="91425" spcFirstLastPara="1" rIns="91425" wrap="square" tIns="45700">
            <a:spAutoFit/>
          </a:bodyPr>
          <a:lstStyle/>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Oceanario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Barco hundido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Bosque de kelps</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Laberinto de medusas</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Arrecife de coral</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Laguna de rayas</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Playa Calipso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Manglar negro mexicano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Terrario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Pingüinario</a:t>
            </a:r>
            <a:endParaRPr b="0" i="0" sz="1700" u="none" cap="none" strike="noStrike">
              <a:solidFill>
                <a:schemeClr val="lt1"/>
              </a:solidFill>
              <a:latin typeface="Poppins"/>
              <a:ea typeface="Poppins"/>
              <a:cs typeface="Poppins"/>
              <a:sym typeface="Poppins"/>
            </a:endParaRPr>
          </a:p>
        </p:txBody>
      </p:sp>
      <p:sp>
        <p:nvSpPr>
          <p:cNvPr id="390" name="Google Shape;390;p1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pic>
        <p:nvPicPr>
          <p:cNvPr id="391" name="Google Shape;391;p13" title="Mapa-S-3.png"/>
          <p:cNvPicPr preferRelativeResize="0"/>
          <p:nvPr/>
        </p:nvPicPr>
        <p:blipFill rotWithShape="1">
          <a:blip r:embed="rId4">
            <a:alphaModFix/>
          </a:blip>
          <a:srcRect b="0" l="0" r="0" t="0"/>
          <a:stretch/>
        </p:blipFill>
        <p:spPr>
          <a:xfrm>
            <a:off x="8152463" y="4404350"/>
            <a:ext cx="3657185" cy="1920240"/>
          </a:xfrm>
          <a:prstGeom prst="rect">
            <a:avLst/>
          </a:prstGeom>
          <a:noFill/>
          <a:ln>
            <a:noFill/>
          </a:ln>
        </p:spPr>
      </p:pic>
      <p:pic>
        <p:nvPicPr>
          <p:cNvPr id="392" name="Google Shape;392;p13" title="Mapa-S-2.png"/>
          <p:cNvPicPr preferRelativeResize="0"/>
          <p:nvPr/>
        </p:nvPicPr>
        <p:blipFill rotWithShape="1">
          <a:blip r:embed="rId5">
            <a:alphaModFix/>
          </a:blip>
          <a:srcRect b="0" l="0" r="0" t="0"/>
          <a:stretch/>
        </p:blipFill>
        <p:spPr>
          <a:xfrm>
            <a:off x="5350363" y="3470900"/>
            <a:ext cx="3657185" cy="1920240"/>
          </a:xfrm>
          <a:prstGeom prst="rect">
            <a:avLst/>
          </a:prstGeom>
          <a:noFill/>
          <a:ln>
            <a:noFill/>
          </a:ln>
        </p:spPr>
      </p:pic>
      <p:pic>
        <p:nvPicPr>
          <p:cNvPr id="393" name="Google Shape;393;p13" title="Mapa-S-1.png"/>
          <p:cNvPicPr preferRelativeResize="0"/>
          <p:nvPr/>
        </p:nvPicPr>
        <p:blipFill rotWithShape="1">
          <a:blip r:embed="rId6">
            <a:alphaModFix/>
          </a:blip>
          <a:srcRect b="0" l="0" r="0" t="0"/>
          <a:stretch/>
        </p:blipFill>
        <p:spPr>
          <a:xfrm>
            <a:off x="8161188" y="2079990"/>
            <a:ext cx="3648456" cy="1920240"/>
          </a:xfrm>
          <a:prstGeom prst="rect">
            <a:avLst/>
          </a:prstGeom>
          <a:noFill/>
          <a:ln>
            <a:noFill/>
          </a:ln>
        </p:spPr>
      </p:pic>
      <p:pic>
        <p:nvPicPr>
          <p:cNvPr id="394" name="Google Shape;394;p13" title="Mapa-PB.png"/>
          <p:cNvPicPr preferRelativeResize="0"/>
          <p:nvPr/>
        </p:nvPicPr>
        <p:blipFill rotWithShape="1">
          <a:blip r:embed="rId7">
            <a:alphaModFix/>
          </a:blip>
          <a:srcRect b="0" l="0" r="0" t="0"/>
          <a:stretch/>
        </p:blipFill>
        <p:spPr>
          <a:xfrm>
            <a:off x="5430937" y="966450"/>
            <a:ext cx="3648456" cy="1920240"/>
          </a:xfrm>
          <a:prstGeom prst="rect">
            <a:avLst/>
          </a:prstGeom>
          <a:noFill/>
          <a:ln>
            <a:noFill/>
          </a:ln>
        </p:spPr>
      </p:pic>
      <p:sp>
        <p:nvSpPr>
          <p:cNvPr id="395" name="Google Shape;395;p13"/>
          <p:cNvSpPr/>
          <p:nvPr/>
        </p:nvSpPr>
        <p:spPr>
          <a:xfrm>
            <a:off x="6594650" y="627794"/>
            <a:ext cx="1321055" cy="556355"/>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rgbClr val="5AB74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96" name="Google Shape;396;p13"/>
          <p:cNvSpPr txBox="1"/>
          <p:nvPr/>
        </p:nvSpPr>
        <p:spPr>
          <a:xfrm>
            <a:off x="6594563" y="709620"/>
            <a:ext cx="13212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2100" u="none" cap="none" strike="noStrike">
                <a:solidFill>
                  <a:schemeClr val="lt1"/>
                </a:solidFill>
                <a:latin typeface="Bebas Neue"/>
                <a:ea typeface="Bebas Neue"/>
                <a:cs typeface="Bebas Neue"/>
                <a:sym typeface="Bebas Neue"/>
              </a:rPr>
              <a:t>planta baja</a:t>
            </a:r>
            <a:endParaRPr b="1" i="0" sz="2100" u="none" cap="none" strike="noStrike">
              <a:solidFill>
                <a:srgbClr val="000000"/>
              </a:solidFill>
              <a:latin typeface="Arial"/>
              <a:ea typeface="Arial"/>
              <a:cs typeface="Arial"/>
              <a:sym typeface="Arial"/>
            </a:endParaRPr>
          </a:p>
        </p:txBody>
      </p:sp>
      <p:sp>
        <p:nvSpPr>
          <p:cNvPr id="397" name="Google Shape;397;p13"/>
          <p:cNvSpPr/>
          <p:nvPr/>
        </p:nvSpPr>
        <p:spPr>
          <a:xfrm>
            <a:off x="10456334" y="1696094"/>
            <a:ext cx="1180517" cy="556355"/>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rgbClr val="5AB74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98" name="Google Shape;398;p13"/>
          <p:cNvSpPr txBox="1"/>
          <p:nvPr/>
        </p:nvSpPr>
        <p:spPr>
          <a:xfrm>
            <a:off x="10542883" y="1772216"/>
            <a:ext cx="10074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2100" u="none" cap="none" strike="noStrike">
                <a:solidFill>
                  <a:schemeClr val="lt1"/>
                </a:solidFill>
                <a:latin typeface="Bebas Neue"/>
                <a:ea typeface="Bebas Neue"/>
                <a:cs typeface="Bebas Neue"/>
                <a:sym typeface="Bebas Neue"/>
              </a:rPr>
              <a:t>sótano 1</a:t>
            </a:r>
            <a:endParaRPr b="1" i="0" sz="2100" u="none" cap="none" strike="noStrike">
              <a:solidFill>
                <a:srgbClr val="000000"/>
              </a:solidFill>
              <a:latin typeface="Arial"/>
              <a:ea typeface="Arial"/>
              <a:cs typeface="Arial"/>
              <a:sym typeface="Arial"/>
            </a:endParaRPr>
          </a:p>
        </p:txBody>
      </p:sp>
      <p:sp>
        <p:nvSpPr>
          <p:cNvPr id="399" name="Google Shape;399;p13"/>
          <p:cNvSpPr/>
          <p:nvPr/>
        </p:nvSpPr>
        <p:spPr>
          <a:xfrm>
            <a:off x="5165775" y="5086288"/>
            <a:ext cx="1180517" cy="556355"/>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rgbClr val="5AB74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00" name="Google Shape;400;p13"/>
          <p:cNvSpPr txBox="1"/>
          <p:nvPr/>
        </p:nvSpPr>
        <p:spPr>
          <a:xfrm>
            <a:off x="5252325" y="5162409"/>
            <a:ext cx="10074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2100" u="none" cap="none" strike="noStrike">
                <a:solidFill>
                  <a:schemeClr val="lt1"/>
                </a:solidFill>
                <a:latin typeface="Bebas Neue"/>
                <a:ea typeface="Bebas Neue"/>
                <a:cs typeface="Bebas Neue"/>
                <a:sym typeface="Bebas Neue"/>
              </a:rPr>
              <a:t>sótano 2</a:t>
            </a:r>
            <a:endParaRPr b="1" i="0" sz="2100" u="none" cap="none" strike="noStrike">
              <a:solidFill>
                <a:srgbClr val="000000"/>
              </a:solidFill>
              <a:latin typeface="Arial"/>
              <a:ea typeface="Arial"/>
              <a:cs typeface="Arial"/>
              <a:sym typeface="Arial"/>
            </a:endParaRPr>
          </a:p>
        </p:txBody>
      </p:sp>
      <p:sp>
        <p:nvSpPr>
          <p:cNvPr id="401" name="Google Shape;401;p13"/>
          <p:cNvSpPr/>
          <p:nvPr/>
        </p:nvSpPr>
        <p:spPr>
          <a:xfrm>
            <a:off x="7797944" y="5768250"/>
            <a:ext cx="1180517" cy="556355"/>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rgbClr val="5AB74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02" name="Google Shape;402;p13"/>
          <p:cNvSpPr txBox="1"/>
          <p:nvPr/>
        </p:nvSpPr>
        <p:spPr>
          <a:xfrm>
            <a:off x="7884494" y="5844372"/>
            <a:ext cx="10074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2100" u="none" cap="none" strike="noStrike">
                <a:solidFill>
                  <a:schemeClr val="lt1"/>
                </a:solidFill>
                <a:latin typeface="Bebas Neue"/>
                <a:ea typeface="Bebas Neue"/>
                <a:cs typeface="Bebas Neue"/>
                <a:sym typeface="Bebas Neue"/>
              </a:rPr>
              <a:t>sótano 3</a:t>
            </a:r>
            <a:endParaRPr b="1" i="0" sz="2100" u="none" cap="none" strike="noStrike">
              <a:solidFill>
                <a:srgbClr val="000000"/>
              </a:solidFill>
              <a:latin typeface="Arial"/>
              <a:ea typeface="Arial"/>
              <a:cs typeface="Arial"/>
              <a:sym typeface="Arial"/>
            </a:endParaRPr>
          </a:p>
        </p:txBody>
      </p:sp>
    </p:spTree>
  </p:cSld>
  <p:clrMapOvr>
    <a:masterClrMapping/>
  </p:clrMapOvr>
  <p:transition spd="slow">
    <p:push/>
  </p:transition>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6" name="Shape 406"/>
        <p:cNvGrpSpPr/>
        <p:nvPr/>
      </p:nvGrpSpPr>
      <p:grpSpPr>
        <a:xfrm>
          <a:off x="0" y="0"/>
          <a:ext cx="0" cy="0"/>
          <a:chOff x="0" y="0"/>
          <a:chExt cx="0" cy="0"/>
        </a:xfrm>
      </p:grpSpPr>
      <p:pic>
        <p:nvPicPr>
          <p:cNvPr id="407" name="Google Shape;407;p14" title="DSC04739-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408" name="Google Shape;408;p14"/>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50196"/>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09" name="Google Shape;409;p14"/>
          <p:cNvSpPr txBox="1"/>
          <p:nvPr/>
        </p:nvSpPr>
        <p:spPr>
          <a:xfrm>
            <a:off x="1066800" y="1081400"/>
            <a:ext cx="10058400" cy="7347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5500" u="none" cap="none" strike="noStrike">
                <a:solidFill>
                  <a:schemeClr val="lt1"/>
                </a:solidFill>
                <a:latin typeface="Bebas Neue"/>
                <a:ea typeface="Bebas Neue"/>
                <a:cs typeface="Bebas Neue"/>
                <a:sym typeface="Bebas Neue"/>
              </a:rPr>
              <a:t>vinculación curricular para preescolar</a:t>
            </a:r>
            <a:endParaRPr b="1" i="0" sz="5500" u="none" cap="none" strike="noStrike">
              <a:solidFill>
                <a:schemeClr val="lt1"/>
              </a:solidFill>
              <a:latin typeface="Arial"/>
              <a:ea typeface="Arial"/>
              <a:cs typeface="Arial"/>
              <a:sym typeface="Arial"/>
            </a:endParaRPr>
          </a:p>
        </p:txBody>
      </p:sp>
      <p:sp>
        <p:nvSpPr>
          <p:cNvPr id="410" name="Google Shape;410;p1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411" name="Google Shape;411;p14" title="Captura de pantalla 2025-07-14 a la(s) 11.00.40 p.m..png"/>
          <p:cNvPicPr preferRelativeResize="0"/>
          <p:nvPr/>
        </p:nvPicPr>
        <p:blipFill rotWithShape="1">
          <a:blip r:embed="rId5">
            <a:alphaModFix/>
          </a:blip>
          <a:srcRect b="0" l="0" r="0" t="0"/>
          <a:stretch/>
        </p:blipFill>
        <p:spPr>
          <a:xfrm>
            <a:off x="1066800" y="2043023"/>
            <a:ext cx="10058400" cy="3109799"/>
          </a:xfrm>
          <a:prstGeom prst="rect">
            <a:avLst/>
          </a:prstGeom>
          <a:solidFill>
            <a:srgbClr val="0C0C0C">
              <a:alpha val="60000"/>
            </a:srgbClr>
          </a:solidFill>
          <a:ln>
            <a:noFill/>
          </a:ln>
          <a:effectLst>
            <a:outerShdw rotWithShape="0" algn="bl" dir="2400000" dist="381000">
              <a:schemeClr val="dk1">
                <a:alpha val="40000"/>
              </a:schemeClr>
            </a:outerShdw>
          </a:effectLst>
        </p:spPr>
      </p:pic>
    </p:spTree>
  </p:cSld>
  <p:clrMapOvr>
    <a:masterClrMapping/>
  </p:clrMapOvr>
  <p:transition spd="slow">
    <p:push/>
  </p:transition>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15" name="Shape 415"/>
        <p:cNvGrpSpPr/>
        <p:nvPr/>
      </p:nvGrpSpPr>
      <p:grpSpPr>
        <a:xfrm>
          <a:off x="0" y="0"/>
          <a:ext cx="0" cy="0"/>
          <a:chOff x="0" y="0"/>
          <a:chExt cx="0" cy="0"/>
        </a:xfrm>
      </p:grpSpPr>
      <p:pic>
        <p:nvPicPr>
          <p:cNvPr id="416" name="Google Shape;416;p15" title="DSC07594.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417" name="Google Shape;417;p15"/>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18" name="Google Shape;418;p15"/>
          <p:cNvSpPr txBox="1"/>
          <p:nvPr/>
        </p:nvSpPr>
        <p:spPr>
          <a:xfrm>
            <a:off x="1066800" y="423325"/>
            <a:ext cx="10058400" cy="8406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5500" u="none" cap="none" strike="noStrike">
                <a:solidFill>
                  <a:schemeClr val="lt1"/>
                </a:solidFill>
                <a:latin typeface="Bebas Neue"/>
                <a:ea typeface="Bebas Neue"/>
                <a:cs typeface="Bebas Neue"/>
                <a:sym typeface="Bebas Neue"/>
              </a:rPr>
              <a:t>vinculación curricular para primaria</a:t>
            </a:r>
            <a:endParaRPr b="1" i="0" sz="5500" u="none" cap="none" strike="noStrike">
              <a:solidFill>
                <a:schemeClr val="lt1"/>
              </a:solidFill>
              <a:latin typeface="Arial"/>
              <a:ea typeface="Arial"/>
              <a:cs typeface="Arial"/>
              <a:sym typeface="Arial"/>
            </a:endParaRPr>
          </a:p>
        </p:txBody>
      </p:sp>
      <p:sp>
        <p:nvSpPr>
          <p:cNvPr id="419" name="Google Shape;419;p1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420" name="Google Shape;420;p15" title="Captura de pantalla 2025-07-14 a la(s) 11.11.59 p.m..png"/>
          <p:cNvPicPr preferRelativeResize="0"/>
          <p:nvPr/>
        </p:nvPicPr>
        <p:blipFill rotWithShape="1">
          <a:blip r:embed="rId5">
            <a:alphaModFix/>
          </a:blip>
          <a:srcRect b="0" l="0" r="0" t="0"/>
          <a:stretch/>
        </p:blipFill>
        <p:spPr>
          <a:xfrm>
            <a:off x="3820138" y="1429025"/>
            <a:ext cx="4551716" cy="4937759"/>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24" name="Shape 424"/>
        <p:cNvGrpSpPr/>
        <p:nvPr/>
      </p:nvGrpSpPr>
      <p:grpSpPr>
        <a:xfrm>
          <a:off x="0" y="0"/>
          <a:ext cx="0" cy="0"/>
          <a:chOff x="0" y="0"/>
          <a:chExt cx="0" cy="0"/>
        </a:xfrm>
      </p:grpSpPr>
      <p:pic>
        <p:nvPicPr>
          <p:cNvPr id="425" name="Google Shape;425;p16" title="DSC07594.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426" name="Google Shape;426;p16"/>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27" name="Google Shape;427;p16"/>
          <p:cNvSpPr txBox="1"/>
          <p:nvPr/>
        </p:nvSpPr>
        <p:spPr>
          <a:xfrm>
            <a:off x="1066800" y="1223425"/>
            <a:ext cx="10058400" cy="840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primero y segundo de primaria</a:t>
            </a:r>
            <a:endParaRPr b="1" i="0" sz="4000" u="none" cap="none" strike="noStrike">
              <a:solidFill>
                <a:schemeClr val="lt1"/>
              </a:solidFill>
              <a:latin typeface="Arial"/>
              <a:ea typeface="Arial"/>
              <a:cs typeface="Arial"/>
              <a:sym typeface="Arial"/>
            </a:endParaRPr>
          </a:p>
        </p:txBody>
      </p:sp>
      <p:sp>
        <p:nvSpPr>
          <p:cNvPr id="428" name="Google Shape;428;p1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429" name="Google Shape;429;p16" title="Captura de pantalla 2025-07-14 a la(s) 11.21.53 p.m..png"/>
          <p:cNvPicPr preferRelativeResize="0"/>
          <p:nvPr/>
        </p:nvPicPr>
        <p:blipFill rotWithShape="1">
          <a:blip r:embed="rId5">
            <a:alphaModFix/>
          </a:blip>
          <a:srcRect b="0" l="0" r="0" t="0"/>
          <a:stretch/>
        </p:blipFill>
        <p:spPr>
          <a:xfrm>
            <a:off x="1066800" y="2020830"/>
            <a:ext cx="10058399" cy="2816352"/>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3" name="Shape 433"/>
        <p:cNvGrpSpPr/>
        <p:nvPr/>
      </p:nvGrpSpPr>
      <p:grpSpPr>
        <a:xfrm>
          <a:off x="0" y="0"/>
          <a:ext cx="0" cy="0"/>
          <a:chOff x="0" y="0"/>
          <a:chExt cx="0" cy="0"/>
        </a:xfrm>
      </p:grpSpPr>
      <p:pic>
        <p:nvPicPr>
          <p:cNvPr id="434" name="Google Shape;434;p17" title="DSC07594.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435" name="Google Shape;435;p17"/>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36" name="Google Shape;436;p17"/>
          <p:cNvSpPr txBox="1"/>
          <p:nvPr/>
        </p:nvSpPr>
        <p:spPr>
          <a:xfrm>
            <a:off x="1524000" y="568350"/>
            <a:ext cx="9144000" cy="840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tercero y cuarto de primaria</a:t>
            </a:r>
            <a:endParaRPr b="1" i="0" sz="4000" u="none" cap="none" strike="noStrike">
              <a:solidFill>
                <a:schemeClr val="lt1"/>
              </a:solidFill>
              <a:latin typeface="Arial"/>
              <a:ea typeface="Arial"/>
              <a:cs typeface="Arial"/>
              <a:sym typeface="Arial"/>
            </a:endParaRPr>
          </a:p>
        </p:txBody>
      </p:sp>
      <p:sp>
        <p:nvSpPr>
          <p:cNvPr id="437" name="Google Shape;437;p1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438" name="Google Shape;438;p17" title="Captura de pantalla 2025-07-14 a la(s) 11.26.22 p.m..png"/>
          <p:cNvPicPr preferRelativeResize="0"/>
          <p:nvPr/>
        </p:nvPicPr>
        <p:blipFill rotWithShape="1">
          <a:blip r:embed="rId5">
            <a:alphaModFix/>
          </a:blip>
          <a:srcRect b="0" l="0" r="0" t="0"/>
          <a:stretch/>
        </p:blipFill>
        <p:spPr>
          <a:xfrm>
            <a:off x="1524000" y="1378079"/>
            <a:ext cx="9144001" cy="4572001"/>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42" name="Shape 442"/>
        <p:cNvGrpSpPr/>
        <p:nvPr/>
      </p:nvGrpSpPr>
      <p:grpSpPr>
        <a:xfrm>
          <a:off x="0" y="0"/>
          <a:ext cx="0" cy="0"/>
          <a:chOff x="0" y="0"/>
          <a:chExt cx="0" cy="0"/>
        </a:xfrm>
      </p:grpSpPr>
      <p:pic>
        <p:nvPicPr>
          <p:cNvPr id="443" name="Google Shape;443;p18" title="DSC07594.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444" name="Google Shape;444;p18"/>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45" name="Google Shape;445;p18"/>
          <p:cNvSpPr txBox="1"/>
          <p:nvPr/>
        </p:nvSpPr>
        <p:spPr>
          <a:xfrm>
            <a:off x="1066800" y="568350"/>
            <a:ext cx="10058400" cy="840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quinto y sexto de primaria</a:t>
            </a:r>
            <a:endParaRPr b="1" i="0" sz="4000" u="none" cap="none" strike="noStrike">
              <a:solidFill>
                <a:schemeClr val="lt1"/>
              </a:solidFill>
              <a:latin typeface="Arial"/>
              <a:ea typeface="Arial"/>
              <a:cs typeface="Arial"/>
              <a:sym typeface="Arial"/>
            </a:endParaRPr>
          </a:p>
        </p:txBody>
      </p:sp>
      <p:sp>
        <p:nvSpPr>
          <p:cNvPr id="446" name="Google Shape;446;p1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447" name="Google Shape;447;p18" title="Captura de pantalla 2025-07-14 a la(s) 11.29.39 p.m..png"/>
          <p:cNvPicPr preferRelativeResize="0"/>
          <p:nvPr/>
        </p:nvPicPr>
        <p:blipFill rotWithShape="1">
          <a:blip r:embed="rId5">
            <a:alphaModFix/>
          </a:blip>
          <a:srcRect b="0" l="0" r="0" t="0"/>
          <a:stretch/>
        </p:blipFill>
        <p:spPr>
          <a:xfrm>
            <a:off x="1066800" y="1375036"/>
            <a:ext cx="10058399" cy="4626863"/>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 name="Shape 451"/>
        <p:cNvGrpSpPr/>
        <p:nvPr/>
      </p:nvGrpSpPr>
      <p:grpSpPr>
        <a:xfrm>
          <a:off x="0" y="0"/>
          <a:ext cx="0" cy="0"/>
          <a:chOff x="0" y="0"/>
          <a:chExt cx="0" cy="0"/>
        </a:xfrm>
      </p:grpSpPr>
      <p:pic>
        <p:nvPicPr>
          <p:cNvPr id="452" name="Google Shape;452;p19" title="DSC00139-HDR.jpg"/>
          <p:cNvPicPr preferRelativeResize="0"/>
          <p:nvPr/>
        </p:nvPicPr>
        <p:blipFill rotWithShape="1">
          <a:blip r:embed="rId3">
            <a:alphaModFix/>
          </a:blip>
          <a:srcRect b="0" l="12724" r="12732" t="0"/>
          <a:stretch/>
        </p:blipFill>
        <p:spPr>
          <a:xfrm>
            <a:off x="6124455" y="1013731"/>
            <a:ext cx="5311592" cy="4749120"/>
          </a:xfrm>
          <a:custGeom>
            <a:rect b="b" l="l" r="r" t="t"/>
            <a:pathLst>
              <a:path extrusionOk="0" h="4749120" w="5311592">
                <a:moveTo>
                  <a:pt x="2757620" y="4584087"/>
                </a:moveTo>
                <a:cubicBezTo>
                  <a:pt x="2754223" y="4585511"/>
                  <a:pt x="2751557" y="4586647"/>
                  <a:pt x="2748429" y="4587951"/>
                </a:cubicBezTo>
                <a:cubicBezTo>
                  <a:pt x="2752485" y="4592319"/>
                  <a:pt x="2755610" y="4593401"/>
                  <a:pt x="2758205" y="4588870"/>
                </a:cubicBezTo>
                <a:cubicBezTo>
                  <a:pt x="2758746" y="4587951"/>
                  <a:pt x="2757962" y="4586471"/>
                  <a:pt x="2757620" y="4584087"/>
                </a:cubicBezTo>
                <a:close/>
                <a:moveTo>
                  <a:pt x="3253211" y="4574092"/>
                </a:moveTo>
                <a:cubicBezTo>
                  <a:pt x="3251278" y="4576855"/>
                  <a:pt x="3248682" y="4579557"/>
                  <a:pt x="3247703" y="4582419"/>
                </a:cubicBezTo>
                <a:cubicBezTo>
                  <a:pt x="3246725" y="4585284"/>
                  <a:pt x="3247365" y="4588309"/>
                  <a:pt x="3251902" y="4591724"/>
                </a:cubicBezTo>
                <a:cubicBezTo>
                  <a:pt x="3254170" y="4590052"/>
                  <a:pt x="3255880" y="4588648"/>
                  <a:pt x="3257046" y="4587348"/>
                </a:cubicBezTo>
                <a:cubicBezTo>
                  <a:pt x="3260546" y="4583453"/>
                  <a:pt x="3259152" y="4580505"/>
                  <a:pt x="3253211" y="4574092"/>
                </a:cubicBezTo>
                <a:close/>
                <a:moveTo>
                  <a:pt x="3421186" y="4538904"/>
                </a:moveTo>
                <a:cubicBezTo>
                  <a:pt x="3420623" y="4542307"/>
                  <a:pt x="3420077" y="4545749"/>
                  <a:pt x="3419472" y="4549170"/>
                </a:cubicBezTo>
                <a:cubicBezTo>
                  <a:pt x="3420592" y="4549190"/>
                  <a:pt x="3421755" y="4549193"/>
                  <a:pt x="3422889" y="4549250"/>
                </a:cubicBezTo>
                <a:cubicBezTo>
                  <a:pt x="3423479" y="4545793"/>
                  <a:pt x="3424084" y="4542370"/>
                  <a:pt x="3424647" y="4538967"/>
                </a:cubicBezTo>
                <a:cubicBezTo>
                  <a:pt x="3423483" y="4538961"/>
                  <a:pt x="3422349" y="4538907"/>
                  <a:pt x="3421186" y="4538904"/>
                </a:cubicBezTo>
                <a:close/>
                <a:moveTo>
                  <a:pt x="3452468" y="4532492"/>
                </a:moveTo>
                <a:cubicBezTo>
                  <a:pt x="3450740" y="4534620"/>
                  <a:pt x="3448973" y="4536770"/>
                  <a:pt x="3447245" y="4538899"/>
                </a:cubicBezTo>
                <a:cubicBezTo>
                  <a:pt x="3447943" y="4539381"/>
                  <a:pt x="3448686" y="4539852"/>
                  <a:pt x="3449385" y="4540337"/>
                </a:cubicBezTo>
                <a:cubicBezTo>
                  <a:pt x="3451404" y="4538556"/>
                  <a:pt x="3453463" y="4536760"/>
                  <a:pt x="3455540" y="4534997"/>
                </a:cubicBezTo>
                <a:cubicBezTo>
                  <a:pt x="3454506" y="4534180"/>
                  <a:pt x="3453503" y="4533310"/>
                  <a:pt x="3452468" y="4532492"/>
                </a:cubicBezTo>
                <a:close/>
                <a:moveTo>
                  <a:pt x="2667515" y="4528934"/>
                </a:moveTo>
                <a:lnTo>
                  <a:pt x="2661341" y="4531938"/>
                </a:lnTo>
                <a:lnTo>
                  <a:pt x="2661101" y="4531968"/>
                </a:lnTo>
                <a:lnTo>
                  <a:pt x="2660909" y="4532102"/>
                </a:lnTo>
                <a:lnTo>
                  <a:pt x="2650441" y="4535197"/>
                </a:lnTo>
                <a:cubicBezTo>
                  <a:pt x="2651090" y="4536106"/>
                  <a:pt x="2651767" y="4537042"/>
                  <a:pt x="2652413" y="4537977"/>
                </a:cubicBezTo>
                <a:lnTo>
                  <a:pt x="2660909" y="4532102"/>
                </a:lnTo>
                <a:lnTo>
                  <a:pt x="2661155" y="4532029"/>
                </a:lnTo>
                <a:lnTo>
                  <a:pt x="2661341" y="4531938"/>
                </a:lnTo>
                <a:lnTo>
                  <a:pt x="2668490" y="4531044"/>
                </a:lnTo>
                <a:cubicBezTo>
                  <a:pt x="2668155" y="4530339"/>
                  <a:pt x="2667819" y="4529634"/>
                  <a:pt x="2667515" y="4528934"/>
                </a:cubicBezTo>
                <a:close/>
                <a:moveTo>
                  <a:pt x="2317617" y="4516294"/>
                </a:moveTo>
                <a:cubicBezTo>
                  <a:pt x="2316936" y="4520997"/>
                  <a:pt x="2316594" y="4523349"/>
                  <a:pt x="2317356" y="4525208"/>
                </a:cubicBezTo>
                <a:cubicBezTo>
                  <a:pt x="2318118" y="4527067"/>
                  <a:pt x="2319983" y="4528435"/>
                  <a:pt x="2323713" y="4531169"/>
                </a:cubicBezTo>
                <a:cubicBezTo>
                  <a:pt x="2321401" y="4525557"/>
                  <a:pt x="2319714" y="4521453"/>
                  <a:pt x="2317617" y="4516294"/>
                </a:cubicBezTo>
                <a:close/>
                <a:moveTo>
                  <a:pt x="3444012" y="4516038"/>
                </a:moveTo>
                <a:lnTo>
                  <a:pt x="3443002" y="4519010"/>
                </a:lnTo>
                <a:cubicBezTo>
                  <a:pt x="3444205" y="4518868"/>
                  <a:pt x="3445879" y="4519135"/>
                  <a:pt x="3446589" y="4518512"/>
                </a:cubicBezTo>
                <a:lnTo>
                  <a:pt x="3447486" y="4516179"/>
                </a:lnTo>
                <a:close/>
                <a:moveTo>
                  <a:pt x="2259999" y="4496460"/>
                </a:moveTo>
                <a:lnTo>
                  <a:pt x="2255681" y="4504554"/>
                </a:lnTo>
                <a:lnTo>
                  <a:pt x="2255565" y="4504610"/>
                </a:lnTo>
                <a:lnTo>
                  <a:pt x="2254866" y="4505113"/>
                </a:lnTo>
                <a:lnTo>
                  <a:pt x="2255619" y="4504670"/>
                </a:lnTo>
                <a:lnTo>
                  <a:pt x="2255681" y="4504554"/>
                </a:lnTo>
                <a:lnTo>
                  <a:pt x="2260616" y="4502176"/>
                </a:lnTo>
                <a:cubicBezTo>
                  <a:pt x="2261834" y="4501102"/>
                  <a:pt x="2262108" y="4499483"/>
                  <a:pt x="2259999" y="4496460"/>
                </a:cubicBezTo>
                <a:close/>
                <a:moveTo>
                  <a:pt x="2615425" y="4495336"/>
                </a:moveTo>
                <a:cubicBezTo>
                  <a:pt x="2615135" y="4495610"/>
                  <a:pt x="2614906" y="4495891"/>
                  <a:pt x="2614675" y="4496200"/>
                </a:cubicBezTo>
                <a:cubicBezTo>
                  <a:pt x="2614951" y="4496450"/>
                  <a:pt x="2615171" y="4496875"/>
                  <a:pt x="2615478" y="4496919"/>
                </a:cubicBezTo>
                <a:cubicBezTo>
                  <a:pt x="2615845" y="4496972"/>
                  <a:pt x="2616257" y="4496718"/>
                  <a:pt x="2616679" y="4496595"/>
                </a:cubicBezTo>
                <a:cubicBezTo>
                  <a:pt x="2616275" y="4496169"/>
                  <a:pt x="2615833" y="4495763"/>
                  <a:pt x="2615425" y="4495336"/>
                </a:cubicBezTo>
                <a:close/>
                <a:moveTo>
                  <a:pt x="2532104" y="4494687"/>
                </a:moveTo>
                <a:cubicBezTo>
                  <a:pt x="2531498" y="4495204"/>
                  <a:pt x="2530860" y="4495717"/>
                  <a:pt x="2530228" y="4496201"/>
                </a:cubicBezTo>
                <a:cubicBezTo>
                  <a:pt x="2530723" y="4496666"/>
                  <a:pt x="2531248" y="4497137"/>
                  <a:pt x="2531743" y="4497602"/>
                </a:cubicBezTo>
                <a:cubicBezTo>
                  <a:pt x="2532377" y="4497117"/>
                  <a:pt x="2533130" y="4496675"/>
                  <a:pt x="2533533" y="4496052"/>
                </a:cubicBezTo>
                <a:cubicBezTo>
                  <a:pt x="2533651" y="4495883"/>
                  <a:pt x="2532630" y="4495159"/>
                  <a:pt x="2532104" y="4494687"/>
                </a:cubicBezTo>
                <a:close/>
                <a:moveTo>
                  <a:pt x="2321060" y="4483955"/>
                </a:moveTo>
                <a:cubicBezTo>
                  <a:pt x="2321710" y="4488748"/>
                  <a:pt x="2322284" y="4492978"/>
                  <a:pt x="2323160" y="4499643"/>
                </a:cubicBezTo>
                <a:cubicBezTo>
                  <a:pt x="2328281" y="4489990"/>
                  <a:pt x="2328281" y="4489990"/>
                  <a:pt x="2321060" y="4483955"/>
                </a:cubicBezTo>
                <a:close/>
                <a:moveTo>
                  <a:pt x="2579870" y="4480307"/>
                </a:moveTo>
                <a:cubicBezTo>
                  <a:pt x="2569689" y="4475707"/>
                  <a:pt x="2563173" y="4484840"/>
                  <a:pt x="2554549" y="4487605"/>
                </a:cubicBezTo>
                <a:cubicBezTo>
                  <a:pt x="2551271" y="4488650"/>
                  <a:pt x="2549808" y="4493348"/>
                  <a:pt x="2547519" y="4496401"/>
                </a:cubicBezTo>
                <a:cubicBezTo>
                  <a:pt x="2548355" y="4496890"/>
                  <a:pt x="2549156" y="4497400"/>
                  <a:pt x="2549993" y="4497888"/>
                </a:cubicBezTo>
                <a:lnTo>
                  <a:pt x="2556909" y="4495901"/>
                </a:lnTo>
                <a:lnTo>
                  <a:pt x="2556917" y="4496032"/>
                </a:lnTo>
                <a:lnTo>
                  <a:pt x="2552565" y="4507527"/>
                </a:lnTo>
                <a:cubicBezTo>
                  <a:pt x="2555377" y="4504956"/>
                  <a:pt x="2556783" y="4503671"/>
                  <a:pt x="2557325" y="4502217"/>
                </a:cubicBezTo>
                <a:lnTo>
                  <a:pt x="2556917" y="4496032"/>
                </a:lnTo>
                <a:lnTo>
                  <a:pt x="2556974" y="4495882"/>
                </a:lnTo>
                <a:lnTo>
                  <a:pt x="2556909" y="4495901"/>
                </a:lnTo>
                <a:cubicBezTo>
                  <a:pt x="2564644" y="4490644"/>
                  <a:pt x="2572410" y="4485392"/>
                  <a:pt x="2579870" y="4480307"/>
                </a:cubicBezTo>
                <a:close/>
                <a:moveTo>
                  <a:pt x="2201991" y="4476073"/>
                </a:moveTo>
                <a:cubicBezTo>
                  <a:pt x="2201647" y="4476285"/>
                  <a:pt x="2200975" y="4476607"/>
                  <a:pt x="2201025" y="4476694"/>
                </a:cubicBezTo>
                <a:cubicBezTo>
                  <a:pt x="2201295" y="4477205"/>
                  <a:pt x="2201704" y="4477631"/>
                  <a:pt x="2202072" y="4478106"/>
                </a:cubicBezTo>
                <a:cubicBezTo>
                  <a:pt x="2202247" y="4477762"/>
                  <a:pt x="2202421" y="4477421"/>
                  <a:pt x="2202592" y="4477105"/>
                </a:cubicBezTo>
                <a:cubicBezTo>
                  <a:pt x="2202392" y="4476761"/>
                  <a:pt x="2202192" y="4476417"/>
                  <a:pt x="2201991" y="4476073"/>
                </a:cubicBezTo>
                <a:close/>
                <a:moveTo>
                  <a:pt x="2742660" y="4471728"/>
                </a:moveTo>
                <a:cubicBezTo>
                  <a:pt x="2742755" y="4477752"/>
                  <a:pt x="2742830" y="4482409"/>
                  <a:pt x="2742931" y="4488828"/>
                </a:cubicBezTo>
                <a:cubicBezTo>
                  <a:pt x="2749715" y="4484194"/>
                  <a:pt x="2753108" y="4481878"/>
                  <a:pt x="2753074" y="4479741"/>
                </a:cubicBezTo>
                <a:cubicBezTo>
                  <a:pt x="2753040" y="4477603"/>
                  <a:pt x="2749579" y="4475644"/>
                  <a:pt x="2742660" y="4471728"/>
                </a:cubicBezTo>
                <a:close/>
                <a:moveTo>
                  <a:pt x="2732846" y="4467835"/>
                </a:moveTo>
                <a:cubicBezTo>
                  <a:pt x="2732449" y="4467987"/>
                  <a:pt x="2732085" y="4468118"/>
                  <a:pt x="2731687" y="4468270"/>
                </a:cubicBezTo>
                <a:cubicBezTo>
                  <a:pt x="2732076" y="4468826"/>
                  <a:pt x="2732400" y="4469396"/>
                  <a:pt x="2732857" y="4469911"/>
                </a:cubicBezTo>
                <a:cubicBezTo>
                  <a:pt x="2732911" y="4469970"/>
                  <a:pt x="2733583" y="4469649"/>
                  <a:pt x="2733950" y="4469492"/>
                </a:cubicBezTo>
                <a:cubicBezTo>
                  <a:pt x="2733592" y="4468940"/>
                  <a:pt x="2733234" y="4468390"/>
                  <a:pt x="2732846" y="4467835"/>
                </a:cubicBezTo>
                <a:close/>
                <a:moveTo>
                  <a:pt x="2157049" y="4467765"/>
                </a:moveTo>
                <a:cubicBezTo>
                  <a:pt x="2156356" y="4467797"/>
                  <a:pt x="2155664" y="4467826"/>
                  <a:pt x="2154970" y="4467884"/>
                </a:cubicBezTo>
                <a:lnTo>
                  <a:pt x="2156760" y="4474323"/>
                </a:lnTo>
                <a:lnTo>
                  <a:pt x="2156750" y="4474573"/>
                </a:lnTo>
                <a:lnTo>
                  <a:pt x="2157353" y="4475160"/>
                </a:lnTo>
                <a:lnTo>
                  <a:pt x="2156819" y="4474529"/>
                </a:lnTo>
                <a:lnTo>
                  <a:pt x="2156760" y="4474323"/>
                </a:lnTo>
                <a:close/>
                <a:moveTo>
                  <a:pt x="2768380" y="4466850"/>
                </a:moveTo>
                <a:cubicBezTo>
                  <a:pt x="2768182" y="4467136"/>
                  <a:pt x="2767720" y="4467516"/>
                  <a:pt x="2767824" y="4467662"/>
                </a:cubicBezTo>
                <a:cubicBezTo>
                  <a:pt x="2767997" y="4467977"/>
                  <a:pt x="2768499" y="4468179"/>
                  <a:pt x="2768871" y="4468418"/>
                </a:cubicBezTo>
                <a:cubicBezTo>
                  <a:pt x="2769187" y="4467965"/>
                  <a:pt x="2769473" y="4467506"/>
                  <a:pt x="2769789" y="4467053"/>
                </a:cubicBezTo>
                <a:cubicBezTo>
                  <a:pt x="2769298" y="4466984"/>
                  <a:pt x="2768839" y="4466917"/>
                  <a:pt x="2768380" y="4466850"/>
                </a:cubicBezTo>
                <a:close/>
                <a:moveTo>
                  <a:pt x="2573689" y="4455026"/>
                </a:moveTo>
                <a:cubicBezTo>
                  <a:pt x="2571036" y="4456084"/>
                  <a:pt x="2568334" y="4457033"/>
                  <a:pt x="2565752" y="4458231"/>
                </a:cubicBezTo>
                <a:cubicBezTo>
                  <a:pt x="2562773" y="4459583"/>
                  <a:pt x="2559953" y="4461144"/>
                  <a:pt x="2554954" y="4463699"/>
                </a:cubicBezTo>
                <a:cubicBezTo>
                  <a:pt x="2555194" y="4466357"/>
                  <a:pt x="2556546" y="4470176"/>
                  <a:pt x="2563111" y="4468032"/>
                </a:cubicBezTo>
                <a:cubicBezTo>
                  <a:pt x="2566722" y="4466849"/>
                  <a:pt x="2570571" y="4465099"/>
                  <a:pt x="2572868" y="4462624"/>
                </a:cubicBezTo>
                <a:cubicBezTo>
                  <a:pt x="2574423" y="4460959"/>
                  <a:pt x="2573500" y="4457625"/>
                  <a:pt x="2573689" y="4455026"/>
                </a:cubicBezTo>
                <a:close/>
                <a:moveTo>
                  <a:pt x="2483196" y="4452103"/>
                </a:moveTo>
                <a:cubicBezTo>
                  <a:pt x="2481157" y="4454300"/>
                  <a:pt x="2479123" y="4456474"/>
                  <a:pt x="2475795" y="4460007"/>
                </a:cubicBezTo>
                <a:cubicBezTo>
                  <a:pt x="2481849" y="4460785"/>
                  <a:pt x="2485543" y="4460737"/>
                  <a:pt x="2486429" y="4458043"/>
                </a:cubicBezTo>
                <a:cubicBezTo>
                  <a:pt x="2486726" y="4457146"/>
                  <a:pt x="2486709" y="4455954"/>
                  <a:pt x="2486364" y="4454401"/>
                </a:cubicBezTo>
                <a:cubicBezTo>
                  <a:pt x="2486232" y="4453804"/>
                  <a:pt x="2484983" y="4453360"/>
                  <a:pt x="2483196" y="4452103"/>
                </a:cubicBezTo>
                <a:close/>
                <a:moveTo>
                  <a:pt x="2665171" y="4448565"/>
                </a:moveTo>
                <a:cubicBezTo>
                  <a:pt x="2664022" y="4448949"/>
                  <a:pt x="2662871" y="4449334"/>
                  <a:pt x="2661365" y="4449796"/>
                </a:cubicBezTo>
                <a:cubicBezTo>
                  <a:pt x="2662059" y="4451263"/>
                  <a:pt x="2662561" y="4452333"/>
                  <a:pt x="2663063" y="4453403"/>
                </a:cubicBezTo>
                <a:cubicBezTo>
                  <a:pt x="2664104" y="4452898"/>
                  <a:pt x="2665745" y="4452585"/>
                  <a:pt x="2665971" y="4451883"/>
                </a:cubicBezTo>
                <a:cubicBezTo>
                  <a:pt x="2666297" y="4450932"/>
                  <a:pt x="2665477" y="4449684"/>
                  <a:pt x="2665171" y="4448565"/>
                </a:cubicBezTo>
                <a:close/>
                <a:moveTo>
                  <a:pt x="2521544" y="4442943"/>
                </a:moveTo>
                <a:lnTo>
                  <a:pt x="2520792" y="4443385"/>
                </a:lnTo>
                <a:lnTo>
                  <a:pt x="2520737" y="4443477"/>
                </a:lnTo>
                <a:lnTo>
                  <a:pt x="2515367" y="4447584"/>
                </a:lnTo>
                <a:cubicBezTo>
                  <a:pt x="2516081" y="4448057"/>
                  <a:pt x="2516794" y="4448528"/>
                  <a:pt x="2517505" y="4448999"/>
                </a:cubicBezTo>
                <a:lnTo>
                  <a:pt x="2520737" y="4443477"/>
                </a:lnTo>
                <a:lnTo>
                  <a:pt x="2520818" y="4443416"/>
                </a:lnTo>
                <a:close/>
                <a:moveTo>
                  <a:pt x="2171235" y="4442841"/>
                </a:moveTo>
                <a:cubicBezTo>
                  <a:pt x="2169014" y="4445643"/>
                  <a:pt x="2166794" y="4448444"/>
                  <a:pt x="2164578" y="4451219"/>
                </a:cubicBezTo>
                <a:cubicBezTo>
                  <a:pt x="2165208" y="4451626"/>
                  <a:pt x="2165807" y="4452026"/>
                  <a:pt x="2166434" y="4452432"/>
                </a:cubicBezTo>
                <a:cubicBezTo>
                  <a:pt x="2168862" y="4449926"/>
                  <a:pt x="2171258" y="4447412"/>
                  <a:pt x="2173659" y="4444872"/>
                </a:cubicBezTo>
                <a:cubicBezTo>
                  <a:pt x="2172850" y="4444206"/>
                  <a:pt x="2172040" y="4443536"/>
                  <a:pt x="2171235" y="4442841"/>
                </a:cubicBezTo>
                <a:close/>
                <a:moveTo>
                  <a:pt x="2565176" y="4438934"/>
                </a:moveTo>
                <a:cubicBezTo>
                  <a:pt x="2563931" y="4440617"/>
                  <a:pt x="2562649" y="4442347"/>
                  <a:pt x="2561343" y="4444021"/>
                </a:cubicBezTo>
                <a:cubicBezTo>
                  <a:pt x="2563178" y="4442791"/>
                  <a:pt x="2565044" y="4441566"/>
                  <a:pt x="2566882" y="4440336"/>
                </a:cubicBezTo>
                <a:cubicBezTo>
                  <a:pt x="2566325" y="4439861"/>
                  <a:pt x="2565736" y="4439384"/>
                  <a:pt x="2565176" y="4438934"/>
                </a:cubicBezTo>
                <a:close/>
                <a:moveTo>
                  <a:pt x="2534945" y="4438930"/>
                </a:moveTo>
                <a:cubicBezTo>
                  <a:pt x="2533212" y="4439230"/>
                  <a:pt x="2532123" y="4441775"/>
                  <a:pt x="2530771" y="4443337"/>
                </a:cubicBezTo>
                <a:cubicBezTo>
                  <a:pt x="2533011" y="4444502"/>
                  <a:pt x="2535221" y="4445637"/>
                  <a:pt x="2538187" y="4447171"/>
                </a:cubicBezTo>
                <a:cubicBezTo>
                  <a:pt x="2530571" y="4451394"/>
                  <a:pt x="2525745" y="4456861"/>
                  <a:pt x="2526038" y="4464542"/>
                </a:cubicBezTo>
                <a:cubicBezTo>
                  <a:pt x="2527295" y="4465563"/>
                  <a:pt x="2527984" y="4466636"/>
                  <a:pt x="2528784" y="4466725"/>
                </a:cubicBezTo>
                <a:lnTo>
                  <a:pt x="2545337" y="4467951"/>
                </a:lnTo>
                <a:lnTo>
                  <a:pt x="2545330" y="4467972"/>
                </a:lnTo>
                <a:lnTo>
                  <a:pt x="2545895" y="4468605"/>
                </a:lnTo>
                <a:lnTo>
                  <a:pt x="2545395" y="4467954"/>
                </a:lnTo>
                <a:lnTo>
                  <a:pt x="2545337" y="4467951"/>
                </a:lnTo>
                <a:lnTo>
                  <a:pt x="2547386" y="4461131"/>
                </a:lnTo>
                <a:cubicBezTo>
                  <a:pt x="2546846" y="4454460"/>
                  <a:pt x="2540064" y="4448191"/>
                  <a:pt x="2541031" y="4441363"/>
                </a:cubicBezTo>
                <a:cubicBezTo>
                  <a:pt x="2541118" y="4440771"/>
                  <a:pt x="2536741" y="4438615"/>
                  <a:pt x="2534945" y="4438930"/>
                </a:cubicBezTo>
                <a:close/>
                <a:moveTo>
                  <a:pt x="2233240" y="4438271"/>
                </a:moveTo>
                <a:cubicBezTo>
                  <a:pt x="2232737" y="4438720"/>
                  <a:pt x="2232268" y="4439154"/>
                  <a:pt x="2231768" y="4439578"/>
                </a:cubicBezTo>
                <a:cubicBezTo>
                  <a:pt x="2233130" y="4440746"/>
                  <a:pt x="2234500" y="4441864"/>
                  <a:pt x="2235866" y="4443009"/>
                </a:cubicBezTo>
                <a:cubicBezTo>
                  <a:pt x="2236374" y="4442529"/>
                  <a:pt x="2236875" y="4442079"/>
                  <a:pt x="2237413" y="4441605"/>
                </a:cubicBezTo>
                <a:cubicBezTo>
                  <a:pt x="2236014" y="4440483"/>
                  <a:pt x="2234640" y="4439393"/>
                  <a:pt x="2233240" y="4438271"/>
                </a:cubicBezTo>
                <a:close/>
                <a:moveTo>
                  <a:pt x="2059862" y="4434265"/>
                </a:moveTo>
                <a:cubicBezTo>
                  <a:pt x="2058856" y="4434301"/>
                  <a:pt x="2057821" y="4434335"/>
                  <a:pt x="2056811" y="4434397"/>
                </a:cubicBezTo>
                <a:cubicBezTo>
                  <a:pt x="2056840" y="4437002"/>
                  <a:pt x="2056873" y="4439578"/>
                  <a:pt x="2056902" y="4442181"/>
                </a:cubicBezTo>
                <a:cubicBezTo>
                  <a:pt x="2058251" y="4442140"/>
                  <a:pt x="2059597" y="4442127"/>
                  <a:pt x="2060979" y="4442089"/>
                </a:cubicBezTo>
                <a:cubicBezTo>
                  <a:pt x="2060605" y="4439490"/>
                  <a:pt x="2060237" y="4436863"/>
                  <a:pt x="2059862" y="4434265"/>
                </a:cubicBezTo>
                <a:close/>
                <a:moveTo>
                  <a:pt x="2141395" y="4423549"/>
                </a:moveTo>
                <a:cubicBezTo>
                  <a:pt x="2128913" y="4427459"/>
                  <a:pt x="2131678" y="4436418"/>
                  <a:pt x="2131254" y="4444730"/>
                </a:cubicBezTo>
                <a:cubicBezTo>
                  <a:pt x="2138793" y="4443410"/>
                  <a:pt x="2142563" y="4442749"/>
                  <a:pt x="2143831" y="4440101"/>
                </a:cubicBezTo>
                <a:cubicBezTo>
                  <a:pt x="2145098" y="4437453"/>
                  <a:pt x="2143863" y="4432819"/>
                  <a:pt x="2141395" y="4423549"/>
                </a:cubicBezTo>
                <a:close/>
                <a:moveTo>
                  <a:pt x="2170955" y="4421932"/>
                </a:moveTo>
                <a:cubicBezTo>
                  <a:pt x="2164096" y="4422341"/>
                  <a:pt x="2160956" y="4423730"/>
                  <a:pt x="2160268" y="4425857"/>
                </a:cubicBezTo>
                <a:cubicBezTo>
                  <a:pt x="2159580" y="4427986"/>
                  <a:pt x="2161344" y="4430854"/>
                  <a:pt x="2164295" y="4434222"/>
                </a:cubicBezTo>
                <a:cubicBezTo>
                  <a:pt x="2166171" y="4430767"/>
                  <a:pt x="2168017" y="4427308"/>
                  <a:pt x="2170955" y="4421932"/>
                </a:cubicBezTo>
                <a:close/>
                <a:moveTo>
                  <a:pt x="2601164" y="4420613"/>
                </a:moveTo>
                <a:cubicBezTo>
                  <a:pt x="2598817" y="4424287"/>
                  <a:pt x="2596501" y="4427968"/>
                  <a:pt x="2594154" y="4431643"/>
                </a:cubicBezTo>
                <a:cubicBezTo>
                  <a:pt x="2595239" y="4432142"/>
                  <a:pt x="2596289" y="4432662"/>
                  <a:pt x="2597372" y="4433159"/>
                </a:cubicBezTo>
                <a:cubicBezTo>
                  <a:pt x="2599571" y="4429438"/>
                  <a:pt x="2601768" y="4425713"/>
                  <a:pt x="2603968" y="4421965"/>
                </a:cubicBezTo>
                <a:cubicBezTo>
                  <a:pt x="2603034" y="4421514"/>
                  <a:pt x="2602100" y="4421063"/>
                  <a:pt x="2601164" y="4420613"/>
                </a:cubicBezTo>
                <a:close/>
                <a:moveTo>
                  <a:pt x="2649721" y="4410467"/>
                </a:moveTo>
                <a:cubicBezTo>
                  <a:pt x="2645033" y="4412503"/>
                  <a:pt x="2643664" y="4414285"/>
                  <a:pt x="2643958" y="4415927"/>
                </a:cubicBezTo>
                <a:cubicBezTo>
                  <a:pt x="2644251" y="4417568"/>
                  <a:pt x="2646206" y="4419064"/>
                  <a:pt x="2648166" y="4420530"/>
                </a:cubicBezTo>
                <a:cubicBezTo>
                  <a:pt x="2648588" y="4420854"/>
                  <a:pt x="2649856" y="4420305"/>
                  <a:pt x="2651652" y="4420013"/>
                </a:cubicBezTo>
                <a:cubicBezTo>
                  <a:pt x="2651125" y="4417389"/>
                  <a:pt x="2650570" y="4414737"/>
                  <a:pt x="2649721" y="4410467"/>
                </a:cubicBezTo>
                <a:close/>
                <a:moveTo>
                  <a:pt x="2152495" y="4397258"/>
                </a:moveTo>
                <a:cubicBezTo>
                  <a:pt x="2151712" y="4397696"/>
                  <a:pt x="2150447" y="4398011"/>
                  <a:pt x="2150233" y="4398611"/>
                </a:cubicBezTo>
                <a:cubicBezTo>
                  <a:pt x="2148632" y="4403393"/>
                  <a:pt x="2147217" y="4408200"/>
                  <a:pt x="2145308" y="4414458"/>
                </a:cubicBezTo>
                <a:cubicBezTo>
                  <a:pt x="2151874" y="4413704"/>
                  <a:pt x="2155633" y="4411769"/>
                  <a:pt x="2156769" y="4408840"/>
                </a:cubicBezTo>
                <a:cubicBezTo>
                  <a:pt x="2157906" y="4405910"/>
                  <a:pt x="2156419" y="4401987"/>
                  <a:pt x="2152495" y="4397258"/>
                </a:cubicBezTo>
                <a:close/>
                <a:moveTo>
                  <a:pt x="2111767" y="4396755"/>
                </a:moveTo>
                <a:cubicBezTo>
                  <a:pt x="2106888" y="4399027"/>
                  <a:pt x="2105202" y="4402023"/>
                  <a:pt x="2104487" y="4405144"/>
                </a:cubicBezTo>
                <a:lnTo>
                  <a:pt x="2103054" y="4414141"/>
                </a:lnTo>
                <a:lnTo>
                  <a:pt x="2102979" y="4414220"/>
                </a:lnTo>
                <a:lnTo>
                  <a:pt x="2102284" y="4414697"/>
                </a:lnTo>
                <a:lnTo>
                  <a:pt x="2103033" y="4414281"/>
                </a:lnTo>
                <a:lnTo>
                  <a:pt x="2103054" y="4414141"/>
                </a:lnTo>
                <a:lnTo>
                  <a:pt x="2109747" y="4407141"/>
                </a:lnTo>
                <a:cubicBezTo>
                  <a:pt x="2111291" y="4404344"/>
                  <a:pt x="2112042" y="4400994"/>
                  <a:pt x="2111767" y="4396755"/>
                </a:cubicBezTo>
                <a:close/>
                <a:moveTo>
                  <a:pt x="1962235" y="4332506"/>
                </a:moveTo>
                <a:cubicBezTo>
                  <a:pt x="1961789" y="4332992"/>
                  <a:pt x="1960930" y="4333524"/>
                  <a:pt x="1960989" y="4333977"/>
                </a:cubicBezTo>
                <a:cubicBezTo>
                  <a:pt x="1961082" y="4334623"/>
                  <a:pt x="1961839" y="4335230"/>
                  <a:pt x="1962343" y="4335854"/>
                </a:cubicBezTo>
                <a:cubicBezTo>
                  <a:pt x="1962790" y="4335342"/>
                  <a:pt x="1963616" y="4334832"/>
                  <a:pt x="1963560" y="4334350"/>
                </a:cubicBezTo>
                <a:cubicBezTo>
                  <a:pt x="1963496" y="4333713"/>
                  <a:pt x="1962708" y="4333125"/>
                  <a:pt x="1962235" y="4332506"/>
                </a:cubicBezTo>
                <a:close/>
                <a:moveTo>
                  <a:pt x="2033255" y="4332110"/>
                </a:moveTo>
                <a:cubicBezTo>
                  <a:pt x="2031158" y="4331589"/>
                  <a:pt x="2028977" y="4332020"/>
                  <a:pt x="2026482" y="4334453"/>
                </a:cubicBezTo>
                <a:cubicBezTo>
                  <a:pt x="2023166" y="4337699"/>
                  <a:pt x="2016095" y="4326962"/>
                  <a:pt x="2014323" y="4335733"/>
                </a:cubicBezTo>
                <a:cubicBezTo>
                  <a:pt x="2016008" y="4340913"/>
                  <a:pt x="2016449" y="4346069"/>
                  <a:pt x="2017267" y="4351202"/>
                </a:cubicBezTo>
                <a:cubicBezTo>
                  <a:pt x="2017939" y="4355395"/>
                  <a:pt x="2019085" y="4359575"/>
                  <a:pt x="2020310" y="4365135"/>
                </a:cubicBezTo>
                <a:cubicBezTo>
                  <a:pt x="2027383" y="4361305"/>
                  <a:pt x="2031962" y="4356957"/>
                  <a:pt x="2034885" y="4352032"/>
                </a:cubicBezTo>
                <a:cubicBezTo>
                  <a:pt x="2037808" y="4347109"/>
                  <a:pt x="2039075" y="4341610"/>
                  <a:pt x="2039527" y="4335481"/>
                </a:cubicBezTo>
                <a:cubicBezTo>
                  <a:pt x="2037366" y="4334104"/>
                  <a:pt x="2035352" y="4332631"/>
                  <a:pt x="2033255" y="4332110"/>
                </a:cubicBezTo>
                <a:close/>
                <a:moveTo>
                  <a:pt x="1994301" y="4324822"/>
                </a:moveTo>
                <a:cubicBezTo>
                  <a:pt x="1993394" y="4324823"/>
                  <a:pt x="1992516" y="4324852"/>
                  <a:pt x="1991609" y="4324852"/>
                </a:cubicBezTo>
                <a:cubicBezTo>
                  <a:pt x="1991838" y="4326723"/>
                  <a:pt x="1992066" y="4328593"/>
                  <a:pt x="1992294" y="4330464"/>
                </a:cubicBezTo>
                <a:cubicBezTo>
                  <a:pt x="1993219" y="4330335"/>
                  <a:pt x="1994953" y="4330244"/>
                  <a:pt x="1994941" y="4330112"/>
                </a:cubicBezTo>
                <a:cubicBezTo>
                  <a:pt x="1994880" y="4328373"/>
                  <a:pt x="1994544" y="4326590"/>
                  <a:pt x="1994301" y="4324822"/>
                </a:cubicBezTo>
                <a:close/>
                <a:moveTo>
                  <a:pt x="1958455" y="4286154"/>
                </a:moveTo>
                <a:cubicBezTo>
                  <a:pt x="1958746" y="4288992"/>
                  <a:pt x="1956901" y="4291749"/>
                  <a:pt x="1956226" y="4294279"/>
                </a:cubicBezTo>
                <a:cubicBezTo>
                  <a:pt x="1955550" y="4296809"/>
                  <a:pt x="1956043" y="4299112"/>
                  <a:pt x="1961016" y="4301040"/>
                </a:cubicBezTo>
                <a:cubicBezTo>
                  <a:pt x="1966878" y="4303309"/>
                  <a:pt x="1971098" y="4300089"/>
                  <a:pt x="1972106" y="4295510"/>
                </a:cubicBezTo>
                <a:cubicBezTo>
                  <a:pt x="1973669" y="4288178"/>
                  <a:pt x="1967223" y="4287137"/>
                  <a:pt x="1958455" y="4286154"/>
                </a:cubicBezTo>
                <a:close/>
                <a:moveTo>
                  <a:pt x="1985554" y="4280612"/>
                </a:moveTo>
                <a:cubicBezTo>
                  <a:pt x="1987310" y="4293071"/>
                  <a:pt x="2000577" y="4298173"/>
                  <a:pt x="2008640" y="4309817"/>
                </a:cubicBezTo>
                <a:cubicBezTo>
                  <a:pt x="2012110" y="4304440"/>
                  <a:pt x="2013931" y="4301581"/>
                  <a:pt x="2016032" y="4298316"/>
                </a:cubicBezTo>
                <a:cubicBezTo>
                  <a:pt x="2009532" y="4296349"/>
                  <a:pt x="2003333" y="4295554"/>
                  <a:pt x="2003059" y="4294202"/>
                </a:cubicBezTo>
                <a:cubicBezTo>
                  <a:pt x="2001344" y="4285345"/>
                  <a:pt x="1991190" y="4285288"/>
                  <a:pt x="1985554" y="4280612"/>
                </a:cubicBezTo>
                <a:close/>
                <a:moveTo>
                  <a:pt x="1919131" y="4279003"/>
                </a:moveTo>
                <a:cubicBezTo>
                  <a:pt x="1918783" y="4279240"/>
                  <a:pt x="1918466" y="4279485"/>
                  <a:pt x="1918119" y="4279724"/>
                </a:cubicBezTo>
                <a:cubicBezTo>
                  <a:pt x="1918755" y="4280079"/>
                  <a:pt x="1919365" y="4280402"/>
                  <a:pt x="1920002" y="4280758"/>
                </a:cubicBezTo>
                <a:cubicBezTo>
                  <a:pt x="1920115" y="4280406"/>
                  <a:pt x="1920431" y="4279953"/>
                  <a:pt x="1920280" y="4279696"/>
                </a:cubicBezTo>
                <a:cubicBezTo>
                  <a:pt x="1920108" y="4279380"/>
                  <a:pt x="1919507" y="4279216"/>
                  <a:pt x="1919131" y="4279003"/>
                </a:cubicBezTo>
                <a:close/>
                <a:moveTo>
                  <a:pt x="5192368" y="4275266"/>
                </a:moveTo>
                <a:cubicBezTo>
                  <a:pt x="5191249" y="4275373"/>
                  <a:pt x="5190071" y="4275334"/>
                  <a:pt x="5189010" y="4275714"/>
                </a:cubicBezTo>
                <a:cubicBezTo>
                  <a:pt x="5188618" y="4275870"/>
                  <a:pt x="5188067" y="4277279"/>
                  <a:pt x="5188315" y="4277519"/>
                </a:cubicBezTo>
                <a:cubicBezTo>
                  <a:pt x="5189085" y="4278185"/>
                  <a:pt x="5190178" y="4278516"/>
                  <a:pt x="5191108" y="4278947"/>
                </a:cubicBezTo>
                <a:cubicBezTo>
                  <a:pt x="5191528" y="4277719"/>
                  <a:pt x="5191949" y="4276494"/>
                  <a:pt x="5192368" y="4275266"/>
                </a:cubicBezTo>
                <a:close/>
                <a:moveTo>
                  <a:pt x="1948930" y="4265611"/>
                </a:moveTo>
                <a:cubicBezTo>
                  <a:pt x="1943284" y="4271774"/>
                  <a:pt x="1940461" y="4274856"/>
                  <a:pt x="1940024" y="4277331"/>
                </a:cubicBezTo>
                <a:cubicBezTo>
                  <a:pt x="1939587" y="4279807"/>
                  <a:pt x="1941534" y="4281677"/>
                  <a:pt x="1945431" y="4285419"/>
                </a:cubicBezTo>
                <a:cubicBezTo>
                  <a:pt x="1947950" y="4278619"/>
                  <a:pt x="1950197" y="4272618"/>
                  <a:pt x="1952442" y="4266619"/>
                </a:cubicBezTo>
                <a:cubicBezTo>
                  <a:pt x="1951271" y="4266292"/>
                  <a:pt x="1950103" y="4265939"/>
                  <a:pt x="1948930" y="4265611"/>
                </a:cubicBezTo>
                <a:close/>
                <a:moveTo>
                  <a:pt x="5010524" y="4232029"/>
                </a:moveTo>
                <a:cubicBezTo>
                  <a:pt x="5009901" y="4232999"/>
                  <a:pt x="5009888" y="4234234"/>
                  <a:pt x="5009628" y="4235353"/>
                </a:cubicBezTo>
                <a:cubicBezTo>
                  <a:pt x="5010660" y="4235409"/>
                  <a:pt x="5012403" y="4235732"/>
                  <a:pt x="5012622" y="4235391"/>
                </a:cubicBezTo>
                <a:cubicBezTo>
                  <a:pt x="5013259" y="4234457"/>
                  <a:pt x="5013285" y="4233258"/>
                  <a:pt x="5013576" y="4232085"/>
                </a:cubicBezTo>
                <a:cubicBezTo>
                  <a:pt x="5012499" y="4232048"/>
                  <a:pt x="5010741" y="4231688"/>
                  <a:pt x="5010524" y="4232029"/>
                </a:cubicBezTo>
                <a:close/>
                <a:moveTo>
                  <a:pt x="5196613" y="4180923"/>
                </a:moveTo>
                <a:cubicBezTo>
                  <a:pt x="5192625" y="4186628"/>
                  <a:pt x="5189696" y="4190806"/>
                  <a:pt x="5186767" y="4194986"/>
                </a:cubicBezTo>
                <a:cubicBezTo>
                  <a:pt x="5190419" y="4193762"/>
                  <a:pt x="5194764" y="4192719"/>
                  <a:pt x="5197253" y="4190745"/>
                </a:cubicBezTo>
                <a:cubicBezTo>
                  <a:pt x="5199743" y="4188771"/>
                  <a:pt x="5200378" y="4185867"/>
                  <a:pt x="5196613" y="4180923"/>
                </a:cubicBezTo>
                <a:close/>
                <a:moveTo>
                  <a:pt x="2143316" y="4142738"/>
                </a:moveTo>
                <a:cubicBezTo>
                  <a:pt x="2143264" y="4143099"/>
                  <a:pt x="2143216" y="4143433"/>
                  <a:pt x="2143167" y="4143768"/>
                </a:cubicBezTo>
                <a:cubicBezTo>
                  <a:pt x="2143424" y="4143936"/>
                  <a:pt x="2143712" y="4144108"/>
                  <a:pt x="2143965" y="4144303"/>
                </a:cubicBezTo>
                <a:cubicBezTo>
                  <a:pt x="2144193" y="4144021"/>
                  <a:pt x="2144392" y="4143732"/>
                  <a:pt x="2144617" y="4143478"/>
                </a:cubicBezTo>
                <a:cubicBezTo>
                  <a:pt x="2144183" y="4143232"/>
                  <a:pt x="2143750" y="4142985"/>
                  <a:pt x="2143316" y="4142738"/>
                </a:cubicBezTo>
                <a:close/>
                <a:moveTo>
                  <a:pt x="5054432" y="4138362"/>
                </a:moveTo>
                <a:lnTo>
                  <a:pt x="5054420" y="4138395"/>
                </a:lnTo>
                <a:lnTo>
                  <a:pt x="5054375" y="4138470"/>
                </a:lnTo>
                <a:close/>
                <a:moveTo>
                  <a:pt x="5194853" y="4132569"/>
                </a:moveTo>
                <a:cubicBezTo>
                  <a:pt x="5193286" y="4134208"/>
                  <a:pt x="5191210" y="4135715"/>
                  <a:pt x="5190284" y="4137570"/>
                </a:cubicBezTo>
                <a:cubicBezTo>
                  <a:pt x="5189038" y="4140018"/>
                  <a:pt x="5188707" y="4142735"/>
                  <a:pt x="5187984" y="4145357"/>
                </a:cubicBezTo>
                <a:cubicBezTo>
                  <a:pt x="5189001" y="4145502"/>
                  <a:pt x="5190033" y="4145682"/>
                  <a:pt x="5191052" y="4145831"/>
                </a:cubicBezTo>
                <a:cubicBezTo>
                  <a:pt x="5194096" y="4142195"/>
                  <a:pt x="5197088" y="4138547"/>
                  <a:pt x="5200076" y="4134895"/>
                </a:cubicBezTo>
                <a:cubicBezTo>
                  <a:pt x="5198343" y="4134100"/>
                  <a:pt x="5196585" y="4133363"/>
                  <a:pt x="5194853" y="4132569"/>
                </a:cubicBezTo>
                <a:close/>
                <a:moveTo>
                  <a:pt x="5144954" y="4129908"/>
                </a:moveTo>
                <a:lnTo>
                  <a:pt x="5144529" y="4136025"/>
                </a:lnTo>
                <a:lnTo>
                  <a:pt x="5144396" y="4136239"/>
                </a:lnTo>
                <a:cubicBezTo>
                  <a:pt x="5143441" y="4138017"/>
                  <a:pt x="5142455" y="4139853"/>
                  <a:pt x="5141498" y="4141634"/>
                </a:cubicBezTo>
                <a:cubicBezTo>
                  <a:pt x="5141557" y="4142796"/>
                  <a:pt x="5141617" y="4143960"/>
                  <a:pt x="5141691" y="4145161"/>
                </a:cubicBezTo>
                <a:cubicBezTo>
                  <a:pt x="5141690" y="4144016"/>
                  <a:pt x="5141630" y="4142852"/>
                  <a:pt x="5141629" y="4141709"/>
                </a:cubicBezTo>
                <a:cubicBezTo>
                  <a:pt x="5142571" y="4139891"/>
                  <a:pt x="5143571" y="4138092"/>
                  <a:pt x="5144512" y="4136275"/>
                </a:cubicBezTo>
                <a:lnTo>
                  <a:pt x="5144529" y="4136025"/>
                </a:lnTo>
                <a:lnTo>
                  <a:pt x="5148023" y="4130383"/>
                </a:lnTo>
                <a:cubicBezTo>
                  <a:pt x="5147004" y="4130236"/>
                  <a:pt x="5145973" y="4130056"/>
                  <a:pt x="5144954" y="4129908"/>
                </a:cubicBezTo>
                <a:close/>
                <a:moveTo>
                  <a:pt x="5223653" y="4107892"/>
                </a:moveTo>
                <a:cubicBezTo>
                  <a:pt x="5221421" y="4113068"/>
                  <a:pt x="5219162" y="4118293"/>
                  <a:pt x="5216845" y="4123499"/>
                </a:cubicBezTo>
                <a:cubicBezTo>
                  <a:pt x="5219053" y="4123975"/>
                  <a:pt x="5221264" y="4124451"/>
                  <a:pt x="5223474" y="4124924"/>
                </a:cubicBezTo>
                <a:cubicBezTo>
                  <a:pt x="5225035" y="4119470"/>
                  <a:pt x="5226554" y="4114029"/>
                  <a:pt x="5228130" y="4108611"/>
                </a:cubicBezTo>
                <a:cubicBezTo>
                  <a:pt x="5226616" y="4108366"/>
                  <a:pt x="5225164" y="4108141"/>
                  <a:pt x="5223653" y="4107892"/>
                </a:cubicBezTo>
                <a:close/>
                <a:moveTo>
                  <a:pt x="1683042" y="4104549"/>
                </a:moveTo>
                <a:cubicBezTo>
                  <a:pt x="1683048" y="4105154"/>
                  <a:pt x="1683055" y="4105759"/>
                  <a:pt x="1683095" y="4106342"/>
                </a:cubicBezTo>
                <a:cubicBezTo>
                  <a:pt x="1686079" y="4106460"/>
                  <a:pt x="1689035" y="4106574"/>
                  <a:pt x="1692017" y="4106693"/>
                </a:cubicBezTo>
                <a:cubicBezTo>
                  <a:pt x="1691988" y="4106033"/>
                  <a:pt x="1691993" y="4105350"/>
                  <a:pt x="1691965" y="4104689"/>
                </a:cubicBezTo>
                <a:cubicBezTo>
                  <a:pt x="1689000" y="4104653"/>
                  <a:pt x="1686004" y="4104613"/>
                  <a:pt x="1683042" y="4104549"/>
                </a:cubicBezTo>
                <a:close/>
                <a:moveTo>
                  <a:pt x="1661991" y="4084802"/>
                </a:moveTo>
                <a:cubicBezTo>
                  <a:pt x="1662353" y="4085327"/>
                  <a:pt x="1662650" y="4085869"/>
                  <a:pt x="1663080" y="4086351"/>
                </a:cubicBezTo>
                <a:cubicBezTo>
                  <a:pt x="1663134" y="4086410"/>
                  <a:pt x="1663917" y="4086183"/>
                  <a:pt x="1664108" y="4085948"/>
                </a:cubicBezTo>
                <a:cubicBezTo>
                  <a:pt x="1664298" y="4085714"/>
                  <a:pt x="1664181" y="4085014"/>
                  <a:pt x="1664089" y="4085002"/>
                </a:cubicBezTo>
                <a:cubicBezTo>
                  <a:pt x="1663388" y="4084873"/>
                  <a:pt x="1662703" y="4084852"/>
                  <a:pt x="1661991" y="4084802"/>
                </a:cubicBezTo>
                <a:close/>
                <a:moveTo>
                  <a:pt x="5209764" y="4083330"/>
                </a:moveTo>
                <a:cubicBezTo>
                  <a:pt x="5206717" y="4087085"/>
                  <a:pt x="5203716" y="4090828"/>
                  <a:pt x="5200667" y="4094588"/>
                </a:cubicBezTo>
                <a:cubicBezTo>
                  <a:pt x="5201919" y="4095319"/>
                  <a:pt x="5203155" y="4096011"/>
                  <a:pt x="5204407" y="4096743"/>
                </a:cubicBezTo>
                <a:cubicBezTo>
                  <a:pt x="5207468" y="4093022"/>
                  <a:pt x="5210530" y="4089298"/>
                  <a:pt x="5213576" y="4085540"/>
                </a:cubicBezTo>
                <a:cubicBezTo>
                  <a:pt x="5212324" y="4084810"/>
                  <a:pt x="5211029" y="4084096"/>
                  <a:pt x="5209764" y="4083330"/>
                </a:cubicBezTo>
                <a:close/>
                <a:moveTo>
                  <a:pt x="5071737" y="4067901"/>
                </a:moveTo>
                <a:lnTo>
                  <a:pt x="5071708" y="4067955"/>
                </a:lnTo>
                <a:cubicBezTo>
                  <a:pt x="5064258" y="4081061"/>
                  <a:pt x="5056022" y="4093970"/>
                  <a:pt x="5049561" y="4107401"/>
                </a:cubicBezTo>
                <a:cubicBezTo>
                  <a:pt x="5043448" y="4120188"/>
                  <a:pt x="5038947" y="4133472"/>
                  <a:pt x="5034172" y="4146572"/>
                </a:cubicBezTo>
                <a:cubicBezTo>
                  <a:pt x="5030675" y="4156138"/>
                  <a:pt x="5023452" y="4165260"/>
                  <a:pt x="5021691" y="4175189"/>
                </a:cubicBezTo>
                <a:cubicBezTo>
                  <a:pt x="5021106" y="4178499"/>
                  <a:pt x="5021126" y="4181900"/>
                  <a:pt x="5022094" y="4185435"/>
                </a:cubicBezTo>
                <a:cubicBezTo>
                  <a:pt x="5028509" y="4178595"/>
                  <a:pt x="5032044" y="4170994"/>
                  <a:pt x="5036944" y="4164037"/>
                </a:cubicBezTo>
                <a:cubicBezTo>
                  <a:pt x="5037879" y="4162711"/>
                  <a:pt x="5039564" y="4161742"/>
                  <a:pt x="5041453" y="4160873"/>
                </a:cubicBezTo>
                <a:lnTo>
                  <a:pt x="5047071" y="4158350"/>
                </a:lnTo>
                <a:lnTo>
                  <a:pt x="5047233" y="4161970"/>
                </a:lnTo>
                <a:cubicBezTo>
                  <a:pt x="5047201" y="4160752"/>
                  <a:pt x="5047213" y="4159517"/>
                  <a:pt x="5047181" y="4158300"/>
                </a:cubicBezTo>
                <a:lnTo>
                  <a:pt x="5047071" y="4158350"/>
                </a:lnTo>
                <a:lnTo>
                  <a:pt x="5047067" y="4158260"/>
                </a:lnTo>
                <a:lnTo>
                  <a:pt x="5054420" y="4138395"/>
                </a:lnTo>
                <a:lnTo>
                  <a:pt x="5061324" y="4127049"/>
                </a:lnTo>
                <a:cubicBezTo>
                  <a:pt x="5063210" y="4123201"/>
                  <a:pt x="5063750" y="4119234"/>
                  <a:pt x="5060182" y="4114911"/>
                </a:cubicBezTo>
                <a:cubicBezTo>
                  <a:pt x="5061741" y="4107040"/>
                  <a:pt x="5062936" y="4099142"/>
                  <a:pt x="5064901" y="4091280"/>
                </a:cubicBezTo>
                <a:close/>
                <a:moveTo>
                  <a:pt x="5147461" y="4067426"/>
                </a:moveTo>
                <a:lnTo>
                  <a:pt x="5147453" y="4067470"/>
                </a:lnTo>
                <a:lnTo>
                  <a:pt x="5147403" y="4067533"/>
                </a:lnTo>
                <a:close/>
                <a:moveTo>
                  <a:pt x="5171097" y="4059950"/>
                </a:moveTo>
                <a:cubicBezTo>
                  <a:pt x="5161646" y="4077543"/>
                  <a:pt x="5147425" y="4092415"/>
                  <a:pt x="5151498" y="4112882"/>
                </a:cubicBezTo>
                <a:cubicBezTo>
                  <a:pt x="5164859" y="4096613"/>
                  <a:pt x="5174906" y="4070389"/>
                  <a:pt x="5171097" y="4059950"/>
                </a:cubicBezTo>
                <a:close/>
                <a:moveTo>
                  <a:pt x="5193008" y="4037134"/>
                </a:moveTo>
                <a:cubicBezTo>
                  <a:pt x="5183187" y="4037680"/>
                  <a:pt x="5177629" y="4040151"/>
                  <a:pt x="5177820" y="4047050"/>
                </a:cubicBezTo>
                <a:cubicBezTo>
                  <a:pt x="5177884" y="4049348"/>
                  <a:pt x="5178588" y="4052139"/>
                  <a:pt x="5179984" y="4055515"/>
                </a:cubicBezTo>
                <a:cubicBezTo>
                  <a:pt x="5185903" y="4047178"/>
                  <a:pt x="5189456" y="4042156"/>
                  <a:pt x="5193008" y="4037134"/>
                </a:cubicBezTo>
                <a:close/>
                <a:moveTo>
                  <a:pt x="1538365" y="4034207"/>
                </a:moveTo>
                <a:cubicBezTo>
                  <a:pt x="1537676" y="4034212"/>
                  <a:pt x="1536955" y="4034238"/>
                  <a:pt x="1536266" y="4034243"/>
                </a:cubicBezTo>
                <a:cubicBezTo>
                  <a:pt x="1536189" y="4036070"/>
                  <a:pt x="1536085" y="4037866"/>
                  <a:pt x="1536010" y="4039666"/>
                </a:cubicBezTo>
                <a:cubicBezTo>
                  <a:pt x="1536533" y="4039716"/>
                  <a:pt x="1537059" y="4039765"/>
                  <a:pt x="1537582" y="4039816"/>
                </a:cubicBezTo>
                <a:cubicBezTo>
                  <a:pt x="1537820" y="4037961"/>
                  <a:pt x="1538093" y="4036084"/>
                  <a:pt x="1538365" y="4034207"/>
                </a:cubicBezTo>
                <a:close/>
                <a:moveTo>
                  <a:pt x="5058013" y="3997773"/>
                </a:moveTo>
                <a:cubicBezTo>
                  <a:pt x="5054181" y="4000066"/>
                  <a:pt x="5050465" y="4003666"/>
                  <a:pt x="5046526" y="4004303"/>
                </a:cubicBezTo>
                <a:cubicBezTo>
                  <a:pt x="5042530" y="4004921"/>
                  <a:pt x="5038326" y="4002613"/>
                  <a:pt x="5031710" y="4000968"/>
                </a:cubicBezTo>
                <a:cubicBezTo>
                  <a:pt x="5032462" y="4006902"/>
                  <a:pt x="5031670" y="4011882"/>
                  <a:pt x="5033812" y="4015225"/>
                </a:cubicBezTo>
                <a:cubicBezTo>
                  <a:pt x="5040354" y="4025422"/>
                  <a:pt x="5035366" y="4032796"/>
                  <a:pt x="5025173" y="4039659"/>
                </a:cubicBezTo>
                <a:cubicBezTo>
                  <a:pt x="5024620" y="4039539"/>
                  <a:pt x="5023863" y="4039163"/>
                  <a:pt x="5023530" y="4039341"/>
                </a:cubicBezTo>
                <a:cubicBezTo>
                  <a:pt x="5022498" y="4039922"/>
                  <a:pt x="5021713" y="4040743"/>
                  <a:pt x="5020827" y="4041434"/>
                </a:cubicBezTo>
                <a:cubicBezTo>
                  <a:pt x="5019873" y="4043214"/>
                  <a:pt x="5018887" y="4045051"/>
                  <a:pt x="5017929" y="4046830"/>
                </a:cubicBezTo>
                <a:cubicBezTo>
                  <a:pt x="5012260" y="4060921"/>
                  <a:pt x="5005203" y="4074948"/>
                  <a:pt x="5004138" y="4089360"/>
                </a:cubicBezTo>
                <a:cubicBezTo>
                  <a:pt x="5003782" y="4094164"/>
                  <a:pt x="5004094" y="4099012"/>
                  <a:pt x="5005344" y="4103919"/>
                </a:cubicBezTo>
                <a:cubicBezTo>
                  <a:pt x="5015010" y="4090165"/>
                  <a:pt x="5025428" y="4076681"/>
                  <a:pt x="5033292" y="4062869"/>
                </a:cubicBezTo>
                <a:cubicBezTo>
                  <a:pt x="5041155" y="4049060"/>
                  <a:pt x="5046463" y="4034921"/>
                  <a:pt x="5045910" y="4019856"/>
                </a:cubicBezTo>
                <a:cubicBezTo>
                  <a:pt x="5051858" y="4012353"/>
                  <a:pt x="5056660" y="4006283"/>
                  <a:pt x="5061434" y="4000266"/>
                </a:cubicBezTo>
                <a:cubicBezTo>
                  <a:pt x="5060298" y="3999447"/>
                  <a:pt x="5059148" y="3998590"/>
                  <a:pt x="5058013" y="3997773"/>
                </a:cubicBezTo>
                <a:close/>
                <a:moveTo>
                  <a:pt x="1506767" y="3992770"/>
                </a:moveTo>
                <a:cubicBezTo>
                  <a:pt x="1506656" y="3993749"/>
                  <a:pt x="1506572" y="3994761"/>
                  <a:pt x="1506460" y="3995743"/>
                </a:cubicBezTo>
                <a:cubicBezTo>
                  <a:pt x="1514919" y="4001013"/>
                  <a:pt x="1514919" y="4001013"/>
                  <a:pt x="1521467" y="3994246"/>
                </a:cubicBezTo>
                <a:cubicBezTo>
                  <a:pt x="1515795" y="3993685"/>
                  <a:pt x="1511294" y="3993242"/>
                  <a:pt x="1506767" y="3992770"/>
                </a:cubicBezTo>
                <a:close/>
                <a:moveTo>
                  <a:pt x="1519194" y="3982550"/>
                </a:moveTo>
                <a:lnTo>
                  <a:pt x="1518510" y="3982951"/>
                </a:lnTo>
                <a:lnTo>
                  <a:pt x="1517849" y="3983406"/>
                </a:lnTo>
                <a:lnTo>
                  <a:pt x="1518533" y="3983006"/>
                </a:lnTo>
                <a:close/>
                <a:moveTo>
                  <a:pt x="1533123" y="3966435"/>
                </a:moveTo>
                <a:lnTo>
                  <a:pt x="1526586" y="3971019"/>
                </a:lnTo>
                <a:lnTo>
                  <a:pt x="1526464" y="3971007"/>
                </a:lnTo>
                <a:lnTo>
                  <a:pt x="1526383" y="3971027"/>
                </a:lnTo>
                <a:lnTo>
                  <a:pt x="1520068" y="3969163"/>
                </a:lnTo>
                <a:cubicBezTo>
                  <a:pt x="1517756" y="3968483"/>
                  <a:pt x="1515201" y="3967731"/>
                  <a:pt x="1512157" y="3966830"/>
                </a:cubicBezTo>
                <a:cubicBezTo>
                  <a:pt x="1515582" y="3970490"/>
                  <a:pt x="1517294" y="3972321"/>
                  <a:pt x="1519083" y="3972842"/>
                </a:cubicBezTo>
                <a:lnTo>
                  <a:pt x="1526383" y="3971027"/>
                </a:lnTo>
                <a:lnTo>
                  <a:pt x="1526518" y="3971067"/>
                </a:lnTo>
                <a:lnTo>
                  <a:pt x="1526586" y="3971019"/>
                </a:lnTo>
                <a:lnTo>
                  <a:pt x="1534925" y="3971898"/>
                </a:lnTo>
                <a:cubicBezTo>
                  <a:pt x="1537518" y="3971214"/>
                  <a:pt x="1540041" y="3969880"/>
                  <a:pt x="1542967" y="3968887"/>
                </a:cubicBezTo>
                <a:cubicBezTo>
                  <a:pt x="1538758" y="3966007"/>
                  <a:pt x="1535671" y="3965630"/>
                  <a:pt x="1533123" y="3966435"/>
                </a:cubicBezTo>
                <a:close/>
                <a:moveTo>
                  <a:pt x="1552529" y="3966336"/>
                </a:moveTo>
                <a:cubicBezTo>
                  <a:pt x="1552425" y="3967059"/>
                  <a:pt x="1552321" y="3967778"/>
                  <a:pt x="1552212" y="3968523"/>
                </a:cubicBezTo>
                <a:cubicBezTo>
                  <a:pt x="1555274" y="3968967"/>
                  <a:pt x="1558367" y="3969416"/>
                  <a:pt x="1561429" y="3969860"/>
                </a:cubicBezTo>
                <a:cubicBezTo>
                  <a:pt x="1561533" y="3969141"/>
                  <a:pt x="1561638" y="3968420"/>
                  <a:pt x="1561746" y="3967675"/>
                </a:cubicBezTo>
                <a:cubicBezTo>
                  <a:pt x="1558684" y="3967231"/>
                  <a:pt x="1555591" y="3966782"/>
                  <a:pt x="1552529" y="3966336"/>
                </a:cubicBezTo>
                <a:close/>
                <a:moveTo>
                  <a:pt x="1604348" y="3964540"/>
                </a:moveTo>
                <a:cubicBezTo>
                  <a:pt x="1593268" y="3960518"/>
                  <a:pt x="1585384" y="3969819"/>
                  <a:pt x="1574785" y="3967888"/>
                </a:cubicBezTo>
                <a:cubicBezTo>
                  <a:pt x="1575057" y="3969031"/>
                  <a:pt x="1575331" y="3970145"/>
                  <a:pt x="1575634" y="3971292"/>
                </a:cubicBezTo>
                <a:cubicBezTo>
                  <a:pt x="1585062" y="3969878"/>
                  <a:pt x="1594519" y="3968495"/>
                  <a:pt x="1603947" y="3967080"/>
                </a:cubicBezTo>
                <a:cubicBezTo>
                  <a:pt x="1604071" y="3966231"/>
                  <a:pt x="1604224" y="3965389"/>
                  <a:pt x="1604348" y="3964540"/>
                </a:cubicBezTo>
                <a:close/>
                <a:moveTo>
                  <a:pt x="1556653" y="3956883"/>
                </a:moveTo>
                <a:cubicBezTo>
                  <a:pt x="1556024" y="3957342"/>
                  <a:pt x="1555421" y="3957833"/>
                  <a:pt x="1554818" y="3958323"/>
                </a:cubicBezTo>
                <a:cubicBezTo>
                  <a:pt x="1555317" y="3958763"/>
                  <a:pt x="1555783" y="3959224"/>
                  <a:pt x="1556280" y="3959665"/>
                </a:cubicBezTo>
                <a:cubicBezTo>
                  <a:pt x="1556883" y="3959175"/>
                  <a:pt x="1557631" y="3958758"/>
                  <a:pt x="1558026" y="3958187"/>
                </a:cubicBezTo>
                <a:cubicBezTo>
                  <a:pt x="1558146" y="3958018"/>
                  <a:pt x="1557151" y="3957323"/>
                  <a:pt x="1556653" y="3956883"/>
                </a:cubicBezTo>
                <a:close/>
                <a:moveTo>
                  <a:pt x="1627735" y="3955046"/>
                </a:moveTo>
                <a:cubicBezTo>
                  <a:pt x="1625397" y="3955863"/>
                  <a:pt x="1623031" y="3956647"/>
                  <a:pt x="1620693" y="3957463"/>
                </a:cubicBezTo>
                <a:cubicBezTo>
                  <a:pt x="1620975" y="3958108"/>
                  <a:pt x="1621292" y="3958732"/>
                  <a:pt x="1621572" y="3959376"/>
                </a:cubicBezTo>
                <a:cubicBezTo>
                  <a:pt x="1624007" y="3958757"/>
                  <a:pt x="1626468" y="3958171"/>
                  <a:pt x="1628961" y="3957586"/>
                </a:cubicBezTo>
                <a:cubicBezTo>
                  <a:pt x="1628552" y="3956741"/>
                  <a:pt x="1628143" y="3955893"/>
                  <a:pt x="1627735" y="3955046"/>
                </a:cubicBezTo>
                <a:close/>
                <a:moveTo>
                  <a:pt x="1481091" y="3951456"/>
                </a:moveTo>
                <a:cubicBezTo>
                  <a:pt x="1479959" y="3951500"/>
                  <a:pt x="1478824" y="3951573"/>
                  <a:pt x="1477688" y="3951644"/>
                </a:cubicBezTo>
                <a:cubicBezTo>
                  <a:pt x="1477703" y="3953589"/>
                  <a:pt x="1477085" y="3955586"/>
                  <a:pt x="1477333" y="3957531"/>
                </a:cubicBezTo>
                <a:cubicBezTo>
                  <a:pt x="1477582" y="3959477"/>
                  <a:pt x="1478698" y="3961371"/>
                  <a:pt x="1482182" y="3963111"/>
                </a:cubicBezTo>
                <a:cubicBezTo>
                  <a:pt x="1481809" y="3959225"/>
                  <a:pt x="1481466" y="3955343"/>
                  <a:pt x="1481091" y="3951456"/>
                </a:cubicBezTo>
                <a:close/>
                <a:moveTo>
                  <a:pt x="1591004" y="3947038"/>
                </a:moveTo>
                <a:cubicBezTo>
                  <a:pt x="1591110" y="3948236"/>
                  <a:pt x="1591223" y="3949407"/>
                  <a:pt x="1591330" y="3950602"/>
                </a:cubicBezTo>
                <a:cubicBezTo>
                  <a:pt x="1596869" y="3950357"/>
                  <a:pt x="1602401" y="3950162"/>
                  <a:pt x="1607931" y="3949967"/>
                </a:cubicBezTo>
                <a:cubicBezTo>
                  <a:pt x="1607774" y="3949105"/>
                  <a:pt x="1607648" y="3948246"/>
                  <a:pt x="1607488" y="3947409"/>
                </a:cubicBezTo>
                <a:cubicBezTo>
                  <a:pt x="1602003" y="3947296"/>
                  <a:pt x="1596490" y="3947152"/>
                  <a:pt x="1591004" y="3947038"/>
                </a:cubicBezTo>
                <a:close/>
                <a:moveTo>
                  <a:pt x="1671555" y="3946735"/>
                </a:moveTo>
                <a:cubicBezTo>
                  <a:pt x="1670478" y="3947259"/>
                  <a:pt x="1669772" y="3947604"/>
                  <a:pt x="1669065" y="3947948"/>
                </a:cubicBezTo>
                <a:cubicBezTo>
                  <a:pt x="1669895" y="3948908"/>
                  <a:pt x="1670687" y="3949914"/>
                  <a:pt x="1671664" y="3950713"/>
                </a:cubicBezTo>
                <a:cubicBezTo>
                  <a:pt x="1671833" y="3950843"/>
                  <a:pt x="1673078" y="3950024"/>
                  <a:pt x="1673792" y="3949631"/>
                </a:cubicBezTo>
                <a:cubicBezTo>
                  <a:pt x="1673054" y="3948682"/>
                  <a:pt x="1672289" y="3947706"/>
                  <a:pt x="1671555" y="3946735"/>
                </a:cubicBezTo>
                <a:close/>
                <a:moveTo>
                  <a:pt x="1467344" y="3933082"/>
                </a:moveTo>
                <a:cubicBezTo>
                  <a:pt x="1467302" y="3934020"/>
                  <a:pt x="1467260" y="3934959"/>
                  <a:pt x="1467244" y="3935927"/>
                </a:cubicBezTo>
                <a:cubicBezTo>
                  <a:pt x="1470220" y="3935887"/>
                  <a:pt x="1473223" y="3935878"/>
                  <a:pt x="1476199" y="3935836"/>
                </a:cubicBezTo>
                <a:cubicBezTo>
                  <a:pt x="1476186" y="3935073"/>
                  <a:pt x="1476167" y="3934335"/>
                  <a:pt x="1476152" y="3933574"/>
                </a:cubicBezTo>
                <a:cubicBezTo>
                  <a:pt x="1473210" y="3933382"/>
                  <a:pt x="1470293" y="3933221"/>
                  <a:pt x="1467344" y="3933082"/>
                </a:cubicBezTo>
                <a:close/>
                <a:moveTo>
                  <a:pt x="1441270" y="3911649"/>
                </a:moveTo>
                <a:cubicBezTo>
                  <a:pt x="1436831" y="3912072"/>
                  <a:pt x="1432669" y="3913928"/>
                  <a:pt x="1428667" y="3918228"/>
                </a:cubicBezTo>
                <a:cubicBezTo>
                  <a:pt x="1438765" y="3917596"/>
                  <a:pt x="1448485" y="3922786"/>
                  <a:pt x="1455529" y="3913676"/>
                </a:cubicBezTo>
                <a:cubicBezTo>
                  <a:pt x="1450422" y="3912239"/>
                  <a:pt x="1445708" y="3911227"/>
                  <a:pt x="1441270" y="3911649"/>
                </a:cubicBezTo>
                <a:close/>
                <a:moveTo>
                  <a:pt x="1568099" y="3911193"/>
                </a:moveTo>
                <a:lnTo>
                  <a:pt x="1565737" y="3916278"/>
                </a:lnTo>
                <a:lnTo>
                  <a:pt x="1565666" y="3916327"/>
                </a:lnTo>
                <a:lnTo>
                  <a:pt x="1565435" y="3916365"/>
                </a:lnTo>
                <a:lnTo>
                  <a:pt x="1557547" y="3915829"/>
                </a:lnTo>
                <a:cubicBezTo>
                  <a:pt x="1557645" y="3916448"/>
                  <a:pt x="1557712" y="3917061"/>
                  <a:pt x="1557814" y="3917654"/>
                </a:cubicBezTo>
                <a:lnTo>
                  <a:pt x="1565435" y="3916365"/>
                </a:lnTo>
                <a:lnTo>
                  <a:pt x="1565689" y="3916382"/>
                </a:lnTo>
                <a:lnTo>
                  <a:pt x="1565737" y="3916278"/>
                </a:lnTo>
                <a:lnTo>
                  <a:pt x="1570589" y="3912998"/>
                </a:lnTo>
                <a:cubicBezTo>
                  <a:pt x="1569767" y="3912406"/>
                  <a:pt x="1568919" y="3911785"/>
                  <a:pt x="1568099" y="3911193"/>
                </a:cubicBezTo>
                <a:close/>
                <a:moveTo>
                  <a:pt x="1503865" y="3899877"/>
                </a:moveTo>
                <a:cubicBezTo>
                  <a:pt x="1503376" y="3900461"/>
                  <a:pt x="1502858" y="3901016"/>
                  <a:pt x="1502366" y="3901601"/>
                </a:cubicBezTo>
                <a:cubicBezTo>
                  <a:pt x="1505091" y="3903493"/>
                  <a:pt x="1507822" y="3905360"/>
                  <a:pt x="1510584" y="3907230"/>
                </a:cubicBezTo>
                <a:cubicBezTo>
                  <a:pt x="1511185" y="3906528"/>
                  <a:pt x="1511817" y="3905835"/>
                  <a:pt x="1512423" y="3905108"/>
                </a:cubicBezTo>
                <a:cubicBezTo>
                  <a:pt x="1509579" y="3903382"/>
                  <a:pt x="1506738" y="3901631"/>
                  <a:pt x="1503865" y="3899877"/>
                </a:cubicBezTo>
                <a:close/>
                <a:moveTo>
                  <a:pt x="1552534" y="3898672"/>
                </a:moveTo>
                <a:cubicBezTo>
                  <a:pt x="1546252" y="3898173"/>
                  <a:pt x="1539699" y="3897105"/>
                  <a:pt x="1534621" y="3899549"/>
                </a:cubicBezTo>
                <a:lnTo>
                  <a:pt x="1530212" y="3903221"/>
                </a:lnTo>
                <a:lnTo>
                  <a:pt x="1530045" y="3903256"/>
                </a:lnTo>
                <a:cubicBezTo>
                  <a:pt x="1528910" y="3903957"/>
                  <a:pt x="1527742" y="3904680"/>
                  <a:pt x="1526611" y="3905382"/>
                </a:cubicBezTo>
                <a:lnTo>
                  <a:pt x="1525942" y="3905890"/>
                </a:lnTo>
                <a:lnTo>
                  <a:pt x="1526659" y="3905467"/>
                </a:lnTo>
                <a:cubicBezTo>
                  <a:pt x="1527792" y="3904768"/>
                  <a:pt x="1528957" y="3904069"/>
                  <a:pt x="1530099" y="3903317"/>
                </a:cubicBezTo>
                <a:lnTo>
                  <a:pt x="1530212" y="3903221"/>
                </a:lnTo>
                <a:close/>
                <a:moveTo>
                  <a:pt x="5089050" y="3887147"/>
                </a:moveTo>
                <a:cubicBezTo>
                  <a:pt x="5071645" y="3890995"/>
                  <a:pt x="5076834" y="3901987"/>
                  <a:pt x="5074344" y="3909803"/>
                </a:cubicBezTo>
                <a:cubicBezTo>
                  <a:pt x="5072405" y="3913419"/>
                  <a:pt x="5070504" y="3917016"/>
                  <a:pt x="5068507" y="3920614"/>
                </a:cubicBezTo>
                <a:lnTo>
                  <a:pt x="5068511" y="3920663"/>
                </a:lnTo>
                <a:lnTo>
                  <a:pt x="5053906" y="3944902"/>
                </a:lnTo>
                <a:cubicBezTo>
                  <a:pt x="5051105" y="3953630"/>
                  <a:pt x="5050353" y="3963174"/>
                  <a:pt x="5051554" y="3974100"/>
                </a:cubicBezTo>
                <a:cubicBezTo>
                  <a:pt x="5062327" y="3966922"/>
                  <a:pt x="5068990" y="3962482"/>
                  <a:pt x="5071270" y="3960979"/>
                </a:cubicBezTo>
                <a:cubicBezTo>
                  <a:pt x="5070706" y="3952916"/>
                  <a:pt x="5070227" y="3945858"/>
                  <a:pt x="5069781" y="3939298"/>
                </a:cubicBezTo>
                <a:lnTo>
                  <a:pt x="5068511" y="3920663"/>
                </a:lnTo>
                <a:lnTo>
                  <a:pt x="5068551" y="3920596"/>
                </a:lnTo>
                <a:cubicBezTo>
                  <a:pt x="5070492" y="3916983"/>
                  <a:pt x="5072405" y="3913419"/>
                  <a:pt x="5074344" y="3909803"/>
                </a:cubicBezTo>
                <a:cubicBezTo>
                  <a:pt x="5084817" y="3905288"/>
                  <a:pt x="5089327" y="3898359"/>
                  <a:pt x="5089050" y="3887147"/>
                </a:cubicBezTo>
                <a:close/>
                <a:moveTo>
                  <a:pt x="1396229" y="3886460"/>
                </a:moveTo>
                <a:cubicBezTo>
                  <a:pt x="1384334" y="3884838"/>
                  <a:pt x="1380226" y="3886000"/>
                  <a:pt x="1373259" y="3893940"/>
                </a:cubicBezTo>
                <a:cubicBezTo>
                  <a:pt x="1382379" y="3891642"/>
                  <a:pt x="1390681" y="3893451"/>
                  <a:pt x="1396229" y="3886460"/>
                </a:cubicBezTo>
                <a:close/>
                <a:moveTo>
                  <a:pt x="1388254" y="3873124"/>
                </a:moveTo>
                <a:cubicBezTo>
                  <a:pt x="1388183" y="3873402"/>
                  <a:pt x="1388111" y="3873681"/>
                  <a:pt x="1388043" y="3873934"/>
                </a:cubicBezTo>
                <a:cubicBezTo>
                  <a:pt x="1389543" y="3874152"/>
                  <a:pt x="1391043" y="3874369"/>
                  <a:pt x="1392545" y="3874587"/>
                </a:cubicBezTo>
                <a:cubicBezTo>
                  <a:pt x="1392616" y="3874309"/>
                  <a:pt x="1392689" y="3874029"/>
                  <a:pt x="1392756" y="3873777"/>
                </a:cubicBezTo>
                <a:cubicBezTo>
                  <a:pt x="1391255" y="3873559"/>
                  <a:pt x="1389754" y="3873341"/>
                  <a:pt x="1388254" y="3873124"/>
                </a:cubicBezTo>
                <a:close/>
                <a:moveTo>
                  <a:pt x="5091275" y="3869426"/>
                </a:moveTo>
                <a:cubicBezTo>
                  <a:pt x="5090984" y="3868952"/>
                  <a:pt x="5088805" y="3869437"/>
                  <a:pt x="5087469" y="3869504"/>
                </a:cubicBezTo>
                <a:cubicBezTo>
                  <a:pt x="5087528" y="3871175"/>
                  <a:pt x="5087342" y="3872989"/>
                  <a:pt x="5087809" y="3874542"/>
                </a:cubicBezTo>
                <a:cubicBezTo>
                  <a:pt x="5087897" y="3874888"/>
                  <a:pt x="5090266" y="3874493"/>
                  <a:pt x="5092403" y="3874407"/>
                </a:cubicBezTo>
                <a:cubicBezTo>
                  <a:pt x="5092036" y="3872603"/>
                  <a:pt x="5092077" y="3870806"/>
                  <a:pt x="5091275" y="3869426"/>
                </a:cubicBezTo>
                <a:close/>
                <a:moveTo>
                  <a:pt x="1475272" y="3865096"/>
                </a:moveTo>
                <a:cubicBezTo>
                  <a:pt x="1474501" y="3865455"/>
                  <a:pt x="1473703" y="3865787"/>
                  <a:pt x="1472932" y="3866146"/>
                </a:cubicBezTo>
                <a:cubicBezTo>
                  <a:pt x="1472129" y="3866503"/>
                  <a:pt x="1471356" y="3866889"/>
                  <a:pt x="1470583" y="3867249"/>
                </a:cubicBezTo>
                <a:cubicBezTo>
                  <a:pt x="1471356" y="3866889"/>
                  <a:pt x="1472151" y="3866559"/>
                  <a:pt x="1472955" y="3866202"/>
                </a:cubicBezTo>
                <a:cubicBezTo>
                  <a:pt x="1473730" y="3865818"/>
                  <a:pt x="1474501" y="3865455"/>
                  <a:pt x="1475272" y="3865096"/>
                </a:cubicBezTo>
                <a:close/>
                <a:moveTo>
                  <a:pt x="5107657" y="3862002"/>
                </a:moveTo>
                <a:cubicBezTo>
                  <a:pt x="5107120" y="3862302"/>
                  <a:pt x="5106571" y="3862566"/>
                  <a:pt x="5106034" y="3862865"/>
                </a:cubicBezTo>
                <a:cubicBezTo>
                  <a:pt x="5106586" y="3863491"/>
                  <a:pt x="5107082" y="3864098"/>
                  <a:pt x="5107635" y="3864726"/>
                </a:cubicBezTo>
                <a:cubicBezTo>
                  <a:pt x="5107995" y="3864243"/>
                  <a:pt x="5108591" y="3863709"/>
                  <a:pt x="5108618" y="3863274"/>
                </a:cubicBezTo>
                <a:cubicBezTo>
                  <a:pt x="5108634" y="3862804"/>
                  <a:pt x="5108023" y="3862412"/>
                  <a:pt x="5107657" y="3862002"/>
                </a:cubicBezTo>
                <a:close/>
                <a:moveTo>
                  <a:pt x="1507171" y="3858202"/>
                </a:moveTo>
                <a:cubicBezTo>
                  <a:pt x="1498093" y="3859680"/>
                  <a:pt x="1490152" y="3864801"/>
                  <a:pt x="1482650" y="3873515"/>
                </a:cubicBezTo>
                <a:cubicBezTo>
                  <a:pt x="1489284" y="3876920"/>
                  <a:pt x="1493731" y="3876225"/>
                  <a:pt x="1499324" y="3873861"/>
                </a:cubicBezTo>
                <a:cubicBezTo>
                  <a:pt x="1506224" y="3870925"/>
                  <a:pt x="1514217" y="3869697"/>
                  <a:pt x="1521789" y="3867935"/>
                </a:cubicBezTo>
                <a:cubicBezTo>
                  <a:pt x="1526483" y="3866833"/>
                  <a:pt x="1531308" y="3866114"/>
                  <a:pt x="1538509" y="3864746"/>
                </a:cubicBezTo>
                <a:cubicBezTo>
                  <a:pt x="1526463" y="3858890"/>
                  <a:pt x="1516249" y="3856725"/>
                  <a:pt x="1507171" y="3858202"/>
                </a:cubicBezTo>
                <a:close/>
                <a:moveTo>
                  <a:pt x="1378515" y="3855512"/>
                </a:moveTo>
                <a:cubicBezTo>
                  <a:pt x="1375842" y="3855619"/>
                  <a:pt x="1373219" y="3856938"/>
                  <a:pt x="1370694" y="3860548"/>
                </a:cubicBezTo>
                <a:cubicBezTo>
                  <a:pt x="1375970" y="3860605"/>
                  <a:pt x="1381246" y="3860662"/>
                  <a:pt x="1386518" y="3860747"/>
                </a:cubicBezTo>
                <a:cubicBezTo>
                  <a:pt x="1386568" y="3859755"/>
                  <a:pt x="1386587" y="3858760"/>
                  <a:pt x="1386641" y="3857746"/>
                </a:cubicBezTo>
                <a:cubicBezTo>
                  <a:pt x="1383913" y="3856509"/>
                  <a:pt x="1381189" y="3855405"/>
                  <a:pt x="1378515" y="3855512"/>
                </a:cubicBezTo>
                <a:close/>
                <a:moveTo>
                  <a:pt x="5092880" y="3854201"/>
                </a:moveTo>
                <a:cubicBezTo>
                  <a:pt x="5092475" y="3855085"/>
                  <a:pt x="5092083" y="3856004"/>
                  <a:pt x="5091680" y="3856886"/>
                </a:cubicBezTo>
                <a:cubicBezTo>
                  <a:pt x="5092229" y="3857006"/>
                  <a:pt x="5093249" y="3857279"/>
                  <a:pt x="5093320" y="3857205"/>
                </a:cubicBezTo>
                <a:cubicBezTo>
                  <a:pt x="5093843" y="3856362"/>
                  <a:pt x="5094190" y="3855457"/>
                  <a:pt x="5094596" y="3854578"/>
                </a:cubicBezTo>
                <a:cubicBezTo>
                  <a:pt x="5094029" y="3854422"/>
                  <a:pt x="5093477" y="3854302"/>
                  <a:pt x="5092880" y="3854201"/>
                </a:cubicBezTo>
                <a:close/>
                <a:moveTo>
                  <a:pt x="1430554" y="3846636"/>
                </a:moveTo>
                <a:cubicBezTo>
                  <a:pt x="1434591" y="3852209"/>
                  <a:pt x="1438576" y="3853836"/>
                  <a:pt x="1444052" y="3847992"/>
                </a:cubicBezTo>
                <a:cubicBezTo>
                  <a:pt x="1438444" y="3847414"/>
                  <a:pt x="1434499" y="3847025"/>
                  <a:pt x="1430554" y="3846636"/>
                </a:cubicBezTo>
                <a:close/>
                <a:moveTo>
                  <a:pt x="1235639" y="3828821"/>
                </a:moveTo>
                <a:cubicBezTo>
                  <a:pt x="1218543" y="3826840"/>
                  <a:pt x="1227846" y="3842232"/>
                  <a:pt x="1219444" y="3845842"/>
                </a:cubicBezTo>
                <a:cubicBezTo>
                  <a:pt x="1229003" y="3842559"/>
                  <a:pt x="1233783" y="3840916"/>
                  <a:pt x="1235807" y="3838788"/>
                </a:cubicBezTo>
                <a:cubicBezTo>
                  <a:pt x="1237832" y="3836660"/>
                  <a:pt x="1237101" y="3834047"/>
                  <a:pt x="1235639" y="3828821"/>
                </a:cubicBezTo>
                <a:close/>
                <a:moveTo>
                  <a:pt x="1263825" y="3820897"/>
                </a:moveTo>
                <a:cubicBezTo>
                  <a:pt x="1261135" y="3820802"/>
                  <a:pt x="1258641" y="3822422"/>
                  <a:pt x="1256414" y="3826351"/>
                </a:cubicBezTo>
                <a:cubicBezTo>
                  <a:pt x="1261756" y="3826154"/>
                  <a:pt x="1267074" y="3825928"/>
                  <a:pt x="1272418" y="3825732"/>
                </a:cubicBezTo>
                <a:cubicBezTo>
                  <a:pt x="1269403" y="3822801"/>
                  <a:pt x="1266516" y="3820992"/>
                  <a:pt x="1263825" y="3820897"/>
                </a:cubicBezTo>
                <a:close/>
                <a:moveTo>
                  <a:pt x="1288464" y="3818351"/>
                </a:moveTo>
                <a:cubicBezTo>
                  <a:pt x="1287753" y="3821739"/>
                  <a:pt x="1287046" y="3825101"/>
                  <a:pt x="1286739" y="3826579"/>
                </a:cubicBezTo>
                <a:cubicBezTo>
                  <a:pt x="1292847" y="3825416"/>
                  <a:pt x="1298474" y="3824344"/>
                  <a:pt x="1304067" y="3823293"/>
                </a:cubicBezTo>
                <a:cubicBezTo>
                  <a:pt x="1300718" y="3817506"/>
                  <a:pt x="1295673" y="3816064"/>
                  <a:pt x="1288464" y="3818351"/>
                </a:cubicBezTo>
                <a:close/>
                <a:moveTo>
                  <a:pt x="5203674" y="3816037"/>
                </a:moveTo>
                <a:lnTo>
                  <a:pt x="5203645" y="3816091"/>
                </a:lnTo>
                <a:lnTo>
                  <a:pt x="5203623" y="3816054"/>
                </a:lnTo>
                <a:close/>
                <a:moveTo>
                  <a:pt x="1342209" y="3813603"/>
                </a:moveTo>
                <a:cubicBezTo>
                  <a:pt x="1338430" y="3818542"/>
                  <a:pt x="1335916" y="3821852"/>
                  <a:pt x="1332201" y="3826771"/>
                </a:cubicBezTo>
                <a:cubicBezTo>
                  <a:pt x="1340068" y="3829437"/>
                  <a:pt x="1345287" y="3831190"/>
                  <a:pt x="1350501" y="3832944"/>
                </a:cubicBezTo>
                <a:cubicBezTo>
                  <a:pt x="1351378" y="3832286"/>
                  <a:pt x="1352222" y="3831647"/>
                  <a:pt x="1353100" y="3830985"/>
                </a:cubicBezTo>
                <a:cubicBezTo>
                  <a:pt x="1349772" y="3825700"/>
                  <a:pt x="1346477" y="3820391"/>
                  <a:pt x="1342209" y="3813603"/>
                </a:cubicBezTo>
                <a:close/>
                <a:moveTo>
                  <a:pt x="1357283" y="3810570"/>
                </a:moveTo>
                <a:cubicBezTo>
                  <a:pt x="1356886" y="3810722"/>
                  <a:pt x="1356489" y="3810872"/>
                  <a:pt x="1356122" y="3811028"/>
                </a:cubicBezTo>
                <a:cubicBezTo>
                  <a:pt x="1356390" y="3811331"/>
                  <a:pt x="1356806" y="3811917"/>
                  <a:pt x="1356875" y="3811875"/>
                </a:cubicBezTo>
                <a:cubicBezTo>
                  <a:pt x="1357435" y="3811665"/>
                  <a:pt x="1357951" y="3811347"/>
                  <a:pt x="1358492" y="3811059"/>
                </a:cubicBezTo>
                <a:cubicBezTo>
                  <a:pt x="1358079" y="3810894"/>
                  <a:pt x="1357664" y="3810728"/>
                  <a:pt x="1357283" y="3810570"/>
                </a:cubicBezTo>
                <a:close/>
                <a:moveTo>
                  <a:pt x="1736529" y="3779961"/>
                </a:moveTo>
                <a:cubicBezTo>
                  <a:pt x="1735672" y="3780046"/>
                  <a:pt x="1734819" y="3780106"/>
                  <a:pt x="1733962" y="3780192"/>
                </a:cubicBezTo>
                <a:cubicBezTo>
                  <a:pt x="1734344" y="3782085"/>
                  <a:pt x="1734722" y="3784003"/>
                  <a:pt x="1735105" y="3785896"/>
                </a:cubicBezTo>
                <a:cubicBezTo>
                  <a:pt x="1735865" y="3785823"/>
                  <a:pt x="1736656" y="3785754"/>
                  <a:pt x="1737414" y="3785706"/>
                </a:cubicBezTo>
                <a:cubicBezTo>
                  <a:pt x="1737100" y="3783771"/>
                  <a:pt x="1736815" y="3781867"/>
                  <a:pt x="1736529" y="3779961"/>
                </a:cubicBezTo>
                <a:close/>
                <a:moveTo>
                  <a:pt x="1273784" y="3778608"/>
                </a:moveTo>
                <a:cubicBezTo>
                  <a:pt x="1272867" y="3778684"/>
                  <a:pt x="1271924" y="3778731"/>
                  <a:pt x="1271005" y="3778807"/>
                </a:cubicBezTo>
                <a:cubicBezTo>
                  <a:pt x="1271322" y="3780716"/>
                  <a:pt x="1271635" y="3782653"/>
                  <a:pt x="1271947" y="3784587"/>
                </a:cubicBezTo>
                <a:cubicBezTo>
                  <a:pt x="1272866" y="3784511"/>
                  <a:pt x="1273750" y="3784455"/>
                  <a:pt x="1274668" y="3784378"/>
                </a:cubicBezTo>
                <a:cubicBezTo>
                  <a:pt x="1274384" y="3782448"/>
                  <a:pt x="1274098" y="3780542"/>
                  <a:pt x="1273784" y="3778608"/>
                </a:cubicBezTo>
                <a:close/>
                <a:moveTo>
                  <a:pt x="1510304" y="3762457"/>
                </a:moveTo>
                <a:cubicBezTo>
                  <a:pt x="1510127" y="3762379"/>
                  <a:pt x="1509231" y="3763378"/>
                  <a:pt x="1508628" y="3763869"/>
                </a:cubicBezTo>
                <a:cubicBezTo>
                  <a:pt x="1509242" y="3764378"/>
                  <a:pt x="1509840" y="3765226"/>
                  <a:pt x="1510487" y="3765292"/>
                </a:cubicBezTo>
                <a:cubicBezTo>
                  <a:pt x="1511227" y="3765348"/>
                  <a:pt x="1512009" y="3764700"/>
                  <a:pt x="1512750" y="3764335"/>
                </a:cubicBezTo>
                <a:cubicBezTo>
                  <a:pt x="1511937" y="3763691"/>
                  <a:pt x="1511233" y="3762934"/>
                  <a:pt x="1510304" y="3762457"/>
                </a:cubicBezTo>
                <a:close/>
                <a:moveTo>
                  <a:pt x="1417443" y="3749769"/>
                </a:moveTo>
                <a:cubicBezTo>
                  <a:pt x="1416418" y="3756838"/>
                  <a:pt x="1415395" y="3763882"/>
                  <a:pt x="1414488" y="3770127"/>
                </a:cubicBezTo>
                <a:cubicBezTo>
                  <a:pt x="1406471" y="3773454"/>
                  <a:pt x="1398658" y="3776885"/>
                  <a:pt x="1390615" y="3779945"/>
                </a:cubicBezTo>
                <a:cubicBezTo>
                  <a:pt x="1387502" y="3781147"/>
                  <a:pt x="1383934" y="3781600"/>
                  <a:pt x="1380552" y="3782291"/>
                </a:cubicBezTo>
                <a:cubicBezTo>
                  <a:pt x="1368557" y="3784802"/>
                  <a:pt x="1356468" y="3784518"/>
                  <a:pt x="1344132" y="3782044"/>
                </a:cubicBezTo>
                <a:cubicBezTo>
                  <a:pt x="1340775" y="3781372"/>
                  <a:pt x="1338823" y="3781785"/>
                  <a:pt x="1337980" y="3783074"/>
                </a:cubicBezTo>
                <a:cubicBezTo>
                  <a:pt x="1337137" y="3784363"/>
                  <a:pt x="1337401" y="3786527"/>
                  <a:pt x="1338475" y="3789360"/>
                </a:cubicBezTo>
                <a:cubicBezTo>
                  <a:pt x="1348114" y="3781756"/>
                  <a:pt x="1357138" y="3790020"/>
                  <a:pt x="1366327" y="3790042"/>
                </a:cubicBezTo>
                <a:cubicBezTo>
                  <a:pt x="1375547" y="3790067"/>
                  <a:pt x="1384712" y="3789823"/>
                  <a:pt x="1395548" y="3789689"/>
                </a:cubicBezTo>
                <a:cubicBezTo>
                  <a:pt x="1393474" y="3793850"/>
                  <a:pt x="1392205" y="3796343"/>
                  <a:pt x="1390903" y="3798857"/>
                </a:cubicBezTo>
                <a:cubicBezTo>
                  <a:pt x="1391724" y="3799449"/>
                  <a:pt x="1392544" y="3800042"/>
                  <a:pt x="1393366" y="3800634"/>
                </a:cubicBezTo>
                <a:cubicBezTo>
                  <a:pt x="1400135" y="3796656"/>
                  <a:pt x="1407543" y="3793215"/>
                  <a:pt x="1413451" y="3788483"/>
                </a:cubicBezTo>
                <a:cubicBezTo>
                  <a:pt x="1417414" y="3785304"/>
                  <a:pt x="1419920" y="3780523"/>
                  <a:pt x="1421978" y="3776045"/>
                </a:cubicBezTo>
                <a:cubicBezTo>
                  <a:pt x="1424618" y="3770287"/>
                  <a:pt x="1432462" y="3767333"/>
                  <a:pt x="1435662" y="3761332"/>
                </a:cubicBezTo>
                <a:cubicBezTo>
                  <a:pt x="1436729" y="3759331"/>
                  <a:pt x="1437280" y="3756991"/>
                  <a:pt x="1436949" y="3754096"/>
                </a:cubicBezTo>
                <a:cubicBezTo>
                  <a:pt x="1429122" y="3757185"/>
                  <a:pt x="1422453" y="3757031"/>
                  <a:pt x="1417443" y="3749769"/>
                </a:cubicBezTo>
                <a:close/>
                <a:moveTo>
                  <a:pt x="1303547" y="3740483"/>
                </a:moveTo>
                <a:cubicBezTo>
                  <a:pt x="1303222" y="3740357"/>
                  <a:pt x="1302722" y="3740574"/>
                  <a:pt x="1302276" y="3740640"/>
                </a:cubicBezTo>
                <a:cubicBezTo>
                  <a:pt x="1302513" y="3741148"/>
                  <a:pt x="1302783" y="3741658"/>
                  <a:pt x="1303022" y="3742166"/>
                </a:cubicBezTo>
                <a:cubicBezTo>
                  <a:pt x="1303339" y="3741923"/>
                  <a:pt x="1303687" y="3741684"/>
                  <a:pt x="1303999" y="3741468"/>
                </a:cubicBezTo>
                <a:cubicBezTo>
                  <a:pt x="1303860" y="3741133"/>
                  <a:pt x="1303813" y="3740601"/>
                  <a:pt x="1303547" y="3740483"/>
                </a:cubicBezTo>
                <a:close/>
                <a:moveTo>
                  <a:pt x="1443449" y="3736245"/>
                </a:moveTo>
                <a:cubicBezTo>
                  <a:pt x="1443698" y="3738408"/>
                  <a:pt x="1443855" y="3740557"/>
                  <a:pt x="1444265" y="3742690"/>
                </a:cubicBezTo>
                <a:cubicBezTo>
                  <a:pt x="1444296" y="3742904"/>
                  <a:pt x="1446802" y="3743083"/>
                  <a:pt x="1446810" y="3743032"/>
                </a:cubicBezTo>
                <a:cubicBezTo>
                  <a:pt x="1447280" y="3740869"/>
                  <a:pt x="1447566" y="3738680"/>
                  <a:pt x="1447883" y="3736494"/>
                </a:cubicBezTo>
                <a:cubicBezTo>
                  <a:pt x="1446394" y="3736410"/>
                  <a:pt x="1444937" y="3736331"/>
                  <a:pt x="1443449" y="3736245"/>
                </a:cubicBezTo>
                <a:close/>
                <a:moveTo>
                  <a:pt x="1488321" y="3731024"/>
                </a:moveTo>
                <a:cubicBezTo>
                  <a:pt x="1487798" y="3731605"/>
                  <a:pt x="1487067" y="3732129"/>
                  <a:pt x="1486879" y="3732784"/>
                </a:cubicBezTo>
                <a:cubicBezTo>
                  <a:pt x="1486799" y="3733114"/>
                  <a:pt x="1487748" y="3733671"/>
                  <a:pt x="1488244" y="3734137"/>
                </a:cubicBezTo>
                <a:cubicBezTo>
                  <a:pt x="1488765" y="3733557"/>
                  <a:pt x="1489529" y="3733037"/>
                  <a:pt x="1489748" y="3732388"/>
                </a:cubicBezTo>
                <a:cubicBezTo>
                  <a:pt x="1489824" y="3732084"/>
                  <a:pt x="1488846" y="3731495"/>
                  <a:pt x="1488321" y="3731024"/>
                </a:cubicBezTo>
                <a:close/>
                <a:moveTo>
                  <a:pt x="1516494" y="3727764"/>
                </a:moveTo>
                <a:cubicBezTo>
                  <a:pt x="1515446" y="3727666"/>
                  <a:pt x="1514319" y="3728970"/>
                  <a:pt x="1513219" y="3729651"/>
                </a:cubicBezTo>
                <a:cubicBezTo>
                  <a:pt x="1514053" y="3730586"/>
                  <a:pt x="1514774" y="3732083"/>
                  <a:pt x="1515803" y="3732309"/>
                </a:cubicBezTo>
                <a:cubicBezTo>
                  <a:pt x="1516804" y="3732532"/>
                  <a:pt x="1518116" y="3731463"/>
                  <a:pt x="1519850" y="3730717"/>
                </a:cubicBezTo>
                <a:cubicBezTo>
                  <a:pt x="1518387" y="3729377"/>
                  <a:pt x="1517482" y="3727855"/>
                  <a:pt x="1516494" y="3727764"/>
                </a:cubicBezTo>
                <a:close/>
                <a:moveTo>
                  <a:pt x="1313416" y="3727636"/>
                </a:moveTo>
                <a:cubicBezTo>
                  <a:pt x="1311937" y="3728787"/>
                  <a:pt x="1310176" y="3729502"/>
                  <a:pt x="1310151" y="3730313"/>
                </a:cubicBezTo>
                <a:cubicBezTo>
                  <a:pt x="1310140" y="3731256"/>
                  <a:pt x="1311651" y="3732263"/>
                  <a:pt x="1312507" y="3733254"/>
                </a:cubicBezTo>
                <a:cubicBezTo>
                  <a:pt x="1313607" y="3732572"/>
                  <a:pt x="1315369" y="3732067"/>
                  <a:pt x="1315653" y="3731190"/>
                </a:cubicBezTo>
                <a:cubicBezTo>
                  <a:pt x="1315895" y="3730385"/>
                  <a:pt x="1314474" y="3729182"/>
                  <a:pt x="1313416" y="3727636"/>
                </a:cubicBezTo>
                <a:close/>
                <a:moveTo>
                  <a:pt x="1288338" y="3723577"/>
                </a:moveTo>
                <a:cubicBezTo>
                  <a:pt x="1278299" y="3725533"/>
                  <a:pt x="1270891" y="3726820"/>
                  <a:pt x="1263618" y="3728441"/>
                </a:cubicBezTo>
                <a:cubicBezTo>
                  <a:pt x="1257382" y="3729846"/>
                  <a:pt x="1253661" y="3733086"/>
                  <a:pt x="1256999" y="3738951"/>
                </a:cubicBezTo>
                <a:cubicBezTo>
                  <a:pt x="1261891" y="3747457"/>
                  <a:pt x="1256303" y="3750845"/>
                  <a:pt x="1247166" y="3753063"/>
                </a:cubicBezTo>
                <a:cubicBezTo>
                  <a:pt x="1251507" y="3760203"/>
                  <a:pt x="1255726" y="3765593"/>
                  <a:pt x="1263466" y="3761596"/>
                </a:cubicBezTo>
                <a:cubicBezTo>
                  <a:pt x="1269281" y="3758583"/>
                  <a:pt x="1277127" y="3754288"/>
                  <a:pt x="1266939" y="3746930"/>
                </a:cubicBezTo>
                <a:cubicBezTo>
                  <a:pt x="1266176" y="3746373"/>
                  <a:pt x="1266931" y="3743753"/>
                  <a:pt x="1267669" y="3742338"/>
                </a:cubicBezTo>
                <a:cubicBezTo>
                  <a:pt x="1269367" y="3739040"/>
                  <a:pt x="1271478" y="3735908"/>
                  <a:pt x="1272128" y="3734874"/>
                </a:cubicBezTo>
                <a:cubicBezTo>
                  <a:pt x="1278978" y="3734635"/>
                  <a:pt x="1284142" y="3735461"/>
                  <a:pt x="1287655" y="3733871"/>
                </a:cubicBezTo>
                <a:cubicBezTo>
                  <a:pt x="1289432" y="3733053"/>
                  <a:pt x="1288192" y="3727808"/>
                  <a:pt x="1288338" y="3723577"/>
                </a:cubicBezTo>
                <a:close/>
                <a:moveTo>
                  <a:pt x="1627219" y="3712152"/>
                </a:moveTo>
                <a:lnTo>
                  <a:pt x="1626470" y="3712569"/>
                </a:lnTo>
                <a:lnTo>
                  <a:pt x="1626474" y="3712638"/>
                </a:lnTo>
                <a:lnTo>
                  <a:pt x="1615012" y="3713248"/>
                </a:lnTo>
                <a:cubicBezTo>
                  <a:pt x="1612284" y="3714611"/>
                  <a:pt x="1610711" y="3717106"/>
                  <a:pt x="1610384" y="3720654"/>
                </a:cubicBezTo>
                <a:cubicBezTo>
                  <a:pt x="1616748" y="3722679"/>
                  <a:pt x="1622100" y="3724375"/>
                  <a:pt x="1627445" y="3726097"/>
                </a:cubicBezTo>
                <a:lnTo>
                  <a:pt x="1626474" y="3712638"/>
                </a:lnTo>
                <a:lnTo>
                  <a:pt x="1626554" y="3712633"/>
                </a:lnTo>
                <a:close/>
                <a:moveTo>
                  <a:pt x="1274999" y="3709699"/>
                </a:moveTo>
                <a:cubicBezTo>
                  <a:pt x="1274955" y="3710006"/>
                  <a:pt x="1274910" y="3710316"/>
                  <a:pt x="1274865" y="3710625"/>
                </a:cubicBezTo>
                <a:cubicBezTo>
                  <a:pt x="1278080" y="3711092"/>
                  <a:pt x="1281235" y="3711549"/>
                  <a:pt x="1284420" y="3712011"/>
                </a:cubicBezTo>
                <a:cubicBezTo>
                  <a:pt x="1284464" y="3711702"/>
                  <a:pt x="1284509" y="3711393"/>
                  <a:pt x="1284554" y="3711086"/>
                </a:cubicBezTo>
                <a:cubicBezTo>
                  <a:pt x="1281369" y="3710623"/>
                  <a:pt x="1278185" y="3710160"/>
                  <a:pt x="1274999" y="3709699"/>
                </a:cubicBezTo>
                <a:close/>
                <a:moveTo>
                  <a:pt x="1398855" y="3693236"/>
                </a:moveTo>
                <a:cubicBezTo>
                  <a:pt x="1396003" y="3695211"/>
                  <a:pt x="1393333" y="3696163"/>
                  <a:pt x="1392857" y="3697720"/>
                </a:cubicBezTo>
                <a:cubicBezTo>
                  <a:pt x="1392513" y="3698799"/>
                  <a:pt x="1395059" y="3701714"/>
                  <a:pt x="1396560" y="3701932"/>
                </a:cubicBezTo>
                <a:cubicBezTo>
                  <a:pt x="1398309" y="3702159"/>
                  <a:pt x="1401310" y="3700654"/>
                  <a:pt x="1401887" y="3699267"/>
                </a:cubicBezTo>
                <a:cubicBezTo>
                  <a:pt x="1402408" y="3698031"/>
                  <a:pt x="1400337" y="3695944"/>
                  <a:pt x="1398855" y="3693236"/>
                </a:cubicBezTo>
                <a:close/>
                <a:moveTo>
                  <a:pt x="1536867" y="3688645"/>
                </a:moveTo>
                <a:cubicBezTo>
                  <a:pt x="1536474" y="3688772"/>
                  <a:pt x="1536079" y="3688898"/>
                  <a:pt x="1535686" y="3689024"/>
                </a:cubicBezTo>
                <a:cubicBezTo>
                  <a:pt x="1536097" y="3689426"/>
                  <a:pt x="1536504" y="3689853"/>
                  <a:pt x="1536915" y="3690254"/>
                </a:cubicBezTo>
                <a:cubicBezTo>
                  <a:pt x="1537144" y="3689972"/>
                  <a:pt x="1537529" y="3689686"/>
                  <a:pt x="1537570" y="3689403"/>
                </a:cubicBezTo>
                <a:cubicBezTo>
                  <a:pt x="1537573" y="3689167"/>
                  <a:pt x="1537112" y="3688890"/>
                  <a:pt x="1536867" y="3688645"/>
                </a:cubicBezTo>
                <a:close/>
                <a:moveTo>
                  <a:pt x="1383789" y="3687374"/>
                </a:moveTo>
                <a:lnTo>
                  <a:pt x="1383108" y="3687775"/>
                </a:lnTo>
                <a:lnTo>
                  <a:pt x="1382417" y="3688227"/>
                </a:lnTo>
                <a:lnTo>
                  <a:pt x="1383166" y="3687810"/>
                </a:lnTo>
                <a:close/>
                <a:moveTo>
                  <a:pt x="1581475" y="3670814"/>
                </a:moveTo>
                <a:cubicBezTo>
                  <a:pt x="1573894" y="3673493"/>
                  <a:pt x="1568766" y="3676292"/>
                  <a:pt x="1563144" y="3677129"/>
                </a:cubicBezTo>
                <a:cubicBezTo>
                  <a:pt x="1548832" y="3679227"/>
                  <a:pt x="1548727" y="3678870"/>
                  <a:pt x="1553549" y="3687444"/>
                </a:cubicBezTo>
                <a:cubicBezTo>
                  <a:pt x="1548897" y="3697741"/>
                  <a:pt x="1545064" y="3706265"/>
                  <a:pt x="1541187" y="3714889"/>
                </a:cubicBezTo>
                <a:cubicBezTo>
                  <a:pt x="1560758" y="3720919"/>
                  <a:pt x="1573712" y="3718385"/>
                  <a:pt x="1582769" y="3705987"/>
                </a:cubicBezTo>
                <a:cubicBezTo>
                  <a:pt x="1585788" y="3701854"/>
                  <a:pt x="1588374" y="3696626"/>
                  <a:pt x="1590628" y="3690253"/>
                </a:cubicBezTo>
                <a:cubicBezTo>
                  <a:pt x="1579593" y="3686788"/>
                  <a:pt x="1578772" y="3679739"/>
                  <a:pt x="1581475" y="3670814"/>
                </a:cubicBezTo>
                <a:close/>
                <a:moveTo>
                  <a:pt x="1453790" y="3669081"/>
                </a:moveTo>
                <a:cubicBezTo>
                  <a:pt x="1453248" y="3669580"/>
                  <a:pt x="1452301" y="3670072"/>
                  <a:pt x="1452254" y="3670616"/>
                </a:cubicBezTo>
                <a:cubicBezTo>
                  <a:pt x="1452225" y="3671244"/>
                  <a:pt x="1453035" y="3671911"/>
                  <a:pt x="1453505" y="3672557"/>
                </a:cubicBezTo>
                <a:cubicBezTo>
                  <a:pt x="1454225" y="3671901"/>
                  <a:pt x="1454976" y="3671248"/>
                  <a:pt x="1455696" y="3670592"/>
                </a:cubicBezTo>
                <a:cubicBezTo>
                  <a:pt x="1455080" y="3670108"/>
                  <a:pt x="1454435" y="3669594"/>
                  <a:pt x="1453790" y="3669081"/>
                </a:cubicBezTo>
                <a:close/>
                <a:moveTo>
                  <a:pt x="1634969" y="3661122"/>
                </a:moveTo>
                <a:cubicBezTo>
                  <a:pt x="1630289" y="3661913"/>
                  <a:pt x="1625609" y="3662704"/>
                  <a:pt x="1620095" y="3663636"/>
                </a:cubicBezTo>
                <a:cubicBezTo>
                  <a:pt x="1620568" y="3666854"/>
                  <a:pt x="1620898" y="3669316"/>
                  <a:pt x="1621351" y="3672663"/>
                </a:cubicBezTo>
                <a:cubicBezTo>
                  <a:pt x="1608707" y="3677285"/>
                  <a:pt x="1603689" y="3686427"/>
                  <a:pt x="1606230" y="3699289"/>
                </a:cubicBezTo>
                <a:cubicBezTo>
                  <a:pt x="1615454" y="3699289"/>
                  <a:pt x="1622392" y="3696989"/>
                  <a:pt x="1626275" y="3692936"/>
                </a:cubicBezTo>
                <a:cubicBezTo>
                  <a:pt x="1630158" y="3688883"/>
                  <a:pt x="1630984" y="3683079"/>
                  <a:pt x="1627984" y="3676068"/>
                </a:cubicBezTo>
                <a:cubicBezTo>
                  <a:pt x="1624553" y="3668037"/>
                  <a:pt x="1630021" y="3665706"/>
                  <a:pt x="1634969" y="3661122"/>
                </a:cubicBezTo>
                <a:close/>
                <a:moveTo>
                  <a:pt x="1678144" y="3644972"/>
                </a:moveTo>
                <a:cubicBezTo>
                  <a:pt x="1673641" y="3646707"/>
                  <a:pt x="1671057" y="3647697"/>
                  <a:pt x="1665661" y="3649776"/>
                </a:cubicBezTo>
                <a:cubicBezTo>
                  <a:pt x="1671136" y="3653614"/>
                  <a:pt x="1674370" y="3655896"/>
                  <a:pt x="1677576" y="3658144"/>
                </a:cubicBezTo>
                <a:cubicBezTo>
                  <a:pt x="1678574" y="3657738"/>
                  <a:pt x="1679605" y="3657311"/>
                  <a:pt x="1680602" y="3656905"/>
                </a:cubicBezTo>
                <a:cubicBezTo>
                  <a:pt x="1679846" y="3653277"/>
                  <a:pt x="1679094" y="3649626"/>
                  <a:pt x="1678144" y="3644972"/>
                </a:cubicBezTo>
                <a:close/>
                <a:moveTo>
                  <a:pt x="1333826" y="3640858"/>
                </a:moveTo>
                <a:cubicBezTo>
                  <a:pt x="1333471" y="3640936"/>
                  <a:pt x="1333281" y="3641383"/>
                  <a:pt x="1332992" y="3641654"/>
                </a:cubicBezTo>
                <a:cubicBezTo>
                  <a:pt x="1333619" y="3641850"/>
                  <a:pt x="1334217" y="3642043"/>
                  <a:pt x="1334846" y="3642238"/>
                </a:cubicBezTo>
                <a:cubicBezTo>
                  <a:pt x="1334893" y="3641904"/>
                  <a:pt x="1334942" y="3641572"/>
                  <a:pt x="1334991" y="3641235"/>
                </a:cubicBezTo>
                <a:cubicBezTo>
                  <a:pt x="1334573" y="3641096"/>
                  <a:pt x="1334117" y="3640796"/>
                  <a:pt x="1333826" y="3640858"/>
                </a:cubicBezTo>
                <a:close/>
                <a:moveTo>
                  <a:pt x="1522155" y="3639211"/>
                </a:moveTo>
                <a:lnTo>
                  <a:pt x="1521410" y="3639602"/>
                </a:lnTo>
                <a:lnTo>
                  <a:pt x="1521233" y="3639724"/>
                </a:lnTo>
                <a:lnTo>
                  <a:pt x="1504904" y="3644111"/>
                </a:lnTo>
                <a:cubicBezTo>
                  <a:pt x="1495983" y="3646987"/>
                  <a:pt x="1488050" y="3653397"/>
                  <a:pt x="1476418" y="3647376"/>
                </a:cubicBezTo>
                <a:cubicBezTo>
                  <a:pt x="1477198" y="3655575"/>
                  <a:pt x="1481497" y="3660845"/>
                  <a:pt x="1489186" y="3664953"/>
                </a:cubicBezTo>
                <a:cubicBezTo>
                  <a:pt x="1491263" y="3663574"/>
                  <a:pt x="1493589" y="3662835"/>
                  <a:pt x="1494128" y="3661498"/>
                </a:cubicBezTo>
                <a:cubicBezTo>
                  <a:pt x="1497090" y="3654235"/>
                  <a:pt x="1503270" y="3649988"/>
                  <a:pt x="1511128" y="3646692"/>
                </a:cubicBezTo>
                <a:lnTo>
                  <a:pt x="1521233" y="3639724"/>
                </a:lnTo>
                <a:lnTo>
                  <a:pt x="1521464" y="3639662"/>
                </a:lnTo>
                <a:cubicBezTo>
                  <a:pt x="1521464" y="3639662"/>
                  <a:pt x="1522155" y="3639211"/>
                  <a:pt x="1522155" y="3639211"/>
                </a:cubicBezTo>
                <a:close/>
                <a:moveTo>
                  <a:pt x="1383006" y="3636550"/>
                </a:moveTo>
                <a:cubicBezTo>
                  <a:pt x="1377792" y="3636068"/>
                  <a:pt x="1374247" y="3636853"/>
                  <a:pt x="1371818" y="3638565"/>
                </a:cubicBezTo>
                <a:lnTo>
                  <a:pt x="1367353" y="3646095"/>
                </a:lnTo>
                <a:lnTo>
                  <a:pt x="1367300" y="3646109"/>
                </a:lnTo>
                <a:cubicBezTo>
                  <a:pt x="1366166" y="3646810"/>
                  <a:pt x="1365001" y="3647507"/>
                  <a:pt x="1363869" y="3648209"/>
                </a:cubicBezTo>
                <a:cubicBezTo>
                  <a:pt x="1363869" y="3648209"/>
                  <a:pt x="1363136" y="3648732"/>
                  <a:pt x="1363136" y="3648732"/>
                </a:cubicBezTo>
                <a:lnTo>
                  <a:pt x="1363922" y="3648270"/>
                </a:lnTo>
                <a:cubicBezTo>
                  <a:pt x="1365055" y="3647567"/>
                  <a:pt x="1366193" y="3646840"/>
                  <a:pt x="1367327" y="3646138"/>
                </a:cubicBezTo>
                <a:lnTo>
                  <a:pt x="1367353" y="3646095"/>
                </a:lnTo>
                <a:lnTo>
                  <a:pt x="1376726" y="3643742"/>
                </a:lnTo>
                <a:cubicBezTo>
                  <a:pt x="1379364" y="3642255"/>
                  <a:pt x="1381479" y="3639962"/>
                  <a:pt x="1383006" y="3636550"/>
                </a:cubicBezTo>
                <a:close/>
                <a:moveTo>
                  <a:pt x="1488377" y="3635041"/>
                </a:moveTo>
                <a:cubicBezTo>
                  <a:pt x="1486902" y="3635887"/>
                  <a:pt x="1486974" y="3637977"/>
                  <a:pt x="1487118" y="3642157"/>
                </a:cubicBezTo>
                <a:cubicBezTo>
                  <a:pt x="1491141" y="3639856"/>
                  <a:pt x="1494416" y="3637968"/>
                  <a:pt x="1498917" y="3635392"/>
                </a:cubicBezTo>
                <a:cubicBezTo>
                  <a:pt x="1492874" y="3634594"/>
                  <a:pt x="1489852" y="3634195"/>
                  <a:pt x="1488377" y="3635041"/>
                </a:cubicBezTo>
                <a:close/>
                <a:moveTo>
                  <a:pt x="1436634" y="3632390"/>
                </a:moveTo>
                <a:cubicBezTo>
                  <a:pt x="1431916" y="3635171"/>
                  <a:pt x="1428092" y="3637397"/>
                  <a:pt x="1421562" y="3641254"/>
                </a:cubicBezTo>
                <a:cubicBezTo>
                  <a:pt x="1427871" y="3642798"/>
                  <a:pt x="1432371" y="3645184"/>
                  <a:pt x="1435068" y="3644264"/>
                </a:cubicBezTo>
                <a:cubicBezTo>
                  <a:pt x="1437470" y="3643431"/>
                  <a:pt x="1439148" y="3642001"/>
                  <a:pt x="1439582" y="3640011"/>
                </a:cubicBezTo>
                <a:cubicBezTo>
                  <a:pt x="1440015" y="3638020"/>
                  <a:pt x="1439205" y="3635467"/>
                  <a:pt x="1436634" y="3632390"/>
                </a:cubicBezTo>
                <a:close/>
                <a:moveTo>
                  <a:pt x="1254764" y="3627887"/>
                </a:moveTo>
                <a:cubicBezTo>
                  <a:pt x="1254735" y="3640376"/>
                  <a:pt x="1255608" y="3641028"/>
                  <a:pt x="1267368" y="3639060"/>
                </a:cubicBezTo>
                <a:lnTo>
                  <a:pt x="1277795" y="3638399"/>
                </a:lnTo>
                <a:lnTo>
                  <a:pt x="1277778" y="3638419"/>
                </a:lnTo>
                <a:lnTo>
                  <a:pt x="1277803" y="3638431"/>
                </a:lnTo>
                <a:lnTo>
                  <a:pt x="1276214" y="3643809"/>
                </a:lnTo>
                <a:cubicBezTo>
                  <a:pt x="1275618" y="3645823"/>
                  <a:pt x="1274928" y="3648150"/>
                  <a:pt x="1274062" y="3651109"/>
                </a:cubicBezTo>
                <a:cubicBezTo>
                  <a:pt x="1278294" y="3649846"/>
                  <a:pt x="1281634" y="3648854"/>
                  <a:pt x="1284529" y="3647998"/>
                </a:cubicBezTo>
                <a:lnTo>
                  <a:pt x="1292246" y="3645722"/>
                </a:lnTo>
                <a:lnTo>
                  <a:pt x="1292373" y="3645786"/>
                </a:lnTo>
                <a:cubicBezTo>
                  <a:pt x="1293144" y="3645425"/>
                  <a:pt x="1293943" y="3645096"/>
                  <a:pt x="1294715" y="3644734"/>
                </a:cubicBezTo>
                <a:cubicBezTo>
                  <a:pt x="1293919" y="3645040"/>
                  <a:pt x="1293122" y="3645369"/>
                  <a:pt x="1292323" y="3645700"/>
                </a:cubicBezTo>
                <a:lnTo>
                  <a:pt x="1292246" y="3645722"/>
                </a:lnTo>
                <a:lnTo>
                  <a:pt x="1277803" y="3638431"/>
                </a:lnTo>
                <a:lnTo>
                  <a:pt x="1277813" y="3638398"/>
                </a:lnTo>
                <a:lnTo>
                  <a:pt x="1277795" y="3638399"/>
                </a:lnTo>
                <a:lnTo>
                  <a:pt x="1284667" y="3630598"/>
                </a:lnTo>
                <a:cubicBezTo>
                  <a:pt x="1273558" y="3629591"/>
                  <a:pt x="1264175" y="3628753"/>
                  <a:pt x="1254764" y="3627887"/>
                </a:cubicBezTo>
                <a:close/>
                <a:moveTo>
                  <a:pt x="1547857" y="3623256"/>
                </a:moveTo>
                <a:cubicBezTo>
                  <a:pt x="1542129" y="3625889"/>
                  <a:pt x="1539225" y="3627521"/>
                  <a:pt x="1538897" y="3630245"/>
                </a:cubicBezTo>
                <a:cubicBezTo>
                  <a:pt x="1538568" y="3632971"/>
                  <a:pt x="1540812" y="3636788"/>
                  <a:pt x="1545376" y="3643791"/>
                </a:cubicBezTo>
                <a:cubicBezTo>
                  <a:pt x="1547902" y="3642114"/>
                  <a:pt x="1549342" y="3640433"/>
                  <a:pt x="1550076" y="3638744"/>
                </a:cubicBezTo>
                <a:cubicBezTo>
                  <a:pt x="1552277" y="3633675"/>
                  <a:pt x="1548123" y="3628531"/>
                  <a:pt x="1547857" y="3623256"/>
                </a:cubicBezTo>
                <a:close/>
                <a:moveTo>
                  <a:pt x="1552658" y="3571430"/>
                </a:moveTo>
                <a:cubicBezTo>
                  <a:pt x="1549872" y="3582444"/>
                  <a:pt x="1547610" y="3591355"/>
                  <a:pt x="1545456" y="3599730"/>
                </a:cubicBezTo>
                <a:cubicBezTo>
                  <a:pt x="1553262" y="3602385"/>
                  <a:pt x="1559252" y="3604410"/>
                  <a:pt x="1565749" y="3606612"/>
                </a:cubicBezTo>
                <a:cubicBezTo>
                  <a:pt x="1564104" y="3613854"/>
                  <a:pt x="1562631" y="3620334"/>
                  <a:pt x="1561062" y="3627272"/>
                </a:cubicBezTo>
                <a:cubicBezTo>
                  <a:pt x="1567128" y="3626734"/>
                  <a:pt x="1570804" y="3625746"/>
                  <a:pt x="1572698" y="3623734"/>
                </a:cubicBezTo>
                <a:cubicBezTo>
                  <a:pt x="1574593" y="3621721"/>
                  <a:pt x="1574704" y="3618687"/>
                  <a:pt x="1573641" y="3614057"/>
                </a:cubicBezTo>
                <a:cubicBezTo>
                  <a:pt x="1572351" y="3608515"/>
                  <a:pt x="1568539" y="3602896"/>
                  <a:pt x="1568960" y="3597629"/>
                </a:cubicBezTo>
                <a:cubicBezTo>
                  <a:pt x="1569794" y="3587357"/>
                  <a:pt x="1564675" y="3580182"/>
                  <a:pt x="1552658" y="3571430"/>
                </a:cubicBezTo>
                <a:close/>
                <a:moveTo>
                  <a:pt x="1535815" y="3559745"/>
                </a:moveTo>
                <a:cubicBezTo>
                  <a:pt x="1533430" y="3562169"/>
                  <a:pt x="1533348" y="3564460"/>
                  <a:pt x="1534272" y="3566921"/>
                </a:cubicBezTo>
                <a:cubicBezTo>
                  <a:pt x="1535197" y="3569382"/>
                  <a:pt x="1537128" y="3572010"/>
                  <a:pt x="1538773" y="3575111"/>
                </a:cubicBezTo>
                <a:cubicBezTo>
                  <a:pt x="1541214" y="3569506"/>
                  <a:pt x="1542902" y="3565630"/>
                  <a:pt x="1545101" y="3560596"/>
                </a:cubicBezTo>
                <a:cubicBezTo>
                  <a:pt x="1540976" y="3560155"/>
                  <a:pt x="1536767" y="3558782"/>
                  <a:pt x="1535815" y="3559745"/>
                </a:cubicBezTo>
                <a:close/>
                <a:moveTo>
                  <a:pt x="1633040" y="3557426"/>
                </a:moveTo>
                <a:cubicBezTo>
                  <a:pt x="1632647" y="3557551"/>
                  <a:pt x="1632254" y="3557678"/>
                  <a:pt x="1631863" y="3557779"/>
                </a:cubicBezTo>
                <a:cubicBezTo>
                  <a:pt x="1632271" y="3558205"/>
                  <a:pt x="1632712" y="3558611"/>
                  <a:pt x="1633120" y="3559038"/>
                </a:cubicBezTo>
                <a:cubicBezTo>
                  <a:pt x="1633349" y="3558755"/>
                  <a:pt x="1633765" y="3558475"/>
                  <a:pt x="1633809" y="3558167"/>
                </a:cubicBezTo>
                <a:cubicBezTo>
                  <a:pt x="1633812" y="3557930"/>
                  <a:pt x="1633317" y="3557676"/>
                  <a:pt x="1633040" y="3557426"/>
                </a:cubicBezTo>
                <a:close/>
                <a:moveTo>
                  <a:pt x="1572240" y="3553693"/>
                </a:moveTo>
                <a:cubicBezTo>
                  <a:pt x="1569554" y="3553193"/>
                  <a:pt x="1566981" y="3553639"/>
                  <a:pt x="1564731" y="3556751"/>
                </a:cubicBezTo>
                <a:cubicBezTo>
                  <a:pt x="1566525" y="3559896"/>
                  <a:pt x="1567590" y="3563334"/>
                  <a:pt x="1570089" y="3565717"/>
                </a:cubicBezTo>
                <a:lnTo>
                  <a:pt x="1578568" y="3569118"/>
                </a:lnTo>
                <a:lnTo>
                  <a:pt x="1578557" y="3569205"/>
                </a:lnTo>
                <a:lnTo>
                  <a:pt x="1578637" y="3569262"/>
                </a:lnTo>
                <a:lnTo>
                  <a:pt x="1582128" y="3581235"/>
                </a:lnTo>
                <a:cubicBezTo>
                  <a:pt x="1584522" y="3584696"/>
                  <a:pt x="1588280" y="3587505"/>
                  <a:pt x="1593847" y="3589429"/>
                </a:cubicBezTo>
                <a:cubicBezTo>
                  <a:pt x="1592276" y="3593375"/>
                  <a:pt x="1591005" y="3596523"/>
                  <a:pt x="1589770" y="3599651"/>
                </a:cubicBezTo>
                <a:cubicBezTo>
                  <a:pt x="1586581" y="3600081"/>
                  <a:pt x="1583362" y="3600506"/>
                  <a:pt x="1580207" y="3600914"/>
                </a:cubicBezTo>
                <a:cubicBezTo>
                  <a:pt x="1581794" y="3605922"/>
                  <a:pt x="1583415" y="3610907"/>
                  <a:pt x="1585904" y="3618750"/>
                </a:cubicBezTo>
                <a:cubicBezTo>
                  <a:pt x="1588517" y="3614536"/>
                  <a:pt x="1590948" y="3612211"/>
                  <a:pt x="1591297" y="3609585"/>
                </a:cubicBezTo>
                <a:cubicBezTo>
                  <a:pt x="1591694" y="3606414"/>
                  <a:pt x="1590349" y="3602990"/>
                  <a:pt x="1589766" y="3599676"/>
                </a:cubicBezTo>
                <a:cubicBezTo>
                  <a:pt x="1598022" y="3601821"/>
                  <a:pt x="1605790" y="3601714"/>
                  <a:pt x="1612919" y="3596974"/>
                </a:cubicBezTo>
                <a:lnTo>
                  <a:pt x="1613413" y="3587367"/>
                </a:lnTo>
                <a:lnTo>
                  <a:pt x="1613493" y="3587425"/>
                </a:lnTo>
                <a:lnTo>
                  <a:pt x="1613502" y="3587420"/>
                </a:lnTo>
                <a:lnTo>
                  <a:pt x="1619034" y="3594476"/>
                </a:lnTo>
                <a:cubicBezTo>
                  <a:pt x="1621287" y="3597479"/>
                  <a:pt x="1623441" y="3600521"/>
                  <a:pt x="1625659" y="3603548"/>
                </a:cubicBezTo>
                <a:cubicBezTo>
                  <a:pt x="1627055" y="3603199"/>
                  <a:pt x="1628449" y="3602851"/>
                  <a:pt x="1629841" y="3602527"/>
                </a:cubicBezTo>
                <a:cubicBezTo>
                  <a:pt x="1629038" y="3596217"/>
                  <a:pt x="1628233" y="3589904"/>
                  <a:pt x="1627037" y="3580701"/>
                </a:cubicBezTo>
                <a:cubicBezTo>
                  <a:pt x="1624004" y="3582204"/>
                  <a:pt x="1621554" y="3583417"/>
                  <a:pt x="1619393" y="3584488"/>
                </a:cubicBezTo>
                <a:lnTo>
                  <a:pt x="1613502" y="3587420"/>
                </a:lnTo>
                <a:lnTo>
                  <a:pt x="1613416" y="3587309"/>
                </a:lnTo>
                <a:lnTo>
                  <a:pt x="1613413" y="3587367"/>
                </a:lnTo>
                <a:lnTo>
                  <a:pt x="1608437" y="3583807"/>
                </a:lnTo>
                <a:cubicBezTo>
                  <a:pt x="1605001" y="3580927"/>
                  <a:pt x="1606334" y="3579659"/>
                  <a:pt x="1611667" y="3574586"/>
                </a:cubicBezTo>
                <a:cubicBezTo>
                  <a:pt x="1608811" y="3569474"/>
                  <a:pt x="1606171" y="3564184"/>
                  <a:pt x="1598904" y="3565150"/>
                </a:cubicBezTo>
                <a:cubicBezTo>
                  <a:pt x="1597411" y="3569841"/>
                  <a:pt x="1596256" y="3573479"/>
                  <a:pt x="1595100" y="3577143"/>
                </a:cubicBezTo>
                <a:cubicBezTo>
                  <a:pt x="1590763" y="3575359"/>
                  <a:pt x="1586415" y="3573653"/>
                  <a:pt x="1582127" y="3571743"/>
                </a:cubicBezTo>
                <a:lnTo>
                  <a:pt x="1578637" y="3569262"/>
                </a:lnTo>
                <a:lnTo>
                  <a:pt x="1578599" y="3569130"/>
                </a:lnTo>
                <a:lnTo>
                  <a:pt x="1578568" y="3569118"/>
                </a:lnTo>
                <a:lnTo>
                  <a:pt x="1580198" y="3556252"/>
                </a:lnTo>
                <a:lnTo>
                  <a:pt x="1580382" y="3556310"/>
                </a:lnTo>
                <a:lnTo>
                  <a:pt x="1580533" y="3557311"/>
                </a:lnTo>
                <a:cubicBezTo>
                  <a:pt x="1584832" y="3557201"/>
                  <a:pt x="1589128" y="3557115"/>
                  <a:pt x="1593428" y="3557005"/>
                </a:cubicBezTo>
                <a:cubicBezTo>
                  <a:pt x="1593267" y="3555958"/>
                  <a:pt x="1593106" y="3554912"/>
                  <a:pt x="1592945" y="3553863"/>
                </a:cubicBezTo>
                <a:cubicBezTo>
                  <a:pt x="1588701" y="3554454"/>
                  <a:pt x="1584487" y="3555051"/>
                  <a:pt x="1580426" y="3556325"/>
                </a:cubicBezTo>
                <a:lnTo>
                  <a:pt x="1580382" y="3556310"/>
                </a:lnTo>
                <a:lnTo>
                  <a:pt x="1580277" y="3555622"/>
                </a:lnTo>
                <a:lnTo>
                  <a:pt x="1580198" y="3556252"/>
                </a:lnTo>
                <a:close/>
                <a:moveTo>
                  <a:pt x="1626825" y="3551353"/>
                </a:moveTo>
                <a:lnTo>
                  <a:pt x="1624426" y="3554806"/>
                </a:lnTo>
                <a:lnTo>
                  <a:pt x="1624381" y="3554830"/>
                </a:lnTo>
                <a:cubicBezTo>
                  <a:pt x="1623248" y="3555531"/>
                  <a:pt x="1622084" y="3556229"/>
                  <a:pt x="1620951" y="3556930"/>
                </a:cubicBezTo>
                <a:lnTo>
                  <a:pt x="1620225" y="3557403"/>
                </a:lnTo>
                <a:lnTo>
                  <a:pt x="1621004" y="3556991"/>
                </a:lnTo>
                <a:cubicBezTo>
                  <a:pt x="1622142" y="3556263"/>
                  <a:pt x="1623274" y="3555561"/>
                  <a:pt x="1624374" y="3554882"/>
                </a:cubicBezTo>
                <a:lnTo>
                  <a:pt x="1624426" y="3554806"/>
                </a:lnTo>
                <a:lnTo>
                  <a:pt x="1628475" y="3552693"/>
                </a:lnTo>
                <a:cubicBezTo>
                  <a:pt x="1627913" y="3552247"/>
                  <a:pt x="1627386" y="3551801"/>
                  <a:pt x="1626825" y="3551353"/>
                </a:cubicBezTo>
                <a:close/>
                <a:moveTo>
                  <a:pt x="1467029" y="3523567"/>
                </a:moveTo>
                <a:lnTo>
                  <a:pt x="1466285" y="3523958"/>
                </a:lnTo>
                <a:cubicBezTo>
                  <a:pt x="1466154" y="3524858"/>
                  <a:pt x="1466028" y="3525731"/>
                  <a:pt x="1465900" y="3526607"/>
                </a:cubicBezTo>
                <a:cubicBezTo>
                  <a:pt x="1465900" y="3526607"/>
                  <a:pt x="1466501" y="3527218"/>
                  <a:pt x="1466501" y="3527218"/>
                </a:cubicBezTo>
                <a:lnTo>
                  <a:pt x="1465969" y="3526565"/>
                </a:lnTo>
                <a:cubicBezTo>
                  <a:pt x="1466089" y="3525740"/>
                  <a:pt x="1466211" y="3524893"/>
                  <a:pt x="1466369" y="3524024"/>
                </a:cubicBezTo>
                <a:close/>
                <a:moveTo>
                  <a:pt x="1482055" y="3513963"/>
                </a:moveTo>
                <a:cubicBezTo>
                  <a:pt x="1480087" y="3515463"/>
                  <a:pt x="1478117" y="3516962"/>
                  <a:pt x="1476119" y="3518457"/>
                </a:cubicBezTo>
                <a:cubicBezTo>
                  <a:pt x="1477231" y="3519615"/>
                  <a:pt x="1478342" y="3520799"/>
                  <a:pt x="1479486" y="3521963"/>
                </a:cubicBezTo>
                <a:cubicBezTo>
                  <a:pt x="1481302" y="3520442"/>
                  <a:pt x="1483148" y="3518925"/>
                  <a:pt x="1484994" y="3517408"/>
                </a:cubicBezTo>
                <a:cubicBezTo>
                  <a:pt x="1484002" y="3516267"/>
                  <a:pt x="1483045" y="3515105"/>
                  <a:pt x="1482055" y="3513963"/>
                </a:cubicBezTo>
                <a:close/>
                <a:moveTo>
                  <a:pt x="1495365" y="3489463"/>
                </a:moveTo>
                <a:cubicBezTo>
                  <a:pt x="1494524" y="3489655"/>
                  <a:pt x="1493649" y="3489870"/>
                  <a:pt x="1492808" y="3490063"/>
                </a:cubicBezTo>
                <a:cubicBezTo>
                  <a:pt x="1494383" y="3494072"/>
                  <a:pt x="1495926" y="3498102"/>
                  <a:pt x="1497496" y="3502136"/>
                </a:cubicBezTo>
                <a:cubicBezTo>
                  <a:pt x="1498520" y="3501759"/>
                  <a:pt x="1499576" y="3501387"/>
                  <a:pt x="1500595" y="3501036"/>
                </a:cubicBezTo>
                <a:cubicBezTo>
                  <a:pt x="1498840" y="3497184"/>
                  <a:pt x="1497090" y="3493309"/>
                  <a:pt x="1495365" y="3489463"/>
                </a:cubicBezTo>
                <a:close/>
                <a:moveTo>
                  <a:pt x="1514691" y="3484053"/>
                </a:moveTo>
                <a:cubicBezTo>
                  <a:pt x="1514237" y="3484591"/>
                  <a:pt x="1513753" y="3485123"/>
                  <a:pt x="1513304" y="3485637"/>
                </a:cubicBezTo>
                <a:cubicBezTo>
                  <a:pt x="1513808" y="3486260"/>
                  <a:pt x="1514281" y="3486880"/>
                  <a:pt x="1514787" y="3487477"/>
                </a:cubicBezTo>
                <a:cubicBezTo>
                  <a:pt x="1515266" y="3486970"/>
                  <a:pt x="1516157" y="3486443"/>
                  <a:pt x="1516101" y="3485962"/>
                </a:cubicBezTo>
                <a:cubicBezTo>
                  <a:pt x="1516010" y="3485293"/>
                  <a:pt x="1515192" y="3484677"/>
                  <a:pt x="1514691" y="3484053"/>
                </a:cubicBezTo>
                <a:close/>
                <a:moveTo>
                  <a:pt x="1500931" y="3477829"/>
                </a:moveTo>
                <a:cubicBezTo>
                  <a:pt x="1500990" y="3478704"/>
                  <a:pt x="1501052" y="3479578"/>
                  <a:pt x="1501085" y="3480423"/>
                </a:cubicBezTo>
                <a:cubicBezTo>
                  <a:pt x="1501919" y="3480282"/>
                  <a:pt x="1502971" y="3480358"/>
                  <a:pt x="1503530" y="3479938"/>
                </a:cubicBezTo>
                <a:cubicBezTo>
                  <a:pt x="1503916" y="3479654"/>
                  <a:pt x="1503583" y="3478713"/>
                  <a:pt x="1503557" y="3478052"/>
                </a:cubicBezTo>
                <a:cubicBezTo>
                  <a:pt x="1502691" y="3477980"/>
                  <a:pt x="1501825" y="3477906"/>
                  <a:pt x="1500931" y="3477829"/>
                </a:cubicBezTo>
                <a:close/>
                <a:moveTo>
                  <a:pt x="605055" y="3457902"/>
                </a:moveTo>
                <a:cubicBezTo>
                  <a:pt x="605209" y="3459214"/>
                  <a:pt x="605287" y="3459870"/>
                  <a:pt x="605625" y="3460314"/>
                </a:cubicBezTo>
                <a:cubicBezTo>
                  <a:pt x="605963" y="3460758"/>
                  <a:pt x="606562" y="3460992"/>
                  <a:pt x="607760" y="3461457"/>
                </a:cubicBezTo>
                <a:cubicBezTo>
                  <a:pt x="606736" y="3460117"/>
                  <a:pt x="605988" y="3459137"/>
                  <a:pt x="605055" y="3457902"/>
                </a:cubicBezTo>
                <a:close/>
                <a:moveTo>
                  <a:pt x="588163" y="3456723"/>
                </a:moveTo>
                <a:lnTo>
                  <a:pt x="587585" y="3459207"/>
                </a:lnTo>
                <a:lnTo>
                  <a:pt x="587558" y="3459230"/>
                </a:lnTo>
                <a:lnTo>
                  <a:pt x="587407" y="3459414"/>
                </a:lnTo>
                <a:lnTo>
                  <a:pt x="587577" y="3459242"/>
                </a:lnTo>
                <a:lnTo>
                  <a:pt x="587585" y="3459207"/>
                </a:lnTo>
                <a:lnTo>
                  <a:pt x="588739" y="3458213"/>
                </a:lnTo>
                <a:cubicBezTo>
                  <a:pt x="588989" y="3457838"/>
                  <a:pt x="588946" y="3457383"/>
                  <a:pt x="588163" y="3456723"/>
                </a:cubicBezTo>
                <a:close/>
                <a:moveTo>
                  <a:pt x="558467" y="3456425"/>
                </a:moveTo>
                <a:cubicBezTo>
                  <a:pt x="558281" y="3456484"/>
                  <a:pt x="558099" y="3456541"/>
                  <a:pt x="557917" y="3456608"/>
                </a:cubicBezTo>
                <a:lnTo>
                  <a:pt x="558860" y="3458206"/>
                </a:lnTo>
                <a:lnTo>
                  <a:pt x="558875" y="3458275"/>
                </a:lnTo>
                <a:lnTo>
                  <a:pt x="559080" y="3458388"/>
                </a:lnTo>
                <a:lnTo>
                  <a:pt x="558890" y="3458258"/>
                </a:lnTo>
                <a:lnTo>
                  <a:pt x="558860" y="3458206"/>
                </a:lnTo>
                <a:close/>
                <a:moveTo>
                  <a:pt x="571128" y="3455423"/>
                </a:moveTo>
                <a:cubicBezTo>
                  <a:pt x="571049" y="3455505"/>
                  <a:pt x="570892" y="3455639"/>
                  <a:pt x="570911" y="3455659"/>
                </a:cubicBezTo>
                <a:cubicBezTo>
                  <a:pt x="571021" y="3455778"/>
                  <a:pt x="571161" y="3455862"/>
                  <a:pt x="571294" y="3455963"/>
                </a:cubicBezTo>
                <a:cubicBezTo>
                  <a:pt x="571317" y="3455858"/>
                  <a:pt x="571338" y="3455754"/>
                  <a:pt x="571362" y="3455657"/>
                </a:cubicBezTo>
                <a:cubicBezTo>
                  <a:pt x="571283" y="3455579"/>
                  <a:pt x="571205" y="3455501"/>
                  <a:pt x="571128" y="3455423"/>
                </a:cubicBezTo>
                <a:close/>
                <a:moveTo>
                  <a:pt x="529972" y="3454423"/>
                </a:moveTo>
                <a:cubicBezTo>
                  <a:pt x="529703" y="3454506"/>
                  <a:pt x="529428" y="3454589"/>
                  <a:pt x="529163" y="3454678"/>
                </a:cubicBezTo>
                <a:cubicBezTo>
                  <a:pt x="529355" y="3455376"/>
                  <a:pt x="529550" y="3456064"/>
                  <a:pt x="529745" y="3456761"/>
                </a:cubicBezTo>
                <a:cubicBezTo>
                  <a:pt x="530104" y="3456654"/>
                  <a:pt x="530464" y="3456553"/>
                  <a:pt x="530833" y="3456443"/>
                </a:cubicBezTo>
                <a:cubicBezTo>
                  <a:pt x="530546" y="3455773"/>
                  <a:pt x="530257" y="3455094"/>
                  <a:pt x="529972" y="3454423"/>
                </a:cubicBezTo>
                <a:close/>
                <a:moveTo>
                  <a:pt x="560481" y="3448715"/>
                </a:moveTo>
                <a:cubicBezTo>
                  <a:pt x="560086" y="3449627"/>
                  <a:pt x="559691" y="3450539"/>
                  <a:pt x="559297" y="3451443"/>
                </a:cubicBezTo>
                <a:cubicBezTo>
                  <a:pt x="559495" y="3451507"/>
                  <a:pt x="559684" y="3451571"/>
                  <a:pt x="559882" y="3451635"/>
                </a:cubicBezTo>
                <a:cubicBezTo>
                  <a:pt x="560354" y="3450787"/>
                  <a:pt x="560816" y="3449941"/>
                  <a:pt x="561278" y="3449086"/>
                </a:cubicBezTo>
                <a:cubicBezTo>
                  <a:pt x="561012" y="3448965"/>
                  <a:pt x="560748" y="3448844"/>
                  <a:pt x="560481" y="3448715"/>
                </a:cubicBezTo>
                <a:close/>
                <a:moveTo>
                  <a:pt x="551085" y="3445683"/>
                </a:moveTo>
                <a:cubicBezTo>
                  <a:pt x="548015" y="3447630"/>
                  <a:pt x="549401" y="3449836"/>
                  <a:pt x="549885" y="3452098"/>
                </a:cubicBezTo>
                <a:cubicBezTo>
                  <a:pt x="551813" y="3451201"/>
                  <a:pt x="552779" y="3450752"/>
                  <a:pt x="552928" y="3449951"/>
                </a:cubicBezTo>
                <a:cubicBezTo>
                  <a:pt x="553078" y="3449149"/>
                  <a:pt x="552413" y="3447994"/>
                  <a:pt x="551085" y="3445683"/>
                </a:cubicBezTo>
                <a:close/>
                <a:moveTo>
                  <a:pt x="728031" y="3444454"/>
                </a:moveTo>
                <a:cubicBezTo>
                  <a:pt x="727222" y="3445080"/>
                  <a:pt x="726589" y="3445577"/>
                  <a:pt x="725842" y="3446152"/>
                </a:cubicBezTo>
                <a:cubicBezTo>
                  <a:pt x="727246" y="3447033"/>
                  <a:pt x="728163" y="3447099"/>
                  <a:pt x="728533" y="3445696"/>
                </a:cubicBezTo>
                <a:cubicBezTo>
                  <a:pt x="728612" y="3445410"/>
                  <a:pt x="728295" y="3445069"/>
                  <a:pt x="728031" y="3444454"/>
                </a:cubicBezTo>
                <a:close/>
                <a:moveTo>
                  <a:pt x="558902" y="3443123"/>
                </a:moveTo>
                <a:cubicBezTo>
                  <a:pt x="557090" y="3443726"/>
                  <a:pt x="556347" y="3444325"/>
                  <a:pt x="556315" y="3444946"/>
                </a:cubicBezTo>
                <a:cubicBezTo>
                  <a:pt x="556284" y="3445566"/>
                  <a:pt x="556963" y="3446209"/>
                  <a:pt x="558000" y="3446901"/>
                </a:cubicBezTo>
                <a:cubicBezTo>
                  <a:pt x="558253" y="3445838"/>
                  <a:pt x="558500" y="3444777"/>
                  <a:pt x="558902" y="3443123"/>
                </a:cubicBezTo>
                <a:close/>
                <a:moveTo>
                  <a:pt x="576795" y="3443029"/>
                </a:moveTo>
                <a:cubicBezTo>
                  <a:pt x="576692" y="3443186"/>
                  <a:pt x="576599" y="3443336"/>
                  <a:pt x="576494" y="3443486"/>
                </a:cubicBezTo>
                <a:cubicBezTo>
                  <a:pt x="576943" y="3443701"/>
                  <a:pt x="577391" y="3443903"/>
                  <a:pt x="577840" y="3444112"/>
                </a:cubicBezTo>
                <a:cubicBezTo>
                  <a:pt x="577944" y="3443947"/>
                  <a:pt x="578045" y="3443789"/>
                  <a:pt x="578155" y="3443624"/>
                </a:cubicBezTo>
                <a:cubicBezTo>
                  <a:pt x="577699" y="3443424"/>
                  <a:pt x="577251" y="3443229"/>
                  <a:pt x="576795" y="3443029"/>
                </a:cubicBezTo>
                <a:close/>
                <a:moveTo>
                  <a:pt x="541205" y="3440622"/>
                </a:moveTo>
                <a:cubicBezTo>
                  <a:pt x="540058" y="3441583"/>
                  <a:pt x="539820" y="3442509"/>
                  <a:pt x="539854" y="3443398"/>
                </a:cubicBezTo>
                <a:lnTo>
                  <a:pt x="540117" y="3445916"/>
                </a:lnTo>
                <a:lnTo>
                  <a:pt x="540101" y="3445943"/>
                </a:lnTo>
                <a:lnTo>
                  <a:pt x="539949" y="3446120"/>
                </a:lnTo>
                <a:lnTo>
                  <a:pt x="540121" y="3445954"/>
                </a:lnTo>
                <a:lnTo>
                  <a:pt x="540117" y="3445916"/>
                </a:lnTo>
                <a:lnTo>
                  <a:pt x="541409" y="3443555"/>
                </a:lnTo>
                <a:cubicBezTo>
                  <a:pt x="541622" y="3442694"/>
                  <a:pt x="541583" y="3441741"/>
                  <a:pt x="541205" y="3440622"/>
                </a:cubicBezTo>
                <a:close/>
                <a:moveTo>
                  <a:pt x="552173" y="3437828"/>
                </a:moveTo>
                <a:cubicBezTo>
                  <a:pt x="551995" y="3438002"/>
                  <a:pt x="551677" y="3438178"/>
                  <a:pt x="551663" y="3438354"/>
                </a:cubicBezTo>
                <a:cubicBezTo>
                  <a:pt x="551577" y="3439752"/>
                  <a:pt x="551544" y="3441144"/>
                  <a:pt x="551480" y="3442962"/>
                </a:cubicBezTo>
                <a:cubicBezTo>
                  <a:pt x="553189" y="3442288"/>
                  <a:pt x="554058" y="3441497"/>
                  <a:pt x="554153" y="3440629"/>
                </a:cubicBezTo>
                <a:cubicBezTo>
                  <a:pt x="554247" y="3439761"/>
                  <a:pt x="553566" y="3438815"/>
                  <a:pt x="552173" y="3437828"/>
                </a:cubicBezTo>
                <a:close/>
                <a:moveTo>
                  <a:pt x="661071" y="3436677"/>
                </a:moveTo>
                <a:cubicBezTo>
                  <a:pt x="660946" y="3436859"/>
                  <a:pt x="660811" y="3437043"/>
                  <a:pt x="660677" y="3437218"/>
                </a:cubicBezTo>
                <a:cubicBezTo>
                  <a:pt x="660843" y="3437308"/>
                  <a:pt x="661017" y="3437396"/>
                  <a:pt x="661184" y="3437486"/>
                </a:cubicBezTo>
                <a:cubicBezTo>
                  <a:pt x="661318" y="3437310"/>
                  <a:pt x="661489" y="3437137"/>
                  <a:pt x="661553" y="3436940"/>
                </a:cubicBezTo>
                <a:cubicBezTo>
                  <a:pt x="661572" y="3436888"/>
                  <a:pt x="661246" y="3436767"/>
                  <a:pt x="661071" y="3436677"/>
                </a:cubicBezTo>
                <a:close/>
                <a:moveTo>
                  <a:pt x="699880" y="3436130"/>
                </a:moveTo>
                <a:lnTo>
                  <a:pt x="698438" y="3437382"/>
                </a:lnTo>
                <a:lnTo>
                  <a:pt x="698376" y="3437407"/>
                </a:lnTo>
                <a:lnTo>
                  <a:pt x="698334" y="3437456"/>
                </a:lnTo>
                <a:lnTo>
                  <a:pt x="695747" y="3439040"/>
                </a:lnTo>
                <a:cubicBezTo>
                  <a:pt x="695987" y="3439237"/>
                  <a:pt x="696237" y="3439440"/>
                  <a:pt x="696477" y="3439644"/>
                </a:cubicBezTo>
                <a:lnTo>
                  <a:pt x="698334" y="3437456"/>
                </a:lnTo>
                <a:lnTo>
                  <a:pt x="698395" y="3437419"/>
                </a:lnTo>
                <a:lnTo>
                  <a:pt x="698438" y="3437382"/>
                </a:lnTo>
                <a:lnTo>
                  <a:pt x="700294" y="3436627"/>
                </a:lnTo>
                <a:cubicBezTo>
                  <a:pt x="700153" y="3436462"/>
                  <a:pt x="700012" y="3436296"/>
                  <a:pt x="699880" y="3436130"/>
                </a:cubicBezTo>
                <a:close/>
                <a:moveTo>
                  <a:pt x="496447" y="3434131"/>
                </a:moveTo>
                <a:cubicBezTo>
                  <a:pt x="496364" y="3434295"/>
                  <a:pt x="496170" y="3434499"/>
                  <a:pt x="496218" y="3434616"/>
                </a:cubicBezTo>
                <a:cubicBezTo>
                  <a:pt x="496291" y="3434782"/>
                  <a:pt x="496538" y="3434892"/>
                  <a:pt x="496718" y="3435023"/>
                </a:cubicBezTo>
                <a:cubicBezTo>
                  <a:pt x="496800" y="3434853"/>
                  <a:pt x="496985" y="3434657"/>
                  <a:pt x="496936" y="3434531"/>
                </a:cubicBezTo>
                <a:cubicBezTo>
                  <a:pt x="496872" y="3434365"/>
                  <a:pt x="496618" y="3434264"/>
                  <a:pt x="496447" y="3434131"/>
                </a:cubicBezTo>
                <a:close/>
                <a:moveTo>
                  <a:pt x="683482" y="3430860"/>
                </a:moveTo>
                <a:cubicBezTo>
                  <a:pt x="683423" y="3430953"/>
                  <a:pt x="683383" y="3431045"/>
                  <a:pt x="683343" y="3431145"/>
                </a:cubicBezTo>
                <a:cubicBezTo>
                  <a:pt x="683435" y="3431192"/>
                  <a:pt x="683524" y="3431290"/>
                  <a:pt x="683610" y="3431280"/>
                </a:cubicBezTo>
                <a:cubicBezTo>
                  <a:pt x="683712" y="3431269"/>
                  <a:pt x="683804" y="3431170"/>
                  <a:pt x="683909" y="3431108"/>
                </a:cubicBezTo>
                <a:cubicBezTo>
                  <a:pt x="683770" y="3431021"/>
                  <a:pt x="683622" y="3430944"/>
                  <a:pt x="683482" y="3430860"/>
                </a:cubicBezTo>
                <a:close/>
                <a:moveTo>
                  <a:pt x="1520970" y="3430657"/>
                </a:moveTo>
                <a:cubicBezTo>
                  <a:pt x="1511283" y="3437518"/>
                  <a:pt x="1519755" y="3444419"/>
                  <a:pt x="1522643" y="3450795"/>
                </a:cubicBezTo>
                <a:cubicBezTo>
                  <a:pt x="1518416" y="3452781"/>
                  <a:pt x="1515029" y="3454361"/>
                  <a:pt x="1509759" y="3456853"/>
                </a:cubicBezTo>
                <a:lnTo>
                  <a:pt x="1523497" y="3474521"/>
                </a:lnTo>
                <a:lnTo>
                  <a:pt x="1523473" y="3474592"/>
                </a:lnTo>
                <a:lnTo>
                  <a:pt x="1524095" y="3475261"/>
                </a:lnTo>
                <a:lnTo>
                  <a:pt x="1523538" y="3474574"/>
                </a:lnTo>
                <a:lnTo>
                  <a:pt x="1523497" y="3474521"/>
                </a:lnTo>
                <a:lnTo>
                  <a:pt x="1525093" y="3469683"/>
                </a:lnTo>
                <a:cubicBezTo>
                  <a:pt x="1532236" y="3457936"/>
                  <a:pt x="1530880" y="3443591"/>
                  <a:pt x="1520970" y="3430657"/>
                </a:cubicBezTo>
                <a:close/>
                <a:moveTo>
                  <a:pt x="504501" y="3429763"/>
                </a:moveTo>
                <a:cubicBezTo>
                  <a:pt x="504258" y="3429829"/>
                  <a:pt x="504026" y="3429900"/>
                  <a:pt x="503782" y="3429965"/>
                </a:cubicBezTo>
                <a:cubicBezTo>
                  <a:pt x="503977" y="3430451"/>
                  <a:pt x="504173" y="3430936"/>
                  <a:pt x="504369" y="3431422"/>
                </a:cubicBezTo>
                <a:cubicBezTo>
                  <a:pt x="504607" y="3431321"/>
                  <a:pt x="505066" y="3431172"/>
                  <a:pt x="505055" y="3431137"/>
                </a:cubicBezTo>
                <a:cubicBezTo>
                  <a:pt x="504913" y="3430675"/>
                  <a:pt x="504696" y="3430220"/>
                  <a:pt x="504501" y="3429763"/>
                </a:cubicBezTo>
                <a:close/>
                <a:moveTo>
                  <a:pt x="672858" y="3429382"/>
                </a:moveTo>
                <a:cubicBezTo>
                  <a:pt x="669794" y="3428880"/>
                  <a:pt x="668702" y="3431799"/>
                  <a:pt x="666586" y="3433163"/>
                </a:cubicBezTo>
                <a:cubicBezTo>
                  <a:pt x="665781" y="3433678"/>
                  <a:pt x="665726" y="3435045"/>
                  <a:pt x="665332" y="3436029"/>
                </a:cubicBezTo>
                <a:cubicBezTo>
                  <a:pt x="665591" y="3436100"/>
                  <a:pt x="665843" y="3436180"/>
                  <a:pt x="666103" y="3436250"/>
                </a:cubicBezTo>
                <a:lnTo>
                  <a:pt x="667816" y="3435219"/>
                </a:lnTo>
                <a:lnTo>
                  <a:pt x="667828" y="3435254"/>
                </a:lnTo>
                <a:lnTo>
                  <a:pt x="667486" y="3438652"/>
                </a:lnTo>
                <a:cubicBezTo>
                  <a:pt x="668056" y="3437760"/>
                  <a:pt x="668341" y="3437314"/>
                  <a:pt x="668382" y="3436885"/>
                </a:cubicBezTo>
                <a:lnTo>
                  <a:pt x="667828" y="3435254"/>
                </a:lnTo>
                <a:lnTo>
                  <a:pt x="667832" y="3435210"/>
                </a:lnTo>
                <a:lnTo>
                  <a:pt x="667816" y="3435219"/>
                </a:lnTo>
                <a:cubicBezTo>
                  <a:pt x="669514" y="3433251"/>
                  <a:pt x="671220" y="3431284"/>
                  <a:pt x="672858" y="3429382"/>
                </a:cubicBezTo>
                <a:close/>
                <a:moveTo>
                  <a:pt x="517407" y="3429372"/>
                </a:moveTo>
                <a:cubicBezTo>
                  <a:pt x="516049" y="3428943"/>
                  <a:pt x="514821" y="3428369"/>
                  <a:pt x="513833" y="3430033"/>
                </a:cubicBezTo>
                <a:cubicBezTo>
                  <a:pt x="513177" y="3431144"/>
                  <a:pt x="510505" y="3428770"/>
                  <a:pt x="510661" y="3431251"/>
                </a:cubicBezTo>
                <a:cubicBezTo>
                  <a:pt x="511486" y="3432521"/>
                  <a:pt x="511975" y="3433873"/>
                  <a:pt x="512563" y="3435192"/>
                </a:cubicBezTo>
                <a:cubicBezTo>
                  <a:pt x="513045" y="3436268"/>
                  <a:pt x="513653" y="3437308"/>
                  <a:pt x="514382" y="3438713"/>
                </a:cubicBezTo>
                <a:cubicBezTo>
                  <a:pt x="516006" y="3437177"/>
                  <a:pt x="516922" y="3435679"/>
                  <a:pt x="517351" y="3434148"/>
                </a:cubicBezTo>
                <a:cubicBezTo>
                  <a:pt x="517783" y="3432616"/>
                  <a:pt x="517727" y="3431049"/>
                  <a:pt x="517407" y="3429372"/>
                </a:cubicBezTo>
                <a:close/>
                <a:moveTo>
                  <a:pt x="644881" y="3428765"/>
                </a:moveTo>
                <a:cubicBezTo>
                  <a:pt x="644492" y="3429501"/>
                  <a:pt x="644102" y="3430231"/>
                  <a:pt x="643463" y="3431419"/>
                </a:cubicBezTo>
                <a:cubicBezTo>
                  <a:pt x="645144" y="3431192"/>
                  <a:pt x="646132" y="3430913"/>
                  <a:pt x="646176" y="3430126"/>
                </a:cubicBezTo>
                <a:cubicBezTo>
                  <a:pt x="646190" y="3429865"/>
                  <a:pt x="646101" y="3429545"/>
                  <a:pt x="645896" y="3429154"/>
                </a:cubicBezTo>
                <a:cubicBezTo>
                  <a:pt x="645818" y="3429004"/>
                  <a:pt x="645451" y="3428974"/>
                  <a:pt x="644881" y="3428765"/>
                </a:cubicBezTo>
                <a:close/>
                <a:moveTo>
                  <a:pt x="654514" y="3423549"/>
                </a:moveTo>
                <a:lnTo>
                  <a:pt x="654345" y="3423721"/>
                </a:lnTo>
                <a:lnTo>
                  <a:pt x="654337" y="3423749"/>
                </a:lnTo>
                <a:lnTo>
                  <a:pt x="653191" y="3425239"/>
                </a:lnTo>
                <a:cubicBezTo>
                  <a:pt x="653416" y="3425314"/>
                  <a:pt x="653642" y="3425389"/>
                  <a:pt x="653866" y="3425464"/>
                </a:cubicBezTo>
                <a:lnTo>
                  <a:pt x="654337" y="3423749"/>
                </a:lnTo>
                <a:lnTo>
                  <a:pt x="654354" y="3423728"/>
                </a:lnTo>
                <a:close/>
                <a:moveTo>
                  <a:pt x="1540456" y="3423275"/>
                </a:moveTo>
                <a:cubicBezTo>
                  <a:pt x="1540172" y="3423286"/>
                  <a:pt x="1539951" y="3423751"/>
                  <a:pt x="1539725" y="3424009"/>
                </a:cubicBezTo>
                <a:cubicBezTo>
                  <a:pt x="1540340" y="3424281"/>
                  <a:pt x="1540923" y="3424577"/>
                  <a:pt x="1541541" y="3424848"/>
                </a:cubicBezTo>
                <a:cubicBezTo>
                  <a:pt x="1541528" y="3424506"/>
                  <a:pt x="1541516" y="3424163"/>
                  <a:pt x="1541533" y="3423824"/>
                </a:cubicBezTo>
                <a:cubicBezTo>
                  <a:pt x="1541158" y="3423611"/>
                  <a:pt x="1540801" y="3423271"/>
                  <a:pt x="1540456" y="3423275"/>
                </a:cubicBezTo>
                <a:close/>
                <a:moveTo>
                  <a:pt x="669380" y="3423042"/>
                </a:moveTo>
                <a:cubicBezTo>
                  <a:pt x="668744" y="3423515"/>
                  <a:pt x="668088" y="3423965"/>
                  <a:pt x="667481" y="3424473"/>
                </a:cubicBezTo>
                <a:cubicBezTo>
                  <a:pt x="666779" y="3425049"/>
                  <a:pt x="666134" y="3425671"/>
                  <a:pt x="664975" y="3426716"/>
                </a:cubicBezTo>
                <a:cubicBezTo>
                  <a:pt x="665232" y="3427413"/>
                  <a:pt x="665868" y="3428340"/>
                  <a:pt x="667476" y="3427293"/>
                </a:cubicBezTo>
                <a:cubicBezTo>
                  <a:pt x="668361" y="3426715"/>
                  <a:pt x="669267" y="3425969"/>
                  <a:pt x="669706" y="3425139"/>
                </a:cubicBezTo>
                <a:cubicBezTo>
                  <a:pt x="670004" y="3424581"/>
                  <a:pt x="669517" y="3423752"/>
                  <a:pt x="669380" y="3423042"/>
                </a:cubicBezTo>
                <a:close/>
                <a:moveTo>
                  <a:pt x="481030" y="3422871"/>
                </a:moveTo>
                <a:cubicBezTo>
                  <a:pt x="480954" y="3422959"/>
                  <a:pt x="480886" y="3423048"/>
                  <a:pt x="480809" y="3423137"/>
                </a:cubicBezTo>
                <a:cubicBezTo>
                  <a:pt x="481007" y="3423187"/>
                  <a:pt x="481194" y="3423229"/>
                  <a:pt x="481389" y="3423279"/>
                </a:cubicBezTo>
                <a:cubicBezTo>
                  <a:pt x="481395" y="3423176"/>
                  <a:pt x="481448" y="3423032"/>
                  <a:pt x="481388" y="3422974"/>
                </a:cubicBezTo>
                <a:cubicBezTo>
                  <a:pt x="481319" y="3422902"/>
                  <a:pt x="481146" y="3422901"/>
                  <a:pt x="481030" y="3422871"/>
                </a:cubicBezTo>
                <a:close/>
                <a:moveTo>
                  <a:pt x="492099" y="3421962"/>
                </a:moveTo>
                <a:cubicBezTo>
                  <a:pt x="492382" y="3422703"/>
                  <a:pt x="492085" y="3423576"/>
                  <a:pt x="492085" y="3424303"/>
                </a:cubicBezTo>
                <a:cubicBezTo>
                  <a:pt x="492086" y="3425030"/>
                  <a:pt x="492384" y="3425613"/>
                  <a:pt x="493858" y="3425774"/>
                </a:cubicBezTo>
                <a:cubicBezTo>
                  <a:pt x="495595" y="3425961"/>
                  <a:pt x="496495" y="3424793"/>
                  <a:pt x="496436" y="3423491"/>
                </a:cubicBezTo>
                <a:cubicBezTo>
                  <a:pt x="496328" y="3421411"/>
                  <a:pt x="494523" y="3421595"/>
                  <a:pt x="492099" y="3421962"/>
                </a:cubicBezTo>
                <a:close/>
                <a:moveTo>
                  <a:pt x="657823" y="3421508"/>
                </a:moveTo>
                <a:cubicBezTo>
                  <a:pt x="657380" y="3421713"/>
                  <a:pt x="657271" y="3422474"/>
                  <a:pt x="657021" y="3422991"/>
                </a:cubicBezTo>
                <a:cubicBezTo>
                  <a:pt x="657705" y="3423141"/>
                  <a:pt x="658380" y="3423287"/>
                  <a:pt x="659286" y="3423486"/>
                </a:cubicBezTo>
                <a:cubicBezTo>
                  <a:pt x="657546" y="3425168"/>
                  <a:pt x="656644" y="3426982"/>
                  <a:pt x="657274" y="3429023"/>
                </a:cubicBezTo>
                <a:cubicBezTo>
                  <a:pt x="657686" y="3429206"/>
                  <a:pt x="657948" y="3429445"/>
                  <a:pt x="658169" y="3429412"/>
                </a:cubicBezTo>
                <a:lnTo>
                  <a:pt x="662700" y="3428550"/>
                </a:lnTo>
                <a:lnTo>
                  <a:pt x="662700" y="3428556"/>
                </a:lnTo>
                <a:lnTo>
                  <a:pt x="662897" y="3428685"/>
                </a:lnTo>
                <a:lnTo>
                  <a:pt x="662715" y="3428546"/>
                </a:lnTo>
                <a:lnTo>
                  <a:pt x="662700" y="3428550"/>
                </a:lnTo>
                <a:lnTo>
                  <a:pt x="662759" y="3426571"/>
                </a:lnTo>
                <a:cubicBezTo>
                  <a:pt x="662135" y="3424820"/>
                  <a:pt x="659863" y="3423624"/>
                  <a:pt x="659632" y="3421722"/>
                </a:cubicBezTo>
                <a:cubicBezTo>
                  <a:pt x="659613" y="3421558"/>
                  <a:pt x="658283" y="3421294"/>
                  <a:pt x="657823" y="3421508"/>
                </a:cubicBezTo>
                <a:close/>
                <a:moveTo>
                  <a:pt x="665938" y="3419334"/>
                </a:moveTo>
                <a:cubicBezTo>
                  <a:pt x="665725" y="3419875"/>
                  <a:pt x="665506" y="3420432"/>
                  <a:pt x="665275" y="3420976"/>
                </a:cubicBezTo>
                <a:cubicBezTo>
                  <a:pt x="665679" y="3420513"/>
                  <a:pt x="666092" y="3420050"/>
                  <a:pt x="666497" y="3419588"/>
                </a:cubicBezTo>
                <a:cubicBezTo>
                  <a:pt x="666313" y="3419501"/>
                  <a:pt x="666120" y="3419415"/>
                  <a:pt x="665938" y="3419334"/>
                </a:cubicBezTo>
                <a:close/>
                <a:moveTo>
                  <a:pt x="498975" y="3418526"/>
                </a:moveTo>
                <a:cubicBezTo>
                  <a:pt x="500342" y="3421743"/>
                  <a:pt x="504270" y="3422159"/>
                  <a:pt x="507271" y="3424704"/>
                </a:cubicBezTo>
                <a:cubicBezTo>
                  <a:pt x="507815" y="3423011"/>
                  <a:pt x="508099" y="3422113"/>
                  <a:pt x="508428" y="3421086"/>
                </a:cubicBezTo>
                <a:cubicBezTo>
                  <a:pt x="506542" y="3421025"/>
                  <a:pt x="504822" y="3421257"/>
                  <a:pt x="504650" y="3420914"/>
                </a:cubicBezTo>
                <a:cubicBezTo>
                  <a:pt x="503554" y="3418661"/>
                  <a:pt x="500823" y="3419375"/>
                  <a:pt x="498975" y="3418526"/>
                </a:cubicBezTo>
                <a:close/>
                <a:moveTo>
                  <a:pt x="488065" y="3417133"/>
                </a:moveTo>
                <a:cubicBezTo>
                  <a:pt x="486993" y="3419193"/>
                  <a:pt x="486457" y="3420224"/>
                  <a:pt x="486518" y="3420920"/>
                </a:cubicBezTo>
                <a:cubicBezTo>
                  <a:pt x="486579" y="3421615"/>
                  <a:pt x="487236" y="3421978"/>
                  <a:pt x="488551" y="3422701"/>
                </a:cubicBezTo>
                <a:cubicBezTo>
                  <a:pt x="488739" y="3420695"/>
                  <a:pt x="488909" y="3418923"/>
                  <a:pt x="489081" y="3417152"/>
                </a:cubicBezTo>
                <a:cubicBezTo>
                  <a:pt x="488742" y="3417148"/>
                  <a:pt x="488403" y="3417137"/>
                  <a:pt x="488065" y="3417133"/>
                </a:cubicBezTo>
                <a:close/>
                <a:moveTo>
                  <a:pt x="715935" y="3415372"/>
                </a:moveTo>
                <a:cubicBezTo>
                  <a:pt x="716394" y="3416982"/>
                  <a:pt x="716750" y="3418226"/>
                  <a:pt x="717238" y="3419942"/>
                </a:cubicBezTo>
                <a:cubicBezTo>
                  <a:pt x="718725" y="3418211"/>
                  <a:pt x="719470" y="3417344"/>
                  <a:pt x="719307" y="3416773"/>
                </a:cubicBezTo>
                <a:cubicBezTo>
                  <a:pt x="719144" y="3416202"/>
                  <a:pt x="718074" y="3415925"/>
                  <a:pt x="715935" y="3415372"/>
                </a:cubicBezTo>
                <a:close/>
                <a:moveTo>
                  <a:pt x="713021" y="3415033"/>
                </a:moveTo>
                <a:cubicBezTo>
                  <a:pt x="712925" y="3415102"/>
                  <a:pt x="712837" y="3415163"/>
                  <a:pt x="712742" y="3415233"/>
                </a:cubicBezTo>
                <a:cubicBezTo>
                  <a:pt x="712886" y="3415354"/>
                  <a:pt x="713013" y="3415484"/>
                  <a:pt x="713173" y="3415589"/>
                </a:cubicBezTo>
                <a:cubicBezTo>
                  <a:pt x="713192" y="3415601"/>
                  <a:pt x="713349" y="3415466"/>
                  <a:pt x="713436" y="3415398"/>
                </a:cubicBezTo>
                <a:cubicBezTo>
                  <a:pt x="713301" y="3415275"/>
                  <a:pt x="713165" y="3415154"/>
                  <a:pt x="713021" y="3415033"/>
                </a:cubicBezTo>
                <a:close/>
                <a:moveTo>
                  <a:pt x="693470" y="3414727"/>
                </a:moveTo>
                <a:cubicBezTo>
                  <a:pt x="693190" y="3414913"/>
                  <a:pt x="692909" y="3415099"/>
                  <a:pt x="692537" y="3415332"/>
                </a:cubicBezTo>
                <a:cubicBezTo>
                  <a:pt x="692829" y="3415675"/>
                  <a:pt x="693041" y="3415926"/>
                  <a:pt x="693253" y="3416178"/>
                </a:cubicBezTo>
                <a:cubicBezTo>
                  <a:pt x="693496" y="3415967"/>
                  <a:pt x="693914" y="3415766"/>
                  <a:pt x="693924" y="3415561"/>
                </a:cubicBezTo>
                <a:cubicBezTo>
                  <a:pt x="693943" y="3415282"/>
                  <a:pt x="693633" y="3415006"/>
                  <a:pt x="693470" y="3414727"/>
                </a:cubicBezTo>
                <a:close/>
                <a:moveTo>
                  <a:pt x="1550841" y="3412471"/>
                </a:moveTo>
                <a:cubicBezTo>
                  <a:pt x="1550451" y="3412571"/>
                  <a:pt x="1549856" y="3412565"/>
                  <a:pt x="1549734" y="3412782"/>
                </a:cubicBezTo>
                <a:cubicBezTo>
                  <a:pt x="1549605" y="3413027"/>
                  <a:pt x="1549884" y="3413461"/>
                  <a:pt x="1549958" y="3413813"/>
                </a:cubicBezTo>
                <a:cubicBezTo>
                  <a:pt x="1550516" y="3413632"/>
                  <a:pt x="1551105" y="3413455"/>
                  <a:pt x="1551663" y="3413272"/>
                </a:cubicBezTo>
                <a:cubicBezTo>
                  <a:pt x="1551386" y="3413022"/>
                  <a:pt x="1551113" y="3412746"/>
                  <a:pt x="1550841" y="3412471"/>
                </a:cubicBezTo>
                <a:close/>
                <a:moveTo>
                  <a:pt x="722881" y="3412166"/>
                </a:moveTo>
                <a:cubicBezTo>
                  <a:pt x="722744" y="3412182"/>
                  <a:pt x="722616" y="3412197"/>
                  <a:pt x="722488" y="3412213"/>
                </a:cubicBezTo>
                <a:cubicBezTo>
                  <a:pt x="722456" y="3412303"/>
                  <a:pt x="722359" y="3412438"/>
                  <a:pt x="722397" y="3412471"/>
                </a:cubicBezTo>
                <a:cubicBezTo>
                  <a:pt x="722466" y="3412543"/>
                  <a:pt x="722616" y="3412561"/>
                  <a:pt x="722733" y="3412598"/>
                </a:cubicBezTo>
                <a:cubicBezTo>
                  <a:pt x="722785" y="3412454"/>
                  <a:pt x="722829" y="3412310"/>
                  <a:pt x="722881" y="3412166"/>
                </a:cubicBezTo>
                <a:close/>
                <a:moveTo>
                  <a:pt x="674280" y="3411828"/>
                </a:moveTo>
                <a:cubicBezTo>
                  <a:pt x="673914" y="3412983"/>
                  <a:pt x="673558" y="3414138"/>
                  <a:pt x="673192" y="3415293"/>
                </a:cubicBezTo>
                <a:cubicBezTo>
                  <a:pt x="673519" y="3415348"/>
                  <a:pt x="673838" y="3415412"/>
                  <a:pt x="674165" y="3415468"/>
                </a:cubicBezTo>
                <a:cubicBezTo>
                  <a:pt x="674486" y="3414312"/>
                  <a:pt x="674809" y="3413154"/>
                  <a:pt x="675130" y="3411989"/>
                </a:cubicBezTo>
                <a:cubicBezTo>
                  <a:pt x="674847" y="3411935"/>
                  <a:pt x="674564" y="3411882"/>
                  <a:pt x="674280" y="3411828"/>
                </a:cubicBezTo>
                <a:close/>
                <a:moveTo>
                  <a:pt x="860336" y="3406128"/>
                </a:moveTo>
                <a:cubicBezTo>
                  <a:pt x="860015" y="3407008"/>
                  <a:pt x="859513" y="3407921"/>
                  <a:pt x="859456" y="3408759"/>
                </a:cubicBezTo>
                <a:cubicBezTo>
                  <a:pt x="859399" y="3409599"/>
                  <a:pt x="859788" y="3410364"/>
                  <a:pt x="861252" y="3410954"/>
                </a:cubicBezTo>
                <a:cubicBezTo>
                  <a:pt x="861741" y="3410343"/>
                  <a:pt x="862099" y="3409843"/>
                  <a:pt x="862318" y="3409411"/>
                </a:cubicBezTo>
                <a:cubicBezTo>
                  <a:pt x="862977" y="3408113"/>
                  <a:pt x="862391" y="3407422"/>
                  <a:pt x="860336" y="3406128"/>
                </a:cubicBezTo>
                <a:close/>
                <a:moveTo>
                  <a:pt x="686583" y="3405612"/>
                </a:moveTo>
                <a:cubicBezTo>
                  <a:pt x="685471" y="3406496"/>
                  <a:pt x="685232" y="3407073"/>
                  <a:pt x="685429" y="3407493"/>
                </a:cubicBezTo>
                <a:cubicBezTo>
                  <a:pt x="685626" y="3407912"/>
                  <a:pt x="686258" y="3408174"/>
                  <a:pt x="686890" y="3408426"/>
                </a:cubicBezTo>
                <a:cubicBezTo>
                  <a:pt x="687027" y="3408482"/>
                  <a:pt x="687328" y="3408243"/>
                  <a:pt x="687788" y="3408037"/>
                </a:cubicBezTo>
                <a:cubicBezTo>
                  <a:pt x="687458" y="3407370"/>
                  <a:pt x="687119" y="3406698"/>
                  <a:pt x="686583" y="3405612"/>
                </a:cubicBezTo>
                <a:close/>
                <a:moveTo>
                  <a:pt x="407519" y="3392420"/>
                </a:moveTo>
                <a:cubicBezTo>
                  <a:pt x="406720" y="3392624"/>
                  <a:pt x="405913" y="3392829"/>
                  <a:pt x="405114" y="3393025"/>
                </a:cubicBezTo>
                <a:cubicBezTo>
                  <a:pt x="405159" y="3393187"/>
                  <a:pt x="405205" y="3393349"/>
                  <a:pt x="405258" y="3393502"/>
                </a:cubicBezTo>
                <a:cubicBezTo>
                  <a:pt x="406067" y="3393319"/>
                  <a:pt x="406868" y="3393137"/>
                  <a:pt x="407677" y="3392954"/>
                </a:cubicBezTo>
                <a:cubicBezTo>
                  <a:pt x="407622" y="3392780"/>
                  <a:pt x="407574" y="3392596"/>
                  <a:pt x="407519" y="3392420"/>
                </a:cubicBezTo>
                <a:close/>
                <a:moveTo>
                  <a:pt x="398622" y="3389141"/>
                </a:moveTo>
                <a:cubicBezTo>
                  <a:pt x="398424" y="3389157"/>
                  <a:pt x="398238" y="3389201"/>
                  <a:pt x="398045" y="3389239"/>
                </a:cubicBezTo>
                <a:cubicBezTo>
                  <a:pt x="398178" y="3389354"/>
                  <a:pt x="398297" y="3389478"/>
                  <a:pt x="398447" y="3389576"/>
                </a:cubicBezTo>
                <a:cubicBezTo>
                  <a:pt x="398466" y="3389588"/>
                  <a:pt x="398659" y="3389471"/>
                  <a:pt x="398695" y="3389394"/>
                </a:cubicBezTo>
                <a:cubicBezTo>
                  <a:pt x="398729" y="3389318"/>
                  <a:pt x="398647" y="3389138"/>
                  <a:pt x="398622" y="3389141"/>
                </a:cubicBezTo>
                <a:close/>
                <a:moveTo>
                  <a:pt x="361222" y="3384549"/>
                </a:moveTo>
                <a:cubicBezTo>
                  <a:pt x="361038" y="3384600"/>
                  <a:pt x="360845" y="3384660"/>
                  <a:pt x="360661" y="3384711"/>
                </a:cubicBezTo>
                <a:cubicBezTo>
                  <a:pt x="360773" y="3385206"/>
                  <a:pt x="360874" y="3385696"/>
                  <a:pt x="360982" y="3386185"/>
                </a:cubicBezTo>
                <a:cubicBezTo>
                  <a:pt x="361127" y="3386160"/>
                  <a:pt x="361270" y="3386135"/>
                  <a:pt x="361416" y="3386112"/>
                </a:cubicBezTo>
                <a:cubicBezTo>
                  <a:pt x="361345" y="3385597"/>
                  <a:pt x="361283" y="3385073"/>
                  <a:pt x="361222" y="3384549"/>
                </a:cubicBezTo>
                <a:close/>
                <a:moveTo>
                  <a:pt x="903824" y="3384370"/>
                </a:moveTo>
                <a:cubicBezTo>
                  <a:pt x="903511" y="3384452"/>
                  <a:pt x="903203" y="3384519"/>
                  <a:pt x="902891" y="3384602"/>
                </a:cubicBezTo>
                <a:cubicBezTo>
                  <a:pt x="902985" y="3385556"/>
                  <a:pt x="903086" y="3386519"/>
                  <a:pt x="903170" y="3387480"/>
                </a:cubicBezTo>
                <a:cubicBezTo>
                  <a:pt x="903472" y="3387406"/>
                  <a:pt x="903784" y="3387323"/>
                  <a:pt x="904092" y="3387257"/>
                </a:cubicBezTo>
                <a:cubicBezTo>
                  <a:pt x="904002" y="3386287"/>
                  <a:pt x="903918" y="3385324"/>
                  <a:pt x="903824" y="3384370"/>
                </a:cubicBezTo>
                <a:close/>
                <a:moveTo>
                  <a:pt x="1549429" y="3383211"/>
                </a:moveTo>
                <a:cubicBezTo>
                  <a:pt x="1547566" y="3383334"/>
                  <a:pt x="1545455" y="3383027"/>
                  <a:pt x="1543952" y="3383675"/>
                </a:cubicBezTo>
                <a:cubicBezTo>
                  <a:pt x="1542382" y="3384366"/>
                  <a:pt x="1541433" y="3385959"/>
                  <a:pt x="1540194" y="3387170"/>
                </a:cubicBezTo>
                <a:cubicBezTo>
                  <a:pt x="1540685" y="3387662"/>
                  <a:pt x="1541175" y="3388154"/>
                  <a:pt x="1541671" y="3388619"/>
                </a:cubicBezTo>
                <a:cubicBezTo>
                  <a:pt x="1544525" y="3387485"/>
                  <a:pt x="1547375" y="3386377"/>
                  <a:pt x="1550258" y="3385245"/>
                </a:cubicBezTo>
                <a:cubicBezTo>
                  <a:pt x="1549980" y="3384575"/>
                  <a:pt x="1549708" y="3383879"/>
                  <a:pt x="1549429" y="3383211"/>
                </a:cubicBezTo>
                <a:close/>
                <a:moveTo>
                  <a:pt x="910826" y="3380631"/>
                </a:moveTo>
                <a:cubicBezTo>
                  <a:pt x="910515" y="3381327"/>
                  <a:pt x="910196" y="3382031"/>
                  <a:pt x="909886" y="3382727"/>
                </a:cubicBezTo>
                <a:cubicBezTo>
                  <a:pt x="910107" y="3382806"/>
                  <a:pt x="910341" y="3382879"/>
                  <a:pt x="910563" y="3382959"/>
                </a:cubicBezTo>
                <a:cubicBezTo>
                  <a:pt x="910977" y="3382336"/>
                  <a:pt x="911400" y="3381705"/>
                  <a:pt x="911831" y="3381083"/>
                </a:cubicBezTo>
                <a:cubicBezTo>
                  <a:pt x="911495" y="3380938"/>
                  <a:pt x="911163" y="3380777"/>
                  <a:pt x="910826" y="3380631"/>
                </a:cubicBezTo>
                <a:close/>
                <a:moveTo>
                  <a:pt x="908316" y="3376611"/>
                </a:moveTo>
                <a:lnTo>
                  <a:pt x="907374" y="3376823"/>
                </a:lnTo>
                <a:lnTo>
                  <a:pt x="907316" y="3377693"/>
                </a:lnTo>
                <a:cubicBezTo>
                  <a:pt x="907629" y="3377569"/>
                  <a:pt x="908097" y="3377520"/>
                  <a:pt x="908243" y="3377302"/>
                </a:cubicBezTo>
                <a:close/>
                <a:moveTo>
                  <a:pt x="353812" y="3375039"/>
                </a:moveTo>
                <a:cubicBezTo>
                  <a:pt x="352250" y="3375296"/>
                  <a:pt x="351010" y="3375501"/>
                  <a:pt x="349760" y="3375700"/>
                </a:cubicBezTo>
                <a:cubicBezTo>
                  <a:pt x="349801" y="3375971"/>
                  <a:pt x="349851" y="3376248"/>
                  <a:pt x="349892" y="3376520"/>
                </a:cubicBezTo>
                <a:cubicBezTo>
                  <a:pt x="352541" y="3377326"/>
                  <a:pt x="352541" y="3377326"/>
                  <a:pt x="353812" y="3375039"/>
                </a:cubicBezTo>
                <a:close/>
                <a:moveTo>
                  <a:pt x="352361" y="3372063"/>
                </a:moveTo>
                <a:lnTo>
                  <a:pt x="352206" y="3372220"/>
                </a:lnTo>
                <a:lnTo>
                  <a:pt x="352062" y="3372389"/>
                </a:lnTo>
                <a:lnTo>
                  <a:pt x="352216" y="3372233"/>
                </a:lnTo>
                <a:close/>
                <a:moveTo>
                  <a:pt x="531404" y="3370172"/>
                </a:moveTo>
                <a:cubicBezTo>
                  <a:pt x="531416" y="3370273"/>
                  <a:pt x="531427" y="3370365"/>
                  <a:pt x="531438" y="3370459"/>
                </a:cubicBezTo>
                <a:cubicBezTo>
                  <a:pt x="531518" y="3370486"/>
                  <a:pt x="531608" y="3370512"/>
                  <a:pt x="531691" y="3370546"/>
                </a:cubicBezTo>
                <a:cubicBezTo>
                  <a:pt x="531732" y="3370453"/>
                  <a:pt x="531764" y="3370362"/>
                  <a:pt x="531805" y="3370277"/>
                </a:cubicBezTo>
                <a:cubicBezTo>
                  <a:pt x="531673" y="3370242"/>
                  <a:pt x="531537" y="3370207"/>
                  <a:pt x="531404" y="3370172"/>
                </a:cubicBezTo>
                <a:close/>
                <a:moveTo>
                  <a:pt x="357760" y="3366685"/>
                </a:moveTo>
                <a:cubicBezTo>
                  <a:pt x="356424" y="3366215"/>
                  <a:pt x="355567" y="3366336"/>
                  <a:pt x="354942" y="3366736"/>
                </a:cubicBezTo>
                <a:lnTo>
                  <a:pt x="353517" y="3368436"/>
                </a:lnTo>
                <a:lnTo>
                  <a:pt x="353483" y="3368442"/>
                </a:lnTo>
                <a:lnTo>
                  <a:pt x="353461" y="3368453"/>
                </a:lnTo>
                <a:lnTo>
                  <a:pt x="351633" y="3368407"/>
                </a:lnTo>
                <a:cubicBezTo>
                  <a:pt x="350963" y="3368391"/>
                  <a:pt x="350223" y="3368373"/>
                  <a:pt x="349341" y="3368350"/>
                </a:cubicBezTo>
                <a:cubicBezTo>
                  <a:pt x="350525" y="3369086"/>
                  <a:pt x="351116" y="3369454"/>
                  <a:pt x="351633" y="3369465"/>
                </a:cubicBezTo>
                <a:lnTo>
                  <a:pt x="353461" y="3368453"/>
                </a:lnTo>
                <a:lnTo>
                  <a:pt x="353500" y="3368454"/>
                </a:lnTo>
                <a:lnTo>
                  <a:pt x="353517" y="3368436"/>
                </a:lnTo>
                <a:lnTo>
                  <a:pt x="355817" y="3368072"/>
                </a:lnTo>
                <a:cubicBezTo>
                  <a:pt x="356465" y="3367702"/>
                  <a:pt x="357046" y="3367163"/>
                  <a:pt x="357760" y="3366685"/>
                </a:cubicBezTo>
                <a:close/>
                <a:moveTo>
                  <a:pt x="339897" y="3366458"/>
                </a:moveTo>
                <a:cubicBezTo>
                  <a:pt x="339596" y="3366551"/>
                  <a:pt x="339298" y="3366652"/>
                  <a:pt x="338997" y="3366752"/>
                </a:cubicBezTo>
                <a:cubicBezTo>
                  <a:pt x="339141" y="3367273"/>
                  <a:pt x="339120" y="3367854"/>
                  <a:pt x="339326" y="3368358"/>
                </a:cubicBezTo>
                <a:cubicBezTo>
                  <a:pt x="339532" y="3368863"/>
                  <a:pt x="339968" y="3369291"/>
                  <a:pt x="341029" y="3369508"/>
                </a:cubicBezTo>
                <a:cubicBezTo>
                  <a:pt x="340649" y="3368491"/>
                  <a:pt x="340278" y="3367474"/>
                  <a:pt x="339897" y="3366458"/>
                </a:cubicBezTo>
                <a:close/>
                <a:moveTo>
                  <a:pt x="362713" y="3365010"/>
                </a:moveTo>
                <a:cubicBezTo>
                  <a:pt x="361859" y="3365111"/>
                  <a:pt x="360996" y="3365213"/>
                  <a:pt x="360142" y="3365314"/>
                </a:cubicBezTo>
                <a:cubicBezTo>
                  <a:pt x="360166" y="3365515"/>
                  <a:pt x="360189" y="3365715"/>
                  <a:pt x="360215" y="3365924"/>
                </a:cubicBezTo>
                <a:cubicBezTo>
                  <a:pt x="361068" y="3365823"/>
                  <a:pt x="361931" y="3365720"/>
                  <a:pt x="362784" y="3365620"/>
                </a:cubicBezTo>
                <a:cubicBezTo>
                  <a:pt x="362761" y="3365419"/>
                  <a:pt x="362737" y="3365218"/>
                  <a:pt x="362713" y="3365010"/>
                </a:cubicBezTo>
                <a:close/>
                <a:moveTo>
                  <a:pt x="1492811" y="3364232"/>
                </a:moveTo>
                <a:cubicBezTo>
                  <a:pt x="1491239" y="3365369"/>
                  <a:pt x="1489788" y="3365892"/>
                  <a:pt x="1489576" y="3366702"/>
                </a:cubicBezTo>
                <a:cubicBezTo>
                  <a:pt x="1489335" y="3367716"/>
                  <a:pt x="1490097" y="3368929"/>
                  <a:pt x="1490431" y="3370080"/>
                </a:cubicBezTo>
                <a:cubicBezTo>
                  <a:pt x="1491536" y="3369559"/>
                  <a:pt x="1493239" y="3369255"/>
                  <a:pt x="1493637" y="3368446"/>
                </a:cubicBezTo>
                <a:cubicBezTo>
                  <a:pt x="1494079" y="3367564"/>
                  <a:pt x="1493270" y="3366239"/>
                  <a:pt x="1492811" y="3364232"/>
                </a:cubicBezTo>
                <a:close/>
                <a:moveTo>
                  <a:pt x="360570" y="3362480"/>
                </a:moveTo>
                <a:cubicBezTo>
                  <a:pt x="360433" y="3362649"/>
                  <a:pt x="360306" y="3362824"/>
                  <a:pt x="360181" y="3362998"/>
                </a:cubicBezTo>
                <a:cubicBezTo>
                  <a:pt x="360346" y="3363080"/>
                  <a:pt x="360504" y="3363170"/>
                  <a:pt x="360669" y="3363254"/>
                </a:cubicBezTo>
                <a:cubicBezTo>
                  <a:pt x="360796" y="3363078"/>
                  <a:pt x="360967" y="3362913"/>
                  <a:pt x="361032" y="3362730"/>
                </a:cubicBezTo>
                <a:cubicBezTo>
                  <a:pt x="361052" y="3362678"/>
                  <a:pt x="360735" y="3362562"/>
                  <a:pt x="360570" y="3362480"/>
                </a:cubicBezTo>
                <a:close/>
                <a:moveTo>
                  <a:pt x="337286" y="3362013"/>
                </a:moveTo>
                <a:cubicBezTo>
                  <a:pt x="336482" y="3362173"/>
                  <a:pt x="335687" y="3362340"/>
                  <a:pt x="334885" y="3362515"/>
                </a:cubicBezTo>
                <a:cubicBezTo>
                  <a:pt x="334942" y="3362769"/>
                  <a:pt x="334998" y="3363024"/>
                  <a:pt x="335065" y="3363285"/>
                </a:cubicBezTo>
                <a:cubicBezTo>
                  <a:pt x="335860" y="3363061"/>
                  <a:pt x="336665" y="3362842"/>
                  <a:pt x="337461" y="3362617"/>
                </a:cubicBezTo>
                <a:cubicBezTo>
                  <a:pt x="337402" y="3362413"/>
                  <a:pt x="337345" y="3362216"/>
                  <a:pt x="337286" y="3362013"/>
                </a:cubicBezTo>
                <a:close/>
                <a:moveTo>
                  <a:pt x="373922" y="3361104"/>
                </a:moveTo>
                <a:cubicBezTo>
                  <a:pt x="370659" y="3360822"/>
                  <a:pt x="369211" y="3363886"/>
                  <a:pt x="366228" y="3364130"/>
                </a:cubicBezTo>
                <a:cubicBezTo>
                  <a:pt x="366383" y="3364417"/>
                  <a:pt x="366537" y="3364696"/>
                  <a:pt x="366701" y="3364983"/>
                </a:cubicBezTo>
                <a:cubicBezTo>
                  <a:pt x="369130" y="3363925"/>
                  <a:pt x="371569" y="3362873"/>
                  <a:pt x="373998" y="3361815"/>
                </a:cubicBezTo>
                <a:cubicBezTo>
                  <a:pt x="373969" y="3361579"/>
                  <a:pt x="373950" y="3361342"/>
                  <a:pt x="373922" y="3361104"/>
                </a:cubicBezTo>
                <a:close/>
                <a:moveTo>
                  <a:pt x="379516" y="3356874"/>
                </a:moveTo>
                <a:cubicBezTo>
                  <a:pt x="378947" y="3357262"/>
                  <a:pt x="378369" y="3357643"/>
                  <a:pt x="377800" y="3358029"/>
                </a:cubicBezTo>
                <a:cubicBezTo>
                  <a:pt x="377922" y="3358182"/>
                  <a:pt x="378052" y="3358327"/>
                  <a:pt x="378173" y="3358480"/>
                </a:cubicBezTo>
                <a:cubicBezTo>
                  <a:pt x="378782" y="3358139"/>
                  <a:pt x="379401" y="3357804"/>
                  <a:pt x="380028" y="3357469"/>
                </a:cubicBezTo>
                <a:cubicBezTo>
                  <a:pt x="379858" y="3357271"/>
                  <a:pt x="379688" y="3357072"/>
                  <a:pt x="379516" y="3356874"/>
                </a:cubicBezTo>
                <a:close/>
                <a:moveTo>
                  <a:pt x="373533" y="3356281"/>
                </a:moveTo>
                <a:cubicBezTo>
                  <a:pt x="372053" y="3356645"/>
                  <a:pt x="370562" y="3357003"/>
                  <a:pt x="369082" y="3357366"/>
                </a:cubicBezTo>
                <a:cubicBezTo>
                  <a:pt x="369197" y="3357680"/>
                  <a:pt x="369310" y="3357987"/>
                  <a:pt x="369425" y="3358300"/>
                </a:cubicBezTo>
                <a:cubicBezTo>
                  <a:pt x="370894" y="3357836"/>
                  <a:pt x="372366" y="3357386"/>
                  <a:pt x="373835" y="3356935"/>
                </a:cubicBezTo>
                <a:cubicBezTo>
                  <a:pt x="373732" y="3356715"/>
                  <a:pt x="373636" y="3356494"/>
                  <a:pt x="373533" y="3356281"/>
                </a:cubicBezTo>
                <a:close/>
                <a:moveTo>
                  <a:pt x="310600" y="3351961"/>
                </a:moveTo>
                <a:cubicBezTo>
                  <a:pt x="310184" y="3352010"/>
                  <a:pt x="309763" y="3352059"/>
                  <a:pt x="309345" y="3352109"/>
                </a:cubicBezTo>
                <a:cubicBezTo>
                  <a:pt x="309346" y="3352189"/>
                  <a:pt x="309347" y="3352269"/>
                  <a:pt x="309347" y="3352342"/>
                </a:cubicBezTo>
                <a:cubicBezTo>
                  <a:pt x="309764" y="3352292"/>
                  <a:pt x="310184" y="3352242"/>
                  <a:pt x="310602" y="3352194"/>
                </a:cubicBezTo>
                <a:cubicBezTo>
                  <a:pt x="310601" y="3352114"/>
                  <a:pt x="310600" y="3352033"/>
                  <a:pt x="310600" y="3351961"/>
                </a:cubicBezTo>
                <a:close/>
                <a:moveTo>
                  <a:pt x="390680" y="3351492"/>
                </a:moveTo>
                <a:cubicBezTo>
                  <a:pt x="390429" y="3351710"/>
                  <a:pt x="390265" y="3351853"/>
                  <a:pt x="390099" y="3351996"/>
                </a:cubicBezTo>
                <a:cubicBezTo>
                  <a:pt x="390391" y="3352195"/>
                  <a:pt x="390677" y="3352408"/>
                  <a:pt x="390996" y="3352551"/>
                </a:cubicBezTo>
                <a:cubicBezTo>
                  <a:pt x="391050" y="3352575"/>
                  <a:pt x="391327" y="3352266"/>
                  <a:pt x="391490" y="3352108"/>
                </a:cubicBezTo>
                <a:cubicBezTo>
                  <a:pt x="391224" y="3351907"/>
                  <a:pt x="390948" y="3351700"/>
                  <a:pt x="390680" y="3351492"/>
                </a:cubicBezTo>
                <a:close/>
                <a:moveTo>
                  <a:pt x="265195" y="3351194"/>
                </a:moveTo>
                <a:cubicBezTo>
                  <a:pt x="260466" y="3351892"/>
                  <a:pt x="264068" y="3355354"/>
                  <a:pt x="262074" y="3356928"/>
                </a:cubicBezTo>
                <a:cubicBezTo>
                  <a:pt x="264402" y="3355359"/>
                  <a:pt x="265566" y="3354574"/>
                  <a:pt x="265957" y="3353857"/>
                </a:cubicBezTo>
                <a:cubicBezTo>
                  <a:pt x="266348" y="3353140"/>
                  <a:pt x="265963" y="3352492"/>
                  <a:pt x="265195" y="3351194"/>
                </a:cubicBezTo>
                <a:close/>
                <a:moveTo>
                  <a:pt x="342301" y="3350975"/>
                </a:moveTo>
                <a:cubicBezTo>
                  <a:pt x="342211" y="3351167"/>
                  <a:pt x="342112" y="3351353"/>
                  <a:pt x="342022" y="3351546"/>
                </a:cubicBezTo>
                <a:cubicBezTo>
                  <a:pt x="342890" y="3351858"/>
                  <a:pt x="343757" y="3352162"/>
                  <a:pt x="344633" y="3352465"/>
                </a:cubicBezTo>
                <a:cubicBezTo>
                  <a:pt x="344744" y="3352234"/>
                  <a:pt x="344864" y="3352003"/>
                  <a:pt x="344975" y="3351764"/>
                </a:cubicBezTo>
                <a:cubicBezTo>
                  <a:pt x="344087" y="3351505"/>
                  <a:pt x="343197" y="3351239"/>
                  <a:pt x="342301" y="3350975"/>
                </a:cubicBezTo>
                <a:close/>
                <a:moveTo>
                  <a:pt x="360356" y="3349393"/>
                </a:moveTo>
                <a:lnTo>
                  <a:pt x="360088" y="3350928"/>
                </a:lnTo>
                <a:lnTo>
                  <a:pt x="360073" y="3350946"/>
                </a:lnTo>
                <a:lnTo>
                  <a:pt x="360013" y="3350973"/>
                </a:lnTo>
                <a:lnTo>
                  <a:pt x="357856" y="3351396"/>
                </a:lnTo>
                <a:cubicBezTo>
                  <a:pt x="357927" y="3351555"/>
                  <a:pt x="357990" y="3351715"/>
                  <a:pt x="358059" y="3351867"/>
                </a:cubicBezTo>
                <a:lnTo>
                  <a:pt x="360013" y="3350973"/>
                </a:lnTo>
                <a:lnTo>
                  <a:pt x="360082" y="3350959"/>
                </a:lnTo>
                <a:lnTo>
                  <a:pt x="360088" y="3350928"/>
                </a:lnTo>
                <a:lnTo>
                  <a:pt x="361154" y="3349698"/>
                </a:lnTo>
                <a:cubicBezTo>
                  <a:pt x="360890" y="3349599"/>
                  <a:pt x="360619" y="3349492"/>
                  <a:pt x="360356" y="3349393"/>
                </a:cubicBezTo>
                <a:close/>
                <a:moveTo>
                  <a:pt x="1489722" y="3348245"/>
                </a:moveTo>
                <a:cubicBezTo>
                  <a:pt x="1488897" y="3348335"/>
                  <a:pt x="1487667" y="3348181"/>
                  <a:pt x="1487393" y="3348562"/>
                </a:cubicBezTo>
                <a:cubicBezTo>
                  <a:pt x="1487037" y="3349088"/>
                  <a:pt x="1487403" y="3350007"/>
                  <a:pt x="1487452" y="3350751"/>
                </a:cubicBezTo>
                <a:cubicBezTo>
                  <a:pt x="1488469" y="3350635"/>
                  <a:pt x="1489483" y="3350544"/>
                  <a:pt x="1490499" y="3350431"/>
                </a:cubicBezTo>
                <a:cubicBezTo>
                  <a:pt x="1490229" y="3349708"/>
                  <a:pt x="1489989" y="3348992"/>
                  <a:pt x="1489722" y="3348245"/>
                </a:cubicBezTo>
                <a:close/>
                <a:moveTo>
                  <a:pt x="307806" y="3348097"/>
                </a:moveTo>
                <a:cubicBezTo>
                  <a:pt x="306163" y="3347826"/>
                  <a:pt x="304564" y="3347696"/>
                  <a:pt x="303728" y="3349996"/>
                </a:cubicBezTo>
                <a:cubicBezTo>
                  <a:pt x="305148" y="3349633"/>
                  <a:pt x="306567" y="3349269"/>
                  <a:pt x="307990" y="3348911"/>
                </a:cubicBezTo>
                <a:cubicBezTo>
                  <a:pt x="307931" y="3348642"/>
                  <a:pt x="307866" y="3348374"/>
                  <a:pt x="307806" y="3348097"/>
                </a:cubicBezTo>
                <a:close/>
                <a:moveTo>
                  <a:pt x="355277" y="3347152"/>
                </a:moveTo>
                <a:cubicBezTo>
                  <a:pt x="353555" y="3347470"/>
                  <a:pt x="351719" y="3347654"/>
                  <a:pt x="350533" y="3348675"/>
                </a:cubicBezTo>
                <a:lnTo>
                  <a:pt x="349613" y="3349978"/>
                </a:lnTo>
                <a:lnTo>
                  <a:pt x="349571" y="3349999"/>
                </a:lnTo>
                <a:cubicBezTo>
                  <a:pt x="349317" y="3350269"/>
                  <a:pt x="349055" y="3350547"/>
                  <a:pt x="348802" y="3350817"/>
                </a:cubicBezTo>
                <a:lnTo>
                  <a:pt x="348660" y="3351001"/>
                </a:lnTo>
                <a:lnTo>
                  <a:pt x="348822" y="3350837"/>
                </a:lnTo>
                <a:cubicBezTo>
                  <a:pt x="349074" y="3350567"/>
                  <a:pt x="349337" y="3350296"/>
                  <a:pt x="349590" y="3350011"/>
                </a:cubicBezTo>
                <a:lnTo>
                  <a:pt x="349613" y="3349978"/>
                </a:lnTo>
                <a:close/>
                <a:moveTo>
                  <a:pt x="278621" y="3344585"/>
                </a:moveTo>
                <a:cubicBezTo>
                  <a:pt x="278674" y="3345545"/>
                  <a:pt x="278726" y="3346498"/>
                  <a:pt x="278750" y="3346917"/>
                </a:cubicBezTo>
                <a:cubicBezTo>
                  <a:pt x="280306" y="3346166"/>
                  <a:pt x="281739" y="3345473"/>
                  <a:pt x="283165" y="3344788"/>
                </a:cubicBezTo>
                <a:cubicBezTo>
                  <a:pt x="281849" y="3343476"/>
                  <a:pt x="280391" y="3343453"/>
                  <a:pt x="278621" y="3344585"/>
                </a:cubicBezTo>
                <a:close/>
                <a:moveTo>
                  <a:pt x="332126" y="3343695"/>
                </a:moveTo>
                <a:cubicBezTo>
                  <a:pt x="331944" y="3343848"/>
                  <a:pt x="331754" y="3343995"/>
                  <a:pt x="331572" y="3344146"/>
                </a:cubicBezTo>
                <a:cubicBezTo>
                  <a:pt x="331383" y="3344300"/>
                  <a:pt x="331202" y="3344459"/>
                  <a:pt x="331021" y="3344611"/>
                </a:cubicBezTo>
                <a:cubicBezTo>
                  <a:pt x="331202" y="3344459"/>
                  <a:pt x="331394" y="3344313"/>
                  <a:pt x="331582" y="3344159"/>
                </a:cubicBezTo>
                <a:cubicBezTo>
                  <a:pt x="331762" y="3344000"/>
                  <a:pt x="331944" y="3343848"/>
                  <a:pt x="332126" y="3343695"/>
                </a:cubicBezTo>
                <a:close/>
                <a:moveTo>
                  <a:pt x="292706" y="3339445"/>
                </a:moveTo>
                <a:cubicBezTo>
                  <a:pt x="292046" y="3341043"/>
                  <a:pt x="291610" y="3342111"/>
                  <a:pt x="290966" y="3343699"/>
                </a:cubicBezTo>
                <a:cubicBezTo>
                  <a:pt x="293270" y="3343849"/>
                  <a:pt x="294796" y="3343944"/>
                  <a:pt x="296323" y="3344040"/>
                </a:cubicBezTo>
                <a:cubicBezTo>
                  <a:pt x="296510" y="3343800"/>
                  <a:pt x="296690" y="3343568"/>
                  <a:pt x="296878" y="3343327"/>
                </a:cubicBezTo>
                <a:cubicBezTo>
                  <a:pt x="295605" y="3342148"/>
                  <a:pt x="294339" y="3340960"/>
                  <a:pt x="292706" y="3339445"/>
                </a:cubicBezTo>
                <a:close/>
                <a:moveTo>
                  <a:pt x="349073" y="3339053"/>
                </a:moveTo>
                <a:cubicBezTo>
                  <a:pt x="341763" y="3337643"/>
                  <a:pt x="337484" y="3339668"/>
                  <a:pt x="334710" y="3345425"/>
                </a:cubicBezTo>
                <a:cubicBezTo>
                  <a:pt x="336736" y="3345862"/>
                  <a:pt x="337880" y="3345356"/>
                  <a:pt x="339211" y="3344319"/>
                </a:cubicBezTo>
                <a:cubicBezTo>
                  <a:pt x="340851" y="3343035"/>
                  <a:pt x="342910" y="3342130"/>
                  <a:pt x="344814" y="3341112"/>
                </a:cubicBezTo>
                <a:cubicBezTo>
                  <a:pt x="345995" y="3340479"/>
                  <a:pt x="347239" y="3339939"/>
                  <a:pt x="349073" y="3339053"/>
                </a:cubicBezTo>
                <a:close/>
                <a:moveTo>
                  <a:pt x="296534" y="3337546"/>
                </a:moveTo>
                <a:cubicBezTo>
                  <a:pt x="296439" y="3337616"/>
                  <a:pt x="296343" y="3337684"/>
                  <a:pt x="296255" y="3337753"/>
                </a:cubicBezTo>
                <a:cubicBezTo>
                  <a:pt x="296350" y="3337815"/>
                  <a:pt x="296502" y="3337942"/>
                  <a:pt x="296517" y="3337926"/>
                </a:cubicBezTo>
                <a:cubicBezTo>
                  <a:pt x="296652" y="3337830"/>
                  <a:pt x="296768" y="3337707"/>
                  <a:pt x="296894" y="3337591"/>
                </a:cubicBezTo>
                <a:cubicBezTo>
                  <a:pt x="296770" y="3337576"/>
                  <a:pt x="296647" y="3337562"/>
                  <a:pt x="296534" y="3337546"/>
                </a:cubicBezTo>
                <a:close/>
                <a:moveTo>
                  <a:pt x="271823" y="3334972"/>
                </a:moveTo>
                <a:cubicBezTo>
                  <a:pt x="271581" y="3335059"/>
                  <a:pt x="271332" y="3335140"/>
                  <a:pt x="271092" y="3335226"/>
                </a:cubicBezTo>
                <a:cubicBezTo>
                  <a:pt x="271314" y="3335715"/>
                  <a:pt x="271538" y="3336213"/>
                  <a:pt x="271760" y="3336710"/>
                </a:cubicBezTo>
                <a:cubicBezTo>
                  <a:pt x="272001" y="3336623"/>
                  <a:pt x="272234" y="3336545"/>
                  <a:pt x="272476" y="3336458"/>
                </a:cubicBezTo>
                <a:cubicBezTo>
                  <a:pt x="272260" y="3335961"/>
                  <a:pt x="272046" y="3335470"/>
                  <a:pt x="271823" y="3334972"/>
                </a:cubicBezTo>
                <a:close/>
                <a:moveTo>
                  <a:pt x="5256566" y="3328479"/>
                </a:moveTo>
                <a:cubicBezTo>
                  <a:pt x="5256566" y="3328479"/>
                  <a:pt x="5256479" y="3328640"/>
                  <a:pt x="5256479" y="3328640"/>
                </a:cubicBezTo>
                <a:lnTo>
                  <a:pt x="5256478" y="3328638"/>
                </a:lnTo>
                <a:close/>
                <a:moveTo>
                  <a:pt x="277070" y="3322600"/>
                </a:moveTo>
                <a:cubicBezTo>
                  <a:pt x="276973" y="3322589"/>
                  <a:pt x="276855" y="3322683"/>
                  <a:pt x="276741" y="3322732"/>
                </a:cubicBezTo>
                <a:cubicBezTo>
                  <a:pt x="276840" y="3322852"/>
                  <a:pt x="276950" y="3322970"/>
                  <a:pt x="277049" y="3323089"/>
                </a:cubicBezTo>
                <a:cubicBezTo>
                  <a:pt x="277116" y="3323001"/>
                  <a:pt x="277193" y="3322911"/>
                  <a:pt x="277262" y="3322830"/>
                </a:cubicBezTo>
                <a:cubicBezTo>
                  <a:pt x="277201" y="3322751"/>
                  <a:pt x="277149" y="3322612"/>
                  <a:pt x="277070" y="3322600"/>
                </a:cubicBezTo>
                <a:close/>
                <a:moveTo>
                  <a:pt x="271772" y="3319155"/>
                </a:moveTo>
                <a:cubicBezTo>
                  <a:pt x="269218" y="3320402"/>
                  <a:pt x="267321" y="3321280"/>
                  <a:pt x="265485" y="3322239"/>
                </a:cubicBezTo>
                <a:cubicBezTo>
                  <a:pt x="263913" y="3323064"/>
                  <a:pt x="263146" y="3324201"/>
                  <a:pt x="264465" y="3325535"/>
                </a:cubicBezTo>
                <a:cubicBezTo>
                  <a:pt x="266390" y="3327467"/>
                  <a:pt x="265134" y="3328778"/>
                  <a:pt x="262841" y="3330030"/>
                </a:cubicBezTo>
                <a:cubicBezTo>
                  <a:pt x="264519" y="3331634"/>
                  <a:pt x="266040" y="3332778"/>
                  <a:pt x="267829" y="3331148"/>
                </a:cubicBezTo>
                <a:cubicBezTo>
                  <a:pt x="269174" y="3329921"/>
                  <a:pt x="270971" y="3328204"/>
                  <a:pt x="267707" y="3326962"/>
                </a:cubicBezTo>
                <a:cubicBezTo>
                  <a:pt x="267462" y="3326868"/>
                  <a:pt x="267476" y="3326110"/>
                  <a:pt x="267573" y="3325677"/>
                </a:cubicBezTo>
                <a:cubicBezTo>
                  <a:pt x="267792" y="3324670"/>
                  <a:pt x="268132" y="3323678"/>
                  <a:pt x="268233" y="3323353"/>
                </a:cubicBezTo>
                <a:cubicBezTo>
                  <a:pt x="270055" y="3322796"/>
                  <a:pt x="271500" y="3322646"/>
                  <a:pt x="272328" y="3321968"/>
                </a:cubicBezTo>
                <a:cubicBezTo>
                  <a:pt x="272746" y="3321619"/>
                  <a:pt x="272036" y="3320301"/>
                  <a:pt x="271772" y="3319155"/>
                </a:cubicBezTo>
                <a:close/>
                <a:moveTo>
                  <a:pt x="278795" y="3318441"/>
                </a:moveTo>
                <a:cubicBezTo>
                  <a:pt x="278481" y="3318856"/>
                  <a:pt x="278058" y="3319174"/>
                  <a:pt x="278111" y="3319394"/>
                </a:cubicBezTo>
                <a:cubicBezTo>
                  <a:pt x="278175" y="3319649"/>
                  <a:pt x="278653" y="3319811"/>
                  <a:pt x="278954" y="3320015"/>
                </a:cubicBezTo>
                <a:cubicBezTo>
                  <a:pt x="279201" y="3319752"/>
                  <a:pt x="279638" y="3319490"/>
                  <a:pt x="279652" y="3319234"/>
                </a:cubicBezTo>
                <a:cubicBezTo>
                  <a:pt x="279657" y="3319001"/>
                  <a:pt x="279189" y="3318780"/>
                  <a:pt x="278795" y="3318441"/>
                </a:cubicBezTo>
                <a:close/>
                <a:moveTo>
                  <a:pt x="313855" y="3316658"/>
                </a:moveTo>
                <a:cubicBezTo>
                  <a:pt x="311977" y="3318049"/>
                  <a:pt x="310175" y="3318489"/>
                  <a:pt x="308309" y="3316900"/>
                </a:cubicBezTo>
                <a:cubicBezTo>
                  <a:pt x="308543" y="3318871"/>
                  <a:pt x="308773" y="3320835"/>
                  <a:pt x="308979" y="3322577"/>
                </a:cubicBezTo>
                <a:cubicBezTo>
                  <a:pt x="307066" y="3324046"/>
                  <a:pt x="305216" y="3325530"/>
                  <a:pt x="303277" y="3326929"/>
                </a:cubicBezTo>
                <a:cubicBezTo>
                  <a:pt x="302529" y="3327476"/>
                  <a:pt x="301603" y="3327853"/>
                  <a:pt x="300745" y="3328282"/>
                </a:cubicBezTo>
                <a:cubicBezTo>
                  <a:pt x="297707" y="3329819"/>
                  <a:pt x="294441" y="3330613"/>
                  <a:pt x="290952" y="3330835"/>
                </a:cubicBezTo>
                <a:cubicBezTo>
                  <a:pt x="290002" y="3330897"/>
                  <a:pt x="289508" y="3331147"/>
                  <a:pt x="289375" y="3331554"/>
                </a:cubicBezTo>
                <a:cubicBezTo>
                  <a:pt x="289241" y="3331960"/>
                  <a:pt x="289468" y="3332523"/>
                  <a:pt x="289959" y="3333205"/>
                </a:cubicBezTo>
                <a:cubicBezTo>
                  <a:pt x="292000" y="3330472"/>
                  <a:pt x="295017" y="3332041"/>
                  <a:pt x="297485" y="3331385"/>
                </a:cubicBezTo>
                <a:cubicBezTo>
                  <a:pt x="299962" y="3330730"/>
                  <a:pt x="302403" y="3330005"/>
                  <a:pt x="305302" y="3329189"/>
                </a:cubicBezTo>
                <a:cubicBezTo>
                  <a:pt x="305045" y="3330456"/>
                  <a:pt x="304885" y="3331216"/>
                  <a:pt x="304715" y="3331985"/>
                </a:cubicBezTo>
                <a:cubicBezTo>
                  <a:pt x="304978" y="3332084"/>
                  <a:pt x="305240" y="3332185"/>
                  <a:pt x="305504" y="3332284"/>
                </a:cubicBezTo>
                <a:cubicBezTo>
                  <a:pt x="307034" y="3330730"/>
                  <a:pt x="308775" y="3329274"/>
                  <a:pt x="310022" y="3327579"/>
                </a:cubicBezTo>
                <a:cubicBezTo>
                  <a:pt x="310855" y="3326440"/>
                  <a:pt x="311185" y="3324977"/>
                  <a:pt x="311415" y="3323627"/>
                </a:cubicBezTo>
                <a:cubicBezTo>
                  <a:pt x="311710" y="3321891"/>
                  <a:pt x="313604" y="3320533"/>
                  <a:pt x="314029" y="3318694"/>
                </a:cubicBezTo>
                <a:cubicBezTo>
                  <a:pt x="314172" y="3318079"/>
                  <a:pt x="314152" y="3317412"/>
                  <a:pt x="313855" y="3316658"/>
                </a:cubicBezTo>
                <a:close/>
                <a:moveTo>
                  <a:pt x="269857" y="3316074"/>
                </a:moveTo>
                <a:cubicBezTo>
                  <a:pt x="268969" y="3316179"/>
                  <a:pt x="268082" y="3316284"/>
                  <a:pt x="267192" y="3316389"/>
                </a:cubicBezTo>
                <a:cubicBezTo>
                  <a:pt x="267204" y="3316475"/>
                  <a:pt x="267213" y="3316561"/>
                  <a:pt x="267223" y="3316648"/>
                </a:cubicBezTo>
                <a:cubicBezTo>
                  <a:pt x="268119" y="3316541"/>
                  <a:pt x="269000" y="3316438"/>
                  <a:pt x="269887" y="3316332"/>
                </a:cubicBezTo>
                <a:cubicBezTo>
                  <a:pt x="269877" y="3316246"/>
                  <a:pt x="269866" y="3316160"/>
                  <a:pt x="269857" y="3316074"/>
                </a:cubicBezTo>
                <a:close/>
                <a:moveTo>
                  <a:pt x="334145" y="3313627"/>
                </a:moveTo>
                <a:cubicBezTo>
                  <a:pt x="334092" y="3313618"/>
                  <a:pt x="333924" y="3313952"/>
                  <a:pt x="333798" y="3314126"/>
                </a:cubicBezTo>
                <a:cubicBezTo>
                  <a:pt x="333999" y="3314219"/>
                  <a:pt x="334220" y="3314404"/>
                  <a:pt x="334399" y="3314375"/>
                </a:cubicBezTo>
                <a:cubicBezTo>
                  <a:pt x="334601" y="3314336"/>
                  <a:pt x="334764" y="3314106"/>
                  <a:pt x="334937" y="3313955"/>
                </a:cubicBezTo>
                <a:cubicBezTo>
                  <a:pt x="334672" y="3313841"/>
                  <a:pt x="334430" y="3313688"/>
                  <a:pt x="334145" y="3313627"/>
                </a:cubicBezTo>
                <a:close/>
                <a:moveTo>
                  <a:pt x="315524" y="3311147"/>
                </a:moveTo>
                <a:cubicBezTo>
                  <a:pt x="315118" y="3311232"/>
                  <a:pt x="314722" y="3311316"/>
                  <a:pt x="314318" y="3311400"/>
                </a:cubicBezTo>
                <a:cubicBezTo>
                  <a:pt x="314539" y="3311962"/>
                  <a:pt x="314735" y="3312528"/>
                  <a:pt x="314998" y="3313070"/>
                </a:cubicBezTo>
                <a:cubicBezTo>
                  <a:pt x="315023" y="3313126"/>
                  <a:pt x="315707" y="3312994"/>
                  <a:pt x="315705" y="3312980"/>
                </a:cubicBezTo>
                <a:cubicBezTo>
                  <a:pt x="315677" y="3312366"/>
                  <a:pt x="315596" y="3311757"/>
                  <a:pt x="315524" y="3311147"/>
                </a:cubicBezTo>
                <a:close/>
                <a:moveTo>
                  <a:pt x="325984" y="3306771"/>
                </a:moveTo>
                <a:cubicBezTo>
                  <a:pt x="325886" y="3306965"/>
                  <a:pt x="325729" y="3307158"/>
                  <a:pt x="325724" y="3307347"/>
                </a:cubicBezTo>
                <a:cubicBezTo>
                  <a:pt x="325726" y="3307442"/>
                  <a:pt x="326020" y="3307523"/>
                  <a:pt x="326188" y="3307612"/>
                </a:cubicBezTo>
                <a:cubicBezTo>
                  <a:pt x="326287" y="3307418"/>
                  <a:pt x="326455" y="3307225"/>
                  <a:pt x="326465" y="3307034"/>
                </a:cubicBezTo>
                <a:cubicBezTo>
                  <a:pt x="326465" y="3306947"/>
                  <a:pt x="326159" y="3306860"/>
                  <a:pt x="325984" y="3306771"/>
                </a:cubicBezTo>
                <a:close/>
                <a:moveTo>
                  <a:pt x="333312" y="3303870"/>
                </a:moveTo>
                <a:cubicBezTo>
                  <a:pt x="333024" y="3303918"/>
                  <a:pt x="332815" y="3304350"/>
                  <a:pt x="332569" y="3304611"/>
                </a:cubicBezTo>
                <a:cubicBezTo>
                  <a:pt x="332859" y="3304802"/>
                  <a:pt x="333161" y="3305152"/>
                  <a:pt x="333455" y="3305139"/>
                </a:cubicBezTo>
                <a:cubicBezTo>
                  <a:pt x="333738" y="3305127"/>
                  <a:pt x="334013" y="3304746"/>
                  <a:pt x="334424" y="3304421"/>
                </a:cubicBezTo>
                <a:cubicBezTo>
                  <a:pt x="333937" y="3304167"/>
                  <a:pt x="333584" y="3303823"/>
                  <a:pt x="333312" y="3303870"/>
                </a:cubicBezTo>
                <a:close/>
                <a:moveTo>
                  <a:pt x="299252" y="3303063"/>
                </a:moveTo>
                <a:cubicBezTo>
                  <a:pt x="298629" y="3303798"/>
                  <a:pt x="297982" y="3304245"/>
                  <a:pt x="297966" y="3304698"/>
                </a:cubicBezTo>
                <a:cubicBezTo>
                  <a:pt x="297951" y="3305012"/>
                  <a:pt x="298844" y="3305611"/>
                  <a:pt x="299262" y="3305562"/>
                </a:cubicBezTo>
                <a:cubicBezTo>
                  <a:pt x="299748" y="3305497"/>
                  <a:pt x="300445" y="3304877"/>
                  <a:pt x="300500" y="3304464"/>
                </a:cubicBezTo>
                <a:cubicBezTo>
                  <a:pt x="300551" y="3304094"/>
                  <a:pt x="299845" y="3303683"/>
                  <a:pt x="299252" y="3303063"/>
                </a:cubicBezTo>
                <a:close/>
                <a:moveTo>
                  <a:pt x="294788" y="3302573"/>
                </a:moveTo>
                <a:lnTo>
                  <a:pt x="294634" y="3302729"/>
                </a:lnTo>
                <a:lnTo>
                  <a:pt x="294481" y="3302900"/>
                </a:lnTo>
                <a:lnTo>
                  <a:pt x="294651" y="3302734"/>
                </a:lnTo>
                <a:close/>
                <a:moveTo>
                  <a:pt x="396125" y="3302055"/>
                </a:moveTo>
                <a:cubicBezTo>
                  <a:pt x="395901" y="3302139"/>
                  <a:pt x="395677" y="3302217"/>
                  <a:pt x="395453" y="3302302"/>
                </a:cubicBezTo>
                <a:cubicBezTo>
                  <a:pt x="395692" y="3302782"/>
                  <a:pt x="395931" y="3303269"/>
                  <a:pt x="396171" y="3303750"/>
                </a:cubicBezTo>
                <a:cubicBezTo>
                  <a:pt x="396369" y="3303676"/>
                  <a:pt x="396576" y="3303601"/>
                  <a:pt x="396776" y="3303534"/>
                </a:cubicBezTo>
                <a:cubicBezTo>
                  <a:pt x="396554" y="3303037"/>
                  <a:pt x="396339" y="3302546"/>
                  <a:pt x="396125" y="3302055"/>
                </a:cubicBezTo>
                <a:close/>
                <a:moveTo>
                  <a:pt x="264099" y="3294462"/>
                </a:moveTo>
                <a:cubicBezTo>
                  <a:pt x="261045" y="3294991"/>
                  <a:pt x="258465" y="3295441"/>
                  <a:pt x="255877" y="3295886"/>
                </a:cubicBezTo>
                <a:cubicBezTo>
                  <a:pt x="256768" y="3299239"/>
                  <a:pt x="257049" y="3299352"/>
                  <a:pt x="260064" y="3297978"/>
                </a:cubicBezTo>
                <a:lnTo>
                  <a:pt x="262815" y="3297050"/>
                </a:lnTo>
                <a:lnTo>
                  <a:pt x="262813" y="3297057"/>
                </a:lnTo>
                <a:lnTo>
                  <a:pt x="262819" y="3297059"/>
                </a:lnTo>
                <a:lnTo>
                  <a:pt x="262780" y="3298616"/>
                </a:lnTo>
                <a:cubicBezTo>
                  <a:pt x="262766" y="3299199"/>
                  <a:pt x="262748" y="3299874"/>
                  <a:pt x="262727" y="3300730"/>
                </a:cubicBezTo>
                <a:cubicBezTo>
                  <a:pt x="263773" y="3300087"/>
                  <a:pt x="264597" y="3299580"/>
                  <a:pt x="265314" y="3299143"/>
                </a:cubicBezTo>
                <a:lnTo>
                  <a:pt x="267220" y="3297977"/>
                </a:lnTo>
                <a:lnTo>
                  <a:pt x="267259" y="3297985"/>
                </a:lnTo>
                <a:cubicBezTo>
                  <a:pt x="267441" y="3297833"/>
                  <a:pt x="267632" y="3297687"/>
                  <a:pt x="267812" y="3297534"/>
                </a:cubicBezTo>
                <a:cubicBezTo>
                  <a:pt x="267620" y="3297673"/>
                  <a:pt x="267430" y="3297819"/>
                  <a:pt x="267240" y="3297965"/>
                </a:cubicBezTo>
                <a:lnTo>
                  <a:pt x="267220" y="3297977"/>
                </a:lnTo>
                <a:lnTo>
                  <a:pt x="262819" y="3297059"/>
                </a:lnTo>
                <a:lnTo>
                  <a:pt x="262820" y="3297049"/>
                </a:lnTo>
                <a:lnTo>
                  <a:pt x="262815" y="3297050"/>
                </a:lnTo>
                <a:close/>
                <a:moveTo>
                  <a:pt x="278032" y="3293681"/>
                </a:moveTo>
                <a:cubicBezTo>
                  <a:pt x="277943" y="3293727"/>
                  <a:pt x="277922" y="3293861"/>
                  <a:pt x="277865" y="3293954"/>
                </a:cubicBezTo>
                <a:cubicBezTo>
                  <a:pt x="278047" y="3293962"/>
                  <a:pt x="278222" y="3293971"/>
                  <a:pt x="278405" y="3293978"/>
                </a:cubicBezTo>
                <a:cubicBezTo>
                  <a:pt x="278394" y="3293885"/>
                  <a:pt x="278382" y="3293792"/>
                  <a:pt x="278372" y="3293698"/>
                </a:cubicBezTo>
                <a:cubicBezTo>
                  <a:pt x="278249" y="3293690"/>
                  <a:pt x="278105" y="3293642"/>
                  <a:pt x="278032" y="3293681"/>
                </a:cubicBezTo>
                <a:close/>
                <a:moveTo>
                  <a:pt x="312261" y="3292629"/>
                </a:moveTo>
                <a:cubicBezTo>
                  <a:pt x="312151" y="3292801"/>
                  <a:pt x="311933" y="3293001"/>
                  <a:pt x="311958" y="3293151"/>
                </a:cubicBezTo>
                <a:cubicBezTo>
                  <a:pt x="311998" y="3293322"/>
                  <a:pt x="312261" y="3293442"/>
                  <a:pt x="312435" y="3293582"/>
                </a:cubicBezTo>
                <a:cubicBezTo>
                  <a:pt x="312582" y="3293355"/>
                  <a:pt x="312736" y="3293125"/>
                  <a:pt x="312882" y="3292897"/>
                </a:cubicBezTo>
                <a:cubicBezTo>
                  <a:pt x="312681" y="3292811"/>
                  <a:pt x="312471" y="3292719"/>
                  <a:pt x="312261" y="3292629"/>
                </a:cubicBezTo>
                <a:close/>
                <a:moveTo>
                  <a:pt x="335967" y="3291904"/>
                </a:moveTo>
                <a:cubicBezTo>
                  <a:pt x="335870" y="3291967"/>
                  <a:pt x="335775" y="3292029"/>
                  <a:pt x="335677" y="3292091"/>
                </a:cubicBezTo>
                <a:cubicBezTo>
                  <a:pt x="335816" y="3292169"/>
                  <a:pt x="335956" y="3292255"/>
                  <a:pt x="336095" y="3292332"/>
                </a:cubicBezTo>
                <a:cubicBezTo>
                  <a:pt x="336136" y="3292241"/>
                  <a:pt x="336221" y="3292136"/>
                  <a:pt x="336210" y="3292057"/>
                </a:cubicBezTo>
                <a:cubicBezTo>
                  <a:pt x="336194" y="3291994"/>
                  <a:pt x="336051" y="3291953"/>
                  <a:pt x="335967" y="3291904"/>
                </a:cubicBezTo>
                <a:close/>
                <a:moveTo>
                  <a:pt x="361909" y="3291716"/>
                </a:moveTo>
                <a:lnTo>
                  <a:pt x="361738" y="3291882"/>
                </a:lnTo>
                <a:lnTo>
                  <a:pt x="361744" y="3291900"/>
                </a:lnTo>
                <a:lnTo>
                  <a:pt x="358712" y="3292888"/>
                </a:lnTo>
                <a:cubicBezTo>
                  <a:pt x="358077" y="3293450"/>
                  <a:pt x="357834" y="3294233"/>
                  <a:pt x="358002" y="3295209"/>
                </a:cubicBezTo>
                <a:cubicBezTo>
                  <a:pt x="359856" y="3295295"/>
                  <a:pt x="361414" y="3295365"/>
                  <a:pt x="362973" y="3295442"/>
                </a:cubicBezTo>
                <a:lnTo>
                  <a:pt x="361744" y="3291900"/>
                </a:lnTo>
                <a:lnTo>
                  <a:pt x="361766" y="3291892"/>
                </a:lnTo>
                <a:close/>
                <a:moveTo>
                  <a:pt x="290922" y="3288987"/>
                </a:moveTo>
                <a:cubicBezTo>
                  <a:pt x="289488" y="3289233"/>
                  <a:pt x="288592" y="3289698"/>
                  <a:pt x="288064" y="3290332"/>
                </a:cubicBezTo>
                <a:lnTo>
                  <a:pt x="287407" y="3292676"/>
                </a:lnTo>
                <a:lnTo>
                  <a:pt x="287394" y="3292682"/>
                </a:lnTo>
                <a:cubicBezTo>
                  <a:pt x="287139" y="3292953"/>
                  <a:pt x="286877" y="3293223"/>
                  <a:pt x="286624" y="3293493"/>
                </a:cubicBezTo>
                <a:cubicBezTo>
                  <a:pt x="286624" y="3293493"/>
                  <a:pt x="286466" y="3293686"/>
                  <a:pt x="286466" y="3293686"/>
                </a:cubicBezTo>
                <a:lnTo>
                  <a:pt x="286644" y="3293505"/>
                </a:lnTo>
                <a:cubicBezTo>
                  <a:pt x="286896" y="3293236"/>
                  <a:pt x="287149" y="3292959"/>
                  <a:pt x="287403" y="3292689"/>
                </a:cubicBezTo>
                <a:lnTo>
                  <a:pt x="287407" y="3292676"/>
                </a:lnTo>
                <a:lnTo>
                  <a:pt x="289754" y="3291369"/>
                </a:lnTo>
                <a:cubicBezTo>
                  <a:pt x="290355" y="3290781"/>
                  <a:pt x="290757" y="3290013"/>
                  <a:pt x="290922" y="3288987"/>
                </a:cubicBezTo>
                <a:close/>
                <a:moveTo>
                  <a:pt x="305017" y="3284013"/>
                </a:moveTo>
                <a:cubicBezTo>
                  <a:pt x="303951" y="3285099"/>
                  <a:pt x="303084" y="3285972"/>
                  <a:pt x="301609" y="3287477"/>
                </a:cubicBezTo>
                <a:cubicBezTo>
                  <a:pt x="303414" y="3287438"/>
                  <a:pt x="304794" y="3287754"/>
                  <a:pt x="305452" y="3287313"/>
                </a:cubicBezTo>
                <a:cubicBezTo>
                  <a:pt x="306036" y="3286918"/>
                  <a:pt x="306384" y="3286412"/>
                  <a:pt x="306356" y="3285848"/>
                </a:cubicBezTo>
                <a:cubicBezTo>
                  <a:pt x="306331" y="3285281"/>
                  <a:pt x="305929" y="3284655"/>
                  <a:pt x="305017" y="3284013"/>
                </a:cubicBezTo>
                <a:close/>
                <a:moveTo>
                  <a:pt x="346657" y="3283910"/>
                </a:moveTo>
                <a:cubicBezTo>
                  <a:pt x="344815" y="3285174"/>
                  <a:pt x="343641" y="3286294"/>
                  <a:pt x="342192" y="3286924"/>
                </a:cubicBezTo>
                <a:cubicBezTo>
                  <a:pt x="338501" y="3288515"/>
                  <a:pt x="338447" y="3288428"/>
                  <a:pt x="340359" y="3290383"/>
                </a:cubicBezTo>
                <a:cubicBezTo>
                  <a:pt x="339850" y="3293480"/>
                  <a:pt x="339434" y="3296044"/>
                  <a:pt x="339014" y="3298638"/>
                </a:cubicBezTo>
                <a:cubicBezTo>
                  <a:pt x="344700" y="3298848"/>
                  <a:pt x="347995" y="3297237"/>
                  <a:pt x="349535" y="3293258"/>
                </a:cubicBezTo>
                <a:cubicBezTo>
                  <a:pt x="350048" y="3291932"/>
                  <a:pt x="350365" y="3290342"/>
                  <a:pt x="350513" y="3288470"/>
                </a:cubicBezTo>
                <a:cubicBezTo>
                  <a:pt x="347303" y="3288333"/>
                  <a:pt x="346573" y="3286500"/>
                  <a:pt x="346657" y="3283910"/>
                </a:cubicBezTo>
                <a:close/>
                <a:moveTo>
                  <a:pt x="328463" y="3279694"/>
                </a:moveTo>
                <a:lnTo>
                  <a:pt x="328291" y="3279852"/>
                </a:lnTo>
                <a:lnTo>
                  <a:pt x="328253" y="3279898"/>
                </a:lnTo>
                <a:lnTo>
                  <a:pt x="324184" y="3282250"/>
                </a:lnTo>
                <a:cubicBezTo>
                  <a:pt x="321997" y="3283663"/>
                  <a:pt x="320329" y="3285954"/>
                  <a:pt x="316773" y="3285174"/>
                </a:cubicBezTo>
                <a:cubicBezTo>
                  <a:pt x="317572" y="3287320"/>
                  <a:pt x="319106" y="3288425"/>
                  <a:pt x="321465" y="3288974"/>
                </a:cubicBezTo>
                <a:cubicBezTo>
                  <a:pt x="321923" y="3288455"/>
                  <a:pt x="322495" y="3288089"/>
                  <a:pt x="322542" y="3287691"/>
                </a:cubicBezTo>
                <a:cubicBezTo>
                  <a:pt x="322815" y="3285530"/>
                  <a:pt x="324168" y="3283945"/>
                  <a:pt x="326041" y="3282495"/>
                </a:cubicBezTo>
                <a:lnTo>
                  <a:pt x="328253" y="3279898"/>
                </a:lnTo>
                <a:lnTo>
                  <a:pt x="328310" y="3279864"/>
                </a:lnTo>
                <a:cubicBezTo>
                  <a:pt x="328310" y="3279864"/>
                  <a:pt x="328463" y="3279694"/>
                  <a:pt x="328463" y="3279694"/>
                </a:cubicBezTo>
                <a:close/>
                <a:moveTo>
                  <a:pt x="360320" y="3277461"/>
                </a:moveTo>
                <a:cubicBezTo>
                  <a:pt x="359120" y="3278010"/>
                  <a:pt x="357921" y="3278560"/>
                  <a:pt x="356507" y="3279206"/>
                </a:cubicBezTo>
                <a:cubicBezTo>
                  <a:pt x="356866" y="3280035"/>
                  <a:pt x="357132" y="3280673"/>
                  <a:pt x="357494" y="3281538"/>
                </a:cubicBezTo>
                <a:cubicBezTo>
                  <a:pt x="354432" y="3283689"/>
                  <a:pt x="353743" y="3286504"/>
                  <a:pt x="355350" y="3289773"/>
                </a:cubicBezTo>
                <a:cubicBezTo>
                  <a:pt x="357826" y="3289109"/>
                  <a:pt x="359523" y="3287993"/>
                  <a:pt x="360274" y="3286626"/>
                </a:cubicBezTo>
                <a:cubicBezTo>
                  <a:pt x="361026" y="3285258"/>
                  <a:pt x="360829" y="3283642"/>
                  <a:pt x="359521" y="3281975"/>
                </a:cubicBezTo>
                <a:cubicBezTo>
                  <a:pt x="358020" y="3280067"/>
                  <a:pt x="359320" y="3279048"/>
                  <a:pt x="360320" y="3277461"/>
                </a:cubicBezTo>
                <a:close/>
                <a:moveTo>
                  <a:pt x="334214" y="3273563"/>
                </a:moveTo>
                <a:cubicBezTo>
                  <a:pt x="332866" y="3274681"/>
                  <a:pt x="332205" y="3275328"/>
                  <a:pt x="332313" y="3276084"/>
                </a:cubicBezTo>
                <a:cubicBezTo>
                  <a:pt x="332420" y="3276839"/>
                  <a:pt x="333297" y="3277702"/>
                  <a:pt x="335025" y="3279253"/>
                </a:cubicBezTo>
                <a:cubicBezTo>
                  <a:pt x="335582" y="3278621"/>
                  <a:pt x="335847" y="3278067"/>
                  <a:pt x="335924" y="3277560"/>
                </a:cubicBezTo>
                <a:cubicBezTo>
                  <a:pt x="336149" y="3276042"/>
                  <a:pt x="334664" y="3274959"/>
                  <a:pt x="334214" y="3273563"/>
                </a:cubicBezTo>
                <a:close/>
                <a:moveTo>
                  <a:pt x="370746" y="3270021"/>
                </a:moveTo>
                <a:cubicBezTo>
                  <a:pt x="369663" y="3270811"/>
                  <a:pt x="369041" y="3271262"/>
                  <a:pt x="367741" y="3272208"/>
                </a:cubicBezTo>
                <a:cubicBezTo>
                  <a:pt x="369488" y="3272844"/>
                  <a:pt x="370519" y="3273224"/>
                  <a:pt x="371541" y="3273598"/>
                </a:cubicBezTo>
                <a:cubicBezTo>
                  <a:pt x="371780" y="3273418"/>
                  <a:pt x="372026" y="3273229"/>
                  <a:pt x="372264" y="3273047"/>
                </a:cubicBezTo>
                <a:cubicBezTo>
                  <a:pt x="371801" y="3272128"/>
                  <a:pt x="371336" y="3271202"/>
                  <a:pt x="370746" y="3270021"/>
                </a:cubicBezTo>
                <a:close/>
                <a:moveTo>
                  <a:pt x="331775" y="3259306"/>
                </a:moveTo>
                <a:cubicBezTo>
                  <a:pt x="331819" y="3262463"/>
                  <a:pt x="331853" y="3265018"/>
                  <a:pt x="331878" y="3267421"/>
                </a:cubicBezTo>
                <a:cubicBezTo>
                  <a:pt x="334163" y="3267572"/>
                  <a:pt x="335916" y="3267685"/>
                  <a:pt x="337820" y="3267809"/>
                </a:cubicBezTo>
                <a:cubicBezTo>
                  <a:pt x="337898" y="3269871"/>
                  <a:pt x="337970" y="3271716"/>
                  <a:pt x="338048" y="3273691"/>
                </a:cubicBezTo>
                <a:cubicBezTo>
                  <a:pt x="339636" y="3273110"/>
                  <a:pt x="340552" y="3272580"/>
                  <a:pt x="340916" y="3271904"/>
                </a:cubicBezTo>
                <a:cubicBezTo>
                  <a:pt x="341280" y="3271228"/>
                  <a:pt x="341091" y="3270405"/>
                  <a:pt x="340473" y="3269239"/>
                </a:cubicBezTo>
                <a:cubicBezTo>
                  <a:pt x="339728" y="3267845"/>
                  <a:pt x="338301" y="3266611"/>
                  <a:pt x="338035" y="3265166"/>
                </a:cubicBezTo>
                <a:cubicBezTo>
                  <a:pt x="337520" y="3262350"/>
                  <a:pt x="335631" y="3260792"/>
                  <a:pt x="331775" y="3259306"/>
                </a:cubicBezTo>
                <a:close/>
                <a:moveTo>
                  <a:pt x="328969" y="3256942"/>
                </a:moveTo>
                <a:cubicBezTo>
                  <a:pt x="327829" y="3257120"/>
                  <a:pt x="326601" y="3257055"/>
                  <a:pt x="326414" y="3257382"/>
                </a:cubicBezTo>
                <a:cubicBezTo>
                  <a:pt x="325948" y="3258204"/>
                  <a:pt x="326091" y="3258824"/>
                  <a:pt x="326515" y="3259419"/>
                </a:cubicBezTo>
                <a:cubicBezTo>
                  <a:pt x="326941" y="3260013"/>
                  <a:pt x="327648" y="3260580"/>
                  <a:pt x="328312" y="3261293"/>
                </a:cubicBezTo>
                <a:cubicBezTo>
                  <a:pt x="328565" y="3259614"/>
                  <a:pt x="328740" y="3258452"/>
                  <a:pt x="328969" y="3256942"/>
                </a:cubicBezTo>
                <a:close/>
                <a:moveTo>
                  <a:pt x="305350" y="3252618"/>
                </a:moveTo>
                <a:lnTo>
                  <a:pt x="305177" y="3252776"/>
                </a:lnTo>
                <a:cubicBezTo>
                  <a:pt x="305208" y="3253028"/>
                  <a:pt x="305236" y="3253271"/>
                  <a:pt x="305265" y="3253515"/>
                </a:cubicBezTo>
                <a:cubicBezTo>
                  <a:pt x="305265" y="3253515"/>
                  <a:pt x="305470" y="3253636"/>
                  <a:pt x="305470" y="3253636"/>
                </a:cubicBezTo>
                <a:lnTo>
                  <a:pt x="305280" y="3253499"/>
                </a:lnTo>
                <a:cubicBezTo>
                  <a:pt x="305253" y="3253270"/>
                  <a:pt x="305226" y="3253033"/>
                  <a:pt x="305206" y="3252788"/>
                </a:cubicBezTo>
                <a:close/>
                <a:moveTo>
                  <a:pt x="341325" y="3251694"/>
                </a:moveTo>
                <a:cubicBezTo>
                  <a:pt x="340228" y="3252158"/>
                  <a:pt x="339141" y="3252622"/>
                  <a:pt x="338143" y="3253255"/>
                </a:cubicBezTo>
                <a:lnTo>
                  <a:pt x="338129" y="3253254"/>
                </a:lnTo>
                <a:lnTo>
                  <a:pt x="338052" y="3253077"/>
                </a:lnTo>
                <a:lnTo>
                  <a:pt x="338075" y="3253252"/>
                </a:lnTo>
                <a:lnTo>
                  <a:pt x="335755" y="3253138"/>
                </a:lnTo>
                <a:cubicBezTo>
                  <a:pt x="335000" y="3253196"/>
                  <a:pt x="334340" y="3253501"/>
                  <a:pt x="333960" y="3254499"/>
                </a:cubicBezTo>
                <a:cubicBezTo>
                  <a:pt x="334668" y="3255214"/>
                  <a:pt x="335202" y="3256060"/>
                  <a:pt x="336043" y="3256520"/>
                </a:cubicBezTo>
                <a:lnTo>
                  <a:pt x="338563" y="3256822"/>
                </a:lnTo>
                <a:lnTo>
                  <a:pt x="338566" y="3256847"/>
                </a:lnTo>
                <a:lnTo>
                  <a:pt x="338594" y="3256857"/>
                </a:lnTo>
                <a:lnTo>
                  <a:pt x="340392" y="3259820"/>
                </a:lnTo>
                <a:cubicBezTo>
                  <a:pt x="341282" y="3260576"/>
                  <a:pt x="342493" y="3261060"/>
                  <a:pt x="344125" y="3261176"/>
                </a:cubicBezTo>
                <a:cubicBezTo>
                  <a:pt x="343988" y="3262348"/>
                  <a:pt x="343873" y="3263284"/>
                  <a:pt x="343766" y="3264213"/>
                </a:cubicBezTo>
                <a:cubicBezTo>
                  <a:pt x="342941" y="3264558"/>
                  <a:pt x="342108" y="3264903"/>
                  <a:pt x="341292" y="3265239"/>
                </a:cubicBezTo>
                <a:cubicBezTo>
                  <a:pt x="342076" y="3266469"/>
                  <a:pt x="342870" y="3267691"/>
                  <a:pt x="344101" y="3269617"/>
                </a:cubicBezTo>
                <a:cubicBezTo>
                  <a:pt x="344501" y="3268298"/>
                  <a:pt x="344985" y="3267499"/>
                  <a:pt x="344892" y="3266769"/>
                </a:cubicBezTo>
                <a:cubicBezTo>
                  <a:pt x="344769" y="3265889"/>
                  <a:pt x="344162" y="3265067"/>
                  <a:pt x="343767" y="3264220"/>
                </a:cubicBezTo>
                <a:cubicBezTo>
                  <a:pt x="346138" y="3264201"/>
                  <a:pt x="348215" y="3263614"/>
                  <a:pt x="349787" y="3261829"/>
                </a:cubicBezTo>
                <a:lnTo>
                  <a:pt x="349228" y="3259215"/>
                </a:lnTo>
                <a:lnTo>
                  <a:pt x="349254" y="3259224"/>
                </a:lnTo>
                <a:lnTo>
                  <a:pt x="349256" y="3259223"/>
                </a:lnTo>
                <a:lnTo>
                  <a:pt x="351249" y="3260718"/>
                </a:lnTo>
                <a:cubicBezTo>
                  <a:pt x="352070" y="3261363"/>
                  <a:pt x="352867" y="3262024"/>
                  <a:pt x="353680" y="3262677"/>
                </a:cubicBezTo>
                <a:cubicBezTo>
                  <a:pt x="354029" y="3262484"/>
                  <a:pt x="354378" y="3262289"/>
                  <a:pt x="354729" y="3262103"/>
                </a:cubicBezTo>
                <a:cubicBezTo>
                  <a:pt x="354059" y="3260467"/>
                  <a:pt x="353390" y="3258830"/>
                  <a:pt x="352406" y="3256446"/>
                </a:cubicBezTo>
                <a:cubicBezTo>
                  <a:pt x="351700" y="3257067"/>
                  <a:pt x="351130" y="3257569"/>
                  <a:pt x="350628" y="3258011"/>
                </a:cubicBezTo>
                <a:lnTo>
                  <a:pt x="349256" y="3259223"/>
                </a:lnTo>
                <a:lnTo>
                  <a:pt x="349226" y="3259199"/>
                </a:lnTo>
                <a:lnTo>
                  <a:pt x="349228" y="3259215"/>
                </a:lnTo>
                <a:lnTo>
                  <a:pt x="347638" y="3258617"/>
                </a:lnTo>
                <a:cubicBezTo>
                  <a:pt x="346508" y="3258092"/>
                  <a:pt x="346775" y="3257655"/>
                  <a:pt x="347841" y="3255910"/>
                </a:cubicBezTo>
                <a:cubicBezTo>
                  <a:pt x="346707" y="3254743"/>
                  <a:pt x="345617" y="3253513"/>
                  <a:pt x="343736" y="3254295"/>
                </a:cubicBezTo>
                <a:cubicBezTo>
                  <a:pt x="343673" y="3255661"/>
                  <a:pt x="343626" y="3256721"/>
                  <a:pt x="343578" y="3257788"/>
                </a:cubicBezTo>
                <a:cubicBezTo>
                  <a:pt x="342285" y="3257621"/>
                  <a:pt x="340995" y="3257476"/>
                  <a:pt x="339708" y="3257272"/>
                </a:cubicBezTo>
                <a:lnTo>
                  <a:pt x="338594" y="3256857"/>
                </a:lnTo>
                <a:lnTo>
                  <a:pt x="338572" y="3256824"/>
                </a:lnTo>
                <a:lnTo>
                  <a:pt x="338563" y="3256822"/>
                </a:lnTo>
                <a:lnTo>
                  <a:pt x="338075" y="3253252"/>
                </a:lnTo>
                <a:lnTo>
                  <a:pt x="338129" y="3253254"/>
                </a:lnTo>
                <a:lnTo>
                  <a:pt x="338241" y="3253512"/>
                </a:lnTo>
                <a:cubicBezTo>
                  <a:pt x="339387" y="3253174"/>
                  <a:pt x="340534" y="3252841"/>
                  <a:pt x="341680" y="3252502"/>
                </a:cubicBezTo>
                <a:cubicBezTo>
                  <a:pt x="341563" y="3252234"/>
                  <a:pt x="341444" y="3251963"/>
                  <a:pt x="341325" y="3251694"/>
                </a:cubicBezTo>
                <a:close/>
                <a:moveTo>
                  <a:pt x="352343" y="3249767"/>
                </a:moveTo>
                <a:cubicBezTo>
                  <a:pt x="352246" y="3249829"/>
                  <a:pt x="352151" y="3249890"/>
                  <a:pt x="352053" y="3249946"/>
                </a:cubicBezTo>
                <a:cubicBezTo>
                  <a:pt x="352193" y="3250032"/>
                  <a:pt x="352341" y="3250108"/>
                  <a:pt x="352482" y="3250194"/>
                </a:cubicBezTo>
                <a:cubicBezTo>
                  <a:pt x="352523" y="3250101"/>
                  <a:pt x="352614" y="3249996"/>
                  <a:pt x="352604" y="3249911"/>
                </a:cubicBezTo>
                <a:cubicBezTo>
                  <a:pt x="352586" y="3249846"/>
                  <a:pt x="352436" y="3249814"/>
                  <a:pt x="352343" y="3249767"/>
                </a:cubicBezTo>
                <a:close/>
                <a:moveTo>
                  <a:pt x="308692" y="3248960"/>
                </a:moveTo>
                <a:cubicBezTo>
                  <a:pt x="308271" y="3249504"/>
                  <a:pt x="307852" y="3250048"/>
                  <a:pt x="307421" y="3250593"/>
                </a:cubicBezTo>
                <a:cubicBezTo>
                  <a:pt x="307803" y="3250823"/>
                  <a:pt x="308186" y="3251062"/>
                  <a:pt x="308578" y="3251292"/>
                </a:cubicBezTo>
                <a:cubicBezTo>
                  <a:pt x="308955" y="3250753"/>
                  <a:pt x="309342" y="3250212"/>
                  <a:pt x="309728" y="3249673"/>
                </a:cubicBezTo>
                <a:cubicBezTo>
                  <a:pt x="309379" y="3249438"/>
                  <a:pt x="309039" y="3249195"/>
                  <a:pt x="308692" y="3248960"/>
                </a:cubicBezTo>
                <a:close/>
                <a:moveTo>
                  <a:pt x="350238" y="3248583"/>
                </a:moveTo>
                <a:lnTo>
                  <a:pt x="349843" y="3249683"/>
                </a:lnTo>
                <a:lnTo>
                  <a:pt x="349833" y="3249693"/>
                </a:lnTo>
                <a:cubicBezTo>
                  <a:pt x="349579" y="3249963"/>
                  <a:pt x="349317" y="3250234"/>
                  <a:pt x="349063" y="3250503"/>
                </a:cubicBezTo>
                <a:lnTo>
                  <a:pt x="348901" y="3250682"/>
                </a:lnTo>
                <a:lnTo>
                  <a:pt x="349082" y="3250516"/>
                </a:lnTo>
                <a:cubicBezTo>
                  <a:pt x="349334" y="3250239"/>
                  <a:pt x="349588" y="3249968"/>
                  <a:pt x="349835" y="3249707"/>
                </a:cubicBezTo>
                <a:lnTo>
                  <a:pt x="349843" y="3249683"/>
                </a:lnTo>
                <a:lnTo>
                  <a:pt x="350777" y="3248825"/>
                </a:lnTo>
                <a:cubicBezTo>
                  <a:pt x="350594" y="3248745"/>
                  <a:pt x="350422" y="3248664"/>
                  <a:pt x="350238" y="3248583"/>
                </a:cubicBezTo>
                <a:close/>
                <a:moveTo>
                  <a:pt x="310502" y="3241426"/>
                </a:moveTo>
                <a:cubicBezTo>
                  <a:pt x="310291" y="3241539"/>
                  <a:pt x="310071" y="3241659"/>
                  <a:pt x="309858" y="3241772"/>
                </a:cubicBezTo>
                <a:cubicBezTo>
                  <a:pt x="310570" y="3242734"/>
                  <a:pt x="311274" y="3243705"/>
                  <a:pt x="311986" y="3244674"/>
                </a:cubicBezTo>
                <a:cubicBezTo>
                  <a:pt x="312233" y="3244500"/>
                  <a:pt x="312489" y="3244324"/>
                  <a:pt x="312738" y="3244157"/>
                </a:cubicBezTo>
                <a:cubicBezTo>
                  <a:pt x="311990" y="3243250"/>
                  <a:pt x="311242" y="3242335"/>
                  <a:pt x="310502" y="3241426"/>
                </a:cubicBezTo>
                <a:close/>
                <a:moveTo>
                  <a:pt x="315300" y="3238585"/>
                </a:moveTo>
                <a:cubicBezTo>
                  <a:pt x="315218" y="3238762"/>
                  <a:pt x="315127" y="3238939"/>
                  <a:pt x="315042" y="3239109"/>
                </a:cubicBezTo>
                <a:cubicBezTo>
                  <a:pt x="315222" y="3239241"/>
                  <a:pt x="315394" y="3239372"/>
                  <a:pt x="315572" y="3239496"/>
                </a:cubicBezTo>
                <a:cubicBezTo>
                  <a:pt x="315665" y="3239327"/>
                  <a:pt x="315866" y="3239121"/>
                  <a:pt x="315816" y="3238996"/>
                </a:cubicBezTo>
                <a:cubicBezTo>
                  <a:pt x="315743" y="3238822"/>
                  <a:pt x="315481" y="3238716"/>
                  <a:pt x="315300" y="3238585"/>
                </a:cubicBezTo>
                <a:close/>
                <a:moveTo>
                  <a:pt x="311880" y="3237774"/>
                </a:moveTo>
                <a:cubicBezTo>
                  <a:pt x="311642" y="3237817"/>
                  <a:pt x="311405" y="3237859"/>
                  <a:pt x="311158" y="3237904"/>
                </a:cubicBezTo>
                <a:cubicBezTo>
                  <a:pt x="311238" y="3238134"/>
                  <a:pt x="311317" y="3238365"/>
                  <a:pt x="311387" y="3238589"/>
                </a:cubicBezTo>
                <a:cubicBezTo>
                  <a:pt x="311601" y="3238491"/>
                  <a:pt x="311888" y="3238436"/>
                  <a:pt x="312009" y="3238283"/>
                </a:cubicBezTo>
                <a:cubicBezTo>
                  <a:pt x="312092" y="3238178"/>
                  <a:pt x="311935" y="3237950"/>
                  <a:pt x="311880" y="3237774"/>
                </a:cubicBezTo>
                <a:close/>
                <a:moveTo>
                  <a:pt x="1561572" y="3237065"/>
                </a:moveTo>
                <a:cubicBezTo>
                  <a:pt x="1561453" y="3238963"/>
                  <a:pt x="1561333" y="3240863"/>
                  <a:pt x="1561184" y="3242756"/>
                </a:cubicBezTo>
                <a:cubicBezTo>
                  <a:pt x="1561647" y="3242798"/>
                  <a:pt x="1562141" y="3242843"/>
                  <a:pt x="1562602" y="3242885"/>
                </a:cubicBezTo>
                <a:cubicBezTo>
                  <a:pt x="1562901" y="3241037"/>
                  <a:pt x="1563174" y="3239161"/>
                  <a:pt x="1563446" y="3237284"/>
                </a:cubicBezTo>
                <a:cubicBezTo>
                  <a:pt x="1562832" y="3237222"/>
                  <a:pt x="1562219" y="3237132"/>
                  <a:pt x="1561572" y="3237065"/>
                </a:cubicBezTo>
                <a:close/>
                <a:moveTo>
                  <a:pt x="301487" y="3226349"/>
                </a:moveTo>
                <a:lnTo>
                  <a:pt x="302900" y="3226866"/>
                </a:lnTo>
                <a:lnTo>
                  <a:pt x="302960" y="3226916"/>
                </a:lnTo>
                <a:lnTo>
                  <a:pt x="302987" y="3226928"/>
                </a:lnTo>
                <a:lnTo>
                  <a:pt x="304236" y="3230386"/>
                </a:lnTo>
                <a:close/>
                <a:moveTo>
                  <a:pt x="301360" y="3226164"/>
                </a:moveTo>
                <a:lnTo>
                  <a:pt x="301487" y="3226349"/>
                </a:lnTo>
                <a:lnTo>
                  <a:pt x="301273" y="3226272"/>
                </a:lnTo>
                <a:close/>
                <a:moveTo>
                  <a:pt x="313145" y="3223801"/>
                </a:moveTo>
                <a:cubicBezTo>
                  <a:pt x="311038" y="3226339"/>
                  <a:pt x="313808" y="3227582"/>
                  <a:pt x="315044" y="3229086"/>
                </a:cubicBezTo>
                <a:cubicBezTo>
                  <a:pt x="314051" y="3229922"/>
                  <a:pt x="313256" y="3230590"/>
                  <a:pt x="312021" y="3231639"/>
                </a:cubicBezTo>
                <a:lnTo>
                  <a:pt x="316978" y="3235393"/>
                </a:lnTo>
                <a:lnTo>
                  <a:pt x="316978" y="3235413"/>
                </a:lnTo>
                <a:lnTo>
                  <a:pt x="317192" y="3235548"/>
                </a:lnTo>
                <a:lnTo>
                  <a:pt x="316993" y="3235404"/>
                </a:lnTo>
                <a:lnTo>
                  <a:pt x="316978" y="3235393"/>
                </a:lnTo>
                <a:lnTo>
                  <a:pt x="317059" y="3233979"/>
                </a:lnTo>
                <a:cubicBezTo>
                  <a:pt x="318132" y="3230313"/>
                  <a:pt x="316736" y="3226560"/>
                  <a:pt x="313145" y="3223801"/>
                </a:cubicBezTo>
                <a:close/>
                <a:moveTo>
                  <a:pt x="317844" y="3220418"/>
                </a:moveTo>
                <a:cubicBezTo>
                  <a:pt x="317771" y="3220441"/>
                  <a:pt x="317744" y="3220581"/>
                  <a:pt x="317701" y="3220668"/>
                </a:cubicBezTo>
                <a:cubicBezTo>
                  <a:pt x="317886" y="3220697"/>
                  <a:pt x="318064" y="3220733"/>
                  <a:pt x="318249" y="3220762"/>
                </a:cubicBezTo>
                <a:cubicBezTo>
                  <a:pt x="318220" y="3220672"/>
                  <a:pt x="318193" y="3220579"/>
                  <a:pt x="318173" y="3220488"/>
                </a:cubicBezTo>
                <a:cubicBezTo>
                  <a:pt x="318057" y="3220457"/>
                  <a:pt x="317937" y="3220392"/>
                  <a:pt x="317844" y="3220418"/>
                </a:cubicBezTo>
                <a:close/>
                <a:moveTo>
                  <a:pt x="5106984" y="3216830"/>
                </a:moveTo>
                <a:cubicBezTo>
                  <a:pt x="5105649" y="3218292"/>
                  <a:pt x="5104546" y="3220217"/>
                  <a:pt x="5104302" y="3222010"/>
                </a:cubicBezTo>
                <a:lnTo>
                  <a:pt x="5105318" y="3227570"/>
                </a:lnTo>
                <a:lnTo>
                  <a:pt x="5105270" y="3227605"/>
                </a:lnTo>
                <a:cubicBezTo>
                  <a:pt x="5105270" y="3227605"/>
                  <a:pt x="5104647" y="3228826"/>
                  <a:pt x="5104647" y="3228826"/>
                </a:cubicBezTo>
                <a:lnTo>
                  <a:pt x="5105328" y="3227622"/>
                </a:lnTo>
                <a:lnTo>
                  <a:pt x="5105318" y="3227570"/>
                </a:lnTo>
                <a:lnTo>
                  <a:pt x="5110539" y="3223594"/>
                </a:lnTo>
                <a:cubicBezTo>
                  <a:pt x="5111510" y="3221595"/>
                  <a:pt x="5111173" y="3219100"/>
                  <a:pt x="5110909" y="3216917"/>
                </a:cubicBezTo>
                <a:cubicBezTo>
                  <a:pt x="5110879" y="3216589"/>
                  <a:pt x="5107476" y="3216294"/>
                  <a:pt x="5106984" y="3216830"/>
                </a:cubicBezTo>
                <a:close/>
                <a:moveTo>
                  <a:pt x="319855" y="3216771"/>
                </a:moveTo>
                <a:cubicBezTo>
                  <a:pt x="319757" y="3216826"/>
                  <a:pt x="319597" y="3216867"/>
                  <a:pt x="319580" y="3216934"/>
                </a:cubicBezTo>
                <a:cubicBezTo>
                  <a:pt x="319562" y="3217009"/>
                  <a:pt x="319670" y="3217105"/>
                  <a:pt x="319716" y="3217194"/>
                </a:cubicBezTo>
                <a:cubicBezTo>
                  <a:pt x="319853" y="3217106"/>
                  <a:pt x="319997" y="3217016"/>
                  <a:pt x="320133" y="3216927"/>
                </a:cubicBezTo>
                <a:cubicBezTo>
                  <a:pt x="320041" y="3216880"/>
                  <a:pt x="319947" y="3216825"/>
                  <a:pt x="319855" y="3216771"/>
                </a:cubicBezTo>
                <a:close/>
                <a:moveTo>
                  <a:pt x="317372" y="3209018"/>
                </a:moveTo>
                <a:cubicBezTo>
                  <a:pt x="316880" y="3209185"/>
                  <a:pt x="316292" y="3209256"/>
                  <a:pt x="315936" y="3209538"/>
                </a:cubicBezTo>
                <a:cubicBezTo>
                  <a:pt x="315563" y="3209835"/>
                  <a:pt x="315423" y="3210331"/>
                  <a:pt x="315177" y="3210746"/>
                </a:cubicBezTo>
                <a:cubicBezTo>
                  <a:pt x="315346" y="3210842"/>
                  <a:pt x="315511" y="3210940"/>
                  <a:pt x="315679" y="3211029"/>
                </a:cubicBezTo>
                <a:cubicBezTo>
                  <a:pt x="316363" y="3210519"/>
                  <a:pt x="317048" y="3210016"/>
                  <a:pt x="317740" y="3209506"/>
                </a:cubicBezTo>
                <a:cubicBezTo>
                  <a:pt x="317617" y="3209346"/>
                  <a:pt x="317495" y="3209178"/>
                  <a:pt x="317372" y="3209018"/>
                </a:cubicBezTo>
                <a:close/>
                <a:moveTo>
                  <a:pt x="300810" y="3207996"/>
                </a:moveTo>
                <a:cubicBezTo>
                  <a:pt x="300469" y="3208415"/>
                  <a:pt x="300117" y="3208659"/>
                  <a:pt x="300119" y="3208892"/>
                </a:cubicBezTo>
                <a:cubicBezTo>
                  <a:pt x="300128" y="3209182"/>
                  <a:pt x="300419" y="3209452"/>
                  <a:pt x="300592" y="3209737"/>
                </a:cubicBezTo>
                <a:cubicBezTo>
                  <a:pt x="300852" y="3209517"/>
                  <a:pt x="301286" y="3209314"/>
                  <a:pt x="301334" y="3209069"/>
                </a:cubicBezTo>
                <a:cubicBezTo>
                  <a:pt x="301390" y="3208800"/>
                  <a:pt x="301077" y="3208503"/>
                  <a:pt x="300810" y="3207996"/>
                </a:cubicBezTo>
                <a:close/>
                <a:moveTo>
                  <a:pt x="1550143" y="3204013"/>
                </a:moveTo>
                <a:cubicBezTo>
                  <a:pt x="1544420" y="3208538"/>
                  <a:pt x="1540999" y="3211217"/>
                  <a:pt x="1536900" y="3214480"/>
                </a:cubicBezTo>
                <a:cubicBezTo>
                  <a:pt x="1541697" y="3217171"/>
                  <a:pt x="1545343" y="3219196"/>
                  <a:pt x="1551416" y="3222597"/>
                </a:cubicBezTo>
                <a:cubicBezTo>
                  <a:pt x="1550953" y="3215654"/>
                  <a:pt x="1550598" y="3210772"/>
                  <a:pt x="1550143" y="3204013"/>
                </a:cubicBezTo>
                <a:close/>
                <a:moveTo>
                  <a:pt x="298831" y="3203927"/>
                </a:moveTo>
                <a:cubicBezTo>
                  <a:pt x="298615" y="3204012"/>
                  <a:pt x="298274" y="3204059"/>
                  <a:pt x="298229" y="3204180"/>
                </a:cubicBezTo>
                <a:cubicBezTo>
                  <a:pt x="298171" y="3204347"/>
                  <a:pt x="298336" y="3204568"/>
                  <a:pt x="298401" y="3204763"/>
                </a:cubicBezTo>
                <a:cubicBezTo>
                  <a:pt x="298667" y="3204659"/>
                  <a:pt x="298932" y="3204562"/>
                  <a:pt x="299196" y="3204458"/>
                </a:cubicBezTo>
                <a:cubicBezTo>
                  <a:pt x="299072" y="3204284"/>
                  <a:pt x="298955" y="3204109"/>
                  <a:pt x="298831" y="3203927"/>
                </a:cubicBezTo>
                <a:close/>
                <a:moveTo>
                  <a:pt x="5128454" y="3200632"/>
                </a:moveTo>
                <a:cubicBezTo>
                  <a:pt x="5128105" y="3200772"/>
                  <a:pt x="5128005" y="3201533"/>
                  <a:pt x="5127773" y="3202094"/>
                </a:cubicBezTo>
                <a:cubicBezTo>
                  <a:pt x="5128268" y="3202445"/>
                  <a:pt x="5128748" y="3202763"/>
                  <a:pt x="5129200" y="3203135"/>
                </a:cubicBezTo>
                <a:cubicBezTo>
                  <a:pt x="5129576" y="3202305"/>
                  <a:pt x="5129954" y="3201479"/>
                  <a:pt x="5130374" y="3200633"/>
                </a:cubicBezTo>
                <a:cubicBezTo>
                  <a:pt x="5129706" y="3200602"/>
                  <a:pt x="5128963" y="3200389"/>
                  <a:pt x="5128454" y="3200632"/>
                </a:cubicBezTo>
                <a:close/>
                <a:moveTo>
                  <a:pt x="1478863" y="3200374"/>
                </a:moveTo>
                <a:lnTo>
                  <a:pt x="1478875" y="3200442"/>
                </a:lnTo>
                <a:lnTo>
                  <a:pt x="1478821" y="3200381"/>
                </a:lnTo>
                <a:close/>
                <a:moveTo>
                  <a:pt x="1308240" y="3187722"/>
                </a:moveTo>
                <a:cubicBezTo>
                  <a:pt x="1307949" y="3187789"/>
                  <a:pt x="1307451" y="3187820"/>
                  <a:pt x="1307417" y="3187927"/>
                </a:cubicBezTo>
                <a:cubicBezTo>
                  <a:pt x="1307320" y="3188232"/>
                  <a:pt x="1307405" y="3188564"/>
                  <a:pt x="1307416" y="3188884"/>
                </a:cubicBezTo>
                <a:cubicBezTo>
                  <a:pt x="1307697" y="3188825"/>
                  <a:pt x="1308188" y="3188785"/>
                  <a:pt x="1308222" y="3188678"/>
                </a:cubicBezTo>
                <a:cubicBezTo>
                  <a:pt x="1308326" y="3188382"/>
                  <a:pt x="1308247" y="3188058"/>
                  <a:pt x="1308240" y="3187722"/>
                </a:cubicBezTo>
                <a:close/>
                <a:moveTo>
                  <a:pt x="1359336" y="3186454"/>
                </a:moveTo>
                <a:cubicBezTo>
                  <a:pt x="1359043" y="3186563"/>
                  <a:pt x="1358725" y="3186637"/>
                  <a:pt x="1358466" y="3186815"/>
                </a:cubicBezTo>
                <a:cubicBezTo>
                  <a:pt x="1358373" y="3186885"/>
                  <a:pt x="1358326" y="3187303"/>
                  <a:pt x="1358410" y="3187350"/>
                </a:cubicBezTo>
                <a:cubicBezTo>
                  <a:pt x="1358665" y="3187473"/>
                  <a:pt x="1358982" y="3187483"/>
                  <a:pt x="1359262" y="3187533"/>
                </a:cubicBezTo>
                <a:cubicBezTo>
                  <a:pt x="1359287" y="3187173"/>
                  <a:pt x="1359312" y="3186813"/>
                  <a:pt x="1359336" y="3186454"/>
                </a:cubicBezTo>
                <a:close/>
                <a:moveTo>
                  <a:pt x="5108298" y="3183401"/>
                </a:moveTo>
                <a:cubicBezTo>
                  <a:pt x="5108095" y="3183906"/>
                  <a:pt x="5107863" y="3184464"/>
                  <a:pt x="5107617" y="3184987"/>
                </a:cubicBezTo>
                <a:cubicBezTo>
                  <a:pt x="5108054" y="3185321"/>
                  <a:pt x="5108462" y="3185964"/>
                  <a:pt x="5108898" y="3185916"/>
                </a:cubicBezTo>
                <a:cubicBezTo>
                  <a:pt x="5109392" y="3185888"/>
                  <a:pt x="5109886" y="3185227"/>
                  <a:pt x="5110380" y="3184818"/>
                </a:cubicBezTo>
                <a:cubicBezTo>
                  <a:pt x="5109681" y="3184333"/>
                  <a:pt x="5108982" y="3183848"/>
                  <a:pt x="5108298" y="3183401"/>
                </a:cubicBezTo>
                <a:close/>
                <a:moveTo>
                  <a:pt x="310639" y="3168842"/>
                </a:moveTo>
                <a:cubicBezTo>
                  <a:pt x="310469" y="3168870"/>
                  <a:pt x="310300" y="3168889"/>
                  <a:pt x="310120" y="3168918"/>
                </a:cubicBezTo>
                <a:cubicBezTo>
                  <a:pt x="310224" y="3169436"/>
                  <a:pt x="310329" y="3169955"/>
                  <a:pt x="310425" y="3170474"/>
                </a:cubicBezTo>
                <a:cubicBezTo>
                  <a:pt x="310554" y="3170452"/>
                  <a:pt x="310688" y="3170428"/>
                  <a:pt x="310815" y="3170406"/>
                </a:cubicBezTo>
                <a:cubicBezTo>
                  <a:pt x="310763" y="3169890"/>
                  <a:pt x="310701" y="3169365"/>
                  <a:pt x="310639" y="3168842"/>
                </a:cubicBezTo>
                <a:close/>
                <a:moveTo>
                  <a:pt x="285281" y="3165018"/>
                </a:moveTo>
                <a:lnTo>
                  <a:pt x="285289" y="3165036"/>
                </a:lnTo>
                <a:lnTo>
                  <a:pt x="285271" y="3165023"/>
                </a:lnTo>
                <a:close/>
                <a:moveTo>
                  <a:pt x="304675" y="3160869"/>
                </a:moveTo>
                <a:cubicBezTo>
                  <a:pt x="303465" y="3162495"/>
                  <a:pt x="302739" y="3163460"/>
                  <a:pt x="301873" y="3164630"/>
                </a:cubicBezTo>
                <a:cubicBezTo>
                  <a:pt x="303354" y="3165008"/>
                  <a:pt x="304479" y="3165289"/>
                  <a:pt x="306354" y="3165765"/>
                </a:cubicBezTo>
                <a:cubicBezTo>
                  <a:pt x="305730" y="3163934"/>
                  <a:pt x="305283" y="3162650"/>
                  <a:pt x="304675" y="3160869"/>
                </a:cubicBezTo>
                <a:close/>
                <a:moveTo>
                  <a:pt x="1353691" y="3160826"/>
                </a:moveTo>
                <a:cubicBezTo>
                  <a:pt x="1353030" y="3162644"/>
                  <a:pt x="1352544" y="3163976"/>
                  <a:pt x="1352058" y="3165308"/>
                </a:cubicBezTo>
                <a:cubicBezTo>
                  <a:pt x="1352952" y="3164717"/>
                  <a:pt x="1354042" y="3164125"/>
                  <a:pt x="1354568" y="3163416"/>
                </a:cubicBezTo>
                <a:cubicBezTo>
                  <a:pt x="1355094" y="3162707"/>
                  <a:pt x="1355057" y="3161882"/>
                  <a:pt x="1353691" y="3160826"/>
                </a:cubicBezTo>
                <a:close/>
                <a:moveTo>
                  <a:pt x="1312466" y="3159627"/>
                </a:moveTo>
                <a:lnTo>
                  <a:pt x="1312466" y="3159637"/>
                </a:lnTo>
                <a:lnTo>
                  <a:pt x="1312458" y="3159661"/>
                </a:lnTo>
                <a:close/>
                <a:moveTo>
                  <a:pt x="1337014" y="3150754"/>
                </a:moveTo>
                <a:cubicBezTo>
                  <a:pt x="1336729" y="3150788"/>
                  <a:pt x="1336439" y="3150814"/>
                  <a:pt x="1336155" y="3150847"/>
                </a:cubicBezTo>
                <a:lnTo>
                  <a:pt x="1336481" y="3152520"/>
                </a:lnTo>
                <a:lnTo>
                  <a:pt x="1336461" y="3152588"/>
                </a:lnTo>
                <a:cubicBezTo>
                  <a:pt x="1336332" y="3153133"/>
                  <a:pt x="1336200" y="3153698"/>
                  <a:pt x="1336071" y="3154244"/>
                </a:cubicBezTo>
                <a:cubicBezTo>
                  <a:pt x="1336171" y="3154551"/>
                  <a:pt x="1336270" y="3154860"/>
                  <a:pt x="1336377" y="3155176"/>
                </a:cubicBezTo>
                <a:cubicBezTo>
                  <a:pt x="1336294" y="3154870"/>
                  <a:pt x="1336194" y="3154561"/>
                  <a:pt x="1336112" y="3154254"/>
                </a:cubicBezTo>
                <a:cubicBezTo>
                  <a:pt x="1336234" y="3153699"/>
                  <a:pt x="1336373" y="3153144"/>
                  <a:pt x="1336495" y="3152589"/>
                </a:cubicBezTo>
                <a:lnTo>
                  <a:pt x="1336481" y="3152520"/>
                </a:lnTo>
                <a:close/>
                <a:moveTo>
                  <a:pt x="1349741" y="3147973"/>
                </a:moveTo>
                <a:cubicBezTo>
                  <a:pt x="1349437" y="3148526"/>
                  <a:pt x="1348989" y="3149080"/>
                  <a:pt x="1348874" y="3149644"/>
                </a:cubicBezTo>
                <a:cubicBezTo>
                  <a:pt x="1348715" y="3150391"/>
                  <a:pt x="1348822" y="3151143"/>
                  <a:pt x="1348816" y="3151900"/>
                </a:cubicBezTo>
                <a:cubicBezTo>
                  <a:pt x="1349100" y="3151866"/>
                  <a:pt x="1349390" y="3151840"/>
                  <a:pt x="1349674" y="3151806"/>
                </a:cubicBezTo>
                <a:cubicBezTo>
                  <a:pt x="1350229" y="3150612"/>
                  <a:pt x="1350770" y="3149417"/>
                  <a:pt x="1351310" y="3148222"/>
                </a:cubicBezTo>
                <a:cubicBezTo>
                  <a:pt x="1350788" y="3148133"/>
                  <a:pt x="1350263" y="3148062"/>
                  <a:pt x="1349741" y="3147973"/>
                </a:cubicBezTo>
                <a:close/>
                <a:moveTo>
                  <a:pt x="292083" y="3146126"/>
                </a:moveTo>
                <a:cubicBezTo>
                  <a:pt x="292042" y="3146212"/>
                  <a:pt x="292001" y="3146296"/>
                  <a:pt x="291951" y="3146382"/>
                </a:cubicBezTo>
                <a:cubicBezTo>
                  <a:pt x="291994" y="3146464"/>
                  <a:pt x="292040" y="3146546"/>
                  <a:pt x="292083" y="3146629"/>
                </a:cubicBezTo>
                <a:cubicBezTo>
                  <a:pt x="292164" y="3146510"/>
                  <a:pt x="292253" y="3146391"/>
                  <a:pt x="292309" y="3146260"/>
                </a:cubicBezTo>
                <a:cubicBezTo>
                  <a:pt x="292313" y="3146238"/>
                  <a:pt x="292158" y="3146169"/>
                  <a:pt x="292083" y="3146126"/>
                </a:cubicBezTo>
                <a:close/>
                <a:moveTo>
                  <a:pt x="1520105" y="3141042"/>
                </a:moveTo>
                <a:cubicBezTo>
                  <a:pt x="1519880" y="3141298"/>
                  <a:pt x="1519658" y="3141554"/>
                  <a:pt x="1519401" y="3141807"/>
                </a:cubicBezTo>
                <a:cubicBezTo>
                  <a:pt x="1519479" y="3142133"/>
                  <a:pt x="1519557" y="3142458"/>
                  <a:pt x="1519635" y="3142786"/>
                </a:cubicBezTo>
                <a:cubicBezTo>
                  <a:pt x="1520026" y="3142449"/>
                  <a:pt x="1520450" y="3142117"/>
                  <a:pt x="1520758" y="3141715"/>
                </a:cubicBezTo>
                <a:cubicBezTo>
                  <a:pt x="1520800" y="3141642"/>
                  <a:pt x="1520324" y="3141258"/>
                  <a:pt x="1520105" y="3141042"/>
                </a:cubicBezTo>
                <a:close/>
                <a:moveTo>
                  <a:pt x="1312044" y="3139470"/>
                </a:moveTo>
                <a:lnTo>
                  <a:pt x="1312040" y="3139487"/>
                </a:lnTo>
                <a:cubicBezTo>
                  <a:pt x="1310982" y="3143541"/>
                  <a:pt x="1309700" y="3147598"/>
                  <a:pt x="1308932" y="3151668"/>
                </a:cubicBezTo>
                <a:cubicBezTo>
                  <a:pt x="1308211" y="3155539"/>
                  <a:pt x="1307958" y="3159429"/>
                  <a:pt x="1307618" y="3163288"/>
                </a:cubicBezTo>
                <a:cubicBezTo>
                  <a:pt x="1307368" y="3166108"/>
                  <a:pt x="1306086" y="3169075"/>
                  <a:pt x="1306327" y="3171867"/>
                </a:cubicBezTo>
                <a:cubicBezTo>
                  <a:pt x="1306407" y="3172798"/>
                  <a:pt x="1306658" y="3173709"/>
                  <a:pt x="1307172" y="3174589"/>
                </a:cubicBezTo>
                <a:cubicBezTo>
                  <a:pt x="1308402" y="3172291"/>
                  <a:pt x="1308804" y="3169997"/>
                  <a:pt x="1309619" y="3167777"/>
                </a:cubicBezTo>
                <a:cubicBezTo>
                  <a:pt x="1309774" y="3167354"/>
                  <a:pt x="1310157" y="3166972"/>
                  <a:pt x="1310602" y="3166603"/>
                </a:cubicBezTo>
                <a:lnTo>
                  <a:pt x="1311927" y="3165522"/>
                </a:lnTo>
                <a:lnTo>
                  <a:pt x="1312232" y="3166482"/>
                </a:lnTo>
                <a:cubicBezTo>
                  <a:pt x="1312136" y="3166157"/>
                  <a:pt x="1312050" y="3165825"/>
                  <a:pt x="1311954" y="3165501"/>
                </a:cubicBezTo>
                <a:lnTo>
                  <a:pt x="1311927" y="3165522"/>
                </a:lnTo>
                <a:lnTo>
                  <a:pt x="1311920" y="3165498"/>
                </a:lnTo>
                <a:lnTo>
                  <a:pt x="1312466" y="3159637"/>
                </a:lnTo>
                <a:lnTo>
                  <a:pt x="1313503" y="3156096"/>
                </a:lnTo>
                <a:cubicBezTo>
                  <a:pt x="1313732" y="3154927"/>
                  <a:pt x="1313591" y="3153823"/>
                  <a:pt x="1312322" y="3152920"/>
                </a:cubicBezTo>
                <a:cubicBezTo>
                  <a:pt x="1312175" y="3150695"/>
                  <a:pt x="1311928" y="3148489"/>
                  <a:pt x="1311890" y="3146236"/>
                </a:cubicBezTo>
                <a:close/>
                <a:moveTo>
                  <a:pt x="1356949" y="3139149"/>
                </a:moveTo>
                <a:cubicBezTo>
                  <a:pt x="1356525" y="3139193"/>
                  <a:pt x="1356119" y="3139237"/>
                  <a:pt x="1355695" y="3139278"/>
                </a:cubicBezTo>
                <a:cubicBezTo>
                  <a:pt x="1355468" y="3140828"/>
                  <a:pt x="1355238" y="3142393"/>
                  <a:pt x="1354991" y="3143957"/>
                </a:cubicBezTo>
                <a:cubicBezTo>
                  <a:pt x="1355618" y="3143926"/>
                  <a:pt x="1356245" y="3143895"/>
                  <a:pt x="1356872" y="3143863"/>
                </a:cubicBezTo>
                <a:cubicBezTo>
                  <a:pt x="1356899" y="3142287"/>
                  <a:pt x="1356916" y="3140717"/>
                  <a:pt x="1356949" y="3139149"/>
                </a:cubicBezTo>
                <a:close/>
                <a:moveTo>
                  <a:pt x="5242395" y="3138191"/>
                </a:moveTo>
                <a:lnTo>
                  <a:pt x="5241713" y="3139268"/>
                </a:lnTo>
                <a:lnTo>
                  <a:pt x="5241219" y="3140438"/>
                </a:lnTo>
                <a:lnTo>
                  <a:pt x="5241843" y="3139342"/>
                </a:lnTo>
                <a:close/>
                <a:moveTo>
                  <a:pt x="1332334" y="3133897"/>
                </a:moveTo>
                <a:lnTo>
                  <a:pt x="1332335" y="3133909"/>
                </a:lnTo>
                <a:lnTo>
                  <a:pt x="1332326" y="3133930"/>
                </a:lnTo>
                <a:close/>
                <a:moveTo>
                  <a:pt x="1350201" y="3133686"/>
                </a:moveTo>
                <a:cubicBezTo>
                  <a:pt x="1349653" y="3134912"/>
                  <a:pt x="1349117" y="3136132"/>
                  <a:pt x="1348569" y="3137361"/>
                </a:cubicBezTo>
                <a:cubicBezTo>
                  <a:pt x="1348958" y="3137467"/>
                  <a:pt x="1349339" y="3137564"/>
                  <a:pt x="1349728" y="3137670"/>
                </a:cubicBezTo>
                <a:cubicBezTo>
                  <a:pt x="1350282" y="3136452"/>
                  <a:pt x="1350836" y="3135232"/>
                  <a:pt x="1351383" y="3134003"/>
                </a:cubicBezTo>
                <a:cubicBezTo>
                  <a:pt x="1350995" y="3133898"/>
                  <a:pt x="1350596" y="3133799"/>
                  <a:pt x="1350201" y="3133686"/>
                </a:cubicBezTo>
                <a:close/>
                <a:moveTo>
                  <a:pt x="1338141" y="3130191"/>
                </a:moveTo>
                <a:cubicBezTo>
                  <a:pt x="1336870" y="3135592"/>
                  <a:pt x="1334122" y="3140607"/>
                  <a:pt x="1336688" y="3145807"/>
                </a:cubicBezTo>
                <a:cubicBezTo>
                  <a:pt x="1339103" y="3140480"/>
                  <a:pt x="1339914" y="3132718"/>
                  <a:pt x="1338141" y="3130191"/>
                </a:cubicBezTo>
                <a:close/>
                <a:moveTo>
                  <a:pt x="1342381" y="3122490"/>
                </a:moveTo>
                <a:cubicBezTo>
                  <a:pt x="1339784" y="3123343"/>
                  <a:pt x="1338470" y="3124406"/>
                  <a:pt x="1339017" y="3126243"/>
                </a:cubicBezTo>
                <a:cubicBezTo>
                  <a:pt x="1339200" y="3126857"/>
                  <a:pt x="1339589" y="3127555"/>
                  <a:pt x="1340208" y="3128360"/>
                </a:cubicBezTo>
                <a:cubicBezTo>
                  <a:pt x="1341197" y="3125697"/>
                  <a:pt x="1341789" y="3124093"/>
                  <a:pt x="1342381" y="3122490"/>
                </a:cubicBezTo>
                <a:close/>
                <a:moveTo>
                  <a:pt x="1303316" y="3121633"/>
                </a:moveTo>
                <a:cubicBezTo>
                  <a:pt x="1302453" y="3122525"/>
                  <a:pt x="1301714" y="3123759"/>
                  <a:pt x="1300703" y="3124213"/>
                </a:cubicBezTo>
                <a:cubicBezTo>
                  <a:pt x="1299674" y="3124666"/>
                  <a:pt x="1298380" y="3124348"/>
                  <a:pt x="1296486" y="3124383"/>
                </a:cubicBezTo>
                <a:cubicBezTo>
                  <a:pt x="1297115" y="3125922"/>
                  <a:pt x="1297260" y="3127316"/>
                  <a:pt x="1298075" y="3128059"/>
                </a:cubicBezTo>
                <a:cubicBezTo>
                  <a:pt x="1300565" y="3130325"/>
                  <a:pt x="1299756" y="3132664"/>
                  <a:pt x="1297514" y="3135239"/>
                </a:cubicBezTo>
                <a:cubicBezTo>
                  <a:pt x="1297357" y="3135247"/>
                  <a:pt x="1297127" y="3135200"/>
                  <a:pt x="1297050" y="3135272"/>
                </a:cubicBezTo>
                <a:cubicBezTo>
                  <a:pt x="1296815" y="3135501"/>
                  <a:pt x="1296663" y="3135779"/>
                  <a:pt x="1296475" y="3136028"/>
                </a:cubicBezTo>
                <a:cubicBezTo>
                  <a:pt x="1296347" y="3136575"/>
                  <a:pt x="1296214" y="3137138"/>
                  <a:pt x="1296086" y="3137684"/>
                </a:cubicBezTo>
                <a:cubicBezTo>
                  <a:pt x="1295577" y="3141875"/>
                  <a:pt x="1294691" y="3146147"/>
                  <a:pt x="1295443" y="3150092"/>
                </a:cubicBezTo>
                <a:cubicBezTo>
                  <a:pt x="1295693" y="3151407"/>
                  <a:pt x="1296124" y="3152686"/>
                  <a:pt x="1296814" y="3153913"/>
                </a:cubicBezTo>
                <a:cubicBezTo>
                  <a:pt x="1300024" y="3145139"/>
                  <a:pt x="1304120" y="3136440"/>
                  <a:pt x="1301655" y="3128432"/>
                </a:cubicBezTo>
                <a:cubicBezTo>
                  <a:pt x="1302713" y="3125990"/>
                  <a:pt x="1303565" y="3124016"/>
                  <a:pt x="1304413" y="3122058"/>
                </a:cubicBezTo>
                <a:cubicBezTo>
                  <a:pt x="1304050" y="3121919"/>
                  <a:pt x="1303680" y="3121772"/>
                  <a:pt x="1303316" y="3121633"/>
                </a:cubicBezTo>
                <a:close/>
                <a:moveTo>
                  <a:pt x="5213472" y="3119746"/>
                </a:moveTo>
                <a:cubicBezTo>
                  <a:pt x="5211054" y="3124951"/>
                  <a:pt x="5208650" y="3130192"/>
                  <a:pt x="5206185" y="3135416"/>
                </a:cubicBezTo>
                <a:cubicBezTo>
                  <a:pt x="5212098" y="3134033"/>
                  <a:pt x="5214842" y="3131825"/>
                  <a:pt x="5215647" y="3129109"/>
                </a:cubicBezTo>
                <a:cubicBezTo>
                  <a:pt x="5216451" y="3126393"/>
                  <a:pt x="5215316" y="3123166"/>
                  <a:pt x="5213472" y="3119746"/>
                </a:cubicBezTo>
                <a:close/>
                <a:moveTo>
                  <a:pt x="294210" y="3115987"/>
                </a:moveTo>
                <a:lnTo>
                  <a:pt x="294210" y="3115991"/>
                </a:lnTo>
                <a:lnTo>
                  <a:pt x="294202" y="3115996"/>
                </a:lnTo>
                <a:cubicBezTo>
                  <a:pt x="294202" y="3115996"/>
                  <a:pt x="294210" y="3115987"/>
                  <a:pt x="294210" y="3115987"/>
                </a:cubicBezTo>
                <a:close/>
                <a:moveTo>
                  <a:pt x="297590" y="3099322"/>
                </a:moveTo>
                <a:lnTo>
                  <a:pt x="297577" y="3099584"/>
                </a:lnTo>
                <a:cubicBezTo>
                  <a:pt x="297573" y="3104978"/>
                  <a:pt x="298618" y="3110371"/>
                  <a:pt x="298040" y="3115724"/>
                </a:cubicBezTo>
                <a:cubicBezTo>
                  <a:pt x="297809" y="3117880"/>
                  <a:pt x="298340" y="3119698"/>
                  <a:pt x="299139" y="3121405"/>
                </a:cubicBezTo>
                <a:cubicBezTo>
                  <a:pt x="299939" y="3123111"/>
                  <a:pt x="301005" y="3124706"/>
                  <a:pt x="301849" y="3126416"/>
                </a:cubicBezTo>
                <a:cubicBezTo>
                  <a:pt x="302371" y="3127473"/>
                  <a:pt x="304133" y="3127360"/>
                  <a:pt x="304463" y="3126274"/>
                </a:cubicBezTo>
                <a:cubicBezTo>
                  <a:pt x="305178" y="3123973"/>
                  <a:pt x="305621" y="3121630"/>
                  <a:pt x="306346" y="3118616"/>
                </a:cubicBezTo>
                <a:cubicBezTo>
                  <a:pt x="307482" y="3118344"/>
                  <a:pt x="308208" y="3117778"/>
                  <a:pt x="308493" y="3116972"/>
                </a:cubicBezTo>
                <a:cubicBezTo>
                  <a:pt x="308777" y="3116165"/>
                  <a:pt x="308621" y="3115119"/>
                  <a:pt x="307994" y="3113885"/>
                </a:cubicBezTo>
                <a:lnTo>
                  <a:pt x="308079" y="3111156"/>
                </a:lnTo>
                <a:lnTo>
                  <a:pt x="306725" y="3109790"/>
                </a:lnTo>
                <a:lnTo>
                  <a:pt x="306164" y="3114044"/>
                </a:lnTo>
                <a:cubicBezTo>
                  <a:pt x="305986" y="3115558"/>
                  <a:pt x="305293" y="3116887"/>
                  <a:pt x="302450" y="3117586"/>
                </a:cubicBezTo>
                <a:cubicBezTo>
                  <a:pt x="301769" y="3116220"/>
                  <a:pt x="300672" y="3114991"/>
                  <a:pt x="300589" y="3113685"/>
                </a:cubicBezTo>
                <a:lnTo>
                  <a:pt x="300575" y="3103365"/>
                </a:lnTo>
                <a:close/>
                <a:moveTo>
                  <a:pt x="1301373" y="3096847"/>
                </a:moveTo>
                <a:cubicBezTo>
                  <a:pt x="1301112" y="3097957"/>
                  <a:pt x="1300861" y="3099060"/>
                  <a:pt x="1300584" y="3100169"/>
                </a:cubicBezTo>
                <a:lnTo>
                  <a:pt x="1300588" y="3100182"/>
                </a:lnTo>
                <a:lnTo>
                  <a:pt x="1298411" y="3107738"/>
                </a:lnTo>
                <a:cubicBezTo>
                  <a:pt x="1298288" y="3110282"/>
                  <a:pt x="1298772" y="3112898"/>
                  <a:pt x="1299879" y="3115745"/>
                </a:cubicBezTo>
                <a:cubicBezTo>
                  <a:pt x="1302256" y="3113042"/>
                  <a:pt x="1303725" y="3111372"/>
                  <a:pt x="1304229" y="3110805"/>
                </a:cubicBezTo>
                <a:cubicBezTo>
                  <a:pt x="1303497" y="3108680"/>
                  <a:pt x="1302860" y="3106821"/>
                  <a:pt x="1302270" y="3105092"/>
                </a:cubicBezTo>
                <a:lnTo>
                  <a:pt x="1300588" y="3100182"/>
                </a:lnTo>
                <a:lnTo>
                  <a:pt x="1300593" y="3100161"/>
                </a:lnTo>
                <a:cubicBezTo>
                  <a:pt x="1300855" y="3099051"/>
                  <a:pt x="1301112" y="3097957"/>
                  <a:pt x="1301373" y="3096847"/>
                </a:cubicBezTo>
                <a:close/>
                <a:moveTo>
                  <a:pt x="308762" y="3087777"/>
                </a:moveTo>
                <a:lnTo>
                  <a:pt x="309207" y="3091537"/>
                </a:lnTo>
                <a:cubicBezTo>
                  <a:pt x="309395" y="3091522"/>
                  <a:pt x="309584" y="3091507"/>
                  <a:pt x="309771" y="3091492"/>
                </a:cubicBezTo>
                <a:lnTo>
                  <a:pt x="309377" y="3088158"/>
                </a:lnTo>
                <a:close/>
                <a:moveTo>
                  <a:pt x="1303013" y="3084792"/>
                </a:moveTo>
                <a:cubicBezTo>
                  <a:pt x="1302901" y="3084685"/>
                  <a:pt x="1302351" y="3084972"/>
                  <a:pt x="1301997" y="3085087"/>
                </a:cubicBezTo>
                <a:cubicBezTo>
                  <a:pt x="1302133" y="3085531"/>
                  <a:pt x="1302214" y="3086031"/>
                  <a:pt x="1302451" y="3086414"/>
                </a:cubicBezTo>
                <a:cubicBezTo>
                  <a:pt x="1302500" y="3086501"/>
                  <a:pt x="1303107" y="3086224"/>
                  <a:pt x="1303674" y="3086048"/>
                </a:cubicBezTo>
                <a:cubicBezTo>
                  <a:pt x="1303446" y="3085589"/>
                  <a:pt x="1303328" y="3085104"/>
                  <a:pt x="1303013" y="3084792"/>
                </a:cubicBezTo>
                <a:close/>
                <a:moveTo>
                  <a:pt x="1306876" y="3081621"/>
                </a:moveTo>
                <a:cubicBezTo>
                  <a:pt x="1306754" y="3081740"/>
                  <a:pt x="1306626" y="3081850"/>
                  <a:pt x="1306503" y="3081970"/>
                </a:cubicBezTo>
                <a:cubicBezTo>
                  <a:pt x="1306696" y="3082098"/>
                  <a:pt x="1306873" y="3082225"/>
                  <a:pt x="1307067" y="3082354"/>
                </a:cubicBezTo>
                <a:cubicBezTo>
                  <a:pt x="1307129" y="3082198"/>
                  <a:pt x="1307250" y="3082012"/>
                  <a:pt x="1307226" y="3081894"/>
                </a:cubicBezTo>
                <a:cubicBezTo>
                  <a:pt x="1307197" y="3081766"/>
                  <a:pt x="1307004" y="3081704"/>
                  <a:pt x="1306876" y="3081621"/>
                </a:cubicBezTo>
                <a:close/>
                <a:moveTo>
                  <a:pt x="1302837" y="3080567"/>
                </a:moveTo>
                <a:cubicBezTo>
                  <a:pt x="1302673" y="3080567"/>
                  <a:pt x="1302517" y="3080575"/>
                  <a:pt x="1302349" y="3080590"/>
                </a:cubicBezTo>
                <a:cubicBezTo>
                  <a:pt x="1302303" y="3080856"/>
                  <a:pt x="1302265" y="3081132"/>
                  <a:pt x="1302220" y="3081397"/>
                </a:cubicBezTo>
                <a:cubicBezTo>
                  <a:pt x="1302376" y="3081389"/>
                  <a:pt x="1302670" y="3081390"/>
                  <a:pt x="1302683" y="3081364"/>
                </a:cubicBezTo>
                <a:cubicBezTo>
                  <a:pt x="1302763" y="3081100"/>
                  <a:pt x="1302791" y="3080833"/>
                  <a:pt x="1302837" y="3080567"/>
                </a:cubicBezTo>
                <a:close/>
                <a:moveTo>
                  <a:pt x="256396" y="3072987"/>
                </a:moveTo>
                <a:cubicBezTo>
                  <a:pt x="256033" y="3075324"/>
                  <a:pt x="256265" y="3077173"/>
                  <a:pt x="256873" y="3078708"/>
                </a:cubicBezTo>
                <a:cubicBezTo>
                  <a:pt x="258699" y="3083312"/>
                  <a:pt x="263913" y="3085086"/>
                  <a:pt x="266642" y="3088693"/>
                </a:cubicBezTo>
                <a:cubicBezTo>
                  <a:pt x="262423" y="3084221"/>
                  <a:pt x="264114" y="3075612"/>
                  <a:pt x="256396" y="3072987"/>
                </a:cubicBezTo>
                <a:close/>
                <a:moveTo>
                  <a:pt x="1329343" y="3062378"/>
                </a:moveTo>
                <a:lnTo>
                  <a:pt x="1329338" y="3062395"/>
                </a:lnTo>
                <a:lnTo>
                  <a:pt x="1329330" y="3062385"/>
                </a:lnTo>
                <a:close/>
                <a:moveTo>
                  <a:pt x="310914" y="3061480"/>
                </a:moveTo>
                <a:lnTo>
                  <a:pt x="310014" y="3062211"/>
                </a:lnTo>
                <a:lnTo>
                  <a:pt x="309497" y="3063025"/>
                </a:lnTo>
                <a:lnTo>
                  <a:pt x="309213" y="3064251"/>
                </a:lnTo>
                <a:lnTo>
                  <a:pt x="308305" y="3064901"/>
                </a:lnTo>
                <a:lnTo>
                  <a:pt x="307100" y="3066793"/>
                </a:lnTo>
                <a:lnTo>
                  <a:pt x="305779" y="3065534"/>
                </a:lnTo>
                <a:lnTo>
                  <a:pt x="305779" y="3065554"/>
                </a:lnTo>
                <a:cubicBezTo>
                  <a:pt x="306064" y="3066627"/>
                  <a:pt x="306780" y="3067580"/>
                  <a:pt x="308256" y="3068347"/>
                </a:cubicBezTo>
                <a:cubicBezTo>
                  <a:pt x="308818" y="3068637"/>
                  <a:pt x="309114" y="3069895"/>
                  <a:pt x="308861" y="3070536"/>
                </a:cubicBezTo>
                <a:cubicBezTo>
                  <a:pt x="308386" y="3071718"/>
                  <a:pt x="307403" y="3072772"/>
                  <a:pt x="306663" y="3073841"/>
                </a:cubicBezTo>
                <a:cubicBezTo>
                  <a:pt x="307469" y="3074952"/>
                  <a:pt x="308371" y="3076205"/>
                  <a:pt x="309106" y="3077216"/>
                </a:cubicBezTo>
                <a:cubicBezTo>
                  <a:pt x="309689" y="3076427"/>
                  <a:pt x="310060" y="3075599"/>
                  <a:pt x="310306" y="3074743"/>
                </a:cubicBezTo>
                <a:cubicBezTo>
                  <a:pt x="310676" y="3073460"/>
                  <a:pt x="310769" y="3072118"/>
                  <a:pt x="310896" y="3070763"/>
                </a:cubicBezTo>
                <a:lnTo>
                  <a:pt x="311335" y="3068520"/>
                </a:lnTo>
                <a:lnTo>
                  <a:pt x="311243" y="3067924"/>
                </a:lnTo>
                <a:lnTo>
                  <a:pt x="311543" y="3067450"/>
                </a:lnTo>
                <a:lnTo>
                  <a:pt x="311689" y="3066705"/>
                </a:lnTo>
                <a:cubicBezTo>
                  <a:pt x="312068" y="3065697"/>
                  <a:pt x="312152" y="3064552"/>
                  <a:pt x="311915" y="3063405"/>
                </a:cubicBezTo>
                <a:close/>
                <a:moveTo>
                  <a:pt x="314026" y="3061123"/>
                </a:moveTo>
                <a:lnTo>
                  <a:pt x="314063" y="3061962"/>
                </a:lnTo>
                <a:lnTo>
                  <a:pt x="314180" y="3063277"/>
                </a:lnTo>
                <a:lnTo>
                  <a:pt x="314728" y="3062410"/>
                </a:lnTo>
                <a:cubicBezTo>
                  <a:pt x="314884" y="3062226"/>
                  <a:pt x="314610" y="3061706"/>
                  <a:pt x="314500" y="3061187"/>
                </a:cubicBezTo>
                <a:close/>
                <a:moveTo>
                  <a:pt x="294247" y="3058771"/>
                </a:moveTo>
                <a:cubicBezTo>
                  <a:pt x="294111" y="3058872"/>
                  <a:pt x="293965" y="3058981"/>
                  <a:pt x="293829" y="3059083"/>
                </a:cubicBezTo>
                <a:cubicBezTo>
                  <a:pt x="294060" y="3059196"/>
                  <a:pt x="294293" y="3059310"/>
                  <a:pt x="294516" y="3059416"/>
                </a:cubicBezTo>
                <a:cubicBezTo>
                  <a:pt x="294570" y="3059268"/>
                  <a:pt x="294711" y="3059066"/>
                  <a:pt x="294655" y="3058970"/>
                </a:cubicBezTo>
                <a:cubicBezTo>
                  <a:pt x="294606" y="3058859"/>
                  <a:pt x="294388" y="3058830"/>
                  <a:pt x="294247" y="3058771"/>
                </a:cubicBezTo>
                <a:close/>
                <a:moveTo>
                  <a:pt x="298504" y="3057339"/>
                </a:moveTo>
                <a:lnTo>
                  <a:pt x="297858" y="3058334"/>
                </a:lnTo>
                <a:lnTo>
                  <a:pt x="298345" y="3062103"/>
                </a:lnTo>
                <a:cubicBezTo>
                  <a:pt x="298228" y="3064649"/>
                  <a:pt x="298071" y="3065928"/>
                  <a:pt x="298647" y="3066625"/>
                </a:cubicBezTo>
                <a:lnTo>
                  <a:pt x="299831" y="3067166"/>
                </a:lnTo>
                <a:lnTo>
                  <a:pt x="299700" y="3060934"/>
                </a:lnTo>
                <a:cubicBezTo>
                  <a:pt x="299618" y="3059796"/>
                  <a:pt x="298976" y="3058694"/>
                  <a:pt x="298504" y="3057339"/>
                </a:cubicBezTo>
                <a:close/>
                <a:moveTo>
                  <a:pt x="284433" y="3056141"/>
                </a:moveTo>
                <a:lnTo>
                  <a:pt x="284407" y="3056142"/>
                </a:lnTo>
                <a:cubicBezTo>
                  <a:pt x="284389" y="3057380"/>
                  <a:pt x="284371" y="3058625"/>
                  <a:pt x="284345" y="3060009"/>
                </a:cubicBezTo>
                <a:lnTo>
                  <a:pt x="283982" y="3059834"/>
                </a:lnTo>
                <a:lnTo>
                  <a:pt x="288842" y="3067266"/>
                </a:lnTo>
                <a:lnTo>
                  <a:pt x="296462" y="3076423"/>
                </a:lnTo>
                <a:lnTo>
                  <a:pt x="296807" y="3076009"/>
                </a:lnTo>
                <a:lnTo>
                  <a:pt x="297178" y="3075617"/>
                </a:lnTo>
                <a:lnTo>
                  <a:pt x="288181" y="3061869"/>
                </a:lnTo>
                <a:lnTo>
                  <a:pt x="287633" y="3062114"/>
                </a:lnTo>
                <a:lnTo>
                  <a:pt x="285873" y="3058342"/>
                </a:lnTo>
                <a:close/>
                <a:moveTo>
                  <a:pt x="278287" y="3048833"/>
                </a:moveTo>
                <a:lnTo>
                  <a:pt x="277877" y="3049216"/>
                </a:lnTo>
                <a:lnTo>
                  <a:pt x="277840" y="3050440"/>
                </a:lnTo>
                <a:lnTo>
                  <a:pt x="280601" y="3054662"/>
                </a:lnTo>
                <a:lnTo>
                  <a:pt x="280738" y="3054478"/>
                </a:lnTo>
                <a:cubicBezTo>
                  <a:pt x="281240" y="3052766"/>
                  <a:pt x="280176" y="3051432"/>
                  <a:pt x="279549" y="3050068"/>
                </a:cubicBezTo>
                <a:lnTo>
                  <a:pt x="279448" y="3049480"/>
                </a:lnTo>
                <a:close/>
                <a:moveTo>
                  <a:pt x="5255274" y="3043968"/>
                </a:moveTo>
                <a:lnTo>
                  <a:pt x="5254652" y="3045064"/>
                </a:lnTo>
                <a:lnTo>
                  <a:pt x="5254130" y="3046162"/>
                </a:lnTo>
                <a:lnTo>
                  <a:pt x="5254725" y="3045120"/>
                </a:lnTo>
                <a:close/>
                <a:moveTo>
                  <a:pt x="287327" y="3039543"/>
                </a:moveTo>
                <a:lnTo>
                  <a:pt x="287281" y="3039870"/>
                </a:lnTo>
                <a:lnTo>
                  <a:pt x="287661" y="3039658"/>
                </a:lnTo>
                <a:lnTo>
                  <a:pt x="287599" y="3039593"/>
                </a:lnTo>
                <a:close/>
                <a:moveTo>
                  <a:pt x="1555564" y="3038257"/>
                </a:moveTo>
                <a:lnTo>
                  <a:pt x="1555563" y="3038267"/>
                </a:lnTo>
                <a:lnTo>
                  <a:pt x="1555529" y="3038278"/>
                </a:lnTo>
                <a:cubicBezTo>
                  <a:pt x="1555529" y="3038278"/>
                  <a:pt x="1555564" y="3038257"/>
                  <a:pt x="1555564" y="3038257"/>
                </a:cubicBezTo>
                <a:close/>
                <a:moveTo>
                  <a:pt x="265245" y="3033629"/>
                </a:moveTo>
                <a:lnTo>
                  <a:pt x="273888" y="3045206"/>
                </a:lnTo>
                <a:lnTo>
                  <a:pt x="273975" y="3042377"/>
                </a:lnTo>
                <a:lnTo>
                  <a:pt x="274020" y="3041917"/>
                </a:lnTo>
                <a:lnTo>
                  <a:pt x="271901" y="3038516"/>
                </a:lnTo>
                <a:cubicBezTo>
                  <a:pt x="270189" y="3036662"/>
                  <a:pt x="268090" y="3035152"/>
                  <a:pt x="265245" y="3033629"/>
                </a:cubicBezTo>
                <a:close/>
                <a:moveTo>
                  <a:pt x="246860" y="3027196"/>
                </a:moveTo>
                <a:cubicBezTo>
                  <a:pt x="246733" y="3027290"/>
                  <a:pt x="246598" y="3027391"/>
                  <a:pt x="246472" y="3027485"/>
                </a:cubicBezTo>
                <a:cubicBezTo>
                  <a:pt x="247128" y="3028361"/>
                  <a:pt x="247788" y="3029248"/>
                  <a:pt x="248443" y="3030125"/>
                </a:cubicBezTo>
                <a:cubicBezTo>
                  <a:pt x="248568" y="3030032"/>
                  <a:pt x="248704" y="3029930"/>
                  <a:pt x="248831" y="3029836"/>
                </a:cubicBezTo>
                <a:cubicBezTo>
                  <a:pt x="248174" y="3028959"/>
                  <a:pt x="247521" y="3028082"/>
                  <a:pt x="246860" y="3027196"/>
                </a:cubicBezTo>
                <a:close/>
                <a:moveTo>
                  <a:pt x="254134" y="3025715"/>
                </a:moveTo>
                <a:cubicBezTo>
                  <a:pt x="253868" y="3025842"/>
                  <a:pt x="253599" y="3025961"/>
                  <a:pt x="253336" y="3026089"/>
                </a:cubicBezTo>
                <a:cubicBezTo>
                  <a:pt x="253301" y="3026456"/>
                  <a:pt x="253104" y="3027041"/>
                  <a:pt x="253267" y="3027151"/>
                </a:cubicBezTo>
                <a:cubicBezTo>
                  <a:pt x="253679" y="3027418"/>
                  <a:pt x="254269" y="3027469"/>
                  <a:pt x="254790" y="3027599"/>
                </a:cubicBezTo>
                <a:cubicBezTo>
                  <a:pt x="254567" y="3026973"/>
                  <a:pt x="254343" y="3026349"/>
                  <a:pt x="254134" y="3025715"/>
                </a:cubicBezTo>
                <a:close/>
                <a:moveTo>
                  <a:pt x="5258382" y="3022755"/>
                </a:moveTo>
                <a:cubicBezTo>
                  <a:pt x="5257262" y="3022862"/>
                  <a:pt x="5256144" y="3022972"/>
                  <a:pt x="5255024" y="3023078"/>
                </a:cubicBezTo>
                <a:cubicBezTo>
                  <a:pt x="5254998" y="3025674"/>
                  <a:pt x="5254975" y="3028269"/>
                  <a:pt x="5254951" y="3030869"/>
                </a:cubicBezTo>
                <a:cubicBezTo>
                  <a:pt x="5256010" y="3030740"/>
                  <a:pt x="5257041" y="3030670"/>
                  <a:pt x="5258103" y="3030544"/>
                </a:cubicBezTo>
                <a:cubicBezTo>
                  <a:pt x="5258186" y="3027965"/>
                  <a:pt x="5258299" y="3025333"/>
                  <a:pt x="5258382" y="3022755"/>
                </a:cubicBezTo>
                <a:close/>
                <a:moveTo>
                  <a:pt x="259907" y="3015038"/>
                </a:moveTo>
                <a:cubicBezTo>
                  <a:pt x="261812" y="3017590"/>
                  <a:pt x="263717" y="3020142"/>
                  <a:pt x="265740" y="3022852"/>
                </a:cubicBezTo>
                <a:lnTo>
                  <a:pt x="266545" y="3015288"/>
                </a:lnTo>
                <a:lnTo>
                  <a:pt x="266779" y="3015298"/>
                </a:lnTo>
                <a:lnTo>
                  <a:pt x="271899" y="3019813"/>
                </a:lnTo>
                <a:cubicBezTo>
                  <a:pt x="270472" y="3017237"/>
                  <a:pt x="269760" y="3015950"/>
                  <a:pt x="268260" y="3015353"/>
                </a:cubicBezTo>
                <a:lnTo>
                  <a:pt x="266779" y="3015298"/>
                </a:lnTo>
                <a:lnTo>
                  <a:pt x="266564" y="3015107"/>
                </a:lnTo>
                <a:lnTo>
                  <a:pt x="266545" y="3015288"/>
                </a:lnTo>
                <a:close/>
                <a:moveTo>
                  <a:pt x="225209" y="3014868"/>
                </a:moveTo>
                <a:cubicBezTo>
                  <a:pt x="224664" y="3016313"/>
                  <a:pt x="224002" y="3017695"/>
                  <a:pt x="223654" y="3019103"/>
                </a:cubicBezTo>
                <a:cubicBezTo>
                  <a:pt x="223243" y="3020754"/>
                  <a:pt x="223623" y="3021966"/>
                  <a:pt x="224302" y="3023039"/>
                </a:cubicBezTo>
                <a:cubicBezTo>
                  <a:pt x="224978" y="3024113"/>
                  <a:pt x="225953" y="3025047"/>
                  <a:pt x="226732" y="3026147"/>
                </a:cubicBezTo>
                <a:cubicBezTo>
                  <a:pt x="228088" y="3028071"/>
                  <a:pt x="227710" y="3030812"/>
                  <a:pt x="231194" y="3031558"/>
                </a:cubicBezTo>
                <a:cubicBezTo>
                  <a:pt x="235715" y="3032512"/>
                  <a:pt x="235736" y="3037358"/>
                  <a:pt x="237291" y="3040771"/>
                </a:cubicBezTo>
                <a:cubicBezTo>
                  <a:pt x="239133" y="3044806"/>
                  <a:pt x="240703" y="3049001"/>
                  <a:pt x="242446" y="3053080"/>
                </a:cubicBezTo>
                <a:cubicBezTo>
                  <a:pt x="242946" y="3054250"/>
                  <a:pt x="243681" y="3055300"/>
                  <a:pt x="244246" y="3056449"/>
                </a:cubicBezTo>
                <a:cubicBezTo>
                  <a:pt x="245951" y="3059930"/>
                  <a:pt x="247625" y="3063418"/>
                  <a:pt x="250153" y="3066434"/>
                </a:cubicBezTo>
                <a:cubicBezTo>
                  <a:pt x="251453" y="3060001"/>
                  <a:pt x="245190" y="3057520"/>
                  <a:pt x="243866" y="3051406"/>
                </a:cubicBezTo>
                <a:cubicBezTo>
                  <a:pt x="245605" y="3052581"/>
                  <a:pt x="247042" y="3053091"/>
                  <a:pt x="247774" y="3054115"/>
                </a:cubicBezTo>
                <a:cubicBezTo>
                  <a:pt x="251167" y="3058835"/>
                  <a:pt x="254341" y="3063718"/>
                  <a:pt x="257650" y="3068500"/>
                </a:cubicBezTo>
                <a:cubicBezTo>
                  <a:pt x="260218" y="3072223"/>
                  <a:pt x="262572" y="3076161"/>
                  <a:pt x="265638" y="3079460"/>
                </a:cubicBezTo>
                <a:cubicBezTo>
                  <a:pt x="267236" y="3081187"/>
                  <a:pt x="270154" y="3081783"/>
                  <a:pt x="272915" y="3083082"/>
                </a:cubicBezTo>
                <a:cubicBezTo>
                  <a:pt x="271708" y="3083518"/>
                  <a:pt x="270910" y="3083799"/>
                  <a:pt x="269359" y="3084357"/>
                </a:cubicBezTo>
                <a:cubicBezTo>
                  <a:pt x="273346" y="3089698"/>
                  <a:pt x="277209" y="3094873"/>
                  <a:pt x="281065" y="3100038"/>
                </a:cubicBezTo>
                <a:cubicBezTo>
                  <a:pt x="280841" y="3100219"/>
                  <a:pt x="280629" y="3100391"/>
                  <a:pt x="280405" y="3100571"/>
                </a:cubicBezTo>
                <a:lnTo>
                  <a:pt x="274105" y="3097820"/>
                </a:lnTo>
                <a:lnTo>
                  <a:pt x="274078" y="3097783"/>
                </a:lnTo>
                <a:lnTo>
                  <a:pt x="274011" y="3097717"/>
                </a:lnTo>
                <a:lnTo>
                  <a:pt x="272826" y="3093833"/>
                </a:lnTo>
                <a:cubicBezTo>
                  <a:pt x="272088" y="3092775"/>
                  <a:pt x="271039" y="3091959"/>
                  <a:pt x="269750" y="3091332"/>
                </a:cubicBezTo>
                <a:cubicBezTo>
                  <a:pt x="269361" y="3091661"/>
                  <a:pt x="268966" y="3091983"/>
                  <a:pt x="268579" y="3092314"/>
                </a:cubicBezTo>
                <a:lnTo>
                  <a:pt x="274011" y="3097717"/>
                </a:lnTo>
                <a:lnTo>
                  <a:pt x="274033" y="3097788"/>
                </a:lnTo>
                <a:lnTo>
                  <a:pt x="274105" y="3097820"/>
                </a:lnTo>
                <a:lnTo>
                  <a:pt x="280463" y="3106400"/>
                </a:lnTo>
                <a:lnTo>
                  <a:pt x="280484" y="3106155"/>
                </a:lnTo>
                <a:cubicBezTo>
                  <a:pt x="282852" y="3105962"/>
                  <a:pt x="283310" y="3106773"/>
                  <a:pt x="283479" y="3108200"/>
                </a:cubicBezTo>
                <a:cubicBezTo>
                  <a:pt x="283889" y="3111727"/>
                  <a:pt x="284543" y="3115219"/>
                  <a:pt x="285010" y="3118740"/>
                </a:cubicBezTo>
                <a:cubicBezTo>
                  <a:pt x="285424" y="3121874"/>
                  <a:pt x="285779" y="3125016"/>
                  <a:pt x="286038" y="3128161"/>
                </a:cubicBezTo>
                <a:cubicBezTo>
                  <a:pt x="286183" y="3129816"/>
                  <a:pt x="285748" y="3131641"/>
                  <a:pt x="289479" y="3131571"/>
                </a:cubicBezTo>
                <a:cubicBezTo>
                  <a:pt x="284856" y="3133898"/>
                  <a:pt x="284125" y="3135642"/>
                  <a:pt x="285715" y="3138827"/>
                </a:cubicBezTo>
                <a:cubicBezTo>
                  <a:pt x="286361" y="3140123"/>
                  <a:pt x="287434" y="3141364"/>
                  <a:pt x="285507" y="3142856"/>
                </a:cubicBezTo>
                <a:cubicBezTo>
                  <a:pt x="284424" y="3142489"/>
                  <a:pt x="283298" y="3142099"/>
                  <a:pt x="281961" y="3141640"/>
                </a:cubicBezTo>
                <a:cubicBezTo>
                  <a:pt x="281274" y="3142266"/>
                  <a:pt x="280627" y="3142887"/>
                  <a:pt x="279934" y="3143464"/>
                </a:cubicBezTo>
                <a:cubicBezTo>
                  <a:pt x="278367" y="3144783"/>
                  <a:pt x="277128" y="3146601"/>
                  <a:pt x="278507" y="3147943"/>
                </a:cubicBezTo>
                <a:cubicBezTo>
                  <a:pt x="279545" y="3148954"/>
                  <a:pt x="281952" y="3149106"/>
                  <a:pt x="283819" y="3149299"/>
                </a:cubicBezTo>
                <a:cubicBezTo>
                  <a:pt x="285160" y="3149439"/>
                  <a:pt x="286618" y="3149027"/>
                  <a:pt x="288512" y="3148801"/>
                </a:cubicBezTo>
                <a:cubicBezTo>
                  <a:pt x="288671" y="3147788"/>
                  <a:pt x="289077" y="3146745"/>
                  <a:pt x="288934" y="3145773"/>
                </a:cubicBezTo>
                <a:cubicBezTo>
                  <a:pt x="288618" y="3143550"/>
                  <a:pt x="288057" y="3141355"/>
                  <a:pt x="287546" y="3139155"/>
                </a:cubicBezTo>
                <a:cubicBezTo>
                  <a:pt x="287161" y="3137507"/>
                  <a:pt x="286921" y="3136125"/>
                  <a:pt x="289674" y="3135560"/>
                </a:cubicBezTo>
                <a:cubicBezTo>
                  <a:pt x="290519" y="3135388"/>
                  <a:pt x="291360" y="3134060"/>
                  <a:pt x="291684" y="3133149"/>
                </a:cubicBezTo>
                <a:cubicBezTo>
                  <a:pt x="292036" y="3132170"/>
                  <a:pt x="291783" y="3131052"/>
                  <a:pt x="291794" y="3129320"/>
                </a:cubicBezTo>
                <a:cubicBezTo>
                  <a:pt x="292955" y="3130207"/>
                  <a:pt x="293583" y="3130686"/>
                  <a:pt x="294659" y="3131510"/>
                </a:cubicBezTo>
                <a:cubicBezTo>
                  <a:pt x="294190" y="3128921"/>
                  <a:pt x="293793" y="3126744"/>
                  <a:pt x="293331" y="3124153"/>
                </a:cubicBezTo>
                <a:cubicBezTo>
                  <a:pt x="293832" y="3123780"/>
                  <a:pt x="294788" y="3123086"/>
                  <a:pt x="295481" y="3122582"/>
                </a:cubicBezTo>
                <a:lnTo>
                  <a:pt x="294210" y="3115991"/>
                </a:lnTo>
                <a:lnTo>
                  <a:pt x="294943" y="3115497"/>
                </a:lnTo>
                <a:cubicBezTo>
                  <a:pt x="295187" y="3115333"/>
                  <a:pt x="295377" y="3115170"/>
                  <a:pt x="295375" y="3115014"/>
                </a:cubicBezTo>
                <a:cubicBezTo>
                  <a:pt x="295337" y="3111980"/>
                  <a:pt x="296051" y="3108719"/>
                  <a:pt x="292600" y="3106482"/>
                </a:cubicBezTo>
                <a:cubicBezTo>
                  <a:pt x="294340" y="3103550"/>
                  <a:pt x="295164" y="3100633"/>
                  <a:pt x="293893" y="3097425"/>
                </a:cubicBezTo>
                <a:lnTo>
                  <a:pt x="293977" y="3094395"/>
                </a:lnTo>
                <a:lnTo>
                  <a:pt x="291603" y="3091010"/>
                </a:lnTo>
                <a:cubicBezTo>
                  <a:pt x="286972" y="3084743"/>
                  <a:pt x="282237" y="3078553"/>
                  <a:pt x="277722" y="3072200"/>
                </a:cubicBezTo>
                <a:cubicBezTo>
                  <a:pt x="276046" y="3069845"/>
                  <a:pt x="274898" y="3067110"/>
                  <a:pt x="273447" y="3064601"/>
                </a:cubicBezTo>
                <a:cubicBezTo>
                  <a:pt x="271744" y="3061640"/>
                  <a:pt x="270285" y="3058466"/>
                  <a:pt x="268161" y="3055818"/>
                </a:cubicBezTo>
                <a:cubicBezTo>
                  <a:pt x="263307" y="3049731"/>
                  <a:pt x="261051" y="3041937"/>
                  <a:pt x="254910" y="3036565"/>
                </a:cubicBezTo>
                <a:cubicBezTo>
                  <a:pt x="251934" y="3033951"/>
                  <a:pt x="249313" y="3033491"/>
                  <a:pt x="245146" y="3034336"/>
                </a:cubicBezTo>
                <a:cubicBezTo>
                  <a:pt x="245858" y="3035292"/>
                  <a:pt x="246476" y="3036905"/>
                  <a:pt x="247086" y="3036806"/>
                </a:cubicBezTo>
                <a:cubicBezTo>
                  <a:pt x="251775" y="3036049"/>
                  <a:pt x="252180" y="3039708"/>
                  <a:pt x="253818" y="3042119"/>
                </a:cubicBezTo>
                <a:cubicBezTo>
                  <a:pt x="255477" y="3044582"/>
                  <a:pt x="257162" y="3047012"/>
                  <a:pt x="258842" y="3049459"/>
                </a:cubicBezTo>
                <a:cubicBezTo>
                  <a:pt x="258331" y="3049908"/>
                  <a:pt x="257838" y="3050358"/>
                  <a:pt x="257327" y="3050808"/>
                </a:cubicBezTo>
                <a:cubicBezTo>
                  <a:pt x="256167" y="3049952"/>
                  <a:pt x="254718" y="3049316"/>
                  <a:pt x="253891" y="3048210"/>
                </a:cubicBezTo>
                <a:cubicBezTo>
                  <a:pt x="251978" y="3045624"/>
                  <a:pt x="250552" y="3042823"/>
                  <a:pt x="247104" y="3041408"/>
                </a:cubicBezTo>
                <a:cubicBezTo>
                  <a:pt x="245246" y="3040638"/>
                  <a:pt x="244395" y="3038104"/>
                  <a:pt x="243203" y="3036290"/>
                </a:cubicBezTo>
                <a:cubicBezTo>
                  <a:pt x="241643" y="3033917"/>
                  <a:pt x="240375" y="3031325"/>
                  <a:pt x="238638" y="3029085"/>
                </a:cubicBezTo>
                <a:cubicBezTo>
                  <a:pt x="236979" y="3026950"/>
                  <a:pt x="235036" y="3025001"/>
                  <a:pt x="232930" y="3023269"/>
                </a:cubicBezTo>
                <a:cubicBezTo>
                  <a:pt x="231630" y="3022203"/>
                  <a:pt x="229775" y="3021703"/>
                  <a:pt x="227566" y="3020661"/>
                </a:cubicBezTo>
                <a:cubicBezTo>
                  <a:pt x="228329" y="3018849"/>
                  <a:pt x="229361" y="3016071"/>
                  <a:pt x="225209" y="3014868"/>
                </a:cubicBezTo>
                <a:close/>
                <a:moveTo>
                  <a:pt x="251151" y="3011263"/>
                </a:moveTo>
                <a:cubicBezTo>
                  <a:pt x="251131" y="3011497"/>
                  <a:pt x="251099" y="3011738"/>
                  <a:pt x="251113" y="3011974"/>
                </a:cubicBezTo>
                <a:cubicBezTo>
                  <a:pt x="251115" y="3011999"/>
                  <a:pt x="251389" y="3011974"/>
                  <a:pt x="251539" y="3011956"/>
                </a:cubicBezTo>
                <a:cubicBezTo>
                  <a:pt x="251540" y="3011806"/>
                  <a:pt x="251534" y="3011646"/>
                  <a:pt x="251536" y="3011494"/>
                </a:cubicBezTo>
                <a:cubicBezTo>
                  <a:pt x="251409" y="3011412"/>
                  <a:pt x="251278" y="3011346"/>
                  <a:pt x="251151" y="3011263"/>
                </a:cubicBezTo>
                <a:close/>
                <a:moveTo>
                  <a:pt x="1582841" y="2983475"/>
                </a:moveTo>
                <a:lnTo>
                  <a:pt x="1582549" y="2984375"/>
                </a:lnTo>
                <a:cubicBezTo>
                  <a:pt x="1577514" y="3003121"/>
                  <a:pt x="1576123" y="3022840"/>
                  <a:pt x="1569124" y="3040908"/>
                </a:cubicBezTo>
                <a:cubicBezTo>
                  <a:pt x="1566316" y="3048191"/>
                  <a:pt x="1566468" y="3055004"/>
                  <a:pt x="1567657" y="3061678"/>
                </a:cubicBezTo>
                <a:cubicBezTo>
                  <a:pt x="1568845" y="3068354"/>
                  <a:pt x="1571070" y="3074891"/>
                  <a:pt x="1572406" y="3081622"/>
                </a:cubicBezTo>
                <a:cubicBezTo>
                  <a:pt x="1573240" y="3085783"/>
                  <a:pt x="1579470" y="3087031"/>
                  <a:pt x="1581628" y="3083564"/>
                </a:cubicBezTo>
                <a:cubicBezTo>
                  <a:pt x="1586258" y="3076230"/>
                  <a:pt x="1589975" y="3068500"/>
                  <a:pt x="1595305" y="3058698"/>
                </a:cubicBezTo>
                <a:cubicBezTo>
                  <a:pt x="1599510" y="3058808"/>
                  <a:pt x="1602558" y="3057518"/>
                  <a:pt x="1604299" y="3054982"/>
                </a:cubicBezTo>
                <a:cubicBezTo>
                  <a:pt x="1606038" y="3052446"/>
                  <a:pt x="1606469" y="3048664"/>
                  <a:pt x="1605441" y="3043788"/>
                </a:cubicBezTo>
                <a:lnTo>
                  <a:pt x="1608277" y="3034379"/>
                </a:lnTo>
                <a:lnTo>
                  <a:pt x="1604844" y="3028369"/>
                </a:lnTo>
                <a:lnTo>
                  <a:pt x="1598930" y="3042635"/>
                </a:lnTo>
                <a:cubicBezTo>
                  <a:pt x="1596904" y="3047735"/>
                  <a:pt x="1593256" y="3051706"/>
                  <a:pt x="1582719" y="3051489"/>
                </a:cubicBezTo>
                <a:cubicBezTo>
                  <a:pt x="1581626" y="3046107"/>
                  <a:pt x="1578956" y="3040811"/>
                  <a:pt x="1579876" y="3036194"/>
                </a:cubicBezTo>
                <a:lnTo>
                  <a:pt x="1589445" y="3000307"/>
                </a:lnTo>
                <a:close/>
                <a:moveTo>
                  <a:pt x="5163551" y="2978994"/>
                </a:moveTo>
                <a:cubicBezTo>
                  <a:pt x="5163192" y="2979479"/>
                  <a:pt x="5162581" y="2979974"/>
                  <a:pt x="5162552" y="2980410"/>
                </a:cubicBezTo>
                <a:cubicBezTo>
                  <a:pt x="5162524" y="2980846"/>
                  <a:pt x="5163136" y="2981238"/>
                  <a:pt x="5163485" y="2981608"/>
                </a:cubicBezTo>
                <a:cubicBezTo>
                  <a:pt x="5164037" y="2981346"/>
                  <a:pt x="5164572" y="2981047"/>
                  <a:pt x="5165124" y="2980784"/>
                </a:cubicBezTo>
                <a:cubicBezTo>
                  <a:pt x="5164585" y="2980193"/>
                  <a:pt x="5164089" y="2979585"/>
                  <a:pt x="5163551" y="2978994"/>
                </a:cubicBezTo>
                <a:close/>
                <a:moveTo>
                  <a:pt x="5107563" y="2975882"/>
                </a:moveTo>
                <a:cubicBezTo>
                  <a:pt x="5105295" y="2975895"/>
                  <a:pt x="5103070" y="2975891"/>
                  <a:pt x="5100805" y="2975906"/>
                </a:cubicBezTo>
                <a:cubicBezTo>
                  <a:pt x="5099705" y="2979228"/>
                  <a:pt x="5098496" y="2982561"/>
                  <a:pt x="5098782" y="2986110"/>
                </a:cubicBezTo>
                <a:cubicBezTo>
                  <a:pt x="5099066" y="2989659"/>
                  <a:pt x="5100845" y="2993423"/>
                  <a:pt x="5105720" y="2997605"/>
                </a:cubicBezTo>
                <a:cubicBezTo>
                  <a:pt x="5106506" y="2988304"/>
                  <a:pt x="5107004" y="2982082"/>
                  <a:pt x="5107563" y="2975882"/>
                </a:cubicBezTo>
                <a:close/>
                <a:moveTo>
                  <a:pt x="5078381" y="2958940"/>
                </a:moveTo>
                <a:cubicBezTo>
                  <a:pt x="5076403" y="2959433"/>
                  <a:pt x="5074431" y="2959925"/>
                  <a:pt x="5072438" y="2960378"/>
                </a:cubicBezTo>
                <a:cubicBezTo>
                  <a:pt x="5072554" y="2967880"/>
                  <a:pt x="5072666" y="2975383"/>
                  <a:pt x="5072792" y="2982922"/>
                </a:cubicBezTo>
                <a:cubicBezTo>
                  <a:pt x="5074521" y="2982699"/>
                  <a:pt x="5076209" y="2982492"/>
                  <a:pt x="5077938" y="2982269"/>
                </a:cubicBezTo>
                <a:cubicBezTo>
                  <a:pt x="5078070" y="2974498"/>
                  <a:pt x="5078248" y="2966711"/>
                  <a:pt x="5078381" y="2958940"/>
                </a:cubicBezTo>
                <a:close/>
                <a:moveTo>
                  <a:pt x="5115515" y="2958462"/>
                </a:moveTo>
                <a:cubicBezTo>
                  <a:pt x="5115197" y="2958546"/>
                  <a:pt x="5114662" y="2961008"/>
                  <a:pt x="5114967" y="2961141"/>
                </a:cubicBezTo>
                <a:cubicBezTo>
                  <a:pt x="5116102" y="2961577"/>
                  <a:pt x="5117510" y="2961442"/>
                  <a:pt x="5118848" y="2961502"/>
                </a:cubicBezTo>
                <a:cubicBezTo>
                  <a:pt x="5119065" y="2960526"/>
                  <a:pt x="5119688" y="2958792"/>
                  <a:pt x="5119337" y="2958677"/>
                </a:cubicBezTo>
                <a:cubicBezTo>
                  <a:pt x="5118218" y="2958277"/>
                  <a:pt x="5116777" y="2958213"/>
                  <a:pt x="5115515" y="2958462"/>
                </a:cubicBezTo>
                <a:close/>
                <a:moveTo>
                  <a:pt x="1632422" y="2953751"/>
                </a:moveTo>
                <a:lnTo>
                  <a:pt x="1630466" y="2967234"/>
                </a:lnTo>
                <a:cubicBezTo>
                  <a:pt x="1631134" y="2967357"/>
                  <a:pt x="1631804" y="2967481"/>
                  <a:pt x="1632475" y="2967604"/>
                </a:cubicBezTo>
                <a:lnTo>
                  <a:pt x="1634210" y="2955649"/>
                </a:lnTo>
                <a:close/>
                <a:moveTo>
                  <a:pt x="5155848" y="2948401"/>
                </a:moveTo>
                <a:cubicBezTo>
                  <a:pt x="5155268" y="2949479"/>
                  <a:pt x="5154309" y="2950624"/>
                  <a:pt x="5154310" y="2951641"/>
                </a:cubicBezTo>
                <a:cubicBezTo>
                  <a:pt x="5154312" y="2952150"/>
                  <a:pt x="5155970" y="2952507"/>
                  <a:pt x="5156901" y="2952943"/>
                </a:cubicBezTo>
                <a:cubicBezTo>
                  <a:pt x="5157539" y="2951882"/>
                  <a:pt x="5158118" y="2950801"/>
                  <a:pt x="5158696" y="2949721"/>
                </a:cubicBezTo>
                <a:cubicBezTo>
                  <a:pt x="5157709" y="2949269"/>
                  <a:pt x="5156778" y="2948833"/>
                  <a:pt x="5155848" y="2948401"/>
                </a:cubicBezTo>
                <a:close/>
                <a:moveTo>
                  <a:pt x="187923" y="2948205"/>
                </a:moveTo>
                <a:cubicBezTo>
                  <a:pt x="187911" y="2948187"/>
                  <a:pt x="187670" y="2948325"/>
                  <a:pt x="187531" y="2948402"/>
                </a:cubicBezTo>
                <a:cubicBezTo>
                  <a:pt x="187820" y="2948788"/>
                  <a:pt x="188108" y="2949173"/>
                  <a:pt x="188397" y="2949559"/>
                </a:cubicBezTo>
                <a:cubicBezTo>
                  <a:pt x="188490" y="2949488"/>
                  <a:pt x="188584" y="2949419"/>
                  <a:pt x="188674" y="2949365"/>
                </a:cubicBezTo>
                <a:cubicBezTo>
                  <a:pt x="188431" y="2948974"/>
                  <a:pt x="188188" y="2948582"/>
                  <a:pt x="187923" y="2948205"/>
                </a:cubicBezTo>
                <a:close/>
                <a:moveTo>
                  <a:pt x="172765" y="2931345"/>
                </a:moveTo>
                <a:cubicBezTo>
                  <a:pt x="172320" y="2932469"/>
                  <a:pt x="171224" y="2933943"/>
                  <a:pt x="171555" y="2934584"/>
                </a:cubicBezTo>
                <a:cubicBezTo>
                  <a:pt x="175683" y="2942510"/>
                  <a:pt x="180012" y="2950314"/>
                  <a:pt x="184293" y="2958140"/>
                </a:cubicBezTo>
                <a:cubicBezTo>
                  <a:pt x="184701" y="2957945"/>
                  <a:pt x="185090" y="2957749"/>
                  <a:pt x="185498" y="2957554"/>
                </a:cubicBezTo>
                <a:cubicBezTo>
                  <a:pt x="183807" y="2951824"/>
                  <a:pt x="182288" y="2946020"/>
                  <a:pt x="180359" y="2940385"/>
                </a:cubicBezTo>
                <a:cubicBezTo>
                  <a:pt x="179077" y="2936618"/>
                  <a:pt x="177473" y="2932898"/>
                  <a:pt x="172765" y="2931345"/>
                </a:cubicBezTo>
                <a:close/>
                <a:moveTo>
                  <a:pt x="1308474" y="2927708"/>
                </a:moveTo>
                <a:lnTo>
                  <a:pt x="1308463" y="2927756"/>
                </a:lnTo>
                <a:lnTo>
                  <a:pt x="1308463" y="2927755"/>
                </a:lnTo>
                <a:close/>
                <a:moveTo>
                  <a:pt x="5082870" y="2919537"/>
                </a:moveTo>
                <a:cubicBezTo>
                  <a:pt x="5076789" y="2925950"/>
                  <a:pt x="5071627" y="2931361"/>
                  <a:pt x="5064195" y="2939199"/>
                </a:cubicBezTo>
                <a:cubicBezTo>
                  <a:pt x="5075429" y="2939383"/>
                  <a:pt x="5084441" y="2939562"/>
                  <a:pt x="5095384" y="2939777"/>
                </a:cubicBezTo>
                <a:cubicBezTo>
                  <a:pt x="5097137" y="2944169"/>
                  <a:pt x="5099396" y="2949838"/>
                  <a:pt x="5102021" y="2956422"/>
                </a:cubicBezTo>
                <a:cubicBezTo>
                  <a:pt x="5110681" y="2951783"/>
                  <a:pt x="5117969" y="2947901"/>
                  <a:pt x="5128064" y="2942560"/>
                </a:cubicBezTo>
                <a:cubicBezTo>
                  <a:pt x="5125282" y="2939515"/>
                  <a:pt x="5122283" y="2936048"/>
                  <a:pt x="5122210" y="2936119"/>
                </a:cubicBezTo>
                <a:cubicBezTo>
                  <a:pt x="5111567" y="2943500"/>
                  <a:pt x="5106006" y="2936134"/>
                  <a:pt x="5099720" y="2932155"/>
                </a:cubicBezTo>
                <a:cubicBezTo>
                  <a:pt x="5093566" y="2928249"/>
                  <a:pt x="5088139" y="2923503"/>
                  <a:pt x="5082870" y="2919537"/>
                </a:cubicBezTo>
                <a:close/>
                <a:moveTo>
                  <a:pt x="166776" y="2916327"/>
                </a:moveTo>
                <a:cubicBezTo>
                  <a:pt x="166428" y="2916450"/>
                  <a:pt x="166039" y="2916494"/>
                  <a:pt x="165756" y="2916705"/>
                </a:cubicBezTo>
                <a:cubicBezTo>
                  <a:pt x="165641" y="2916791"/>
                  <a:pt x="165752" y="2917200"/>
                  <a:pt x="165768" y="2917462"/>
                </a:cubicBezTo>
                <a:cubicBezTo>
                  <a:pt x="166118" y="2917364"/>
                  <a:pt x="166468" y="2917267"/>
                  <a:pt x="166830" y="2917161"/>
                </a:cubicBezTo>
                <a:cubicBezTo>
                  <a:pt x="166810" y="2916874"/>
                  <a:pt x="166798" y="2916597"/>
                  <a:pt x="166776" y="2916327"/>
                </a:cubicBezTo>
                <a:close/>
                <a:moveTo>
                  <a:pt x="1261354" y="2908239"/>
                </a:moveTo>
                <a:cubicBezTo>
                  <a:pt x="1261323" y="2908152"/>
                  <a:pt x="1260388" y="2908318"/>
                  <a:pt x="1260295" y="2908497"/>
                </a:cubicBezTo>
                <a:cubicBezTo>
                  <a:pt x="1260042" y="2908986"/>
                  <a:pt x="1259885" y="2909582"/>
                  <a:pt x="1259948" y="2910081"/>
                </a:cubicBezTo>
                <a:lnTo>
                  <a:pt x="1260620" y="2911500"/>
                </a:lnTo>
                <a:lnTo>
                  <a:pt x="1260609" y="2911513"/>
                </a:lnTo>
                <a:cubicBezTo>
                  <a:pt x="1260609" y="2911513"/>
                  <a:pt x="1260530" y="2911885"/>
                  <a:pt x="1260530" y="2911885"/>
                </a:cubicBezTo>
                <a:lnTo>
                  <a:pt x="1260627" y="2911513"/>
                </a:lnTo>
                <a:lnTo>
                  <a:pt x="1260620" y="2911500"/>
                </a:lnTo>
                <a:lnTo>
                  <a:pt x="1261735" y="2910057"/>
                </a:lnTo>
                <a:cubicBezTo>
                  <a:pt x="1261853" y="2909450"/>
                  <a:pt x="1261582" y="2908806"/>
                  <a:pt x="1261354" y="2908239"/>
                </a:cubicBezTo>
                <a:close/>
                <a:moveTo>
                  <a:pt x="5065365" y="2905151"/>
                </a:moveTo>
                <a:cubicBezTo>
                  <a:pt x="5063199" y="2905421"/>
                  <a:pt x="5060990" y="2905708"/>
                  <a:pt x="5058825" y="2905978"/>
                </a:cubicBezTo>
                <a:cubicBezTo>
                  <a:pt x="5057159" y="2909397"/>
                  <a:pt x="5055388" y="2912839"/>
                  <a:pt x="5055648" y="2916467"/>
                </a:cubicBezTo>
                <a:cubicBezTo>
                  <a:pt x="5055907" y="2920095"/>
                  <a:pt x="5058199" y="2923909"/>
                  <a:pt x="5064657" y="2928076"/>
                </a:cubicBezTo>
                <a:cubicBezTo>
                  <a:pt x="5064976" y="2917728"/>
                  <a:pt x="5065197" y="2911449"/>
                  <a:pt x="5065365" y="2905151"/>
                </a:cubicBezTo>
                <a:close/>
                <a:moveTo>
                  <a:pt x="1265408" y="2902467"/>
                </a:moveTo>
                <a:cubicBezTo>
                  <a:pt x="1265227" y="2902508"/>
                  <a:pt x="1265012" y="2902504"/>
                  <a:pt x="1264892" y="2902606"/>
                </a:cubicBezTo>
                <a:cubicBezTo>
                  <a:pt x="1264809" y="2902668"/>
                  <a:pt x="1264836" y="2902880"/>
                  <a:pt x="1264815" y="2903047"/>
                </a:cubicBezTo>
                <a:cubicBezTo>
                  <a:pt x="1264973" y="2903106"/>
                  <a:pt x="1265125" y="2903157"/>
                  <a:pt x="1265272" y="2903223"/>
                </a:cubicBezTo>
                <a:cubicBezTo>
                  <a:pt x="1265314" y="2902974"/>
                  <a:pt x="1265356" y="2902725"/>
                  <a:pt x="1265408" y="2902467"/>
                </a:cubicBezTo>
                <a:close/>
                <a:moveTo>
                  <a:pt x="1258243" y="2899430"/>
                </a:moveTo>
                <a:cubicBezTo>
                  <a:pt x="1258225" y="2899580"/>
                  <a:pt x="1258202" y="2899746"/>
                  <a:pt x="1258174" y="2899905"/>
                </a:cubicBezTo>
                <a:cubicBezTo>
                  <a:pt x="1258316" y="2899963"/>
                  <a:pt x="1258471" y="2900107"/>
                  <a:pt x="1258585" y="2900062"/>
                </a:cubicBezTo>
                <a:cubicBezTo>
                  <a:pt x="1258716" y="2900019"/>
                  <a:pt x="1258801" y="2899806"/>
                  <a:pt x="1258904" y="2899661"/>
                </a:cubicBezTo>
                <a:cubicBezTo>
                  <a:pt x="1258682" y="2899581"/>
                  <a:pt x="1258459" y="2899501"/>
                  <a:pt x="1258243" y="2899430"/>
                </a:cubicBezTo>
                <a:close/>
                <a:moveTo>
                  <a:pt x="5163222" y="2884953"/>
                </a:moveTo>
                <a:cubicBezTo>
                  <a:pt x="5158748" y="2891400"/>
                  <a:pt x="5158121" y="2897585"/>
                  <a:pt x="5158531" y="2903666"/>
                </a:cubicBezTo>
                <a:lnTo>
                  <a:pt x="5160055" y="2921625"/>
                </a:lnTo>
                <a:lnTo>
                  <a:pt x="5160006" y="2921722"/>
                </a:lnTo>
                <a:lnTo>
                  <a:pt x="5159382" y="2922946"/>
                </a:lnTo>
                <a:lnTo>
                  <a:pt x="5160066" y="2921743"/>
                </a:lnTo>
                <a:lnTo>
                  <a:pt x="5160055" y="2921625"/>
                </a:lnTo>
                <a:lnTo>
                  <a:pt x="5167752" y="2906338"/>
                </a:lnTo>
                <a:cubicBezTo>
                  <a:pt x="5173056" y="2894535"/>
                  <a:pt x="5171168" y="2891958"/>
                  <a:pt x="5163222" y="2884953"/>
                </a:cubicBezTo>
                <a:close/>
                <a:moveTo>
                  <a:pt x="1290985" y="2877651"/>
                </a:moveTo>
                <a:lnTo>
                  <a:pt x="1290880" y="2877989"/>
                </a:lnTo>
                <a:lnTo>
                  <a:pt x="1290831" y="2878338"/>
                </a:lnTo>
                <a:lnTo>
                  <a:pt x="1290919" y="2878000"/>
                </a:lnTo>
                <a:close/>
                <a:moveTo>
                  <a:pt x="5165599" y="2870774"/>
                </a:moveTo>
                <a:cubicBezTo>
                  <a:pt x="5165279" y="2871241"/>
                  <a:pt x="5164626" y="2871756"/>
                  <a:pt x="5164670" y="2872121"/>
                </a:cubicBezTo>
                <a:cubicBezTo>
                  <a:pt x="5164830" y="2872521"/>
                  <a:pt x="5165499" y="2872805"/>
                  <a:pt x="5165922" y="2873232"/>
                </a:cubicBezTo>
                <a:cubicBezTo>
                  <a:pt x="5166487" y="2873005"/>
                  <a:pt x="5167011" y="2872796"/>
                  <a:pt x="5167575" y="2872571"/>
                </a:cubicBezTo>
                <a:cubicBezTo>
                  <a:pt x="5166936" y="2871980"/>
                  <a:pt x="5166283" y="2871350"/>
                  <a:pt x="5165599" y="2870774"/>
                </a:cubicBezTo>
                <a:close/>
                <a:moveTo>
                  <a:pt x="1675549" y="2866004"/>
                </a:moveTo>
                <a:lnTo>
                  <a:pt x="1674899" y="2868952"/>
                </a:lnTo>
                <a:lnTo>
                  <a:pt x="1674082" y="2873632"/>
                </a:lnTo>
                <a:lnTo>
                  <a:pt x="1676793" y="2871130"/>
                </a:lnTo>
                <a:cubicBezTo>
                  <a:pt x="1677505" y="2870634"/>
                  <a:pt x="1677037" y="2868575"/>
                  <a:pt x="1677136" y="2866669"/>
                </a:cubicBezTo>
                <a:close/>
                <a:moveTo>
                  <a:pt x="5231078" y="2864377"/>
                </a:moveTo>
                <a:cubicBezTo>
                  <a:pt x="5224717" y="2867677"/>
                  <a:pt x="5221772" y="2871182"/>
                  <a:pt x="5220861" y="2874854"/>
                </a:cubicBezTo>
                <a:cubicBezTo>
                  <a:pt x="5217902" y="2886804"/>
                  <a:pt x="5218385" y="2899670"/>
                  <a:pt x="5212574" y="2910555"/>
                </a:cubicBezTo>
                <a:cubicBezTo>
                  <a:pt x="5208915" y="2917398"/>
                  <a:pt x="5208393" y="2922832"/>
                  <a:pt x="5209759" y="2927635"/>
                </a:cubicBezTo>
                <a:lnTo>
                  <a:pt x="5218177" y="2940779"/>
                </a:lnTo>
                <a:lnTo>
                  <a:pt x="5218158" y="2940892"/>
                </a:lnTo>
                <a:lnTo>
                  <a:pt x="5218163" y="2941001"/>
                </a:lnTo>
                <a:lnTo>
                  <a:pt x="5205912" y="2948855"/>
                </a:lnTo>
                <a:cubicBezTo>
                  <a:pt x="5202913" y="2951454"/>
                  <a:pt x="5201018" y="2954066"/>
                  <a:pt x="5200186" y="2956869"/>
                </a:cubicBezTo>
                <a:cubicBezTo>
                  <a:pt x="5198520" y="2962473"/>
                  <a:pt x="5201095" y="2968836"/>
                  <a:pt x="5207547" y="2977351"/>
                </a:cubicBezTo>
                <a:cubicBezTo>
                  <a:pt x="5213015" y="2975425"/>
                  <a:pt x="5216237" y="2972772"/>
                  <a:pt x="5217900" y="2969500"/>
                </a:cubicBezTo>
                <a:cubicBezTo>
                  <a:pt x="5219562" y="2966229"/>
                  <a:pt x="5219666" y="2962339"/>
                  <a:pt x="5218896" y="2957939"/>
                </a:cubicBezTo>
                <a:lnTo>
                  <a:pt x="5218163" y="2941001"/>
                </a:lnTo>
                <a:lnTo>
                  <a:pt x="5218275" y="2940931"/>
                </a:lnTo>
                <a:lnTo>
                  <a:pt x="5218177" y="2940779"/>
                </a:lnTo>
                <a:lnTo>
                  <a:pt x="5227102" y="2888604"/>
                </a:lnTo>
                <a:cubicBezTo>
                  <a:pt x="5228473" y="2880511"/>
                  <a:pt x="5229754" y="2872453"/>
                  <a:pt x="5231078" y="2864377"/>
                </a:cubicBezTo>
                <a:close/>
                <a:moveTo>
                  <a:pt x="1664404" y="2864344"/>
                </a:moveTo>
                <a:lnTo>
                  <a:pt x="1660592" y="2866047"/>
                </a:lnTo>
                <a:lnTo>
                  <a:pt x="1658038" y="2868393"/>
                </a:lnTo>
                <a:lnTo>
                  <a:pt x="1655904" y="2872388"/>
                </a:lnTo>
                <a:lnTo>
                  <a:pt x="1652139" y="2873807"/>
                </a:lnTo>
                <a:lnTo>
                  <a:pt x="1646196" y="2879261"/>
                </a:lnTo>
                <a:lnTo>
                  <a:pt x="1642779" y="2873655"/>
                </a:lnTo>
                <a:lnTo>
                  <a:pt x="1642757" y="2873724"/>
                </a:lnTo>
                <a:cubicBezTo>
                  <a:pt x="1642744" y="2877718"/>
                  <a:pt x="1644347" y="2881698"/>
                  <a:pt x="1648764" y="2885737"/>
                </a:cubicBezTo>
                <a:cubicBezTo>
                  <a:pt x="1650450" y="2887268"/>
                  <a:pt x="1650305" y="2891920"/>
                  <a:pt x="1648829" y="2893911"/>
                </a:cubicBezTo>
                <a:cubicBezTo>
                  <a:pt x="1646077" y="2897579"/>
                  <a:pt x="1641675" y="2900326"/>
                  <a:pt x="1638110" y="2903354"/>
                </a:cubicBezTo>
                <a:cubicBezTo>
                  <a:pt x="1639878" y="2907968"/>
                  <a:pt x="1641846" y="2913160"/>
                  <a:pt x="1643456" y="2917358"/>
                </a:cubicBezTo>
                <a:cubicBezTo>
                  <a:pt x="1646221" y="2915161"/>
                  <a:pt x="1648278" y="2912624"/>
                  <a:pt x="1649932" y="2909882"/>
                </a:cubicBezTo>
                <a:cubicBezTo>
                  <a:pt x="1652413" y="2905768"/>
                  <a:pt x="1653988" y="2901191"/>
                  <a:pt x="1655693" y="2896599"/>
                </a:cubicBezTo>
                <a:lnTo>
                  <a:pt x="1659306" y="2889208"/>
                </a:lnTo>
                <a:lnTo>
                  <a:pt x="1659545" y="2887052"/>
                </a:lnTo>
                <a:lnTo>
                  <a:pt x="1661029" y="2885681"/>
                </a:lnTo>
                <a:lnTo>
                  <a:pt x="1662229" y="2883228"/>
                </a:lnTo>
                <a:cubicBezTo>
                  <a:pt x="1664484" y="2880078"/>
                  <a:pt x="1665846" y="2876175"/>
                  <a:pt x="1666085" y="2871968"/>
                </a:cubicBezTo>
                <a:close/>
                <a:moveTo>
                  <a:pt x="1464175" y="2853566"/>
                </a:moveTo>
                <a:cubicBezTo>
                  <a:pt x="1460739" y="2861350"/>
                  <a:pt x="1459821" y="2867993"/>
                  <a:pt x="1460506" y="2873896"/>
                </a:cubicBezTo>
                <a:cubicBezTo>
                  <a:pt x="1462560" y="2891600"/>
                  <a:pt x="1479032" y="2902626"/>
                  <a:pt x="1485160" y="2917705"/>
                </a:cubicBezTo>
                <a:cubicBezTo>
                  <a:pt x="1474663" y="2898230"/>
                  <a:pt x="1488558" y="2869876"/>
                  <a:pt x="1464175" y="2853566"/>
                </a:cubicBezTo>
                <a:close/>
                <a:moveTo>
                  <a:pt x="1287665" y="2851434"/>
                </a:moveTo>
                <a:lnTo>
                  <a:pt x="1287577" y="2851774"/>
                </a:lnTo>
                <a:lnTo>
                  <a:pt x="1287515" y="2852105"/>
                </a:lnTo>
                <a:lnTo>
                  <a:pt x="1287600" y="2851783"/>
                </a:lnTo>
                <a:close/>
                <a:moveTo>
                  <a:pt x="1286974" y="2845517"/>
                </a:moveTo>
                <a:cubicBezTo>
                  <a:pt x="1286681" y="2845626"/>
                  <a:pt x="1286389" y="2845736"/>
                  <a:pt x="1286095" y="2845845"/>
                </a:cubicBezTo>
                <a:cubicBezTo>
                  <a:pt x="1286275" y="2846544"/>
                  <a:pt x="1286455" y="2847242"/>
                  <a:pt x="1286636" y="2847942"/>
                </a:cubicBezTo>
                <a:cubicBezTo>
                  <a:pt x="1286911" y="2847831"/>
                  <a:pt x="1287183" y="2847738"/>
                  <a:pt x="1287458" y="2847627"/>
                </a:cubicBezTo>
                <a:cubicBezTo>
                  <a:pt x="1287296" y="2846929"/>
                  <a:pt x="1287137" y="2846214"/>
                  <a:pt x="1286974" y="2845517"/>
                </a:cubicBezTo>
                <a:close/>
                <a:moveTo>
                  <a:pt x="1243121" y="2843782"/>
                </a:moveTo>
                <a:cubicBezTo>
                  <a:pt x="1242514" y="2843950"/>
                  <a:pt x="1241916" y="2844109"/>
                  <a:pt x="1241309" y="2844275"/>
                </a:cubicBezTo>
                <a:cubicBezTo>
                  <a:pt x="1241252" y="2845246"/>
                  <a:pt x="1241168" y="2846228"/>
                  <a:pt x="1241499" y="2847159"/>
                </a:cubicBezTo>
                <a:cubicBezTo>
                  <a:pt x="1241831" y="2848092"/>
                  <a:pt x="1242579" y="2848974"/>
                  <a:pt x="1244188" y="2849746"/>
                </a:cubicBezTo>
                <a:cubicBezTo>
                  <a:pt x="1243730" y="2847192"/>
                  <a:pt x="1243416" y="2845487"/>
                  <a:pt x="1243121" y="2843782"/>
                </a:cubicBezTo>
                <a:close/>
                <a:moveTo>
                  <a:pt x="1234070" y="2841335"/>
                </a:moveTo>
                <a:cubicBezTo>
                  <a:pt x="1233574" y="2841608"/>
                  <a:pt x="1233080" y="2841882"/>
                  <a:pt x="1232578" y="2842147"/>
                </a:cubicBezTo>
                <a:cubicBezTo>
                  <a:pt x="1233148" y="2844153"/>
                  <a:pt x="1233718" y="2846159"/>
                  <a:pt x="1234294" y="2848173"/>
                </a:cubicBezTo>
                <a:cubicBezTo>
                  <a:pt x="1234742" y="2847988"/>
                  <a:pt x="1235180" y="2847812"/>
                  <a:pt x="1235629" y="2847628"/>
                </a:cubicBezTo>
                <a:cubicBezTo>
                  <a:pt x="1235105" y="2845532"/>
                  <a:pt x="1234593" y="2843430"/>
                  <a:pt x="1234070" y="2841335"/>
                </a:cubicBezTo>
                <a:close/>
                <a:moveTo>
                  <a:pt x="1258373" y="2840591"/>
                </a:moveTo>
                <a:cubicBezTo>
                  <a:pt x="1258311" y="2840747"/>
                  <a:pt x="1258183" y="2840924"/>
                  <a:pt x="1258206" y="2841043"/>
                </a:cubicBezTo>
                <a:cubicBezTo>
                  <a:pt x="1258230" y="2841162"/>
                  <a:pt x="1258422" y="2841223"/>
                  <a:pt x="1258543" y="2841297"/>
                </a:cubicBezTo>
                <a:cubicBezTo>
                  <a:pt x="1258672" y="2841187"/>
                  <a:pt x="1258794" y="2841068"/>
                  <a:pt x="1258923" y="2840958"/>
                </a:cubicBezTo>
                <a:cubicBezTo>
                  <a:pt x="1258737" y="2840838"/>
                  <a:pt x="1258560" y="2840711"/>
                  <a:pt x="1258373" y="2840591"/>
                </a:cubicBezTo>
                <a:close/>
                <a:moveTo>
                  <a:pt x="1608986" y="2839404"/>
                </a:moveTo>
                <a:cubicBezTo>
                  <a:pt x="1608419" y="2839630"/>
                  <a:pt x="1607812" y="2839873"/>
                  <a:pt x="1607245" y="2840099"/>
                </a:cubicBezTo>
                <a:cubicBezTo>
                  <a:pt x="1607943" y="2840708"/>
                  <a:pt x="1608641" y="2841320"/>
                  <a:pt x="1609324" y="2841896"/>
                </a:cubicBezTo>
                <a:cubicBezTo>
                  <a:pt x="1609642" y="2841429"/>
                  <a:pt x="1610325" y="2840863"/>
                  <a:pt x="1610223" y="2840477"/>
                </a:cubicBezTo>
                <a:cubicBezTo>
                  <a:pt x="1610151" y="2840042"/>
                  <a:pt x="1609422" y="2839739"/>
                  <a:pt x="1608986" y="2839404"/>
                </a:cubicBezTo>
                <a:close/>
                <a:moveTo>
                  <a:pt x="1625119" y="2838393"/>
                </a:moveTo>
                <a:lnTo>
                  <a:pt x="1621948" y="2841250"/>
                </a:lnTo>
                <a:lnTo>
                  <a:pt x="1620130" y="2854802"/>
                </a:lnTo>
                <a:cubicBezTo>
                  <a:pt x="1617353" y="2863544"/>
                  <a:pt x="1615608" y="2867842"/>
                  <a:pt x="1616964" y="2870801"/>
                </a:cubicBezTo>
                <a:lnTo>
                  <a:pt x="1620578" y="2873787"/>
                </a:lnTo>
                <a:lnTo>
                  <a:pt x="1625928" y="2852002"/>
                </a:lnTo>
                <a:cubicBezTo>
                  <a:pt x="1626701" y="2847968"/>
                  <a:pt x="1625499" y="2843541"/>
                  <a:pt x="1625119" y="2838393"/>
                </a:cubicBezTo>
                <a:close/>
                <a:moveTo>
                  <a:pt x="1245044" y="2838318"/>
                </a:moveTo>
                <a:cubicBezTo>
                  <a:pt x="1244715" y="2838290"/>
                  <a:pt x="1244323" y="2838378"/>
                  <a:pt x="1244003" y="2838535"/>
                </a:cubicBezTo>
                <a:cubicBezTo>
                  <a:pt x="1243923" y="2838580"/>
                  <a:pt x="1243956" y="2839280"/>
                  <a:pt x="1244049" y="2839293"/>
                </a:cubicBezTo>
                <a:cubicBezTo>
                  <a:pt x="1244384" y="2839328"/>
                  <a:pt x="1244752" y="2839191"/>
                  <a:pt x="1245116" y="2839111"/>
                </a:cubicBezTo>
                <a:cubicBezTo>
                  <a:pt x="1245103" y="2838834"/>
                  <a:pt x="1245146" y="2838323"/>
                  <a:pt x="1245044" y="2838318"/>
                </a:cubicBezTo>
                <a:close/>
                <a:moveTo>
                  <a:pt x="1254104" y="2832934"/>
                </a:moveTo>
                <a:cubicBezTo>
                  <a:pt x="1254026" y="2833265"/>
                  <a:pt x="1253851" y="2833641"/>
                  <a:pt x="1253925" y="2833914"/>
                </a:cubicBezTo>
                <a:cubicBezTo>
                  <a:pt x="1253962" y="2834051"/>
                  <a:pt x="1254432" y="2834027"/>
                  <a:pt x="1254714" y="2834077"/>
                </a:cubicBezTo>
                <a:cubicBezTo>
                  <a:pt x="1254809" y="2833746"/>
                  <a:pt x="1254886" y="2833415"/>
                  <a:pt x="1254964" y="2833083"/>
                </a:cubicBezTo>
                <a:cubicBezTo>
                  <a:pt x="1254667" y="2833032"/>
                  <a:pt x="1254386" y="2832982"/>
                  <a:pt x="1254104" y="2832934"/>
                </a:cubicBezTo>
                <a:close/>
                <a:moveTo>
                  <a:pt x="1232441" y="2830435"/>
                </a:moveTo>
                <a:cubicBezTo>
                  <a:pt x="1231270" y="2832594"/>
                  <a:pt x="1230273" y="2834417"/>
                  <a:pt x="1228842" y="2837056"/>
                </a:cubicBezTo>
                <a:cubicBezTo>
                  <a:pt x="1231871" y="2836296"/>
                  <a:pt x="1234303" y="2835697"/>
                  <a:pt x="1237256" y="2834968"/>
                </a:cubicBezTo>
                <a:cubicBezTo>
                  <a:pt x="1238041" y="2836020"/>
                  <a:pt x="1239056" y="2837380"/>
                  <a:pt x="1240234" y="2838957"/>
                </a:cubicBezTo>
                <a:cubicBezTo>
                  <a:pt x="1242224" y="2837091"/>
                  <a:pt x="1243901" y="2835524"/>
                  <a:pt x="1246227" y="2833364"/>
                </a:cubicBezTo>
                <a:cubicBezTo>
                  <a:pt x="1245262" y="2832747"/>
                  <a:pt x="1244207" y="2832032"/>
                  <a:pt x="1244193" y="2832056"/>
                </a:cubicBezTo>
                <a:cubicBezTo>
                  <a:pt x="1241867" y="2834803"/>
                  <a:pt x="1239844" y="2833226"/>
                  <a:pt x="1237871" y="2832611"/>
                </a:cubicBezTo>
                <a:cubicBezTo>
                  <a:pt x="1235938" y="2832004"/>
                  <a:pt x="1234140" y="2831121"/>
                  <a:pt x="1232441" y="2830435"/>
                </a:cubicBezTo>
                <a:close/>
                <a:moveTo>
                  <a:pt x="1226708" y="2827832"/>
                </a:moveTo>
                <a:cubicBezTo>
                  <a:pt x="1226145" y="2828061"/>
                  <a:pt x="1225574" y="2828296"/>
                  <a:pt x="1225011" y="2828525"/>
                </a:cubicBezTo>
                <a:cubicBezTo>
                  <a:pt x="1224810" y="2829562"/>
                  <a:pt x="1224582" y="2830614"/>
                  <a:pt x="1224913" y="2831568"/>
                </a:cubicBezTo>
                <a:cubicBezTo>
                  <a:pt x="1225243" y="2832524"/>
                  <a:pt x="1226133" y="2833383"/>
                  <a:pt x="1228166" y="2834037"/>
                </a:cubicBezTo>
                <a:cubicBezTo>
                  <a:pt x="1227507" y="2831236"/>
                  <a:pt x="1227115" y="2829535"/>
                  <a:pt x="1226708" y="2827832"/>
                </a:cubicBezTo>
                <a:close/>
                <a:moveTo>
                  <a:pt x="1577231" y="2821102"/>
                </a:moveTo>
                <a:cubicBezTo>
                  <a:pt x="1576015" y="2825388"/>
                  <a:pt x="1574795" y="2829699"/>
                  <a:pt x="1573412" y="2834486"/>
                </a:cubicBezTo>
                <a:lnTo>
                  <a:pt x="1572317" y="2833539"/>
                </a:lnTo>
                <a:lnTo>
                  <a:pt x="1582285" y="2863900"/>
                </a:lnTo>
                <a:lnTo>
                  <a:pt x="1600246" y="2902827"/>
                </a:lnTo>
                <a:lnTo>
                  <a:pt x="1601832" y="2901709"/>
                </a:lnTo>
                <a:lnTo>
                  <a:pt x="1603486" y="2900694"/>
                </a:lnTo>
                <a:lnTo>
                  <a:pt x="1585017" y="2844524"/>
                </a:lnTo>
                <a:lnTo>
                  <a:pt x="1582881" y="2844863"/>
                </a:lnTo>
                <a:lnTo>
                  <a:pt x="1580279" y="2830113"/>
                </a:lnTo>
                <a:lnTo>
                  <a:pt x="1577322" y="2821121"/>
                </a:lnTo>
                <a:close/>
                <a:moveTo>
                  <a:pt x="1251521" y="2815372"/>
                </a:moveTo>
                <a:cubicBezTo>
                  <a:pt x="1250783" y="2817425"/>
                  <a:pt x="1251060" y="2819131"/>
                  <a:pt x="1251607" y="2820734"/>
                </a:cubicBezTo>
                <a:lnTo>
                  <a:pt x="1253309" y="2825444"/>
                </a:lnTo>
                <a:lnTo>
                  <a:pt x="1253302" y="2825474"/>
                </a:lnTo>
                <a:lnTo>
                  <a:pt x="1253223" y="2825847"/>
                </a:lnTo>
                <a:lnTo>
                  <a:pt x="1253319" y="2825475"/>
                </a:lnTo>
                <a:lnTo>
                  <a:pt x="1253309" y="2825444"/>
                </a:lnTo>
                <a:lnTo>
                  <a:pt x="1254274" y="2820787"/>
                </a:lnTo>
                <a:cubicBezTo>
                  <a:pt x="1254849" y="2817238"/>
                  <a:pt x="1254158" y="2816682"/>
                  <a:pt x="1251521" y="2815372"/>
                </a:cubicBezTo>
                <a:close/>
                <a:moveTo>
                  <a:pt x="1251140" y="2811396"/>
                </a:moveTo>
                <a:cubicBezTo>
                  <a:pt x="1251087" y="2811545"/>
                  <a:pt x="1250948" y="2811730"/>
                  <a:pt x="1250986" y="2811825"/>
                </a:cubicBezTo>
                <a:cubicBezTo>
                  <a:pt x="1251058" y="2811921"/>
                  <a:pt x="1251258" y="2811949"/>
                  <a:pt x="1251403" y="2812033"/>
                </a:cubicBezTo>
                <a:cubicBezTo>
                  <a:pt x="1251538" y="2811931"/>
                  <a:pt x="1251664" y="2811838"/>
                  <a:pt x="1251799" y="2811737"/>
                </a:cubicBezTo>
                <a:cubicBezTo>
                  <a:pt x="1251585" y="2811624"/>
                  <a:pt x="1251364" y="2811502"/>
                  <a:pt x="1251140" y="2811396"/>
                </a:cubicBezTo>
                <a:close/>
                <a:moveTo>
                  <a:pt x="1268254" y="2804970"/>
                </a:moveTo>
                <a:cubicBezTo>
                  <a:pt x="1266784" y="2806313"/>
                  <a:pt x="1266246" y="2807466"/>
                  <a:pt x="1266266" y="2808517"/>
                </a:cubicBezTo>
                <a:cubicBezTo>
                  <a:pt x="1266331" y="2811937"/>
                  <a:pt x="1267386" y="2815356"/>
                  <a:pt x="1266609" y="2818696"/>
                </a:cubicBezTo>
                <a:cubicBezTo>
                  <a:pt x="1266119" y="2820796"/>
                  <a:pt x="1266370" y="2822292"/>
                  <a:pt x="1267081" y="2823483"/>
                </a:cubicBezTo>
                <a:lnTo>
                  <a:pt x="1270287" y="2826405"/>
                </a:lnTo>
                <a:lnTo>
                  <a:pt x="1270289" y="2826437"/>
                </a:lnTo>
                <a:lnTo>
                  <a:pt x="1270298" y="2826466"/>
                </a:lnTo>
                <a:lnTo>
                  <a:pt x="1267575" y="2829455"/>
                </a:lnTo>
                <a:cubicBezTo>
                  <a:pt x="1266957" y="2830368"/>
                  <a:pt x="1266637" y="2831205"/>
                  <a:pt x="1266615" y="2832017"/>
                </a:cubicBezTo>
                <a:cubicBezTo>
                  <a:pt x="1266571" y="2833642"/>
                  <a:pt x="1267719" y="2835164"/>
                  <a:pt x="1270064" y="2836986"/>
                </a:cubicBezTo>
                <a:cubicBezTo>
                  <a:pt x="1272722" y="2835165"/>
                  <a:pt x="1272759" y="2833211"/>
                  <a:pt x="1271714" y="2830959"/>
                </a:cubicBezTo>
                <a:lnTo>
                  <a:pt x="1270298" y="2826466"/>
                </a:lnTo>
                <a:lnTo>
                  <a:pt x="1270324" y="2826438"/>
                </a:lnTo>
                <a:lnTo>
                  <a:pt x="1270287" y="2826405"/>
                </a:lnTo>
                <a:lnTo>
                  <a:pt x="1268929" y="2811759"/>
                </a:lnTo>
                <a:cubicBezTo>
                  <a:pt x="1268716" y="2809488"/>
                  <a:pt x="1268480" y="2807233"/>
                  <a:pt x="1268254" y="2804970"/>
                </a:cubicBezTo>
                <a:close/>
                <a:moveTo>
                  <a:pt x="28362" y="2798755"/>
                </a:moveTo>
                <a:lnTo>
                  <a:pt x="28266" y="2799085"/>
                </a:lnTo>
                <a:cubicBezTo>
                  <a:pt x="28372" y="2799402"/>
                  <a:pt x="28484" y="2799702"/>
                  <a:pt x="28583" y="2800010"/>
                </a:cubicBezTo>
                <a:cubicBezTo>
                  <a:pt x="28484" y="2799702"/>
                  <a:pt x="28394" y="2799386"/>
                  <a:pt x="28293" y="2799079"/>
                </a:cubicBezTo>
                <a:close/>
                <a:moveTo>
                  <a:pt x="5220859" y="2795945"/>
                </a:moveTo>
                <a:lnTo>
                  <a:pt x="5220936" y="2796042"/>
                </a:lnTo>
                <a:lnTo>
                  <a:pt x="5220801" y="2796052"/>
                </a:lnTo>
                <a:cubicBezTo>
                  <a:pt x="5220801" y="2796052"/>
                  <a:pt x="5220859" y="2795945"/>
                  <a:pt x="5220859" y="2795945"/>
                </a:cubicBezTo>
                <a:close/>
                <a:moveTo>
                  <a:pt x="1227942" y="2795142"/>
                </a:moveTo>
                <a:cubicBezTo>
                  <a:pt x="1227763" y="2795426"/>
                  <a:pt x="1227441" y="2795735"/>
                  <a:pt x="1227433" y="2795986"/>
                </a:cubicBezTo>
                <a:cubicBezTo>
                  <a:pt x="1227436" y="2796230"/>
                  <a:pt x="1227792" y="2796402"/>
                  <a:pt x="1228004" y="2796599"/>
                </a:cubicBezTo>
                <a:cubicBezTo>
                  <a:pt x="1228183" y="2796315"/>
                  <a:pt x="1228505" y="2796006"/>
                  <a:pt x="1228506" y="2795746"/>
                </a:cubicBezTo>
                <a:cubicBezTo>
                  <a:pt x="1228500" y="2795519"/>
                  <a:pt x="1228144" y="2795347"/>
                  <a:pt x="1227942" y="2795142"/>
                </a:cubicBezTo>
                <a:close/>
                <a:moveTo>
                  <a:pt x="27183" y="2792793"/>
                </a:moveTo>
                <a:lnTo>
                  <a:pt x="27084" y="2793140"/>
                </a:lnTo>
                <a:lnTo>
                  <a:pt x="27129" y="2793224"/>
                </a:lnTo>
                <a:lnTo>
                  <a:pt x="27402" y="2795073"/>
                </a:lnTo>
                <a:cubicBezTo>
                  <a:pt x="27603" y="2794992"/>
                  <a:pt x="27813" y="2794904"/>
                  <a:pt x="28013" y="2794823"/>
                </a:cubicBezTo>
                <a:lnTo>
                  <a:pt x="27129" y="2793224"/>
                </a:lnTo>
                <a:lnTo>
                  <a:pt x="27116" y="2793142"/>
                </a:lnTo>
                <a:close/>
                <a:moveTo>
                  <a:pt x="5100104" y="2792668"/>
                </a:moveTo>
                <a:cubicBezTo>
                  <a:pt x="5099218" y="2793487"/>
                  <a:pt x="5097810" y="2794264"/>
                  <a:pt x="5097549" y="2795129"/>
                </a:cubicBezTo>
                <a:cubicBezTo>
                  <a:pt x="5097331" y="2795979"/>
                  <a:pt x="5098409" y="2796907"/>
                  <a:pt x="5098963" y="2797789"/>
                </a:cubicBezTo>
                <a:cubicBezTo>
                  <a:pt x="5099849" y="2796969"/>
                  <a:pt x="5101259" y="2796195"/>
                  <a:pt x="5101503" y="2795291"/>
                </a:cubicBezTo>
                <a:cubicBezTo>
                  <a:pt x="5101692" y="2794495"/>
                  <a:pt x="5100615" y="2793569"/>
                  <a:pt x="5100104" y="2792668"/>
                </a:cubicBezTo>
                <a:close/>
                <a:moveTo>
                  <a:pt x="1562764" y="2789993"/>
                </a:moveTo>
                <a:lnTo>
                  <a:pt x="1560985" y="2790945"/>
                </a:lnTo>
                <a:lnTo>
                  <a:pt x="1559716" y="2795161"/>
                </a:lnTo>
                <a:lnTo>
                  <a:pt x="1565380" y="2812410"/>
                </a:lnTo>
                <a:lnTo>
                  <a:pt x="1566029" y="2811900"/>
                </a:lnTo>
                <a:cubicBezTo>
                  <a:pt x="1569366" y="2806417"/>
                  <a:pt x="1566907" y="2800786"/>
                  <a:pt x="1566000" y="2795462"/>
                </a:cubicBezTo>
                <a:lnTo>
                  <a:pt x="1566199" y="2793327"/>
                </a:lnTo>
                <a:close/>
                <a:moveTo>
                  <a:pt x="1260589" y="2787337"/>
                </a:moveTo>
                <a:lnTo>
                  <a:pt x="1260617" y="2787358"/>
                </a:lnTo>
                <a:lnTo>
                  <a:pt x="1260582" y="2787370"/>
                </a:lnTo>
                <a:cubicBezTo>
                  <a:pt x="1260582" y="2787370"/>
                  <a:pt x="1260589" y="2787337"/>
                  <a:pt x="1260589" y="2787337"/>
                </a:cubicBezTo>
                <a:close/>
                <a:moveTo>
                  <a:pt x="1226200" y="2785379"/>
                </a:moveTo>
                <a:cubicBezTo>
                  <a:pt x="1225519" y="2785684"/>
                  <a:pt x="1224841" y="2785999"/>
                  <a:pt x="1224164" y="2786313"/>
                </a:cubicBezTo>
                <a:cubicBezTo>
                  <a:pt x="1223924" y="2787243"/>
                  <a:pt x="1223953" y="2788017"/>
                  <a:pt x="1224474" y="2788656"/>
                </a:cubicBezTo>
                <a:cubicBezTo>
                  <a:pt x="1224996" y="2789294"/>
                  <a:pt x="1226010" y="2789798"/>
                  <a:pt x="1227739" y="2790186"/>
                </a:cubicBezTo>
                <a:cubicBezTo>
                  <a:pt x="1227029" y="2787971"/>
                  <a:pt x="1226618" y="2786680"/>
                  <a:pt x="1226200" y="2785379"/>
                </a:cubicBezTo>
                <a:close/>
                <a:moveTo>
                  <a:pt x="53226" y="2784439"/>
                </a:moveTo>
                <a:lnTo>
                  <a:pt x="53259" y="2784512"/>
                </a:lnTo>
                <a:lnTo>
                  <a:pt x="53226" y="2784509"/>
                </a:lnTo>
                <a:close/>
                <a:moveTo>
                  <a:pt x="1254607" y="2772546"/>
                </a:moveTo>
                <a:cubicBezTo>
                  <a:pt x="1254504" y="2772541"/>
                  <a:pt x="1254310" y="2773040"/>
                  <a:pt x="1254158" y="2773317"/>
                </a:cubicBezTo>
                <a:cubicBezTo>
                  <a:pt x="1254474" y="2773436"/>
                  <a:pt x="1254782" y="2773630"/>
                  <a:pt x="1255102" y="2773624"/>
                </a:cubicBezTo>
                <a:cubicBezTo>
                  <a:pt x="1255215" y="2773622"/>
                  <a:pt x="1255410" y="2773121"/>
                  <a:pt x="1255562" y="2772844"/>
                </a:cubicBezTo>
                <a:cubicBezTo>
                  <a:pt x="1255245" y="2772724"/>
                  <a:pt x="1254938" y="2772531"/>
                  <a:pt x="1254607" y="2772546"/>
                </a:cubicBezTo>
                <a:close/>
                <a:moveTo>
                  <a:pt x="1602844" y="2766121"/>
                </a:moveTo>
                <a:lnTo>
                  <a:pt x="1602375" y="2767215"/>
                </a:lnTo>
                <a:lnTo>
                  <a:pt x="1603896" y="2766832"/>
                </a:lnTo>
                <a:lnTo>
                  <a:pt x="1603743" y="2766546"/>
                </a:lnTo>
                <a:close/>
                <a:moveTo>
                  <a:pt x="1210040" y="2760527"/>
                </a:moveTo>
                <a:lnTo>
                  <a:pt x="1209941" y="2760874"/>
                </a:lnTo>
                <a:lnTo>
                  <a:pt x="1209896" y="2761207"/>
                </a:lnTo>
                <a:lnTo>
                  <a:pt x="1209985" y="2760868"/>
                </a:lnTo>
                <a:close/>
                <a:moveTo>
                  <a:pt x="1259761" y="2758878"/>
                </a:moveTo>
                <a:cubicBezTo>
                  <a:pt x="1258917" y="2760854"/>
                  <a:pt x="1258377" y="2762386"/>
                  <a:pt x="1258413" y="2763539"/>
                </a:cubicBezTo>
                <a:cubicBezTo>
                  <a:pt x="1258448" y="2764693"/>
                  <a:pt x="1259059" y="2765466"/>
                  <a:pt x="1260514" y="2765923"/>
                </a:cubicBezTo>
                <a:cubicBezTo>
                  <a:pt x="1261122" y="2765647"/>
                  <a:pt x="1261718" y="2765379"/>
                  <a:pt x="1262326" y="2765103"/>
                </a:cubicBezTo>
                <a:cubicBezTo>
                  <a:pt x="1261611" y="2763384"/>
                  <a:pt x="1260901" y="2761646"/>
                  <a:pt x="1259761" y="2758878"/>
                </a:cubicBezTo>
                <a:close/>
                <a:moveTo>
                  <a:pt x="5103144" y="2757109"/>
                </a:moveTo>
                <a:cubicBezTo>
                  <a:pt x="5100488" y="2757535"/>
                  <a:pt x="5097842" y="2757995"/>
                  <a:pt x="5095196" y="2758457"/>
                </a:cubicBezTo>
                <a:cubicBezTo>
                  <a:pt x="5093493" y="2761468"/>
                  <a:pt x="5092873" y="2764186"/>
                  <a:pt x="5094091" y="2766891"/>
                </a:cubicBezTo>
                <a:cubicBezTo>
                  <a:pt x="5095309" y="2769596"/>
                  <a:pt x="5098367" y="2772288"/>
                  <a:pt x="5104016" y="2775252"/>
                </a:cubicBezTo>
                <a:cubicBezTo>
                  <a:pt x="5103612" y="2766889"/>
                  <a:pt x="5103385" y="2762018"/>
                  <a:pt x="5103144" y="2757109"/>
                </a:cubicBezTo>
                <a:close/>
                <a:moveTo>
                  <a:pt x="1238608" y="2756300"/>
                </a:moveTo>
                <a:cubicBezTo>
                  <a:pt x="1238022" y="2756368"/>
                  <a:pt x="1237439" y="2756435"/>
                  <a:pt x="1236844" y="2756510"/>
                </a:cubicBezTo>
                <a:lnTo>
                  <a:pt x="1237540" y="2760761"/>
                </a:lnTo>
                <a:lnTo>
                  <a:pt x="1237538" y="2760773"/>
                </a:lnTo>
                <a:lnTo>
                  <a:pt x="1237545" y="2760784"/>
                </a:lnTo>
                <a:lnTo>
                  <a:pt x="1241320" y="2775841"/>
                </a:lnTo>
                <a:cubicBezTo>
                  <a:pt x="1241576" y="2777056"/>
                  <a:pt x="1240794" y="2778624"/>
                  <a:pt x="1240490" y="2780026"/>
                </a:cubicBezTo>
                <a:cubicBezTo>
                  <a:pt x="1239376" y="2779601"/>
                  <a:pt x="1238304" y="2779103"/>
                  <a:pt x="1237146" y="2778793"/>
                </a:cubicBezTo>
                <a:cubicBezTo>
                  <a:pt x="1235981" y="2778474"/>
                  <a:pt x="1234429" y="2777789"/>
                  <a:pt x="1233624" y="2778282"/>
                </a:cubicBezTo>
                <a:cubicBezTo>
                  <a:pt x="1232777" y="2778803"/>
                  <a:pt x="1232186" y="2780625"/>
                  <a:pt x="1232248" y="2781712"/>
                </a:cubicBezTo>
                <a:cubicBezTo>
                  <a:pt x="1232407" y="2784365"/>
                  <a:pt x="1233104" y="2786891"/>
                  <a:pt x="1233417" y="2789511"/>
                </a:cubicBezTo>
                <a:cubicBezTo>
                  <a:pt x="1233989" y="2794329"/>
                  <a:pt x="1234478" y="2799169"/>
                  <a:pt x="1234901" y="2804028"/>
                </a:cubicBezTo>
                <a:cubicBezTo>
                  <a:pt x="1234933" y="2804333"/>
                  <a:pt x="1234124" y="2804840"/>
                  <a:pt x="1233613" y="2805332"/>
                </a:cubicBezTo>
                <a:cubicBezTo>
                  <a:pt x="1232642" y="2804294"/>
                  <a:pt x="1231775" y="2803371"/>
                  <a:pt x="1230525" y="2802024"/>
                </a:cubicBezTo>
                <a:cubicBezTo>
                  <a:pt x="1229341" y="2805297"/>
                  <a:pt x="1228416" y="2807872"/>
                  <a:pt x="1227311" y="2810924"/>
                </a:cubicBezTo>
                <a:cubicBezTo>
                  <a:pt x="1224711" y="2810121"/>
                  <a:pt x="1222709" y="2809512"/>
                  <a:pt x="1220702" y="2808893"/>
                </a:cubicBezTo>
                <a:cubicBezTo>
                  <a:pt x="1220456" y="2809172"/>
                  <a:pt x="1220199" y="2809460"/>
                  <a:pt x="1219951" y="2809739"/>
                </a:cubicBezTo>
                <a:cubicBezTo>
                  <a:pt x="1222230" y="2812791"/>
                  <a:pt x="1224508" y="2815843"/>
                  <a:pt x="1226813" y="2818930"/>
                </a:cubicBezTo>
                <a:cubicBezTo>
                  <a:pt x="1228789" y="2819094"/>
                  <a:pt x="1231017" y="2819288"/>
                  <a:pt x="1233432" y="2819494"/>
                </a:cubicBezTo>
                <a:cubicBezTo>
                  <a:pt x="1234529" y="2817759"/>
                  <a:pt x="1235650" y="2815993"/>
                  <a:pt x="1236772" y="2814228"/>
                </a:cubicBezTo>
                <a:cubicBezTo>
                  <a:pt x="1237219" y="2814303"/>
                  <a:pt x="1237660" y="2814371"/>
                  <a:pt x="1238108" y="2814446"/>
                </a:cubicBezTo>
                <a:cubicBezTo>
                  <a:pt x="1237887" y="2816481"/>
                  <a:pt x="1238178" y="2818681"/>
                  <a:pt x="1237269" y="2820494"/>
                </a:cubicBezTo>
                <a:cubicBezTo>
                  <a:pt x="1236493" y="2822070"/>
                  <a:pt x="1234345" y="2823223"/>
                  <a:pt x="1232832" y="2824530"/>
                </a:cubicBezTo>
                <a:cubicBezTo>
                  <a:pt x="1234773" y="2827479"/>
                  <a:pt x="1236966" y="2824750"/>
                  <a:pt x="1238883" y="2823768"/>
                </a:cubicBezTo>
                <a:cubicBezTo>
                  <a:pt x="1240233" y="2824551"/>
                  <a:pt x="1241403" y="2825246"/>
                  <a:pt x="1243478" y="2826457"/>
                </a:cubicBezTo>
                <a:cubicBezTo>
                  <a:pt x="1244036" y="2823391"/>
                  <a:pt x="1245377" y="2820655"/>
                  <a:pt x="1244634" y="2819093"/>
                </a:cubicBezTo>
                <a:cubicBezTo>
                  <a:pt x="1243204" y="2816131"/>
                  <a:pt x="1243169" y="2813207"/>
                  <a:pt x="1243321" y="2809858"/>
                </a:cubicBezTo>
                <a:cubicBezTo>
                  <a:pt x="1243467" y="2806524"/>
                  <a:pt x="1241731" y="2803437"/>
                  <a:pt x="1241681" y="2800101"/>
                </a:cubicBezTo>
                <a:cubicBezTo>
                  <a:pt x="1241628" y="2796890"/>
                  <a:pt x="1238023" y="2794132"/>
                  <a:pt x="1241753" y="2790391"/>
                </a:cubicBezTo>
                <a:cubicBezTo>
                  <a:pt x="1242966" y="2791493"/>
                  <a:pt x="1244172" y="2792586"/>
                  <a:pt x="1245578" y="2793859"/>
                </a:cubicBezTo>
                <a:cubicBezTo>
                  <a:pt x="1245110" y="2794823"/>
                  <a:pt x="1244609" y="2795853"/>
                  <a:pt x="1244359" y="2796367"/>
                </a:cubicBezTo>
                <a:cubicBezTo>
                  <a:pt x="1246470" y="2800173"/>
                  <a:pt x="1248377" y="2803624"/>
                  <a:pt x="1250287" y="2807075"/>
                </a:cubicBezTo>
                <a:cubicBezTo>
                  <a:pt x="1250655" y="2802839"/>
                  <a:pt x="1250271" y="2798946"/>
                  <a:pt x="1249781" y="2795065"/>
                </a:cubicBezTo>
                <a:cubicBezTo>
                  <a:pt x="1249639" y="2793982"/>
                  <a:pt x="1249311" y="2792931"/>
                  <a:pt x="1248914" y="2791942"/>
                </a:cubicBezTo>
                <a:cubicBezTo>
                  <a:pt x="1247849" y="2789296"/>
                  <a:pt x="1246433" y="2786788"/>
                  <a:pt x="1245644" y="2784030"/>
                </a:cubicBezTo>
                <a:cubicBezTo>
                  <a:pt x="1243948" y="2778065"/>
                  <a:pt x="1243333" y="2771623"/>
                  <a:pt x="1240809" y="2766032"/>
                </a:cubicBezTo>
                <a:lnTo>
                  <a:pt x="1237545" y="2760784"/>
                </a:lnTo>
                <a:lnTo>
                  <a:pt x="1237544" y="2760782"/>
                </a:lnTo>
                <a:lnTo>
                  <a:pt x="1237540" y="2760761"/>
                </a:lnTo>
                <a:close/>
                <a:moveTo>
                  <a:pt x="1207561" y="2754702"/>
                </a:moveTo>
                <a:cubicBezTo>
                  <a:pt x="1207594" y="2754854"/>
                  <a:pt x="1207638" y="2755000"/>
                  <a:pt x="1207692" y="2755137"/>
                </a:cubicBezTo>
                <a:cubicBezTo>
                  <a:pt x="1207843" y="2755188"/>
                  <a:pt x="1208005" y="2755231"/>
                  <a:pt x="1208157" y="2755282"/>
                </a:cubicBezTo>
                <a:cubicBezTo>
                  <a:pt x="1208186" y="2755123"/>
                  <a:pt x="1208296" y="2754836"/>
                  <a:pt x="1208256" y="2754826"/>
                </a:cubicBezTo>
                <a:cubicBezTo>
                  <a:pt x="1208050" y="2754747"/>
                  <a:pt x="1207795" y="2754731"/>
                  <a:pt x="1207561" y="2754702"/>
                </a:cubicBezTo>
                <a:close/>
                <a:moveTo>
                  <a:pt x="1255056" y="2750223"/>
                </a:moveTo>
                <a:cubicBezTo>
                  <a:pt x="1254701" y="2750486"/>
                  <a:pt x="1254346" y="2750752"/>
                  <a:pt x="1253990" y="2751017"/>
                </a:cubicBezTo>
                <a:cubicBezTo>
                  <a:pt x="1254068" y="2752407"/>
                  <a:pt x="1254146" y="2753796"/>
                  <a:pt x="1254229" y="2755196"/>
                </a:cubicBezTo>
                <a:cubicBezTo>
                  <a:pt x="1254604" y="2755436"/>
                  <a:pt x="1254978" y="2755674"/>
                  <a:pt x="1255359" y="2755923"/>
                </a:cubicBezTo>
                <a:cubicBezTo>
                  <a:pt x="1256357" y="2754863"/>
                  <a:pt x="1257356" y="2753804"/>
                  <a:pt x="1258355" y="2752743"/>
                </a:cubicBezTo>
                <a:cubicBezTo>
                  <a:pt x="1257252" y="2751901"/>
                  <a:pt x="1256157" y="2751065"/>
                  <a:pt x="1255056" y="2750223"/>
                </a:cubicBezTo>
                <a:close/>
                <a:moveTo>
                  <a:pt x="7669" y="2743947"/>
                </a:moveTo>
                <a:cubicBezTo>
                  <a:pt x="7197" y="2743971"/>
                  <a:pt x="6732" y="2744003"/>
                  <a:pt x="6273" y="2744019"/>
                </a:cubicBezTo>
                <a:cubicBezTo>
                  <a:pt x="6231" y="2745007"/>
                  <a:pt x="6195" y="2746004"/>
                  <a:pt x="6151" y="2746992"/>
                </a:cubicBezTo>
                <a:cubicBezTo>
                  <a:pt x="6475" y="2746968"/>
                  <a:pt x="6792" y="2746937"/>
                  <a:pt x="7117" y="2746914"/>
                </a:cubicBezTo>
                <a:cubicBezTo>
                  <a:pt x="7289" y="2745925"/>
                  <a:pt x="7481" y="2744935"/>
                  <a:pt x="7669" y="2743947"/>
                </a:cubicBezTo>
                <a:close/>
                <a:moveTo>
                  <a:pt x="1242056" y="2739672"/>
                </a:moveTo>
                <a:cubicBezTo>
                  <a:pt x="1241727" y="2739753"/>
                  <a:pt x="1241230" y="2739743"/>
                  <a:pt x="1241119" y="2739921"/>
                </a:cubicBezTo>
                <a:cubicBezTo>
                  <a:pt x="1240954" y="2740180"/>
                  <a:pt x="1241058" y="2740581"/>
                  <a:pt x="1241048" y="2740916"/>
                </a:cubicBezTo>
                <a:cubicBezTo>
                  <a:pt x="1241460" y="2740813"/>
                  <a:pt x="1241877" y="2740720"/>
                  <a:pt x="1242290" y="2740617"/>
                </a:cubicBezTo>
                <a:cubicBezTo>
                  <a:pt x="1242218" y="2740302"/>
                  <a:pt x="1242135" y="2739996"/>
                  <a:pt x="1242056" y="2739672"/>
                </a:cubicBezTo>
                <a:close/>
                <a:moveTo>
                  <a:pt x="1253857" y="2739071"/>
                </a:moveTo>
                <a:lnTo>
                  <a:pt x="1253849" y="2739103"/>
                </a:lnTo>
                <a:lnTo>
                  <a:pt x="1253839" y="2739096"/>
                </a:lnTo>
                <a:close/>
                <a:moveTo>
                  <a:pt x="5213838" y="2738958"/>
                </a:moveTo>
                <a:cubicBezTo>
                  <a:pt x="5213489" y="2738842"/>
                  <a:pt x="5212345" y="2740402"/>
                  <a:pt x="5211561" y="2741223"/>
                </a:cubicBezTo>
                <a:cubicBezTo>
                  <a:pt x="5212550" y="2741929"/>
                  <a:pt x="5213439" y="2742890"/>
                  <a:pt x="5214557" y="2743165"/>
                </a:cubicBezTo>
                <a:cubicBezTo>
                  <a:pt x="5214950" y="2743264"/>
                  <a:pt x="5216096" y="2741705"/>
                  <a:pt x="5216879" y="2740882"/>
                </a:cubicBezTo>
                <a:cubicBezTo>
                  <a:pt x="5215891" y="2740174"/>
                  <a:pt x="5215003" y="2739214"/>
                  <a:pt x="5213838" y="2738958"/>
                </a:cubicBezTo>
                <a:close/>
                <a:moveTo>
                  <a:pt x="1531593" y="2724998"/>
                </a:moveTo>
                <a:lnTo>
                  <a:pt x="1550851" y="2773287"/>
                </a:lnTo>
                <a:lnTo>
                  <a:pt x="1553786" y="2763534"/>
                </a:lnTo>
                <a:lnTo>
                  <a:pt x="1554374" y="2761981"/>
                </a:lnTo>
                <a:lnTo>
                  <a:pt x="1550178" y="2748184"/>
                </a:lnTo>
                <a:cubicBezTo>
                  <a:pt x="1545954" y="2740143"/>
                  <a:pt x="1540065" y="2732941"/>
                  <a:pt x="1531593" y="2724998"/>
                </a:cubicBezTo>
                <a:close/>
                <a:moveTo>
                  <a:pt x="757636" y="2724637"/>
                </a:moveTo>
                <a:cubicBezTo>
                  <a:pt x="757273" y="2724826"/>
                  <a:pt x="756909" y="2725016"/>
                  <a:pt x="756540" y="2725196"/>
                </a:cubicBezTo>
                <a:cubicBezTo>
                  <a:pt x="756828" y="2725758"/>
                  <a:pt x="757111" y="2726311"/>
                  <a:pt x="757391" y="2726882"/>
                </a:cubicBezTo>
                <a:cubicBezTo>
                  <a:pt x="757589" y="2726776"/>
                  <a:pt x="757796" y="2726662"/>
                  <a:pt x="758000" y="2726564"/>
                </a:cubicBezTo>
                <a:cubicBezTo>
                  <a:pt x="757877" y="2725919"/>
                  <a:pt x="757759" y="2725282"/>
                  <a:pt x="757636" y="2724637"/>
                </a:cubicBezTo>
                <a:close/>
                <a:moveTo>
                  <a:pt x="1507159" y="2713627"/>
                </a:moveTo>
                <a:cubicBezTo>
                  <a:pt x="1507928" y="2733544"/>
                  <a:pt x="1517184" y="2750291"/>
                  <a:pt x="1526976" y="2766868"/>
                </a:cubicBezTo>
                <a:cubicBezTo>
                  <a:pt x="1526961" y="2746689"/>
                  <a:pt x="1516835" y="2730290"/>
                  <a:pt x="1507159" y="2713627"/>
                </a:cubicBezTo>
                <a:close/>
                <a:moveTo>
                  <a:pt x="10154" y="2709709"/>
                </a:moveTo>
                <a:cubicBezTo>
                  <a:pt x="10080" y="2710022"/>
                  <a:pt x="9883" y="2710390"/>
                  <a:pt x="9953" y="2710637"/>
                </a:cubicBezTo>
                <a:cubicBezTo>
                  <a:pt x="10020" y="2710835"/>
                  <a:pt x="10419" y="2710890"/>
                  <a:pt x="10657" y="2711014"/>
                </a:cubicBezTo>
                <a:cubicBezTo>
                  <a:pt x="10732" y="2710698"/>
                  <a:pt x="10922" y="2710324"/>
                  <a:pt x="10844" y="2710067"/>
                </a:cubicBezTo>
                <a:cubicBezTo>
                  <a:pt x="10798" y="2709872"/>
                  <a:pt x="10397" y="2709814"/>
                  <a:pt x="10154" y="2709709"/>
                </a:cubicBezTo>
                <a:close/>
                <a:moveTo>
                  <a:pt x="5244484" y="2696248"/>
                </a:moveTo>
                <a:cubicBezTo>
                  <a:pt x="5239712" y="2702328"/>
                  <a:pt x="5236408" y="2707155"/>
                  <a:pt x="5235458" y="2711196"/>
                </a:cubicBezTo>
                <a:cubicBezTo>
                  <a:pt x="5234507" y="2715238"/>
                  <a:pt x="5235906" y="2718496"/>
                  <a:pt x="5240540" y="2721439"/>
                </a:cubicBezTo>
                <a:cubicBezTo>
                  <a:pt x="5242910" y="2721046"/>
                  <a:pt x="5245233" y="2720671"/>
                  <a:pt x="5247603" y="2720277"/>
                </a:cubicBezTo>
                <a:cubicBezTo>
                  <a:pt x="5246721" y="2713632"/>
                  <a:pt x="5245869" y="2706935"/>
                  <a:pt x="5244484" y="2696248"/>
                </a:cubicBezTo>
                <a:close/>
                <a:moveTo>
                  <a:pt x="1234380" y="2690579"/>
                </a:moveTo>
                <a:cubicBezTo>
                  <a:pt x="1234228" y="2690898"/>
                  <a:pt x="1233955" y="2691253"/>
                  <a:pt x="1233978" y="2691522"/>
                </a:cubicBezTo>
                <a:cubicBezTo>
                  <a:pt x="1234009" y="2691758"/>
                  <a:pt x="1234395" y="2691907"/>
                  <a:pt x="1234628" y="2692088"/>
                </a:cubicBezTo>
                <a:cubicBezTo>
                  <a:pt x="1234780" y="2691769"/>
                  <a:pt x="1235070" y="2691417"/>
                  <a:pt x="1235031" y="2691146"/>
                </a:cubicBezTo>
                <a:cubicBezTo>
                  <a:pt x="1235001" y="2690909"/>
                  <a:pt x="1234614" y="2690761"/>
                  <a:pt x="1234380" y="2690579"/>
                </a:cubicBezTo>
                <a:close/>
                <a:moveTo>
                  <a:pt x="1500332" y="2687135"/>
                </a:moveTo>
                <a:cubicBezTo>
                  <a:pt x="1499299" y="2687334"/>
                  <a:pt x="1498253" y="2687496"/>
                  <a:pt x="1497221" y="2687696"/>
                </a:cubicBezTo>
                <a:cubicBezTo>
                  <a:pt x="1496758" y="2688941"/>
                  <a:pt x="1495527" y="2690790"/>
                  <a:pt x="1495992" y="2691325"/>
                </a:cubicBezTo>
                <a:cubicBezTo>
                  <a:pt x="1497171" y="2692634"/>
                  <a:pt x="1499177" y="2693361"/>
                  <a:pt x="1500866" y="2694299"/>
                </a:cubicBezTo>
                <a:cubicBezTo>
                  <a:pt x="1500673" y="2691916"/>
                  <a:pt x="1500480" y="2689536"/>
                  <a:pt x="1500332" y="2687135"/>
                </a:cubicBezTo>
                <a:close/>
                <a:moveTo>
                  <a:pt x="1473674" y="2685511"/>
                </a:moveTo>
                <a:cubicBezTo>
                  <a:pt x="1473150" y="2685720"/>
                  <a:pt x="1472583" y="2685946"/>
                  <a:pt x="1472060" y="2686154"/>
                </a:cubicBezTo>
                <a:cubicBezTo>
                  <a:pt x="1473519" y="2689812"/>
                  <a:pt x="1474993" y="2693509"/>
                  <a:pt x="1476452" y="2697166"/>
                </a:cubicBezTo>
                <a:cubicBezTo>
                  <a:pt x="1476975" y="2696957"/>
                  <a:pt x="1477542" y="2696731"/>
                  <a:pt x="1478065" y="2696523"/>
                </a:cubicBezTo>
                <a:cubicBezTo>
                  <a:pt x="1476605" y="2692865"/>
                  <a:pt x="1475148" y="2689207"/>
                  <a:pt x="1473674" y="2685511"/>
                </a:cubicBezTo>
                <a:close/>
                <a:moveTo>
                  <a:pt x="17363" y="2672860"/>
                </a:moveTo>
                <a:cubicBezTo>
                  <a:pt x="17202" y="2676394"/>
                  <a:pt x="18931" y="2678012"/>
                  <a:pt x="22605" y="2678357"/>
                </a:cubicBezTo>
                <a:cubicBezTo>
                  <a:pt x="21784" y="2672441"/>
                  <a:pt x="21784" y="2672441"/>
                  <a:pt x="17363" y="2672860"/>
                </a:cubicBezTo>
                <a:close/>
                <a:moveTo>
                  <a:pt x="1217269" y="2667679"/>
                </a:moveTo>
                <a:cubicBezTo>
                  <a:pt x="1216623" y="2668557"/>
                  <a:pt x="1215977" y="2669436"/>
                  <a:pt x="1215331" y="2670314"/>
                </a:cubicBezTo>
                <a:cubicBezTo>
                  <a:pt x="1215643" y="2670491"/>
                  <a:pt x="1215965" y="2670660"/>
                  <a:pt x="1216275" y="2670839"/>
                </a:cubicBezTo>
                <a:cubicBezTo>
                  <a:pt x="1216914" y="2669951"/>
                  <a:pt x="1217548" y="2669056"/>
                  <a:pt x="1218171" y="2668168"/>
                </a:cubicBezTo>
                <a:cubicBezTo>
                  <a:pt x="1217872" y="2668007"/>
                  <a:pt x="1217567" y="2667839"/>
                  <a:pt x="1217269" y="2667679"/>
                </a:cubicBezTo>
                <a:close/>
                <a:moveTo>
                  <a:pt x="5167031" y="2666674"/>
                </a:moveTo>
                <a:lnTo>
                  <a:pt x="5165491" y="2682097"/>
                </a:lnTo>
                <a:lnTo>
                  <a:pt x="5165471" y="2682136"/>
                </a:lnTo>
                <a:lnTo>
                  <a:pt x="5165484" y="2682182"/>
                </a:lnTo>
                <a:lnTo>
                  <a:pt x="5164583" y="2738037"/>
                </a:lnTo>
                <a:cubicBezTo>
                  <a:pt x="5164341" y="2742500"/>
                  <a:pt x="5160164" y="2747220"/>
                  <a:pt x="5157802" y="2751808"/>
                </a:cubicBezTo>
                <a:cubicBezTo>
                  <a:pt x="5154324" y="2749295"/>
                  <a:pt x="5151062" y="2746566"/>
                  <a:pt x="5147326" y="2744409"/>
                </a:cubicBezTo>
                <a:cubicBezTo>
                  <a:pt x="5143570" y="2742216"/>
                  <a:pt x="5138814" y="2738390"/>
                  <a:pt x="5135560" y="2739351"/>
                </a:cubicBezTo>
                <a:cubicBezTo>
                  <a:pt x="5132131" y="2740378"/>
                  <a:pt x="5128376" y="2746159"/>
                  <a:pt x="5127581" y="2749993"/>
                </a:cubicBezTo>
                <a:cubicBezTo>
                  <a:pt x="5125662" y="2759365"/>
                  <a:pt x="5125734" y="2768794"/>
                  <a:pt x="5124382" y="2778194"/>
                </a:cubicBezTo>
                <a:cubicBezTo>
                  <a:pt x="5121881" y="2795474"/>
                  <a:pt x="5119072" y="2812750"/>
                  <a:pt x="5116018" y="2830040"/>
                </a:cubicBezTo>
                <a:cubicBezTo>
                  <a:pt x="5115845" y="2831124"/>
                  <a:pt x="5112560" y="2832137"/>
                  <a:pt x="5110326" y="2833369"/>
                </a:cubicBezTo>
                <a:cubicBezTo>
                  <a:pt x="5107920" y="2828857"/>
                  <a:pt x="5105763" y="2824842"/>
                  <a:pt x="5102673" y="2818994"/>
                </a:cubicBezTo>
                <a:cubicBezTo>
                  <a:pt x="5095510" y="2829270"/>
                  <a:pt x="5089896" y="2837361"/>
                  <a:pt x="5083212" y="2846939"/>
                </a:cubicBezTo>
                <a:cubicBezTo>
                  <a:pt x="5074920" y="2841724"/>
                  <a:pt x="5068531" y="2837740"/>
                  <a:pt x="5062131" y="2833721"/>
                </a:cubicBezTo>
                <a:cubicBezTo>
                  <a:pt x="5061012" y="2834465"/>
                  <a:pt x="5059852" y="2835223"/>
                  <a:pt x="5058734" y="2835964"/>
                </a:cubicBezTo>
                <a:cubicBezTo>
                  <a:pt x="5063812" y="2848696"/>
                  <a:pt x="5068888" y="2861429"/>
                  <a:pt x="5074023" y="2874304"/>
                </a:cubicBezTo>
                <a:cubicBezTo>
                  <a:pt x="5080742" y="2876715"/>
                  <a:pt x="5088304" y="2879464"/>
                  <a:pt x="5096505" y="2882428"/>
                </a:cubicBezTo>
                <a:cubicBezTo>
                  <a:pt x="5101934" y="2877422"/>
                  <a:pt x="5107478" y="2872327"/>
                  <a:pt x="5113021" y="2867234"/>
                </a:cubicBezTo>
                <a:cubicBezTo>
                  <a:pt x="5114506" y="2867914"/>
                  <a:pt x="5115975" y="2868558"/>
                  <a:pt x="5117458" y="2869237"/>
                </a:cubicBezTo>
                <a:cubicBezTo>
                  <a:pt x="5114795" y="2876108"/>
                  <a:pt x="5113759" y="2884027"/>
                  <a:pt x="5108913" y="2889481"/>
                </a:cubicBezTo>
                <a:cubicBezTo>
                  <a:pt x="5104749" y="2894235"/>
                  <a:pt x="5096207" y="2896242"/>
                  <a:pt x="5089730" y="2899377"/>
                </a:cubicBezTo>
                <a:cubicBezTo>
                  <a:pt x="5093729" y="2911435"/>
                  <a:pt x="5103892" y="2903990"/>
                  <a:pt x="5111477" y="2902364"/>
                </a:cubicBezTo>
                <a:cubicBezTo>
                  <a:pt x="5115435" y="2906342"/>
                  <a:pt x="5118857" y="2909852"/>
                  <a:pt x="5124941" y="2915990"/>
                </a:cubicBezTo>
                <a:cubicBezTo>
                  <a:pt x="5129737" y="2905853"/>
                  <a:pt x="5136949" y="2897591"/>
                  <a:pt x="5135819" y="2891469"/>
                </a:cubicBezTo>
                <a:cubicBezTo>
                  <a:pt x="5133607" y="2879842"/>
                  <a:pt x="5136207" y="2869647"/>
                  <a:pt x="5139854" y="2858145"/>
                </a:cubicBezTo>
                <a:cubicBezTo>
                  <a:pt x="5143469" y="2846694"/>
                  <a:pt x="5140310" y="2834344"/>
                  <a:pt x="5143243" y="2822701"/>
                </a:cubicBezTo>
                <a:cubicBezTo>
                  <a:pt x="5146046" y="2811491"/>
                  <a:pt x="5136086" y="2798546"/>
                  <a:pt x="5152539" y="2789015"/>
                </a:cubicBezTo>
                <a:cubicBezTo>
                  <a:pt x="5155728" y="2793976"/>
                  <a:pt x="5158903" y="2798900"/>
                  <a:pt x="5162604" y="2804634"/>
                </a:cubicBezTo>
                <a:cubicBezTo>
                  <a:pt x="5160080" y="2807547"/>
                  <a:pt x="5157381" y="2810660"/>
                  <a:pt x="5156030" y="2812216"/>
                </a:cubicBezTo>
                <a:cubicBezTo>
                  <a:pt x="5159820" y="2827411"/>
                  <a:pt x="5163241" y="2841185"/>
                  <a:pt x="5166662" y="2854959"/>
                </a:cubicBezTo>
                <a:cubicBezTo>
                  <a:pt x="5171888" y="2840575"/>
                  <a:pt x="5174179" y="2826688"/>
                  <a:pt x="5176089" y="2812739"/>
                </a:cubicBezTo>
                <a:cubicBezTo>
                  <a:pt x="5176607" y="2808844"/>
                  <a:pt x="5176442" y="2804882"/>
                  <a:pt x="5175986" y="2801079"/>
                </a:cubicBezTo>
                <a:cubicBezTo>
                  <a:pt x="5174748" y="2790887"/>
                  <a:pt x="5172160" y="2780852"/>
                  <a:pt x="5171986" y="2770531"/>
                </a:cubicBezTo>
                <a:cubicBezTo>
                  <a:pt x="5171648" y="2748216"/>
                  <a:pt x="5175508" y="2725250"/>
                  <a:pt x="5171943" y="2703462"/>
                </a:cubicBezTo>
                <a:lnTo>
                  <a:pt x="5165484" y="2682182"/>
                </a:lnTo>
                <a:lnTo>
                  <a:pt x="5165484" y="2682171"/>
                </a:lnTo>
                <a:lnTo>
                  <a:pt x="5165491" y="2682097"/>
                </a:lnTo>
                <a:lnTo>
                  <a:pt x="5173355" y="2667585"/>
                </a:lnTo>
                <a:cubicBezTo>
                  <a:pt x="5171260" y="2667275"/>
                  <a:pt x="5169168" y="2666964"/>
                  <a:pt x="5167031" y="2666674"/>
                </a:cubicBezTo>
                <a:close/>
                <a:moveTo>
                  <a:pt x="1191618" y="2666137"/>
                </a:moveTo>
                <a:cubicBezTo>
                  <a:pt x="1190981" y="2666134"/>
                  <a:pt x="1190351" y="2666141"/>
                  <a:pt x="1189714" y="2666138"/>
                </a:cubicBezTo>
                <a:cubicBezTo>
                  <a:pt x="1189652" y="2666621"/>
                  <a:pt x="1189562" y="2667112"/>
                  <a:pt x="1189453" y="2667794"/>
                </a:cubicBezTo>
                <a:cubicBezTo>
                  <a:pt x="1190157" y="2667733"/>
                  <a:pt x="1190823" y="2667863"/>
                  <a:pt x="1191128" y="2667596"/>
                </a:cubicBezTo>
                <a:cubicBezTo>
                  <a:pt x="1191463" y="2667304"/>
                  <a:pt x="1191473" y="2666641"/>
                  <a:pt x="1191618" y="2666137"/>
                </a:cubicBezTo>
                <a:close/>
                <a:moveTo>
                  <a:pt x="5236192" y="2661777"/>
                </a:moveTo>
                <a:cubicBezTo>
                  <a:pt x="5234713" y="2662367"/>
                  <a:pt x="5233230" y="2662959"/>
                  <a:pt x="5231748" y="2663550"/>
                </a:cubicBezTo>
                <a:cubicBezTo>
                  <a:pt x="5230721" y="2668453"/>
                  <a:pt x="5229699" y="2673352"/>
                  <a:pt x="5228687" y="2678295"/>
                </a:cubicBezTo>
                <a:cubicBezTo>
                  <a:pt x="5229765" y="2679477"/>
                  <a:pt x="5230842" y="2680658"/>
                  <a:pt x="5231935" y="2681875"/>
                </a:cubicBezTo>
                <a:cubicBezTo>
                  <a:pt x="5236392" y="2679123"/>
                  <a:pt x="5240849" y="2676369"/>
                  <a:pt x="5245311" y="2673617"/>
                </a:cubicBezTo>
                <a:cubicBezTo>
                  <a:pt x="5242264" y="2669656"/>
                  <a:pt x="5239235" y="2665734"/>
                  <a:pt x="5236192" y="2661777"/>
                </a:cubicBezTo>
                <a:close/>
                <a:moveTo>
                  <a:pt x="1195492" y="2661238"/>
                </a:moveTo>
                <a:cubicBezTo>
                  <a:pt x="1195011" y="2661597"/>
                  <a:pt x="1194527" y="2661971"/>
                  <a:pt x="1194046" y="2662330"/>
                </a:cubicBezTo>
                <a:lnTo>
                  <a:pt x="1197110" y="2665200"/>
                </a:lnTo>
                <a:lnTo>
                  <a:pt x="1197142" y="2665277"/>
                </a:lnTo>
                <a:lnTo>
                  <a:pt x="1197155" y="2665322"/>
                </a:lnTo>
                <a:lnTo>
                  <a:pt x="1192351" y="2673047"/>
                </a:lnTo>
                <a:cubicBezTo>
                  <a:pt x="1191020" y="2675079"/>
                  <a:pt x="1189290" y="2676029"/>
                  <a:pt x="1187232" y="2674819"/>
                </a:cubicBezTo>
                <a:cubicBezTo>
                  <a:pt x="1186506" y="2674391"/>
                  <a:pt x="1185967" y="2673715"/>
                  <a:pt x="1184582" y="2672468"/>
                </a:cubicBezTo>
                <a:cubicBezTo>
                  <a:pt x="1183828" y="2674373"/>
                  <a:pt x="1183721" y="2675948"/>
                  <a:pt x="1183980" y="2677323"/>
                </a:cubicBezTo>
                <a:cubicBezTo>
                  <a:pt x="1184758" y="2681448"/>
                  <a:pt x="1188829" y="2683779"/>
                  <a:pt x="1188599" y="2687853"/>
                </a:cubicBezTo>
                <a:cubicBezTo>
                  <a:pt x="1193297" y="2685493"/>
                  <a:pt x="1190468" y="2682838"/>
                  <a:pt x="1190347" y="2680170"/>
                </a:cubicBezTo>
                <a:cubicBezTo>
                  <a:pt x="1192992" y="2680641"/>
                  <a:pt x="1195034" y="2680999"/>
                  <a:pt x="1197330" y="2681416"/>
                </a:cubicBezTo>
                <a:cubicBezTo>
                  <a:pt x="1196669" y="2682907"/>
                  <a:pt x="1196151" y="2684087"/>
                  <a:pt x="1195632" y="2685267"/>
                </a:cubicBezTo>
                <a:cubicBezTo>
                  <a:pt x="1195903" y="2685542"/>
                  <a:pt x="1196184" y="2685810"/>
                  <a:pt x="1196455" y="2686085"/>
                </a:cubicBezTo>
                <a:cubicBezTo>
                  <a:pt x="1198005" y="2685023"/>
                  <a:pt x="1200394" y="2684169"/>
                  <a:pt x="1200961" y="2682859"/>
                </a:cubicBezTo>
                <a:cubicBezTo>
                  <a:pt x="1202720" y="2678786"/>
                  <a:pt x="1203780" y="2674540"/>
                  <a:pt x="1205196" y="2670096"/>
                </a:cubicBezTo>
                <a:cubicBezTo>
                  <a:pt x="1202343" y="2670327"/>
                  <a:pt x="1200557" y="2670486"/>
                  <a:pt x="1198776" y="2670627"/>
                </a:cubicBezTo>
                <a:lnTo>
                  <a:pt x="1197155" y="2665322"/>
                </a:lnTo>
                <a:lnTo>
                  <a:pt x="1197186" y="2665272"/>
                </a:lnTo>
                <a:lnTo>
                  <a:pt x="1197110" y="2665200"/>
                </a:lnTo>
                <a:close/>
                <a:moveTo>
                  <a:pt x="5070116" y="2655673"/>
                </a:moveTo>
                <a:lnTo>
                  <a:pt x="5069448" y="2656784"/>
                </a:lnTo>
                <a:lnTo>
                  <a:pt x="5068984" y="2657901"/>
                </a:lnTo>
                <a:lnTo>
                  <a:pt x="5069608" y="2656805"/>
                </a:lnTo>
                <a:close/>
                <a:moveTo>
                  <a:pt x="1530352" y="2655401"/>
                </a:moveTo>
                <a:cubicBezTo>
                  <a:pt x="1534598" y="2666047"/>
                  <a:pt x="1538844" y="2676693"/>
                  <a:pt x="1543353" y="2687999"/>
                </a:cubicBezTo>
                <a:lnTo>
                  <a:pt x="1553194" y="2662453"/>
                </a:lnTo>
                <a:lnTo>
                  <a:pt x="1553998" y="2662702"/>
                </a:lnTo>
                <a:lnTo>
                  <a:pt x="1567588" y="2683167"/>
                </a:lnTo>
                <a:cubicBezTo>
                  <a:pt x="1565030" y="2672887"/>
                  <a:pt x="1563751" y="2667746"/>
                  <a:pt x="1559096" y="2664276"/>
                </a:cubicBezTo>
                <a:lnTo>
                  <a:pt x="1553998" y="2662702"/>
                </a:lnTo>
                <a:lnTo>
                  <a:pt x="1553428" y="2661844"/>
                </a:lnTo>
                <a:lnTo>
                  <a:pt x="1553194" y="2662453"/>
                </a:lnTo>
                <a:close/>
                <a:moveTo>
                  <a:pt x="1503433" y="2634124"/>
                </a:moveTo>
                <a:cubicBezTo>
                  <a:pt x="1503144" y="2634920"/>
                  <a:pt x="1502810" y="2635729"/>
                  <a:pt x="1502637" y="2636563"/>
                </a:cubicBezTo>
                <a:cubicBezTo>
                  <a:pt x="1502622" y="2636653"/>
                  <a:pt x="1503597" y="2636815"/>
                  <a:pt x="1504133" y="2636896"/>
                </a:cubicBezTo>
                <a:cubicBezTo>
                  <a:pt x="1504280" y="2636373"/>
                  <a:pt x="1504409" y="2635812"/>
                  <a:pt x="1504554" y="2635288"/>
                </a:cubicBezTo>
                <a:cubicBezTo>
                  <a:pt x="1504190" y="2634882"/>
                  <a:pt x="1503797" y="2634530"/>
                  <a:pt x="1503433" y="2634124"/>
                </a:cubicBezTo>
                <a:close/>
                <a:moveTo>
                  <a:pt x="5066927" y="2633112"/>
                </a:moveTo>
                <a:cubicBezTo>
                  <a:pt x="5066898" y="2633673"/>
                  <a:pt x="5066914" y="2634220"/>
                  <a:pt x="5066973" y="2634748"/>
                </a:cubicBezTo>
                <a:cubicBezTo>
                  <a:pt x="5067454" y="2635066"/>
                  <a:pt x="5067976" y="2635364"/>
                  <a:pt x="5068457" y="2635681"/>
                </a:cubicBezTo>
                <a:cubicBezTo>
                  <a:pt x="5068704" y="2635159"/>
                  <a:pt x="5069355" y="2634263"/>
                  <a:pt x="5069226" y="2634189"/>
                </a:cubicBezTo>
                <a:cubicBezTo>
                  <a:pt x="5068584" y="2633721"/>
                  <a:pt x="5067712" y="2633434"/>
                  <a:pt x="5066927" y="2633112"/>
                </a:cubicBezTo>
                <a:close/>
                <a:moveTo>
                  <a:pt x="1209960" y="2632872"/>
                </a:moveTo>
                <a:cubicBezTo>
                  <a:pt x="1209848" y="2633092"/>
                  <a:pt x="1209713" y="2633304"/>
                  <a:pt x="1209634" y="2633525"/>
                </a:cubicBezTo>
                <a:cubicBezTo>
                  <a:pt x="1209627" y="2633558"/>
                  <a:pt x="1209927" y="2633634"/>
                  <a:pt x="1210068" y="2633694"/>
                </a:cubicBezTo>
                <a:cubicBezTo>
                  <a:pt x="1210127" y="2633554"/>
                  <a:pt x="1210244" y="2633384"/>
                  <a:pt x="1210231" y="2633257"/>
                </a:cubicBezTo>
                <a:cubicBezTo>
                  <a:pt x="1210205" y="2633114"/>
                  <a:pt x="1210052" y="2632995"/>
                  <a:pt x="1209960" y="2632872"/>
                </a:cubicBezTo>
                <a:close/>
                <a:moveTo>
                  <a:pt x="1194938" y="2626741"/>
                </a:moveTo>
                <a:cubicBezTo>
                  <a:pt x="1194803" y="2626842"/>
                  <a:pt x="1194666" y="2626944"/>
                  <a:pt x="1194532" y="2627045"/>
                </a:cubicBezTo>
                <a:cubicBezTo>
                  <a:pt x="1194756" y="2627150"/>
                  <a:pt x="1194964" y="2627255"/>
                  <a:pt x="1195189" y="2627359"/>
                </a:cubicBezTo>
                <a:cubicBezTo>
                  <a:pt x="1195241" y="2627211"/>
                  <a:pt x="1195363" y="2627025"/>
                  <a:pt x="1195325" y="2626931"/>
                </a:cubicBezTo>
                <a:cubicBezTo>
                  <a:pt x="1195281" y="2626827"/>
                  <a:pt x="1195070" y="2626808"/>
                  <a:pt x="1194938" y="2626741"/>
                </a:cubicBezTo>
                <a:close/>
                <a:moveTo>
                  <a:pt x="1207359" y="2622631"/>
                </a:moveTo>
                <a:cubicBezTo>
                  <a:pt x="1207041" y="2622774"/>
                  <a:pt x="1206734" y="2622907"/>
                  <a:pt x="1206417" y="2623049"/>
                </a:cubicBezTo>
                <a:cubicBezTo>
                  <a:pt x="1206774" y="2624311"/>
                  <a:pt x="1207125" y="2625565"/>
                  <a:pt x="1207471" y="2626837"/>
                </a:cubicBezTo>
                <a:cubicBezTo>
                  <a:pt x="1207924" y="2626635"/>
                  <a:pt x="1208375" y="2626435"/>
                  <a:pt x="1208827" y="2626233"/>
                </a:cubicBezTo>
                <a:cubicBezTo>
                  <a:pt x="1208335" y="2625030"/>
                  <a:pt x="1207850" y="2623835"/>
                  <a:pt x="1207359" y="2622631"/>
                </a:cubicBezTo>
                <a:close/>
                <a:moveTo>
                  <a:pt x="1409900" y="2622493"/>
                </a:moveTo>
                <a:cubicBezTo>
                  <a:pt x="1406653" y="2627010"/>
                  <a:pt x="1403069" y="2631196"/>
                  <a:pt x="1400549" y="2635764"/>
                </a:cubicBezTo>
                <a:cubicBezTo>
                  <a:pt x="1397584" y="2641123"/>
                  <a:pt x="1397776" y="2645689"/>
                  <a:pt x="1399131" y="2650051"/>
                </a:cubicBezTo>
                <a:cubicBezTo>
                  <a:pt x="1400486" y="2654413"/>
                  <a:pt x="1403004" y="2658572"/>
                  <a:pt x="1404689" y="2663116"/>
                </a:cubicBezTo>
                <a:cubicBezTo>
                  <a:pt x="1407609" y="2671069"/>
                  <a:pt x="1403741" y="2680242"/>
                  <a:pt x="1415158" y="2686079"/>
                </a:cubicBezTo>
                <a:cubicBezTo>
                  <a:pt x="1429981" y="2693607"/>
                  <a:pt x="1425544" y="2710474"/>
                  <a:pt x="1427774" y="2723786"/>
                </a:cubicBezTo>
                <a:cubicBezTo>
                  <a:pt x="1430412" y="2739526"/>
                  <a:pt x="1431964" y="2755572"/>
                  <a:pt x="1434226" y="2771375"/>
                </a:cubicBezTo>
                <a:cubicBezTo>
                  <a:pt x="1434874" y="2775908"/>
                  <a:pt x="1436449" y="2780242"/>
                  <a:pt x="1437343" y="2784762"/>
                </a:cubicBezTo>
                <a:cubicBezTo>
                  <a:pt x="1440024" y="2798448"/>
                  <a:pt x="1442601" y="2812132"/>
                  <a:pt x="1448581" y="2824973"/>
                </a:cubicBezTo>
                <a:cubicBezTo>
                  <a:pt x="1459085" y="2803822"/>
                  <a:pt x="1439632" y="2789361"/>
                  <a:pt x="1440718" y="2766880"/>
                </a:cubicBezTo>
                <a:cubicBezTo>
                  <a:pt x="1445666" y="2772579"/>
                  <a:pt x="1450193" y="2775694"/>
                  <a:pt x="1451783" y="2779935"/>
                </a:cubicBezTo>
                <a:cubicBezTo>
                  <a:pt x="1459182" y="2799502"/>
                  <a:pt x="1465664" y="2819432"/>
                  <a:pt x="1472715" y="2839136"/>
                </a:cubicBezTo>
                <a:cubicBezTo>
                  <a:pt x="1478172" y="2854469"/>
                  <a:pt x="1482687" y="2870351"/>
                  <a:pt x="1490267" y="2884671"/>
                </a:cubicBezTo>
                <a:cubicBezTo>
                  <a:pt x="1494219" y="2892169"/>
                  <a:pt x="1503804" y="2896954"/>
                  <a:pt x="1512186" y="2904042"/>
                </a:cubicBezTo>
                <a:cubicBezTo>
                  <a:pt x="1507595" y="2904433"/>
                  <a:pt x="1504557" y="2904669"/>
                  <a:pt x="1498640" y="2905161"/>
                </a:cubicBezTo>
                <a:cubicBezTo>
                  <a:pt x="1507526" y="2927440"/>
                  <a:pt x="1516135" y="2949025"/>
                  <a:pt x="1524728" y="2970573"/>
                </a:cubicBezTo>
                <a:cubicBezTo>
                  <a:pt x="1523783" y="2970992"/>
                  <a:pt x="1522883" y="2971393"/>
                  <a:pt x="1521941" y="2971812"/>
                </a:cubicBezTo>
                <a:lnTo>
                  <a:pt x="1502604" y="2956381"/>
                </a:lnTo>
                <a:lnTo>
                  <a:pt x="1502543" y="2956226"/>
                </a:lnTo>
                <a:lnTo>
                  <a:pt x="1502374" y="2955934"/>
                </a:lnTo>
                <a:lnTo>
                  <a:pt x="1501867" y="2941327"/>
                </a:lnTo>
                <a:cubicBezTo>
                  <a:pt x="1500289" y="2936964"/>
                  <a:pt x="1497405" y="2933153"/>
                  <a:pt x="1493504" y="2929769"/>
                </a:cubicBezTo>
                <a:cubicBezTo>
                  <a:pt x="1491850" y="2930553"/>
                  <a:pt x="1490178" y="2931304"/>
                  <a:pt x="1488522" y="2932093"/>
                </a:cubicBezTo>
                <a:lnTo>
                  <a:pt x="1502374" y="2955934"/>
                </a:lnTo>
                <a:lnTo>
                  <a:pt x="1502383" y="2956204"/>
                </a:lnTo>
                <a:lnTo>
                  <a:pt x="1502604" y="2956381"/>
                </a:lnTo>
                <a:lnTo>
                  <a:pt x="1516711" y="2992127"/>
                </a:lnTo>
                <a:lnTo>
                  <a:pt x="1517014" y="2991296"/>
                </a:lnTo>
                <a:cubicBezTo>
                  <a:pt x="1525420" y="2992829"/>
                  <a:pt x="1526262" y="2996076"/>
                  <a:pt x="1525520" y="3001191"/>
                </a:cubicBezTo>
                <a:cubicBezTo>
                  <a:pt x="1523654" y="3013834"/>
                  <a:pt x="1522680" y="3026582"/>
                  <a:pt x="1521029" y="3039255"/>
                </a:cubicBezTo>
                <a:cubicBezTo>
                  <a:pt x="1519548" y="3050536"/>
                  <a:pt x="1517852" y="3061789"/>
                  <a:pt x="1515822" y="3072963"/>
                </a:cubicBezTo>
                <a:cubicBezTo>
                  <a:pt x="1514781" y="3078848"/>
                  <a:pt x="1511575" y="3084789"/>
                  <a:pt x="1524612" y="3088020"/>
                </a:cubicBezTo>
                <a:cubicBezTo>
                  <a:pt x="1506368" y="3091802"/>
                  <a:pt x="1502209" y="3097182"/>
                  <a:pt x="1504765" y="3109733"/>
                </a:cubicBezTo>
                <a:cubicBezTo>
                  <a:pt x="1505805" y="3114844"/>
                  <a:pt x="1508380" y="3120153"/>
                  <a:pt x="1500290" y="3123547"/>
                </a:cubicBezTo>
                <a:cubicBezTo>
                  <a:pt x="1496871" y="3121264"/>
                  <a:pt x="1493312" y="3118858"/>
                  <a:pt x="1489096" y="3116017"/>
                </a:cubicBezTo>
                <a:cubicBezTo>
                  <a:pt x="1486123" y="3117554"/>
                  <a:pt x="1483300" y="3119112"/>
                  <a:pt x="1480353" y="3120468"/>
                </a:cubicBezTo>
                <a:cubicBezTo>
                  <a:pt x="1473676" y="3123594"/>
                  <a:pt x="1467676" y="3128762"/>
                  <a:pt x="1471221" y="3134708"/>
                </a:cubicBezTo>
                <a:cubicBezTo>
                  <a:pt x="1473884" y="3139191"/>
                  <a:pt x="1482111" y="3141960"/>
                  <a:pt x="1488420" y="3144372"/>
                </a:cubicBezTo>
                <a:cubicBezTo>
                  <a:pt x="1492953" y="3146105"/>
                  <a:pt x="1498404" y="3146030"/>
                  <a:pt x="1505201" y="3147016"/>
                </a:cubicBezTo>
                <a:cubicBezTo>
                  <a:pt x="1506693" y="3143637"/>
                  <a:pt x="1509070" y="3140386"/>
                  <a:pt x="1509486" y="3136877"/>
                </a:cubicBezTo>
                <a:cubicBezTo>
                  <a:pt x="1510462" y="3128856"/>
                  <a:pt x="1510552" y="3120704"/>
                  <a:pt x="1510825" y="3112581"/>
                </a:cubicBezTo>
                <a:cubicBezTo>
                  <a:pt x="1511020" y="3106494"/>
                  <a:pt x="1511468" y="3101465"/>
                  <a:pt x="1521572" y="3102065"/>
                </a:cubicBezTo>
                <a:cubicBezTo>
                  <a:pt x="1524673" y="3102255"/>
                  <a:pt x="1528825" y="3098421"/>
                  <a:pt x="1530802" y="3095559"/>
                </a:cubicBezTo>
                <a:cubicBezTo>
                  <a:pt x="1532937" y="3092482"/>
                  <a:pt x="1533098" y="3088358"/>
                  <a:pt x="1534752" y="3082352"/>
                </a:cubicBezTo>
                <a:cubicBezTo>
                  <a:pt x="1537961" y="3086516"/>
                  <a:pt x="1539698" y="3088764"/>
                  <a:pt x="1542670" y="3092634"/>
                </a:cubicBezTo>
                <a:cubicBezTo>
                  <a:pt x="1543447" y="3083193"/>
                  <a:pt x="1544098" y="3075255"/>
                  <a:pt x="1544904" y="3065820"/>
                </a:cubicBezTo>
                <a:cubicBezTo>
                  <a:pt x="1546995" y="3064994"/>
                  <a:pt x="1550968" y="3063469"/>
                  <a:pt x="1553847" y="3062365"/>
                </a:cubicBezTo>
                <a:lnTo>
                  <a:pt x="1555563" y="3038267"/>
                </a:lnTo>
                <a:lnTo>
                  <a:pt x="1558572" y="3037237"/>
                </a:lnTo>
                <a:cubicBezTo>
                  <a:pt x="1559569" y="3036890"/>
                  <a:pt x="1560383" y="3036503"/>
                  <a:pt x="1560524" y="3035959"/>
                </a:cubicBezTo>
                <a:cubicBezTo>
                  <a:pt x="1563217" y="3025378"/>
                  <a:pt x="1568736" y="3014707"/>
                  <a:pt x="1558826" y="3003715"/>
                </a:cubicBezTo>
                <a:cubicBezTo>
                  <a:pt x="1567604" y="2995147"/>
                  <a:pt x="1573186" y="2985772"/>
                  <a:pt x="1571756" y="2973438"/>
                </a:cubicBezTo>
                <a:lnTo>
                  <a:pt x="1574872" y="2962982"/>
                </a:lnTo>
                <a:lnTo>
                  <a:pt x="1569766" y="2949007"/>
                </a:lnTo>
                <a:cubicBezTo>
                  <a:pt x="1559509" y="2922908"/>
                  <a:pt x="1548815" y="2896980"/>
                  <a:pt x="1539037" y="2870691"/>
                </a:cubicBezTo>
                <a:cubicBezTo>
                  <a:pt x="1535404" y="2860945"/>
                  <a:pt x="1533963" y="2850368"/>
                  <a:pt x="1531258" y="2840296"/>
                </a:cubicBezTo>
                <a:cubicBezTo>
                  <a:pt x="1528088" y="2828416"/>
                  <a:pt x="1525976" y="2816028"/>
                  <a:pt x="1521062" y="2804842"/>
                </a:cubicBezTo>
                <a:cubicBezTo>
                  <a:pt x="1509860" y="2779163"/>
                  <a:pt x="1509278" y="2749968"/>
                  <a:pt x="1492933" y="2725576"/>
                </a:cubicBezTo>
                <a:cubicBezTo>
                  <a:pt x="1485023" y="2713718"/>
                  <a:pt x="1476341" y="2709678"/>
                  <a:pt x="1461063" y="2708731"/>
                </a:cubicBezTo>
                <a:cubicBezTo>
                  <a:pt x="1462654" y="2712721"/>
                  <a:pt x="1463301" y="2718906"/>
                  <a:pt x="1465513" y="2719127"/>
                </a:cubicBezTo>
                <a:cubicBezTo>
                  <a:pt x="1482519" y="2720866"/>
                  <a:pt x="1480517" y="2733960"/>
                  <a:pt x="1483965" y="2743865"/>
                </a:cubicBezTo>
                <a:cubicBezTo>
                  <a:pt x="1487439" y="2753971"/>
                  <a:pt x="1491030" y="2763988"/>
                  <a:pt x="1494592" y="2774059"/>
                </a:cubicBezTo>
                <a:cubicBezTo>
                  <a:pt x="1492397" y="2775143"/>
                  <a:pt x="1490264" y="2776249"/>
                  <a:pt x="1488071" y="2777338"/>
                </a:cubicBezTo>
                <a:cubicBezTo>
                  <a:pt x="1484836" y="2773282"/>
                  <a:pt x="1480385" y="2769718"/>
                  <a:pt x="1478547" y="2765106"/>
                </a:cubicBezTo>
                <a:cubicBezTo>
                  <a:pt x="1474301" y="2754335"/>
                  <a:pt x="1471956" y="2743269"/>
                  <a:pt x="1461291" y="2735141"/>
                </a:cubicBezTo>
                <a:cubicBezTo>
                  <a:pt x="1455544" y="2730733"/>
                  <a:pt x="1454949" y="2721133"/>
                  <a:pt x="1452494" y="2713718"/>
                </a:cubicBezTo>
                <a:cubicBezTo>
                  <a:pt x="1449283" y="2704017"/>
                  <a:pt x="1447290" y="2693826"/>
                  <a:pt x="1443338" y="2684423"/>
                </a:cubicBezTo>
                <a:cubicBezTo>
                  <a:pt x="1439559" y="2675454"/>
                  <a:pt x="1434619" y="2666869"/>
                  <a:pt x="1428912" y="2658885"/>
                </a:cubicBezTo>
                <a:cubicBezTo>
                  <a:pt x="1425385" y="2653970"/>
                  <a:pt x="1419408" y="2650504"/>
                  <a:pt x="1412697" y="2644826"/>
                </a:cubicBezTo>
                <a:cubicBezTo>
                  <a:pt x="1417034" y="2639239"/>
                  <a:pt x="1423214" y="2630542"/>
                  <a:pt x="1409900" y="2622493"/>
                </a:cubicBezTo>
                <a:close/>
                <a:moveTo>
                  <a:pt x="5242411" y="2621897"/>
                </a:moveTo>
                <a:lnTo>
                  <a:pt x="5242352" y="2622005"/>
                </a:lnTo>
                <a:lnTo>
                  <a:pt x="5242327" y="2621968"/>
                </a:lnTo>
                <a:close/>
                <a:moveTo>
                  <a:pt x="5197340" y="2612989"/>
                </a:moveTo>
                <a:cubicBezTo>
                  <a:pt x="5196527" y="2613737"/>
                  <a:pt x="5196514" y="2615227"/>
                  <a:pt x="5196169" y="2616380"/>
                </a:cubicBezTo>
                <a:cubicBezTo>
                  <a:pt x="5197694" y="2616409"/>
                  <a:pt x="5199235" y="2616473"/>
                  <a:pt x="5200762" y="2616500"/>
                </a:cubicBezTo>
                <a:cubicBezTo>
                  <a:pt x="5200803" y="2615338"/>
                  <a:pt x="5200801" y="2614194"/>
                  <a:pt x="5200830" y="2612997"/>
                </a:cubicBezTo>
                <a:cubicBezTo>
                  <a:pt x="5199608" y="2612975"/>
                  <a:pt x="5197892" y="2612472"/>
                  <a:pt x="5197340" y="2612989"/>
                </a:cubicBezTo>
                <a:close/>
                <a:moveTo>
                  <a:pt x="1215195" y="2602838"/>
                </a:moveTo>
                <a:cubicBezTo>
                  <a:pt x="1214364" y="2604687"/>
                  <a:pt x="1213255" y="2606539"/>
                  <a:pt x="1212881" y="2608389"/>
                </a:cubicBezTo>
                <a:cubicBezTo>
                  <a:pt x="1212756" y="2609028"/>
                  <a:pt x="1214485" y="2610387"/>
                  <a:pt x="1215318" y="2610216"/>
                </a:cubicBezTo>
                <a:cubicBezTo>
                  <a:pt x="1216266" y="2610027"/>
                  <a:pt x="1217801" y="2608486"/>
                  <a:pt x="1217920" y="2607577"/>
                </a:cubicBezTo>
                <a:cubicBezTo>
                  <a:pt x="1218134" y="2606011"/>
                  <a:pt x="1217454" y="2604469"/>
                  <a:pt x="1217157" y="2602916"/>
                </a:cubicBezTo>
                <a:cubicBezTo>
                  <a:pt x="1216500" y="2602886"/>
                  <a:pt x="1215851" y="2602866"/>
                  <a:pt x="1215195" y="2602838"/>
                </a:cubicBezTo>
                <a:close/>
                <a:moveTo>
                  <a:pt x="1201540" y="2594593"/>
                </a:moveTo>
                <a:cubicBezTo>
                  <a:pt x="1201433" y="2594863"/>
                  <a:pt x="1201326" y="2595134"/>
                  <a:pt x="1201226" y="2595414"/>
                </a:cubicBezTo>
                <a:cubicBezTo>
                  <a:pt x="1201389" y="2595458"/>
                  <a:pt x="1201533" y="2595499"/>
                  <a:pt x="1201695" y="2595542"/>
                </a:cubicBezTo>
                <a:cubicBezTo>
                  <a:pt x="1201795" y="2595262"/>
                  <a:pt x="1201920" y="2594992"/>
                  <a:pt x="1201987" y="2594710"/>
                </a:cubicBezTo>
                <a:cubicBezTo>
                  <a:pt x="1201994" y="2594677"/>
                  <a:pt x="1201696" y="2594626"/>
                  <a:pt x="1201540" y="2594593"/>
                </a:cubicBezTo>
                <a:close/>
                <a:moveTo>
                  <a:pt x="1085411" y="2579222"/>
                </a:moveTo>
                <a:cubicBezTo>
                  <a:pt x="1085037" y="2579528"/>
                  <a:pt x="1084839" y="2580045"/>
                  <a:pt x="1084388" y="2580750"/>
                </a:cubicBezTo>
                <a:cubicBezTo>
                  <a:pt x="1085298" y="2580727"/>
                  <a:pt x="1085843" y="2580715"/>
                  <a:pt x="1086372" y="2580704"/>
                </a:cubicBezTo>
                <a:cubicBezTo>
                  <a:pt x="1086412" y="2580236"/>
                  <a:pt x="1086561" y="2579716"/>
                  <a:pt x="1086440" y="2579314"/>
                </a:cubicBezTo>
                <a:cubicBezTo>
                  <a:pt x="1086384" y="2579150"/>
                  <a:pt x="1085620" y="2579066"/>
                  <a:pt x="1085411" y="2579222"/>
                </a:cubicBezTo>
                <a:close/>
                <a:moveTo>
                  <a:pt x="1157747" y="2576725"/>
                </a:moveTo>
                <a:cubicBezTo>
                  <a:pt x="1157672" y="2576712"/>
                  <a:pt x="1157100" y="2577535"/>
                  <a:pt x="1157156" y="2577589"/>
                </a:cubicBezTo>
                <a:cubicBezTo>
                  <a:pt x="1157872" y="2578243"/>
                  <a:pt x="1158664" y="2578825"/>
                  <a:pt x="1159436" y="2579424"/>
                </a:cubicBezTo>
                <a:cubicBezTo>
                  <a:pt x="1159852" y="2578825"/>
                  <a:pt x="1160275" y="2578237"/>
                  <a:pt x="1160692" y="2577640"/>
                </a:cubicBezTo>
                <a:cubicBezTo>
                  <a:pt x="1159718" y="2577316"/>
                  <a:pt x="1158754" y="2576983"/>
                  <a:pt x="1157747" y="2576725"/>
                </a:cubicBezTo>
                <a:close/>
                <a:moveTo>
                  <a:pt x="1173505" y="2576064"/>
                </a:moveTo>
                <a:cubicBezTo>
                  <a:pt x="1168093" y="2577291"/>
                  <a:pt x="1168093" y="2577291"/>
                  <a:pt x="1169022" y="2581869"/>
                </a:cubicBezTo>
                <a:cubicBezTo>
                  <a:pt x="1170193" y="2581651"/>
                  <a:pt x="1171391" y="2581426"/>
                  <a:pt x="1172657" y="2581204"/>
                </a:cubicBezTo>
                <a:cubicBezTo>
                  <a:pt x="1172949" y="2579416"/>
                  <a:pt x="1173220" y="2577751"/>
                  <a:pt x="1173505" y="2576064"/>
                </a:cubicBezTo>
                <a:close/>
                <a:moveTo>
                  <a:pt x="1157563" y="2571728"/>
                </a:moveTo>
                <a:cubicBezTo>
                  <a:pt x="1156667" y="2571836"/>
                  <a:pt x="1155993" y="2571738"/>
                  <a:pt x="1155555" y="2572024"/>
                </a:cubicBezTo>
                <a:cubicBezTo>
                  <a:pt x="1155271" y="2572208"/>
                  <a:pt x="1155296" y="2572940"/>
                  <a:pt x="1155183" y="2573421"/>
                </a:cubicBezTo>
                <a:cubicBezTo>
                  <a:pt x="1155735" y="2573419"/>
                  <a:pt x="1156383" y="2573591"/>
                  <a:pt x="1156819" y="2573348"/>
                </a:cubicBezTo>
                <a:cubicBezTo>
                  <a:pt x="1157166" y="2573157"/>
                  <a:pt x="1157266" y="2572440"/>
                  <a:pt x="1157563" y="2571728"/>
                </a:cubicBezTo>
                <a:close/>
                <a:moveTo>
                  <a:pt x="1123960" y="2567530"/>
                </a:moveTo>
                <a:cubicBezTo>
                  <a:pt x="1123810" y="2567506"/>
                  <a:pt x="1123610" y="2567586"/>
                  <a:pt x="1123439" y="2567618"/>
                </a:cubicBezTo>
                <a:cubicBezTo>
                  <a:pt x="1123473" y="2567839"/>
                  <a:pt x="1123517" y="2568051"/>
                  <a:pt x="1123552" y="2568272"/>
                </a:cubicBezTo>
                <a:cubicBezTo>
                  <a:pt x="1123708" y="2568155"/>
                  <a:pt x="1123866" y="2568037"/>
                  <a:pt x="1124023" y="2567921"/>
                </a:cubicBezTo>
                <a:cubicBezTo>
                  <a:pt x="1124003" y="2567785"/>
                  <a:pt x="1124027" y="2567534"/>
                  <a:pt x="1123960" y="2567530"/>
                </a:cubicBezTo>
                <a:close/>
                <a:moveTo>
                  <a:pt x="1171007" y="2565309"/>
                </a:moveTo>
                <a:cubicBezTo>
                  <a:pt x="1170520" y="2565441"/>
                  <a:pt x="1170026" y="2565564"/>
                  <a:pt x="1169529" y="2565703"/>
                </a:cubicBezTo>
                <a:cubicBezTo>
                  <a:pt x="1170075" y="2566892"/>
                  <a:pt x="1170625" y="2568066"/>
                  <a:pt x="1171173" y="2569256"/>
                </a:cubicBezTo>
                <a:cubicBezTo>
                  <a:pt x="1171473" y="2569113"/>
                  <a:pt x="1171757" y="2568970"/>
                  <a:pt x="1172058" y="2568827"/>
                </a:cubicBezTo>
                <a:cubicBezTo>
                  <a:pt x="1171707" y="2567642"/>
                  <a:pt x="1171361" y="2566479"/>
                  <a:pt x="1171007" y="2565309"/>
                </a:cubicBezTo>
                <a:close/>
                <a:moveTo>
                  <a:pt x="1136544" y="2564295"/>
                </a:moveTo>
                <a:cubicBezTo>
                  <a:pt x="1136240" y="2564303"/>
                  <a:pt x="1135769" y="2564217"/>
                  <a:pt x="1135680" y="2564339"/>
                </a:cubicBezTo>
                <a:cubicBezTo>
                  <a:pt x="1135478" y="2564612"/>
                  <a:pt x="1135484" y="2564991"/>
                  <a:pt x="1135395" y="2565329"/>
                </a:cubicBezTo>
                <a:cubicBezTo>
                  <a:pt x="1135699" y="2565321"/>
                  <a:pt x="1136176" y="2565417"/>
                  <a:pt x="1136258" y="2565287"/>
                </a:cubicBezTo>
                <a:cubicBezTo>
                  <a:pt x="1136460" y="2565013"/>
                  <a:pt x="1136454" y="2564635"/>
                  <a:pt x="1136544" y="2564295"/>
                </a:cubicBezTo>
                <a:close/>
                <a:moveTo>
                  <a:pt x="1155784" y="2556705"/>
                </a:moveTo>
                <a:cubicBezTo>
                  <a:pt x="1155655" y="2556816"/>
                  <a:pt x="1155543" y="2556927"/>
                  <a:pt x="1155413" y="2557038"/>
                </a:cubicBezTo>
                <a:cubicBezTo>
                  <a:pt x="1155589" y="2557165"/>
                  <a:pt x="1155777" y="2557285"/>
                  <a:pt x="1155954" y="2557413"/>
                </a:cubicBezTo>
                <a:cubicBezTo>
                  <a:pt x="1156016" y="2557257"/>
                  <a:pt x="1156145" y="2557079"/>
                  <a:pt x="1156120" y="2556960"/>
                </a:cubicBezTo>
                <a:cubicBezTo>
                  <a:pt x="1156096" y="2556841"/>
                  <a:pt x="1155911" y="2556789"/>
                  <a:pt x="1155784" y="2556705"/>
                </a:cubicBezTo>
                <a:close/>
                <a:moveTo>
                  <a:pt x="1169876" y="2553944"/>
                </a:moveTo>
                <a:cubicBezTo>
                  <a:pt x="1168984" y="2555429"/>
                  <a:pt x="1168288" y="2556589"/>
                  <a:pt x="1167576" y="2557791"/>
                </a:cubicBezTo>
                <a:cubicBezTo>
                  <a:pt x="1169027" y="2558210"/>
                  <a:pt x="1170325" y="2558402"/>
                  <a:pt x="1171378" y="2558941"/>
                </a:cubicBezTo>
                <a:cubicBezTo>
                  <a:pt x="1172353" y="2559441"/>
                  <a:pt x="1173087" y="2560314"/>
                  <a:pt x="1173927" y="2561026"/>
                </a:cubicBezTo>
                <a:cubicBezTo>
                  <a:pt x="1174179" y="2560797"/>
                  <a:pt x="1174421" y="2560576"/>
                  <a:pt x="1174678" y="2560355"/>
                </a:cubicBezTo>
                <a:cubicBezTo>
                  <a:pt x="1173235" y="2558443"/>
                  <a:pt x="1171801" y="2556522"/>
                  <a:pt x="1169876" y="2553944"/>
                </a:cubicBezTo>
                <a:close/>
                <a:moveTo>
                  <a:pt x="1145797" y="2550627"/>
                </a:moveTo>
                <a:cubicBezTo>
                  <a:pt x="1145667" y="2550846"/>
                  <a:pt x="1145538" y="2551065"/>
                  <a:pt x="1145415" y="2551294"/>
                </a:cubicBezTo>
                <a:cubicBezTo>
                  <a:pt x="1145562" y="2551294"/>
                  <a:pt x="1145725" y="2551295"/>
                  <a:pt x="1145895" y="2551305"/>
                </a:cubicBezTo>
                <a:cubicBezTo>
                  <a:pt x="1145998" y="2551159"/>
                  <a:pt x="1146177" y="2550985"/>
                  <a:pt x="1146167" y="2550884"/>
                </a:cubicBezTo>
                <a:cubicBezTo>
                  <a:pt x="1146143" y="2550764"/>
                  <a:pt x="1145923" y="2550710"/>
                  <a:pt x="1145797" y="2550627"/>
                </a:cubicBezTo>
                <a:close/>
                <a:moveTo>
                  <a:pt x="1160603" y="2539341"/>
                </a:moveTo>
                <a:cubicBezTo>
                  <a:pt x="1161846" y="2541486"/>
                  <a:pt x="1162924" y="2543346"/>
                  <a:pt x="1164515" y="2546063"/>
                </a:cubicBezTo>
                <a:cubicBezTo>
                  <a:pt x="1164690" y="2540196"/>
                  <a:pt x="1164560" y="2539979"/>
                  <a:pt x="1160603" y="2539341"/>
                </a:cubicBezTo>
                <a:close/>
                <a:moveTo>
                  <a:pt x="1108122" y="2538189"/>
                </a:moveTo>
                <a:cubicBezTo>
                  <a:pt x="1108035" y="2539837"/>
                  <a:pt x="1107947" y="2541310"/>
                  <a:pt x="1107842" y="2543218"/>
                </a:cubicBezTo>
                <a:cubicBezTo>
                  <a:pt x="1105765" y="2543007"/>
                  <a:pt x="1104092" y="2542836"/>
                  <a:pt x="1102265" y="2542656"/>
                </a:cubicBezTo>
                <a:cubicBezTo>
                  <a:pt x="1101766" y="2543910"/>
                  <a:pt x="1101627" y="2544919"/>
                  <a:pt x="1101738" y="2545759"/>
                </a:cubicBezTo>
                <a:cubicBezTo>
                  <a:pt x="1102071" y="2548277"/>
                  <a:pt x="1104654" y="2549266"/>
                  <a:pt x="1106505" y="2550731"/>
                </a:cubicBezTo>
                <a:cubicBezTo>
                  <a:pt x="1108974" y="2552685"/>
                  <a:pt x="1111325" y="2554768"/>
                  <a:pt x="1114091" y="2557102"/>
                </a:cubicBezTo>
                <a:cubicBezTo>
                  <a:pt x="1114061" y="2557192"/>
                  <a:pt x="1113764" y="2558124"/>
                  <a:pt x="1113426" y="2559153"/>
                </a:cubicBezTo>
                <a:cubicBezTo>
                  <a:pt x="1114224" y="2559242"/>
                  <a:pt x="1115231" y="2559063"/>
                  <a:pt x="1115676" y="2559442"/>
                </a:cubicBezTo>
                <a:cubicBezTo>
                  <a:pt x="1117551" y="2561060"/>
                  <a:pt x="1119254" y="2562862"/>
                  <a:pt x="1121859" y="2565437"/>
                </a:cubicBezTo>
                <a:cubicBezTo>
                  <a:pt x="1121244" y="2562195"/>
                  <a:pt x="1120347" y="2560120"/>
                  <a:pt x="1120560" y="2557966"/>
                </a:cubicBezTo>
                <a:cubicBezTo>
                  <a:pt x="1120840" y="2555136"/>
                  <a:pt x="1120204" y="2553220"/>
                  <a:pt x="1118018" y="2551684"/>
                </a:cubicBezTo>
                <a:cubicBezTo>
                  <a:pt x="1117035" y="2550998"/>
                  <a:pt x="1116719" y="2549552"/>
                  <a:pt x="1115998" y="2548520"/>
                </a:cubicBezTo>
                <a:cubicBezTo>
                  <a:pt x="1113835" y="2545383"/>
                  <a:pt x="1111646" y="2542276"/>
                  <a:pt x="1109431" y="2539178"/>
                </a:cubicBezTo>
                <a:cubicBezTo>
                  <a:pt x="1109153" y="2538784"/>
                  <a:pt x="1108636" y="2538571"/>
                  <a:pt x="1108122" y="2538189"/>
                </a:cubicBezTo>
                <a:close/>
                <a:moveTo>
                  <a:pt x="1107491" y="2533224"/>
                </a:moveTo>
                <a:cubicBezTo>
                  <a:pt x="1107825" y="2533302"/>
                  <a:pt x="1108167" y="2533388"/>
                  <a:pt x="1108502" y="2533467"/>
                </a:cubicBezTo>
                <a:lnTo>
                  <a:pt x="1108862" y="2533470"/>
                </a:lnTo>
                <a:lnTo>
                  <a:pt x="1108509" y="2533433"/>
                </a:lnTo>
                <a:cubicBezTo>
                  <a:pt x="1108164" y="2533362"/>
                  <a:pt x="1107836" y="2533294"/>
                  <a:pt x="1107491" y="2533224"/>
                </a:cubicBezTo>
                <a:close/>
                <a:moveTo>
                  <a:pt x="1110944" y="2524731"/>
                </a:moveTo>
                <a:cubicBezTo>
                  <a:pt x="1110775" y="2526210"/>
                  <a:pt x="1110918" y="2527578"/>
                  <a:pt x="1111243" y="2528888"/>
                </a:cubicBezTo>
                <a:cubicBezTo>
                  <a:pt x="1112215" y="2532818"/>
                  <a:pt x="1114819" y="2536220"/>
                  <a:pt x="1115519" y="2540492"/>
                </a:cubicBezTo>
                <a:cubicBezTo>
                  <a:pt x="1116053" y="2543713"/>
                  <a:pt x="1118546" y="2546769"/>
                  <a:pt x="1122486" y="2548035"/>
                </a:cubicBezTo>
                <a:cubicBezTo>
                  <a:pt x="1123488" y="2544650"/>
                  <a:pt x="1118425" y="2543295"/>
                  <a:pt x="1121822" y="2539215"/>
                </a:cubicBezTo>
                <a:cubicBezTo>
                  <a:pt x="1123775" y="2542223"/>
                  <a:pt x="1125507" y="2544892"/>
                  <a:pt x="1127231" y="2547551"/>
                </a:cubicBezTo>
                <a:cubicBezTo>
                  <a:pt x="1127662" y="2547256"/>
                  <a:pt x="1128087" y="2546953"/>
                  <a:pt x="1128510" y="2546650"/>
                </a:cubicBezTo>
                <a:cubicBezTo>
                  <a:pt x="1127884" y="2545179"/>
                  <a:pt x="1127161" y="2543752"/>
                  <a:pt x="1126659" y="2542228"/>
                </a:cubicBezTo>
                <a:cubicBezTo>
                  <a:pt x="1125436" y="2538565"/>
                  <a:pt x="1123822" y="2535510"/>
                  <a:pt x="1118784" y="2535734"/>
                </a:cubicBezTo>
                <a:cubicBezTo>
                  <a:pt x="1117825" y="2535780"/>
                  <a:pt x="1116483" y="2534350"/>
                  <a:pt x="1116329" y="2533318"/>
                </a:cubicBezTo>
                <a:cubicBezTo>
                  <a:pt x="1116057" y="2531405"/>
                  <a:pt x="1116549" y="2529275"/>
                  <a:pt x="1116710" y="2527311"/>
                </a:cubicBezTo>
                <a:cubicBezTo>
                  <a:pt x="1114808" y="2526463"/>
                  <a:pt x="1112675" y="2525502"/>
                  <a:pt x="1110944" y="2524731"/>
                </a:cubicBezTo>
                <a:close/>
                <a:moveTo>
                  <a:pt x="1173926" y="2524588"/>
                </a:moveTo>
                <a:cubicBezTo>
                  <a:pt x="1173421" y="2525087"/>
                  <a:pt x="1173164" y="2525812"/>
                  <a:pt x="1172628" y="2526773"/>
                </a:cubicBezTo>
                <a:cubicBezTo>
                  <a:pt x="1173662" y="2526697"/>
                  <a:pt x="1174509" y="2526830"/>
                  <a:pt x="1174697" y="2526580"/>
                </a:cubicBezTo>
                <a:cubicBezTo>
                  <a:pt x="1175108" y="2526040"/>
                  <a:pt x="1175182" y="2525289"/>
                  <a:pt x="1175388" y="2524630"/>
                </a:cubicBezTo>
                <a:cubicBezTo>
                  <a:pt x="1174879" y="2524601"/>
                  <a:pt x="1174151" y="2524366"/>
                  <a:pt x="1173926" y="2524588"/>
                </a:cubicBezTo>
                <a:close/>
                <a:moveTo>
                  <a:pt x="1107704" y="2516185"/>
                </a:moveTo>
                <a:cubicBezTo>
                  <a:pt x="1107307" y="2516330"/>
                  <a:pt x="1106912" y="2516475"/>
                  <a:pt x="1106516" y="2516620"/>
                </a:cubicBezTo>
                <a:cubicBezTo>
                  <a:pt x="1106738" y="2517615"/>
                  <a:pt x="1106971" y="2518602"/>
                  <a:pt x="1107210" y="2519598"/>
                </a:cubicBezTo>
                <a:cubicBezTo>
                  <a:pt x="1107579" y="2519459"/>
                  <a:pt x="1107943" y="2519339"/>
                  <a:pt x="1108311" y="2519199"/>
                </a:cubicBezTo>
                <a:cubicBezTo>
                  <a:pt x="1108109" y="2518189"/>
                  <a:pt x="1107905" y="2517194"/>
                  <a:pt x="1107704" y="2516185"/>
                </a:cubicBezTo>
                <a:close/>
                <a:moveTo>
                  <a:pt x="1099955" y="2506002"/>
                </a:moveTo>
                <a:cubicBezTo>
                  <a:pt x="1099719" y="2506164"/>
                  <a:pt x="1099483" y="2506327"/>
                  <a:pt x="1099246" y="2506490"/>
                </a:cubicBezTo>
                <a:cubicBezTo>
                  <a:pt x="1100916" y="2508726"/>
                  <a:pt x="1102586" y="2510964"/>
                  <a:pt x="1104256" y="2513199"/>
                </a:cubicBezTo>
                <a:cubicBezTo>
                  <a:pt x="1104492" y="2513036"/>
                  <a:pt x="1104722" y="2512865"/>
                  <a:pt x="1104958" y="2512702"/>
                </a:cubicBezTo>
                <a:cubicBezTo>
                  <a:pt x="1103289" y="2510467"/>
                  <a:pt x="1101625" y="2508239"/>
                  <a:pt x="1099955" y="2506002"/>
                </a:cubicBezTo>
                <a:close/>
                <a:moveTo>
                  <a:pt x="132907" y="2505093"/>
                </a:moveTo>
                <a:cubicBezTo>
                  <a:pt x="132729" y="2506266"/>
                  <a:pt x="132640" y="2507194"/>
                  <a:pt x="132677" y="2507929"/>
                </a:cubicBezTo>
                <a:cubicBezTo>
                  <a:pt x="132796" y="2510132"/>
                  <a:pt x="134090" y="2510594"/>
                  <a:pt x="137771" y="2510736"/>
                </a:cubicBezTo>
                <a:cubicBezTo>
                  <a:pt x="137275" y="2507937"/>
                  <a:pt x="137645" y="2504423"/>
                  <a:pt x="132907" y="2505093"/>
                </a:cubicBezTo>
                <a:close/>
                <a:moveTo>
                  <a:pt x="1075137" y="2485046"/>
                </a:moveTo>
                <a:cubicBezTo>
                  <a:pt x="1075046" y="2484990"/>
                  <a:pt x="1074869" y="2485082"/>
                  <a:pt x="1074732" y="2485115"/>
                </a:cubicBezTo>
                <a:cubicBezTo>
                  <a:pt x="1074748" y="2485266"/>
                  <a:pt x="1074753" y="2485427"/>
                  <a:pt x="1074775" y="2485588"/>
                </a:cubicBezTo>
                <a:cubicBezTo>
                  <a:pt x="1074989" y="2485525"/>
                  <a:pt x="1075220" y="2485462"/>
                  <a:pt x="1075433" y="2485398"/>
                </a:cubicBezTo>
                <a:cubicBezTo>
                  <a:pt x="1075340" y="2485275"/>
                  <a:pt x="1075267" y="2485112"/>
                  <a:pt x="1075137" y="2485046"/>
                </a:cubicBezTo>
                <a:close/>
                <a:moveTo>
                  <a:pt x="1079886" y="2480448"/>
                </a:moveTo>
                <a:cubicBezTo>
                  <a:pt x="1079875" y="2480388"/>
                  <a:pt x="1079216" y="2480552"/>
                  <a:pt x="1078607" y="2480651"/>
                </a:cubicBezTo>
                <a:cubicBezTo>
                  <a:pt x="1078713" y="2482102"/>
                  <a:pt x="1078833" y="2483527"/>
                  <a:pt x="1078962" y="2484963"/>
                </a:cubicBezTo>
                <a:cubicBezTo>
                  <a:pt x="1079535" y="2484835"/>
                  <a:pt x="1080107" y="2484709"/>
                  <a:pt x="1080689" y="2484574"/>
                </a:cubicBezTo>
                <a:cubicBezTo>
                  <a:pt x="1080438" y="2483191"/>
                  <a:pt x="1080196" y="2481801"/>
                  <a:pt x="1079886" y="2480448"/>
                </a:cubicBezTo>
                <a:close/>
                <a:moveTo>
                  <a:pt x="1101115" y="2462511"/>
                </a:moveTo>
                <a:cubicBezTo>
                  <a:pt x="1101115" y="2462511"/>
                  <a:pt x="1101111" y="2462527"/>
                  <a:pt x="1101111" y="2462527"/>
                </a:cubicBezTo>
                <a:lnTo>
                  <a:pt x="1101109" y="2462524"/>
                </a:lnTo>
                <a:close/>
                <a:moveTo>
                  <a:pt x="1083173" y="2454625"/>
                </a:moveTo>
                <a:cubicBezTo>
                  <a:pt x="1081685" y="2453634"/>
                  <a:pt x="1079457" y="2455117"/>
                  <a:pt x="1079848" y="2456794"/>
                </a:cubicBezTo>
                <a:cubicBezTo>
                  <a:pt x="1080653" y="2460358"/>
                  <a:pt x="1081849" y="2463768"/>
                  <a:pt x="1083181" y="2468277"/>
                </a:cubicBezTo>
                <a:cubicBezTo>
                  <a:pt x="1081895" y="2469496"/>
                  <a:pt x="1081371" y="2470789"/>
                  <a:pt x="1081609" y="2472063"/>
                </a:cubicBezTo>
                <a:cubicBezTo>
                  <a:pt x="1081847" y="2473337"/>
                  <a:pt x="1082845" y="2474593"/>
                  <a:pt x="1084603" y="2475739"/>
                </a:cubicBezTo>
                <a:cubicBezTo>
                  <a:pt x="1085709" y="2476456"/>
                  <a:pt x="1085755" y="2478416"/>
                  <a:pt x="1086645" y="2479541"/>
                </a:cubicBezTo>
                <a:cubicBezTo>
                  <a:pt x="1087149" y="2480174"/>
                  <a:pt x="1088353" y="2480260"/>
                  <a:pt x="1089611" y="2480727"/>
                </a:cubicBezTo>
                <a:cubicBezTo>
                  <a:pt x="1089465" y="2475756"/>
                  <a:pt x="1082671" y="2472824"/>
                  <a:pt x="1089078" y="2466676"/>
                </a:cubicBezTo>
                <a:cubicBezTo>
                  <a:pt x="1091007" y="2467952"/>
                  <a:pt x="1093381" y="2468735"/>
                  <a:pt x="1094482" y="2470385"/>
                </a:cubicBezTo>
                <a:cubicBezTo>
                  <a:pt x="1097390" y="2474757"/>
                  <a:pt x="1099502" y="2479681"/>
                  <a:pt x="1102405" y="2484069"/>
                </a:cubicBezTo>
                <a:cubicBezTo>
                  <a:pt x="1107375" y="2491598"/>
                  <a:pt x="1112697" y="2498880"/>
                  <a:pt x="1117883" y="2506263"/>
                </a:cubicBezTo>
                <a:cubicBezTo>
                  <a:pt x="1117902" y="2506332"/>
                  <a:pt x="1118177" y="2506263"/>
                  <a:pt x="1119156" y="2506269"/>
                </a:cubicBezTo>
                <a:cubicBezTo>
                  <a:pt x="1115720" y="2499465"/>
                  <a:pt x="1112728" y="2492863"/>
                  <a:pt x="1109124" y="2486620"/>
                </a:cubicBezTo>
                <a:cubicBezTo>
                  <a:pt x="1105039" y="2479535"/>
                  <a:pt x="1099579" y="2473245"/>
                  <a:pt x="1096281" y="2465777"/>
                </a:cubicBezTo>
                <a:cubicBezTo>
                  <a:pt x="1093615" y="2459764"/>
                  <a:pt x="1087981" y="2457839"/>
                  <a:pt x="1083173" y="2454625"/>
                </a:cubicBezTo>
                <a:close/>
                <a:moveTo>
                  <a:pt x="5219874" y="2435198"/>
                </a:moveTo>
                <a:cubicBezTo>
                  <a:pt x="5219047" y="2436165"/>
                  <a:pt x="5217769" y="2437143"/>
                  <a:pt x="5217597" y="2438100"/>
                </a:cubicBezTo>
                <a:cubicBezTo>
                  <a:pt x="5217483" y="2438951"/>
                  <a:pt x="5218689" y="2439828"/>
                  <a:pt x="5219329" y="2440675"/>
                </a:cubicBezTo>
                <a:cubicBezTo>
                  <a:pt x="5220157" y="2439707"/>
                  <a:pt x="5221493" y="2438753"/>
                  <a:pt x="5221608" y="2437774"/>
                </a:cubicBezTo>
                <a:cubicBezTo>
                  <a:pt x="5221723" y="2436921"/>
                  <a:pt x="5220515" y="2436047"/>
                  <a:pt x="5219874" y="2435198"/>
                </a:cubicBezTo>
                <a:close/>
                <a:moveTo>
                  <a:pt x="1080673" y="2420681"/>
                </a:moveTo>
                <a:cubicBezTo>
                  <a:pt x="1080657" y="2420897"/>
                  <a:pt x="1080630" y="2421123"/>
                  <a:pt x="1080658" y="2421334"/>
                </a:cubicBezTo>
                <a:cubicBezTo>
                  <a:pt x="1080667" y="2421368"/>
                  <a:pt x="1080923" y="2421342"/>
                  <a:pt x="1081053" y="2421340"/>
                </a:cubicBezTo>
                <a:cubicBezTo>
                  <a:pt x="1081044" y="2421197"/>
                  <a:pt x="1081034" y="2421054"/>
                  <a:pt x="1081034" y="2420903"/>
                </a:cubicBezTo>
                <a:cubicBezTo>
                  <a:pt x="1080914" y="2420829"/>
                  <a:pt x="1080794" y="2420755"/>
                  <a:pt x="1080673" y="2420681"/>
                </a:cubicBezTo>
                <a:close/>
                <a:moveTo>
                  <a:pt x="1054170" y="2404464"/>
                </a:moveTo>
                <a:cubicBezTo>
                  <a:pt x="1051938" y="2405092"/>
                  <a:pt x="1050250" y="2405576"/>
                  <a:pt x="1047427" y="2406372"/>
                </a:cubicBezTo>
                <a:cubicBezTo>
                  <a:pt x="1049633" y="2408302"/>
                  <a:pt x="1051193" y="2409651"/>
                  <a:pt x="1053343" y="2411529"/>
                </a:cubicBezTo>
                <a:cubicBezTo>
                  <a:pt x="1053699" y="2408476"/>
                  <a:pt x="1053920" y="2406658"/>
                  <a:pt x="1054170" y="2404464"/>
                </a:cubicBezTo>
                <a:close/>
                <a:moveTo>
                  <a:pt x="1038510" y="2403275"/>
                </a:moveTo>
                <a:cubicBezTo>
                  <a:pt x="1038361" y="2403400"/>
                  <a:pt x="1038201" y="2403535"/>
                  <a:pt x="1038050" y="2403659"/>
                </a:cubicBezTo>
                <a:cubicBezTo>
                  <a:pt x="1038512" y="2404300"/>
                  <a:pt x="1038989" y="2404940"/>
                  <a:pt x="1039468" y="2405579"/>
                </a:cubicBezTo>
                <a:cubicBezTo>
                  <a:pt x="1039669" y="2405415"/>
                  <a:pt x="1039878" y="2405260"/>
                  <a:pt x="1040091" y="2405087"/>
                </a:cubicBezTo>
                <a:cubicBezTo>
                  <a:pt x="1039561" y="2404485"/>
                  <a:pt x="1039030" y="2403884"/>
                  <a:pt x="1038510" y="2403275"/>
                </a:cubicBezTo>
                <a:close/>
                <a:moveTo>
                  <a:pt x="314089" y="2397833"/>
                </a:moveTo>
                <a:cubicBezTo>
                  <a:pt x="313943" y="2397791"/>
                  <a:pt x="313734" y="2397882"/>
                  <a:pt x="313551" y="2397920"/>
                </a:cubicBezTo>
                <a:cubicBezTo>
                  <a:pt x="313591" y="2398150"/>
                  <a:pt x="313643" y="2398372"/>
                  <a:pt x="313684" y="2398600"/>
                </a:cubicBezTo>
                <a:cubicBezTo>
                  <a:pt x="313851" y="2398475"/>
                  <a:pt x="314008" y="2398358"/>
                  <a:pt x="314164" y="2398241"/>
                </a:cubicBezTo>
                <a:cubicBezTo>
                  <a:pt x="314140" y="2398097"/>
                  <a:pt x="314163" y="2397847"/>
                  <a:pt x="314089" y="2397833"/>
                </a:cubicBezTo>
                <a:close/>
                <a:moveTo>
                  <a:pt x="1075639" y="2391360"/>
                </a:moveTo>
                <a:lnTo>
                  <a:pt x="1075673" y="2391362"/>
                </a:lnTo>
                <a:lnTo>
                  <a:pt x="1075663" y="2391377"/>
                </a:lnTo>
                <a:close/>
                <a:moveTo>
                  <a:pt x="323836" y="2386746"/>
                </a:moveTo>
                <a:cubicBezTo>
                  <a:pt x="323803" y="2386745"/>
                  <a:pt x="323698" y="2387041"/>
                  <a:pt x="323634" y="2387197"/>
                </a:cubicBezTo>
                <a:cubicBezTo>
                  <a:pt x="323906" y="2387255"/>
                  <a:pt x="324177" y="2387312"/>
                  <a:pt x="324459" y="2387362"/>
                </a:cubicBezTo>
                <a:cubicBezTo>
                  <a:pt x="324531" y="2387197"/>
                  <a:pt x="324600" y="2387051"/>
                  <a:pt x="324673" y="2386886"/>
                </a:cubicBezTo>
                <a:cubicBezTo>
                  <a:pt x="324392" y="2386836"/>
                  <a:pt x="324127" y="2386763"/>
                  <a:pt x="323836" y="2386746"/>
                </a:cubicBezTo>
                <a:close/>
                <a:moveTo>
                  <a:pt x="315198" y="2384112"/>
                </a:moveTo>
                <a:cubicBezTo>
                  <a:pt x="314559" y="2387514"/>
                  <a:pt x="314237" y="2389214"/>
                  <a:pt x="314884" y="2389841"/>
                </a:cubicBezTo>
                <a:cubicBezTo>
                  <a:pt x="315532" y="2390468"/>
                  <a:pt x="317146" y="2390020"/>
                  <a:pt x="320375" y="2389125"/>
                </a:cubicBezTo>
                <a:cubicBezTo>
                  <a:pt x="318551" y="2387359"/>
                  <a:pt x="317141" y="2385993"/>
                  <a:pt x="315198" y="2384112"/>
                </a:cubicBezTo>
                <a:close/>
                <a:moveTo>
                  <a:pt x="363780" y="2376226"/>
                </a:moveTo>
                <a:cubicBezTo>
                  <a:pt x="363558" y="2376256"/>
                  <a:pt x="363344" y="2376798"/>
                  <a:pt x="362895" y="2377419"/>
                </a:cubicBezTo>
                <a:cubicBezTo>
                  <a:pt x="363835" y="2378043"/>
                  <a:pt x="364789" y="2378670"/>
                  <a:pt x="366314" y="2379688"/>
                </a:cubicBezTo>
                <a:cubicBezTo>
                  <a:pt x="367894" y="2375682"/>
                  <a:pt x="365821" y="2375931"/>
                  <a:pt x="363780" y="2376226"/>
                </a:cubicBezTo>
                <a:close/>
                <a:moveTo>
                  <a:pt x="349548" y="2370870"/>
                </a:moveTo>
                <a:cubicBezTo>
                  <a:pt x="349389" y="2371331"/>
                  <a:pt x="348992" y="2371913"/>
                  <a:pt x="349135" y="2372190"/>
                </a:cubicBezTo>
                <a:cubicBezTo>
                  <a:pt x="349320" y="2372570"/>
                  <a:pt x="349936" y="2372698"/>
                  <a:pt x="350361" y="2372941"/>
                </a:cubicBezTo>
                <a:cubicBezTo>
                  <a:pt x="350588" y="2372483"/>
                  <a:pt x="350818" y="2372026"/>
                  <a:pt x="351128" y="2371439"/>
                </a:cubicBezTo>
                <a:cubicBezTo>
                  <a:pt x="350484" y="2371210"/>
                  <a:pt x="350016" y="2371040"/>
                  <a:pt x="349548" y="2370870"/>
                </a:cubicBezTo>
                <a:close/>
                <a:moveTo>
                  <a:pt x="376560" y="2356824"/>
                </a:moveTo>
                <a:cubicBezTo>
                  <a:pt x="376088" y="2356999"/>
                  <a:pt x="375621" y="2357156"/>
                  <a:pt x="375151" y="2357331"/>
                </a:cubicBezTo>
                <a:cubicBezTo>
                  <a:pt x="375604" y="2359095"/>
                  <a:pt x="376059" y="2360859"/>
                  <a:pt x="376519" y="2362632"/>
                </a:cubicBezTo>
                <a:cubicBezTo>
                  <a:pt x="376934" y="2362487"/>
                  <a:pt x="377345" y="2362344"/>
                  <a:pt x="377760" y="2362198"/>
                </a:cubicBezTo>
                <a:cubicBezTo>
                  <a:pt x="377363" y="2360404"/>
                  <a:pt x="376957" y="2358619"/>
                  <a:pt x="376560" y="2356824"/>
                </a:cubicBezTo>
                <a:close/>
                <a:moveTo>
                  <a:pt x="284029" y="2356219"/>
                </a:moveTo>
                <a:cubicBezTo>
                  <a:pt x="281521" y="2356125"/>
                  <a:pt x="280267" y="2356734"/>
                  <a:pt x="280843" y="2358857"/>
                </a:cubicBezTo>
                <a:cubicBezTo>
                  <a:pt x="280955" y="2359293"/>
                  <a:pt x="281632" y="2359500"/>
                  <a:pt x="282443" y="2360108"/>
                </a:cubicBezTo>
                <a:cubicBezTo>
                  <a:pt x="283030" y="2358672"/>
                  <a:pt x="283486" y="2357539"/>
                  <a:pt x="284029" y="2356219"/>
                </a:cubicBezTo>
                <a:close/>
                <a:moveTo>
                  <a:pt x="1342379" y="2356041"/>
                </a:moveTo>
                <a:cubicBezTo>
                  <a:pt x="1342351" y="2355968"/>
                  <a:pt x="1341392" y="2356223"/>
                  <a:pt x="1340840" y="2356360"/>
                </a:cubicBezTo>
                <a:cubicBezTo>
                  <a:pt x="1341481" y="2357970"/>
                  <a:pt x="1342123" y="2359580"/>
                  <a:pt x="1342764" y="2361187"/>
                </a:cubicBezTo>
                <a:cubicBezTo>
                  <a:pt x="1343157" y="2361031"/>
                  <a:pt x="1343550" y="2360875"/>
                  <a:pt x="1343913" y="2360772"/>
                </a:cubicBezTo>
                <a:cubicBezTo>
                  <a:pt x="1343432" y="2359185"/>
                  <a:pt x="1342950" y="2357595"/>
                  <a:pt x="1342379" y="2356041"/>
                </a:cubicBezTo>
                <a:close/>
                <a:moveTo>
                  <a:pt x="1001739" y="2353997"/>
                </a:moveTo>
                <a:cubicBezTo>
                  <a:pt x="1001447" y="2353997"/>
                  <a:pt x="1001154" y="2353996"/>
                  <a:pt x="1000867" y="2354006"/>
                </a:cubicBezTo>
                <a:cubicBezTo>
                  <a:pt x="1000355" y="2355194"/>
                  <a:pt x="999837" y="2356373"/>
                  <a:pt x="999315" y="2357568"/>
                </a:cubicBezTo>
                <a:cubicBezTo>
                  <a:pt x="999597" y="2357686"/>
                  <a:pt x="999885" y="2357812"/>
                  <a:pt x="1000168" y="2357929"/>
                </a:cubicBezTo>
                <a:cubicBezTo>
                  <a:pt x="1000686" y="2357336"/>
                  <a:pt x="1001407" y="2356799"/>
                  <a:pt x="1001661" y="2356158"/>
                </a:cubicBezTo>
                <a:cubicBezTo>
                  <a:pt x="1001923" y="2355485"/>
                  <a:pt x="1001731" y="2354727"/>
                  <a:pt x="1001739" y="2353997"/>
                </a:cubicBezTo>
                <a:close/>
                <a:moveTo>
                  <a:pt x="1028304" y="2349134"/>
                </a:moveTo>
                <a:cubicBezTo>
                  <a:pt x="1028034" y="2349472"/>
                  <a:pt x="1027760" y="2349801"/>
                  <a:pt x="1027491" y="2350138"/>
                </a:cubicBezTo>
                <a:cubicBezTo>
                  <a:pt x="1027787" y="2350273"/>
                  <a:pt x="1028072" y="2350414"/>
                  <a:pt x="1028373" y="2350557"/>
                </a:cubicBezTo>
                <a:cubicBezTo>
                  <a:pt x="1028592" y="2350285"/>
                  <a:pt x="1029004" y="2349964"/>
                  <a:pt x="1028973" y="2349769"/>
                </a:cubicBezTo>
                <a:cubicBezTo>
                  <a:pt x="1028923" y="2349506"/>
                  <a:pt x="1028539" y="2349341"/>
                  <a:pt x="1028304" y="2349134"/>
                </a:cubicBezTo>
                <a:close/>
                <a:moveTo>
                  <a:pt x="990893" y="2348969"/>
                </a:moveTo>
                <a:cubicBezTo>
                  <a:pt x="990781" y="2349189"/>
                  <a:pt x="990658" y="2349417"/>
                  <a:pt x="990546" y="2349638"/>
                </a:cubicBezTo>
                <a:cubicBezTo>
                  <a:pt x="990703" y="2349630"/>
                  <a:pt x="990866" y="2349630"/>
                  <a:pt x="991029" y="2349631"/>
                </a:cubicBezTo>
                <a:cubicBezTo>
                  <a:pt x="991116" y="2349485"/>
                  <a:pt x="991295" y="2349311"/>
                  <a:pt x="991267" y="2349209"/>
                </a:cubicBezTo>
                <a:cubicBezTo>
                  <a:pt x="991232" y="2349098"/>
                  <a:pt x="991020" y="2349052"/>
                  <a:pt x="990893" y="2348969"/>
                </a:cubicBezTo>
                <a:close/>
                <a:moveTo>
                  <a:pt x="1021657" y="2344263"/>
                </a:moveTo>
                <a:cubicBezTo>
                  <a:pt x="1021482" y="2344749"/>
                  <a:pt x="1021066" y="2345345"/>
                  <a:pt x="1021188" y="2345705"/>
                </a:cubicBezTo>
                <a:cubicBezTo>
                  <a:pt x="1021320" y="2346099"/>
                  <a:pt x="1021955" y="2346253"/>
                  <a:pt x="1022691" y="2346715"/>
                </a:cubicBezTo>
                <a:cubicBezTo>
                  <a:pt x="1022819" y="2345908"/>
                  <a:pt x="1023096" y="2345319"/>
                  <a:pt x="1022918" y="2345015"/>
                </a:cubicBezTo>
                <a:cubicBezTo>
                  <a:pt x="1022688" y="2344640"/>
                  <a:pt x="1022099" y="2344506"/>
                  <a:pt x="1021657" y="2344263"/>
                </a:cubicBezTo>
                <a:close/>
                <a:moveTo>
                  <a:pt x="351215" y="2343705"/>
                </a:moveTo>
                <a:cubicBezTo>
                  <a:pt x="351056" y="2343712"/>
                  <a:pt x="350864" y="2343651"/>
                  <a:pt x="350761" y="2343729"/>
                </a:cubicBezTo>
                <a:cubicBezTo>
                  <a:pt x="350634" y="2343822"/>
                  <a:pt x="350588" y="2344022"/>
                  <a:pt x="350498" y="2344184"/>
                </a:cubicBezTo>
                <a:cubicBezTo>
                  <a:pt x="350746" y="2344190"/>
                  <a:pt x="350999" y="2344179"/>
                  <a:pt x="351247" y="2344185"/>
                </a:cubicBezTo>
                <a:cubicBezTo>
                  <a:pt x="351253" y="2344018"/>
                  <a:pt x="351236" y="2343866"/>
                  <a:pt x="351215" y="2343705"/>
                </a:cubicBezTo>
                <a:close/>
                <a:moveTo>
                  <a:pt x="382647" y="2343360"/>
                </a:moveTo>
                <a:cubicBezTo>
                  <a:pt x="382468" y="2344274"/>
                  <a:pt x="382276" y="2345196"/>
                  <a:pt x="382096" y="2346109"/>
                </a:cubicBezTo>
                <a:cubicBezTo>
                  <a:pt x="382403" y="2346084"/>
                  <a:pt x="382720" y="2346052"/>
                  <a:pt x="383022" y="2346019"/>
                </a:cubicBezTo>
                <a:cubicBezTo>
                  <a:pt x="382891" y="2345146"/>
                  <a:pt x="382757" y="2344249"/>
                  <a:pt x="382647" y="2343360"/>
                </a:cubicBezTo>
                <a:close/>
                <a:moveTo>
                  <a:pt x="990905" y="2342882"/>
                </a:moveTo>
                <a:cubicBezTo>
                  <a:pt x="990640" y="2342985"/>
                  <a:pt x="990377" y="2343070"/>
                  <a:pt x="990113" y="2343174"/>
                </a:cubicBezTo>
                <a:cubicBezTo>
                  <a:pt x="990219" y="2343272"/>
                  <a:pt x="990325" y="2343370"/>
                  <a:pt x="990420" y="2343476"/>
                </a:cubicBezTo>
                <a:cubicBezTo>
                  <a:pt x="990596" y="2343427"/>
                  <a:pt x="990803" y="2343422"/>
                  <a:pt x="990906" y="2343319"/>
                </a:cubicBezTo>
                <a:cubicBezTo>
                  <a:pt x="990986" y="2343231"/>
                  <a:pt x="990913" y="2343027"/>
                  <a:pt x="990905" y="2342882"/>
                </a:cubicBezTo>
                <a:close/>
                <a:moveTo>
                  <a:pt x="327523" y="2342502"/>
                </a:moveTo>
                <a:lnTo>
                  <a:pt x="326743" y="2346782"/>
                </a:lnTo>
                <a:lnTo>
                  <a:pt x="326691" y="2346878"/>
                </a:lnTo>
                <a:lnTo>
                  <a:pt x="326664" y="2346960"/>
                </a:lnTo>
                <a:lnTo>
                  <a:pt x="324799" y="2349356"/>
                </a:lnTo>
                <a:cubicBezTo>
                  <a:pt x="325110" y="2349467"/>
                  <a:pt x="325420" y="2349577"/>
                  <a:pt x="325718" y="2349695"/>
                </a:cubicBezTo>
                <a:lnTo>
                  <a:pt x="326664" y="2346960"/>
                </a:lnTo>
                <a:lnTo>
                  <a:pt x="326726" y="2346880"/>
                </a:lnTo>
                <a:lnTo>
                  <a:pt x="326743" y="2346782"/>
                </a:lnTo>
                <a:lnTo>
                  <a:pt x="328940" y="2342742"/>
                </a:lnTo>
                <a:cubicBezTo>
                  <a:pt x="328474" y="2342665"/>
                  <a:pt x="327994" y="2342588"/>
                  <a:pt x="327523" y="2342502"/>
                </a:cubicBezTo>
                <a:close/>
                <a:moveTo>
                  <a:pt x="5181722" y="2339660"/>
                </a:moveTo>
                <a:cubicBezTo>
                  <a:pt x="5178660" y="2342112"/>
                  <a:pt x="5175596" y="2344563"/>
                  <a:pt x="5172533" y="2347013"/>
                </a:cubicBezTo>
                <a:cubicBezTo>
                  <a:pt x="5173451" y="2347921"/>
                  <a:pt x="5174411" y="2348808"/>
                  <a:pt x="5175329" y="2349715"/>
                </a:cubicBezTo>
                <a:cubicBezTo>
                  <a:pt x="5178376" y="2347227"/>
                  <a:pt x="5181409" y="2344705"/>
                  <a:pt x="5184401" y="2342198"/>
                </a:cubicBezTo>
                <a:cubicBezTo>
                  <a:pt x="5183514" y="2341363"/>
                  <a:pt x="5182610" y="2340494"/>
                  <a:pt x="5181722" y="2339660"/>
                </a:cubicBezTo>
                <a:close/>
                <a:moveTo>
                  <a:pt x="378688" y="2335595"/>
                </a:moveTo>
                <a:cubicBezTo>
                  <a:pt x="377825" y="2334874"/>
                  <a:pt x="376285" y="2334140"/>
                  <a:pt x="374969" y="2336734"/>
                </a:cubicBezTo>
                <a:cubicBezTo>
                  <a:pt x="374244" y="2338163"/>
                  <a:pt x="373618" y="2339830"/>
                  <a:pt x="373672" y="2341252"/>
                </a:cubicBezTo>
                <a:cubicBezTo>
                  <a:pt x="373706" y="2342211"/>
                  <a:pt x="374973" y="2342931"/>
                  <a:pt x="375691" y="2343761"/>
                </a:cubicBezTo>
                <a:cubicBezTo>
                  <a:pt x="376167" y="2342654"/>
                  <a:pt x="376688" y="2341567"/>
                  <a:pt x="377101" y="2340441"/>
                </a:cubicBezTo>
                <a:cubicBezTo>
                  <a:pt x="377586" y="2339150"/>
                  <a:pt x="377960" y="2337846"/>
                  <a:pt x="378688" y="2335595"/>
                </a:cubicBezTo>
                <a:close/>
                <a:moveTo>
                  <a:pt x="922851" y="2330478"/>
                </a:moveTo>
                <a:cubicBezTo>
                  <a:pt x="922866" y="2330630"/>
                  <a:pt x="922826" y="2330838"/>
                  <a:pt x="922905" y="2330943"/>
                </a:cubicBezTo>
                <a:cubicBezTo>
                  <a:pt x="922974" y="2331015"/>
                  <a:pt x="923197" y="2330942"/>
                  <a:pt x="923354" y="2330935"/>
                </a:cubicBezTo>
                <a:cubicBezTo>
                  <a:pt x="923434" y="2330780"/>
                  <a:pt x="923514" y="2330625"/>
                  <a:pt x="923600" y="2330479"/>
                </a:cubicBezTo>
                <a:cubicBezTo>
                  <a:pt x="923351" y="2330474"/>
                  <a:pt x="923099" y="2330484"/>
                  <a:pt x="922851" y="2330478"/>
                </a:cubicBezTo>
                <a:close/>
                <a:moveTo>
                  <a:pt x="395285" y="2328602"/>
                </a:moveTo>
                <a:cubicBezTo>
                  <a:pt x="394933" y="2328674"/>
                  <a:pt x="394577" y="2328746"/>
                  <a:pt x="394226" y="2328817"/>
                </a:cubicBezTo>
                <a:lnTo>
                  <a:pt x="394908" y="2331426"/>
                </a:lnTo>
                <a:lnTo>
                  <a:pt x="394901" y="2331468"/>
                </a:lnTo>
                <a:lnTo>
                  <a:pt x="394826" y="2331825"/>
                </a:lnTo>
                <a:lnTo>
                  <a:pt x="394919" y="2331469"/>
                </a:lnTo>
                <a:lnTo>
                  <a:pt x="394908" y="2331426"/>
                </a:lnTo>
                <a:close/>
                <a:moveTo>
                  <a:pt x="927179" y="2327124"/>
                </a:moveTo>
                <a:lnTo>
                  <a:pt x="927071" y="2327479"/>
                </a:lnTo>
                <a:cubicBezTo>
                  <a:pt x="926948" y="2328034"/>
                  <a:pt x="926820" y="2328581"/>
                  <a:pt x="926694" y="2329111"/>
                </a:cubicBezTo>
                <a:lnTo>
                  <a:pt x="926701" y="2329148"/>
                </a:lnTo>
                <a:lnTo>
                  <a:pt x="926124" y="2330985"/>
                </a:lnTo>
                <a:cubicBezTo>
                  <a:pt x="926425" y="2330951"/>
                  <a:pt x="926715" y="2330926"/>
                  <a:pt x="927016" y="2330893"/>
                </a:cubicBezTo>
                <a:lnTo>
                  <a:pt x="926701" y="2329148"/>
                </a:lnTo>
                <a:lnTo>
                  <a:pt x="926707" y="2329128"/>
                </a:lnTo>
                <a:cubicBezTo>
                  <a:pt x="926837" y="2328582"/>
                  <a:pt x="926975" y="2328027"/>
                  <a:pt x="927104" y="2327481"/>
                </a:cubicBezTo>
                <a:close/>
                <a:moveTo>
                  <a:pt x="387052" y="2326729"/>
                </a:moveTo>
                <a:cubicBezTo>
                  <a:pt x="386373" y="2326799"/>
                  <a:pt x="385850" y="2326685"/>
                  <a:pt x="385585" y="2326897"/>
                </a:cubicBezTo>
                <a:lnTo>
                  <a:pt x="380288" y="2331463"/>
                </a:lnTo>
                <a:lnTo>
                  <a:pt x="380284" y="2331455"/>
                </a:lnTo>
                <a:lnTo>
                  <a:pt x="379926" y="2331435"/>
                </a:lnTo>
                <a:lnTo>
                  <a:pt x="380270" y="2331479"/>
                </a:lnTo>
                <a:lnTo>
                  <a:pt x="380288" y="2331463"/>
                </a:lnTo>
                <a:lnTo>
                  <a:pt x="381708" y="2334106"/>
                </a:lnTo>
                <a:cubicBezTo>
                  <a:pt x="383858" y="2335932"/>
                  <a:pt x="387745" y="2335779"/>
                  <a:pt x="389491" y="2338102"/>
                </a:cubicBezTo>
                <a:cubicBezTo>
                  <a:pt x="389642" y="2338303"/>
                  <a:pt x="391590" y="2337641"/>
                  <a:pt x="392029" y="2337013"/>
                </a:cubicBezTo>
                <a:cubicBezTo>
                  <a:pt x="392456" y="2336408"/>
                  <a:pt x="392023" y="2335325"/>
                  <a:pt x="391960" y="2334456"/>
                </a:cubicBezTo>
                <a:cubicBezTo>
                  <a:pt x="390946" y="2334776"/>
                  <a:pt x="389949" y="2335097"/>
                  <a:pt x="388608" y="2335524"/>
                </a:cubicBezTo>
                <a:cubicBezTo>
                  <a:pt x="389620" y="2331996"/>
                  <a:pt x="389428" y="2328930"/>
                  <a:pt x="387052" y="2326729"/>
                </a:cubicBezTo>
                <a:close/>
                <a:moveTo>
                  <a:pt x="1008226" y="2323068"/>
                </a:moveTo>
                <a:lnTo>
                  <a:pt x="1008195" y="2323276"/>
                </a:lnTo>
                <a:lnTo>
                  <a:pt x="1007888" y="2323128"/>
                </a:lnTo>
                <a:close/>
                <a:moveTo>
                  <a:pt x="980291" y="2322957"/>
                </a:moveTo>
                <a:lnTo>
                  <a:pt x="980661" y="2322994"/>
                </a:lnTo>
                <a:lnTo>
                  <a:pt x="980690" y="2322998"/>
                </a:lnTo>
                <a:lnTo>
                  <a:pt x="981656" y="2324916"/>
                </a:lnTo>
                <a:cubicBezTo>
                  <a:pt x="983027" y="2330543"/>
                  <a:pt x="987706" y="2334413"/>
                  <a:pt x="994511" y="2335314"/>
                </a:cubicBezTo>
                <a:cubicBezTo>
                  <a:pt x="995353" y="2330384"/>
                  <a:pt x="990773" y="2330852"/>
                  <a:pt x="988012" y="2329813"/>
                </a:cubicBezTo>
                <a:cubicBezTo>
                  <a:pt x="988680" y="2327962"/>
                  <a:pt x="989219" y="2326481"/>
                  <a:pt x="990048" y="2324169"/>
                </a:cubicBezTo>
                <a:lnTo>
                  <a:pt x="980690" y="2322998"/>
                </a:lnTo>
                <a:lnTo>
                  <a:pt x="980677" y="2322971"/>
                </a:lnTo>
                <a:close/>
                <a:moveTo>
                  <a:pt x="366343" y="2321825"/>
                </a:moveTo>
                <a:cubicBezTo>
                  <a:pt x="366272" y="2323429"/>
                  <a:pt x="366236" y="2324231"/>
                  <a:pt x="366506" y="2324826"/>
                </a:cubicBezTo>
                <a:lnTo>
                  <a:pt x="368471" y="2326547"/>
                </a:lnTo>
                <a:lnTo>
                  <a:pt x="368499" y="2326608"/>
                </a:lnTo>
                <a:lnTo>
                  <a:pt x="368513" y="2326583"/>
                </a:lnTo>
                <a:cubicBezTo>
                  <a:pt x="367774" y="2330454"/>
                  <a:pt x="367026" y="2334332"/>
                  <a:pt x="366318" y="2338069"/>
                </a:cubicBezTo>
                <a:cubicBezTo>
                  <a:pt x="368521" y="2337238"/>
                  <a:pt x="369426" y="2335658"/>
                  <a:pt x="369999" y="2333860"/>
                </a:cubicBezTo>
                <a:cubicBezTo>
                  <a:pt x="370574" y="2332063"/>
                  <a:pt x="370815" y="2330048"/>
                  <a:pt x="371687" y="2328352"/>
                </a:cubicBezTo>
                <a:cubicBezTo>
                  <a:pt x="372353" y="2327064"/>
                  <a:pt x="371391" y="2325228"/>
                  <a:pt x="371162" y="2323637"/>
                </a:cubicBezTo>
                <a:cubicBezTo>
                  <a:pt x="370766" y="2323740"/>
                  <a:pt x="370375" y="2323827"/>
                  <a:pt x="369981" y="2323931"/>
                </a:cubicBezTo>
                <a:lnTo>
                  <a:pt x="368513" y="2326583"/>
                </a:lnTo>
                <a:lnTo>
                  <a:pt x="368471" y="2326547"/>
                </a:lnTo>
                <a:close/>
                <a:moveTo>
                  <a:pt x="1001218" y="2319914"/>
                </a:moveTo>
                <a:lnTo>
                  <a:pt x="1007888" y="2323128"/>
                </a:lnTo>
                <a:lnTo>
                  <a:pt x="1005639" y="2323522"/>
                </a:lnTo>
                <a:lnTo>
                  <a:pt x="1005524" y="2323501"/>
                </a:lnTo>
                <a:lnTo>
                  <a:pt x="1005478" y="2323507"/>
                </a:lnTo>
                <a:close/>
                <a:moveTo>
                  <a:pt x="376373" y="2318545"/>
                </a:moveTo>
                <a:cubicBezTo>
                  <a:pt x="376086" y="2318554"/>
                  <a:pt x="375790" y="2318570"/>
                  <a:pt x="375503" y="2318579"/>
                </a:cubicBezTo>
                <a:cubicBezTo>
                  <a:pt x="375460" y="2318912"/>
                  <a:pt x="375367" y="2319268"/>
                  <a:pt x="375434" y="2319574"/>
                </a:cubicBezTo>
                <a:cubicBezTo>
                  <a:pt x="375447" y="2319659"/>
                  <a:pt x="375968" y="2319571"/>
                  <a:pt x="376264" y="2319555"/>
                </a:cubicBezTo>
                <a:cubicBezTo>
                  <a:pt x="376291" y="2319221"/>
                  <a:pt x="376328" y="2318878"/>
                  <a:pt x="376373" y="2318545"/>
                </a:cubicBezTo>
                <a:close/>
                <a:moveTo>
                  <a:pt x="979425" y="2316544"/>
                </a:moveTo>
                <a:cubicBezTo>
                  <a:pt x="979433" y="2316838"/>
                  <a:pt x="979325" y="2317259"/>
                  <a:pt x="979484" y="2317386"/>
                </a:cubicBezTo>
                <a:cubicBezTo>
                  <a:pt x="979711" y="2317560"/>
                  <a:pt x="980138" y="2317499"/>
                  <a:pt x="980474" y="2317535"/>
                </a:cubicBezTo>
                <a:cubicBezTo>
                  <a:pt x="980448" y="2317240"/>
                  <a:pt x="980434" y="2316937"/>
                  <a:pt x="980415" y="2316650"/>
                </a:cubicBezTo>
                <a:cubicBezTo>
                  <a:pt x="980080" y="2316615"/>
                  <a:pt x="979753" y="2316571"/>
                  <a:pt x="979425" y="2316544"/>
                </a:cubicBezTo>
                <a:close/>
                <a:moveTo>
                  <a:pt x="985608" y="2314563"/>
                </a:moveTo>
                <a:cubicBezTo>
                  <a:pt x="985402" y="2314854"/>
                  <a:pt x="985066" y="2315145"/>
                  <a:pt x="985024" y="2315436"/>
                </a:cubicBezTo>
                <a:cubicBezTo>
                  <a:pt x="984995" y="2315636"/>
                  <a:pt x="985374" y="2315817"/>
                  <a:pt x="985578" y="2316005"/>
                </a:cubicBezTo>
                <a:cubicBezTo>
                  <a:pt x="985858" y="2315769"/>
                  <a:pt x="986138" y="2315533"/>
                  <a:pt x="986427" y="2315290"/>
                </a:cubicBezTo>
                <a:cubicBezTo>
                  <a:pt x="986149" y="2315047"/>
                  <a:pt x="985870" y="2314804"/>
                  <a:pt x="985608" y="2314563"/>
                </a:cubicBezTo>
                <a:close/>
                <a:moveTo>
                  <a:pt x="886122" y="2313140"/>
                </a:moveTo>
                <a:cubicBezTo>
                  <a:pt x="883347" y="2313628"/>
                  <a:pt x="881704" y="2313911"/>
                  <a:pt x="880079" y="2314197"/>
                </a:cubicBezTo>
                <a:cubicBezTo>
                  <a:pt x="879903" y="2314615"/>
                  <a:pt x="879723" y="2315049"/>
                  <a:pt x="879547" y="2315467"/>
                </a:cubicBezTo>
                <a:cubicBezTo>
                  <a:pt x="880853" y="2316323"/>
                  <a:pt x="882166" y="2317186"/>
                  <a:pt x="883834" y="2318290"/>
                </a:cubicBezTo>
                <a:cubicBezTo>
                  <a:pt x="884660" y="2316432"/>
                  <a:pt x="885134" y="2315367"/>
                  <a:pt x="886122" y="2313140"/>
                </a:cubicBezTo>
                <a:close/>
                <a:moveTo>
                  <a:pt x="403373" y="2313112"/>
                </a:moveTo>
                <a:cubicBezTo>
                  <a:pt x="401337" y="2314683"/>
                  <a:pt x="400250" y="2315798"/>
                  <a:pt x="400788" y="2316865"/>
                </a:cubicBezTo>
                <a:cubicBezTo>
                  <a:pt x="400968" y="2317220"/>
                  <a:pt x="401328" y="2317570"/>
                  <a:pt x="401894" y="2317930"/>
                </a:cubicBezTo>
                <a:cubicBezTo>
                  <a:pt x="402111" y="2318069"/>
                  <a:pt x="402615" y="2317828"/>
                  <a:pt x="403522" y="2317671"/>
                </a:cubicBezTo>
                <a:cubicBezTo>
                  <a:pt x="403475" y="2316409"/>
                  <a:pt x="403433" y="2315156"/>
                  <a:pt x="403373" y="2313112"/>
                </a:cubicBezTo>
                <a:close/>
                <a:moveTo>
                  <a:pt x="5087377" y="2308637"/>
                </a:moveTo>
                <a:cubicBezTo>
                  <a:pt x="5086713" y="2310260"/>
                  <a:pt x="5085944" y="2311881"/>
                  <a:pt x="5084930" y="2314151"/>
                </a:cubicBezTo>
                <a:cubicBezTo>
                  <a:pt x="5087432" y="2314594"/>
                  <a:pt x="5089628" y="2315668"/>
                  <a:pt x="5090933" y="2315021"/>
                </a:cubicBezTo>
                <a:cubicBezTo>
                  <a:pt x="5092371" y="2314319"/>
                  <a:pt x="5093023" y="2312025"/>
                  <a:pt x="5093995" y="2310408"/>
                </a:cubicBezTo>
                <a:cubicBezTo>
                  <a:pt x="5091783" y="2309804"/>
                  <a:pt x="5089588" y="2309240"/>
                  <a:pt x="5087377" y="2308637"/>
                </a:cubicBezTo>
                <a:close/>
                <a:moveTo>
                  <a:pt x="596688" y="2308228"/>
                </a:moveTo>
                <a:cubicBezTo>
                  <a:pt x="596560" y="2308255"/>
                  <a:pt x="596423" y="2308289"/>
                  <a:pt x="596290" y="2308307"/>
                </a:cubicBezTo>
                <a:cubicBezTo>
                  <a:pt x="596305" y="2308459"/>
                  <a:pt x="596332" y="2308603"/>
                  <a:pt x="596342" y="2308746"/>
                </a:cubicBezTo>
                <a:cubicBezTo>
                  <a:pt x="596544" y="2308691"/>
                  <a:pt x="596747" y="2308635"/>
                  <a:pt x="596949" y="2308580"/>
                </a:cubicBezTo>
                <a:cubicBezTo>
                  <a:pt x="596858" y="2308457"/>
                  <a:pt x="596773" y="2308343"/>
                  <a:pt x="596688" y="2308228"/>
                </a:cubicBezTo>
                <a:close/>
                <a:moveTo>
                  <a:pt x="980209" y="2307025"/>
                </a:moveTo>
                <a:cubicBezTo>
                  <a:pt x="980015" y="2307442"/>
                  <a:pt x="979813" y="2307868"/>
                  <a:pt x="979614" y="2308275"/>
                </a:cubicBezTo>
                <a:cubicBezTo>
                  <a:pt x="981284" y="2308901"/>
                  <a:pt x="982960" y="2309534"/>
                  <a:pt x="984620" y="2310166"/>
                </a:cubicBezTo>
                <a:cubicBezTo>
                  <a:pt x="984813" y="2309858"/>
                  <a:pt x="985009" y="2309533"/>
                  <a:pt x="985203" y="2309225"/>
                </a:cubicBezTo>
                <a:cubicBezTo>
                  <a:pt x="983539" y="2308500"/>
                  <a:pt x="981879" y="2307759"/>
                  <a:pt x="980209" y="2307025"/>
                </a:cubicBezTo>
                <a:close/>
                <a:moveTo>
                  <a:pt x="919127" y="2298622"/>
                </a:moveTo>
                <a:cubicBezTo>
                  <a:pt x="919604" y="2300656"/>
                  <a:pt x="919573" y="2302073"/>
                  <a:pt x="920251" y="2302960"/>
                </a:cubicBezTo>
                <a:cubicBezTo>
                  <a:pt x="921077" y="2304023"/>
                  <a:pt x="922498" y="2304641"/>
                  <a:pt x="923660" y="2305455"/>
                </a:cubicBezTo>
                <a:cubicBezTo>
                  <a:pt x="920561" y="2307275"/>
                  <a:pt x="918279" y="2309622"/>
                  <a:pt x="917567" y="2313157"/>
                </a:cubicBezTo>
                <a:lnTo>
                  <a:pt x="920281" y="2316168"/>
                </a:lnTo>
                <a:lnTo>
                  <a:pt x="920241" y="2316173"/>
                </a:lnTo>
                <a:lnTo>
                  <a:pt x="920239" y="2316178"/>
                </a:lnTo>
                <a:lnTo>
                  <a:pt x="916488" y="2315724"/>
                </a:lnTo>
                <a:cubicBezTo>
                  <a:pt x="914923" y="2315500"/>
                  <a:pt x="913375" y="2315235"/>
                  <a:pt x="911812" y="2314994"/>
                </a:cubicBezTo>
                <a:cubicBezTo>
                  <a:pt x="911500" y="2315514"/>
                  <a:pt x="911189" y="2316034"/>
                  <a:pt x="910871" y="2316545"/>
                </a:cubicBezTo>
                <a:cubicBezTo>
                  <a:pt x="912990" y="2318186"/>
                  <a:pt x="915111" y="2319827"/>
                  <a:pt x="918208" y="2322212"/>
                </a:cubicBezTo>
                <a:cubicBezTo>
                  <a:pt x="918664" y="2320861"/>
                  <a:pt x="919033" y="2319770"/>
                  <a:pt x="919358" y="2318807"/>
                </a:cubicBezTo>
                <a:lnTo>
                  <a:pt x="920239" y="2316178"/>
                </a:lnTo>
                <a:lnTo>
                  <a:pt x="920298" y="2316185"/>
                </a:lnTo>
                <a:lnTo>
                  <a:pt x="920281" y="2316168"/>
                </a:lnTo>
                <a:lnTo>
                  <a:pt x="922825" y="2315746"/>
                </a:lnTo>
                <a:cubicBezTo>
                  <a:pt x="924706" y="2315580"/>
                  <a:pt x="924687" y="2316355"/>
                  <a:pt x="924610" y="2319455"/>
                </a:cubicBezTo>
                <a:cubicBezTo>
                  <a:pt x="926983" y="2320127"/>
                  <a:pt x="929345" y="2320917"/>
                  <a:pt x="931224" y="2318463"/>
                </a:cubicBezTo>
                <a:cubicBezTo>
                  <a:pt x="930271" y="2316622"/>
                  <a:pt x="929531" y="2315193"/>
                  <a:pt x="928783" y="2313757"/>
                </a:cubicBezTo>
                <a:cubicBezTo>
                  <a:pt x="930607" y="2312997"/>
                  <a:pt x="932411" y="2312209"/>
                  <a:pt x="934257" y="2311501"/>
                </a:cubicBezTo>
                <a:lnTo>
                  <a:pt x="936036" y="2311200"/>
                </a:lnTo>
                <a:lnTo>
                  <a:pt x="936087" y="2311228"/>
                </a:lnTo>
                <a:lnTo>
                  <a:pt x="936100" y="2311222"/>
                </a:lnTo>
                <a:lnTo>
                  <a:pt x="939448" y="2315542"/>
                </a:lnTo>
                <a:lnTo>
                  <a:pt x="939376" y="2315578"/>
                </a:lnTo>
                <a:lnTo>
                  <a:pt x="939032" y="2315326"/>
                </a:lnTo>
                <a:cubicBezTo>
                  <a:pt x="937784" y="2316639"/>
                  <a:pt x="936530" y="2317944"/>
                  <a:pt x="935282" y="2319259"/>
                </a:cubicBezTo>
                <a:cubicBezTo>
                  <a:pt x="935641" y="2319523"/>
                  <a:pt x="936001" y="2319786"/>
                  <a:pt x="936361" y="2320050"/>
                </a:cubicBezTo>
                <a:cubicBezTo>
                  <a:pt x="937449" y="2318610"/>
                  <a:pt x="938527" y="2317178"/>
                  <a:pt x="939358" y="2315587"/>
                </a:cubicBezTo>
                <a:lnTo>
                  <a:pt x="939376" y="2315578"/>
                </a:lnTo>
                <a:lnTo>
                  <a:pt x="939612" y="2315753"/>
                </a:lnTo>
                <a:lnTo>
                  <a:pt x="939448" y="2315542"/>
                </a:lnTo>
                <a:lnTo>
                  <a:pt x="942580" y="2313933"/>
                </a:lnTo>
                <a:cubicBezTo>
                  <a:pt x="943530" y="2313282"/>
                  <a:pt x="944163" y="2312382"/>
                  <a:pt x="943906" y="2310784"/>
                </a:cubicBezTo>
                <a:cubicBezTo>
                  <a:pt x="942435" y="2310382"/>
                  <a:pt x="941093" y="2309675"/>
                  <a:pt x="939639" y="2309710"/>
                </a:cubicBezTo>
                <a:lnTo>
                  <a:pt x="936100" y="2311222"/>
                </a:lnTo>
                <a:lnTo>
                  <a:pt x="936078" y="2311193"/>
                </a:lnTo>
                <a:lnTo>
                  <a:pt x="936036" y="2311200"/>
                </a:lnTo>
                <a:lnTo>
                  <a:pt x="931428" y="2308674"/>
                </a:lnTo>
                <a:cubicBezTo>
                  <a:pt x="929684" y="2308355"/>
                  <a:pt x="927728" y="2308638"/>
                  <a:pt x="925496" y="2309724"/>
                </a:cubicBezTo>
                <a:cubicBezTo>
                  <a:pt x="924790" y="2308080"/>
                  <a:pt x="924229" y="2306763"/>
                  <a:pt x="923666" y="2305463"/>
                </a:cubicBezTo>
                <a:cubicBezTo>
                  <a:pt x="924488" y="2304386"/>
                  <a:pt x="925320" y="2303300"/>
                  <a:pt x="926139" y="2302238"/>
                </a:cubicBezTo>
                <a:cubicBezTo>
                  <a:pt x="924174" y="2301219"/>
                  <a:pt x="922205" y="2300216"/>
                  <a:pt x="919127" y="2298622"/>
                </a:cubicBezTo>
                <a:close/>
                <a:moveTo>
                  <a:pt x="946170" y="2297581"/>
                </a:moveTo>
                <a:cubicBezTo>
                  <a:pt x="947113" y="2299978"/>
                  <a:pt x="947765" y="2301635"/>
                  <a:pt x="948610" y="2303791"/>
                </a:cubicBezTo>
                <a:cubicBezTo>
                  <a:pt x="949970" y="2302693"/>
                  <a:pt x="951633" y="2301849"/>
                  <a:pt x="951630" y="2301278"/>
                </a:cubicBezTo>
                <a:cubicBezTo>
                  <a:pt x="951606" y="2298413"/>
                  <a:pt x="948997" y="2298448"/>
                  <a:pt x="946170" y="2297581"/>
                </a:cubicBezTo>
                <a:close/>
                <a:moveTo>
                  <a:pt x="5112025" y="2296986"/>
                </a:moveTo>
                <a:cubicBezTo>
                  <a:pt x="5110020" y="2297785"/>
                  <a:pt x="5107987" y="2298636"/>
                  <a:pt x="5105982" y="2299436"/>
                </a:cubicBezTo>
                <a:lnTo>
                  <a:pt x="5113959" y="2312268"/>
                </a:lnTo>
                <a:lnTo>
                  <a:pt x="5113997" y="2312564"/>
                </a:lnTo>
                <a:lnTo>
                  <a:pt x="5114001" y="2312730"/>
                </a:lnTo>
                <a:lnTo>
                  <a:pt x="5090108" y="2335110"/>
                </a:lnTo>
                <a:cubicBezTo>
                  <a:pt x="5083591" y="2340932"/>
                  <a:pt x="5076689" y="2342625"/>
                  <a:pt x="5070663" y="2336503"/>
                </a:cubicBezTo>
                <a:cubicBezTo>
                  <a:pt x="5068537" y="2334339"/>
                  <a:pt x="5067297" y="2331485"/>
                  <a:pt x="5063639" y="2325861"/>
                </a:cubicBezTo>
                <a:cubicBezTo>
                  <a:pt x="5059245" y="2331781"/>
                  <a:pt x="5057407" y="2337156"/>
                  <a:pt x="5057027" y="2342176"/>
                </a:cubicBezTo>
                <a:cubicBezTo>
                  <a:pt x="5055888" y="2357240"/>
                  <a:pt x="5067868" y="2369134"/>
                  <a:pt x="5063278" y="2383080"/>
                </a:cubicBezTo>
                <a:cubicBezTo>
                  <a:pt x="5081803" y="2379255"/>
                  <a:pt x="5074444" y="2367390"/>
                  <a:pt x="5076509" y="2358003"/>
                </a:cubicBezTo>
                <a:cubicBezTo>
                  <a:pt x="5085264" y="2362100"/>
                  <a:pt x="5092027" y="2365253"/>
                  <a:pt x="5099619" y="2368841"/>
                </a:cubicBezTo>
                <a:cubicBezTo>
                  <a:pt x="5095935" y="2373405"/>
                  <a:pt x="5093034" y="2377023"/>
                  <a:pt x="5090131" y="2380641"/>
                </a:cubicBezTo>
                <a:cubicBezTo>
                  <a:pt x="5090817" y="2381852"/>
                  <a:pt x="5091544" y="2383044"/>
                  <a:pt x="5092229" y="2384255"/>
                </a:cubicBezTo>
                <a:cubicBezTo>
                  <a:pt x="5098607" y="2382008"/>
                  <a:pt x="5107706" y="2381263"/>
                  <a:pt x="5110896" y="2377236"/>
                </a:cubicBezTo>
                <a:cubicBezTo>
                  <a:pt x="5120804" y="2364717"/>
                  <a:pt x="5128444" y="2350945"/>
                  <a:pt x="5137507" y="2336816"/>
                </a:cubicBezTo>
                <a:cubicBezTo>
                  <a:pt x="5127372" y="2334961"/>
                  <a:pt x="5121019" y="2333848"/>
                  <a:pt x="5114697" y="2332682"/>
                </a:cubicBezTo>
                <a:lnTo>
                  <a:pt x="5114001" y="2312730"/>
                </a:lnTo>
                <a:lnTo>
                  <a:pt x="5114156" y="2312585"/>
                </a:lnTo>
                <a:lnTo>
                  <a:pt x="5113959" y="2312268"/>
                </a:lnTo>
                <a:close/>
                <a:moveTo>
                  <a:pt x="979668" y="2295752"/>
                </a:moveTo>
                <a:cubicBezTo>
                  <a:pt x="979580" y="2296746"/>
                  <a:pt x="979482" y="2297748"/>
                  <a:pt x="979384" y="2298750"/>
                </a:cubicBezTo>
                <a:cubicBezTo>
                  <a:pt x="980019" y="2298795"/>
                  <a:pt x="980650" y="2298855"/>
                  <a:pt x="981286" y="2298901"/>
                </a:cubicBezTo>
                <a:cubicBezTo>
                  <a:pt x="981425" y="2297868"/>
                  <a:pt x="981565" y="2296834"/>
                  <a:pt x="981715" y="2295794"/>
                </a:cubicBezTo>
                <a:cubicBezTo>
                  <a:pt x="981038" y="2295780"/>
                  <a:pt x="980356" y="2295759"/>
                  <a:pt x="979668" y="2295752"/>
                </a:cubicBezTo>
                <a:close/>
                <a:moveTo>
                  <a:pt x="824879" y="2293275"/>
                </a:moveTo>
                <a:cubicBezTo>
                  <a:pt x="824675" y="2293523"/>
                  <a:pt x="824459" y="2293781"/>
                  <a:pt x="824248" y="2294020"/>
                </a:cubicBezTo>
                <a:cubicBezTo>
                  <a:pt x="824918" y="2294503"/>
                  <a:pt x="825570" y="2294985"/>
                  <a:pt x="826224" y="2295467"/>
                </a:cubicBezTo>
                <a:cubicBezTo>
                  <a:pt x="826453" y="2295188"/>
                  <a:pt x="826689" y="2294915"/>
                  <a:pt x="826919" y="2294634"/>
                </a:cubicBezTo>
                <a:cubicBezTo>
                  <a:pt x="826241" y="2294184"/>
                  <a:pt x="825558" y="2293725"/>
                  <a:pt x="824879" y="2293275"/>
                </a:cubicBezTo>
                <a:close/>
                <a:moveTo>
                  <a:pt x="981971" y="2290318"/>
                </a:moveTo>
                <a:lnTo>
                  <a:pt x="982324" y="2290354"/>
                </a:lnTo>
                <a:cubicBezTo>
                  <a:pt x="982534" y="2290635"/>
                  <a:pt x="982749" y="2290924"/>
                  <a:pt x="982962" y="2291230"/>
                </a:cubicBezTo>
                <a:lnTo>
                  <a:pt x="982901" y="2291563"/>
                </a:lnTo>
                <a:lnTo>
                  <a:pt x="983006" y="2291224"/>
                </a:lnTo>
                <a:cubicBezTo>
                  <a:pt x="982777" y="2290917"/>
                  <a:pt x="982555" y="2290620"/>
                  <a:pt x="982332" y="2290321"/>
                </a:cubicBezTo>
                <a:cubicBezTo>
                  <a:pt x="982332" y="2290321"/>
                  <a:pt x="981971" y="2290318"/>
                  <a:pt x="981971" y="2290318"/>
                </a:cubicBezTo>
                <a:close/>
                <a:moveTo>
                  <a:pt x="923990" y="2288681"/>
                </a:moveTo>
                <a:cubicBezTo>
                  <a:pt x="922342" y="2290649"/>
                  <a:pt x="921541" y="2292039"/>
                  <a:pt x="921578" y="2293203"/>
                </a:cubicBezTo>
                <a:cubicBezTo>
                  <a:pt x="921612" y="2294365"/>
                  <a:pt x="922483" y="2295304"/>
                  <a:pt x="924180" y="2296366"/>
                </a:cubicBezTo>
                <a:cubicBezTo>
                  <a:pt x="926215" y="2297632"/>
                  <a:pt x="929025" y="2298172"/>
                  <a:pt x="930469" y="2299866"/>
                </a:cubicBezTo>
                <a:cubicBezTo>
                  <a:pt x="933281" y="2303175"/>
                  <a:pt x="936942" y="2303788"/>
                  <a:pt x="943131" y="2302814"/>
                </a:cubicBezTo>
                <a:cubicBezTo>
                  <a:pt x="940679" y="2298703"/>
                  <a:pt x="938698" y="2295374"/>
                  <a:pt x="936845" y="2292237"/>
                </a:cubicBezTo>
                <a:cubicBezTo>
                  <a:pt x="933728" y="2293772"/>
                  <a:pt x="931340" y="2294952"/>
                  <a:pt x="928748" y="2296234"/>
                </a:cubicBezTo>
                <a:cubicBezTo>
                  <a:pt x="927081" y="2293585"/>
                  <a:pt x="925589" y="2291216"/>
                  <a:pt x="923990" y="2288681"/>
                </a:cubicBezTo>
                <a:close/>
                <a:moveTo>
                  <a:pt x="1305395" y="2283316"/>
                </a:moveTo>
                <a:cubicBezTo>
                  <a:pt x="1302798" y="2286810"/>
                  <a:pt x="1297616" y="2290914"/>
                  <a:pt x="1298172" y="2293448"/>
                </a:cubicBezTo>
                <a:cubicBezTo>
                  <a:pt x="1305138" y="2324846"/>
                  <a:pt x="1312917" y="2356002"/>
                  <a:pt x="1320509" y="2387193"/>
                </a:cubicBezTo>
                <a:cubicBezTo>
                  <a:pt x="1322106" y="2386898"/>
                  <a:pt x="1323647" y="2386579"/>
                  <a:pt x="1325245" y="2386281"/>
                </a:cubicBezTo>
                <a:cubicBezTo>
                  <a:pt x="1324704" y="2364787"/>
                  <a:pt x="1324830" y="2343198"/>
                  <a:pt x="1323373" y="2321813"/>
                </a:cubicBezTo>
                <a:cubicBezTo>
                  <a:pt x="1322424" y="2307522"/>
                  <a:pt x="1320308" y="2293101"/>
                  <a:pt x="1305395" y="2283316"/>
                </a:cubicBezTo>
                <a:close/>
                <a:moveTo>
                  <a:pt x="889077" y="2280682"/>
                </a:moveTo>
                <a:cubicBezTo>
                  <a:pt x="886329" y="2283430"/>
                  <a:pt x="884947" y="2286183"/>
                  <a:pt x="884998" y="2288548"/>
                </a:cubicBezTo>
                <a:cubicBezTo>
                  <a:pt x="885049" y="2290911"/>
                  <a:pt x="886531" y="2292887"/>
                  <a:pt x="889514" y="2294082"/>
                </a:cubicBezTo>
                <a:cubicBezTo>
                  <a:pt x="892928" y="2295453"/>
                  <a:pt x="891995" y="2297775"/>
                  <a:pt x="891885" y="2300616"/>
                </a:cubicBezTo>
                <a:cubicBezTo>
                  <a:pt x="893044" y="2298986"/>
                  <a:pt x="894203" y="2297356"/>
                  <a:pt x="895568" y="2295435"/>
                </a:cubicBezTo>
                <a:cubicBezTo>
                  <a:pt x="894469" y="2294618"/>
                  <a:pt x="893637" y="2293982"/>
                  <a:pt x="892505" y="2293120"/>
                </a:cubicBezTo>
                <a:cubicBezTo>
                  <a:pt x="894895" y="2287976"/>
                  <a:pt x="893666" y="2283758"/>
                  <a:pt x="889077" y="2280682"/>
                </a:cubicBezTo>
                <a:close/>
                <a:moveTo>
                  <a:pt x="923741" y="2279087"/>
                </a:moveTo>
                <a:cubicBezTo>
                  <a:pt x="923488" y="2280339"/>
                  <a:pt x="923560" y="2281269"/>
                  <a:pt x="923844" y="2281991"/>
                </a:cubicBezTo>
                <a:cubicBezTo>
                  <a:pt x="924700" y="2284157"/>
                  <a:pt x="927470" y="2284452"/>
                  <a:pt x="929120" y="2285944"/>
                </a:cubicBezTo>
                <a:cubicBezTo>
                  <a:pt x="930965" y="2280962"/>
                  <a:pt x="930634" y="2280540"/>
                  <a:pt x="923741" y="2279087"/>
                </a:cubicBezTo>
                <a:close/>
                <a:moveTo>
                  <a:pt x="881474" y="2275555"/>
                </a:moveTo>
                <a:cubicBezTo>
                  <a:pt x="878975" y="2276848"/>
                  <a:pt x="876875" y="2277937"/>
                  <a:pt x="874770" y="2279016"/>
                </a:cubicBezTo>
                <a:lnTo>
                  <a:pt x="879069" y="2282737"/>
                </a:lnTo>
                <a:lnTo>
                  <a:pt x="879046" y="2282762"/>
                </a:lnTo>
                <a:lnTo>
                  <a:pt x="878992" y="2283103"/>
                </a:lnTo>
                <a:lnTo>
                  <a:pt x="879091" y="2282756"/>
                </a:lnTo>
                <a:lnTo>
                  <a:pt x="879069" y="2282737"/>
                </a:lnTo>
                <a:lnTo>
                  <a:pt x="882302" y="2279140"/>
                </a:lnTo>
                <a:cubicBezTo>
                  <a:pt x="882708" y="2277922"/>
                  <a:pt x="882434" y="2276710"/>
                  <a:pt x="881474" y="2275555"/>
                </a:cubicBezTo>
                <a:close/>
                <a:moveTo>
                  <a:pt x="912420" y="2262724"/>
                </a:moveTo>
                <a:cubicBezTo>
                  <a:pt x="912436" y="2262875"/>
                  <a:pt x="912406" y="2263075"/>
                  <a:pt x="912477" y="2263172"/>
                </a:cubicBezTo>
                <a:cubicBezTo>
                  <a:pt x="912547" y="2263243"/>
                  <a:pt x="912767" y="2263188"/>
                  <a:pt x="912914" y="2263189"/>
                </a:cubicBezTo>
                <a:cubicBezTo>
                  <a:pt x="912993" y="2263034"/>
                  <a:pt x="913073" y="2262878"/>
                  <a:pt x="913152" y="2262724"/>
                </a:cubicBezTo>
                <a:cubicBezTo>
                  <a:pt x="912910" y="2262726"/>
                  <a:pt x="912662" y="2262720"/>
                  <a:pt x="912420" y="2262724"/>
                </a:cubicBezTo>
                <a:close/>
                <a:moveTo>
                  <a:pt x="941585" y="2262217"/>
                </a:moveTo>
                <a:cubicBezTo>
                  <a:pt x="941073" y="2264101"/>
                  <a:pt x="940658" y="2265639"/>
                  <a:pt x="940085" y="2267748"/>
                </a:cubicBezTo>
                <a:cubicBezTo>
                  <a:pt x="942124" y="2266185"/>
                  <a:pt x="943142" y="2265403"/>
                  <a:pt x="943330" y="2264712"/>
                </a:cubicBezTo>
                <a:cubicBezTo>
                  <a:pt x="943517" y="2264020"/>
                  <a:pt x="942873" y="2263419"/>
                  <a:pt x="941585" y="2262217"/>
                </a:cubicBezTo>
                <a:close/>
                <a:moveTo>
                  <a:pt x="903808" y="2256657"/>
                </a:moveTo>
                <a:cubicBezTo>
                  <a:pt x="896181" y="2260691"/>
                  <a:pt x="893076" y="2265306"/>
                  <a:pt x="894071" y="2271698"/>
                </a:cubicBezTo>
                <a:cubicBezTo>
                  <a:pt x="894403" y="2273828"/>
                  <a:pt x="895189" y="2276157"/>
                  <a:pt x="896418" y="2278726"/>
                </a:cubicBezTo>
                <a:cubicBezTo>
                  <a:pt x="900738" y="2276471"/>
                  <a:pt x="903082" y="2278327"/>
                  <a:pt x="904936" y="2281791"/>
                </a:cubicBezTo>
                <a:cubicBezTo>
                  <a:pt x="906396" y="2278734"/>
                  <a:pt x="907090" y="2276372"/>
                  <a:pt x="908516" y="2274448"/>
                </a:cubicBezTo>
                <a:cubicBezTo>
                  <a:pt x="912155" y="2269559"/>
                  <a:pt x="912293" y="2269634"/>
                  <a:pt x="908302" y="2268516"/>
                </a:cubicBezTo>
                <a:cubicBezTo>
                  <a:pt x="906619" y="2264063"/>
                  <a:pt x="905222" y="2260381"/>
                  <a:pt x="903808" y="2256657"/>
                </a:cubicBezTo>
                <a:close/>
                <a:moveTo>
                  <a:pt x="934177" y="2256042"/>
                </a:moveTo>
                <a:cubicBezTo>
                  <a:pt x="933969" y="2257071"/>
                  <a:pt x="933497" y="2257984"/>
                  <a:pt x="933735" y="2258543"/>
                </a:cubicBezTo>
                <a:cubicBezTo>
                  <a:pt x="935016" y="2261589"/>
                  <a:pt x="934440" y="2264696"/>
                  <a:pt x="933080" y="2268018"/>
                </a:cubicBezTo>
                <a:lnTo>
                  <a:pt x="932146" y="2273104"/>
                </a:lnTo>
                <a:lnTo>
                  <a:pt x="932095" y="2273192"/>
                </a:lnTo>
                <a:cubicBezTo>
                  <a:pt x="932095" y="2273192"/>
                  <a:pt x="932023" y="2273533"/>
                  <a:pt x="932023" y="2273533"/>
                </a:cubicBezTo>
                <a:lnTo>
                  <a:pt x="932130" y="2273195"/>
                </a:lnTo>
                <a:lnTo>
                  <a:pt x="932146" y="2273104"/>
                </a:lnTo>
                <a:lnTo>
                  <a:pt x="935704" y="2266934"/>
                </a:lnTo>
                <a:cubicBezTo>
                  <a:pt x="937505" y="2263420"/>
                  <a:pt x="937959" y="2259145"/>
                  <a:pt x="943218" y="2257474"/>
                </a:cubicBezTo>
                <a:cubicBezTo>
                  <a:pt x="940543" y="2255264"/>
                  <a:pt x="937692" y="2254974"/>
                  <a:pt x="934177" y="2256042"/>
                </a:cubicBezTo>
                <a:close/>
                <a:moveTo>
                  <a:pt x="482162" y="2246495"/>
                </a:moveTo>
                <a:cubicBezTo>
                  <a:pt x="481408" y="2246553"/>
                  <a:pt x="480666" y="2246628"/>
                  <a:pt x="479917" y="2246694"/>
                </a:cubicBezTo>
                <a:cubicBezTo>
                  <a:pt x="479909" y="2246989"/>
                  <a:pt x="479894" y="2247272"/>
                  <a:pt x="479875" y="2247573"/>
                </a:cubicBezTo>
                <a:cubicBezTo>
                  <a:pt x="480626" y="2247491"/>
                  <a:pt x="481361" y="2247406"/>
                  <a:pt x="482112" y="2247323"/>
                </a:cubicBezTo>
                <a:cubicBezTo>
                  <a:pt x="482127" y="2247039"/>
                  <a:pt x="482138" y="2246771"/>
                  <a:pt x="482162" y="2246495"/>
                </a:cubicBezTo>
                <a:close/>
                <a:moveTo>
                  <a:pt x="906180" y="2243904"/>
                </a:moveTo>
                <a:cubicBezTo>
                  <a:pt x="905815" y="2244136"/>
                  <a:pt x="905744" y="2244845"/>
                  <a:pt x="905449" y="2245584"/>
                </a:cubicBezTo>
                <a:cubicBezTo>
                  <a:pt x="906284" y="2245548"/>
                  <a:pt x="907007" y="2245731"/>
                  <a:pt x="907329" y="2245464"/>
                </a:cubicBezTo>
                <a:cubicBezTo>
                  <a:pt x="907670" y="2245181"/>
                  <a:pt x="907617" y="2244457"/>
                  <a:pt x="907742" y="2243927"/>
                </a:cubicBezTo>
                <a:cubicBezTo>
                  <a:pt x="907215" y="2243896"/>
                  <a:pt x="906554" y="2243665"/>
                  <a:pt x="906180" y="2243904"/>
                </a:cubicBezTo>
                <a:close/>
                <a:moveTo>
                  <a:pt x="942542" y="2243145"/>
                </a:moveTo>
                <a:cubicBezTo>
                  <a:pt x="942523" y="2243556"/>
                  <a:pt x="942494" y="2243974"/>
                  <a:pt x="942475" y="2244384"/>
                </a:cubicBezTo>
                <a:cubicBezTo>
                  <a:pt x="942802" y="2244344"/>
                  <a:pt x="943148" y="2244305"/>
                  <a:pt x="943493" y="2244266"/>
                </a:cubicBezTo>
                <a:cubicBezTo>
                  <a:pt x="943505" y="2243956"/>
                  <a:pt x="943641" y="2243528"/>
                  <a:pt x="943493" y="2243350"/>
                </a:cubicBezTo>
                <a:cubicBezTo>
                  <a:pt x="943314" y="2243156"/>
                  <a:pt x="942875" y="2243198"/>
                  <a:pt x="942542" y="2243145"/>
                </a:cubicBezTo>
                <a:close/>
                <a:moveTo>
                  <a:pt x="961386" y="2242956"/>
                </a:moveTo>
                <a:cubicBezTo>
                  <a:pt x="959045" y="2244375"/>
                  <a:pt x="956994" y="2245004"/>
                  <a:pt x="956465" y="2246082"/>
                </a:cubicBezTo>
                <a:cubicBezTo>
                  <a:pt x="955997" y="2247046"/>
                  <a:pt x="955923" y="2247972"/>
                  <a:pt x="956387" y="2248695"/>
                </a:cubicBezTo>
                <a:cubicBezTo>
                  <a:pt x="956851" y="2249417"/>
                  <a:pt x="957853" y="2249936"/>
                  <a:pt x="959534" y="2250086"/>
                </a:cubicBezTo>
                <a:cubicBezTo>
                  <a:pt x="960113" y="2247852"/>
                  <a:pt x="960589" y="2246049"/>
                  <a:pt x="961386" y="2242956"/>
                </a:cubicBezTo>
                <a:close/>
                <a:moveTo>
                  <a:pt x="914657" y="2235145"/>
                </a:moveTo>
                <a:cubicBezTo>
                  <a:pt x="914582" y="2235024"/>
                  <a:pt x="914133" y="2235140"/>
                  <a:pt x="913846" y="2235149"/>
                </a:cubicBezTo>
                <a:cubicBezTo>
                  <a:pt x="913864" y="2235478"/>
                  <a:pt x="913791" y="2235860"/>
                  <a:pt x="913919" y="2236118"/>
                </a:cubicBezTo>
                <a:cubicBezTo>
                  <a:pt x="913987" y="2236231"/>
                  <a:pt x="914454" y="2236115"/>
                  <a:pt x="914751" y="2236100"/>
                </a:cubicBezTo>
                <a:cubicBezTo>
                  <a:pt x="914733" y="2235771"/>
                  <a:pt x="914795" y="2235397"/>
                  <a:pt x="914657" y="2235145"/>
                </a:cubicBezTo>
                <a:close/>
                <a:moveTo>
                  <a:pt x="455756" y="2233853"/>
                </a:moveTo>
                <a:lnTo>
                  <a:pt x="455663" y="2234209"/>
                </a:lnTo>
                <a:lnTo>
                  <a:pt x="455678" y="2234261"/>
                </a:lnTo>
                <a:lnTo>
                  <a:pt x="454916" y="2236441"/>
                </a:lnTo>
                <a:cubicBezTo>
                  <a:pt x="454873" y="2237123"/>
                  <a:pt x="455274" y="2237687"/>
                  <a:pt x="456803" y="2237959"/>
                </a:cubicBezTo>
                <a:lnTo>
                  <a:pt x="455678" y="2234261"/>
                </a:lnTo>
                <a:lnTo>
                  <a:pt x="455697" y="2234210"/>
                </a:lnTo>
                <a:close/>
                <a:moveTo>
                  <a:pt x="898915" y="2232364"/>
                </a:moveTo>
                <a:cubicBezTo>
                  <a:pt x="898580" y="2232395"/>
                  <a:pt x="898150" y="2232320"/>
                  <a:pt x="897938" y="2232494"/>
                </a:cubicBezTo>
                <a:cubicBezTo>
                  <a:pt x="897701" y="2232698"/>
                  <a:pt x="897661" y="2233124"/>
                  <a:pt x="897548" y="2233453"/>
                </a:cubicBezTo>
                <a:cubicBezTo>
                  <a:pt x="897983" y="2233403"/>
                  <a:pt x="898418" y="2233418"/>
                  <a:pt x="898837" y="2233283"/>
                </a:cubicBezTo>
                <a:cubicBezTo>
                  <a:pt x="898913" y="2233255"/>
                  <a:pt x="898882" y="2232691"/>
                  <a:pt x="898915" y="2232364"/>
                </a:cubicBezTo>
                <a:close/>
                <a:moveTo>
                  <a:pt x="515402" y="2228220"/>
                </a:moveTo>
                <a:cubicBezTo>
                  <a:pt x="513672" y="2230401"/>
                  <a:pt x="513129" y="2232098"/>
                  <a:pt x="513663" y="2233309"/>
                </a:cubicBezTo>
                <a:cubicBezTo>
                  <a:pt x="514196" y="2234520"/>
                  <a:pt x="515808" y="2235246"/>
                  <a:pt x="518387" y="2235486"/>
                </a:cubicBezTo>
                <a:cubicBezTo>
                  <a:pt x="518489" y="2235121"/>
                  <a:pt x="518774" y="2234651"/>
                  <a:pt x="518658" y="2234409"/>
                </a:cubicBezTo>
                <a:cubicBezTo>
                  <a:pt x="517710" y="2232509"/>
                  <a:pt x="516700" y="2230654"/>
                  <a:pt x="515402" y="2228220"/>
                </a:cubicBezTo>
                <a:close/>
                <a:moveTo>
                  <a:pt x="479529" y="2226169"/>
                </a:moveTo>
                <a:cubicBezTo>
                  <a:pt x="479580" y="2226324"/>
                  <a:pt x="479629" y="2226477"/>
                  <a:pt x="479673" y="2226623"/>
                </a:cubicBezTo>
                <a:cubicBezTo>
                  <a:pt x="479834" y="2226665"/>
                  <a:pt x="479997" y="2226709"/>
                  <a:pt x="480159" y="2226751"/>
                </a:cubicBezTo>
                <a:cubicBezTo>
                  <a:pt x="480198" y="2226586"/>
                  <a:pt x="480302" y="2226289"/>
                  <a:pt x="480262" y="2226278"/>
                </a:cubicBezTo>
                <a:cubicBezTo>
                  <a:pt x="480030" y="2226207"/>
                  <a:pt x="479781" y="2226201"/>
                  <a:pt x="479529" y="2226169"/>
                </a:cubicBezTo>
                <a:close/>
                <a:moveTo>
                  <a:pt x="1298563" y="2225533"/>
                </a:moveTo>
                <a:cubicBezTo>
                  <a:pt x="1297240" y="2225636"/>
                  <a:pt x="1295846" y="2225429"/>
                  <a:pt x="1294670" y="2225898"/>
                </a:cubicBezTo>
                <a:cubicBezTo>
                  <a:pt x="1294190" y="2226089"/>
                  <a:pt x="1294191" y="2227616"/>
                  <a:pt x="1294004" y="2228540"/>
                </a:cubicBezTo>
                <a:cubicBezTo>
                  <a:pt x="1295313" y="2228525"/>
                  <a:pt x="1296621" y="2228513"/>
                  <a:pt x="1297972" y="2228481"/>
                </a:cubicBezTo>
                <a:cubicBezTo>
                  <a:pt x="1298175" y="2227469"/>
                  <a:pt x="1298390" y="2226493"/>
                  <a:pt x="1298563" y="2225533"/>
                </a:cubicBezTo>
                <a:close/>
                <a:moveTo>
                  <a:pt x="794677" y="2225272"/>
                </a:moveTo>
                <a:cubicBezTo>
                  <a:pt x="794588" y="2225283"/>
                  <a:pt x="794460" y="2225897"/>
                  <a:pt x="794365" y="2226227"/>
                </a:cubicBezTo>
                <a:cubicBezTo>
                  <a:pt x="794867" y="2226290"/>
                  <a:pt x="795386" y="2226353"/>
                  <a:pt x="795894" y="2226423"/>
                </a:cubicBezTo>
                <a:cubicBezTo>
                  <a:pt x="796059" y="2225947"/>
                  <a:pt x="796167" y="2225634"/>
                  <a:pt x="796275" y="2225321"/>
                </a:cubicBezTo>
                <a:cubicBezTo>
                  <a:pt x="795741" y="2225282"/>
                  <a:pt x="795205" y="2225218"/>
                  <a:pt x="794677" y="2225272"/>
                </a:cubicBezTo>
                <a:close/>
                <a:moveTo>
                  <a:pt x="976564" y="2223321"/>
                </a:moveTo>
                <a:lnTo>
                  <a:pt x="976468" y="2223693"/>
                </a:lnTo>
                <a:cubicBezTo>
                  <a:pt x="976339" y="2224239"/>
                  <a:pt x="976217" y="2224795"/>
                  <a:pt x="976087" y="2225341"/>
                </a:cubicBezTo>
                <a:lnTo>
                  <a:pt x="976093" y="2225362"/>
                </a:lnTo>
                <a:lnTo>
                  <a:pt x="974002" y="2228856"/>
                </a:lnTo>
                <a:cubicBezTo>
                  <a:pt x="973659" y="2230085"/>
                  <a:pt x="973711" y="2231398"/>
                  <a:pt x="974274" y="2232870"/>
                </a:cubicBezTo>
                <a:cubicBezTo>
                  <a:pt x="975970" y="2231460"/>
                  <a:pt x="976792" y="2230170"/>
                  <a:pt x="977006" y="2228936"/>
                </a:cubicBezTo>
                <a:lnTo>
                  <a:pt x="976093" y="2225362"/>
                </a:lnTo>
                <a:lnTo>
                  <a:pt x="976105" y="2225343"/>
                </a:lnTo>
                <a:cubicBezTo>
                  <a:pt x="976234" y="2224795"/>
                  <a:pt x="976373" y="2224242"/>
                  <a:pt x="976501" y="2223695"/>
                </a:cubicBezTo>
                <a:cubicBezTo>
                  <a:pt x="976501" y="2223695"/>
                  <a:pt x="976564" y="2223321"/>
                  <a:pt x="976564" y="2223321"/>
                </a:cubicBezTo>
                <a:close/>
                <a:moveTo>
                  <a:pt x="498710" y="2223009"/>
                </a:moveTo>
                <a:cubicBezTo>
                  <a:pt x="498401" y="2223076"/>
                  <a:pt x="498104" y="2223135"/>
                  <a:pt x="497796" y="2223201"/>
                </a:cubicBezTo>
                <a:cubicBezTo>
                  <a:pt x="497819" y="2224671"/>
                  <a:pt x="497854" y="2226134"/>
                  <a:pt x="497895" y="2227606"/>
                </a:cubicBezTo>
                <a:cubicBezTo>
                  <a:pt x="498336" y="2227564"/>
                  <a:pt x="498776" y="2227520"/>
                  <a:pt x="499222" y="2227489"/>
                </a:cubicBezTo>
                <a:cubicBezTo>
                  <a:pt x="499051" y="2225993"/>
                  <a:pt x="498878" y="2224496"/>
                  <a:pt x="498710" y="2223009"/>
                </a:cubicBezTo>
                <a:close/>
                <a:moveTo>
                  <a:pt x="924401" y="2219498"/>
                </a:moveTo>
                <a:cubicBezTo>
                  <a:pt x="924328" y="2219444"/>
                  <a:pt x="923527" y="2220137"/>
                  <a:pt x="923540" y="2220155"/>
                </a:cubicBezTo>
                <a:cubicBezTo>
                  <a:pt x="924045" y="2220939"/>
                  <a:pt x="924612" y="2221676"/>
                  <a:pt x="925168" y="2222423"/>
                </a:cubicBezTo>
                <a:cubicBezTo>
                  <a:pt x="925637" y="2222004"/>
                  <a:pt x="926094" y="2221594"/>
                  <a:pt x="926564" y="2221175"/>
                </a:cubicBezTo>
                <a:cubicBezTo>
                  <a:pt x="925845" y="2220605"/>
                  <a:pt x="925159" y="2220012"/>
                  <a:pt x="924401" y="2219498"/>
                </a:cubicBezTo>
                <a:close/>
                <a:moveTo>
                  <a:pt x="587296" y="2218678"/>
                </a:moveTo>
                <a:cubicBezTo>
                  <a:pt x="587864" y="2221315"/>
                  <a:pt x="588173" y="2222708"/>
                  <a:pt x="588520" y="2224307"/>
                </a:cubicBezTo>
                <a:cubicBezTo>
                  <a:pt x="591043" y="2222957"/>
                  <a:pt x="593127" y="2221346"/>
                  <a:pt x="593611" y="2221668"/>
                </a:cubicBezTo>
                <a:cubicBezTo>
                  <a:pt x="596760" y="2223796"/>
                  <a:pt x="599802" y="2220787"/>
                  <a:pt x="602875" y="2220502"/>
                </a:cubicBezTo>
                <a:cubicBezTo>
                  <a:pt x="598639" y="2217314"/>
                  <a:pt x="593167" y="2219746"/>
                  <a:pt x="587296" y="2218678"/>
                </a:cubicBezTo>
                <a:close/>
                <a:moveTo>
                  <a:pt x="950756" y="2217429"/>
                </a:moveTo>
                <a:cubicBezTo>
                  <a:pt x="950168" y="2217882"/>
                  <a:pt x="949721" y="2219226"/>
                  <a:pt x="949963" y="2219809"/>
                </a:cubicBezTo>
                <a:cubicBezTo>
                  <a:pt x="950176" y="2220334"/>
                  <a:pt x="951414" y="2220337"/>
                  <a:pt x="952663" y="2220704"/>
                </a:cubicBezTo>
                <a:cubicBezTo>
                  <a:pt x="952924" y="2219265"/>
                  <a:pt x="953436" y="2218186"/>
                  <a:pt x="953114" y="2217581"/>
                </a:cubicBezTo>
                <a:cubicBezTo>
                  <a:pt x="952895" y="2217156"/>
                  <a:pt x="951268" y="2217047"/>
                  <a:pt x="950756" y="2217429"/>
                </a:cubicBezTo>
                <a:close/>
                <a:moveTo>
                  <a:pt x="959053" y="2217298"/>
                </a:moveTo>
                <a:lnTo>
                  <a:pt x="958954" y="2217646"/>
                </a:lnTo>
                <a:lnTo>
                  <a:pt x="958898" y="2217962"/>
                </a:lnTo>
                <a:lnTo>
                  <a:pt x="958982" y="2217638"/>
                </a:lnTo>
                <a:close/>
                <a:moveTo>
                  <a:pt x="987653" y="2216448"/>
                </a:moveTo>
                <a:cubicBezTo>
                  <a:pt x="987408" y="2216577"/>
                  <a:pt x="987172" y="2216698"/>
                  <a:pt x="986926" y="2216827"/>
                </a:cubicBezTo>
                <a:cubicBezTo>
                  <a:pt x="987012" y="2216940"/>
                  <a:pt x="987097" y="2217054"/>
                  <a:pt x="987182" y="2217169"/>
                </a:cubicBezTo>
                <a:cubicBezTo>
                  <a:pt x="987348" y="2217086"/>
                  <a:pt x="987573" y="2217040"/>
                  <a:pt x="987642" y="2216935"/>
                </a:cubicBezTo>
                <a:cubicBezTo>
                  <a:pt x="987725" y="2216805"/>
                  <a:pt x="987648" y="2216615"/>
                  <a:pt x="987653" y="2216448"/>
                </a:cubicBezTo>
                <a:close/>
                <a:moveTo>
                  <a:pt x="528150" y="2215331"/>
                </a:moveTo>
                <a:lnTo>
                  <a:pt x="528051" y="2215678"/>
                </a:lnTo>
                <a:lnTo>
                  <a:pt x="528087" y="2215726"/>
                </a:lnTo>
                <a:lnTo>
                  <a:pt x="528178" y="2219805"/>
                </a:lnTo>
                <a:cubicBezTo>
                  <a:pt x="528552" y="2221099"/>
                  <a:pt x="529325" y="2222320"/>
                  <a:pt x="530671" y="2223501"/>
                </a:cubicBezTo>
                <a:cubicBezTo>
                  <a:pt x="531448" y="2221371"/>
                  <a:pt x="531058" y="2219976"/>
                  <a:pt x="530340" y="2218834"/>
                </a:cubicBezTo>
                <a:lnTo>
                  <a:pt x="528087" y="2215726"/>
                </a:lnTo>
                <a:lnTo>
                  <a:pt x="528085" y="2215680"/>
                </a:lnTo>
                <a:close/>
                <a:moveTo>
                  <a:pt x="510572" y="2215014"/>
                </a:moveTo>
                <a:cubicBezTo>
                  <a:pt x="508719" y="2217654"/>
                  <a:pt x="507793" y="2218974"/>
                  <a:pt x="508204" y="2220141"/>
                </a:cubicBezTo>
                <a:cubicBezTo>
                  <a:pt x="508614" y="2221307"/>
                  <a:pt x="510363" y="2222319"/>
                  <a:pt x="513861" y="2224346"/>
                </a:cubicBezTo>
                <a:cubicBezTo>
                  <a:pt x="516415" y="2219463"/>
                  <a:pt x="512922" y="2217617"/>
                  <a:pt x="510572" y="2215014"/>
                </a:cubicBezTo>
                <a:close/>
                <a:moveTo>
                  <a:pt x="494086" y="2213719"/>
                </a:moveTo>
                <a:lnTo>
                  <a:pt x="493731" y="2213724"/>
                </a:lnTo>
                <a:lnTo>
                  <a:pt x="494077" y="2213753"/>
                </a:lnTo>
                <a:lnTo>
                  <a:pt x="494156" y="2213797"/>
                </a:lnTo>
                <a:lnTo>
                  <a:pt x="496024" y="2215837"/>
                </a:lnTo>
                <a:cubicBezTo>
                  <a:pt x="496221" y="2215621"/>
                  <a:pt x="496418" y="2215406"/>
                  <a:pt x="496608" y="2215182"/>
                </a:cubicBezTo>
                <a:lnTo>
                  <a:pt x="494156" y="2213797"/>
                </a:lnTo>
                <a:close/>
                <a:moveTo>
                  <a:pt x="5188736" y="2211862"/>
                </a:moveTo>
                <a:cubicBezTo>
                  <a:pt x="5188142" y="2212523"/>
                  <a:pt x="5187473" y="2213130"/>
                  <a:pt x="5186997" y="2213828"/>
                </a:cubicBezTo>
                <a:cubicBezTo>
                  <a:pt x="5186939" y="2213936"/>
                  <a:pt x="5187913" y="2214479"/>
                  <a:pt x="5188348" y="2214817"/>
                </a:cubicBezTo>
                <a:cubicBezTo>
                  <a:pt x="5188683" y="2214386"/>
                  <a:pt x="5189249" y="2213906"/>
                  <a:pt x="5189320" y="2213453"/>
                </a:cubicBezTo>
                <a:cubicBezTo>
                  <a:pt x="5189364" y="2212926"/>
                  <a:pt x="5188941" y="2212374"/>
                  <a:pt x="5188736" y="2211862"/>
                </a:cubicBezTo>
                <a:close/>
                <a:moveTo>
                  <a:pt x="807020" y="2207766"/>
                </a:moveTo>
                <a:cubicBezTo>
                  <a:pt x="806478" y="2208676"/>
                  <a:pt x="805920" y="2209584"/>
                  <a:pt x="805351" y="2210501"/>
                </a:cubicBezTo>
                <a:cubicBezTo>
                  <a:pt x="805725" y="2210631"/>
                  <a:pt x="806099" y="2210762"/>
                  <a:pt x="806473" y="2210892"/>
                </a:cubicBezTo>
                <a:cubicBezTo>
                  <a:pt x="806927" y="2209952"/>
                  <a:pt x="807397" y="2209014"/>
                  <a:pt x="807851" y="2208075"/>
                </a:cubicBezTo>
                <a:cubicBezTo>
                  <a:pt x="807575" y="2207966"/>
                  <a:pt x="807295" y="2207874"/>
                  <a:pt x="807020" y="2207766"/>
                </a:cubicBezTo>
                <a:close/>
                <a:moveTo>
                  <a:pt x="586014" y="2207657"/>
                </a:moveTo>
                <a:cubicBezTo>
                  <a:pt x="585777" y="2207972"/>
                  <a:pt x="585287" y="2208515"/>
                  <a:pt x="585331" y="2208551"/>
                </a:cubicBezTo>
                <a:cubicBezTo>
                  <a:pt x="585867" y="2209050"/>
                  <a:pt x="586498" y="2209483"/>
                  <a:pt x="587097" y="2209937"/>
                </a:cubicBezTo>
                <a:cubicBezTo>
                  <a:pt x="587368" y="2209666"/>
                  <a:pt x="587620" y="2209395"/>
                  <a:pt x="587891" y="2209125"/>
                </a:cubicBezTo>
                <a:cubicBezTo>
                  <a:pt x="587265" y="2208636"/>
                  <a:pt x="586639" y="2208147"/>
                  <a:pt x="586014" y="2207657"/>
                </a:cubicBezTo>
                <a:close/>
                <a:moveTo>
                  <a:pt x="613397" y="2207115"/>
                </a:moveTo>
                <a:cubicBezTo>
                  <a:pt x="614672" y="2209892"/>
                  <a:pt x="615790" y="2212349"/>
                  <a:pt x="616909" y="2214805"/>
                </a:cubicBezTo>
                <a:cubicBezTo>
                  <a:pt x="617355" y="2214554"/>
                  <a:pt x="617809" y="2214311"/>
                  <a:pt x="618255" y="2214060"/>
                </a:cubicBezTo>
                <a:cubicBezTo>
                  <a:pt x="617947" y="2207023"/>
                  <a:pt x="617947" y="2207023"/>
                  <a:pt x="613397" y="2207115"/>
                </a:cubicBezTo>
                <a:close/>
                <a:moveTo>
                  <a:pt x="604099" y="2207105"/>
                </a:moveTo>
                <a:cubicBezTo>
                  <a:pt x="601676" y="2208175"/>
                  <a:pt x="601379" y="2210392"/>
                  <a:pt x="602442" y="2212057"/>
                </a:cubicBezTo>
                <a:cubicBezTo>
                  <a:pt x="604162" y="2214707"/>
                  <a:pt x="606392" y="2213096"/>
                  <a:pt x="609297" y="2210777"/>
                </a:cubicBezTo>
                <a:cubicBezTo>
                  <a:pt x="607432" y="2209259"/>
                  <a:pt x="608211" y="2205292"/>
                  <a:pt x="604099" y="2207105"/>
                </a:cubicBezTo>
                <a:close/>
                <a:moveTo>
                  <a:pt x="567339" y="2205674"/>
                </a:moveTo>
                <a:cubicBezTo>
                  <a:pt x="566373" y="2208923"/>
                  <a:pt x="566303" y="2211583"/>
                  <a:pt x="566901" y="2213921"/>
                </a:cubicBezTo>
                <a:cubicBezTo>
                  <a:pt x="567496" y="2216258"/>
                  <a:pt x="568757" y="2218274"/>
                  <a:pt x="570448" y="2220235"/>
                </a:cubicBezTo>
                <a:cubicBezTo>
                  <a:pt x="572556" y="2219767"/>
                  <a:pt x="574604" y="2219590"/>
                  <a:pt x="574641" y="2216654"/>
                </a:cubicBezTo>
                <a:cubicBezTo>
                  <a:pt x="574651" y="2215676"/>
                  <a:pt x="575982" y="2215462"/>
                  <a:pt x="577052" y="2215097"/>
                </a:cubicBezTo>
                <a:cubicBezTo>
                  <a:pt x="578119" y="2214733"/>
                  <a:pt x="578924" y="2214221"/>
                  <a:pt x="577882" y="2212650"/>
                </a:cubicBezTo>
                <a:cubicBezTo>
                  <a:pt x="575836" y="2211609"/>
                  <a:pt x="574170" y="2210205"/>
                  <a:pt x="572397" y="2208919"/>
                </a:cubicBezTo>
                <a:cubicBezTo>
                  <a:pt x="570946" y="2207870"/>
                  <a:pt x="569359" y="2206966"/>
                  <a:pt x="567339" y="2205674"/>
                </a:cubicBezTo>
                <a:close/>
                <a:moveTo>
                  <a:pt x="818643" y="2201371"/>
                </a:moveTo>
                <a:cubicBezTo>
                  <a:pt x="817067" y="2203094"/>
                  <a:pt x="815477" y="2204800"/>
                  <a:pt x="813886" y="2206505"/>
                </a:cubicBezTo>
                <a:cubicBezTo>
                  <a:pt x="814190" y="2206715"/>
                  <a:pt x="814483" y="2206933"/>
                  <a:pt x="814781" y="2207136"/>
                </a:cubicBezTo>
                <a:cubicBezTo>
                  <a:pt x="816448" y="2205536"/>
                  <a:pt x="818134" y="2203936"/>
                  <a:pt x="819802" y="2202335"/>
                </a:cubicBezTo>
                <a:cubicBezTo>
                  <a:pt x="819414" y="2202010"/>
                  <a:pt x="819032" y="2201694"/>
                  <a:pt x="818643" y="2201371"/>
                </a:cubicBezTo>
                <a:close/>
                <a:moveTo>
                  <a:pt x="838445" y="2201201"/>
                </a:moveTo>
                <a:lnTo>
                  <a:pt x="836557" y="2203856"/>
                </a:lnTo>
                <a:lnTo>
                  <a:pt x="836478" y="2203926"/>
                </a:lnTo>
                <a:lnTo>
                  <a:pt x="836494" y="2203972"/>
                </a:lnTo>
                <a:lnTo>
                  <a:pt x="836026" y="2206394"/>
                </a:lnTo>
                <a:cubicBezTo>
                  <a:pt x="836447" y="2206325"/>
                  <a:pt x="836885" y="2206258"/>
                  <a:pt x="837306" y="2206190"/>
                </a:cubicBezTo>
                <a:lnTo>
                  <a:pt x="836494" y="2203972"/>
                </a:lnTo>
                <a:lnTo>
                  <a:pt x="836501" y="2203936"/>
                </a:lnTo>
                <a:lnTo>
                  <a:pt x="836557" y="2203856"/>
                </a:lnTo>
                <a:lnTo>
                  <a:pt x="839068" y="2201666"/>
                </a:lnTo>
                <a:cubicBezTo>
                  <a:pt x="838854" y="2201510"/>
                  <a:pt x="838653" y="2201347"/>
                  <a:pt x="838445" y="2201201"/>
                </a:cubicBezTo>
                <a:close/>
                <a:moveTo>
                  <a:pt x="623230" y="2200675"/>
                </a:moveTo>
                <a:cubicBezTo>
                  <a:pt x="622934" y="2200760"/>
                  <a:pt x="622657" y="2200845"/>
                  <a:pt x="622361" y="2200929"/>
                </a:cubicBezTo>
                <a:cubicBezTo>
                  <a:pt x="622432" y="2201068"/>
                  <a:pt x="622472" y="2201296"/>
                  <a:pt x="622594" y="2201327"/>
                </a:cubicBezTo>
                <a:cubicBezTo>
                  <a:pt x="622740" y="2201371"/>
                  <a:pt x="622968" y="2201240"/>
                  <a:pt x="623144" y="2201192"/>
                </a:cubicBezTo>
                <a:cubicBezTo>
                  <a:pt x="623176" y="2201017"/>
                  <a:pt x="623198" y="2200850"/>
                  <a:pt x="623230" y="2200675"/>
                </a:cubicBezTo>
                <a:close/>
                <a:moveTo>
                  <a:pt x="593332" y="2197128"/>
                </a:moveTo>
                <a:cubicBezTo>
                  <a:pt x="593351" y="2197415"/>
                  <a:pt x="593257" y="2197812"/>
                  <a:pt x="593418" y="2197939"/>
                </a:cubicBezTo>
                <a:cubicBezTo>
                  <a:pt x="593626" y="2198110"/>
                  <a:pt x="594036" y="2198050"/>
                  <a:pt x="594362" y="2198094"/>
                </a:cubicBezTo>
                <a:cubicBezTo>
                  <a:pt x="594350" y="2197816"/>
                  <a:pt x="594447" y="2197401"/>
                  <a:pt x="594295" y="2197284"/>
                </a:cubicBezTo>
                <a:cubicBezTo>
                  <a:pt x="594074" y="2197119"/>
                  <a:pt x="593668" y="2197164"/>
                  <a:pt x="593332" y="2197128"/>
                </a:cubicBezTo>
                <a:close/>
                <a:moveTo>
                  <a:pt x="1002393" y="2196075"/>
                </a:moveTo>
                <a:cubicBezTo>
                  <a:pt x="1001509" y="2197712"/>
                  <a:pt x="1000809" y="2199003"/>
                  <a:pt x="1000201" y="2200120"/>
                </a:cubicBezTo>
                <a:lnTo>
                  <a:pt x="998580" y="2203097"/>
                </a:lnTo>
                <a:lnTo>
                  <a:pt x="998523" y="2203116"/>
                </a:lnTo>
                <a:cubicBezTo>
                  <a:pt x="998401" y="2203453"/>
                  <a:pt x="998262" y="2203789"/>
                  <a:pt x="998140" y="2204127"/>
                </a:cubicBezTo>
                <a:cubicBezTo>
                  <a:pt x="998284" y="2203799"/>
                  <a:pt x="998424" y="2203462"/>
                  <a:pt x="998564" y="2203127"/>
                </a:cubicBezTo>
                <a:lnTo>
                  <a:pt x="998580" y="2203097"/>
                </a:lnTo>
                <a:lnTo>
                  <a:pt x="1005055" y="2200966"/>
                </a:lnTo>
                <a:lnTo>
                  <a:pt x="1005063" y="2200979"/>
                </a:lnTo>
                <a:lnTo>
                  <a:pt x="1005067" y="2200973"/>
                </a:lnTo>
                <a:lnTo>
                  <a:pt x="1005344" y="2205344"/>
                </a:lnTo>
                <a:cubicBezTo>
                  <a:pt x="1008954" y="2202336"/>
                  <a:pt x="1011999" y="2199788"/>
                  <a:pt x="1015061" y="2197243"/>
                </a:cubicBezTo>
                <a:cubicBezTo>
                  <a:pt x="1011349" y="2193514"/>
                  <a:pt x="1010895" y="2193581"/>
                  <a:pt x="1007977" y="2197670"/>
                </a:cubicBezTo>
                <a:lnTo>
                  <a:pt x="1005067" y="2200973"/>
                </a:lnTo>
                <a:lnTo>
                  <a:pt x="1005067" y="2200962"/>
                </a:lnTo>
                <a:lnTo>
                  <a:pt x="1005055" y="2200966"/>
                </a:lnTo>
                <a:lnTo>
                  <a:pt x="1003926" y="2198891"/>
                </a:lnTo>
                <a:cubicBezTo>
                  <a:pt x="1003504" y="2198113"/>
                  <a:pt x="1003016" y="2197215"/>
                  <a:pt x="1002393" y="2196075"/>
                </a:cubicBezTo>
                <a:close/>
                <a:moveTo>
                  <a:pt x="851445" y="2195211"/>
                </a:moveTo>
                <a:lnTo>
                  <a:pt x="851357" y="2195550"/>
                </a:lnTo>
                <a:cubicBezTo>
                  <a:pt x="851229" y="2196097"/>
                  <a:pt x="851089" y="2196651"/>
                  <a:pt x="850974" y="2197216"/>
                </a:cubicBezTo>
                <a:lnTo>
                  <a:pt x="850968" y="2197277"/>
                </a:lnTo>
                <a:lnTo>
                  <a:pt x="845673" y="2205283"/>
                </a:lnTo>
                <a:cubicBezTo>
                  <a:pt x="847693" y="2203560"/>
                  <a:pt x="849963" y="2201926"/>
                  <a:pt x="850749" y="2199685"/>
                </a:cubicBezTo>
                <a:lnTo>
                  <a:pt x="850968" y="2197277"/>
                </a:lnTo>
                <a:lnTo>
                  <a:pt x="851007" y="2197217"/>
                </a:lnTo>
                <a:cubicBezTo>
                  <a:pt x="851137" y="2196670"/>
                  <a:pt x="851269" y="2196108"/>
                  <a:pt x="851397" y="2195561"/>
                </a:cubicBezTo>
                <a:close/>
                <a:moveTo>
                  <a:pt x="533483" y="2193622"/>
                </a:moveTo>
                <a:cubicBezTo>
                  <a:pt x="533093" y="2194037"/>
                  <a:pt x="532696" y="2194442"/>
                  <a:pt x="532295" y="2194864"/>
                </a:cubicBezTo>
                <a:cubicBezTo>
                  <a:pt x="533181" y="2195527"/>
                  <a:pt x="534074" y="2196200"/>
                  <a:pt x="534959" y="2196863"/>
                </a:cubicBezTo>
                <a:cubicBezTo>
                  <a:pt x="535248" y="2196552"/>
                  <a:pt x="535546" y="2196234"/>
                  <a:pt x="535830" y="2195914"/>
                </a:cubicBezTo>
                <a:cubicBezTo>
                  <a:pt x="535045" y="2195146"/>
                  <a:pt x="534267" y="2194390"/>
                  <a:pt x="533483" y="2193622"/>
                </a:cubicBezTo>
                <a:close/>
                <a:moveTo>
                  <a:pt x="873988" y="2191957"/>
                </a:moveTo>
                <a:cubicBezTo>
                  <a:pt x="870998" y="2192920"/>
                  <a:pt x="869880" y="2194452"/>
                  <a:pt x="868918" y="2196823"/>
                </a:cubicBezTo>
                <a:cubicBezTo>
                  <a:pt x="867737" y="2199753"/>
                  <a:pt x="865721" y="2202500"/>
                  <a:pt x="863990" y="2205281"/>
                </a:cubicBezTo>
                <a:cubicBezTo>
                  <a:pt x="862920" y="2207008"/>
                  <a:pt x="861696" y="2208659"/>
                  <a:pt x="859959" y="2211213"/>
                </a:cubicBezTo>
                <a:cubicBezTo>
                  <a:pt x="865293" y="2209368"/>
                  <a:pt x="868981" y="2206970"/>
                  <a:pt x="871245" y="2203825"/>
                </a:cubicBezTo>
                <a:cubicBezTo>
                  <a:pt x="873509" y="2200681"/>
                  <a:pt x="874350" y="2196789"/>
                  <a:pt x="873988" y="2191957"/>
                </a:cubicBezTo>
                <a:close/>
                <a:moveTo>
                  <a:pt x="817156" y="2190530"/>
                </a:moveTo>
                <a:cubicBezTo>
                  <a:pt x="814768" y="2193760"/>
                  <a:pt x="812362" y="2196989"/>
                  <a:pt x="809975" y="2200220"/>
                </a:cubicBezTo>
                <a:cubicBezTo>
                  <a:pt x="810191" y="2200509"/>
                  <a:pt x="810397" y="2200807"/>
                  <a:pt x="810613" y="2201097"/>
                </a:cubicBezTo>
                <a:cubicBezTo>
                  <a:pt x="815112" y="2198993"/>
                  <a:pt x="814689" y="2193874"/>
                  <a:pt x="818423" y="2191291"/>
                </a:cubicBezTo>
                <a:cubicBezTo>
                  <a:pt x="818001" y="2191033"/>
                  <a:pt x="817587" y="2190782"/>
                  <a:pt x="817156" y="2190530"/>
                </a:cubicBezTo>
                <a:close/>
                <a:moveTo>
                  <a:pt x="879450" y="2190229"/>
                </a:moveTo>
                <a:cubicBezTo>
                  <a:pt x="879327" y="2190567"/>
                  <a:pt x="879188" y="2190903"/>
                  <a:pt x="879056" y="2191248"/>
                </a:cubicBezTo>
                <a:cubicBezTo>
                  <a:pt x="878939" y="2191594"/>
                  <a:pt x="878818" y="2191932"/>
                  <a:pt x="878694" y="2192268"/>
                </a:cubicBezTo>
                <a:cubicBezTo>
                  <a:pt x="878818" y="2191932"/>
                  <a:pt x="878957" y="2191595"/>
                  <a:pt x="879080" y="2191258"/>
                </a:cubicBezTo>
                <a:cubicBezTo>
                  <a:pt x="879212" y="2190912"/>
                  <a:pt x="879327" y="2190567"/>
                  <a:pt x="879450" y="2190229"/>
                </a:cubicBezTo>
                <a:close/>
                <a:moveTo>
                  <a:pt x="859747" y="2189464"/>
                </a:moveTo>
                <a:cubicBezTo>
                  <a:pt x="858371" y="2189712"/>
                  <a:pt x="857002" y="2189970"/>
                  <a:pt x="855622" y="2190236"/>
                </a:cubicBezTo>
                <a:cubicBezTo>
                  <a:pt x="855651" y="2190623"/>
                  <a:pt x="855670" y="2191019"/>
                  <a:pt x="855706" y="2191415"/>
                </a:cubicBezTo>
                <a:cubicBezTo>
                  <a:pt x="857067" y="2191082"/>
                  <a:pt x="858435" y="2190758"/>
                  <a:pt x="859813" y="2190426"/>
                </a:cubicBezTo>
                <a:cubicBezTo>
                  <a:pt x="859785" y="2190105"/>
                  <a:pt x="859775" y="2189785"/>
                  <a:pt x="859747" y="2189464"/>
                </a:cubicBezTo>
                <a:close/>
                <a:moveTo>
                  <a:pt x="827221" y="2188192"/>
                </a:moveTo>
                <a:cubicBezTo>
                  <a:pt x="826941" y="2188211"/>
                  <a:pt x="826665" y="2188212"/>
                  <a:pt x="826385" y="2188229"/>
                </a:cubicBezTo>
                <a:cubicBezTo>
                  <a:pt x="826352" y="2188553"/>
                  <a:pt x="826254" y="2188900"/>
                  <a:pt x="826306" y="2189189"/>
                </a:cubicBezTo>
                <a:cubicBezTo>
                  <a:pt x="826321" y="2189274"/>
                  <a:pt x="826824" y="2189185"/>
                  <a:pt x="827104" y="2189168"/>
                </a:cubicBezTo>
                <a:cubicBezTo>
                  <a:pt x="827154" y="2188844"/>
                  <a:pt x="827187" y="2188519"/>
                  <a:pt x="827221" y="2188192"/>
                </a:cubicBezTo>
                <a:close/>
                <a:moveTo>
                  <a:pt x="824959" y="2184378"/>
                </a:moveTo>
                <a:cubicBezTo>
                  <a:pt x="823913" y="2185157"/>
                  <a:pt x="822859" y="2185945"/>
                  <a:pt x="821814" y="2186725"/>
                </a:cubicBezTo>
                <a:cubicBezTo>
                  <a:pt x="821998" y="2186970"/>
                  <a:pt x="822180" y="2187216"/>
                  <a:pt x="822371" y="2187469"/>
                </a:cubicBezTo>
                <a:cubicBezTo>
                  <a:pt x="823415" y="2186690"/>
                  <a:pt x="824471" y="2185903"/>
                  <a:pt x="825515" y="2185122"/>
                </a:cubicBezTo>
                <a:cubicBezTo>
                  <a:pt x="825331" y="2184877"/>
                  <a:pt x="825148" y="2184631"/>
                  <a:pt x="824959" y="2184378"/>
                </a:cubicBezTo>
                <a:close/>
                <a:moveTo>
                  <a:pt x="966466" y="2183056"/>
                </a:moveTo>
                <a:cubicBezTo>
                  <a:pt x="966342" y="2183586"/>
                  <a:pt x="965967" y="2184261"/>
                  <a:pt x="966144" y="2184608"/>
                </a:cubicBezTo>
                <a:cubicBezTo>
                  <a:pt x="966311" y="2184920"/>
                  <a:pt x="967094" y="2184854"/>
                  <a:pt x="967869" y="2184999"/>
                </a:cubicBezTo>
                <a:cubicBezTo>
                  <a:pt x="967966" y="2184216"/>
                  <a:pt x="968278" y="2183478"/>
                  <a:pt x="968044" y="2183231"/>
                </a:cubicBezTo>
                <a:cubicBezTo>
                  <a:pt x="967766" y="2182945"/>
                  <a:pt x="967015" y="2183095"/>
                  <a:pt x="966466" y="2183056"/>
                </a:cubicBezTo>
                <a:close/>
                <a:moveTo>
                  <a:pt x="744905" y="2182311"/>
                </a:moveTo>
                <a:cubicBezTo>
                  <a:pt x="743981" y="2183164"/>
                  <a:pt x="743066" y="2184011"/>
                  <a:pt x="742142" y="2184864"/>
                </a:cubicBezTo>
                <a:cubicBezTo>
                  <a:pt x="742348" y="2185052"/>
                  <a:pt x="742549" y="2185257"/>
                  <a:pt x="742755" y="2185445"/>
                </a:cubicBezTo>
                <a:cubicBezTo>
                  <a:pt x="743648" y="2184573"/>
                  <a:pt x="744554" y="2183693"/>
                  <a:pt x="745455" y="2182829"/>
                </a:cubicBezTo>
                <a:cubicBezTo>
                  <a:pt x="745273" y="2182650"/>
                  <a:pt x="745091" y="2182473"/>
                  <a:pt x="744905" y="2182311"/>
                </a:cubicBezTo>
                <a:close/>
                <a:moveTo>
                  <a:pt x="756825" y="2182304"/>
                </a:moveTo>
                <a:cubicBezTo>
                  <a:pt x="756790" y="2182302"/>
                  <a:pt x="756624" y="2182603"/>
                  <a:pt x="756637" y="2182731"/>
                </a:cubicBezTo>
                <a:cubicBezTo>
                  <a:pt x="756651" y="2182856"/>
                  <a:pt x="756894" y="2183030"/>
                  <a:pt x="756925" y="2183006"/>
                </a:cubicBezTo>
                <a:cubicBezTo>
                  <a:pt x="757172" y="2182836"/>
                  <a:pt x="757382" y="2182637"/>
                  <a:pt x="757610" y="2182440"/>
                </a:cubicBezTo>
                <a:cubicBezTo>
                  <a:pt x="757346" y="2182392"/>
                  <a:pt x="757096" y="2182319"/>
                  <a:pt x="756825" y="2182304"/>
                </a:cubicBezTo>
                <a:close/>
                <a:moveTo>
                  <a:pt x="984422" y="2178582"/>
                </a:moveTo>
                <a:cubicBezTo>
                  <a:pt x="983325" y="2179401"/>
                  <a:pt x="982249" y="2180205"/>
                  <a:pt x="981162" y="2181016"/>
                </a:cubicBezTo>
                <a:cubicBezTo>
                  <a:pt x="981242" y="2181122"/>
                  <a:pt x="981320" y="2181227"/>
                  <a:pt x="981399" y="2181331"/>
                </a:cubicBezTo>
                <a:cubicBezTo>
                  <a:pt x="982485" y="2180520"/>
                  <a:pt x="983571" y="2179709"/>
                  <a:pt x="984658" y="2178898"/>
                </a:cubicBezTo>
                <a:cubicBezTo>
                  <a:pt x="984580" y="2178794"/>
                  <a:pt x="984501" y="2178688"/>
                  <a:pt x="984422" y="2178582"/>
                </a:cubicBezTo>
                <a:close/>
                <a:moveTo>
                  <a:pt x="966636" y="2177574"/>
                </a:moveTo>
                <a:cubicBezTo>
                  <a:pt x="966614" y="2177741"/>
                  <a:pt x="966582" y="2177915"/>
                  <a:pt x="966554" y="2178073"/>
                </a:cubicBezTo>
                <a:cubicBezTo>
                  <a:pt x="966695" y="2178132"/>
                  <a:pt x="966868" y="2178275"/>
                  <a:pt x="966982" y="2178232"/>
                </a:cubicBezTo>
                <a:cubicBezTo>
                  <a:pt x="967116" y="2178173"/>
                  <a:pt x="967201" y="2177959"/>
                  <a:pt x="967313" y="2177807"/>
                </a:cubicBezTo>
                <a:cubicBezTo>
                  <a:pt x="967091" y="2177726"/>
                  <a:pt x="966859" y="2177654"/>
                  <a:pt x="966636" y="2177574"/>
                </a:cubicBezTo>
                <a:close/>
                <a:moveTo>
                  <a:pt x="5142232" y="2176557"/>
                </a:moveTo>
                <a:cubicBezTo>
                  <a:pt x="5141665" y="2176784"/>
                  <a:pt x="5141099" y="2177010"/>
                  <a:pt x="5140531" y="2177237"/>
                </a:cubicBezTo>
                <a:cubicBezTo>
                  <a:pt x="5141216" y="2177809"/>
                  <a:pt x="5141842" y="2178366"/>
                  <a:pt x="5142526" y="2178942"/>
                </a:cubicBezTo>
                <a:cubicBezTo>
                  <a:pt x="5142844" y="2178475"/>
                  <a:pt x="5143441" y="2177943"/>
                  <a:pt x="5143398" y="2177578"/>
                </a:cubicBezTo>
                <a:cubicBezTo>
                  <a:pt x="5143338" y="2177177"/>
                  <a:pt x="5142625" y="2176910"/>
                  <a:pt x="5142232" y="2176557"/>
                </a:cubicBezTo>
                <a:close/>
                <a:moveTo>
                  <a:pt x="942014" y="2174077"/>
                </a:moveTo>
                <a:cubicBezTo>
                  <a:pt x="941407" y="2179214"/>
                  <a:pt x="936258" y="2179440"/>
                  <a:pt x="933513" y="2182171"/>
                </a:cubicBezTo>
                <a:cubicBezTo>
                  <a:pt x="930758" y="2184910"/>
                  <a:pt x="928101" y="2187714"/>
                  <a:pt x="924912" y="2190981"/>
                </a:cubicBezTo>
                <a:cubicBezTo>
                  <a:pt x="924291" y="2189125"/>
                  <a:pt x="923926" y="2188003"/>
                  <a:pt x="923565" y="2186867"/>
                </a:cubicBezTo>
                <a:cubicBezTo>
                  <a:pt x="923144" y="2186934"/>
                  <a:pt x="922723" y="2187002"/>
                  <a:pt x="922302" y="2187071"/>
                </a:cubicBezTo>
                <a:cubicBezTo>
                  <a:pt x="921470" y="2190272"/>
                  <a:pt x="920288" y="2193505"/>
                  <a:pt x="919938" y="2196675"/>
                </a:cubicBezTo>
                <a:cubicBezTo>
                  <a:pt x="919704" y="2198803"/>
                  <a:pt x="920382" y="2200974"/>
                  <a:pt x="921103" y="2202921"/>
                </a:cubicBezTo>
                <a:cubicBezTo>
                  <a:pt x="922033" y="2205424"/>
                  <a:pt x="920575" y="2208640"/>
                  <a:pt x="921410" y="2211381"/>
                </a:cubicBezTo>
                <a:cubicBezTo>
                  <a:pt x="921688" y="2212295"/>
                  <a:pt x="922221" y="2213156"/>
                  <a:pt x="923182" y="2213920"/>
                </a:cubicBezTo>
                <a:cubicBezTo>
                  <a:pt x="924593" y="2210668"/>
                  <a:pt x="926627" y="2208727"/>
                  <a:pt x="930283" y="2209398"/>
                </a:cubicBezTo>
                <a:cubicBezTo>
                  <a:pt x="928482" y="2206987"/>
                  <a:pt x="926688" y="2204584"/>
                  <a:pt x="925097" y="2202453"/>
                </a:cubicBezTo>
                <a:cubicBezTo>
                  <a:pt x="926495" y="2199073"/>
                  <a:pt x="927801" y="2195722"/>
                  <a:pt x="929285" y="2192415"/>
                </a:cubicBezTo>
                <a:cubicBezTo>
                  <a:pt x="929854" y="2191130"/>
                  <a:pt x="930783" y="2189932"/>
                  <a:pt x="931584" y="2188718"/>
                </a:cubicBezTo>
                <a:cubicBezTo>
                  <a:pt x="934409" y="2184396"/>
                  <a:pt x="938097" y="2180879"/>
                  <a:pt x="942508" y="2177942"/>
                </a:cubicBezTo>
                <a:cubicBezTo>
                  <a:pt x="944909" y="2176340"/>
                  <a:pt x="944342" y="2175125"/>
                  <a:pt x="942014" y="2174077"/>
                </a:cubicBezTo>
                <a:close/>
                <a:moveTo>
                  <a:pt x="5189232" y="2173842"/>
                </a:moveTo>
                <a:cubicBezTo>
                  <a:pt x="5187996" y="2174038"/>
                  <a:pt x="5186804" y="2174216"/>
                  <a:pt x="5185568" y="2174412"/>
                </a:cubicBezTo>
                <a:cubicBezTo>
                  <a:pt x="5185637" y="2179135"/>
                  <a:pt x="5185686" y="2183821"/>
                  <a:pt x="5185707" y="2188563"/>
                </a:cubicBezTo>
                <a:cubicBezTo>
                  <a:pt x="5187466" y="2188285"/>
                  <a:pt x="5189225" y="2188007"/>
                  <a:pt x="5190981" y="2187730"/>
                </a:cubicBezTo>
                <a:cubicBezTo>
                  <a:pt x="5190394" y="2183088"/>
                  <a:pt x="5189820" y="2178484"/>
                  <a:pt x="5189232" y="2173842"/>
                </a:cubicBezTo>
                <a:close/>
                <a:moveTo>
                  <a:pt x="837397" y="2172948"/>
                </a:moveTo>
                <a:cubicBezTo>
                  <a:pt x="835286" y="2172877"/>
                  <a:pt x="834231" y="2172842"/>
                  <a:pt x="833542" y="2173220"/>
                </a:cubicBezTo>
                <a:lnTo>
                  <a:pt x="831908" y="2175935"/>
                </a:lnTo>
                <a:lnTo>
                  <a:pt x="831856" y="2175964"/>
                </a:lnTo>
                <a:lnTo>
                  <a:pt x="831849" y="2175998"/>
                </a:lnTo>
                <a:lnTo>
                  <a:pt x="829103" y="2178221"/>
                </a:lnTo>
                <a:cubicBezTo>
                  <a:pt x="828535" y="2179197"/>
                  <a:pt x="828181" y="2180347"/>
                  <a:pt x="827604" y="2181515"/>
                </a:cubicBezTo>
                <a:cubicBezTo>
                  <a:pt x="829717" y="2181119"/>
                  <a:pt x="830748" y="2180311"/>
                  <a:pt x="831267" y="2179312"/>
                </a:cubicBezTo>
                <a:lnTo>
                  <a:pt x="831849" y="2175998"/>
                </a:lnTo>
                <a:lnTo>
                  <a:pt x="831890" y="2175967"/>
                </a:lnTo>
                <a:lnTo>
                  <a:pt x="831908" y="2175935"/>
                </a:lnTo>
                <a:lnTo>
                  <a:pt x="834344" y="2174609"/>
                </a:lnTo>
                <a:cubicBezTo>
                  <a:pt x="835236" y="2174124"/>
                  <a:pt x="836222" y="2173586"/>
                  <a:pt x="837397" y="2172948"/>
                </a:cubicBezTo>
                <a:close/>
                <a:moveTo>
                  <a:pt x="929825" y="2172850"/>
                </a:moveTo>
                <a:cubicBezTo>
                  <a:pt x="929720" y="2173079"/>
                  <a:pt x="929662" y="2173328"/>
                  <a:pt x="929585" y="2173575"/>
                </a:cubicBezTo>
                <a:cubicBezTo>
                  <a:pt x="929758" y="2173501"/>
                  <a:pt x="929931" y="2173427"/>
                  <a:pt x="930093" y="2173361"/>
                </a:cubicBezTo>
                <a:cubicBezTo>
                  <a:pt x="930164" y="2173198"/>
                  <a:pt x="930238" y="2173034"/>
                  <a:pt x="930301" y="2172878"/>
                </a:cubicBezTo>
                <a:cubicBezTo>
                  <a:pt x="930130" y="2172869"/>
                  <a:pt x="929832" y="2172817"/>
                  <a:pt x="929825" y="2172850"/>
                </a:cubicBezTo>
                <a:close/>
                <a:moveTo>
                  <a:pt x="830762" y="2169705"/>
                </a:moveTo>
                <a:lnTo>
                  <a:pt x="830678" y="2170029"/>
                </a:lnTo>
                <a:lnTo>
                  <a:pt x="830616" y="2170361"/>
                </a:lnTo>
                <a:lnTo>
                  <a:pt x="830702" y="2170037"/>
                </a:lnTo>
                <a:close/>
                <a:moveTo>
                  <a:pt x="859984" y="2168774"/>
                </a:moveTo>
                <a:cubicBezTo>
                  <a:pt x="859110" y="2169672"/>
                  <a:pt x="858217" y="2170571"/>
                  <a:pt x="857343" y="2171469"/>
                </a:cubicBezTo>
                <a:cubicBezTo>
                  <a:pt x="857575" y="2171692"/>
                  <a:pt x="857799" y="2171906"/>
                  <a:pt x="858031" y="2172129"/>
                </a:cubicBezTo>
                <a:cubicBezTo>
                  <a:pt x="858965" y="2171309"/>
                  <a:pt x="859882" y="2170489"/>
                  <a:pt x="860802" y="2169651"/>
                </a:cubicBezTo>
                <a:cubicBezTo>
                  <a:pt x="860535" y="2169360"/>
                  <a:pt x="860268" y="2169067"/>
                  <a:pt x="859984" y="2168774"/>
                </a:cubicBezTo>
                <a:close/>
                <a:moveTo>
                  <a:pt x="847435" y="2165126"/>
                </a:moveTo>
                <a:cubicBezTo>
                  <a:pt x="848704" y="2166173"/>
                  <a:pt x="849963" y="2167226"/>
                  <a:pt x="851233" y="2168273"/>
                </a:cubicBezTo>
                <a:cubicBezTo>
                  <a:pt x="851556" y="2167922"/>
                  <a:pt x="851873" y="2167563"/>
                  <a:pt x="852190" y="2167203"/>
                </a:cubicBezTo>
                <a:cubicBezTo>
                  <a:pt x="851023" y="2166053"/>
                  <a:pt x="850547" y="2164086"/>
                  <a:pt x="847435" y="2165126"/>
                </a:cubicBezTo>
                <a:close/>
                <a:moveTo>
                  <a:pt x="902050" y="2163647"/>
                </a:moveTo>
                <a:cubicBezTo>
                  <a:pt x="901538" y="2164029"/>
                  <a:pt x="901026" y="2164412"/>
                  <a:pt x="900514" y="2164794"/>
                </a:cubicBezTo>
                <a:cubicBezTo>
                  <a:pt x="900576" y="2164898"/>
                  <a:pt x="900637" y="2165003"/>
                  <a:pt x="900692" y="2165098"/>
                </a:cubicBezTo>
                <a:cubicBezTo>
                  <a:pt x="901204" y="2164716"/>
                  <a:pt x="901716" y="2164334"/>
                  <a:pt x="902228" y="2163952"/>
                </a:cubicBezTo>
                <a:cubicBezTo>
                  <a:pt x="902166" y="2163848"/>
                  <a:pt x="902104" y="2163743"/>
                  <a:pt x="902050" y="2163647"/>
                </a:cubicBezTo>
                <a:close/>
                <a:moveTo>
                  <a:pt x="830479" y="2162637"/>
                </a:moveTo>
                <a:cubicBezTo>
                  <a:pt x="826390" y="2163587"/>
                  <a:pt x="826390" y="2163587"/>
                  <a:pt x="826454" y="2167554"/>
                </a:cubicBezTo>
                <a:cubicBezTo>
                  <a:pt x="828311" y="2166030"/>
                  <a:pt x="829785" y="2164822"/>
                  <a:pt x="831275" y="2163614"/>
                </a:cubicBezTo>
                <a:cubicBezTo>
                  <a:pt x="831015" y="2163289"/>
                  <a:pt x="830739" y="2162962"/>
                  <a:pt x="830479" y="2162637"/>
                </a:cubicBezTo>
                <a:close/>
                <a:moveTo>
                  <a:pt x="911206" y="2162467"/>
                </a:moveTo>
                <a:cubicBezTo>
                  <a:pt x="909617" y="2164021"/>
                  <a:pt x="908028" y="2165576"/>
                  <a:pt x="906433" y="2167122"/>
                </a:cubicBezTo>
                <a:cubicBezTo>
                  <a:pt x="906713" y="2167432"/>
                  <a:pt x="907004" y="2167734"/>
                  <a:pt x="907290" y="2168052"/>
                </a:cubicBezTo>
                <a:cubicBezTo>
                  <a:pt x="909653" y="2167163"/>
                  <a:pt x="911853" y="2166121"/>
                  <a:pt x="911206" y="2162467"/>
                </a:cubicBezTo>
                <a:close/>
                <a:moveTo>
                  <a:pt x="932737" y="2161061"/>
                </a:moveTo>
                <a:cubicBezTo>
                  <a:pt x="929600" y="2162612"/>
                  <a:pt x="927523" y="2163644"/>
                  <a:pt x="925445" y="2164674"/>
                </a:cubicBezTo>
                <a:cubicBezTo>
                  <a:pt x="925381" y="2165131"/>
                  <a:pt x="925320" y="2165574"/>
                  <a:pt x="925255" y="2166033"/>
                </a:cubicBezTo>
                <a:cubicBezTo>
                  <a:pt x="927822" y="2166615"/>
                  <a:pt x="930385" y="2167215"/>
                  <a:pt x="933678" y="2167966"/>
                </a:cubicBezTo>
                <a:cubicBezTo>
                  <a:pt x="933334" y="2165369"/>
                  <a:pt x="933096" y="2163634"/>
                  <a:pt x="932737" y="2161061"/>
                </a:cubicBezTo>
                <a:close/>
                <a:moveTo>
                  <a:pt x="808590" y="2158354"/>
                </a:moveTo>
                <a:cubicBezTo>
                  <a:pt x="808419" y="2158496"/>
                  <a:pt x="808248" y="2158638"/>
                  <a:pt x="808077" y="2158778"/>
                </a:cubicBezTo>
                <a:cubicBezTo>
                  <a:pt x="808559" y="2159402"/>
                  <a:pt x="809037" y="2160042"/>
                  <a:pt x="809515" y="2160683"/>
                </a:cubicBezTo>
                <a:cubicBezTo>
                  <a:pt x="809719" y="2160476"/>
                  <a:pt x="809926" y="2160253"/>
                  <a:pt x="810130" y="2160046"/>
                </a:cubicBezTo>
                <a:cubicBezTo>
                  <a:pt x="809608" y="2159479"/>
                  <a:pt x="809105" y="2158913"/>
                  <a:pt x="808590" y="2158354"/>
                </a:cubicBezTo>
                <a:close/>
                <a:moveTo>
                  <a:pt x="980031" y="2157687"/>
                </a:moveTo>
                <a:cubicBezTo>
                  <a:pt x="976611" y="2156853"/>
                  <a:pt x="973747" y="2156503"/>
                  <a:pt x="972632" y="2160001"/>
                </a:cubicBezTo>
                <a:cubicBezTo>
                  <a:pt x="971798" y="2162631"/>
                  <a:pt x="970740" y="2166248"/>
                  <a:pt x="975968" y="2165405"/>
                </a:cubicBezTo>
                <a:cubicBezTo>
                  <a:pt x="976361" y="2165343"/>
                  <a:pt x="976916" y="2166349"/>
                  <a:pt x="977118" y="2166991"/>
                </a:cubicBezTo>
                <a:cubicBezTo>
                  <a:pt x="977595" y="2168479"/>
                  <a:pt x="977899" y="2170041"/>
                  <a:pt x="978013" y="2170542"/>
                </a:cubicBezTo>
                <a:cubicBezTo>
                  <a:pt x="976044" y="2172655"/>
                  <a:pt x="974259" y="2173947"/>
                  <a:pt x="973686" y="2175468"/>
                </a:cubicBezTo>
                <a:cubicBezTo>
                  <a:pt x="973401" y="2176241"/>
                  <a:pt x="975333" y="2177434"/>
                  <a:pt x="976550" y="2178738"/>
                </a:cubicBezTo>
                <a:cubicBezTo>
                  <a:pt x="978958" y="2175165"/>
                  <a:pt x="980782" y="2172574"/>
                  <a:pt x="982465" y="2169924"/>
                </a:cubicBezTo>
                <a:cubicBezTo>
                  <a:pt x="983905" y="2167648"/>
                  <a:pt x="984048" y="2165574"/>
                  <a:pt x="981307" y="2164821"/>
                </a:cubicBezTo>
                <a:cubicBezTo>
                  <a:pt x="977315" y="2163744"/>
                  <a:pt x="977970" y="2161070"/>
                  <a:pt x="980031" y="2157687"/>
                </a:cubicBezTo>
                <a:close/>
                <a:moveTo>
                  <a:pt x="963256" y="2155678"/>
                </a:moveTo>
                <a:cubicBezTo>
                  <a:pt x="963006" y="2155975"/>
                  <a:pt x="962758" y="2156254"/>
                  <a:pt x="962509" y="2156551"/>
                </a:cubicBezTo>
                <a:cubicBezTo>
                  <a:pt x="963168" y="2157041"/>
                  <a:pt x="963820" y="2157524"/>
                  <a:pt x="964490" y="2158006"/>
                </a:cubicBezTo>
                <a:cubicBezTo>
                  <a:pt x="964742" y="2157710"/>
                  <a:pt x="965008" y="2157416"/>
                  <a:pt x="965259" y="2157120"/>
                </a:cubicBezTo>
                <a:cubicBezTo>
                  <a:pt x="964595" y="2156644"/>
                  <a:pt x="963925" y="2156161"/>
                  <a:pt x="963256" y="2155678"/>
                </a:cubicBezTo>
                <a:close/>
                <a:moveTo>
                  <a:pt x="946339" y="2147574"/>
                </a:moveTo>
                <a:cubicBezTo>
                  <a:pt x="944866" y="2149741"/>
                  <a:pt x="943509" y="2151736"/>
                  <a:pt x="942156" y="2153716"/>
                </a:cubicBezTo>
                <a:cubicBezTo>
                  <a:pt x="944877" y="2154442"/>
                  <a:pt x="946810" y="2153369"/>
                  <a:pt x="948277" y="2150539"/>
                </a:cubicBezTo>
                <a:cubicBezTo>
                  <a:pt x="947479" y="2149318"/>
                  <a:pt x="946688" y="2148106"/>
                  <a:pt x="946339" y="2147574"/>
                </a:cubicBezTo>
                <a:close/>
                <a:moveTo>
                  <a:pt x="960649" y="2121786"/>
                </a:moveTo>
                <a:cubicBezTo>
                  <a:pt x="958779" y="2125612"/>
                  <a:pt x="957845" y="2127526"/>
                  <a:pt x="957876" y="2128763"/>
                </a:cubicBezTo>
                <a:cubicBezTo>
                  <a:pt x="957907" y="2130000"/>
                  <a:pt x="958902" y="2130561"/>
                  <a:pt x="960895" y="2131682"/>
                </a:cubicBezTo>
                <a:cubicBezTo>
                  <a:pt x="966579" y="2127178"/>
                  <a:pt x="959222" y="2125365"/>
                  <a:pt x="960649" y="2121786"/>
                </a:cubicBezTo>
                <a:close/>
                <a:moveTo>
                  <a:pt x="5234906" y="2112335"/>
                </a:moveTo>
                <a:cubicBezTo>
                  <a:pt x="5230292" y="2117991"/>
                  <a:pt x="5224719" y="2123393"/>
                  <a:pt x="5221692" y="2129478"/>
                </a:cubicBezTo>
                <a:cubicBezTo>
                  <a:pt x="5220665" y="2131584"/>
                  <a:pt x="5225410" y="2137916"/>
                  <a:pt x="5228464" y="2138099"/>
                </a:cubicBezTo>
                <a:cubicBezTo>
                  <a:pt x="5231936" y="2138323"/>
                  <a:pt x="5238705" y="2134396"/>
                  <a:pt x="5239965" y="2131348"/>
                </a:cubicBezTo>
                <a:cubicBezTo>
                  <a:pt x="5242166" y="2126104"/>
                  <a:pt x="5241242" y="2120111"/>
                  <a:pt x="5241653" y="2114435"/>
                </a:cubicBezTo>
                <a:cubicBezTo>
                  <a:pt x="5239400" y="2113722"/>
                  <a:pt x="5237159" y="2113045"/>
                  <a:pt x="5234906" y="2112335"/>
                </a:cubicBezTo>
                <a:close/>
                <a:moveTo>
                  <a:pt x="3530964" y="2109542"/>
                </a:moveTo>
                <a:cubicBezTo>
                  <a:pt x="3529525" y="2109862"/>
                  <a:pt x="3528085" y="2110182"/>
                  <a:pt x="3526632" y="2110464"/>
                </a:cubicBezTo>
                <a:cubicBezTo>
                  <a:pt x="3527115" y="2112690"/>
                  <a:pt x="3527583" y="2114875"/>
                  <a:pt x="3528022" y="2117118"/>
                </a:cubicBezTo>
                <a:cubicBezTo>
                  <a:pt x="3528807" y="2116933"/>
                  <a:pt x="3529636" y="2116728"/>
                  <a:pt x="3530436" y="2116581"/>
                </a:cubicBezTo>
                <a:cubicBezTo>
                  <a:pt x="3530606" y="2114221"/>
                  <a:pt x="3530792" y="2111902"/>
                  <a:pt x="3530964" y="2109542"/>
                </a:cubicBezTo>
                <a:close/>
                <a:moveTo>
                  <a:pt x="957095" y="2104103"/>
                </a:moveTo>
                <a:cubicBezTo>
                  <a:pt x="961233" y="2109427"/>
                  <a:pt x="957559" y="2114246"/>
                  <a:pt x="954529" y="2120017"/>
                </a:cubicBezTo>
                <a:cubicBezTo>
                  <a:pt x="957627" y="2118306"/>
                  <a:pt x="959367" y="2114862"/>
                  <a:pt x="962010" y="2117028"/>
                </a:cubicBezTo>
                <a:cubicBezTo>
                  <a:pt x="964674" y="2115258"/>
                  <a:pt x="967345" y="2113497"/>
                  <a:pt x="970690" y="2111286"/>
                </a:cubicBezTo>
                <a:cubicBezTo>
                  <a:pt x="971919" y="2114001"/>
                  <a:pt x="973015" y="2116406"/>
                  <a:pt x="974127" y="2118854"/>
                </a:cubicBezTo>
                <a:cubicBezTo>
                  <a:pt x="978057" y="2119129"/>
                  <a:pt x="978488" y="2115393"/>
                  <a:pt x="980055" y="2113937"/>
                </a:cubicBezTo>
                <a:cubicBezTo>
                  <a:pt x="985475" y="2116078"/>
                  <a:pt x="990723" y="2117965"/>
                  <a:pt x="995743" y="2120199"/>
                </a:cubicBezTo>
                <a:cubicBezTo>
                  <a:pt x="997549" y="2121008"/>
                  <a:pt x="998828" y="2122676"/>
                  <a:pt x="1000388" y="2123916"/>
                </a:cubicBezTo>
                <a:cubicBezTo>
                  <a:pt x="1001881" y="2125109"/>
                  <a:pt x="1003500" y="2126168"/>
                  <a:pt x="1004917" y="2127432"/>
                </a:cubicBezTo>
                <a:cubicBezTo>
                  <a:pt x="1005867" y="2128292"/>
                  <a:pt x="1007210" y="2129284"/>
                  <a:pt x="1007251" y="2130429"/>
                </a:cubicBezTo>
                <a:cubicBezTo>
                  <a:pt x="1007316" y="2132346"/>
                  <a:pt x="1005747" y="2134037"/>
                  <a:pt x="1003549" y="2133794"/>
                </a:cubicBezTo>
                <a:cubicBezTo>
                  <a:pt x="999789" y="2133376"/>
                  <a:pt x="998511" y="2135914"/>
                  <a:pt x="996210" y="2139327"/>
                </a:cubicBezTo>
                <a:cubicBezTo>
                  <a:pt x="998688" y="2138897"/>
                  <a:pt x="1000269" y="2138618"/>
                  <a:pt x="1001839" y="2138347"/>
                </a:cubicBezTo>
                <a:cubicBezTo>
                  <a:pt x="1001969" y="2138674"/>
                  <a:pt x="1002293" y="2139020"/>
                  <a:pt x="1002209" y="2139341"/>
                </a:cubicBezTo>
                <a:cubicBezTo>
                  <a:pt x="1001057" y="2143727"/>
                  <a:pt x="998476" y="2146458"/>
                  <a:pt x="993519" y="2147250"/>
                </a:cubicBezTo>
                <a:cubicBezTo>
                  <a:pt x="988739" y="2148018"/>
                  <a:pt x="984636" y="2150233"/>
                  <a:pt x="982677" y="2155999"/>
                </a:cubicBezTo>
                <a:cubicBezTo>
                  <a:pt x="983329" y="2157178"/>
                  <a:pt x="984020" y="2159107"/>
                  <a:pt x="985288" y="2160565"/>
                </a:cubicBezTo>
                <a:cubicBezTo>
                  <a:pt x="988207" y="2163930"/>
                  <a:pt x="991963" y="2163557"/>
                  <a:pt x="994753" y="2159166"/>
                </a:cubicBezTo>
                <a:cubicBezTo>
                  <a:pt x="997796" y="2154395"/>
                  <a:pt x="1000138" y="2149273"/>
                  <a:pt x="1002464" y="2144218"/>
                </a:cubicBezTo>
                <a:cubicBezTo>
                  <a:pt x="1003437" y="2142098"/>
                  <a:pt x="1004001" y="2140284"/>
                  <a:pt x="1006527" y="2138959"/>
                </a:cubicBezTo>
                <a:cubicBezTo>
                  <a:pt x="1008245" y="2138058"/>
                  <a:pt x="1009407" y="2135975"/>
                  <a:pt x="1010939" y="2134518"/>
                </a:cubicBezTo>
                <a:cubicBezTo>
                  <a:pt x="1014338" y="2131269"/>
                  <a:pt x="1017584" y="2127796"/>
                  <a:pt x="1021312" y="2124944"/>
                </a:cubicBezTo>
                <a:cubicBezTo>
                  <a:pt x="1024137" y="2122779"/>
                  <a:pt x="1025635" y="2123478"/>
                  <a:pt x="1026673" y="2126460"/>
                </a:cubicBezTo>
                <a:cubicBezTo>
                  <a:pt x="1026978" y="2127324"/>
                  <a:pt x="1027099" y="2128272"/>
                  <a:pt x="1027317" y="2129174"/>
                </a:cubicBezTo>
                <a:cubicBezTo>
                  <a:pt x="1027826" y="2131294"/>
                  <a:pt x="1028362" y="2133406"/>
                  <a:pt x="1029030" y="2136133"/>
                </a:cubicBezTo>
                <a:cubicBezTo>
                  <a:pt x="1028518" y="2136514"/>
                  <a:pt x="1027181" y="2137512"/>
                  <a:pt x="1025854" y="2138503"/>
                </a:cubicBezTo>
                <a:cubicBezTo>
                  <a:pt x="1024841" y="2139259"/>
                  <a:pt x="1022985" y="2140084"/>
                  <a:pt x="1022937" y="2140762"/>
                </a:cubicBezTo>
                <a:cubicBezTo>
                  <a:pt x="1022513" y="2145860"/>
                  <a:pt x="1018445" y="2146013"/>
                  <a:pt x="1014897" y="2147229"/>
                </a:cubicBezTo>
                <a:cubicBezTo>
                  <a:pt x="1013428" y="2147725"/>
                  <a:pt x="1012142" y="2149121"/>
                  <a:pt x="1010770" y="2150091"/>
                </a:cubicBezTo>
                <a:cubicBezTo>
                  <a:pt x="1009191" y="2151202"/>
                  <a:pt x="1007637" y="2152934"/>
                  <a:pt x="1006018" y="2153270"/>
                </a:cubicBezTo>
                <a:cubicBezTo>
                  <a:pt x="1001547" y="2154190"/>
                  <a:pt x="1000308" y="2157368"/>
                  <a:pt x="1000290" y="2160373"/>
                </a:cubicBezTo>
                <a:cubicBezTo>
                  <a:pt x="1000272" y="2163596"/>
                  <a:pt x="998685" y="2166024"/>
                  <a:pt x="997058" y="2168727"/>
                </a:cubicBezTo>
                <a:cubicBezTo>
                  <a:pt x="995177" y="2171851"/>
                  <a:pt x="993603" y="2175104"/>
                  <a:pt x="991894" y="2178305"/>
                </a:cubicBezTo>
                <a:cubicBezTo>
                  <a:pt x="992287" y="2178681"/>
                  <a:pt x="992664" y="2179055"/>
                  <a:pt x="993058" y="2179430"/>
                </a:cubicBezTo>
                <a:cubicBezTo>
                  <a:pt x="999354" y="2176356"/>
                  <a:pt x="1005659" y="2173274"/>
                  <a:pt x="1012157" y="2170102"/>
                </a:cubicBezTo>
                <a:cubicBezTo>
                  <a:pt x="1013518" y="2172883"/>
                  <a:pt x="1011972" y="2174256"/>
                  <a:pt x="1009865" y="2175118"/>
                </a:cubicBezTo>
                <a:cubicBezTo>
                  <a:pt x="1007064" y="2176268"/>
                  <a:pt x="1005182" y="2177865"/>
                  <a:pt x="1004190" y="2180721"/>
                </a:cubicBezTo>
                <a:cubicBezTo>
                  <a:pt x="1003802" y="2181858"/>
                  <a:pt x="1002397" y="2182961"/>
                  <a:pt x="1001252" y="2183801"/>
                </a:cubicBezTo>
                <a:cubicBezTo>
                  <a:pt x="997586" y="2186498"/>
                  <a:pt x="993829" y="2189069"/>
                  <a:pt x="990105" y="2191686"/>
                </a:cubicBezTo>
                <a:lnTo>
                  <a:pt x="990104" y="2191686"/>
                </a:lnTo>
                <a:lnTo>
                  <a:pt x="990106" y="2191645"/>
                </a:lnTo>
                <a:lnTo>
                  <a:pt x="990019" y="2191680"/>
                </a:lnTo>
                <a:lnTo>
                  <a:pt x="987135" y="2191500"/>
                </a:lnTo>
                <a:cubicBezTo>
                  <a:pt x="987127" y="2191970"/>
                  <a:pt x="987131" y="2192432"/>
                  <a:pt x="987117" y="2192894"/>
                </a:cubicBezTo>
                <a:lnTo>
                  <a:pt x="990019" y="2191680"/>
                </a:lnTo>
                <a:lnTo>
                  <a:pt x="990104" y="2191686"/>
                </a:lnTo>
                <a:lnTo>
                  <a:pt x="989959" y="2194363"/>
                </a:lnTo>
                <a:cubicBezTo>
                  <a:pt x="989906" y="2195358"/>
                  <a:pt x="989844" y="2196491"/>
                  <a:pt x="989762" y="2197897"/>
                </a:cubicBezTo>
                <a:cubicBezTo>
                  <a:pt x="996695" y="2193650"/>
                  <a:pt x="1000642" y="2187453"/>
                  <a:pt x="1006532" y="2183466"/>
                </a:cubicBezTo>
                <a:cubicBezTo>
                  <a:pt x="1006797" y="2183951"/>
                  <a:pt x="1007244" y="2184791"/>
                  <a:pt x="1007710" y="2185632"/>
                </a:cubicBezTo>
                <a:cubicBezTo>
                  <a:pt x="1008317" y="2175878"/>
                  <a:pt x="1015946" y="2173173"/>
                  <a:pt x="1024534" y="2169290"/>
                </a:cubicBezTo>
                <a:cubicBezTo>
                  <a:pt x="1023216" y="2175873"/>
                  <a:pt x="1016405" y="2178103"/>
                  <a:pt x="1014839" y="2183697"/>
                </a:cubicBezTo>
                <a:cubicBezTo>
                  <a:pt x="1016211" y="2182810"/>
                  <a:pt x="1017261" y="2182408"/>
                  <a:pt x="1017885" y="2181697"/>
                </a:cubicBezTo>
                <a:cubicBezTo>
                  <a:pt x="1021209" y="2177890"/>
                  <a:pt x="1024527" y="2174470"/>
                  <a:pt x="1030088" y="2174813"/>
                </a:cubicBezTo>
                <a:cubicBezTo>
                  <a:pt x="1031266" y="2174889"/>
                  <a:pt x="1032984" y="2173114"/>
                  <a:pt x="1034308" y="2172032"/>
                </a:cubicBezTo>
                <a:cubicBezTo>
                  <a:pt x="1035926" y="2170713"/>
                  <a:pt x="1037397" y="2169219"/>
                  <a:pt x="1039844" y="2168225"/>
                </a:cubicBezTo>
                <a:cubicBezTo>
                  <a:pt x="1038433" y="2171369"/>
                  <a:pt x="1037011" y="2174520"/>
                  <a:pt x="1035600" y="2177664"/>
                </a:cubicBezTo>
                <a:cubicBezTo>
                  <a:pt x="1035860" y="2177797"/>
                  <a:pt x="1036116" y="2177920"/>
                  <a:pt x="1036389" y="2178044"/>
                </a:cubicBezTo>
                <a:cubicBezTo>
                  <a:pt x="1037966" y="2176868"/>
                  <a:pt x="1039543" y="2175689"/>
                  <a:pt x="1041298" y="2174379"/>
                </a:cubicBezTo>
                <a:cubicBezTo>
                  <a:pt x="1041595" y="2179115"/>
                  <a:pt x="1038889" y="2182310"/>
                  <a:pt x="1033894" y="2184401"/>
                </a:cubicBezTo>
                <a:cubicBezTo>
                  <a:pt x="1032591" y="2186752"/>
                  <a:pt x="1031939" y="2188537"/>
                  <a:pt x="1030735" y="2189954"/>
                </a:cubicBezTo>
                <a:cubicBezTo>
                  <a:pt x="1027880" y="2193343"/>
                  <a:pt x="1023848" y="2195982"/>
                  <a:pt x="1022680" y="2200433"/>
                </a:cubicBezTo>
                <a:cubicBezTo>
                  <a:pt x="1022549" y="2200955"/>
                  <a:pt x="1022038" y="2201665"/>
                  <a:pt x="1021539" y="2201914"/>
                </a:cubicBezTo>
                <a:cubicBezTo>
                  <a:pt x="1012845" y="2206218"/>
                  <a:pt x="1009859" y="2214226"/>
                  <a:pt x="1005733" y="2221512"/>
                </a:cubicBezTo>
                <a:cubicBezTo>
                  <a:pt x="1004501" y="2223676"/>
                  <a:pt x="1003237" y="2225819"/>
                  <a:pt x="1001982" y="2227972"/>
                </a:cubicBezTo>
                <a:cubicBezTo>
                  <a:pt x="1001567" y="2228679"/>
                  <a:pt x="1000863" y="2229436"/>
                  <a:pt x="1000843" y="2230108"/>
                </a:cubicBezTo>
                <a:cubicBezTo>
                  <a:pt x="1000656" y="2235436"/>
                  <a:pt x="1000329" y="2240815"/>
                  <a:pt x="1000584" y="2246061"/>
                </a:cubicBezTo>
                <a:cubicBezTo>
                  <a:pt x="1000834" y="2251146"/>
                  <a:pt x="1000484" y="2255929"/>
                  <a:pt x="996777" y="2260703"/>
                </a:cubicBezTo>
                <a:cubicBezTo>
                  <a:pt x="994666" y="2263411"/>
                  <a:pt x="996469" y="2271382"/>
                  <a:pt x="999407" y="2273271"/>
                </a:cubicBezTo>
                <a:cubicBezTo>
                  <a:pt x="1002214" y="2275070"/>
                  <a:pt x="1005323" y="2276490"/>
                  <a:pt x="1008069" y="2278359"/>
                </a:cubicBezTo>
                <a:cubicBezTo>
                  <a:pt x="1009797" y="2279540"/>
                  <a:pt x="1011106" y="2281228"/>
                  <a:pt x="1013323" y="2283370"/>
                </a:cubicBezTo>
                <a:cubicBezTo>
                  <a:pt x="1009280" y="2284230"/>
                  <a:pt x="1007753" y="2282598"/>
                  <a:pt x="1006106" y="2281437"/>
                </a:cubicBezTo>
                <a:cubicBezTo>
                  <a:pt x="1003734" y="2279766"/>
                  <a:pt x="1001569" y="2277845"/>
                  <a:pt x="999323" y="2276012"/>
                </a:cubicBezTo>
                <a:cubicBezTo>
                  <a:pt x="997002" y="2274126"/>
                  <a:pt x="995429" y="2275503"/>
                  <a:pt x="993908" y="2278742"/>
                </a:cubicBezTo>
                <a:cubicBezTo>
                  <a:pt x="993072" y="2277032"/>
                  <a:pt x="992542" y="2275952"/>
                  <a:pt x="992019" y="2274881"/>
                </a:cubicBezTo>
                <a:cubicBezTo>
                  <a:pt x="992133" y="2273334"/>
                  <a:pt x="992980" y="2271091"/>
                  <a:pt x="992232" y="2270352"/>
                </a:cubicBezTo>
                <a:cubicBezTo>
                  <a:pt x="989283" y="2267446"/>
                  <a:pt x="991089" y="2263611"/>
                  <a:pt x="990999" y="2260113"/>
                </a:cubicBezTo>
                <a:cubicBezTo>
                  <a:pt x="990913" y="2256423"/>
                  <a:pt x="991093" y="2252872"/>
                  <a:pt x="993203" y="2249249"/>
                </a:cubicBezTo>
                <a:cubicBezTo>
                  <a:pt x="993705" y="2248396"/>
                  <a:pt x="994029" y="2247131"/>
                  <a:pt x="993738" y="2246392"/>
                </a:cubicBezTo>
                <a:cubicBezTo>
                  <a:pt x="993330" y="2245343"/>
                  <a:pt x="992479" y="2244205"/>
                  <a:pt x="991439" y="2243902"/>
                </a:cubicBezTo>
                <a:cubicBezTo>
                  <a:pt x="990801" y="2243721"/>
                  <a:pt x="989280" y="2244885"/>
                  <a:pt x="988481" y="2245713"/>
                </a:cubicBezTo>
                <a:cubicBezTo>
                  <a:pt x="987333" y="2246899"/>
                  <a:pt x="988002" y="2249255"/>
                  <a:pt x="985438" y="2249897"/>
                </a:cubicBezTo>
                <a:cubicBezTo>
                  <a:pt x="985445" y="2243759"/>
                  <a:pt x="988767" y="2236704"/>
                  <a:pt x="993359" y="2233221"/>
                </a:cubicBezTo>
                <a:cubicBezTo>
                  <a:pt x="993727" y="2234435"/>
                  <a:pt x="994063" y="2235537"/>
                  <a:pt x="994176" y="2235930"/>
                </a:cubicBezTo>
                <a:cubicBezTo>
                  <a:pt x="996371" y="2231766"/>
                  <a:pt x="999195" y="2227377"/>
                  <a:pt x="1000916" y="2222773"/>
                </a:cubicBezTo>
                <a:cubicBezTo>
                  <a:pt x="1001966" y="2219954"/>
                  <a:pt x="1002060" y="2216482"/>
                  <a:pt x="1001168" y="2213938"/>
                </a:cubicBezTo>
                <a:cubicBezTo>
                  <a:pt x="1000695" y="2212585"/>
                  <a:pt x="997286" y="2211920"/>
                  <a:pt x="995122" y="2212115"/>
                </a:cubicBezTo>
                <a:cubicBezTo>
                  <a:pt x="992248" y="2212362"/>
                  <a:pt x="990471" y="2214754"/>
                  <a:pt x="989413" y="2217498"/>
                </a:cubicBezTo>
                <a:cubicBezTo>
                  <a:pt x="988116" y="2220883"/>
                  <a:pt x="987264" y="2224687"/>
                  <a:pt x="984962" y="2227444"/>
                </a:cubicBezTo>
                <a:cubicBezTo>
                  <a:pt x="982172" y="2230769"/>
                  <a:pt x="980656" y="2234032"/>
                  <a:pt x="979703" y="2237789"/>
                </a:cubicBezTo>
                <a:cubicBezTo>
                  <a:pt x="978540" y="2242400"/>
                  <a:pt x="977073" y="2246993"/>
                  <a:pt x="975739" y="2251592"/>
                </a:cubicBezTo>
                <a:cubicBezTo>
                  <a:pt x="975239" y="2251597"/>
                  <a:pt x="974749" y="2251594"/>
                  <a:pt x="974249" y="2251600"/>
                </a:cubicBezTo>
                <a:cubicBezTo>
                  <a:pt x="974347" y="2247045"/>
                  <a:pt x="974452" y="2242501"/>
                  <a:pt x="974574" y="2237151"/>
                </a:cubicBezTo>
                <a:cubicBezTo>
                  <a:pt x="972826" y="2237665"/>
                  <a:pt x="970394" y="2237720"/>
                  <a:pt x="969676" y="2238719"/>
                </a:cubicBezTo>
                <a:cubicBezTo>
                  <a:pt x="967288" y="2242058"/>
                  <a:pt x="963596" y="2246221"/>
                  <a:pt x="963905" y="2249185"/>
                </a:cubicBezTo>
                <a:cubicBezTo>
                  <a:pt x="964487" y="2254584"/>
                  <a:pt x="960959" y="2258925"/>
                  <a:pt x="960086" y="2263879"/>
                </a:cubicBezTo>
                <a:cubicBezTo>
                  <a:pt x="954691" y="2261379"/>
                  <a:pt x="958785" y="2256928"/>
                  <a:pt x="959365" y="2252126"/>
                </a:cubicBezTo>
                <a:cubicBezTo>
                  <a:pt x="957404" y="2253835"/>
                  <a:pt x="955646" y="2254793"/>
                  <a:pt x="954901" y="2256127"/>
                </a:cubicBezTo>
                <a:cubicBezTo>
                  <a:pt x="954031" y="2257684"/>
                  <a:pt x="953197" y="2258387"/>
                  <a:pt x="952341" y="2258499"/>
                </a:cubicBezTo>
                <a:lnTo>
                  <a:pt x="949686" y="2257351"/>
                </a:lnTo>
                <a:lnTo>
                  <a:pt x="949690" y="2257340"/>
                </a:lnTo>
                <a:lnTo>
                  <a:pt x="949751" y="2257007"/>
                </a:lnTo>
                <a:lnTo>
                  <a:pt x="949656" y="2257339"/>
                </a:lnTo>
                <a:lnTo>
                  <a:pt x="949686" y="2257351"/>
                </a:lnTo>
                <a:lnTo>
                  <a:pt x="948704" y="2259748"/>
                </a:lnTo>
                <a:cubicBezTo>
                  <a:pt x="948646" y="2260507"/>
                  <a:pt x="948921" y="2261234"/>
                  <a:pt x="949712" y="2261967"/>
                </a:cubicBezTo>
                <a:cubicBezTo>
                  <a:pt x="951003" y="2263175"/>
                  <a:pt x="952014" y="2264811"/>
                  <a:pt x="952614" y="2266508"/>
                </a:cubicBezTo>
                <a:cubicBezTo>
                  <a:pt x="954436" y="2271607"/>
                  <a:pt x="956072" y="2276805"/>
                  <a:pt x="957624" y="2282024"/>
                </a:cubicBezTo>
                <a:cubicBezTo>
                  <a:pt x="957868" y="2282852"/>
                  <a:pt x="957359" y="2283999"/>
                  <a:pt x="957103" y="2285596"/>
                </a:cubicBezTo>
                <a:cubicBezTo>
                  <a:pt x="955932" y="2284749"/>
                  <a:pt x="955166" y="2284461"/>
                  <a:pt x="954818" y="2283887"/>
                </a:cubicBezTo>
                <a:cubicBezTo>
                  <a:pt x="952456" y="2279982"/>
                  <a:pt x="949854" y="2276257"/>
                  <a:pt x="949742" y="2271138"/>
                </a:cubicBezTo>
                <a:cubicBezTo>
                  <a:pt x="949701" y="2268970"/>
                  <a:pt x="948260" y="2267039"/>
                  <a:pt x="947457" y="2265003"/>
                </a:cubicBezTo>
                <a:cubicBezTo>
                  <a:pt x="947034" y="2265004"/>
                  <a:pt x="946612" y="2265006"/>
                  <a:pt x="946189" y="2265007"/>
                </a:cubicBezTo>
                <a:cubicBezTo>
                  <a:pt x="945673" y="2270897"/>
                  <a:pt x="940399" y="2269781"/>
                  <a:pt x="937006" y="2271904"/>
                </a:cubicBezTo>
                <a:cubicBezTo>
                  <a:pt x="937538" y="2273597"/>
                  <a:pt x="937528" y="2275611"/>
                  <a:pt x="938595" y="2276604"/>
                </a:cubicBezTo>
                <a:cubicBezTo>
                  <a:pt x="941410" y="2279242"/>
                  <a:pt x="941923" y="2282696"/>
                  <a:pt x="942575" y="2286403"/>
                </a:cubicBezTo>
                <a:cubicBezTo>
                  <a:pt x="943071" y="2289202"/>
                  <a:pt x="943350" y="2293173"/>
                  <a:pt x="948282" y="2292522"/>
                </a:cubicBezTo>
                <a:cubicBezTo>
                  <a:pt x="948282" y="2292522"/>
                  <a:pt x="948248" y="2292519"/>
                  <a:pt x="948248" y="2292519"/>
                </a:cubicBezTo>
                <a:cubicBezTo>
                  <a:pt x="949136" y="2293687"/>
                  <a:pt x="950023" y="2294855"/>
                  <a:pt x="950901" y="2296030"/>
                </a:cubicBezTo>
                <a:lnTo>
                  <a:pt x="950850" y="2296028"/>
                </a:lnTo>
                <a:cubicBezTo>
                  <a:pt x="952191" y="2296625"/>
                  <a:pt x="953440" y="2297645"/>
                  <a:pt x="954903" y="2297728"/>
                </a:cubicBezTo>
                <a:cubicBezTo>
                  <a:pt x="956869" y="2297824"/>
                  <a:pt x="958263" y="2298422"/>
                  <a:pt x="959259" y="2299399"/>
                </a:cubicBezTo>
                <a:lnTo>
                  <a:pt x="961210" y="2303312"/>
                </a:lnTo>
                <a:lnTo>
                  <a:pt x="961186" y="2303334"/>
                </a:lnTo>
                <a:lnTo>
                  <a:pt x="961184" y="2303348"/>
                </a:lnTo>
                <a:lnTo>
                  <a:pt x="954420" y="2303728"/>
                </a:lnTo>
                <a:lnTo>
                  <a:pt x="960025" y="2308303"/>
                </a:lnTo>
                <a:lnTo>
                  <a:pt x="960023" y="2308315"/>
                </a:lnTo>
                <a:lnTo>
                  <a:pt x="960038" y="2308313"/>
                </a:lnTo>
                <a:lnTo>
                  <a:pt x="960040" y="2308315"/>
                </a:lnTo>
                <a:cubicBezTo>
                  <a:pt x="958923" y="2312987"/>
                  <a:pt x="962225" y="2311068"/>
                  <a:pt x="965190" y="2310944"/>
                </a:cubicBezTo>
                <a:cubicBezTo>
                  <a:pt x="964646" y="2309343"/>
                  <a:pt x="964286" y="2308272"/>
                  <a:pt x="964221" y="2308075"/>
                </a:cubicBezTo>
                <a:cubicBezTo>
                  <a:pt x="963256" y="2308133"/>
                  <a:pt x="962489" y="2308180"/>
                  <a:pt x="961822" y="2308219"/>
                </a:cubicBezTo>
                <a:lnTo>
                  <a:pt x="960038" y="2308313"/>
                </a:lnTo>
                <a:lnTo>
                  <a:pt x="960025" y="2308303"/>
                </a:lnTo>
                <a:lnTo>
                  <a:pt x="961184" y="2303348"/>
                </a:lnTo>
                <a:lnTo>
                  <a:pt x="961227" y="2303346"/>
                </a:lnTo>
                <a:lnTo>
                  <a:pt x="961210" y="2303312"/>
                </a:lnTo>
                <a:lnTo>
                  <a:pt x="963527" y="2301109"/>
                </a:lnTo>
                <a:cubicBezTo>
                  <a:pt x="966105" y="2299528"/>
                  <a:pt x="969274" y="2299584"/>
                  <a:pt x="971996" y="2298638"/>
                </a:cubicBezTo>
                <a:cubicBezTo>
                  <a:pt x="973701" y="2298048"/>
                  <a:pt x="975326" y="2298065"/>
                  <a:pt x="975430" y="2296266"/>
                </a:cubicBezTo>
                <a:cubicBezTo>
                  <a:pt x="975489" y="2295321"/>
                  <a:pt x="974262" y="2294242"/>
                  <a:pt x="973269" y="2293742"/>
                </a:cubicBezTo>
                <a:cubicBezTo>
                  <a:pt x="971622" y="2292909"/>
                  <a:pt x="969698" y="2292487"/>
                  <a:pt x="967890" y="2291897"/>
                </a:cubicBezTo>
                <a:cubicBezTo>
                  <a:pt x="968053" y="2291570"/>
                  <a:pt x="968206" y="2291251"/>
                  <a:pt x="968369" y="2290925"/>
                </a:cubicBezTo>
                <a:cubicBezTo>
                  <a:pt x="973581" y="2289561"/>
                  <a:pt x="978794" y="2288197"/>
                  <a:pt x="984914" y="2286590"/>
                </a:cubicBezTo>
                <a:cubicBezTo>
                  <a:pt x="985340" y="2282409"/>
                  <a:pt x="985786" y="2278059"/>
                  <a:pt x="986232" y="2273711"/>
                </a:cubicBezTo>
                <a:cubicBezTo>
                  <a:pt x="986361" y="2273164"/>
                  <a:pt x="986494" y="2272600"/>
                  <a:pt x="986623" y="2272053"/>
                </a:cubicBezTo>
                <a:cubicBezTo>
                  <a:pt x="991301" y="2268821"/>
                  <a:pt x="990443" y="2273599"/>
                  <a:pt x="992002" y="2274880"/>
                </a:cubicBezTo>
                <a:cubicBezTo>
                  <a:pt x="991811" y="2276607"/>
                  <a:pt x="991568" y="2278330"/>
                  <a:pt x="991449" y="2280045"/>
                </a:cubicBezTo>
                <a:cubicBezTo>
                  <a:pt x="991263" y="2282890"/>
                  <a:pt x="991876" y="2285845"/>
                  <a:pt x="988290" y="2288018"/>
                </a:cubicBezTo>
                <a:cubicBezTo>
                  <a:pt x="987878" y="2288271"/>
                  <a:pt x="987507" y="2289627"/>
                  <a:pt x="987769" y="2289868"/>
                </a:cubicBezTo>
                <a:cubicBezTo>
                  <a:pt x="989096" y="2291145"/>
                  <a:pt x="987981" y="2291853"/>
                  <a:pt x="987080" y="2293196"/>
                </a:cubicBezTo>
                <a:cubicBezTo>
                  <a:pt x="982905" y="2299412"/>
                  <a:pt x="984078" y="2302771"/>
                  <a:pt x="990710" y="2304594"/>
                </a:cubicBezTo>
                <a:cubicBezTo>
                  <a:pt x="993637" y="2305400"/>
                  <a:pt x="996617" y="2306099"/>
                  <a:pt x="999544" y="2306905"/>
                </a:cubicBezTo>
                <a:cubicBezTo>
                  <a:pt x="1001307" y="2307392"/>
                  <a:pt x="1001267" y="2307448"/>
                  <a:pt x="1001663" y="2310636"/>
                </a:cubicBezTo>
                <a:cubicBezTo>
                  <a:pt x="997260" y="2312802"/>
                  <a:pt x="994259" y="2305209"/>
                  <a:pt x="989268" y="2311162"/>
                </a:cubicBezTo>
                <a:cubicBezTo>
                  <a:pt x="993188" y="2314039"/>
                  <a:pt x="997190" y="2316980"/>
                  <a:pt x="1001201" y="2319912"/>
                </a:cubicBezTo>
                <a:cubicBezTo>
                  <a:pt x="1000756" y="2322960"/>
                  <a:pt x="1000806" y="2323854"/>
                  <a:pt x="1002812" y="2323811"/>
                </a:cubicBezTo>
                <a:lnTo>
                  <a:pt x="1005478" y="2323507"/>
                </a:lnTo>
                <a:lnTo>
                  <a:pt x="1005522" y="2323543"/>
                </a:lnTo>
                <a:lnTo>
                  <a:pt x="1005639" y="2323522"/>
                </a:lnTo>
                <a:lnTo>
                  <a:pt x="1008090" y="2323975"/>
                </a:lnTo>
                <a:lnTo>
                  <a:pt x="1008195" y="2323276"/>
                </a:lnTo>
                <a:lnTo>
                  <a:pt x="1012068" y="2325142"/>
                </a:lnTo>
                <a:cubicBezTo>
                  <a:pt x="1012476" y="2326452"/>
                  <a:pt x="1014070" y="2327432"/>
                  <a:pt x="1015397" y="2328163"/>
                </a:cubicBezTo>
                <a:cubicBezTo>
                  <a:pt x="1017487" y="2329307"/>
                  <a:pt x="1019908" y="2329999"/>
                  <a:pt x="1022034" y="2331102"/>
                </a:cubicBezTo>
                <a:cubicBezTo>
                  <a:pt x="1022908" y="2331555"/>
                  <a:pt x="1023431" y="2332163"/>
                  <a:pt x="1023537" y="2332894"/>
                </a:cubicBezTo>
                <a:lnTo>
                  <a:pt x="1022559" y="2335401"/>
                </a:lnTo>
                <a:lnTo>
                  <a:pt x="1022556" y="2335398"/>
                </a:lnTo>
                <a:cubicBezTo>
                  <a:pt x="1022217" y="2335337"/>
                  <a:pt x="1021871" y="2335267"/>
                  <a:pt x="1021533" y="2335206"/>
                </a:cubicBezTo>
                <a:cubicBezTo>
                  <a:pt x="1021877" y="2335275"/>
                  <a:pt x="1022213" y="2335353"/>
                  <a:pt x="1022547" y="2335430"/>
                </a:cubicBezTo>
                <a:lnTo>
                  <a:pt x="1022559" y="2335401"/>
                </a:lnTo>
                <a:lnTo>
                  <a:pt x="1042107" y="2351914"/>
                </a:lnTo>
                <a:cubicBezTo>
                  <a:pt x="1043347" y="2352942"/>
                  <a:pt x="1045030" y="2353516"/>
                  <a:pt x="1046447" y="2354370"/>
                </a:cubicBezTo>
                <a:cubicBezTo>
                  <a:pt x="1050176" y="2356598"/>
                  <a:pt x="1054397" y="2358308"/>
                  <a:pt x="1056807" y="2362930"/>
                </a:cubicBezTo>
                <a:cubicBezTo>
                  <a:pt x="1053128" y="2363559"/>
                  <a:pt x="1050687" y="2363101"/>
                  <a:pt x="1048868" y="2361099"/>
                </a:cubicBezTo>
                <a:cubicBezTo>
                  <a:pt x="1044625" y="2356441"/>
                  <a:pt x="1039061" y="2353695"/>
                  <a:pt x="1032438" y="2352494"/>
                </a:cubicBezTo>
                <a:cubicBezTo>
                  <a:pt x="1031877" y="2352395"/>
                  <a:pt x="1031305" y="2352152"/>
                  <a:pt x="1030741" y="2352246"/>
                </a:cubicBezTo>
                <a:cubicBezTo>
                  <a:pt x="1027644" y="2352741"/>
                  <a:pt x="1024552" y="2353328"/>
                  <a:pt x="1020534" y="2354047"/>
                </a:cubicBezTo>
                <a:cubicBezTo>
                  <a:pt x="1023302" y="2356993"/>
                  <a:pt x="1025900" y="2359753"/>
                  <a:pt x="1028471" y="2362476"/>
                </a:cubicBezTo>
                <a:cubicBezTo>
                  <a:pt x="1026120" y="2363972"/>
                  <a:pt x="1023702" y="2365722"/>
                  <a:pt x="1021097" y="2367025"/>
                </a:cubicBezTo>
                <a:cubicBezTo>
                  <a:pt x="1020561" y="2367288"/>
                  <a:pt x="1018635" y="2366037"/>
                  <a:pt x="1018620" y="2365255"/>
                </a:cubicBezTo>
                <a:cubicBezTo>
                  <a:pt x="1018592" y="2364129"/>
                  <a:pt x="1019732" y="2362801"/>
                  <a:pt x="1020465" y="2361364"/>
                </a:cubicBezTo>
                <a:cubicBezTo>
                  <a:pt x="1017597" y="2359614"/>
                  <a:pt x="1015048" y="2357855"/>
                  <a:pt x="1012279" y="2356413"/>
                </a:cubicBezTo>
                <a:cubicBezTo>
                  <a:pt x="1008599" y="2354490"/>
                  <a:pt x="1006231" y="2354741"/>
                  <a:pt x="1004783" y="2356874"/>
                </a:cubicBezTo>
                <a:cubicBezTo>
                  <a:pt x="1002852" y="2359736"/>
                  <a:pt x="1003695" y="2364309"/>
                  <a:pt x="1006367" y="2365948"/>
                </a:cubicBezTo>
                <a:cubicBezTo>
                  <a:pt x="1008871" y="2367494"/>
                  <a:pt x="1011354" y="2369055"/>
                  <a:pt x="1013678" y="2370816"/>
                </a:cubicBezTo>
                <a:cubicBezTo>
                  <a:pt x="1014583" y="2371507"/>
                  <a:pt x="1015633" y="2372674"/>
                  <a:pt x="1015576" y="2373729"/>
                </a:cubicBezTo>
                <a:cubicBezTo>
                  <a:pt x="1015280" y="2378934"/>
                  <a:pt x="1018577" y="2382632"/>
                  <a:pt x="1019445" y="2387325"/>
                </a:cubicBezTo>
                <a:cubicBezTo>
                  <a:pt x="1019881" y="2389717"/>
                  <a:pt x="1021186" y="2391311"/>
                  <a:pt x="1023691" y="2392555"/>
                </a:cubicBezTo>
                <a:cubicBezTo>
                  <a:pt x="1027944" y="2394678"/>
                  <a:pt x="1031485" y="2397895"/>
                  <a:pt x="1035204" y="2400568"/>
                </a:cubicBezTo>
                <a:cubicBezTo>
                  <a:pt x="1037299" y="2398361"/>
                  <a:pt x="1039728" y="2395797"/>
                  <a:pt x="1041426" y="2393996"/>
                </a:cubicBezTo>
                <a:cubicBezTo>
                  <a:pt x="1046148" y="2394938"/>
                  <a:pt x="1049746" y="2395967"/>
                  <a:pt x="1053536" y="2396183"/>
                </a:cubicBezTo>
                <a:cubicBezTo>
                  <a:pt x="1054504" y="2396238"/>
                  <a:pt x="1056075" y="2393700"/>
                  <a:pt x="1057350" y="2392381"/>
                </a:cubicBezTo>
                <a:cubicBezTo>
                  <a:pt x="1054937" y="2390084"/>
                  <a:pt x="1054937" y="2390084"/>
                  <a:pt x="1054851" y="2386570"/>
                </a:cubicBezTo>
                <a:cubicBezTo>
                  <a:pt x="1057464" y="2387979"/>
                  <a:pt x="1059653" y="2389145"/>
                  <a:pt x="1062512" y="2390685"/>
                </a:cubicBezTo>
                <a:cubicBezTo>
                  <a:pt x="1059522" y="2393763"/>
                  <a:pt x="1057059" y="2396284"/>
                  <a:pt x="1054310" y="2399116"/>
                </a:cubicBezTo>
                <a:cubicBezTo>
                  <a:pt x="1057668" y="2402961"/>
                  <a:pt x="1061418" y="2405870"/>
                  <a:pt x="1066706" y="2406482"/>
                </a:cubicBezTo>
                <a:cubicBezTo>
                  <a:pt x="1067085" y="2406009"/>
                  <a:pt x="1067463" y="2405536"/>
                  <a:pt x="1067835" y="2405053"/>
                </a:cubicBezTo>
                <a:cubicBezTo>
                  <a:pt x="1065419" y="2402513"/>
                  <a:pt x="1062993" y="2399982"/>
                  <a:pt x="1060248" y="2397113"/>
                </a:cubicBezTo>
                <a:cubicBezTo>
                  <a:pt x="1061930" y="2395638"/>
                  <a:pt x="1063287" y="2394449"/>
                  <a:pt x="1064608" y="2393299"/>
                </a:cubicBezTo>
                <a:cubicBezTo>
                  <a:pt x="1068120" y="2395170"/>
                  <a:pt x="1072248" y="2395927"/>
                  <a:pt x="1072655" y="2400416"/>
                </a:cubicBezTo>
                <a:lnTo>
                  <a:pt x="1072578" y="2400815"/>
                </a:lnTo>
                <a:cubicBezTo>
                  <a:pt x="1072578" y="2400815"/>
                  <a:pt x="1072679" y="2400427"/>
                  <a:pt x="1072679" y="2400427"/>
                </a:cubicBezTo>
                <a:lnTo>
                  <a:pt x="1076043" y="2400618"/>
                </a:lnTo>
                <a:lnTo>
                  <a:pt x="1076083" y="2400655"/>
                </a:lnTo>
                <a:lnTo>
                  <a:pt x="1077021" y="2406635"/>
                </a:lnTo>
                <a:cubicBezTo>
                  <a:pt x="1077901" y="2409557"/>
                  <a:pt x="1079878" y="2409352"/>
                  <a:pt x="1082803" y="2406950"/>
                </a:cubicBezTo>
                <a:lnTo>
                  <a:pt x="1076083" y="2400655"/>
                </a:lnTo>
                <a:lnTo>
                  <a:pt x="1076077" y="2400621"/>
                </a:lnTo>
                <a:lnTo>
                  <a:pt x="1076043" y="2400618"/>
                </a:lnTo>
                <a:lnTo>
                  <a:pt x="1075540" y="2398096"/>
                </a:lnTo>
                <a:cubicBezTo>
                  <a:pt x="1075366" y="2397259"/>
                  <a:pt x="1075137" y="2396461"/>
                  <a:pt x="1074707" y="2395798"/>
                </a:cubicBezTo>
                <a:cubicBezTo>
                  <a:pt x="1074136" y="2394927"/>
                  <a:pt x="1074015" y="2394174"/>
                  <a:pt x="1074217" y="2393461"/>
                </a:cubicBezTo>
                <a:lnTo>
                  <a:pt x="1075663" y="2391377"/>
                </a:lnTo>
                <a:lnTo>
                  <a:pt x="1078451" y="2393271"/>
                </a:lnTo>
                <a:cubicBezTo>
                  <a:pt x="1079562" y="2393341"/>
                  <a:pt x="1080808" y="2392890"/>
                  <a:pt x="1082063" y="2392055"/>
                </a:cubicBezTo>
                <a:cubicBezTo>
                  <a:pt x="1083764" y="2398038"/>
                  <a:pt x="1085257" y="2403286"/>
                  <a:pt x="1086988" y="2409330"/>
                </a:cubicBezTo>
                <a:cubicBezTo>
                  <a:pt x="1090894" y="2407220"/>
                  <a:pt x="1093998" y="2405558"/>
                  <a:pt x="1097085" y="2403896"/>
                </a:cubicBezTo>
                <a:cubicBezTo>
                  <a:pt x="1098823" y="2405876"/>
                  <a:pt x="1100652" y="2407802"/>
                  <a:pt x="1102309" y="2409870"/>
                </a:cubicBezTo>
                <a:cubicBezTo>
                  <a:pt x="1103207" y="2410987"/>
                  <a:pt x="1104708" y="2412408"/>
                  <a:pt x="1104388" y="2413548"/>
                </a:cubicBezTo>
                <a:cubicBezTo>
                  <a:pt x="1103242" y="2417723"/>
                  <a:pt x="1105745" y="2418941"/>
                  <a:pt x="1109173" y="2419783"/>
                </a:cubicBezTo>
                <a:cubicBezTo>
                  <a:pt x="1106243" y="2424879"/>
                  <a:pt x="1103728" y="2421990"/>
                  <a:pt x="1101025" y="2420702"/>
                </a:cubicBezTo>
                <a:cubicBezTo>
                  <a:pt x="1100234" y="2423957"/>
                  <a:pt x="1100425" y="2426109"/>
                  <a:pt x="1104038" y="2425173"/>
                </a:cubicBezTo>
                <a:cubicBezTo>
                  <a:pt x="1108204" y="2424085"/>
                  <a:pt x="1110479" y="2424735"/>
                  <a:pt x="1109963" y="2429122"/>
                </a:cubicBezTo>
                <a:cubicBezTo>
                  <a:pt x="1114412" y="2430812"/>
                  <a:pt x="1111214" y="2434307"/>
                  <a:pt x="1110756" y="2437203"/>
                </a:cubicBezTo>
                <a:cubicBezTo>
                  <a:pt x="1110534" y="2438625"/>
                  <a:pt x="1110178" y="2440393"/>
                  <a:pt x="1110801" y="2441403"/>
                </a:cubicBezTo>
                <a:cubicBezTo>
                  <a:pt x="1113549" y="2445867"/>
                  <a:pt x="1116559" y="2450162"/>
                  <a:pt x="1119615" y="2454408"/>
                </a:cubicBezTo>
                <a:cubicBezTo>
                  <a:pt x="1120965" y="2456282"/>
                  <a:pt x="1122813" y="2457798"/>
                  <a:pt x="1124105" y="2459702"/>
                </a:cubicBezTo>
                <a:cubicBezTo>
                  <a:pt x="1125168" y="2461259"/>
                  <a:pt x="1125744" y="2463163"/>
                  <a:pt x="1126587" y="2465033"/>
                </a:cubicBezTo>
                <a:cubicBezTo>
                  <a:pt x="1123625" y="2467081"/>
                  <a:pt x="1122407" y="2466364"/>
                  <a:pt x="1121104" y="2464619"/>
                </a:cubicBezTo>
                <a:cubicBezTo>
                  <a:pt x="1117894" y="2460296"/>
                  <a:pt x="1114386" y="2456208"/>
                  <a:pt x="1111103" y="2451941"/>
                </a:cubicBezTo>
                <a:cubicBezTo>
                  <a:pt x="1108183" y="2448138"/>
                  <a:pt x="1105336" y="2444281"/>
                  <a:pt x="1102611" y="2440347"/>
                </a:cubicBezTo>
                <a:cubicBezTo>
                  <a:pt x="1101168" y="2438284"/>
                  <a:pt x="1100353" y="2435559"/>
                  <a:pt x="1095507" y="2438480"/>
                </a:cubicBezTo>
                <a:cubicBezTo>
                  <a:pt x="1099815" y="2431918"/>
                  <a:pt x="1099452" y="2429076"/>
                  <a:pt x="1094951" y="2426098"/>
                </a:cubicBezTo>
                <a:cubicBezTo>
                  <a:pt x="1093118" y="2424886"/>
                  <a:pt x="1090768" y="2424071"/>
                  <a:pt x="1092168" y="2420649"/>
                </a:cubicBezTo>
                <a:cubicBezTo>
                  <a:pt x="1093867" y="2420310"/>
                  <a:pt x="1095644" y="2419967"/>
                  <a:pt x="1097746" y="2419558"/>
                </a:cubicBezTo>
                <a:cubicBezTo>
                  <a:pt x="1098175" y="2418214"/>
                  <a:pt x="1098551" y="2416909"/>
                  <a:pt x="1099025" y="2415627"/>
                </a:cubicBezTo>
                <a:cubicBezTo>
                  <a:pt x="1100084" y="2412706"/>
                  <a:pt x="1100332" y="2409379"/>
                  <a:pt x="1097504" y="2408663"/>
                </a:cubicBezTo>
                <a:cubicBezTo>
                  <a:pt x="1095374" y="2408122"/>
                  <a:pt x="1092099" y="2409747"/>
                  <a:pt x="1089501" y="2410909"/>
                </a:cubicBezTo>
                <a:cubicBezTo>
                  <a:pt x="1087633" y="2411742"/>
                  <a:pt x="1086032" y="2413389"/>
                  <a:pt x="1083713" y="2415121"/>
                </a:cubicBezTo>
                <a:cubicBezTo>
                  <a:pt x="1084276" y="2416571"/>
                  <a:pt x="1084536" y="2418248"/>
                  <a:pt x="1085457" y="2419417"/>
                </a:cubicBezTo>
                <a:cubicBezTo>
                  <a:pt x="1087556" y="2422099"/>
                  <a:pt x="1089958" y="2424554"/>
                  <a:pt x="1092297" y="2427055"/>
                </a:cubicBezTo>
                <a:cubicBezTo>
                  <a:pt x="1094052" y="2428927"/>
                  <a:pt x="1095417" y="2430559"/>
                  <a:pt x="1092227" y="2433390"/>
                </a:cubicBezTo>
                <a:cubicBezTo>
                  <a:pt x="1091248" y="2434257"/>
                  <a:pt x="1091153" y="2436636"/>
                  <a:pt x="1091416" y="2438078"/>
                </a:cubicBezTo>
                <a:cubicBezTo>
                  <a:pt x="1091696" y="2439631"/>
                  <a:pt x="1092878" y="2440907"/>
                  <a:pt x="1094174" y="2443190"/>
                </a:cubicBezTo>
                <a:cubicBezTo>
                  <a:pt x="1091977" y="2442905"/>
                  <a:pt x="1090790" y="2442752"/>
                  <a:pt x="1088752" y="2442485"/>
                </a:cubicBezTo>
                <a:cubicBezTo>
                  <a:pt x="1091333" y="2445529"/>
                  <a:pt x="1093504" y="2448088"/>
                  <a:pt x="1096075" y="2451140"/>
                </a:cubicBezTo>
                <a:cubicBezTo>
                  <a:pt x="1095699" y="2452008"/>
                  <a:pt x="1094969" y="2453647"/>
                  <a:pt x="1094439" y="2454833"/>
                </a:cubicBezTo>
                <a:lnTo>
                  <a:pt x="1101109" y="2462524"/>
                </a:lnTo>
                <a:lnTo>
                  <a:pt x="1100519" y="2463727"/>
                </a:lnTo>
                <a:cubicBezTo>
                  <a:pt x="1100325" y="2464127"/>
                  <a:pt x="1100197" y="2464485"/>
                  <a:pt x="1100318" y="2464690"/>
                </a:cubicBezTo>
                <a:cubicBezTo>
                  <a:pt x="1102668" y="2468644"/>
                  <a:pt x="1104203" y="2473467"/>
                  <a:pt x="1110429" y="2473790"/>
                </a:cubicBezTo>
                <a:cubicBezTo>
                  <a:pt x="1110368" y="2478958"/>
                  <a:pt x="1111497" y="2483414"/>
                  <a:pt x="1115598" y="2486663"/>
                </a:cubicBezTo>
                <a:cubicBezTo>
                  <a:pt x="1117348" y="2488046"/>
                  <a:pt x="1118280" y="2490561"/>
                  <a:pt x="1118934" y="2492830"/>
                </a:cubicBezTo>
                <a:cubicBezTo>
                  <a:pt x="1119616" y="2495204"/>
                  <a:pt x="1118674" y="2498366"/>
                  <a:pt x="1122277" y="2499008"/>
                </a:cubicBezTo>
                <a:cubicBezTo>
                  <a:pt x="1122640" y="2499079"/>
                  <a:pt x="1123022" y="2499941"/>
                  <a:pt x="1122904" y="2500370"/>
                </a:cubicBezTo>
                <a:cubicBezTo>
                  <a:pt x="1121532" y="2505028"/>
                  <a:pt x="1125110" y="2507205"/>
                  <a:pt x="1126993" y="2510184"/>
                </a:cubicBezTo>
                <a:cubicBezTo>
                  <a:pt x="1128289" y="2512248"/>
                  <a:pt x="1129759" y="2514196"/>
                  <a:pt x="1128008" y="2516992"/>
                </a:cubicBezTo>
                <a:cubicBezTo>
                  <a:pt x="1125638" y="2520768"/>
                  <a:pt x="1126914" y="2523982"/>
                  <a:pt x="1128295" y="2526857"/>
                </a:cubicBezTo>
                <a:cubicBezTo>
                  <a:pt x="1130350" y="2531113"/>
                  <a:pt x="1132994" y="2535068"/>
                  <a:pt x="1135638" y="2538981"/>
                </a:cubicBezTo>
                <a:cubicBezTo>
                  <a:pt x="1136609" y="2540414"/>
                  <a:pt x="1138287" y="2541373"/>
                  <a:pt x="1139933" y="2542795"/>
                </a:cubicBezTo>
                <a:cubicBezTo>
                  <a:pt x="1140050" y="2540685"/>
                  <a:pt x="1140126" y="2539154"/>
                  <a:pt x="1140204" y="2537622"/>
                </a:cubicBezTo>
                <a:cubicBezTo>
                  <a:pt x="1140610" y="2537426"/>
                  <a:pt x="1141012" y="2537223"/>
                  <a:pt x="1141409" y="2537035"/>
                </a:cubicBezTo>
                <a:cubicBezTo>
                  <a:pt x="1145049" y="2541912"/>
                  <a:pt x="1148696" y="2546796"/>
                  <a:pt x="1152336" y="2551672"/>
                </a:cubicBezTo>
                <a:cubicBezTo>
                  <a:pt x="1152766" y="2551529"/>
                  <a:pt x="1153206" y="2551378"/>
                  <a:pt x="1153635" y="2551235"/>
                </a:cubicBezTo>
                <a:cubicBezTo>
                  <a:pt x="1153579" y="2548587"/>
                  <a:pt x="1153528" y="2545948"/>
                  <a:pt x="1153460" y="2543199"/>
                </a:cubicBezTo>
                <a:cubicBezTo>
                  <a:pt x="1151671" y="2543481"/>
                  <a:pt x="1150553" y="2543662"/>
                  <a:pt x="1149202" y="2543878"/>
                </a:cubicBezTo>
                <a:cubicBezTo>
                  <a:pt x="1149228" y="2542889"/>
                  <a:pt x="1149306" y="2542122"/>
                  <a:pt x="1149263" y="2541388"/>
                </a:cubicBezTo>
                <a:cubicBezTo>
                  <a:pt x="1149201" y="2540151"/>
                  <a:pt x="1149510" y="2538581"/>
                  <a:pt x="1148870" y="2537747"/>
                </a:cubicBezTo>
                <a:cubicBezTo>
                  <a:pt x="1145927" y="2533868"/>
                  <a:pt x="1145926" y="2533171"/>
                  <a:pt x="1150590" y="2528284"/>
                </a:cubicBezTo>
                <a:cubicBezTo>
                  <a:pt x="1153287" y="2530174"/>
                  <a:pt x="1156045" y="2532104"/>
                  <a:pt x="1158804" y="2534034"/>
                </a:cubicBezTo>
                <a:cubicBezTo>
                  <a:pt x="1158988" y="2533909"/>
                  <a:pt x="1159179" y="2533795"/>
                  <a:pt x="1159351" y="2533679"/>
                </a:cubicBezTo>
                <a:cubicBezTo>
                  <a:pt x="1158437" y="2532040"/>
                  <a:pt x="1157517" y="2530392"/>
                  <a:pt x="1156502" y="2528554"/>
                </a:cubicBezTo>
                <a:cubicBezTo>
                  <a:pt x="1160653" y="2526507"/>
                  <a:pt x="1160650" y="2533501"/>
                  <a:pt x="1166090" y="2527623"/>
                </a:cubicBezTo>
                <a:cubicBezTo>
                  <a:pt x="1162667" y="2537269"/>
                  <a:pt x="1170972" y="2536081"/>
                  <a:pt x="1172416" y="2540479"/>
                </a:cubicBezTo>
                <a:cubicBezTo>
                  <a:pt x="1172954" y="2540132"/>
                  <a:pt x="1173503" y="2539777"/>
                  <a:pt x="1174041" y="2539431"/>
                </a:cubicBezTo>
                <a:cubicBezTo>
                  <a:pt x="1172687" y="2536876"/>
                  <a:pt x="1171455" y="2534244"/>
                  <a:pt x="1169939" y="2531798"/>
                </a:cubicBezTo>
                <a:cubicBezTo>
                  <a:pt x="1167080" y="2527185"/>
                  <a:pt x="1163979" y="2522726"/>
                  <a:pt x="1161179" y="2518083"/>
                </a:cubicBezTo>
                <a:cubicBezTo>
                  <a:pt x="1160397" y="2516795"/>
                  <a:pt x="1160333" y="2515054"/>
                  <a:pt x="1159782" y="2512897"/>
                </a:cubicBezTo>
                <a:cubicBezTo>
                  <a:pt x="1163760" y="2513302"/>
                  <a:pt x="1166545" y="2513873"/>
                  <a:pt x="1167702" y="2517079"/>
                </a:cubicBezTo>
                <a:cubicBezTo>
                  <a:pt x="1169490" y="2522068"/>
                  <a:pt x="1169586" y="2522022"/>
                  <a:pt x="1175636" y="2519993"/>
                </a:cubicBezTo>
                <a:cubicBezTo>
                  <a:pt x="1177164" y="2523522"/>
                  <a:pt x="1182804" y="2524516"/>
                  <a:pt x="1181507" y="2530580"/>
                </a:cubicBezTo>
                <a:cubicBezTo>
                  <a:pt x="1179779" y="2530162"/>
                  <a:pt x="1178410" y="2529831"/>
                  <a:pt x="1176983" y="2529490"/>
                </a:cubicBezTo>
                <a:cubicBezTo>
                  <a:pt x="1175477" y="2532048"/>
                  <a:pt x="1176665" y="2532745"/>
                  <a:pt x="1178605" y="2533319"/>
                </a:cubicBezTo>
                <a:cubicBezTo>
                  <a:pt x="1180460" y="2533859"/>
                  <a:pt x="1181838" y="2534764"/>
                  <a:pt x="1181502" y="2536467"/>
                </a:cubicBezTo>
                <a:lnTo>
                  <a:pt x="1180568" y="2538410"/>
                </a:lnTo>
                <a:lnTo>
                  <a:pt x="1180568" y="2538409"/>
                </a:lnTo>
                <a:cubicBezTo>
                  <a:pt x="1180222" y="2538340"/>
                  <a:pt x="1179877" y="2538269"/>
                  <a:pt x="1179531" y="2538199"/>
                </a:cubicBezTo>
                <a:cubicBezTo>
                  <a:pt x="1179873" y="2538285"/>
                  <a:pt x="1180208" y="2538363"/>
                  <a:pt x="1180549" y="2538450"/>
                </a:cubicBezTo>
                <a:lnTo>
                  <a:pt x="1180568" y="2538410"/>
                </a:lnTo>
                <a:lnTo>
                  <a:pt x="1183488" y="2543844"/>
                </a:lnTo>
                <a:cubicBezTo>
                  <a:pt x="1184299" y="2545744"/>
                  <a:pt x="1185043" y="2547674"/>
                  <a:pt x="1186018" y="2549459"/>
                </a:cubicBezTo>
                <a:cubicBezTo>
                  <a:pt x="1187361" y="2551913"/>
                  <a:pt x="1190798" y="2553116"/>
                  <a:pt x="1193856" y="2555272"/>
                </a:cubicBezTo>
                <a:cubicBezTo>
                  <a:pt x="1190284" y="2555370"/>
                  <a:pt x="1189528" y="2559718"/>
                  <a:pt x="1185075" y="2559615"/>
                </a:cubicBezTo>
                <a:cubicBezTo>
                  <a:pt x="1182625" y="2559559"/>
                  <a:pt x="1179374" y="2563529"/>
                  <a:pt x="1175917" y="2566110"/>
                </a:cubicBezTo>
                <a:cubicBezTo>
                  <a:pt x="1176614" y="2567981"/>
                  <a:pt x="1177173" y="2570102"/>
                  <a:pt x="1178152" y="2571981"/>
                </a:cubicBezTo>
                <a:cubicBezTo>
                  <a:pt x="1183741" y="2582627"/>
                  <a:pt x="1189805" y="2593015"/>
                  <a:pt x="1194936" y="2603920"/>
                </a:cubicBezTo>
                <a:cubicBezTo>
                  <a:pt x="1197535" y="2609450"/>
                  <a:pt x="1198505" y="2615870"/>
                  <a:pt x="1200225" y="2621880"/>
                </a:cubicBezTo>
                <a:cubicBezTo>
                  <a:pt x="1200412" y="2622545"/>
                  <a:pt x="1200800" y="2623131"/>
                  <a:pt x="1201220" y="2624018"/>
                </a:cubicBezTo>
                <a:cubicBezTo>
                  <a:pt x="1204428" y="2622388"/>
                  <a:pt x="1204020" y="2620753"/>
                  <a:pt x="1203080" y="2618711"/>
                </a:cubicBezTo>
                <a:cubicBezTo>
                  <a:pt x="1198957" y="2609742"/>
                  <a:pt x="1194906" y="2600720"/>
                  <a:pt x="1190989" y="2591639"/>
                </a:cubicBezTo>
                <a:cubicBezTo>
                  <a:pt x="1190209" y="2589830"/>
                  <a:pt x="1190128" y="2587651"/>
                  <a:pt x="1189732" y="2585639"/>
                </a:cubicBezTo>
                <a:cubicBezTo>
                  <a:pt x="1190143" y="2585427"/>
                  <a:pt x="1190554" y="2585216"/>
                  <a:pt x="1190965" y="2585005"/>
                </a:cubicBezTo>
                <a:cubicBezTo>
                  <a:pt x="1192504" y="2585823"/>
                  <a:pt x="1194048" y="2586649"/>
                  <a:pt x="1196310" y="2587871"/>
                </a:cubicBezTo>
                <a:cubicBezTo>
                  <a:pt x="1194646" y="2579322"/>
                  <a:pt x="1187425" y="2574181"/>
                  <a:pt x="1186980" y="2564652"/>
                </a:cubicBezTo>
                <a:cubicBezTo>
                  <a:pt x="1192475" y="2567393"/>
                  <a:pt x="1193045" y="2571926"/>
                  <a:pt x="1194432" y="2575984"/>
                </a:cubicBezTo>
                <a:cubicBezTo>
                  <a:pt x="1195836" y="2580112"/>
                  <a:pt x="1197887" y="2583838"/>
                  <a:pt x="1201949" y="2586488"/>
                </a:cubicBezTo>
                <a:cubicBezTo>
                  <a:pt x="1201999" y="2584225"/>
                  <a:pt x="1202049" y="2582330"/>
                  <a:pt x="1202098" y="2580478"/>
                </a:cubicBezTo>
                <a:cubicBezTo>
                  <a:pt x="1205223" y="2579565"/>
                  <a:pt x="1206409" y="2581002"/>
                  <a:pt x="1206109" y="2582755"/>
                </a:cubicBezTo>
                <a:cubicBezTo>
                  <a:pt x="1205818" y="2584502"/>
                  <a:pt x="1204636" y="2586558"/>
                  <a:pt x="1203240" y="2587915"/>
                </a:cubicBezTo>
                <a:cubicBezTo>
                  <a:pt x="1201667" y="2589444"/>
                  <a:pt x="1199416" y="2590333"/>
                  <a:pt x="1197766" y="2592521"/>
                </a:cubicBezTo>
                <a:cubicBezTo>
                  <a:pt x="1201223" y="2591661"/>
                  <a:pt x="1204676" y="2590818"/>
                  <a:pt x="1208436" y="2589882"/>
                </a:cubicBezTo>
                <a:cubicBezTo>
                  <a:pt x="1210052" y="2592048"/>
                  <a:pt x="1211618" y="2594145"/>
                  <a:pt x="1213189" y="2596249"/>
                </a:cubicBezTo>
                <a:cubicBezTo>
                  <a:pt x="1213562" y="2596052"/>
                  <a:pt x="1213946" y="2595848"/>
                  <a:pt x="1214320" y="2595651"/>
                </a:cubicBezTo>
                <a:cubicBezTo>
                  <a:pt x="1213350" y="2593370"/>
                  <a:pt x="1212372" y="2591081"/>
                  <a:pt x="1211402" y="2588801"/>
                </a:cubicBezTo>
                <a:cubicBezTo>
                  <a:pt x="1211934" y="2588445"/>
                  <a:pt x="1212465" y="2588090"/>
                  <a:pt x="1212996" y="2587734"/>
                </a:cubicBezTo>
                <a:cubicBezTo>
                  <a:pt x="1216562" y="2591682"/>
                  <a:pt x="1219898" y="2595844"/>
                  <a:pt x="1223740" y="2599531"/>
                </a:cubicBezTo>
                <a:cubicBezTo>
                  <a:pt x="1228139" y="2603745"/>
                  <a:pt x="1226170" y="2609435"/>
                  <a:pt x="1225665" y="2615207"/>
                </a:cubicBezTo>
                <a:lnTo>
                  <a:pt x="1214900" y="2619329"/>
                </a:lnTo>
                <a:lnTo>
                  <a:pt x="1214900" y="2619309"/>
                </a:lnTo>
                <a:lnTo>
                  <a:pt x="1214875" y="2619309"/>
                </a:lnTo>
                <a:lnTo>
                  <a:pt x="1212170" y="2612523"/>
                </a:lnTo>
                <a:cubicBezTo>
                  <a:pt x="1211036" y="2610363"/>
                  <a:pt x="1209378" y="2608504"/>
                  <a:pt x="1206319" y="2607510"/>
                </a:cubicBezTo>
                <a:cubicBezTo>
                  <a:pt x="1206217" y="2612735"/>
                  <a:pt x="1208985" y="2615832"/>
                  <a:pt x="1211717" y="2618859"/>
                </a:cubicBezTo>
                <a:cubicBezTo>
                  <a:pt x="1211986" y="2619156"/>
                  <a:pt x="1212511" y="2619237"/>
                  <a:pt x="1213102" y="2619259"/>
                </a:cubicBezTo>
                <a:lnTo>
                  <a:pt x="1214875" y="2619309"/>
                </a:lnTo>
                <a:lnTo>
                  <a:pt x="1214886" y="2619335"/>
                </a:lnTo>
                <a:lnTo>
                  <a:pt x="1214900" y="2619329"/>
                </a:lnTo>
                <a:lnTo>
                  <a:pt x="1215082" y="2622950"/>
                </a:lnTo>
                <a:cubicBezTo>
                  <a:pt x="1215146" y="2624238"/>
                  <a:pt x="1215215" y="2625637"/>
                  <a:pt x="1215292" y="2627267"/>
                </a:cubicBezTo>
                <a:cubicBezTo>
                  <a:pt x="1216509" y="2625496"/>
                  <a:pt x="1217126" y="2624600"/>
                  <a:pt x="1217872" y="2623510"/>
                </a:cubicBezTo>
                <a:cubicBezTo>
                  <a:pt x="1220686" y="2623922"/>
                  <a:pt x="1222024" y="2625628"/>
                  <a:pt x="1221619" y="2628157"/>
                </a:cubicBezTo>
                <a:cubicBezTo>
                  <a:pt x="1221096" y="2631401"/>
                  <a:pt x="1222458" y="2633553"/>
                  <a:pt x="1224011" y="2635851"/>
                </a:cubicBezTo>
                <a:cubicBezTo>
                  <a:pt x="1225002" y="2637309"/>
                  <a:pt x="1225732" y="2639071"/>
                  <a:pt x="1226043" y="2640861"/>
                </a:cubicBezTo>
                <a:cubicBezTo>
                  <a:pt x="1226737" y="2644864"/>
                  <a:pt x="1227160" y="2648960"/>
                  <a:pt x="1227576" y="2653048"/>
                </a:cubicBezTo>
                <a:cubicBezTo>
                  <a:pt x="1227791" y="2655209"/>
                  <a:pt x="1227751" y="2657423"/>
                  <a:pt x="1227845" y="2660208"/>
                </a:cubicBezTo>
                <a:cubicBezTo>
                  <a:pt x="1225418" y="2659506"/>
                  <a:pt x="1223878" y="2659057"/>
                  <a:pt x="1221499" y="2658375"/>
                </a:cubicBezTo>
                <a:cubicBezTo>
                  <a:pt x="1222777" y="2663704"/>
                  <a:pt x="1222755" y="2668774"/>
                  <a:pt x="1227633" y="2671278"/>
                </a:cubicBezTo>
                <a:lnTo>
                  <a:pt x="1227642" y="2671245"/>
                </a:lnTo>
                <a:cubicBezTo>
                  <a:pt x="1227221" y="2675259"/>
                  <a:pt x="1230570" y="2672814"/>
                  <a:pt x="1232327" y="2673141"/>
                </a:cubicBezTo>
                <a:cubicBezTo>
                  <a:pt x="1233755" y="2679369"/>
                  <a:pt x="1238892" y="2682349"/>
                  <a:pt x="1244072" y="2685735"/>
                </a:cubicBezTo>
                <a:cubicBezTo>
                  <a:pt x="1243554" y="2687199"/>
                  <a:pt x="1242974" y="2688864"/>
                  <a:pt x="1242359" y="2690633"/>
                </a:cubicBezTo>
                <a:cubicBezTo>
                  <a:pt x="1244517" y="2692847"/>
                  <a:pt x="1250097" y="2691822"/>
                  <a:pt x="1248945" y="2697885"/>
                </a:cubicBezTo>
                <a:cubicBezTo>
                  <a:pt x="1247325" y="2696458"/>
                  <a:pt x="1246258" y="2695507"/>
                  <a:pt x="1244217" y="2693711"/>
                </a:cubicBezTo>
                <a:cubicBezTo>
                  <a:pt x="1244560" y="2697047"/>
                  <a:pt x="1244764" y="2699259"/>
                  <a:pt x="1245032" y="2701449"/>
                </a:cubicBezTo>
                <a:cubicBezTo>
                  <a:pt x="1245324" y="2703799"/>
                  <a:pt x="1245672" y="2706119"/>
                  <a:pt x="1246015" y="2708540"/>
                </a:cubicBezTo>
                <a:cubicBezTo>
                  <a:pt x="1242271" y="2707949"/>
                  <a:pt x="1241225" y="2706243"/>
                  <a:pt x="1238373" y="2696299"/>
                </a:cubicBezTo>
                <a:cubicBezTo>
                  <a:pt x="1236172" y="2695921"/>
                  <a:pt x="1235047" y="2697115"/>
                  <a:pt x="1235519" y="2698948"/>
                </a:cubicBezTo>
                <a:cubicBezTo>
                  <a:pt x="1236720" y="2703542"/>
                  <a:pt x="1238595" y="2707906"/>
                  <a:pt x="1239534" y="2712586"/>
                </a:cubicBezTo>
                <a:cubicBezTo>
                  <a:pt x="1240321" y="2716561"/>
                  <a:pt x="1241762" y="2720756"/>
                  <a:pt x="1237910" y="2724684"/>
                </a:cubicBezTo>
                <a:lnTo>
                  <a:pt x="1247733" y="2739563"/>
                </a:lnTo>
                <a:lnTo>
                  <a:pt x="1247710" y="2739575"/>
                </a:lnTo>
                <a:lnTo>
                  <a:pt x="1247641" y="2739941"/>
                </a:lnTo>
                <a:lnTo>
                  <a:pt x="1247737" y="2739568"/>
                </a:lnTo>
                <a:lnTo>
                  <a:pt x="1247733" y="2739563"/>
                </a:lnTo>
                <a:lnTo>
                  <a:pt x="1250931" y="2737711"/>
                </a:lnTo>
                <a:cubicBezTo>
                  <a:pt x="1251449" y="2737599"/>
                  <a:pt x="1251954" y="2737622"/>
                  <a:pt x="1252442" y="2737837"/>
                </a:cubicBezTo>
                <a:lnTo>
                  <a:pt x="1253839" y="2739096"/>
                </a:lnTo>
                <a:lnTo>
                  <a:pt x="1251577" y="2742373"/>
                </a:lnTo>
                <a:cubicBezTo>
                  <a:pt x="1251355" y="2743564"/>
                  <a:pt x="1251613" y="2744870"/>
                  <a:pt x="1252192" y="2746363"/>
                </a:cubicBezTo>
                <a:cubicBezTo>
                  <a:pt x="1254438" y="2744687"/>
                  <a:pt x="1256339" y="2743267"/>
                  <a:pt x="1259526" y="2740889"/>
                </a:cubicBezTo>
                <a:cubicBezTo>
                  <a:pt x="1258967" y="2743585"/>
                  <a:pt x="1258701" y="2744906"/>
                  <a:pt x="1258446" y="2746133"/>
                </a:cubicBezTo>
                <a:cubicBezTo>
                  <a:pt x="1260881" y="2750244"/>
                  <a:pt x="1263392" y="2754459"/>
                  <a:pt x="1266031" y="2758910"/>
                </a:cubicBezTo>
                <a:cubicBezTo>
                  <a:pt x="1267877" y="2758309"/>
                  <a:pt x="1269531" y="2757757"/>
                  <a:pt x="1271182" y="2757223"/>
                </a:cubicBezTo>
                <a:cubicBezTo>
                  <a:pt x="1264707" y="2762452"/>
                  <a:pt x="1268825" y="2768883"/>
                  <a:pt x="1265763" y="2775198"/>
                </a:cubicBezTo>
                <a:cubicBezTo>
                  <a:pt x="1264414" y="2773065"/>
                  <a:pt x="1263536" y="2771671"/>
                  <a:pt x="1262642" y="2770276"/>
                </a:cubicBezTo>
                <a:cubicBezTo>
                  <a:pt x="1262291" y="2770374"/>
                  <a:pt x="1261941" y="2770472"/>
                  <a:pt x="1261597" y="2770578"/>
                </a:cubicBezTo>
                <a:cubicBezTo>
                  <a:pt x="1261658" y="2773688"/>
                  <a:pt x="1261728" y="2776790"/>
                  <a:pt x="1261788" y="2779941"/>
                </a:cubicBezTo>
                <a:lnTo>
                  <a:pt x="1258884" y="2787241"/>
                </a:lnTo>
                <a:lnTo>
                  <a:pt x="1258877" y="2787222"/>
                </a:lnTo>
                <a:lnTo>
                  <a:pt x="1258875" y="2787264"/>
                </a:lnTo>
                <a:lnTo>
                  <a:pt x="1258884" y="2787241"/>
                </a:lnTo>
                <a:lnTo>
                  <a:pt x="1260467" y="2791491"/>
                </a:lnTo>
                <a:lnTo>
                  <a:pt x="1260436" y="2791535"/>
                </a:lnTo>
                <a:lnTo>
                  <a:pt x="1260483" y="2791533"/>
                </a:lnTo>
                <a:lnTo>
                  <a:pt x="1261440" y="2793463"/>
                </a:lnTo>
                <a:cubicBezTo>
                  <a:pt x="1262309" y="2794743"/>
                  <a:pt x="1263197" y="2794049"/>
                  <a:pt x="1266749" y="2791274"/>
                </a:cubicBezTo>
                <a:lnTo>
                  <a:pt x="1260483" y="2791533"/>
                </a:lnTo>
                <a:lnTo>
                  <a:pt x="1260482" y="2791529"/>
                </a:lnTo>
                <a:lnTo>
                  <a:pt x="1260467" y="2791491"/>
                </a:lnTo>
                <a:lnTo>
                  <a:pt x="1262011" y="2789244"/>
                </a:lnTo>
                <a:cubicBezTo>
                  <a:pt x="1262071" y="2788889"/>
                  <a:pt x="1262005" y="2788549"/>
                  <a:pt x="1261780" y="2788230"/>
                </a:cubicBezTo>
                <a:lnTo>
                  <a:pt x="1260617" y="2787358"/>
                </a:lnTo>
                <a:lnTo>
                  <a:pt x="1266204" y="2785399"/>
                </a:lnTo>
                <a:cubicBezTo>
                  <a:pt x="1266493" y="2783585"/>
                  <a:pt x="1266793" y="2781764"/>
                  <a:pt x="1267184" y="2779368"/>
                </a:cubicBezTo>
                <a:cubicBezTo>
                  <a:pt x="1270269" y="2782063"/>
                  <a:pt x="1269716" y="2787749"/>
                  <a:pt x="1276277" y="2786689"/>
                </a:cubicBezTo>
                <a:cubicBezTo>
                  <a:pt x="1271203" y="2789002"/>
                  <a:pt x="1271808" y="2791992"/>
                  <a:pt x="1272633" y="2795036"/>
                </a:cubicBezTo>
                <a:cubicBezTo>
                  <a:pt x="1274218" y="2800886"/>
                  <a:pt x="1275494" y="2806886"/>
                  <a:pt x="1277504" y="2812543"/>
                </a:cubicBezTo>
                <a:cubicBezTo>
                  <a:pt x="1278574" y="2815568"/>
                  <a:pt x="1279706" y="2818369"/>
                  <a:pt x="1279976" y="2821760"/>
                </a:cubicBezTo>
                <a:cubicBezTo>
                  <a:pt x="1280144" y="2823860"/>
                  <a:pt x="1282514" y="2825465"/>
                  <a:pt x="1283892" y="2827290"/>
                </a:cubicBezTo>
                <a:cubicBezTo>
                  <a:pt x="1279573" y="2831116"/>
                  <a:pt x="1285209" y="2834283"/>
                  <a:pt x="1282871" y="2838104"/>
                </a:cubicBezTo>
                <a:cubicBezTo>
                  <a:pt x="1282620" y="2838510"/>
                  <a:pt x="1284236" y="2839735"/>
                  <a:pt x="1285550" y="2841213"/>
                </a:cubicBezTo>
                <a:cubicBezTo>
                  <a:pt x="1287321" y="2835261"/>
                  <a:pt x="1284431" y="2831586"/>
                  <a:pt x="1283909" y="2827291"/>
                </a:cubicBezTo>
                <a:cubicBezTo>
                  <a:pt x="1285091" y="2826040"/>
                  <a:pt x="1286255" y="2824789"/>
                  <a:pt x="1287436" y="2823539"/>
                </a:cubicBezTo>
                <a:cubicBezTo>
                  <a:pt x="1287824" y="2823686"/>
                  <a:pt x="1288193" y="2823833"/>
                  <a:pt x="1288580" y="2823982"/>
                </a:cubicBezTo>
                <a:cubicBezTo>
                  <a:pt x="1288577" y="2826375"/>
                  <a:pt x="1288315" y="2828836"/>
                  <a:pt x="1288636" y="2831138"/>
                </a:cubicBezTo>
                <a:cubicBezTo>
                  <a:pt x="1288966" y="2833541"/>
                  <a:pt x="1289414" y="2836061"/>
                  <a:pt x="1290548" y="2838082"/>
                </a:cubicBezTo>
                <a:cubicBezTo>
                  <a:pt x="1294614" y="2845400"/>
                  <a:pt x="1294937" y="2854049"/>
                  <a:pt x="1296380" y="2862259"/>
                </a:cubicBezTo>
                <a:cubicBezTo>
                  <a:pt x="1297248" y="2867170"/>
                  <a:pt x="1296930" y="2872474"/>
                  <a:pt x="1296895" y="2877636"/>
                </a:cubicBezTo>
                <a:cubicBezTo>
                  <a:pt x="1296872" y="2880916"/>
                  <a:pt x="1294066" y="2882303"/>
                  <a:pt x="1291404" y="2883006"/>
                </a:cubicBezTo>
                <a:cubicBezTo>
                  <a:pt x="1289886" y="2887772"/>
                  <a:pt x="1297673" y="2892407"/>
                  <a:pt x="1288462" y="2896825"/>
                </a:cubicBezTo>
                <a:cubicBezTo>
                  <a:pt x="1287364" y="2893438"/>
                  <a:pt x="1286301" y="2890380"/>
                  <a:pt x="1285380" y="2887271"/>
                </a:cubicBezTo>
                <a:cubicBezTo>
                  <a:pt x="1284123" y="2883061"/>
                  <a:pt x="1284171" y="2883038"/>
                  <a:pt x="1278709" y="2883456"/>
                </a:cubicBezTo>
                <a:cubicBezTo>
                  <a:pt x="1278404" y="2884639"/>
                  <a:pt x="1278074" y="2885896"/>
                  <a:pt x="1277642" y="2887584"/>
                </a:cubicBezTo>
                <a:cubicBezTo>
                  <a:pt x="1279608" y="2887646"/>
                  <a:pt x="1281234" y="2887689"/>
                  <a:pt x="1282860" y="2887732"/>
                </a:cubicBezTo>
                <a:cubicBezTo>
                  <a:pt x="1282885" y="2888026"/>
                  <a:pt x="1282910" y="2888322"/>
                  <a:pt x="1282930" y="2888609"/>
                </a:cubicBezTo>
                <a:cubicBezTo>
                  <a:pt x="1281323" y="2889289"/>
                  <a:pt x="1279732" y="2889971"/>
                  <a:pt x="1277398" y="2890962"/>
                </a:cubicBezTo>
                <a:cubicBezTo>
                  <a:pt x="1278278" y="2892970"/>
                  <a:pt x="1279053" y="2894725"/>
                  <a:pt x="1279863" y="2896552"/>
                </a:cubicBezTo>
                <a:cubicBezTo>
                  <a:pt x="1275421" y="2900865"/>
                  <a:pt x="1277759" y="2904870"/>
                  <a:pt x="1279035" y="2908670"/>
                </a:cubicBezTo>
                <a:cubicBezTo>
                  <a:pt x="1279416" y="2909792"/>
                  <a:pt x="1280090" y="2910477"/>
                  <a:pt x="1279662" y="2911971"/>
                </a:cubicBezTo>
                <a:cubicBezTo>
                  <a:pt x="1278402" y="2916408"/>
                  <a:pt x="1279186" y="2920399"/>
                  <a:pt x="1280785" y="2924244"/>
                </a:cubicBezTo>
                <a:cubicBezTo>
                  <a:pt x="1281447" y="2925826"/>
                  <a:pt x="1281503" y="2927711"/>
                  <a:pt x="1281862" y="2929628"/>
                </a:cubicBezTo>
                <a:cubicBezTo>
                  <a:pt x="1282438" y="2929552"/>
                  <a:pt x="1283372" y="2929429"/>
                  <a:pt x="1284954" y="2929217"/>
                </a:cubicBezTo>
                <a:cubicBezTo>
                  <a:pt x="1284988" y="2931746"/>
                  <a:pt x="1285015" y="2934267"/>
                  <a:pt x="1285046" y="2936770"/>
                </a:cubicBezTo>
                <a:cubicBezTo>
                  <a:pt x="1285435" y="2936726"/>
                  <a:pt x="1285824" y="2936681"/>
                  <a:pt x="1286204" y="2936644"/>
                </a:cubicBezTo>
                <a:cubicBezTo>
                  <a:pt x="1286777" y="2932118"/>
                  <a:pt x="1287369" y="2927593"/>
                  <a:pt x="1287918" y="2923250"/>
                </a:cubicBezTo>
                <a:cubicBezTo>
                  <a:pt x="1290877" y="2921873"/>
                  <a:pt x="1293566" y="2920617"/>
                  <a:pt x="1296573" y="2919219"/>
                </a:cubicBezTo>
                <a:cubicBezTo>
                  <a:pt x="1297151" y="2920713"/>
                  <a:pt x="1297851" y="2922499"/>
                  <a:pt x="1298532" y="2924285"/>
                </a:cubicBezTo>
                <a:cubicBezTo>
                  <a:pt x="1299009" y="2924160"/>
                  <a:pt x="1299480" y="2924028"/>
                  <a:pt x="1299956" y="2923905"/>
                </a:cubicBezTo>
                <a:cubicBezTo>
                  <a:pt x="1299923" y="2920570"/>
                  <a:pt x="1299890" y="2917234"/>
                  <a:pt x="1299847" y="2913907"/>
                </a:cubicBezTo>
                <a:cubicBezTo>
                  <a:pt x="1300152" y="2913748"/>
                  <a:pt x="1300460" y="2913572"/>
                  <a:pt x="1300764" y="2913414"/>
                </a:cubicBezTo>
                <a:cubicBezTo>
                  <a:pt x="1301509" y="2914238"/>
                  <a:pt x="1302278" y="2915028"/>
                  <a:pt x="1302971" y="2915890"/>
                </a:cubicBezTo>
                <a:cubicBezTo>
                  <a:pt x="1303644" y="2916726"/>
                  <a:pt x="1304191" y="2918463"/>
                  <a:pt x="1304847" y="2918382"/>
                </a:cubicBezTo>
                <a:cubicBezTo>
                  <a:pt x="1311503" y="2917579"/>
                  <a:pt x="1308974" y="2921667"/>
                  <a:pt x="1308157" y="2924994"/>
                </a:cubicBezTo>
                <a:lnTo>
                  <a:pt x="1308463" y="2927755"/>
                </a:lnTo>
                <a:lnTo>
                  <a:pt x="1308462" y="2927757"/>
                </a:lnTo>
                <a:lnTo>
                  <a:pt x="1308463" y="2927756"/>
                </a:lnTo>
                <a:lnTo>
                  <a:pt x="1308071" y="2929414"/>
                </a:lnTo>
                <a:cubicBezTo>
                  <a:pt x="1308071" y="2929414"/>
                  <a:pt x="1308074" y="2929372"/>
                  <a:pt x="1308074" y="2929372"/>
                </a:cubicBezTo>
                <a:cubicBezTo>
                  <a:pt x="1307490" y="2931010"/>
                  <a:pt x="1306913" y="2932656"/>
                  <a:pt x="1306352" y="2934236"/>
                </a:cubicBezTo>
                <a:cubicBezTo>
                  <a:pt x="1301629" y="2934579"/>
                  <a:pt x="1302180" y="2931218"/>
                  <a:pt x="1301391" y="2928856"/>
                </a:cubicBezTo>
                <a:cubicBezTo>
                  <a:pt x="1298848" y="2928652"/>
                  <a:pt x="1296338" y="2928450"/>
                  <a:pt x="1293187" y="2928193"/>
                </a:cubicBezTo>
                <a:cubicBezTo>
                  <a:pt x="1293001" y="2930189"/>
                  <a:pt x="1292818" y="2931993"/>
                  <a:pt x="1292603" y="2934256"/>
                </a:cubicBezTo>
                <a:cubicBezTo>
                  <a:pt x="1294172" y="2933481"/>
                  <a:pt x="1295248" y="2932937"/>
                  <a:pt x="1297169" y="2931981"/>
                </a:cubicBezTo>
                <a:cubicBezTo>
                  <a:pt x="1297497" y="2936080"/>
                  <a:pt x="1298400" y="2939885"/>
                  <a:pt x="1297950" y="2943772"/>
                </a:cubicBezTo>
                <a:cubicBezTo>
                  <a:pt x="1297298" y="2949284"/>
                  <a:pt x="1297957" y="2953327"/>
                  <a:pt x="1304471" y="2953313"/>
                </a:cubicBezTo>
                <a:cubicBezTo>
                  <a:pt x="1304374" y="2954164"/>
                  <a:pt x="1304483" y="2954656"/>
                  <a:pt x="1304260" y="2954905"/>
                </a:cubicBezTo>
                <a:cubicBezTo>
                  <a:pt x="1302591" y="2956723"/>
                  <a:pt x="1299624" y="2958543"/>
                  <a:pt x="1299398" y="2960268"/>
                </a:cubicBezTo>
                <a:cubicBezTo>
                  <a:pt x="1298733" y="2965327"/>
                  <a:pt x="1299146" y="2970346"/>
                  <a:pt x="1300074" y="2975252"/>
                </a:cubicBezTo>
                <a:cubicBezTo>
                  <a:pt x="1300878" y="2973778"/>
                  <a:pt x="1301685" y="2972289"/>
                  <a:pt x="1302711" y="2970416"/>
                </a:cubicBezTo>
                <a:cubicBezTo>
                  <a:pt x="1305496" y="2972380"/>
                  <a:pt x="1304193" y="2975059"/>
                  <a:pt x="1303442" y="2976972"/>
                </a:cubicBezTo>
                <a:cubicBezTo>
                  <a:pt x="1302730" y="2978787"/>
                  <a:pt x="1300608" y="2980302"/>
                  <a:pt x="1299109" y="2981955"/>
                </a:cubicBezTo>
                <a:cubicBezTo>
                  <a:pt x="1299463" y="2982278"/>
                  <a:pt x="1299818" y="2982600"/>
                  <a:pt x="1300168" y="2982939"/>
                </a:cubicBezTo>
                <a:cubicBezTo>
                  <a:pt x="1300894" y="2982234"/>
                  <a:pt x="1301620" y="2981528"/>
                  <a:pt x="1302689" y="2980497"/>
                </a:cubicBezTo>
                <a:cubicBezTo>
                  <a:pt x="1303483" y="2981147"/>
                  <a:pt x="1304333" y="2981850"/>
                  <a:pt x="1305497" y="2982799"/>
                </a:cubicBezTo>
                <a:cubicBezTo>
                  <a:pt x="1306066" y="2979180"/>
                  <a:pt x="1306558" y="2975984"/>
                  <a:pt x="1307148" y="2972239"/>
                </a:cubicBezTo>
                <a:cubicBezTo>
                  <a:pt x="1312046" y="2976599"/>
                  <a:pt x="1310177" y="2986258"/>
                  <a:pt x="1303474" y="2994253"/>
                </a:cubicBezTo>
                <a:cubicBezTo>
                  <a:pt x="1309643" y="2997787"/>
                  <a:pt x="1306285" y="3004187"/>
                  <a:pt x="1305252" y="3009493"/>
                </a:cubicBezTo>
                <a:cubicBezTo>
                  <a:pt x="1304399" y="3013885"/>
                  <a:pt x="1304327" y="3017885"/>
                  <a:pt x="1305862" y="3022382"/>
                </a:cubicBezTo>
                <a:cubicBezTo>
                  <a:pt x="1306836" y="3021052"/>
                  <a:pt x="1307729" y="3019675"/>
                  <a:pt x="1308791" y="3018418"/>
                </a:cubicBezTo>
                <a:cubicBezTo>
                  <a:pt x="1309974" y="3017016"/>
                  <a:pt x="1311313" y="3015716"/>
                  <a:pt x="1312586" y="3014369"/>
                </a:cubicBezTo>
                <a:cubicBezTo>
                  <a:pt x="1313667" y="3015447"/>
                  <a:pt x="1314905" y="3016408"/>
                  <a:pt x="1315771" y="3017632"/>
                </a:cubicBezTo>
                <a:cubicBezTo>
                  <a:pt x="1316591" y="3018796"/>
                  <a:pt x="1317018" y="3020240"/>
                  <a:pt x="1317808" y="3021999"/>
                </a:cubicBezTo>
                <a:cubicBezTo>
                  <a:pt x="1314102" y="3023331"/>
                  <a:pt x="1314328" y="3025921"/>
                  <a:pt x="1313913" y="3028635"/>
                </a:cubicBezTo>
                <a:cubicBezTo>
                  <a:pt x="1312774" y="3036151"/>
                  <a:pt x="1311234" y="3043678"/>
                  <a:pt x="1309788" y="3051613"/>
                </a:cubicBezTo>
                <a:cubicBezTo>
                  <a:pt x="1311651" y="3051972"/>
                  <a:pt x="1314027" y="3052410"/>
                  <a:pt x="1317761" y="3053118"/>
                </a:cubicBezTo>
                <a:cubicBezTo>
                  <a:pt x="1314305" y="3054307"/>
                  <a:pt x="1312254" y="3055003"/>
                  <a:pt x="1309754" y="3055860"/>
                </a:cubicBezTo>
                <a:cubicBezTo>
                  <a:pt x="1310815" y="3063316"/>
                  <a:pt x="1312277" y="3070419"/>
                  <a:pt x="1312648" y="3077736"/>
                </a:cubicBezTo>
                <a:cubicBezTo>
                  <a:pt x="1312814" y="3081054"/>
                  <a:pt x="1310779" y="3084799"/>
                  <a:pt x="1309855" y="3088356"/>
                </a:cubicBezTo>
                <a:cubicBezTo>
                  <a:pt x="1309150" y="3091096"/>
                  <a:pt x="1308640" y="3093854"/>
                  <a:pt x="1307867" y="3097353"/>
                </a:cubicBezTo>
                <a:cubicBezTo>
                  <a:pt x="1313713" y="3094614"/>
                  <a:pt x="1311277" y="3090109"/>
                  <a:pt x="1313605" y="3087061"/>
                </a:cubicBezTo>
                <a:cubicBezTo>
                  <a:pt x="1316439" y="3087457"/>
                  <a:pt x="1316262" y="3089421"/>
                  <a:pt x="1316084" y="3091382"/>
                </a:cubicBezTo>
                <a:cubicBezTo>
                  <a:pt x="1314779" y="3105564"/>
                  <a:pt x="1313440" y="3119744"/>
                  <a:pt x="1312172" y="3133911"/>
                </a:cubicBezTo>
                <a:cubicBezTo>
                  <a:pt x="1312051" y="3135230"/>
                  <a:pt x="1312333" y="3136523"/>
                  <a:pt x="1312430" y="3137829"/>
                </a:cubicBezTo>
                <a:lnTo>
                  <a:pt x="1312047" y="3139458"/>
                </a:lnTo>
                <a:lnTo>
                  <a:pt x="1312434" y="3137814"/>
                </a:lnTo>
                <a:cubicBezTo>
                  <a:pt x="1316261" y="3126639"/>
                  <a:pt x="1317768" y="3115474"/>
                  <a:pt x="1318628" y="3104248"/>
                </a:cubicBezTo>
                <a:cubicBezTo>
                  <a:pt x="1318950" y="3100102"/>
                  <a:pt x="1318967" y="3095964"/>
                  <a:pt x="1320803" y="3091602"/>
                </a:cubicBezTo>
                <a:cubicBezTo>
                  <a:pt x="1321987" y="3088807"/>
                  <a:pt x="1321196" y="3085505"/>
                  <a:pt x="1321137" y="3082462"/>
                </a:cubicBezTo>
                <a:cubicBezTo>
                  <a:pt x="1321065" y="3078855"/>
                  <a:pt x="1320558" y="3075300"/>
                  <a:pt x="1320713" y="3071675"/>
                </a:cubicBezTo>
                <a:cubicBezTo>
                  <a:pt x="1321004" y="3064587"/>
                  <a:pt x="1321492" y="3057463"/>
                  <a:pt x="1322206" y="3050333"/>
                </a:cubicBezTo>
                <a:cubicBezTo>
                  <a:pt x="1322438" y="3048029"/>
                  <a:pt x="1323642" y="3045655"/>
                  <a:pt x="1325125" y="3043347"/>
                </a:cubicBezTo>
                <a:cubicBezTo>
                  <a:pt x="1325870" y="3047201"/>
                  <a:pt x="1328198" y="3050298"/>
                  <a:pt x="1326408" y="3054763"/>
                </a:cubicBezTo>
                <a:cubicBezTo>
                  <a:pt x="1325766" y="3056355"/>
                  <a:pt x="1325709" y="3057886"/>
                  <a:pt x="1326207" y="3059208"/>
                </a:cubicBezTo>
                <a:lnTo>
                  <a:pt x="1329330" y="3062385"/>
                </a:lnTo>
                <a:lnTo>
                  <a:pt x="1326254" y="3064354"/>
                </a:lnTo>
                <a:cubicBezTo>
                  <a:pt x="1325733" y="3065278"/>
                  <a:pt x="1325618" y="3066442"/>
                  <a:pt x="1325610" y="3067773"/>
                </a:cubicBezTo>
                <a:cubicBezTo>
                  <a:pt x="1325532" y="3079413"/>
                  <a:pt x="1325583" y="3091053"/>
                  <a:pt x="1324970" y="3102764"/>
                </a:cubicBezTo>
                <a:cubicBezTo>
                  <a:pt x="1324625" y="3109469"/>
                  <a:pt x="1323103" y="3116300"/>
                  <a:pt x="1322013" y="3123710"/>
                </a:cubicBezTo>
                <a:cubicBezTo>
                  <a:pt x="1323498" y="3123216"/>
                  <a:pt x="1324499" y="3122878"/>
                  <a:pt x="1326332" y="3122262"/>
                </a:cubicBezTo>
                <a:cubicBezTo>
                  <a:pt x="1326612" y="3126819"/>
                  <a:pt x="1326882" y="3131301"/>
                  <a:pt x="1327198" y="3136475"/>
                </a:cubicBezTo>
                <a:cubicBezTo>
                  <a:pt x="1326712" y="3137001"/>
                  <a:pt x="1325437" y="3138364"/>
                  <a:pt x="1324283" y="3139607"/>
                </a:cubicBezTo>
                <a:lnTo>
                  <a:pt x="1328029" y="3152097"/>
                </a:lnTo>
                <a:lnTo>
                  <a:pt x="1328018" y="3152129"/>
                </a:lnTo>
                <a:cubicBezTo>
                  <a:pt x="1327878" y="3152684"/>
                  <a:pt x="1327758" y="3153239"/>
                  <a:pt x="1327616" y="3153794"/>
                </a:cubicBezTo>
                <a:cubicBezTo>
                  <a:pt x="1327495" y="3154349"/>
                  <a:pt x="1327366" y="3154897"/>
                  <a:pt x="1327244" y="3155451"/>
                </a:cubicBezTo>
                <a:lnTo>
                  <a:pt x="1327244" y="3155490"/>
                </a:lnTo>
                <a:lnTo>
                  <a:pt x="1325521" y="3163103"/>
                </a:lnTo>
                <a:cubicBezTo>
                  <a:pt x="1326104" y="3163077"/>
                  <a:pt x="1326698" y="3163044"/>
                  <a:pt x="1327280" y="3163018"/>
                </a:cubicBezTo>
                <a:lnTo>
                  <a:pt x="1327244" y="3155490"/>
                </a:lnTo>
                <a:lnTo>
                  <a:pt x="1327251" y="3155460"/>
                </a:lnTo>
                <a:cubicBezTo>
                  <a:pt x="1327389" y="3154906"/>
                  <a:pt x="1327519" y="3154359"/>
                  <a:pt x="1327657" y="3153804"/>
                </a:cubicBezTo>
                <a:cubicBezTo>
                  <a:pt x="1327780" y="3153249"/>
                  <a:pt x="1327918" y="3152695"/>
                  <a:pt x="1328041" y="3152139"/>
                </a:cubicBezTo>
                <a:lnTo>
                  <a:pt x="1328029" y="3152097"/>
                </a:lnTo>
                <a:lnTo>
                  <a:pt x="1328825" y="3149855"/>
                </a:lnTo>
                <a:cubicBezTo>
                  <a:pt x="1329089" y="3149096"/>
                  <a:pt x="1329300" y="3148345"/>
                  <a:pt x="1329320" y="3147620"/>
                </a:cubicBezTo>
                <a:cubicBezTo>
                  <a:pt x="1329416" y="3144174"/>
                  <a:pt x="1329632" y="3140912"/>
                  <a:pt x="1332188" y="3137667"/>
                </a:cubicBezTo>
                <a:cubicBezTo>
                  <a:pt x="1332526" y="3137237"/>
                  <a:pt x="1332556" y="3136613"/>
                  <a:pt x="1332505" y="3135938"/>
                </a:cubicBezTo>
                <a:lnTo>
                  <a:pt x="1332335" y="3133909"/>
                </a:lnTo>
                <a:lnTo>
                  <a:pt x="1334959" y="3127874"/>
                </a:lnTo>
                <a:cubicBezTo>
                  <a:pt x="1335197" y="3125900"/>
                  <a:pt x="1334757" y="3123969"/>
                  <a:pt x="1333515" y="3122076"/>
                </a:cubicBezTo>
                <a:cubicBezTo>
                  <a:pt x="1332033" y="3119807"/>
                  <a:pt x="1332531" y="3117074"/>
                  <a:pt x="1334683" y="3115099"/>
                </a:cubicBezTo>
                <a:cubicBezTo>
                  <a:pt x="1336671" y="3113272"/>
                  <a:pt x="1336488" y="3111743"/>
                  <a:pt x="1336639" y="3109787"/>
                </a:cubicBezTo>
                <a:cubicBezTo>
                  <a:pt x="1336914" y="3106167"/>
                  <a:pt x="1337646" y="3102506"/>
                  <a:pt x="1338184" y="3098867"/>
                </a:cubicBezTo>
                <a:cubicBezTo>
                  <a:pt x="1338645" y="3098811"/>
                  <a:pt x="1339100" y="3098744"/>
                  <a:pt x="1339572" y="3098679"/>
                </a:cubicBezTo>
                <a:cubicBezTo>
                  <a:pt x="1339793" y="3102310"/>
                  <a:pt x="1339899" y="3105960"/>
                  <a:pt x="1340306" y="3109535"/>
                </a:cubicBezTo>
                <a:cubicBezTo>
                  <a:pt x="1340406" y="3110430"/>
                  <a:pt x="1341418" y="3111109"/>
                  <a:pt x="1342010" y="3111882"/>
                </a:cubicBezTo>
                <a:cubicBezTo>
                  <a:pt x="1342842" y="3111057"/>
                  <a:pt x="1344276" y="3110231"/>
                  <a:pt x="1344416" y="3109417"/>
                </a:cubicBezTo>
                <a:cubicBezTo>
                  <a:pt x="1345373" y="3103595"/>
                  <a:pt x="1346212" y="3097765"/>
                  <a:pt x="1346786" y="3091956"/>
                </a:cubicBezTo>
                <a:cubicBezTo>
                  <a:pt x="1347227" y="3087555"/>
                  <a:pt x="1347528" y="3083207"/>
                  <a:pt x="1350939" y="3078775"/>
                </a:cubicBezTo>
                <a:cubicBezTo>
                  <a:pt x="1351237" y="3079850"/>
                  <a:pt x="1351953" y="3080941"/>
                  <a:pt x="1351761" y="3082014"/>
                </a:cubicBezTo>
                <a:cubicBezTo>
                  <a:pt x="1350913" y="3086565"/>
                  <a:pt x="1350260" y="3090877"/>
                  <a:pt x="1354222" y="3093875"/>
                </a:cubicBezTo>
                <a:cubicBezTo>
                  <a:pt x="1354675" y="3094218"/>
                  <a:pt x="1354906" y="3094808"/>
                  <a:pt x="1355079" y="3095461"/>
                </a:cubicBezTo>
                <a:lnTo>
                  <a:pt x="1355569" y="3097395"/>
                </a:lnTo>
                <a:lnTo>
                  <a:pt x="1355552" y="3097442"/>
                </a:lnTo>
                <a:lnTo>
                  <a:pt x="1355398" y="3098148"/>
                </a:lnTo>
                <a:lnTo>
                  <a:pt x="1355156" y="3099092"/>
                </a:lnTo>
                <a:lnTo>
                  <a:pt x="1355123" y="3099416"/>
                </a:lnTo>
                <a:cubicBezTo>
                  <a:pt x="1355123" y="3099416"/>
                  <a:pt x="1355190" y="3099093"/>
                  <a:pt x="1355190" y="3099093"/>
                </a:cubicBezTo>
                <a:lnTo>
                  <a:pt x="1355398" y="3098148"/>
                </a:lnTo>
                <a:lnTo>
                  <a:pt x="1355580" y="3097436"/>
                </a:lnTo>
                <a:lnTo>
                  <a:pt x="1355569" y="3097395"/>
                </a:lnTo>
                <a:lnTo>
                  <a:pt x="1357182" y="3092914"/>
                </a:lnTo>
                <a:cubicBezTo>
                  <a:pt x="1357718" y="3091404"/>
                  <a:pt x="1358190" y="3089896"/>
                  <a:pt x="1358424" y="3088389"/>
                </a:cubicBezTo>
                <a:cubicBezTo>
                  <a:pt x="1359299" y="3082805"/>
                  <a:pt x="1359622" y="3077224"/>
                  <a:pt x="1360228" y="3070995"/>
                </a:cubicBezTo>
                <a:cubicBezTo>
                  <a:pt x="1363454" y="3072027"/>
                  <a:pt x="1363757" y="3073849"/>
                  <a:pt x="1363544" y="3076071"/>
                </a:cubicBezTo>
                <a:cubicBezTo>
                  <a:pt x="1362401" y="3088137"/>
                  <a:pt x="1360971" y="3100213"/>
                  <a:pt x="1358029" y="3112310"/>
                </a:cubicBezTo>
                <a:cubicBezTo>
                  <a:pt x="1357525" y="3114380"/>
                  <a:pt x="1355988" y="3116375"/>
                  <a:pt x="1354934" y="3118405"/>
                </a:cubicBezTo>
                <a:cubicBezTo>
                  <a:pt x="1354270" y="3118477"/>
                  <a:pt x="1353058" y="3118509"/>
                  <a:pt x="1353037" y="3118632"/>
                </a:cubicBezTo>
                <a:cubicBezTo>
                  <a:pt x="1352335" y="3121288"/>
                  <a:pt x="1351778" y="3123943"/>
                  <a:pt x="1350875" y="3127963"/>
                </a:cubicBezTo>
                <a:cubicBezTo>
                  <a:pt x="1354789" y="3125602"/>
                  <a:pt x="1357476" y="3123992"/>
                  <a:pt x="1361159" y="3121776"/>
                </a:cubicBezTo>
                <a:cubicBezTo>
                  <a:pt x="1361065" y="3124331"/>
                  <a:pt x="1360985" y="3126425"/>
                  <a:pt x="1360890" y="3128955"/>
                </a:cubicBezTo>
                <a:cubicBezTo>
                  <a:pt x="1362009" y="3129322"/>
                  <a:pt x="1363378" y="3129762"/>
                  <a:pt x="1364565" y="3130132"/>
                </a:cubicBezTo>
                <a:cubicBezTo>
                  <a:pt x="1364732" y="3139594"/>
                  <a:pt x="1364180" y="3148857"/>
                  <a:pt x="1361934" y="3158249"/>
                </a:cubicBezTo>
                <a:cubicBezTo>
                  <a:pt x="1361934" y="3158249"/>
                  <a:pt x="1361920" y="3158274"/>
                  <a:pt x="1361920" y="3158274"/>
                </a:cubicBezTo>
                <a:cubicBezTo>
                  <a:pt x="1362110" y="3160250"/>
                  <a:pt x="1362602" y="3162217"/>
                  <a:pt x="1362406" y="3164221"/>
                </a:cubicBezTo>
                <a:cubicBezTo>
                  <a:pt x="1362187" y="3166434"/>
                  <a:pt x="1361180" y="3168701"/>
                  <a:pt x="1360827" y="3170932"/>
                </a:cubicBezTo>
                <a:cubicBezTo>
                  <a:pt x="1360766" y="3171339"/>
                  <a:pt x="1360927" y="3171745"/>
                  <a:pt x="1361149" y="3172149"/>
                </a:cubicBezTo>
                <a:lnTo>
                  <a:pt x="1361830" y="3173336"/>
                </a:lnTo>
                <a:lnTo>
                  <a:pt x="1361807" y="3173355"/>
                </a:lnTo>
                <a:cubicBezTo>
                  <a:pt x="1361678" y="3173902"/>
                  <a:pt x="1361546" y="3174465"/>
                  <a:pt x="1361417" y="3175011"/>
                </a:cubicBezTo>
                <a:cubicBezTo>
                  <a:pt x="1361289" y="3175558"/>
                  <a:pt x="1361156" y="3176121"/>
                  <a:pt x="1361027" y="3176669"/>
                </a:cubicBezTo>
                <a:cubicBezTo>
                  <a:pt x="1360899" y="3177214"/>
                  <a:pt x="1360776" y="3177770"/>
                  <a:pt x="1360648" y="3178317"/>
                </a:cubicBezTo>
                <a:lnTo>
                  <a:pt x="1360597" y="3178642"/>
                </a:lnTo>
                <a:cubicBezTo>
                  <a:pt x="1360597" y="3178642"/>
                  <a:pt x="1360664" y="3178319"/>
                  <a:pt x="1360664" y="3178319"/>
                </a:cubicBezTo>
                <a:cubicBezTo>
                  <a:pt x="1360793" y="3177771"/>
                  <a:pt x="1360933" y="3177217"/>
                  <a:pt x="1361060" y="3176671"/>
                </a:cubicBezTo>
                <a:cubicBezTo>
                  <a:pt x="1361190" y="3176124"/>
                  <a:pt x="1361322" y="3175560"/>
                  <a:pt x="1361451" y="3175013"/>
                </a:cubicBezTo>
                <a:cubicBezTo>
                  <a:pt x="1361580" y="3174467"/>
                  <a:pt x="1361712" y="3173903"/>
                  <a:pt x="1361841" y="3173357"/>
                </a:cubicBezTo>
                <a:lnTo>
                  <a:pt x="1361830" y="3173336"/>
                </a:lnTo>
                <a:lnTo>
                  <a:pt x="1363350" y="3172131"/>
                </a:lnTo>
                <a:cubicBezTo>
                  <a:pt x="1363824" y="3172019"/>
                  <a:pt x="1364197" y="3172295"/>
                  <a:pt x="1364283" y="3173227"/>
                </a:cubicBezTo>
                <a:cubicBezTo>
                  <a:pt x="1364513" y="3175650"/>
                  <a:pt x="1364041" y="3178244"/>
                  <a:pt x="1363880" y="3180752"/>
                </a:cubicBezTo>
                <a:cubicBezTo>
                  <a:pt x="1363753" y="3182870"/>
                  <a:pt x="1363626" y="3184986"/>
                  <a:pt x="1363517" y="3186693"/>
                </a:cubicBezTo>
                <a:cubicBezTo>
                  <a:pt x="1368200" y="3190612"/>
                  <a:pt x="1368880" y="3181609"/>
                  <a:pt x="1373408" y="3183555"/>
                </a:cubicBezTo>
                <a:cubicBezTo>
                  <a:pt x="1372170" y="3185449"/>
                  <a:pt x="1371001" y="3187238"/>
                  <a:pt x="1369637" y="3189335"/>
                </a:cubicBezTo>
                <a:cubicBezTo>
                  <a:pt x="1371011" y="3192460"/>
                  <a:pt x="1373036" y="3195675"/>
                  <a:pt x="1370817" y="3200199"/>
                </a:cubicBezTo>
                <a:cubicBezTo>
                  <a:pt x="1369810" y="3200268"/>
                  <a:pt x="1368681" y="3200346"/>
                  <a:pt x="1367218" y="3200455"/>
                </a:cubicBezTo>
                <a:cubicBezTo>
                  <a:pt x="1365769" y="3206577"/>
                  <a:pt x="1364333" y="3212717"/>
                  <a:pt x="1362876" y="3218870"/>
                </a:cubicBezTo>
                <a:cubicBezTo>
                  <a:pt x="1362418" y="3220810"/>
                  <a:pt x="1361639" y="3222771"/>
                  <a:pt x="1361490" y="3224685"/>
                </a:cubicBezTo>
                <a:cubicBezTo>
                  <a:pt x="1361107" y="3229533"/>
                  <a:pt x="1359332" y="3234259"/>
                  <a:pt x="1361221" y="3239254"/>
                </a:cubicBezTo>
                <a:cubicBezTo>
                  <a:pt x="1362679" y="3243123"/>
                  <a:pt x="1360841" y="3248811"/>
                  <a:pt x="1359622" y="3253628"/>
                </a:cubicBezTo>
                <a:cubicBezTo>
                  <a:pt x="1358395" y="3258436"/>
                  <a:pt x="1356085" y="3263165"/>
                  <a:pt x="1354316" y="3267942"/>
                </a:cubicBezTo>
                <a:cubicBezTo>
                  <a:pt x="1353700" y="3269603"/>
                  <a:pt x="1353292" y="3271301"/>
                  <a:pt x="1352430" y="3274157"/>
                </a:cubicBezTo>
                <a:cubicBezTo>
                  <a:pt x="1354761" y="3272418"/>
                  <a:pt x="1356024" y="3271474"/>
                  <a:pt x="1357257" y="3270554"/>
                </a:cubicBezTo>
                <a:cubicBezTo>
                  <a:pt x="1357792" y="3271096"/>
                  <a:pt x="1358298" y="3271361"/>
                  <a:pt x="1358244" y="3271592"/>
                </a:cubicBezTo>
                <a:cubicBezTo>
                  <a:pt x="1357351" y="3275604"/>
                  <a:pt x="1356591" y="3279642"/>
                  <a:pt x="1355379" y="3283619"/>
                </a:cubicBezTo>
                <a:cubicBezTo>
                  <a:pt x="1353824" y="3288727"/>
                  <a:pt x="1349279" y="3291574"/>
                  <a:pt x="1344875" y="3294260"/>
                </a:cubicBezTo>
                <a:cubicBezTo>
                  <a:pt x="1341726" y="3296188"/>
                  <a:pt x="1341462" y="3293067"/>
                  <a:pt x="1340920" y="3292515"/>
                </a:cubicBezTo>
                <a:cubicBezTo>
                  <a:pt x="1335134" y="3293611"/>
                  <a:pt x="1330125" y="3294551"/>
                  <a:pt x="1325105" y="3295498"/>
                </a:cubicBezTo>
                <a:cubicBezTo>
                  <a:pt x="1325033" y="3295729"/>
                  <a:pt x="1324973" y="3295952"/>
                  <a:pt x="1324901" y="3296184"/>
                </a:cubicBezTo>
                <a:cubicBezTo>
                  <a:pt x="1327045" y="3296768"/>
                  <a:pt x="1329186" y="3297368"/>
                  <a:pt x="1331330" y="3297953"/>
                </a:cubicBezTo>
                <a:cubicBezTo>
                  <a:pt x="1331153" y="3298522"/>
                  <a:pt x="1330977" y="3299091"/>
                  <a:pt x="1330799" y="3299660"/>
                </a:cubicBezTo>
                <a:cubicBezTo>
                  <a:pt x="1327351" y="3299530"/>
                  <a:pt x="1323725" y="3299861"/>
                  <a:pt x="1320530" y="3299133"/>
                </a:cubicBezTo>
                <a:cubicBezTo>
                  <a:pt x="1317549" y="3298450"/>
                  <a:pt x="1315458" y="3298985"/>
                  <a:pt x="1313447" y="3301497"/>
                </a:cubicBezTo>
                <a:cubicBezTo>
                  <a:pt x="1310801" y="3304797"/>
                  <a:pt x="1308001" y="3308021"/>
                  <a:pt x="1305572" y="3311433"/>
                </a:cubicBezTo>
                <a:cubicBezTo>
                  <a:pt x="1304693" y="3312676"/>
                  <a:pt x="1304669" y="3314387"/>
                  <a:pt x="1304237" y="3315966"/>
                </a:cubicBezTo>
                <a:cubicBezTo>
                  <a:pt x="1302999" y="3316400"/>
                  <a:pt x="1301554" y="3316904"/>
                  <a:pt x="1298529" y="3317975"/>
                </a:cubicBezTo>
                <a:cubicBezTo>
                  <a:pt x="1301394" y="3319196"/>
                  <a:pt x="1302983" y="3319865"/>
                  <a:pt x="1304651" y="3320574"/>
                </a:cubicBezTo>
                <a:cubicBezTo>
                  <a:pt x="1305089" y="3322774"/>
                  <a:pt x="1304404" y="3324515"/>
                  <a:pt x="1301574" y="3324647"/>
                </a:cubicBezTo>
                <a:cubicBezTo>
                  <a:pt x="1299154" y="3324760"/>
                  <a:pt x="1297379" y="3325498"/>
                  <a:pt x="1295463" y="3327379"/>
                </a:cubicBezTo>
                <a:cubicBezTo>
                  <a:pt x="1294176" y="3328640"/>
                  <a:pt x="1291851" y="3328968"/>
                  <a:pt x="1289523" y="3329902"/>
                </a:cubicBezTo>
                <a:cubicBezTo>
                  <a:pt x="1286906" y="3333958"/>
                  <a:pt x="1292414" y="3332619"/>
                  <a:pt x="1293453" y="3334382"/>
                </a:cubicBezTo>
                <a:cubicBezTo>
                  <a:pt x="1288281" y="3338873"/>
                  <a:pt x="1283335" y="3339396"/>
                  <a:pt x="1278264" y="3335328"/>
                </a:cubicBezTo>
                <a:cubicBezTo>
                  <a:pt x="1275412" y="3333032"/>
                  <a:pt x="1272313" y="3332041"/>
                  <a:pt x="1268512" y="3331396"/>
                </a:cubicBezTo>
                <a:cubicBezTo>
                  <a:pt x="1263251" y="3330515"/>
                  <a:pt x="1259463" y="3332197"/>
                  <a:pt x="1255782" y="3336570"/>
                </a:cubicBezTo>
                <a:cubicBezTo>
                  <a:pt x="1256883" y="3337086"/>
                  <a:pt x="1257830" y="3337526"/>
                  <a:pt x="1259078" y="3338110"/>
                </a:cubicBezTo>
                <a:cubicBezTo>
                  <a:pt x="1258268" y="3338484"/>
                  <a:pt x="1257738" y="3338907"/>
                  <a:pt x="1257246" y="3338946"/>
                </a:cubicBezTo>
                <a:cubicBezTo>
                  <a:pt x="1251576" y="3339327"/>
                  <a:pt x="1245936" y="3339440"/>
                  <a:pt x="1240248" y="3340081"/>
                </a:cubicBezTo>
                <a:cubicBezTo>
                  <a:pt x="1238133" y="3340321"/>
                  <a:pt x="1235711" y="3341392"/>
                  <a:pt x="1233878" y="3342706"/>
                </a:cubicBezTo>
                <a:cubicBezTo>
                  <a:pt x="1228903" y="3346242"/>
                  <a:pt x="1223927" y="3347006"/>
                  <a:pt x="1218547" y="3346448"/>
                </a:cubicBezTo>
                <a:cubicBezTo>
                  <a:pt x="1214254" y="3345992"/>
                  <a:pt x="1210103" y="3346250"/>
                  <a:pt x="1205603" y="3349309"/>
                </a:cubicBezTo>
                <a:cubicBezTo>
                  <a:pt x="1200387" y="3352847"/>
                  <a:pt x="1194547" y="3353588"/>
                  <a:pt x="1189284" y="3350962"/>
                </a:cubicBezTo>
                <a:cubicBezTo>
                  <a:pt x="1187697" y="3350166"/>
                  <a:pt x="1185940" y="3349620"/>
                  <a:pt x="1183590" y="3348696"/>
                </a:cubicBezTo>
                <a:cubicBezTo>
                  <a:pt x="1182419" y="3352139"/>
                  <a:pt x="1181527" y="3354759"/>
                  <a:pt x="1180597" y="3357501"/>
                </a:cubicBezTo>
                <a:cubicBezTo>
                  <a:pt x="1177332" y="3358314"/>
                  <a:pt x="1173974" y="3359154"/>
                  <a:pt x="1170527" y="3360007"/>
                </a:cubicBezTo>
                <a:cubicBezTo>
                  <a:pt x="1170144" y="3361848"/>
                  <a:pt x="1169865" y="3363259"/>
                  <a:pt x="1169617" y="3364454"/>
                </a:cubicBezTo>
                <a:cubicBezTo>
                  <a:pt x="1163667" y="3363543"/>
                  <a:pt x="1158142" y="3362355"/>
                  <a:pt x="1152432" y="3361919"/>
                </a:cubicBezTo>
                <a:cubicBezTo>
                  <a:pt x="1146597" y="3361468"/>
                  <a:pt x="1140580" y="3361754"/>
                  <a:pt x="1133632" y="3361709"/>
                </a:cubicBezTo>
                <a:cubicBezTo>
                  <a:pt x="1135621" y="3364375"/>
                  <a:pt x="1136984" y="3366200"/>
                  <a:pt x="1138733" y="3368541"/>
                </a:cubicBezTo>
                <a:cubicBezTo>
                  <a:pt x="1135841" y="3369702"/>
                  <a:pt x="1133360" y="3370694"/>
                  <a:pt x="1130886" y="3371693"/>
                </a:cubicBezTo>
                <a:cubicBezTo>
                  <a:pt x="1133691" y="3374667"/>
                  <a:pt x="1136496" y="3377640"/>
                  <a:pt x="1140160" y="3381501"/>
                </a:cubicBezTo>
                <a:cubicBezTo>
                  <a:pt x="1131680" y="3381713"/>
                  <a:pt x="1125019" y="3380157"/>
                  <a:pt x="1118391" y="3378469"/>
                </a:cubicBezTo>
                <a:cubicBezTo>
                  <a:pt x="1112780" y="3384051"/>
                  <a:pt x="1108105" y="3377898"/>
                  <a:pt x="1102313" y="3380227"/>
                </a:cubicBezTo>
                <a:cubicBezTo>
                  <a:pt x="1101986" y="3381469"/>
                  <a:pt x="1101545" y="3383122"/>
                  <a:pt x="1101084" y="3384859"/>
                </a:cubicBezTo>
                <a:cubicBezTo>
                  <a:pt x="1088725" y="3389920"/>
                  <a:pt x="1077939" y="3385148"/>
                  <a:pt x="1066558" y="3385463"/>
                </a:cubicBezTo>
                <a:cubicBezTo>
                  <a:pt x="1064345" y="3387293"/>
                  <a:pt x="1062268" y="3389020"/>
                  <a:pt x="1060201" y="3390742"/>
                </a:cubicBezTo>
                <a:cubicBezTo>
                  <a:pt x="1059698" y="3391158"/>
                  <a:pt x="1059032" y="3392051"/>
                  <a:pt x="1058798" y="3391979"/>
                </a:cubicBezTo>
                <a:cubicBezTo>
                  <a:pt x="1054618" y="3390757"/>
                  <a:pt x="1050533" y="3395050"/>
                  <a:pt x="1046119" y="3393824"/>
                </a:cubicBezTo>
                <a:cubicBezTo>
                  <a:pt x="1041562" y="3392555"/>
                  <a:pt x="1036511" y="3392393"/>
                  <a:pt x="1031520" y="3391721"/>
                </a:cubicBezTo>
                <a:cubicBezTo>
                  <a:pt x="1030764" y="3392845"/>
                  <a:pt x="1029674" y="3394479"/>
                  <a:pt x="1028255" y="3396589"/>
                </a:cubicBezTo>
                <a:cubicBezTo>
                  <a:pt x="1028689" y="3397604"/>
                  <a:pt x="1029309" y="3399066"/>
                  <a:pt x="1030011" y="3400728"/>
                </a:cubicBezTo>
                <a:cubicBezTo>
                  <a:pt x="1029178" y="3400940"/>
                  <a:pt x="1028502" y="3401321"/>
                  <a:pt x="1028094" y="3401188"/>
                </a:cubicBezTo>
                <a:cubicBezTo>
                  <a:pt x="1025366" y="3400302"/>
                  <a:pt x="1022597" y="3399448"/>
                  <a:pt x="1020001" y="3398325"/>
                </a:cubicBezTo>
                <a:cubicBezTo>
                  <a:pt x="1015219" y="3396254"/>
                  <a:pt x="1010019" y="3396545"/>
                  <a:pt x="1004728" y="3398502"/>
                </a:cubicBezTo>
                <a:cubicBezTo>
                  <a:pt x="999822" y="3400320"/>
                  <a:pt x="995465" y="3400717"/>
                  <a:pt x="991439" y="3398287"/>
                </a:cubicBezTo>
                <a:cubicBezTo>
                  <a:pt x="988747" y="3396664"/>
                  <a:pt x="985814" y="3396982"/>
                  <a:pt x="982253" y="3398098"/>
                </a:cubicBezTo>
                <a:cubicBezTo>
                  <a:pt x="975578" y="3400185"/>
                  <a:pt x="968939" y="3401836"/>
                  <a:pt x="962674" y="3398305"/>
                </a:cubicBezTo>
                <a:cubicBezTo>
                  <a:pt x="959376" y="3396437"/>
                  <a:pt x="954366" y="3396940"/>
                  <a:pt x="949976" y="3396353"/>
                </a:cubicBezTo>
                <a:cubicBezTo>
                  <a:pt x="948535" y="3399437"/>
                  <a:pt x="947277" y="3402110"/>
                  <a:pt x="945989" y="3404874"/>
                </a:cubicBezTo>
                <a:cubicBezTo>
                  <a:pt x="941809" y="3403392"/>
                  <a:pt x="937468" y="3402371"/>
                  <a:pt x="933809" y="3400391"/>
                </a:cubicBezTo>
                <a:cubicBezTo>
                  <a:pt x="930633" y="3398664"/>
                  <a:pt x="927849" y="3398094"/>
                  <a:pt x="923817" y="3399492"/>
                </a:cubicBezTo>
                <a:cubicBezTo>
                  <a:pt x="920985" y="3400472"/>
                  <a:pt x="919431" y="3397931"/>
                  <a:pt x="919915" y="3394264"/>
                </a:cubicBezTo>
                <a:cubicBezTo>
                  <a:pt x="920140" y="3392539"/>
                  <a:pt x="920460" y="3390812"/>
                  <a:pt x="920563" y="3389097"/>
                </a:cubicBezTo>
                <a:cubicBezTo>
                  <a:pt x="920593" y="3388637"/>
                  <a:pt x="919978" y="3388249"/>
                  <a:pt x="919651" y="3387810"/>
                </a:cubicBezTo>
                <a:cubicBezTo>
                  <a:pt x="917530" y="3389872"/>
                  <a:pt x="915165" y="3391105"/>
                  <a:pt x="914586" y="3394514"/>
                </a:cubicBezTo>
                <a:cubicBezTo>
                  <a:pt x="914082" y="3397458"/>
                  <a:pt x="914052" y="3399160"/>
                  <a:pt x="916378" y="3400729"/>
                </a:cubicBezTo>
                <a:cubicBezTo>
                  <a:pt x="918231" y="3401968"/>
                  <a:pt x="918660" y="3404134"/>
                  <a:pt x="916746" y="3406300"/>
                </a:cubicBezTo>
                <a:cubicBezTo>
                  <a:pt x="915281" y="3407954"/>
                  <a:pt x="912010" y="3407691"/>
                  <a:pt x="910506" y="3405523"/>
                </a:cubicBezTo>
                <a:cubicBezTo>
                  <a:pt x="908802" y="3403067"/>
                  <a:pt x="907658" y="3400205"/>
                  <a:pt x="906325" y="3397636"/>
                </a:cubicBezTo>
                <a:cubicBezTo>
                  <a:pt x="905799" y="3399176"/>
                  <a:pt x="905198" y="3400963"/>
                  <a:pt x="904661" y="3402552"/>
                </a:cubicBezTo>
                <a:cubicBezTo>
                  <a:pt x="902583" y="3401863"/>
                  <a:pt x="900969" y="3400746"/>
                  <a:pt x="899216" y="3400839"/>
                </a:cubicBezTo>
                <a:cubicBezTo>
                  <a:pt x="894520" y="3401108"/>
                  <a:pt x="890324" y="3401086"/>
                  <a:pt x="889431" y="3395730"/>
                </a:cubicBezTo>
                <a:cubicBezTo>
                  <a:pt x="889804" y="3400478"/>
                  <a:pt x="890192" y="3405227"/>
                  <a:pt x="890565" y="3409975"/>
                </a:cubicBezTo>
                <a:cubicBezTo>
                  <a:pt x="890145" y="3410110"/>
                  <a:pt x="889737" y="3410238"/>
                  <a:pt x="889311" y="3410364"/>
                </a:cubicBezTo>
                <a:cubicBezTo>
                  <a:pt x="887023" y="3406364"/>
                  <a:pt x="884746" y="3402354"/>
                  <a:pt x="882533" y="3398475"/>
                </a:cubicBezTo>
                <a:lnTo>
                  <a:pt x="880920" y="3399507"/>
                </a:lnTo>
                <a:lnTo>
                  <a:pt x="880615" y="3399856"/>
                </a:lnTo>
                <a:lnTo>
                  <a:pt x="880188" y="3399974"/>
                </a:lnTo>
                <a:lnTo>
                  <a:pt x="877678" y="3401581"/>
                </a:lnTo>
                <a:lnTo>
                  <a:pt x="877067" y="3399534"/>
                </a:lnTo>
                <a:lnTo>
                  <a:pt x="876491" y="3398875"/>
                </a:lnTo>
                <a:lnTo>
                  <a:pt x="876374" y="3397207"/>
                </a:lnTo>
                <a:lnTo>
                  <a:pt x="876207" y="3396649"/>
                </a:lnTo>
                <a:lnTo>
                  <a:pt x="876229" y="3396611"/>
                </a:lnTo>
                <a:lnTo>
                  <a:pt x="876308" y="3396277"/>
                </a:lnTo>
                <a:lnTo>
                  <a:pt x="876300" y="3396164"/>
                </a:lnTo>
                <a:lnTo>
                  <a:pt x="876195" y="3396610"/>
                </a:lnTo>
                <a:lnTo>
                  <a:pt x="876207" y="3396649"/>
                </a:lnTo>
                <a:lnTo>
                  <a:pt x="871909" y="3403921"/>
                </a:lnTo>
                <a:lnTo>
                  <a:pt x="871751" y="3403494"/>
                </a:lnTo>
                <a:lnTo>
                  <a:pt x="871537" y="3405312"/>
                </a:lnTo>
                <a:cubicBezTo>
                  <a:pt x="867721" y="3406935"/>
                  <a:pt x="865230" y="3409373"/>
                  <a:pt x="864658" y="3413111"/>
                </a:cubicBezTo>
                <a:cubicBezTo>
                  <a:pt x="864553" y="3413828"/>
                  <a:pt x="862940" y="3414905"/>
                  <a:pt x="861986" y="3414967"/>
                </a:cubicBezTo>
                <a:cubicBezTo>
                  <a:pt x="861059" y="3415033"/>
                  <a:pt x="859780" y="3414174"/>
                  <a:pt x="859197" y="3413415"/>
                </a:cubicBezTo>
                <a:cubicBezTo>
                  <a:pt x="858163" y="3412068"/>
                  <a:pt x="857543" y="3410485"/>
                  <a:pt x="856735" y="3408988"/>
                </a:cubicBezTo>
                <a:cubicBezTo>
                  <a:pt x="856161" y="3409267"/>
                  <a:pt x="855742" y="3409382"/>
                  <a:pt x="855737" y="3409484"/>
                </a:cubicBezTo>
                <a:cubicBezTo>
                  <a:pt x="855760" y="3414003"/>
                  <a:pt x="854427" y="3415098"/>
                  <a:pt x="849454" y="3413752"/>
                </a:cubicBezTo>
                <a:cubicBezTo>
                  <a:pt x="846725" y="3413013"/>
                  <a:pt x="845634" y="3414763"/>
                  <a:pt x="843537" y="3415767"/>
                </a:cubicBezTo>
                <a:cubicBezTo>
                  <a:pt x="843226" y="3414161"/>
                  <a:pt x="842974" y="3412832"/>
                  <a:pt x="842720" y="3411503"/>
                </a:cubicBezTo>
                <a:cubicBezTo>
                  <a:pt x="842390" y="3411491"/>
                  <a:pt x="842068" y="3411478"/>
                  <a:pt x="841738" y="3411467"/>
                </a:cubicBezTo>
                <a:cubicBezTo>
                  <a:pt x="840870" y="3413204"/>
                  <a:pt x="839788" y="3414895"/>
                  <a:pt x="839195" y="3416688"/>
                </a:cubicBezTo>
                <a:cubicBezTo>
                  <a:pt x="838640" y="3418367"/>
                  <a:pt x="839189" y="3420373"/>
                  <a:pt x="836412" y="3421276"/>
                </a:cubicBezTo>
                <a:cubicBezTo>
                  <a:pt x="835721" y="3420042"/>
                  <a:pt x="835031" y="3418823"/>
                  <a:pt x="834341" y="3417589"/>
                </a:cubicBezTo>
                <a:cubicBezTo>
                  <a:pt x="830613" y="3418866"/>
                  <a:pt x="829376" y="3421585"/>
                  <a:pt x="827762" y="3423970"/>
                </a:cubicBezTo>
                <a:cubicBezTo>
                  <a:pt x="824845" y="3423829"/>
                  <a:pt x="825902" y="3421566"/>
                  <a:pt x="824787" y="3420325"/>
                </a:cubicBezTo>
                <a:cubicBezTo>
                  <a:pt x="820872" y="3422154"/>
                  <a:pt x="821462" y="3426191"/>
                  <a:pt x="818597" y="3429560"/>
                </a:cubicBezTo>
                <a:cubicBezTo>
                  <a:pt x="817331" y="3426992"/>
                  <a:pt x="816421" y="3425144"/>
                  <a:pt x="815558" y="3423407"/>
                </a:cubicBezTo>
                <a:cubicBezTo>
                  <a:pt x="813659" y="3423821"/>
                  <a:pt x="810799" y="3423875"/>
                  <a:pt x="810496" y="3424609"/>
                </a:cubicBezTo>
                <a:cubicBezTo>
                  <a:pt x="809576" y="3426855"/>
                  <a:pt x="806883" y="3426344"/>
                  <a:pt x="805393" y="3427654"/>
                </a:cubicBezTo>
                <a:cubicBezTo>
                  <a:pt x="804601" y="3428352"/>
                  <a:pt x="801946" y="3427197"/>
                  <a:pt x="801268" y="3429675"/>
                </a:cubicBezTo>
                <a:cubicBezTo>
                  <a:pt x="800119" y="3428743"/>
                  <a:pt x="799345" y="3428122"/>
                  <a:pt x="798397" y="3427355"/>
                </a:cubicBezTo>
                <a:cubicBezTo>
                  <a:pt x="797637" y="3427743"/>
                  <a:pt x="796812" y="3428160"/>
                  <a:pt x="795995" y="3428569"/>
                </a:cubicBezTo>
                <a:cubicBezTo>
                  <a:pt x="796218" y="3428913"/>
                  <a:pt x="796277" y="3429197"/>
                  <a:pt x="796469" y="3429277"/>
                </a:cubicBezTo>
                <a:cubicBezTo>
                  <a:pt x="799173" y="3430410"/>
                  <a:pt x="799547" y="3431370"/>
                  <a:pt x="797982" y="3433291"/>
                </a:cubicBezTo>
                <a:cubicBezTo>
                  <a:pt x="796938" y="3434571"/>
                  <a:pt x="795905" y="3435863"/>
                  <a:pt x="794682" y="3437381"/>
                </a:cubicBezTo>
                <a:cubicBezTo>
                  <a:pt x="794189" y="3437025"/>
                  <a:pt x="793620" y="3436751"/>
                  <a:pt x="793277" y="3436340"/>
                </a:cubicBezTo>
                <a:cubicBezTo>
                  <a:pt x="790955" y="3433534"/>
                  <a:pt x="788998" y="3433168"/>
                  <a:pt x="785127" y="3434550"/>
                </a:cubicBezTo>
                <a:cubicBezTo>
                  <a:pt x="784213" y="3434875"/>
                  <a:pt x="782975" y="3434506"/>
                  <a:pt x="781495" y="3434441"/>
                </a:cubicBezTo>
                <a:cubicBezTo>
                  <a:pt x="780847" y="3435993"/>
                  <a:pt x="780051" y="3437897"/>
                  <a:pt x="779126" y="3440100"/>
                </a:cubicBezTo>
                <a:cubicBezTo>
                  <a:pt x="777710" y="3439773"/>
                  <a:pt x="776561" y="3439510"/>
                  <a:pt x="775271" y="3439211"/>
                </a:cubicBezTo>
                <a:cubicBezTo>
                  <a:pt x="772926" y="3441487"/>
                  <a:pt x="772515" y="3444304"/>
                  <a:pt x="772556" y="3447578"/>
                </a:cubicBezTo>
                <a:cubicBezTo>
                  <a:pt x="769942" y="3446565"/>
                  <a:pt x="768347" y="3447218"/>
                  <a:pt x="766632" y="3448962"/>
                </a:cubicBezTo>
                <a:cubicBezTo>
                  <a:pt x="765071" y="3450549"/>
                  <a:pt x="762723" y="3451706"/>
                  <a:pt x="760511" y="3452695"/>
                </a:cubicBezTo>
                <a:cubicBezTo>
                  <a:pt x="759039" y="3453355"/>
                  <a:pt x="757881" y="3452417"/>
                  <a:pt x="757177" y="3451228"/>
                </a:cubicBezTo>
                <a:cubicBezTo>
                  <a:pt x="756388" y="3449897"/>
                  <a:pt x="755493" y="3448622"/>
                  <a:pt x="754647" y="3447319"/>
                </a:cubicBezTo>
                <a:cubicBezTo>
                  <a:pt x="754340" y="3447362"/>
                  <a:pt x="754034" y="3447413"/>
                  <a:pt x="753727" y="3447456"/>
                </a:cubicBezTo>
                <a:cubicBezTo>
                  <a:pt x="753267" y="3448754"/>
                  <a:pt x="752805" y="3450051"/>
                  <a:pt x="752091" y="3452069"/>
                </a:cubicBezTo>
                <a:cubicBezTo>
                  <a:pt x="750217" y="3449245"/>
                  <a:pt x="748636" y="3446859"/>
                  <a:pt x="746675" y="3443900"/>
                </a:cubicBezTo>
                <a:cubicBezTo>
                  <a:pt x="743324" y="3447778"/>
                  <a:pt x="742304" y="3451743"/>
                  <a:pt x="742270" y="3455999"/>
                </a:cubicBezTo>
                <a:cubicBezTo>
                  <a:pt x="739178" y="3454955"/>
                  <a:pt x="737829" y="3450949"/>
                  <a:pt x="739525" y="3448161"/>
                </a:cubicBezTo>
                <a:cubicBezTo>
                  <a:pt x="737743" y="3447143"/>
                  <a:pt x="736626" y="3448315"/>
                  <a:pt x="735491" y="3449184"/>
                </a:cubicBezTo>
                <a:cubicBezTo>
                  <a:pt x="733950" y="3450354"/>
                  <a:pt x="732404" y="3450973"/>
                  <a:pt x="730453" y="3450004"/>
                </a:cubicBezTo>
                <a:cubicBezTo>
                  <a:pt x="729957" y="3449758"/>
                  <a:pt x="728885" y="3449623"/>
                  <a:pt x="728603" y="3449874"/>
                </a:cubicBezTo>
                <a:cubicBezTo>
                  <a:pt x="726793" y="3451411"/>
                  <a:pt x="725471" y="3450041"/>
                  <a:pt x="724088" y="3449616"/>
                </a:cubicBezTo>
                <a:cubicBezTo>
                  <a:pt x="722710" y="3450564"/>
                  <a:pt x="721527" y="3451838"/>
                  <a:pt x="720052" y="3452244"/>
                </a:cubicBezTo>
                <a:cubicBezTo>
                  <a:pt x="718895" y="3452563"/>
                  <a:pt x="717369" y="3451806"/>
                  <a:pt x="715700" y="3451458"/>
                </a:cubicBezTo>
                <a:cubicBezTo>
                  <a:pt x="715250" y="3451968"/>
                  <a:pt x="714669" y="3452845"/>
                  <a:pt x="713865" y="3453521"/>
                </a:cubicBezTo>
                <a:cubicBezTo>
                  <a:pt x="711794" y="3455262"/>
                  <a:pt x="708990" y="3455260"/>
                  <a:pt x="707064" y="3453548"/>
                </a:cubicBezTo>
                <a:cubicBezTo>
                  <a:pt x="705825" y="3452450"/>
                  <a:pt x="704722" y="3451244"/>
                  <a:pt x="703457" y="3449984"/>
                </a:cubicBezTo>
                <a:cubicBezTo>
                  <a:pt x="702216" y="3450479"/>
                  <a:pt x="701224" y="3450953"/>
                  <a:pt x="700173" y="3451280"/>
                </a:cubicBezTo>
                <a:cubicBezTo>
                  <a:pt x="699253" y="3451563"/>
                  <a:pt x="698273" y="3451686"/>
                  <a:pt x="697208" y="3451907"/>
                </a:cubicBezTo>
                <a:cubicBezTo>
                  <a:pt x="697335" y="3452982"/>
                  <a:pt x="697454" y="3453993"/>
                  <a:pt x="697583" y="3455075"/>
                </a:cubicBezTo>
                <a:cubicBezTo>
                  <a:pt x="697036" y="3455212"/>
                  <a:pt x="696573" y="3455470"/>
                  <a:pt x="696268" y="3455384"/>
                </a:cubicBezTo>
                <a:cubicBezTo>
                  <a:pt x="694915" y="3454995"/>
                  <a:pt x="693976" y="3454339"/>
                  <a:pt x="693325" y="3453500"/>
                </a:cubicBezTo>
                <a:lnTo>
                  <a:pt x="692114" y="3450531"/>
                </a:lnTo>
                <a:lnTo>
                  <a:pt x="692118" y="3450524"/>
                </a:lnTo>
                <a:lnTo>
                  <a:pt x="692131" y="3450507"/>
                </a:lnTo>
                <a:lnTo>
                  <a:pt x="693301" y="3449913"/>
                </a:lnTo>
                <a:cubicBezTo>
                  <a:pt x="693157" y="3449791"/>
                  <a:pt x="693021" y="3449669"/>
                  <a:pt x="692876" y="3449540"/>
                </a:cubicBezTo>
                <a:lnTo>
                  <a:pt x="692131" y="3450507"/>
                </a:lnTo>
                <a:lnTo>
                  <a:pt x="692109" y="3450518"/>
                </a:lnTo>
                <a:lnTo>
                  <a:pt x="692114" y="3450531"/>
                </a:lnTo>
                <a:lnTo>
                  <a:pt x="687957" y="3456039"/>
                </a:lnTo>
                <a:cubicBezTo>
                  <a:pt x="688231" y="3457555"/>
                  <a:pt x="692069" y="3458533"/>
                  <a:pt x="688977" y="3460715"/>
                </a:cubicBezTo>
                <a:cubicBezTo>
                  <a:pt x="685818" y="3459330"/>
                  <a:pt x="684375" y="3457966"/>
                  <a:pt x="681939" y="3453836"/>
                </a:cubicBezTo>
                <a:cubicBezTo>
                  <a:pt x="679846" y="3454664"/>
                  <a:pt x="677550" y="3455307"/>
                  <a:pt x="675613" y="3456422"/>
                </a:cubicBezTo>
                <a:cubicBezTo>
                  <a:pt x="673311" y="3457748"/>
                  <a:pt x="670983" y="3458344"/>
                  <a:pt x="668322" y="3458178"/>
                </a:cubicBezTo>
                <a:cubicBezTo>
                  <a:pt x="665942" y="3458032"/>
                  <a:pt x="663559" y="3457935"/>
                  <a:pt x="661184" y="3457766"/>
                </a:cubicBezTo>
                <a:cubicBezTo>
                  <a:pt x="659192" y="3457623"/>
                  <a:pt x="658211" y="3458546"/>
                  <a:pt x="657954" y="3460037"/>
                </a:cubicBezTo>
                <a:cubicBezTo>
                  <a:pt x="657711" y="3461425"/>
                  <a:pt x="657705" y="3462836"/>
                  <a:pt x="657572" y="3464493"/>
                </a:cubicBezTo>
                <a:cubicBezTo>
                  <a:pt x="655094" y="3463899"/>
                  <a:pt x="655489" y="3462254"/>
                  <a:pt x="655184" y="3460989"/>
                </a:cubicBezTo>
                <a:cubicBezTo>
                  <a:pt x="654593" y="3458550"/>
                  <a:pt x="654119" y="3456085"/>
                  <a:pt x="653435" y="3453665"/>
                </a:cubicBezTo>
                <a:cubicBezTo>
                  <a:pt x="653272" y="3453097"/>
                  <a:pt x="652470" y="3452682"/>
                  <a:pt x="651297" y="3451556"/>
                </a:cubicBezTo>
                <a:cubicBezTo>
                  <a:pt x="651549" y="3453678"/>
                  <a:pt x="651702" y="3454976"/>
                  <a:pt x="651922" y="3456839"/>
                </a:cubicBezTo>
                <a:cubicBezTo>
                  <a:pt x="648997" y="3455528"/>
                  <a:pt x="646631" y="3454470"/>
                  <a:pt x="643594" y="3453107"/>
                </a:cubicBezTo>
                <a:cubicBezTo>
                  <a:pt x="642911" y="3456625"/>
                  <a:pt x="639771" y="3459504"/>
                  <a:pt x="644504" y="3462775"/>
                </a:cubicBezTo>
                <a:cubicBezTo>
                  <a:pt x="642237" y="3463297"/>
                  <a:pt x="640677" y="3463656"/>
                  <a:pt x="638578" y="3464136"/>
                </a:cubicBezTo>
                <a:cubicBezTo>
                  <a:pt x="639331" y="3462303"/>
                  <a:pt x="639822" y="3461105"/>
                  <a:pt x="640325" y="3459875"/>
                </a:cubicBezTo>
                <a:cubicBezTo>
                  <a:pt x="637678" y="3458130"/>
                  <a:pt x="635912" y="3460331"/>
                  <a:pt x="633485" y="3460748"/>
                </a:cubicBezTo>
                <a:cubicBezTo>
                  <a:pt x="633480" y="3459826"/>
                  <a:pt x="633478" y="3458939"/>
                  <a:pt x="633469" y="3458054"/>
                </a:cubicBezTo>
                <a:cubicBezTo>
                  <a:pt x="633224" y="3457959"/>
                  <a:pt x="632979" y="3457865"/>
                  <a:pt x="632726" y="3457771"/>
                </a:cubicBezTo>
                <a:cubicBezTo>
                  <a:pt x="631634" y="3458932"/>
                  <a:pt x="630754" y="3460344"/>
                  <a:pt x="629389" y="3461175"/>
                </a:cubicBezTo>
                <a:cubicBezTo>
                  <a:pt x="627983" y="3462032"/>
                  <a:pt x="626103" y="3462312"/>
                  <a:pt x="624133" y="3462938"/>
                </a:cubicBezTo>
                <a:cubicBezTo>
                  <a:pt x="623369" y="3465034"/>
                  <a:pt x="622465" y="3467495"/>
                  <a:pt x="621522" y="3470063"/>
                </a:cubicBezTo>
                <a:cubicBezTo>
                  <a:pt x="618758" y="3469097"/>
                  <a:pt x="621024" y="3467535"/>
                  <a:pt x="620504" y="3466725"/>
                </a:cubicBezTo>
                <a:cubicBezTo>
                  <a:pt x="617561" y="3464318"/>
                  <a:pt x="614179" y="3465227"/>
                  <a:pt x="611126" y="3465907"/>
                </a:cubicBezTo>
                <a:cubicBezTo>
                  <a:pt x="609802" y="3466201"/>
                  <a:pt x="608759" y="3467858"/>
                  <a:pt x="607777" y="3468999"/>
                </a:cubicBezTo>
                <a:cubicBezTo>
                  <a:pt x="607129" y="3469744"/>
                  <a:pt x="607048" y="3470961"/>
                  <a:pt x="604857" y="3470297"/>
                </a:cubicBezTo>
                <a:cubicBezTo>
                  <a:pt x="605361" y="3469140"/>
                  <a:pt x="605881" y="3467973"/>
                  <a:pt x="606366" y="3466797"/>
                </a:cubicBezTo>
                <a:cubicBezTo>
                  <a:pt x="607529" y="3463976"/>
                  <a:pt x="607371" y="3463291"/>
                  <a:pt x="604193" y="3462554"/>
                </a:cubicBezTo>
                <a:cubicBezTo>
                  <a:pt x="601363" y="3461900"/>
                  <a:pt x="601479" y="3460244"/>
                  <a:pt x="601441" y="3458242"/>
                </a:cubicBezTo>
                <a:cubicBezTo>
                  <a:pt x="597320" y="3461099"/>
                  <a:pt x="598149" y="3466213"/>
                  <a:pt x="593654" y="3469419"/>
                </a:cubicBezTo>
                <a:cubicBezTo>
                  <a:pt x="593404" y="3468337"/>
                  <a:pt x="593018" y="3467626"/>
                  <a:pt x="593110" y="3466939"/>
                </a:cubicBezTo>
                <a:cubicBezTo>
                  <a:pt x="594017" y="3460043"/>
                  <a:pt x="594986" y="3453147"/>
                  <a:pt x="595981" y="3446256"/>
                </a:cubicBezTo>
                <a:cubicBezTo>
                  <a:pt x="596144" y="3445110"/>
                  <a:pt x="595557" y="3444515"/>
                  <a:pt x="594786" y="3444058"/>
                </a:cubicBezTo>
                <a:lnTo>
                  <a:pt x="592506" y="3442686"/>
                </a:lnTo>
                <a:lnTo>
                  <a:pt x="592509" y="3442662"/>
                </a:lnTo>
                <a:cubicBezTo>
                  <a:pt x="592342" y="3442507"/>
                  <a:pt x="592170" y="3442360"/>
                  <a:pt x="592004" y="3442204"/>
                </a:cubicBezTo>
                <a:cubicBezTo>
                  <a:pt x="592170" y="3442366"/>
                  <a:pt x="592328" y="3442522"/>
                  <a:pt x="592493" y="3442677"/>
                </a:cubicBezTo>
                <a:lnTo>
                  <a:pt x="592506" y="3442686"/>
                </a:lnTo>
                <a:lnTo>
                  <a:pt x="591470" y="3455925"/>
                </a:lnTo>
                <a:cubicBezTo>
                  <a:pt x="591263" y="3459235"/>
                  <a:pt x="591681" y="3462609"/>
                  <a:pt x="588854" y="3466018"/>
                </a:cubicBezTo>
                <a:cubicBezTo>
                  <a:pt x="587671" y="3463774"/>
                  <a:pt x="587948" y="3461059"/>
                  <a:pt x="584760" y="3460390"/>
                </a:cubicBezTo>
                <a:cubicBezTo>
                  <a:pt x="584142" y="3460725"/>
                  <a:pt x="583467" y="3461094"/>
                  <a:pt x="582613" y="3461565"/>
                </a:cubicBezTo>
                <a:cubicBezTo>
                  <a:pt x="582250" y="3461050"/>
                  <a:pt x="581700" y="3460650"/>
                  <a:pt x="581753" y="3460286"/>
                </a:cubicBezTo>
                <a:cubicBezTo>
                  <a:pt x="581998" y="3458622"/>
                  <a:pt x="582364" y="3456965"/>
                  <a:pt x="582785" y="3455324"/>
                </a:cubicBezTo>
                <a:cubicBezTo>
                  <a:pt x="583389" y="3452963"/>
                  <a:pt x="583745" y="3450704"/>
                  <a:pt x="580381" y="3449642"/>
                </a:cubicBezTo>
                <a:cubicBezTo>
                  <a:pt x="580869" y="3448268"/>
                  <a:pt x="581278" y="3447122"/>
                  <a:pt x="581688" y="3445976"/>
                </a:cubicBezTo>
                <a:cubicBezTo>
                  <a:pt x="577973" y="3445158"/>
                  <a:pt x="577901" y="3445210"/>
                  <a:pt x="575596" y="3450977"/>
                </a:cubicBezTo>
                <a:cubicBezTo>
                  <a:pt x="576859" y="3450312"/>
                  <a:pt x="577721" y="3449846"/>
                  <a:pt x="579002" y="3449171"/>
                </a:cubicBezTo>
                <a:cubicBezTo>
                  <a:pt x="578716" y="3450194"/>
                  <a:pt x="578492" y="3451005"/>
                  <a:pt x="578197" y="3452036"/>
                </a:cubicBezTo>
                <a:cubicBezTo>
                  <a:pt x="578974" y="3452300"/>
                  <a:pt x="579785" y="3452575"/>
                  <a:pt x="580506" y="3452824"/>
                </a:cubicBezTo>
                <a:cubicBezTo>
                  <a:pt x="579481" y="3454464"/>
                  <a:pt x="578548" y="3455956"/>
                  <a:pt x="577412" y="3457776"/>
                </a:cubicBezTo>
                <a:cubicBezTo>
                  <a:pt x="576975" y="3456629"/>
                  <a:pt x="576625" y="3455725"/>
                  <a:pt x="576301" y="3454884"/>
                </a:cubicBezTo>
                <a:cubicBezTo>
                  <a:pt x="572418" y="3458293"/>
                  <a:pt x="569878" y="3462083"/>
                  <a:pt x="570400" y="3467001"/>
                </a:cubicBezTo>
                <a:cubicBezTo>
                  <a:pt x="569921" y="3466903"/>
                  <a:pt x="569451" y="3466807"/>
                  <a:pt x="568972" y="3466711"/>
                </a:cubicBezTo>
                <a:cubicBezTo>
                  <a:pt x="568527" y="3462948"/>
                  <a:pt x="568082" y="3459185"/>
                  <a:pt x="567603" y="3455142"/>
                </a:cubicBezTo>
                <a:cubicBezTo>
                  <a:pt x="566478" y="3457630"/>
                  <a:pt x="565419" y="3459950"/>
                  <a:pt x="564053" y="3462968"/>
                </a:cubicBezTo>
                <a:cubicBezTo>
                  <a:pt x="562977" y="3461772"/>
                  <a:pt x="562526" y="3461266"/>
                  <a:pt x="561879" y="3460543"/>
                </a:cubicBezTo>
                <a:cubicBezTo>
                  <a:pt x="559796" y="3462032"/>
                  <a:pt x="557804" y="3462108"/>
                  <a:pt x="556493" y="3459363"/>
                </a:cubicBezTo>
                <a:cubicBezTo>
                  <a:pt x="553830" y="3460928"/>
                  <a:pt x="551588" y="3462254"/>
                  <a:pt x="548803" y="3463892"/>
                </a:cubicBezTo>
                <a:cubicBezTo>
                  <a:pt x="546605" y="3463890"/>
                  <a:pt x="543523" y="3463890"/>
                  <a:pt x="540093" y="3463890"/>
                </a:cubicBezTo>
                <a:cubicBezTo>
                  <a:pt x="540006" y="3463158"/>
                  <a:pt x="539862" y="3461925"/>
                  <a:pt x="539688" y="3460462"/>
                </a:cubicBezTo>
                <a:cubicBezTo>
                  <a:pt x="537775" y="3460754"/>
                  <a:pt x="536080" y="3460191"/>
                  <a:pt x="534883" y="3462216"/>
                </a:cubicBezTo>
                <a:cubicBezTo>
                  <a:pt x="534255" y="3463278"/>
                  <a:pt x="532219" y="3463788"/>
                  <a:pt x="529999" y="3464988"/>
                </a:cubicBezTo>
                <a:cubicBezTo>
                  <a:pt x="530296" y="3463768"/>
                  <a:pt x="530302" y="3463382"/>
                  <a:pt x="530490" y="3463062"/>
                </a:cubicBezTo>
                <a:cubicBezTo>
                  <a:pt x="530727" y="3462656"/>
                  <a:pt x="531121" y="3462312"/>
                  <a:pt x="531577" y="3461792"/>
                </a:cubicBezTo>
                <a:cubicBezTo>
                  <a:pt x="529186" y="3460236"/>
                  <a:pt x="527108" y="3458780"/>
                  <a:pt x="523828" y="3459961"/>
                </a:cubicBezTo>
                <a:cubicBezTo>
                  <a:pt x="523090" y="3460229"/>
                  <a:pt x="521937" y="3459850"/>
                  <a:pt x="521083" y="3459573"/>
                </a:cubicBezTo>
                <a:cubicBezTo>
                  <a:pt x="518237" y="3458652"/>
                  <a:pt x="517228" y="3459194"/>
                  <a:pt x="517198" y="3461798"/>
                </a:cubicBezTo>
                <a:cubicBezTo>
                  <a:pt x="517193" y="3462344"/>
                  <a:pt x="517317" y="3462882"/>
                  <a:pt x="517436" y="3463886"/>
                </a:cubicBezTo>
                <a:cubicBezTo>
                  <a:pt x="514795" y="3462715"/>
                  <a:pt x="513750" y="3461051"/>
                  <a:pt x="514628" y="3459311"/>
                </a:cubicBezTo>
                <a:cubicBezTo>
                  <a:pt x="515796" y="3456971"/>
                  <a:pt x="514552" y="3455672"/>
                  <a:pt x="513055" y="3454213"/>
                </a:cubicBezTo>
                <a:cubicBezTo>
                  <a:pt x="511246" y="3452458"/>
                  <a:pt x="509468" y="3450683"/>
                  <a:pt x="507117" y="3448359"/>
                </a:cubicBezTo>
                <a:cubicBezTo>
                  <a:pt x="508592" y="3452568"/>
                  <a:pt x="504507" y="3453094"/>
                  <a:pt x="502602" y="3454998"/>
                </a:cubicBezTo>
                <a:cubicBezTo>
                  <a:pt x="502285" y="3454948"/>
                  <a:pt x="501967" y="3454906"/>
                  <a:pt x="501650" y="3454857"/>
                </a:cubicBezTo>
                <a:cubicBezTo>
                  <a:pt x="501671" y="3453561"/>
                  <a:pt x="501690" y="3452264"/>
                  <a:pt x="501722" y="3450915"/>
                </a:cubicBezTo>
                <a:cubicBezTo>
                  <a:pt x="498733" y="3449002"/>
                  <a:pt x="497440" y="3451452"/>
                  <a:pt x="495288" y="3452883"/>
                </a:cubicBezTo>
                <a:cubicBezTo>
                  <a:pt x="495334" y="3451882"/>
                  <a:pt x="495565" y="3450845"/>
                  <a:pt x="495350" y="3449895"/>
                </a:cubicBezTo>
                <a:cubicBezTo>
                  <a:pt x="495191" y="3449202"/>
                  <a:pt x="494431" y="3448631"/>
                  <a:pt x="493941" y="3448006"/>
                </a:cubicBezTo>
                <a:cubicBezTo>
                  <a:pt x="493367" y="3448574"/>
                  <a:pt x="492606" y="3449080"/>
                  <a:pt x="492266" y="3449729"/>
                </a:cubicBezTo>
                <a:cubicBezTo>
                  <a:pt x="491940" y="3450342"/>
                  <a:pt x="492056" y="3451113"/>
                  <a:pt x="491925" y="3452270"/>
                </a:cubicBezTo>
                <a:cubicBezTo>
                  <a:pt x="490134" y="3451624"/>
                  <a:pt x="488669" y="3451100"/>
                  <a:pt x="487313" y="3450606"/>
                </a:cubicBezTo>
                <a:cubicBezTo>
                  <a:pt x="487785" y="3448442"/>
                  <a:pt x="488233" y="3446376"/>
                  <a:pt x="488808" y="3443698"/>
                </a:cubicBezTo>
                <a:cubicBezTo>
                  <a:pt x="486658" y="3444120"/>
                  <a:pt x="485222" y="3444406"/>
                  <a:pt x="483773" y="3444686"/>
                </a:cubicBezTo>
                <a:lnTo>
                  <a:pt x="483578" y="3444572"/>
                </a:lnTo>
                <a:cubicBezTo>
                  <a:pt x="482022" y="3442763"/>
                  <a:pt x="480364" y="3443955"/>
                  <a:pt x="478737" y="3444853"/>
                </a:cubicBezTo>
                <a:cubicBezTo>
                  <a:pt x="478373" y="3441712"/>
                  <a:pt x="478708" y="3441463"/>
                  <a:pt x="482888" y="3441592"/>
                </a:cubicBezTo>
                <a:cubicBezTo>
                  <a:pt x="480672" y="3439326"/>
                  <a:pt x="477720" y="3439108"/>
                  <a:pt x="474614" y="3439772"/>
                </a:cubicBezTo>
                <a:cubicBezTo>
                  <a:pt x="471928" y="3440345"/>
                  <a:pt x="470575" y="3439451"/>
                  <a:pt x="469772" y="3437488"/>
                </a:cubicBezTo>
                <a:cubicBezTo>
                  <a:pt x="468472" y="3434335"/>
                  <a:pt x="465796" y="3432274"/>
                  <a:pt x="462321" y="3430854"/>
                </a:cubicBezTo>
                <a:cubicBezTo>
                  <a:pt x="460327" y="3430036"/>
                  <a:pt x="458342" y="3429202"/>
                  <a:pt x="456408" y="3428296"/>
                </a:cubicBezTo>
                <a:cubicBezTo>
                  <a:pt x="454392" y="3427358"/>
                  <a:pt x="453190" y="3426046"/>
                  <a:pt x="454711" y="3423903"/>
                </a:cubicBezTo>
                <a:cubicBezTo>
                  <a:pt x="453311" y="3423342"/>
                  <a:pt x="452186" y="3422902"/>
                  <a:pt x="451095" y="3422464"/>
                </a:cubicBezTo>
                <a:cubicBezTo>
                  <a:pt x="451296" y="3418813"/>
                  <a:pt x="446116" y="3418719"/>
                  <a:pt x="445351" y="3415256"/>
                </a:cubicBezTo>
                <a:cubicBezTo>
                  <a:pt x="443960" y="3416744"/>
                  <a:pt x="443269" y="3418591"/>
                  <a:pt x="440972" y="3417758"/>
                </a:cubicBezTo>
                <a:cubicBezTo>
                  <a:pt x="439497" y="3417219"/>
                  <a:pt x="438021" y="3416675"/>
                  <a:pt x="436249" y="3416027"/>
                </a:cubicBezTo>
                <a:cubicBezTo>
                  <a:pt x="435800" y="3416691"/>
                  <a:pt x="435209" y="3417567"/>
                  <a:pt x="434370" y="3418815"/>
                </a:cubicBezTo>
                <a:cubicBezTo>
                  <a:pt x="433163" y="3416225"/>
                  <a:pt x="435142" y="3414508"/>
                  <a:pt x="436206" y="3412078"/>
                </a:cubicBezTo>
                <a:cubicBezTo>
                  <a:pt x="435460" y="3411919"/>
                  <a:pt x="434489" y="3411700"/>
                  <a:pt x="433512" y="3411488"/>
                </a:cubicBezTo>
                <a:cubicBezTo>
                  <a:pt x="433584" y="3411137"/>
                  <a:pt x="433664" y="3410793"/>
                  <a:pt x="433737" y="3410444"/>
                </a:cubicBezTo>
                <a:cubicBezTo>
                  <a:pt x="435098" y="3409818"/>
                  <a:pt x="436470" y="3409190"/>
                  <a:pt x="437546" y="3408700"/>
                </a:cubicBezTo>
                <a:cubicBezTo>
                  <a:pt x="434883" y="3407480"/>
                  <a:pt x="432073" y="3406199"/>
                  <a:pt x="429044" y="3404814"/>
                </a:cubicBezTo>
                <a:cubicBezTo>
                  <a:pt x="429073" y="3405922"/>
                  <a:pt x="429107" y="3407255"/>
                  <a:pt x="429170" y="3409465"/>
                </a:cubicBezTo>
                <a:cubicBezTo>
                  <a:pt x="428119" y="3408273"/>
                  <a:pt x="427514" y="3407763"/>
                  <a:pt x="427145" y="3407138"/>
                </a:cubicBezTo>
                <a:cubicBezTo>
                  <a:pt x="425230" y="3403825"/>
                  <a:pt x="422580" y="3401695"/>
                  <a:pt x="417627" y="3402412"/>
                </a:cubicBezTo>
                <a:cubicBezTo>
                  <a:pt x="416639" y="3402558"/>
                  <a:pt x="415237" y="3401823"/>
                  <a:pt x="414454" y="3401138"/>
                </a:cubicBezTo>
                <a:cubicBezTo>
                  <a:pt x="412928" y="3399806"/>
                  <a:pt x="411152" y="3399347"/>
                  <a:pt x="409047" y="3398825"/>
                </a:cubicBezTo>
                <a:cubicBezTo>
                  <a:pt x="405479" y="3397946"/>
                  <a:pt x="401421" y="3397307"/>
                  <a:pt x="399493" y="3393958"/>
                </a:cubicBezTo>
                <a:cubicBezTo>
                  <a:pt x="399165" y="3393379"/>
                  <a:pt x="397949" y="3392761"/>
                  <a:pt x="397251" y="3392864"/>
                </a:cubicBezTo>
                <a:cubicBezTo>
                  <a:pt x="395795" y="3393073"/>
                  <a:pt x="395999" y="3394059"/>
                  <a:pt x="396152" y="3395139"/>
                </a:cubicBezTo>
                <a:cubicBezTo>
                  <a:pt x="396404" y="3396969"/>
                  <a:pt x="396215" y="3396992"/>
                  <a:pt x="393173" y="3397548"/>
                </a:cubicBezTo>
                <a:cubicBezTo>
                  <a:pt x="392340" y="3396280"/>
                  <a:pt x="391496" y="3395006"/>
                  <a:pt x="390580" y="3393632"/>
                </a:cubicBezTo>
                <a:cubicBezTo>
                  <a:pt x="391396" y="3391740"/>
                  <a:pt x="395228" y="3391053"/>
                  <a:pt x="394126" y="3388320"/>
                </a:cubicBezTo>
                <a:cubicBezTo>
                  <a:pt x="393772" y="3387439"/>
                  <a:pt x="393032" y="3386676"/>
                  <a:pt x="392467" y="3385856"/>
                </a:cubicBezTo>
                <a:cubicBezTo>
                  <a:pt x="392172" y="3385992"/>
                  <a:pt x="391867" y="3386131"/>
                  <a:pt x="391573" y="3386268"/>
                </a:cubicBezTo>
                <a:cubicBezTo>
                  <a:pt x="391928" y="3387076"/>
                  <a:pt x="392273" y="3387878"/>
                  <a:pt x="392618" y="3388674"/>
                </a:cubicBezTo>
                <a:cubicBezTo>
                  <a:pt x="390126" y="3390161"/>
                  <a:pt x="390126" y="3390161"/>
                  <a:pt x="385681" y="3387335"/>
                </a:cubicBezTo>
                <a:cubicBezTo>
                  <a:pt x="384818" y="3388018"/>
                  <a:pt x="383983" y="3388858"/>
                  <a:pt x="382948" y="3389424"/>
                </a:cubicBezTo>
                <a:cubicBezTo>
                  <a:pt x="382193" y="3389841"/>
                  <a:pt x="381178" y="3389895"/>
                  <a:pt x="380278" y="3390111"/>
                </a:cubicBezTo>
                <a:cubicBezTo>
                  <a:pt x="380077" y="3389379"/>
                  <a:pt x="379878" y="3388646"/>
                  <a:pt x="379651" y="3387815"/>
                </a:cubicBezTo>
                <a:cubicBezTo>
                  <a:pt x="378768" y="3387673"/>
                  <a:pt x="377330" y="3387741"/>
                  <a:pt x="376316" y="3387228"/>
                </a:cubicBezTo>
                <a:cubicBezTo>
                  <a:pt x="372838" y="3385481"/>
                  <a:pt x="372404" y="3385619"/>
                  <a:pt x="371781" y="3389137"/>
                </a:cubicBezTo>
                <a:cubicBezTo>
                  <a:pt x="371751" y="3389323"/>
                  <a:pt x="371458" y="3389482"/>
                  <a:pt x="371141" y="3389802"/>
                </a:cubicBezTo>
                <a:cubicBezTo>
                  <a:pt x="369821" y="3388882"/>
                  <a:pt x="368938" y="3387424"/>
                  <a:pt x="370053" y="3386457"/>
                </a:cubicBezTo>
                <a:cubicBezTo>
                  <a:pt x="371555" y="3385160"/>
                  <a:pt x="373738" y="3384306"/>
                  <a:pt x="375786" y="3383613"/>
                </a:cubicBezTo>
                <a:cubicBezTo>
                  <a:pt x="377277" y="3383110"/>
                  <a:pt x="379014" y="3383165"/>
                  <a:pt x="380646" y="3382972"/>
                </a:cubicBezTo>
                <a:cubicBezTo>
                  <a:pt x="380640" y="3382712"/>
                  <a:pt x="380644" y="3382442"/>
                  <a:pt x="380640" y="3382181"/>
                </a:cubicBezTo>
                <a:cubicBezTo>
                  <a:pt x="377985" y="3382073"/>
                  <a:pt x="375329" y="3382010"/>
                  <a:pt x="372683" y="3381828"/>
                </a:cubicBezTo>
                <a:cubicBezTo>
                  <a:pt x="371880" y="3381778"/>
                  <a:pt x="371091" y="3381471"/>
                  <a:pt x="370357" y="3381180"/>
                </a:cubicBezTo>
                <a:cubicBezTo>
                  <a:pt x="367003" y="3379846"/>
                  <a:pt x="365453" y="3379834"/>
                  <a:pt x="364169" y="3381214"/>
                </a:cubicBezTo>
                <a:cubicBezTo>
                  <a:pt x="362695" y="3382805"/>
                  <a:pt x="362907" y="3384808"/>
                  <a:pt x="364927" y="3387186"/>
                </a:cubicBezTo>
                <a:cubicBezTo>
                  <a:pt x="365692" y="3386769"/>
                  <a:pt x="366464" y="3386343"/>
                  <a:pt x="367773" y="3385629"/>
                </a:cubicBezTo>
                <a:cubicBezTo>
                  <a:pt x="367233" y="3386768"/>
                  <a:pt x="367118" y="3387850"/>
                  <a:pt x="366489" y="3388164"/>
                </a:cubicBezTo>
                <a:cubicBezTo>
                  <a:pt x="364462" y="3389182"/>
                  <a:pt x="362295" y="3390041"/>
                  <a:pt x="360088" y="3390709"/>
                </a:cubicBezTo>
                <a:cubicBezTo>
                  <a:pt x="358476" y="3391198"/>
                  <a:pt x="355527" y="3389169"/>
                  <a:pt x="355899" y="3387570"/>
                </a:cubicBezTo>
                <a:cubicBezTo>
                  <a:pt x="356494" y="3384985"/>
                  <a:pt x="355222" y="3383820"/>
                  <a:pt x="352697" y="3383028"/>
                </a:cubicBezTo>
                <a:cubicBezTo>
                  <a:pt x="352085" y="3382839"/>
                  <a:pt x="351660" y="3382249"/>
                  <a:pt x="351170" y="3381835"/>
                </a:cubicBezTo>
                <a:cubicBezTo>
                  <a:pt x="347640" y="3378844"/>
                  <a:pt x="347640" y="3378844"/>
                  <a:pt x="343572" y="3381643"/>
                </a:cubicBezTo>
                <a:cubicBezTo>
                  <a:pt x="342985" y="3380266"/>
                  <a:pt x="342424" y="3378965"/>
                  <a:pt x="341826" y="3377562"/>
                </a:cubicBezTo>
                <a:cubicBezTo>
                  <a:pt x="337938" y="3377410"/>
                  <a:pt x="334242" y="3377280"/>
                  <a:pt x="332351" y="3381501"/>
                </a:cubicBezTo>
                <a:cubicBezTo>
                  <a:pt x="335106" y="3381437"/>
                  <a:pt x="336368" y="3382880"/>
                  <a:pt x="336927" y="3384827"/>
                </a:cubicBezTo>
                <a:cubicBezTo>
                  <a:pt x="337395" y="3386451"/>
                  <a:pt x="335931" y="3387685"/>
                  <a:pt x="334282" y="3386979"/>
                </a:cubicBezTo>
                <a:cubicBezTo>
                  <a:pt x="332693" y="3386295"/>
                  <a:pt x="331451" y="3385089"/>
                  <a:pt x="329942" y="3384257"/>
                </a:cubicBezTo>
                <a:cubicBezTo>
                  <a:pt x="328219" y="3383305"/>
                  <a:pt x="328494" y="3381972"/>
                  <a:pt x="328439" y="3380480"/>
                </a:cubicBezTo>
                <a:cubicBezTo>
                  <a:pt x="328407" y="3379481"/>
                  <a:pt x="327379" y="3378389"/>
                  <a:pt x="326459" y="3377641"/>
                </a:cubicBezTo>
                <a:cubicBezTo>
                  <a:pt x="325502" y="3376860"/>
                  <a:pt x="324134" y="3376433"/>
                  <a:pt x="323289" y="3376024"/>
                </a:cubicBezTo>
                <a:cubicBezTo>
                  <a:pt x="324030" y="3375122"/>
                  <a:pt x="325095" y="3374386"/>
                  <a:pt x="325114" y="3373664"/>
                </a:cubicBezTo>
                <a:cubicBezTo>
                  <a:pt x="325142" y="3372737"/>
                  <a:pt x="324471" y="3371080"/>
                  <a:pt x="323867" y="3371027"/>
                </a:cubicBezTo>
                <a:cubicBezTo>
                  <a:pt x="321241" y="3370779"/>
                  <a:pt x="320479" y="3369248"/>
                  <a:pt x="319601" y="3367606"/>
                </a:cubicBezTo>
                <a:cubicBezTo>
                  <a:pt x="319345" y="3367121"/>
                  <a:pt x="318650" y="3366810"/>
                  <a:pt x="317981" y="3366273"/>
                </a:cubicBezTo>
                <a:cubicBezTo>
                  <a:pt x="316586" y="3367069"/>
                  <a:pt x="315296" y="3367803"/>
                  <a:pt x="313845" y="3368636"/>
                </a:cubicBezTo>
                <a:cubicBezTo>
                  <a:pt x="314221" y="3369624"/>
                  <a:pt x="314549" y="3370494"/>
                  <a:pt x="314892" y="3371405"/>
                </a:cubicBezTo>
                <a:cubicBezTo>
                  <a:pt x="318885" y="3369167"/>
                  <a:pt x="319095" y="3371236"/>
                  <a:pt x="319180" y="3373981"/>
                </a:cubicBezTo>
                <a:cubicBezTo>
                  <a:pt x="314555" y="3373248"/>
                  <a:pt x="315868" y="3377476"/>
                  <a:pt x="312753" y="3378956"/>
                </a:cubicBezTo>
                <a:cubicBezTo>
                  <a:pt x="312003" y="3378034"/>
                  <a:pt x="311359" y="3376969"/>
                  <a:pt x="310413" y="3376157"/>
                </a:cubicBezTo>
                <a:cubicBezTo>
                  <a:pt x="309565" y="3375429"/>
                  <a:pt x="308386" y="3374979"/>
                  <a:pt x="306922" y="3374165"/>
                </a:cubicBezTo>
                <a:cubicBezTo>
                  <a:pt x="306683" y="3373015"/>
                  <a:pt x="309072" y="3370967"/>
                  <a:pt x="305973" y="3369203"/>
                </a:cubicBezTo>
                <a:cubicBezTo>
                  <a:pt x="305642" y="3370878"/>
                  <a:pt x="305383" y="3372209"/>
                  <a:pt x="305029" y="3374033"/>
                </a:cubicBezTo>
                <a:cubicBezTo>
                  <a:pt x="302179" y="3371018"/>
                  <a:pt x="297677" y="3369777"/>
                  <a:pt x="296521" y="3365792"/>
                </a:cubicBezTo>
                <a:cubicBezTo>
                  <a:pt x="296364" y="3365259"/>
                  <a:pt x="295041" y="3364906"/>
                  <a:pt x="294173" y="3364667"/>
                </a:cubicBezTo>
                <a:cubicBezTo>
                  <a:pt x="293179" y="3364399"/>
                  <a:pt x="292093" y="3364361"/>
                  <a:pt x="290719" y="3364174"/>
                </a:cubicBezTo>
                <a:cubicBezTo>
                  <a:pt x="291882" y="3361776"/>
                  <a:pt x="295589" y="3360248"/>
                  <a:pt x="292396" y="3357406"/>
                </a:cubicBezTo>
                <a:cubicBezTo>
                  <a:pt x="294329" y="3356835"/>
                  <a:pt x="295717" y="3356424"/>
                  <a:pt x="297106" y="3356013"/>
                </a:cubicBezTo>
                <a:cubicBezTo>
                  <a:pt x="297144" y="3355827"/>
                  <a:pt x="297175" y="3355649"/>
                  <a:pt x="297214" y="3355462"/>
                </a:cubicBezTo>
                <a:cubicBezTo>
                  <a:pt x="295272" y="3355154"/>
                  <a:pt x="293347" y="3354676"/>
                  <a:pt x="291384" y="3354625"/>
                </a:cubicBezTo>
                <a:cubicBezTo>
                  <a:pt x="290420" y="3354601"/>
                  <a:pt x="289085" y="3355101"/>
                  <a:pt x="289873" y="3356563"/>
                </a:cubicBezTo>
                <a:cubicBezTo>
                  <a:pt x="290139" y="3357054"/>
                  <a:pt x="289924" y="3358025"/>
                  <a:pt x="289483" y="3358469"/>
                </a:cubicBezTo>
                <a:cubicBezTo>
                  <a:pt x="286207" y="3361735"/>
                  <a:pt x="282810" y="3364928"/>
                  <a:pt x="278820" y="3368750"/>
                </a:cubicBezTo>
                <a:cubicBezTo>
                  <a:pt x="278319" y="3368032"/>
                  <a:pt x="277828" y="3367320"/>
                  <a:pt x="277348" y="3366628"/>
                </a:cubicBezTo>
                <a:cubicBezTo>
                  <a:pt x="275612" y="3367312"/>
                  <a:pt x="274264" y="3367849"/>
                  <a:pt x="272924" y="3368379"/>
                </a:cubicBezTo>
                <a:cubicBezTo>
                  <a:pt x="272723" y="3368221"/>
                  <a:pt x="272532" y="3368069"/>
                  <a:pt x="272331" y="3367911"/>
                </a:cubicBezTo>
                <a:cubicBezTo>
                  <a:pt x="274730" y="3364327"/>
                  <a:pt x="277120" y="3360745"/>
                  <a:pt x="279805" y="3356728"/>
                </a:cubicBezTo>
                <a:cubicBezTo>
                  <a:pt x="277544" y="3357366"/>
                  <a:pt x="275407" y="3357966"/>
                  <a:pt x="272750" y="3358711"/>
                </a:cubicBezTo>
                <a:cubicBezTo>
                  <a:pt x="272305" y="3358175"/>
                  <a:pt x="271669" y="3357399"/>
                  <a:pt x="270860" y="3356420"/>
                </a:cubicBezTo>
                <a:cubicBezTo>
                  <a:pt x="273284" y="3355689"/>
                  <a:pt x="275670" y="3355509"/>
                  <a:pt x="276961" y="3354411"/>
                </a:cubicBezTo>
                <a:cubicBezTo>
                  <a:pt x="278125" y="3353423"/>
                  <a:pt x="278088" y="3351429"/>
                  <a:pt x="278581" y="3349880"/>
                </a:cubicBezTo>
                <a:cubicBezTo>
                  <a:pt x="278234" y="3349791"/>
                  <a:pt x="277893" y="3349701"/>
                  <a:pt x="277546" y="3349618"/>
                </a:cubicBezTo>
                <a:cubicBezTo>
                  <a:pt x="276797" y="3350833"/>
                  <a:pt x="276042" y="3352048"/>
                  <a:pt x="275300" y="3353249"/>
                </a:cubicBezTo>
                <a:cubicBezTo>
                  <a:pt x="270144" y="3352914"/>
                  <a:pt x="268581" y="3353985"/>
                  <a:pt x="267353" y="3358462"/>
                </a:cubicBezTo>
                <a:cubicBezTo>
                  <a:pt x="267105" y="3359370"/>
                  <a:pt x="266604" y="3360331"/>
                  <a:pt x="265891" y="3361041"/>
                </a:cubicBezTo>
                <a:cubicBezTo>
                  <a:pt x="263561" y="3363359"/>
                  <a:pt x="261087" y="3365576"/>
                  <a:pt x="258271" y="3368200"/>
                </a:cubicBezTo>
                <a:cubicBezTo>
                  <a:pt x="257664" y="3363794"/>
                  <a:pt x="261351" y="3362253"/>
                  <a:pt x="264984" y="3359955"/>
                </a:cubicBezTo>
                <a:cubicBezTo>
                  <a:pt x="262651" y="3359912"/>
                  <a:pt x="260521" y="3361305"/>
                  <a:pt x="259725" y="3359196"/>
                </a:cubicBezTo>
                <a:cubicBezTo>
                  <a:pt x="257621" y="3359329"/>
                  <a:pt x="255515" y="3359454"/>
                  <a:pt x="252876" y="3359614"/>
                </a:cubicBezTo>
                <a:cubicBezTo>
                  <a:pt x="253068" y="3357657"/>
                  <a:pt x="253236" y="3355922"/>
                  <a:pt x="253408" y="3354158"/>
                </a:cubicBezTo>
                <a:cubicBezTo>
                  <a:pt x="251252" y="3352704"/>
                  <a:pt x="249774" y="3354696"/>
                  <a:pt x="248401" y="3355011"/>
                </a:cubicBezTo>
                <a:cubicBezTo>
                  <a:pt x="246010" y="3352002"/>
                  <a:pt x="243636" y="3349193"/>
                  <a:pt x="241504" y="3346262"/>
                </a:cubicBezTo>
                <a:cubicBezTo>
                  <a:pt x="240739" y="3345204"/>
                  <a:pt x="240561" y="3343829"/>
                  <a:pt x="240077" y="3342607"/>
                </a:cubicBezTo>
                <a:cubicBezTo>
                  <a:pt x="239618" y="3341433"/>
                  <a:pt x="239042" y="3340294"/>
                  <a:pt x="238650" y="3339105"/>
                </a:cubicBezTo>
                <a:cubicBezTo>
                  <a:pt x="238390" y="3338301"/>
                  <a:pt x="237950" y="3337291"/>
                  <a:pt x="238306" y="3336623"/>
                </a:cubicBezTo>
                <a:cubicBezTo>
                  <a:pt x="238901" y="3335507"/>
                  <a:pt x="240353" y="3335058"/>
                  <a:pt x="241529" y="3335922"/>
                </a:cubicBezTo>
                <a:cubicBezTo>
                  <a:pt x="243539" y="3337400"/>
                  <a:pt x="245105" y="3336372"/>
                  <a:pt x="247546" y="3335182"/>
                </a:cubicBezTo>
                <a:cubicBezTo>
                  <a:pt x="245989" y="3334610"/>
                  <a:pt x="244994" y="3334248"/>
                  <a:pt x="244007" y="3333885"/>
                </a:cubicBezTo>
                <a:cubicBezTo>
                  <a:pt x="244040" y="3333655"/>
                  <a:pt x="243971" y="3333351"/>
                  <a:pt x="244124" y="3333196"/>
                </a:cubicBezTo>
                <a:cubicBezTo>
                  <a:pt x="246228" y="3331071"/>
                  <a:pt x="248603" y="3330361"/>
                  <a:pt x="251697" y="3331544"/>
                </a:cubicBezTo>
                <a:cubicBezTo>
                  <a:pt x="254678" y="3332682"/>
                  <a:pt x="257753" y="3332770"/>
                  <a:pt x="260774" y="3330122"/>
                </a:cubicBezTo>
                <a:cubicBezTo>
                  <a:pt x="260790" y="3329233"/>
                  <a:pt x="261031" y="3327904"/>
                  <a:pt x="260788" y="3326653"/>
                </a:cubicBezTo>
                <a:cubicBezTo>
                  <a:pt x="260230" y="3323769"/>
                  <a:pt x="257961" y="3322744"/>
                  <a:pt x="254920" y="3324331"/>
                </a:cubicBezTo>
                <a:cubicBezTo>
                  <a:pt x="251610" y="3326052"/>
                  <a:pt x="248581" y="3328206"/>
                  <a:pt x="245587" y="3330326"/>
                </a:cubicBezTo>
                <a:cubicBezTo>
                  <a:pt x="244333" y="3331215"/>
                  <a:pt x="243410" y="3332065"/>
                  <a:pt x="241532" y="3331990"/>
                </a:cubicBezTo>
                <a:cubicBezTo>
                  <a:pt x="240252" y="3331938"/>
                  <a:pt x="238903" y="3332745"/>
                  <a:pt x="237547" y="3333072"/>
                </a:cubicBezTo>
                <a:cubicBezTo>
                  <a:pt x="234536" y="3333806"/>
                  <a:pt x="231535" y="3334720"/>
                  <a:pt x="228465" y="3335119"/>
                </a:cubicBezTo>
                <a:cubicBezTo>
                  <a:pt x="226137" y="3335423"/>
                  <a:pt x="225512" y="3334531"/>
                  <a:pt x="225902" y="3332486"/>
                </a:cubicBezTo>
                <a:cubicBezTo>
                  <a:pt x="226014" y="3331891"/>
                  <a:pt x="226257" y="3331310"/>
                  <a:pt x="226431" y="3330723"/>
                </a:cubicBezTo>
                <a:cubicBezTo>
                  <a:pt x="226838" y="3329344"/>
                  <a:pt x="227229" y="3327961"/>
                  <a:pt x="227746" y="3326184"/>
                </a:cubicBezTo>
                <a:cubicBezTo>
                  <a:pt x="228165" y="3326135"/>
                  <a:pt x="229258" y="3326005"/>
                  <a:pt x="230342" y="3325877"/>
                </a:cubicBezTo>
                <a:cubicBezTo>
                  <a:pt x="231170" y="3325779"/>
                  <a:pt x="232503" y="3325920"/>
                  <a:pt x="232754" y="3325549"/>
                </a:cubicBezTo>
                <a:cubicBezTo>
                  <a:pt x="234677" y="3322778"/>
                  <a:pt x="237052" y="3324031"/>
                  <a:pt x="239479" y="3324507"/>
                </a:cubicBezTo>
                <a:cubicBezTo>
                  <a:pt x="240480" y="3324707"/>
                  <a:pt x="241675" y="3324335"/>
                  <a:pt x="242779" y="3324233"/>
                </a:cubicBezTo>
                <a:cubicBezTo>
                  <a:pt x="244047" y="3324119"/>
                  <a:pt x="245506" y="3323641"/>
                  <a:pt x="246541" y="3323984"/>
                </a:cubicBezTo>
                <a:cubicBezTo>
                  <a:pt x="249400" y="3324933"/>
                  <a:pt x="251155" y="3323526"/>
                  <a:pt x="252156" y="3321816"/>
                </a:cubicBezTo>
                <a:cubicBezTo>
                  <a:pt x="253228" y="3319981"/>
                  <a:pt x="254937" y="3319117"/>
                  <a:pt x="256757" y="3318110"/>
                </a:cubicBezTo>
                <a:cubicBezTo>
                  <a:pt x="258860" y="3316945"/>
                  <a:pt x="260832" y="3315607"/>
                  <a:pt x="262865" y="3314343"/>
                </a:cubicBezTo>
                <a:cubicBezTo>
                  <a:pt x="262764" y="3313998"/>
                  <a:pt x="262671" y="3313660"/>
                  <a:pt x="262570" y="3313316"/>
                </a:cubicBezTo>
                <a:cubicBezTo>
                  <a:pt x="257961" y="3312995"/>
                  <a:pt x="253343" y="3312677"/>
                  <a:pt x="248585" y="3312345"/>
                </a:cubicBezTo>
                <a:cubicBezTo>
                  <a:pt x="248726" y="3310308"/>
                  <a:pt x="250061" y="3310034"/>
                  <a:pt x="251548" y="3310236"/>
                </a:cubicBezTo>
                <a:cubicBezTo>
                  <a:pt x="253528" y="3310503"/>
                  <a:pt x="255130" y="3310212"/>
                  <a:pt x="256638" y="3308908"/>
                </a:cubicBezTo>
                <a:cubicBezTo>
                  <a:pt x="257234" y="3308387"/>
                  <a:pt x="258400" y="3308219"/>
                  <a:pt x="259332" y="3308117"/>
                </a:cubicBezTo>
                <a:cubicBezTo>
                  <a:pt x="262316" y="3307785"/>
                  <a:pt x="265310" y="3307556"/>
                  <a:pt x="268298" y="3307289"/>
                </a:cubicBezTo>
                <a:lnTo>
                  <a:pt x="268300" y="3307290"/>
                </a:lnTo>
                <a:lnTo>
                  <a:pt x="268284" y="3307313"/>
                </a:lnTo>
                <a:lnTo>
                  <a:pt x="268346" y="3307320"/>
                </a:lnTo>
                <a:lnTo>
                  <a:pt x="269934" y="3308376"/>
                </a:lnTo>
                <a:cubicBezTo>
                  <a:pt x="270093" y="3308109"/>
                  <a:pt x="270243" y="3307844"/>
                  <a:pt x="270403" y="3307585"/>
                </a:cubicBezTo>
                <a:lnTo>
                  <a:pt x="268346" y="3307320"/>
                </a:lnTo>
                <a:lnTo>
                  <a:pt x="268300" y="3307290"/>
                </a:lnTo>
                <a:lnTo>
                  <a:pt x="269264" y="3305809"/>
                </a:lnTo>
                <a:cubicBezTo>
                  <a:pt x="269624" y="3305257"/>
                  <a:pt x="270033" y="3304631"/>
                  <a:pt x="270542" y="3303855"/>
                </a:cubicBezTo>
                <a:cubicBezTo>
                  <a:pt x="265183" y="3303994"/>
                  <a:pt x="260884" y="3306233"/>
                  <a:pt x="256205" y="3306567"/>
                </a:cubicBezTo>
                <a:cubicBezTo>
                  <a:pt x="256215" y="3306203"/>
                  <a:pt x="256235" y="3305575"/>
                  <a:pt x="256247" y="3304941"/>
                </a:cubicBezTo>
                <a:cubicBezTo>
                  <a:pt x="252684" y="3310313"/>
                  <a:pt x="247435" y="3309341"/>
                  <a:pt x="241249" y="3308728"/>
                </a:cubicBezTo>
                <a:cubicBezTo>
                  <a:pt x="244172" y="3305402"/>
                  <a:pt x="248798" y="3306375"/>
                  <a:pt x="251537" y="3303696"/>
                </a:cubicBezTo>
                <a:cubicBezTo>
                  <a:pt x="250461" y="3303750"/>
                  <a:pt x="249729" y="3303633"/>
                  <a:pt x="249137" y="3303835"/>
                </a:cubicBezTo>
                <a:cubicBezTo>
                  <a:pt x="245984" y="3304912"/>
                  <a:pt x="242960" y="3305771"/>
                  <a:pt x="239897" y="3303741"/>
                </a:cubicBezTo>
                <a:cubicBezTo>
                  <a:pt x="239250" y="3303310"/>
                  <a:pt x="237683" y="3303757"/>
                  <a:pt x="236570" y="3303939"/>
                </a:cubicBezTo>
                <a:cubicBezTo>
                  <a:pt x="235211" y="3304158"/>
                  <a:pt x="233878" y="3304526"/>
                  <a:pt x="232153" y="3304287"/>
                </a:cubicBezTo>
                <a:cubicBezTo>
                  <a:pt x="233996" y="3302957"/>
                  <a:pt x="235847" y="3301626"/>
                  <a:pt x="237691" y="3300296"/>
                </a:cubicBezTo>
                <a:cubicBezTo>
                  <a:pt x="237584" y="3300135"/>
                  <a:pt x="237479" y="3299980"/>
                  <a:pt x="237365" y="3299818"/>
                </a:cubicBezTo>
                <a:cubicBezTo>
                  <a:pt x="236077" y="3299971"/>
                  <a:pt x="234786" y="3300123"/>
                  <a:pt x="233353" y="3300292"/>
                </a:cubicBezTo>
                <a:cubicBezTo>
                  <a:pt x="234743" y="3297489"/>
                  <a:pt x="237343" y="3296557"/>
                  <a:pt x="240886" y="3297011"/>
                </a:cubicBezTo>
                <a:cubicBezTo>
                  <a:pt x="242404" y="3296097"/>
                  <a:pt x="243366" y="3295292"/>
                  <a:pt x="244521" y="3294880"/>
                </a:cubicBezTo>
                <a:cubicBezTo>
                  <a:pt x="247269" y="3293886"/>
                  <a:pt x="250443" y="3293708"/>
                  <a:pt x="252577" y="3291551"/>
                </a:cubicBezTo>
                <a:cubicBezTo>
                  <a:pt x="252823" y="3291297"/>
                  <a:pt x="253350" y="3291060"/>
                  <a:pt x="253716" y="3291082"/>
                </a:cubicBezTo>
                <a:cubicBezTo>
                  <a:pt x="260102" y="3291490"/>
                  <a:pt x="264449" y="3287902"/>
                  <a:pt x="269208" y="3285100"/>
                </a:cubicBezTo>
                <a:cubicBezTo>
                  <a:pt x="270626" y="3284271"/>
                  <a:pt x="272053" y="3283463"/>
                  <a:pt x="273480" y="3282647"/>
                </a:cubicBezTo>
                <a:cubicBezTo>
                  <a:pt x="273951" y="3282380"/>
                  <a:pt x="274604" y="3282180"/>
                  <a:pt x="274835" y="3281804"/>
                </a:cubicBezTo>
                <a:cubicBezTo>
                  <a:pt x="276699" y="3278821"/>
                  <a:pt x="278661" y="3275857"/>
                  <a:pt x="280245" y="3272776"/>
                </a:cubicBezTo>
                <a:cubicBezTo>
                  <a:pt x="281778" y="3269789"/>
                  <a:pt x="283556" y="3267173"/>
                  <a:pt x="287248" y="3265669"/>
                </a:cubicBezTo>
                <a:cubicBezTo>
                  <a:pt x="289346" y="3264818"/>
                  <a:pt x="290945" y="3259671"/>
                  <a:pt x="289890" y="3257623"/>
                </a:cubicBezTo>
                <a:cubicBezTo>
                  <a:pt x="288880" y="3255671"/>
                  <a:pt x="287571" y="3253834"/>
                  <a:pt x="286619" y="3251860"/>
                </a:cubicBezTo>
                <a:cubicBezTo>
                  <a:pt x="286023" y="3250615"/>
                  <a:pt x="285832" y="3249220"/>
                  <a:pt x="285271" y="3247266"/>
                </a:cubicBezTo>
                <a:cubicBezTo>
                  <a:pt x="287864" y="3248107"/>
                  <a:pt x="288198" y="3249543"/>
                  <a:pt x="288756" y="3250750"/>
                </a:cubicBezTo>
                <a:cubicBezTo>
                  <a:pt x="289559" y="3252486"/>
                  <a:pt x="290163" y="3254298"/>
                  <a:pt x="290841" y="3256085"/>
                </a:cubicBezTo>
                <a:cubicBezTo>
                  <a:pt x="291545" y="3257928"/>
                  <a:pt x="292897" y="3257660"/>
                  <a:pt x="294835" y="3256312"/>
                </a:cubicBezTo>
                <a:cubicBezTo>
                  <a:pt x="294748" y="3257563"/>
                  <a:pt x="294694" y="3258356"/>
                  <a:pt x="294641" y="3259139"/>
                </a:cubicBezTo>
                <a:cubicBezTo>
                  <a:pt x="294065" y="3259986"/>
                  <a:pt x="292840" y="3260988"/>
                  <a:pt x="293025" y="3261657"/>
                </a:cubicBezTo>
                <a:cubicBezTo>
                  <a:pt x="293751" y="3264289"/>
                  <a:pt x="291455" y="3265884"/>
                  <a:pt x="290352" y="3267910"/>
                </a:cubicBezTo>
                <a:cubicBezTo>
                  <a:pt x="289187" y="3270048"/>
                  <a:pt x="287912" y="3272015"/>
                  <a:pt x="285511" y="3273390"/>
                </a:cubicBezTo>
                <a:cubicBezTo>
                  <a:pt x="284943" y="3273711"/>
                  <a:pt x="284341" y="3274327"/>
                  <a:pt x="284264" y="3274845"/>
                </a:cubicBezTo>
                <a:cubicBezTo>
                  <a:pt x="284150" y="3275578"/>
                  <a:pt x="284262" y="3276510"/>
                  <a:pt x="284755" y="3277025"/>
                </a:cubicBezTo>
                <a:cubicBezTo>
                  <a:pt x="285060" y="3277339"/>
                  <a:pt x="286314" y="3277177"/>
                  <a:pt x="287042" y="3276967"/>
                </a:cubicBezTo>
                <a:cubicBezTo>
                  <a:pt x="288090" y="3276668"/>
                  <a:pt x="288485" y="3275102"/>
                  <a:pt x="290159" y="3275580"/>
                </a:cubicBezTo>
                <a:cubicBezTo>
                  <a:pt x="288132" y="3279084"/>
                  <a:pt x="283907" y="3282018"/>
                  <a:pt x="280137" y="3282493"/>
                </a:cubicBezTo>
                <a:cubicBezTo>
                  <a:pt x="280326" y="3281677"/>
                  <a:pt x="280499" y="3280937"/>
                  <a:pt x="280563" y="3280676"/>
                </a:cubicBezTo>
                <a:cubicBezTo>
                  <a:pt x="277937" y="3282331"/>
                  <a:pt x="274877" y="3283906"/>
                  <a:pt x="272377" y="3285969"/>
                </a:cubicBezTo>
                <a:cubicBezTo>
                  <a:pt x="270846" y="3287232"/>
                  <a:pt x="269647" y="3289183"/>
                  <a:pt x="269319" y="3290931"/>
                </a:cubicBezTo>
                <a:cubicBezTo>
                  <a:pt x="269141" y="3291860"/>
                  <a:pt x="270870" y="3293364"/>
                  <a:pt x="272170" y="3293966"/>
                </a:cubicBezTo>
                <a:cubicBezTo>
                  <a:pt x="273892" y="3294773"/>
                  <a:pt x="275696" y="3293993"/>
                  <a:pt x="277206" y="3292775"/>
                </a:cubicBezTo>
                <a:cubicBezTo>
                  <a:pt x="279063" y="3291269"/>
                  <a:pt x="280805" y="3289376"/>
                  <a:pt x="283027" y="3288562"/>
                </a:cubicBezTo>
                <a:cubicBezTo>
                  <a:pt x="285717" y="3287582"/>
                  <a:pt x="287660" y="3286219"/>
                  <a:pt x="289443" y="3284387"/>
                </a:cubicBezTo>
                <a:cubicBezTo>
                  <a:pt x="291627" y="3282137"/>
                  <a:pt x="293980" y="3279998"/>
                  <a:pt x="296259" y="3277810"/>
                </a:cubicBezTo>
                <a:cubicBezTo>
                  <a:pt x="296546" y="3277973"/>
                  <a:pt x="296825" y="3278136"/>
                  <a:pt x="297113" y="3278298"/>
                </a:cubicBezTo>
                <a:cubicBezTo>
                  <a:pt x="295555" y="3280866"/>
                  <a:pt x="293996" y="3283427"/>
                  <a:pt x="292163" y="3286442"/>
                </a:cubicBezTo>
                <a:cubicBezTo>
                  <a:pt x="293331" y="3286725"/>
                  <a:pt x="294738" y="3287497"/>
                  <a:pt x="295477" y="3287163"/>
                </a:cubicBezTo>
                <a:cubicBezTo>
                  <a:pt x="297941" y="3286043"/>
                  <a:pt x="301423" y="3284882"/>
                  <a:pt x="302224" y="3283086"/>
                </a:cubicBezTo>
                <a:cubicBezTo>
                  <a:pt x="303672" y="3279812"/>
                  <a:pt x="307118" y="3278496"/>
                  <a:pt x="309251" y="3275953"/>
                </a:cubicBezTo>
                <a:cubicBezTo>
                  <a:pt x="311509" y="3279161"/>
                  <a:pt x="307701" y="3280353"/>
                  <a:pt x="305787" y="3282905"/>
                </a:cubicBezTo>
                <a:cubicBezTo>
                  <a:pt x="307471" y="3282574"/>
                  <a:pt x="308791" y="3282608"/>
                  <a:pt x="309656" y="3282093"/>
                </a:cubicBezTo>
                <a:cubicBezTo>
                  <a:pt x="310667" y="3281489"/>
                  <a:pt x="311375" y="3281363"/>
                  <a:pt x="311903" y="3281581"/>
                </a:cubicBezTo>
                <a:lnTo>
                  <a:pt x="313038" y="3283112"/>
                </a:lnTo>
                <a:lnTo>
                  <a:pt x="313032" y="3283117"/>
                </a:lnTo>
                <a:lnTo>
                  <a:pt x="312888" y="3283286"/>
                </a:lnTo>
                <a:lnTo>
                  <a:pt x="313052" y="3283130"/>
                </a:lnTo>
                <a:lnTo>
                  <a:pt x="313038" y="3283112"/>
                </a:lnTo>
                <a:lnTo>
                  <a:pt x="314390" y="3282067"/>
                </a:lnTo>
                <a:cubicBezTo>
                  <a:pt x="314674" y="3281653"/>
                  <a:pt x="314756" y="3281147"/>
                  <a:pt x="314547" y="3280467"/>
                </a:cubicBezTo>
                <a:cubicBezTo>
                  <a:pt x="314208" y="3279351"/>
                  <a:pt x="314169" y="3278084"/>
                  <a:pt x="314385" y="3276917"/>
                </a:cubicBezTo>
                <a:cubicBezTo>
                  <a:pt x="315027" y="3273404"/>
                  <a:pt x="315806" y="3269895"/>
                  <a:pt x="316641" y="3266402"/>
                </a:cubicBezTo>
                <a:cubicBezTo>
                  <a:pt x="316774" y="3265848"/>
                  <a:pt x="317444" y="3265362"/>
                  <a:pt x="318116" y="3264534"/>
                </a:cubicBezTo>
                <a:cubicBezTo>
                  <a:pt x="318505" y="3265404"/>
                  <a:pt x="318849" y="3265821"/>
                  <a:pt x="318857" y="3266264"/>
                </a:cubicBezTo>
                <a:cubicBezTo>
                  <a:pt x="318921" y="3269272"/>
                  <a:pt x="319178" y="3272259"/>
                  <a:pt x="317554" y="3275220"/>
                </a:cubicBezTo>
                <a:cubicBezTo>
                  <a:pt x="316861" y="3276471"/>
                  <a:pt x="317048" y="3278049"/>
                  <a:pt x="316836" y="3279476"/>
                </a:cubicBezTo>
                <a:cubicBezTo>
                  <a:pt x="317077" y="3279615"/>
                  <a:pt x="317319" y="3279754"/>
                  <a:pt x="317562" y="3279892"/>
                </a:cubicBezTo>
                <a:cubicBezTo>
                  <a:pt x="319797" y="3276699"/>
                  <a:pt x="322442" y="3279076"/>
                  <a:pt x="325080" y="3278982"/>
                </a:cubicBezTo>
                <a:cubicBezTo>
                  <a:pt x="325334" y="3277839"/>
                  <a:pt x="326004" y="3276692"/>
                  <a:pt x="325722" y="3275773"/>
                </a:cubicBezTo>
                <a:cubicBezTo>
                  <a:pt x="324984" y="3273338"/>
                  <a:pt x="325830" y="3271196"/>
                  <a:pt x="326680" y="3268864"/>
                </a:cubicBezTo>
                <a:cubicBezTo>
                  <a:pt x="327320" y="3267102"/>
                  <a:pt x="328470" y="3264742"/>
                  <a:pt x="325438" y="3263487"/>
                </a:cubicBezTo>
                <a:cubicBezTo>
                  <a:pt x="325438" y="3263487"/>
                  <a:pt x="325457" y="3263499"/>
                  <a:pt x="325457" y="3263499"/>
                </a:cubicBezTo>
                <a:cubicBezTo>
                  <a:pt x="325334" y="3262540"/>
                  <a:pt x="325213" y="3261579"/>
                  <a:pt x="325100" y="3260620"/>
                </a:cubicBezTo>
                <a:lnTo>
                  <a:pt x="325127" y="3260638"/>
                </a:lnTo>
                <a:cubicBezTo>
                  <a:pt x="324560" y="3259855"/>
                  <a:pt x="324182" y="3258859"/>
                  <a:pt x="323374" y="3258331"/>
                </a:cubicBezTo>
                <a:cubicBezTo>
                  <a:pt x="322284" y="3257627"/>
                  <a:pt x="321684" y="3256825"/>
                  <a:pt x="321437" y="3255939"/>
                </a:cubicBezTo>
                <a:lnTo>
                  <a:pt x="321613" y="3253060"/>
                </a:lnTo>
                <a:lnTo>
                  <a:pt x="321634" y="3253055"/>
                </a:lnTo>
                <a:lnTo>
                  <a:pt x="321639" y="3253049"/>
                </a:lnTo>
                <a:lnTo>
                  <a:pt x="325629" y="3255062"/>
                </a:lnTo>
                <a:lnTo>
                  <a:pt x="323935" y="3250600"/>
                </a:lnTo>
                <a:lnTo>
                  <a:pt x="323941" y="3250595"/>
                </a:lnTo>
                <a:lnTo>
                  <a:pt x="323931" y="3250591"/>
                </a:lnTo>
                <a:lnTo>
                  <a:pt x="323931" y="3250589"/>
                </a:lnTo>
                <a:cubicBezTo>
                  <a:pt x="326109" y="3248289"/>
                  <a:pt x="323591" y="3248296"/>
                  <a:pt x="321856" y="3247389"/>
                </a:cubicBezTo>
                <a:cubicBezTo>
                  <a:pt x="321639" y="3248483"/>
                  <a:pt x="321491" y="3249213"/>
                  <a:pt x="321465" y="3249347"/>
                </a:cubicBezTo>
                <a:cubicBezTo>
                  <a:pt x="322034" y="3249632"/>
                  <a:pt x="322488" y="3249858"/>
                  <a:pt x="322881" y="3250057"/>
                </a:cubicBezTo>
                <a:lnTo>
                  <a:pt x="323931" y="3250591"/>
                </a:lnTo>
                <a:lnTo>
                  <a:pt x="323935" y="3250600"/>
                </a:lnTo>
                <a:lnTo>
                  <a:pt x="321639" y="3253049"/>
                </a:lnTo>
                <a:lnTo>
                  <a:pt x="321615" y="3253036"/>
                </a:lnTo>
                <a:lnTo>
                  <a:pt x="321613" y="3253060"/>
                </a:lnTo>
                <a:lnTo>
                  <a:pt x="319563" y="3253554"/>
                </a:lnTo>
                <a:cubicBezTo>
                  <a:pt x="317570" y="3253608"/>
                  <a:pt x="315777" y="3252531"/>
                  <a:pt x="313911" y="3252173"/>
                </a:cubicBezTo>
                <a:cubicBezTo>
                  <a:pt x="312741" y="3251948"/>
                  <a:pt x="311820" y="3251403"/>
                  <a:pt x="311167" y="3252396"/>
                </a:cubicBezTo>
                <a:cubicBezTo>
                  <a:pt x="310821" y="3252917"/>
                  <a:pt x="311167" y="3253937"/>
                  <a:pt x="311569" y="3254551"/>
                </a:cubicBezTo>
                <a:cubicBezTo>
                  <a:pt x="312235" y="3255569"/>
                  <a:pt x="313195" y="3256444"/>
                  <a:pt x="314033" y="3257377"/>
                </a:cubicBezTo>
                <a:cubicBezTo>
                  <a:pt x="313832" y="3257510"/>
                  <a:pt x="313639" y="3257642"/>
                  <a:pt x="313438" y="3257775"/>
                </a:cubicBezTo>
                <a:cubicBezTo>
                  <a:pt x="310012" y="3256835"/>
                  <a:pt x="306586" y="3255896"/>
                  <a:pt x="302559" y="3254795"/>
                </a:cubicBezTo>
                <a:cubicBezTo>
                  <a:pt x="300937" y="3257043"/>
                  <a:pt x="299249" y="3259380"/>
                  <a:pt x="297559" y="3261717"/>
                </a:cubicBezTo>
                <a:cubicBezTo>
                  <a:pt x="297306" y="3261986"/>
                  <a:pt x="297044" y="3262264"/>
                  <a:pt x="296791" y="3262534"/>
                </a:cubicBezTo>
                <a:cubicBezTo>
                  <a:pt x="293052" y="3262839"/>
                  <a:pt x="295117" y="3260393"/>
                  <a:pt x="294649" y="3259146"/>
                </a:cubicBezTo>
                <a:cubicBezTo>
                  <a:pt x="295328" y="3258223"/>
                  <a:pt x="296035" y="3257318"/>
                  <a:pt x="296668" y="3256378"/>
                </a:cubicBezTo>
                <a:cubicBezTo>
                  <a:pt x="297715" y="3254815"/>
                  <a:pt x="298338" y="3252924"/>
                  <a:pt x="301102" y="3252866"/>
                </a:cubicBezTo>
                <a:cubicBezTo>
                  <a:pt x="301420" y="3252858"/>
                  <a:pt x="302080" y="3252206"/>
                  <a:pt x="302011" y="3251982"/>
                </a:cubicBezTo>
                <a:cubicBezTo>
                  <a:pt x="301672" y="3250814"/>
                  <a:pt x="302543" y="3250778"/>
                  <a:pt x="303500" y="3250308"/>
                </a:cubicBezTo>
                <a:cubicBezTo>
                  <a:pt x="307936" y="3248134"/>
                  <a:pt x="308373" y="3245829"/>
                  <a:pt x="305187" y="3242601"/>
                </a:cubicBezTo>
                <a:cubicBezTo>
                  <a:pt x="303780" y="3241175"/>
                  <a:pt x="302309" y="3239793"/>
                  <a:pt x="300902" y="3238367"/>
                </a:cubicBezTo>
                <a:cubicBezTo>
                  <a:pt x="300056" y="3237509"/>
                  <a:pt x="300097" y="3237489"/>
                  <a:pt x="300923" y="3235538"/>
                </a:cubicBezTo>
                <a:cubicBezTo>
                  <a:pt x="304152" y="3235752"/>
                  <a:pt x="303362" y="3241079"/>
                  <a:pt x="308176" y="3239325"/>
                </a:cubicBezTo>
                <a:cubicBezTo>
                  <a:pt x="306884" y="3236388"/>
                  <a:pt x="305571" y="3233389"/>
                  <a:pt x="304245" y="3230391"/>
                </a:cubicBezTo>
                <a:cubicBezTo>
                  <a:pt x="305505" y="3228797"/>
                  <a:pt x="305770" y="3228270"/>
                  <a:pt x="304611" y="3227633"/>
                </a:cubicBezTo>
                <a:lnTo>
                  <a:pt x="302987" y="3226928"/>
                </a:lnTo>
                <a:lnTo>
                  <a:pt x="302974" y="3226893"/>
                </a:lnTo>
                <a:lnTo>
                  <a:pt x="302900" y="3226866"/>
                </a:lnTo>
                <a:lnTo>
                  <a:pt x="301651" y="3225800"/>
                </a:lnTo>
                <a:lnTo>
                  <a:pt x="301360" y="3226164"/>
                </a:lnTo>
                <a:lnTo>
                  <a:pt x="299764" y="3223821"/>
                </a:lnTo>
                <a:cubicBezTo>
                  <a:pt x="299962" y="3222939"/>
                  <a:pt x="299374" y="3221853"/>
                  <a:pt x="298857" y="3220997"/>
                </a:cubicBezTo>
                <a:cubicBezTo>
                  <a:pt x="298041" y="3219655"/>
                  <a:pt x="296888" y="3218462"/>
                  <a:pt x="296036" y="3217131"/>
                </a:cubicBezTo>
                <a:cubicBezTo>
                  <a:pt x="295687" y="3216583"/>
                  <a:pt x="295588" y="3216063"/>
                  <a:pt x="295770" y="3215611"/>
                </a:cubicBezTo>
                <a:lnTo>
                  <a:pt x="297155" y="3214501"/>
                </a:lnTo>
                <a:lnTo>
                  <a:pt x="297155" y="3214505"/>
                </a:lnTo>
                <a:cubicBezTo>
                  <a:pt x="297328" y="3214652"/>
                  <a:pt x="297502" y="3214805"/>
                  <a:pt x="297675" y="3214953"/>
                </a:cubicBezTo>
                <a:cubicBezTo>
                  <a:pt x="297501" y="3214798"/>
                  <a:pt x="297337" y="3214643"/>
                  <a:pt x="297171" y="3214488"/>
                </a:cubicBezTo>
                <a:lnTo>
                  <a:pt x="297155" y="3214501"/>
                </a:lnTo>
                <a:lnTo>
                  <a:pt x="291433" y="3198624"/>
                </a:lnTo>
                <a:cubicBezTo>
                  <a:pt x="291065" y="3197627"/>
                  <a:pt x="290293" y="3196745"/>
                  <a:pt x="289766" y="3195790"/>
                </a:cubicBezTo>
                <a:cubicBezTo>
                  <a:pt x="288371" y="3193287"/>
                  <a:pt x="286522" y="3190919"/>
                  <a:pt x="286671" y="3187485"/>
                </a:cubicBezTo>
                <a:cubicBezTo>
                  <a:pt x="288980" y="3188338"/>
                  <a:pt x="290222" y="3189405"/>
                  <a:pt x="290602" y="3191149"/>
                </a:cubicBezTo>
                <a:cubicBezTo>
                  <a:pt x="291489" y="3195208"/>
                  <a:pt x="293761" y="3198611"/>
                  <a:pt x="297148" y="3201480"/>
                </a:cubicBezTo>
                <a:cubicBezTo>
                  <a:pt x="297436" y="3201723"/>
                  <a:pt x="297682" y="3202050"/>
                  <a:pt x="298036" y="3202182"/>
                </a:cubicBezTo>
                <a:cubicBezTo>
                  <a:pt x="299967" y="3202921"/>
                  <a:pt x="301928" y="3203605"/>
                  <a:pt x="304459" y="3204519"/>
                </a:cubicBezTo>
                <a:cubicBezTo>
                  <a:pt x="303849" y="3201925"/>
                  <a:pt x="303277" y="3199491"/>
                  <a:pt x="302706" y="3197087"/>
                </a:cubicBezTo>
                <a:cubicBezTo>
                  <a:pt x="304541" y="3197008"/>
                  <a:pt x="306501" y="3196806"/>
                  <a:pt x="308417" y="3196921"/>
                </a:cubicBezTo>
                <a:cubicBezTo>
                  <a:pt x="308811" y="3196948"/>
                  <a:pt x="309498" y="3198298"/>
                  <a:pt x="309249" y="3198749"/>
                </a:cubicBezTo>
                <a:cubicBezTo>
                  <a:pt x="308894" y="3199401"/>
                  <a:pt x="307804" y="3199785"/>
                  <a:pt x="306911" y="3200362"/>
                </a:cubicBezTo>
                <a:cubicBezTo>
                  <a:pt x="307972" y="3202308"/>
                  <a:pt x="308849" y="3204153"/>
                  <a:pt x="309954" y="3205891"/>
                </a:cubicBezTo>
                <a:cubicBezTo>
                  <a:pt x="311423" y="3208202"/>
                  <a:pt x="312858" y="3208840"/>
                  <a:pt x="314388" y="3208099"/>
                </a:cubicBezTo>
                <a:cubicBezTo>
                  <a:pt x="316434" y="3207101"/>
                  <a:pt x="317461" y="3204211"/>
                  <a:pt x="316476" y="3202394"/>
                </a:cubicBezTo>
                <a:cubicBezTo>
                  <a:pt x="315555" y="3200686"/>
                  <a:pt x="314651" y="3198975"/>
                  <a:pt x="313906" y="3197202"/>
                </a:cubicBezTo>
                <a:cubicBezTo>
                  <a:pt x="313618" y="3196509"/>
                  <a:pt x="313401" y="3195496"/>
                  <a:pt x="313782" y="3194914"/>
                </a:cubicBezTo>
                <a:cubicBezTo>
                  <a:pt x="315667" y="3192037"/>
                  <a:pt x="315003" y="3188838"/>
                  <a:pt x="316054" y="3185871"/>
                </a:cubicBezTo>
                <a:cubicBezTo>
                  <a:pt x="316595" y="3184361"/>
                  <a:pt x="316376" y="3183020"/>
                  <a:pt x="315354" y="3181484"/>
                </a:cubicBezTo>
                <a:cubicBezTo>
                  <a:pt x="313625" y="3178869"/>
                  <a:pt x="312663" y="3175864"/>
                  <a:pt x="311420" y="3173111"/>
                </a:cubicBezTo>
                <a:cubicBezTo>
                  <a:pt x="309497" y="3173679"/>
                  <a:pt x="307264" y="3174344"/>
                  <a:pt x="305700" y="3174812"/>
                </a:cubicBezTo>
                <a:cubicBezTo>
                  <a:pt x="303314" y="3172718"/>
                  <a:pt x="301598" y="3170943"/>
                  <a:pt x="299505" y="3169571"/>
                </a:cubicBezTo>
                <a:cubicBezTo>
                  <a:pt x="298971" y="3169219"/>
                  <a:pt x="297235" y="3170151"/>
                  <a:pt x="296072" y="3170484"/>
                </a:cubicBezTo>
                <a:cubicBezTo>
                  <a:pt x="296693" y="3172591"/>
                  <a:pt x="296693" y="3172591"/>
                  <a:pt x="295583" y="3174626"/>
                </a:cubicBezTo>
                <a:cubicBezTo>
                  <a:pt x="294556" y="3172960"/>
                  <a:pt x="293690" y="3171573"/>
                  <a:pt x="292565" y="3169750"/>
                </a:cubicBezTo>
                <a:cubicBezTo>
                  <a:pt x="295288" y="3168978"/>
                  <a:pt x="297525" y="3168350"/>
                  <a:pt x="300031" y="3167640"/>
                </a:cubicBezTo>
                <a:cubicBezTo>
                  <a:pt x="299379" y="3164337"/>
                  <a:pt x="298197" y="3161438"/>
                  <a:pt x="295379" y="3159343"/>
                </a:cubicBezTo>
                <a:cubicBezTo>
                  <a:pt x="295005" y="3159489"/>
                  <a:pt x="294634" y="3159635"/>
                  <a:pt x="294263" y="3159788"/>
                </a:cubicBezTo>
                <a:cubicBezTo>
                  <a:pt x="294804" y="3162035"/>
                  <a:pt x="295355" y="3164282"/>
                  <a:pt x="295976" y="3166825"/>
                </a:cubicBezTo>
                <a:cubicBezTo>
                  <a:pt x="294531" y="3167113"/>
                  <a:pt x="293363" y="3167345"/>
                  <a:pt x="292230" y="3167566"/>
                </a:cubicBezTo>
                <a:cubicBezTo>
                  <a:pt x="290840" y="3165339"/>
                  <a:pt x="288733" y="3163546"/>
                  <a:pt x="289981" y="3160847"/>
                </a:cubicBezTo>
                <a:lnTo>
                  <a:pt x="290157" y="3160644"/>
                </a:lnTo>
                <a:cubicBezTo>
                  <a:pt x="290157" y="3160644"/>
                  <a:pt x="289971" y="3160833"/>
                  <a:pt x="289971" y="3160833"/>
                </a:cubicBezTo>
                <a:lnTo>
                  <a:pt x="288111" y="3159614"/>
                </a:lnTo>
                <a:lnTo>
                  <a:pt x="288102" y="3159580"/>
                </a:lnTo>
                <a:lnTo>
                  <a:pt x="289538" y="3155855"/>
                </a:lnTo>
                <a:cubicBezTo>
                  <a:pt x="289998" y="3153897"/>
                  <a:pt x="288802" y="3153362"/>
                  <a:pt x="286338" y="3153769"/>
                </a:cubicBezTo>
                <a:lnTo>
                  <a:pt x="288102" y="3159580"/>
                </a:lnTo>
                <a:lnTo>
                  <a:pt x="288094" y="3159602"/>
                </a:lnTo>
                <a:lnTo>
                  <a:pt x="288111" y="3159614"/>
                </a:lnTo>
                <a:lnTo>
                  <a:pt x="287567" y="3161222"/>
                </a:lnTo>
                <a:cubicBezTo>
                  <a:pt x="287391" y="3161757"/>
                  <a:pt x="287258" y="3162288"/>
                  <a:pt x="287285" y="3162808"/>
                </a:cubicBezTo>
                <a:cubicBezTo>
                  <a:pt x="287325" y="3163493"/>
                  <a:pt x="287146" y="3163964"/>
                  <a:pt x="286795" y="3164304"/>
                </a:cubicBezTo>
                <a:lnTo>
                  <a:pt x="285281" y="3165018"/>
                </a:lnTo>
                <a:lnTo>
                  <a:pt x="284314" y="3163016"/>
                </a:lnTo>
                <a:cubicBezTo>
                  <a:pt x="283702" y="3162610"/>
                  <a:pt x="282842" y="3162458"/>
                  <a:pt x="281849" y="3162520"/>
                </a:cubicBezTo>
                <a:cubicBezTo>
                  <a:pt x="282852" y="3158542"/>
                  <a:pt x="283729" y="3155052"/>
                  <a:pt x="284733" y="3151030"/>
                </a:cubicBezTo>
                <a:cubicBezTo>
                  <a:pt x="281808" y="3150946"/>
                  <a:pt x="279485" y="3150873"/>
                  <a:pt x="277174" y="3150804"/>
                </a:cubicBezTo>
                <a:cubicBezTo>
                  <a:pt x="276834" y="3149100"/>
                  <a:pt x="276425" y="3147397"/>
                  <a:pt x="276160" y="3145669"/>
                </a:cubicBezTo>
                <a:cubicBezTo>
                  <a:pt x="276015" y="3144734"/>
                  <a:pt x="275627" y="3143427"/>
                  <a:pt x="276186" y="3142883"/>
                </a:cubicBezTo>
                <a:cubicBezTo>
                  <a:pt x="278216" y="3140876"/>
                  <a:pt x="277189" y="3139355"/>
                  <a:pt x="275510" y="3137743"/>
                </a:cubicBezTo>
                <a:cubicBezTo>
                  <a:pt x="278863" y="3135799"/>
                  <a:pt x="279347" y="3138279"/>
                  <a:pt x="280466" y="3139905"/>
                </a:cubicBezTo>
                <a:cubicBezTo>
                  <a:pt x="281992" y="3138307"/>
                  <a:pt x="282592" y="3137015"/>
                  <a:pt x="280220" y="3136358"/>
                </a:cubicBezTo>
                <a:cubicBezTo>
                  <a:pt x="277482" y="3135606"/>
                  <a:pt x="276396" y="3134484"/>
                  <a:pt x="278138" y="3132149"/>
                </a:cubicBezTo>
                <a:cubicBezTo>
                  <a:pt x="276154" y="3129716"/>
                  <a:pt x="279132" y="3128775"/>
                  <a:pt x="280349" y="3127271"/>
                </a:cubicBezTo>
                <a:cubicBezTo>
                  <a:pt x="280945" y="3126532"/>
                  <a:pt x="281732" y="3125640"/>
                  <a:pt x="281709" y="3124857"/>
                </a:cubicBezTo>
                <a:lnTo>
                  <a:pt x="281347" y="3119850"/>
                </a:lnTo>
                <a:lnTo>
                  <a:pt x="269635" y="3101290"/>
                </a:lnTo>
                <a:cubicBezTo>
                  <a:pt x="268793" y="3100008"/>
                  <a:pt x="267323" y="3099152"/>
                  <a:pt x="266139" y="3098110"/>
                </a:cubicBezTo>
                <a:lnTo>
                  <a:pt x="266172" y="3098112"/>
                </a:lnTo>
                <a:cubicBezTo>
                  <a:pt x="264884" y="3096124"/>
                  <a:pt x="263328" y="3094282"/>
                  <a:pt x="262371" y="3092127"/>
                </a:cubicBezTo>
                <a:cubicBezTo>
                  <a:pt x="260214" y="3087277"/>
                  <a:pt x="256790" y="3083865"/>
                  <a:pt x="251331" y="3082369"/>
                </a:cubicBezTo>
                <a:cubicBezTo>
                  <a:pt x="250657" y="3082188"/>
                  <a:pt x="250201" y="3081532"/>
                  <a:pt x="249223" y="3081400"/>
                </a:cubicBezTo>
                <a:cubicBezTo>
                  <a:pt x="250002" y="3082704"/>
                  <a:pt x="250762" y="3084007"/>
                  <a:pt x="251566" y="3085346"/>
                </a:cubicBezTo>
                <a:cubicBezTo>
                  <a:pt x="250981" y="3085608"/>
                  <a:pt x="250396" y="3085933"/>
                  <a:pt x="250350" y="3085873"/>
                </a:cubicBezTo>
                <a:cubicBezTo>
                  <a:pt x="244998" y="3078573"/>
                  <a:pt x="239683" y="3071259"/>
                  <a:pt x="234426" y="3063889"/>
                </a:cubicBezTo>
                <a:cubicBezTo>
                  <a:pt x="234200" y="3063566"/>
                  <a:pt x="234550" y="3062813"/>
                  <a:pt x="234724" y="3061631"/>
                </a:cubicBezTo>
                <a:cubicBezTo>
                  <a:pt x="236765" y="3062553"/>
                  <a:pt x="238506" y="3063342"/>
                  <a:pt x="241070" y="3064488"/>
                </a:cubicBezTo>
                <a:cubicBezTo>
                  <a:pt x="240650" y="3061005"/>
                  <a:pt x="239976" y="3058161"/>
                  <a:pt x="237925" y="3056742"/>
                </a:cubicBezTo>
                <a:cubicBezTo>
                  <a:pt x="234890" y="3054638"/>
                  <a:pt x="234665" y="3051679"/>
                  <a:pt x="234880" y="3048131"/>
                </a:cubicBezTo>
                <a:cubicBezTo>
                  <a:pt x="233472" y="3047857"/>
                  <a:pt x="232183" y="3047590"/>
                  <a:pt x="230923" y="3047342"/>
                </a:cubicBezTo>
                <a:cubicBezTo>
                  <a:pt x="229963" y="3045205"/>
                  <a:pt x="229409" y="3042764"/>
                  <a:pt x="227964" y="3041068"/>
                </a:cubicBezTo>
                <a:cubicBezTo>
                  <a:pt x="225734" y="3038473"/>
                  <a:pt x="223412" y="3041094"/>
                  <a:pt x="221580" y="3042912"/>
                </a:cubicBezTo>
                <a:cubicBezTo>
                  <a:pt x="218964" y="3041889"/>
                  <a:pt x="218107" y="3040438"/>
                  <a:pt x="219365" y="3037807"/>
                </a:cubicBezTo>
                <a:cubicBezTo>
                  <a:pt x="221831" y="3032633"/>
                  <a:pt x="221772" y="3032622"/>
                  <a:pt x="216096" y="3032406"/>
                </a:cubicBezTo>
                <a:cubicBezTo>
                  <a:pt x="215525" y="3032382"/>
                  <a:pt x="215000" y="3032159"/>
                  <a:pt x="214118" y="3031958"/>
                </a:cubicBezTo>
                <a:cubicBezTo>
                  <a:pt x="214574" y="3029405"/>
                  <a:pt x="217775" y="3025894"/>
                  <a:pt x="212901" y="3024835"/>
                </a:cubicBezTo>
                <a:cubicBezTo>
                  <a:pt x="212490" y="3025592"/>
                  <a:pt x="212051" y="3026399"/>
                  <a:pt x="211437" y="3027540"/>
                </a:cubicBezTo>
                <a:cubicBezTo>
                  <a:pt x="210791" y="3027174"/>
                  <a:pt x="209974" y="3026993"/>
                  <a:pt x="209639" y="3026479"/>
                </a:cubicBezTo>
                <a:cubicBezTo>
                  <a:pt x="206106" y="3020962"/>
                  <a:pt x="202558" y="3015471"/>
                  <a:pt x="199189" y="3009845"/>
                </a:cubicBezTo>
                <a:cubicBezTo>
                  <a:pt x="193760" y="3000787"/>
                  <a:pt x="188401" y="2991689"/>
                  <a:pt x="183154" y="2982523"/>
                </a:cubicBezTo>
                <a:cubicBezTo>
                  <a:pt x="182004" y="2980527"/>
                  <a:pt x="180980" y="2978286"/>
                  <a:pt x="180715" y="2975945"/>
                </a:cubicBezTo>
                <a:cubicBezTo>
                  <a:pt x="180319" y="2972539"/>
                  <a:pt x="179569" y="2969683"/>
                  <a:pt x="175327" y="2969164"/>
                </a:cubicBezTo>
                <a:cubicBezTo>
                  <a:pt x="176488" y="2967845"/>
                  <a:pt x="177288" y="2966933"/>
                  <a:pt x="178261" y="2965838"/>
                </a:cubicBezTo>
                <a:cubicBezTo>
                  <a:pt x="175761" y="2961901"/>
                  <a:pt x="173675" y="2957886"/>
                  <a:pt x="170653" y="2954296"/>
                </a:cubicBezTo>
                <a:cubicBezTo>
                  <a:pt x="167401" y="2950441"/>
                  <a:pt x="165649" y="2945371"/>
                  <a:pt x="163097" y="2940556"/>
                </a:cubicBezTo>
                <a:cubicBezTo>
                  <a:pt x="161969" y="2941139"/>
                  <a:pt x="160967" y="2941669"/>
                  <a:pt x="159887" y="2942228"/>
                </a:cubicBezTo>
                <a:cubicBezTo>
                  <a:pt x="159472" y="2941801"/>
                  <a:pt x="158971" y="2941479"/>
                  <a:pt x="158754" y="2941013"/>
                </a:cubicBezTo>
                <a:cubicBezTo>
                  <a:pt x="156501" y="2936275"/>
                  <a:pt x="154481" y="2931391"/>
                  <a:pt x="152012" y="2926775"/>
                </a:cubicBezTo>
                <a:cubicBezTo>
                  <a:pt x="150402" y="2923769"/>
                  <a:pt x="147941" y="2921278"/>
                  <a:pt x="146234" y="2918318"/>
                </a:cubicBezTo>
                <a:cubicBezTo>
                  <a:pt x="142152" y="2911259"/>
                  <a:pt x="139019" y="2903531"/>
                  <a:pt x="134160" y="2897065"/>
                </a:cubicBezTo>
                <a:cubicBezTo>
                  <a:pt x="128573" y="2889627"/>
                  <a:pt x="125921" y="2880516"/>
                  <a:pt x="120530" y="2873055"/>
                </a:cubicBezTo>
                <a:cubicBezTo>
                  <a:pt x="119681" y="2871873"/>
                  <a:pt x="119102" y="2870202"/>
                  <a:pt x="117840" y="2869669"/>
                </a:cubicBezTo>
                <a:cubicBezTo>
                  <a:pt x="112561" y="2867436"/>
                  <a:pt x="110924" y="2862758"/>
                  <a:pt x="108975" y="2858013"/>
                </a:cubicBezTo>
                <a:cubicBezTo>
                  <a:pt x="107389" y="2854144"/>
                  <a:pt x="104498" y="2850947"/>
                  <a:pt x="102615" y="2847204"/>
                </a:cubicBezTo>
                <a:cubicBezTo>
                  <a:pt x="99102" y="2840212"/>
                  <a:pt x="95843" y="2833056"/>
                  <a:pt x="92597" y="2825918"/>
                </a:cubicBezTo>
                <a:cubicBezTo>
                  <a:pt x="90630" y="2821583"/>
                  <a:pt x="88928" y="2817103"/>
                  <a:pt x="86971" y="2812760"/>
                </a:cubicBezTo>
                <a:cubicBezTo>
                  <a:pt x="86415" y="2811536"/>
                  <a:pt x="85386" y="2810571"/>
                  <a:pt x="84171" y="2809729"/>
                </a:cubicBezTo>
                <a:cubicBezTo>
                  <a:pt x="84753" y="2819047"/>
                  <a:pt x="87300" y="2827498"/>
                  <a:pt x="92119" y="2835429"/>
                </a:cubicBezTo>
                <a:cubicBezTo>
                  <a:pt x="90190" y="2836074"/>
                  <a:pt x="89071" y="2836448"/>
                  <a:pt x="87742" y="2836891"/>
                </a:cubicBezTo>
                <a:cubicBezTo>
                  <a:pt x="89290" y="2840339"/>
                  <a:pt x="90816" y="2843733"/>
                  <a:pt x="92342" y="2847129"/>
                </a:cubicBezTo>
                <a:cubicBezTo>
                  <a:pt x="91964" y="2847452"/>
                  <a:pt x="91595" y="2847783"/>
                  <a:pt x="91217" y="2848105"/>
                </a:cubicBezTo>
                <a:cubicBezTo>
                  <a:pt x="90256" y="2847581"/>
                  <a:pt x="88826" y="2847322"/>
                  <a:pt x="88428" y="2846485"/>
                </a:cubicBezTo>
                <a:cubicBezTo>
                  <a:pt x="85275" y="2839907"/>
                  <a:pt x="82260" y="2833253"/>
                  <a:pt x="79297" y="2826561"/>
                </a:cubicBezTo>
                <a:cubicBezTo>
                  <a:pt x="75125" y="2817179"/>
                  <a:pt x="70785" y="2807880"/>
                  <a:pt x="67048" y="2798297"/>
                </a:cubicBezTo>
                <a:cubicBezTo>
                  <a:pt x="65764" y="2795008"/>
                  <a:pt x="63450" y="2792147"/>
                  <a:pt x="63915" y="2787825"/>
                </a:cubicBezTo>
                <a:cubicBezTo>
                  <a:pt x="64198" y="2785195"/>
                  <a:pt x="62134" y="2782693"/>
                  <a:pt x="61093" y="2780166"/>
                </a:cubicBezTo>
                <a:cubicBezTo>
                  <a:pt x="59839" y="2777113"/>
                  <a:pt x="58224" y="2774209"/>
                  <a:pt x="57350" y="2771010"/>
                </a:cubicBezTo>
                <a:cubicBezTo>
                  <a:pt x="54877" y="2761943"/>
                  <a:pt x="52700" y="2752752"/>
                  <a:pt x="50407" y="2743604"/>
                </a:cubicBezTo>
                <a:cubicBezTo>
                  <a:pt x="49833" y="2743747"/>
                  <a:pt x="49264" y="2743899"/>
                  <a:pt x="48687" y="2744043"/>
                </a:cubicBezTo>
                <a:cubicBezTo>
                  <a:pt x="48802" y="2746333"/>
                  <a:pt x="48698" y="2748678"/>
                  <a:pt x="49076" y="2750881"/>
                </a:cubicBezTo>
                <a:cubicBezTo>
                  <a:pt x="50277" y="2757919"/>
                  <a:pt x="51885" y="2764846"/>
                  <a:pt x="52879" y="2771930"/>
                </a:cubicBezTo>
                <a:cubicBezTo>
                  <a:pt x="53162" y="2773965"/>
                  <a:pt x="53224" y="2776060"/>
                  <a:pt x="53229" y="2778171"/>
                </a:cubicBezTo>
                <a:lnTo>
                  <a:pt x="53226" y="2784439"/>
                </a:lnTo>
                <a:lnTo>
                  <a:pt x="46803" y="2770633"/>
                </a:lnTo>
                <a:cubicBezTo>
                  <a:pt x="45690" y="2768010"/>
                  <a:pt x="44356" y="2765809"/>
                  <a:pt x="40929" y="2764966"/>
                </a:cubicBezTo>
                <a:cubicBezTo>
                  <a:pt x="40858" y="2773720"/>
                  <a:pt x="46127" y="2780905"/>
                  <a:pt x="42807" y="2790430"/>
                </a:cubicBezTo>
                <a:cubicBezTo>
                  <a:pt x="40563" y="2785112"/>
                  <a:pt x="38318" y="2779795"/>
                  <a:pt x="36063" y="2774485"/>
                </a:cubicBezTo>
                <a:cubicBezTo>
                  <a:pt x="33294" y="2779190"/>
                  <a:pt x="37857" y="2782926"/>
                  <a:pt x="34122" y="2787817"/>
                </a:cubicBezTo>
                <a:cubicBezTo>
                  <a:pt x="32951" y="2786246"/>
                  <a:pt x="32027" y="2785010"/>
                  <a:pt x="31106" y="2783774"/>
                </a:cubicBezTo>
                <a:cubicBezTo>
                  <a:pt x="30768" y="2783889"/>
                  <a:pt x="30434" y="2783988"/>
                  <a:pt x="30096" y="2784103"/>
                </a:cubicBezTo>
                <a:cubicBezTo>
                  <a:pt x="30762" y="2787717"/>
                  <a:pt x="31371" y="2791346"/>
                  <a:pt x="32129" y="2794933"/>
                </a:cubicBezTo>
                <a:cubicBezTo>
                  <a:pt x="32916" y="2798621"/>
                  <a:pt x="33857" y="2802260"/>
                  <a:pt x="33677" y="2806573"/>
                </a:cubicBezTo>
                <a:cubicBezTo>
                  <a:pt x="32554" y="2805677"/>
                  <a:pt x="31440" y="2804773"/>
                  <a:pt x="30346" y="2803897"/>
                </a:cubicBezTo>
                <a:cubicBezTo>
                  <a:pt x="27934" y="2805227"/>
                  <a:pt x="29989" y="2807662"/>
                  <a:pt x="29231" y="2809354"/>
                </a:cubicBezTo>
                <a:lnTo>
                  <a:pt x="27290" y="2810715"/>
                </a:lnTo>
                <a:lnTo>
                  <a:pt x="27255" y="2810649"/>
                </a:lnTo>
                <a:lnTo>
                  <a:pt x="27010" y="2808778"/>
                </a:lnTo>
                <a:cubicBezTo>
                  <a:pt x="26811" y="2808858"/>
                  <a:pt x="26594" y="2808939"/>
                  <a:pt x="26394" y="2809019"/>
                </a:cubicBezTo>
                <a:lnTo>
                  <a:pt x="27255" y="2810649"/>
                </a:lnTo>
                <a:lnTo>
                  <a:pt x="27266" y="2810732"/>
                </a:lnTo>
                <a:lnTo>
                  <a:pt x="27290" y="2810715"/>
                </a:lnTo>
                <a:lnTo>
                  <a:pt x="27300" y="2810734"/>
                </a:lnTo>
                <a:cubicBezTo>
                  <a:pt x="28052" y="2814421"/>
                  <a:pt x="28803" y="2818107"/>
                  <a:pt x="29543" y="2821802"/>
                </a:cubicBezTo>
                <a:cubicBezTo>
                  <a:pt x="29191" y="2821942"/>
                  <a:pt x="28839" y="2822080"/>
                  <a:pt x="28489" y="2822221"/>
                </a:cubicBezTo>
                <a:cubicBezTo>
                  <a:pt x="27587" y="2819901"/>
                  <a:pt x="26583" y="2817619"/>
                  <a:pt x="25797" y="2815257"/>
                </a:cubicBezTo>
                <a:cubicBezTo>
                  <a:pt x="22924" y="2806747"/>
                  <a:pt x="17777" y="2799199"/>
                  <a:pt x="17599" y="2789525"/>
                </a:cubicBezTo>
                <a:cubicBezTo>
                  <a:pt x="17589" y="2788769"/>
                  <a:pt x="17537" y="2787784"/>
                  <a:pt x="17057" y="2787404"/>
                </a:cubicBezTo>
                <a:cubicBezTo>
                  <a:pt x="14097" y="2785073"/>
                  <a:pt x="12667" y="2781954"/>
                  <a:pt x="11658" y="2778619"/>
                </a:cubicBezTo>
                <a:lnTo>
                  <a:pt x="8806" y="2768615"/>
                </a:lnTo>
                <a:lnTo>
                  <a:pt x="8809" y="2768554"/>
                </a:lnTo>
                <a:lnTo>
                  <a:pt x="8889" y="2768181"/>
                </a:lnTo>
                <a:lnTo>
                  <a:pt x="8786" y="2768544"/>
                </a:lnTo>
                <a:lnTo>
                  <a:pt x="8806" y="2768615"/>
                </a:lnTo>
                <a:lnTo>
                  <a:pt x="8426" y="2776447"/>
                </a:lnTo>
                <a:cubicBezTo>
                  <a:pt x="8797" y="2778954"/>
                  <a:pt x="9562" y="2781363"/>
                  <a:pt x="10408" y="2783749"/>
                </a:cubicBezTo>
                <a:lnTo>
                  <a:pt x="10401" y="2783776"/>
                </a:lnTo>
                <a:lnTo>
                  <a:pt x="10359" y="2783747"/>
                </a:lnTo>
                <a:cubicBezTo>
                  <a:pt x="10236" y="2784302"/>
                  <a:pt x="10096" y="2784856"/>
                  <a:pt x="9974" y="2785411"/>
                </a:cubicBezTo>
                <a:cubicBezTo>
                  <a:pt x="10092" y="2785721"/>
                  <a:pt x="10190" y="2786029"/>
                  <a:pt x="10296" y="2786345"/>
                </a:cubicBezTo>
                <a:cubicBezTo>
                  <a:pt x="10207" y="2786030"/>
                  <a:pt x="10109" y="2785722"/>
                  <a:pt x="10009" y="2785414"/>
                </a:cubicBezTo>
                <a:lnTo>
                  <a:pt x="10401" y="2783776"/>
                </a:lnTo>
                <a:lnTo>
                  <a:pt x="13355" y="2785760"/>
                </a:lnTo>
                <a:cubicBezTo>
                  <a:pt x="13782" y="2786721"/>
                  <a:pt x="13589" y="2787834"/>
                  <a:pt x="12631" y="2788688"/>
                </a:cubicBezTo>
                <a:cubicBezTo>
                  <a:pt x="9704" y="2791282"/>
                  <a:pt x="11234" y="2792831"/>
                  <a:pt x="11576" y="2794814"/>
                </a:cubicBezTo>
                <a:cubicBezTo>
                  <a:pt x="12242" y="2798757"/>
                  <a:pt x="14382" y="2802322"/>
                  <a:pt x="12139" y="2807205"/>
                </a:cubicBezTo>
                <a:cubicBezTo>
                  <a:pt x="10967" y="2804133"/>
                  <a:pt x="9472" y="2801192"/>
                  <a:pt x="8676" y="2797991"/>
                </a:cubicBezTo>
                <a:cubicBezTo>
                  <a:pt x="6527" y="2789337"/>
                  <a:pt x="4283" y="2780687"/>
                  <a:pt x="2850" y="2771815"/>
                </a:cubicBezTo>
                <a:cubicBezTo>
                  <a:pt x="1767" y="2765179"/>
                  <a:pt x="1864" y="2758182"/>
                  <a:pt x="1458" y="2751342"/>
                </a:cubicBezTo>
                <a:cubicBezTo>
                  <a:pt x="1282" y="2748360"/>
                  <a:pt x="724" y="2745389"/>
                  <a:pt x="1119" y="2742389"/>
                </a:cubicBezTo>
                <a:cubicBezTo>
                  <a:pt x="1655" y="2738357"/>
                  <a:pt x="2488" y="2734197"/>
                  <a:pt x="4039" y="2730281"/>
                </a:cubicBezTo>
                <a:cubicBezTo>
                  <a:pt x="6506" y="2724042"/>
                  <a:pt x="6411" y="2718335"/>
                  <a:pt x="4892" y="2712640"/>
                </a:cubicBezTo>
                <a:cubicBezTo>
                  <a:pt x="4378" y="2710689"/>
                  <a:pt x="4378" y="2708530"/>
                  <a:pt x="4095" y="2706037"/>
                </a:cubicBezTo>
                <a:cubicBezTo>
                  <a:pt x="2943" y="2706106"/>
                  <a:pt x="1694" y="2706177"/>
                  <a:pt x="217" y="2706269"/>
                </a:cubicBezTo>
                <a:cubicBezTo>
                  <a:pt x="-314" y="2703292"/>
                  <a:pt x="-92" y="2700081"/>
                  <a:pt x="3463" y="2698697"/>
                </a:cubicBezTo>
                <a:cubicBezTo>
                  <a:pt x="8961" y="2696560"/>
                  <a:pt x="8300" y="2702517"/>
                  <a:pt x="11215" y="2704506"/>
                </a:cubicBezTo>
                <a:cubicBezTo>
                  <a:pt x="13849" y="2698837"/>
                  <a:pt x="12105" y="2694321"/>
                  <a:pt x="10183" y="2690089"/>
                </a:cubicBezTo>
                <a:cubicBezTo>
                  <a:pt x="9123" y="2687778"/>
                  <a:pt x="8873" y="2685590"/>
                  <a:pt x="10681" y="2683611"/>
                </a:cubicBezTo>
                <a:cubicBezTo>
                  <a:pt x="13339" y="2680699"/>
                  <a:pt x="12883" y="2678103"/>
                  <a:pt x="12306" y="2675325"/>
                </a:cubicBezTo>
                <a:cubicBezTo>
                  <a:pt x="12072" y="2674228"/>
                  <a:pt x="11915" y="2673103"/>
                  <a:pt x="11634" y="2672030"/>
                </a:cubicBezTo>
                <a:cubicBezTo>
                  <a:pt x="11043" y="2669820"/>
                  <a:pt x="12257" y="2667916"/>
                  <a:pt x="14301" y="2667102"/>
                </a:cubicBezTo>
                <a:cubicBezTo>
                  <a:pt x="15764" y="2666513"/>
                  <a:pt x="17899" y="2666669"/>
                  <a:pt x="19165" y="2667322"/>
                </a:cubicBezTo>
                <a:cubicBezTo>
                  <a:pt x="21968" y="2668766"/>
                  <a:pt x="24425" y="2670728"/>
                  <a:pt x="27473" y="2672086"/>
                </a:cubicBezTo>
                <a:cubicBezTo>
                  <a:pt x="26550" y="2670850"/>
                  <a:pt x="25408" y="2669735"/>
                  <a:pt x="24760" y="2668363"/>
                </a:cubicBezTo>
                <a:cubicBezTo>
                  <a:pt x="23100" y="2664875"/>
                  <a:pt x="24452" y="2661108"/>
                  <a:pt x="28353" y="2660190"/>
                </a:cubicBezTo>
                <a:cubicBezTo>
                  <a:pt x="33030" y="2659088"/>
                  <a:pt x="35879" y="2656866"/>
                  <a:pt x="37309" y="2651592"/>
                </a:cubicBezTo>
                <a:cubicBezTo>
                  <a:pt x="39226" y="2654161"/>
                  <a:pt x="40543" y="2655925"/>
                  <a:pt x="42330" y="2658319"/>
                </a:cubicBezTo>
                <a:cubicBezTo>
                  <a:pt x="45049" y="2651346"/>
                  <a:pt x="40613" y="2646256"/>
                  <a:pt x="42227" y="2639439"/>
                </a:cubicBezTo>
                <a:cubicBezTo>
                  <a:pt x="44703" y="2640772"/>
                  <a:pt x="46384" y="2641675"/>
                  <a:pt x="48210" y="2642660"/>
                </a:cubicBezTo>
                <a:cubicBezTo>
                  <a:pt x="52688" y="2638240"/>
                  <a:pt x="51346" y="2633545"/>
                  <a:pt x="51909" y="2628852"/>
                </a:cubicBezTo>
                <a:cubicBezTo>
                  <a:pt x="53947" y="2628531"/>
                  <a:pt x="55267" y="2629031"/>
                  <a:pt x="56282" y="2629868"/>
                </a:cubicBezTo>
                <a:lnTo>
                  <a:pt x="58790" y="2632885"/>
                </a:lnTo>
                <a:lnTo>
                  <a:pt x="58788" y="2632922"/>
                </a:lnTo>
                <a:lnTo>
                  <a:pt x="58711" y="2633279"/>
                </a:lnTo>
                <a:lnTo>
                  <a:pt x="58814" y="2632916"/>
                </a:lnTo>
                <a:lnTo>
                  <a:pt x="58790" y="2632885"/>
                </a:lnTo>
                <a:lnTo>
                  <a:pt x="59593" y="2624544"/>
                </a:lnTo>
                <a:cubicBezTo>
                  <a:pt x="59870" y="2621668"/>
                  <a:pt x="60161" y="2618668"/>
                  <a:pt x="60477" y="2615420"/>
                </a:cubicBezTo>
                <a:cubicBezTo>
                  <a:pt x="63418" y="2617377"/>
                  <a:pt x="65923" y="2619032"/>
                  <a:pt x="68185" y="2620538"/>
                </a:cubicBezTo>
                <a:cubicBezTo>
                  <a:pt x="71057" y="2620114"/>
                  <a:pt x="69770" y="2614793"/>
                  <a:pt x="74155" y="2616942"/>
                </a:cubicBezTo>
                <a:cubicBezTo>
                  <a:pt x="74681" y="2614596"/>
                  <a:pt x="73212" y="2611951"/>
                  <a:pt x="76823" y="2610797"/>
                </a:cubicBezTo>
                <a:cubicBezTo>
                  <a:pt x="79140" y="2610065"/>
                  <a:pt x="76785" y="2605514"/>
                  <a:pt x="81176" y="2605841"/>
                </a:cubicBezTo>
                <a:cubicBezTo>
                  <a:pt x="81482" y="2605858"/>
                  <a:pt x="82413" y="2603444"/>
                  <a:pt x="83218" y="2601818"/>
                </a:cubicBezTo>
                <a:cubicBezTo>
                  <a:pt x="85878" y="2602591"/>
                  <a:pt x="88995" y="2603827"/>
                  <a:pt x="90012" y="2599067"/>
                </a:cubicBezTo>
                <a:cubicBezTo>
                  <a:pt x="88221" y="2598629"/>
                  <a:pt x="85688" y="2598744"/>
                  <a:pt x="84819" y="2597603"/>
                </a:cubicBezTo>
                <a:cubicBezTo>
                  <a:pt x="83959" y="2596471"/>
                  <a:pt x="84773" y="2594074"/>
                  <a:pt x="84836" y="2592238"/>
                </a:cubicBezTo>
                <a:cubicBezTo>
                  <a:pt x="84887" y="2590546"/>
                  <a:pt x="84919" y="2588843"/>
                  <a:pt x="84984" y="2586185"/>
                </a:cubicBezTo>
                <a:cubicBezTo>
                  <a:pt x="87063" y="2586791"/>
                  <a:pt x="88596" y="2587190"/>
                  <a:pt x="90083" y="2587678"/>
                </a:cubicBezTo>
                <a:cubicBezTo>
                  <a:pt x="94309" y="2589044"/>
                  <a:pt x="96878" y="2587126"/>
                  <a:pt x="100055" y="2583185"/>
                </a:cubicBezTo>
                <a:cubicBezTo>
                  <a:pt x="104995" y="2577078"/>
                  <a:pt x="103636" y="2572248"/>
                  <a:pt x="101400" y="2567033"/>
                </a:cubicBezTo>
                <a:cubicBezTo>
                  <a:pt x="100884" y="2565820"/>
                  <a:pt x="101334" y="2564024"/>
                  <a:pt x="101649" y="2562505"/>
                </a:cubicBezTo>
                <a:cubicBezTo>
                  <a:pt x="102744" y="2557370"/>
                  <a:pt x="103892" y="2552281"/>
                  <a:pt x="99028" y="2549056"/>
                </a:cubicBezTo>
                <a:cubicBezTo>
                  <a:pt x="98574" y="2548753"/>
                  <a:pt x="98713" y="2547719"/>
                  <a:pt x="98419" y="2546150"/>
                </a:cubicBezTo>
                <a:cubicBezTo>
                  <a:pt x="101794" y="2546703"/>
                  <a:pt x="104483" y="2547605"/>
                  <a:pt x="107279" y="2547471"/>
                </a:cubicBezTo>
                <a:cubicBezTo>
                  <a:pt x="109883" y="2547343"/>
                  <a:pt x="112628" y="2546114"/>
                  <a:pt x="116201" y="2545127"/>
                </a:cubicBezTo>
                <a:cubicBezTo>
                  <a:pt x="116470" y="2544571"/>
                  <a:pt x="117158" y="2543141"/>
                  <a:pt x="117980" y="2541407"/>
                </a:cubicBezTo>
                <a:cubicBezTo>
                  <a:pt x="114639" y="2540091"/>
                  <a:pt x="114203" y="2537657"/>
                  <a:pt x="115896" y="2534346"/>
                </a:cubicBezTo>
                <a:cubicBezTo>
                  <a:pt x="117544" y="2531148"/>
                  <a:pt x="119909" y="2530285"/>
                  <a:pt x="122054" y="2532507"/>
                </a:cubicBezTo>
                <a:cubicBezTo>
                  <a:pt x="123531" y="2534026"/>
                  <a:pt x="124473" y="2536028"/>
                  <a:pt x="126199" y="2538645"/>
                </a:cubicBezTo>
                <a:cubicBezTo>
                  <a:pt x="128492" y="2531170"/>
                  <a:pt x="127576" y="2525475"/>
                  <a:pt x="123679" y="2520299"/>
                </a:cubicBezTo>
                <a:cubicBezTo>
                  <a:pt x="127462" y="2515276"/>
                  <a:pt x="128885" y="2510187"/>
                  <a:pt x="126799" y="2504844"/>
                </a:cubicBezTo>
                <a:cubicBezTo>
                  <a:pt x="126395" y="2503823"/>
                  <a:pt x="127697" y="2501185"/>
                  <a:pt x="128901" y="2500381"/>
                </a:cubicBezTo>
                <a:cubicBezTo>
                  <a:pt x="130068" y="2499591"/>
                  <a:pt x="132399" y="2499749"/>
                  <a:pt x="133741" y="2500304"/>
                </a:cubicBezTo>
                <a:cubicBezTo>
                  <a:pt x="136118" y="2501288"/>
                  <a:pt x="138133" y="2502898"/>
                  <a:pt x="140331" y="2504249"/>
                </a:cubicBezTo>
                <a:cubicBezTo>
                  <a:pt x="140871" y="2503449"/>
                  <a:pt x="141335" y="2502980"/>
                  <a:pt x="141266" y="2502842"/>
                </a:cubicBezTo>
                <a:cubicBezTo>
                  <a:pt x="137808" y="2496926"/>
                  <a:pt x="138729" y="2494478"/>
                  <a:pt x="146279" y="2492474"/>
                </a:cubicBezTo>
                <a:cubicBezTo>
                  <a:pt x="150422" y="2491376"/>
                  <a:pt x="150529" y="2488251"/>
                  <a:pt x="152522" y="2485342"/>
                </a:cubicBezTo>
                <a:cubicBezTo>
                  <a:pt x="154148" y="2487215"/>
                  <a:pt x="155486" y="2488770"/>
                  <a:pt x="156825" y="2490323"/>
                </a:cubicBezTo>
                <a:cubicBezTo>
                  <a:pt x="157270" y="2490089"/>
                  <a:pt x="157701" y="2489862"/>
                  <a:pt x="158144" y="2489627"/>
                </a:cubicBezTo>
                <a:cubicBezTo>
                  <a:pt x="157965" y="2486687"/>
                  <a:pt x="158105" y="2483647"/>
                  <a:pt x="157525" y="2480843"/>
                </a:cubicBezTo>
                <a:cubicBezTo>
                  <a:pt x="156979" y="2478217"/>
                  <a:pt x="154740" y="2475999"/>
                  <a:pt x="157699" y="2472708"/>
                </a:cubicBezTo>
                <a:cubicBezTo>
                  <a:pt x="159542" y="2473805"/>
                  <a:pt x="161373" y="2474883"/>
                  <a:pt x="163215" y="2475978"/>
                </a:cubicBezTo>
                <a:cubicBezTo>
                  <a:pt x="167142" y="2471476"/>
                  <a:pt x="166705" y="2466968"/>
                  <a:pt x="167015" y="2462612"/>
                </a:cubicBezTo>
                <a:cubicBezTo>
                  <a:pt x="170954" y="2460587"/>
                  <a:pt x="171282" y="2464358"/>
                  <a:pt x="173688" y="2465143"/>
                </a:cubicBezTo>
                <a:cubicBezTo>
                  <a:pt x="177440" y="2459774"/>
                  <a:pt x="173605" y="2454920"/>
                  <a:pt x="174813" y="2448324"/>
                </a:cubicBezTo>
                <a:cubicBezTo>
                  <a:pt x="178421" y="2450738"/>
                  <a:pt x="181019" y="2452473"/>
                  <a:pt x="183468" y="2454099"/>
                </a:cubicBezTo>
                <a:cubicBezTo>
                  <a:pt x="185650" y="2452116"/>
                  <a:pt x="189362" y="2449877"/>
                  <a:pt x="189204" y="2448684"/>
                </a:cubicBezTo>
                <a:cubicBezTo>
                  <a:pt x="188710" y="2445037"/>
                  <a:pt x="192632" y="2443666"/>
                  <a:pt x="193596" y="2440817"/>
                </a:cubicBezTo>
                <a:cubicBezTo>
                  <a:pt x="194108" y="2439301"/>
                  <a:pt x="198469" y="2438804"/>
                  <a:pt x="197479" y="2435035"/>
                </a:cubicBezTo>
                <a:cubicBezTo>
                  <a:pt x="199695" y="2435389"/>
                  <a:pt x="201184" y="2435617"/>
                  <a:pt x="203009" y="2435906"/>
                </a:cubicBezTo>
                <a:cubicBezTo>
                  <a:pt x="203713" y="2434820"/>
                  <a:pt x="204479" y="2433648"/>
                  <a:pt x="205244" y="2432490"/>
                </a:cubicBezTo>
                <a:cubicBezTo>
                  <a:pt x="204689" y="2432208"/>
                  <a:pt x="204395" y="2431879"/>
                  <a:pt x="204085" y="2431921"/>
                </a:cubicBezTo>
                <a:cubicBezTo>
                  <a:pt x="199674" y="2432483"/>
                  <a:pt x="198455" y="2431506"/>
                  <a:pt x="199053" y="2427796"/>
                </a:cubicBezTo>
                <a:cubicBezTo>
                  <a:pt x="199455" y="2425326"/>
                  <a:pt x="199831" y="2422845"/>
                  <a:pt x="200286" y="2419924"/>
                </a:cubicBezTo>
                <a:cubicBezTo>
                  <a:pt x="201205" y="2420019"/>
                  <a:pt x="202158" y="2419947"/>
                  <a:pt x="202920" y="2420226"/>
                </a:cubicBezTo>
                <a:cubicBezTo>
                  <a:pt x="208097" y="2422151"/>
                  <a:pt x="210943" y="2421147"/>
                  <a:pt x="214980" y="2416399"/>
                </a:cubicBezTo>
                <a:cubicBezTo>
                  <a:pt x="215933" y="2415277"/>
                  <a:pt x="217839" y="2414824"/>
                  <a:pt x="219831" y="2413788"/>
                </a:cubicBezTo>
                <a:cubicBezTo>
                  <a:pt x="219505" y="2411259"/>
                  <a:pt x="219106" y="2408154"/>
                  <a:pt x="218653" y="2404561"/>
                </a:cubicBezTo>
                <a:cubicBezTo>
                  <a:pt x="220758" y="2403917"/>
                  <a:pt x="222466" y="2403393"/>
                  <a:pt x="224387" y="2402806"/>
                </a:cubicBezTo>
                <a:cubicBezTo>
                  <a:pt x="225742" y="2398039"/>
                  <a:pt x="224145" y="2394026"/>
                  <a:pt x="221611" y="2389760"/>
                </a:cubicBezTo>
                <a:cubicBezTo>
                  <a:pt x="225810" y="2389109"/>
                  <a:pt x="227408" y="2387043"/>
                  <a:pt x="228339" y="2383453"/>
                </a:cubicBezTo>
                <a:cubicBezTo>
                  <a:pt x="229185" y="2380185"/>
                  <a:pt x="231391" y="2376885"/>
                  <a:pt x="233547" y="2373910"/>
                </a:cubicBezTo>
                <a:cubicBezTo>
                  <a:pt x="234979" y="2371926"/>
                  <a:pt x="237211" y="2372282"/>
                  <a:pt x="239036" y="2373309"/>
                </a:cubicBezTo>
                <a:cubicBezTo>
                  <a:pt x="241082" y="2374459"/>
                  <a:pt x="243223" y="2375455"/>
                  <a:pt x="245324" y="2376524"/>
                </a:cubicBezTo>
                <a:cubicBezTo>
                  <a:pt x="245692" y="2376234"/>
                  <a:pt x="246055" y="2375936"/>
                  <a:pt x="246426" y="2375646"/>
                </a:cubicBezTo>
                <a:cubicBezTo>
                  <a:pt x="246048" y="2373593"/>
                  <a:pt x="245670" y="2371540"/>
                  <a:pt x="245078" y="2368348"/>
                </a:cubicBezTo>
                <a:cubicBezTo>
                  <a:pt x="249679" y="2370636"/>
                  <a:pt x="253564" y="2372570"/>
                  <a:pt x="258382" y="2374969"/>
                </a:cubicBezTo>
                <a:cubicBezTo>
                  <a:pt x="259842" y="2367337"/>
                  <a:pt x="258177" y="2361356"/>
                  <a:pt x="254993" y="2355742"/>
                </a:cubicBezTo>
                <a:cubicBezTo>
                  <a:pt x="259846" y="2354769"/>
                  <a:pt x="264653" y="2359006"/>
                  <a:pt x="264540" y="2363954"/>
                </a:cubicBezTo>
                <a:cubicBezTo>
                  <a:pt x="267652" y="2363938"/>
                  <a:pt x="268231" y="2361554"/>
                  <a:pt x="269062" y="2359553"/>
                </a:cubicBezTo>
                <a:cubicBezTo>
                  <a:pt x="270199" y="2356847"/>
                  <a:pt x="271760" y="2354862"/>
                  <a:pt x="275055" y="2354656"/>
                </a:cubicBezTo>
                <a:cubicBezTo>
                  <a:pt x="275893" y="2354604"/>
                  <a:pt x="277403" y="2353968"/>
                  <a:pt x="277583" y="2353424"/>
                </a:cubicBezTo>
                <a:cubicBezTo>
                  <a:pt x="278793" y="2350035"/>
                  <a:pt x="281569" y="2350831"/>
                  <a:pt x="283708" y="2350340"/>
                </a:cubicBezTo>
                <a:cubicBezTo>
                  <a:pt x="284799" y="2348051"/>
                  <a:pt x="285386" y="2345482"/>
                  <a:pt x="287016" y="2343829"/>
                </a:cubicBezTo>
                <a:cubicBezTo>
                  <a:pt x="288292" y="2342534"/>
                  <a:pt x="290871" y="2342370"/>
                  <a:pt x="293327" y="2341562"/>
                </a:cubicBezTo>
                <a:cubicBezTo>
                  <a:pt x="293530" y="2340549"/>
                  <a:pt x="293628" y="2338959"/>
                  <a:pt x="294170" y="2337462"/>
                </a:cubicBezTo>
                <a:cubicBezTo>
                  <a:pt x="295569" y="2333605"/>
                  <a:pt x="299254" y="2331482"/>
                  <a:pt x="303081" y="2332271"/>
                </a:cubicBezTo>
                <a:cubicBezTo>
                  <a:pt x="305539" y="2332773"/>
                  <a:pt x="307902" y="2333521"/>
                  <a:pt x="310520" y="2334216"/>
                </a:cubicBezTo>
                <a:cubicBezTo>
                  <a:pt x="311773" y="2332625"/>
                  <a:pt x="312718" y="2331252"/>
                  <a:pt x="313849" y="2330024"/>
                </a:cubicBezTo>
                <a:cubicBezTo>
                  <a:pt x="314841" y="2328955"/>
                  <a:pt x="316037" y="2328050"/>
                  <a:pt x="317266" y="2326954"/>
                </a:cubicBezTo>
                <a:cubicBezTo>
                  <a:pt x="316284" y="2325638"/>
                  <a:pt x="315362" y="2324402"/>
                  <a:pt x="314373" y="2323078"/>
                </a:cubicBezTo>
                <a:cubicBezTo>
                  <a:pt x="314987" y="2322482"/>
                  <a:pt x="315398" y="2321793"/>
                  <a:pt x="315865" y="2321676"/>
                </a:cubicBezTo>
                <a:cubicBezTo>
                  <a:pt x="317937" y="2321160"/>
                  <a:pt x="319667" y="2321310"/>
                  <a:pt x="321158" y="2321918"/>
                </a:cubicBezTo>
                <a:lnTo>
                  <a:pt x="325000" y="2324899"/>
                </a:lnTo>
                <a:lnTo>
                  <a:pt x="324999" y="2324910"/>
                </a:lnTo>
                <a:lnTo>
                  <a:pt x="324994" y="2324943"/>
                </a:lnTo>
                <a:lnTo>
                  <a:pt x="323909" y="2326611"/>
                </a:lnTo>
                <a:cubicBezTo>
                  <a:pt x="324191" y="2326661"/>
                  <a:pt x="324461" y="2326718"/>
                  <a:pt x="324750" y="2326776"/>
                </a:cubicBezTo>
                <a:lnTo>
                  <a:pt x="324994" y="2324943"/>
                </a:lnTo>
                <a:lnTo>
                  <a:pt x="325017" y="2324910"/>
                </a:lnTo>
                <a:lnTo>
                  <a:pt x="325000" y="2324899"/>
                </a:lnTo>
                <a:lnTo>
                  <a:pt x="326283" y="2314514"/>
                </a:lnTo>
                <a:cubicBezTo>
                  <a:pt x="324774" y="2312732"/>
                  <a:pt x="318992" y="2314358"/>
                  <a:pt x="321397" y="2309146"/>
                </a:cubicBezTo>
                <a:cubicBezTo>
                  <a:pt x="326596" y="2308572"/>
                  <a:pt x="329524" y="2309267"/>
                  <a:pt x="335855" y="2312845"/>
                </a:cubicBezTo>
                <a:cubicBezTo>
                  <a:pt x="337974" y="2310169"/>
                  <a:pt x="340502" y="2307587"/>
                  <a:pt x="342200" y="2304653"/>
                </a:cubicBezTo>
                <a:cubicBezTo>
                  <a:pt x="344218" y="2301166"/>
                  <a:pt x="346823" y="2298619"/>
                  <a:pt x="350442" y="2296820"/>
                </a:cubicBezTo>
                <a:cubicBezTo>
                  <a:pt x="353680" y="2295208"/>
                  <a:pt x="356884" y="2293528"/>
                  <a:pt x="360130" y="2291950"/>
                </a:cubicBezTo>
                <a:cubicBezTo>
                  <a:pt x="362852" y="2290628"/>
                  <a:pt x="363441" y="2288672"/>
                  <a:pt x="362648" y="2286519"/>
                </a:cubicBezTo>
                <a:cubicBezTo>
                  <a:pt x="361915" y="2284513"/>
                  <a:pt x="360853" y="2282655"/>
                  <a:pt x="359771" y="2280377"/>
                </a:cubicBezTo>
                <a:cubicBezTo>
                  <a:pt x="363473" y="2279279"/>
                  <a:pt x="364203" y="2281739"/>
                  <a:pt x="365564" y="2283168"/>
                </a:cubicBezTo>
                <a:cubicBezTo>
                  <a:pt x="368188" y="2285922"/>
                  <a:pt x="370680" y="2288801"/>
                  <a:pt x="373412" y="2291458"/>
                </a:cubicBezTo>
                <a:cubicBezTo>
                  <a:pt x="374057" y="2292083"/>
                  <a:pt x="375426" y="2292019"/>
                  <a:pt x="377816" y="2292609"/>
                </a:cubicBezTo>
                <a:cubicBezTo>
                  <a:pt x="375879" y="2290013"/>
                  <a:pt x="374695" y="2288425"/>
                  <a:pt x="372993" y="2286145"/>
                </a:cubicBezTo>
                <a:cubicBezTo>
                  <a:pt x="377828" y="2285650"/>
                  <a:pt x="381738" y="2285244"/>
                  <a:pt x="386758" y="2284732"/>
                </a:cubicBezTo>
                <a:cubicBezTo>
                  <a:pt x="384988" y="2279593"/>
                  <a:pt x="386928" y="2273432"/>
                  <a:pt x="378234" y="2272726"/>
                </a:cubicBezTo>
                <a:cubicBezTo>
                  <a:pt x="380816" y="2270322"/>
                  <a:pt x="382591" y="2268668"/>
                  <a:pt x="384982" y="2266446"/>
                </a:cubicBezTo>
                <a:cubicBezTo>
                  <a:pt x="385383" y="2269423"/>
                  <a:pt x="385648" y="2271370"/>
                  <a:pt x="385920" y="2273367"/>
                </a:cubicBezTo>
                <a:cubicBezTo>
                  <a:pt x="390718" y="2273650"/>
                  <a:pt x="391369" y="2269422"/>
                  <a:pt x="394238" y="2267034"/>
                </a:cubicBezTo>
                <a:cubicBezTo>
                  <a:pt x="394944" y="2268241"/>
                  <a:pt x="395618" y="2269405"/>
                  <a:pt x="396302" y="2270560"/>
                </a:cubicBezTo>
                <a:cubicBezTo>
                  <a:pt x="396695" y="2270500"/>
                  <a:pt x="397089" y="2270438"/>
                  <a:pt x="397493" y="2270368"/>
                </a:cubicBezTo>
                <a:cubicBezTo>
                  <a:pt x="398045" y="2268015"/>
                  <a:pt x="398131" y="2265493"/>
                  <a:pt x="399296" y="2263369"/>
                </a:cubicBezTo>
                <a:cubicBezTo>
                  <a:pt x="400491" y="2261178"/>
                  <a:pt x="402746" y="2259384"/>
                  <a:pt x="404858" y="2257070"/>
                </a:cubicBezTo>
                <a:cubicBezTo>
                  <a:pt x="404273" y="2253737"/>
                  <a:pt x="403593" y="2249820"/>
                  <a:pt x="402887" y="2245733"/>
                </a:cubicBezTo>
                <a:cubicBezTo>
                  <a:pt x="407247" y="2244906"/>
                  <a:pt x="405456" y="2248674"/>
                  <a:pt x="406754" y="2249346"/>
                </a:cubicBezTo>
                <a:cubicBezTo>
                  <a:pt x="412442" y="2250275"/>
                  <a:pt x="416193" y="2246519"/>
                  <a:pt x="419687" y="2243310"/>
                </a:cubicBezTo>
                <a:cubicBezTo>
                  <a:pt x="421203" y="2241919"/>
                  <a:pt x="421316" y="2238953"/>
                  <a:pt x="421740" y="2236711"/>
                </a:cubicBezTo>
                <a:cubicBezTo>
                  <a:pt x="422025" y="2235240"/>
                  <a:pt x="421210" y="2233582"/>
                  <a:pt x="424591" y="2232792"/>
                </a:cubicBezTo>
                <a:cubicBezTo>
                  <a:pt x="424807" y="2234695"/>
                  <a:pt x="425008" y="2236621"/>
                  <a:pt x="425265" y="2238532"/>
                </a:cubicBezTo>
                <a:cubicBezTo>
                  <a:pt x="425873" y="2243117"/>
                  <a:pt x="426601" y="2243897"/>
                  <a:pt x="431333" y="2242456"/>
                </a:cubicBezTo>
                <a:cubicBezTo>
                  <a:pt x="435545" y="2241168"/>
                  <a:pt x="436649" y="2243431"/>
                  <a:pt x="438215" y="2246031"/>
                </a:cubicBezTo>
                <a:cubicBezTo>
                  <a:pt x="441461" y="2239155"/>
                  <a:pt x="436495" y="2233070"/>
                  <a:pt x="439967" y="2225453"/>
                </a:cubicBezTo>
                <a:cubicBezTo>
                  <a:pt x="441115" y="2226685"/>
                  <a:pt x="442161" y="2227325"/>
                  <a:pt x="442561" y="2228296"/>
                </a:cubicBezTo>
                <a:cubicBezTo>
                  <a:pt x="446598" y="2238039"/>
                  <a:pt x="450554" y="2247829"/>
                  <a:pt x="454473" y="2257631"/>
                </a:cubicBezTo>
                <a:cubicBezTo>
                  <a:pt x="455129" y="2259260"/>
                  <a:pt x="456348" y="2259594"/>
                  <a:pt x="457707" y="2259612"/>
                </a:cubicBezTo>
                <a:lnTo>
                  <a:pt x="461741" y="2259686"/>
                </a:lnTo>
                <a:lnTo>
                  <a:pt x="461757" y="2259719"/>
                </a:lnTo>
                <a:cubicBezTo>
                  <a:pt x="462092" y="2259798"/>
                  <a:pt x="462430" y="2259858"/>
                  <a:pt x="462766" y="2259936"/>
                </a:cubicBezTo>
                <a:cubicBezTo>
                  <a:pt x="462424" y="2259850"/>
                  <a:pt x="462100" y="2259764"/>
                  <a:pt x="461765" y="2259687"/>
                </a:cubicBezTo>
                <a:lnTo>
                  <a:pt x="461741" y="2259686"/>
                </a:lnTo>
                <a:lnTo>
                  <a:pt x="453066" y="2241515"/>
                </a:lnTo>
                <a:cubicBezTo>
                  <a:pt x="450826" y="2237013"/>
                  <a:pt x="447722" y="2232897"/>
                  <a:pt x="448849" y="2226279"/>
                </a:cubicBezTo>
                <a:cubicBezTo>
                  <a:pt x="452103" y="2228329"/>
                  <a:pt x="453798" y="2232103"/>
                  <a:pt x="458492" y="2230566"/>
                </a:cubicBezTo>
                <a:cubicBezTo>
                  <a:pt x="459050" y="2229659"/>
                  <a:pt x="459655" y="2228660"/>
                  <a:pt x="460418" y="2227394"/>
                </a:cubicBezTo>
                <a:cubicBezTo>
                  <a:pt x="461287" y="2227797"/>
                  <a:pt x="462313" y="2227905"/>
                  <a:pt x="462518" y="2228421"/>
                </a:cubicBezTo>
                <a:cubicBezTo>
                  <a:pt x="463459" y="2230792"/>
                  <a:pt x="464235" y="2233246"/>
                  <a:pt x="464926" y="2235720"/>
                </a:cubicBezTo>
                <a:cubicBezTo>
                  <a:pt x="465922" y="2239278"/>
                  <a:pt x="467167" y="2242514"/>
                  <a:pt x="472389" y="2241360"/>
                </a:cubicBezTo>
                <a:cubicBezTo>
                  <a:pt x="472792" y="2243533"/>
                  <a:pt x="473122" y="2245349"/>
                  <a:pt x="473453" y="2247164"/>
                </a:cubicBezTo>
                <a:cubicBezTo>
                  <a:pt x="478951" y="2245422"/>
                  <a:pt x="479006" y="2245299"/>
                  <a:pt x="477661" y="2235978"/>
                </a:cubicBezTo>
                <a:cubicBezTo>
                  <a:pt x="476507" y="2237809"/>
                  <a:pt x="475727" y="2239075"/>
                  <a:pt x="474557" y="2240931"/>
                </a:cubicBezTo>
                <a:cubicBezTo>
                  <a:pt x="474159" y="2239372"/>
                  <a:pt x="473837" y="2238136"/>
                  <a:pt x="473443" y="2236559"/>
                </a:cubicBezTo>
                <a:cubicBezTo>
                  <a:pt x="472223" y="2236801"/>
                  <a:pt x="470949" y="2237056"/>
                  <a:pt x="469812" y="2237276"/>
                </a:cubicBezTo>
                <a:cubicBezTo>
                  <a:pt x="469917" y="2234343"/>
                  <a:pt x="470011" y="2231678"/>
                  <a:pt x="470122" y="2228426"/>
                </a:cubicBezTo>
                <a:cubicBezTo>
                  <a:pt x="471566" y="2229601"/>
                  <a:pt x="472710" y="2230523"/>
                  <a:pt x="473774" y="2231382"/>
                </a:cubicBezTo>
                <a:cubicBezTo>
                  <a:pt x="476286" y="2223961"/>
                  <a:pt x="476748" y="2217062"/>
                  <a:pt x="472336" y="2210998"/>
                </a:cubicBezTo>
                <a:cubicBezTo>
                  <a:pt x="473038" y="2210761"/>
                  <a:pt x="473730" y="2210531"/>
                  <a:pt x="474430" y="2210294"/>
                </a:cubicBezTo>
                <a:cubicBezTo>
                  <a:pt x="477868" y="2214900"/>
                  <a:pt x="481305" y="2219504"/>
                  <a:pt x="484999" y="2224450"/>
                </a:cubicBezTo>
                <a:cubicBezTo>
                  <a:pt x="484591" y="2220330"/>
                  <a:pt x="484221" y="2216480"/>
                  <a:pt x="483728" y="2211481"/>
                </a:cubicBezTo>
                <a:cubicBezTo>
                  <a:pt x="486046" y="2212235"/>
                  <a:pt x="487022" y="2212559"/>
                  <a:pt x="488420" y="2213018"/>
                </a:cubicBezTo>
                <a:cubicBezTo>
                  <a:pt x="490027" y="2209483"/>
                  <a:pt x="492586" y="2207874"/>
                  <a:pt x="496388" y="2210484"/>
                </a:cubicBezTo>
                <a:cubicBezTo>
                  <a:pt x="498698" y="2206410"/>
                  <a:pt x="500636" y="2202968"/>
                  <a:pt x="503052" y="2198707"/>
                </a:cubicBezTo>
                <a:cubicBezTo>
                  <a:pt x="505941" y="2197042"/>
                  <a:pt x="509987" y="2194705"/>
                  <a:pt x="514490" y="2192108"/>
                </a:cubicBezTo>
                <a:cubicBezTo>
                  <a:pt x="515158" y="2193003"/>
                  <a:pt x="516284" y="2194511"/>
                  <a:pt x="517620" y="2196301"/>
                </a:cubicBezTo>
                <a:cubicBezTo>
                  <a:pt x="519912" y="2194467"/>
                  <a:pt x="522563" y="2193922"/>
                  <a:pt x="522600" y="2190355"/>
                </a:cubicBezTo>
                <a:cubicBezTo>
                  <a:pt x="522620" y="2188484"/>
                  <a:pt x="524905" y="2186273"/>
                  <a:pt x="526912" y="2183012"/>
                </a:cubicBezTo>
                <a:cubicBezTo>
                  <a:pt x="527448" y="2184840"/>
                  <a:pt x="527731" y="2185351"/>
                  <a:pt x="527729" y="2185913"/>
                </a:cubicBezTo>
                <a:cubicBezTo>
                  <a:pt x="527725" y="2186627"/>
                  <a:pt x="527470" y="2187376"/>
                  <a:pt x="527263" y="2188406"/>
                </a:cubicBezTo>
                <a:cubicBezTo>
                  <a:pt x="531584" y="2188635"/>
                  <a:pt x="535413" y="2188972"/>
                  <a:pt x="538826" y="2184935"/>
                </a:cubicBezTo>
                <a:cubicBezTo>
                  <a:pt x="539591" y="2184022"/>
                  <a:pt x="541393" y="2183647"/>
                  <a:pt x="542728" y="2183362"/>
                </a:cubicBezTo>
                <a:cubicBezTo>
                  <a:pt x="547161" y="2182416"/>
                  <a:pt x="548076" y="2180939"/>
                  <a:pt x="546140" y="2177495"/>
                </a:cubicBezTo>
                <a:cubicBezTo>
                  <a:pt x="545731" y="2176775"/>
                  <a:pt x="545161" y="2176164"/>
                  <a:pt x="544244" y="2174936"/>
                </a:cubicBezTo>
                <a:cubicBezTo>
                  <a:pt x="548599" y="2174470"/>
                  <a:pt x="551233" y="2175864"/>
                  <a:pt x="551401" y="2178812"/>
                </a:cubicBezTo>
                <a:cubicBezTo>
                  <a:pt x="551641" y="2182771"/>
                  <a:pt x="554259" y="2183535"/>
                  <a:pt x="557331" y="2184314"/>
                </a:cubicBezTo>
                <a:cubicBezTo>
                  <a:pt x="561037" y="2185248"/>
                  <a:pt x="564715" y="2186231"/>
                  <a:pt x="569566" y="2187499"/>
                </a:cubicBezTo>
                <a:cubicBezTo>
                  <a:pt x="564438" y="2183092"/>
                  <a:pt x="569403" y="2179304"/>
                  <a:pt x="570461" y="2175360"/>
                </a:cubicBezTo>
                <a:cubicBezTo>
                  <a:pt x="570915" y="2175184"/>
                  <a:pt x="571364" y="2175001"/>
                  <a:pt x="571820" y="2174824"/>
                </a:cubicBezTo>
                <a:cubicBezTo>
                  <a:pt x="572774" y="2176541"/>
                  <a:pt x="573731" y="2178259"/>
                  <a:pt x="574714" y="2180053"/>
                </a:cubicBezTo>
                <a:cubicBezTo>
                  <a:pt x="580087" y="2180300"/>
                  <a:pt x="579930" y="2176102"/>
                  <a:pt x="581669" y="2172592"/>
                </a:cubicBezTo>
                <a:cubicBezTo>
                  <a:pt x="582367" y="2173941"/>
                  <a:pt x="582849" y="2175480"/>
                  <a:pt x="583852" y="2176562"/>
                </a:cubicBezTo>
                <a:cubicBezTo>
                  <a:pt x="584588" y="2177350"/>
                  <a:pt x="586019" y="2177525"/>
                  <a:pt x="587136" y="2177975"/>
                </a:cubicBezTo>
                <a:cubicBezTo>
                  <a:pt x="587457" y="2176793"/>
                  <a:pt x="588076" y="2175552"/>
                  <a:pt x="588028" y="2174441"/>
                </a:cubicBezTo>
                <a:cubicBezTo>
                  <a:pt x="587991" y="2173390"/>
                  <a:pt x="587253" y="2172466"/>
                  <a:pt x="586548" y="2170847"/>
                </a:cubicBezTo>
                <a:cubicBezTo>
                  <a:pt x="589390" y="2170339"/>
                  <a:pt x="591710" y="2169917"/>
                  <a:pt x="593867" y="2169535"/>
                </a:cubicBezTo>
                <a:cubicBezTo>
                  <a:pt x="594887" y="2172735"/>
                  <a:pt x="595865" y="2175787"/>
                  <a:pt x="597140" y="2179739"/>
                </a:cubicBezTo>
                <a:cubicBezTo>
                  <a:pt x="599644" y="2177557"/>
                  <a:pt x="601314" y="2176091"/>
                  <a:pt x="603002" y="2174626"/>
                </a:cubicBezTo>
                <a:lnTo>
                  <a:pt x="603346" y="2174628"/>
                </a:lnTo>
                <a:cubicBezTo>
                  <a:pt x="606760" y="2175823"/>
                  <a:pt x="608034" y="2173000"/>
                  <a:pt x="609489" y="2170589"/>
                </a:cubicBezTo>
                <a:cubicBezTo>
                  <a:pt x="612347" y="2174437"/>
                  <a:pt x="612097" y="2175020"/>
                  <a:pt x="606510" y="2178016"/>
                </a:cubicBezTo>
                <a:cubicBezTo>
                  <a:pt x="611138" y="2179314"/>
                  <a:pt x="615180" y="2177362"/>
                  <a:pt x="618756" y="2174132"/>
                </a:cubicBezTo>
                <a:cubicBezTo>
                  <a:pt x="621848" y="2171346"/>
                  <a:pt x="624302" y="2171494"/>
                  <a:pt x="626845" y="2173462"/>
                </a:cubicBezTo>
                <a:cubicBezTo>
                  <a:pt x="630942" y="2176618"/>
                  <a:pt x="636017" y="2177294"/>
                  <a:pt x="641658" y="2176525"/>
                </a:cubicBezTo>
                <a:cubicBezTo>
                  <a:pt x="644896" y="2176088"/>
                  <a:pt x="648135" y="2175678"/>
                  <a:pt x="651361" y="2175401"/>
                </a:cubicBezTo>
                <a:cubicBezTo>
                  <a:pt x="654720" y="2175106"/>
                  <a:pt x="657293" y="2175916"/>
                  <a:pt x="656918" y="2179884"/>
                </a:cubicBezTo>
                <a:cubicBezTo>
                  <a:pt x="659182" y="2179559"/>
                  <a:pt x="660995" y="2179285"/>
                  <a:pt x="662759" y="2179032"/>
                </a:cubicBezTo>
                <a:cubicBezTo>
                  <a:pt x="665264" y="2183978"/>
                  <a:pt x="672136" y="2180173"/>
                  <a:pt x="675766" y="2184142"/>
                </a:cubicBezTo>
                <a:cubicBezTo>
                  <a:pt x="676465" y="2181134"/>
                  <a:pt x="675970" y="2178184"/>
                  <a:pt x="679618" y="2177537"/>
                </a:cubicBezTo>
                <a:cubicBezTo>
                  <a:pt x="681964" y="2177125"/>
                  <a:pt x="684314" y="2176722"/>
                  <a:pt x="687134" y="2176229"/>
                </a:cubicBezTo>
                <a:cubicBezTo>
                  <a:pt x="687222" y="2175016"/>
                  <a:pt x="687331" y="2173418"/>
                  <a:pt x="687486" y="2171144"/>
                </a:cubicBezTo>
                <a:cubicBezTo>
                  <a:pt x="691036" y="2173631"/>
                  <a:pt x="689738" y="2177385"/>
                  <a:pt x="690184" y="2181382"/>
                </a:cubicBezTo>
                <a:cubicBezTo>
                  <a:pt x="691285" y="2181025"/>
                  <a:pt x="692725" y="2180578"/>
                  <a:pt x="694168" y="2180115"/>
                </a:cubicBezTo>
                <a:cubicBezTo>
                  <a:pt x="694340" y="2180628"/>
                  <a:pt x="694495" y="2181141"/>
                  <a:pt x="694666" y="2181655"/>
                </a:cubicBezTo>
                <a:cubicBezTo>
                  <a:pt x="693352" y="2183511"/>
                  <a:pt x="692027" y="2185374"/>
                  <a:pt x="690985" y="2186834"/>
                </a:cubicBezTo>
                <a:cubicBezTo>
                  <a:pt x="695406" y="2186416"/>
                  <a:pt x="700066" y="2185969"/>
                  <a:pt x="705097" y="2185491"/>
                </a:cubicBezTo>
                <a:cubicBezTo>
                  <a:pt x="704220" y="2184056"/>
                  <a:pt x="703162" y="2182334"/>
                  <a:pt x="701404" y="2179480"/>
                </a:cubicBezTo>
                <a:cubicBezTo>
                  <a:pt x="703687" y="2180248"/>
                  <a:pt x="704868" y="2180458"/>
                  <a:pt x="705826" y="2180999"/>
                </a:cubicBezTo>
                <a:cubicBezTo>
                  <a:pt x="710853" y="2183898"/>
                  <a:pt x="715946" y="2184685"/>
                  <a:pt x="721908" y="2179988"/>
                </a:cubicBezTo>
                <a:cubicBezTo>
                  <a:pt x="723094" y="2179049"/>
                  <a:pt x="725495" y="2178950"/>
                  <a:pt x="727040" y="2179258"/>
                </a:cubicBezTo>
                <a:cubicBezTo>
                  <a:pt x="730053" y="2179849"/>
                  <a:pt x="732734" y="2179105"/>
                  <a:pt x="735893" y="2178193"/>
                </a:cubicBezTo>
                <a:cubicBezTo>
                  <a:pt x="741245" y="2176644"/>
                  <a:pt x="747057" y="2174408"/>
                  <a:pt x="752128" y="2177342"/>
                </a:cubicBezTo>
                <a:cubicBezTo>
                  <a:pt x="752997" y="2177854"/>
                  <a:pt x="755064" y="2177745"/>
                  <a:pt x="755902" y="2177079"/>
                </a:cubicBezTo>
                <a:cubicBezTo>
                  <a:pt x="757655" y="2175701"/>
                  <a:pt x="756641" y="2174561"/>
                  <a:pt x="755620" y="2173259"/>
                </a:cubicBezTo>
                <a:cubicBezTo>
                  <a:pt x="753903" y="2171045"/>
                  <a:pt x="754132" y="2170874"/>
                  <a:pt x="757706" y="2167837"/>
                </a:cubicBezTo>
                <a:cubicBezTo>
                  <a:pt x="759762" y="2168870"/>
                  <a:pt x="761834" y="2169903"/>
                  <a:pt x="764080" y="2171015"/>
                </a:cubicBezTo>
                <a:cubicBezTo>
                  <a:pt x="764444" y="2174116"/>
                  <a:pt x="759931" y="2177922"/>
                  <a:pt x="763451" y="2180676"/>
                </a:cubicBezTo>
                <a:cubicBezTo>
                  <a:pt x="764585" y="2181564"/>
                  <a:pt x="766134" y="2182004"/>
                  <a:pt x="767497" y="2182653"/>
                </a:cubicBezTo>
                <a:cubicBezTo>
                  <a:pt x="767781" y="2182250"/>
                  <a:pt x="768077" y="2181838"/>
                  <a:pt x="768362" y="2181436"/>
                </a:cubicBezTo>
                <a:cubicBezTo>
                  <a:pt x="767282" y="2180643"/>
                  <a:pt x="766219" y="2179852"/>
                  <a:pt x="765163" y="2179069"/>
                </a:cubicBezTo>
                <a:cubicBezTo>
                  <a:pt x="767307" y="2175229"/>
                  <a:pt x="767307" y="2175229"/>
                  <a:pt x="775287" y="2175568"/>
                </a:cubicBezTo>
                <a:cubicBezTo>
                  <a:pt x="775902" y="2174016"/>
                  <a:pt x="776362" y="2172280"/>
                  <a:pt x="777290" y="2170754"/>
                </a:cubicBezTo>
                <a:cubicBezTo>
                  <a:pt x="777967" y="2169634"/>
                  <a:pt x="779259" y="2168792"/>
                  <a:pt x="780278" y="2167826"/>
                </a:cubicBezTo>
                <a:cubicBezTo>
                  <a:pt x="781094" y="2168637"/>
                  <a:pt x="781912" y="2169448"/>
                  <a:pt x="782840" y="2170366"/>
                </a:cubicBezTo>
                <a:cubicBezTo>
                  <a:pt x="784107" y="2169884"/>
                  <a:pt x="785945" y="2168705"/>
                  <a:pt x="787663" y="2168610"/>
                </a:cubicBezTo>
                <a:cubicBezTo>
                  <a:pt x="793556" y="2168266"/>
                  <a:pt x="794021" y="2167756"/>
                  <a:pt x="792171" y="2162663"/>
                </a:cubicBezTo>
                <a:cubicBezTo>
                  <a:pt x="792070" y="2162397"/>
                  <a:pt x="792334" y="2161967"/>
                  <a:pt x="792507" y="2161306"/>
                </a:cubicBezTo>
                <a:cubicBezTo>
                  <a:pt x="794939" y="2161512"/>
                  <a:pt x="797203" y="2162758"/>
                  <a:pt x="796473" y="2164874"/>
                </a:cubicBezTo>
                <a:cubicBezTo>
                  <a:pt x="795486" y="2167713"/>
                  <a:pt x="793265" y="2170491"/>
                  <a:pt x="791101" y="2172953"/>
                </a:cubicBezTo>
                <a:cubicBezTo>
                  <a:pt x="789526" y="2174745"/>
                  <a:pt x="787201" y="2175989"/>
                  <a:pt x="785206" y="2177478"/>
                </a:cubicBezTo>
                <a:cubicBezTo>
                  <a:pt x="785409" y="2177817"/>
                  <a:pt x="785610" y="2178173"/>
                  <a:pt x="785814" y="2178512"/>
                </a:cubicBezTo>
                <a:cubicBezTo>
                  <a:pt x="789381" y="2176642"/>
                  <a:pt x="792918" y="2174712"/>
                  <a:pt x="796528" y="2172945"/>
                </a:cubicBezTo>
                <a:cubicBezTo>
                  <a:pt x="797620" y="2172403"/>
                  <a:pt x="798889" y="2172207"/>
                  <a:pt x="800075" y="2172031"/>
                </a:cubicBezTo>
                <a:cubicBezTo>
                  <a:pt x="805489" y="2171241"/>
                  <a:pt x="807536" y="2170081"/>
                  <a:pt x="808173" y="2167297"/>
                </a:cubicBezTo>
                <a:cubicBezTo>
                  <a:pt x="808902" y="2164090"/>
                  <a:pt x="807106" y="2161620"/>
                  <a:pt x="802651" y="2160029"/>
                </a:cubicBezTo>
                <a:cubicBezTo>
                  <a:pt x="801964" y="2161157"/>
                  <a:pt x="801272" y="2162303"/>
                  <a:pt x="800094" y="2164233"/>
                </a:cubicBezTo>
                <a:cubicBezTo>
                  <a:pt x="799940" y="2162326"/>
                  <a:pt x="799270" y="2160819"/>
                  <a:pt x="799858" y="2159928"/>
                </a:cubicBezTo>
                <a:cubicBezTo>
                  <a:pt x="801748" y="2157057"/>
                  <a:pt x="803942" y="2154286"/>
                  <a:pt x="806333" y="2151736"/>
                </a:cubicBezTo>
                <a:cubicBezTo>
                  <a:pt x="808081" y="2149870"/>
                  <a:pt x="813491" y="2150298"/>
                  <a:pt x="814214" y="2152681"/>
                </a:cubicBezTo>
                <a:cubicBezTo>
                  <a:pt x="815392" y="2156527"/>
                  <a:pt x="817947" y="2157092"/>
                  <a:pt x="821864" y="2156217"/>
                </a:cubicBezTo>
                <a:cubicBezTo>
                  <a:pt x="822810" y="2156003"/>
                  <a:pt x="823815" y="2156455"/>
                  <a:pt x="824772" y="2156627"/>
                </a:cubicBezTo>
                <a:cubicBezTo>
                  <a:pt x="831676" y="2157878"/>
                  <a:pt x="831676" y="2157878"/>
                  <a:pt x="834895" y="2151119"/>
                </a:cubicBezTo>
                <a:cubicBezTo>
                  <a:pt x="836710" y="2152482"/>
                  <a:pt x="838433" y="2153764"/>
                  <a:pt x="840283" y="2155154"/>
                </a:cubicBezTo>
                <a:cubicBezTo>
                  <a:pt x="845502" y="2152404"/>
                  <a:pt x="850454" y="2149774"/>
                  <a:pt x="849736" y="2142798"/>
                </a:cubicBezTo>
                <a:cubicBezTo>
                  <a:pt x="846167" y="2144971"/>
                  <a:pt x="843418" y="2144033"/>
                  <a:pt x="841207" y="2141900"/>
                </a:cubicBezTo>
                <a:cubicBezTo>
                  <a:pt x="839361" y="2140123"/>
                  <a:pt x="840347" y="2137392"/>
                  <a:pt x="843049" y="2137069"/>
                </a:cubicBezTo>
                <a:cubicBezTo>
                  <a:pt x="845653" y="2136763"/>
                  <a:pt x="848198" y="2137404"/>
                  <a:pt x="850810" y="2137353"/>
                </a:cubicBezTo>
                <a:cubicBezTo>
                  <a:pt x="853794" y="2137296"/>
                  <a:pt x="854444" y="2139256"/>
                  <a:pt x="855647" y="2141172"/>
                </a:cubicBezTo>
                <a:cubicBezTo>
                  <a:pt x="856445" y="2142461"/>
                  <a:pt x="858625" y="2143114"/>
                  <a:pt x="860401" y="2143399"/>
                </a:cubicBezTo>
                <a:cubicBezTo>
                  <a:pt x="862251" y="2143698"/>
                  <a:pt x="864369" y="2143223"/>
                  <a:pt x="865789" y="2143121"/>
                </a:cubicBezTo>
                <a:cubicBezTo>
                  <a:pt x="865498" y="2144867"/>
                  <a:pt x="864658" y="2146640"/>
                  <a:pt x="865182" y="2147603"/>
                </a:cubicBezTo>
                <a:cubicBezTo>
                  <a:pt x="865846" y="2148841"/>
                  <a:pt x="867985" y="2150508"/>
                  <a:pt x="868817" y="2150119"/>
                </a:cubicBezTo>
                <a:cubicBezTo>
                  <a:pt x="872456" y="2148455"/>
                  <a:pt x="874615" y="2149888"/>
                  <a:pt x="877012" y="2151377"/>
                </a:cubicBezTo>
                <a:cubicBezTo>
                  <a:pt x="877717" y="2151820"/>
                  <a:pt x="878865" y="2151701"/>
                  <a:pt x="880152" y="2151901"/>
                </a:cubicBezTo>
                <a:cubicBezTo>
                  <a:pt x="881379" y="2149797"/>
                  <a:pt x="882516" y="2147855"/>
                  <a:pt x="883790" y="2145660"/>
                </a:cubicBezTo>
                <a:cubicBezTo>
                  <a:pt x="882547" y="2144649"/>
                  <a:pt x="881458" y="2143755"/>
                  <a:pt x="880318" y="2142817"/>
                </a:cubicBezTo>
                <a:cubicBezTo>
                  <a:pt x="876768" y="2148785"/>
                  <a:pt x="874925" y="2146229"/>
                  <a:pt x="872736" y="2142686"/>
                </a:cubicBezTo>
                <a:cubicBezTo>
                  <a:pt x="879363" y="2140143"/>
                  <a:pt x="874432" y="2135588"/>
                  <a:pt x="877400" y="2131284"/>
                </a:cubicBezTo>
                <a:cubicBezTo>
                  <a:pt x="879084" y="2131925"/>
                  <a:pt x="880738" y="2132833"/>
                  <a:pt x="882593" y="2133183"/>
                </a:cubicBezTo>
                <a:cubicBezTo>
                  <a:pt x="884259" y="2133496"/>
                  <a:pt x="886148" y="2133194"/>
                  <a:pt x="888688" y="2133153"/>
                </a:cubicBezTo>
                <a:cubicBezTo>
                  <a:pt x="889875" y="2134482"/>
                  <a:pt x="888290" y="2138983"/>
                  <a:pt x="893697" y="2138948"/>
                </a:cubicBezTo>
                <a:cubicBezTo>
                  <a:pt x="892862" y="2136499"/>
                  <a:pt x="892191" y="2134555"/>
                  <a:pt x="891276" y="2131891"/>
                </a:cubicBezTo>
                <a:cubicBezTo>
                  <a:pt x="897304" y="2133689"/>
                  <a:pt x="904156" y="2131906"/>
                  <a:pt x="908692" y="2136263"/>
                </a:cubicBezTo>
                <a:cubicBezTo>
                  <a:pt x="909305" y="2136842"/>
                  <a:pt x="911309" y="2136303"/>
                  <a:pt x="912631" y="2135958"/>
                </a:cubicBezTo>
                <a:cubicBezTo>
                  <a:pt x="914137" y="2135557"/>
                  <a:pt x="915594" y="2134784"/>
                  <a:pt x="917538" y="2133989"/>
                </a:cubicBezTo>
                <a:cubicBezTo>
                  <a:pt x="917830" y="2138018"/>
                  <a:pt x="914121" y="2142836"/>
                  <a:pt x="920469" y="2144147"/>
                </a:cubicBezTo>
                <a:cubicBezTo>
                  <a:pt x="918363" y="2146362"/>
                  <a:pt x="916852" y="2147954"/>
                  <a:pt x="915340" y="2149547"/>
                </a:cubicBezTo>
                <a:cubicBezTo>
                  <a:pt x="915430" y="2149820"/>
                  <a:pt x="915525" y="2150078"/>
                  <a:pt x="915615" y="2150351"/>
                </a:cubicBezTo>
                <a:cubicBezTo>
                  <a:pt x="918398" y="2149284"/>
                  <a:pt x="921289" y="2148451"/>
                  <a:pt x="923906" y="2147031"/>
                </a:cubicBezTo>
                <a:cubicBezTo>
                  <a:pt x="925190" y="2146332"/>
                  <a:pt x="926564" y="2144664"/>
                  <a:pt x="924423" y="2143340"/>
                </a:cubicBezTo>
                <a:cubicBezTo>
                  <a:pt x="923699" y="2142896"/>
                  <a:pt x="923245" y="2141460"/>
                  <a:pt x="923487" y="2140541"/>
                </a:cubicBezTo>
                <a:cubicBezTo>
                  <a:pt x="925313" y="2133770"/>
                  <a:pt x="927353" y="2127002"/>
                  <a:pt x="929695" y="2118958"/>
                </a:cubicBezTo>
                <a:cubicBezTo>
                  <a:pt x="930896" y="2119523"/>
                  <a:pt x="932081" y="2120085"/>
                  <a:pt x="933236" y="2120630"/>
                </a:cubicBezTo>
                <a:cubicBezTo>
                  <a:pt x="934998" y="2118414"/>
                  <a:pt x="936361" y="2116687"/>
                  <a:pt x="937718" y="2114976"/>
                </a:cubicBezTo>
                <a:cubicBezTo>
                  <a:pt x="938101" y="2115031"/>
                  <a:pt x="938468" y="2115086"/>
                  <a:pt x="938851" y="2115142"/>
                </a:cubicBezTo>
                <a:cubicBezTo>
                  <a:pt x="938418" y="2121666"/>
                  <a:pt x="937995" y="2128182"/>
                  <a:pt x="937514" y="2135491"/>
                </a:cubicBezTo>
                <a:cubicBezTo>
                  <a:pt x="940002" y="2132939"/>
                  <a:pt x="942352" y="2130530"/>
                  <a:pt x="945275" y="2127539"/>
                </a:cubicBezTo>
                <a:cubicBezTo>
                  <a:pt x="946266" y="2127907"/>
                  <a:pt x="947690" y="2128442"/>
                  <a:pt x="949495" y="2129117"/>
                </a:cubicBezTo>
                <a:cubicBezTo>
                  <a:pt x="946865" y="2131913"/>
                  <a:pt x="943869" y="2133958"/>
                  <a:pt x="943006" y="2136377"/>
                </a:cubicBezTo>
                <a:cubicBezTo>
                  <a:pt x="942227" y="2138556"/>
                  <a:pt x="943788" y="2141148"/>
                  <a:pt x="944314" y="2143554"/>
                </a:cubicBezTo>
                <a:cubicBezTo>
                  <a:pt x="944839" y="2143408"/>
                  <a:pt x="945354" y="2143270"/>
                  <a:pt x="945873" y="2143115"/>
                </a:cubicBezTo>
                <a:cubicBezTo>
                  <a:pt x="945935" y="2140952"/>
                  <a:pt x="946006" y="2138782"/>
                  <a:pt x="946069" y="2136645"/>
                </a:cubicBezTo>
                <a:cubicBezTo>
                  <a:pt x="953095" y="2133176"/>
                  <a:pt x="954333" y="2130585"/>
                  <a:pt x="952552" y="2123775"/>
                </a:cubicBezTo>
                <a:cubicBezTo>
                  <a:pt x="952188" y="2122393"/>
                  <a:pt x="952118" y="2120753"/>
                  <a:pt x="952516" y="2119281"/>
                </a:cubicBezTo>
                <a:cubicBezTo>
                  <a:pt x="953821" y="2114469"/>
                  <a:pt x="955387" y="2109681"/>
                  <a:pt x="957095" y="2104103"/>
                </a:cubicBezTo>
                <a:close/>
                <a:moveTo>
                  <a:pt x="5195122" y="2070957"/>
                </a:moveTo>
                <a:cubicBezTo>
                  <a:pt x="5194498" y="2071800"/>
                  <a:pt x="5193875" y="2072642"/>
                  <a:pt x="5193265" y="2073522"/>
                </a:cubicBezTo>
                <a:cubicBezTo>
                  <a:pt x="5193789" y="2073822"/>
                  <a:pt x="5194254" y="2074103"/>
                  <a:pt x="5194778" y="2074403"/>
                </a:cubicBezTo>
                <a:cubicBezTo>
                  <a:pt x="5195387" y="2073521"/>
                  <a:pt x="5196071" y="2072700"/>
                  <a:pt x="5196562" y="2071782"/>
                </a:cubicBezTo>
                <a:cubicBezTo>
                  <a:pt x="5196620" y="2071675"/>
                  <a:pt x="5195631" y="2071220"/>
                  <a:pt x="5195122" y="2070957"/>
                </a:cubicBezTo>
                <a:close/>
                <a:moveTo>
                  <a:pt x="5114930" y="1980439"/>
                </a:moveTo>
                <a:cubicBezTo>
                  <a:pt x="5094972" y="1979664"/>
                  <a:pt x="5094972" y="1979664"/>
                  <a:pt x="5093939" y="1996442"/>
                </a:cubicBezTo>
                <a:cubicBezTo>
                  <a:pt x="5098212" y="1996776"/>
                  <a:pt x="5102586" y="1997107"/>
                  <a:pt x="5107196" y="1997517"/>
                </a:cubicBezTo>
                <a:cubicBezTo>
                  <a:pt x="5109875" y="1991571"/>
                  <a:pt x="5112365" y="1986040"/>
                  <a:pt x="5114930" y="1980439"/>
                </a:cubicBezTo>
                <a:close/>
                <a:moveTo>
                  <a:pt x="5059535" y="1968057"/>
                </a:moveTo>
                <a:cubicBezTo>
                  <a:pt x="5059289" y="1967945"/>
                  <a:pt x="5056533" y="1970276"/>
                  <a:pt x="5056677" y="1970512"/>
                </a:cubicBezTo>
                <a:cubicBezTo>
                  <a:pt x="5058558" y="1973452"/>
                  <a:pt x="5060769" y="1976216"/>
                  <a:pt x="5062895" y="1979014"/>
                </a:cubicBezTo>
                <a:cubicBezTo>
                  <a:pt x="5064899" y="1977324"/>
                  <a:pt x="5066915" y="1975674"/>
                  <a:pt x="5068920" y="1973984"/>
                </a:cubicBezTo>
                <a:cubicBezTo>
                  <a:pt x="5065835" y="1971950"/>
                  <a:pt x="5062796" y="1969896"/>
                  <a:pt x="5059535" y="1968057"/>
                </a:cubicBezTo>
                <a:close/>
                <a:moveTo>
                  <a:pt x="5056294" y="1949676"/>
                </a:moveTo>
                <a:cubicBezTo>
                  <a:pt x="5055135" y="1950054"/>
                  <a:pt x="5054543" y="1952622"/>
                  <a:pt x="5053701" y="1954188"/>
                </a:cubicBezTo>
                <a:cubicBezTo>
                  <a:pt x="5055621" y="1954693"/>
                  <a:pt x="5057716" y="1955893"/>
                  <a:pt x="5059458" y="1955454"/>
                </a:cubicBezTo>
                <a:cubicBezTo>
                  <a:pt x="5060839" y="1955115"/>
                  <a:pt x="5061853" y="1952716"/>
                  <a:pt x="5063550" y="1950515"/>
                </a:cubicBezTo>
                <a:cubicBezTo>
                  <a:pt x="5060338" y="1950056"/>
                  <a:pt x="5058083" y="1949089"/>
                  <a:pt x="5056294" y="1949676"/>
                </a:cubicBezTo>
                <a:close/>
                <a:moveTo>
                  <a:pt x="5110758" y="1940720"/>
                </a:moveTo>
                <a:cubicBezTo>
                  <a:pt x="5111549" y="1945364"/>
                  <a:pt x="5112369" y="1949956"/>
                  <a:pt x="5113161" y="1954601"/>
                </a:cubicBezTo>
                <a:cubicBezTo>
                  <a:pt x="5114338" y="1954385"/>
                  <a:pt x="5115458" y="1954152"/>
                  <a:pt x="5116635" y="1953937"/>
                </a:cubicBezTo>
                <a:cubicBezTo>
                  <a:pt x="5116525" y="1949487"/>
                  <a:pt x="5116402" y="1945124"/>
                  <a:pt x="5116264" y="1940726"/>
                </a:cubicBezTo>
                <a:cubicBezTo>
                  <a:pt x="5114448" y="1940732"/>
                  <a:pt x="5112616" y="1940700"/>
                  <a:pt x="5110758" y="1940720"/>
                </a:cubicBezTo>
                <a:close/>
                <a:moveTo>
                  <a:pt x="4805768" y="1909364"/>
                </a:moveTo>
                <a:cubicBezTo>
                  <a:pt x="4804184" y="1910079"/>
                  <a:pt x="4803011" y="1911692"/>
                  <a:pt x="4800788" y="1913724"/>
                </a:cubicBezTo>
                <a:cubicBezTo>
                  <a:pt x="4803975" y="1914490"/>
                  <a:pt x="4805877" y="1914959"/>
                  <a:pt x="4807724" y="1915409"/>
                </a:cubicBezTo>
                <a:cubicBezTo>
                  <a:pt x="4808303" y="1913822"/>
                  <a:pt x="4809305" y="1912152"/>
                  <a:pt x="4809259" y="1910644"/>
                </a:cubicBezTo>
                <a:cubicBezTo>
                  <a:pt x="4809215" y="1910023"/>
                  <a:pt x="4806639" y="1909016"/>
                  <a:pt x="4805768" y="1909364"/>
                </a:cubicBezTo>
                <a:close/>
                <a:moveTo>
                  <a:pt x="4994370" y="1904452"/>
                </a:moveTo>
                <a:cubicBezTo>
                  <a:pt x="4993411" y="1905213"/>
                  <a:pt x="4993078" y="1906536"/>
                  <a:pt x="4992457" y="1907629"/>
                </a:cubicBezTo>
                <a:cubicBezTo>
                  <a:pt x="4993517" y="1907885"/>
                  <a:pt x="4995088" y="1908660"/>
                  <a:pt x="4995494" y="1908285"/>
                </a:cubicBezTo>
                <a:cubicBezTo>
                  <a:pt x="4996453" y="1907520"/>
                  <a:pt x="4996785" y="1906201"/>
                  <a:pt x="4997409" y="1905104"/>
                </a:cubicBezTo>
                <a:cubicBezTo>
                  <a:pt x="4996348" y="1904849"/>
                  <a:pt x="4994791" y="1904114"/>
                  <a:pt x="4994370" y="1904452"/>
                </a:cubicBezTo>
                <a:close/>
                <a:moveTo>
                  <a:pt x="4948763" y="1904448"/>
                </a:moveTo>
                <a:cubicBezTo>
                  <a:pt x="4948675" y="1905247"/>
                  <a:pt x="4948633" y="1906025"/>
                  <a:pt x="4948547" y="1906826"/>
                </a:cubicBezTo>
                <a:cubicBezTo>
                  <a:pt x="4949201" y="1906565"/>
                  <a:pt x="4949855" y="1906304"/>
                  <a:pt x="4950508" y="1906044"/>
                </a:cubicBezTo>
                <a:cubicBezTo>
                  <a:pt x="4950566" y="1905553"/>
                  <a:pt x="4950884" y="1904703"/>
                  <a:pt x="4950652" y="1904629"/>
                </a:cubicBezTo>
                <a:cubicBezTo>
                  <a:pt x="4950158" y="1904401"/>
                  <a:pt x="4949386" y="1904496"/>
                  <a:pt x="4948763" y="1904448"/>
                </a:cubicBezTo>
                <a:close/>
                <a:moveTo>
                  <a:pt x="5122917" y="1900166"/>
                </a:moveTo>
                <a:cubicBezTo>
                  <a:pt x="5118432" y="1904500"/>
                  <a:pt x="5114935" y="1907886"/>
                  <a:pt x="5111337" y="1911399"/>
                </a:cubicBezTo>
                <a:cubicBezTo>
                  <a:pt x="5115991" y="1914207"/>
                  <a:pt x="5120326" y="1916083"/>
                  <a:pt x="5123483" y="1918938"/>
                </a:cubicBezTo>
                <a:cubicBezTo>
                  <a:pt x="5126408" y="1921586"/>
                  <a:pt x="5128144" y="1925303"/>
                  <a:pt x="5130403" y="1928560"/>
                </a:cubicBezTo>
                <a:cubicBezTo>
                  <a:pt x="5131493" y="1927998"/>
                  <a:pt x="5132538" y="1927453"/>
                  <a:pt x="5133640" y="1926927"/>
                </a:cubicBezTo>
                <a:cubicBezTo>
                  <a:pt x="5130401" y="1918934"/>
                  <a:pt x="5127206" y="1910923"/>
                  <a:pt x="5122917" y="1900166"/>
                </a:cubicBezTo>
                <a:close/>
                <a:moveTo>
                  <a:pt x="5071359" y="1896642"/>
                </a:moveTo>
                <a:cubicBezTo>
                  <a:pt x="5070807" y="1896906"/>
                  <a:pt x="5070314" y="1897189"/>
                  <a:pt x="5069762" y="1897449"/>
                </a:cubicBezTo>
                <a:cubicBezTo>
                  <a:pt x="5070257" y="1898057"/>
                  <a:pt x="5070795" y="1898649"/>
                  <a:pt x="5071292" y="1899259"/>
                </a:cubicBezTo>
                <a:cubicBezTo>
                  <a:pt x="5071655" y="1898776"/>
                  <a:pt x="5072263" y="1898276"/>
                  <a:pt x="5072292" y="1897840"/>
                </a:cubicBezTo>
                <a:cubicBezTo>
                  <a:pt x="5072320" y="1897404"/>
                  <a:pt x="5071724" y="1897049"/>
                  <a:pt x="5071359" y="1896642"/>
                </a:cubicBezTo>
                <a:close/>
                <a:moveTo>
                  <a:pt x="5042305" y="1866210"/>
                </a:moveTo>
                <a:cubicBezTo>
                  <a:pt x="5041652" y="1866853"/>
                  <a:pt x="5040998" y="1867495"/>
                  <a:pt x="5040359" y="1868174"/>
                </a:cubicBezTo>
                <a:cubicBezTo>
                  <a:pt x="5040869" y="1868310"/>
                  <a:pt x="5041436" y="1868466"/>
                  <a:pt x="5042018" y="1868659"/>
                </a:cubicBezTo>
                <a:cubicBezTo>
                  <a:pt x="5042511" y="1868247"/>
                  <a:pt x="5043294" y="1867810"/>
                  <a:pt x="5043352" y="1867447"/>
                </a:cubicBezTo>
                <a:cubicBezTo>
                  <a:pt x="5043379" y="1867012"/>
                  <a:pt x="5042666" y="1866617"/>
                  <a:pt x="5042305" y="1866210"/>
                </a:cubicBezTo>
                <a:close/>
                <a:moveTo>
                  <a:pt x="5104283" y="1840772"/>
                </a:moveTo>
                <a:cubicBezTo>
                  <a:pt x="5106606" y="1849386"/>
                  <a:pt x="5108624" y="1856851"/>
                  <a:pt x="5111620" y="1867783"/>
                </a:cubicBezTo>
                <a:cubicBezTo>
                  <a:pt x="5117693" y="1847551"/>
                  <a:pt x="5117445" y="1846677"/>
                  <a:pt x="5104283" y="1840772"/>
                </a:cubicBezTo>
                <a:close/>
                <a:moveTo>
                  <a:pt x="5164336" y="1801897"/>
                </a:moveTo>
                <a:cubicBezTo>
                  <a:pt x="5162116" y="1803165"/>
                  <a:pt x="5160547" y="1805443"/>
                  <a:pt x="5157790" y="1808282"/>
                </a:cubicBezTo>
                <a:cubicBezTo>
                  <a:pt x="5161456" y="1808983"/>
                  <a:pt x="5164276" y="1810231"/>
                  <a:pt x="5165161" y="1809541"/>
                </a:cubicBezTo>
                <a:cubicBezTo>
                  <a:pt x="5167092" y="1808048"/>
                  <a:pt x="5168049" y="1805505"/>
                  <a:pt x="5169381" y="1803404"/>
                </a:cubicBezTo>
                <a:cubicBezTo>
                  <a:pt x="5167638" y="1802828"/>
                  <a:pt x="5165324" y="1801333"/>
                  <a:pt x="5164336" y="1801897"/>
                </a:cubicBezTo>
                <a:close/>
                <a:moveTo>
                  <a:pt x="4922933" y="1787883"/>
                </a:moveTo>
                <a:cubicBezTo>
                  <a:pt x="4921097" y="1793533"/>
                  <a:pt x="4919416" y="1798571"/>
                  <a:pt x="4917276" y="1805107"/>
                </a:cubicBezTo>
                <a:cubicBezTo>
                  <a:pt x="4910252" y="1802438"/>
                  <a:pt x="4904593" y="1800285"/>
                  <a:pt x="4898413" y="1797959"/>
                </a:cubicBezTo>
                <a:cubicBezTo>
                  <a:pt x="4895508" y="1801852"/>
                  <a:pt x="4894085" y="1805232"/>
                  <a:pt x="4893689" y="1808252"/>
                </a:cubicBezTo>
                <a:cubicBezTo>
                  <a:pt x="4892501" y="1817316"/>
                  <a:pt x="4900561" y="1823159"/>
                  <a:pt x="4905628" y="1829976"/>
                </a:cubicBezTo>
                <a:cubicBezTo>
                  <a:pt x="4912387" y="1839071"/>
                  <a:pt x="4918620" y="1848501"/>
                  <a:pt x="4926064" y="1859185"/>
                </a:cubicBezTo>
                <a:cubicBezTo>
                  <a:pt x="4925876" y="1859472"/>
                  <a:pt x="4923974" y="1862434"/>
                  <a:pt x="4921844" y="1865701"/>
                </a:cubicBezTo>
                <a:cubicBezTo>
                  <a:pt x="4924534" y="1866750"/>
                  <a:pt x="4928198" y="1867067"/>
                  <a:pt x="4929393" y="1868796"/>
                </a:cubicBezTo>
                <a:cubicBezTo>
                  <a:pt x="4934404" y="1876169"/>
                  <a:pt x="4938643" y="1884018"/>
                  <a:pt x="4945304" y="1895398"/>
                </a:cubicBezTo>
                <a:cubicBezTo>
                  <a:pt x="4946187" y="1883555"/>
                  <a:pt x="4944997" y="1875505"/>
                  <a:pt x="4947747" y="1868217"/>
                </a:cubicBezTo>
                <a:cubicBezTo>
                  <a:pt x="4951352" y="1858640"/>
                  <a:pt x="4950932" y="1851385"/>
                  <a:pt x="4944759" y="1844011"/>
                </a:cubicBezTo>
                <a:cubicBezTo>
                  <a:pt x="4941979" y="1840710"/>
                  <a:pt x="4942233" y="1835394"/>
                  <a:pt x="4940686" y="1831134"/>
                </a:cubicBezTo>
                <a:cubicBezTo>
                  <a:pt x="4936089" y="1818213"/>
                  <a:pt x="4931374" y="1805377"/>
                  <a:pt x="4926559" y="1792543"/>
                </a:cubicBezTo>
                <a:cubicBezTo>
                  <a:pt x="4925960" y="1790915"/>
                  <a:pt x="4924360" y="1789690"/>
                  <a:pt x="4922933" y="1787883"/>
                </a:cubicBezTo>
                <a:close/>
                <a:moveTo>
                  <a:pt x="4925360" y="1770039"/>
                </a:moveTo>
                <a:cubicBezTo>
                  <a:pt x="4926451" y="1770619"/>
                  <a:pt x="4927557" y="1771239"/>
                  <a:pt x="4928649" y="1771824"/>
                </a:cubicBezTo>
                <a:lnTo>
                  <a:pt x="4929899" y="1772171"/>
                </a:lnTo>
                <a:lnTo>
                  <a:pt x="4928705" y="1771714"/>
                </a:lnTo>
                <a:cubicBezTo>
                  <a:pt x="4927571" y="1771149"/>
                  <a:pt x="4926494" y="1770602"/>
                  <a:pt x="4925360" y="1770039"/>
                </a:cubicBezTo>
                <a:close/>
                <a:moveTo>
                  <a:pt x="4945276" y="1743734"/>
                </a:moveTo>
                <a:cubicBezTo>
                  <a:pt x="4943311" y="1748717"/>
                  <a:pt x="4942534" y="1753606"/>
                  <a:pt x="4942441" y="1758462"/>
                </a:cubicBezTo>
                <a:cubicBezTo>
                  <a:pt x="4942163" y="1773027"/>
                  <a:pt x="4948046" y="1787280"/>
                  <a:pt x="4946500" y="1802782"/>
                </a:cubicBezTo>
                <a:cubicBezTo>
                  <a:pt x="4945354" y="1814473"/>
                  <a:pt x="4951174" y="1827418"/>
                  <a:pt x="4963687" y="1835490"/>
                </a:cubicBezTo>
                <a:cubicBezTo>
                  <a:pt x="4970326" y="1824656"/>
                  <a:pt x="4953990" y="1815228"/>
                  <a:pt x="4969598" y="1804211"/>
                </a:cubicBezTo>
                <a:cubicBezTo>
                  <a:pt x="4973583" y="1816488"/>
                  <a:pt x="4977117" y="1827377"/>
                  <a:pt x="4980636" y="1838225"/>
                </a:cubicBezTo>
                <a:cubicBezTo>
                  <a:pt x="4982407" y="1837603"/>
                  <a:pt x="4984168" y="1836946"/>
                  <a:pt x="4985923" y="1836285"/>
                </a:cubicBezTo>
                <a:cubicBezTo>
                  <a:pt x="4985116" y="1830588"/>
                  <a:pt x="4983930" y="1824955"/>
                  <a:pt x="4983602" y="1819192"/>
                </a:cubicBezTo>
                <a:cubicBezTo>
                  <a:pt x="4982767" y="1805320"/>
                  <a:pt x="4980003" y="1793194"/>
                  <a:pt x="4962278" y="1789280"/>
                </a:cubicBezTo>
                <a:cubicBezTo>
                  <a:pt x="4958904" y="1788548"/>
                  <a:pt x="4955567" y="1782329"/>
                  <a:pt x="4955997" y="1778598"/>
                </a:cubicBezTo>
                <a:cubicBezTo>
                  <a:pt x="4956831" y="1771693"/>
                  <a:pt x="4960527" y="1764750"/>
                  <a:pt x="4962913" y="1758071"/>
                </a:cubicBezTo>
                <a:cubicBezTo>
                  <a:pt x="4957093" y="1753354"/>
                  <a:pt x="4950572" y="1748026"/>
                  <a:pt x="4945276" y="1743734"/>
                </a:cubicBezTo>
                <a:close/>
                <a:moveTo>
                  <a:pt x="4941971" y="1711007"/>
                </a:moveTo>
                <a:cubicBezTo>
                  <a:pt x="4940460" y="1711140"/>
                  <a:pt x="4938949" y="1711279"/>
                  <a:pt x="4937437" y="1711416"/>
                </a:cubicBezTo>
                <a:cubicBezTo>
                  <a:pt x="4937282" y="1715080"/>
                  <a:pt x="4937173" y="1718726"/>
                  <a:pt x="4937077" y="1722414"/>
                </a:cubicBezTo>
                <a:cubicBezTo>
                  <a:pt x="4938487" y="1722273"/>
                  <a:pt x="4939865" y="1722192"/>
                  <a:pt x="4941275" y="1722052"/>
                </a:cubicBezTo>
                <a:cubicBezTo>
                  <a:pt x="4941517" y="1718352"/>
                  <a:pt x="4941731" y="1714704"/>
                  <a:pt x="4941971" y="1711007"/>
                </a:cubicBezTo>
                <a:close/>
                <a:moveTo>
                  <a:pt x="926937" y="1687929"/>
                </a:moveTo>
                <a:lnTo>
                  <a:pt x="926298" y="1688989"/>
                </a:lnTo>
                <a:cubicBezTo>
                  <a:pt x="926371" y="1690189"/>
                  <a:pt x="926476" y="1691336"/>
                  <a:pt x="926538" y="1692497"/>
                </a:cubicBezTo>
                <a:cubicBezTo>
                  <a:pt x="926476" y="1691336"/>
                  <a:pt x="926459" y="1690153"/>
                  <a:pt x="926400" y="1688992"/>
                </a:cubicBezTo>
                <a:close/>
                <a:moveTo>
                  <a:pt x="4924523" y="1668395"/>
                </a:moveTo>
                <a:cubicBezTo>
                  <a:pt x="4923551" y="1668739"/>
                  <a:pt x="4922577" y="1669085"/>
                  <a:pt x="4921604" y="1669432"/>
                </a:cubicBezTo>
                <a:cubicBezTo>
                  <a:pt x="4925324" y="1678761"/>
                  <a:pt x="4929046" y="1688091"/>
                  <a:pt x="4932765" y="1697418"/>
                </a:cubicBezTo>
                <a:cubicBezTo>
                  <a:pt x="4933740" y="1697073"/>
                  <a:pt x="4934698" y="1696691"/>
                  <a:pt x="4935669" y="1696344"/>
                </a:cubicBezTo>
                <a:cubicBezTo>
                  <a:pt x="4931950" y="1687019"/>
                  <a:pt x="4928243" y="1677727"/>
                  <a:pt x="4924523" y="1668395"/>
                </a:cubicBezTo>
                <a:close/>
                <a:moveTo>
                  <a:pt x="928388" y="1666107"/>
                </a:moveTo>
                <a:lnTo>
                  <a:pt x="927720" y="1667221"/>
                </a:lnTo>
                <a:lnTo>
                  <a:pt x="927802" y="1667554"/>
                </a:lnTo>
                <a:lnTo>
                  <a:pt x="927032" y="1674239"/>
                </a:lnTo>
                <a:cubicBezTo>
                  <a:pt x="927802" y="1674141"/>
                  <a:pt x="928616" y="1674029"/>
                  <a:pt x="929387" y="1673936"/>
                </a:cubicBezTo>
                <a:lnTo>
                  <a:pt x="927802" y="1667554"/>
                </a:lnTo>
                <a:lnTo>
                  <a:pt x="927836" y="1667260"/>
                </a:lnTo>
                <a:close/>
                <a:moveTo>
                  <a:pt x="1026696" y="1661325"/>
                </a:moveTo>
                <a:lnTo>
                  <a:pt x="1026746" y="1661609"/>
                </a:lnTo>
                <a:lnTo>
                  <a:pt x="1026630" y="1661571"/>
                </a:lnTo>
                <a:close/>
                <a:moveTo>
                  <a:pt x="4856300" y="1572299"/>
                </a:moveTo>
                <a:cubicBezTo>
                  <a:pt x="4856212" y="1572840"/>
                  <a:pt x="4856083" y="1573401"/>
                  <a:pt x="4856011" y="1573982"/>
                </a:cubicBezTo>
                <a:cubicBezTo>
                  <a:pt x="4856811" y="1573962"/>
                  <a:pt x="4857669" y="1573959"/>
                  <a:pt x="4858468" y="1573935"/>
                </a:cubicBezTo>
                <a:cubicBezTo>
                  <a:pt x="4858263" y="1573422"/>
                  <a:pt x="4858161" y="1572786"/>
                  <a:pt x="4857768" y="1572436"/>
                </a:cubicBezTo>
                <a:cubicBezTo>
                  <a:pt x="4857505" y="1572155"/>
                  <a:pt x="4856808" y="1572309"/>
                  <a:pt x="4856300" y="1572299"/>
                </a:cubicBezTo>
                <a:close/>
                <a:moveTo>
                  <a:pt x="4873927" y="1560391"/>
                </a:moveTo>
                <a:cubicBezTo>
                  <a:pt x="4872946" y="1565533"/>
                  <a:pt x="4872035" y="1570600"/>
                  <a:pt x="4871145" y="1575706"/>
                </a:cubicBezTo>
                <a:cubicBezTo>
                  <a:pt x="4873254" y="1575799"/>
                  <a:pt x="4875360" y="1575890"/>
                  <a:pt x="4877511" y="1575967"/>
                </a:cubicBezTo>
                <a:cubicBezTo>
                  <a:pt x="4877926" y="1570926"/>
                  <a:pt x="4878381" y="1565866"/>
                  <a:pt x="4878563" y="1560875"/>
                </a:cubicBezTo>
                <a:cubicBezTo>
                  <a:pt x="4878577" y="1560658"/>
                  <a:pt x="4876134" y="1560614"/>
                  <a:pt x="4873927" y="1560391"/>
                </a:cubicBezTo>
                <a:close/>
                <a:moveTo>
                  <a:pt x="4969061" y="1518295"/>
                </a:moveTo>
                <a:cubicBezTo>
                  <a:pt x="4969061" y="1518295"/>
                  <a:pt x="4969032" y="1518350"/>
                  <a:pt x="4969032" y="1518350"/>
                </a:cubicBezTo>
                <a:lnTo>
                  <a:pt x="4969026" y="1518338"/>
                </a:lnTo>
                <a:close/>
                <a:moveTo>
                  <a:pt x="901137" y="1477091"/>
                </a:moveTo>
                <a:cubicBezTo>
                  <a:pt x="900069" y="1480487"/>
                  <a:pt x="899012" y="1483918"/>
                  <a:pt x="897941" y="1487312"/>
                </a:cubicBezTo>
                <a:cubicBezTo>
                  <a:pt x="899089" y="1487533"/>
                  <a:pt x="900224" y="1487717"/>
                  <a:pt x="901373" y="1487938"/>
                </a:cubicBezTo>
                <a:cubicBezTo>
                  <a:pt x="902892" y="1484661"/>
                  <a:pt x="904473" y="1481401"/>
                  <a:pt x="906053" y="1478141"/>
                </a:cubicBezTo>
                <a:cubicBezTo>
                  <a:pt x="904396" y="1477786"/>
                  <a:pt x="902752" y="1477464"/>
                  <a:pt x="901137" y="1477091"/>
                </a:cubicBezTo>
                <a:close/>
                <a:moveTo>
                  <a:pt x="4905733" y="1472265"/>
                </a:moveTo>
                <a:cubicBezTo>
                  <a:pt x="4902895" y="1473205"/>
                  <a:pt x="4900562" y="1475523"/>
                  <a:pt x="4900458" y="1478618"/>
                </a:cubicBezTo>
                <a:cubicBezTo>
                  <a:pt x="4899938" y="1491758"/>
                  <a:pt x="4900919" y="1504725"/>
                  <a:pt x="4901351" y="1521638"/>
                </a:cubicBezTo>
                <a:cubicBezTo>
                  <a:pt x="4895745" y="1524680"/>
                  <a:pt x="4892721" y="1528685"/>
                  <a:pt x="4892360" y="1533335"/>
                </a:cubicBezTo>
                <a:cubicBezTo>
                  <a:pt x="4891998" y="1537984"/>
                  <a:pt x="4894298" y="1543278"/>
                  <a:pt x="4899343" y="1548900"/>
                </a:cubicBezTo>
                <a:cubicBezTo>
                  <a:pt x="4902518" y="1552424"/>
                  <a:pt x="4900855" y="1559278"/>
                  <a:pt x="4902897" y="1564020"/>
                </a:cubicBezTo>
                <a:cubicBezTo>
                  <a:pt x="4904063" y="1566690"/>
                  <a:pt x="4908166" y="1568107"/>
                  <a:pt x="4912108" y="1570905"/>
                </a:cubicBezTo>
                <a:cubicBezTo>
                  <a:pt x="4916226" y="1553489"/>
                  <a:pt x="4895343" y="1536968"/>
                  <a:pt x="4923342" y="1521562"/>
                </a:cubicBezTo>
                <a:cubicBezTo>
                  <a:pt x="4928858" y="1527799"/>
                  <a:pt x="4936379" y="1532729"/>
                  <a:pt x="4938671" y="1539492"/>
                </a:cubicBezTo>
                <a:cubicBezTo>
                  <a:pt x="4944704" y="1557395"/>
                  <a:pt x="4947463" y="1576477"/>
                  <a:pt x="4953467" y="1594437"/>
                </a:cubicBezTo>
                <a:cubicBezTo>
                  <a:pt x="4963729" y="1625241"/>
                  <a:pt x="4975446" y="1655508"/>
                  <a:pt x="4986597" y="1686001"/>
                </a:cubicBezTo>
                <a:cubicBezTo>
                  <a:pt x="4986597" y="1686256"/>
                  <a:pt x="4987615" y="1686274"/>
                  <a:pt x="4991016" y="1687207"/>
                </a:cubicBezTo>
                <a:cubicBezTo>
                  <a:pt x="4985410" y="1660353"/>
                  <a:pt x="4981157" y="1634618"/>
                  <a:pt x="4974447" y="1609563"/>
                </a:cubicBezTo>
                <a:cubicBezTo>
                  <a:pt x="4966847" y="1581130"/>
                  <a:pt x="4953724" y="1554181"/>
                  <a:pt x="4949217" y="1525149"/>
                </a:cubicBezTo>
                <a:cubicBezTo>
                  <a:pt x="4945549" y="1501766"/>
                  <a:pt x="4927755" y="1489825"/>
                  <a:pt x="4914039" y="1474177"/>
                </a:cubicBezTo>
                <a:cubicBezTo>
                  <a:pt x="4911915" y="1471761"/>
                  <a:pt x="4908571" y="1471324"/>
                  <a:pt x="4905733" y="1472265"/>
                </a:cubicBezTo>
                <a:close/>
                <a:moveTo>
                  <a:pt x="946584" y="1361443"/>
                </a:moveTo>
                <a:cubicBezTo>
                  <a:pt x="946035" y="1362465"/>
                  <a:pt x="945005" y="1363558"/>
                  <a:pt x="945021" y="1364482"/>
                </a:cubicBezTo>
                <a:cubicBezTo>
                  <a:pt x="945065" y="1365228"/>
                  <a:pt x="946403" y="1365795"/>
                  <a:pt x="947118" y="1366446"/>
                </a:cubicBezTo>
                <a:cubicBezTo>
                  <a:pt x="947668" y="1365419"/>
                  <a:pt x="948682" y="1364295"/>
                  <a:pt x="948651" y="1363331"/>
                </a:cubicBezTo>
                <a:cubicBezTo>
                  <a:pt x="948666" y="1362607"/>
                  <a:pt x="947326" y="1362036"/>
                  <a:pt x="946584" y="1361443"/>
                </a:cubicBezTo>
                <a:close/>
                <a:moveTo>
                  <a:pt x="4936964" y="1353856"/>
                </a:moveTo>
                <a:cubicBezTo>
                  <a:pt x="4936706" y="1354595"/>
                  <a:pt x="4936402" y="1355353"/>
                  <a:pt x="4936302" y="1356114"/>
                </a:cubicBezTo>
                <a:cubicBezTo>
                  <a:pt x="4936302" y="1356241"/>
                  <a:pt x="4937219" y="1356384"/>
                  <a:pt x="4937670" y="1356502"/>
                </a:cubicBezTo>
                <a:cubicBezTo>
                  <a:pt x="4937770" y="1355995"/>
                  <a:pt x="4937869" y="1355490"/>
                  <a:pt x="4938013" y="1354965"/>
                </a:cubicBezTo>
                <a:cubicBezTo>
                  <a:pt x="4937663" y="1354594"/>
                  <a:pt x="4937315" y="1354226"/>
                  <a:pt x="4936964" y="1353856"/>
                </a:cubicBezTo>
                <a:close/>
                <a:moveTo>
                  <a:pt x="4859943" y="1272802"/>
                </a:moveTo>
                <a:cubicBezTo>
                  <a:pt x="4851602" y="1272904"/>
                  <a:pt x="4845280" y="1273011"/>
                  <a:pt x="4834728" y="1273150"/>
                </a:cubicBezTo>
                <a:cubicBezTo>
                  <a:pt x="4840598" y="1281915"/>
                  <a:pt x="4844765" y="1288056"/>
                  <a:pt x="4850487" y="1296586"/>
                </a:cubicBezTo>
                <a:cubicBezTo>
                  <a:pt x="4854571" y="1286307"/>
                  <a:pt x="4857032" y="1280194"/>
                  <a:pt x="4859943" y="1272802"/>
                </a:cubicBezTo>
                <a:close/>
                <a:moveTo>
                  <a:pt x="4806618" y="1254084"/>
                </a:moveTo>
                <a:cubicBezTo>
                  <a:pt x="4805977" y="1254378"/>
                  <a:pt x="4805295" y="1254696"/>
                  <a:pt x="4804658" y="1254989"/>
                </a:cubicBezTo>
                <a:cubicBezTo>
                  <a:pt x="4805665" y="1257642"/>
                  <a:pt x="4806730" y="1260315"/>
                  <a:pt x="4807796" y="1262984"/>
                </a:cubicBezTo>
                <a:cubicBezTo>
                  <a:pt x="4808650" y="1262600"/>
                  <a:pt x="4809522" y="1262254"/>
                  <a:pt x="4810423" y="1261852"/>
                </a:cubicBezTo>
                <a:cubicBezTo>
                  <a:pt x="4809140" y="1259268"/>
                  <a:pt x="4807857" y="1256683"/>
                  <a:pt x="4806618" y="1254084"/>
                </a:cubicBezTo>
                <a:close/>
                <a:moveTo>
                  <a:pt x="4946776" y="1247245"/>
                </a:moveTo>
                <a:lnTo>
                  <a:pt x="4946893" y="1247285"/>
                </a:lnTo>
                <a:lnTo>
                  <a:pt x="4946844" y="1247326"/>
                </a:lnTo>
                <a:close/>
                <a:moveTo>
                  <a:pt x="1005961" y="1240067"/>
                </a:moveTo>
                <a:cubicBezTo>
                  <a:pt x="1002112" y="1252202"/>
                  <a:pt x="1006615" y="1259439"/>
                  <a:pt x="1019066" y="1264057"/>
                </a:cubicBezTo>
                <a:cubicBezTo>
                  <a:pt x="1021721" y="1242728"/>
                  <a:pt x="1021721" y="1242728"/>
                  <a:pt x="1005961" y="1240067"/>
                </a:cubicBezTo>
                <a:close/>
                <a:moveTo>
                  <a:pt x="4821563" y="1056379"/>
                </a:moveTo>
                <a:cubicBezTo>
                  <a:pt x="4820315" y="1057301"/>
                  <a:pt x="4819052" y="1058189"/>
                  <a:pt x="4817804" y="1059108"/>
                </a:cubicBezTo>
                <a:cubicBezTo>
                  <a:pt x="4818706" y="1059852"/>
                  <a:pt x="4819566" y="1060612"/>
                  <a:pt x="4820480" y="1061389"/>
                </a:cubicBezTo>
                <a:cubicBezTo>
                  <a:pt x="4821497" y="1060645"/>
                  <a:pt x="4823227" y="1059915"/>
                  <a:pt x="4823298" y="1059209"/>
                </a:cubicBezTo>
                <a:cubicBezTo>
                  <a:pt x="4823369" y="1058247"/>
                  <a:pt x="4822190" y="1057318"/>
                  <a:pt x="4821563" y="1056379"/>
                </a:cubicBezTo>
                <a:close/>
                <a:moveTo>
                  <a:pt x="4721658" y="1047757"/>
                </a:moveTo>
                <a:cubicBezTo>
                  <a:pt x="4718770" y="1051412"/>
                  <a:pt x="4715869" y="1055026"/>
                  <a:pt x="4712941" y="1058698"/>
                </a:cubicBezTo>
                <a:cubicBezTo>
                  <a:pt x="4713813" y="1059367"/>
                  <a:pt x="4714698" y="1060074"/>
                  <a:pt x="4715572" y="1060742"/>
                </a:cubicBezTo>
                <a:cubicBezTo>
                  <a:pt x="4717926" y="1059167"/>
                  <a:pt x="4720931" y="1057968"/>
                  <a:pt x="4722410" y="1055980"/>
                </a:cubicBezTo>
                <a:cubicBezTo>
                  <a:pt x="4723950" y="1053884"/>
                  <a:pt x="4723988" y="1051069"/>
                  <a:pt x="4724696" y="1048539"/>
                </a:cubicBezTo>
                <a:cubicBezTo>
                  <a:pt x="4723678" y="1048266"/>
                  <a:pt x="4722662" y="1047993"/>
                  <a:pt x="4721658" y="1047757"/>
                </a:cubicBezTo>
                <a:close/>
                <a:moveTo>
                  <a:pt x="4802997" y="1033255"/>
                </a:moveTo>
                <a:cubicBezTo>
                  <a:pt x="4801939" y="1034778"/>
                  <a:pt x="4799935" y="1036467"/>
                  <a:pt x="4800024" y="1037832"/>
                </a:cubicBezTo>
                <a:cubicBezTo>
                  <a:pt x="4800114" y="1039324"/>
                  <a:pt x="4802180" y="1040450"/>
                  <a:pt x="4804305" y="1042739"/>
                </a:cubicBezTo>
                <a:cubicBezTo>
                  <a:pt x="4805506" y="1040055"/>
                  <a:pt x="4807016" y="1038267"/>
                  <a:pt x="4806680" y="1037044"/>
                </a:cubicBezTo>
                <a:cubicBezTo>
                  <a:pt x="4806227" y="1035528"/>
                  <a:pt x="4804307" y="1034515"/>
                  <a:pt x="4802997" y="1033255"/>
                </a:cubicBezTo>
                <a:close/>
                <a:moveTo>
                  <a:pt x="4691677" y="1020959"/>
                </a:moveTo>
                <a:cubicBezTo>
                  <a:pt x="4691083" y="1021620"/>
                  <a:pt x="4690443" y="1022298"/>
                  <a:pt x="4689848" y="1022961"/>
                </a:cubicBezTo>
                <a:cubicBezTo>
                  <a:pt x="4690400" y="1023081"/>
                  <a:pt x="4690969" y="1023235"/>
                  <a:pt x="4691536" y="1023390"/>
                </a:cubicBezTo>
                <a:cubicBezTo>
                  <a:pt x="4691971" y="1022961"/>
                  <a:pt x="4692756" y="1022521"/>
                  <a:pt x="4692752" y="1022142"/>
                </a:cubicBezTo>
                <a:cubicBezTo>
                  <a:pt x="4692737" y="1021722"/>
                  <a:pt x="4692041" y="1021364"/>
                  <a:pt x="4691677" y="1020959"/>
                </a:cubicBezTo>
                <a:close/>
                <a:moveTo>
                  <a:pt x="4697384" y="999812"/>
                </a:moveTo>
                <a:cubicBezTo>
                  <a:pt x="4696369" y="999923"/>
                  <a:pt x="4695380" y="999975"/>
                  <a:pt x="4694363" y="1000086"/>
                </a:cubicBezTo>
                <a:cubicBezTo>
                  <a:pt x="4694640" y="1000527"/>
                  <a:pt x="4694916" y="1000967"/>
                  <a:pt x="4695150" y="1001427"/>
                </a:cubicBezTo>
                <a:cubicBezTo>
                  <a:pt x="4695805" y="1001421"/>
                  <a:pt x="4696531" y="1001597"/>
                  <a:pt x="4696982" y="1001331"/>
                </a:cubicBezTo>
                <a:cubicBezTo>
                  <a:pt x="4697345" y="1001101"/>
                  <a:pt x="4697283" y="1000321"/>
                  <a:pt x="4697384" y="999812"/>
                </a:cubicBezTo>
                <a:close/>
                <a:moveTo>
                  <a:pt x="4679052" y="920666"/>
                </a:moveTo>
                <a:lnTo>
                  <a:pt x="4680304" y="921143"/>
                </a:lnTo>
                <a:lnTo>
                  <a:pt x="4680400" y="921182"/>
                </a:lnTo>
                <a:lnTo>
                  <a:pt x="4681970" y="928745"/>
                </a:lnTo>
                <a:cubicBezTo>
                  <a:pt x="4681496" y="949586"/>
                  <a:pt x="4694153" y="967393"/>
                  <a:pt x="4716971" y="976865"/>
                </a:cubicBezTo>
                <a:cubicBezTo>
                  <a:pt x="4724490" y="960511"/>
                  <a:pt x="4708134" y="957873"/>
                  <a:pt x="4699506" y="951689"/>
                </a:cubicBezTo>
                <a:cubicBezTo>
                  <a:pt x="4703552" y="945877"/>
                  <a:pt x="4706801" y="941233"/>
                  <a:pt x="4711834" y="933967"/>
                </a:cubicBezTo>
                <a:lnTo>
                  <a:pt x="4680400" y="921182"/>
                </a:lnTo>
                <a:lnTo>
                  <a:pt x="4680376" y="921072"/>
                </a:lnTo>
                <a:close/>
                <a:moveTo>
                  <a:pt x="4682015" y="897566"/>
                </a:moveTo>
                <a:cubicBezTo>
                  <a:pt x="4681768" y="898596"/>
                  <a:pt x="4680999" y="899961"/>
                  <a:pt x="4681437" y="900551"/>
                </a:cubicBezTo>
                <a:cubicBezTo>
                  <a:pt x="4682063" y="901363"/>
                  <a:pt x="4683604" y="901551"/>
                  <a:pt x="4684736" y="901991"/>
                </a:cubicBezTo>
                <a:cubicBezTo>
                  <a:pt x="4684924" y="900939"/>
                  <a:pt x="4685155" y="899874"/>
                  <a:pt x="4685355" y="898859"/>
                </a:cubicBezTo>
                <a:cubicBezTo>
                  <a:pt x="4684222" y="898422"/>
                  <a:pt x="4683131" y="897967"/>
                  <a:pt x="4682015" y="897566"/>
                </a:cubicBezTo>
                <a:close/>
                <a:moveTo>
                  <a:pt x="4705354" y="896440"/>
                </a:moveTo>
                <a:cubicBezTo>
                  <a:pt x="4704365" y="897259"/>
                  <a:pt x="4702927" y="897957"/>
                  <a:pt x="4702510" y="898931"/>
                </a:cubicBezTo>
                <a:cubicBezTo>
                  <a:pt x="4702219" y="899599"/>
                  <a:pt x="4703370" y="900581"/>
                  <a:pt x="4703906" y="901426"/>
                </a:cubicBezTo>
                <a:cubicBezTo>
                  <a:pt x="4705098" y="900866"/>
                  <a:pt x="4706288" y="900306"/>
                  <a:pt x="4707524" y="899729"/>
                </a:cubicBezTo>
                <a:cubicBezTo>
                  <a:pt x="4706780" y="898626"/>
                  <a:pt x="4706038" y="897525"/>
                  <a:pt x="4705354" y="896440"/>
                </a:cubicBezTo>
                <a:close/>
                <a:moveTo>
                  <a:pt x="4472380" y="893309"/>
                </a:moveTo>
                <a:cubicBezTo>
                  <a:pt x="4472293" y="893853"/>
                  <a:pt x="4471960" y="894537"/>
                  <a:pt x="4472135" y="894976"/>
                </a:cubicBezTo>
                <a:cubicBezTo>
                  <a:pt x="4472310" y="895289"/>
                  <a:pt x="4473153" y="895247"/>
                  <a:pt x="4473706" y="895367"/>
                </a:cubicBezTo>
                <a:cubicBezTo>
                  <a:pt x="4474127" y="894903"/>
                  <a:pt x="4474548" y="894439"/>
                  <a:pt x="4474984" y="894011"/>
                </a:cubicBezTo>
                <a:cubicBezTo>
                  <a:pt x="4474126" y="893759"/>
                  <a:pt x="4473238" y="893562"/>
                  <a:pt x="4472380" y="893309"/>
                </a:cubicBezTo>
                <a:close/>
                <a:moveTo>
                  <a:pt x="4490550" y="885681"/>
                </a:moveTo>
                <a:lnTo>
                  <a:pt x="4489841" y="886814"/>
                </a:lnTo>
                <a:cubicBezTo>
                  <a:pt x="4488898" y="888631"/>
                  <a:pt x="4487943" y="890411"/>
                  <a:pt x="4487013" y="892138"/>
                </a:cubicBezTo>
                <a:lnTo>
                  <a:pt x="4487003" y="892274"/>
                </a:lnTo>
                <a:lnTo>
                  <a:pt x="4483290" y="898119"/>
                </a:lnTo>
                <a:cubicBezTo>
                  <a:pt x="4484364" y="898282"/>
                  <a:pt x="4485394" y="898465"/>
                  <a:pt x="4486471" y="898631"/>
                </a:cubicBezTo>
                <a:lnTo>
                  <a:pt x="4487003" y="892274"/>
                </a:lnTo>
                <a:lnTo>
                  <a:pt x="4487043" y="892211"/>
                </a:lnTo>
                <a:cubicBezTo>
                  <a:pt x="4488002" y="890431"/>
                  <a:pt x="4488999" y="888632"/>
                  <a:pt x="4489957" y="886852"/>
                </a:cubicBezTo>
                <a:close/>
                <a:moveTo>
                  <a:pt x="4693606" y="865210"/>
                </a:moveTo>
                <a:cubicBezTo>
                  <a:pt x="4692547" y="866480"/>
                  <a:pt x="4691443" y="867769"/>
                  <a:pt x="4690371" y="869002"/>
                </a:cubicBezTo>
                <a:cubicBezTo>
                  <a:pt x="4695593" y="872730"/>
                  <a:pt x="4700830" y="876492"/>
                  <a:pt x="4706013" y="880234"/>
                </a:cubicBezTo>
                <a:cubicBezTo>
                  <a:pt x="4706970" y="879344"/>
                  <a:pt x="4707955" y="878399"/>
                  <a:pt x="4708914" y="877509"/>
                </a:cubicBezTo>
                <a:cubicBezTo>
                  <a:pt x="4703806" y="873438"/>
                  <a:pt x="4698727" y="869316"/>
                  <a:pt x="4693606" y="865210"/>
                </a:cubicBezTo>
                <a:close/>
                <a:moveTo>
                  <a:pt x="4702222" y="825522"/>
                </a:moveTo>
                <a:cubicBezTo>
                  <a:pt x="4700993" y="828893"/>
                  <a:pt x="4699718" y="832285"/>
                  <a:pt x="4698443" y="835676"/>
                </a:cubicBezTo>
                <a:cubicBezTo>
                  <a:pt x="4700612" y="836424"/>
                  <a:pt x="4702748" y="837224"/>
                  <a:pt x="4704914" y="837972"/>
                </a:cubicBezTo>
                <a:cubicBezTo>
                  <a:pt x="4706363" y="834512"/>
                  <a:pt x="4707812" y="831050"/>
                  <a:pt x="4709302" y="827571"/>
                </a:cubicBezTo>
                <a:cubicBezTo>
                  <a:pt x="4706963" y="826893"/>
                  <a:pt x="4704607" y="826182"/>
                  <a:pt x="4702222" y="825522"/>
                </a:cubicBezTo>
                <a:close/>
                <a:moveTo>
                  <a:pt x="4715292" y="808775"/>
                </a:moveTo>
                <a:lnTo>
                  <a:pt x="4716483" y="809230"/>
                </a:lnTo>
                <a:cubicBezTo>
                  <a:pt x="4716952" y="810403"/>
                  <a:pt x="4717433" y="811609"/>
                  <a:pt x="4717885" y="812871"/>
                </a:cubicBezTo>
                <a:lnTo>
                  <a:pt x="4717364" y="813970"/>
                </a:lnTo>
                <a:lnTo>
                  <a:pt x="4718046" y="812892"/>
                </a:lnTo>
                <a:cubicBezTo>
                  <a:pt x="4717534" y="811610"/>
                  <a:pt x="4717039" y="810369"/>
                  <a:pt x="4716542" y="809123"/>
                </a:cubicBezTo>
                <a:cubicBezTo>
                  <a:pt x="4716542" y="809123"/>
                  <a:pt x="4715292" y="808775"/>
                  <a:pt x="4715292" y="808775"/>
                </a:cubicBezTo>
                <a:close/>
                <a:moveTo>
                  <a:pt x="4584081" y="800680"/>
                </a:moveTo>
                <a:cubicBezTo>
                  <a:pt x="4585125" y="809888"/>
                  <a:pt x="4585847" y="816257"/>
                  <a:pt x="4586776" y="824536"/>
                </a:cubicBezTo>
                <a:cubicBezTo>
                  <a:pt x="4592528" y="821987"/>
                  <a:pt x="4599092" y="820600"/>
                  <a:pt x="4599614" y="818613"/>
                </a:cubicBezTo>
                <a:cubicBezTo>
                  <a:pt x="4602200" y="808633"/>
                  <a:pt x="4593101" y="806324"/>
                  <a:pt x="4584081" y="800680"/>
                </a:cubicBezTo>
                <a:close/>
                <a:moveTo>
                  <a:pt x="4338869" y="796876"/>
                </a:moveTo>
                <a:cubicBezTo>
                  <a:pt x="4337867" y="798166"/>
                  <a:pt x="4336837" y="799509"/>
                  <a:pt x="4335836" y="800797"/>
                </a:cubicBezTo>
                <a:cubicBezTo>
                  <a:pt x="4339578" y="804989"/>
                  <a:pt x="4343335" y="809213"/>
                  <a:pt x="4348109" y="814603"/>
                </a:cubicBezTo>
                <a:cubicBezTo>
                  <a:pt x="4352707" y="808911"/>
                  <a:pt x="4355350" y="805652"/>
                  <a:pt x="4360860" y="798832"/>
                </a:cubicBezTo>
                <a:cubicBezTo>
                  <a:pt x="4350759" y="797942"/>
                  <a:pt x="4344785" y="797398"/>
                  <a:pt x="4338869" y="796876"/>
                </a:cubicBezTo>
                <a:close/>
                <a:moveTo>
                  <a:pt x="4489110" y="779108"/>
                </a:moveTo>
                <a:cubicBezTo>
                  <a:pt x="4488873" y="786621"/>
                  <a:pt x="4487444" y="791518"/>
                  <a:pt x="4488976" y="795232"/>
                </a:cubicBezTo>
                <a:cubicBezTo>
                  <a:pt x="4490857" y="799697"/>
                  <a:pt x="4495221" y="803171"/>
                  <a:pt x="4498498" y="807080"/>
                </a:cubicBezTo>
                <a:cubicBezTo>
                  <a:pt x="4486032" y="810524"/>
                  <a:pt x="4475912" y="816555"/>
                  <a:pt x="4470146" y="828180"/>
                </a:cubicBezTo>
                <a:lnTo>
                  <a:pt x="4476780" y="841172"/>
                </a:lnTo>
                <a:lnTo>
                  <a:pt x="4476631" y="841156"/>
                </a:lnTo>
                <a:lnTo>
                  <a:pt x="4476621" y="841169"/>
                </a:lnTo>
                <a:lnTo>
                  <a:pt x="4464010" y="836099"/>
                </a:lnTo>
                <a:cubicBezTo>
                  <a:pt x="4458774" y="833862"/>
                  <a:pt x="4453638" y="831500"/>
                  <a:pt x="4448432" y="829207"/>
                </a:cubicBezTo>
                <a:cubicBezTo>
                  <a:pt x="4446864" y="830722"/>
                  <a:pt x="4445298" y="832239"/>
                  <a:pt x="4443715" y="833718"/>
                </a:cubicBezTo>
                <a:cubicBezTo>
                  <a:pt x="4449553" y="841396"/>
                  <a:pt x="4455395" y="849076"/>
                  <a:pt x="4463943" y="860252"/>
                </a:cubicBezTo>
                <a:cubicBezTo>
                  <a:pt x="4466786" y="855980"/>
                  <a:pt x="4469084" y="852531"/>
                  <a:pt x="4471110" y="849487"/>
                </a:cubicBezTo>
                <a:lnTo>
                  <a:pt x="4476621" y="841169"/>
                </a:lnTo>
                <a:lnTo>
                  <a:pt x="4476820" y="841250"/>
                </a:lnTo>
                <a:lnTo>
                  <a:pt x="4476780" y="841172"/>
                </a:lnTo>
                <a:lnTo>
                  <a:pt x="4486012" y="842074"/>
                </a:lnTo>
                <a:cubicBezTo>
                  <a:pt x="4492708" y="843250"/>
                  <a:pt x="4491918" y="845926"/>
                  <a:pt x="4488762" y="856630"/>
                </a:cubicBezTo>
                <a:cubicBezTo>
                  <a:pt x="4496386" y="861177"/>
                  <a:pt x="4503863" y="866124"/>
                  <a:pt x="4512675" y="859346"/>
                </a:cubicBezTo>
                <a:cubicBezTo>
                  <a:pt x="4511081" y="852054"/>
                  <a:pt x="4509837" y="846401"/>
                  <a:pt x="4508576" y="840713"/>
                </a:cubicBezTo>
                <a:cubicBezTo>
                  <a:pt x="4515624" y="839768"/>
                  <a:pt x="4522628" y="838712"/>
                  <a:pt x="4529706" y="837968"/>
                </a:cubicBezTo>
                <a:lnTo>
                  <a:pt x="4536170" y="838580"/>
                </a:lnTo>
                <a:lnTo>
                  <a:pt x="4536320" y="838725"/>
                </a:lnTo>
                <a:lnTo>
                  <a:pt x="4536370" y="838717"/>
                </a:lnTo>
                <a:lnTo>
                  <a:pt x="4543984" y="856848"/>
                </a:lnTo>
                <a:lnTo>
                  <a:pt x="4543699" y="856910"/>
                </a:lnTo>
                <a:lnTo>
                  <a:pt x="4542741" y="855710"/>
                </a:lnTo>
                <a:cubicBezTo>
                  <a:pt x="4537178" y="859114"/>
                  <a:pt x="4531603" y="862483"/>
                  <a:pt x="4526042" y="865889"/>
                </a:cubicBezTo>
                <a:cubicBezTo>
                  <a:pt x="4527046" y="867141"/>
                  <a:pt x="4528051" y="868394"/>
                  <a:pt x="4529056" y="869646"/>
                </a:cubicBezTo>
                <a:cubicBezTo>
                  <a:pt x="4534181" y="865653"/>
                  <a:pt x="4539262" y="861677"/>
                  <a:pt x="4543629" y="856925"/>
                </a:cubicBezTo>
                <a:lnTo>
                  <a:pt x="4543699" y="856910"/>
                </a:lnTo>
                <a:lnTo>
                  <a:pt x="4544357" y="857735"/>
                </a:lnTo>
                <a:lnTo>
                  <a:pt x="4543984" y="856848"/>
                </a:lnTo>
                <a:lnTo>
                  <a:pt x="4556371" y="854175"/>
                </a:lnTo>
                <a:cubicBezTo>
                  <a:pt x="4560279" y="852795"/>
                  <a:pt x="4563319" y="850258"/>
                  <a:pt x="4563914" y="844465"/>
                </a:cubicBezTo>
                <a:cubicBezTo>
                  <a:pt x="4559174" y="841695"/>
                  <a:pt x="4555169" y="837990"/>
                  <a:pt x="4550081" y="836754"/>
                </a:cubicBezTo>
                <a:lnTo>
                  <a:pt x="4536370" y="838717"/>
                </a:lnTo>
                <a:lnTo>
                  <a:pt x="4536319" y="838595"/>
                </a:lnTo>
                <a:lnTo>
                  <a:pt x="4536170" y="838580"/>
                </a:lnTo>
                <a:lnTo>
                  <a:pt x="4522507" y="825506"/>
                </a:lnTo>
                <a:cubicBezTo>
                  <a:pt x="4516741" y="822776"/>
                  <a:pt x="4509677" y="821936"/>
                  <a:pt x="4500909" y="823630"/>
                </a:cubicBezTo>
                <a:cubicBezTo>
                  <a:pt x="4499981" y="817258"/>
                  <a:pt x="4499260" y="812160"/>
                  <a:pt x="4498513" y="807116"/>
                </a:cubicBezTo>
                <a:cubicBezTo>
                  <a:pt x="4502373" y="804134"/>
                  <a:pt x="4506279" y="801137"/>
                  <a:pt x="4510113" y="798208"/>
                </a:cubicBezTo>
                <a:cubicBezTo>
                  <a:pt x="4504231" y="792835"/>
                  <a:pt x="4498323" y="787517"/>
                  <a:pt x="4489110" y="779108"/>
                </a:cubicBezTo>
                <a:close/>
                <a:moveTo>
                  <a:pt x="1563860" y="764520"/>
                </a:moveTo>
                <a:cubicBezTo>
                  <a:pt x="1562150" y="768434"/>
                  <a:pt x="1560969" y="771574"/>
                  <a:pt x="1560422" y="774163"/>
                </a:cubicBezTo>
                <a:cubicBezTo>
                  <a:pt x="1558780" y="781932"/>
                  <a:pt x="1562847" y="784746"/>
                  <a:pt x="1575507" y="788665"/>
                </a:cubicBezTo>
                <a:cubicBezTo>
                  <a:pt x="1576395" y="778475"/>
                  <a:pt x="1580953" y="766605"/>
                  <a:pt x="1563860" y="764520"/>
                </a:cubicBezTo>
                <a:close/>
                <a:moveTo>
                  <a:pt x="4515269" y="749084"/>
                </a:moveTo>
                <a:cubicBezTo>
                  <a:pt x="4507713" y="754387"/>
                  <a:pt x="4503633" y="758473"/>
                  <a:pt x="4502673" y="762551"/>
                </a:cubicBezTo>
                <a:cubicBezTo>
                  <a:pt x="4501710" y="766628"/>
                  <a:pt x="4503863" y="770700"/>
                  <a:pt x="4508772" y="775973"/>
                </a:cubicBezTo>
                <a:cubicBezTo>
                  <a:pt x="4514666" y="782271"/>
                  <a:pt x="4523932" y="786761"/>
                  <a:pt x="4527372" y="793996"/>
                </a:cubicBezTo>
                <a:cubicBezTo>
                  <a:pt x="4534065" y="808116"/>
                  <a:pt x="4546223" y="813657"/>
                  <a:pt x="4568639" y="816039"/>
                </a:cubicBezTo>
                <a:cubicBezTo>
                  <a:pt x="4563948" y="799463"/>
                  <a:pt x="4560162" y="786049"/>
                  <a:pt x="4556641" y="773418"/>
                </a:cubicBezTo>
                <a:cubicBezTo>
                  <a:pt x="4544378" y="775850"/>
                  <a:pt x="4534978" y="777730"/>
                  <a:pt x="4524777" y="779765"/>
                </a:cubicBezTo>
                <a:cubicBezTo>
                  <a:pt x="4521447" y="769009"/>
                  <a:pt x="4518468" y="759384"/>
                  <a:pt x="4515269" y="749084"/>
                </a:cubicBezTo>
                <a:close/>
                <a:moveTo>
                  <a:pt x="4523343" y="715503"/>
                </a:moveTo>
                <a:cubicBezTo>
                  <a:pt x="4521297" y="719618"/>
                  <a:pt x="4520680" y="722917"/>
                  <a:pt x="4520998" y="725692"/>
                </a:cubicBezTo>
                <a:cubicBezTo>
                  <a:pt x="4521950" y="734016"/>
                  <a:pt x="4531305" y="737622"/>
                  <a:pt x="4535654" y="744346"/>
                </a:cubicBezTo>
                <a:cubicBezTo>
                  <a:pt x="4538417" y="740446"/>
                  <a:pt x="4540442" y="737410"/>
                  <a:pt x="4541572" y="734871"/>
                </a:cubicBezTo>
                <a:cubicBezTo>
                  <a:pt x="4544961" y="727253"/>
                  <a:pt x="4540296" y="724103"/>
                  <a:pt x="4523343" y="715503"/>
                </a:cubicBezTo>
                <a:close/>
                <a:moveTo>
                  <a:pt x="4401362" y="688760"/>
                </a:moveTo>
                <a:cubicBezTo>
                  <a:pt x="4389250" y="695753"/>
                  <a:pt x="4381883" y="704034"/>
                  <a:pt x="4379857" y="712300"/>
                </a:cubicBezTo>
                <a:cubicBezTo>
                  <a:pt x="4377831" y="720565"/>
                  <a:pt x="4381146" y="728814"/>
                  <a:pt x="4390401" y="735745"/>
                </a:cubicBezTo>
                <a:cubicBezTo>
                  <a:pt x="4400993" y="743690"/>
                  <a:pt x="4395583" y="750894"/>
                  <a:pt x="4392560" y="760665"/>
                </a:cubicBezTo>
                <a:cubicBezTo>
                  <a:pt x="4398105" y="756078"/>
                  <a:pt x="4403651" y="751491"/>
                  <a:pt x="4410183" y="746089"/>
                </a:cubicBezTo>
                <a:cubicBezTo>
                  <a:pt x="4407125" y="742221"/>
                  <a:pt x="4404824" y="739237"/>
                  <a:pt x="4401693" y="735187"/>
                </a:cubicBezTo>
                <a:cubicBezTo>
                  <a:pt x="4414793" y="719533"/>
                  <a:pt x="4414448" y="703723"/>
                  <a:pt x="4401362" y="688760"/>
                </a:cubicBezTo>
                <a:close/>
                <a:moveTo>
                  <a:pt x="4601079" y="673478"/>
                </a:moveTo>
                <a:cubicBezTo>
                  <a:pt x="4597542" y="679551"/>
                  <a:pt x="4594674" y="684513"/>
                  <a:pt x="4590715" y="691307"/>
                </a:cubicBezTo>
                <a:cubicBezTo>
                  <a:pt x="4599255" y="687773"/>
                  <a:pt x="4603526" y="686007"/>
                  <a:pt x="4604822" y="683779"/>
                </a:cubicBezTo>
                <a:cubicBezTo>
                  <a:pt x="4606117" y="681550"/>
                  <a:pt x="4604438" y="678859"/>
                  <a:pt x="4601079" y="673478"/>
                </a:cubicBezTo>
                <a:close/>
                <a:moveTo>
                  <a:pt x="4166478" y="672739"/>
                </a:moveTo>
                <a:cubicBezTo>
                  <a:pt x="4165535" y="673412"/>
                  <a:pt x="4164549" y="674103"/>
                  <a:pt x="4163590" y="674739"/>
                </a:cubicBezTo>
                <a:cubicBezTo>
                  <a:pt x="4165469" y="677041"/>
                  <a:pt x="4167286" y="679327"/>
                  <a:pt x="4169108" y="681612"/>
                </a:cubicBezTo>
                <a:cubicBezTo>
                  <a:pt x="4170169" y="680851"/>
                  <a:pt x="4171242" y="680125"/>
                  <a:pt x="4172303" y="679362"/>
                </a:cubicBezTo>
                <a:cubicBezTo>
                  <a:pt x="4170367" y="677167"/>
                  <a:pt x="4168415" y="674936"/>
                  <a:pt x="4166478" y="672739"/>
                </a:cubicBezTo>
                <a:close/>
                <a:moveTo>
                  <a:pt x="4379710" y="663855"/>
                </a:moveTo>
                <a:cubicBezTo>
                  <a:pt x="4369817" y="666021"/>
                  <a:pt x="4361505" y="667851"/>
                  <a:pt x="4353181" y="669644"/>
                </a:cubicBezTo>
                <a:lnTo>
                  <a:pt x="4364659" y="686582"/>
                </a:lnTo>
                <a:lnTo>
                  <a:pt x="4364557" y="686647"/>
                </a:lnTo>
                <a:lnTo>
                  <a:pt x="4364049" y="687782"/>
                </a:lnTo>
                <a:lnTo>
                  <a:pt x="4364717" y="686667"/>
                </a:lnTo>
                <a:lnTo>
                  <a:pt x="4364659" y="686582"/>
                </a:lnTo>
                <a:lnTo>
                  <a:pt x="4379249" y="677088"/>
                </a:lnTo>
                <a:cubicBezTo>
                  <a:pt x="4381795" y="673232"/>
                  <a:pt x="4381970" y="668762"/>
                  <a:pt x="4379710" y="663855"/>
                </a:cubicBezTo>
                <a:close/>
                <a:moveTo>
                  <a:pt x="4499228" y="648075"/>
                </a:moveTo>
                <a:cubicBezTo>
                  <a:pt x="4499143" y="648618"/>
                  <a:pt x="4498852" y="649286"/>
                  <a:pt x="4499013" y="649688"/>
                </a:cubicBezTo>
                <a:cubicBezTo>
                  <a:pt x="4499187" y="650000"/>
                  <a:pt x="4500003" y="650016"/>
                  <a:pt x="4500511" y="650152"/>
                </a:cubicBezTo>
                <a:cubicBezTo>
                  <a:pt x="4500932" y="649687"/>
                  <a:pt x="4501354" y="649222"/>
                  <a:pt x="4501775" y="648757"/>
                </a:cubicBezTo>
                <a:cubicBezTo>
                  <a:pt x="4500931" y="648542"/>
                  <a:pt x="4500073" y="648291"/>
                  <a:pt x="4499228" y="648075"/>
                </a:cubicBezTo>
                <a:close/>
                <a:moveTo>
                  <a:pt x="4581083" y="645115"/>
                </a:moveTo>
                <a:cubicBezTo>
                  <a:pt x="4579401" y="648500"/>
                  <a:pt x="4576907" y="651233"/>
                  <a:pt x="4577214" y="653397"/>
                </a:cubicBezTo>
                <a:cubicBezTo>
                  <a:pt x="4578830" y="665180"/>
                  <a:pt x="4573935" y="675442"/>
                  <a:pt x="4566114" y="685727"/>
                </a:cubicBezTo>
                <a:lnTo>
                  <a:pt x="4558128" y="702535"/>
                </a:lnTo>
                <a:lnTo>
                  <a:pt x="4557872" y="702794"/>
                </a:lnTo>
                <a:cubicBezTo>
                  <a:pt x="4557872" y="702794"/>
                  <a:pt x="4557307" y="703910"/>
                  <a:pt x="4557307" y="703910"/>
                </a:cubicBezTo>
                <a:lnTo>
                  <a:pt x="4557989" y="702832"/>
                </a:lnTo>
                <a:lnTo>
                  <a:pt x="4558128" y="702535"/>
                </a:lnTo>
                <a:lnTo>
                  <a:pt x="4576244" y="684399"/>
                </a:lnTo>
                <a:cubicBezTo>
                  <a:pt x="4585778" y="673859"/>
                  <a:pt x="4591335" y="659427"/>
                  <a:pt x="4611174" y="658513"/>
                </a:cubicBezTo>
                <a:cubicBezTo>
                  <a:pt x="4603934" y="648341"/>
                  <a:pt x="4594293" y="644678"/>
                  <a:pt x="4581083" y="645115"/>
                </a:cubicBezTo>
                <a:close/>
                <a:moveTo>
                  <a:pt x="4687847" y="624966"/>
                </a:moveTo>
                <a:cubicBezTo>
                  <a:pt x="4678392" y="627722"/>
                  <a:pt x="4670674" y="628001"/>
                  <a:pt x="4667830" y="631254"/>
                </a:cubicBezTo>
                <a:cubicBezTo>
                  <a:pt x="4665306" y="634168"/>
                  <a:pt x="4664188" y="637318"/>
                  <a:pt x="4665128" y="640260"/>
                </a:cubicBezTo>
                <a:cubicBezTo>
                  <a:pt x="4666067" y="643204"/>
                  <a:pt x="4669066" y="645941"/>
                  <a:pt x="4674775" y="648032"/>
                </a:cubicBezTo>
                <a:cubicBezTo>
                  <a:pt x="4678862" y="640805"/>
                  <a:pt x="4682196" y="634981"/>
                  <a:pt x="4687847" y="624966"/>
                </a:cubicBezTo>
                <a:close/>
                <a:moveTo>
                  <a:pt x="4474943" y="618966"/>
                </a:moveTo>
                <a:cubicBezTo>
                  <a:pt x="4444673" y="625886"/>
                  <a:pt x="4429583" y="639034"/>
                  <a:pt x="4427090" y="662180"/>
                </a:cubicBezTo>
                <a:cubicBezTo>
                  <a:pt x="4426258" y="669894"/>
                  <a:pt x="4426826" y="678721"/>
                  <a:pt x="4428699" y="688797"/>
                </a:cubicBezTo>
                <a:cubicBezTo>
                  <a:pt x="4445815" y="684982"/>
                  <a:pt x="4452238" y="693616"/>
                  <a:pt x="4455455" y="707384"/>
                </a:cubicBezTo>
                <a:cubicBezTo>
                  <a:pt x="4463379" y="698120"/>
                  <a:pt x="4467990" y="690556"/>
                  <a:pt x="4474738" y="685195"/>
                </a:cubicBezTo>
                <a:cubicBezTo>
                  <a:pt x="4483339" y="678392"/>
                  <a:pt x="4487742" y="675088"/>
                  <a:pt x="4488390" y="672535"/>
                </a:cubicBezTo>
                <a:cubicBezTo>
                  <a:pt x="4489038" y="669982"/>
                  <a:pt x="4485933" y="668179"/>
                  <a:pt x="4479516" y="664377"/>
                </a:cubicBezTo>
                <a:cubicBezTo>
                  <a:pt x="4477818" y="647329"/>
                  <a:pt x="4476389" y="633229"/>
                  <a:pt x="4474943" y="618966"/>
                </a:cubicBezTo>
                <a:close/>
                <a:moveTo>
                  <a:pt x="4622172" y="608078"/>
                </a:moveTo>
                <a:cubicBezTo>
                  <a:pt x="4621722" y="609486"/>
                  <a:pt x="4621230" y="610912"/>
                  <a:pt x="4620784" y="612321"/>
                </a:cubicBezTo>
                <a:cubicBezTo>
                  <a:pt x="4621959" y="612488"/>
                  <a:pt x="4623195" y="612673"/>
                  <a:pt x="4624432" y="612859"/>
                </a:cubicBezTo>
                <a:cubicBezTo>
                  <a:pt x="4624764" y="611793"/>
                  <a:pt x="4625635" y="610428"/>
                  <a:pt x="4625285" y="609678"/>
                </a:cubicBezTo>
                <a:cubicBezTo>
                  <a:pt x="4624847" y="608833"/>
                  <a:pt x="4623277" y="608570"/>
                  <a:pt x="4622172" y="608078"/>
                </a:cubicBezTo>
                <a:close/>
                <a:moveTo>
                  <a:pt x="4495068" y="576849"/>
                </a:moveTo>
                <a:cubicBezTo>
                  <a:pt x="4493585" y="577313"/>
                  <a:pt x="4492673" y="579712"/>
                  <a:pt x="4490961" y="582005"/>
                </a:cubicBezTo>
                <a:cubicBezTo>
                  <a:pt x="4493898" y="582656"/>
                  <a:pt x="4496241" y="583969"/>
                  <a:pt x="4497606" y="583339"/>
                </a:cubicBezTo>
                <a:cubicBezTo>
                  <a:pt x="4499057" y="582675"/>
                  <a:pt x="4499549" y="580106"/>
                  <a:pt x="4500476" y="578379"/>
                </a:cubicBezTo>
                <a:cubicBezTo>
                  <a:pt x="4498672" y="577784"/>
                  <a:pt x="4496591" y="576366"/>
                  <a:pt x="4495068" y="576849"/>
                </a:cubicBezTo>
                <a:close/>
                <a:moveTo>
                  <a:pt x="4758896" y="570854"/>
                </a:moveTo>
                <a:lnTo>
                  <a:pt x="4758215" y="572057"/>
                </a:lnTo>
                <a:cubicBezTo>
                  <a:pt x="4757260" y="573838"/>
                  <a:pt x="4756317" y="575654"/>
                  <a:pt x="4755359" y="577435"/>
                </a:cubicBezTo>
                <a:lnTo>
                  <a:pt x="4755359" y="577512"/>
                </a:lnTo>
                <a:lnTo>
                  <a:pt x="4744835" y="587708"/>
                </a:lnTo>
                <a:cubicBezTo>
                  <a:pt x="4742498" y="591662"/>
                  <a:pt x="4741458" y="596274"/>
                  <a:pt x="4742041" y="601914"/>
                </a:cubicBezTo>
                <a:cubicBezTo>
                  <a:pt x="4749252" y="598592"/>
                  <a:pt x="4753311" y="594875"/>
                  <a:pt x="4755204" y="590786"/>
                </a:cubicBezTo>
                <a:lnTo>
                  <a:pt x="4755359" y="577512"/>
                </a:lnTo>
                <a:lnTo>
                  <a:pt x="4755418" y="577455"/>
                </a:lnTo>
                <a:cubicBezTo>
                  <a:pt x="4756375" y="575673"/>
                  <a:pt x="4757377" y="573877"/>
                  <a:pt x="4758330" y="572097"/>
                </a:cubicBezTo>
                <a:cubicBezTo>
                  <a:pt x="4758330" y="572097"/>
                  <a:pt x="4758896" y="570854"/>
                  <a:pt x="4758896" y="570854"/>
                </a:cubicBezTo>
                <a:close/>
                <a:moveTo>
                  <a:pt x="2291607" y="560237"/>
                </a:moveTo>
                <a:cubicBezTo>
                  <a:pt x="2291536" y="561072"/>
                  <a:pt x="2291509" y="561891"/>
                  <a:pt x="2291436" y="562724"/>
                </a:cubicBezTo>
                <a:cubicBezTo>
                  <a:pt x="2292133" y="562445"/>
                  <a:pt x="2292788" y="562184"/>
                  <a:pt x="2293441" y="561924"/>
                </a:cubicBezTo>
                <a:cubicBezTo>
                  <a:pt x="2293484" y="561397"/>
                  <a:pt x="2293803" y="560550"/>
                  <a:pt x="2293556" y="560435"/>
                </a:cubicBezTo>
                <a:cubicBezTo>
                  <a:pt x="2293090" y="560155"/>
                  <a:pt x="2292277" y="560270"/>
                  <a:pt x="2291607" y="560237"/>
                </a:cubicBezTo>
                <a:close/>
                <a:moveTo>
                  <a:pt x="4803843" y="557294"/>
                </a:moveTo>
                <a:cubicBezTo>
                  <a:pt x="4802872" y="557512"/>
                  <a:pt x="4801941" y="557714"/>
                  <a:pt x="4800968" y="557933"/>
                </a:cubicBezTo>
                <a:cubicBezTo>
                  <a:pt x="4801157" y="558407"/>
                  <a:pt x="4801345" y="558881"/>
                  <a:pt x="4801537" y="559360"/>
                </a:cubicBezTo>
                <a:cubicBezTo>
                  <a:pt x="4802190" y="559227"/>
                  <a:pt x="4803019" y="559275"/>
                  <a:pt x="4803352" y="558972"/>
                </a:cubicBezTo>
                <a:cubicBezTo>
                  <a:pt x="4803760" y="558601"/>
                  <a:pt x="4803671" y="557870"/>
                  <a:pt x="4803843" y="557294"/>
                </a:cubicBezTo>
                <a:close/>
                <a:moveTo>
                  <a:pt x="4529870" y="553554"/>
                </a:moveTo>
                <a:cubicBezTo>
                  <a:pt x="4529625" y="554713"/>
                  <a:pt x="4529015" y="555972"/>
                  <a:pt x="4529219" y="556992"/>
                </a:cubicBezTo>
                <a:cubicBezTo>
                  <a:pt x="4529351" y="557448"/>
                  <a:pt x="4531082" y="557479"/>
                  <a:pt x="4532129" y="557701"/>
                </a:cubicBezTo>
                <a:cubicBezTo>
                  <a:pt x="4532375" y="556541"/>
                  <a:pt x="4532938" y="555299"/>
                  <a:pt x="4532690" y="554297"/>
                </a:cubicBezTo>
                <a:cubicBezTo>
                  <a:pt x="4532543" y="553803"/>
                  <a:pt x="4530874" y="553790"/>
                  <a:pt x="4529870" y="553554"/>
                </a:cubicBezTo>
                <a:close/>
                <a:moveTo>
                  <a:pt x="4703638" y="533610"/>
                </a:moveTo>
                <a:lnTo>
                  <a:pt x="4702971" y="534725"/>
                </a:lnTo>
                <a:lnTo>
                  <a:pt x="4702480" y="535769"/>
                </a:lnTo>
                <a:lnTo>
                  <a:pt x="4703073" y="534727"/>
                </a:lnTo>
                <a:close/>
                <a:moveTo>
                  <a:pt x="2486410" y="531611"/>
                </a:moveTo>
                <a:cubicBezTo>
                  <a:pt x="2485610" y="531505"/>
                  <a:pt x="2484361" y="533190"/>
                  <a:pt x="2482226" y="534931"/>
                </a:cubicBezTo>
                <a:cubicBezTo>
                  <a:pt x="2484907" y="537977"/>
                  <a:pt x="2487644" y="541039"/>
                  <a:pt x="2491998" y="546003"/>
                </a:cubicBezTo>
                <a:cubicBezTo>
                  <a:pt x="2501221" y="533548"/>
                  <a:pt x="2493780" y="532486"/>
                  <a:pt x="2486410" y="531611"/>
                </a:cubicBezTo>
                <a:close/>
                <a:moveTo>
                  <a:pt x="2337767" y="530974"/>
                </a:moveTo>
                <a:cubicBezTo>
                  <a:pt x="2337651" y="530938"/>
                  <a:pt x="2337011" y="531869"/>
                  <a:pt x="2336648" y="532353"/>
                </a:cubicBezTo>
                <a:cubicBezTo>
                  <a:pt x="2337537" y="532806"/>
                  <a:pt x="2338425" y="533256"/>
                  <a:pt x="2339354" y="533691"/>
                </a:cubicBezTo>
                <a:cubicBezTo>
                  <a:pt x="2339762" y="533190"/>
                  <a:pt x="2340139" y="532743"/>
                  <a:pt x="2340546" y="532241"/>
                </a:cubicBezTo>
                <a:cubicBezTo>
                  <a:pt x="2339614" y="531807"/>
                  <a:pt x="2338756" y="531303"/>
                  <a:pt x="2337767" y="530974"/>
                </a:cubicBezTo>
                <a:close/>
                <a:moveTo>
                  <a:pt x="4477044" y="529508"/>
                </a:moveTo>
                <a:cubicBezTo>
                  <a:pt x="4476029" y="529996"/>
                  <a:pt x="4475494" y="531440"/>
                  <a:pt x="4474797" y="532480"/>
                </a:cubicBezTo>
                <a:cubicBezTo>
                  <a:pt x="4476354" y="532708"/>
                  <a:pt x="4477852" y="533171"/>
                  <a:pt x="4479435" y="533091"/>
                </a:cubicBezTo>
                <a:cubicBezTo>
                  <a:pt x="4479725" y="533060"/>
                  <a:pt x="4480143" y="531068"/>
                  <a:pt x="4480564" y="529967"/>
                </a:cubicBezTo>
                <a:cubicBezTo>
                  <a:pt x="4479371" y="529764"/>
                  <a:pt x="4477944" y="529103"/>
                  <a:pt x="4477044" y="529508"/>
                </a:cubicBezTo>
                <a:close/>
                <a:moveTo>
                  <a:pt x="4674675" y="526336"/>
                </a:moveTo>
                <a:cubicBezTo>
                  <a:pt x="4672208" y="527363"/>
                  <a:pt x="4669407" y="531616"/>
                  <a:pt x="4669701" y="533874"/>
                </a:cubicBezTo>
                <a:cubicBezTo>
                  <a:pt x="4669953" y="535892"/>
                  <a:pt x="4674257" y="537059"/>
                  <a:pt x="4678255" y="539493"/>
                </a:cubicBezTo>
                <a:cubicBezTo>
                  <a:pt x="4680502" y="534738"/>
                  <a:pt x="4683287" y="531465"/>
                  <a:pt x="4682731" y="529058"/>
                </a:cubicBezTo>
                <a:cubicBezTo>
                  <a:pt x="4682365" y="527381"/>
                  <a:pt x="4676812" y="525483"/>
                  <a:pt x="4674675" y="526336"/>
                </a:cubicBezTo>
                <a:close/>
                <a:moveTo>
                  <a:pt x="2310197" y="513770"/>
                </a:moveTo>
                <a:cubicBezTo>
                  <a:pt x="2304801" y="524999"/>
                  <a:pt x="2302102" y="530613"/>
                  <a:pt x="2303767" y="533394"/>
                </a:cubicBezTo>
                <a:cubicBezTo>
                  <a:pt x="2305433" y="536175"/>
                  <a:pt x="2311461" y="536123"/>
                  <a:pt x="2323517" y="536020"/>
                </a:cubicBezTo>
                <a:cubicBezTo>
                  <a:pt x="2318824" y="528183"/>
                  <a:pt x="2315196" y="522123"/>
                  <a:pt x="2310197" y="513770"/>
                </a:cubicBezTo>
                <a:close/>
                <a:moveTo>
                  <a:pt x="3357889" y="512079"/>
                </a:moveTo>
                <a:cubicBezTo>
                  <a:pt x="3357802" y="512623"/>
                  <a:pt x="3357760" y="513151"/>
                  <a:pt x="3357658" y="513656"/>
                </a:cubicBezTo>
                <a:cubicBezTo>
                  <a:pt x="3358415" y="513652"/>
                  <a:pt x="3359171" y="513647"/>
                  <a:pt x="3359927" y="513642"/>
                </a:cubicBezTo>
                <a:cubicBezTo>
                  <a:pt x="3359723" y="513130"/>
                  <a:pt x="3359532" y="512656"/>
                  <a:pt x="3359343" y="512178"/>
                </a:cubicBezTo>
                <a:cubicBezTo>
                  <a:pt x="3358878" y="512152"/>
                  <a:pt x="3358368" y="512143"/>
                  <a:pt x="3357889" y="512079"/>
                </a:cubicBezTo>
                <a:close/>
                <a:moveTo>
                  <a:pt x="4581134" y="508982"/>
                </a:moveTo>
                <a:cubicBezTo>
                  <a:pt x="4580932" y="508725"/>
                  <a:pt x="4577505" y="510389"/>
                  <a:pt x="4577535" y="510462"/>
                </a:cubicBezTo>
                <a:cubicBezTo>
                  <a:pt x="4578556" y="513658"/>
                  <a:pt x="4579840" y="516750"/>
                  <a:pt x="4581081" y="519860"/>
                </a:cubicBezTo>
                <a:cubicBezTo>
                  <a:pt x="4583100" y="518843"/>
                  <a:pt x="4585072" y="517842"/>
                  <a:pt x="4587093" y="516826"/>
                </a:cubicBezTo>
                <a:cubicBezTo>
                  <a:pt x="4585125" y="514174"/>
                  <a:pt x="4583291" y="511472"/>
                  <a:pt x="4581134" y="508982"/>
                </a:cubicBezTo>
                <a:close/>
                <a:moveTo>
                  <a:pt x="4874057" y="500204"/>
                </a:moveTo>
                <a:cubicBezTo>
                  <a:pt x="4869458" y="505070"/>
                  <a:pt x="4865823" y="508904"/>
                  <a:pt x="4862672" y="512223"/>
                </a:cubicBezTo>
                <a:lnTo>
                  <a:pt x="4854263" y="521062"/>
                </a:lnTo>
                <a:lnTo>
                  <a:pt x="4854049" y="521074"/>
                </a:lnTo>
                <a:cubicBezTo>
                  <a:pt x="4853308" y="522133"/>
                  <a:pt x="4852509" y="523171"/>
                  <a:pt x="4851771" y="524231"/>
                </a:cubicBezTo>
                <a:cubicBezTo>
                  <a:pt x="4852583" y="523227"/>
                  <a:pt x="4853382" y="522189"/>
                  <a:pt x="4854180" y="521149"/>
                </a:cubicBezTo>
                <a:lnTo>
                  <a:pt x="4854263" y="521062"/>
                </a:lnTo>
                <a:lnTo>
                  <a:pt x="4878756" y="519686"/>
                </a:lnTo>
                <a:lnTo>
                  <a:pt x="4878769" y="519738"/>
                </a:lnTo>
                <a:lnTo>
                  <a:pt x="4878790" y="519722"/>
                </a:lnTo>
                <a:lnTo>
                  <a:pt x="4875680" y="535175"/>
                </a:lnTo>
                <a:cubicBezTo>
                  <a:pt x="4891032" y="528077"/>
                  <a:pt x="4903988" y="522062"/>
                  <a:pt x="4917003" y="516066"/>
                </a:cubicBezTo>
                <a:cubicBezTo>
                  <a:pt x="4907573" y="499643"/>
                  <a:pt x="4905933" y="499450"/>
                  <a:pt x="4891981" y="510951"/>
                </a:cubicBezTo>
                <a:lnTo>
                  <a:pt x="4878790" y="519722"/>
                </a:lnTo>
                <a:lnTo>
                  <a:pt x="4878798" y="519684"/>
                </a:lnTo>
                <a:lnTo>
                  <a:pt x="4878756" y="519686"/>
                </a:lnTo>
                <a:lnTo>
                  <a:pt x="4876765" y="511420"/>
                </a:lnTo>
                <a:cubicBezTo>
                  <a:pt x="4876022" y="508324"/>
                  <a:pt x="4875163" y="504744"/>
                  <a:pt x="4874057" y="500204"/>
                </a:cubicBezTo>
                <a:close/>
                <a:moveTo>
                  <a:pt x="2441927" y="499738"/>
                </a:moveTo>
                <a:cubicBezTo>
                  <a:pt x="2440944" y="501189"/>
                  <a:pt x="2439027" y="502846"/>
                  <a:pt x="2439261" y="503940"/>
                </a:cubicBezTo>
                <a:cubicBezTo>
                  <a:pt x="2439554" y="505435"/>
                  <a:pt x="2441577" y="506452"/>
                  <a:pt x="2442828" y="507690"/>
                </a:cubicBezTo>
                <a:cubicBezTo>
                  <a:pt x="2444045" y="506313"/>
                  <a:pt x="2445264" y="504937"/>
                  <a:pt x="2446892" y="503187"/>
                </a:cubicBezTo>
                <a:cubicBezTo>
                  <a:pt x="2444869" y="501789"/>
                  <a:pt x="2443398" y="500763"/>
                  <a:pt x="2441927" y="499738"/>
                </a:cubicBezTo>
                <a:close/>
                <a:moveTo>
                  <a:pt x="2548908" y="476070"/>
                </a:moveTo>
                <a:cubicBezTo>
                  <a:pt x="2547105" y="476237"/>
                  <a:pt x="2545333" y="476351"/>
                  <a:pt x="2543533" y="476520"/>
                </a:cubicBezTo>
                <a:cubicBezTo>
                  <a:pt x="2543468" y="483074"/>
                  <a:pt x="2543405" y="489629"/>
                  <a:pt x="2543358" y="496220"/>
                </a:cubicBezTo>
                <a:cubicBezTo>
                  <a:pt x="2544928" y="496103"/>
                  <a:pt x="2546496" y="495986"/>
                  <a:pt x="2548065" y="495868"/>
                </a:cubicBezTo>
                <a:cubicBezTo>
                  <a:pt x="2548363" y="489263"/>
                  <a:pt x="2548613" y="482676"/>
                  <a:pt x="2548908" y="476070"/>
                </a:cubicBezTo>
                <a:close/>
                <a:moveTo>
                  <a:pt x="2582608" y="434941"/>
                </a:moveTo>
                <a:cubicBezTo>
                  <a:pt x="2581132" y="437948"/>
                  <a:pt x="2579609" y="440971"/>
                  <a:pt x="2578130" y="443980"/>
                </a:cubicBezTo>
                <a:cubicBezTo>
                  <a:pt x="2579221" y="444180"/>
                  <a:pt x="2580354" y="444362"/>
                  <a:pt x="2581432" y="444528"/>
                </a:cubicBezTo>
                <a:cubicBezTo>
                  <a:pt x="2581790" y="441375"/>
                  <a:pt x="2582161" y="438131"/>
                  <a:pt x="2582608" y="434941"/>
                </a:cubicBezTo>
                <a:close/>
                <a:moveTo>
                  <a:pt x="4827882" y="422661"/>
                </a:moveTo>
                <a:cubicBezTo>
                  <a:pt x="4823308" y="424487"/>
                  <a:pt x="4818817" y="426277"/>
                  <a:pt x="4814286" y="428084"/>
                </a:cubicBezTo>
                <a:cubicBezTo>
                  <a:pt x="4814461" y="428523"/>
                  <a:pt x="4814638" y="428965"/>
                  <a:pt x="4814811" y="429402"/>
                </a:cubicBezTo>
                <a:cubicBezTo>
                  <a:pt x="4819343" y="427595"/>
                  <a:pt x="4823874" y="425788"/>
                  <a:pt x="4828408" y="423979"/>
                </a:cubicBezTo>
                <a:cubicBezTo>
                  <a:pt x="4828233" y="423542"/>
                  <a:pt x="4828058" y="423101"/>
                  <a:pt x="4827882" y="422661"/>
                </a:cubicBezTo>
                <a:close/>
                <a:moveTo>
                  <a:pt x="4761300" y="421485"/>
                </a:moveTo>
                <a:cubicBezTo>
                  <a:pt x="4760373" y="423214"/>
                  <a:pt x="4758441" y="425212"/>
                  <a:pt x="4758734" y="426581"/>
                </a:cubicBezTo>
                <a:cubicBezTo>
                  <a:pt x="4759026" y="427821"/>
                  <a:pt x="4761804" y="428322"/>
                  <a:pt x="4764365" y="429549"/>
                </a:cubicBezTo>
                <a:cubicBezTo>
                  <a:pt x="4765434" y="426918"/>
                  <a:pt x="4767205" y="424644"/>
                  <a:pt x="4766622" y="423562"/>
                </a:cubicBezTo>
                <a:cubicBezTo>
                  <a:pt x="4765922" y="422314"/>
                  <a:pt x="4763174" y="422136"/>
                  <a:pt x="4761300" y="421485"/>
                </a:cubicBezTo>
                <a:close/>
                <a:moveTo>
                  <a:pt x="4124831" y="408224"/>
                </a:moveTo>
                <a:cubicBezTo>
                  <a:pt x="4124511" y="408182"/>
                  <a:pt x="4123495" y="410199"/>
                  <a:pt x="4122856" y="411257"/>
                </a:cubicBezTo>
                <a:cubicBezTo>
                  <a:pt x="4124545" y="411942"/>
                  <a:pt x="4126291" y="412645"/>
                  <a:pt x="4127990" y="413365"/>
                </a:cubicBezTo>
                <a:cubicBezTo>
                  <a:pt x="4129006" y="411858"/>
                  <a:pt x="4129673" y="410872"/>
                  <a:pt x="4130340" y="409884"/>
                </a:cubicBezTo>
                <a:cubicBezTo>
                  <a:pt x="4128522" y="409252"/>
                  <a:pt x="4126719" y="408530"/>
                  <a:pt x="4124831" y="408224"/>
                </a:cubicBezTo>
                <a:close/>
                <a:moveTo>
                  <a:pt x="2471422" y="406522"/>
                </a:moveTo>
                <a:cubicBezTo>
                  <a:pt x="2470898" y="406730"/>
                  <a:pt x="2470550" y="407377"/>
                  <a:pt x="2470088" y="407859"/>
                </a:cubicBezTo>
                <a:cubicBezTo>
                  <a:pt x="2470944" y="408111"/>
                  <a:pt x="2471831" y="408310"/>
                  <a:pt x="2472690" y="408560"/>
                </a:cubicBezTo>
                <a:cubicBezTo>
                  <a:pt x="2472863" y="407982"/>
                  <a:pt x="2472950" y="407439"/>
                  <a:pt x="2473022" y="406859"/>
                </a:cubicBezTo>
                <a:cubicBezTo>
                  <a:pt x="2472469" y="406740"/>
                  <a:pt x="2471857" y="406347"/>
                  <a:pt x="2471422" y="406522"/>
                </a:cubicBezTo>
                <a:close/>
                <a:moveTo>
                  <a:pt x="4766997" y="402591"/>
                </a:moveTo>
                <a:cubicBezTo>
                  <a:pt x="4766766" y="403149"/>
                  <a:pt x="4766490" y="403728"/>
                  <a:pt x="4766244" y="404249"/>
                </a:cubicBezTo>
                <a:cubicBezTo>
                  <a:pt x="4766681" y="404584"/>
                  <a:pt x="4767147" y="405246"/>
                  <a:pt x="4767583" y="405198"/>
                </a:cubicBezTo>
                <a:cubicBezTo>
                  <a:pt x="4768107" y="405118"/>
                  <a:pt x="4768600" y="404455"/>
                  <a:pt x="4769134" y="404030"/>
                </a:cubicBezTo>
                <a:cubicBezTo>
                  <a:pt x="4768439" y="403543"/>
                  <a:pt x="4767697" y="403078"/>
                  <a:pt x="4766997" y="402591"/>
                </a:cubicBezTo>
                <a:close/>
                <a:moveTo>
                  <a:pt x="2570830" y="400343"/>
                </a:moveTo>
                <a:cubicBezTo>
                  <a:pt x="2568497" y="399906"/>
                  <a:pt x="2565581" y="400857"/>
                  <a:pt x="2562083" y="404753"/>
                </a:cubicBezTo>
                <a:cubicBezTo>
                  <a:pt x="2558238" y="409043"/>
                  <a:pt x="2554512" y="414261"/>
                  <a:pt x="2553373" y="419252"/>
                </a:cubicBezTo>
                <a:cubicBezTo>
                  <a:pt x="2552592" y="422616"/>
                  <a:pt x="2556333" y="426297"/>
                  <a:pt x="2558054" y="429852"/>
                </a:cubicBezTo>
                <a:cubicBezTo>
                  <a:pt x="2560736" y="426448"/>
                  <a:pt x="2563564" y="423158"/>
                  <a:pt x="2566047" y="419626"/>
                </a:cubicBezTo>
                <a:cubicBezTo>
                  <a:pt x="2568932" y="415593"/>
                  <a:pt x="2571453" y="411405"/>
                  <a:pt x="2576079" y="404260"/>
                </a:cubicBezTo>
                <a:cubicBezTo>
                  <a:pt x="2574914" y="402605"/>
                  <a:pt x="2573164" y="400780"/>
                  <a:pt x="2570830" y="400343"/>
                </a:cubicBezTo>
                <a:close/>
                <a:moveTo>
                  <a:pt x="2636398" y="395171"/>
                </a:moveTo>
                <a:lnTo>
                  <a:pt x="2636340" y="404873"/>
                </a:lnTo>
                <a:lnTo>
                  <a:pt x="2636281" y="405016"/>
                </a:lnTo>
                <a:lnTo>
                  <a:pt x="2635686" y="406186"/>
                </a:lnTo>
                <a:lnTo>
                  <a:pt x="2636340" y="405035"/>
                </a:lnTo>
                <a:lnTo>
                  <a:pt x="2636340" y="404873"/>
                </a:lnTo>
                <a:lnTo>
                  <a:pt x="2640279" y="395408"/>
                </a:lnTo>
                <a:cubicBezTo>
                  <a:pt x="2638984" y="395327"/>
                  <a:pt x="2637689" y="395250"/>
                  <a:pt x="2636398" y="395171"/>
                </a:cubicBezTo>
                <a:close/>
                <a:moveTo>
                  <a:pt x="2217814" y="386917"/>
                </a:moveTo>
                <a:cubicBezTo>
                  <a:pt x="2215506" y="387811"/>
                  <a:pt x="2214282" y="390027"/>
                  <a:pt x="2214296" y="393986"/>
                </a:cubicBezTo>
                <a:cubicBezTo>
                  <a:pt x="2214283" y="395603"/>
                  <a:pt x="2216435" y="396951"/>
                  <a:pt x="2218692" y="399824"/>
                </a:cubicBezTo>
                <a:cubicBezTo>
                  <a:pt x="2222072" y="395379"/>
                  <a:pt x="2224712" y="391865"/>
                  <a:pt x="2227830" y="387782"/>
                </a:cubicBezTo>
                <a:cubicBezTo>
                  <a:pt x="2223511" y="386452"/>
                  <a:pt x="2220121" y="386023"/>
                  <a:pt x="2217814" y="386917"/>
                </a:cubicBezTo>
                <a:close/>
                <a:moveTo>
                  <a:pt x="2391795" y="380612"/>
                </a:moveTo>
                <a:lnTo>
                  <a:pt x="2385094" y="394767"/>
                </a:lnTo>
                <a:lnTo>
                  <a:pt x="2384825" y="395048"/>
                </a:lnTo>
                <a:lnTo>
                  <a:pt x="2384649" y="395308"/>
                </a:lnTo>
                <a:lnTo>
                  <a:pt x="2375940" y="401902"/>
                </a:lnTo>
                <a:cubicBezTo>
                  <a:pt x="2376915" y="402573"/>
                  <a:pt x="2377890" y="403246"/>
                  <a:pt x="2378822" y="403934"/>
                </a:cubicBezTo>
                <a:lnTo>
                  <a:pt x="2384649" y="395308"/>
                </a:lnTo>
                <a:lnTo>
                  <a:pt x="2384942" y="395088"/>
                </a:lnTo>
                <a:lnTo>
                  <a:pt x="2385094" y="394767"/>
                </a:lnTo>
                <a:lnTo>
                  <a:pt x="2396491" y="382766"/>
                </a:lnTo>
                <a:cubicBezTo>
                  <a:pt x="2394949" y="382066"/>
                  <a:pt x="2393352" y="381348"/>
                  <a:pt x="2391795" y="380612"/>
                </a:cubicBezTo>
                <a:close/>
                <a:moveTo>
                  <a:pt x="2608149" y="380445"/>
                </a:moveTo>
                <a:lnTo>
                  <a:pt x="2585485" y="391387"/>
                </a:lnTo>
                <a:lnTo>
                  <a:pt x="2585478" y="391354"/>
                </a:lnTo>
                <a:lnTo>
                  <a:pt x="2584257" y="390950"/>
                </a:lnTo>
                <a:lnTo>
                  <a:pt x="2585405" y="391425"/>
                </a:lnTo>
                <a:lnTo>
                  <a:pt x="2585485" y="391387"/>
                </a:lnTo>
                <a:lnTo>
                  <a:pt x="2587963" y="401895"/>
                </a:lnTo>
                <a:cubicBezTo>
                  <a:pt x="2593732" y="410243"/>
                  <a:pt x="2607389" y="413335"/>
                  <a:pt x="2611295" y="423035"/>
                </a:cubicBezTo>
                <a:cubicBezTo>
                  <a:pt x="2611630" y="423877"/>
                  <a:pt x="2619013" y="423390"/>
                  <a:pt x="2621132" y="421615"/>
                </a:cubicBezTo>
                <a:cubicBezTo>
                  <a:pt x="2623179" y="419907"/>
                  <a:pt x="2622679" y="415740"/>
                  <a:pt x="2623271" y="412662"/>
                </a:cubicBezTo>
                <a:cubicBezTo>
                  <a:pt x="2619448" y="412830"/>
                  <a:pt x="2615685" y="413017"/>
                  <a:pt x="2610628" y="413252"/>
                </a:cubicBezTo>
                <a:cubicBezTo>
                  <a:pt x="2617425" y="401932"/>
                  <a:pt x="2619619" y="391093"/>
                  <a:pt x="2613411" y="381232"/>
                </a:cubicBezTo>
                <a:cubicBezTo>
                  <a:pt x="2610985" y="380843"/>
                  <a:pt x="2609268" y="379956"/>
                  <a:pt x="2608149" y="380445"/>
                </a:cubicBezTo>
                <a:close/>
                <a:moveTo>
                  <a:pt x="4684666" y="367499"/>
                </a:moveTo>
                <a:cubicBezTo>
                  <a:pt x="4677773" y="384790"/>
                  <a:pt x="4659660" y="380781"/>
                  <a:pt x="4647578" y="387718"/>
                </a:cubicBezTo>
                <a:cubicBezTo>
                  <a:pt x="4635452" y="394674"/>
                  <a:pt x="4623601" y="401943"/>
                  <a:pt x="4609475" y="410334"/>
                </a:cubicBezTo>
                <a:cubicBezTo>
                  <a:pt x="4609043" y="403298"/>
                  <a:pt x="4608818" y="399062"/>
                  <a:pt x="4608620" y="394775"/>
                </a:cubicBezTo>
                <a:cubicBezTo>
                  <a:pt x="4607096" y="394619"/>
                  <a:pt x="4605569" y="394462"/>
                  <a:pt x="4604042" y="394309"/>
                </a:cubicBezTo>
                <a:cubicBezTo>
                  <a:pt x="4598170" y="404663"/>
                  <a:pt x="4591050" y="414797"/>
                  <a:pt x="4586880" y="425491"/>
                </a:cubicBezTo>
                <a:cubicBezTo>
                  <a:pt x="4584086" y="432668"/>
                  <a:pt x="4584420" y="440848"/>
                  <a:pt x="4585113" y="448288"/>
                </a:cubicBezTo>
                <a:cubicBezTo>
                  <a:pt x="4586011" y="457852"/>
                  <a:pt x="4577950" y="467674"/>
                  <a:pt x="4578299" y="477982"/>
                </a:cubicBezTo>
                <a:cubicBezTo>
                  <a:pt x="4578414" y="481417"/>
                  <a:pt x="4579465" y="484906"/>
                  <a:pt x="4582093" y="488458"/>
                </a:cubicBezTo>
                <a:cubicBezTo>
                  <a:pt x="4590028" y="478470"/>
                  <a:pt x="4598903" y="473615"/>
                  <a:pt x="4610988" y="479353"/>
                </a:cubicBezTo>
                <a:cubicBezTo>
                  <a:pt x="4606975" y="469292"/>
                  <a:pt x="4602978" y="459269"/>
                  <a:pt x="4599433" y="450379"/>
                </a:cubicBezTo>
                <a:cubicBezTo>
                  <a:pt x="4607439" y="439935"/>
                  <a:pt x="4615098" y="429505"/>
                  <a:pt x="4623340" y="419390"/>
                </a:cubicBezTo>
                <a:cubicBezTo>
                  <a:pt x="4626515" y="415451"/>
                  <a:pt x="4630857" y="412152"/>
                  <a:pt x="4634774" y="408681"/>
                </a:cubicBezTo>
                <a:cubicBezTo>
                  <a:pt x="4648620" y="396290"/>
                  <a:pt x="4664711" y="387498"/>
                  <a:pt x="4682783" y="381395"/>
                </a:cubicBezTo>
                <a:cubicBezTo>
                  <a:pt x="4687701" y="379731"/>
                  <a:pt x="4689951" y="377709"/>
                  <a:pt x="4690082" y="375378"/>
                </a:cubicBezTo>
                <a:cubicBezTo>
                  <a:pt x="4690212" y="373046"/>
                  <a:pt x="4688224" y="370404"/>
                  <a:pt x="4684666" y="367499"/>
                </a:cubicBezTo>
                <a:close/>
                <a:moveTo>
                  <a:pt x="4431551" y="366295"/>
                </a:moveTo>
                <a:cubicBezTo>
                  <a:pt x="4420260" y="366855"/>
                  <a:pt x="4414947" y="371138"/>
                  <a:pt x="4409393" y="378483"/>
                </a:cubicBezTo>
                <a:cubicBezTo>
                  <a:pt x="4402560" y="387569"/>
                  <a:pt x="4392994" y="395242"/>
                  <a:pt x="4384387" y="403295"/>
                </a:cubicBezTo>
                <a:cubicBezTo>
                  <a:pt x="4379060" y="408301"/>
                  <a:pt x="4373269" y="412902"/>
                  <a:pt x="4364850" y="420159"/>
                </a:cubicBezTo>
                <a:cubicBezTo>
                  <a:pt x="4395237" y="417996"/>
                  <a:pt x="4413913" y="408051"/>
                  <a:pt x="4424090" y="388759"/>
                </a:cubicBezTo>
                <a:cubicBezTo>
                  <a:pt x="4427481" y="382329"/>
                  <a:pt x="4429929" y="374861"/>
                  <a:pt x="4431551" y="366295"/>
                </a:cubicBezTo>
                <a:close/>
                <a:moveTo>
                  <a:pt x="4452145" y="365376"/>
                </a:moveTo>
                <a:cubicBezTo>
                  <a:pt x="4451405" y="366434"/>
                  <a:pt x="4450609" y="367473"/>
                  <a:pt x="4449825" y="368550"/>
                </a:cubicBezTo>
                <a:cubicBezTo>
                  <a:pt x="4449100" y="369642"/>
                  <a:pt x="4448361" y="370703"/>
                  <a:pt x="4447619" y="371759"/>
                </a:cubicBezTo>
                <a:cubicBezTo>
                  <a:pt x="4448361" y="370703"/>
                  <a:pt x="4449158" y="369662"/>
                  <a:pt x="4449899" y="368605"/>
                </a:cubicBezTo>
                <a:cubicBezTo>
                  <a:pt x="4450683" y="367528"/>
                  <a:pt x="4451405" y="366434"/>
                  <a:pt x="4452145" y="365376"/>
                </a:cubicBezTo>
                <a:close/>
                <a:moveTo>
                  <a:pt x="4299390" y="365322"/>
                </a:moveTo>
                <a:lnTo>
                  <a:pt x="4290358" y="372791"/>
                </a:lnTo>
                <a:lnTo>
                  <a:pt x="4290013" y="372961"/>
                </a:lnTo>
                <a:lnTo>
                  <a:pt x="4290029" y="373134"/>
                </a:lnTo>
                <a:lnTo>
                  <a:pt x="4286145" y="381119"/>
                </a:lnTo>
                <a:cubicBezTo>
                  <a:pt x="4287672" y="381273"/>
                  <a:pt x="4289257" y="381447"/>
                  <a:pt x="4290784" y="381601"/>
                </a:cubicBezTo>
                <a:lnTo>
                  <a:pt x="4290029" y="373134"/>
                </a:lnTo>
                <a:lnTo>
                  <a:pt x="4290085" y="373018"/>
                </a:lnTo>
                <a:lnTo>
                  <a:pt x="4290358" y="372791"/>
                </a:lnTo>
                <a:lnTo>
                  <a:pt x="4301124" y="367514"/>
                </a:lnTo>
                <a:cubicBezTo>
                  <a:pt x="4300527" y="366777"/>
                  <a:pt x="4299974" y="366022"/>
                  <a:pt x="4299390" y="365322"/>
                </a:cubicBezTo>
                <a:close/>
                <a:moveTo>
                  <a:pt x="4508422" y="360291"/>
                </a:moveTo>
                <a:cubicBezTo>
                  <a:pt x="4505269" y="361458"/>
                  <a:pt x="4502963" y="364636"/>
                  <a:pt x="4501583" y="370549"/>
                </a:cubicBezTo>
                <a:cubicBezTo>
                  <a:pt x="4509385" y="367058"/>
                  <a:pt x="4514859" y="364575"/>
                  <a:pt x="4520336" y="362096"/>
                </a:cubicBezTo>
                <a:cubicBezTo>
                  <a:pt x="4515572" y="359967"/>
                  <a:pt x="4511574" y="359124"/>
                  <a:pt x="4508422" y="360291"/>
                </a:cubicBezTo>
                <a:close/>
                <a:moveTo>
                  <a:pt x="4184040" y="358872"/>
                </a:moveTo>
                <a:cubicBezTo>
                  <a:pt x="4181310" y="361529"/>
                  <a:pt x="4178524" y="364167"/>
                  <a:pt x="4175694" y="366824"/>
                </a:cubicBezTo>
                <a:cubicBezTo>
                  <a:pt x="4176872" y="367624"/>
                  <a:pt x="4178051" y="368427"/>
                  <a:pt x="4179230" y="369229"/>
                </a:cubicBezTo>
                <a:cubicBezTo>
                  <a:pt x="4181680" y="366385"/>
                  <a:pt x="4184192" y="363561"/>
                  <a:pt x="4186643" y="360717"/>
                </a:cubicBezTo>
                <a:cubicBezTo>
                  <a:pt x="4185784" y="360085"/>
                  <a:pt x="4184895" y="359505"/>
                  <a:pt x="4184040" y="358872"/>
                </a:cubicBezTo>
                <a:close/>
                <a:moveTo>
                  <a:pt x="4350161" y="356608"/>
                </a:moveTo>
                <a:lnTo>
                  <a:pt x="4349537" y="357704"/>
                </a:lnTo>
                <a:cubicBezTo>
                  <a:pt x="4348581" y="359484"/>
                  <a:pt x="4347581" y="361281"/>
                  <a:pt x="4346654" y="363137"/>
                </a:cubicBezTo>
                <a:lnTo>
                  <a:pt x="4346576" y="363346"/>
                </a:lnTo>
                <a:lnTo>
                  <a:pt x="4320714" y="386242"/>
                </a:lnTo>
                <a:cubicBezTo>
                  <a:pt x="4329343" y="382135"/>
                  <a:pt x="4338755" y="378571"/>
                  <a:pt x="4343569" y="371512"/>
                </a:cubicBezTo>
                <a:lnTo>
                  <a:pt x="4346576" y="363346"/>
                </a:lnTo>
                <a:lnTo>
                  <a:pt x="4346769" y="363175"/>
                </a:lnTo>
                <a:cubicBezTo>
                  <a:pt x="4347727" y="361393"/>
                  <a:pt x="4348713" y="359560"/>
                  <a:pt x="4349667" y="357779"/>
                </a:cubicBezTo>
                <a:close/>
                <a:moveTo>
                  <a:pt x="4643437" y="351883"/>
                </a:moveTo>
                <a:cubicBezTo>
                  <a:pt x="4642859" y="352582"/>
                  <a:pt x="4642424" y="353392"/>
                  <a:pt x="4641930" y="354180"/>
                </a:cubicBezTo>
                <a:cubicBezTo>
                  <a:pt x="4642598" y="354083"/>
                  <a:pt x="4643268" y="353987"/>
                  <a:pt x="4643891" y="353908"/>
                </a:cubicBezTo>
                <a:cubicBezTo>
                  <a:pt x="4644297" y="353406"/>
                  <a:pt x="4644704" y="352908"/>
                  <a:pt x="4645067" y="352423"/>
                </a:cubicBezTo>
                <a:cubicBezTo>
                  <a:pt x="4644484" y="352231"/>
                  <a:pt x="4643495" y="351775"/>
                  <a:pt x="4643437" y="351883"/>
                </a:cubicBezTo>
                <a:close/>
                <a:moveTo>
                  <a:pt x="2682822" y="349096"/>
                </a:moveTo>
                <a:cubicBezTo>
                  <a:pt x="2674283" y="352663"/>
                  <a:pt x="2669469" y="355528"/>
                  <a:pt x="2670345" y="359737"/>
                </a:cubicBezTo>
                <a:cubicBezTo>
                  <a:pt x="2670638" y="361139"/>
                  <a:pt x="2671564" y="362692"/>
                  <a:pt x="2673194" y="364470"/>
                </a:cubicBezTo>
                <a:cubicBezTo>
                  <a:pt x="2673820" y="365153"/>
                  <a:pt x="2675797" y="364789"/>
                  <a:pt x="2679095" y="365085"/>
                </a:cubicBezTo>
                <a:cubicBezTo>
                  <a:pt x="2680108" y="360653"/>
                  <a:pt x="2681131" y="356258"/>
                  <a:pt x="2682822" y="349096"/>
                </a:cubicBezTo>
                <a:close/>
                <a:moveTo>
                  <a:pt x="4230401" y="347467"/>
                </a:moveTo>
                <a:cubicBezTo>
                  <a:pt x="4223314" y="351987"/>
                  <a:pt x="4216198" y="356437"/>
                  <a:pt x="4209084" y="360883"/>
                </a:cubicBezTo>
                <a:cubicBezTo>
                  <a:pt x="4209944" y="361898"/>
                  <a:pt x="4210759" y="362930"/>
                  <a:pt x="4211604" y="363908"/>
                </a:cubicBezTo>
                <a:cubicBezTo>
                  <a:pt x="4218893" y="359898"/>
                  <a:pt x="4226241" y="355908"/>
                  <a:pt x="4233532" y="351897"/>
                </a:cubicBezTo>
                <a:cubicBezTo>
                  <a:pt x="4232483" y="350406"/>
                  <a:pt x="4231449" y="348954"/>
                  <a:pt x="4230401" y="347467"/>
                </a:cubicBezTo>
                <a:close/>
                <a:moveTo>
                  <a:pt x="2545990" y="344896"/>
                </a:moveTo>
                <a:cubicBezTo>
                  <a:pt x="2544247" y="350405"/>
                  <a:pt x="2543375" y="353158"/>
                  <a:pt x="2543764" y="355478"/>
                </a:cubicBezTo>
                <a:lnTo>
                  <a:pt x="2548989" y="363292"/>
                </a:lnTo>
                <a:lnTo>
                  <a:pt x="2549029" y="363531"/>
                </a:lnTo>
                <a:lnTo>
                  <a:pt x="2549100" y="363457"/>
                </a:lnTo>
                <a:cubicBezTo>
                  <a:pt x="2542930" y="376225"/>
                  <a:pt x="2536712" y="389007"/>
                  <a:pt x="2530772" y="401340"/>
                </a:cubicBezTo>
                <a:cubicBezTo>
                  <a:pt x="2547629" y="399663"/>
                  <a:pt x="2549260" y="382730"/>
                  <a:pt x="2558488" y="372563"/>
                </a:cubicBezTo>
                <a:cubicBezTo>
                  <a:pt x="2562000" y="368703"/>
                  <a:pt x="2560360" y="361427"/>
                  <a:pt x="2561050" y="355682"/>
                </a:cubicBezTo>
                <a:cubicBezTo>
                  <a:pt x="2559583" y="355673"/>
                  <a:pt x="2558143" y="355613"/>
                  <a:pt x="2556675" y="355605"/>
                </a:cubicBezTo>
                <a:lnTo>
                  <a:pt x="2549100" y="363457"/>
                </a:lnTo>
                <a:lnTo>
                  <a:pt x="2548989" y="363292"/>
                </a:lnTo>
                <a:close/>
                <a:moveTo>
                  <a:pt x="4369310" y="343204"/>
                </a:moveTo>
                <a:cubicBezTo>
                  <a:pt x="4369053" y="344579"/>
                  <a:pt x="4368749" y="345970"/>
                  <a:pt x="4368503" y="347382"/>
                </a:cubicBezTo>
                <a:cubicBezTo>
                  <a:pt x="4373546" y="347492"/>
                  <a:pt x="4378605" y="347639"/>
                  <a:pt x="4383708" y="347765"/>
                </a:cubicBezTo>
                <a:cubicBezTo>
                  <a:pt x="4383907" y="346624"/>
                  <a:pt x="4384167" y="345506"/>
                  <a:pt x="4384370" y="344364"/>
                </a:cubicBezTo>
                <a:cubicBezTo>
                  <a:pt x="4379356" y="343946"/>
                  <a:pt x="4374355" y="343564"/>
                  <a:pt x="4369310" y="343204"/>
                </a:cubicBezTo>
                <a:close/>
                <a:moveTo>
                  <a:pt x="2580855" y="342145"/>
                </a:moveTo>
                <a:cubicBezTo>
                  <a:pt x="2580391" y="343264"/>
                  <a:pt x="2579739" y="344413"/>
                  <a:pt x="2579681" y="345538"/>
                </a:cubicBezTo>
                <a:cubicBezTo>
                  <a:pt x="2579653" y="345847"/>
                  <a:pt x="2581544" y="346025"/>
                  <a:pt x="2582592" y="346245"/>
                </a:cubicBezTo>
                <a:cubicBezTo>
                  <a:pt x="2582997" y="345108"/>
                  <a:pt x="2583445" y="343951"/>
                  <a:pt x="2583906" y="342836"/>
                </a:cubicBezTo>
                <a:cubicBezTo>
                  <a:pt x="2582905" y="342599"/>
                  <a:pt x="2581858" y="342381"/>
                  <a:pt x="2580855" y="342145"/>
                </a:cubicBezTo>
                <a:close/>
                <a:moveTo>
                  <a:pt x="4816652" y="340063"/>
                </a:moveTo>
                <a:cubicBezTo>
                  <a:pt x="4811965" y="339722"/>
                  <a:pt x="4807774" y="341531"/>
                  <a:pt x="4804208" y="347088"/>
                </a:cubicBezTo>
                <a:cubicBezTo>
                  <a:pt x="4798856" y="355455"/>
                  <a:pt x="4791811" y="367042"/>
                  <a:pt x="4810767" y="368981"/>
                </a:cubicBezTo>
                <a:cubicBezTo>
                  <a:pt x="4812191" y="369134"/>
                  <a:pt x="4813186" y="373146"/>
                  <a:pt x="4813290" y="375565"/>
                </a:cubicBezTo>
                <a:cubicBezTo>
                  <a:pt x="4813560" y="381181"/>
                  <a:pt x="4813163" y="386895"/>
                  <a:pt x="4813092" y="388744"/>
                </a:cubicBezTo>
                <a:cubicBezTo>
                  <a:pt x="4804280" y="394254"/>
                  <a:pt x="4796872" y="397082"/>
                  <a:pt x="4793464" y="401832"/>
                </a:cubicBezTo>
                <a:cubicBezTo>
                  <a:pt x="4791752" y="404255"/>
                  <a:pt x="4797357" y="410202"/>
                  <a:pt x="4800373" y="415868"/>
                </a:cubicBezTo>
                <a:cubicBezTo>
                  <a:pt x="4812073" y="405690"/>
                  <a:pt x="4820824" y="398383"/>
                  <a:pt x="4829143" y="390742"/>
                </a:cubicBezTo>
                <a:cubicBezTo>
                  <a:pt x="4832706" y="387455"/>
                  <a:pt x="4835094" y="384043"/>
                  <a:pt x="4835489" y="380806"/>
                </a:cubicBezTo>
                <a:cubicBezTo>
                  <a:pt x="4835883" y="377570"/>
                  <a:pt x="4834283" y="374508"/>
                  <a:pt x="4829868" y="371923"/>
                </a:cubicBezTo>
                <a:cubicBezTo>
                  <a:pt x="4816996" y="364462"/>
                  <a:pt x="4821765" y="355776"/>
                  <a:pt x="4832082" y="345937"/>
                </a:cubicBezTo>
                <a:cubicBezTo>
                  <a:pt x="4826525" y="342895"/>
                  <a:pt x="4821340" y="340404"/>
                  <a:pt x="4816652" y="340063"/>
                </a:cubicBezTo>
                <a:close/>
                <a:moveTo>
                  <a:pt x="4775642" y="323330"/>
                </a:moveTo>
                <a:cubicBezTo>
                  <a:pt x="4774495" y="324127"/>
                  <a:pt x="4773375" y="324869"/>
                  <a:pt x="4772228" y="325666"/>
                </a:cubicBezTo>
                <a:cubicBezTo>
                  <a:pt x="4774063" y="327985"/>
                  <a:pt x="4775884" y="330272"/>
                  <a:pt x="4777763" y="332574"/>
                </a:cubicBezTo>
                <a:cubicBezTo>
                  <a:pt x="4778910" y="331777"/>
                  <a:pt x="4780115" y="331003"/>
                  <a:pt x="4781262" y="330206"/>
                </a:cubicBezTo>
                <a:cubicBezTo>
                  <a:pt x="4779396" y="327938"/>
                  <a:pt x="4777518" y="325633"/>
                  <a:pt x="4775642" y="323330"/>
                </a:cubicBezTo>
                <a:close/>
                <a:moveTo>
                  <a:pt x="4664542" y="313618"/>
                </a:moveTo>
                <a:cubicBezTo>
                  <a:pt x="4652191" y="316082"/>
                  <a:pt x="4644010" y="317736"/>
                  <a:pt x="4635832" y="319383"/>
                </a:cubicBezTo>
                <a:cubicBezTo>
                  <a:pt x="4635179" y="320915"/>
                  <a:pt x="4634557" y="322394"/>
                  <a:pt x="4633904" y="323928"/>
                </a:cubicBezTo>
                <a:cubicBezTo>
                  <a:pt x="4642282" y="328345"/>
                  <a:pt x="4650633" y="332819"/>
                  <a:pt x="4661383" y="338495"/>
                </a:cubicBezTo>
                <a:cubicBezTo>
                  <a:pt x="4662602" y="329145"/>
                  <a:pt x="4663394" y="322893"/>
                  <a:pt x="4664542" y="313618"/>
                </a:cubicBezTo>
                <a:close/>
                <a:moveTo>
                  <a:pt x="4269555" y="308994"/>
                </a:moveTo>
                <a:cubicBezTo>
                  <a:pt x="4269137" y="310095"/>
                  <a:pt x="4268469" y="311209"/>
                  <a:pt x="4268382" y="312259"/>
                </a:cubicBezTo>
                <a:cubicBezTo>
                  <a:pt x="4268355" y="312569"/>
                  <a:pt x="4270186" y="312730"/>
                  <a:pt x="4271176" y="312930"/>
                </a:cubicBezTo>
                <a:cubicBezTo>
                  <a:pt x="4271652" y="311848"/>
                  <a:pt x="4272072" y="310748"/>
                  <a:pt x="4272492" y="309647"/>
                </a:cubicBezTo>
                <a:cubicBezTo>
                  <a:pt x="4271502" y="309448"/>
                  <a:pt x="4270543" y="309196"/>
                  <a:pt x="4269555" y="308994"/>
                </a:cubicBezTo>
                <a:close/>
                <a:moveTo>
                  <a:pt x="4235327" y="308399"/>
                </a:moveTo>
                <a:cubicBezTo>
                  <a:pt x="4224018" y="317402"/>
                  <a:pt x="4212650" y="326388"/>
                  <a:pt x="4201342" y="335394"/>
                </a:cubicBezTo>
                <a:cubicBezTo>
                  <a:pt x="4201823" y="336602"/>
                  <a:pt x="4202261" y="337825"/>
                  <a:pt x="4202742" y="339032"/>
                </a:cubicBezTo>
                <a:cubicBezTo>
                  <a:pt x="4220340" y="335914"/>
                  <a:pt x="4223641" y="317723"/>
                  <a:pt x="4239023" y="312225"/>
                </a:cubicBezTo>
                <a:cubicBezTo>
                  <a:pt x="4237798" y="310931"/>
                  <a:pt x="4236593" y="309675"/>
                  <a:pt x="4235327" y="308399"/>
                </a:cubicBezTo>
                <a:close/>
                <a:moveTo>
                  <a:pt x="4588390" y="298447"/>
                </a:moveTo>
                <a:cubicBezTo>
                  <a:pt x="4581419" y="302373"/>
                  <a:pt x="4574448" y="306297"/>
                  <a:pt x="4567461" y="310184"/>
                </a:cubicBezTo>
                <a:cubicBezTo>
                  <a:pt x="4568146" y="311523"/>
                  <a:pt x="4568877" y="312844"/>
                  <a:pt x="4569574" y="314217"/>
                </a:cubicBezTo>
                <a:cubicBezTo>
                  <a:pt x="4574095" y="313772"/>
                  <a:pt x="4578510" y="313156"/>
                  <a:pt x="4581939" y="310989"/>
                </a:cubicBezTo>
                <a:cubicBezTo>
                  <a:pt x="4585368" y="308821"/>
                  <a:pt x="4587812" y="305101"/>
                  <a:pt x="4588390" y="298447"/>
                </a:cubicBezTo>
                <a:close/>
                <a:moveTo>
                  <a:pt x="4268182" y="294279"/>
                </a:moveTo>
                <a:cubicBezTo>
                  <a:pt x="4263823" y="296016"/>
                  <a:pt x="4259422" y="297771"/>
                  <a:pt x="4255065" y="299509"/>
                </a:cubicBezTo>
                <a:cubicBezTo>
                  <a:pt x="4255473" y="300533"/>
                  <a:pt x="4255881" y="301558"/>
                  <a:pt x="4256305" y="302620"/>
                </a:cubicBezTo>
                <a:cubicBezTo>
                  <a:pt x="4260662" y="300882"/>
                  <a:pt x="4265065" y="299126"/>
                  <a:pt x="4269421" y="297389"/>
                </a:cubicBezTo>
                <a:cubicBezTo>
                  <a:pt x="4269012" y="296362"/>
                  <a:pt x="4268604" y="295339"/>
                  <a:pt x="4268182" y="294279"/>
                </a:cubicBezTo>
                <a:close/>
                <a:moveTo>
                  <a:pt x="4555461" y="294023"/>
                </a:moveTo>
                <a:cubicBezTo>
                  <a:pt x="4553327" y="294875"/>
                  <a:pt x="4551191" y="295726"/>
                  <a:pt x="4549055" y="296579"/>
                </a:cubicBezTo>
                <a:cubicBezTo>
                  <a:pt x="4549172" y="296999"/>
                  <a:pt x="4549289" y="297420"/>
                  <a:pt x="4549392" y="297802"/>
                </a:cubicBezTo>
                <a:cubicBezTo>
                  <a:pt x="4551528" y="296949"/>
                  <a:pt x="4553664" y="296099"/>
                  <a:pt x="4555798" y="295247"/>
                </a:cubicBezTo>
                <a:cubicBezTo>
                  <a:pt x="4555681" y="294828"/>
                  <a:pt x="4555564" y="294408"/>
                  <a:pt x="4555461" y="294023"/>
                </a:cubicBezTo>
                <a:close/>
                <a:moveTo>
                  <a:pt x="4724385" y="279406"/>
                </a:moveTo>
                <a:cubicBezTo>
                  <a:pt x="4717244" y="285562"/>
                  <a:pt x="4710670" y="291236"/>
                  <a:pt x="4704123" y="296857"/>
                </a:cubicBezTo>
                <a:cubicBezTo>
                  <a:pt x="4696804" y="292694"/>
                  <a:pt x="4689374" y="289255"/>
                  <a:pt x="4676099" y="297007"/>
                </a:cubicBezTo>
                <a:cubicBezTo>
                  <a:pt x="4687887" y="296931"/>
                  <a:pt x="4696011" y="296911"/>
                  <a:pt x="4704123" y="296857"/>
                </a:cubicBezTo>
                <a:cubicBezTo>
                  <a:pt x="4712907" y="301916"/>
                  <a:pt x="4720623" y="299985"/>
                  <a:pt x="4728356" y="291516"/>
                </a:cubicBezTo>
                <a:cubicBezTo>
                  <a:pt x="4726722" y="286528"/>
                  <a:pt x="4725100" y="281579"/>
                  <a:pt x="4724385" y="279406"/>
                </a:cubicBezTo>
                <a:close/>
                <a:moveTo>
                  <a:pt x="4404464" y="272663"/>
                </a:moveTo>
                <a:cubicBezTo>
                  <a:pt x="4400587" y="274971"/>
                  <a:pt x="4396650" y="277262"/>
                  <a:pt x="4392773" y="279571"/>
                </a:cubicBezTo>
                <a:cubicBezTo>
                  <a:pt x="4393372" y="280565"/>
                  <a:pt x="4393954" y="281517"/>
                  <a:pt x="4394552" y="282508"/>
                </a:cubicBezTo>
                <a:cubicBezTo>
                  <a:pt x="4398560" y="280528"/>
                  <a:pt x="4402511" y="278528"/>
                  <a:pt x="4406490" y="276475"/>
                </a:cubicBezTo>
                <a:cubicBezTo>
                  <a:pt x="4405834" y="275212"/>
                  <a:pt x="4405179" y="273946"/>
                  <a:pt x="4404464" y="272663"/>
                </a:cubicBezTo>
                <a:close/>
                <a:moveTo>
                  <a:pt x="4468537" y="266657"/>
                </a:moveTo>
                <a:cubicBezTo>
                  <a:pt x="4455758" y="275145"/>
                  <a:pt x="4439060" y="275698"/>
                  <a:pt x="4436716" y="293000"/>
                </a:cubicBezTo>
                <a:cubicBezTo>
                  <a:pt x="4452307" y="289030"/>
                  <a:pt x="4464549" y="284019"/>
                  <a:pt x="4468537" y="266657"/>
                </a:cubicBezTo>
                <a:close/>
                <a:moveTo>
                  <a:pt x="4308411" y="263490"/>
                </a:moveTo>
                <a:lnTo>
                  <a:pt x="4300200" y="271407"/>
                </a:lnTo>
                <a:lnTo>
                  <a:pt x="4299991" y="271458"/>
                </a:lnTo>
                <a:lnTo>
                  <a:pt x="4299939" y="271571"/>
                </a:lnTo>
                <a:lnTo>
                  <a:pt x="4288322" y="276741"/>
                </a:lnTo>
                <a:cubicBezTo>
                  <a:pt x="4285436" y="279604"/>
                  <a:pt x="4283134" y="283269"/>
                  <a:pt x="4280045" y="286792"/>
                </a:cubicBezTo>
                <a:cubicBezTo>
                  <a:pt x="4287756" y="287384"/>
                  <a:pt x="4292095" y="285536"/>
                  <a:pt x="4294830" y="282548"/>
                </a:cubicBezTo>
                <a:lnTo>
                  <a:pt x="4299939" y="271571"/>
                </a:lnTo>
                <a:lnTo>
                  <a:pt x="4300107" y="271497"/>
                </a:lnTo>
                <a:lnTo>
                  <a:pt x="4300200" y="271407"/>
                </a:lnTo>
                <a:lnTo>
                  <a:pt x="4309904" y="269068"/>
                </a:lnTo>
                <a:cubicBezTo>
                  <a:pt x="4313456" y="268209"/>
                  <a:pt x="4317382" y="267259"/>
                  <a:pt x="4322061" y="266134"/>
                </a:cubicBezTo>
                <a:cubicBezTo>
                  <a:pt x="4314790" y="263924"/>
                  <a:pt x="4311154" y="262818"/>
                  <a:pt x="4308411" y="263490"/>
                </a:cubicBezTo>
                <a:close/>
                <a:moveTo>
                  <a:pt x="4764377" y="256715"/>
                </a:moveTo>
                <a:cubicBezTo>
                  <a:pt x="4757511" y="261022"/>
                  <a:pt x="4750699" y="265350"/>
                  <a:pt x="4743831" y="269659"/>
                </a:cubicBezTo>
                <a:cubicBezTo>
                  <a:pt x="4750011" y="271221"/>
                  <a:pt x="4755175" y="271409"/>
                  <a:pt x="4758779" y="269494"/>
                </a:cubicBezTo>
                <a:cubicBezTo>
                  <a:pt x="4762385" y="267579"/>
                  <a:pt x="4764431" y="263561"/>
                  <a:pt x="4764377" y="256715"/>
                </a:cubicBezTo>
                <a:close/>
                <a:moveTo>
                  <a:pt x="4559706" y="256544"/>
                </a:moveTo>
                <a:cubicBezTo>
                  <a:pt x="4549475" y="266476"/>
                  <a:pt x="4537202" y="270395"/>
                  <a:pt x="4535216" y="283781"/>
                </a:cubicBezTo>
                <a:cubicBezTo>
                  <a:pt x="4543641" y="280337"/>
                  <a:pt x="4548981" y="277455"/>
                  <a:pt x="4552606" y="273470"/>
                </a:cubicBezTo>
                <a:cubicBezTo>
                  <a:pt x="4556232" y="269485"/>
                  <a:pt x="4558142" y="264398"/>
                  <a:pt x="4559706" y="256544"/>
                </a:cubicBezTo>
                <a:close/>
                <a:moveTo>
                  <a:pt x="4302020" y="248685"/>
                </a:moveTo>
                <a:lnTo>
                  <a:pt x="4301425" y="249728"/>
                </a:lnTo>
                <a:lnTo>
                  <a:pt x="4300903" y="250827"/>
                </a:lnTo>
                <a:lnTo>
                  <a:pt x="4301498" y="249783"/>
                </a:lnTo>
                <a:close/>
                <a:moveTo>
                  <a:pt x="4364240" y="248293"/>
                </a:moveTo>
                <a:cubicBezTo>
                  <a:pt x="4367676" y="253114"/>
                  <a:pt x="4371070" y="257951"/>
                  <a:pt x="4374508" y="262771"/>
                </a:cubicBezTo>
                <a:cubicBezTo>
                  <a:pt x="4375963" y="261853"/>
                  <a:pt x="4377397" y="260899"/>
                  <a:pt x="4378835" y="259943"/>
                </a:cubicBezTo>
                <a:cubicBezTo>
                  <a:pt x="4375849" y="254860"/>
                  <a:pt x="4376026" y="247580"/>
                  <a:pt x="4364240" y="248293"/>
                </a:cubicBezTo>
                <a:close/>
                <a:moveTo>
                  <a:pt x="4307622" y="223850"/>
                </a:moveTo>
                <a:cubicBezTo>
                  <a:pt x="4292520" y="223343"/>
                  <a:pt x="4292520" y="223343"/>
                  <a:pt x="4289051" y="237193"/>
                </a:cubicBezTo>
                <a:cubicBezTo>
                  <a:pt x="4296925" y="233628"/>
                  <a:pt x="4303170" y="230799"/>
                  <a:pt x="4309474" y="227987"/>
                </a:cubicBezTo>
                <a:cubicBezTo>
                  <a:pt x="4308877" y="226617"/>
                  <a:pt x="4308220" y="225224"/>
                  <a:pt x="4307622" y="223850"/>
                </a:cubicBezTo>
                <a:close/>
                <a:moveTo>
                  <a:pt x="4033274" y="223610"/>
                </a:moveTo>
                <a:cubicBezTo>
                  <a:pt x="4033157" y="223572"/>
                  <a:pt x="4032301" y="224465"/>
                  <a:pt x="4032228" y="224918"/>
                </a:cubicBezTo>
                <a:cubicBezTo>
                  <a:pt x="4032156" y="225369"/>
                  <a:pt x="4032841" y="226199"/>
                  <a:pt x="4032971" y="226146"/>
                </a:cubicBezTo>
                <a:cubicBezTo>
                  <a:pt x="4033989" y="225784"/>
                  <a:pt x="4034903" y="225290"/>
                  <a:pt x="4035878" y="224818"/>
                </a:cubicBezTo>
                <a:cubicBezTo>
                  <a:pt x="4035005" y="224402"/>
                  <a:pt x="4034204" y="223916"/>
                  <a:pt x="4033274" y="223610"/>
                </a:cubicBezTo>
                <a:close/>
                <a:moveTo>
                  <a:pt x="3991836" y="212533"/>
                </a:moveTo>
                <a:cubicBezTo>
                  <a:pt x="3987829" y="214640"/>
                  <a:pt x="3983861" y="216731"/>
                  <a:pt x="3979853" y="218835"/>
                </a:cubicBezTo>
                <a:cubicBezTo>
                  <a:pt x="3980393" y="219681"/>
                  <a:pt x="3980903" y="220581"/>
                  <a:pt x="3981442" y="221426"/>
                </a:cubicBezTo>
                <a:cubicBezTo>
                  <a:pt x="3985362" y="219227"/>
                  <a:pt x="3989329" y="217008"/>
                  <a:pt x="3993264" y="214847"/>
                </a:cubicBezTo>
                <a:cubicBezTo>
                  <a:pt x="3992797" y="214057"/>
                  <a:pt x="3992331" y="213269"/>
                  <a:pt x="3991836" y="212533"/>
                </a:cubicBezTo>
                <a:close/>
                <a:moveTo>
                  <a:pt x="4798145" y="203092"/>
                </a:moveTo>
                <a:cubicBezTo>
                  <a:pt x="4788084" y="214652"/>
                  <a:pt x="4783053" y="220432"/>
                  <a:pt x="4782007" y="224762"/>
                </a:cubicBezTo>
                <a:cubicBezTo>
                  <a:pt x="4780961" y="229090"/>
                  <a:pt x="4783901" y="231966"/>
                  <a:pt x="4789783" y="237721"/>
                </a:cubicBezTo>
                <a:cubicBezTo>
                  <a:pt x="4795771" y="235131"/>
                  <a:pt x="4798769" y="232366"/>
                  <a:pt x="4800027" y="229502"/>
                </a:cubicBezTo>
                <a:cubicBezTo>
                  <a:pt x="4803803" y="220910"/>
                  <a:pt x="4791923" y="211425"/>
                  <a:pt x="4798145" y="203092"/>
                </a:cubicBezTo>
                <a:close/>
                <a:moveTo>
                  <a:pt x="3410104" y="192151"/>
                </a:moveTo>
                <a:cubicBezTo>
                  <a:pt x="3409627" y="201843"/>
                  <a:pt x="3409400" y="206978"/>
                  <a:pt x="3409118" y="212857"/>
                </a:cubicBezTo>
                <a:cubicBezTo>
                  <a:pt x="3419145" y="210513"/>
                  <a:pt x="3427886" y="206857"/>
                  <a:pt x="3429270" y="208424"/>
                </a:cubicBezTo>
                <a:cubicBezTo>
                  <a:pt x="3438238" y="218755"/>
                  <a:pt x="3451613" y="211131"/>
                  <a:pt x="3462559" y="212999"/>
                </a:cubicBezTo>
                <a:cubicBezTo>
                  <a:pt x="3450809" y="197970"/>
                  <a:pt x="3429521" y="201330"/>
                  <a:pt x="3410104" y="192151"/>
                </a:cubicBezTo>
                <a:close/>
                <a:moveTo>
                  <a:pt x="3010758" y="189521"/>
                </a:moveTo>
                <a:cubicBezTo>
                  <a:pt x="3010457" y="190536"/>
                  <a:pt x="3010140" y="191508"/>
                  <a:pt x="3009792" y="192538"/>
                </a:cubicBezTo>
                <a:cubicBezTo>
                  <a:pt x="3012480" y="192950"/>
                  <a:pt x="3015112" y="193341"/>
                  <a:pt x="3017800" y="193752"/>
                </a:cubicBezTo>
                <a:cubicBezTo>
                  <a:pt x="3018119" y="192780"/>
                  <a:pt x="3018406" y="191856"/>
                  <a:pt x="3018741" y="190920"/>
                </a:cubicBezTo>
                <a:cubicBezTo>
                  <a:pt x="3016068" y="190419"/>
                  <a:pt x="3013422" y="189989"/>
                  <a:pt x="3010758" y="189521"/>
                </a:cubicBezTo>
                <a:close/>
                <a:moveTo>
                  <a:pt x="4235522" y="188577"/>
                </a:moveTo>
                <a:cubicBezTo>
                  <a:pt x="4234796" y="188908"/>
                  <a:pt x="4234070" y="189241"/>
                  <a:pt x="4233343" y="189571"/>
                </a:cubicBezTo>
                <a:cubicBezTo>
                  <a:pt x="4234438" y="192189"/>
                  <a:pt x="4235503" y="194859"/>
                  <a:pt x="4236568" y="197531"/>
                </a:cubicBezTo>
                <a:cubicBezTo>
                  <a:pt x="4237468" y="197002"/>
                  <a:pt x="4238395" y="196420"/>
                  <a:pt x="4239297" y="195891"/>
                </a:cubicBezTo>
                <a:cubicBezTo>
                  <a:pt x="4238012" y="193433"/>
                  <a:pt x="4236789" y="190997"/>
                  <a:pt x="4235522" y="188577"/>
                </a:cubicBezTo>
                <a:close/>
                <a:moveTo>
                  <a:pt x="2853199" y="181335"/>
                </a:moveTo>
                <a:cubicBezTo>
                  <a:pt x="2853791" y="197893"/>
                  <a:pt x="2853791" y="197893"/>
                  <a:pt x="2867849" y="200341"/>
                </a:cubicBezTo>
                <a:cubicBezTo>
                  <a:pt x="2863363" y="194541"/>
                  <a:pt x="2859402" y="189421"/>
                  <a:pt x="2853199" y="181335"/>
                </a:cubicBezTo>
                <a:close/>
                <a:moveTo>
                  <a:pt x="3511602" y="176269"/>
                </a:moveTo>
                <a:cubicBezTo>
                  <a:pt x="3513449" y="187108"/>
                  <a:pt x="3515047" y="196689"/>
                  <a:pt x="3516647" y="206269"/>
                </a:cubicBezTo>
                <a:cubicBezTo>
                  <a:pt x="3518432" y="205811"/>
                  <a:pt x="3520235" y="205390"/>
                  <a:pt x="3522023" y="204932"/>
                </a:cubicBezTo>
                <a:cubicBezTo>
                  <a:pt x="3527506" y="180186"/>
                  <a:pt x="3527506" y="180186"/>
                  <a:pt x="3511602" y="176269"/>
                </a:cubicBezTo>
                <a:close/>
                <a:moveTo>
                  <a:pt x="3479293" y="167570"/>
                </a:moveTo>
                <a:cubicBezTo>
                  <a:pt x="3469875" y="169035"/>
                  <a:pt x="3466777" y="176463"/>
                  <a:pt x="3468924" y="183240"/>
                </a:cubicBezTo>
                <a:cubicBezTo>
                  <a:pt x="3472431" y="194053"/>
                  <a:pt x="3481683" y="190532"/>
                  <a:pt x="3493942" y="185177"/>
                </a:cubicBezTo>
                <a:cubicBezTo>
                  <a:pt x="3488872" y="178166"/>
                  <a:pt x="3495275" y="165096"/>
                  <a:pt x="3479293" y="167570"/>
                </a:cubicBezTo>
                <a:close/>
                <a:moveTo>
                  <a:pt x="3551783" y="163041"/>
                </a:moveTo>
                <a:cubicBezTo>
                  <a:pt x="3550678" y="163057"/>
                  <a:pt x="3549632" y="163096"/>
                  <a:pt x="3548526" y="163110"/>
                </a:cubicBezTo>
                <a:cubicBezTo>
                  <a:pt x="3548644" y="163660"/>
                  <a:pt x="3548571" y="164491"/>
                  <a:pt x="3548964" y="164716"/>
                </a:cubicBezTo>
                <a:cubicBezTo>
                  <a:pt x="3549432" y="165000"/>
                  <a:pt x="3550345" y="164759"/>
                  <a:pt x="3551000" y="164754"/>
                </a:cubicBezTo>
                <a:cubicBezTo>
                  <a:pt x="3551276" y="164180"/>
                  <a:pt x="3551508" y="163617"/>
                  <a:pt x="3551783" y="163041"/>
                </a:cubicBezTo>
                <a:close/>
                <a:moveTo>
                  <a:pt x="3151315" y="158358"/>
                </a:moveTo>
                <a:cubicBezTo>
                  <a:pt x="3143266" y="164326"/>
                  <a:pt x="3139797" y="169716"/>
                  <a:pt x="3140525" y="174425"/>
                </a:cubicBezTo>
                <a:cubicBezTo>
                  <a:pt x="3141253" y="179132"/>
                  <a:pt x="3146179" y="183156"/>
                  <a:pt x="3154919" y="186390"/>
                </a:cubicBezTo>
                <a:cubicBezTo>
                  <a:pt x="3155615" y="185223"/>
                  <a:pt x="3157038" y="183849"/>
                  <a:pt x="3156862" y="182901"/>
                </a:cubicBezTo>
                <a:cubicBezTo>
                  <a:pt x="3155340" y="175409"/>
                  <a:pt x="3153554" y="168024"/>
                  <a:pt x="3151315" y="158358"/>
                </a:cubicBezTo>
                <a:close/>
                <a:moveTo>
                  <a:pt x="3415916" y="152648"/>
                </a:moveTo>
                <a:cubicBezTo>
                  <a:pt x="3414798" y="153518"/>
                  <a:pt x="3412591" y="154951"/>
                  <a:pt x="3412707" y="155116"/>
                </a:cubicBezTo>
                <a:cubicBezTo>
                  <a:pt x="3414105" y="157354"/>
                  <a:pt x="3415898" y="159441"/>
                  <a:pt x="3417559" y="161577"/>
                </a:cubicBezTo>
                <a:cubicBezTo>
                  <a:pt x="3418748" y="160889"/>
                  <a:pt x="3419879" y="160183"/>
                  <a:pt x="3421071" y="159498"/>
                </a:cubicBezTo>
                <a:cubicBezTo>
                  <a:pt x="3419352" y="157213"/>
                  <a:pt x="3417633" y="154933"/>
                  <a:pt x="3415916" y="152648"/>
                </a:cubicBezTo>
                <a:close/>
                <a:moveTo>
                  <a:pt x="3111401" y="146801"/>
                </a:moveTo>
                <a:cubicBezTo>
                  <a:pt x="3111557" y="152758"/>
                  <a:pt x="3111754" y="158701"/>
                  <a:pt x="3111973" y="167986"/>
                </a:cubicBezTo>
                <a:cubicBezTo>
                  <a:pt x="3116321" y="165118"/>
                  <a:pt x="3119263" y="162633"/>
                  <a:pt x="3121029" y="160450"/>
                </a:cubicBezTo>
                <a:cubicBezTo>
                  <a:pt x="3126328" y="153903"/>
                  <a:pt x="3121044" y="150079"/>
                  <a:pt x="3111401" y="146801"/>
                </a:cubicBezTo>
                <a:close/>
                <a:moveTo>
                  <a:pt x="2828572" y="140357"/>
                </a:moveTo>
                <a:cubicBezTo>
                  <a:pt x="2835862" y="145974"/>
                  <a:pt x="2841190" y="150083"/>
                  <a:pt x="2847852" y="155268"/>
                </a:cubicBezTo>
                <a:cubicBezTo>
                  <a:pt x="2842514" y="141882"/>
                  <a:pt x="2842514" y="141882"/>
                  <a:pt x="2828572" y="140357"/>
                </a:cubicBezTo>
                <a:close/>
                <a:moveTo>
                  <a:pt x="3352846" y="128361"/>
                </a:moveTo>
                <a:cubicBezTo>
                  <a:pt x="3346458" y="138751"/>
                  <a:pt x="3343743" y="147934"/>
                  <a:pt x="3343639" y="156614"/>
                </a:cubicBezTo>
                <a:cubicBezTo>
                  <a:pt x="3343533" y="165296"/>
                  <a:pt x="3346039" y="173476"/>
                  <a:pt x="3350091" y="181868"/>
                </a:cubicBezTo>
                <a:cubicBezTo>
                  <a:pt x="3357853" y="182207"/>
                  <a:pt x="3365137" y="183500"/>
                  <a:pt x="3367999" y="173328"/>
                </a:cubicBezTo>
                <a:cubicBezTo>
                  <a:pt x="3369419" y="168245"/>
                  <a:pt x="3379575" y="171891"/>
                  <a:pt x="3382742" y="168605"/>
                </a:cubicBezTo>
                <a:cubicBezTo>
                  <a:pt x="3383797" y="167509"/>
                  <a:pt x="3384076" y="165643"/>
                  <a:pt x="3382996" y="162428"/>
                </a:cubicBezTo>
                <a:cubicBezTo>
                  <a:pt x="3376855" y="156905"/>
                  <a:pt x="3372368" y="150469"/>
                  <a:pt x="3367402" y="144349"/>
                </a:cubicBezTo>
                <a:cubicBezTo>
                  <a:pt x="3363340" y="139354"/>
                  <a:pt x="3358667" y="134733"/>
                  <a:pt x="3352846" y="128361"/>
                </a:cubicBezTo>
                <a:close/>
                <a:moveTo>
                  <a:pt x="3207630" y="125425"/>
                </a:moveTo>
                <a:lnTo>
                  <a:pt x="3206963" y="126541"/>
                </a:lnTo>
                <a:lnTo>
                  <a:pt x="3207040" y="126740"/>
                </a:lnTo>
                <a:lnTo>
                  <a:pt x="3203558" y="141005"/>
                </a:lnTo>
                <a:cubicBezTo>
                  <a:pt x="3203653" y="145849"/>
                  <a:pt x="3205205" y="150817"/>
                  <a:pt x="3208780" y="156176"/>
                </a:cubicBezTo>
                <a:cubicBezTo>
                  <a:pt x="3213464" y="149493"/>
                  <a:pt x="3213406" y="144280"/>
                  <a:pt x="3211978" y="139640"/>
                </a:cubicBezTo>
                <a:lnTo>
                  <a:pt x="3207040" y="126740"/>
                </a:lnTo>
                <a:lnTo>
                  <a:pt x="3207080" y="126579"/>
                </a:lnTo>
                <a:close/>
                <a:moveTo>
                  <a:pt x="3094787" y="124510"/>
                </a:moveTo>
                <a:cubicBezTo>
                  <a:pt x="3093498" y="129642"/>
                  <a:pt x="3092257" y="134758"/>
                  <a:pt x="3091029" y="139915"/>
                </a:cubicBezTo>
                <a:cubicBezTo>
                  <a:pt x="3092599" y="140176"/>
                  <a:pt x="3094170" y="140440"/>
                  <a:pt x="3095752" y="140743"/>
                </a:cubicBezTo>
                <a:cubicBezTo>
                  <a:pt x="3096545" y="135380"/>
                  <a:pt x="3097338" y="130019"/>
                  <a:pt x="3098142" y="124695"/>
                </a:cubicBezTo>
                <a:cubicBezTo>
                  <a:pt x="3097008" y="124638"/>
                  <a:pt x="3095919" y="124568"/>
                  <a:pt x="3094787" y="124510"/>
                </a:cubicBezTo>
                <a:close/>
                <a:moveTo>
                  <a:pt x="3451159" y="122862"/>
                </a:moveTo>
                <a:cubicBezTo>
                  <a:pt x="3450958" y="123875"/>
                  <a:pt x="3450263" y="125171"/>
                  <a:pt x="3450699" y="125760"/>
                </a:cubicBezTo>
                <a:cubicBezTo>
                  <a:pt x="3451268" y="126549"/>
                  <a:pt x="3452748" y="126723"/>
                  <a:pt x="3453839" y="127178"/>
                </a:cubicBezTo>
                <a:cubicBezTo>
                  <a:pt x="3454057" y="126200"/>
                  <a:pt x="3454781" y="124852"/>
                  <a:pt x="3454360" y="124302"/>
                </a:cubicBezTo>
                <a:cubicBezTo>
                  <a:pt x="3453747" y="123524"/>
                  <a:pt x="3452293" y="123300"/>
                  <a:pt x="3451159" y="122862"/>
                </a:cubicBezTo>
                <a:close/>
                <a:moveTo>
                  <a:pt x="2938728" y="122378"/>
                </a:moveTo>
                <a:lnTo>
                  <a:pt x="2938076" y="123530"/>
                </a:lnTo>
                <a:lnTo>
                  <a:pt x="2938083" y="123728"/>
                </a:lnTo>
                <a:lnTo>
                  <a:pt x="2933404" y="130593"/>
                </a:lnTo>
                <a:cubicBezTo>
                  <a:pt x="2932618" y="132925"/>
                  <a:pt x="2933487" y="135261"/>
                  <a:pt x="2938548" y="137629"/>
                </a:cubicBezTo>
                <a:lnTo>
                  <a:pt x="2938083" y="123728"/>
                </a:lnTo>
                <a:lnTo>
                  <a:pt x="2938192" y="123568"/>
                </a:lnTo>
                <a:close/>
                <a:moveTo>
                  <a:pt x="3028527" y="117816"/>
                </a:moveTo>
                <a:cubicBezTo>
                  <a:pt x="3028557" y="118399"/>
                  <a:pt x="3028587" y="118979"/>
                  <a:pt x="3028602" y="119524"/>
                </a:cubicBezTo>
                <a:cubicBezTo>
                  <a:pt x="3029126" y="119824"/>
                  <a:pt x="3029650" y="120125"/>
                  <a:pt x="3030174" y="120426"/>
                </a:cubicBezTo>
                <a:cubicBezTo>
                  <a:pt x="3030464" y="119885"/>
                  <a:pt x="3031102" y="118951"/>
                  <a:pt x="3030972" y="118877"/>
                </a:cubicBezTo>
                <a:cubicBezTo>
                  <a:pt x="3030230" y="118409"/>
                  <a:pt x="3029373" y="118159"/>
                  <a:pt x="3028527" y="117816"/>
                </a:cubicBezTo>
                <a:close/>
                <a:moveTo>
                  <a:pt x="3146821" y="107953"/>
                </a:moveTo>
                <a:cubicBezTo>
                  <a:pt x="3137923" y="115402"/>
                  <a:pt x="3133473" y="119128"/>
                  <a:pt x="3133816" y="123566"/>
                </a:cubicBezTo>
                <a:cubicBezTo>
                  <a:pt x="3134158" y="128004"/>
                  <a:pt x="3139294" y="133153"/>
                  <a:pt x="3149563" y="143453"/>
                </a:cubicBezTo>
                <a:cubicBezTo>
                  <a:pt x="3152918" y="139804"/>
                  <a:pt x="3154785" y="136463"/>
                  <a:pt x="3155605" y="133329"/>
                </a:cubicBezTo>
                <a:cubicBezTo>
                  <a:pt x="3158069" y="123925"/>
                  <a:pt x="3151129" y="116380"/>
                  <a:pt x="3146821" y="107953"/>
                </a:cubicBezTo>
                <a:close/>
                <a:moveTo>
                  <a:pt x="3089482" y="87783"/>
                </a:moveTo>
                <a:lnTo>
                  <a:pt x="3090660" y="88202"/>
                </a:lnTo>
                <a:lnTo>
                  <a:pt x="3090893" y="88432"/>
                </a:lnTo>
                <a:lnTo>
                  <a:pt x="3095486" y="97263"/>
                </a:lnTo>
                <a:cubicBezTo>
                  <a:pt x="3096371" y="96695"/>
                  <a:pt x="3097258" y="96131"/>
                  <a:pt x="3098126" y="95529"/>
                </a:cubicBezTo>
                <a:lnTo>
                  <a:pt x="3090893" y="88432"/>
                </a:lnTo>
                <a:lnTo>
                  <a:pt x="3090718" y="88095"/>
                </a:lnTo>
                <a:close/>
                <a:moveTo>
                  <a:pt x="3246386" y="54932"/>
                </a:moveTo>
                <a:cubicBezTo>
                  <a:pt x="3244645" y="56009"/>
                  <a:pt x="3242887" y="57049"/>
                  <a:pt x="3241101" y="58143"/>
                </a:cubicBezTo>
                <a:cubicBezTo>
                  <a:pt x="3243562" y="61275"/>
                  <a:pt x="3246038" y="64443"/>
                  <a:pt x="3248498" y="67572"/>
                </a:cubicBezTo>
                <a:cubicBezTo>
                  <a:pt x="3249792" y="66762"/>
                  <a:pt x="3251127" y="65933"/>
                  <a:pt x="3252405" y="65083"/>
                </a:cubicBezTo>
                <a:cubicBezTo>
                  <a:pt x="3250393" y="61686"/>
                  <a:pt x="3248396" y="58328"/>
                  <a:pt x="3246386" y="54932"/>
                </a:cubicBezTo>
                <a:close/>
                <a:moveTo>
                  <a:pt x="3301199" y="0"/>
                </a:moveTo>
                <a:cubicBezTo>
                  <a:pt x="3316769" y="2438"/>
                  <a:pt x="3324627" y="9735"/>
                  <a:pt x="3322464" y="20140"/>
                </a:cubicBezTo>
                <a:cubicBezTo>
                  <a:pt x="3319607" y="34128"/>
                  <a:pt x="3328000" y="39217"/>
                  <a:pt x="3337951" y="44789"/>
                </a:cubicBezTo>
                <a:cubicBezTo>
                  <a:pt x="3349965" y="51490"/>
                  <a:pt x="3361836" y="58331"/>
                  <a:pt x="3377517" y="67257"/>
                </a:cubicBezTo>
                <a:cubicBezTo>
                  <a:pt x="3363795" y="47160"/>
                  <a:pt x="3384580" y="38617"/>
                  <a:pt x="3391932" y="25892"/>
                </a:cubicBezTo>
                <a:cubicBezTo>
                  <a:pt x="3393674" y="25706"/>
                  <a:pt x="3395404" y="25483"/>
                  <a:pt x="3397149" y="25296"/>
                </a:cubicBezTo>
                <a:cubicBezTo>
                  <a:pt x="3398874" y="32155"/>
                  <a:pt x="3400598" y="39014"/>
                  <a:pt x="3402338" y="46163"/>
                </a:cubicBezTo>
                <a:cubicBezTo>
                  <a:pt x="3420793" y="52035"/>
                  <a:pt x="3424154" y="37293"/>
                  <a:pt x="3433470" y="26711"/>
                </a:cubicBezTo>
                <a:cubicBezTo>
                  <a:pt x="3434639" y="32051"/>
                  <a:pt x="3434883" y="37849"/>
                  <a:pt x="3437362" y="42545"/>
                </a:cubicBezTo>
                <a:cubicBezTo>
                  <a:pt x="3439184" y="45973"/>
                  <a:pt x="3443996" y="47910"/>
                  <a:pt x="3447460" y="50515"/>
                </a:cubicBezTo>
                <a:cubicBezTo>
                  <a:pt x="3449677" y="46706"/>
                  <a:pt x="3452984" y="42969"/>
                  <a:pt x="3453853" y="39062"/>
                </a:cubicBezTo>
                <a:cubicBezTo>
                  <a:pt x="3454705" y="35372"/>
                  <a:pt x="3452999" y="31475"/>
                  <a:pt x="3452056" y="25190"/>
                </a:cubicBezTo>
                <a:cubicBezTo>
                  <a:pt x="3462408" y="26068"/>
                  <a:pt x="3470868" y="26764"/>
                  <a:pt x="3478717" y="27449"/>
                </a:cubicBezTo>
                <a:cubicBezTo>
                  <a:pt x="3479286" y="39519"/>
                  <a:pt x="3479843" y="51041"/>
                  <a:pt x="3480593" y="65965"/>
                </a:cubicBezTo>
                <a:cubicBezTo>
                  <a:pt x="3491326" y="60710"/>
                  <a:pt x="3498499" y="57171"/>
                  <a:pt x="3505732" y="53651"/>
                </a:cubicBezTo>
                <a:lnTo>
                  <a:pt x="3506924" y="53979"/>
                </a:lnTo>
                <a:cubicBezTo>
                  <a:pt x="3517678" y="61312"/>
                  <a:pt x="3524741" y="52686"/>
                  <a:pt x="3532042" y="45660"/>
                </a:cubicBezTo>
                <a:cubicBezTo>
                  <a:pt x="3538388" y="61699"/>
                  <a:pt x="3536980" y="63489"/>
                  <a:pt x="3514768" y="68703"/>
                </a:cubicBezTo>
                <a:cubicBezTo>
                  <a:pt x="3529647" y="77524"/>
                  <a:pt x="3545514" y="74505"/>
                  <a:pt x="3560951" y="66610"/>
                </a:cubicBezTo>
                <a:cubicBezTo>
                  <a:pt x="3574298" y="59802"/>
                  <a:pt x="3582691" y="62605"/>
                  <a:pt x="3589694" y="71814"/>
                </a:cubicBezTo>
                <a:cubicBezTo>
                  <a:pt x="3600996" y="86597"/>
                  <a:pt x="3618009" y="93676"/>
                  <a:pt x="3638331" y="96256"/>
                </a:cubicBezTo>
                <a:cubicBezTo>
                  <a:pt x="3649993" y="97756"/>
                  <a:pt x="3661636" y="99345"/>
                  <a:pt x="3673106" y="101387"/>
                </a:cubicBezTo>
                <a:cubicBezTo>
                  <a:pt x="3685058" y="103490"/>
                  <a:pt x="3693249" y="108702"/>
                  <a:pt x="3688252" y="122144"/>
                </a:cubicBezTo>
                <a:cubicBezTo>
                  <a:pt x="3696423" y="123124"/>
                  <a:pt x="3702979" y="123859"/>
                  <a:pt x="3709346" y="124629"/>
                </a:cubicBezTo>
                <a:cubicBezTo>
                  <a:pt x="3713446" y="144152"/>
                  <a:pt x="3740876" y="137328"/>
                  <a:pt x="3749797" y="154502"/>
                </a:cubicBezTo>
                <a:cubicBezTo>
                  <a:pt x="3755030" y="144698"/>
                  <a:pt x="3756059" y="133984"/>
                  <a:pt x="3769345" y="135129"/>
                </a:cubicBezTo>
                <a:cubicBezTo>
                  <a:pt x="3777877" y="135883"/>
                  <a:pt x="3786423" y="136671"/>
                  <a:pt x="3796689" y="137585"/>
                </a:cubicBezTo>
                <a:cubicBezTo>
                  <a:pt x="3798119" y="133450"/>
                  <a:pt x="3799988" y="127999"/>
                  <a:pt x="3802649" y="120238"/>
                </a:cubicBezTo>
                <a:cubicBezTo>
                  <a:pt x="3812667" y="132187"/>
                  <a:pt x="3804662" y="144029"/>
                  <a:pt x="3802488" y="158336"/>
                </a:cubicBezTo>
                <a:cubicBezTo>
                  <a:pt x="3806647" y="158120"/>
                  <a:pt x="3812067" y="157909"/>
                  <a:pt x="3817516" y="157644"/>
                </a:cubicBezTo>
                <a:cubicBezTo>
                  <a:pt x="3817635" y="159589"/>
                  <a:pt x="3817696" y="161515"/>
                  <a:pt x="3817814" y="163460"/>
                </a:cubicBezTo>
                <a:cubicBezTo>
                  <a:pt x="3811518" y="168687"/>
                  <a:pt x="3805173" y="173930"/>
                  <a:pt x="3800195" y="178036"/>
                </a:cubicBezTo>
                <a:cubicBezTo>
                  <a:pt x="3815954" y="180699"/>
                  <a:pt x="3832568" y="183483"/>
                  <a:pt x="3850495" y="186511"/>
                </a:cubicBezTo>
                <a:cubicBezTo>
                  <a:pt x="3848786" y="180706"/>
                  <a:pt x="3846713" y="173733"/>
                  <a:pt x="3843262" y="162174"/>
                </a:cubicBezTo>
                <a:cubicBezTo>
                  <a:pt x="3850480" y="166970"/>
                  <a:pt x="3854392" y="168804"/>
                  <a:pt x="3857217" y="171577"/>
                </a:cubicBezTo>
                <a:cubicBezTo>
                  <a:pt x="3871989" y="186336"/>
                  <a:pt x="3888963" y="193816"/>
                  <a:pt x="3914062" y="183041"/>
                </a:cubicBezTo>
                <a:cubicBezTo>
                  <a:pt x="3919059" y="180879"/>
                  <a:pt x="3927491" y="182773"/>
                  <a:pt x="3932581" y="185282"/>
                </a:cubicBezTo>
                <a:cubicBezTo>
                  <a:pt x="3942500" y="190143"/>
                  <a:pt x="3952515" y="190052"/>
                  <a:pt x="3964346" y="189827"/>
                </a:cubicBezTo>
                <a:cubicBezTo>
                  <a:pt x="3984389" y="189425"/>
                  <a:pt x="4006679" y="187066"/>
                  <a:pt x="4021571" y="201989"/>
                </a:cubicBezTo>
                <a:cubicBezTo>
                  <a:pt x="4024117" y="204578"/>
                  <a:pt x="4031402" y="206124"/>
                  <a:pt x="4034932" y="204588"/>
                </a:cubicBezTo>
                <a:cubicBezTo>
                  <a:pt x="4042311" y="201433"/>
                  <a:pt x="4039848" y="196524"/>
                  <a:pt x="4037513" y="191049"/>
                </a:cubicBezTo>
                <a:cubicBezTo>
                  <a:pt x="4033604" y="181755"/>
                  <a:pt x="4034561" y="181372"/>
                  <a:pt x="4049812" y="174144"/>
                </a:cubicBezTo>
                <a:cubicBezTo>
                  <a:pt x="4055997" y="179650"/>
                  <a:pt x="4062241" y="185172"/>
                  <a:pt x="4069008" y="191126"/>
                </a:cubicBezTo>
                <a:cubicBezTo>
                  <a:pt x="4067383" y="202247"/>
                  <a:pt x="4048152" y="211273"/>
                  <a:pt x="4057825" y="224122"/>
                </a:cubicBezTo>
                <a:cubicBezTo>
                  <a:pt x="4060939" y="228266"/>
                  <a:pt x="4065915" y="231243"/>
                  <a:pt x="4070046" y="234767"/>
                </a:cubicBezTo>
                <a:cubicBezTo>
                  <a:pt x="4071412" y="233628"/>
                  <a:pt x="4072821" y="232473"/>
                  <a:pt x="4074184" y="231337"/>
                </a:cubicBezTo>
                <a:cubicBezTo>
                  <a:pt x="4071171" y="227579"/>
                  <a:pt x="4068215" y="223837"/>
                  <a:pt x="4065273" y="220134"/>
                </a:cubicBezTo>
                <a:cubicBezTo>
                  <a:pt x="4076302" y="208782"/>
                  <a:pt x="4076302" y="208782"/>
                  <a:pt x="4103726" y="217393"/>
                </a:cubicBezTo>
                <a:cubicBezTo>
                  <a:pt x="4107309" y="212573"/>
                  <a:pt x="4110526" y="206963"/>
                  <a:pt x="4115173" y="202524"/>
                </a:cubicBezTo>
                <a:cubicBezTo>
                  <a:pt x="4118568" y="199261"/>
                  <a:pt x="4123841" y="197541"/>
                  <a:pt x="4128284" y="195132"/>
                </a:cubicBezTo>
                <a:cubicBezTo>
                  <a:pt x="4130368" y="198710"/>
                  <a:pt x="4132453" y="202291"/>
                  <a:pt x="4134828" y="206346"/>
                </a:cubicBezTo>
                <a:cubicBezTo>
                  <a:pt x="4139681" y="205852"/>
                  <a:pt x="4147165" y="203464"/>
                  <a:pt x="4153225" y="204733"/>
                </a:cubicBezTo>
                <a:cubicBezTo>
                  <a:pt x="4174030" y="209029"/>
                  <a:pt x="4176121" y="207686"/>
                  <a:pt x="4174435" y="188260"/>
                </a:cubicBezTo>
                <a:cubicBezTo>
                  <a:pt x="4174332" y="187242"/>
                  <a:pt x="4175651" y="185994"/>
                  <a:pt x="4176869" y="183855"/>
                </a:cubicBezTo>
                <a:cubicBezTo>
                  <a:pt x="4185130" y="186837"/>
                  <a:pt x="4191838" y="193278"/>
                  <a:pt x="4187328" y="199952"/>
                </a:cubicBezTo>
                <a:cubicBezTo>
                  <a:pt x="4181253" y="208904"/>
                  <a:pt x="4170946" y="216492"/>
                  <a:pt x="4161131" y="223034"/>
                </a:cubicBezTo>
                <a:cubicBezTo>
                  <a:pt x="4153986" y="227792"/>
                  <a:pt x="4144748" y="229952"/>
                  <a:pt x="4136423" y="233271"/>
                </a:cubicBezTo>
                <a:cubicBezTo>
                  <a:pt x="4136817" y="234639"/>
                  <a:pt x="4137183" y="236063"/>
                  <a:pt x="4137576" y="237433"/>
                </a:cubicBezTo>
                <a:cubicBezTo>
                  <a:pt x="4151715" y="234255"/>
                  <a:pt x="4165808" y="230839"/>
                  <a:pt x="4180002" y="228060"/>
                </a:cubicBezTo>
                <a:cubicBezTo>
                  <a:pt x="4184305" y="227192"/>
                  <a:pt x="4188899" y="227693"/>
                  <a:pt x="4193185" y="228188"/>
                </a:cubicBezTo>
                <a:cubicBezTo>
                  <a:pt x="4212738" y="230484"/>
                  <a:pt x="4220932" y="228357"/>
                  <a:pt x="4225744" y="219272"/>
                </a:cubicBezTo>
                <a:cubicBezTo>
                  <a:pt x="4231264" y="208804"/>
                  <a:pt x="4227324" y="198544"/>
                  <a:pt x="4213315" y="188867"/>
                </a:cubicBezTo>
                <a:cubicBezTo>
                  <a:pt x="4209876" y="192148"/>
                  <a:pt x="4206406" y="195483"/>
                  <a:pt x="4200513" y="201097"/>
                </a:cubicBezTo>
                <a:cubicBezTo>
                  <a:pt x="4201753" y="194326"/>
                  <a:pt x="4200830" y="188462"/>
                  <a:pt x="4203702" y="185917"/>
                </a:cubicBezTo>
                <a:cubicBezTo>
                  <a:pt x="4212948" y="177693"/>
                  <a:pt x="4223154" y="170103"/>
                  <a:pt x="4233841" y="163466"/>
                </a:cubicBezTo>
                <a:cubicBezTo>
                  <a:pt x="4241654" y="158610"/>
                  <a:pt x="4260063" y="165137"/>
                  <a:pt x="4260354" y="174093"/>
                </a:cubicBezTo>
                <a:cubicBezTo>
                  <a:pt x="4260871" y="188559"/>
                  <a:pt x="4269219" y="192903"/>
                  <a:pt x="4283651" y="193509"/>
                </a:cubicBezTo>
                <a:cubicBezTo>
                  <a:pt x="4287141" y="193644"/>
                  <a:pt x="4290213" y="196153"/>
                  <a:pt x="4293381" y="197643"/>
                </a:cubicBezTo>
                <a:cubicBezTo>
                  <a:pt x="4316215" y="208422"/>
                  <a:pt x="4316215" y="208422"/>
                  <a:pt x="4333698" y="187925"/>
                </a:cubicBezTo>
                <a:cubicBezTo>
                  <a:pt x="4338738" y="194353"/>
                  <a:pt x="4343529" y="200414"/>
                  <a:pt x="4348667" y="206971"/>
                </a:cubicBezTo>
                <a:cubicBezTo>
                  <a:pt x="4369373" y="202275"/>
                  <a:pt x="4389033" y="197744"/>
                  <a:pt x="4393034" y="172826"/>
                </a:cubicBezTo>
                <a:cubicBezTo>
                  <a:pt x="4378608" y="177054"/>
                  <a:pt x="4369922" y="171232"/>
                  <a:pt x="4364224" y="161758"/>
                </a:cubicBezTo>
                <a:cubicBezTo>
                  <a:pt x="4359461" y="153862"/>
                  <a:pt x="4365435" y="145290"/>
                  <a:pt x="4375132" y="146680"/>
                </a:cubicBezTo>
                <a:cubicBezTo>
                  <a:pt x="4384463" y="148047"/>
                  <a:pt x="4392712" y="152645"/>
                  <a:pt x="4401842" y="154897"/>
                </a:cubicBezTo>
                <a:cubicBezTo>
                  <a:pt x="4412269" y="157479"/>
                  <a:pt x="4412700" y="164899"/>
                  <a:pt x="4415095" y="172679"/>
                </a:cubicBezTo>
                <a:cubicBezTo>
                  <a:pt x="4416672" y="177900"/>
                  <a:pt x="4423641" y="182202"/>
                  <a:pt x="4429547" y="184850"/>
                </a:cubicBezTo>
                <a:cubicBezTo>
                  <a:pt x="4435699" y="187612"/>
                  <a:pt x="4443505" y="187934"/>
                  <a:pt x="4448534" y="188896"/>
                </a:cubicBezTo>
                <a:cubicBezTo>
                  <a:pt x="4445899" y="194696"/>
                  <a:pt x="4441327" y="200080"/>
                  <a:pt x="4442250" y="203911"/>
                </a:cubicBezTo>
                <a:cubicBezTo>
                  <a:pt x="4443405" y="208836"/>
                  <a:pt x="4449290" y="216623"/>
                  <a:pt x="4452544" y="216047"/>
                </a:cubicBezTo>
                <a:cubicBezTo>
                  <a:pt x="4466740" y="213650"/>
                  <a:pt x="4472913" y="220644"/>
                  <a:pt x="4479858" y="228050"/>
                </a:cubicBezTo>
                <a:cubicBezTo>
                  <a:pt x="4481896" y="230248"/>
                  <a:pt x="4485996" y="230904"/>
                  <a:pt x="4490284" y="232797"/>
                </a:cubicBezTo>
                <a:cubicBezTo>
                  <a:pt x="4496511" y="226626"/>
                  <a:pt x="4502272" y="220935"/>
                  <a:pt x="4508746" y="214493"/>
                </a:cubicBezTo>
                <a:cubicBezTo>
                  <a:pt x="4505366" y="209821"/>
                  <a:pt x="4502409" y="205700"/>
                  <a:pt x="4499321" y="201376"/>
                </a:cubicBezTo>
                <a:cubicBezTo>
                  <a:pt x="4481427" y="218816"/>
                  <a:pt x="4477399" y="208209"/>
                  <a:pt x="4473090" y="193858"/>
                </a:cubicBezTo>
                <a:cubicBezTo>
                  <a:pt x="4498493" y="191191"/>
                  <a:pt x="4485597" y="170765"/>
                  <a:pt x="4499924" y="158566"/>
                </a:cubicBezTo>
                <a:cubicBezTo>
                  <a:pt x="4505178" y="162364"/>
                  <a:pt x="4510082" y="167066"/>
                  <a:pt x="4516207" y="170008"/>
                </a:cubicBezTo>
                <a:cubicBezTo>
                  <a:pt x="4521705" y="172649"/>
                  <a:pt x="4528551" y="173354"/>
                  <a:pt x="4537420" y="175582"/>
                </a:cubicBezTo>
                <a:cubicBezTo>
                  <a:pt x="4540307" y="181301"/>
                  <a:pt x="4530605" y="195473"/>
                  <a:pt x="4549433" y="200389"/>
                </a:cubicBezTo>
                <a:cubicBezTo>
                  <a:pt x="4548810" y="191097"/>
                  <a:pt x="4548290" y="183715"/>
                  <a:pt x="4547589" y="173603"/>
                </a:cubicBezTo>
                <a:cubicBezTo>
                  <a:pt x="4566866" y="185465"/>
                  <a:pt x="4592345" y="185650"/>
                  <a:pt x="4604058" y="205020"/>
                </a:cubicBezTo>
                <a:cubicBezTo>
                  <a:pt x="4605647" y="207608"/>
                  <a:pt x="4613117" y="207597"/>
                  <a:pt x="4618033" y="207632"/>
                </a:cubicBezTo>
                <a:cubicBezTo>
                  <a:pt x="4623642" y="207641"/>
                  <a:pt x="4629424" y="206309"/>
                  <a:pt x="4636923" y="205356"/>
                </a:cubicBezTo>
                <a:cubicBezTo>
                  <a:pt x="4634183" y="219633"/>
                  <a:pt x="4616805" y="232925"/>
                  <a:pt x="4637649" y="243397"/>
                </a:cubicBezTo>
                <a:cubicBezTo>
                  <a:pt x="4628268" y="249133"/>
                  <a:pt x="4621531" y="253259"/>
                  <a:pt x="4614793" y="257389"/>
                </a:cubicBezTo>
                <a:cubicBezTo>
                  <a:pt x="4614852" y="258423"/>
                  <a:pt x="4614942" y="259407"/>
                  <a:pt x="4615001" y="260441"/>
                </a:cubicBezTo>
                <a:cubicBezTo>
                  <a:pt x="4625668" y="259324"/>
                  <a:pt x="4636496" y="259122"/>
                  <a:pt x="4646912" y="256622"/>
                </a:cubicBezTo>
                <a:cubicBezTo>
                  <a:pt x="4652026" y="255387"/>
                  <a:pt x="4658357" y="250871"/>
                  <a:pt x="4652141" y="244273"/>
                </a:cubicBezTo>
                <a:cubicBezTo>
                  <a:pt x="4650045" y="242057"/>
                  <a:pt x="4649802" y="236642"/>
                  <a:pt x="4651499" y="233674"/>
                </a:cubicBezTo>
                <a:cubicBezTo>
                  <a:pt x="4664154" y="211835"/>
                  <a:pt x="4677550" y="190211"/>
                  <a:pt x="4693181" y="164432"/>
                </a:cubicBezTo>
                <a:cubicBezTo>
                  <a:pt x="4696832" y="167512"/>
                  <a:pt x="4700428" y="170572"/>
                  <a:pt x="4703933" y="173542"/>
                </a:cubicBezTo>
                <a:cubicBezTo>
                  <a:pt x="4712122" y="167478"/>
                  <a:pt x="4718469" y="162744"/>
                  <a:pt x="4724781" y="158061"/>
                </a:cubicBezTo>
                <a:cubicBezTo>
                  <a:pt x="4726061" y="158611"/>
                  <a:pt x="4727284" y="159143"/>
                  <a:pt x="4728564" y="159691"/>
                </a:cubicBezTo>
                <a:cubicBezTo>
                  <a:pt x="4720981" y="181966"/>
                  <a:pt x="4713442" y="204222"/>
                  <a:pt x="4704965" y="229186"/>
                </a:cubicBezTo>
                <a:cubicBezTo>
                  <a:pt x="4715987" y="222629"/>
                  <a:pt x="4726398" y="216443"/>
                  <a:pt x="4739348" y="208772"/>
                </a:cubicBezTo>
                <a:cubicBezTo>
                  <a:pt x="4742449" y="210973"/>
                  <a:pt x="4746901" y="214158"/>
                  <a:pt x="4752547" y="218183"/>
                </a:cubicBezTo>
                <a:cubicBezTo>
                  <a:pt x="4740800" y="225454"/>
                  <a:pt x="4728481" y="229774"/>
                  <a:pt x="4723230" y="237378"/>
                </a:cubicBezTo>
                <a:cubicBezTo>
                  <a:pt x="4718490" y="244228"/>
                  <a:pt x="4721500" y="254689"/>
                  <a:pt x="4721090" y="263546"/>
                </a:cubicBezTo>
                <a:cubicBezTo>
                  <a:pt x="4723052" y="263525"/>
                  <a:pt x="4724972" y="263525"/>
                  <a:pt x="4726917" y="263468"/>
                </a:cubicBezTo>
                <a:cubicBezTo>
                  <a:pt x="4729147" y="256009"/>
                  <a:pt x="4731417" y="248531"/>
                  <a:pt x="4733628" y="241161"/>
                </a:cubicBezTo>
                <a:cubicBezTo>
                  <a:pt x="4761277" y="235647"/>
                  <a:pt x="4767996" y="227794"/>
                  <a:pt x="4768146" y="202463"/>
                </a:cubicBezTo>
                <a:cubicBezTo>
                  <a:pt x="4768168" y="197324"/>
                  <a:pt x="4769453" y="191552"/>
                  <a:pt x="4772207" y="186807"/>
                </a:cubicBezTo>
                <a:cubicBezTo>
                  <a:pt x="4781225" y="171297"/>
                  <a:pt x="4791128" y="156113"/>
                  <a:pt x="4802262" y="138315"/>
                </a:cubicBezTo>
                <a:cubicBezTo>
                  <a:pt x="4811684" y="160676"/>
                  <a:pt x="4794426" y="174004"/>
                  <a:pt x="4778521" y="191245"/>
                </a:cubicBezTo>
                <a:cubicBezTo>
                  <a:pt x="4790885" y="188179"/>
                  <a:pt x="4800141" y="177828"/>
                  <a:pt x="4807310" y="187820"/>
                </a:cubicBezTo>
                <a:cubicBezTo>
                  <a:pt x="4818218" y="184146"/>
                  <a:pt x="4829142" y="180514"/>
                  <a:pt x="4842828" y="175945"/>
                </a:cubicBezTo>
                <a:cubicBezTo>
                  <a:pt x="4844572" y="186528"/>
                  <a:pt x="4846141" y="195908"/>
                  <a:pt x="4847726" y="205452"/>
                </a:cubicBezTo>
                <a:cubicBezTo>
                  <a:pt x="4861134" y="210071"/>
                  <a:pt x="4866114" y="197486"/>
                  <a:pt x="4872911" y="193883"/>
                </a:cubicBezTo>
                <a:cubicBezTo>
                  <a:pt x="4889759" y="206372"/>
                  <a:pt x="4906242" y="217818"/>
                  <a:pt x="4921611" y="230260"/>
                </a:cubicBezTo>
                <a:cubicBezTo>
                  <a:pt x="4927140" y="234756"/>
                  <a:pt x="4930028" y="241746"/>
                  <a:pt x="4934297" y="247508"/>
                </a:cubicBezTo>
                <a:cubicBezTo>
                  <a:pt x="4938375" y="253045"/>
                  <a:pt x="4943019" y="258234"/>
                  <a:pt x="4946763" y="263949"/>
                </a:cubicBezTo>
                <a:cubicBezTo>
                  <a:pt x="4949268" y="267823"/>
                  <a:pt x="4953011" y="272522"/>
                  <a:pt x="4952086" y="276537"/>
                </a:cubicBezTo>
                <a:cubicBezTo>
                  <a:pt x="4950528" y="283266"/>
                  <a:pt x="4943500" y="287682"/>
                  <a:pt x="4936083" y="284787"/>
                </a:cubicBezTo>
                <a:cubicBezTo>
                  <a:pt x="4923403" y="279836"/>
                  <a:pt x="4916596" y="287469"/>
                  <a:pt x="4905420" y="297186"/>
                </a:cubicBezTo>
                <a:cubicBezTo>
                  <a:pt x="4914433" y="298000"/>
                  <a:pt x="4920188" y="298503"/>
                  <a:pt x="4925901" y="299024"/>
                </a:cubicBezTo>
                <a:cubicBezTo>
                  <a:pt x="4926048" y="300281"/>
                  <a:pt x="4926850" y="301785"/>
                  <a:pt x="4926257" y="302825"/>
                </a:cubicBezTo>
                <a:cubicBezTo>
                  <a:pt x="4918169" y="316993"/>
                  <a:pt x="4906654" y="324085"/>
                  <a:pt x="4888686" y="322220"/>
                </a:cubicBezTo>
                <a:cubicBezTo>
                  <a:pt x="4871359" y="320436"/>
                  <a:pt x="4855028" y="324318"/>
                  <a:pt x="4842848" y="342535"/>
                </a:cubicBezTo>
                <a:cubicBezTo>
                  <a:pt x="4844018" y="347240"/>
                  <a:pt x="4844624" y="354589"/>
                  <a:pt x="4847671" y="360836"/>
                </a:cubicBezTo>
                <a:cubicBezTo>
                  <a:pt x="4854685" y="375254"/>
                  <a:pt x="4868088" y="377456"/>
                  <a:pt x="4881876" y="364792"/>
                </a:cubicBezTo>
                <a:cubicBezTo>
                  <a:pt x="4896899" y="351042"/>
                  <a:pt x="4909809" y="335419"/>
                  <a:pt x="4922605" y="320012"/>
                </a:cubicBezTo>
                <a:cubicBezTo>
                  <a:pt x="4927959" y="313553"/>
                  <a:pt x="4931612" y="307771"/>
                  <a:pt x="4941623" y="305518"/>
                </a:cubicBezTo>
                <a:cubicBezTo>
                  <a:pt x="4948437" y="303986"/>
                  <a:pt x="4954416" y="297828"/>
                  <a:pt x="4961097" y="294188"/>
                </a:cubicBezTo>
                <a:cubicBezTo>
                  <a:pt x="4975937" y="286063"/>
                  <a:pt x="4990456" y="277010"/>
                  <a:pt x="5006071" y="270569"/>
                </a:cubicBezTo>
                <a:cubicBezTo>
                  <a:pt x="5017909" y="265680"/>
                  <a:pt x="5022465" y="269501"/>
                  <a:pt x="5023295" y="280832"/>
                </a:cubicBezTo>
                <a:cubicBezTo>
                  <a:pt x="5023548" y="284121"/>
                  <a:pt x="5023089" y="287530"/>
                  <a:pt x="5023006" y="290869"/>
                </a:cubicBezTo>
                <a:cubicBezTo>
                  <a:pt x="5022802" y="298710"/>
                  <a:pt x="5022695" y="306553"/>
                  <a:pt x="5022480" y="316649"/>
                </a:cubicBezTo>
                <a:cubicBezTo>
                  <a:pt x="5020344" y="317499"/>
                  <a:pt x="5014765" y="319725"/>
                  <a:pt x="5009232" y="321931"/>
                </a:cubicBezTo>
                <a:cubicBezTo>
                  <a:pt x="5005006" y="323617"/>
                  <a:pt x="4997783" y="324758"/>
                  <a:pt x="4996985" y="327067"/>
                </a:cubicBezTo>
                <a:cubicBezTo>
                  <a:pt x="4990764" y="344392"/>
                  <a:pt x="4976485" y="341138"/>
                  <a:pt x="4963015" y="342060"/>
                </a:cubicBezTo>
                <a:cubicBezTo>
                  <a:pt x="4957448" y="342413"/>
                  <a:pt x="4951682" y="346068"/>
                  <a:pt x="4946003" y="348163"/>
                </a:cubicBezTo>
                <a:cubicBezTo>
                  <a:pt x="4939481" y="350555"/>
                  <a:pt x="4932469" y="355130"/>
                  <a:pt x="4926524" y="354788"/>
                </a:cubicBezTo>
                <a:cubicBezTo>
                  <a:pt x="4910127" y="353822"/>
                  <a:pt x="4902862" y="363714"/>
                  <a:pt x="4900000" y="374143"/>
                </a:cubicBezTo>
                <a:cubicBezTo>
                  <a:pt x="4896935" y="385330"/>
                  <a:pt x="4889158" y="392292"/>
                  <a:pt x="4880984" y="400172"/>
                </a:cubicBezTo>
                <a:cubicBezTo>
                  <a:pt x="4871536" y="409283"/>
                  <a:pt x="4863035" y="419119"/>
                  <a:pt x="4854111" y="428654"/>
                </a:cubicBezTo>
                <a:cubicBezTo>
                  <a:pt x="4855131" y="430326"/>
                  <a:pt x="4856093" y="431978"/>
                  <a:pt x="4857112" y="433648"/>
                </a:cubicBezTo>
                <a:cubicBezTo>
                  <a:pt x="4881858" y="428828"/>
                  <a:pt x="4906645" y="423987"/>
                  <a:pt x="4932191" y="419016"/>
                </a:cubicBezTo>
                <a:cubicBezTo>
                  <a:pt x="4934326" y="429950"/>
                  <a:pt x="4927675" y="433283"/>
                  <a:pt x="4919551" y="434316"/>
                </a:cubicBezTo>
                <a:cubicBezTo>
                  <a:pt x="4908740" y="435704"/>
                  <a:pt x="4900711" y="439500"/>
                  <a:pt x="4894603" y="448506"/>
                </a:cubicBezTo>
                <a:cubicBezTo>
                  <a:pt x="4892198" y="452096"/>
                  <a:pt x="4886286" y="454622"/>
                  <a:pt x="4881522" y="456477"/>
                </a:cubicBezTo>
                <a:cubicBezTo>
                  <a:pt x="4866269" y="462436"/>
                  <a:pt x="4850814" y="467878"/>
                  <a:pt x="4835432" y="473504"/>
                </a:cubicBezTo>
                <a:lnTo>
                  <a:pt x="4835428" y="473503"/>
                </a:lnTo>
                <a:lnTo>
                  <a:pt x="4835475" y="473359"/>
                </a:lnTo>
                <a:lnTo>
                  <a:pt x="4835138" y="473404"/>
                </a:lnTo>
                <a:lnTo>
                  <a:pt x="4825280" y="470089"/>
                </a:lnTo>
                <a:cubicBezTo>
                  <a:pt x="4824817" y="471717"/>
                  <a:pt x="4824398" y="473325"/>
                  <a:pt x="4823920" y="474917"/>
                </a:cubicBezTo>
                <a:lnTo>
                  <a:pt x="4835138" y="473404"/>
                </a:lnTo>
                <a:lnTo>
                  <a:pt x="4835428" y="473503"/>
                </a:lnTo>
                <a:lnTo>
                  <a:pt x="4832431" y="482671"/>
                </a:lnTo>
                <a:cubicBezTo>
                  <a:pt x="4831318" y="486083"/>
                  <a:pt x="4830048" y="489961"/>
                  <a:pt x="4828457" y="494771"/>
                </a:cubicBezTo>
                <a:cubicBezTo>
                  <a:pt x="4856509" y="486469"/>
                  <a:pt x="4876001" y="468601"/>
                  <a:pt x="4900189" y="460230"/>
                </a:cubicBezTo>
                <a:cubicBezTo>
                  <a:pt x="4900656" y="462163"/>
                  <a:pt x="4901430" y="465498"/>
                  <a:pt x="4902265" y="468856"/>
                </a:cubicBezTo>
                <a:cubicBezTo>
                  <a:pt x="4913463" y="435515"/>
                  <a:pt x="4942500" y="433221"/>
                  <a:pt x="4975965" y="427720"/>
                </a:cubicBezTo>
                <a:cubicBezTo>
                  <a:pt x="4965255" y="449376"/>
                  <a:pt x="4939502" y="450782"/>
                  <a:pt x="4928848" y="468771"/>
                </a:cubicBezTo>
                <a:cubicBezTo>
                  <a:pt x="4934441" y="466965"/>
                  <a:pt x="4938467" y="466545"/>
                  <a:pt x="4941299" y="464655"/>
                </a:cubicBezTo>
                <a:cubicBezTo>
                  <a:pt x="4956398" y="454519"/>
                  <a:pt x="4971121" y="445721"/>
                  <a:pt x="4990128" y="452092"/>
                </a:cubicBezTo>
                <a:cubicBezTo>
                  <a:pt x="4994155" y="453454"/>
                  <a:pt x="5001780" y="448886"/>
                  <a:pt x="5007386" y="446355"/>
                </a:cubicBezTo>
                <a:cubicBezTo>
                  <a:pt x="5014241" y="443280"/>
                  <a:pt x="5020747" y="439458"/>
                  <a:pt x="5030177" y="438281"/>
                </a:cubicBezTo>
                <a:cubicBezTo>
                  <a:pt x="5022344" y="447893"/>
                  <a:pt x="5014468" y="457522"/>
                  <a:pt x="5006632" y="467136"/>
                </a:cubicBezTo>
                <a:cubicBezTo>
                  <a:pt x="5007417" y="467838"/>
                  <a:pt x="5008189" y="468506"/>
                  <a:pt x="5009020" y="469193"/>
                </a:cubicBezTo>
                <a:cubicBezTo>
                  <a:pt x="5015600" y="466570"/>
                  <a:pt x="5022179" y="463944"/>
                  <a:pt x="5029499" y="461026"/>
                </a:cubicBezTo>
                <a:cubicBezTo>
                  <a:pt x="5026125" y="477763"/>
                  <a:pt x="5013739" y="486348"/>
                  <a:pt x="4994427" y="488964"/>
                </a:cubicBezTo>
                <a:cubicBezTo>
                  <a:pt x="4987710" y="495924"/>
                  <a:pt x="4983779" y="501520"/>
                  <a:pt x="4978277" y="505326"/>
                </a:cubicBezTo>
                <a:cubicBezTo>
                  <a:pt x="4965194" y="514444"/>
                  <a:pt x="4948720" y="519868"/>
                  <a:pt x="4940515" y="534250"/>
                </a:cubicBezTo>
                <a:cubicBezTo>
                  <a:pt x="4939576" y="535940"/>
                  <a:pt x="4937136" y="537932"/>
                  <a:pt x="4935174" y="538331"/>
                </a:cubicBezTo>
                <a:cubicBezTo>
                  <a:pt x="4900942" y="545199"/>
                  <a:pt x="4883104" y="570250"/>
                  <a:pt x="4861975" y="591735"/>
                </a:cubicBezTo>
                <a:cubicBezTo>
                  <a:pt x="4855676" y="598106"/>
                  <a:pt x="4849290" y="604384"/>
                  <a:pt x="4842921" y="610698"/>
                </a:cubicBezTo>
                <a:cubicBezTo>
                  <a:pt x="4840816" y="612770"/>
                  <a:pt x="4837665" y="614744"/>
                  <a:pt x="4836971" y="617057"/>
                </a:cubicBezTo>
                <a:cubicBezTo>
                  <a:pt x="4831360" y="635408"/>
                  <a:pt x="4825211" y="653802"/>
                  <a:pt x="4821214" y="672273"/>
                </a:cubicBezTo>
                <a:cubicBezTo>
                  <a:pt x="4817344" y="690184"/>
                  <a:pt x="4811672" y="706482"/>
                  <a:pt x="4794339" y="719625"/>
                </a:cubicBezTo>
                <a:cubicBezTo>
                  <a:pt x="4784481" y="727075"/>
                  <a:pt x="4783320" y="756458"/>
                  <a:pt x="4791777" y="765762"/>
                </a:cubicBezTo>
                <a:cubicBezTo>
                  <a:pt x="4799857" y="774625"/>
                  <a:pt x="4809344" y="782459"/>
                  <a:pt x="4817150" y="791514"/>
                </a:cubicBezTo>
                <a:cubicBezTo>
                  <a:pt x="4822056" y="797233"/>
                  <a:pt x="4825032" y="804316"/>
                  <a:pt x="4830744" y="813828"/>
                </a:cubicBezTo>
                <a:cubicBezTo>
                  <a:pt x="4815889" y="813051"/>
                  <a:pt x="4812099" y="805956"/>
                  <a:pt x="4807456" y="800387"/>
                </a:cubicBezTo>
                <a:cubicBezTo>
                  <a:pt x="4800771" y="792367"/>
                  <a:pt x="4795034" y="783673"/>
                  <a:pt x="4788929" y="775209"/>
                </a:cubicBezTo>
                <a:cubicBezTo>
                  <a:pt x="4782622" y="766490"/>
                  <a:pt x="4775870" y="769816"/>
                  <a:pt x="4767569" y="779657"/>
                </a:cubicBezTo>
                <a:cubicBezTo>
                  <a:pt x="4766252" y="772933"/>
                  <a:pt x="4765417" y="768685"/>
                  <a:pt x="4764597" y="764475"/>
                </a:cubicBezTo>
                <a:cubicBezTo>
                  <a:pt x="4766434" y="759205"/>
                  <a:pt x="4771467" y="752196"/>
                  <a:pt x="4769558" y="748930"/>
                </a:cubicBezTo>
                <a:cubicBezTo>
                  <a:pt x="4762012" y="736080"/>
                  <a:pt x="4771860" y="724436"/>
                  <a:pt x="4774806" y="712193"/>
                </a:cubicBezTo>
                <a:cubicBezTo>
                  <a:pt x="4777941" y="699281"/>
                  <a:pt x="4781878" y="687111"/>
                  <a:pt x="4792586" y="676481"/>
                </a:cubicBezTo>
                <a:cubicBezTo>
                  <a:pt x="4795126" y="673983"/>
                  <a:pt x="4797430" y="669885"/>
                  <a:pt x="4797107" y="667048"/>
                </a:cubicBezTo>
                <a:cubicBezTo>
                  <a:pt x="4796665" y="663024"/>
                  <a:pt x="4794769" y="658270"/>
                  <a:pt x="4791436" y="656248"/>
                </a:cubicBezTo>
                <a:cubicBezTo>
                  <a:pt x="4789386" y="655028"/>
                  <a:pt x="4783010" y="657657"/>
                  <a:pt x="4779465" y="659791"/>
                </a:cubicBezTo>
                <a:cubicBezTo>
                  <a:pt x="4774368" y="662841"/>
                  <a:pt x="4774500" y="671653"/>
                  <a:pt x="4764992" y="671500"/>
                </a:cubicBezTo>
                <a:cubicBezTo>
                  <a:pt x="4770731" y="650174"/>
                  <a:pt x="4788851" y="628741"/>
                  <a:pt x="4808054" y="620912"/>
                </a:cubicBezTo>
                <a:cubicBezTo>
                  <a:pt x="4808206" y="625474"/>
                  <a:pt x="4808343" y="629618"/>
                  <a:pt x="4808374" y="631091"/>
                </a:cubicBezTo>
                <a:cubicBezTo>
                  <a:pt x="4819882" y="618656"/>
                  <a:pt x="4833787" y="606031"/>
                  <a:pt x="4844052" y="591632"/>
                </a:cubicBezTo>
                <a:cubicBezTo>
                  <a:pt x="4850335" y="582809"/>
                  <a:pt x="4853892" y="570832"/>
                  <a:pt x="4853164" y="561159"/>
                </a:cubicBezTo>
                <a:cubicBezTo>
                  <a:pt x="4852779" y="556012"/>
                  <a:pt x="4841549" y="550525"/>
                  <a:pt x="4833843" y="549188"/>
                </a:cubicBezTo>
                <a:cubicBezTo>
                  <a:pt x="4823625" y="547371"/>
                  <a:pt x="4815220" y="554029"/>
                  <a:pt x="4808983" y="562582"/>
                </a:cubicBezTo>
                <a:cubicBezTo>
                  <a:pt x="4801324" y="573137"/>
                  <a:pt x="4794818" y="585570"/>
                  <a:pt x="4784249" y="593009"/>
                </a:cubicBezTo>
                <a:cubicBezTo>
                  <a:pt x="4771456" y="601969"/>
                  <a:pt x="4763144" y="611899"/>
                  <a:pt x="4756331" y="624070"/>
                </a:cubicBezTo>
                <a:cubicBezTo>
                  <a:pt x="4747997" y="639013"/>
                  <a:pt x="4738616" y="653611"/>
                  <a:pt x="4729698" y="668359"/>
                </a:cubicBezTo>
                <a:cubicBezTo>
                  <a:pt x="4727956" y="667909"/>
                  <a:pt x="4726253" y="667443"/>
                  <a:pt x="4724509" y="666996"/>
                </a:cubicBezTo>
                <a:cubicBezTo>
                  <a:pt x="4729094" y="651259"/>
                  <a:pt x="4733691" y="635562"/>
                  <a:pt x="4739098" y="617079"/>
                </a:cubicBezTo>
                <a:cubicBezTo>
                  <a:pt x="4732543" y="617233"/>
                  <a:pt x="4724037" y="615156"/>
                  <a:pt x="4720612" y="617964"/>
                </a:cubicBezTo>
                <a:cubicBezTo>
                  <a:pt x="4709202" y="627348"/>
                  <a:pt x="4692489" y="638380"/>
                  <a:pt x="4690805" y="648973"/>
                </a:cubicBezTo>
                <a:cubicBezTo>
                  <a:pt x="4687798" y="668279"/>
                  <a:pt x="4671493" y="680080"/>
                  <a:pt x="4663844" y="696489"/>
                </a:cubicBezTo>
                <a:cubicBezTo>
                  <a:pt x="4647416" y="682774"/>
                  <a:pt x="4665797" y="671116"/>
                  <a:pt x="4672283" y="654960"/>
                </a:cubicBezTo>
                <a:cubicBezTo>
                  <a:pt x="4663875" y="659078"/>
                  <a:pt x="4656872" y="660770"/>
                  <a:pt x="4653041" y="664713"/>
                </a:cubicBezTo>
                <a:cubicBezTo>
                  <a:pt x="4648565" y="669317"/>
                  <a:pt x="4645010" y="670981"/>
                  <a:pt x="4641931" y="670575"/>
                </a:cubicBezTo>
                <a:lnTo>
                  <a:pt x="4633771" y="664111"/>
                </a:lnTo>
                <a:lnTo>
                  <a:pt x="4633797" y="664076"/>
                </a:lnTo>
                <a:lnTo>
                  <a:pt x="4634320" y="662978"/>
                </a:lnTo>
                <a:lnTo>
                  <a:pt x="4633681" y="664039"/>
                </a:lnTo>
                <a:lnTo>
                  <a:pt x="4633771" y="664111"/>
                </a:lnTo>
                <a:lnTo>
                  <a:pt x="4628126" y="671528"/>
                </a:lnTo>
                <a:cubicBezTo>
                  <a:pt x="4627218" y="674111"/>
                  <a:pt x="4627494" y="676895"/>
                  <a:pt x="4629562" y="680183"/>
                </a:cubicBezTo>
                <a:cubicBezTo>
                  <a:pt x="4632928" y="685582"/>
                  <a:pt x="4634913" y="692209"/>
                  <a:pt x="4635420" y="698667"/>
                </a:cubicBezTo>
                <a:cubicBezTo>
                  <a:pt x="4637005" y="718090"/>
                  <a:pt x="4637848" y="737682"/>
                  <a:pt x="4638386" y="757268"/>
                </a:cubicBezTo>
                <a:cubicBezTo>
                  <a:pt x="4638463" y="760375"/>
                  <a:pt x="4635622" y="763885"/>
                  <a:pt x="4633244" y="769201"/>
                </a:cubicBezTo>
                <a:cubicBezTo>
                  <a:pt x="4629967" y="765164"/>
                  <a:pt x="4627569" y="763452"/>
                  <a:pt x="4626896" y="761131"/>
                </a:cubicBezTo>
                <a:cubicBezTo>
                  <a:pt x="4622322" y="745358"/>
                  <a:pt x="4616746" y="729986"/>
                  <a:pt x="4621125" y="712084"/>
                </a:cubicBezTo>
                <a:cubicBezTo>
                  <a:pt x="4623002" y="704510"/>
                  <a:pt x="4619792" y="696460"/>
                  <a:pt x="4618895" y="688636"/>
                </a:cubicBezTo>
                <a:cubicBezTo>
                  <a:pt x="4617425" y="688243"/>
                  <a:pt x="4615957" y="687857"/>
                  <a:pt x="4614487" y="687466"/>
                </a:cubicBezTo>
                <a:cubicBezTo>
                  <a:pt x="4607206" y="707459"/>
                  <a:pt x="4589913" y="698667"/>
                  <a:pt x="4576141" y="702885"/>
                </a:cubicBezTo>
                <a:cubicBezTo>
                  <a:pt x="4576412" y="709266"/>
                  <a:pt x="4574505" y="716261"/>
                  <a:pt x="4577288" y="720705"/>
                </a:cubicBezTo>
                <a:cubicBezTo>
                  <a:pt x="4584614" y="732496"/>
                  <a:pt x="4583181" y="744984"/>
                  <a:pt x="4581995" y="758474"/>
                </a:cubicBezTo>
                <a:cubicBezTo>
                  <a:pt x="4581110" y="768665"/>
                  <a:pt x="4578383" y="782727"/>
                  <a:pt x="4596134" y="785059"/>
                </a:cubicBezTo>
                <a:cubicBezTo>
                  <a:pt x="4596134" y="785059"/>
                  <a:pt x="4596017" y="785019"/>
                  <a:pt x="4596017" y="785019"/>
                </a:cubicBezTo>
                <a:cubicBezTo>
                  <a:pt x="4598017" y="789906"/>
                  <a:pt x="4600015" y="794792"/>
                  <a:pt x="4601969" y="799692"/>
                </a:cubicBezTo>
                <a:lnTo>
                  <a:pt x="4601795" y="799637"/>
                </a:lnTo>
                <a:cubicBezTo>
                  <a:pt x="4605899" y="802961"/>
                  <a:pt x="4609292" y="807671"/>
                  <a:pt x="4614297" y="809321"/>
                </a:cubicBezTo>
                <a:cubicBezTo>
                  <a:pt x="4621042" y="811485"/>
                  <a:pt x="4625332" y="814863"/>
                  <a:pt x="4627884" y="819188"/>
                </a:cubicBezTo>
                <a:lnTo>
                  <a:pt x="4631022" y="834606"/>
                </a:lnTo>
                <a:lnTo>
                  <a:pt x="4630918" y="834664"/>
                </a:lnTo>
                <a:lnTo>
                  <a:pt x="4630895" y="834707"/>
                </a:lnTo>
                <a:lnTo>
                  <a:pt x="4607030" y="829732"/>
                </a:lnTo>
                <a:lnTo>
                  <a:pt x="4622255" y="850853"/>
                </a:lnTo>
                <a:lnTo>
                  <a:pt x="4622236" y="850890"/>
                </a:lnTo>
                <a:lnTo>
                  <a:pt x="4622289" y="850901"/>
                </a:lnTo>
                <a:lnTo>
                  <a:pt x="4622294" y="850908"/>
                </a:lnTo>
                <a:cubicBezTo>
                  <a:pt x="4614063" y="866106"/>
                  <a:pt x="4627327" y="862514"/>
                  <a:pt x="4637749" y="864842"/>
                </a:cubicBezTo>
                <a:cubicBezTo>
                  <a:pt x="4637349" y="858771"/>
                  <a:pt x="4637095" y="854715"/>
                  <a:pt x="4637050" y="853969"/>
                </a:cubicBezTo>
                <a:cubicBezTo>
                  <a:pt x="4633642" y="853274"/>
                  <a:pt x="4630934" y="852719"/>
                  <a:pt x="4628580" y="852234"/>
                </a:cubicBezTo>
                <a:lnTo>
                  <a:pt x="4622289" y="850901"/>
                </a:lnTo>
                <a:lnTo>
                  <a:pt x="4622255" y="850853"/>
                </a:lnTo>
                <a:lnTo>
                  <a:pt x="4630895" y="834707"/>
                </a:lnTo>
                <a:lnTo>
                  <a:pt x="4631049" y="834737"/>
                </a:lnTo>
                <a:lnTo>
                  <a:pt x="4631022" y="834606"/>
                </a:lnTo>
                <a:lnTo>
                  <a:pt x="4641130" y="829108"/>
                </a:lnTo>
                <a:cubicBezTo>
                  <a:pt x="4651561" y="826012"/>
                  <a:pt x="4662525" y="829162"/>
                  <a:pt x="4672867" y="828407"/>
                </a:cubicBezTo>
                <a:cubicBezTo>
                  <a:pt x="4679349" y="827942"/>
                  <a:pt x="4684976" y="829517"/>
                  <a:pt x="4687015" y="823358"/>
                </a:cubicBezTo>
                <a:cubicBezTo>
                  <a:pt x="4688100" y="820125"/>
                  <a:pt x="4684838" y="815238"/>
                  <a:pt x="4681854" y="812571"/>
                </a:cubicBezTo>
                <a:cubicBezTo>
                  <a:pt x="4676907" y="808141"/>
                  <a:pt x="4670608" y="804884"/>
                  <a:pt x="4664875" y="801150"/>
                </a:cubicBezTo>
                <a:cubicBezTo>
                  <a:pt x="4665746" y="800167"/>
                  <a:pt x="4666573" y="799201"/>
                  <a:pt x="4667443" y="798217"/>
                </a:cubicBezTo>
                <a:cubicBezTo>
                  <a:pt x="4686833" y="798330"/>
                  <a:pt x="4706222" y="798443"/>
                  <a:pt x="4728996" y="798561"/>
                </a:cubicBezTo>
                <a:cubicBezTo>
                  <a:pt x="4734368" y="784419"/>
                  <a:pt x="4739970" y="769717"/>
                  <a:pt x="4745571" y="755017"/>
                </a:cubicBezTo>
                <a:cubicBezTo>
                  <a:pt x="4746528" y="753238"/>
                  <a:pt x="4747515" y="751402"/>
                  <a:pt x="4748471" y="749621"/>
                </a:cubicBezTo>
                <a:cubicBezTo>
                  <a:pt x="4767746" y="742740"/>
                  <a:pt x="4760314" y="758549"/>
                  <a:pt x="4764538" y="764455"/>
                </a:cubicBezTo>
                <a:cubicBezTo>
                  <a:pt x="4762265" y="770281"/>
                  <a:pt x="4759816" y="776048"/>
                  <a:pt x="4757807" y="781895"/>
                </a:cubicBezTo>
                <a:cubicBezTo>
                  <a:pt x="4754507" y="791609"/>
                  <a:pt x="4753885" y="802457"/>
                  <a:pt x="4739400" y="806666"/>
                </a:cubicBezTo>
                <a:cubicBezTo>
                  <a:pt x="4737731" y="807163"/>
                  <a:pt x="4735178" y="811529"/>
                  <a:pt x="4735864" y="812614"/>
                </a:cubicBezTo>
                <a:cubicBezTo>
                  <a:pt x="4739288" y="818287"/>
                  <a:pt x="4734755" y="819710"/>
                  <a:pt x="4730372" y="823538"/>
                </a:cubicBezTo>
                <a:cubicBezTo>
                  <a:pt x="4710064" y="841261"/>
                  <a:pt x="4711017" y="854027"/>
                  <a:pt x="4732370" y="866541"/>
                </a:cubicBezTo>
                <a:cubicBezTo>
                  <a:pt x="4741797" y="872070"/>
                  <a:pt x="4751499" y="877274"/>
                  <a:pt x="4760926" y="882799"/>
                </a:cubicBezTo>
                <a:cubicBezTo>
                  <a:pt x="4766598" y="886135"/>
                  <a:pt x="4766409" y="886296"/>
                  <a:pt x="4764814" y="897743"/>
                </a:cubicBezTo>
                <a:cubicBezTo>
                  <a:pt x="4747494" y="901174"/>
                  <a:pt x="4744137" y="871982"/>
                  <a:pt x="4721241" y="888025"/>
                </a:cubicBezTo>
                <a:cubicBezTo>
                  <a:pt x="4732191" y="901680"/>
                  <a:pt x="4743359" y="915627"/>
                  <a:pt x="4754571" y="929559"/>
                </a:cubicBezTo>
                <a:cubicBezTo>
                  <a:pt x="4750184" y="939738"/>
                  <a:pt x="4749528" y="942893"/>
                  <a:pt x="4756540" y="944611"/>
                </a:cubicBezTo>
                <a:lnTo>
                  <a:pt x="4766093" y="946034"/>
                </a:lnTo>
                <a:lnTo>
                  <a:pt x="4766211" y="946202"/>
                </a:lnTo>
                <a:lnTo>
                  <a:pt x="4766635" y="946240"/>
                </a:lnTo>
                <a:lnTo>
                  <a:pt x="4774734" y="950097"/>
                </a:lnTo>
                <a:cubicBezTo>
                  <a:pt x="4775183" y="949070"/>
                  <a:pt x="4775601" y="948097"/>
                  <a:pt x="4776051" y="947072"/>
                </a:cubicBezTo>
                <a:lnTo>
                  <a:pt x="4766635" y="946240"/>
                </a:lnTo>
                <a:lnTo>
                  <a:pt x="4766254" y="946059"/>
                </a:lnTo>
                <a:lnTo>
                  <a:pt x="4766093" y="946034"/>
                </a:lnTo>
                <a:lnTo>
                  <a:pt x="4754628" y="929579"/>
                </a:lnTo>
                <a:cubicBezTo>
                  <a:pt x="4779079" y="930724"/>
                  <a:pt x="4786748" y="938054"/>
                  <a:pt x="4787476" y="957862"/>
                </a:cubicBezTo>
                <a:cubicBezTo>
                  <a:pt x="4787673" y="962790"/>
                  <a:pt x="4792302" y="967684"/>
                  <a:pt x="4796233" y="971460"/>
                </a:cubicBezTo>
                <a:cubicBezTo>
                  <a:pt x="4802433" y="977382"/>
                  <a:pt x="4810201" y="982045"/>
                  <a:pt x="4816563" y="987859"/>
                </a:cubicBezTo>
                <a:cubicBezTo>
                  <a:pt x="4819182" y="990250"/>
                  <a:pt x="4820431" y="992847"/>
                  <a:pt x="4820121" y="995488"/>
                </a:cubicBezTo>
                <a:lnTo>
                  <a:pt x="4814387" y="1003291"/>
                </a:lnTo>
                <a:lnTo>
                  <a:pt x="4814376" y="1003276"/>
                </a:lnTo>
                <a:cubicBezTo>
                  <a:pt x="4813256" y="1002748"/>
                  <a:pt x="4812121" y="1002183"/>
                  <a:pt x="4811001" y="1001653"/>
                </a:cubicBezTo>
                <a:cubicBezTo>
                  <a:pt x="4812135" y="1002219"/>
                  <a:pt x="4813226" y="1002800"/>
                  <a:pt x="4814319" y="1003385"/>
                </a:cubicBezTo>
                <a:lnTo>
                  <a:pt x="4814387" y="1003291"/>
                </a:lnTo>
                <a:lnTo>
                  <a:pt x="4866958" y="1078897"/>
                </a:lnTo>
                <a:cubicBezTo>
                  <a:pt x="4870308" y="1083626"/>
                  <a:pt x="4875620" y="1087188"/>
                  <a:pt x="4879753" y="1091477"/>
                </a:cubicBezTo>
                <a:cubicBezTo>
                  <a:pt x="4890641" y="1102695"/>
                  <a:pt x="4903723" y="1112573"/>
                  <a:pt x="4907791" y="1130881"/>
                </a:cubicBezTo>
                <a:cubicBezTo>
                  <a:pt x="4894418" y="1129642"/>
                  <a:pt x="4886361" y="1125776"/>
                  <a:pt x="4881902" y="1117122"/>
                </a:cubicBezTo>
                <a:cubicBezTo>
                  <a:pt x="4871492" y="1096976"/>
                  <a:pt x="4854712" y="1082254"/>
                  <a:pt x="4832807" y="1071910"/>
                </a:cubicBezTo>
                <a:cubicBezTo>
                  <a:pt x="4830944" y="1071041"/>
                  <a:pt x="4829186" y="1069663"/>
                  <a:pt x="4827136" y="1069466"/>
                </a:cubicBezTo>
                <a:cubicBezTo>
                  <a:pt x="4815914" y="1068301"/>
                  <a:pt x="4804618" y="1067462"/>
                  <a:pt x="4789981" y="1066220"/>
                </a:cubicBezTo>
                <a:cubicBezTo>
                  <a:pt x="4796861" y="1079037"/>
                  <a:pt x="4803319" y="1091050"/>
                  <a:pt x="4809718" y="1102913"/>
                </a:cubicBezTo>
                <a:cubicBezTo>
                  <a:pt x="4800157" y="1105920"/>
                  <a:pt x="4790120" y="1109752"/>
                  <a:pt x="4779848" y="1111856"/>
                </a:cubicBezTo>
                <a:cubicBezTo>
                  <a:pt x="4777741" y="1112271"/>
                  <a:pt x="4772211" y="1106126"/>
                  <a:pt x="4772887" y="1103397"/>
                </a:cubicBezTo>
                <a:cubicBezTo>
                  <a:pt x="4773840" y="1099454"/>
                  <a:pt x="4779039" y="1095898"/>
                  <a:pt x="4782927" y="1091591"/>
                </a:cubicBezTo>
                <a:cubicBezTo>
                  <a:pt x="4774587" y="1082832"/>
                  <a:pt x="4767363" y="1074349"/>
                  <a:pt x="4759083" y="1066754"/>
                </a:cubicBezTo>
                <a:cubicBezTo>
                  <a:pt x="4748079" y="1056642"/>
                  <a:pt x="4739617" y="1055308"/>
                  <a:pt x="4732594" y="1061375"/>
                </a:cubicBezTo>
                <a:cubicBezTo>
                  <a:pt x="4723217" y="1069525"/>
                  <a:pt x="4721891" y="1086208"/>
                  <a:pt x="4729649" y="1094392"/>
                </a:cubicBezTo>
                <a:cubicBezTo>
                  <a:pt x="4736914" y="1102096"/>
                  <a:pt x="4744091" y="1109836"/>
                  <a:pt x="4750529" y="1118124"/>
                </a:cubicBezTo>
                <a:cubicBezTo>
                  <a:pt x="4753032" y="1121365"/>
                  <a:pt x="4755597" y="1126402"/>
                  <a:pt x="4754412" y="1130015"/>
                </a:cubicBezTo>
                <a:cubicBezTo>
                  <a:pt x="4748539" y="1147834"/>
                  <a:pt x="4756555" y="1163761"/>
                  <a:pt x="4755203" y="1180881"/>
                </a:cubicBezTo>
                <a:cubicBezTo>
                  <a:pt x="4754487" y="1189603"/>
                  <a:pt x="4757535" y="1196359"/>
                  <a:pt x="4765087" y="1203014"/>
                </a:cubicBezTo>
                <a:cubicBezTo>
                  <a:pt x="4777896" y="1214358"/>
                  <a:pt x="4787207" y="1228835"/>
                  <a:pt x="4797647" y="1241591"/>
                </a:cubicBezTo>
                <a:cubicBezTo>
                  <a:pt x="4806982" y="1235873"/>
                  <a:pt x="4817815" y="1229221"/>
                  <a:pt x="4825395" y="1224544"/>
                </a:cubicBezTo>
                <a:cubicBezTo>
                  <a:pt x="4840930" y="1232215"/>
                  <a:pt x="4852478" y="1239143"/>
                  <a:pt x="4865451" y="1243423"/>
                </a:cubicBezTo>
                <a:cubicBezTo>
                  <a:pt x="4868765" y="1244519"/>
                  <a:pt x="4876590" y="1237160"/>
                  <a:pt x="4882253" y="1233757"/>
                </a:cubicBezTo>
                <a:cubicBezTo>
                  <a:pt x="4876001" y="1223528"/>
                  <a:pt x="4876001" y="1223528"/>
                  <a:pt x="4878977" y="1211234"/>
                </a:cubicBezTo>
                <a:cubicBezTo>
                  <a:pt x="4886749" y="1218565"/>
                  <a:pt x="4893269" y="1224657"/>
                  <a:pt x="4901771" y="1232673"/>
                </a:cubicBezTo>
                <a:cubicBezTo>
                  <a:pt x="4888511" y="1240588"/>
                  <a:pt x="4877606" y="1247058"/>
                  <a:pt x="4865408" y="1254338"/>
                </a:cubicBezTo>
                <a:cubicBezTo>
                  <a:pt x="4873500" y="1270830"/>
                  <a:pt x="4883825" y="1284437"/>
                  <a:pt x="4901640" y="1291493"/>
                </a:cubicBezTo>
                <a:cubicBezTo>
                  <a:pt x="4903397" y="1290198"/>
                  <a:pt x="4905153" y="1288905"/>
                  <a:pt x="4906897" y="1287575"/>
                </a:cubicBezTo>
                <a:cubicBezTo>
                  <a:pt x="4900862" y="1276496"/>
                  <a:pt x="4894786" y="1265437"/>
                  <a:pt x="4887920" y="1252909"/>
                </a:cubicBezTo>
                <a:cubicBezTo>
                  <a:pt x="4895138" y="1249351"/>
                  <a:pt x="4900960" y="1246478"/>
                  <a:pt x="4906625" y="1243711"/>
                </a:cubicBezTo>
                <a:cubicBezTo>
                  <a:pt x="4917090" y="1253489"/>
                  <a:pt x="4930734" y="1259963"/>
                  <a:pt x="4927967" y="1275948"/>
                </a:cubicBezTo>
                <a:lnTo>
                  <a:pt x="4927330" y="1277263"/>
                </a:lnTo>
                <a:cubicBezTo>
                  <a:pt x="4927330" y="1277263"/>
                  <a:pt x="4928040" y="1276003"/>
                  <a:pt x="4928040" y="1276003"/>
                </a:cubicBezTo>
                <a:lnTo>
                  <a:pt x="4939557" y="1279805"/>
                </a:lnTo>
                <a:lnTo>
                  <a:pt x="4939660" y="1279970"/>
                </a:lnTo>
                <a:lnTo>
                  <a:pt x="4937351" y="1301631"/>
                </a:lnTo>
                <a:cubicBezTo>
                  <a:pt x="4937689" y="1312608"/>
                  <a:pt x="4944754" y="1313733"/>
                  <a:pt x="4957158" y="1308107"/>
                </a:cubicBezTo>
                <a:lnTo>
                  <a:pt x="4939660" y="1279970"/>
                </a:lnTo>
                <a:lnTo>
                  <a:pt x="4939674" y="1279843"/>
                </a:lnTo>
                <a:lnTo>
                  <a:pt x="4939557" y="1279805"/>
                </a:lnTo>
                <a:lnTo>
                  <a:pt x="4940159" y="1270566"/>
                </a:lnTo>
                <a:cubicBezTo>
                  <a:pt x="4940331" y="1267498"/>
                  <a:pt x="4940277" y="1264511"/>
                  <a:pt x="4939401" y="1261806"/>
                </a:cubicBezTo>
                <a:cubicBezTo>
                  <a:pt x="4938231" y="1258245"/>
                  <a:pt x="4938507" y="1255516"/>
                  <a:pt x="4939873" y="1253227"/>
                </a:cubicBezTo>
                <a:lnTo>
                  <a:pt x="4946844" y="1247326"/>
                </a:lnTo>
                <a:lnTo>
                  <a:pt x="4954769" y="1256509"/>
                </a:lnTo>
                <a:cubicBezTo>
                  <a:pt x="4958568" y="1257787"/>
                  <a:pt x="4963316" y="1257377"/>
                  <a:pt x="4968459" y="1255645"/>
                </a:cubicBezTo>
                <a:cubicBezTo>
                  <a:pt x="4968798" y="1278026"/>
                  <a:pt x="4969102" y="1297662"/>
                  <a:pt x="4969488" y="1320278"/>
                </a:cubicBezTo>
                <a:cubicBezTo>
                  <a:pt x="4985032" y="1316582"/>
                  <a:pt x="4997368" y="1313696"/>
                  <a:pt x="5009645" y="1310794"/>
                </a:cubicBezTo>
                <a:cubicBezTo>
                  <a:pt x="5013844" y="1319295"/>
                  <a:pt x="5018406" y="1327694"/>
                  <a:pt x="5022243" y="1336427"/>
                </a:cubicBezTo>
                <a:cubicBezTo>
                  <a:pt x="5024324" y="1341149"/>
                  <a:pt x="5028216" y="1347486"/>
                  <a:pt x="5026043" y="1351151"/>
                </a:cubicBezTo>
                <a:cubicBezTo>
                  <a:pt x="5018171" y="1364593"/>
                  <a:pt x="5025738" y="1371159"/>
                  <a:pt x="5036867" y="1377280"/>
                </a:cubicBezTo>
                <a:cubicBezTo>
                  <a:pt x="5021933" y="1392266"/>
                  <a:pt x="5015882" y="1379880"/>
                  <a:pt x="5007689" y="1372886"/>
                </a:cubicBezTo>
                <a:cubicBezTo>
                  <a:pt x="5001906" y="1383461"/>
                  <a:pt x="5000566" y="1391119"/>
                  <a:pt x="5013996" y="1391233"/>
                </a:cubicBezTo>
                <a:cubicBezTo>
                  <a:pt x="5029490" y="1391330"/>
                  <a:pt x="5036793" y="1395710"/>
                  <a:pt x="5030914" y="1410478"/>
                </a:cubicBezTo>
                <a:cubicBezTo>
                  <a:pt x="5044808" y="1420498"/>
                  <a:pt x="5030436" y="1429666"/>
                  <a:pt x="5026147" y="1439306"/>
                </a:cubicBezTo>
                <a:cubicBezTo>
                  <a:pt x="5024048" y="1444043"/>
                  <a:pt x="5021165" y="1449858"/>
                  <a:pt x="5022391" y="1453948"/>
                </a:cubicBezTo>
                <a:cubicBezTo>
                  <a:pt x="5027782" y="1472026"/>
                  <a:pt x="5034247" y="1489756"/>
                  <a:pt x="5040916" y="1507365"/>
                </a:cubicBezTo>
                <a:cubicBezTo>
                  <a:pt x="5043862" y="1515135"/>
                  <a:pt x="5048875" y="1522127"/>
                  <a:pt x="5051589" y="1529948"/>
                </a:cubicBezTo>
                <a:cubicBezTo>
                  <a:pt x="5053837" y="1536346"/>
                  <a:pt x="5054065" y="1543505"/>
                  <a:pt x="5055253" y="1550791"/>
                </a:cubicBezTo>
                <a:cubicBezTo>
                  <a:pt x="5043054" y="1555149"/>
                  <a:pt x="5039485" y="1551524"/>
                  <a:pt x="5036582" y="1544244"/>
                </a:cubicBezTo>
                <a:cubicBezTo>
                  <a:pt x="5029448" y="1526229"/>
                  <a:pt x="5021063" y="1508751"/>
                  <a:pt x="5013624" y="1490858"/>
                </a:cubicBezTo>
                <a:cubicBezTo>
                  <a:pt x="5007016" y="1474923"/>
                  <a:pt x="5000712" y="1458860"/>
                  <a:pt x="4994903" y="1442649"/>
                </a:cubicBezTo>
                <a:cubicBezTo>
                  <a:pt x="4991810" y="1434131"/>
                  <a:pt x="4991516" y="1423902"/>
                  <a:pt x="4971949" y="1429543"/>
                </a:cubicBezTo>
                <a:cubicBezTo>
                  <a:pt x="4993037" y="1410744"/>
                  <a:pt x="4994419" y="1400525"/>
                  <a:pt x="4981548" y="1385983"/>
                </a:cubicBezTo>
                <a:cubicBezTo>
                  <a:pt x="4976306" y="1380061"/>
                  <a:pt x="4968900" y="1375041"/>
                  <a:pt x="4976951" y="1364453"/>
                </a:cubicBezTo>
                <a:cubicBezTo>
                  <a:pt x="4983172" y="1364855"/>
                  <a:pt x="4989670" y="1365319"/>
                  <a:pt x="4997359" y="1365852"/>
                </a:cubicBezTo>
                <a:cubicBezTo>
                  <a:pt x="5000099" y="1361581"/>
                  <a:pt x="5002623" y="1357395"/>
                  <a:pt x="5005465" y="1353381"/>
                </a:cubicBezTo>
                <a:cubicBezTo>
                  <a:pt x="5011863" y="1344213"/>
                  <a:pt x="5015825" y="1332878"/>
                  <a:pt x="5006660" y="1327757"/>
                </a:cubicBezTo>
                <a:cubicBezTo>
                  <a:pt x="4999765" y="1323892"/>
                  <a:pt x="4986863" y="1326492"/>
                  <a:pt x="4976751" y="1328110"/>
                </a:cubicBezTo>
                <a:cubicBezTo>
                  <a:pt x="4969485" y="1329268"/>
                  <a:pt x="4962383" y="1333499"/>
                  <a:pt x="4952711" y="1337358"/>
                </a:cubicBezTo>
                <a:cubicBezTo>
                  <a:pt x="4953314" y="1342926"/>
                  <a:pt x="4952656" y="1348997"/>
                  <a:pt x="4954771" y="1353922"/>
                </a:cubicBezTo>
                <a:cubicBezTo>
                  <a:pt x="4959570" y="1365192"/>
                  <a:pt x="4965631" y="1375966"/>
                  <a:pt x="4971433" y="1386838"/>
                </a:cubicBezTo>
                <a:cubicBezTo>
                  <a:pt x="4975791" y="1394979"/>
                  <a:pt x="4979015" y="1401922"/>
                  <a:pt x="4965292" y="1408794"/>
                </a:cubicBezTo>
                <a:cubicBezTo>
                  <a:pt x="4961077" y="1410896"/>
                  <a:pt x="4958532" y="1419078"/>
                  <a:pt x="4958105" y="1424335"/>
                </a:cubicBezTo>
                <a:cubicBezTo>
                  <a:pt x="4957634" y="1429994"/>
                  <a:pt x="4960548" y="1435530"/>
                  <a:pt x="4962931" y="1444672"/>
                </a:cubicBezTo>
                <a:cubicBezTo>
                  <a:pt x="4955559" y="1441636"/>
                  <a:pt x="4951576" y="1440000"/>
                  <a:pt x="4944737" y="1437173"/>
                </a:cubicBezTo>
                <a:cubicBezTo>
                  <a:pt x="4950875" y="1450159"/>
                  <a:pt x="4956038" y="1461076"/>
                  <a:pt x="4962133" y="1474077"/>
                </a:cubicBezTo>
                <a:cubicBezTo>
                  <a:pt x="4960014" y="1476745"/>
                  <a:pt x="4955953" y="1481759"/>
                  <a:pt x="4953008" y="1485391"/>
                </a:cubicBezTo>
                <a:lnTo>
                  <a:pt x="4969026" y="1518338"/>
                </a:lnTo>
                <a:lnTo>
                  <a:pt x="4965854" y="1521971"/>
                </a:lnTo>
                <a:cubicBezTo>
                  <a:pt x="4964809" y="1523182"/>
                  <a:pt x="4964034" y="1524307"/>
                  <a:pt x="4964260" y="1525129"/>
                </a:cubicBezTo>
                <a:cubicBezTo>
                  <a:pt x="4968746" y="1541064"/>
                  <a:pt x="4969588" y="1559260"/>
                  <a:pt x="4990934" y="1566181"/>
                </a:cubicBezTo>
                <a:cubicBezTo>
                  <a:pt x="4985904" y="1584087"/>
                  <a:pt x="4985681" y="1600628"/>
                  <a:pt x="4996910" y="1615740"/>
                </a:cubicBezTo>
                <a:cubicBezTo>
                  <a:pt x="5001703" y="1622181"/>
                  <a:pt x="5002602" y="1631787"/>
                  <a:pt x="5002761" y="1640286"/>
                </a:cubicBezTo>
                <a:cubicBezTo>
                  <a:pt x="5002920" y="1649172"/>
                  <a:pt x="4996701" y="1659286"/>
                  <a:pt x="5008626" y="1664875"/>
                </a:cubicBezTo>
                <a:cubicBezTo>
                  <a:pt x="5009820" y="1665460"/>
                  <a:pt x="5010347" y="1668811"/>
                  <a:pt x="5009538" y="1670194"/>
                </a:cubicBezTo>
                <a:cubicBezTo>
                  <a:pt x="5000431" y="1685105"/>
                  <a:pt x="5010840" y="1696006"/>
                  <a:pt x="5014609" y="1708115"/>
                </a:cubicBezTo>
                <a:cubicBezTo>
                  <a:pt x="5017192" y="1716496"/>
                  <a:pt x="5020490" y="1724636"/>
                  <a:pt x="5011797" y="1732727"/>
                </a:cubicBezTo>
                <a:cubicBezTo>
                  <a:pt x="5000042" y="1743647"/>
                  <a:pt x="5001484" y="1756004"/>
                  <a:pt x="5003608" y="1767285"/>
                </a:cubicBezTo>
                <a:cubicBezTo>
                  <a:pt x="5006788" y="1783993"/>
                  <a:pt x="5012292" y="1800202"/>
                  <a:pt x="5017839" y="1816267"/>
                </a:cubicBezTo>
                <a:cubicBezTo>
                  <a:pt x="5019882" y="1822149"/>
                  <a:pt x="5024818" y="1827050"/>
                  <a:pt x="5029218" y="1833522"/>
                </a:cubicBezTo>
                <a:cubicBezTo>
                  <a:pt x="5031590" y="1826300"/>
                  <a:pt x="5033281" y="1821047"/>
                  <a:pt x="5034975" y="1815792"/>
                </a:cubicBezTo>
                <a:cubicBezTo>
                  <a:pt x="5036571" y="1815493"/>
                  <a:pt x="5038157" y="1815160"/>
                  <a:pt x="5039712" y="1814879"/>
                </a:cubicBezTo>
                <a:cubicBezTo>
                  <a:pt x="5047824" y="1835220"/>
                  <a:pt x="5055950" y="1855596"/>
                  <a:pt x="5064063" y="1875936"/>
                </a:cubicBezTo>
                <a:cubicBezTo>
                  <a:pt x="5065690" y="1875838"/>
                  <a:pt x="5067359" y="1875722"/>
                  <a:pt x="5068987" y="1875623"/>
                </a:cubicBezTo>
                <a:cubicBezTo>
                  <a:pt x="5071255" y="1866367"/>
                  <a:pt x="5073537" y="1857148"/>
                  <a:pt x="5075863" y="1847527"/>
                </a:cubicBezTo>
                <a:cubicBezTo>
                  <a:pt x="5069379" y="1846847"/>
                  <a:pt x="5065326" y="1846430"/>
                  <a:pt x="5060428" y="1845924"/>
                </a:cubicBezTo>
                <a:cubicBezTo>
                  <a:pt x="5061438" y="1842509"/>
                  <a:pt x="5062424" y="1839913"/>
                  <a:pt x="5062957" y="1837324"/>
                </a:cubicBezTo>
                <a:cubicBezTo>
                  <a:pt x="5063895" y="1832966"/>
                  <a:pt x="5066432" y="1827798"/>
                  <a:pt x="5064988" y="1824303"/>
                </a:cubicBezTo>
                <a:cubicBezTo>
                  <a:pt x="5058365" y="1808077"/>
                  <a:pt x="5059012" y="1805655"/>
                  <a:pt x="5079777" y="1793007"/>
                </a:cubicBezTo>
                <a:cubicBezTo>
                  <a:pt x="5087393" y="1802095"/>
                  <a:pt x="5095182" y="1811370"/>
                  <a:pt x="5102974" y="1820645"/>
                </a:cubicBezTo>
                <a:cubicBezTo>
                  <a:pt x="5103726" y="1820387"/>
                  <a:pt x="5104497" y="1820164"/>
                  <a:pt x="5105209" y="1819923"/>
                </a:cubicBezTo>
                <a:cubicBezTo>
                  <a:pt x="5103557" y="1813372"/>
                  <a:pt x="5101891" y="1806787"/>
                  <a:pt x="5100077" y="1799454"/>
                </a:cubicBezTo>
                <a:cubicBezTo>
                  <a:pt x="5116409" y="1796207"/>
                  <a:pt x="5109889" y="1820515"/>
                  <a:pt x="5134269" y="1805152"/>
                </a:cubicBezTo>
                <a:cubicBezTo>
                  <a:pt x="5113388" y="1835490"/>
                  <a:pt x="5143363" y="1839096"/>
                  <a:pt x="5144287" y="1855729"/>
                </a:cubicBezTo>
                <a:cubicBezTo>
                  <a:pt x="5146481" y="1855025"/>
                  <a:pt x="5148721" y="1854302"/>
                  <a:pt x="5150912" y="1853598"/>
                </a:cubicBezTo>
                <a:cubicBezTo>
                  <a:pt x="5148586" y="1843458"/>
                  <a:pt x="5146755" y="1833164"/>
                  <a:pt x="5143760" y="1823247"/>
                </a:cubicBezTo>
                <a:cubicBezTo>
                  <a:pt x="5138120" y="1804551"/>
                  <a:pt x="5131494" y="1786162"/>
                  <a:pt x="5126089" y="1767412"/>
                </a:cubicBezTo>
                <a:cubicBezTo>
                  <a:pt x="5124569" y="1762211"/>
                  <a:pt x="5125968" y="1756098"/>
                  <a:pt x="5126060" y="1748088"/>
                </a:cubicBezTo>
                <a:cubicBezTo>
                  <a:pt x="5139511" y="1753199"/>
                  <a:pt x="5148660" y="1757775"/>
                  <a:pt x="5149695" y="1769999"/>
                </a:cubicBezTo>
                <a:cubicBezTo>
                  <a:pt x="5151264" y="1789004"/>
                  <a:pt x="5151642" y="1788937"/>
                  <a:pt x="5174561" y="1787516"/>
                </a:cubicBezTo>
                <a:cubicBezTo>
                  <a:pt x="5176586" y="1801209"/>
                  <a:pt x="5195263" y="1809919"/>
                  <a:pt x="5185106" y="1829786"/>
                </a:cubicBezTo>
                <a:cubicBezTo>
                  <a:pt x="5179489" y="1826725"/>
                  <a:pt x="5175038" y="1824299"/>
                  <a:pt x="5170397" y="1821784"/>
                </a:cubicBezTo>
                <a:cubicBezTo>
                  <a:pt x="5162779" y="1829275"/>
                  <a:pt x="5166258" y="1832805"/>
                  <a:pt x="5172470" y="1836603"/>
                </a:cubicBezTo>
                <a:cubicBezTo>
                  <a:pt x="5178416" y="1840212"/>
                  <a:pt x="5182361" y="1844640"/>
                  <a:pt x="5179608" y="1850243"/>
                </a:cubicBezTo>
                <a:lnTo>
                  <a:pt x="5174550" y="1856131"/>
                </a:lnTo>
                <a:lnTo>
                  <a:pt x="5174550" y="1856126"/>
                </a:lnTo>
                <a:cubicBezTo>
                  <a:pt x="5173415" y="1855563"/>
                  <a:pt x="5172280" y="1854997"/>
                  <a:pt x="5171144" y="1854432"/>
                </a:cubicBezTo>
                <a:cubicBezTo>
                  <a:pt x="5172251" y="1855052"/>
                  <a:pt x="5173341" y="1855632"/>
                  <a:pt x="5174448" y="1856252"/>
                </a:cubicBezTo>
                <a:lnTo>
                  <a:pt x="5174550" y="1856131"/>
                </a:lnTo>
                <a:lnTo>
                  <a:pt x="5179639" y="1877742"/>
                </a:lnTo>
                <a:cubicBezTo>
                  <a:pt x="5180686" y="1885100"/>
                  <a:pt x="5181479" y="1892501"/>
                  <a:pt x="5183204" y="1899615"/>
                </a:cubicBezTo>
                <a:cubicBezTo>
                  <a:pt x="5185589" y="1909391"/>
                  <a:pt x="5196413" y="1916778"/>
                  <a:pt x="5205035" y="1927121"/>
                </a:cubicBezTo>
                <a:cubicBezTo>
                  <a:pt x="5192529" y="1924135"/>
                  <a:pt x="5185850" y="1938543"/>
                  <a:pt x="5170466" y="1934037"/>
                </a:cubicBezTo>
                <a:cubicBezTo>
                  <a:pt x="5162003" y="1931561"/>
                  <a:pt x="5147007" y="1942333"/>
                  <a:pt x="5132584" y="1948084"/>
                </a:cubicBezTo>
                <a:cubicBezTo>
                  <a:pt x="5133263" y="1955235"/>
                  <a:pt x="5133232" y="1963134"/>
                  <a:pt x="5134885" y="1970574"/>
                </a:cubicBezTo>
                <a:cubicBezTo>
                  <a:pt x="5144398" y="2012788"/>
                  <a:pt x="5155796" y="2054542"/>
                  <a:pt x="5163478" y="2097232"/>
                </a:cubicBezTo>
                <a:cubicBezTo>
                  <a:pt x="5167362" y="2118874"/>
                  <a:pt x="5164752" y="2142092"/>
                  <a:pt x="5165136" y="2164585"/>
                </a:cubicBezTo>
                <a:cubicBezTo>
                  <a:pt x="5165168" y="2167072"/>
                  <a:pt x="5165971" y="2169467"/>
                  <a:pt x="5166601" y="2172946"/>
                </a:cubicBezTo>
                <a:cubicBezTo>
                  <a:pt x="5179270" y="2170268"/>
                  <a:pt x="5179379" y="2164204"/>
                  <a:pt x="5178012" y="2156226"/>
                </a:cubicBezTo>
                <a:cubicBezTo>
                  <a:pt x="5172030" y="2121212"/>
                  <a:pt x="5166351" y="2086076"/>
                  <a:pt x="5161198" y="2050862"/>
                </a:cubicBezTo>
                <a:cubicBezTo>
                  <a:pt x="5160168" y="2043850"/>
                  <a:pt x="5161918" y="2036202"/>
                  <a:pt x="5162413" y="2028838"/>
                </a:cubicBezTo>
                <a:cubicBezTo>
                  <a:pt x="5164041" y="2028485"/>
                  <a:pt x="5165669" y="2028132"/>
                  <a:pt x="5167295" y="2027781"/>
                </a:cubicBezTo>
                <a:cubicBezTo>
                  <a:pt x="5171881" y="2032058"/>
                  <a:pt x="5176477" y="2036370"/>
                  <a:pt x="5183205" y="2042721"/>
                </a:cubicBezTo>
                <a:cubicBezTo>
                  <a:pt x="5185382" y="2011452"/>
                  <a:pt x="5165067" y="1986860"/>
                  <a:pt x="5172401" y="1953321"/>
                </a:cubicBezTo>
                <a:cubicBezTo>
                  <a:pt x="5188947" y="1967966"/>
                  <a:pt x="5186706" y="1984254"/>
                  <a:pt x="5187748" y="1999652"/>
                </a:cubicBezTo>
                <a:cubicBezTo>
                  <a:pt x="5188786" y="2015309"/>
                  <a:pt x="5192443" y="2030173"/>
                  <a:pt x="5204092" y="2043167"/>
                </a:cubicBezTo>
                <a:cubicBezTo>
                  <a:pt x="5206376" y="2035347"/>
                  <a:pt x="5208313" y="2028807"/>
                  <a:pt x="5210205" y="2022413"/>
                </a:cubicBezTo>
                <a:cubicBezTo>
                  <a:pt x="5221921" y="2022150"/>
                  <a:pt x="5224707" y="2028248"/>
                  <a:pt x="5222025" y="2034067"/>
                </a:cubicBezTo>
                <a:cubicBezTo>
                  <a:pt x="5219390" y="2039867"/>
                  <a:pt x="5213366" y="2045915"/>
                  <a:pt x="5207254" y="2049327"/>
                </a:cubicBezTo>
                <a:cubicBezTo>
                  <a:pt x="5200357" y="2053182"/>
                  <a:pt x="5191708" y="2054172"/>
                  <a:pt x="5183930" y="2060242"/>
                </a:cubicBezTo>
                <a:cubicBezTo>
                  <a:pt x="5196749" y="2060471"/>
                  <a:pt x="5209538" y="2060756"/>
                  <a:pt x="5223476" y="2061004"/>
                </a:cubicBezTo>
                <a:cubicBezTo>
                  <a:pt x="5227081" y="2070042"/>
                  <a:pt x="5230568" y="2078786"/>
                  <a:pt x="5234070" y="2087564"/>
                </a:cubicBezTo>
                <a:cubicBezTo>
                  <a:pt x="5235552" y="2087229"/>
                  <a:pt x="5237076" y="2086875"/>
                  <a:pt x="5238558" y="2086539"/>
                </a:cubicBezTo>
                <a:cubicBezTo>
                  <a:pt x="5237310" y="2077708"/>
                  <a:pt x="5236045" y="2068842"/>
                  <a:pt x="5234797" y="2060010"/>
                </a:cubicBezTo>
                <a:cubicBezTo>
                  <a:pt x="5236978" y="2059268"/>
                  <a:pt x="5239155" y="2058527"/>
                  <a:pt x="5241334" y="2057786"/>
                </a:cubicBezTo>
                <a:cubicBezTo>
                  <a:pt x="5250052" y="2074830"/>
                  <a:pt x="5257768" y="2092405"/>
                  <a:pt x="5267689" y="2108801"/>
                </a:cubicBezTo>
                <a:cubicBezTo>
                  <a:pt x="5279054" y="2127548"/>
                  <a:pt x="5266916" y="2145488"/>
                  <a:pt x="5259783" y="2165085"/>
                </a:cubicBezTo>
                <a:lnTo>
                  <a:pt x="5218524" y="2169386"/>
                </a:lnTo>
                <a:lnTo>
                  <a:pt x="5218540" y="2169318"/>
                </a:lnTo>
                <a:lnTo>
                  <a:pt x="5218456" y="2169292"/>
                </a:lnTo>
                <a:lnTo>
                  <a:pt x="5215372" y="2143185"/>
                </a:lnTo>
                <a:cubicBezTo>
                  <a:pt x="5213442" y="2134623"/>
                  <a:pt x="5209412" y="2126613"/>
                  <a:pt x="5199702" y="2120309"/>
                </a:cubicBezTo>
                <a:cubicBezTo>
                  <a:pt x="5194483" y="2138377"/>
                  <a:pt x="5201219" y="2151718"/>
                  <a:pt x="5207893" y="2164788"/>
                </a:cubicBezTo>
                <a:cubicBezTo>
                  <a:pt x="5208557" y="2166070"/>
                  <a:pt x="5210301" y="2166839"/>
                  <a:pt x="5212340" y="2167466"/>
                </a:cubicBezTo>
                <a:lnTo>
                  <a:pt x="5218456" y="2169292"/>
                </a:lnTo>
                <a:lnTo>
                  <a:pt x="5218468" y="2169393"/>
                </a:lnTo>
                <a:lnTo>
                  <a:pt x="5218524" y="2169386"/>
                </a:lnTo>
                <a:lnTo>
                  <a:pt x="5215783" y="2182143"/>
                </a:lnTo>
                <a:cubicBezTo>
                  <a:pt x="5214806" y="2186677"/>
                  <a:pt x="5213742" y="2191606"/>
                  <a:pt x="5212493" y="2197341"/>
                </a:cubicBezTo>
                <a:cubicBezTo>
                  <a:pt x="5218373" y="2192325"/>
                  <a:pt x="5221348" y="2189783"/>
                  <a:pt x="5224961" y="2186688"/>
                </a:cubicBezTo>
                <a:cubicBezTo>
                  <a:pt x="5234356" y="2190741"/>
                  <a:pt x="5237419" y="2197917"/>
                  <a:pt x="5233654" y="2206330"/>
                </a:cubicBezTo>
                <a:cubicBezTo>
                  <a:pt x="5228814" y="2217121"/>
                  <a:pt x="5231548" y="2225868"/>
                  <a:pt x="5234803" y="2235300"/>
                </a:cubicBezTo>
                <a:cubicBezTo>
                  <a:pt x="5236890" y="2241291"/>
                  <a:pt x="5237787" y="2248101"/>
                  <a:pt x="5237199" y="2254611"/>
                </a:cubicBezTo>
                <a:cubicBezTo>
                  <a:pt x="5235887" y="2269170"/>
                  <a:pt x="5233539" y="2283803"/>
                  <a:pt x="5231177" y="2298399"/>
                </a:cubicBezTo>
                <a:cubicBezTo>
                  <a:pt x="5229911" y="2306110"/>
                  <a:pt x="5227712" y="2313773"/>
                  <a:pt x="5225444" y="2323538"/>
                </a:cubicBezTo>
                <a:cubicBezTo>
                  <a:pt x="5217663" y="2318841"/>
                  <a:pt x="5212731" y="2315846"/>
                  <a:pt x="5205095" y="2311260"/>
                </a:cubicBezTo>
                <a:cubicBezTo>
                  <a:pt x="5204571" y="2330972"/>
                  <a:pt x="5199774" y="2348575"/>
                  <a:pt x="5214399" y="2361823"/>
                </a:cubicBezTo>
                <a:lnTo>
                  <a:pt x="5214457" y="2361715"/>
                </a:lnTo>
                <a:cubicBezTo>
                  <a:pt x="5209260" y="2375278"/>
                  <a:pt x="5223177" y="2369897"/>
                  <a:pt x="5228980" y="2372671"/>
                </a:cubicBezTo>
                <a:cubicBezTo>
                  <a:pt x="5228141" y="2395649"/>
                  <a:pt x="5243222" y="2410793"/>
                  <a:pt x="5258073" y="2427386"/>
                </a:cubicBezTo>
                <a:cubicBezTo>
                  <a:pt x="5254910" y="2431996"/>
                  <a:pt x="5251343" y="2437236"/>
                  <a:pt x="5247558" y="2442815"/>
                </a:cubicBezTo>
                <a:cubicBezTo>
                  <a:pt x="5252996" y="2452521"/>
                  <a:pt x="5273346" y="2454157"/>
                  <a:pt x="5263696" y="2474160"/>
                </a:cubicBezTo>
                <a:cubicBezTo>
                  <a:pt x="5259397" y="2467689"/>
                  <a:pt x="5256572" y="2463391"/>
                  <a:pt x="5251151" y="2455247"/>
                </a:cubicBezTo>
                <a:cubicBezTo>
                  <a:pt x="5249237" y="2467164"/>
                  <a:pt x="5247884" y="2475041"/>
                  <a:pt x="5246778" y="2482900"/>
                </a:cubicBezTo>
                <a:cubicBezTo>
                  <a:pt x="5245599" y="2491343"/>
                  <a:pt x="5244650" y="2499734"/>
                  <a:pt x="5243591" y="2508469"/>
                </a:cubicBezTo>
                <a:cubicBezTo>
                  <a:pt x="5231125" y="2502924"/>
                  <a:pt x="5229079" y="2496022"/>
                  <a:pt x="5228428" y="2458800"/>
                </a:cubicBezTo>
                <a:cubicBezTo>
                  <a:pt x="5221126" y="2455436"/>
                  <a:pt x="5216102" y="2458540"/>
                  <a:pt x="5216038" y="2465350"/>
                </a:cubicBezTo>
                <a:cubicBezTo>
                  <a:pt x="5215933" y="2482438"/>
                  <a:pt x="5218387" y="2499354"/>
                  <a:pt x="5217294" y="2516496"/>
                </a:cubicBezTo>
                <a:cubicBezTo>
                  <a:pt x="5216328" y="2531042"/>
                  <a:pt x="5217427" y="2546970"/>
                  <a:pt x="5200379" y="2557036"/>
                </a:cubicBezTo>
                <a:lnTo>
                  <a:pt x="5220667" y="2617904"/>
                </a:lnTo>
                <a:lnTo>
                  <a:pt x="5220574" y="2617929"/>
                </a:lnTo>
                <a:lnTo>
                  <a:pt x="5219993" y="2619133"/>
                </a:lnTo>
                <a:lnTo>
                  <a:pt x="5220675" y="2617928"/>
                </a:lnTo>
                <a:lnTo>
                  <a:pt x="5220667" y="2617904"/>
                </a:lnTo>
                <a:lnTo>
                  <a:pt x="5233503" y="2614446"/>
                </a:lnTo>
                <a:cubicBezTo>
                  <a:pt x="5235409" y="2614539"/>
                  <a:pt x="5237145" y="2615091"/>
                  <a:pt x="5238642" y="2616290"/>
                </a:cubicBezTo>
                <a:lnTo>
                  <a:pt x="5242327" y="2621968"/>
                </a:lnTo>
                <a:lnTo>
                  <a:pt x="5231412" y="2631255"/>
                </a:lnTo>
                <a:cubicBezTo>
                  <a:pt x="5229528" y="2635187"/>
                  <a:pt x="5229211" y="2639966"/>
                  <a:pt x="5229831" y="2645699"/>
                </a:cubicBezTo>
                <a:cubicBezTo>
                  <a:pt x="5239200" y="2641962"/>
                  <a:pt x="5247130" y="2638800"/>
                  <a:pt x="5260421" y="2633499"/>
                </a:cubicBezTo>
                <a:cubicBezTo>
                  <a:pt x="5255972" y="2642352"/>
                  <a:pt x="5253814" y="2646691"/>
                  <a:pt x="5251783" y="2650723"/>
                </a:cubicBezTo>
                <a:cubicBezTo>
                  <a:pt x="5256418" y="2667278"/>
                  <a:pt x="5261225" y="2684272"/>
                  <a:pt x="5266252" y="2702197"/>
                </a:cubicBezTo>
                <a:cubicBezTo>
                  <a:pt x="5273227" y="2701831"/>
                  <a:pt x="5279491" y="2701453"/>
                  <a:pt x="5285726" y="2701131"/>
                </a:cubicBezTo>
                <a:cubicBezTo>
                  <a:pt x="5258348" y="2713280"/>
                  <a:pt x="5266671" y="2739470"/>
                  <a:pt x="5250145" y="2758567"/>
                </a:cubicBezTo>
                <a:cubicBezTo>
                  <a:pt x="5247445" y="2749895"/>
                  <a:pt x="5245692" y="2744233"/>
                  <a:pt x="5243881" y="2738552"/>
                </a:cubicBezTo>
                <a:cubicBezTo>
                  <a:pt x="5242573" y="2738565"/>
                  <a:pt x="5241264" y="2738578"/>
                  <a:pt x="5239970" y="2738628"/>
                </a:cubicBezTo>
                <a:cubicBezTo>
                  <a:pt x="5237285" y="2749495"/>
                  <a:pt x="5234639" y="2760344"/>
                  <a:pt x="5231912" y="2771354"/>
                </a:cubicBezTo>
                <a:cubicBezTo>
                  <a:pt x="5208270" y="2776161"/>
                  <a:pt x="5206371" y="2778615"/>
                  <a:pt x="5214969" y="2794096"/>
                </a:cubicBezTo>
                <a:lnTo>
                  <a:pt x="5215011" y="2793951"/>
                </a:lnTo>
                <a:lnTo>
                  <a:pt x="5216565" y="2810270"/>
                </a:lnTo>
                <a:lnTo>
                  <a:pt x="5216418" y="2810394"/>
                </a:lnTo>
                <a:lnTo>
                  <a:pt x="5216581" y="2810431"/>
                </a:lnTo>
                <a:lnTo>
                  <a:pt x="5218111" y="2818033"/>
                </a:lnTo>
                <a:cubicBezTo>
                  <a:pt x="5219937" y="2823290"/>
                  <a:pt x="5223670" y="2821706"/>
                  <a:pt x="5238605" y="2815368"/>
                </a:cubicBezTo>
                <a:lnTo>
                  <a:pt x="5216581" y="2810431"/>
                </a:lnTo>
                <a:lnTo>
                  <a:pt x="5216578" y="2810416"/>
                </a:lnTo>
                <a:lnTo>
                  <a:pt x="5216565" y="2810270"/>
                </a:lnTo>
                <a:lnTo>
                  <a:pt x="5224024" y="2803900"/>
                </a:lnTo>
                <a:cubicBezTo>
                  <a:pt x="5224561" y="2802719"/>
                  <a:pt x="5224647" y="2801476"/>
                  <a:pt x="5224161" y="2800157"/>
                </a:cubicBezTo>
                <a:lnTo>
                  <a:pt x="5220936" y="2796042"/>
                </a:lnTo>
                <a:lnTo>
                  <a:pt x="5242177" y="2794439"/>
                </a:lnTo>
                <a:cubicBezTo>
                  <a:pt x="5244873" y="2788403"/>
                  <a:pt x="5247611" y="2782351"/>
                  <a:pt x="5251203" y="2774388"/>
                </a:cubicBezTo>
                <a:cubicBezTo>
                  <a:pt x="5259418" y="2786630"/>
                  <a:pt x="5252195" y="2805878"/>
                  <a:pt x="5275991" y="2808304"/>
                </a:cubicBezTo>
                <a:cubicBezTo>
                  <a:pt x="5256199" y="2811618"/>
                  <a:pt x="5255520" y="2822575"/>
                  <a:pt x="5255552" y="2833924"/>
                </a:cubicBezTo>
                <a:cubicBezTo>
                  <a:pt x="5255613" y="2855737"/>
                  <a:pt x="5254456" y="2877781"/>
                  <a:pt x="5256175" y="2899314"/>
                </a:cubicBezTo>
                <a:cubicBezTo>
                  <a:pt x="5257078" y="2910827"/>
                  <a:pt x="5258403" y="2921618"/>
                  <a:pt x="5256184" y="2933658"/>
                </a:cubicBezTo>
                <a:cubicBezTo>
                  <a:pt x="5254812" y="2941116"/>
                  <a:pt x="5261556" y="2948900"/>
                  <a:pt x="5264648" y="2956528"/>
                </a:cubicBezTo>
                <a:cubicBezTo>
                  <a:pt x="5246071" y="2965803"/>
                  <a:pt x="5262710" y="2982063"/>
                  <a:pt x="5251027" y="2993166"/>
                </a:cubicBezTo>
                <a:cubicBezTo>
                  <a:pt x="5249776" y="2994343"/>
                  <a:pt x="5254249" y="3000109"/>
                  <a:pt x="5257442" y="3006469"/>
                </a:cubicBezTo>
                <a:cubicBezTo>
                  <a:pt x="5269142" y="2987427"/>
                  <a:pt x="5262519" y="2971961"/>
                  <a:pt x="5264706" y="2956547"/>
                </a:cubicBezTo>
                <a:cubicBezTo>
                  <a:pt x="5269977" y="2953299"/>
                  <a:pt x="5275189" y="2950033"/>
                  <a:pt x="5280460" y="2946788"/>
                </a:cubicBezTo>
                <a:cubicBezTo>
                  <a:pt x="5281667" y="2947661"/>
                  <a:pt x="5282819" y="2948517"/>
                  <a:pt x="5284023" y="2949395"/>
                </a:cubicBezTo>
                <a:cubicBezTo>
                  <a:pt x="5281784" y="2957708"/>
                  <a:pt x="5278584" y="2966022"/>
                  <a:pt x="5277552" y="2974321"/>
                </a:cubicBezTo>
                <a:cubicBezTo>
                  <a:pt x="5276462" y="2982983"/>
                  <a:pt x="5275674" y="2992159"/>
                  <a:pt x="5277735" y="3000241"/>
                </a:cubicBezTo>
                <a:cubicBezTo>
                  <a:pt x="5285048" y="3029466"/>
                  <a:pt x="5278117" y="3059832"/>
                  <a:pt x="5275487" y="3089714"/>
                </a:cubicBezTo>
                <a:cubicBezTo>
                  <a:pt x="5273930" y="3107593"/>
                  <a:pt x="5267885" y="3125735"/>
                  <a:pt x="5262954" y="3143645"/>
                </a:cubicBezTo>
                <a:cubicBezTo>
                  <a:pt x="5259819" y="3155028"/>
                  <a:pt x="5248775" y="3157229"/>
                  <a:pt x="5238864" y="3157196"/>
                </a:cubicBezTo>
                <a:cubicBezTo>
                  <a:pt x="5229148" y="3172350"/>
                  <a:pt x="5251900" y="3195713"/>
                  <a:pt x="5215764" y="3202492"/>
                </a:cubicBezTo>
                <a:cubicBezTo>
                  <a:pt x="5215105" y="3189697"/>
                  <a:pt x="5214259" y="3178073"/>
                  <a:pt x="5213951" y="3166411"/>
                </a:cubicBezTo>
                <a:cubicBezTo>
                  <a:pt x="5213505" y="3150603"/>
                  <a:pt x="5213693" y="3150567"/>
                  <a:pt x="5194316" y="3146935"/>
                </a:cubicBezTo>
                <a:cubicBezTo>
                  <a:pt x="5192155" y="3150763"/>
                  <a:pt x="5189836" y="3154827"/>
                  <a:pt x="5186763" y="3160292"/>
                </a:cubicBezTo>
                <a:cubicBezTo>
                  <a:pt x="5193539" y="3162339"/>
                  <a:pt x="5199150" y="3164002"/>
                  <a:pt x="5204764" y="3165664"/>
                </a:cubicBezTo>
                <a:cubicBezTo>
                  <a:pt x="5204577" y="3166713"/>
                  <a:pt x="5204390" y="3167763"/>
                  <a:pt x="5204188" y="3168777"/>
                </a:cubicBezTo>
                <a:cubicBezTo>
                  <a:pt x="5197969" y="3169645"/>
                  <a:pt x="5191808" y="3170536"/>
                  <a:pt x="5182768" y="3171807"/>
                </a:cubicBezTo>
                <a:cubicBezTo>
                  <a:pt x="5183957" y="3179603"/>
                  <a:pt x="5185016" y="3186429"/>
                  <a:pt x="5186130" y="3193534"/>
                </a:cubicBezTo>
                <a:cubicBezTo>
                  <a:pt x="5166672" y="3204388"/>
                  <a:pt x="5171070" y="3220486"/>
                  <a:pt x="5171965" y="3234884"/>
                </a:cubicBezTo>
                <a:cubicBezTo>
                  <a:pt x="5172247" y="3239141"/>
                  <a:pt x="5173952" y="3242148"/>
                  <a:pt x="5171068" y="3246945"/>
                </a:cubicBezTo>
                <a:cubicBezTo>
                  <a:pt x="5162557" y="3261193"/>
                  <a:pt x="5161563" y="3275796"/>
                  <a:pt x="5163545" y="3290652"/>
                </a:cubicBezTo>
                <a:cubicBezTo>
                  <a:pt x="5164371" y="3296768"/>
                  <a:pt x="5162809" y="3303368"/>
                  <a:pt x="5162269" y="3310368"/>
                </a:cubicBezTo>
                <a:cubicBezTo>
                  <a:pt x="5164347" y="3310642"/>
                  <a:pt x="5167705" y="3311085"/>
                  <a:pt x="5173403" y="3311820"/>
                </a:cubicBezTo>
                <a:cubicBezTo>
                  <a:pt x="5171164" y="3320644"/>
                  <a:pt x="5168911" y="3329430"/>
                  <a:pt x="5166686" y="3338161"/>
                </a:cubicBezTo>
                <a:cubicBezTo>
                  <a:pt x="5168082" y="3338368"/>
                  <a:pt x="5169476" y="3338575"/>
                  <a:pt x="5170829" y="3338800"/>
                </a:cubicBezTo>
                <a:cubicBezTo>
                  <a:pt x="5177040" y="3323602"/>
                  <a:pt x="5183310" y="3308422"/>
                  <a:pt x="5189264" y="3293837"/>
                </a:cubicBezTo>
                <a:cubicBezTo>
                  <a:pt x="5200829" y="3291810"/>
                  <a:pt x="5211348" y="3289949"/>
                  <a:pt x="5223102" y="3287887"/>
                </a:cubicBezTo>
                <a:cubicBezTo>
                  <a:pt x="5223721" y="3293621"/>
                  <a:pt x="5224489" y="3300480"/>
                  <a:pt x="5225198" y="3307323"/>
                </a:cubicBezTo>
                <a:cubicBezTo>
                  <a:pt x="5226970" y="3307334"/>
                  <a:pt x="5228727" y="3307313"/>
                  <a:pt x="5230501" y="3307327"/>
                </a:cubicBezTo>
                <a:cubicBezTo>
                  <a:pt x="5233492" y="3295702"/>
                  <a:pt x="5236484" y="3284079"/>
                  <a:pt x="5239431" y="3272474"/>
                </a:cubicBezTo>
                <a:cubicBezTo>
                  <a:pt x="5240638" y="3272204"/>
                  <a:pt x="5241871" y="3271882"/>
                  <a:pt x="5243077" y="3271611"/>
                </a:cubicBezTo>
                <a:cubicBezTo>
                  <a:pt x="5244900" y="3275168"/>
                  <a:pt x="5246838" y="3278634"/>
                  <a:pt x="5248443" y="3282277"/>
                </a:cubicBezTo>
                <a:cubicBezTo>
                  <a:pt x="5250002" y="3285810"/>
                  <a:pt x="5250289" y="3292356"/>
                  <a:pt x="5252645" y="3292686"/>
                </a:cubicBezTo>
                <a:cubicBezTo>
                  <a:pt x="5276529" y="3296092"/>
                  <a:pt x="5263931" y="3307946"/>
                  <a:pt x="5257989" y="3318753"/>
                </a:cubicBezTo>
                <a:lnTo>
                  <a:pt x="5256478" y="3328638"/>
                </a:lnTo>
                <a:lnTo>
                  <a:pt x="5253578" y="3334036"/>
                </a:lnTo>
                <a:cubicBezTo>
                  <a:pt x="5253578" y="3334036"/>
                  <a:pt x="5253621" y="3333894"/>
                  <a:pt x="5253621" y="3333894"/>
                </a:cubicBezTo>
                <a:cubicBezTo>
                  <a:pt x="5250070" y="3339042"/>
                  <a:pt x="5246531" y="3344226"/>
                  <a:pt x="5243109" y="3349196"/>
                </a:cubicBezTo>
                <a:cubicBezTo>
                  <a:pt x="5226374" y="3345988"/>
                  <a:pt x="5231416" y="3334820"/>
                  <a:pt x="5230877" y="3325874"/>
                </a:cubicBezTo>
                <a:cubicBezTo>
                  <a:pt x="5222226" y="3322796"/>
                  <a:pt x="5213689" y="3319756"/>
                  <a:pt x="5202973" y="3315932"/>
                </a:cubicBezTo>
                <a:cubicBezTo>
                  <a:pt x="5200469" y="3322694"/>
                  <a:pt x="5198151" y="3328794"/>
                  <a:pt x="5195300" y="3336462"/>
                </a:cubicBezTo>
                <a:cubicBezTo>
                  <a:pt x="5201476" y="3335227"/>
                  <a:pt x="5205719" y="3334340"/>
                  <a:pt x="5213287" y="3332807"/>
                </a:cubicBezTo>
                <a:cubicBezTo>
                  <a:pt x="5210608" y="3347357"/>
                  <a:pt x="5210208" y="3361426"/>
                  <a:pt x="5205023" y="3374517"/>
                </a:cubicBezTo>
                <a:cubicBezTo>
                  <a:pt x="5197623" y="3393073"/>
                  <a:pt x="5196149" y="3407738"/>
                  <a:pt x="5218803" y="3413758"/>
                </a:cubicBezTo>
                <a:cubicBezTo>
                  <a:pt x="5217675" y="3416623"/>
                  <a:pt x="5217591" y="3418438"/>
                  <a:pt x="5216587" y="3419093"/>
                </a:cubicBezTo>
                <a:cubicBezTo>
                  <a:pt x="5209094" y="3423859"/>
                  <a:pt x="5197082" y="3427421"/>
                  <a:pt x="5194691" y="3433210"/>
                </a:cubicBezTo>
                <a:cubicBezTo>
                  <a:pt x="5187667" y="3450172"/>
                  <a:pt x="5184426" y="3468005"/>
                  <a:pt x="5183086" y="3485921"/>
                </a:cubicBezTo>
                <a:cubicBezTo>
                  <a:pt x="5187251" y="3481548"/>
                  <a:pt x="5191445" y="3477121"/>
                  <a:pt x="5196755" y="3471567"/>
                </a:cubicBezTo>
                <a:cubicBezTo>
                  <a:pt x="5204605" y="3480988"/>
                  <a:pt x="5197582" y="3489089"/>
                  <a:pt x="5193186" y="3495039"/>
                </a:cubicBezTo>
                <a:cubicBezTo>
                  <a:pt x="5189024" y="3500684"/>
                  <a:pt x="5180237" y="3503975"/>
                  <a:pt x="5173485" y="3508324"/>
                </a:cubicBezTo>
                <a:cubicBezTo>
                  <a:pt x="5174416" y="3509775"/>
                  <a:pt x="5175349" y="3511226"/>
                  <a:pt x="5176252" y="3512732"/>
                </a:cubicBezTo>
                <a:cubicBezTo>
                  <a:pt x="5179432" y="3510955"/>
                  <a:pt x="5182614" y="3509177"/>
                  <a:pt x="5187290" y="3506591"/>
                </a:cubicBezTo>
                <a:cubicBezTo>
                  <a:pt x="5189445" y="3509589"/>
                  <a:pt x="5191744" y="3512829"/>
                  <a:pt x="5194906" y="3517208"/>
                </a:cubicBezTo>
                <a:cubicBezTo>
                  <a:pt x="5200252" y="3505154"/>
                  <a:pt x="5204943" y="3494506"/>
                  <a:pt x="5210478" y="3482037"/>
                </a:cubicBezTo>
                <a:cubicBezTo>
                  <a:pt x="5223443" y="3501755"/>
                  <a:pt x="5207954" y="3533587"/>
                  <a:pt x="5177203" y="3555136"/>
                </a:cubicBezTo>
                <a:cubicBezTo>
                  <a:pt x="5195357" y="3573169"/>
                  <a:pt x="5177723" y="3592285"/>
                  <a:pt x="5169191" y="3609766"/>
                </a:cubicBezTo>
                <a:cubicBezTo>
                  <a:pt x="5162136" y="3624240"/>
                  <a:pt x="5158158" y="3638077"/>
                  <a:pt x="5159305" y="3655136"/>
                </a:cubicBezTo>
                <a:cubicBezTo>
                  <a:pt x="5163935" y="3651423"/>
                  <a:pt x="5168318" y="3647469"/>
                  <a:pt x="5173181" y="3644088"/>
                </a:cubicBezTo>
                <a:cubicBezTo>
                  <a:pt x="5178597" y="3640317"/>
                  <a:pt x="5184463" y="3637043"/>
                  <a:pt x="5190142" y="3633551"/>
                </a:cubicBezTo>
                <a:cubicBezTo>
                  <a:pt x="5192897" y="3638303"/>
                  <a:pt x="5196305" y="3642795"/>
                  <a:pt x="5198173" y="3647860"/>
                </a:cubicBezTo>
                <a:cubicBezTo>
                  <a:pt x="5199940" y="3652669"/>
                  <a:pt x="5200077" y="3658083"/>
                  <a:pt x="5201192" y="3664933"/>
                </a:cubicBezTo>
                <a:cubicBezTo>
                  <a:pt x="5187065" y="3666112"/>
                  <a:pt x="5185437" y="3675328"/>
                  <a:pt x="5181469" y="3684374"/>
                </a:cubicBezTo>
                <a:cubicBezTo>
                  <a:pt x="5170507" y="3709437"/>
                  <a:pt x="5158146" y="3734168"/>
                  <a:pt x="5145728" y="3760405"/>
                </a:cubicBezTo>
                <a:cubicBezTo>
                  <a:pt x="5151868" y="3763384"/>
                  <a:pt x="5159723" y="3767122"/>
                  <a:pt x="5172041" y="3773063"/>
                </a:cubicBezTo>
                <a:cubicBezTo>
                  <a:pt x="5158918" y="3773973"/>
                  <a:pt x="5151142" y="3774486"/>
                  <a:pt x="5141653" y="3775133"/>
                </a:cubicBezTo>
                <a:cubicBezTo>
                  <a:pt x="5138394" y="3802043"/>
                  <a:pt x="5136864" y="3828094"/>
                  <a:pt x="5131336" y="3853874"/>
                </a:cubicBezTo>
                <a:cubicBezTo>
                  <a:pt x="5128824" y="3865561"/>
                  <a:pt x="5118263" y="3876684"/>
                  <a:pt x="5111739" y="3888190"/>
                </a:cubicBezTo>
                <a:cubicBezTo>
                  <a:pt x="5106739" y="3897054"/>
                  <a:pt x="5102392" y="3906166"/>
                  <a:pt x="5096449" y="3917611"/>
                </a:cubicBezTo>
                <a:cubicBezTo>
                  <a:pt x="5119320" y="3913534"/>
                  <a:pt x="5115049" y="3895607"/>
                  <a:pt x="5125981" y="3887177"/>
                </a:cubicBezTo>
                <a:cubicBezTo>
                  <a:pt x="5135464" y="3891195"/>
                  <a:pt x="5133018" y="3897855"/>
                  <a:pt x="5130572" y="3904510"/>
                </a:cubicBezTo>
                <a:cubicBezTo>
                  <a:pt x="5112825" y="3952591"/>
                  <a:pt x="5094964" y="4000632"/>
                  <a:pt x="5077362" y="4048697"/>
                </a:cubicBezTo>
                <a:cubicBezTo>
                  <a:pt x="5075713" y="4053171"/>
                  <a:pt x="5075487" y="4057926"/>
                  <a:pt x="5074608" y="4062557"/>
                </a:cubicBezTo>
                <a:lnTo>
                  <a:pt x="5071761" y="4067860"/>
                </a:lnTo>
                <a:lnTo>
                  <a:pt x="5074638" y="4062504"/>
                </a:lnTo>
                <a:cubicBezTo>
                  <a:pt x="5098347" y="4027227"/>
                  <a:pt x="5113986" y="3989824"/>
                  <a:pt x="5127431" y="3951600"/>
                </a:cubicBezTo>
                <a:cubicBezTo>
                  <a:pt x="5132410" y="3937490"/>
                  <a:pt x="5136327" y="3923121"/>
                  <a:pt x="5146769" y="3909669"/>
                </a:cubicBezTo>
                <a:cubicBezTo>
                  <a:pt x="5153487" y="3901054"/>
                  <a:pt x="5153816" y="3888838"/>
                  <a:pt x="5156446" y="3878206"/>
                </a:cubicBezTo>
                <a:cubicBezTo>
                  <a:pt x="5159552" y="3865603"/>
                  <a:pt x="5161102" y="3852774"/>
                  <a:pt x="5165021" y="3840317"/>
                </a:cubicBezTo>
                <a:cubicBezTo>
                  <a:pt x="5172630" y="3815951"/>
                  <a:pt x="5180963" y="3791639"/>
                  <a:pt x="5190083" y="3767523"/>
                </a:cubicBezTo>
                <a:cubicBezTo>
                  <a:pt x="5193037" y="3759730"/>
                  <a:pt x="5199436" y="3752599"/>
                  <a:pt x="5206736" y="3745956"/>
                </a:cubicBezTo>
                <a:cubicBezTo>
                  <a:pt x="5205739" y="3760049"/>
                  <a:pt x="5210948" y="3772981"/>
                  <a:pt x="5200564" y="3786834"/>
                </a:cubicBezTo>
                <a:cubicBezTo>
                  <a:pt x="5196850" y="3791770"/>
                  <a:pt x="5195226" y="3797039"/>
                  <a:pt x="5195728" y="3802096"/>
                </a:cubicBezTo>
                <a:lnTo>
                  <a:pt x="5203623" y="3816054"/>
                </a:lnTo>
                <a:lnTo>
                  <a:pt x="5191099" y="3820029"/>
                </a:lnTo>
                <a:cubicBezTo>
                  <a:pt x="5188425" y="3822755"/>
                  <a:pt x="5186941" y="3826696"/>
                  <a:pt x="5185676" y="3831313"/>
                </a:cubicBezTo>
                <a:cubicBezTo>
                  <a:pt x="5174560" y="3871704"/>
                  <a:pt x="5163896" y="3912212"/>
                  <a:pt x="5150860" y="3952347"/>
                </a:cubicBezTo>
                <a:cubicBezTo>
                  <a:pt x="5143412" y="3975334"/>
                  <a:pt x="5131760" y="3997663"/>
                  <a:pt x="5121071" y="4022404"/>
                </a:cubicBezTo>
                <a:cubicBezTo>
                  <a:pt x="5126694" y="4022069"/>
                  <a:pt x="5130489" y="4021828"/>
                  <a:pt x="5137434" y="4021392"/>
                </a:cubicBezTo>
                <a:cubicBezTo>
                  <a:pt x="5134160" y="4037494"/>
                  <a:pt x="5130927" y="4053327"/>
                  <a:pt x="5127207" y="4071603"/>
                </a:cubicBezTo>
                <a:cubicBezTo>
                  <a:pt x="5125027" y="4072981"/>
                  <a:pt x="5119323" y="4076528"/>
                  <a:pt x="5114154" y="4079777"/>
                </a:cubicBezTo>
                <a:lnTo>
                  <a:pt x="5115542" y="4126683"/>
                </a:lnTo>
                <a:lnTo>
                  <a:pt x="5115473" y="4126783"/>
                </a:lnTo>
                <a:cubicBezTo>
                  <a:pt x="5114472" y="4128581"/>
                  <a:pt x="5113532" y="4130399"/>
                  <a:pt x="5112531" y="4132196"/>
                </a:cubicBezTo>
                <a:cubicBezTo>
                  <a:pt x="5111588" y="4134014"/>
                  <a:pt x="5110632" y="4135795"/>
                  <a:pt x="5109691" y="4137610"/>
                </a:cubicBezTo>
                <a:lnTo>
                  <a:pt x="5109656" y="4137746"/>
                </a:lnTo>
                <a:lnTo>
                  <a:pt x="5096575" y="4162602"/>
                </a:lnTo>
                <a:cubicBezTo>
                  <a:pt x="5098626" y="4163054"/>
                  <a:pt x="5100720" y="4163493"/>
                  <a:pt x="5102769" y="4163947"/>
                </a:cubicBezTo>
                <a:lnTo>
                  <a:pt x="5109656" y="4137746"/>
                </a:lnTo>
                <a:lnTo>
                  <a:pt x="5109706" y="4137648"/>
                </a:lnTo>
                <a:cubicBezTo>
                  <a:pt x="5110704" y="4135851"/>
                  <a:pt x="5111662" y="4134070"/>
                  <a:pt x="5112662" y="4132270"/>
                </a:cubicBezTo>
                <a:cubicBezTo>
                  <a:pt x="5113605" y="4130455"/>
                  <a:pt x="5114603" y="4128657"/>
                  <a:pt x="5115546" y="4126838"/>
                </a:cubicBezTo>
                <a:lnTo>
                  <a:pt x="5115542" y="4126683"/>
                </a:lnTo>
                <a:lnTo>
                  <a:pt x="5120400" y="4119631"/>
                </a:lnTo>
                <a:cubicBezTo>
                  <a:pt x="5122022" y="4117240"/>
                  <a:pt x="5123458" y="4114823"/>
                  <a:pt x="5124203" y="4112321"/>
                </a:cubicBezTo>
                <a:cubicBezTo>
                  <a:pt x="5127745" y="4100434"/>
                  <a:pt x="5131534" y="4089297"/>
                  <a:pt x="5143440" y="4080395"/>
                </a:cubicBezTo>
                <a:cubicBezTo>
                  <a:pt x="5145016" y="4079214"/>
                  <a:pt x="5145702" y="4077075"/>
                  <a:pt x="5146155" y="4074679"/>
                </a:cubicBezTo>
                <a:lnTo>
                  <a:pt x="5147453" y="4067470"/>
                </a:lnTo>
                <a:lnTo>
                  <a:pt x="5162194" y="4048936"/>
                </a:lnTo>
                <a:cubicBezTo>
                  <a:pt x="5164863" y="4042296"/>
                  <a:pt x="5165129" y="4035172"/>
                  <a:pt x="5162574" y="4027435"/>
                </a:cubicBezTo>
                <a:cubicBezTo>
                  <a:pt x="5159535" y="4018171"/>
                  <a:pt x="5163811" y="4009133"/>
                  <a:pt x="5173133" y="4004271"/>
                </a:cubicBezTo>
                <a:cubicBezTo>
                  <a:pt x="5181745" y="3999775"/>
                  <a:pt x="5182536" y="3994287"/>
                  <a:pt x="5184879" y="3987628"/>
                </a:cubicBezTo>
                <a:cubicBezTo>
                  <a:pt x="5189208" y="3975301"/>
                  <a:pt x="5195163" y="3963259"/>
                  <a:pt x="5200421" y="3951114"/>
                </a:cubicBezTo>
                <a:cubicBezTo>
                  <a:pt x="5202077" y="3951344"/>
                  <a:pt x="5203719" y="3951535"/>
                  <a:pt x="5205422" y="3951749"/>
                </a:cubicBezTo>
                <a:cubicBezTo>
                  <a:pt x="5202810" y="3964576"/>
                  <a:pt x="5199776" y="3977362"/>
                  <a:pt x="5197863" y="3990168"/>
                </a:cubicBezTo>
                <a:cubicBezTo>
                  <a:pt x="5197374" y="3993372"/>
                  <a:pt x="5200258" y="3996677"/>
                  <a:pt x="5201598" y="3999914"/>
                </a:cubicBezTo>
                <a:cubicBezTo>
                  <a:pt x="5205259" y="3997818"/>
                  <a:pt x="5211012" y="3996287"/>
                  <a:pt x="5212257" y="3993585"/>
                </a:cubicBezTo>
                <a:cubicBezTo>
                  <a:pt x="5221007" y="3974240"/>
                  <a:pt x="5229350" y="3954756"/>
                  <a:pt x="5236761" y="3935096"/>
                </a:cubicBezTo>
                <a:cubicBezTo>
                  <a:pt x="5242390" y="3920212"/>
                  <a:pt x="5247486" y="3905376"/>
                  <a:pt x="5263470" y="3893151"/>
                </a:cubicBezTo>
                <a:cubicBezTo>
                  <a:pt x="5263504" y="3897164"/>
                  <a:pt x="5264979" y="3901622"/>
                  <a:pt x="5263313" y="3905171"/>
                </a:cubicBezTo>
                <a:cubicBezTo>
                  <a:pt x="5256126" y="3920204"/>
                  <a:pt x="5249840" y="3934583"/>
                  <a:pt x="5260820" y="3948693"/>
                </a:cubicBezTo>
                <a:cubicBezTo>
                  <a:pt x="5262073" y="3950313"/>
                  <a:pt x="5262330" y="3952574"/>
                  <a:pt x="5262321" y="3955005"/>
                </a:cubicBezTo>
                <a:lnTo>
                  <a:pt x="5262224" y="3962187"/>
                </a:lnTo>
                <a:lnTo>
                  <a:pt x="5262120" y="3962336"/>
                </a:lnTo>
                <a:lnTo>
                  <a:pt x="5260926" y="3964643"/>
                </a:lnTo>
                <a:lnTo>
                  <a:pt x="5259208" y="3967697"/>
                </a:lnTo>
                <a:lnTo>
                  <a:pt x="5258788" y="3968796"/>
                </a:lnTo>
                <a:cubicBezTo>
                  <a:pt x="5258788" y="3968796"/>
                  <a:pt x="5259324" y="3967735"/>
                  <a:pt x="5259324" y="3967735"/>
                </a:cubicBezTo>
                <a:lnTo>
                  <a:pt x="5260926" y="3964643"/>
                </a:lnTo>
                <a:lnTo>
                  <a:pt x="5262222" y="3962338"/>
                </a:lnTo>
                <a:lnTo>
                  <a:pt x="5262224" y="3962187"/>
                </a:lnTo>
                <a:lnTo>
                  <a:pt x="5272004" y="3948113"/>
                </a:lnTo>
                <a:cubicBezTo>
                  <a:pt x="5275274" y="3943364"/>
                  <a:pt x="5278319" y="3938556"/>
                  <a:pt x="5280535" y="3933540"/>
                </a:cubicBezTo>
                <a:cubicBezTo>
                  <a:pt x="5288777" y="3914944"/>
                  <a:pt x="5295099" y="3895843"/>
                  <a:pt x="5303005" y="3874756"/>
                </a:cubicBezTo>
                <a:cubicBezTo>
                  <a:pt x="5313258" y="3881350"/>
                  <a:pt x="5312615" y="3887966"/>
                  <a:pt x="5309807" y="3895490"/>
                </a:cubicBezTo>
                <a:cubicBezTo>
                  <a:pt x="5294596" y="3936369"/>
                  <a:pt x="5278377" y="3977013"/>
                  <a:pt x="5256882" y="4016325"/>
                </a:cubicBezTo>
                <a:cubicBezTo>
                  <a:pt x="5253202" y="4023051"/>
                  <a:pt x="5245999" y="4028550"/>
                  <a:pt x="5240444" y="4034627"/>
                </a:cubicBezTo>
                <a:cubicBezTo>
                  <a:pt x="5238074" y="4034257"/>
                  <a:pt x="5233829" y="4033236"/>
                  <a:pt x="5233640" y="4033650"/>
                </a:cubicBezTo>
                <a:cubicBezTo>
                  <a:pt x="5228726" y="4042225"/>
                  <a:pt x="5224321" y="4050936"/>
                  <a:pt x="5217437" y="4064070"/>
                </a:cubicBezTo>
                <a:cubicBezTo>
                  <a:pt x="5233242" y="4059506"/>
                  <a:pt x="5244081" y="4056414"/>
                  <a:pt x="5258944" y="4052140"/>
                </a:cubicBezTo>
                <a:cubicBezTo>
                  <a:pt x="5256239" y="4060935"/>
                  <a:pt x="5254012" y="4068141"/>
                  <a:pt x="5251322" y="4076845"/>
                </a:cubicBezTo>
                <a:cubicBezTo>
                  <a:pt x="5254871" y="4079163"/>
                  <a:pt x="5259222" y="4081964"/>
                  <a:pt x="5263003" y="4084357"/>
                </a:cubicBezTo>
                <a:cubicBezTo>
                  <a:pt x="5254771" y="4117406"/>
                  <a:pt x="5244222" y="4149089"/>
                  <a:pt x="5227670" y="4179648"/>
                </a:cubicBezTo>
                <a:cubicBezTo>
                  <a:pt x="5227670" y="4179648"/>
                  <a:pt x="5227597" y="4179719"/>
                  <a:pt x="5227597" y="4179719"/>
                </a:cubicBezTo>
                <a:cubicBezTo>
                  <a:pt x="5226418" y="4186765"/>
                  <a:pt x="5226296" y="4194061"/>
                  <a:pt x="5223749" y="4200844"/>
                </a:cubicBezTo>
                <a:cubicBezTo>
                  <a:pt x="5220927" y="4208330"/>
                  <a:pt x="5215312" y="4215275"/>
                  <a:pt x="5212009" y="4222699"/>
                </a:cubicBezTo>
                <a:cubicBezTo>
                  <a:pt x="5211417" y="4224059"/>
                  <a:pt x="5211597" y="4225619"/>
                  <a:pt x="5211994" y="4227231"/>
                </a:cubicBezTo>
                <a:lnTo>
                  <a:pt x="5213254" y="4231993"/>
                </a:lnTo>
                <a:lnTo>
                  <a:pt x="5213158" y="4232034"/>
                </a:lnTo>
                <a:cubicBezTo>
                  <a:pt x="5212202" y="4233816"/>
                  <a:pt x="5211215" y="4235652"/>
                  <a:pt x="5210260" y="4237430"/>
                </a:cubicBezTo>
                <a:cubicBezTo>
                  <a:pt x="5209303" y="4239212"/>
                  <a:pt x="5208318" y="4241046"/>
                  <a:pt x="5207359" y="4242826"/>
                </a:cubicBezTo>
                <a:cubicBezTo>
                  <a:pt x="5206405" y="4244607"/>
                  <a:pt x="5205462" y="4246425"/>
                  <a:pt x="5204505" y="4248205"/>
                </a:cubicBezTo>
                <a:lnTo>
                  <a:pt x="5204026" y="4249287"/>
                </a:lnTo>
                <a:cubicBezTo>
                  <a:pt x="5204026" y="4249287"/>
                  <a:pt x="5204564" y="4248226"/>
                  <a:pt x="5204564" y="4248226"/>
                </a:cubicBezTo>
                <a:cubicBezTo>
                  <a:pt x="5205521" y="4246444"/>
                  <a:pt x="5206521" y="4244646"/>
                  <a:pt x="5207475" y="4242865"/>
                </a:cubicBezTo>
                <a:cubicBezTo>
                  <a:pt x="5208433" y="4241085"/>
                  <a:pt x="5209419" y="4239250"/>
                  <a:pt x="5210377" y="4237468"/>
                </a:cubicBezTo>
                <a:cubicBezTo>
                  <a:pt x="5211331" y="4235690"/>
                  <a:pt x="5212317" y="4233854"/>
                  <a:pt x="5213275" y="4232074"/>
                </a:cubicBezTo>
                <a:lnTo>
                  <a:pt x="5213254" y="4231993"/>
                </a:lnTo>
                <a:lnTo>
                  <a:pt x="5219661" y="4229218"/>
                </a:lnTo>
                <a:cubicBezTo>
                  <a:pt x="5221414" y="4229272"/>
                  <a:pt x="5222451" y="4230577"/>
                  <a:pt x="5221883" y="4233897"/>
                </a:cubicBezTo>
                <a:cubicBezTo>
                  <a:pt x="5220427" y="4242536"/>
                  <a:pt x="5216370" y="4251109"/>
                  <a:pt x="5213475" y="4259682"/>
                </a:cubicBezTo>
                <a:cubicBezTo>
                  <a:pt x="5211060" y="4266921"/>
                  <a:pt x="5208644" y="4274160"/>
                  <a:pt x="5206676" y="4279990"/>
                </a:cubicBezTo>
                <a:cubicBezTo>
                  <a:pt x="5219306" y="4297978"/>
                  <a:pt x="5230055" y="4267315"/>
                  <a:pt x="5243983" y="4278298"/>
                </a:cubicBezTo>
                <a:cubicBezTo>
                  <a:pt x="5237914" y="4283730"/>
                  <a:pt x="5232182" y="4288858"/>
                  <a:pt x="5225492" y="4294875"/>
                </a:cubicBezTo>
                <a:cubicBezTo>
                  <a:pt x="5227355" y="4307020"/>
                  <a:pt x="5231400" y="4320080"/>
                  <a:pt x="5219475" y="4333741"/>
                </a:cubicBezTo>
                <a:cubicBezTo>
                  <a:pt x="5215912" y="4333039"/>
                  <a:pt x="5211914" y="4332260"/>
                  <a:pt x="5206726" y="4331278"/>
                </a:cubicBezTo>
                <a:cubicBezTo>
                  <a:pt x="5195987" y="4351208"/>
                  <a:pt x="5185275" y="4371211"/>
                  <a:pt x="5174477" y="4391246"/>
                </a:cubicBezTo>
                <a:cubicBezTo>
                  <a:pt x="5171085" y="4397560"/>
                  <a:pt x="5166546" y="4403654"/>
                  <a:pt x="5164245" y="4410167"/>
                </a:cubicBezTo>
                <a:cubicBezTo>
                  <a:pt x="5158399" y="4426662"/>
                  <a:pt x="5147825" y="4441437"/>
                  <a:pt x="5149744" y="4460558"/>
                </a:cubicBezTo>
                <a:cubicBezTo>
                  <a:pt x="5151205" y="4475365"/>
                  <a:pt x="5139519" y="4493426"/>
                  <a:pt x="5130793" y="4509034"/>
                </a:cubicBezTo>
                <a:cubicBezTo>
                  <a:pt x="5122051" y="4524604"/>
                  <a:pt x="5109617" y="4538892"/>
                  <a:pt x="5099017" y="4553847"/>
                </a:cubicBezTo>
                <a:cubicBezTo>
                  <a:pt x="5095331" y="4559048"/>
                  <a:pt x="5092332" y="4564570"/>
                  <a:pt x="5086679" y="4573694"/>
                </a:cubicBezTo>
                <a:cubicBezTo>
                  <a:pt x="5096396" y="4569820"/>
                  <a:pt x="5101669" y="4567716"/>
                  <a:pt x="5106810" y="4565666"/>
                </a:cubicBezTo>
                <a:cubicBezTo>
                  <a:pt x="5108165" y="4568049"/>
                  <a:pt x="5109680" y="4569440"/>
                  <a:pt x="5109273" y="4570193"/>
                </a:cubicBezTo>
                <a:cubicBezTo>
                  <a:pt x="5102434" y="4583312"/>
                  <a:pt x="5096030" y="4596635"/>
                  <a:pt x="5088114" y="4609332"/>
                </a:cubicBezTo>
                <a:cubicBezTo>
                  <a:pt x="5077949" y="4625640"/>
                  <a:pt x="5059499" y="4631302"/>
                  <a:pt x="5041687" y="4636539"/>
                </a:cubicBezTo>
                <a:cubicBezTo>
                  <a:pt x="5028945" y="4640305"/>
                  <a:pt x="5030937" y="4629210"/>
                  <a:pt x="5029566" y="4626788"/>
                </a:cubicBezTo>
                <a:cubicBezTo>
                  <a:pt x="5008433" y="4625209"/>
                  <a:pt x="4990145" y="4623811"/>
                  <a:pt x="4971816" y="4622426"/>
                </a:cubicBezTo>
                <a:cubicBezTo>
                  <a:pt x="4971351" y="4623165"/>
                  <a:pt x="4970931" y="4623883"/>
                  <a:pt x="4970468" y="4624619"/>
                </a:cubicBezTo>
                <a:cubicBezTo>
                  <a:pt x="4977379" y="4628648"/>
                  <a:pt x="4984259" y="4632729"/>
                  <a:pt x="4991168" y="4636758"/>
                </a:cubicBezTo>
                <a:cubicBezTo>
                  <a:pt x="4990023" y="4638573"/>
                  <a:pt x="4988879" y="4640383"/>
                  <a:pt x="4987732" y="4642199"/>
                </a:cubicBezTo>
                <a:cubicBezTo>
                  <a:pt x="4975866" y="4638536"/>
                  <a:pt x="4962956" y="4636306"/>
                  <a:pt x="4952527" y="4630799"/>
                </a:cubicBezTo>
                <a:cubicBezTo>
                  <a:pt x="4942798" y="4625648"/>
                  <a:pt x="4935035" y="4625561"/>
                  <a:pt x="4925701" y="4632421"/>
                </a:cubicBezTo>
                <a:cubicBezTo>
                  <a:pt x="4913432" y="4641428"/>
                  <a:pt x="4900698" y="4650028"/>
                  <a:pt x="4889073" y="4659626"/>
                </a:cubicBezTo>
                <a:cubicBezTo>
                  <a:pt x="4884863" y="4663126"/>
                  <a:pt x="4883183" y="4669053"/>
                  <a:pt x="4880213" y="4674138"/>
                </a:cubicBezTo>
                <a:cubicBezTo>
                  <a:pt x="4875505" y="4674490"/>
                  <a:pt x="4870012" y="4674900"/>
                  <a:pt x="4858501" y="4675802"/>
                </a:cubicBezTo>
                <a:cubicBezTo>
                  <a:pt x="4867322" y="4682715"/>
                  <a:pt x="4872223" y="4686525"/>
                  <a:pt x="4877359" y="4690543"/>
                </a:cubicBezTo>
                <a:cubicBezTo>
                  <a:pt x="4876834" y="4698595"/>
                  <a:pt x="4872832" y="4704009"/>
                  <a:pt x="4862871" y="4701830"/>
                </a:cubicBezTo>
                <a:cubicBezTo>
                  <a:pt x="4854354" y="4699972"/>
                  <a:pt x="4847495" y="4700883"/>
                  <a:pt x="4839085" y="4705637"/>
                </a:cubicBezTo>
                <a:cubicBezTo>
                  <a:pt x="4833436" y="4708821"/>
                  <a:pt x="4825049" y="4707799"/>
                  <a:pt x="4816084" y="4708874"/>
                </a:cubicBezTo>
                <a:cubicBezTo>
                  <a:pt x="4803211" y="4720538"/>
                  <a:pt x="4823601" y="4721014"/>
                  <a:pt x="4825575" y="4728110"/>
                </a:cubicBezTo>
                <a:cubicBezTo>
                  <a:pt x="4803413" y="4738900"/>
                  <a:pt x="4785733" y="4736115"/>
                  <a:pt x="4771897" y="4717251"/>
                </a:cubicBezTo>
                <a:cubicBezTo>
                  <a:pt x="4764121" y="4706614"/>
                  <a:pt x="4754271" y="4700279"/>
                  <a:pt x="4741661" y="4694498"/>
                </a:cubicBezTo>
                <a:cubicBezTo>
                  <a:pt x="4724192" y="4686538"/>
                  <a:pt x="4709460" y="4688852"/>
                  <a:pt x="4692588" y="4700626"/>
                </a:cubicBezTo>
                <a:cubicBezTo>
                  <a:pt x="4695936" y="4703446"/>
                  <a:pt x="4698816" y="4705859"/>
                  <a:pt x="4702614" y="4709050"/>
                </a:cubicBezTo>
                <a:cubicBezTo>
                  <a:pt x="4699450" y="4709593"/>
                  <a:pt x="4697211" y="4710570"/>
                  <a:pt x="4695466" y="4710249"/>
                </a:cubicBezTo>
                <a:cubicBezTo>
                  <a:pt x="4675402" y="4706292"/>
                  <a:pt x="4655688" y="4701433"/>
                  <a:pt x="4635322" y="4698363"/>
                </a:cubicBezTo>
                <a:cubicBezTo>
                  <a:pt x="4627748" y="4697229"/>
                  <a:pt x="4618331" y="4698694"/>
                  <a:pt x="4610734" y="4701554"/>
                </a:cubicBezTo>
                <a:cubicBezTo>
                  <a:pt x="4590150" y="4709211"/>
                  <a:pt x="4572140" y="4707236"/>
                  <a:pt x="4553961" y="4700280"/>
                </a:cubicBezTo>
                <a:cubicBezTo>
                  <a:pt x="4539462" y="4694697"/>
                  <a:pt x="4524793" y="4691730"/>
                  <a:pt x="4506300" y="4698172"/>
                </a:cubicBezTo>
                <a:cubicBezTo>
                  <a:pt x="4484875" y="4705613"/>
                  <a:pt x="4463883" y="4702748"/>
                  <a:pt x="4448032" y="4688718"/>
                </a:cubicBezTo>
                <a:cubicBezTo>
                  <a:pt x="4443261" y="4684472"/>
                  <a:pt x="4437660" y="4680938"/>
                  <a:pt x="4430353" y="4675540"/>
                </a:cubicBezTo>
                <a:cubicBezTo>
                  <a:pt x="4423075" y="4686415"/>
                  <a:pt x="4417534" y="4694689"/>
                  <a:pt x="4411750" y="4703357"/>
                </a:cubicBezTo>
                <a:cubicBezTo>
                  <a:pt x="4399643" y="4703140"/>
                  <a:pt x="4387186" y="4702932"/>
                  <a:pt x="4374411" y="4702687"/>
                </a:cubicBezTo>
                <a:cubicBezTo>
                  <a:pt x="4371365" y="4708733"/>
                  <a:pt x="4369078" y="4713378"/>
                  <a:pt x="4367106" y="4717300"/>
                </a:cubicBezTo>
                <a:cubicBezTo>
                  <a:pt x="4347269" y="4708591"/>
                  <a:pt x="4329174" y="4699311"/>
                  <a:pt x="4309732" y="4692479"/>
                </a:cubicBezTo>
                <a:cubicBezTo>
                  <a:pt x="4289868" y="4685478"/>
                  <a:pt x="4268684" y="4680865"/>
                  <a:pt x="4244576" y="4674240"/>
                </a:cubicBezTo>
                <a:cubicBezTo>
                  <a:pt x="4249010" y="4685359"/>
                  <a:pt x="4252046" y="4692971"/>
                  <a:pt x="4255942" y="4702738"/>
                </a:cubicBezTo>
                <a:cubicBezTo>
                  <a:pt x="4244810" y="4704081"/>
                  <a:pt x="4235265" y="4705217"/>
                  <a:pt x="4225731" y="4706389"/>
                </a:cubicBezTo>
                <a:cubicBezTo>
                  <a:pt x="4232712" y="4719335"/>
                  <a:pt x="4239696" y="4732285"/>
                  <a:pt x="4248832" y="4749120"/>
                </a:cubicBezTo>
                <a:cubicBezTo>
                  <a:pt x="4219157" y="4741957"/>
                  <a:pt x="4197455" y="4730345"/>
                  <a:pt x="4175985" y="4718300"/>
                </a:cubicBezTo>
                <a:cubicBezTo>
                  <a:pt x="4151284" y="4732479"/>
                  <a:pt x="4140766" y="4706736"/>
                  <a:pt x="4118460" y="4709441"/>
                </a:cubicBezTo>
                <a:cubicBezTo>
                  <a:pt x="4116168" y="4713449"/>
                  <a:pt x="4113095" y="4718786"/>
                  <a:pt x="4109878" y="4724394"/>
                </a:cubicBezTo>
                <a:cubicBezTo>
                  <a:pt x="4062202" y="4730477"/>
                  <a:pt x="4029152" y="4703841"/>
                  <a:pt x="3989299" y="4694337"/>
                </a:cubicBezTo>
                <a:cubicBezTo>
                  <a:pt x="3979904" y="4698636"/>
                  <a:pt x="3971073" y="4702709"/>
                  <a:pt x="3962284" y="4706763"/>
                </a:cubicBezTo>
                <a:cubicBezTo>
                  <a:pt x="3960152" y="4707743"/>
                  <a:pt x="3957001" y="4710229"/>
                  <a:pt x="3956258" y="4709760"/>
                </a:cubicBezTo>
                <a:cubicBezTo>
                  <a:pt x="3942861" y="4701620"/>
                  <a:pt x="3924666" y="4712735"/>
                  <a:pt x="3910468" y="4704362"/>
                </a:cubicBezTo>
                <a:cubicBezTo>
                  <a:pt x="3895805" y="4695708"/>
                  <a:pt x="3878399" y="4690440"/>
                  <a:pt x="3861674" y="4683454"/>
                </a:cubicBezTo>
                <a:cubicBezTo>
                  <a:pt x="3858003" y="4686658"/>
                  <a:pt x="3852690" y="4691320"/>
                  <a:pt x="3845795" y="4697337"/>
                </a:cubicBezTo>
                <a:cubicBezTo>
                  <a:pt x="3846356" y="4701267"/>
                  <a:pt x="3847147" y="4706927"/>
                  <a:pt x="3848043" y="4713356"/>
                </a:cubicBezTo>
                <a:cubicBezTo>
                  <a:pt x="3844947" y="4713320"/>
                  <a:pt x="3842245" y="4714014"/>
                  <a:pt x="3840950" y="4713174"/>
                </a:cubicBezTo>
                <a:cubicBezTo>
                  <a:pt x="3832293" y="4707551"/>
                  <a:pt x="3823464" y="4702003"/>
                  <a:pt x="3815488" y="4695682"/>
                </a:cubicBezTo>
                <a:cubicBezTo>
                  <a:pt x="3800790" y="4684031"/>
                  <a:pt x="3782445" y="4680199"/>
                  <a:pt x="3762230" y="4682069"/>
                </a:cubicBezTo>
                <a:cubicBezTo>
                  <a:pt x="3743484" y="4683822"/>
                  <a:pt x="3727971" y="4681145"/>
                  <a:pt x="3716238" y="4668947"/>
                </a:cubicBezTo>
                <a:cubicBezTo>
                  <a:pt x="3708392" y="4660798"/>
                  <a:pt x="3697897" y="4659174"/>
                  <a:pt x="3684483" y="4659732"/>
                </a:cubicBezTo>
                <a:cubicBezTo>
                  <a:pt x="3659339" y="4660771"/>
                  <a:pt x="3634718" y="4660330"/>
                  <a:pt x="3616232" y="4642218"/>
                </a:cubicBezTo>
                <a:cubicBezTo>
                  <a:pt x="3606509" y="4632652"/>
                  <a:pt x="3588626" y="4629735"/>
                  <a:pt x="3573909" y="4623607"/>
                </a:cubicBezTo>
                <a:cubicBezTo>
                  <a:pt x="3566030" y="4632980"/>
                  <a:pt x="3559168" y="4641102"/>
                  <a:pt x="3552119" y="4649510"/>
                </a:cubicBezTo>
                <a:cubicBezTo>
                  <a:pt x="3538966" y="4640467"/>
                  <a:pt x="3524826" y="4632876"/>
                  <a:pt x="3513953" y="4622583"/>
                </a:cubicBezTo>
                <a:cubicBezTo>
                  <a:pt x="3504521" y="4613623"/>
                  <a:pt x="3495372" y="4609047"/>
                  <a:pt x="3480057" y="4610152"/>
                </a:cubicBezTo>
                <a:cubicBezTo>
                  <a:pt x="3469301" y="4610922"/>
                  <a:pt x="3466264" y="4600643"/>
                  <a:pt x="3471362" y="4588346"/>
                </a:cubicBezTo>
                <a:cubicBezTo>
                  <a:pt x="3473750" y="4582561"/>
                  <a:pt x="3476473" y="4576854"/>
                  <a:pt x="3478428" y="4570985"/>
                </a:cubicBezTo>
                <a:cubicBezTo>
                  <a:pt x="3478961" y="4569416"/>
                  <a:pt x="3477185" y="4567497"/>
                  <a:pt x="3476456" y="4565666"/>
                </a:cubicBezTo>
                <a:cubicBezTo>
                  <a:pt x="3467162" y="4570858"/>
                  <a:pt x="3457792" y="4572940"/>
                  <a:pt x="3452605" y="4584252"/>
                </a:cubicBezTo>
                <a:cubicBezTo>
                  <a:pt x="3448114" y="4594015"/>
                  <a:pt x="3446423" y="4599905"/>
                  <a:pt x="3453049" y="4607523"/>
                </a:cubicBezTo>
                <a:cubicBezTo>
                  <a:pt x="3458333" y="4613558"/>
                  <a:pt x="3457808" y="4621484"/>
                  <a:pt x="3449138" y="4627232"/>
                </a:cubicBezTo>
                <a:cubicBezTo>
                  <a:pt x="3442506" y="4631617"/>
                  <a:pt x="3431379" y="4627656"/>
                  <a:pt x="3428168" y="4618719"/>
                </a:cubicBezTo>
                <a:cubicBezTo>
                  <a:pt x="3424534" y="4608592"/>
                  <a:pt x="3423222" y="4597582"/>
                  <a:pt x="3420984" y="4587407"/>
                </a:cubicBezTo>
                <a:cubicBezTo>
                  <a:pt x="3417721" y="4592271"/>
                  <a:pt x="3413965" y="4597924"/>
                  <a:pt x="3410617" y="4602947"/>
                </a:cubicBezTo>
                <a:cubicBezTo>
                  <a:pt x="3404038" y="4598617"/>
                  <a:pt x="3399468" y="4593231"/>
                  <a:pt x="3393288" y="4591922"/>
                </a:cubicBezTo>
                <a:cubicBezTo>
                  <a:pt x="3376715" y="4588483"/>
                  <a:pt x="3362145" y="4584498"/>
                  <a:pt x="3364033" y="4565046"/>
                </a:cubicBezTo>
                <a:cubicBezTo>
                  <a:pt x="3360907" y="4581898"/>
                  <a:pt x="3357835" y="4598769"/>
                  <a:pt x="3354708" y="4615619"/>
                </a:cubicBezTo>
                <a:cubicBezTo>
                  <a:pt x="3353123" y="4615700"/>
                  <a:pt x="3351582" y="4615764"/>
                  <a:pt x="3349985" y="4615806"/>
                </a:cubicBezTo>
                <a:cubicBezTo>
                  <a:pt x="3345759" y="4599770"/>
                  <a:pt x="3341577" y="4583710"/>
                  <a:pt x="3337501" y="4568166"/>
                </a:cubicBezTo>
                <a:lnTo>
                  <a:pt x="3330933" y="4570250"/>
                </a:lnTo>
                <a:lnTo>
                  <a:pt x="3329545" y="4571179"/>
                </a:lnTo>
                <a:lnTo>
                  <a:pt x="3327952" y="4571194"/>
                </a:lnTo>
                <a:lnTo>
                  <a:pt x="3317729" y="4574440"/>
                </a:lnTo>
                <a:lnTo>
                  <a:pt x="3317513" y="4566757"/>
                </a:lnTo>
                <a:lnTo>
                  <a:pt x="3316122" y="4563930"/>
                </a:lnTo>
                <a:lnTo>
                  <a:pt x="3317268" y="4558021"/>
                </a:lnTo>
                <a:lnTo>
                  <a:pt x="3317210" y="4555926"/>
                </a:lnTo>
                <a:lnTo>
                  <a:pt x="3317322" y="4555816"/>
                </a:lnTo>
                <a:lnTo>
                  <a:pt x="3317907" y="4554725"/>
                </a:lnTo>
                <a:lnTo>
                  <a:pt x="3317984" y="4554326"/>
                </a:lnTo>
                <a:lnTo>
                  <a:pt x="3317205" y="4555777"/>
                </a:lnTo>
                <a:lnTo>
                  <a:pt x="3317210" y="4555926"/>
                </a:lnTo>
                <a:lnTo>
                  <a:pt x="3295497" y="4577199"/>
                </a:lnTo>
                <a:lnTo>
                  <a:pt x="3295343" y="4575571"/>
                </a:lnTo>
                <a:lnTo>
                  <a:pt x="3292910" y="4581689"/>
                </a:lnTo>
                <a:cubicBezTo>
                  <a:pt x="3278132" y="4583772"/>
                  <a:pt x="3267203" y="4589928"/>
                  <a:pt x="3261736" y="4602391"/>
                </a:cubicBezTo>
                <a:cubicBezTo>
                  <a:pt x="3260700" y="4604785"/>
                  <a:pt x="3254089" y="4607030"/>
                  <a:pt x="3250718" y="4606355"/>
                </a:cubicBezTo>
                <a:cubicBezTo>
                  <a:pt x="3247433" y="4605721"/>
                  <a:pt x="3243787" y="4601544"/>
                  <a:pt x="3242467" y="4598361"/>
                </a:cubicBezTo>
                <a:cubicBezTo>
                  <a:pt x="3240127" y="4592718"/>
                  <a:pt x="3239448" y="4586636"/>
                  <a:pt x="3238029" y="4580681"/>
                </a:cubicBezTo>
                <a:cubicBezTo>
                  <a:pt x="3235778" y="4581115"/>
                  <a:pt x="3234213" y="4581126"/>
                  <a:pt x="3234100" y="4581475"/>
                </a:cubicBezTo>
                <a:cubicBezTo>
                  <a:pt x="3229972" y="4597202"/>
                  <a:pt x="3224317" y="4599769"/>
                  <a:pt x="3208284" y="4590459"/>
                </a:cubicBezTo>
                <a:cubicBezTo>
                  <a:pt x="3199490" y="4585349"/>
                  <a:pt x="3194067" y="4590417"/>
                  <a:pt x="3185839" y="4591953"/>
                </a:cubicBezTo>
                <a:cubicBezTo>
                  <a:pt x="3186254" y="4586080"/>
                  <a:pt x="3186615" y="4581225"/>
                  <a:pt x="3186975" y="4576369"/>
                </a:cubicBezTo>
                <a:cubicBezTo>
                  <a:pt x="3185836" y="4576020"/>
                  <a:pt x="3184729" y="4575674"/>
                  <a:pt x="3183593" y="4575327"/>
                </a:cubicBezTo>
                <a:cubicBezTo>
                  <a:pt x="3178958" y="4580560"/>
                  <a:pt x="3173622" y="4585428"/>
                  <a:pt x="3169890" y="4591108"/>
                </a:cubicBezTo>
                <a:cubicBezTo>
                  <a:pt x="3166399" y="4596428"/>
                  <a:pt x="3166438" y="4603914"/>
                  <a:pt x="3155946" y="4604465"/>
                </a:cubicBezTo>
                <a:cubicBezTo>
                  <a:pt x="3154692" y="4599532"/>
                  <a:pt x="3153431" y="4594652"/>
                  <a:pt x="3152178" y="4589719"/>
                </a:cubicBezTo>
                <a:cubicBezTo>
                  <a:pt x="3138030" y="4590685"/>
                  <a:pt x="3131199" y="4598985"/>
                  <a:pt x="3123365" y="4605776"/>
                </a:cubicBezTo>
                <a:cubicBezTo>
                  <a:pt x="3113359" y="4602564"/>
                  <a:pt x="3119140" y="4595685"/>
                  <a:pt x="3116416" y="4590330"/>
                </a:cubicBezTo>
                <a:cubicBezTo>
                  <a:pt x="3101108" y="4593042"/>
                  <a:pt x="3099398" y="4607624"/>
                  <a:pt x="3086299" y="4616668"/>
                </a:cubicBezTo>
                <a:cubicBezTo>
                  <a:pt x="3084296" y="4606561"/>
                  <a:pt x="3082850" y="4599293"/>
                  <a:pt x="3081467" y="4592449"/>
                </a:cubicBezTo>
                <a:cubicBezTo>
                  <a:pt x="3074480" y="4592119"/>
                  <a:pt x="3064490" y="4589644"/>
                  <a:pt x="3062755" y="4591912"/>
                </a:cubicBezTo>
                <a:cubicBezTo>
                  <a:pt x="3057463" y="4598862"/>
                  <a:pt x="3048579" y="4594579"/>
                  <a:pt x="3042181" y="4597745"/>
                </a:cubicBezTo>
                <a:cubicBezTo>
                  <a:pt x="3038777" y="4599431"/>
                  <a:pt x="3030622" y="4592945"/>
                  <a:pt x="3025959" y="4600930"/>
                </a:cubicBezTo>
                <a:cubicBezTo>
                  <a:pt x="3022834" y="4596618"/>
                  <a:pt x="3020719" y="4593739"/>
                  <a:pt x="3018139" y="4590189"/>
                </a:cubicBezTo>
                <a:cubicBezTo>
                  <a:pt x="3015137" y="4590830"/>
                  <a:pt x="3011882" y="4591510"/>
                  <a:pt x="3008659" y="4592172"/>
                </a:cubicBezTo>
                <a:cubicBezTo>
                  <a:pt x="3009112" y="4593576"/>
                  <a:pt x="3009055" y="4594618"/>
                  <a:pt x="3009647" y="4595071"/>
                </a:cubicBezTo>
                <a:cubicBezTo>
                  <a:pt x="3017993" y="4601532"/>
                  <a:pt x="3018398" y="4605213"/>
                  <a:pt x="3011167" y="4610439"/>
                </a:cubicBezTo>
                <a:cubicBezTo>
                  <a:pt x="3006349" y="4613910"/>
                  <a:pt x="3001553" y="4617441"/>
                  <a:pt x="2995887" y="4621579"/>
                </a:cubicBezTo>
                <a:cubicBezTo>
                  <a:pt x="2994507" y="4619884"/>
                  <a:pt x="2992785" y="4618399"/>
                  <a:pt x="2991974" y="4616654"/>
                </a:cubicBezTo>
                <a:cubicBezTo>
                  <a:pt x="2986515" y="4604734"/>
                  <a:pt x="2980054" y="4601642"/>
                  <a:pt x="2965311" y="4602837"/>
                </a:cubicBezTo>
                <a:cubicBezTo>
                  <a:pt x="2961830" y="4603119"/>
                  <a:pt x="2957870" y="4600682"/>
                  <a:pt x="2952786" y="4599077"/>
                </a:cubicBezTo>
                <a:cubicBezTo>
                  <a:pt x="2949091" y="4603868"/>
                  <a:pt x="2944549" y="4609746"/>
                  <a:pt x="2939279" y="4616539"/>
                </a:cubicBezTo>
                <a:cubicBezTo>
                  <a:pt x="2934664" y="4614086"/>
                  <a:pt x="2930919" y="4612098"/>
                  <a:pt x="2926710" y="4609860"/>
                </a:cubicBezTo>
                <a:cubicBezTo>
                  <a:pt x="2916438" y="4615588"/>
                  <a:pt x="2912382" y="4624999"/>
                  <a:pt x="2909476" y="4636416"/>
                </a:cubicBezTo>
                <a:cubicBezTo>
                  <a:pt x="2901336" y="4630458"/>
                  <a:pt x="2895186" y="4631244"/>
                  <a:pt x="2887599" y="4635709"/>
                </a:cubicBezTo>
                <a:cubicBezTo>
                  <a:pt x="2880694" y="4639772"/>
                  <a:pt x="2871455" y="4641608"/>
                  <a:pt x="2862844" y="4642983"/>
                </a:cubicBezTo>
                <a:cubicBezTo>
                  <a:pt x="2857113" y="4643908"/>
                  <a:pt x="2853960" y="4639567"/>
                  <a:pt x="2852624" y="4634780"/>
                </a:cubicBezTo>
                <a:cubicBezTo>
                  <a:pt x="2851119" y="4629416"/>
                  <a:pt x="2849196" y="4624149"/>
                  <a:pt x="2847466" y="4618834"/>
                </a:cubicBezTo>
                <a:cubicBezTo>
                  <a:pt x="2846360" y="4618699"/>
                  <a:pt x="2845249" y="4618591"/>
                  <a:pt x="2844143" y="4618456"/>
                </a:cubicBezTo>
                <a:cubicBezTo>
                  <a:pt x="2841332" y="4622537"/>
                  <a:pt x="2838518" y="4626615"/>
                  <a:pt x="2834158" y="4632965"/>
                </a:cubicBezTo>
                <a:cubicBezTo>
                  <a:pt x="2830272" y="4621404"/>
                  <a:pt x="2826999" y="4611637"/>
                  <a:pt x="2822941" y="4599526"/>
                </a:cubicBezTo>
                <a:cubicBezTo>
                  <a:pt x="2807682" y="4609883"/>
                  <a:pt x="2800441" y="4622717"/>
                  <a:pt x="2796361" y="4637481"/>
                </a:cubicBezTo>
                <a:cubicBezTo>
                  <a:pt x="2786583" y="4630970"/>
                  <a:pt x="2785627" y="4615790"/>
                  <a:pt x="2794121" y="4607679"/>
                </a:cubicBezTo>
                <a:cubicBezTo>
                  <a:pt x="2788871" y="4602481"/>
                  <a:pt x="2783899" y="4605513"/>
                  <a:pt x="2779144" y="4607473"/>
                </a:cubicBezTo>
                <a:cubicBezTo>
                  <a:pt x="2772695" y="4610109"/>
                  <a:pt x="2766746" y="4610819"/>
                  <a:pt x="2760870" y="4605635"/>
                </a:cubicBezTo>
                <a:cubicBezTo>
                  <a:pt x="2759373" y="4604315"/>
                  <a:pt x="2755772" y="4602849"/>
                  <a:pt x="2754557" y="4603459"/>
                </a:cubicBezTo>
                <a:cubicBezTo>
                  <a:pt x="2746837" y="4607117"/>
                  <a:pt x="2743517" y="4601122"/>
                  <a:pt x="2739103" y="4598356"/>
                </a:cubicBezTo>
                <a:cubicBezTo>
                  <a:pt x="2733433" y="4600369"/>
                  <a:pt x="2728135" y="4603695"/>
                  <a:pt x="2722628" y="4603734"/>
                </a:cubicBezTo>
                <a:cubicBezTo>
                  <a:pt x="2718309" y="4603763"/>
                  <a:pt x="2713706" y="4599710"/>
                  <a:pt x="2708230" y="4596946"/>
                </a:cubicBezTo>
                <a:cubicBezTo>
                  <a:pt x="2706189" y="4598304"/>
                  <a:pt x="2703355" y="4600806"/>
                  <a:pt x="2699933" y="4602410"/>
                </a:cubicBezTo>
                <a:cubicBezTo>
                  <a:pt x="2691112" y="4606535"/>
                  <a:pt x="2681363" y="4603914"/>
                  <a:pt x="2676265" y="4596166"/>
                </a:cubicBezTo>
                <a:cubicBezTo>
                  <a:pt x="2672984" y="4591200"/>
                  <a:pt x="2670271" y="4585978"/>
                  <a:pt x="2667046" y="4580416"/>
                </a:cubicBezTo>
                <a:cubicBezTo>
                  <a:pt x="2662273" y="4580984"/>
                  <a:pt x="2658385" y="4581707"/>
                  <a:pt x="2654423" y="4581866"/>
                </a:cubicBezTo>
                <a:cubicBezTo>
                  <a:pt x="2650965" y="4581995"/>
                  <a:pt x="2647441" y="4581509"/>
                  <a:pt x="2643534" y="4581284"/>
                </a:cubicBezTo>
                <a:cubicBezTo>
                  <a:pt x="2642974" y="4585140"/>
                  <a:pt x="2642448" y="4588764"/>
                  <a:pt x="2641885" y="4592645"/>
                </a:cubicBezTo>
                <a:cubicBezTo>
                  <a:pt x="2639857" y="4592615"/>
                  <a:pt x="2638008" y="4593081"/>
                  <a:pt x="2637029" y="4592493"/>
                </a:cubicBezTo>
                <a:cubicBezTo>
                  <a:pt x="2632688" y="4589881"/>
                  <a:pt x="2630034" y="4586727"/>
                  <a:pt x="2628553" y="4583205"/>
                </a:cubicBezTo>
                <a:lnTo>
                  <a:pt x="2627108" y="4571754"/>
                </a:lnTo>
                <a:lnTo>
                  <a:pt x="2627129" y="4571736"/>
                </a:lnTo>
                <a:lnTo>
                  <a:pt x="2627191" y="4571690"/>
                </a:lnTo>
                <a:lnTo>
                  <a:pt x="2631811" y="4570711"/>
                </a:lnTo>
                <a:cubicBezTo>
                  <a:pt x="2631423" y="4570156"/>
                  <a:pt x="2631065" y="4569605"/>
                  <a:pt x="2630680" y="4569023"/>
                </a:cubicBezTo>
                <a:lnTo>
                  <a:pt x="2627191" y="4571690"/>
                </a:lnTo>
                <a:lnTo>
                  <a:pt x="2627102" y="4571708"/>
                </a:lnTo>
                <a:lnTo>
                  <a:pt x="2627108" y="4571754"/>
                </a:lnTo>
                <a:lnTo>
                  <a:pt x="2607525" y="4587030"/>
                </a:lnTo>
                <a:cubicBezTo>
                  <a:pt x="2607067" y="4592553"/>
                  <a:pt x="2619500" y="4599529"/>
                  <a:pt x="2606717" y="4604236"/>
                </a:cubicBezTo>
                <a:cubicBezTo>
                  <a:pt x="2597026" y="4596478"/>
                  <a:pt x="2593282" y="4590394"/>
                  <a:pt x="2588662" y="4573766"/>
                </a:cubicBezTo>
                <a:cubicBezTo>
                  <a:pt x="2580614" y="4574699"/>
                  <a:pt x="2572036" y="4574792"/>
                  <a:pt x="2564261" y="4576865"/>
                </a:cubicBezTo>
                <a:cubicBezTo>
                  <a:pt x="2555025" y="4579332"/>
                  <a:pt x="2546379" y="4579232"/>
                  <a:pt x="2537286" y="4576179"/>
                </a:cubicBezTo>
                <a:cubicBezTo>
                  <a:pt x="2529147" y="4573450"/>
                  <a:pt x="2520950" y="4570895"/>
                  <a:pt x="2512853" y="4568093"/>
                </a:cubicBezTo>
                <a:cubicBezTo>
                  <a:pt x="2506066" y="4565743"/>
                  <a:pt x="2501795" y="4568036"/>
                  <a:pt x="2499512" y="4572982"/>
                </a:cubicBezTo>
                <a:cubicBezTo>
                  <a:pt x="2497376" y="4577579"/>
                  <a:pt x="2496040" y="4582478"/>
                  <a:pt x="2494033" y="4588119"/>
                </a:cubicBezTo>
                <a:cubicBezTo>
                  <a:pt x="2485976" y="4583745"/>
                  <a:pt x="2488880" y="4578394"/>
                  <a:pt x="2488996" y="4573713"/>
                </a:cubicBezTo>
                <a:cubicBezTo>
                  <a:pt x="2489211" y="4564686"/>
                  <a:pt x="2489862" y="4555674"/>
                  <a:pt x="2489738" y="4546627"/>
                </a:cubicBezTo>
                <a:cubicBezTo>
                  <a:pt x="2489702" y="4544497"/>
                  <a:pt x="2487301" y="4542309"/>
                  <a:pt x="2484274" y="4537304"/>
                </a:cubicBezTo>
                <a:cubicBezTo>
                  <a:pt x="2483170" y="4544912"/>
                  <a:pt x="2482495" y="4549565"/>
                  <a:pt x="2481524" y="4556248"/>
                </a:cubicBezTo>
                <a:cubicBezTo>
                  <a:pt x="2472578" y="4548966"/>
                  <a:pt x="2465334" y="4543085"/>
                  <a:pt x="2456051" y="4535517"/>
                </a:cubicBezTo>
                <a:cubicBezTo>
                  <a:pt x="2450398" y="4547111"/>
                  <a:pt x="2436801" y="4554194"/>
                  <a:pt x="2450207" y="4569973"/>
                </a:cubicBezTo>
                <a:cubicBezTo>
                  <a:pt x="2441840" y="4569678"/>
                  <a:pt x="2436086" y="4569472"/>
                  <a:pt x="2428342" y="4569187"/>
                </a:cubicBezTo>
                <a:cubicBezTo>
                  <a:pt x="2432667" y="4563516"/>
                  <a:pt x="2435489" y="4559805"/>
                  <a:pt x="2438384" y="4555998"/>
                </a:cubicBezTo>
                <a:cubicBezTo>
                  <a:pt x="2430806" y="4547471"/>
                  <a:pt x="2422619" y="4553474"/>
                  <a:pt x="2413793" y="4552666"/>
                </a:cubicBezTo>
                <a:cubicBezTo>
                  <a:pt x="2414635" y="4549455"/>
                  <a:pt x="2415457" y="4546372"/>
                  <a:pt x="2416249" y="4543285"/>
                </a:cubicBezTo>
                <a:cubicBezTo>
                  <a:pt x="2415487" y="4542727"/>
                  <a:pt x="2414722" y="4542171"/>
                  <a:pt x="2413931" y="4541609"/>
                </a:cubicBezTo>
                <a:cubicBezTo>
                  <a:pt x="2409052" y="4544629"/>
                  <a:pt x="2404675" y="4548718"/>
                  <a:pt x="2399157" y="4550332"/>
                </a:cubicBezTo>
                <a:cubicBezTo>
                  <a:pt x="2393474" y="4552000"/>
                  <a:pt x="2386678" y="4551225"/>
                  <a:pt x="2379250" y="4551564"/>
                </a:cubicBezTo>
                <a:cubicBezTo>
                  <a:pt x="2374638" y="4558139"/>
                  <a:pt x="2369204" y="4565855"/>
                  <a:pt x="2363534" y="4573902"/>
                </a:cubicBezTo>
                <a:cubicBezTo>
                  <a:pt x="2354827" y="4567968"/>
                  <a:pt x="2364157" y="4564652"/>
                  <a:pt x="2363103" y="4561347"/>
                </a:cubicBezTo>
                <a:cubicBezTo>
                  <a:pt x="2355119" y="4550241"/>
                  <a:pt x="2342518" y="4550250"/>
                  <a:pt x="2331269" y="4549771"/>
                </a:cubicBezTo>
                <a:cubicBezTo>
                  <a:pt x="2326391" y="4549562"/>
                  <a:pt x="2321224" y="4554350"/>
                  <a:pt x="2316749" y="4557401"/>
                </a:cubicBezTo>
                <a:cubicBezTo>
                  <a:pt x="2313801" y="4559389"/>
                  <a:pt x="2312387" y="4563542"/>
                  <a:pt x="2305389" y="4559192"/>
                </a:cubicBezTo>
                <a:cubicBezTo>
                  <a:pt x="2308218" y="4555639"/>
                  <a:pt x="2311113" y="4552069"/>
                  <a:pt x="2313893" y="4548430"/>
                </a:cubicBezTo>
                <a:cubicBezTo>
                  <a:pt x="2320565" y="4539712"/>
                  <a:pt x="2320652" y="4537181"/>
                  <a:pt x="2310291" y="4531659"/>
                </a:cubicBezTo>
                <a:cubicBezTo>
                  <a:pt x="2301062" y="4526753"/>
                  <a:pt x="2303007" y="4521101"/>
                  <a:pt x="2304741" y="4514108"/>
                </a:cubicBezTo>
                <a:cubicBezTo>
                  <a:pt x="2287756" y="4520200"/>
                  <a:pt x="2285877" y="4538748"/>
                  <a:pt x="2267265" y="4545705"/>
                </a:cubicBezTo>
                <a:cubicBezTo>
                  <a:pt x="2267406" y="4541711"/>
                  <a:pt x="2266724" y="4538882"/>
                  <a:pt x="2267683" y="4536580"/>
                </a:cubicBezTo>
                <a:cubicBezTo>
                  <a:pt x="2277261" y="4513455"/>
                  <a:pt x="2287048" y="4490386"/>
                  <a:pt x="2296925" y="4467356"/>
                </a:cubicBezTo>
                <a:cubicBezTo>
                  <a:pt x="2298560" y="4463524"/>
                  <a:pt x="2297072" y="4460912"/>
                  <a:pt x="2294819" y="4458605"/>
                </a:cubicBezTo>
                <a:lnTo>
                  <a:pt x="2288174" y="4451711"/>
                </a:lnTo>
                <a:lnTo>
                  <a:pt x="2288203" y="4451627"/>
                </a:lnTo>
                <a:cubicBezTo>
                  <a:pt x="2287773" y="4450934"/>
                  <a:pt x="2287307" y="4450265"/>
                  <a:pt x="2286876" y="4449570"/>
                </a:cubicBezTo>
                <a:cubicBezTo>
                  <a:pt x="2287303" y="4450289"/>
                  <a:pt x="2287705" y="4450977"/>
                  <a:pt x="2288136" y="4451669"/>
                </a:cubicBezTo>
                <a:lnTo>
                  <a:pt x="2288174" y="4451711"/>
                </a:lnTo>
                <a:lnTo>
                  <a:pt x="2272242" y="4496767"/>
                </a:lnTo>
                <a:cubicBezTo>
                  <a:pt x="2268441" y="4508080"/>
                  <a:pt x="2266745" y="4520197"/>
                  <a:pt x="2253746" y="4529413"/>
                </a:cubicBezTo>
                <a:cubicBezTo>
                  <a:pt x="2251724" y="4520511"/>
                  <a:pt x="2255215" y="4511332"/>
                  <a:pt x="2244759" y="4506034"/>
                </a:cubicBezTo>
                <a:cubicBezTo>
                  <a:pt x="2242298" y="4506622"/>
                  <a:pt x="2239606" y="4507281"/>
                  <a:pt x="2236201" y="4508124"/>
                </a:cubicBezTo>
                <a:cubicBezTo>
                  <a:pt x="2235419" y="4505991"/>
                  <a:pt x="2233880" y="4504088"/>
                  <a:pt x="2234399" y="4502876"/>
                </a:cubicBezTo>
                <a:cubicBezTo>
                  <a:pt x="2236802" y="4497319"/>
                  <a:pt x="2239618" y="4491901"/>
                  <a:pt x="2242610" y="4486587"/>
                </a:cubicBezTo>
                <a:cubicBezTo>
                  <a:pt x="2246909" y="4478942"/>
                  <a:pt x="2250251" y="4471423"/>
                  <a:pt x="2239549" y="4464595"/>
                </a:cubicBezTo>
                <a:cubicBezTo>
                  <a:pt x="2242521" y="4460274"/>
                  <a:pt x="2245013" y="4456673"/>
                  <a:pt x="2247505" y="4453071"/>
                </a:cubicBezTo>
                <a:cubicBezTo>
                  <a:pt x="2235352" y="4446767"/>
                  <a:pt x="2235054" y="4446882"/>
                  <a:pt x="2221669" y="4464780"/>
                </a:cubicBezTo>
                <a:cubicBezTo>
                  <a:pt x="2226680" y="4463644"/>
                  <a:pt x="2230112" y="4462828"/>
                  <a:pt x="2235188" y="4461677"/>
                </a:cubicBezTo>
                <a:cubicBezTo>
                  <a:pt x="2233242" y="4464964"/>
                  <a:pt x="2231707" y="4467576"/>
                  <a:pt x="2229726" y="4470885"/>
                </a:cubicBezTo>
                <a:cubicBezTo>
                  <a:pt x="2232177" y="4472525"/>
                  <a:pt x="2234742" y="4474236"/>
                  <a:pt x="2237019" y="4475776"/>
                </a:cubicBezTo>
                <a:cubicBezTo>
                  <a:pt x="2231922" y="4480521"/>
                  <a:pt x="2227294" y="4484837"/>
                  <a:pt x="2221652" y="4490107"/>
                </a:cubicBezTo>
                <a:cubicBezTo>
                  <a:pt x="2221196" y="4485710"/>
                  <a:pt x="2220824" y="4482243"/>
                  <a:pt x="2220478" y="4479018"/>
                </a:cubicBezTo>
                <a:cubicBezTo>
                  <a:pt x="2203807" y="4487254"/>
                  <a:pt x="2191453" y="4498061"/>
                  <a:pt x="2188683" y="4515639"/>
                </a:cubicBezTo>
                <a:cubicBezTo>
                  <a:pt x="2187108" y="4514859"/>
                  <a:pt x="2185562" y="4514085"/>
                  <a:pt x="2183988" y="4513306"/>
                </a:cubicBezTo>
                <a:cubicBezTo>
                  <a:pt x="2185947" y="4499809"/>
                  <a:pt x="2187905" y="4486313"/>
                  <a:pt x="2190010" y="4471813"/>
                </a:cubicBezTo>
                <a:cubicBezTo>
                  <a:pt x="2183779" y="4479415"/>
                  <a:pt x="2177936" y="4486494"/>
                  <a:pt x="2170378" y="4495711"/>
                </a:cubicBezTo>
                <a:cubicBezTo>
                  <a:pt x="2167750" y="4490553"/>
                  <a:pt x="2166659" y="4488373"/>
                  <a:pt x="2165080" y="4485257"/>
                </a:cubicBezTo>
                <a:cubicBezTo>
                  <a:pt x="2156449" y="4488494"/>
                  <a:pt x="2149457" y="4486902"/>
                  <a:pt x="2147456" y="4476137"/>
                </a:cubicBezTo>
                <a:cubicBezTo>
                  <a:pt x="2136741" y="4479097"/>
                  <a:pt x="2127714" y="4481620"/>
                  <a:pt x="2116508" y="4484717"/>
                </a:cubicBezTo>
                <a:cubicBezTo>
                  <a:pt x="2108865" y="4482664"/>
                  <a:pt x="2098151" y="4479797"/>
                  <a:pt x="2086234" y="4476597"/>
                </a:cubicBezTo>
                <a:cubicBezTo>
                  <a:pt x="2086615" y="4473974"/>
                  <a:pt x="2087256" y="4469553"/>
                  <a:pt x="2088018" y="4464307"/>
                </a:cubicBezTo>
                <a:cubicBezTo>
                  <a:pt x="2081095" y="4463541"/>
                  <a:pt x="2075731" y="4460005"/>
                  <a:pt x="2069681" y="4465926"/>
                </a:cubicBezTo>
                <a:cubicBezTo>
                  <a:pt x="2066509" y="4469037"/>
                  <a:pt x="2058962" y="4468911"/>
                  <a:pt x="2050121" y="4471015"/>
                </a:cubicBezTo>
                <a:cubicBezTo>
                  <a:pt x="2052292" y="4467050"/>
                  <a:pt x="2052673" y="4465716"/>
                  <a:pt x="2053623" y="4464776"/>
                </a:cubicBezTo>
                <a:cubicBezTo>
                  <a:pt x="2054825" y="4463585"/>
                  <a:pt x="2056510" y="4462755"/>
                  <a:pt x="2058586" y="4461375"/>
                </a:cubicBezTo>
                <a:cubicBezTo>
                  <a:pt x="2051721" y="4453741"/>
                  <a:pt x="2045858" y="4446745"/>
                  <a:pt x="2033356" y="4447794"/>
                </a:cubicBezTo>
                <a:cubicBezTo>
                  <a:pt x="2030539" y="4448041"/>
                  <a:pt x="2026885" y="4445645"/>
                  <a:pt x="2024170" y="4443887"/>
                </a:cubicBezTo>
                <a:cubicBezTo>
                  <a:pt x="2015139" y="4438035"/>
                  <a:pt x="2011125" y="4438975"/>
                  <a:pt x="2008594" y="4448005"/>
                </a:cubicBezTo>
                <a:cubicBezTo>
                  <a:pt x="2008070" y="4449899"/>
                  <a:pt x="2008001" y="4451882"/>
                  <a:pt x="2007479" y="4455481"/>
                </a:cubicBezTo>
                <a:cubicBezTo>
                  <a:pt x="1999390" y="4448954"/>
                  <a:pt x="1997308" y="4442195"/>
                  <a:pt x="2001975" y="4436965"/>
                </a:cubicBezTo>
                <a:cubicBezTo>
                  <a:pt x="2008218" y="4429917"/>
                  <a:pt x="2005104" y="4424244"/>
                  <a:pt x="2001257" y="4417779"/>
                </a:cubicBezTo>
                <a:cubicBezTo>
                  <a:pt x="1996605" y="4409990"/>
                  <a:pt x="1992081" y="4402169"/>
                  <a:pt x="1986068" y="4391899"/>
                </a:cubicBezTo>
                <a:cubicBezTo>
                  <a:pt x="1987278" y="4407903"/>
                  <a:pt x="1972589" y="4405927"/>
                  <a:pt x="1964193" y="4410772"/>
                </a:cubicBezTo>
                <a:cubicBezTo>
                  <a:pt x="1963137" y="4410304"/>
                  <a:pt x="1962075" y="4409860"/>
                  <a:pt x="1961017" y="4409392"/>
                </a:cubicBezTo>
                <a:cubicBezTo>
                  <a:pt x="1962294" y="4404906"/>
                  <a:pt x="1963571" y="4400419"/>
                  <a:pt x="1964935" y="4395762"/>
                </a:cubicBezTo>
                <a:cubicBezTo>
                  <a:pt x="1956330" y="4386323"/>
                  <a:pt x="1949549" y="4393634"/>
                  <a:pt x="1940739" y="4396607"/>
                </a:cubicBezTo>
                <a:cubicBezTo>
                  <a:pt x="1941832" y="4393170"/>
                  <a:pt x="1943603" y="4389780"/>
                  <a:pt x="1943737" y="4386279"/>
                </a:cubicBezTo>
                <a:cubicBezTo>
                  <a:pt x="1943826" y="4383720"/>
                  <a:pt x="1941718" y="4381027"/>
                  <a:pt x="1940597" y="4378396"/>
                </a:cubicBezTo>
                <a:cubicBezTo>
                  <a:pt x="1938074" y="4379841"/>
                  <a:pt x="1934954" y="4380885"/>
                  <a:pt x="1933170" y="4382830"/>
                </a:cubicBezTo>
                <a:cubicBezTo>
                  <a:pt x="1931466" y="4384656"/>
                  <a:pt x="1931155" y="4387445"/>
                  <a:pt x="1929621" y="4391346"/>
                </a:cubicBezTo>
                <a:cubicBezTo>
                  <a:pt x="1923998" y="4387431"/>
                  <a:pt x="1919395" y="4384244"/>
                  <a:pt x="1915138" y="4381264"/>
                </a:cubicBezTo>
                <a:cubicBezTo>
                  <a:pt x="1918793" y="4374183"/>
                  <a:pt x="1922275" y="4367417"/>
                  <a:pt x="1926768" y="4358646"/>
                </a:cubicBezTo>
                <a:cubicBezTo>
                  <a:pt x="1918904" y="4358108"/>
                  <a:pt x="1913641" y="4357766"/>
                  <a:pt x="1908348" y="4357389"/>
                </a:cubicBezTo>
                <a:lnTo>
                  <a:pt x="1907776" y="4356809"/>
                </a:lnTo>
                <a:cubicBezTo>
                  <a:pt x="1904052" y="4349074"/>
                  <a:pt x="1897174" y="4351672"/>
                  <a:pt x="1890686" y="4353278"/>
                </a:cubicBezTo>
                <a:cubicBezTo>
                  <a:pt x="1892350" y="4342024"/>
                  <a:pt x="1893745" y="4341465"/>
                  <a:pt x="1908152" y="4345813"/>
                </a:cubicBezTo>
                <a:cubicBezTo>
                  <a:pt x="1902561" y="4335868"/>
                  <a:pt x="1892504" y="4332360"/>
                  <a:pt x="1881083" y="4331779"/>
                </a:cubicBezTo>
                <a:cubicBezTo>
                  <a:pt x="1871214" y="4331265"/>
                  <a:pt x="1867346" y="4326897"/>
                  <a:pt x="1866381" y="4319328"/>
                </a:cubicBezTo>
                <a:cubicBezTo>
                  <a:pt x="1864801" y="4307156"/>
                  <a:pt x="1857418" y="4297503"/>
                  <a:pt x="1846662" y="4289328"/>
                </a:cubicBezTo>
                <a:cubicBezTo>
                  <a:pt x="1840495" y="4284627"/>
                  <a:pt x="1834370" y="4279879"/>
                  <a:pt x="1828491" y="4274931"/>
                </a:cubicBezTo>
                <a:cubicBezTo>
                  <a:pt x="1822359" y="4269788"/>
                  <a:pt x="1819399" y="4264110"/>
                  <a:pt x="1826685" y="4258080"/>
                </a:cubicBezTo>
                <a:cubicBezTo>
                  <a:pt x="1822342" y="4254826"/>
                  <a:pt x="1818840" y="4252244"/>
                  <a:pt x="1815457" y="4249705"/>
                </a:cubicBezTo>
                <a:cubicBezTo>
                  <a:pt x="1819553" y="4237202"/>
                  <a:pt x="1801636" y="4232055"/>
                  <a:pt x="1802204" y="4219304"/>
                </a:cubicBezTo>
                <a:cubicBezTo>
                  <a:pt x="1795982" y="4223177"/>
                  <a:pt x="1791860" y="4228956"/>
                  <a:pt x="1784650" y="4223922"/>
                </a:cubicBezTo>
                <a:cubicBezTo>
                  <a:pt x="1780025" y="4220677"/>
                  <a:pt x="1775404" y="4217409"/>
                  <a:pt x="1769842" y="4213503"/>
                </a:cubicBezTo>
                <a:cubicBezTo>
                  <a:pt x="1767661" y="4215392"/>
                  <a:pt x="1764797" y="4217889"/>
                  <a:pt x="1760717" y="4221445"/>
                </a:cubicBezTo>
                <a:cubicBezTo>
                  <a:pt x="1758936" y="4211316"/>
                  <a:pt x="1767413" y="4207192"/>
                  <a:pt x="1773373" y="4199737"/>
                </a:cubicBezTo>
                <a:cubicBezTo>
                  <a:pt x="1770926" y="4198490"/>
                  <a:pt x="1767760" y="4196822"/>
                  <a:pt x="1764561" y="4195176"/>
                </a:cubicBezTo>
                <a:cubicBezTo>
                  <a:pt x="1765134" y="4194026"/>
                  <a:pt x="1765735" y="4192907"/>
                  <a:pt x="1766308" y="4191757"/>
                </a:cubicBezTo>
                <a:cubicBezTo>
                  <a:pt x="1771629" y="4190847"/>
                  <a:pt x="1776981" y="4189945"/>
                  <a:pt x="1781179" y="4189242"/>
                </a:cubicBezTo>
                <a:cubicBezTo>
                  <a:pt x="1773055" y="4182524"/>
                  <a:pt x="1764485" y="4175455"/>
                  <a:pt x="1755243" y="4167814"/>
                </a:cubicBezTo>
                <a:cubicBezTo>
                  <a:pt x="1754305" y="4171693"/>
                  <a:pt x="1753190" y="4176359"/>
                  <a:pt x="1751349" y="4184100"/>
                </a:cubicBezTo>
                <a:cubicBezTo>
                  <a:pt x="1748808" y="4178979"/>
                  <a:pt x="1747178" y="4176642"/>
                  <a:pt x="1746480" y="4174126"/>
                </a:cubicBezTo>
                <a:cubicBezTo>
                  <a:pt x="1742909" y="4160826"/>
                  <a:pt x="1735680" y="4150957"/>
                  <a:pt x="1717792" y="4148833"/>
                </a:cubicBezTo>
                <a:cubicBezTo>
                  <a:pt x="1714225" y="4148420"/>
                  <a:pt x="1710033" y="4144558"/>
                  <a:pt x="1707953" y="4141448"/>
                </a:cubicBezTo>
                <a:cubicBezTo>
                  <a:pt x="1703891" y="4135399"/>
                  <a:pt x="1698142" y="4132148"/>
                  <a:pt x="1691308" y="4128375"/>
                </a:cubicBezTo>
                <a:cubicBezTo>
                  <a:pt x="1679729" y="4121996"/>
                  <a:pt x="1666219" y="4115992"/>
                  <a:pt x="1662634" y="4102559"/>
                </a:cubicBezTo>
                <a:cubicBezTo>
                  <a:pt x="1662034" y="4100240"/>
                  <a:pt x="1658384" y="4096955"/>
                  <a:pt x="1655860" y="4096668"/>
                </a:cubicBezTo>
                <a:cubicBezTo>
                  <a:pt x="1650605" y="4096036"/>
                  <a:pt x="1650393" y="4099653"/>
                  <a:pt x="1649921" y="4103550"/>
                </a:cubicBezTo>
                <a:cubicBezTo>
                  <a:pt x="1649089" y="4110148"/>
                  <a:pt x="1648417" y="4110051"/>
                  <a:pt x="1637322" y="4109149"/>
                </a:cubicBezTo>
                <a:cubicBezTo>
                  <a:pt x="1635605" y="4103966"/>
                  <a:pt x="1633860" y="4098752"/>
                  <a:pt x="1631957" y="4093119"/>
                </a:cubicBezTo>
                <a:cubicBezTo>
                  <a:pt x="1636553" y="4087304"/>
                  <a:pt x="1650514" y="4088491"/>
                  <a:pt x="1649227" y="4077961"/>
                </a:cubicBezTo>
                <a:cubicBezTo>
                  <a:pt x="1648814" y="4074568"/>
                  <a:pt x="1646953" y="4071227"/>
                  <a:pt x="1645756" y="4067851"/>
                </a:cubicBezTo>
                <a:cubicBezTo>
                  <a:pt x="1644601" y="4068051"/>
                  <a:pt x="1643415" y="4068247"/>
                  <a:pt x="1642262" y="4068446"/>
                </a:cubicBezTo>
                <a:cubicBezTo>
                  <a:pt x="1642743" y="4071587"/>
                  <a:pt x="1643198" y="4074699"/>
                  <a:pt x="1643657" y="4077783"/>
                </a:cubicBezTo>
                <a:cubicBezTo>
                  <a:pt x="1633614" y="4080631"/>
                  <a:pt x="1633614" y="4080631"/>
                  <a:pt x="1620790" y="4066668"/>
                </a:cubicBezTo>
                <a:cubicBezTo>
                  <a:pt x="1617154" y="4068240"/>
                  <a:pt x="1613466" y="4070384"/>
                  <a:pt x="1609349" y="4071386"/>
                </a:cubicBezTo>
                <a:cubicBezTo>
                  <a:pt x="1606333" y="4072130"/>
                  <a:pt x="1602754" y="4071374"/>
                  <a:pt x="1599423" y="4071285"/>
                </a:cubicBezTo>
                <a:cubicBezTo>
                  <a:pt x="1599412" y="4068554"/>
                  <a:pt x="1599402" y="4065821"/>
                  <a:pt x="1599382" y="4062722"/>
                </a:cubicBezTo>
                <a:cubicBezTo>
                  <a:pt x="1596448" y="4061404"/>
                  <a:pt x="1591386" y="4060301"/>
                  <a:pt x="1588343" y="4057577"/>
                </a:cubicBezTo>
                <a:cubicBezTo>
                  <a:pt x="1577877" y="4048262"/>
                  <a:pt x="1576239" y="4048340"/>
                  <a:pt x="1570796" y="4059991"/>
                </a:cubicBezTo>
                <a:cubicBezTo>
                  <a:pt x="1570519" y="4060607"/>
                  <a:pt x="1569354" y="4060884"/>
                  <a:pt x="1567954" y="4061704"/>
                </a:cubicBezTo>
                <a:cubicBezTo>
                  <a:pt x="1564218" y="4057277"/>
                  <a:pt x="1562510" y="4051386"/>
                  <a:pt x="1567288" y="4049062"/>
                </a:cubicBezTo>
                <a:cubicBezTo>
                  <a:pt x="1573710" y="4045951"/>
                  <a:pt x="1582099" y="4045016"/>
                  <a:pt x="1589863" y="4044516"/>
                </a:cubicBezTo>
                <a:cubicBezTo>
                  <a:pt x="1595512" y="4044154"/>
                  <a:pt x="1601501" y="4045968"/>
                  <a:pt x="1607351" y="4046816"/>
                </a:cubicBezTo>
                <a:cubicBezTo>
                  <a:pt x="1607577" y="4045906"/>
                  <a:pt x="1607837" y="4044972"/>
                  <a:pt x="1608063" y="4044060"/>
                </a:cubicBezTo>
                <a:cubicBezTo>
                  <a:pt x="1598939" y="4041212"/>
                  <a:pt x="1589764" y="4038517"/>
                  <a:pt x="1580741" y="4035423"/>
                </a:cubicBezTo>
                <a:cubicBezTo>
                  <a:pt x="1577997" y="4034499"/>
                  <a:pt x="1575538" y="4032698"/>
                  <a:pt x="1573254" y="4031003"/>
                </a:cubicBezTo>
                <a:cubicBezTo>
                  <a:pt x="1562843" y="4023243"/>
                  <a:pt x="1557462" y="4021756"/>
                  <a:pt x="1551717" y="4025358"/>
                </a:cubicBezTo>
                <a:cubicBezTo>
                  <a:pt x="1545112" y="4029516"/>
                  <a:pt x="1543980" y="4036676"/>
                  <a:pt x="1548790" y="4046823"/>
                </a:cubicBezTo>
                <a:cubicBezTo>
                  <a:pt x="1551835" y="4046084"/>
                  <a:pt x="1554917" y="4045323"/>
                  <a:pt x="1560135" y="4044060"/>
                </a:cubicBezTo>
                <a:cubicBezTo>
                  <a:pt x="1557193" y="4047517"/>
                  <a:pt x="1555787" y="4051172"/>
                  <a:pt x="1553307" y="4051678"/>
                </a:cubicBezTo>
                <a:cubicBezTo>
                  <a:pt x="1545315" y="4053327"/>
                  <a:pt x="1536982" y="4054296"/>
                  <a:pt x="1528690" y="4054563"/>
                </a:cubicBezTo>
                <a:cubicBezTo>
                  <a:pt x="1522625" y="4054759"/>
                  <a:pt x="1514262" y="4044962"/>
                  <a:pt x="1517050" y="4039750"/>
                </a:cubicBezTo>
                <a:cubicBezTo>
                  <a:pt x="1521526" y="4031316"/>
                  <a:pt x="1518190" y="4026083"/>
                  <a:pt x="1510146" y="4020977"/>
                </a:cubicBezTo>
                <a:cubicBezTo>
                  <a:pt x="1508197" y="4019750"/>
                  <a:pt x="1507271" y="4017304"/>
                  <a:pt x="1505952" y="4015407"/>
                </a:cubicBezTo>
                <a:cubicBezTo>
                  <a:pt x="1496465" y="4001721"/>
                  <a:pt x="1496465" y="4001721"/>
                  <a:pt x="1479720" y="4007663"/>
                </a:cubicBezTo>
                <a:cubicBezTo>
                  <a:pt x="1478961" y="4002330"/>
                  <a:pt x="1478223" y="3997288"/>
                  <a:pt x="1477451" y="3991848"/>
                </a:cubicBezTo>
                <a:cubicBezTo>
                  <a:pt x="1464076" y="3987703"/>
                  <a:pt x="1451352" y="3983808"/>
                  <a:pt x="1440850" y="3996720"/>
                </a:cubicBezTo>
                <a:cubicBezTo>
                  <a:pt x="1450484" y="3999062"/>
                  <a:pt x="1453524" y="4005253"/>
                  <a:pt x="1453656" y="4012542"/>
                </a:cubicBezTo>
                <a:cubicBezTo>
                  <a:pt x="1453773" y="4018623"/>
                  <a:pt x="1447534" y="4021550"/>
                  <a:pt x="1442453" y="4017558"/>
                </a:cubicBezTo>
                <a:cubicBezTo>
                  <a:pt x="1437574" y="4013699"/>
                  <a:pt x="1434380" y="4008354"/>
                  <a:pt x="1429907" y="4004056"/>
                </a:cubicBezTo>
                <a:cubicBezTo>
                  <a:pt x="1424803" y="3999143"/>
                  <a:pt x="1427003" y="3994763"/>
                  <a:pt x="1428200" y="3989529"/>
                </a:cubicBezTo>
                <a:cubicBezTo>
                  <a:pt x="1429021" y="3986027"/>
                  <a:pt x="1426461" y="3981272"/>
                  <a:pt x="1423960" y="3977812"/>
                </a:cubicBezTo>
                <a:cubicBezTo>
                  <a:pt x="1421358" y="3974206"/>
                  <a:pt x="1417005" y="3971447"/>
                  <a:pt x="1414449" y="3969241"/>
                </a:cubicBezTo>
                <a:cubicBezTo>
                  <a:pt x="1417867" y="3966796"/>
                  <a:pt x="1422253" y="3965229"/>
                  <a:pt x="1422990" y="3962736"/>
                </a:cubicBezTo>
                <a:cubicBezTo>
                  <a:pt x="1423954" y="3959542"/>
                  <a:pt x="1423160" y="3953154"/>
                  <a:pt x="1421112" y="3952411"/>
                </a:cubicBezTo>
                <a:cubicBezTo>
                  <a:pt x="1412213" y="3949097"/>
                  <a:pt x="1410994" y="3943067"/>
                  <a:pt x="1409470" y="3936546"/>
                </a:cubicBezTo>
                <a:cubicBezTo>
                  <a:pt x="1409030" y="3934619"/>
                  <a:pt x="1406905" y="3932892"/>
                  <a:pt x="1405080" y="3930398"/>
                </a:cubicBezTo>
                <a:cubicBezTo>
                  <a:pt x="1399488" y="3931870"/>
                  <a:pt x="1394321" y="3933219"/>
                  <a:pt x="1388499" y="3934763"/>
                </a:cubicBezTo>
                <a:cubicBezTo>
                  <a:pt x="1388889" y="3938547"/>
                  <a:pt x="1389219" y="3941876"/>
                  <a:pt x="1389558" y="3945364"/>
                </a:cubicBezTo>
                <a:cubicBezTo>
                  <a:pt x="1405528" y="3941304"/>
                  <a:pt x="1404332" y="3948690"/>
                  <a:pt x="1402060" y="3958307"/>
                </a:cubicBezTo>
                <a:cubicBezTo>
                  <a:pt x="1386672" y="3951454"/>
                  <a:pt x="1387302" y="3967374"/>
                  <a:pt x="1375095" y="3969617"/>
                </a:cubicBezTo>
                <a:cubicBezTo>
                  <a:pt x="1373347" y="3965714"/>
                  <a:pt x="1372097" y="3961412"/>
                  <a:pt x="1369568" y="3957712"/>
                </a:cubicBezTo>
                <a:cubicBezTo>
                  <a:pt x="1367299" y="3954391"/>
                  <a:pt x="1363621" y="3951730"/>
                  <a:pt x="1359290" y="3947534"/>
                </a:cubicBezTo>
                <a:cubicBezTo>
                  <a:pt x="1359527" y="3943315"/>
                  <a:pt x="1369742" y="3938419"/>
                  <a:pt x="1360609" y="3929403"/>
                </a:cubicBezTo>
                <a:cubicBezTo>
                  <a:pt x="1357901" y="3934915"/>
                  <a:pt x="1355762" y="3939303"/>
                  <a:pt x="1352829" y="3945310"/>
                </a:cubicBezTo>
                <a:cubicBezTo>
                  <a:pt x="1345730" y="3932177"/>
                  <a:pt x="1331238" y="3923670"/>
                  <a:pt x="1330936" y="3908744"/>
                </a:cubicBezTo>
                <a:cubicBezTo>
                  <a:pt x="1330882" y="3906742"/>
                  <a:pt x="1326612" y="3904284"/>
                  <a:pt x="1323816" y="3902644"/>
                </a:cubicBezTo>
                <a:cubicBezTo>
                  <a:pt x="1320614" y="3900789"/>
                  <a:pt x="1316872" y="3899642"/>
                  <a:pt x="1312274" y="3897715"/>
                </a:cubicBezTo>
                <a:cubicBezTo>
                  <a:pt x="1318549" y="3890464"/>
                  <a:pt x="1332857" y="3888602"/>
                  <a:pt x="1324405" y="3875747"/>
                </a:cubicBezTo>
                <a:cubicBezTo>
                  <a:pt x="1331655" y="3875565"/>
                  <a:pt x="1336863" y="3875430"/>
                  <a:pt x="1342074" y="3875293"/>
                </a:cubicBezTo>
                <a:cubicBezTo>
                  <a:pt x="1342381" y="3874683"/>
                  <a:pt x="1342655" y="3874091"/>
                  <a:pt x="1342962" y="3873481"/>
                </a:cubicBezTo>
                <a:cubicBezTo>
                  <a:pt x="1336501" y="3870601"/>
                  <a:pt x="1330250" y="3867146"/>
                  <a:pt x="1323476" y="3865139"/>
                </a:cubicBezTo>
                <a:cubicBezTo>
                  <a:pt x="1320149" y="3864157"/>
                  <a:pt x="1315042" y="3864651"/>
                  <a:pt x="1316416" y="3870468"/>
                </a:cubicBezTo>
                <a:cubicBezTo>
                  <a:pt x="1316884" y="3872425"/>
                  <a:pt x="1315236" y="3875599"/>
                  <a:pt x="1313289" y="3876733"/>
                </a:cubicBezTo>
                <a:cubicBezTo>
                  <a:pt x="1298858" y="3885033"/>
                  <a:pt x="1284077" y="3892967"/>
                  <a:pt x="1266647" y="3902537"/>
                </a:cubicBezTo>
                <a:cubicBezTo>
                  <a:pt x="1265578" y="3899574"/>
                  <a:pt x="1264533" y="3896641"/>
                  <a:pt x="1263510" y="3893789"/>
                </a:cubicBezTo>
                <a:cubicBezTo>
                  <a:pt x="1256834" y="3894551"/>
                  <a:pt x="1251647" y="3895163"/>
                  <a:pt x="1246498" y="3895756"/>
                </a:cubicBezTo>
                <a:cubicBezTo>
                  <a:pt x="1245948" y="3895020"/>
                  <a:pt x="1245425" y="3894312"/>
                  <a:pt x="1244874" y="3893577"/>
                </a:cubicBezTo>
                <a:cubicBezTo>
                  <a:pt x="1256552" y="3883355"/>
                  <a:pt x="1268196" y="3873129"/>
                  <a:pt x="1281271" y="3861666"/>
                </a:cubicBezTo>
                <a:cubicBezTo>
                  <a:pt x="1272813" y="3861777"/>
                  <a:pt x="1264826" y="3861876"/>
                  <a:pt x="1254899" y="3861987"/>
                </a:cubicBezTo>
                <a:cubicBezTo>
                  <a:pt x="1253854" y="3859708"/>
                  <a:pt x="1252363" y="3856420"/>
                  <a:pt x="1250465" y="3852260"/>
                </a:cubicBezTo>
                <a:cubicBezTo>
                  <a:pt x="1259572" y="3851979"/>
                  <a:pt x="1268032" y="3853575"/>
                  <a:pt x="1273539" y="3850964"/>
                </a:cubicBezTo>
                <a:cubicBezTo>
                  <a:pt x="1278506" y="3848614"/>
                  <a:pt x="1280237" y="3841647"/>
                  <a:pt x="1283391" y="3836722"/>
                </a:cubicBezTo>
                <a:cubicBezTo>
                  <a:pt x="1282263" y="3836087"/>
                  <a:pt x="1281166" y="3835455"/>
                  <a:pt x="1280037" y="3834846"/>
                </a:cubicBezTo>
                <a:cubicBezTo>
                  <a:pt x="1276304" y="3838371"/>
                  <a:pt x="1272540" y="3841894"/>
                  <a:pt x="1268847" y="3845374"/>
                </a:cubicBezTo>
                <a:cubicBezTo>
                  <a:pt x="1251236" y="3839406"/>
                  <a:pt x="1244810" y="3841676"/>
                  <a:pt x="1236371" y="3856094"/>
                </a:cubicBezTo>
                <a:cubicBezTo>
                  <a:pt x="1234664" y="3859022"/>
                  <a:pt x="1232026" y="3861895"/>
                  <a:pt x="1228889" y="3863697"/>
                </a:cubicBezTo>
                <a:cubicBezTo>
                  <a:pt x="1218624" y="3869582"/>
                  <a:pt x="1207960" y="3874990"/>
                  <a:pt x="1195731" y="3881483"/>
                </a:cubicBezTo>
                <a:cubicBezTo>
                  <a:pt x="1197723" y="3865604"/>
                  <a:pt x="1211977" y="3863682"/>
                  <a:pt x="1226745" y="3859081"/>
                </a:cubicBezTo>
                <a:cubicBezTo>
                  <a:pt x="1218673" y="3856754"/>
                  <a:pt x="1209973" y="3859614"/>
                  <a:pt x="1209173" y="3851543"/>
                </a:cubicBezTo>
                <a:cubicBezTo>
                  <a:pt x="1201731" y="3850044"/>
                  <a:pt x="1194293" y="3848517"/>
                  <a:pt x="1184970" y="3846614"/>
                </a:cubicBezTo>
                <a:cubicBezTo>
                  <a:pt x="1187464" y="3839994"/>
                  <a:pt x="1189662" y="3834119"/>
                  <a:pt x="1191903" y="3828144"/>
                </a:cubicBezTo>
                <a:cubicBezTo>
                  <a:pt x="1185768" y="3821084"/>
                  <a:pt x="1178774" y="3826631"/>
                  <a:pt x="1173704" y="3826447"/>
                </a:cubicBezTo>
                <a:cubicBezTo>
                  <a:pt x="1168199" y="3813759"/>
                  <a:pt x="1162559" y="3801784"/>
                  <a:pt x="1157884" y="3789610"/>
                </a:cubicBezTo>
                <a:cubicBezTo>
                  <a:pt x="1156208" y="3785219"/>
                  <a:pt x="1156863" y="3780274"/>
                  <a:pt x="1156325" y="3775575"/>
                </a:cubicBezTo>
                <a:cubicBezTo>
                  <a:pt x="1155821" y="3771067"/>
                  <a:pt x="1154880" y="3766574"/>
                  <a:pt x="1154626" y="3762075"/>
                </a:cubicBezTo>
                <a:cubicBezTo>
                  <a:pt x="1154473" y="3759035"/>
                  <a:pt x="1153885" y="3755117"/>
                  <a:pt x="1155738" y="3753129"/>
                </a:cubicBezTo>
                <a:cubicBezTo>
                  <a:pt x="1158846" y="3749799"/>
                  <a:pt x="1164317" y="3749596"/>
                  <a:pt x="1167598" y="3753694"/>
                </a:cubicBezTo>
                <a:cubicBezTo>
                  <a:pt x="1173209" y="3760703"/>
                  <a:pt x="1179613" y="3758589"/>
                  <a:pt x="1189200" y="3756725"/>
                </a:cubicBezTo>
                <a:cubicBezTo>
                  <a:pt x="1184322" y="3753286"/>
                  <a:pt x="1181200" y="3751102"/>
                  <a:pt x="1178109" y="3748919"/>
                </a:cubicBezTo>
                <a:cubicBezTo>
                  <a:pt x="1178439" y="3748154"/>
                  <a:pt x="1178477" y="3747029"/>
                  <a:pt x="1179158" y="3746632"/>
                </a:cubicBezTo>
                <a:cubicBezTo>
                  <a:pt x="1188450" y="3741207"/>
                  <a:pt x="1197367" y="3740953"/>
                  <a:pt x="1207015" y="3747944"/>
                </a:cubicBezTo>
                <a:cubicBezTo>
                  <a:pt x="1216322" y="3754676"/>
                  <a:pt x="1226930" y="3757844"/>
                  <a:pt x="1239894" y="3751456"/>
                </a:cubicBezTo>
                <a:cubicBezTo>
                  <a:pt x="1240778" y="3748382"/>
                  <a:pt x="1242856" y="3743985"/>
                  <a:pt x="1243174" y="3739412"/>
                </a:cubicBezTo>
                <a:cubicBezTo>
                  <a:pt x="1243923" y="3728865"/>
                  <a:pt x="1236994" y="3723186"/>
                  <a:pt x="1224943" y="3725874"/>
                </a:cubicBezTo>
                <a:cubicBezTo>
                  <a:pt x="1211828" y="3728772"/>
                  <a:pt x="1199301" y="3733439"/>
                  <a:pt x="1186912" y="3738020"/>
                </a:cubicBezTo>
                <a:cubicBezTo>
                  <a:pt x="1181725" y="3739943"/>
                  <a:pt x="1177731" y="3742040"/>
                  <a:pt x="1171271" y="3740027"/>
                </a:cubicBezTo>
                <a:cubicBezTo>
                  <a:pt x="1166874" y="3738655"/>
                  <a:pt x="1161428" y="3740200"/>
                  <a:pt x="1156411" y="3740076"/>
                </a:cubicBezTo>
                <a:cubicBezTo>
                  <a:pt x="1145256" y="3739822"/>
                  <a:pt x="1133977" y="3740206"/>
                  <a:pt x="1122935" y="3738735"/>
                </a:cubicBezTo>
                <a:cubicBezTo>
                  <a:pt x="1114561" y="3737624"/>
                  <a:pt x="1113219" y="3733939"/>
                  <a:pt x="1116482" y="3727194"/>
                </a:cubicBezTo>
                <a:cubicBezTo>
                  <a:pt x="1117421" y="3725231"/>
                  <a:pt x="1118809" y="3723436"/>
                  <a:pt x="1119956" y="3721557"/>
                </a:cubicBezTo>
                <a:cubicBezTo>
                  <a:pt x="1122659" y="3717144"/>
                  <a:pt x="1125306" y="3712701"/>
                  <a:pt x="1128758" y="3707006"/>
                </a:cubicBezTo>
                <a:cubicBezTo>
                  <a:pt x="1130259" y="3707223"/>
                  <a:pt x="1134179" y="3707792"/>
                  <a:pt x="1138067" y="3708357"/>
                </a:cubicBezTo>
                <a:cubicBezTo>
                  <a:pt x="1141037" y="3708788"/>
                  <a:pt x="1145538" y="3710517"/>
                  <a:pt x="1146755" y="3709462"/>
                </a:cubicBezTo>
                <a:cubicBezTo>
                  <a:pt x="1156023" y="3701618"/>
                  <a:pt x="1163104" y="3708186"/>
                  <a:pt x="1171103" y="3712100"/>
                </a:cubicBezTo>
                <a:cubicBezTo>
                  <a:pt x="1174399" y="3713734"/>
                  <a:pt x="1178897" y="3713549"/>
                  <a:pt x="1182832" y="3714224"/>
                </a:cubicBezTo>
                <a:cubicBezTo>
                  <a:pt x="1187345" y="3715009"/>
                  <a:pt x="1192859" y="3714708"/>
                  <a:pt x="1196141" y="3716863"/>
                </a:cubicBezTo>
                <a:cubicBezTo>
                  <a:pt x="1205188" y="3722822"/>
                  <a:pt x="1212601" y="3719569"/>
                  <a:pt x="1217674" y="3714555"/>
                </a:cubicBezTo>
                <a:cubicBezTo>
                  <a:pt x="1223114" y="3709177"/>
                  <a:pt x="1229852" y="3707765"/>
                  <a:pt x="1237119" y="3705959"/>
                </a:cubicBezTo>
                <a:cubicBezTo>
                  <a:pt x="1245520" y="3703871"/>
                  <a:pt x="1253619" y="3701057"/>
                  <a:pt x="1261860" y="3698553"/>
                </a:cubicBezTo>
                <a:cubicBezTo>
                  <a:pt x="1261830" y="3697261"/>
                  <a:pt x="1261825" y="3696001"/>
                  <a:pt x="1261793" y="3694710"/>
                </a:cubicBezTo>
                <a:cubicBezTo>
                  <a:pt x="1246069" y="3689305"/>
                  <a:pt x="1230316" y="3683895"/>
                  <a:pt x="1214087" y="3678310"/>
                </a:cubicBezTo>
                <a:cubicBezTo>
                  <a:pt x="1216471" y="3671360"/>
                  <a:pt x="1221369" y="3671651"/>
                  <a:pt x="1226350" y="3673739"/>
                </a:cubicBezTo>
                <a:cubicBezTo>
                  <a:pt x="1232982" y="3676511"/>
                  <a:pt x="1238821" y="3676991"/>
                  <a:pt x="1245279" y="3673861"/>
                </a:cubicBezTo>
                <a:cubicBezTo>
                  <a:pt x="1247836" y="3672604"/>
                  <a:pt x="1252046" y="3673111"/>
                  <a:pt x="1255379" y="3673622"/>
                </a:cubicBezTo>
                <a:cubicBezTo>
                  <a:pt x="1266056" y="3675249"/>
                  <a:pt x="1276679" y="3677237"/>
                  <a:pt x="1287320" y="3679096"/>
                </a:cubicBezTo>
                <a:lnTo>
                  <a:pt x="1287322" y="3679098"/>
                </a:lnTo>
                <a:lnTo>
                  <a:pt x="1287247" y="3679164"/>
                </a:lnTo>
                <a:lnTo>
                  <a:pt x="1287455" y="3679249"/>
                </a:lnTo>
                <a:lnTo>
                  <a:pt x="1291991" y="3684395"/>
                </a:lnTo>
                <a:cubicBezTo>
                  <a:pt x="1292792" y="3683619"/>
                  <a:pt x="1293562" y="3682837"/>
                  <a:pt x="1294359" y="3682086"/>
                </a:cubicBezTo>
                <a:lnTo>
                  <a:pt x="1287455" y="3679249"/>
                </a:lnTo>
                <a:lnTo>
                  <a:pt x="1287322" y="3679098"/>
                </a:lnTo>
                <a:lnTo>
                  <a:pt x="1292055" y="3674850"/>
                </a:lnTo>
                <a:cubicBezTo>
                  <a:pt x="1293817" y="3673268"/>
                  <a:pt x="1295821" y="3671472"/>
                  <a:pt x="1298316" y="3669249"/>
                </a:cubicBezTo>
                <a:cubicBezTo>
                  <a:pt x="1279556" y="3664741"/>
                  <a:pt x="1262530" y="3668518"/>
                  <a:pt x="1245954" y="3665323"/>
                </a:cubicBezTo>
                <a:cubicBezTo>
                  <a:pt x="1246325" y="3664065"/>
                  <a:pt x="1246983" y="3661903"/>
                  <a:pt x="1247613" y="3659711"/>
                </a:cubicBezTo>
                <a:cubicBezTo>
                  <a:pt x="1230223" y="3675062"/>
                  <a:pt x="1212881" y="3666797"/>
                  <a:pt x="1191953" y="3658904"/>
                </a:cubicBezTo>
                <a:cubicBezTo>
                  <a:pt x="1205211" y="3650066"/>
                  <a:pt x="1220386" y="3657756"/>
                  <a:pt x="1232402" y="3650995"/>
                </a:cubicBezTo>
                <a:cubicBezTo>
                  <a:pt x="1228611" y="3650181"/>
                  <a:pt x="1226174" y="3649094"/>
                  <a:pt x="1223933" y="3649240"/>
                </a:cubicBezTo>
                <a:cubicBezTo>
                  <a:pt x="1211967" y="3650050"/>
                  <a:pt x="1200656" y="3650219"/>
                  <a:pt x="1191901" y="3640313"/>
                </a:cubicBezTo>
                <a:cubicBezTo>
                  <a:pt x="1190050" y="3638207"/>
                  <a:pt x="1184189" y="3638301"/>
                  <a:pt x="1180151" y="3637898"/>
                </a:cubicBezTo>
                <a:cubicBezTo>
                  <a:pt x="1175221" y="3637394"/>
                  <a:pt x="1170246" y="3637433"/>
                  <a:pt x="1164472" y="3634994"/>
                </a:cubicBezTo>
                <a:cubicBezTo>
                  <a:pt x="1172115" y="3632086"/>
                  <a:pt x="1179789" y="3629184"/>
                  <a:pt x="1187435" y="3626278"/>
                </a:cubicBezTo>
                <a:cubicBezTo>
                  <a:pt x="1187218" y="3625618"/>
                  <a:pt x="1186997" y="3624982"/>
                  <a:pt x="1186750" y="3624316"/>
                </a:cubicBezTo>
                <a:cubicBezTo>
                  <a:pt x="1182126" y="3623644"/>
                  <a:pt x="1177503" y="3622973"/>
                  <a:pt x="1172360" y="3622227"/>
                </a:cubicBezTo>
                <a:cubicBezTo>
                  <a:pt x="1179806" y="3613780"/>
                  <a:pt x="1189712" y="3612961"/>
                  <a:pt x="1201604" y="3617834"/>
                </a:cubicBezTo>
                <a:cubicBezTo>
                  <a:pt x="1207737" y="3616074"/>
                  <a:pt x="1211826" y="3614174"/>
                  <a:pt x="1216225" y="3613815"/>
                </a:cubicBezTo>
                <a:cubicBezTo>
                  <a:pt x="1226703" y="3612921"/>
                  <a:pt x="1237902" y="3615255"/>
                  <a:pt x="1247330" y="3609748"/>
                </a:cubicBezTo>
                <a:cubicBezTo>
                  <a:pt x="1248424" y="3609092"/>
                  <a:pt x="1250475" y="3608758"/>
                  <a:pt x="1251727" y="3609177"/>
                </a:cubicBezTo>
                <a:cubicBezTo>
                  <a:pt x="1273544" y="3616543"/>
                  <a:pt x="1291995" y="3608117"/>
                  <a:pt x="1311146" y="3602812"/>
                </a:cubicBezTo>
                <a:cubicBezTo>
                  <a:pt x="1316846" y="3601252"/>
                  <a:pt x="1322563" y="3599772"/>
                  <a:pt x="1328283" y="3598266"/>
                </a:cubicBezTo>
                <a:cubicBezTo>
                  <a:pt x="1330168" y="3597776"/>
                  <a:pt x="1332619" y="3597688"/>
                  <a:pt x="1333779" y="3596596"/>
                </a:cubicBezTo>
                <a:cubicBezTo>
                  <a:pt x="1343035" y="3587965"/>
                  <a:pt x="1352614" y="3579486"/>
                  <a:pt x="1360988" y="3570255"/>
                </a:cubicBezTo>
                <a:cubicBezTo>
                  <a:pt x="1369103" y="3561301"/>
                  <a:pt x="1377718" y="3553863"/>
                  <a:pt x="1391952" y="3552071"/>
                </a:cubicBezTo>
                <a:cubicBezTo>
                  <a:pt x="1400039" y="3551067"/>
                  <a:pt x="1410392" y="3534665"/>
                  <a:pt x="1408629" y="3526563"/>
                </a:cubicBezTo>
                <a:cubicBezTo>
                  <a:pt x="1406938" y="3518837"/>
                  <a:pt x="1404101" y="3511234"/>
                  <a:pt x="1402630" y="3503487"/>
                </a:cubicBezTo>
                <a:cubicBezTo>
                  <a:pt x="1401714" y="3498603"/>
                  <a:pt x="1402350" y="3493576"/>
                  <a:pt x="1402222" y="3486260"/>
                </a:cubicBezTo>
                <a:cubicBezTo>
                  <a:pt x="1410452" y="3491602"/>
                  <a:pt x="1410277" y="3496904"/>
                  <a:pt x="1411092" y="3501617"/>
                </a:cubicBezTo>
                <a:cubicBezTo>
                  <a:pt x="1412266" y="3508401"/>
                  <a:pt x="1412676" y="3515259"/>
                  <a:pt x="1413371" y="3522107"/>
                </a:cubicBezTo>
                <a:cubicBezTo>
                  <a:pt x="1414100" y="3529167"/>
                  <a:pt x="1419052" y="3529493"/>
                  <a:pt x="1427038" y="3526611"/>
                </a:cubicBezTo>
                <a:cubicBezTo>
                  <a:pt x="1425573" y="3530885"/>
                  <a:pt x="1424650" y="3533587"/>
                  <a:pt x="1423730" y="3536262"/>
                </a:cubicBezTo>
                <a:cubicBezTo>
                  <a:pt x="1420943" y="3538665"/>
                  <a:pt x="1415756" y="3541010"/>
                  <a:pt x="1415770" y="3543505"/>
                </a:cubicBezTo>
                <a:cubicBezTo>
                  <a:pt x="1415843" y="3553332"/>
                  <a:pt x="1406377" y="3556735"/>
                  <a:pt x="1400657" y="3562757"/>
                </a:cubicBezTo>
                <a:cubicBezTo>
                  <a:pt x="1394609" y="3569097"/>
                  <a:pt x="1388347" y="3574751"/>
                  <a:pt x="1378726" y="3577292"/>
                </a:cubicBezTo>
                <a:cubicBezTo>
                  <a:pt x="1376451" y="3577881"/>
                  <a:pt x="1373784" y="3579461"/>
                  <a:pt x="1373032" y="3581190"/>
                </a:cubicBezTo>
                <a:cubicBezTo>
                  <a:pt x="1371958" y="3583633"/>
                  <a:pt x="1371474" y="3586973"/>
                  <a:pt x="1372711" y="3589226"/>
                </a:cubicBezTo>
                <a:cubicBezTo>
                  <a:pt x="1373479" y="3590599"/>
                  <a:pt x="1377988" y="3591201"/>
                  <a:pt x="1380716" y="3591151"/>
                </a:cubicBezTo>
                <a:cubicBezTo>
                  <a:pt x="1384634" y="3591089"/>
                  <a:pt x="1387464" y="3586013"/>
                  <a:pt x="1392844" y="3589236"/>
                </a:cubicBezTo>
                <a:cubicBezTo>
                  <a:pt x="1382534" y="3599523"/>
                  <a:pt x="1365116" y="3605791"/>
                  <a:pt x="1351566" y="3603929"/>
                </a:cubicBezTo>
                <a:cubicBezTo>
                  <a:pt x="1352984" y="3601273"/>
                  <a:pt x="1354272" y="3598861"/>
                  <a:pt x="1354740" y="3598010"/>
                </a:cubicBezTo>
                <a:cubicBezTo>
                  <a:pt x="1344068" y="3601317"/>
                  <a:pt x="1331961" y="3603944"/>
                  <a:pt x="1321349" y="3608782"/>
                </a:cubicBezTo>
                <a:cubicBezTo>
                  <a:pt x="1314852" y="3611750"/>
                  <a:pt x="1308871" y="3617418"/>
                  <a:pt x="1306097" y="3623184"/>
                </a:cubicBezTo>
                <a:cubicBezTo>
                  <a:pt x="1304619" y="3626249"/>
                  <a:pt x="1309224" y="3633088"/>
                  <a:pt x="1313184" y="3636391"/>
                </a:cubicBezTo>
                <a:cubicBezTo>
                  <a:pt x="1318421" y="3640798"/>
                  <a:pt x="1325417" y="3639767"/>
                  <a:pt x="1331800" y="3636941"/>
                </a:cubicBezTo>
                <a:cubicBezTo>
                  <a:pt x="1339656" y="3633435"/>
                  <a:pt x="1347471" y="3628480"/>
                  <a:pt x="1355961" y="3627717"/>
                </a:cubicBezTo>
                <a:cubicBezTo>
                  <a:pt x="1366223" y="3626818"/>
                  <a:pt x="1374245" y="3623887"/>
                  <a:pt x="1382150" y="3619182"/>
                </a:cubicBezTo>
                <a:cubicBezTo>
                  <a:pt x="1391838" y="3613396"/>
                  <a:pt x="1402010" y="3608151"/>
                  <a:pt x="1411967" y="3602668"/>
                </a:cubicBezTo>
                <a:cubicBezTo>
                  <a:pt x="1412814" y="3603501"/>
                  <a:pt x="1413632" y="3604328"/>
                  <a:pt x="1414481" y="3605159"/>
                </a:cubicBezTo>
                <a:cubicBezTo>
                  <a:pt x="1406673" y="3612635"/>
                  <a:pt x="1398871" y="3620085"/>
                  <a:pt x="1389688" y="3628858"/>
                </a:cubicBezTo>
                <a:cubicBezTo>
                  <a:pt x="1393483" y="3630931"/>
                  <a:pt x="1397655" y="3634923"/>
                  <a:pt x="1400537" y="3634449"/>
                </a:cubicBezTo>
                <a:cubicBezTo>
                  <a:pt x="1410150" y="3632852"/>
                  <a:pt x="1423334" y="3632061"/>
                  <a:pt x="1427789" y="3626566"/>
                </a:cubicBezTo>
                <a:cubicBezTo>
                  <a:pt x="1435872" y="3616532"/>
                  <a:pt x="1449077" y="3615168"/>
                  <a:pt x="1458856" y="3608317"/>
                </a:cubicBezTo>
                <a:cubicBezTo>
                  <a:pt x="1463718" y="3621569"/>
                  <a:pt x="1449375" y="3622166"/>
                  <a:pt x="1440342" y="3629255"/>
                </a:cubicBezTo>
                <a:cubicBezTo>
                  <a:pt x="1446502" y="3629675"/>
                  <a:pt x="1451060" y="3631020"/>
                  <a:pt x="1454549" y="3630030"/>
                </a:cubicBezTo>
                <a:cubicBezTo>
                  <a:pt x="1458624" y="3628875"/>
                  <a:pt x="1461203" y="3629098"/>
                  <a:pt x="1462827" y="3630345"/>
                </a:cubicBezTo>
                <a:lnTo>
                  <a:pt x="1465356" y="3636728"/>
                </a:lnTo>
                <a:lnTo>
                  <a:pt x="1465330" y="3636738"/>
                </a:lnTo>
                <a:lnTo>
                  <a:pt x="1464670" y="3637194"/>
                </a:lnTo>
                <a:lnTo>
                  <a:pt x="1465384" y="3636798"/>
                </a:lnTo>
                <a:lnTo>
                  <a:pt x="1465356" y="3636728"/>
                </a:lnTo>
                <a:lnTo>
                  <a:pt x="1471027" y="3634354"/>
                </a:lnTo>
                <a:cubicBezTo>
                  <a:pt x="1472398" y="3633177"/>
                  <a:pt x="1473158" y="3631497"/>
                  <a:pt x="1473060" y="3628937"/>
                </a:cubicBezTo>
                <a:cubicBezTo>
                  <a:pt x="1472919" y="3624743"/>
                  <a:pt x="1473969" y="3620303"/>
                  <a:pt x="1475809" y="3616448"/>
                </a:cubicBezTo>
                <a:cubicBezTo>
                  <a:pt x="1481309" y="3604831"/>
                  <a:pt x="1487290" y="3593362"/>
                  <a:pt x="1493441" y="3581998"/>
                </a:cubicBezTo>
                <a:cubicBezTo>
                  <a:pt x="1494422" y="3580197"/>
                  <a:pt x="1497201" y="3579130"/>
                  <a:pt x="1500313" y="3576878"/>
                </a:cubicBezTo>
                <a:cubicBezTo>
                  <a:pt x="1500853" y="3580264"/>
                  <a:pt x="1501658" y="3582033"/>
                  <a:pt x="1501277" y="3583580"/>
                </a:cubicBezTo>
                <a:cubicBezTo>
                  <a:pt x="1498689" y="3594098"/>
                  <a:pt x="1496803" y="3604717"/>
                  <a:pt x="1488400" y="3613497"/>
                </a:cubicBezTo>
                <a:cubicBezTo>
                  <a:pt x="1484830" y="3617205"/>
                  <a:pt x="1484009" y="3622861"/>
                  <a:pt x="1481941" y="3627625"/>
                </a:cubicBezTo>
                <a:cubicBezTo>
                  <a:pt x="1482651" y="3628334"/>
                  <a:pt x="1483362" y="3629040"/>
                  <a:pt x="1484072" y="3629747"/>
                </a:cubicBezTo>
                <a:cubicBezTo>
                  <a:pt x="1494824" y="3620729"/>
                  <a:pt x="1501801" y="3631453"/>
                  <a:pt x="1511060" y="3633585"/>
                </a:cubicBezTo>
                <a:cubicBezTo>
                  <a:pt x="1513009" y="3629851"/>
                  <a:pt x="1516404" y="3626485"/>
                  <a:pt x="1516281" y="3623029"/>
                </a:cubicBezTo>
                <a:cubicBezTo>
                  <a:pt x="1515984" y="3613879"/>
                  <a:pt x="1520921" y="3607219"/>
                  <a:pt x="1526047" y="3599905"/>
                </a:cubicBezTo>
                <a:cubicBezTo>
                  <a:pt x="1529913" y="3594376"/>
                  <a:pt x="1536108" y="3587243"/>
                  <a:pt x="1526738" y="3580058"/>
                </a:cubicBezTo>
                <a:cubicBezTo>
                  <a:pt x="1526738" y="3580058"/>
                  <a:pt x="1526792" y="3580118"/>
                  <a:pt x="1526792" y="3580118"/>
                </a:cubicBezTo>
                <a:cubicBezTo>
                  <a:pt x="1527261" y="3576668"/>
                  <a:pt x="1527730" y="3573219"/>
                  <a:pt x="1528230" y="3569776"/>
                </a:cubicBezTo>
                <a:lnTo>
                  <a:pt x="1528312" y="3569865"/>
                </a:lnTo>
                <a:cubicBezTo>
                  <a:pt x="1527064" y="3566613"/>
                  <a:pt x="1526679" y="3562803"/>
                  <a:pt x="1524365" y="3560211"/>
                </a:cubicBezTo>
                <a:cubicBezTo>
                  <a:pt x="1521225" y="3556750"/>
                  <a:pt x="1519889" y="3553406"/>
                  <a:pt x="1519859" y="3550094"/>
                </a:cubicBezTo>
                <a:lnTo>
                  <a:pt x="1523150" y="3540253"/>
                </a:lnTo>
                <a:lnTo>
                  <a:pt x="1523228" y="3540255"/>
                </a:lnTo>
                <a:lnTo>
                  <a:pt x="1523255" y="3540238"/>
                </a:lnTo>
                <a:lnTo>
                  <a:pt x="1535246" y="3550950"/>
                </a:lnTo>
                <a:lnTo>
                  <a:pt x="1533515" y="3533863"/>
                </a:lnTo>
                <a:lnTo>
                  <a:pt x="1533538" y="3533850"/>
                </a:lnTo>
                <a:lnTo>
                  <a:pt x="1533511" y="3533826"/>
                </a:lnTo>
                <a:lnTo>
                  <a:pt x="1533510" y="3533820"/>
                </a:lnTo>
                <a:cubicBezTo>
                  <a:pt x="1543226" y="3527854"/>
                  <a:pt x="1534463" y="3525532"/>
                  <a:pt x="1529278" y="3520765"/>
                </a:cubicBezTo>
                <a:cubicBezTo>
                  <a:pt x="1527505" y="3524364"/>
                  <a:pt x="1526312" y="3526764"/>
                  <a:pt x="1526092" y="3527205"/>
                </a:cubicBezTo>
                <a:cubicBezTo>
                  <a:pt x="1527809" y="3528727"/>
                  <a:pt x="1529174" y="3529936"/>
                  <a:pt x="1530358" y="3530990"/>
                </a:cubicBezTo>
                <a:lnTo>
                  <a:pt x="1533511" y="3533826"/>
                </a:lnTo>
                <a:lnTo>
                  <a:pt x="1533515" y="3533863"/>
                </a:lnTo>
                <a:lnTo>
                  <a:pt x="1523255" y="3540238"/>
                </a:lnTo>
                <a:lnTo>
                  <a:pt x="1523177" y="3540169"/>
                </a:lnTo>
                <a:lnTo>
                  <a:pt x="1523150" y="3540253"/>
                </a:lnTo>
                <a:lnTo>
                  <a:pt x="1515564" y="3540061"/>
                </a:lnTo>
                <a:cubicBezTo>
                  <a:pt x="1508584" y="3538389"/>
                  <a:pt x="1503362" y="3532974"/>
                  <a:pt x="1497205" y="3529995"/>
                </a:cubicBezTo>
                <a:cubicBezTo>
                  <a:pt x="1493349" y="3528123"/>
                  <a:pt x="1490654" y="3525368"/>
                  <a:pt x="1487459" y="3528213"/>
                </a:cubicBezTo>
                <a:cubicBezTo>
                  <a:pt x="1485773" y="3529702"/>
                  <a:pt x="1486025" y="3533569"/>
                  <a:pt x="1486850" y="3536077"/>
                </a:cubicBezTo>
                <a:cubicBezTo>
                  <a:pt x="1488215" y="3540238"/>
                  <a:pt x="1490738" y="3544174"/>
                  <a:pt x="1492782" y="3548198"/>
                </a:cubicBezTo>
                <a:cubicBezTo>
                  <a:pt x="1491960" y="3548473"/>
                  <a:pt x="1491168" y="3548752"/>
                  <a:pt x="1490347" y="3549026"/>
                </a:cubicBezTo>
                <a:cubicBezTo>
                  <a:pt x="1479309" y="3542568"/>
                  <a:pt x="1468273" y="3536110"/>
                  <a:pt x="1455303" y="3528533"/>
                </a:cubicBezTo>
                <a:cubicBezTo>
                  <a:pt x="1447571" y="3534839"/>
                  <a:pt x="1439524" y="3541389"/>
                  <a:pt x="1431477" y="3547938"/>
                </a:cubicBezTo>
                <a:cubicBezTo>
                  <a:pt x="1430344" y="3548638"/>
                  <a:pt x="1429176" y="3549362"/>
                  <a:pt x="1428042" y="3550063"/>
                </a:cubicBezTo>
                <a:cubicBezTo>
                  <a:pt x="1414764" y="3547638"/>
                  <a:pt x="1424222" y="3541058"/>
                  <a:pt x="1423756" y="3536292"/>
                </a:cubicBezTo>
                <a:cubicBezTo>
                  <a:pt x="1426976" y="3533714"/>
                  <a:pt x="1430276" y="3531227"/>
                  <a:pt x="1433353" y="3528551"/>
                </a:cubicBezTo>
                <a:cubicBezTo>
                  <a:pt x="1438439" y="3524091"/>
                  <a:pt x="1442373" y="3518100"/>
                  <a:pt x="1452033" y="3520472"/>
                </a:cubicBezTo>
                <a:cubicBezTo>
                  <a:pt x="1453151" y="3520739"/>
                  <a:pt x="1456050" y="3519087"/>
                  <a:pt x="1456016" y="3518241"/>
                </a:cubicBezTo>
                <a:cubicBezTo>
                  <a:pt x="1455931" y="3513872"/>
                  <a:pt x="1458988" y="3514553"/>
                  <a:pt x="1462754" y="3513814"/>
                </a:cubicBezTo>
                <a:cubicBezTo>
                  <a:pt x="1480197" y="3510387"/>
                  <a:pt x="1483864" y="3502782"/>
                  <a:pt x="1475794" y="3488591"/>
                </a:cubicBezTo>
                <a:cubicBezTo>
                  <a:pt x="1472233" y="3482326"/>
                  <a:pt x="1468407" y="3476154"/>
                  <a:pt x="1464845" y="3469889"/>
                </a:cubicBezTo>
                <a:cubicBezTo>
                  <a:pt x="1462706" y="3466114"/>
                  <a:pt x="1462866" y="3466084"/>
                  <a:pt x="1467552" y="3460071"/>
                </a:cubicBezTo>
                <a:cubicBezTo>
                  <a:pt x="1478577" y="3463823"/>
                  <a:pt x="1470867" y="3481604"/>
                  <a:pt x="1489237" y="3479990"/>
                </a:cubicBezTo>
                <a:cubicBezTo>
                  <a:pt x="1487484" y="3468581"/>
                  <a:pt x="1485705" y="3456931"/>
                  <a:pt x="1483895" y="3445277"/>
                </a:cubicBezTo>
                <a:cubicBezTo>
                  <a:pt x="1489757" y="3440909"/>
                  <a:pt x="1491172" y="3439324"/>
                  <a:pt x="1487734" y="3436030"/>
                </a:cubicBezTo>
                <a:lnTo>
                  <a:pt x="1482746" y="3432067"/>
                </a:lnTo>
                <a:lnTo>
                  <a:pt x="1482735" y="3431933"/>
                </a:lnTo>
                <a:lnTo>
                  <a:pt x="1482505" y="3431770"/>
                </a:lnTo>
                <a:lnTo>
                  <a:pt x="1479151" y="3426898"/>
                </a:lnTo>
                <a:cubicBezTo>
                  <a:pt x="1478555" y="3427335"/>
                  <a:pt x="1477997" y="3427755"/>
                  <a:pt x="1477401" y="3428191"/>
                </a:cubicBezTo>
                <a:lnTo>
                  <a:pt x="1482505" y="3431770"/>
                </a:lnTo>
                <a:lnTo>
                  <a:pt x="1482662" y="3432001"/>
                </a:lnTo>
                <a:lnTo>
                  <a:pt x="1482746" y="3432067"/>
                </a:lnTo>
                <a:lnTo>
                  <a:pt x="1483868" y="3445247"/>
                </a:lnTo>
                <a:cubicBezTo>
                  <a:pt x="1470281" y="3436529"/>
                  <a:pt x="1468318" y="3429814"/>
                  <a:pt x="1474434" y="3418261"/>
                </a:cubicBezTo>
                <a:cubicBezTo>
                  <a:pt x="1475947" y="3415382"/>
                  <a:pt x="1474916" y="3411059"/>
                  <a:pt x="1473916" y="3407606"/>
                </a:cubicBezTo>
                <a:cubicBezTo>
                  <a:pt x="1472328" y="3402179"/>
                  <a:pt x="1469429" y="3396955"/>
                  <a:pt x="1467712" y="3391534"/>
                </a:cubicBezTo>
                <a:cubicBezTo>
                  <a:pt x="1467005" y="3389306"/>
                  <a:pt x="1467148" y="3387410"/>
                  <a:pt x="1468196" y="3386004"/>
                </a:cubicBezTo>
                <a:lnTo>
                  <a:pt x="1474045" y="3383439"/>
                </a:lnTo>
                <a:lnTo>
                  <a:pt x="1474045" y="3383450"/>
                </a:lnTo>
                <a:cubicBezTo>
                  <a:pt x="1474510" y="3384122"/>
                  <a:pt x="1474973" y="3384819"/>
                  <a:pt x="1475438" y="3385490"/>
                </a:cubicBezTo>
                <a:cubicBezTo>
                  <a:pt x="1474977" y="3384794"/>
                  <a:pt x="1474545" y="3384102"/>
                  <a:pt x="1474114" y="3383407"/>
                </a:cubicBezTo>
                <a:lnTo>
                  <a:pt x="1474045" y="3383439"/>
                </a:lnTo>
                <a:lnTo>
                  <a:pt x="1468950" y="3322919"/>
                </a:lnTo>
                <a:cubicBezTo>
                  <a:pt x="1468595" y="3319114"/>
                  <a:pt x="1466736" y="3315326"/>
                  <a:pt x="1465789" y="3311514"/>
                </a:cubicBezTo>
                <a:cubicBezTo>
                  <a:pt x="1463270" y="3301515"/>
                  <a:pt x="1459055" y="3291560"/>
                  <a:pt x="1462768" y="3279762"/>
                </a:cubicBezTo>
                <a:cubicBezTo>
                  <a:pt x="1469999" y="3284880"/>
                  <a:pt x="1473326" y="3289745"/>
                  <a:pt x="1473018" y="3296159"/>
                </a:cubicBezTo>
                <a:cubicBezTo>
                  <a:pt x="1472320" y="3311098"/>
                  <a:pt x="1477050" y="3325040"/>
                  <a:pt x="1486151" y="3338171"/>
                </a:cubicBezTo>
                <a:cubicBezTo>
                  <a:pt x="1486928" y="3339282"/>
                  <a:pt x="1487479" y="3340649"/>
                  <a:pt x="1488584" y="3341437"/>
                </a:cubicBezTo>
                <a:cubicBezTo>
                  <a:pt x="1494610" y="3345803"/>
                  <a:pt x="1500784" y="3350007"/>
                  <a:pt x="1508736" y="3355544"/>
                </a:cubicBezTo>
                <a:cubicBezTo>
                  <a:pt x="1509033" y="3345954"/>
                  <a:pt x="1509304" y="3336964"/>
                  <a:pt x="1509563" y="3328078"/>
                </a:cubicBezTo>
                <a:cubicBezTo>
                  <a:pt x="1516015" y="3329512"/>
                  <a:pt x="1523012" y="3330634"/>
                  <a:pt x="1529573" y="3332820"/>
                </a:cubicBezTo>
                <a:cubicBezTo>
                  <a:pt x="1530914" y="3333277"/>
                  <a:pt x="1532045" y="3338611"/>
                  <a:pt x="1530760" y="3339946"/>
                </a:cubicBezTo>
                <a:cubicBezTo>
                  <a:pt x="1528913" y="3341883"/>
                  <a:pt x="1524772" y="3342201"/>
                  <a:pt x="1521130" y="3343379"/>
                </a:cubicBezTo>
                <a:cubicBezTo>
                  <a:pt x="1523007" y="3351132"/>
                  <a:pt x="1524335" y="3358359"/>
                  <a:pt x="1526560" y="3365428"/>
                </a:cubicBezTo>
                <a:cubicBezTo>
                  <a:pt x="1529510" y="3374833"/>
                  <a:pt x="1533903" y="3378384"/>
                  <a:pt x="1539915" y="3377236"/>
                </a:cubicBezTo>
                <a:cubicBezTo>
                  <a:pt x="1547958" y="3375673"/>
                  <a:pt x="1554218" y="3366581"/>
                  <a:pt x="1552485" y="3359348"/>
                </a:cubicBezTo>
                <a:cubicBezTo>
                  <a:pt x="1550877" y="3352552"/>
                  <a:pt x="1549329" y="3345764"/>
                  <a:pt x="1548385" y="3338908"/>
                </a:cubicBezTo>
                <a:cubicBezTo>
                  <a:pt x="1548025" y="3336232"/>
                  <a:pt x="1548221" y="3332507"/>
                  <a:pt x="1550088" y="3330836"/>
                </a:cubicBezTo>
                <a:cubicBezTo>
                  <a:pt x="1559319" y="3322595"/>
                  <a:pt x="1559992" y="3310854"/>
                  <a:pt x="1566410" y="3301522"/>
                </a:cubicBezTo>
                <a:cubicBezTo>
                  <a:pt x="1569696" y="3296777"/>
                  <a:pt x="1570183" y="3291913"/>
                  <a:pt x="1568064" y="3285620"/>
                </a:cubicBezTo>
                <a:cubicBezTo>
                  <a:pt x="1564489" y="3274918"/>
                  <a:pt x="1563945" y="3263577"/>
                  <a:pt x="1562188" y="3252850"/>
                </a:cubicBezTo>
                <a:cubicBezTo>
                  <a:pt x="1554971" y="3253036"/>
                  <a:pt x="1546589" y="3253264"/>
                  <a:pt x="1540717" y="3253437"/>
                </a:cubicBezTo>
                <a:cubicBezTo>
                  <a:pt x="1534374" y="3243931"/>
                  <a:pt x="1530063" y="3236166"/>
                  <a:pt x="1524065" y="3229443"/>
                </a:cubicBezTo>
                <a:cubicBezTo>
                  <a:pt x="1522533" y="3227724"/>
                  <a:pt x="1515637" y="3229347"/>
                  <a:pt x="1511280" y="3229425"/>
                </a:cubicBezTo>
                <a:cubicBezTo>
                  <a:pt x="1511478" y="3237328"/>
                  <a:pt x="1511478" y="3237328"/>
                  <a:pt x="1505723" y="3243368"/>
                </a:cubicBezTo>
                <a:cubicBezTo>
                  <a:pt x="1503702" y="3236619"/>
                  <a:pt x="1501989" y="3230988"/>
                  <a:pt x="1499775" y="3223608"/>
                </a:cubicBezTo>
                <a:cubicBezTo>
                  <a:pt x="1509958" y="3223459"/>
                  <a:pt x="1518320" y="3223359"/>
                  <a:pt x="1527689" y="3223223"/>
                </a:cubicBezTo>
                <a:cubicBezTo>
                  <a:pt x="1528505" y="3211136"/>
                  <a:pt x="1527095" y="3199959"/>
                  <a:pt x="1519246" y="3190054"/>
                </a:cubicBezTo>
                <a:cubicBezTo>
                  <a:pt x="1517816" y="3190214"/>
                  <a:pt x="1516387" y="3190374"/>
                  <a:pt x="1514952" y="3190558"/>
                </a:cubicBezTo>
                <a:cubicBezTo>
                  <a:pt x="1514745" y="3198876"/>
                  <a:pt x="1514569" y="3207197"/>
                  <a:pt x="1514359" y="3216616"/>
                </a:cubicBezTo>
                <a:cubicBezTo>
                  <a:pt x="1509063" y="3216267"/>
                  <a:pt x="1504790" y="3215989"/>
                  <a:pt x="1500643" y="3215702"/>
                </a:cubicBezTo>
                <a:cubicBezTo>
                  <a:pt x="1497889" y="3206666"/>
                  <a:pt x="1492230" y="3198469"/>
                  <a:pt x="1499083" y="3190251"/>
                </a:cubicBezTo>
                <a:lnTo>
                  <a:pt x="1499880" y="3189711"/>
                </a:lnTo>
                <a:cubicBezTo>
                  <a:pt x="1499880" y="3189711"/>
                  <a:pt x="1499059" y="3190196"/>
                  <a:pt x="1499059" y="3190196"/>
                </a:cubicBezTo>
                <a:lnTo>
                  <a:pt x="1493735" y="3184226"/>
                </a:lnTo>
                <a:lnTo>
                  <a:pt x="1493731" y="3184097"/>
                </a:lnTo>
                <a:lnTo>
                  <a:pt x="1502193" y="3172487"/>
                </a:lnTo>
                <a:cubicBezTo>
                  <a:pt x="1505619" y="3166106"/>
                  <a:pt x="1501955" y="3163133"/>
                  <a:pt x="1493015" y="3162256"/>
                </a:cubicBezTo>
                <a:lnTo>
                  <a:pt x="1493731" y="3184097"/>
                </a:lnTo>
                <a:lnTo>
                  <a:pt x="1493681" y="3184166"/>
                </a:lnTo>
                <a:lnTo>
                  <a:pt x="1493735" y="3184226"/>
                </a:lnTo>
                <a:lnTo>
                  <a:pt x="1490345" y="3189305"/>
                </a:lnTo>
                <a:cubicBezTo>
                  <a:pt x="1489235" y="3191001"/>
                  <a:pt x="1488280" y="3192725"/>
                  <a:pt x="1487889" y="3194558"/>
                </a:cubicBezTo>
                <a:cubicBezTo>
                  <a:pt x="1487382" y="3196978"/>
                  <a:pt x="1486325" y="3198446"/>
                  <a:pt x="1484790" y="3199302"/>
                </a:cubicBezTo>
                <a:lnTo>
                  <a:pt x="1478863" y="3200374"/>
                </a:lnTo>
                <a:lnTo>
                  <a:pt x="1477365" y="3192516"/>
                </a:lnTo>
                <a:cubicBezTo>
                  <a:pt x="1475616" y="3190533"/>
                  <a:pt x="1472769" y="3189201"/>
                  <a:pt x="1469260" y="3188495"/>
                </a:cubicBezTo>
                <a:cubicBezTo>
                  <a:pt x="1476447" y="3175600"/>
                  <a:pt x="1482748" y="3164283"/>
                  <a:pt x="1489986" y="3151239"/>
                </a:cubicBezTo>
                <a:cubicBezTo>
                  <a:pt x="1479888" y="3148223"/>
                  <a:pt x="1471892" y="3145805"/>
                  <a:pt x="1463923" y="3143414"/>
                </a:cubicBezTo>
                <a:cubicBezTo>
                  <a:pt x="1464327" y="3137172"/>
                  <a:pt x="1464491" y="3130872"/>
                  <a:pt x="1465180" y="3124619"/>
                </a:cubicBezTo>
                <a:cubicBezTo>
                  <a:pt x="1465548" y="3121234"/>
                  <a:pt x="1465415" y="3116333"/>
                  <a:pt x="1467865" y="3114956"/>
                </a:cubicBezTo>
                <a:cubicBezTo>
                  <a:pt x="1476793" y="3109873"/>
                  <a:pt x="1474637" y="3103628"/>
                  <a:pt x="1470299" y="3096463"/>
                </a:cubicBezTo>
                <a:cubicBezTo>
                  <a:pt x="1483770" y="3092827"/>
                  <a:pt x="1483141" y="3101897"/>
                  <a:pt x="1485514" y="3108593"/>
                </a:cubicBezTo>
                <a:cubicBezTo>
                  <a:pt x="1492307" y="3104460"/>
                  <a:pt x="1495597" y="3100528"/>
                  <a:pt x="1487963" y="3096034"/>
                </a:cubicBezTo>
                <a:cubicBezTo>
                  <a:pt x="1479145" y="3090870"/>
                  <a:pt x="1476418" y="3085961"/>
                  <a:pt x="1484646" y="3079464"/>
                </a:cubicBezTo>
                <a:cubicBezTo>
                  <a:pt x="1480014" y="3069158"/>
                  <a:pt x="1491247" y="3068661"/>
                  <a:pt x="1496876" y="3064569"/>
                </a:cubicBezTo>
                <a:cubicBezTo>
                  <a:pt x="1499637" y="3062556"/>
                  <a:pt x="1503201" y="3060186"/>
                  <a:pt x="1503849" y="3057446"/>
                </a:cubicBezTo>
                <a:lnTo>
                  <a:pt x="1507258" y="3039702"/>
                </a:lnTo>
                <a:lnTo>
                  <a:pt x="1483834" y="2964280"/>
                </a:lnTo>
                <a:cubicBezTo>
                  <a:pt x="1482097" y="2959037"/>
                  <a:pt x="1477787" y="2954692"/>
                  <a:pt x="1474640" y="2949968"/>
                </a:cubicBezTo>
                <a:lnTo>
                  <a:pt x="1474757" y="2950006"/>
                </a:lnTo>
                <a:cubicBezTo>
                  <a:pt x="1472128" y="2941897"/>
                  <a:pt x="1468439" y="2934040"/>
                  <a:pt x="1467118" y="2925661"/>
                </a:cubicBezTo>
                <a:cubicBezTo>
                  <a:pt x="1464139" y="2906795"/>
                  <a:pt x="1455412" y="2891744"/>
                  <a:pt x="1437824" y="2881461"/>
                </a:cubicBezTo>
                <a:cubicBezTo>
                  <a:pt x="1435656" y="2880204"/>
                  <a:pt x="1434679" y="2877499"/>
                  <a:pt x="1431407" y="2876131"/>
                </a:cubicBezTo>
                <a:cubicBezTo>
                  <a:pt x="1432898" y="2881388"/>
                  <a:pt x="1434328" y="2886624"/>
                  <a:pt x="1435878" y="2892028"/>
                </a:cubicBezTo>
                <a:cubicBezTo>
                  <a:pt x="1433597" y="2892388"/>
                  <a:pt x="1431259" y="2892981"/>
                  <a:pt x="1431156" y="2892726"/>
                </a:cubicBezTo>
                <a:cubicBezTo>
                  <a:pt x="1419352" y="2862366"/>
                  <a:pt x="1407691" y="2831993"/>
                  <a:pt x="1396279" y="2801478"/>
                </a:cubicBezTo>
                <a:cubicBezTo>
                  <a:pt x="1395797" y="2800143"/>
                  <a:pt x="1397713" y="2797853"/>
                  <a:pt x="1399422" y="2793907"/>
                </a:cubicBezTo>
                <a:cubicBezTo>
                  <a:pt x="1405652" y="2799012"/>
                  <a:pt x="1410976" y="2803376"/>
                  <a:pt x="1418820" y="2809747"/>
                </a:cubicBezTo>
                <a:cubicBezTo>
                  <a:pt x="1420603" y="2797247"/>
                  <a:pt x="1420908" y="2786737"/>
                  <a:pt x="1415098" y="2779895"/>
                </a:cubicBezTo>
                <a:cubicBezTo>
                  <a:pt x="1406508" y="2769752"/>
                  <a:pt x="1408483" y="2759255"/>
                  <a:pt x="1412535" y="2747124"/>
                </a:cubicBezTo>
                <a:cubicBezTo>
                  <a:pt x="1407893" y="2744860"/>
                  <a:pt x="1403662" y="2742732"/>
                  <a:pt x="1399515" y="2740696"/>
                </a:cubicBezTo>
                <a:cubicBezTo>
                  <a:pt x="1398166" y="2732372"/>
                  <a:pt x="1398516" y="2723372"/>
                  <a:pt x="1395074" y="2716135"/>
                </a:cubicBezTo>
                <a:cubicBezTo>
                  <a:pt x="1389739" y="2705035"/>
                  <a:pt x="1379228" y="2711984"/>
                  <a:pt x="1371166" y="2716596"/>
                </a:cubicBezTo>
                <a:cubicBezTo>
                  <a:pt x="1363020" y="2710603"/>
                  <a:pt x="1361397" y="2704762"/>
                  <a:pt x="1368215" y="2696786"/>
                </a:cubicBezTo>
                <a:cubicBezTo>
                  <a:pt x="1381607" y="2681099"/>
                  <a:pt x="1381416" y="2681004"/>
                  <a:pt x="1361888" y="2674969"/>
                </a:cubicBezTo>
                <a:cubicBezTo>
                  <a:pt x="1359925" y="2674352"/>
                  <a:pt x="1358310" y="2673089"/>
                  <a:pt x="1355432" y="2671568"/>
                </a:cubicBezTo>
                <a:cubicBezTo>
                  <a:pt x="1359387" y="2663120"/>
                  <a:pt x="1373790" y="2653898"/>
                  <a:pt x="1357834" y="2645676"/>
                </a:cubicBezTo>
                <a:cubicBezTo>
                  <a:pt x="1355699" y="2647924"/>
                  <a:pt x="1353422" y="2650317"/>
                  <a:pt x="1350228" y="2653713"/>
                </a:cubicBezTo>
                <a:cubicBezTo>
                  <a:pt x="1348323" y="2651842"/>
                  <a:pt x="1345647" y="2650451"/>
                  <a:pt x="1344961" y="2648351"/>
                </a:cubicBezTo>
                <a:cubicBezTo>
                  <a:pt x="1337820" y="2625884"/>
                  <a:pt x="1330604" y="2603491"/>
                  <a:pt x="1324132" y="2580799"/>
                </a:cubicBezTo>
                <a:cubicBezTo>
                  <a:pt x="1313698" y="2544254"/>
                  <a:pt x="1303542" y="2507642"/>
                  <a:pt x="1293835" y="2470890"/>
                </a:cubicBezTo>
                <a:cubicBezTo>
                  <a:pt x="1291703" y="2462880"/>
                  <a:pt x="1290233" y="2454137"/>
                  <a:pt x="1291487" y="2445751"/>
                </a:cubicBezTo>
                <a:cubicBezTo>
                  <a:pt x="1293285" y="2433542"/>
                  <a:pt x="1293340" y="2422920"/>
                  <a:pt x="1279074" y="2417161"/>
                </a:cubicBezTo>
                <a:cubicBezTo>
                  <a:pt x="1284344" y="2413659"/>
                  <a:pt x="1287974" y="2411237"/>
                  <a:pt x="1292373" y="2408337"/>
                </a:cubicBezTo>
                <a:cubicBezTo>
                  <a:pt x="1287350" y="2392320"/>
                  <a:pt x="1283838" y="2376420"/>
                  <a:pt x="1276678" y="2361127"/>
                </a:cubicBezTo>
                <a:cubicBezTo>
                  <a:pt x="1268964" y="2344700"/>
                  <a:pt x="1267597" y="2325442"/>
                  <a:pt x="1263209" y="2306331"/>
                </a:cubicBezTo>
                <a:cubicBezTo>
                  <a:pt x="1258747" y="2307304"/>
                  <a:pt x="1254768" y="2308212"/>
                  <a:pt x="1250496" y="2309153"/>
                </a:cubicBezTo>
                <a:cubicBezTo>
                  <a:pt x="1249447" y="2307282"/>
                  <a:pt x="1248005" y="2305695"/>
                  <a:pt x="1247683" y="2303874"/>
                </a:cubicBezTo>
                <a:cubicBezTo>
                  <a:pt x="1244267" y="2285305"/>
                  <a:pt x="1241796" y="2266447"/>
                  <a:pt x="1237512" y="2248101"/>
                </a:cubicBezTo>
                <a:cubicBezTo>
                  <a:pt x="1234718" y="2236154"/>
                  <a:pt x="1228481" y="2225202"/>
                  <a:pt x="1225310" y="2213321"/>
                </a:cubicBezTo>
                <a:cubicBezTo>
                  <a:pt x="1217692" y="2184981"/>
                  <a:pt x="1213999" y="2155204"/>
                  <a:pt x="1203131" y="2128203"/>
                </a:cubicBezTo>
                <a:cubicBezTo>
                  <a:pt x="1190642" y="2097141"/>
                  <a:pt x="1189906" y="2063005"/>
                  <a:pt x="1178116" y="2032047"/>
                </a:cubicBezTo>
                <a:cubicBezTo>
                  <a:pt x="1176263" y="2027146"/>
                  <a:pt x="1175803" y="2020798"/>
                  <a:pt x="1171917" y="2017769"/>
                </a:cubicBezTo>
                <a:cubicBezTo>
                  <a:pt x="1155649" y="2005091"/>
                  <a:pt x="1154314" y="1987308"/>
                  <a:pt x="1151961" y="1968995"/>
                </a:cubicBezTo>
                <a:cubicBezTo>
                  <a:pt x="1150047" y="1954069"/>
                  <a:pt x="1142980" y="1940265"/>
                  <a:pt x="1139918" y="1925501"/>
                </a:cubicBezTo>
                <a:cubicBezTo>
                  <a:pt x="1134222" y="1897922"/>
                  <a:pt x="1129557" y="1870015"/>
                  <a:pt x="1124924" y="1842182"/>
                </a:cubicBezTo>
                <a:cubicBezTo>
                  <a:pt x="1122121" y="1825279"/>
                  <a:pt x="1120380" y="1808121"/>
                  <a:pt x="1117622" y="1791203"/>
                </a:cubicBezTo>
                <a:cubicBezTo>
                  <a:pt x="1116828" y="1786428"/>
                  <a:pt x="1114148" y="1782114"/>
                  <a:pt x="1110714" y="1778054"/>
                </a:cubicBezTo>
                <a:cubicBezTo>
                  <a:pt x="1104049" y="1810988"/>
                  <a:pt x="1105040" y="1842735"/>
                  <a:pt x="1114393" y="1874791"/>
                </a:cubicBezTo>
                <a:cubicBezTo>
                  <a:pt x="1107096" y="1875243"/>
                  <a:pt x="1102854" y="1875494"/>
                  <a:pt x="1097825" y="1875799"/>
                </a:cubicBezTo>
                <a:cubicBezTo>
                  <a:pt x="1099995" y="1889225"/>
                  <a:pt x="1102139" y="1902449"/>
                  <a:pt x="1104280" y="1915672"/>
                </a:cubicBezTo>
                <a:cubicBezTo>
                  <a:pt x="1102667" y="1916441"/>
                  <a:pt x="1101072" y="1917248"/>
                  <a:pt x="1099459" y="1918018"/>
                </a:cubicBezTo>
                <a:cubicBezTo>
                  <a:pt x="1096604" y="1915299"/>
                  <a:pt x="1091878" y="1913068"/>
                  <a:pt x="1091278" y="1909788"/>
                </a:cubicBezTo>
                <a:cubicBezTo>
                  <a:pt x="1086443" y="1883987"/>
                  <a:pt x="1082159" y="1858049"/>
                  <a:pt x="1078093" y="1832024"/>
                </a:cubicBezTo>
                <a:cubicBezTo>
                  <a:pt x="1072326" y="1795527"/>
                  <a:pt x="1065903" y="1759163"/>
                  <a:pt x="1061838" y="1722368"/>
                </a:cubicBezTo>
                <a:cubicBezTo>
                  <a:pt x="1060437" y="1709742"/>
                  <a:pt x="1055055" y="1697639"/>
                  <a:pt x="1060703" y="1683048"/>
                </a:cubicBezTo>
                <a:cubicBezTo>
                  <a:pt x="1064134" y="1674175"/>
                  <a:pt x="1059293" y="1663554"/>
                  <a:pt x="1058026" y="1653798"/>
                </a:cubicBezTo>
                <a:cubicBezTo>
                  <a:pt x="1056513" y="1642020"/>
                  <a:pt x="1053600" y="1630418"/>
                  <a:pt x="1053541" y="1618487"/>
                </a:cubicBezTo>
                <a:cubicBezTo>
                  <a:pt x="1053388" y="1584667"/>
                  <a:pt x="1054384" y="1550689"/>
                  <a:pt x="1054939" y="1516755"/>
                </a:cubicBezTo>
                <a:cubicBezTo>
                  <a:pt x="1052806" y="1516717"/>
                  <a:pt x="1050682" y="1516715"/>
                  <a:pt x="1048545" y="1516679"/>
                </a:cubicBezTo>
                <a:cubicBezTo>
                  <a:pt x="1046813" y="1524746"/>
                  <a:pt x="1044269" y="1532800"/>
                  <a:pt x="1043525" y="1540812"/>
                </a:cubicBezTo>
                <a:cubicBezTo>
                  <a:pt x="1041152" y="1566395"/>
                  <a:pt x="1040288" y="1591971"/>
                  <a:pt x="1037144" y="1617520"/>
                </a:cubicBezTo>
                <a:cubicBezTo>
                  <a:pt x="1036232" y="1624859"/>
                  <a:pt x="1034499" y="1632197"/>
                  <a:pt x="1032546" y="1639537"/>
                </a:cubicBezTo>
                <a:lnTo>
                  <a:pt x="1026696" y="1661325"/>
                </a:lnTo>
                <a:lnTo>
                  <a:pt x="1017232" y="1607354"/>
                </a:lnTo>
                <a:cubicBezTo>
                  <a:pt x="1015805" y="1597195"/>
                  <a:pt x="1013220" y="1588305"/>
                  <a:pt x="1002091" y="1582183"/>
                </a:cubicBezTo>
                <a:cubicBezTo>
                  <a:pt x="993693" y="1612544"/>
                  <a:pt x="1005311" y="1642427"/>
                  <a:pt x="984904" y="1672445"/>
                </a:cubicBezTo>
                <a:cubicBezTo>
                  <a:pt x="982055" y="1651872"/>
                  <a:pt x="979203" y="1631297"/>
                  <a:pt x="976308" y="1610741"/>
                </a:cubicBezTo>
                <a:cubicBezTo>
                  <a:pt x="962303" y="1624512"/>
                  <a:pt x="974684" y="1641749"/>
                  <a:pt x="957149" y="1655274"/>
                </a:cubicBezTo>
                <a:cubicBezTo>
                  <a:pt x="954536" y="1648724"/>
                  <a:pt x="952479" y="1643566"/>
                  <a:pt x="950423" y="1638409"/>
                </a:cubicBezTo>
                <a:cubicBezTo>
                  <a:pt x="949142" y="1638497"/>
                  <a:pt x="947894" y="1638529"/>
                  <a:pt x="946614" y="1638614"/>
                </a:cubicBezTo>
                <a:cubicBezTo>
                  <a:pt x="945558" y="1651796"/>
                  <a:pt x="944299" y="1664978"/>
                  <a:pt x="943592" y="1678151"/>
                </a:cubicBezTo>
                <a:cubicBezTo>
                  <a:pt x="942886" y="1691701"/>
                  <a:pt x="942777" y="1705230"/>
                  <a:pt x="938132" y="1720056"/>
                </a:cubicBezTo>
                <a:cubicBezTo>
                  <a:pt x="935061" y="1715896"/>
                  <a:pt x="932031" y="1711719"/>
                  <a:pt x="929045" y="1707652"/>
                </a:cubicBezTo>
                <a:cubicBezTo>
                  <a:pt x="919424" y="1710027"/>
                  <a:pt x="924301" y="1720405"/>
                  <a:pt x="920087" y="1725584"/>
                </a:cubicBezTo>
                <a:lnTo>
                  <a:pt x="912070" y="1728504"/>
                </a:lnTo>
                <a:lnTo>
                  <a:pt x="912011" y="1728242"/>
                </a:lnTo>
                <a:lnTo>
                  <a:pt x="912904" y="1721512"/>
                </a:lnTo>
                <a:cubicBezTo>
                  <a:pt x="912136" y="1721605"/>
                  <a:pt x="911307" y="1721681"/>
                  <a:pt x="910537" y="1721776"/>
                </a:cubicBezTo>
                <a:lnTo>
                  <a:pt x="912011" y="1728242"/>
                </a:lnTo>
                <a:lnTo>
                  <a:pt x="911971" y="1728541"/>
                </a:lnTo>
                <a:lnTo>
                  <a:pt x="912070" y="1728504"/>
                </a:lnTo>
                <a:lnTo>
                  <a:pt x="912087" y="1728579"/>
                </a:lnTo>
                <a:cubicBezTo>
                  <a:pt x="911265" y="1742095"/>
                  <a:pt x="910442" y="1755608"/>
                  <a:pt x="909576" y="1769142"/>
                </a:cubicBezTo>
                <a:cubicBezTo>
                  <a:pt x="908225" y="1769300"/>
                  <a:pt x="906872" y="1769454"/>
                  <a:pt x="905520" y="1769614"/>
                </a:cubicBezTo>
                <a:cubicBezTo>
                  <a:pt x="904549" y="1760714"/>
                  <a:pt x="903185" y="1751845"/>
                  <a:pt x="902646" y="1742902"/>
                </a:cubicBezTo>
                <a:cubicBezTo>
                  <a:pt x="900592" y="1710645"/>
                  <a:pt x="889730" y="1679616"/>
                  <a:pt x="898124" y="1645822"/>
                </a:cubicBezTo>
                <a:cubicBezTo>
                  <a:pt x="898790" y="1643185"/>
                  <a:pt x="899524" y="1639711"/>
                  <a:pt x="898216" y="1637943"/>
                </a:cubicBezTo>
                <a:cubicBezTo>
                  <a:pt x="890097" y="1627082"/>
                  <a:pt x="888032" y="1614909"/>
                  <a:pt x="887632" y="1602380"/>
                </a:cubicBezTo>
                <a:lnTo>
                  <a:pt x="887033" y="1564950"/>
                </a:lnTo>
                <a:lnTo>
                  <a:pt x="887101" y="1564736"/>
                </a:lnTo>
                <a:lnTo>
                  <a:pt x="887725" y="1563515"/>
                </a:lnTo>
                <a:lnTo>
                  <a:pt x="887028" y="1564681"/>
                </a:lnTo>
                <a:lnTo>
                  <a:pt x="887033" y="1564950"/>
                </a:lnTo>
                <a:lnTo>
                  <a:pt x="878415" y="1591814"/>
                </a:lnTo>
                <a:cubicBezTo>
                  <a:pt x="877370" y="1600877"/>
                  <a:pt x="877788" y="1609963"/>
                  <a:pt x="878506" y="1619047"/>
                </a:cubicBezTo>
                <a:lnTo>
                  <a:pt x="878458" y="1619135"/>
                </a:lnTo>
                <a:lnTo>
                  <a:pt x="878331" y="1618990"/>
                </a:lnTo>
                <a:cubicBezTo>
                  <a:pt x="877391" y="1620807"/>
                  <a:pt x="876390" y="1622604"/>
                  <a:pt x="875447" y="1624422"/>
                </a:cubicBezTo>
                <a:cubicBezTo>
                  <a:pt x="875566" y="1625604"/>
                  <a:pt x="875625" y="1626769"/>
                  <a:pt x="875699" y="1627968"/>
                </a:cubicBezTo>
                <a:cubicBezTo>
                  <a:pt x="875683" y="1626788"/>
                  <a:pt x="875624" y="1625623"/>
                  <a:pt x="875563" y="1624460"/>
                </a:cubicBezTo>
                <a:lnTo>
                  <a:pt x="878458" y="1619135"/>
                </a:lnTo>
                <a:lnTo>
                  <a:pt x="886876" y="1628779"/>
                </a:lnTo>
                <a:cubicBezTo>
                  <a:pt x="887466" y="1632519"/>
                  <a:pt x="885757" y="1636212"/>
                  <a:pt x="881633" y="1638282"/>
                </a:cubicBezTo>
                <a:cubicBezTo>
                  <a:pt x="869039" y="1644576"/>
                  <a:pt x="872917" y="1651383"/>
                  <a:pt x="872259" y="1658597"/>
                </a:cubicBezTo>
                <a:cubicBezTo>
                  <a:pt x="870900" y="1672921"/>
                  <a:pt x="875020" y="1687305"/>
                  <a:pt x="862675" y="1702193"/>
                </a:cubicBezTo>
                <a:cubicBezTo>
                  <a:pt x="861464" y="1690421"/>
                  <a:pt x="859005" y="1678808"/>
                  <a:pt x="859220" y="1666937"/>
                </a:cubicBezTo>
                <a:cubicBezTo>
                  <a:pt x="859810" y="1634855"/>
                  <a:pt x="860066" y="1602698"/>
                  <a:pt x="863346" y="1570521"/>
                </a:cubicBezTo>
                <a:cubicBezTo>
                  <a:pt x="865766" y="1546447"/>
                  <a:pt x="872618" y="1522218"/>
                  <a:pt x="877581" y="1498062"/>
                </a:cubicBezTo>
                <a:cubicBezTo>
                  <a:pt x="879745" y="1487533"/>
                  <a:pt x="880571" y="1476687"/>
                  <a:pt x="884741" y="1466626"/>
                </a:cubicBezTo>
                <a:cubicBezTo>
                  <a:pt x="890360" y="1453107"/>
                  <a:pt x="897128" y="1439426"/>
                  <a:pt x="906166" y="1427258"/>
                </a:cubicBezTo>
                <a:cubicBezTo>
                  <a:pt x="920552" y="1407866"/>
                  <a:pt x="925536" y="1387941"/>
                  <a:pt x="925562" y="1366730"/>
                </a:cubicBezTo>
                <a:cubicBezTo>
                  <a:pt x="925593" y="1359468"/>
                  <a:pt x="927605" y="1351966"/>
                  <a:pt x="928941" y="1343036"/>
                </a:cubicBezTo>
                <a:cubicBezTo>
                  <a:pt x="924873" y="1342202"/>
                  <a:pt x="920466" y="1341286"/>
                  <a:pt x="915246" y="1340229"/>
                </a:cubicBezTo>
                <a:cubicBezTo>
                  <a:pt x="916174" y="1329388"/>
                  <a:pt x="919938" y="1318431"/>
                  <a:pt x="933582" y="1316932"/>
                </a:cubicBezTo>
                <a:cubicBezTo>
                  <a:pt x="954682" y="1314626"/>
                  <a:pt x="946837" y="1334714"/>
                  <a:pt x="955120" y="1344342"/>
                </a:cubicBezTo>
                <a:cubicBezTo>
                  <a:pt x="969555" y="1327093"/>
                  <a:pt x="967696" y="1309772"/>
                  <a:pt x="964956" y="1293267"/>
                </a:cubicBezTo>
                <a:cubicBezTo>
                  <a:pt x="963428" y="1284251"/>
                  <a:pt x="964596" y="1276409"/>
                  <a:pt x="972725" y="1271216"/>
                </a:cubicBezTo>
                <a:cubicBezTo>
                  <a:pt x="984678" y="1263567"/>
                  <a:pt x="985504" y="1254120"/>
                  <a:pt x="986084" y="1243924"/>
                </a:cubicBezTo>
                <a:cubicBezTo>
                  <a:pt x="986296" y="1239894"/>
                  <a:pt x="986800" y="1235838"/>
                  <a:pt x="986822" y="1231845"/>
                </a:cubicBezTo>
                <a:cubicBezTo>
                  <a:pt x="986825" y="1223614"/>
                  <a:pt x="992819" y="1218129"/>
                  <a:pt x="1000681" y="1217199"/>
                </a:cubicBezTo>
                <a:cubicBezTo>
                  <a:pt x="1006319" y="1216518"/>
                  <a:pt x="1013591" y="1219049"/>
                  <a:pt x="1017387" y="1222495"/>
                </a:cubicBezTo>
                <a:cubicBezTo>
                  <a:pt x="1025787" y="1230126"/>
                  <a:pt x="1032499" y="1239236"/>
                  <a:pt x="1041827" y="1246795"/>
                </a:cubicBezTo>
                <a:cubicBezTo>
                  <a:pt x="1039769" y="1241637"/>
                  <a:pt x="1036840" y="1236698"/>
                  <a:pt x="1035860" y="1231325"/>
                </a:cubicBezTo>
                <a:cubicBezTo>
                  <a:pt x="1033340" y="1217657"/>
                  <a:pt x="1041549" y="1205820"/>
                  <a:pt x="1055965" y="1206262"/>
                </a:cubicBezTo>
                <a:cubicBezTo>
                  <a:pt x="1073247" y="1206787"/>
                  <a:pt x="1085217" y="1201720"/>
                  <a:pt x="1095103" y="1184716"/>
                </a:cubicBezTo>
                <a:cubicBezTo>
                  <a:pt x="1099377" y="1195435"/>
                  <a:pt x="1102309" y="1202789"/>
                  <a:pt x="1106293" y="1212777"/>
                </a:cubicBezTo>
                <a:cubicBezTo>
                  <a:pt x="1122234" y="1191070"/>
                  <a:pt x="1111561" y="1169247"/>
                  <a:pt x="1123519" y="1147053"/>
                </a:cubicBezTo>
                <a:cubicBezTo>
                  <a:pt x="1130883" y="1153995"/>
                  <a:pt x="1135887" y="1158696"/>
                  <a:pt x="1141319" y="1163825"/>
                </a:cubicBezTo>
                <a:cubicBezTo>
                  <a:pt x="1160995" y="1152630"/>
                  <a:pt x="1160706" y="1135062"/>
                  <a:pt x="1167034" y="1119268"/>
                </a:cubicBezTo>
                <a:cubicBezTo>
                  <a:pt x="1174418" y="1120053"/>
                  <a:pt x="1178543" y="1123020"/>
                  <a:pt x="1181288" y="1126877"/>
                </a:cubicBezTo>
                <a:lnTo>
                  <a:pt x="1187197" y="1139698"/>
                </a:lnTo>
                <a:lnTo>
                  <a:pt x="1187150" y="1139822"/>
                </a:lnTo>
                <a:lnTo>
                  <a:pt x="1186558" y="1140992"/>
                </a:lnTo>
                <a:lnTo>
                  <a:pt x="1187255" y="1139826"/>
                </a:lnTo>
                <a:lnTo>
                  <a:pt x="1187197" y="1139698"/>
                </a:lnTo>
                <a:lnTo>
                  <a:pt x="1197757" y="1111451"/>
                </a:lnTo>
                <a:cubicBezTo>
                  <a:pt x="1201398" y="1101714"/>
                  <a:pt x="1205203" y="1091558"/>
                  <a:pt x="1209330" y="1080564"/>
                </a:cubicBezTo>
                <a:cubicBezTo>
                  <a:pt x="1217729" y="1090101"/>
                  <a:pt x="1224891" y="1098186"/>
                  <a:pt x="1231357" y="1105531"/>
                </a:cubicBezTo>
                <a:cubicBezTo>
                  <a:pt x="1241735" y="1106733"/>
                  <a:pt x="1242214" y="1087037"/>
                  <a:pt x="1255458" y="1098589"/>
                </a:cubicBezTo>
                <a:cubicBezTo>
                  <a:pt x="1259473" y="1090924"/>
                  <a:pt x="1256824" y="1080362"/>
                  <a:pt x="1270457" y="1079716"/>
                </a:cubicBezTo>
                <a:cubicBezTo>
                  <a:pt x="1279193" y="1079330"/>
                  <a:pt x="1275239" y="1061314"/>
                  <a:pt x="1290202" y="1066543"/>
                </a:cubicBezTo>
                <a:cubicBezTo>
                  <a:pt x="1291250" y="1066888"/>
                  <a:pt x="1296733" y="1059358"/>
                  <a:pt x="1301043" y="1054461"/>
                </a:cubicBezTo>
                <a:cubicBezTo>
                  <a:pt x="1309568" y="1059625"/>
                  <a:pt x="1319258" y="1066827"/>
                  <a:pt x="1327229" y="1051226"/>
                </a:cubicBezTo>
                <a:cubicBezTo>
                  <a:pt x="1321410" y="1048033"/>
                  <a:pt x="1312498" y="1046074"/>
                  <a:pt x="1310542" y="1041299"/>
                </a:cubicBezTo>
                <a:cubicBezTo>
                  <a:pt x="1308603" y="1036563"/>
                  <a:pt x="1313664" y="1028988"/>
                  <a:pt x="1315587" y="1022666"/>
                </a:cubicBezTo>
                <a:cubicBezTo>
                  <a:pt x="1317349" y="1016834"/>
                  <a:pt x="1319043" y="1010943"/>
                  <a:pt x="1321747" y="1001765"/>
                </a:cubicBezTo>
                <a:cubicBezTo>
                  <a:pt x="1328409" y="1005807"/>
                  <a:pt x="1333368" y="1008621"/>
                  <a:pt x="1338082" y="1011701"/>
                </a:cubicBezTo>
                <a:cubicBezTo>
                  <a:pt x="1351496" y="1020388"/>
                  <a:pt x="1362216" y="1016113"/>
                  <a:pt x="1376924" y="1005371"/>
                </a:cubicBezTo>
                <a:cubicBezTo>
                  <a:pt x="1399789" y="988748"/>
                  <a:pt x="1399559" y="970692"/>
                  <a:pt x="1396649" y="950482"/>
                </a:cubicBezTo>
                <a:cubicBezTo>
                  <a:pt x="1395987" y="945782"/>
                  <a:pt x="1399220" y="939958"/>
                  <a:pt x="1401729" y="934971"/>
                </a:cubicBezTo>
                <a:cubicBezTo>
                  <a:pt x="1410320" y="918144"/>
                  <a:pt x="1419046" y="901523"/>
                  <a:pt x="1405142" y="885782"/>
                </a:cubicBezTo>
                <a:cubicBezTo>
                  <a:pt x="1403845" y="884304"/>
                  <a:pt x="1405294" y="880842"/>
                  <a:pt x="1405734" y="875112"/>
                </a:cubicBezTo>
                <a:cubicBezTo>
                  <a:pt x="1416949" y="880180"/>
                  <a:pt x="1425460" y="885818"/>
                  <a:pt x="1435304" y="887956"/>
                </a:cubicBezTo>
                <a:cubicBezTo>
                  <a:pt x="1444476" y="889938"/>
                  <a:pt x="1455158" y="888223"/>
                  <a:pt x="1468500" y="888118"/>
                </a:cubicBezTo>
                <a:cubicBezTo>
                  <a:pt x="1469949" y="886437"/>
                  <a:pt x="1473677" y="882108"/>
                  <a:pt x="1478147" y="876849"/>
                </a:cubicBezTo>
                <a:cubicBezTo>
                  <a:pt x="1467759" y="869161"/>
                  <a:pt x="1468515" y="860294"/>
                  <a:pt x="1477483" y="850360"/>
                </a:cubicBezTo>
                <a:cubicBezTo>
                  <a:pt x="1486187" y="840780"/>
                  <a:pt x="1495214" y="839981"/>
                  <a:pt x="1500604" y="849703"/>
                </a:cubicBezTo>
                <a:cubicBezTo>
                  <a:pt x="1504320" y="856360"/>
                  <a:pt x="1505729" y="864194"/>
                  <a:pt x="1509292" y="874902"/>
                </a:cubicBezTo>
                <a:cubicBezTo>
                  <a:pt x="1524224" y="851052"/>
                  <a:pt x="1526344" y="830406"/>
                  <a:pt x="1517620" y="808783"/>
                </a:cubicBezTo>
                <a:cubicBezTo>
                  <a:pt x="1535446" y="794846"/>
                  <a:pt x="1545131" y="778477"/>
                  <a:pt x="1542859" y="757967"/>
                </a:cubicBezTo>
                <a:cubicBezTo>
                  <a:pt x="1542404" y="754039"/>
                  <a:pt x="1549384" y="746080"/>
                  <a:pt x="1554323" y="744409"/>
                </a:cubicBezTo>
                <a:cubicBezTo>
                  <a:pt x="1559117" y="742751"/>
                  <a:pt x="1567071" y="745471"/>
                  <a:pt x="1571219" y="748651"/>
                </a:cubicBezTo>
                <a:cubicBezTo>
                  <a:pt x="1578567" y="754287"/>
                  <a:pt x="1584070" y="761759"/>
                  <a:pt x="1590448" y="768503"/>
                </a:cubicBezTo>
                <a:cubicBezTo>
                  <a:pt x="1593074" y="766225"/>
                  <a:pt x="1595123" y="765025"/>
                  <a:pt x="1595006" y="764480"/>
                </a:cubicBezTo>
                <a:cubicBezTo>
                  <a:pt x="1588504" y="740700"/>
                  <a:pt x="1593983" y="733042"/>
                  <a:pt x="1622094" y="733113"/>
                </a:cubicBezTo>
                <a:cubicBezTo>
                  <a:pt x="1637516" y="733154"/>
                  <a:pt x="1640795" y="722388"/>
                  <a:pt x="1650433" y="714135"/>
                </a:cubicBezTo>
                <a:cubicBezTo>
                  <a:pt x="1654342" y="722159"/>
                  <a:pt x="1657549" y="728810"/>
                  <a:pt x="1660757" y="735458"/>
                </a:cubicBezTo>
                <a:cubicBezTo>
                  <a:pt x="1662515" y="735055"/>
                  <a:pt x="1664232" y="734669"/>
                  <a:pt x="1665987" y="734263"/>
                </a:cubicBezTo>
                <a:cubicBezTo>
                  <a:pt x="1668108" y="723878"/>
                  <a:pt x="1671421" y="713441"/>
                  <a:pt x="1672017" y="703152"/>
                </a:cubicBezTo>
                <a:cubicBezTo>
                  <a:pt x="1672569" y="693520"/>
                  <a:pt x="1666842" y="683721"/>
                  <a:pt x="1680200" y="675041"/>
                </a:cubicBezTo>
                <a:cubicBezTo>
                  <a:pt x="1685586" y="680570"/>
                  <a:pt x="1690943" y="686022"/>
                  <a:pt x="1696328" y="691548"/>
                </a:cubicBezTo>
                <a:cubicBezTo>
                  <a:pt x="1714173" y="679555"/>
                  <a:pt x="1716850" y="663478"/>
                  <a:pt x="1721988" y="648622"/>
                </a:cubicBezTo>
                <a:cubicBezTo>
                  <a:pt x="1737563" y="645253"/>
                  <a:pt x="1735186" y="658668"/>
                  <a:pt x="1742823" y="663635"/>
                </a:cubicBezTo>
                <a:cubicBezTo>
                  <a:pt x="1760868" y="648468"/>
                  <a:pt x="1752058" y="628024"/>
                  <a:pt x="1762402" y="606219"/>
                </a:cubicBezTo>
                <a:cubicBezTo>
                  <a:pt x="1772695" y="617971"/>
                  <a:pt x="1780105" y="626421"/>
                  <a:pt x="1787109" y="634358"/>
                </a:cubicBezTo>
                <a:cubicBezTo>
                  <a:pt x="1796534" y="629494"/>
                  <a:pt x="1811527" y="625169"/>
                  <a:pt x="1812087" y="620876"/>
                </a:cubicBezTo>
                <a:cubicBezTo>
                  <a:pt x="1813767" y="607739"/>
                  <a:pt x="1828679" y="606627"/>
                  <a:pt x="1834680" y="597619"/>
                </a:cubicBezTo>
                <a:cubicBezTo>
                  <a:pt x="1837872" y="592825"/>
                  <a:pt x="1853498" y="595161"/>
                  <a:pt x="1853567" y="581140"/>
                </a:cubicBezTo>
                <a:cubicBezTo>
                  <a:pt x="1860940" y="584432"/>
                  <a:pt x="1865899" y="586609"/>
                  <a:pt x="1871977" y="589315"/>
                </a:cubicBezTo>
                <a:cubicBezTo>
                  <a:pt x="1875432" y="586197"/>
                  <a:pt x="1879192" y="582836"/>
                  <a:pt x="1882922" y="579524"/>
                </a:cubicBezTo>
                <a:cubicBezTo>
                  <a:pt x="1881263" y="578024"/>
                  <a:pt x="1880548" y="576612"/>
                  <a:pt x="1879428" y="576465"/>
                </a:cubicBezTo>
                <a:cubicBezTo>
                  <a:pt x="1863569" y="574309"/>
                  <a:pt x="1860249" y="569782"/>
                  <a:pt x="1865780" y="557440"/>
                </a:cubicBezTo>
                <a:cubicBezTo>
                  <a:pt x="1869475" y="549227"/>
                  <a:pt x="1873095" y="540955"/>
                  <a:pt x="1877398" y="531227"/>
                </a:cubicBezTo>
                <a:cubicBezTo>
                  <a:pt x="1880497" y="532407"/>
                  <a:pt x="1883883" y="533050"/>
                  <a:pt x="1886270" y="534727"/>
                </a:cubicBezTo>
                <a:cubicBezTo>
                  <a:pt x="1902478" y="546241"/>
                  <a:pt x="1913304" y="545402"/>
                  <a:pt x="1931758" y="532657"/>
                </a:cubicBezTo>
                <a:cubicBezTo>
                  <a:pt x="1936114" y="529647"/>
                  <a:pt x="1943163" y="529846"/>
                  <a:pt x="1951053" y="528099"/>
                </a:cubicBezTo>
                <a:cubicBezTo>
                  <a:pt x="1952275" y="519006"/>
                  <a:pt x="1953783" y="507844"/>
                  <a:pt x="1955551" y="494928"/>
                </a:cubicBezTo>
                <a:cubicBezTo>
                  <a:pt x="1963473" y="494652"/>
                  <a:pt x="1969896" y="494423"/>
                  <a:pt x="1977120" y="494170"/>
                </a:cubicBezTo>
                <a:cubicBezTo>
                  <a:pt x="1986266" y="478862"/>
                  <a:pt x="1984456" y="463429"/>
                  <a:pt x="1979617" y="446234"/>
                </a:cubicBezTo>
                <a:cubicBezTo>
                  <a:pt x="1994823" y="447887"/>
                  <a:pt x="2002302" y="442192"/>
                  <a:pt x="2008881" y="430577"/>
                </a:cubicBezTo>
                <a:cubicBezTo>
                  <a:pt x="2014865" y="420009"/>
                  <a:pt x="2025607" y="410593"/>
                  <a:pt x="2035871" y="402261"/>
                </a:cubicBezTo>
                <a:cubicBezTo>
                  <a:pt x="2042695" y="396698"/>
                  <a:pt x="2050126" y="400011"/>
                  <a:pt x="2055510" y="405281"/>
                </a:cubicBezTo>
                <a:cubicBezTo>
                  <a:pt x="2061553" y="411184"/>
                  <a:pt x="2068071" y="416642"/>
                  <a:pt x="2074372" y="422311"/>
                </a:cubicBezTo>
                <a:cubicBezTo>
                  <a:pt x="2075927" y="421650"/>
                  <a:pt x="2077467" y="420950"/>
                  <a:pt x="2079022" y="420289"/>
                </a:cubicBezTo>
                <a:cubicBezTo>
                  <a:pt x="2079619" y="412797"/>
                  <a:pt x="2080220" y="405309"/>
                  <a:pt x="2081133" y="393666"/>
                </a:cubicBezTo>
                <a:cubicBezTo>
                  <a:pt x="2095002" y="405901"/>
                  <a:pt x="2106703" y="416246"/>
                  <a:pt x="2121214" y="429072"/>
                </a:cubicBezTo>
                <a:cubicBezTo>
                  <a:pt x="2133397" y="403903"/>
                  <a:pt x="2133175" y="381561"/>
                  <a:pt x="2127343" y="359081"/>
                </a:cubicBezTo>
                <a:cubicBezTo>
                  <a:pt x="2145118" y="360218"/>
                  <a:pt x="2157879" y="379426"/>
                  <a:pt x="2152877" y="396516"/>
                </a:cubicBezTo>
                <a:cubicBezTo>
                  <a:pt x="2163711" y="399362"/>
                  <a:pt x="2167940" y="391612"/>
                  <a:pt x="2172699" y="385432"/>
                </a:cubicBezTo>
                <a:cubicBezTo>
                  <a:pt x="2179169" y="377082"/>
                  <a:pt x="2186441" y="371641"/>
                  <a:pt x="2198088" y="373991"/>
                </a:cubicBezTo>
                <a:cubicBezTo>
                  <a:pt x="2201053" y="374591"/>
                  <a:pt x="2206895" y="373786"/>
                  <a:pt x="2208026" y="372063"/>
                </a:cubicBezTo>
                <a:cubicBezTo>
                  <a:pt x="2215392" y="361409"/>
                  <a:pt x="2224295" y="366761"/>
                  <a:pt x="2232188" y="367048"/>
                </a:cubicBezTo>
                <a:cubicBezTo>
                  <a:pt x="2238108" y="360108"/>
                  <a:pt x="2242543" y="351724"/>
                  <a:pt x="2249745" y="347496"/>
                </a:cubicBezTo>
                <a:cubicBezTo>
                  <a:pt x="2255393" y="344182"/>
                  <a:pt x="2264510" y="346017"/>
                  <a:pt x="2273797" y="345495"/>
                </a:cubicBezTo>
                <a:cubicBezTo>
                  <a:pt x="2275448" y="342165"/>
                  <a:pt x="2277272" y="336729"/>
                  <a:pt x="2280549" y="332030"/>
                </a:cubicBezTo>
                <a:cubicBezTo>
                  <a:pt x="2289004" y="319924"/>
                  <a:pt x="2303793" y="315977"/>
                  <a:pt x="2316361" y="322284"/>
                </a:cubicBezTo>
                <a:cubicBezTo>
                  <a:pt x="2324434" y="326318"/>
                  <a:pt x="2331955" y="331120"/>
                  <a:pt x="2340407" y="335975"/>
                </a:cubicBezTo>
                <a:cubicBezTo>
                  <a:pt x="2346244" y="331612"/>
                  <a:pt x="2350800" y="327716"/>
                  <a:pt x="2355883" y="324504"/>
                </a:cubicBezTo>
                <a:cubicBezTo>
                  <a:pt x="2360325" y="321712"/>
                  <a:pt x="2365322" y="319678"/>
                  <a:pt x="2370622" y="317013"/>
                </a:cubicBezTo>
                <a:cubicBezTo>
                  <a:pt x="2368435" y="311525"/>
                  <a:pt x="2366378" y="306368"/>
                  <a:pt x="2364174" y="300845"/>
                </a:cubicBezTo>
                <a:cubicBezTo>
                  <a:pt x="2366862" y="299347"/>
                  <a:pt x="2368936" y="297333"/>
                  <a:pt x="2370666" y="297362"/>
                </a:cubicBezTo>
                <a:cubicBezTo>
                  <a:pt x="2378347" y="297502"/>
                  <a:pt x="2384223" y="299631"/>
                  <a:pt x="2388838" y="303133"/>
                </a:cubicBezTo>
                <a:lnTo>
                  <a:pt x="2399417" y="317075"/>
                </a:lnTo>
                <a:lnTo>
                  <a:pt x="2399401" y="317113"/>
                </a:lnTo>
                <a:lnTo>
                  <a:pt x="2399356" y="317222"/>
                </a:lnTo>
                <a:lnTo>
                  <a:pt x="2394032" y="322008"/>
                </a:lnTo>
                <a:cubicBezTo>
                  <a:pt x="2394962" y="322445"/>
                  <a:pt x="2395850" y="322896"/>
                  <a:pt x="2396796" y="323367"/>
                </a:cubicBezTo>
                <a:lnTo>
                  <a:pt x="2399356" y="317222"/>
                </a:lnTo>
                <a:lnTo>
                  <a:pt x="2399459" y="317130"/>
                </a:lnTo>
                <a:lnTo>
                  <a:pt x="2399417" y="317075"/>
                </a:lnTo>
                <a:lnTo>
                  <a:pt x="2413549" y="282170"/>
                </a:lnTo>
                <a:cubicBezTo>
                  <a:pt x="2409962" y="274569"/>
                  <a:pt x="2388349" y="274834"/>
                  <a:pt x="2401565" y="258963"/>
                </a:cubicBezTo>
                <a:cubicBezTo>
                  <a:pt x="2420172" y="261804"/>
                  <a:pt x="2429701" y="266953"/>
                  <a:pt x="2448375" y="285285"/>
                </a:cubicBezTo>
                <a:cubicBezTo>
                  <a:pt x="2458235" y="277959"/>
                  <a:pt x="2469428" y="271335"/>
                  <a:pt x="2478065" y="262717"/>
                </a:cubicBezTo>
                <a:cubicBezTo>
                  <a:pt x="2488323" y="252477"/>
                  <a:pt x="2499752" y="246052"/>
                  <a:pt x="2514007" y="243167"/>
                </a:cubicBezTo>
                <a:cubicBezTo>
                  <a:pt x="2526763" y="240581"/>
                  <a:pt x="2539463" y="237721"/>
                  <a:pt x="2552220" y="235262"/>
                </a:cubicBezTo>
                <a:cubicBezTo>
                  <a:pt x="2562914" y="233203"/>
                  <a:pt x="2566785" y="226953"/>
                  <a:pt x="2566031" y="218730"/>
                </a:cubicBezTo>
                <a:cubicBezTo>
                  <a:pt x="2565350" y="211073"/>
                  <a:pt x="2563390" y="203627"/>
                  <a:pt x="2561751" y="194700"/>
                </a:cubicBezTo>
                <a:cubicBezTo>
                  <a:pt x="2575646" y="194333"/>
                  <a:pt x="2575890" y="203560"/>
                  <a:pt x="2579286" y="209797"/>
                </a:cubicBezTo>
                <a:cubicBezTo>
                  <a:pt x="2585847" y="221811"/>
                  <a:pt x="2591825" y="234141"/>
                  <a:pt x="2598846" y="245925"/>
                </a:cubicBezTo>
                <a:cubicBezTo>
                  <a:pt x="2600507" y="248696"/>
                  <a:pt x="2605318" y="249748"/>
                  <a:pt x="2613088" y="254025"/>
                </a:cubicBezTo>
                <a:cubicBezTo>
                  <a:pt x="2608770" y="243197"/>
                  <a:pt x="2606130" y="236576"/>
                  <a:pt x="2602336" y="227065"/>
                </a:cubicBezTo>
                <a:cubicBezTo>
                  <a:pt x="2619606" y="229845"/>
                  <a:pt x="2633576" y="232074"/>
                  <a:pt x="2651502" y="234974"/>
                </a:cubicBezTo>
                <a:cubicBezTo>
                  <a:pt x="2650136" y="215464"/>
                  <a:pt x="2662620" y="195855"/>
                  <a:pt x="2633053" y="185300"/>
                </a:cubicBezTo>
                <a:cubicBezTo>
                  <a:pt x="2644266" y="179347"/>
                  <a:pt x="2651977" y="175253"/>
                  <a:pt x="2662362" y="169757"/>
                </a:cubicBezTo>
                <a:cubicBezTo>
                  <a:pt x="2660983" y="180482"/>
                  <a:pt x="2660090" y="187493"/>
                  <a:pt x="2659173" y="194688"/>
                </a:cubicBezTo>
                <a:cubicBezTo>
                  <a:pt x="2675590" y="200139"/>
                  <a:pt x="2681789" y="186049"/>
                  <a:pt x="2693989" y="180420"/>
                </a:cubicBezTo>
                <a:cubicBezTo>
                  <a:pt x="2695319" y="185275"/>
                  <a:pt x="2696576" y="189946"/>
                  <a:pt x="2697877" y="194600"/>
                </a:cubicBezTo>
                <a:cubicBezTo>
                  <a:pt x="2699303" y="194756"/>
                  <a:pt x="2700726" y="194906"/>
                  <a:pt x="2702194" y="195043"/>
                </a:cubicBezTo>
                <a:cubicBezTo>
                  <a:pt x="2706308" y="187380"/>
                  <a:pt x="2708956" y="178691"/>
                  <a:pt x="2714979" y="172389"/>
                </a:cubicBezTo>
                <a:cubicBezTo>
                  <a:pt x="2721176" y="165890"/>
                  <a:pt x="2730688" y="161755"/>
                  <a:pt x="2740183" y="155679"/>
                </a:cubicBezTo>
                <a:cubicBezTo>
                  <a:pt x="2741255" y="143549"/>
                  <a:pt x="2742542" y="129298"/>
                  <a:pt x="2743886" y="114432"/>
                </a:cubicBezTo>
                <a:cubicBezTo>
                  <a:pt x="2759818" y="115624"/>
                  <a:pt x="2750082" y="127052"/>
                  <a:pt x="2753970" y="130592"/>
                </a:cubicBezTo>
                <a:cubicBezTo>
                  <a:pt x="2772875" y="139124"/>
                  <a:pt x="2789416" y="129557"/>
                  <a:pt x="2804547" y="121659"/>
                </a:cubicBezTo>
                <a:cubicBezTo>
                  <a:pt x="2811112" y="118235"/>
                  <a:pt x="2814266" y="108030"/>
                  <a:pt x="2817830" y="100632"/>
                </a:cubicBezTo>
                <a:cubicBezTo>
                  <a:pt x="2820192" y="95786"/>
                  <a:pt x="2818901" y="89262"/>
                  <a:pt x="2831389" y="89667"/>
                </a:cubicBezTo>
                <a:cubicBezTo>
                  <a:pt x="2830367" y="96479"/>
                  <a:pt x="2829273" y="103361"/>
                  <a:pt x="2828381" y="110245"/>
                </a:cubicBezTo>
                <a:cubicBezTo>
                  <a:pt x="2826229" y="126751"/>
                  <a:pt x="2828032" y="130141"/>
                  <a:pt x="2845825" y="129538"/>
                </a:cubicBezTo>
                <a:cubicBezTo>
                  <a:pt x="2861663" y="128984"/>
                  <a:pt x="2863393" y="137879"/>
                  <a:pt x="2866418" y="148376"/>
                </a:cubicBezTo>
                <a:cubicBezTo>
                  <a:pt x="2884102" y="127498"/>
                  <a:pt x="2872509" y="101720"/>
                  <a:pt x="2891674" y="78475"/>
                </a:cubicBezTo>
                <a:cubicBezTo>
                  <a:pt x="2894517" y="83827"/>
                  <a:pt x="2897556" y="87024"/>
                  <a:pt x="2898042" y="90775"/>
                </a:cubicBezTo>
                <a:cubicBezTo>
                  <a:pt x="2902999" y="128400"/>
                  <a:pt x="2907635" y="166113"/>
                  <a:pt x="2912123" y="203842"/>
                </a:cubicBezTo>
                <a:cubicBezTo>
                  <a:pt x="2912883" y="210111"/>
                  <a:pt x="2916816" y="212412"/>
                  <a:pt x="2921524" y="213736"/>
                </a:cubicBezTo>
                <a:lnTo>
                  <a:pt x="2935476" y="217751"/>
                </a:lnTo>
                <a:lnTo>
                  <a:pt x="2935501" y="217883"/>
                </a:lnTo>
                <a:cubicBezTo>
                  <a:pt x="2936593" y="218465"/>
                  <a:pt x="2937712" y="218992"/>
                  <a:pt x="2938805" y="219578"/>
                </a:cubicBezTo>
                <a:cubicBezTo>
                  <a:pt x="2937698" y="218957"/>
                  <a:pt x="2936650" y="218358"/>
                  <a:pt x="2935559" y="217775"/>
                </a:cubicBezTo>
                <a:lnTo>
                  <a:pt x="2935476" y="217751"/>
                </a:lnTo>
                <a:lnTo>
                  <a:pt x="2922240" y="146508"/>
                </a:lnTo>
                <a:cubicBezTo>
                  <a:pt x="2918653" y="128773"/>
                  <a:pt x="2911694" y="111578"/>
                  <a:pt x="2921776" y="89621"/>
                </a:cubicBezTo>
                <a:cubicBezTo>
                  <a:pt x="2931180" y="99776"/>
                  <a:pt x="2933556" y="114474"/>
                  <a:pt x="2951303" y="113503"/>
                </a:cubicBezTo>
                <a:cubicBezTo>
                  <a:pt x="2954087" y="110869"/>
                  <a:pt x="2957123" y="107961"/>
                  <a:pt x="2960954" y="104271"/>
                </a:cubicBezTo>
                <a:cubicBezTo>
                  <a:pt x="2963600" y="106480"/>
                  <a:pt x="2967062" y="107812"/>
                  <a:pt x="2967298" y="109797"/>
                </a:cubicBezTo>
                <a:cubicBezTo>
                  <a:pt x="2968357" y="118916"/>
                  <a:pt x="2968764" y="128166"/>
                  <a:pt x="2968867" y="137411"/>
                </a:cubicBezTo>
                <a:cubicBezTo>
                  <a:pt x="2969017" y="150709"/>
                  <a:pt x="2970330" y="163117"/>
                  <a:pt x="2989559" y="163969"/>
                </a:cubicBezTo>
                <a:cubicBezTo>
                  <a:pt x="2988932" y="171895"/>
                  <a:pt x="2988390" y="178515"/>
                  <a:pt x="2987849" y="185133"/>
                </a:cubicBezTo>
                <a:cubicBezTo>
                  <a:pt x="3008585" y="184197"/>
                  <a:pt x="3008890" y="183821"/>
                  <a:pt x="3012896" y="150171"/>
                </a:cubicBezTo>
                <a:cubicBezTo>
                  <a:pt x="3007177" y="155460"/>
                  <a:pt x="3003289" y="159133"/>
                  <a:pt x="2997497" y="164495"/>
                </a:cubicBezTo>
                <a:cubicBezTo>
                  <a:pt x="2997559" y="158704"/>
                  <a:pt x="2997596" y="154110"/>
                  <a:pt x="2997689" y="148262"/>
                </a:cubicBezTo>
                <a:cubicBezTo>
                  <a:pt x="2993226" y="147967"/>
                  <a:pt x="2988560" y="147664"/>
                  <a:pt x="2984404" y="147370"/>
                </a:cubicBezTo>
                <a:cubicBezTo>
                  <a:pt x="2987500" y="137274"/>
                  <a:pt x="2990305" y="128098"/>
                  <a:pt x="2993718" y="116900"/>
                </a:cubicBezTo>
                <a:cubicBezTo>
                  <a:pt x="2997650" y="122329"/>
                  <a:pt x="3000767" y="126598"/>
                  <a:pt x="3003666" y="130573"/>
                </a:cubicBezTo>
                <a:cubicBezTo>
                  <a:pt x="3019311" y="107118"/>
                  <a:pt x="3027342" y="83562"/>
                  <a:pt x="3017653" y="58381"/>
                </a:cubicBezTo>
                <a:cubicBezTo>
                  <a:pt x="3020313" y="58211"/>
                  <a:pt x="3022929" y="58054"/>
                  <a:pt x="3025588" y="57886"/>
                </a:cubicBezTo>
                <a:cubicBezTo>
                  <a:pt x="3033247" y="77093"/>
                  <a:pt x="3040907" y="96300"/>
                  <a:pt x="3049136" y="116933"/>
                </a:cubicBezTo>
                <a:cubicBezTo>
                  <a:pt x="3051555" y="102228"/>
                  <a:pt x="3053860" y="88502"/>
                  <a:pt x="3056797" y="70670"/>
                </a:cubicBezTo>
                <a:cubicBezTo>
                  <a:pt x="3064158" y="75450"/>
                  <a:pt x="3067244" y="77486"/>
                  <a:pt x="3071680" y="80381"/>
                </a:cubicBezTo>
                <a:cubicBezTo>
                  <a:pt x="3080558" y="69589"/>
                  <a:pt x="3090947" y="66378"/>
                  <a:pt x="3101736" y="78995"/>
                </a:cubicBezTo>
                <a:cubicBezTo>
                  <a:pt x="3113562" y="66985"/>
                  <a:pt x="3123502" y="56829"/>
                  <a:pt x="3135868" y="44267"/>
                </a:cubicBezTo>
                <a:cubicBezTo>
                  <a:pt x="3147461" y="41167"/>
                  <a:pt x="3163703" y="36811"/>
                  <a:pt x="3181777" y="31980"/>
                </a:cubicBezTo>
                <a:cubicBezTo>
                  <a:pt x="3183265" y="35710"/>
                  <a:pt x="3185775" y="42004"/>
                  <a:pt x="3188751" y="49468"/>
                </a:cubicBezTo>
                <a:cubicBezTo>
                  <a:pt x="3198423" y="45227"/>
                  <a:pt x="3208149" y="45803"/>
                  <a:pt x="3211601" y="33440"/>
                </a:cubicBezTo>
                <a:cubicBezTo>
                  <a:pt x="3213410" y="26953"/>
                  <a:pt x="3223415" y="21396"/>
                  <a:pt x="3233429" y="11929"/>
                </a:cubicBezTo>
                <a:cubicBezTo>
                  <a:pt x="3233585" y="18781"/>
                  <a:pt x="3234097" y="20824"/>
                  <a:pt x="3233562" y="22776"/>
                </a:cubicBezTo>
                <a:cubicBezTo>
                  <a:pt x="3232884" y="25251"/>
                  <a:pt x="3231302" y="27620"/>
                  <a:pt x="3229623" y="31005"/>
                </a:cubicBezTo>
                <a:cubicBezTo>
                  <a:pt x="3244425" y="35826"/>
                  <a:pt x="3257426" y="40566"/>
                  <a:pt x="3273048" y="29712"/>
                </a:cubicBezTo>
                <a:cubicBezTo>
                  <a:pt x="3276560" y="27250"/>
                  <a:pt x="3283174" y="27626"/>
                  <a:pt x="3288071" y="27877"/>
                </a:cubicBezTo>
                <a:cubicBezTo>
                  <a:pt x="3304367" y="28715"/>
                  <a:pt x="3308923" y="24437"/>
                  <a:pt x="3305402" y="10663"/>
                </a:cubicBezTo>
                <a:cubicBezTo>
                  <a:pt x="3304655" y="7780"/>
                  <a:pt x="3303242" y="5121"/>
                  <a:pt x="3301199" y="0"/>
                </a:cubicBezTo>
                <a:close/>
              </a:path>
            </a:pathLst>
          </a:custGeom>
          <a:noFill/>
          <a:ln>
            <a:noFill/>
          </a:ln>
        </p:spPr>
      </p:pic>
      <p:sp>
        <p:nvSpPr>
          <p:cNvPr id="453" name="Google Shape;453;p19"/>
          <p:cNvSpPr txBox="1"/>
          <p:nvPr/>
        </p:nvSpPr>
        <p:spPr>
          <a:xfrm>
            <a:off x="762000" y="615925"/>
            <a:ext cx="5247900" cy="9018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zonas temáticas</a:t>
            </a:r>
            <a:endParaRPr b="1" i="0" sz="7000" u="none" cap="none" strike="noStrike">
              <a:solidFill>
                <a:srgbClr val="000000"/>
              </a:solidFill>
              <a:latin typeface="Bebas Neue"/>
              <a:ea typeface="Bebas Neue"/>
              <a:cs typeface="Bebas Neue"/>
              <a:sym typeface="Bebas Neue"/>
            </a:endParaRPr>
          </a:p>
        </p:txBody>
      </p:sp>
      <p:sp>
        <p:nvSpPr>
          <p:cNvPr id="454" name="Google Shape;454;p19"/>
          <p:cNvSpPr/>
          <p:nvPr/>
        </p:nvSpPr>
        <p:spPr>
          <a:xfrm>
            <a:off x="762000" y="1568575"/>
            <a:ext cx="52479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DESCRIPCIÓN DE ECOSISTEMAS DENTRO DE LAS SALAS DEL ACUARIO INBURSA</a:t>
            </a:r>
            <a:endParaRPr b="0" i="0" sz="1700" u="none" cap="none" strike="noStrike">
              <a:solidFill>
                <a:schemeClr val="lt1"/>
              </a:solidFill>
              <a:latin typeface="Poppins ExtraBold"/>
              <a:ea typeface="Poppins ExtraBold"/>
              <a:cs typeface="Poppins ExtraBold"/>
              <a:sym typeface="Poppins ExtraBold"/>
            </a:endParaRPr>
          </a:p>
        </p:txBody>
      </p:sp>
      <p:sp>
        <p:nvSpPr>
          <p:cNvPr id="455" name="Google Shape;455;p1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456" name="Google Shape;456;p19"/>
          <p:cNvSpPr/>
          <p:nvPr/>
        </p:nvSpPr>
        <p:spPr>
          <a:xfrm>
            <a:off x="762000" y="2330375"/>
            <a:ext cx="52479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 GENERAL</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Apreciar la importancia de las relaciones entre los diferentes ecosistemas de la Tierra.</a:t>
            </a:r>
            <a:endParaRPr b="0" i="0" sz="1300" u="none" cap="none" strike="noStrike">
              <a:solidFill>
                <a:schemeClr val="lt1"/>
              </a:solidFill>
              <a:latin typeface="Poppins"/>
              <a:ea typeface="Poppins"/>
              <a:cs typeface="Poppins"/>
              <a:sym typeface="Poppins"/>
            </a:endParaRPr>
          </a:p>
        </p:txBody>
      </p:sp>
      <p:sp>
        <p:nvSpPr>
          <p:cNvPr id="457" name="Google Shape;457;p19"/>
          <p:cNvSpPr/>
          <p:nvPr/>
        </p:nvSpPr>
        <p:spPr>
          <a:xfrm>
            <a:off x="762000" y="3232125"/>
            <a:ext cx="5970600" cy="2575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OBJETIVOS ESPECÍFICOS</a:t>
            </a:r>
            <a:endParaRPr b="0" i="0" sz="1700" u="none" cap="none" strike="noStrike">
              <a:solidFill>
                <a:schemeClr val="lt1"/>
              </a:solidFill>
              <a:latin typeface="Poppins ExtraBold"/>
              <a:ea typeface="Poppins ExtraBold"/>
              <a:cs typeface="Poppins ExtraBold"/>
              <a:sym typeface="Poppins ExtraBold"/>
            </a:endParaRPr>
          </a:p>
          <a:p>
            <a:pPr indent="-311150" lvl="0" marL="457200" marR="0" rtl="0" algn="l">
              <a:lnSpc>
                <a:spcPct val="10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Relacionar los distintos elementos que conforman a un ecosistema.</a:t>
            </a:r>
            <a:endParaRPr b="0" i="0" sz="1300" u="none" cap="none" strike="noStrike">
              <a:solidFill>
                <a:schemeClr val="lt1"/>
              </a:solidFill>
              <a:latin typeface="Poppins"/>
              <a:ea typeface="Poppins"/>
              <a:cs typeface="Poppins"/>
              <a:sym typeface="Poppins"/>
            </a:endParaRPr>
          </a:p>
          <a:p>
            <a:pPr indent="-311150" lvl="0" marL="457200" marR="0" rtl="0" algn="l">
              <a:lnSpc>
                <a:spcPct val="10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Identificar las especies representativas de los</a:t>
            </a:r>
            <a:endParaRPr b="0" i="0" sz="1300" u="none" cap="none" strike="noStrike">
              <a:solidFill>
                <a:schemeClr val="lt1"/>
              </a:solidFill>
              <a:latin typeface="Poppins"/>
              <a:ea typeface="Poppins"/>
              <a:cs typeface="Poppins"/>
              <a:sym typeface="Poppins"/>
            </a:endParaRPr>
          </a:p>
          <a:p>
            <a:pPr indent="0" lvl="0" marL="457200" marR="0" rtl="0" algn="l">
              <a:lnSpc>
                <a:spcPct val="10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ecosistemas vinculados a la vida marina.</a:t>
            </a:r>
            <a:endParaRPr b="0" i="0" sz="1300" u="none" cap="none" strike="noStrike">
              <a:solidFill>
                <a:schemeClr val="lt1"/>
              </a:solidFill>
              <a:latin typeface="Poppins"/>
              <a:ea typeface="Poppins"/>
              <a:cs typeface="Poppins"/>
              <a:sym typeface="Poppins"/>
            </a:endParaRPr>
          </a:p>
          <a:p>
            <a:pPr indent="-311150" lvl="0" marL="457200" marR="0" rtl="0" algn="l">
              <a:lnSpc>
                <a:spcPct val="10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Distinguir las adaptaciones de las especies a su entorno</a:t>
            </a:r>
            <a:endParaRPr b="0" i="0" sz="1300" u="none" cap="none" strike="noStrike">
              <a:solidFill>
                <a:schemeClr val="lt1"/>
              </a:solidFill>
              <a:latin typeface="Poppins"/>
              <a:ea typeface="Poppins"/>
              <a:cs typeface="Poppins"/>
              <a:sym typeface="Poppins"/>
            </a:endParaRPr>
          </a:p>
          <a:p>
            <a:pPr indent="0" lvl="0" marL="457200" marR="0" rtl="0" algn="l">
              <a:lnSpc>
                <a:spcPct val="10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natural.</a:t>
            </a:r>
            <a:endParaRPr b="0" i="0" sz="1300" u="none" cap="none" strike="noStrike">
              <a:solidFill>
                <a:schemeClr val="lt1"/>
              </a:solidFill>
              <a:latin typeface="Poppins"/>
              <a:ea typeface="Poppins"/>
              <a:cs typeface="Poppins"/>
              <a:sym typeface="Poppins"/>
            </a:endParaRPr>
          </a:p>
          <a:p>
            <a:pPr indent="-311150" lvl="0" marL="457200" marR="0" rtl="0" algn="l">
              <a:lnSpc>
                <a:spcPct val="10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Descubrir las acciones cotidianas que favorecen el cuidado</a:t>
            </a:r>
            <a:endParaRPr b="0" i="0" sz="1300" u="none" cap="none" strike="noStrike">
              <a:solidFill>
                <a:schemeClr val="lt1"/>
              </a:solidFill>
              <a:latin typeface="Poppins"/>
              <a:ea typeface="Poppins"/>
              <a:cs typeface="Poppins"/>
              <a:sym typeface="Poppins"/>
            </a:endParaRPr>
          </a:p>
          <a:p>
            <a:pPr indent="0" lvl="0" marL="457200" marR="0" rtl="0" algn="l">
              <a:lnSpc>
                <a:spcPct val="10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de su entorno.</a:t>
            </a:r>
            <a:endParaRPr b="0" i="0" sz="1300" u="none" cap="none" strike="noStrike">
              <a:solidFill>
                <a:schemeClr val="lt1"/>
              </a:solidFill>
              <a:latin typeface="Poppins"/>
              <a:ea typeface="Poppins"/>
              <a:cs typeface="Poppins"/>
              <a:sym typeface="Poppins"/>
            </a:endParaRPr>
          </a:p>
          <a:p>
            <a:pPr indent="-311150" lvl="0" marL="457200" marR="0" rtl="0" algn="l">
              <a:lnSpc>
                <a:spcPct val="100000"/>
              </a:lnSpc>
              <a:spcBef>
                <a:spcPts val="0"/>
              </a:spcBef>
              <a:spcAft>
                <a:spcPts val="0"/>
              </a:spcAft>
              <a:buClr>
                <a:schemeClr val="lt1"/>
              </a:buClr>
              <a:buSzPts val="1300"/>
              <a:buFont typeface="Poppins"/>
              <a:buChar char="●"/>
            </a:pPr>
            <a:r>
              <a:rPr b="0" i="0" lang="en-US" sz="1300" u="none" cap="none" strike="noStrike">
                <a:solidFill>
                  <a:schemeClr val="lt1"/>
                </a:solidFill>
                <a:latin typeface="Poppins"/>
                <a:ea typeface="Poppins"/>
                <a:cs typeface="Poppins"/>
                <a:sym typeface="Poppins"/>
              </a:rPr>
              <a:t>Reconocer que forman parte del equilibrio de los ecosistemas.</a:t>
            </a:r>
            <a:endParaRPr b="0" i="0" sz="1300" u="none" cap="none" strike="noStrike">
              <a:solidFill>
                <a:schemeClr val="lt1"/>
              </a:solidFill>
              <a:latin typeface="Poppins"/>
              <a:ea typeface="Poppins"/>
              <a:cs typeface="Poppins"/>
              <a:sym typeface="Poppins"/>
            </a:endParaRPr>
          </a:p>
        </p:txBody>
      </p:sp>
      <p:sp>
        <p:nvSpPr>
          <p:cNvPr id="458" name="Google Shape;458;p19"/>
          <p:cNvSpPr/>
          <p:nvPr/>
        </p:nvSpPr>
        <p:spPr>
          <a:xfrm>
            <a:off x="762000" y="5530775"/>
            <a:ext cx="8267700" cy="71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La ambientación del </a:t>
            </a:r>
            <a:r>
              <a:rPr b="0" i="0" lang="en-US" sz="1300" u="none" cap="none" strike="noStrike">
                <a:solidFill>
                  <a:schemeClr val="lt1"/>
                </a:solidFill>
                <a:latin typeface="Poppins ExtraBold"/>
                <a:ea typeface="Poppins ExtraBold"/>
                <a:cs typeface="Poppins ExtraBold"/>
                <a:sym typeface="Poppins ExtraBold"/>
              </a:rPr>
              <a:t>ACUARIO INBURSA</a:t>
            </a:r>
            <a:r>
              <a:rPr b="0" i="0" lang="en-US" sz="1300" u="none" cap="none" strike="noStrike">
                <a:solidFill>
                  <a:schemeClr val="lt1"/>
                </a:solidFill>
                <a:latin typeface="Poppins"/>
                <a:ea typeface="Poppins"/>
                <a:cs typeface="Poppins"/>
                <a:sym typeface="Poppins"/>
              </a:rPr>
              <a:t> está pensada en los diferentes ecosistemas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relacionados con la vida marina. En la siguiente tabla se encuentra la </a:t>
            </a:r>
            <a:r>
              <a:rPr b="0" i="0" lang="en-US" sz="1300" u="none" cap="none" strike="noStrike">
                <a:solidFill>
                  <a:schemeClr val="lt1"/>
                </a:solidFill>
                <a:latin typeface="Poppins ExtraBold"/>
                <a:ea typeface="Poppins ExtraBold"/>
                <a:cs typeface="Poppins ExtraBold"/>
                <a:sym typeface="Poppins ExtraBold"/>
              </a:rPr>
              <a:t>INFORMACIÓN DE LOS ECOSISTEMAS Y DE LAS ESPECIES</a:t>
            </a:r>
            <a:r>
              <a:rPr b="0" i="0" lang="en-US" sz="1300" u="none" cap="none" strike="noStrike">
                <a:solidFill>
                  <a:schemeClr val="lt1"/>
                </a:solidFill>
                <a:latin typeface="Poppins"/>
                <a:ea typeface="Poppins"/>
                <a:cs typeface="Poppins"/>
                <a:sym typeface="Poppins"/>
              </a:rPr>
              <a:t> que podrás conocer con tus alumnos en cada una de las zonas.</a:t>
            </a:r>
            <a:endParaRPr b="0" i="0" sz="13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 name="Shape 462"/>
        <p:cNvGrpSpPr/>
        <p:nvPr/>
      </p:nvGrpSpPr>
      <p:grpSpPr>
        <a:xfrm>
          <a:off x="0" y="0"/>
          <a:ext cx="0" cy="0"/>
          <a:chOff x="0" y="0"/>
          <a:chExt cx="0" cy="0"/>
        </a:xfrm>
      </p:grpSpPr>
      <p:pic>
        <p:nvPicPr>
          <p:cNvPr id="463" name="Google Shape;463;p20" title="shutterstock_1718874679.jpg"/>
          <p:cNvPicPr preferRelativeResize="0"/>
          <p:nvPr/>
        </p:nvPicPr>
        <p:blipFill rotWithShape="1">
          <a:blip r:embed="rId3">
            <a:alphaModFix/>
          </a:blip>
          <a:srcRect b="0" l="7919" r="7919" t="0"/>
          <a:stretch/>
        </p:blipFill>
        <p:spPr>
          <a:xfrm>
            <a:off x="8648674" y="412780"/>
            <a:ext cx="2667059" cy="2112222"/>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id="464" name="Google Shape;464;p20" title="DSC05463.jpg"/>
          <p:cNvPicPr preferRelativeResize="0"/>
          <p:nvPr/>
        </p:nvPicPr>
        <p:blipFill rotWithShape="1">
          <a:blip r:embed="rId4">
            <a:alphaModFix/>
          </a:blip>
          <a:srcRect b="23610" l="0" r="0" t="23605"/>
          <a:stretch/>
        </p:blipFill>
        <p:spPr>
          <a:xfrm>
            <a:off x="4762466" y="412780"/>
            <a:ext cx="2667059" cy="2112222"/>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465" name="Google Shape;465;p20" title="DSC04392.jpg"/>
          <p:cNvPicPr preferRelativeResize="0"/>
          <p:nvPr/>
        </p:nvPicPr>
        <p:blipFill rotWithShape="1">
          <a:blip r:embed="rId5">
            <a:alphaModFix/>
          </a:blip>
          <a:srcRect b="0" l="7919" r="7919" t="0"/>
          <a:stretch/>
        </p:blipFill>
        <p:spPr>
          <a:xfrm>
            <a:off x="983670" y="412780"/>
            <a:ext cx="2667059" cy="2112222"/>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466" name="Google Shape;466;p20"/>
          <p:cNvSpPr/>
          <p:nvPr/>
        </p:nvSpPr>
        <p:spPr>
          <a:xfrm>
            <a:off x="662113" y="26185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OCEANARIO</a:t>
            </a:r>
            <a:r>
              <a:rPr b="0" i="0" lang="en-US" sz="3000" u="none" cap="none" strike="noStrike">
                <a:solidFill>
                  <a:schemeClr val="lt1"/>
                </a:solidFill>
                <a:latin typeface="Bebas Neue"/>
                <a:ea typeface="Bebas Neue"/>
                <a:cs typeface="Bebas Neue"/>
                <a:sym typeface="Bebas Neue"/>
              </a:rPr>
              <a:t> </a:t>
            </a:r>
            <a:endParaRPr b="0" i="0" sz="3000" u="none" cap="none" strike="noStrike">
              <a:solidFill>
                <a:srgbClr val="000000"/>
              </a:solidFill>
              <a:latin typeface="Arial"/>
              <a:ea typeface="Arial"/>
              <a:cs typeface="Arial"/>
              <a:sym typeface="Arial"/>
            </a:endParaRPr>
          </a:p>
        </p:txBody>
      </p:sp>
      <p:sp>
        <p:nvSpPr>
          <p:cNvPr id="467" name="Google Shape;467;p20"/>
          <p:cNvSpPr/>
          <p:nvPr/>
        </p:nvSpPr>
        <p:spPr>
          <a:xfrm>
            <a:off x="467725" y="31594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400" u="none" cap="none" strike="noStrike">
                <a:solidFill>
                  <a:schemeClr val="lt1"/>
                </a:solidFill>
                <a:latin typeface="Poppins ExtraBold"/>
                <a:ea typeface="Poppins ExtraBold"/>
                <a:cs typeface="Poppins ExtraBold"/>
                <a:sym typeface="Poppins ExtraBold"/>
              </a:rPr>
              <a:t>¿QUÉ CARACTERÍSTICAS CREEN QUE HAN DESARROLLADO LOS ANIMALES PARA VIVIR EN EL FONDO MARINO?</a:t>
            </a:r>
            <a:endParaRPr b="0" i="0" sz="1400" u="none" cap="none" strike="noStrike">
              <a:solidFill>
                <a:schemeClr val="lt1"/>
              </a:solidFill>
              <a:latin typeface="Poppins ExtraBold"/>
              <a:ea typeface="Poppins ExtraBold"/>
              <a:cs typeface="Poppins ExtraBold"/>
              <a:sym typeface="Poppins ExtraBold"/>
            </a:endParaRPr>
          </a:p>
        </p:txBody>
      </p:sp>
      <p:sp>
        <p:nvSpPr>
          <p:cNvPr id="468" name="Google Shape;468;p20"/>
          <p:cNvSpPr/>
          <p:nvPr/>
        </p:nvSpPr>
        <p:spPr>
          <a:xfrm>
            <a:off x="4437225" y="26185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BARCO HUNDIDO </a:t>
            </a:r>
            <a:endParaRPr b="1" i="0" sz="3000" u="none" cap="none" strike="noStrike">
              <a:solidFill>
                <a:srgbClr val="000000"/>
              </a:solidFill>
              <a:latin typeface="Bebas Neue"/>
              <a:ea typeface="Bebas Neue"/>
              <a:cs typeface="Bebas Neue"/>
              <a:sym typeface="Bebas Neue"/>
            </a:endParaRPr>
          </a:p>
        </p:txBody>
      </p:sp>
      <p:sp>
        <p:nvSpPr>
          <p:cNvPr id="469" name="Google Shape;469;p20"/>
          <p:cNvSpPr/>
          <p:nvPr/>
        </p:nvSpPr>
        <p:spPr>
          <a:xfrm>
            <a:off x="4242825" y="31594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ES UN ARRECIFE?</a:t>
            </a:r>
            <a:endParaRPr b="0" i="0" sz="1700" u="none" cap="none" strike="noStrike">
              <a:solidFill>
                <a:srgbClr val="000000"/>
              </a:solidFill>
              <a:latin typeface="Poppins ExtraBold"/>
              <a:ea typeface="Poppins ExtraBold"/>
              <a:cs typeface="Poppins ExtraBold"/>
              <a:sym typeface="Poppins ExtraBold"/>
            </a:endParaRPr>
          </a:p>
        </p:txBody>
      </p:sp>
      <p:sp>
        <p:nvSpPr>
          <p:cNvPr id="470" name="Google Shape;470;p20"/>
          <p:cNvSpPr/>
          <p:nvPr/>
        </p:nvSpPr>
        <p:spPr>
          <a:xfrm>
            <a:off x="8212324" y="26185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BOSQUE DE KELPS </a:t>
            </a:r>
            <a:endParaRPr b="1" i="0" sz="3000" u="none" cap="none" strike="noStrike">
              <a:solidFill>
                <a:srgbClr val="000000"/>
              </a:solidFill>
              <a:latin typeface="Bebas Neue"/>
              <a:ea typeface="Bebas Neue"/>
              <a:cs typeface="Bebas Neue"/>
              <a:sym typeface="Bebas Neue"/>
            </a:endParaRPr>
          </a:p>
        </p:txBody>
      </p:sp>
      <p:sp>
        <p:nvSpPr>
          <p:cNvPr id="471" name="Google Shape;471;p20"/>
          <p:cNvSpPr/>
          <p:nvPr/>
        </p:nvSpPr>
        <p:spPr>
          <a:xfrm>
            <a:off x="8017938" y="31594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¿CREEN QUE EXISTEN LOS BOSQUES MARINOS?</a:t>
            </a:r>
            <a:endParaRPr b="0" i="0" sz="1700" u="none" cap="none" strike="noStrike">
              <a:solidFill>
                <a:srgbClr val="000000"/>
              </a:solidFill>
              <a:latin typeface="Poppins ExtraBold"/>
              <a:ea typeface="Poppins ExtraBold"/>
              <a:cs typeface="Poppins ExtraBold"/>
              <a:sym typeface="Poppins ExtraBold"/>
            </a:endParaRPr>
          </a:p>
        </p:txBody>
      </p:sp>
      <p:sp>
        <p:nvSpPr>
          <p:cNvPr id="472" name="Google Shape;472;p2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473" name="Google Shape;473;p20"/>
          <p:cNvSpPr/>
          <p:nvPr/>
        </p:nvSpPr>
        <p:spPr>
          <a:xfrm>
            <a:off x="467700" y="384587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Las especies que habitan en las profundidades del mar necesitan desarrollar otros sentidos debido a la ausencia de luz solar. Por ejemplo, pueden tener ojos grandes o una variedad de colores luminiscentes para aparearse o atraer a sus presas, tienen mayor resistencia a la presión del agua y a las bajas temperaturas que distinguen el fondo del océano.</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Observen a los peces y tiburones más emblemáticos de este medio.</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474" name="Google Shape;474;p20"/>
          <p:cNvSpPr/>
          <p:nvPr/>
        </p:nvSpPr>
        <p:spPr>
          <a:xfrm>
            <a:off x="4242825" y="384052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Es lo más parecido a una ciudad bajo el agua en donde hay peces de diferentes tamaños y plantas de formas sorprendentes. Los arrecifes son casa y comida de muchas especies del mar.</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Descubran cómo el barco hundido del pirata Barba Roja se convierte en el hogar de muchas especies marinas formando un arrecife artificial.</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475" name="Google Shape;475;p20"/>
          <p:cNvSpPr/>
          <p:nvPr/>
        </p:nvSpPr>
        <p:spPr>
          <a:xfrm>
            <a:off x="8017950" y="384052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Los bosques de Kelps o bosques de algas sirven de refugio para muchas especies en su etapa juvenil. En su entorno se avistan muchas aves que se alimentan en la superficie y grandes mamíferos marinos.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Descubran cuáles son las aportaciones de este ecosistema para la vida de todos los seres vivos.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476" name="Google Shape;476;p20"/>
          <p:cNvSpPr/>
          <p:nvPr/>
        </p:nvSpPr>
        <p:spPr>
          <a:xfrm>
            <a:off x="467700" y="52768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477" name="Google Shape;477;p20"/>
          <p:cNvSpPr/>
          <p:nvPr/>
        </p:nvSpPr>
        <p:spPr>
          <a:xfrm>
            <a:off x="315300" y="5589025"/>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Tortuga verde</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Tiburón leopardo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Tiburón puntas negras</a:t>
            </a:r>
            <a:endParaRPr b="0" i="0" sz="1100" u="none" cap="none" strike="noStrike">
              <a:solidFill>
                <a:schemeClr val="lt1"/>
              </a:solidFill>
              <a:latin typeface="Poppins"/>
              <a:ea typeface="Poppins"/>
              <a:cs typeface="Poppins"/>
              <a:sym typeface="Poppins"/>
            </a:endParaRPr>
          </a:p>
        </p:txBody>
      </p:sp>
      <p:sp>
        <p:nvSpPr>
          <p:cNvPr id="478" name="Google Shape;478;p20"/>
          <p:cNvSpPr/>
          <p:nvPr/>
        </p:nvSpPr>
        <p:spPr>
          <a:xfrm>
            <a:off x="2313525" y="5603875"/>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Mero gigante</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Sábalo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Cardumen</a:t>
            </a:r>
            <a:endParaRPr b="0" i="0" sz="1100" u="none" cap="none" strike="noStrike">
              <a:solidFill>
                <a:schemeClr val="lt1"/>
              </a:solidFill>
              <a:latin typeface="Poppins"/>
              <a:ea typeface="Poppins"/>
              <a:cs typeface="Poppins"/>
              <a:sym typeface="Poppins"/>
            </a:endParaRPr>
          </a:p>
        </p:txBody>
      </p:sp>
      <p:sp>
        <p:nvSpPr>
          <p:cNvPr id="479" name="Google Shape;479;p20"/>
          <p:cNvSpPr/>
          <p:nvPr/>
        </p:nvSpPr>
        <p:spPr>
          <a:xfrm>
            <a:off x="4284638" y="52768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480" name="Google Shape;480;p20"/>
          <p:cNvSpPr/>
          <p:nvPr/>
        </p:nvSpPr>
        <p:spPr>
          <a:xfrm>
            <a:off x="4132238" y="5589025"/>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Tiburón aleta de cartón</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Tiburón gata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Raya látigo</a:t>
            </a:r>
            <a:endParaRPr b="0" i="0" sz="1100" u="none" cap="none" strike="noStrike">
              <a:solidFill>
                <a:schemeClr val="lt1"/>
              </a:solidFill>
              <a:latin typeface="Poppins"/>
              <a:ea typeface="Poppins"/>
              <a:cs typeface="Poppins"/>
              <a:sym typeface="Poppins"/>
            </a:endParaRPr>
          </a:p>
        </p:txBody>
      </p:sp>
      <p:sp>
        <p:nvSpPr>
          <p:cNvPr id="481" name="Google Shape;481;p20"/>
          <p:cNvSpPr/>
          <p:nvPr/>
        </p:nvSpPr>
        <p:spPr>
          <a:xfrm>
            <a:off x="6130463" y="5603875"/>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Rémora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Peces pargo</a:t>
            </a:r>
            <a:endParaRPr b="0" i="0" sz="1100" u="none" cap="none" strike="noStrike">
              <a:solidFill>
                <a:schemeClr val="lt1"/>
              </a:solidFill>
              <a:latin typeface="Poppins"/>
              <a:ea typeface="Poppins"/>
              <a:cs typeface="Poppins"/>
              <a:sym typeface="Poppins"/>
            </a:endParaRPr>
          </a:p>
        </p:txBody>
      </p:sp>
      <p:sp>
        <p:nvSpPr>
          <p:cNvPr id="482" name="Google Shape;482;p20"/>
          <p:cNvSpPr/>
          <p:nvPr/>
        </p:nvSpPr>
        <p:spPr>
          <a:xfrm>
            <a:off x="8056063" y="52768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483" name="Google Shape;483;p20"/>
          <p:cNvSpPr/>
          <p:nvPr/>
        </p:nvSpPr>
        <p:spPr>
          <a:xfrm>
            <a:off x="7903687" y="5589025"/>
            <a:ext cx="38133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Peces monodáctilos</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 name="Shape 487"/>
        <p:cNvGrpSpPr/>
        <p:nvPr/>
      </p:nvGrpSpPr>
      <p:grpSpPr>
        <a:xfrm>
          <a:off x="0" y="0"/>
          <a:ext cx="0" cy="0"/>
          <a:chOff x="0" y="0"/>
          <a:chExt cx="0" cy="0"/>
        </a:xfrm>
      </p:grpSpPr>
      <p:pic>
        <p:nvPicPr>
          <p:cNvPr descr="Etiqueta fotográfica:mantarraya gris | Pikrepo" id="488" name="Google Shape;488;p21"/>
          <p:cNvPicPr preferRelativeResize="0"/>
          <p:nvPr/>
        </p:nvPicPr>
        <p:blipFill rotWithShape="1">
          <a:blip r:embed="rId3">
            <a:alphaModFix/>
          </a:blip>
          <a:srcRect b="0" l="2561" r="2552" t="0"/>
          <a:stretch/>
        </p:blipFill>
        <p:spPr>
          <a:xfrm>
            <a:off x="8648674" y="488980"/>
            <a:ext cx="2667059" cy="2112222"/>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descr="Pez payaso, buceo, anémona, submarino, mar, pescado, fauna animal ..." id="489" name="Google Shape;489;p21"/>
          <p:cNvPicPr preferRelativeResize="0"/>
          <p:nvPr/>
        </p:nvPicPr>
        <p:blipFill rotWithShape="1">
          <a:blip r:embed="rId4">
            <a:alphaModFix/>
          </a:blip>
          <a:srcRect b="0" l="2615" r="2615" t="0"/>
          <a:stretch/>
        </p:blipFill>
        <p:spPr>
          <a:xfrm>
            <a:off x="4762466" y="488980"/>
            <a:ext cx="2667059" cy="2112222"/>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490" name="Google Shape;490;p21" title="DSC03286-Mejorado-NR.jpg"/>
          <p:cNvPicPr preferRelativeResize="0"/>
          <p:nvPr/>
        </p:nvPicPr>
        <p:blipFill rotWithShape="1">
          <a:blip r:embed="rId5">
            <a:alphaModFix/>
          </a:blip>
          <a:srcRect b="23610" l="0" r="0" t="23605"/>
          <a:stretch/>
        </p:blipFill>
        <p:spPr>
          <a:xfrm>
            <a:off x="983670" y="488980"/>
            <a:ext cx="2667059" cy="2112222"/>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491" name="Google Shape;491;p21"/>
          <p:cNvSpPr/>
          <p:nvPr/>
        </p:nvSpPr>
        <p:spPr>
          <a:xfrm>
            <a:off x="662113" y="26947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laberinto de medusas</a:t>
            </a:r>
            <a:r>
              <a:rPr b="0" i="0" lang="en-US" sz="3000" u="none" cap="none" strike="noStrike">
                <a:solidFill>
                  <a:schemeClr val="lt1"/>
                </a:solidFill>
                <a:latin typeface="Bebas Neue"/>
                <a:ea typeface="Bebas Neue"/>
                <a:cs typeface="Bebas Neue"/>
                <a:sym typeface="Bebas Neue"/>
              </a:rPr>
              <a:t> </a:t>
            </a:r>
            <a:endParaRPr b="0" i="0" sz="3000" u="none" cap="none" strike="noStrike">
              <a:solidFill>
                <a:srgbClr val="000000"/>
              </a:solidFill>
              <a:latin typeface="Arial"/>
              <a:ea typeface="Arial"/>
              <a:cs typeface="Arial"/>
              <a:sym typeface="Arial"/>
            </a:endParaRPr>
          </a:p>
        </p:txBody>
      </p:sp>
      <p:sp>
        <p:nvSpPr>
          <p:cNvPr id="492" name="Google Shape;492;p21"/>
          <p:cNvSpPr/>
          <p:nvPr/>
        </p:nvSpPr>
        <p:spPr>
          <a:xfrm>
            <a:off x="467725" y="32356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700" u="none" cap="none" strike="noStrike">
                <a:solidFill>
                  <a:schemeClr val="lt1"/>
                </a:solidFill>
                <a:latin typeface="Poppins ExtraBold"/>
                <a:ea typeface="Poppins ExtraBold"/>
                <a:cs typeface="Poppins ExtraBold"/>
                <a:sym typeface="Poppins ExtraBold"/>
              </a:rPr>
              <a:t>¿Saben desde cuándo existen las medusas?</a:t>
            </a:r>
            <a:endParaRPr b="0" i="0" sz="1700" u="none" cap="none" strike="noStrike">
              <a:solidFill>
                <a:schemeClr val="lt1"/>
              </a:solidFill>
              <a:latin typeface="Poppins ExtraBold"/>
              <a:ea typeface="Poppins ExtraBold"/>
              <a:cs typeface="Poppins ExtraBold"/>
              <a:sym typeface="Poppins ExtraBold"/>
            </a:endParaRPr>
          </a:p>
        </p:txBody>
      </p:sp>
      <p:sp>
        <p:nvSpPr>
          <p:cNvPr id="493" name="Google Shape;493;p21"/>
          <p:cNvSpPr/>
          <p:nvPr/>
        </p:nvSpPr>
        <p:spPr>
          <a:xfrm>
            <a:off x="4437225" y="26947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arrecife de coral</a:t>
            </a:r>
            <a:endParaRPr b="1" i="0" sz="3000" u="none" cap="none" strike="noStrike">
              <a:solidFill>
                <a:srgbClr val="000000"/>
              </a:solidFill>
              <a:latin typeface="Bebas Neue"/>
              <a:ea typeface="Bebas Neue"/>
              <a:cs typeface="Bebas Neue"/>
              <a:sym typeface="Bebas Neue"/>
            </a:endParaRPr>
          </a:p>
        </p:txBody>
      </p:sp>
      <p:sp>
        <p:nvSpPr>
          <p:cNvPr id="494" name="Google Shape;494;p21"/>
          <p:cNvSpPr/>
          <p:nvPr/>
        </p:nvSpPr>
        <p:spPr>
          <a:xfrm>
            <a:off x="4242825" y="32356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¿Quiénes construyen las grandes barreras coralinas?</a:t>
            </a:r>
            <a:endParaRPr b="0" i="0" sz="1700" u="none" cap="none" strike="noStrike">
              <a:solidFill>
                <a:srgbClr val="000000"/>
              </a:solidFill>
              <a:latin typeface="Poppins ExtraBold"/>
              <a:ea typeface="Poppins ExtraBold"/>
              <a:cs typeface="Poppins ExtraBold"/>
              <a:sym typeface="Poppins ExtraBold"/>
            </a:endParaRPr>
          </a:p>
        </p:txBody>
      </p:sp>
      <p:sp>
        <p:nvSpPr>
          <p:cNvPr id="495" name="Google Shape;495;p21"/>
          <p:cNvSpPr/>
          <p:nvPr/>
        </p:nvSpPr>
        <p:spPr>
          <a:xfrm>
            <a:off x="8212324" y="269472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laguna de rayas</a:t>
            </a:r>
            <a:endParaRPr b="1" i="0" sz="3000" u="none" cap="none" strike="noStrike">
              <a:solidFill>
                <a:srgbClr val="000000"/>
              </a:solidFill>
              <a:latin typeface="Bebas Neue"/>
              <a:ea typeface="Bebas Neue"/>
              <a:cs typeface="Bebas Neue"/>
              <a:sym typeface="Bebas Neue"/>
            </a:endParaRPr>
          </a:p>
        </p:txBody>
      </p:sp>
      <p:sp>
        <p:nvSpPr>
          <p:cNvPr id="496" name="Google Shape;496;p21"/>
          <p:cNvSpPr/>
          <p:nvPr/>
        </p:nvSpPr>
        <p:spPr>
          <a:xfrm>
            <a:off x="8017938" y="323567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¿Cómo son las lagunas costeras?</a:t>
            </a:r>
            <a:endParaRPr b="0" i="0" sz="1700" u="none" cap="none" strike="noStrike">
              <a:solidFill>
                <a:srgbClr val="000000"/>
              </a:solidFill>
              <a:latin typeface="Poppins ExtraBold"/>
              <a:ea typeface="Poppins ExtraBold"/>
              <a:cs typeface="Poppins ExtraBold"/>
              <a:sym typeface="Poppins ExtraBold"/>
            </a:endParaRPr>
          </a:p>
        </p:txBody>
      </p:sp>
      <p:sp>
        <p:nvSpPr>
          <p:cNvPr id="497" name="Google Shape;497;p2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498" name="Google Shape;498;p21"/>
          <p:cNvSpPr/>
          <p:nvPr/>
        </p:nvSpPr>
        <p:spPr>
          <a:xfrm>
            <a:off x="467700" y="392207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Desde hace 500 millones de años. Habitan en varias zonas del océano, sobre todo en mar abierto. Aunque no tienen corazón ni cerebro, su sistema muscular y sus estructuras, sensibles a la luz, le permiten desplazarse en este medio.</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Asómbrate del movimiento peculiar de las medusas y conoce todos los tipos.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499" name="Google Shape;499;p21"/>
          <p:cNvSpPr/>
          <p:nvPr/>
        </p:nvSpPr>
        <p:spPr>
          <a:xfrm>
            <a:off x="4242825" y="391672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Los corales se encargan de formar una gran barrera de arrecife que se convierte en el hogar de muchas especies: peces, moluscos, equinodermos, etc.</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Conoce la importancia de proteger estos ecosistemas del calentamiento global y la contaminación de los cuerpos oceánicos.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00" name="Google Shape;500;p21"/>
          <p:cNvSpPr/>
          <p:nvPr/>
        </p:nvSpPr>
        <p:spPr>
          <a:xfrm>
            <a:off x="8017950" y="3916725"/>
            <a:ext cx="3699000" cy="146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Su escasa profundidad permite que la luz llegue hasta el fondo favoreciendo el desarrollo de algas y pequeños organismos que viven en el fondo, en un ambiente con abundante alimento y con escasos depredadores.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Conoce uno de los ambientes más productivos del planeta.</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01" name="Google Shape;501;p21"/>
          <p:cNvSpPr/>
          <p:nvPr/>
        </p:nvSpPr>
        <p:spPr>
          <a:xfrm>
            <a:off x="467700" y="52006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02" name="Google Shape;502;p21"/>
          <p:cNvSpPr/>
          <p:nvPr/>
        </p:nvSpPr>
        <p:spPr>
          <a:xfrm>
            <a:off x="315300" y="5512825"/>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Medusas luna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Medusas invertidas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Bala de cañón</a:t>
            </a:r>
            <a:endParaRPr b="0" i="0" sz="1100" u="none" cap="none" strike="noStrike">
              <a:solidFill>
                <a:schemeClr val="lt1"/>
              </a:solidFill>
              <a:latin typeface="Poppins"/>
              <a:ea typeface="Poppins"/>
              <a:cs typeface="Poppins"/>
              <a:sym typeface="Poppins"/>
            </a:endParaRPr>
          </a:p>
        </p:txBody>
      </p:sp>
      <p:sp>
        <p:nvSpPr>
          <p:cNvPr id="503" name="Google Shape;503;p21"/>
          <p:cNvSpPr/>
          <p:nvPr/>
        </p:nvSpPr>
        <p:spPr>
          <a:xfrm>
            <a:off x="2313525" y="5527675"/>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Hidromedusas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Ctenóforos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Ortiga del atlántico</a:t>
            </a:r>
            <a:endParaRPr b="0" i="0" sz="1100" u="none" cap="none" strike="noStrike">
              <a:solidFill>
                <a:schemeClr val="lt1"/>
              </a:solidFill>
              <a:latin typeface="Poppins"/>
              <a:ea typeface="Poppins"/>
              <a:cs typeface="Poppins"/>
              <a:sym typeface="Poppins"/>
            </a:endParaRPr>
          </a:p>
        </p:txBody>
      </p:sp>
      <p:sp>
        <p:nvSpPr>
          <p:cNvPr id="504" name="Google Shape;504;p21"/>
          <p:cNvSpPr/>
          <p:nvPr/>
        </p:nvSpPr>
        <p:spPr>
          <a:xfrm>
            <a:off x="4284638" y="52006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05" name="Google Shape;505;p21"/>
          <p:cNvSpPr/>
          <p:nvPr/>
        </p:nvSpPr>
        <p:spPr>
          <a:xfrm>
            <a:off x="4132238" y="5512825"/>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Morena listón</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Anguila jardinera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Cardenal pijama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pájaro verde</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lija</a:t>
            </a:r>
            <a:endParaRPr b="0" i="0" sz="1100" u="none" cap="none" strike="noStrike">
              <a:solidFill>
                <a:schemeClr val="lt1"/>
              </a:solidFill>
              <a:latin typeface="Poppins"/>
              <a:ea typeface="Poppins"/>
              <a:cs typeface="Poppins"/>
              <a:sym typeface="Poppins"/>
            </a:endParaRPr>
          </a:p>
        </p:txBody>
      </p:sp>
      <p:sp>
        <p:nvSpPr>
          <p:cNvPr id="506" name="Google Shape;506;p21"/>
          <p:cNvSpPr/>
          <p:nvPr/>
        </p:nvSpPr>
        <p:spPr>
          <a:xfrm>
            <a:off x="6130463" y="5527675"/>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Damisela puntos y dominó</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Labridos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cara de perro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Ceriatidos</a:t>
            </a:r>
            <a:endParaRPr b="0" i="0" sz="1100" u="none" cap="none" strike="noStrike">
              <a:solidFill>
                <a:schemeClr val="lt1"/>
              </a:solidFill>
              <a:latin typeface="Poppins"/>
              <a:ea typeface="Poppins"/>
              <a:cs typeface="Poppins"/>
              <a:sym typeface="Poppins"/>
            </a:endParaRPr>
          </a:p>
        </p:txBody>
      </p:sp>
      <p:sp>
        <p:nvSpPr>
          <p:cNvPr id="507" name="Google Shape;507;p21"/>
          <p:cNvSpPr/>
          <p:nvPr/>
        </p:nvSpPr>
        <p:spPr>
          <a:xfrm>
            <a:off x="8056063" y="520067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08" name="Google Shape;508;p21"/>
          <p:cNvSpPr/>
          <p:nvPr/>
        </p:nvSpPr>
        <p:spPr>
          <a:xfrm>
            <a:off x="7903663" y="5512825"/>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Estrellas de mar</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Erizos de mar</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Ofiuras</a:t>
            </a:r>
            <a:endParaRPr b="0" i="0" sz="1100" u="none" cap="none" strike="noStrike">
              <a:solidFill>
                <a:schemeClr val="lt1"/>
              </a:solidFill>
              <a:latin typeface="Poppins"/>
              <a:ea typeface="Poppins"/>
              <a:cs typeface="Poppins"/>
              <a:sym typeface="Poppins"/>
            </a:endParaRPr>
          </a:p>
        </p:txBody>
      </p:sp>
      <p:sp>
        <p:nvSpPr>
          <p:cNvPr id="509" name="Google Shape;509;p21"/>
          <p:cNvSpPr/>
          <p:nvPr/>
        </p:nvSpPr>
        <p:spPr>
          <a:xfrm>
            <a:off x="9901888" y="5527675"/>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Rayas látigo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Raya de cortés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Raya tecolote</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pic>
        <p:nvPicPr>
          <p:cNvPr id="514" name="Google Shape;514;p22" title="DSC05281.JPG"/>
          <p:cNvPicPr preferRelativeResize="0"/>
          <p:nvPr/>
        </p:nvPicPr>
        <p:blipFill rotWithShape="1">
          <a:blip r:embed="rId3">
            <a:alphaModFix/>
          </a:blip>
          <a:srcRect b="0" l="14459" r="14452" t="0"/>
          <a:stretch/>
        </p:blipFill>
        <p:spPr>
          <a:xfrm>
            <a:off x="8648674" y="698305"/>
            <a:ext cx="2667059" cy="2112222"/>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descr="Archivo:Gregory Moine - Red bellied Piranha (by).jpg - Wikipedia ..." id="515" name="Google Shape;515;p22"/>
          <p:cNvPicPr preferRelativeResize="0"/>
          <p:nvPr/>
        </p:nvPicPr>
        <p:blipFill rotWithShape="1">
          <a:blip r:embed="rId4">
            <a:alphaModFix/>
          </a:blip>
          <a:srcRect b="0" l="8074" r="8074" t="0"/>
          <a:stretch/>
        </p:blipFill>
        <p:spPr>
          <a:xfrm>
            <a:off x="4762466" y="698305"/>
            <a:ext cx="2667059" cy="2112222"/>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516" name="Google Shape;516;p22" title="DSC06014-Mejorado-NR.jpg"/>
          <p:cNvPicPr preferRelativeResize="0"/>
          <p:nvPr/>
        </p:nvPicPr>
        <p:blipFill rotWithShape="1">
          <a:blip r:embed="rId5">
            <a:alphaModFix/>
          </a:blip>
          <a:srcRect b="0" l="7919" r="7919" t="0"/>
          <a:stretch/>
        </p:blipFill>
        <p:spPr>
          <a:xfrm>
            <a:off x="983670" y="698305"/>
            <a:ext cx="2667059" cy="2112222"/>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517" name="Google Shape;517;p22"/>
          <p:cNvSpPr/>
          <p:nvPr/>
        </p:nvSpPr>
        <p:spPr>
          <a:xfrm>
            <a:off x="662113" y="2904050"/>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playa calipso</a:t>
            </a:r>
            <a:endParaRPr b="0" i="0" sz="3000" u="none" cap="none" strike="noStrike">
              <a:solidFill>
                <a:srgbClr val="000000"/>
              </a:solidFill>
              <a:latin typeface="Arial"/>
              <a:ea typeface="Arial"/>
              <a:cs typeface="Arial"/>
              <a:sym typeface="Arial"/>
            </a:endParaRPr>
          </a:p>
        </p:txBody>
      </p:sp>
      <p:sp>
        <p:nvSpPr>
          <p:cNvPr id="518" name="Google Shape;518;p22"/>
          <p:cNvSpPr/>
          <p:nvPr/>
        </p:nvSpPr>
        <p:spPr>
          <a:xfrm>
            <a:off x="467725" y="3292600"/>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700" u="none" cap="none" strike="noStrike">
                <a:solidFill>
                  <a:schemeClr val="lt1"/>
                </a:solidFill>
                <a:latin typeface="Poppins ExtraBold"/>
                <a:ea typeface="Poppins ExtraBold"/>
                <a:cs typeface="Poppins ExtraBold"/>
                <a:sym typeface="Poppins ExtraBold"/>
              </a:rPr>
              <a:t>¿Quiénes viven en las playas?</a:t>
            </a:r>
            <a:endParaRPr b="0" i="0" sz="1700" u="none" cap="none" strike="noStrike">
              <a:solidFill>
                <a:schemeClr val="lt1"/>
              </a:solidFill>
              <a:latin typeface="Poppins ExtraBold"/>
              <a:ea typeface="Poppins ExtraBold"/>
              <a:cs typeface="Poppins ExtraBold"/>
              <a:sym typeface="Poppins ExtraBold"/>
            </a:endParaRPr>
          </a:p>
        </p:txBody>
      </p:sp>
      <p:sp>
        <p:nvSpPr>
          <p:cNvPr id="519" name="Google Shape;519;p22"/>
          <p:cNvSpPr/>
          <p:nvPr/>
        </p:nvSpPr>
        <p:spPr>
          <a:xfrm>
            <a:off x="4437225" y="2904050"/>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manglar negro</a:t>
            </a:r>
            <a:endParaRPr b="1" i="0" sz="3000" u="none" cap="none" strike="noStrike">
              <a:solidFill>
                <a:srgbClr val="000000"/>
              </a:solidFill>
              <a:latin typeface="Bebas Neue"/>
              <a:ea typeface="Bebas Neue"/>
              <a:cs typeface="Bebas Neue"/>
              <a:sym typeface="Bebas Neue"/>
            </a:endParaRPr>
          </a:p>
        </p:txBody>
      </p:sp>
      <p:sp>
        <p:nvSpPr>
          <p:cNvPr id="520" name="Google Shape;520;p22"/>
          <p:cNvSpPr/>
          <p:nvPr/>
        </p:nvSpPr>
        <p:spPr>
          <a:xfrm>
            <a:off x="4242825" y="3292600"/>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¿Existen árboles acuáticos?</a:t>
            </a:r>
            <a:endParaRPr b="0" i="0" sz="1700" u="none" cap="none" strike="noStrike">
              <a:solidFill>
                <a:srgbClr val="000000"/>
              </a:solidFill>
              <a:latin typeface="Poppins ExtraBold"/>
              <a:ea typeface="Poppins ExtraBold"/>
              <a:cs typeface="Poppins ExtraBold"/>
              <a:sym typeface="Poppins ExtraBold"/>
            </a:endParaRPr>
          </a:p>
        </p:txBody>
      </p:sp>
      <p:sp>
        <p:nvSpPr>
          <p:cNvPr id="521" name="Google Shape;521;p22"/>
          <p:cNvSpPr/>
          <p:nvPr/>
        </p:nvSpPr>
        <p:spPr>
          <a:xfrm>
            <a:off x="8212324" y="2904050"/>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cascada perdida</a:t>
            </a:r>
            <a:endParaRPr b="1" i="0" sz="3000" u="none" cap="none" strike="noStrike">
              <a:solidFill>
                <a:srgbClr val="000000"/>
              </a:solidFill>
              <a:latin typeface="Bebas Neue"/>
              <a:ea typeface="Bebas Neue"/>
              <a:cs typeface="Bebas Neue"/>
              <a:sym typeface="Bebas Neue"/>
            </a:endParaRPr>
          </a:p>
        </p:txBody>
      </p:sp>
      <p:sp>
        <p:nvSpPr>
          <p:cNvPr id="522" name="Google Shape;522;p22"/>
          <p:cNvSpPr/>
          <p:nvPr/>
        </p:nvSpPr>
        <p:spPr>
          <a:xfrm>
            <a:off x="8017938" y="3292600"/>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es una selva tropical?</a:t>
            </a:r>
            <a:endParaRPr b="0" i="0" sz="1700" u="none" cap="none" strike="noStrike">
              <a:solidFill>
                <a:srgbClr val="000000"/>
              </a:solidFill>
              <a:latin typeface="Poppins ExtraBold"/>
              <a:ea typeface="Poppins ExtraBold"/>
              <a:cs typeface="Poppins ExtraBold"/>
              <a:sym typeface="Poppins ExtraBold"/>
            </a:endParaRPr>
          </a:p>
        </p:txBody>
      </p:sp>
      <p:sp>
        <p:nvSpPr>
          <p:cNvPr id="523" name="Google Shape;523;p2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524" name="Google Shape;524;p22"/>
          <p:cNvSpPr/>
          <p:nvPr/>
        </p:nvSpPr>
        <p:spPr>
          <a:xfrm>
            <a:off x="467700" y="3826600"/>
            <a:ext cx="3699000" cy="10317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Las playas no sólo son un lugar para vacacionar, representan un importante hábitat para miles de insectos, crustáceos, aves marinas, tortugas marinas, etc.</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Acércate a esta playa y observa las especies que aquí viven.</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25" name="Google Shape;525;p22"/>
          <p:cNvSpPr/>
          <p:nvPr/>
        </p:nvSpPr>
        <p:spPr>
          <a:xfrm>
            <a:off x="4242825" y="3821250"/>
            <a:ext cx="3699000" cy="1037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Los manglares son bosques pantanosos que viven donde se mezcla el agua dulce del río con la salada del mar. Son zonas de alimentación, refugio y crecimiento de muchas especies.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Identifica las diferentes especies de peces y tortugas en esta zona.</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26" name="Google Shape;526;p22"/>
          <p:cNvSpPr/>
          <p:nvPr/>
        </p:nvSpPr>
        <p:spPr>
          <a:xfrm>
            <a:off x="8017950" y="3821250"/>
            <a:ext cx="3699000" cy="686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Las selvas húmedas son los ecosistemas con mayor riqueza de flora y fauna en la tierra.</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Averigüen qué la hace tan diversa y cuál es su relación con la vida marina.</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27" name="Google Shape;527;p22"/>
          <p:cNvSpPr/>
          <p:nvPr/>
        </p:nvSpPr>
        <p:spPr>
          <a:xfrm>
            <a:off x="467700" y="4876600"/>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28" name="Google Shape;528;p22"/>
          <p:cNvSpPr/>
          <p:nvPr/>
        </p:nvSpPr>
        <p:spPr>
          <a:xfrm>
            <a:off x="315300" y="5188750"/>
            <a:ext cx="385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Esturiones</a:t>
            </a:r>
            <a:endParaRPr b="0" i="0" sz="1100" u="none" cap="none" strike="noStrike">
              <a:solidFill>
                <a:schemeClr val="lt1"/>
              </a:solidFill>
              <a:latin typeface="Poppins"/>
              <a:ea typeface="Poppins"/>
              <a:cs typeface="Poppins"/>
              <a:sym typeface="Poppins"/>
            </a:endParaRPr>
          </a:p>
        </p:txBody>
      </p:sp>
      <p:sp>
        <p:nvSpPr>
          <p:cNvPr id="529" name="Google Shape;529;p22"/>
          <p:cNvSpPr/>
          <p:nvPr/>
        </p:nvSpPr>
        <p:spPr>
          <a:xfrm>
            <a:off x="4284638" y="4876600"/>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30" name="Google Shape;530;p22"/>
          <p:cNvSpPr/>
          <p:nvPr/>
        </p:nvSpPr>
        <p:spPr>
          <a:xfrm>
            <a:off x="4132250" y="5188750"/>
            <a:ext cx="1931400" cy="9708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cíclido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oscar</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bagre</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Piraña gancho rojo</a:t>
            </a:r>
            <a:endParaRPr b="0" i="0" sz="1100" u="none" cap="none" strike="noStrike">
              <a:solidFill>
                <a:schemeClr val="lt1"/>
              </a:solidFill>
              <a:latin typeface="Poppins"/>
              <a:ea typeface="Poppins"/>
              <a:cs typeface="Poppins"/>
              <a:sym typeface="Poppins"/>
            </a:endParaRPr>
          </a:p>
        </p:txBody>
      </p:sp>
      <p:sp>
        <p:nvSpPr>
          <p:cNvPr id="531" name="Google Shape;531;p22"/>
          <p:cNvSpPr/>
          <p:nvPr/>
        </p:nvSpPr>
        <p:spPr>
          <a:xfrm>
            <a:off x="6130475" y="5203600"/>
            <a:ext cx="1929300" cy="95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rey midas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Tortuga tres lomos</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Tortuga orejas amarillas</a:t>
            </a:r>
            <a:endParaRPr b="0" i="0" sz="1100" u="none" cap="none" strike="noStrike">
              <a:solidFill>
                <a:schemeClr val="lt1"/>
              </a:solidFill>
              <a:latin typeface="Poppins"/>
              <a:ea typeface="Poppins"/>
              <a:cs typeface="Poppins"/>
              <a:sym typeface="Poppins"/>
            </a:endParaRPr>
          </a:p>
        </p:txBody>
      </p:sp>
      <p:sp>
        <p:nvSpPr>
          <p:cNvPr id="532" name="Google Shape;532;p22"/>
          <p:cNvSpPr/>
          <p:nvPr/>
        </p:nvSpPr>
        <p:spPr>
          <a:xfrm>
            <a:off x="8056063" y="4876600"/>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33" name="Google Shape;533;p22"/>
          <p:cNvSpPr/>
          <p:nvPr/>
        </p:nvSpPr>
        <p:spPr>
          <a:xfrm>
            <a:off x="7903663" y="5188750"/>
            <a:ext cx="1931400" cy="8562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Cococrilo de pantano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Tilapias</a:t>
            </a:r>
            <a:endParaRPr b="0" i="0" sz="1100" u="none" cap="none" strike="noStrike">
              <a:solidFill>
                <a:schemeClr val="lt1"/>
              </a:solidFill>
              <a:latin typeface="Poppins"/>
              <a:ea typeface="Poppins"/>
              <a:cs typeface="Poppins"/>
              <a:sym typeface="Poppins"/>
            </a:endParaRPr>
          </a:p>
        </p:txBody>
      </p:sp>
      <p:sp>
        <p:nvSpPr>
          <p:cNvPr id="534" name="Google Shape;534;p22"/>
          <p:cNvSpPr/>
          <p:nvPr/>
        </p:nvSpPr>
        <p:spPr>
          <a:xfrm>
            <a:off x="9901888" y="5203600"/>
            <a:ext cx="1929300" cy="836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Piraña pacú</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Pez gato cola roja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Tortuga sulcata</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 name="Shape 538"/>
        <p:cNvGrpSpPr/>
        <p:nvPr/>
      </p:nvGrpSpPr>
      <p:grpSpPr>
        <a:xfrm>
          <a:off x="0" y="0"/>
          <a:ext cx="0" cy="0"/>
          <a:chOff x="0" y="0"/>
          <a:chExt cx="0" cy="0"/>
        </a:xfrm>
      </p:grpSpPr>
      <p:pic>
        <p:nvPicPr>
          <p:cNvPr id="539" name="Google Shape;539;p23" title="DSC01532-Mejorado-NR.jpg"/>
          <p:cNvPicPr preferRelativeResize="0"/>
          <p:nvPr/>
        </p:nvPicPr>
        <p:blipFill rotWithShape="1">
          <a:blip r:embed="rId3">
            <a:alphaModFix/>
          </a:blip>
          <a:srcRect b="0" l="7919" r="7919" t="0"/>
          <a:stretch/>
        </p:blipFill>
        <p:spPr>
          <a:xfrm>
            <a:off x="6937591" y="682030"/>
            <a:ext cx="2667059" cy="2112222"/>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540" name="Google Shape;540;p23" title="DSC04457-Mejorado-NR.jpg"/>
          <p:cNvPicPr preferRelativeResize="0"/>
          <p:nvPr/>
        </p:nvPicPr>
        <p:blipFill rotWithShape="1">
          <a:blip r:embed="rId4">
            <a:alphaModFix/>
          </a:blip>
          <a:srcRect b="0" l="7919" r="7919" t="0"/>
          <a:stretch/>
        </p:blipFill>
        <p:spPr>
          <a:xfrm>
            <a:off x="2701595" y="682030"/>
            <a:ext cx="2667059" cy="2112222"/>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541" name="Google Shape;541;p23"/>
          <p:cNvSpPr/>
          <p:nvPr/>
        </p:nvSpPr>
        <p:spPr>
          <a:xfrm>
            <a:off x="2380038" y="288777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TERRARIO</a:t>
            </a:r>
            <a:endParaRPr b="0" i="0" sz="3000" u="none" cap="none" strike="noStrike">
              <a:solidFill>
                <a:srgbClr val="000000"/>
              </a:solidFill>
              <a:latin typeface="Arial"/>
              <a:ea typeface="Arial"/>
              <a:cs typeface="Arial"/>
              <a:sym typeface="Arial"/>
            </a:endParaRPr>
          </a:p>
        </p:txBody>
      </p:sp>
      <p:sp>
        <p:nvSpPr>
          <p:cNvPr id="542" name="Google Shape;542;p23"/>
          <p:cNvSpPr/>
          <p:nvPr/>
        </p:nvSpPr>
        <p:spPr>
          <a:xfrm>
            <a:off x="2185650" y="342872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700" u="none" cap="none" strike="noStrike">
                <a:solidFill>
                  <a:schemeClr val="lt1"/>
                </a:solidFill>
                <a:latin typeface="Poppins ExtraBold"/>
                <a:ea typeface="Poppins ExtraBold"/>
                <a:cs typeface="Poppins ExtraBold"/>
                <a:sym typeface="Poppins ExtraBold"/>
              </a:rPr>
              <a:t>¿Qué secretos te cuenta esta tumba?</a:t>
            </a:r>
            <a:endParaRPr b="0" i="0" sz="1700" u="none" cap="none" strike="noStrike">
              <a:solidFill>
                <a:schemeClr val="lt1"/>
              </a:solidFill>
              <a:latin typeface="Poppins ExtraBold"/>
              <a:ea typeface="Poppins ExtraBold"/>
              <a:cs typeface="Poppins ExtraBold"/>
              <a:sym typeface="Poppins ExtraBold"/>
            </a:endParaRPr>
          </a:p>
        </p:txBody>
      </p:sp>
      <p:sp>
        <p:nvSpPr>
          <p:cNvPr id="543" name="Google Shape;543;p23"/>
          <p:cNvSpPr/>
          <p:nvPr/>
        </p:nvSpPr>
        <p:spPr>
          <a:xfrm>
            <a:off x="6612350" y="2887775"/>
            <a:ext cx="3310200" cy="4701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1" i="0" lang="en-US" sz="3000" u="none" cap="none" strike="noStrike">
                <a:solidFill>
                  <a:schemeClr val="lt1"/>
                </a:solidFill>
                <a:latin typeface="Bebas Neue"/>
                <a:ea typeface="Bebas Neue"/>
                <a:cs typeface="Bebas Neue"/>
                <a:sym typeface="Bebas Neue"/>
              </a:rPr>
              <a:t>PINGÜINARIO</a:t>
            </a:r>
            <a:endParaRPr b="1" i="0" sz="3000" u="none" cap="none" strike="noStrike">
              <a:solidFill>
                <a:srgbClr val="000000"/>
              </a:solidFill>
              <a:latin typeface="Bebas Neue"/>
              <a:ea typeface="Bebas Neue"/>
              <a:cs typeface="Bebas Neue"/>
              <a:sym typeface="Bebas Neue"/>
            </a:endParaRPr>
          </a:p>
        </p:txBody>
      </p:sp>
      <p:sp>
        <p:nvSpPr>
          <p:cNvPr id="544" name="Google Shape;544;p23"/>
          <p:cNvSpPr/>
          <p:nvPr/>
        </p:nvSpPr>
        <p:spPr>
          <a:xfrm>
            <a:off x="6417950" y="3428725"/>
            <a:ext cx="3699000" cy="6864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¿Te imaginas un desierto congelado?</a:t>
            </a:r>
            <a:endParaRPr b="0" i="0" sz="1700" u="none" cap="none" strike="noStrike">
              <a:solidFill>
                <a:srgbClr val="000000"/>
              </a:solidFill>
              <a:latin typeface="Poppins ExtraBold"/>
              <a:ea typeface="Poppins ExtraBold"/>
              <a:cs typeface="Poppins ExtraBold"/>
              <a:sym typeface="Poppins ExtraBold"/>
            </a:endParaRPr>
          </a:p>
        </p:txBody>
      </p:sp>
      <p:sp>
        <p:nvSpPr>
          <p:cNvPr id="545" name="Google Shape;545;p2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546" name="Google Shape;546;p23"/>
          <p:cNvSpPr/>
          <p:nvPr/>
        </p:nvSpPr>
        <p:spPr>
          <a:xfrm>
            <a:off x="2185625" y="4115125"/>
            <a:ext cx="3699000" cy="12786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Para los mayas, la fauna era misteriosa, temible y muchas de sus especies están relacionadas con lo divino: dioses, manifestaciones celestiales o símbolos de diversas ideas.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Reflexionen sobre la relación que se establece entre el hombre y su entorno natural.</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47" name="Google Shape;547;p23"/>
          <p:cNvSpPr/>
          <p:nvPr/>
        </p:nvSpPr>
        <p:spPr>
          <a:xfrm>
            <a:off x="6417950" y="4109775"/>
            <a:ext cx="3699000" cy="12786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La Antártida es el lugar más frío del planeta, en ella se encuentran el 90% de los hielos superficiales del mundo. Dadas las condiciones extremas pareciera que no existe vida, pero aquí habita un ave muy peculiar.</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000" u="none" cap="none" strike="noStrike">
                <a:solidFill>
                  <a:schemeClr val="lt1"/>
                </a:solidFill>
                <a:latin typeface="Poppins"/>
                <a:ea typeface="Poppins"/>
                <a:cs typeface="Poppins"/>
                <a:sym typeface="Poppins"/>
              </a:rPr>
              <a:t>Conozcan a estas curiosas aves que tienen alas que funcionan como aletas.</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000" u="none" cap="none" strike="noStrike">
              <a:solidFill>
                <a:schemeClr val="lt1"/>
              </a:solidFill>
              <a:latin typeface="Poppins"/>
              <a:ea typeface="Poppins"/>
              <a:cs typeface="Poppins"/>
              <a:sym typeface="Poppins"/>
            </a:endParaRPr>
          </a:p>
        </p:txBody>
      </p:sp>
      <p:sp>
        <p:nvSpPr>
          <p:cNvPr id="548" name="Google Shape;548;p23"/>
          <p:cNvSpPr/>
          <p:nvPr/>
        </p:nvSpPr>
        <p:spPr>
          <a:xfrm>
            <a:off x="2185625" y="539372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49" name="Google Shape;549;p23"/>
          <p:cNvSpPr/>
          <p:nvPr/>
        </p:nvSpPr>
        <p:spPr>
          <a:xfrm>
            <a:off x="2033225" y="5705875"/>
            <a:ext cx="1931400" cy="470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Rana dardo</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Gecko de día</a:t>
            </a:r>
            <a:endParaRPr b="0" i="0" sz="1100" u="none" cap="none" strike="noStrike">
              <a:solidFill>
                <a:schemeClr val="lt1"/>
              </a:solidFill>
              <a:latin typeface="Poppins"/>
              <a:ea typeface="Poppins"/>
              <a:cs typeface="Poppins"/>
              <a:sym typeface="Poppins"/>
            </a:endParaRPr>
          </a:p>
        </p:txBody>
      </p:sp>
      <p:sp>
        <p:nvSpPr>
          <p:cNvPr id="550" name="Google Shape;550;p23"/>
          <p:cNvSpPr/>
          <p:nvPr/>
        </p:nvSpPr>
        <p:spPr>
          <a:xfrm>
            <a:off x="4031450" y="5714028"/>
            <a:ext cx="1929300" cy="4590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Pitón bola</a:t>
            </a:r>
            <a:endParaRPr b="0" i="0" sz="1100" u="none" cap="none" strike="noStrike">
              <a:solidFill>
                <a:schemeClr val="lt1"/>
              </a:solidFill>
              <a:latin typeface="Poppins"/>
              <a:ea typeface="Poppins"/>
              <a:cs typeface="Poppins"/>
              <a:sym typeface="Poppins"/>
            </a:endParaRPr>
          </a:p>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Gecko leopardo</a:t>
            </a:r>
            <a:endParaRPr b="0" i="0" sz="1100" u="none" cap="none" strike="noStrike">
              <a:solidFill>
                <a:schemeClr val="lt1"/>
              </a:solidFill>
              <a:latin typeface="Poppins"/>
              <a:ea typeface="Poppins"/>
              <a:cs typeface="Poppins"/>
              <a:sym typeface="Poppins"/>
            </a:endParaRPr>
          </a:p>
        </p:txBody>
      </p:sp>
      <p:sp>
        <p:nvSpPr>
          <p:cNvPr id="551" name="Google Shape;551;p23"/>
          <p:cNvSpPr/>
          <p:nvPr/>
        </p:nvSpPr>
        <p:spPr>
          <a:xfrm>
            <a:off x="6459763" y="5393725"/>
            <a:ext cx="3699000" cy="365100"/>
          </a:xfrm>
          <a:prstGeom prst="rect">
            <a:avLst/>
          </a:prstGeom>
          <a:no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1500" u="none" cap="none" strike="noStrike">
                <a:solidFill>
                  <a:schemeClr val="lt1"/>
                </a:solidFill>
                <a:latin typeface="Poppins ExtraBold"/>
                <a:ea typeface="Poppins ExtraBold"/>
                <a:cs typeface="Poppins ExtraBold"/>
                <a:sym typeface="Poppins ExtraBold"/>
              </a:rPr>
              <a:t>¿QUÉ ESPECIES ENCONTRARÁN?</a:t>
            </a:r>
            <a:endParaRPr b="0" i="0" sz="1500" u="none" cap="none" strike="noStrike">
              <a:solidFill>
                <a:schemeClr val="lt1"/>
              </a:solidFill>
              <a:latin typeface="Poppins ExtraBold"/>
              <a:ea typeface="Poppins ExtraBold"/>
              <a:cs typeface="Poppins ExtraBold"/>
              <a:sym typeface="Poppins ExtraBold"/>
            </a:endParaRPr>
          </a:p>
        </p:txBody>
      </p:sp>
      <p:sp>
        <p:nvSpPr>
          <p:cNvPr id="552" name="Google Shape;552;p23"/>
          <p:cNvSpPr/>
          <p:nvPr/>
        </p:nvSpPr>
        <p:spPr>
          <a:xfrm>
            <a:off x="6307375" y="5705875"/>
            <a:ext cx="3809700" cy="470100"/>
          </a:xfrm>
          <a:prstGeom prst="rect">
            <a:avLst/>
          </a:prstGeom>
          <a:noFill/>
          <a:ln>
            <a:noFill/>
          </a:ln>
        </p:spPr>
        <p:txBody>
          <a:bodyPr anchorCtr="0" anchor="t" bIns="45700" lIns="91425" spcFirstLastPara="1" rIns="91425" wrap="square" tIns="45700">
            <a:noAutofit/>
          </a:bodyPr>
          <a:lstStyle/>
          <a:p>
            <a:pPr indent="-298450" lvl="0" marL="457200" marR="0" rtl="0" algn="l">
              <a:lnSpc>
                <a:spcPct val="100000"/>
              </a:lnSpc>
              <a:spcBef>
                <a:spcPts val="0"/>
              </a:spcBef>
              <a:spcAft>
                <a:spcPts val="0"/>
              </a:spcAft>
              <a:buClr>
                <a:schemeClr val="lt1"/>
              </a:buClr>
              <a:buSzPts val="1100"/>
              <a:buFont typeface="Poppins"/>
              <a:buChar char="●"/>
            </a:pPr>
            <a:r>
              <a:rPr b="0" i="0" lang="en-US" sz="1100" u="none" cap="none" strike="noStrike">
                <a:solidFill>
                  <a:schemeClr val="lt1"/>
                </a:solidFill>
                <a:latin typeface="Poppins"/>
                <a:ea typeface="Poppins"/>
                <a:cs typeface="Poppins"/>
                <a:sym typeface="Poppins"/>
              </a:rPr>
              <a:t>Pingüino gentoo</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pic>
        <p:nvPicPr>
          <p:cNvPr id="557" name="Google Shape;557;p24" title="DSC07660.jpg"/>
          <p:cNvPicPr preferRelativeResize="0"/>
          <p:nvPr/>
        </p:nvPicPr>
        <p:blipFill rotWithShape="1">
          <a:blip r:embed="rId3">
            <a:alphaModFix/>
          </a:blip>
          <a:srcRect b="23678" l="0" r="0" t="23678"/>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558" name="Google Shape;558;p24"/>
          <p:cNvSpPr txBox="1"/>
          <p:nvPr/>
        </p:nvSpPr>
        <p:spPr>
          <a:xfrm>
            <a:off x="2180550" y="539075"/>
            <a:ext cx="78309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acuario interactivo</a:t>
            </a:r>
            <a:endParaRPr b="1" i="0" sz="4000" u="none" cap="none" strike="noStrike">
              <a:solidFill>
                <a:srgbClr val="000000"/>
              </a:solidFill>
              <a:latin typeface="Bebas Neue"/>
              <a:ea typeface="Bebas Neue"/>
              <a:cs typeface="Bebas Neue"/>
              <a:sym typeface="Bebas Neue"/>
            </a:endParaRPr>
          </a:p>
        </p:txBody>
      </p:sp>
      <p:sp>
        <p:nvSpPr>
          <p:cNvPr id="559" name="Google Shape;559;p24"/>
          <p:cNvSpPr/>
          <p:nvPr/>
        </p:nvSpPr>
        <p:spPr>
          <a:xfrm>
            <a:off x="0" y="4427250"/>
            <a:ext cx="5565296" cy="2430740"/>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560" name="Google Shape;560;p24"/>
          <p:cNvSpPr/>
          <p:nvPr/>
        </p:nvSpPr>
        <p:spPr>
          <a:xfrm>
            <a:off x="403049" y="4954860"/>
            <a:ext cx="4759200" cy="1278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Este espacio se suma a la misión y visión del Acuario Inbursa de ser un lugar autosustentable y de favorecer el conocimiento y protección del mundo marino.</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El Acuario Interactivo te acerca a la ciencia y te muestra cómo trabaja con especies acuáticas y tecnología interactiva.</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561" name="Google Shape;561;p2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Tree>
  </p:cSld>
  <p:clrMapOvr>
    <a:masterClrMapping/>
  </p:clrMapOvr>
  <p:transition spd="slow">
    <p:push/>
  </p:transition>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25"/>
          <p:cNvSpPr txBox="1"/>
          <p:nvPr/>
        </p:nvSpPr>
        <p:spPr>
          <a:xfrm>
            <a:off x="2180550" y="539075"/>
            <a:ext cx="78309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acuario interactivo</a:t>
            </a:r>
            <a:endParaRPr b="1" i="0" sz="4000" u="none" cap="none" strike="noStrike">
              <a:solidFill>
                <a:srgbClr val="000000"/>
              </a:solidFill>
              <a:latin typeface="Bebas Neue"/>
              <a:ea typeface="Bebas Neue"/>
              <a:cs typeface="Bebas Neue"/>
              <a:sym typeface="Bebas Neue"/>
            </a:endParaRPr>
          </a:p>
        </p:txBody>
      </p:sp>
      <p:sp>
        <p:nvSpPr>
          <p:cNvPr id="567" name="Google Shape;567;p25"/>
          <p:cNvSpPr/>
          <p:nvPr/>
        </p:nvSpPr>
        <p:spPr>
          <a:xfrm>
            <a:off x="0" y="4427250"/>
            <a:ext cx="5565296" cy="2430740"/>
          </a:xfrm>
          <a:custGeom>
            <a:rect b="b" l="l" r="r" t="t"/>
            <a:pathLst>
              <a:path extrusionOk="0" h="2649308" w="5621511">
                <a:moveTo>
                  <a:pt x="353041" y="2646306"/>
                </a:moveTo>
                <a:lnTo>
                  <a:pt x="353778" y="2647674"/>
                </a:lnTo>
                <a:lnTo>
                  <a:pt x="344684" y="2649308"/>
                </a:lnTo>
                <a:lnTo>
                  <a:pt x="342644" y="2648575"/>
                </a:lnTo>
                <a:close/>
                <a:moveTo>
                  <a:pt x="438062" y="2645110"/>
                </a:moveTo>
                <a:lnTo>
                  <a:pt x="438750" y="2646398"/>
                </a:lnTo>
                <a:lnTo>
                  <a:pt x="437594" y="2646938"/>
                </a:lnTo>
                <a:lnTo>
                  <a:pt x="434111" y="2647106"/>
                </a:lnTo>
                <a:lnTo>
                  <a:pt x="431556" y="2645406"/>
                </a:lnTo>
                <a:close/>
                <a:moveTo>
                  <a:pt x="396971" y="2639841"/>
                </a:moveTo>
                <a:lnTo>
                  <a:pt x="397222" y="2640173"/>
                </a:lnTo>
                <a:lnTo>
                  <a:pt x="396094" y="2640578"/>
                </a:lnTo>
                <a:lnTo>
                  <a:pt x="392762" y="2640776"/>
                </a:lnTo>
                <a:lnTo>
                  <a:pt x="392731" y="2640735"/>
                </a:lnTo>
                <a:close/>
                <a:moveTo>
                  <a:pt x="232506" y="2630316"/>
                </a:moveTo>
                <a:cubicBezTo>
                  <a:pt x="233186" y="2630790"/>
                  <a:pt x="233604" y="2631433"/>
                  <a:pt x="234123" y="2632009"/>
                </a:cubicBezTo>
                <a:cubicBezTo>
                  <a:pt x="233291" y="2632009"/>
                  <a:pt x="232506" y="2632009"/>
                  <a:pt x="231723" y="2632009"/>
                </a:cubicBezTo>
                <a:cubicBezTo>
                  <a:pt x="231305" y="2631670"/>
                  <a:pt x="230887" y="2631332"/>
                  <a:pt x="230573" y="2630959"/>
                </a:cubicBezTo>
                <a:cubicBezTo>
                  <a:pt x="231253" y="2630721"/>
                  <a:pt x="232349" y="2630213"/>
                  <a:pt x="232506" y="2630316"/>
                </a:cubicBezTo>
                <a:close/>
                <a:moveTo>
                  <a:pt x="204770" y="2603749"/>
                </a:moveTo>
                <a:lnTo>
                  <a:pt x="204803" y="2604346"/>
                </a:lnTo>
                <a:lnTo>
                  <a:pt x="201901" y="2604534"/>
                </a:lnTo>
                <a:close/>
                <a:moveTo>
                  <a:pt x="438062" y="2600910"/>
                </a:moveTo>
                <a:cubicBezTo>
                  <a:pt x="438375" y="2602097"/>
                  <a:pt x="438692" y="2603248"/>
                  <a:pt x="439003" y="2604435"/>
                </a:cubicBezTo>
                <a:cubicBezTo>
                  <a:pt x="432788" y="2605043"/>
                  <a:pt x="426573" y="2605619"/>
                  <a:pt x="420359" y="2606230"/>
                </a:cubicBezTo>
                <a:cubicBezTo>
                  <a:pt x="420202" y="2605009"/>
                  <a:pt x="419993" y="2603790"/>
                  <a:pt x="419837" y="2602571"/>
                </a:cubicBezTo>
                <a:cubicBezTo>
                  <a:pt x="425894" y="2601995"/>
                  <a:pt x="431952" y="2601453"/>
                  <a:pt x="438062" y="2600910"/>
                </a:cubicBezTo>
                <a:close/>
                <a:moveTo>
                  <a:pt x="466473" y="2596845"/>
                </a:moveTo>
                <a:cubicBezTo>
                  <a:pt x="467257" y="2596845"/>
                  <a:pt x="468041" y="2596710"/>
                  <a:pt x="468719" y="2596845"/>
                </a:cubicBezTo>
                <a:cubicBezTo>
                  <a:pt x="469190" y="2596947"/>
                  <a:pt x="469503" y="2597423"/>
                  <a:pt x="469921" y="2597726"/>
                </a:cubicBezTo>
                <a:cubicBezTo>
                  <a:pt x="469242" y="2597930"/>
                  <a:pt x="468250" y="2598405"/>
                  <a:pt x="467988" y="2598268"/>
                </a:cubicBezTo>
                <a:cubicBezTo>
                  <a:pt x="467309" y="2597963"/>
                  <a:pt x="466943" y="2597354"/>
                  <a:pt x="466473" y="2596845"/>
                </a:cubicBezTo>
                <a:close/>
                <a:moveTo>
                  <a:pt x="392450" y="2592274"/>
                </a:moveTo>
                <a:lnTo>
                  <a:pt x="392052" y="2592441"/>
                </a:lnTo>
                <a:lnTo>
                  <a:pt x="391506" y="2592480"/>
                </a:lnTo>
                <a:lnTo>
                  <a:pt x="391896" y="2592340"/>
                </a:lnTo>
                <a:close/>
                <a:moveTo>
                  <a:pt x="399834" y="2589157"/>
                </a:moveTo>
                <a:cubicBezTo>
                  <a:pt x="400252" y="2589866"/>
                  <a:pt x="400618" y="2590543"/>
                  <a:pt x="401036" y="2591255"/>
                </a:cubicBezTo>
                <a:lnTo>
                  <a:pt x="392450" y="2592274"/>
                </a:lnTo>
                <a:close/>
                <a:moveTo>
                  <a:pt x="203347" y="2577650"/>
                </a:moveTo>
                <a:lnTo>
                  <a:pt x="204065" y="2590813"/>
                </a:lnTo>
                <a:lnTo>
                  <a:pt x="190548" y="2591327"/>
                </a:lnTo>
                <a:lnTo>
                  <a:pt x="189984" y="2585995"/>
                </a:lnTo>
                <a:close/>
                <a:moveTo>
                  <a:pt x="187474" y="2507602"/>
                </a:moveTo>
                <a:cubicBezTo>
                  <a:pt x="194486" y="2520292"/>
                  <a:pt x="189777" y="2538204"/>
                  <a:pt x="200754" y="2539301"/>
                </a:cubicBezTo>
                <a:cubicBezTo>
                  <a:pt x="201161" y="2539353"/>
                  <a:pt x="201499" y="2543795"/>
                  <a:pt x="201634" y="2546248"/>
                </a:cubicBezTo>
                <a:lnTo>
                  <a:pt x="202467" y="2561517"/>
                </a:lnTo>
                <a:lnTo>
                  <a:pt x="189197" y="2564136"/>
                </a:lnTo>
                <a:lnTo>
                  <a:pt x="188390" y="2525671"/>
                </a:lnTo>
                <a:cubicBezTo>
                  <a:pt x="187881" y="2521755"/>
                  <a:pt x="187948" y="2517683"/>
                  <a:pt x="187474" y="2507602"/>
                </a:cubicBezTo>
                <a:close/>
                <a:moveTo>
                  <a:pt x="30318" y="2489167"/>
                </a:moveTo>
                <a:cubicBezTo>
                  <a:pt x="30623" y="2490369"/>
                  <a:pt x="30929" y="2491516"/>
                  <a:pt x="31234" y="2492717"/>
                </a:cubicBezTo>
                <a:cubicBezTo>
                  <a:pt x="30760" y="2492717"/>
                  <a:pt x="30286" y="2492717"/>
                  <a:pt x="29811" y="2492717"/>
                </a:cubicBezTo>
                <a:cubicBezTo>
                  <a:pt x="29575" y="2491986"/>
                  <a:pt x="29169" y="2491201"/>
                  <a:pt x="29237" y="2490525"/>
                </a:cubicBezTo>
                <a:cubicBezTo>
                  <a:pt x="29270" y="2490000"/>
                  <a:pt x="29948" y="2489582"/>
                  <a:pt x="30318" y="2489167"/>
                </a:cubicBezTo>
                <a:close/>
                <a:moveTo>
                  <a:pt x="75511" y="2485667"/>
                </a:moveTo>
                <a:cubicBezTo>
                  <a:pt x="76969" y="2485980"/>
                  <a:pt x="78425" y="2486294"/>
                  <a:pt x="79881" y="2486607"/>
                </a:cubicBezTo>
                <a:cubicBezTo>
                  <a:pt x="79169" y="2492560"/>
                  <a:pt x="78425" y="2498514"/>
                  <a:pt x="77714" y="2504467"/>
                </a:cubicBezTo>
                <a:cubicBezTo>
                  <a:pt x="76663" y="2504310"/>
                  <a:pt x="75579" y="2504101"/>
                  <a:pt x="74528" y="2503945"/>
                </a:cubicBezTo>
                <a:cubicBezTo>
                  <a:pt x="74867" y="2497834"/>
                  <a:pt x="75206" y="2491777"/>
                  <a:pt x="75511" y="2485667"/>
                </a:cubicBezTo>
                <a:close/>
                <a:moveTo>
                  <a:pt x="1728233" y="2484747"/>
                </a:moveTo>
                <a:cubicBezTo>
                  <a:pt x="1728441" y="2486000"/>
                  <a:pt x="1728703" y="2487220"/>
                  <a:pt x="1728911" y="2488439"/>
                </a:cubicBezTo>
                <a:cubicBezTo>
                  <a:pt x="1723481" y="2488880"/>
                  <a:pt x="1718051" y="2489355"/>
                  <a:pt x="1712616" y="2489795"/>
                </a:cubicBezTo>
                <a:lnTo>
                  <a:pt x="1712267" y="2487931"/>
                </a:lnTo>
                <a:lnTo>
                  <a:pt x="1712460" y="2487914"/>
                </a:lnTo>
                <a:cubicBezTo>
                  <a:pt x="1713400" y="2487813"/>
                  <a:pt x="1713661" y="2487001"/>
                  <a:pt x="1714393" y="2486392"/>
                </a:cubicBezTo>
                <a:lnTo>
                  <a:pt x="1711893" y="2485938"/>
                </a:lnTo>
                <a:lnTo>
                  <a:pt x="1711885" y="2485899"/>
                </a:lnTo>
                <a:cubicBezTo>
                  <a:pt x="1717319" y="2485493"/>
                  <a:pt x="1722749" y="2485119"/>
                  <a:pt x="1728233" y="2484747"/>
                </a:cubicBezTo>
                <a:close/>
                <a:moveTo>
                  <a:pt x="96785" y="2482587"/>
                </a:moveTo>
                <a:cubicBezTo>
                  <a:pt x="102885" y="2486503"/>
                  <a:pt x="102885" y="2486503"/>
                  <a:pt x="105695" y="2515749"/>
                </a:cubicBezTo>
                <a:cubicBezTo>
                  <a:pt x="93330" y="2511987"/>
                  <a:pt x="92822" y="2509849"/>
                  <a:pt x="96785" y="2482587"/>
                </a:cubicBezTo>
                <a:close/>
                <a:moveTo>
                  <a:pt x="121425" y="2465694"/>
                </a:moveTo>
                <a:lnTo>
                  <a:pt x="121381" y="2465979"/>
                </a:lnTo>
                <a:lnTo>
                  <a:pt x="121327" y="2466046"/>
                </a:lnTo>
                <a:lnTo>
                  <a:pt x="121279" y="2465873"/>
                </a:lnTo>
                <a:close/>
                <a:moveTo>
                  <a:pt x="163014" y="2461958"/>
                </a:moveTo>
                <a:cubicBezTo>
                  <a:pt x="163387" y="2462011"/>
                  <a:pt x="163760" y="2462063"/>
                  <a:pt x="164132" y="2462115"/>
                </a:cubicBezTo>
                <a:cubicBezTo>
                  <a:pt x="164132" y="2464828"/>
                  <a:pt x="164132" y="2467493"/>
                  <a:pt x="164132" y="2470207"/>
                </a:cubicBezTo>
                <a:cubicBezTo>
                  <a:pt x="163760" y="2470155"/>
                  <a:pt x="163387" y="2470103"/>
                  <a:pt x="163014" y="2470051"/>
                </a:cubicBezTo>
                <a:cubicBezTo>
                  <a:pt x="163014" y="2467337"/>
                  <a:pt x="163014" y="2464672"/>
                  <a:pt x="163014" y="2461958"/>
                </a:cubicBezTo>
                <a:close/>
                <a:moveTo>
                  <a:pt x="132119" y="2452504"/>
                </a:moveTo>
                <a:lnTo>
                  <a:pt x="121425" y="2465694"/>
                </a:lnTo>
                <a:lnTo>
                  <a:pt x="122851" y="2456577"/>
                </a:lnTo>
                <a:cubicBezTo>
                  <a:pt x="124090" y="2453901"/>
                  <a:pt x="126632" y="2452113"/>
                  <a:pt x="132119" y="2452504"/>
                </a:cubicBezTo>
                <a:close/>
                <a:moveTo>
                  <a:pt x="105898" y="2451355"/>
                </a:moveTo>
                <a:cubicBezTo>
                  <a:pt x="106271" y="2452347"/>
                  <a:pt x="106610" y="2453287"/>
                  <a:pt x="106983" y="2454280"/>
                </a:cubicBezTo>
                <a:cubicBezTo>
                  <a:pt x="106441" y="2454280"/>
                  <a:pt x="105898" y="2454280"/>
                  <a:pt x="105323" y="2454280"/>
                </a:cubicBezTo>
                <a:cubicBezTo>
                  <a:pt x="105086" y="2453706"/>
                  <a:pt x="104815" y="2453131"/>
                  <a:pt x="104511" y="2452556"/>
                </a:cubicBezTo>
                <a:cubicBezTo>
                  <a:pt x="104985" y="2452138"/>
                  <a:pt x="105424" y="2451773"/>
                  <a:pt x="105898" y="2451355"/>
                </a:cubicBezTo>
                <a:close/>
                <a:moveTo>
                  <a:pt x="5510742" y="2430544"/>
                </a:moveTo>
                <a:cubicBezTo>
                  <a:pt x="5511578" y="2430510"/>
                  <a:pt x="5512515" y="2430377"/>
                  <a:pt x="5513250" y="2430544"/>
                </a:cubicBezTo>
                <a:cubicBezTo>
                  <a:pt x="5513821" y="2430679"/>
                  <a:pt x="5514135" y="2431255"/>
                  <a:pt x="5514605" y="2431628"/>
                </a:cubicBezTo>
                <a:cubicBezTo>
                  <a:pt x="5513874" y="2431899"/>
                  <a:pt x="5512675" y="2432442"/>
                  <a:pt x="5512515" y="2432340"/>
                </a:cubicBezTo>
                <a:cubicBezTo>
                  <a:pt x="5511786" y="2431832"/>
                  <a:pt x="5511316" y="2431153"/>
                  <a:pt x="5510742" y="2430544"/>
                </a:cubicBezTo>
                <a:close/>
                <a:moveTo>
                  <a:pt x="139709" y="2424511"/>
                </a:moveTo>
                <a:cubicBezTo>
                  <a:pt x="140757" y="2436940"/>
                  <a:pt x="141808" y="2449369"/>
                  <a:pt x="143062" y="2463993"/>
                </a:cubicBezTo>
                <a:cubicBezTo>
                  <a:pt x="146551" y="2460756"/>
                  <a:pt x="148686" y="2458823"/>
                  <a:pt x="151666" y="2456054"/>
                </a:cubicBezTo>
                <a:cubicBezTo>
                  <a:pt x="152785" y="2464045"/>
                  <a:pt x="155529" y="2472193"/>
                  <a:pt x="154545" y="2478982"/>
                </a:cubicBezTo>
                <a:cubicBezTo>
                  <a:pt x="150819" y="2504310"/>
                  <a:pt x="154477" y="2528753"/>
                  <a:pt x="156274" y="2553507"/>
                </a:cubicBezTo>
                <a:cubicBezTo>
                  <a:pt x="156409" y="2555544"/>
                  <a:pt x="154885" y="2557844"/>
                  <a:pt x="153056" y="2563170"/>
                </a:cubicBezTo>
                <a:cubicBezTo>
                  <a:pt x="142891" y="2539772"/>
                  <a:pt x="151598" y="2509901"/>
                  <a:pt x="138827" y="2491045"/>
                </a:cubicBezTo>
                <a:cubicBezTo>
                  <a:pt x="130494" y="2499663"/>
                  <a:pt x="130392" y="2511677"/>
                  <a:pt x="133813" y="2528963"/>
                </a:cubicBezTo>
                <a:cubicBezTo>
                  <a:pt x="135946" y="2539747"/>
                  <a:pt x="140155" y="2549721"/>
                  <a:pt x="143056" y="2560310"/>
                </a:cubicBezTo>
                <a:lnTo>
                  <a:pt x="143796" y="2578900"/>
                </a:lnTo>
                <a:lnTo>
                  <a:pt x="128804" y="2583847"/>
                </a:lnTo>
                <a:lnTo>
                  <a:pt x="129837" y="2571956"/>
                </a:lnTo>
                <a:cubicBezTo>
                  <a:pt x="129798" y="2567595"/>
                  <a:pt x="128748" y="2563508"/>
                  <a:pt x="124937" y="2560087"/>
                </a:cubicBezTo>
                <a:cubicBezTo>
                  <a:pt x="117485" y="2553402"/>
                  <a:pt x="111353" y="2555492"/>
                  <a:pt x="105118" y="2564528"/>
                </a:cubicBezTo>
                <a:cubicBezTo>
                  <a:pt x="104273" y="2555231"/>
                  <a:pt x="103527" y="2546822"/>
                  <a:pt x="102544" y="2535543"/>
                </a:cubicBezTo>
                <a:cubicBezTo>
                  <a:pt x="110608" y="2540764"/>
                  <a:pt x="117316" y="2545153"/>
                  <a:pt x="124057" y="2549539"/>
                </a:cubicBezTo>
                <a:cubicBezTo>
                  <a:pt x="129849" y="2526402"/>
                  <a:pt x="129647" y="2517944"/>
                  <a:pt x="123243" y="2491777"/>
                </a:cubicBezTo>
                <a:cubicBezTo>
                  <a:pt x="120262" y="2492508"/>
                  <a:pt x="117146" y="2493239"/>
                  <a:pt x="113994" y="2494023"/>
                </a:cubicBezTo>
                <a:cubicBezTo>
                  <a:pt x="110082" y="2485980"/>
                  <a:pt x="110632" y="2480849"/>
                  <a:pt x="112809" y="2476788"/>
                </a:cubicBezTo>
                <a:lnTo>
                  <a:pt x="121327" y="2466046"/>
                </a:lnTo>
                <a:lnTo>
                  <a:pt x="124582" y="2477971"/>
                </a:lnTo>
                <a:cubicBezTo>
                  <a:pt x="126293" y="2480785"/>
                  <a:pt x="128731" y="2481804"/>
                  <a:pt x="132254" y="2479296"/>
                </a:cubicBezTo>
                <a:cubicBezTo>
                  <a:pt x="135304" y="2477101"/>
                  <a:pt x="137235" y="2466919"/>
                  <a:pt x="137336" y="2460286"/>
                </a:cubicBezTo>
                <a:cubicBezTo>
                  <a:pt x="137505" y="2448797"/>
                  <a:pt x="135879" y="2437201"/>
                  <a:pt x="135034" y="2425661"/>
                </a:cubicBezTo>
                <a:cubicBezTo>
                  <a:pt x="136591" y="2425243"/>
                  <a:pt x="138149" y="2424876"/>
                  <a:pt x="139709" y="2424511"/>
                </a:cubicBezTo>
                <a:close/>
                <a:moveTo>
                  <a:pt x="5595766" y="2424278"/>
                </a:moveTo>
                <a:lnTo>
                  <a:pt x="5577961" y="2435468"/>
                </a:lnTo>
                <a:lnTo>
                  <a:pt x="5562310" y="2435363"/>
                </a:lnTo>
                <a:lnTo>
                  <a:pt x="5544061" y="2428410"/>
                </a:lnTo>
                <a:cubicBezTo>
                  <a:pt x="5564638" y="2426749"/>
                  <a:pt x="5579104" y="2425600"/>
                  <a:pt x="5595766" y="2424278"/>
                </a:cubicBezTo>
                <a:close/>
                <a:moveTo>
                  <a:pt x="105118" y="2396309"/>
                </a:moveTo>
                <a:cubicBezTo>
                  <a:pt x="105967" y="2399078"/>
                  <a:pt x="107017" y="2401009"/>
                  <a:pt x="106746" y="2401900"/>
                </a:cubicBezTo>
                <a:cubicBezTo>
                  <a:pt x="104003" y="2410515"/>
                  <a:pt x="100412" y="2412291"/>
                  <a:pt x="93805" y="2403621"/>
                </a:cubicBezTo>
                <a:cubicBezTo>
                  <a:pt x="98649" y="2400489"/>
                  <a:pt x="101900" y="2398399"/>
                  <a:pt x="105118" y="2396309"/>
                </a:cubicBezTo>
                <a:close/>
                <a:moveTo>
                  <a:pt x="1726822" y="2382643"/>
                </a:moveTo>
                <a:cubicBezTo>
                  <a:pt x="1726875" y="2383321"/>
                  <a:pt x="1726927" y="2384031"/>
                  <a:pt x="1726979" y="2384710"/>
                </a:cubicBezTo>
                <a:cubicBezTo>
                  <a:pt x="1723063" y="2384845"/>
                  <a:pt x="1719144" y="2385014"/>
                  <a:pt x="1715229" y="2385150"/>
                </a:cubicBezTo>
                <a:cubicBezTo>
                  <a:pt x="1715177" y="2384438"/>
                  <a:pt x="1715124" y="2383693"/>
                  <a:pt x="1715072" y="2382981"/>
                </a:cubicBezTo>
                <a:cubicBezTo>
                  <a:pt x="1718987" y="2382880"/>
                  <a:pt x="1722854" y="2382745"/>
                  <a:pt x="1726822" y="2382643"/>
                </a:cubicBezTo>
                <a:close/>
                <a:moveTo>
                  <a:pt x="664354" y="2379357"/>
                </a:moveTo>
                <a:cubicBezTo>
                  <a:pt x="665033" y="2379119"/>
                  <a:pt x="666758" y="2380205"/>
                  <a:pt x="671300" y="2381930"/>
                </a:cubicBezTo>
                <a:cubicBezTo>
                  <a:pt x="664877" y="2382135"/>
                  <a:pt x="661588" y="2382236"/>
                  <a:pt x="658349" y="2382337"/>
                </a:cubicBezTo>
                <a:cubicBezTo>
                  <a:pt x="660334" y="2381323"/>
                  <a:pt x="662160" y="2380101"/>
                  <a:pt x="664354" y="2379357"/>
                </a:cubicBezTo>
                <a:close/>
                <a:moveTo>
                  <a:pt x="699136" y="2365772"/>
                </a:moveTo>
                <a:cubicBezTo>
                  <a:pt x="699502" y="2366620"/>
                  <a:pt x="699868" y="2367433"/>
                  <a:pt x="700233" y="2368281"/>
                </a:cubicBezTo>
                <a:cubicBezTo>
                  <a:pt x="696420" y="2369058"/>
                  <a:pt x="692608" y="2369803"/>
                  <a:pt x="688797" y="2370582"/>
                </a:cubicBezTo>
                <a:cubicBezTo>
                  <a:pt x="688379" y="2369634"/>
                  <a:pt x="687961" y="2368651"/>
                  <a:pt x="687543" y="2367703"/>
                </a:cubicBezTo>
                <a:cubicBezTo>
                  <a:pt x="691407" y="2367059"/>
                  <a:pt x="695273" y="2366450"/>
                  <a:pt x="699136" y="2365772"/>
                </a:cubicBezTo>
                <a:close/>
                <a:moveTo>
                  <a:pt x="1753875" y="2365705"/>
                </a:moveTo>
                <a:cubicBezTo>
                  <a:pt x="1754084" y="2367195"/>
                  <a:pt x="1754240" y="2368686"/>
                  <a:pt x="1754449" y="2370176"/>
                </a:cubicBezTo>
                <a:cubicBezTo>
                  <a:pt x="1749071" y="2370378"/>
                  <a:pt x="1743744" y="2370582"/>
                  <a:pt x="1738365" y="2370786"/>
                </a:cubicBezTo>
                <a:cubicBezTo>
                  <a:pt x="1738157" y="2369668"/>
                  <a:pt x="1737945" y="2368518"/>
                  <a:pt x="1737739" y="2367365"/>
                </a:cubicBezTo>
                <a:cubicBezTo>
                  <a:pt x="1743117" y="2366789"/>
                  <a:pt x="1748496" y="2366247"/>
                  <a:pt x="1753875" y="2365705"/>
                </a:cubicBezTo>
                <a:close/>
                <a:moveTo>
                  <a:pt x="650776" y="2356659"/>
                </a:moveTo>
                <a:cubicBezTo>
                  <a:pt x="652447" y="2357099"/>
                  <a:pt x="654171" y="2357540"/>
                  <a:pt x="655841" y="2357981"/>
                </a:cubicBezTo>
                <a:cubicBezTo>
                  <a:pt x="654537" y="2360622"/>
                  <a:pt x="653232" y="2363300"/>
                  <a:pt x="651925" y="2365941"/>
                </a:cubicBezTo>
                <a:cubicBezTo>
                  <a:pt x="649626" y="2365466"/>
                  <a:pt x="647278" y="2365026"/>
                  <a:pt x="644927" y="2364585"/>
                </a:cubicBezTo>
                <a:cubicBezTo>
                  <a:pt x="646912" y="2361944"/>
                  <a:pt x="648846" y="2359267"/>
                  <a:pt x="650776" y="2356659"/>
                </a:cubicBezTo>
                <a:close/>
                <a:moveTo>
                  <a:pt x="3165520" y="2353916"/>
                </a:moveTo>
                <a:cubicBezTo>
                  <a:pt x="3165520" y="2354390"/>
                  <a:pt x="3165520" y="2354864"/>
                  <a:pt x="3165520" y="2355339"/>
                </a:cubicBezTo>
                <a:cubicBezTo>
                  <a:pt x="3164789" y="2355575"/>
                  <a:pt x="3164004" y="2355982"/>
                  <a:pt x="3163328" y="2355913"/>
                </a:cubicBezTo>
                <a:cubicBezTo>
                  <a:pt x="3162803" y="2355880"/>
                  <a:pt x="3162385" y="2355202"/>
                  <a:pt x="3161970" y="2354832"/>
                </a:cubicBezTo>
                <a:cubicBezTo>
                  <a:pt x="3163172" y="2354527"/>
                  <a:pt x="3164319" y="2354221"/>
                  <a:pt x="3165520" y="2353916"/>
                </a:cubicBezTo>
                <a:close/>
                <a:moveTo>
                  <a:pt x="2963514" y="2352560"/>
                </a:moveTo>
                <a:cubicBezTo>
                  <a:pt x="2964193" y="2352696"/>
                  <a:pt x="2964925" y="2352798"/>
                  <a:pt x="2965654" y="2352933"/>
                </a:cubicBezTo>
                <a:cubicBezTo>
                  <a:pt x="2965601" y="2353305"/>
                  <a:pt x="2965706" y="2353916"/>
                  <a:pt x="2965392" y="2354018"/>
                </a:cubicBezTo>
                <a:cubicBezTo>
                  <a:pt x="2964821" y="2354254"/>
                  <a:pt x="2963932" y="2354188"/>
                  <a:pt x="2963201" y="2354221"/>
                </a:cubicBezTo>
                <a:cubicBezTo>
                  <a:pt x="2963305" y="2353679"/>
                  <a:pt x="2963410" y="2353102"/>
                  <a:pt x="2963514" y="2352560"/>
                </a:cubicBezTo>
                <a:close/>
                <a:moveTo>
                  <a:pt x="1646971" y="2349275"/>
                </a:moveTo>
                <a:cubicBezTo>
                  <a:pt x="1647807" y="2349308"/>
                  <a:pt x="1648747" y="2349173"/>
                  <a:pt x="1649374" y="2349376"/>
                </a:cubicBezTo>
                <a:cubicBezTo>
                  <a:pt x="1649740" y="2349512"/>
                  <a:pt x="1649688" y="2350189"/>
                  <a:pt x="1649792" y="2350630"/>
                </a:cubicBezTo>
                <a:cubicBezTo>
                  <a:pt x="1649061" y="2350798"/>
                  <a:pt x="1648329" y="2351000"/>
                  <a:pt x="1647598" y="2351136"/>
                </a:cubicBezTo>
                <a:cubicBezTo>
                  <a:pt x="1647389" y="2350529"/>
                  <a:pt x="1647180" y="2349885"/>
                  <a:pt x="1646971" y="2349275"/>
                </a:cubicBezTo>
                <a:close/>
                <a:moveTo>
                  <a:pt x="2823027" y="2347072"/>
                </a:moveTo>
                <a:cubicBezTo>
                  <a:pt x="2823236" y="2349004"/>
                  <a:pt x="2823393" y="2350900"/>
                  <a:pt x="2823601" y="2352831"/>
                </a:cubicBezTo>
                <a:cubicBezTo>
                  <a:pt x="2822456" y="2353001"/>
                  <a:pt x="2821254" y="2353136"/>
                  <a:pt x="2820104" y="2353305"/>
                </a:cubicBezTo>
                <a:cubicBezTo>
                  <a:pt x="2819373" y="2351408"/>
                  <a:pt x="2818694" y="2349545"/>
                  <a:pt x="2817962" y="2347647"/>
                </a:cubicBezTo>
                <a:cubicBezTo>
                  <a:pt x="2819686" y="2347446"/>
                  <a:pt x="2821358" y="2347275"/>
                  <a:pt x="2823027" y="2347072"/>
                </a:cubicBezTo>
                <a:close/>
                <a:moveTo>
                  <a:pt x="863646" y="2344193"/>
                </a:moveTo>
                <a:cubicBezTo>
                  <a:pt x="863802" y="2344227"/>
                  <a:pt x="863907" y="2345074"/>
                  <a:pt x="864011" y="2345548"/>
                </a:cubicBezTo>
                <a:cubicBezTo>
                  <a:pt x="862706" y="2345652"/>
                  <a:pt x="861399" y="2345752"/>
                  <a:pt x="860096" y="2345718"/>
                </a:cubicBezTo>
                <a:cubicBezTo>
                  <a:pt x="859939" y="2345684"/>
                  <a:pt x="859835" y="2344837"/>
                  <a:pt x="859730" y="2344363"/>
                </a:cubicBezTo>
                <a:cubicBezTo>
                  <a:pt x="861034" y="2344295"/>
                  <a:pt x="862340" y="2344159"/>
                  <a:pt x="863646" y="2344193"/>
                </a:cubicBezTo>
                <a:close/>
                <a:moveTo>
                  <a:pt x="1585710" y="2338908"/>
                </a:moveTo>
                <a:cubicBezTo>
                  <a:pt x="1586337" y="2339552"/>
                  <a:pt x="1586965" y="2340196"/>
                  <a:pt x="1587592" y="2340840"/>
                </a:cubicBezTo>
                <a:cubicBezTo>
                  <a:pt x="1584039" y="2342567"/>
                  <a:pt x="1580437" y="2344260"/>
                  <a:pt x="1576884" y="2345989"/>
                </a:cubicBezTo>
                <a:cubicBezTo>
                  <a:pt x="1575894" y="2345040"/>
                  <a:pt x="1574898" y="2344058"/>
                  <a:pt x="1573908" y="2343075"/>
                </a:cubicBezTo>
                <a:cubicBezTo>
                  <a:pt x="1577824" y="2341687"/>
                  <a:pt x="1581795" y="2340297"/>
                  <a:pt x="1585710" y="2338908"/>
                </a:cubicBezTo>
                <a:close/>
                <a:moveTo>
                  <a:pt x="997415" y="2338411"/>
                </a:moveTo>
                <a:lnTo>
                  <a:pt x="989925" y="2341314"/>
                </a:lnTo>
                <a:cubicBezTo>
                  <a:pt x="989562" y="2340670"/>
                  <a:pt x="989249" y="2340026"/>
                  <a:pt x="988883" y="2339382"/>
                </a:cubicBezTo>
                <a:close/>
                <a:moveTo>
                  <a:pt x="998343" y="2338223"/>
                </a:moveTo>
                <a:lnTo>
                  <a:pt x="997812" y="2338366"/>
                </a:lnTo>
                <a:lnTo>
                  <a:pt x="997415" y="2338411"/>
                </a:lnTo>
                <a:lnTo>
                  <a:pt x="997707" y="2338298"/>
                </a:lnTo>
                <a:close/>
                <a:moveTo>
                  <a:pt x="2708394" y="2337385"/>
                </a:moveTo>
                <a:cubicBezTo>
                  <a:pt x="2709490" y="2337453"/>
                  <a:pt x="2710378" y="2338738"/>
                  <a:pt x="2711371" y="2339484"/>
                </a:cubicBezTo>
                <a:cubicBezTo>
                  <a:pt x="2710013" y="2340026"/>
                  <a:pt x="2708656" y="2340941"/>
                  <a:pt x="2707401" y="2340873"/>
                </a:cubicBezTo>
                <a:cubicBezTo>
                  <a:pt x="2706358" y="2340805"/>
                  <a:pt x="2705468" y="2339586"/>
                  <a:pt x="2704530" y="2338874"/>
                </a:cubicBezTo>
                <a:cubicBezTo>
                  <a:pt x="2705836" y="2338331"/>
                  <a:pt x="2707191" y="2337280"/>
                  <a:pt x="2708394" y="2337385"/>
                </a:cubicBezTo>
                <a:close/>
                <a:moveTo>
                  <a:pt x="2485132" y="2336979"/>
                </a:moveTo>
                <a:cubicBezTo>
                  <a:pt x="2486124" y="2337553"/>
                  <a:pt x="2487170" y="2338060"/>
                  <a:pt x="2488058" y="2338704"/>
                </a:cubicBezTo>
                <a:cubicBezTo>
                  <a:pt x="2488162" y="2338772"/>
                  <a:pt x="2487222" y="2339416"/>
                  <a:pt x="2486752" y="2339824"/>
                </a:cubicBezTo>
                <a:cubicBezTo>
                  <a:pt x="2485759" y="2339280"/>
                  <a:pt x="2484766" y="2338704"/>
                  <a:pt x="2483773" y="2338163"/>
                </a:cubicBezTo>
                <a:cubicBezTo>
                  <a:pt x="2484244" y="2337756"/>
                  <a:pt x="2484714" y="2337385"/>
                  <a:pt x="2485132" y="2336979"/>
                </a:cubicBezTo>
                <a:close/>
                <a:moveTo>
                  <a:pt x="2629639" y="2335183"/>
                </a:moveTo>
                <a:cubicBezTo>
                  <a:pt x="2629952" y="2335623"/>
                  <a:pt x="2630684" y="2336267"/>
                  <a:pt x="2630528" y="2336436"/>
                </a:cubicBezTo>
                <a:cubicBezTo>
                  <a:pt x="2630005" y="2336876"/>
                  <a:pt x="2629012" y="2337113"/>
                  <a:pt x="2628228" y="2337453"/>
                </a:cubicBezTo>
                <a:cubicBezTo>
                  <a:pt x="2628176" y="2336979"/>
                  <a:pt x="2627968" y="2336436"/>
                  <a:pt x="2628228" y="2335995"/>
                </a:cubicBezTo>
                <a:cubicBezTo>
                  <a:pt x="2628386" y="2335657"/>
                  <a:pt x="2629117" y="2335452"/>
                  <a:pt x="2629639" y="2335183"/>
                </a:cubicBezTo>
                <a:close/>
                <a:moveTo>
                  <a:pt x="2784486" y="2333286"/>
                </a:moveTo>
                <a:cubicBezTo>
                  <a:pt x="2784590" y="2334369"/>
                  <a:pt x="2784643" y="2335487"/>
                  <a:pt x="2784695" y="2336571"/>
                </a:cubicBezTo>
                <a:cubicBezTo>
                  <a:pt x="2774042" y="2336571"/>
                  <a:pt x="2763334" y="2336571"/>
                  <a:pt x="2752630" y="2336571"/>
                </a:cubicBezTo>
                <a:cubicBezTo>
                  <a:pt x="2752577" y="2335893"/>
                  <a:pt x="2752526" y="2335183"/>
                  <a:pt x="2752472" y="2334503"/>
                </a:cubicBezTo>
                <a:cubicBezTo>
                  <a:pt x="2763178" y="2334097"/>
                  <a:pt x="2773834" y="2333690"/>
                  <a:pt x="2784486" y="2333286"/>
                </a:cubicBezTo>
                <a:close/>
                <a:moveTo>
                  <a:pt x="2529835" y="2333215"/>
                </a:moveTo>
                <a:cubicBezTo>
                  <a:pt x="2531246" y="2333521"/>
                  <a:pt x="2532604" y="2333792"/>
                  <a:pt x="2533910" y="2334063"/>
                </a:cubicBezTo>
                <a:cubicBezTo>
                  <a:pt x="2532970" y="2334877"/>
                  <a:pt x="2532291" y="2336063"/>
                  <a:pt x="2531036" y="2336402"/>
                </a:cubicBezTo>
                <a:cubicBezTo>
                  <a:pt x="2529992" y="2336673"/>
                  <a:pt x="2528323" y="2335961"/>
                  <a:pt x="2526964" y="2335690"/>
                </a:cubicBezTo>
                <a:cubicBezTo>
                  <a:pt x="2527957" y="2334843"/>
                  <a:pt x="2528898" y="2334029"/>
                  <a:pt x="2529835" y="2333215"/>
                </a:cubicBezTo>
                <a:close/>
                <a:moveTo>
                  <a:pt x="2342401" y="2332269"/>
                </a:moveTo>
                <a:cubicBezTo>
                  <a:pt x="2343132" y="2332506"/>
                  <a:pt x="2343864" y="2332710"/>
                  <a:pt x="2344595" y="2332947"/>
                </a:cubicBezTo>
                <a:cubicBezTo>
                  <a:pt x="2344281" y="2333320"/>
                  <a:pt x="2344072" y="2333895"/>
                  <a:pt x="2343603" y="2333996"/>
                </a:cubicBezTo>
                <a:cubicBezTo>
                  <a:pt x="2342871" y="2334164"/>
                  <a:pt x="2341983" y="2334029"/>
                  <a:pt x="2341146" y="2334029"/>
                </a:cubicBezTo>
                <a:cubicBezTo>
                  <a:pt x="2341565" y="2333453"/>
                  <a:pt x="2341983" y="2332844"/>
                  <a:pt x="2342401" y="2332269"/>
                </a:cubicBezTo>
                <a:close/>
                <a:moveTo>
                  <a:pt x="1025386" y="2330947"/>
                </a:moveTo>
                <a:cubicBezTo>
                  <a:pt x="1026014" y="2332235"/>
                  <a:pt x="1026588" y="2333521"/>
                  <a:pt x="1027215" y="2334808"/>
                </a:cubicBezTo>
                <a:lnTo>
                  <a:pt x="998343" y="2338223"/>
                </a:lnTo>
                <a:close/>
                <a:moveTo>
                  <a:pt x="1667809" y="2328914"/>
                </a:moveTo>
                <a:cubicBezTo>
                  <a:pt x="1670630" y="2330100"/>
                  <a:pt x="1673448" y="2331286"/>
                  <a:pt x="1676270" y="2332472"/>
                </a:cubicBezTo>
                <a:cubicBezTo>
                  <a:pt x="1674859" y="2333453"/>
                  <a:pt x="1673448" y="2334402"/>
                  <a:pt x="1672038" y="2335385"/>
                </a:cubicBezTo>
                <a:cubicBezTo>
                  <a:pt x="1669637" y="2334029"/>
                  <a:pt x="1667181" y="2332642"/>
                  <a:pt x="1664781" y="2331286"/>
                </a:cubicBezTo>
                <a:cubicBezTo>
                  <a:pt x="1665771" y="2330472"/>
                  <a:pt x="1666816" y="2329693"/>
                  <a:pt x="1667809" y="2328914"/>
                </a:cubicBezTo>
                <a:close/>
                <a:moveTo>
                  <a:pt x="5407074" y="2328001"/>
                </a:moveTo>
                <a:cubicBezTo>
                  <a:pt x="5407492" y="2328914"/>
                  <a:pt x="5407858" y="2329828"/>
                  <a:pt x="5408276" y="2330744"/>
                </a:cubicBezTo>
                <a:cubicBezTo>
                  <a:pt x="5400337" y="2331557"/>
                  <a:pt x="5392398" y="2332337"/>
                  <a:pt x="5384410" y="2333148"/>
                </a:cubicBezTo>
                <a:cubicBezTo>
                  <a:pt x="5384202" y="2332269"/>
                  <a:pt x="5383992" y="2331354"/>
                  <a:pt x="5383784" y="2330472"/>
                </a:cubicBezTo>
                <a:cubicBezTo>
                  <a:pt x="5391562" y="2329626"/>
                  <a:pt x="5399292" y="2328812"/>
                  <a:pt x="5407074" y="2328001"/>
                </a:cubicBezTo>
                <a:close/>
                <a:moveTo>
                  <a:pt x="1501888" y="2324781"/>
                </a:moveTo>
                <a:cubicBezTo>
                  <a:pt x="1502254" y="2325730"/>
                  <a:pt x="1502568" y="2326679"/>
                  <a:pt x="1502933" y="2327629"/>
                </a:cubicBezTo>
                <a:cubicBezTo>
                  <a:pt x="1493845" y="2329084"/>
                  <a:pt x="1484708" y="2330507"/>
                  <a:pt x="1475620" y="2331963"/>
                </a:cubicBezTo>
                <a:cubicBezTo>
                  <a:pt x="1475306" y="2331014"/>
                  <a:pt x="1474941" y="2330100"/>
                  <a:pt x="1474627" y="2329150"/>
                </a:cubicBezTo>
                <a:cubicBezTo>
                  <a:pt x="1483715" y="2327695"/>
                  <a:pt x="1492803" y="2326239"/>
                  <a:pt x="1501888" y="2324781"/>
                </a:cubicBezTo>
                <a:close/>
                <a:moveTo>
                  <a:pt x="3787888" y="2324544"/>
                </a:moveTo>
                <a:cubicBezTo>
                  <a:pt x="3789400" y="2324611"/>
                  <a:pt x="3790863" y="2324645"/>
                  <a:pt x="3792378" y="2324714"/>
                </a:cubicBezTo>
                <a:cubicBezTo>
                  <a:pt x="3792170" y="2327018"/>
                  <a:pt x="3791908" y="2329320"/>
                  <a:pt x="3791699" y="2331625"/>
                </a:cubicBezTo>
                <a:cubicBezTo>
                  <a:pt x="3790239" y="2331557"/>
                  <a:pt x="3788776" y="2331523"/>
                  <a:pt x="3787313" y="2331455"/>
                </a:cubicBezTo>
                <a:cubicBezTo>
                  <a:pt x="3787522" y="2329150"/>
                  <a:pt x="3787679" y="2326847"/>
                  <a:pt x="3787888" y="2324544"/>
                </a:cubicBezTo>
                <a:close/>
                <a:moveTo>
                  <a:pt x="95669" y="2323561"/>
                </a:moveTo>
                <a:cubicBezTo>
                  <a:pt x="96584" y="2323456"/>
                  <a:pt x="97667" y="2326329"/>
                  <a:pt x="98649" y="2327894"/>
                </a:cubicBezTo>
                <a:cubicBezTo>
                  <a:pt x="97531" y="2329514"/>
                  <a:pt x="96548" y="2331917"/>
                  <a:pt x="95262" y="2332440"/>
                </a:cubicBezTo>
                <a:cubicBezTo>
                  <a:pt x="94414" y="2332753"/>
                  <a:pt x="93127" y="2330297"/>
                  <a:pt x="91501" y="2328469"/>
                </a:cubicBezTo>
                <a:cubicBezTo>
                  <a:pt x="93330" y="2326173"/>
                  <a:pt x="94414" y="2323717"/>
                  <a:pt x="95669" y="2323561"/>
                </a:cubicBezTo>
                <a:close/>
                <a:moveTo>
                  <a:pt x="2779786" y="2322376"/>
                </a:moveTo>
                <a:cubicBezTo>
                  <a:pt x="2780518" y="2322343"/>
                  <a:pt x="2781351" y="2322241"/>
                  <a:pt x="2782033" y="2322376"/>
                </a:cubicBezTo>
                <a:cubicBezTo>
                  <a:pt x="2782553" y="2322512"/>
                  <a:pt x="2782866" y="2322987"/>
                  <a:pt x="2783284" y="2323292"/>
                </a:cubicBezTo>
                <a:cubicBezTo>
                  <a:pt x="2782606" y="2323495"/>
                  <a:pt x="2781613" y="2324003"/>
                  <a:pt x="2781351" y="2323834"/>
                </a:cubicBezTo>
                <a:cubicBezTo>
                  <a:pt x="2780675" y="2323495"/>
                  <a:pt x="2780258" y="2322885"/>
                  <a:pt x="2779786" y="2322376"/>
                </a:cubicBezTo>
                <a:close/>
                <a:moveTo>
                  <a:pt x="5577092" y="2321467"/>
                </a:moveTo>
                <a:cubicBezTo>
                  <a:pt x="5591396" y="2321535"/>
                  <a:pt x="5605791" y="2322316"/>
                  <a:pt x="5620310" y="2324204"/>
                </a:cubicBezTo>
                <a:cubicBezTo>
                  <a:pt x="5620206" y="2324104"/>
                  <a:pt x="5621146" y="2324714"/>
                  <a:pt x="5620990" y="2324951"/>
                </a:cubicBezTo>
                <a:cubicBezTo>
                  <a:pt x="5618534" y="2328339"/>
                  <a:pt x="5615922" y="2331693"/>
                  <a:pt x="5612424" y="2336267"/>
                </a:cubicBezTo>
                <a:cubicBezTo>
                  <a:pt x="5588088" y="2326442"/>
                  <a:pt x="5562914" y="2327492"/>
                  <a:pt x="5537690" y="2331253"/>
                </a:cubicBezTo>
                <a:cubicBezTo>
                  <a:pt x="5508443" y="2335623"/>
                  <a:pt x="5479616" y="2330879"/>
                  <a:pt x="5449952" y="2329490"/>
                </a:cubicBezTo>
                <a:cubicBezTo>
                  <a:pt x="5478048" y="2328152"/>
                  <a:pt x="5506118" y="2324942"/>
                  <a:pt x="5534424" y="2323011"/>
                </a:cubicBezTo>
                <a:cubicBezTo>
                  <a:pt x="5548578" y="2322046"/>
                  <a:pt x="5562790" y="2321399"/>
                  <a:pt x="5577092" y="2321467"/>
                </a:cubicBezTo>
                <a:close/>
                <a:moveTo>
                  <a:pt x="1702225" y="2320071"/>
                </a:moveTo>
                <a:cubicBezTo>
                  <a:pt x="1711157" y="2320478"/>
                  <a:pt x="1720033" y="2320919"/>
                  <a:pt x="1728911" y="2321327"/>
                </a:cubicBezTo>
                <a:cubicBezTo>
                  <a:pt x="1728964" y="2321902"/>
                  <a:pt x="1728964" y="2322444"/>
                  <a:pt x="1728964" y="2323020"/>
                </a:cubicBezTo>
                <a:cubicBezTo>
                  <a:pt x="1719876" y="2323020"/>
                  <a:pt x="1710739" y="2323020"/>
                  <a:pt x="1701650" y="2323020"/>
                </a:cubicBezTo>
                <a:cubicBezTo>
                  <a:pt x="1701859" y="2322038"/>
                  <a:pt x="1702016" y="2321055"/>
                  <a:pt x="1702225" y="2320071"/>
                </a:cubicBezTo>
                <a:close/>
                <a:moveTo>
                  <a:pt x="1533382" y="2318751"/>
                </a:moveTo>
                <a:cubicBezTo>
                  <a:pt x="1533643" y="2319294"/>
                  <a:pt x="1533904" y="2319837"/>
                  <a:pt x="1534165" y="2320377"/>
                </a:cubicBezTo>
                <a:cubicBezTo>
                  <a:pt x="1531135" y="2321021"/>
                  <a:pt x="1528053" y="2321664"/>
                  <a:pt x="1524973" y="2322343"/>
                </a:cubicBezTo>
                <a:cubicBezTo>
                  <a:pt x="1524711" y="2321766"/>
                  <a:pt x="1524398" y="2321191"/>
                  <a:pt x="1524137" y="2320614"/>
                </a:cubicBezTo>
                <a:cubicBezTo>
                  <a:pt x="1527219" y="2320004"/>
                  <a:pt x="1530299" y="2319363"/>
                  <a:pt x="1533382" y="2318751"/>
                </a:cubicBezTo>
                <a:close/>
                <a:moveTo>
                  <a:pt x="1758577" y="2315871"/>
                </a:moveTo>
                <a:cubicBezTo>
                  <a:pt x="1768811" y="2315871"/>
                  <a:pt x="1777377" y="2315871"/>
                  <a:pt x="1786828" y="2315871"/>
                </a:cubicBezTo>
                <a:cubicBezTo>
                  <a:pt x="1773824" y="2326509"/>
                  <a:pt x="1773824" y="2326509"/>
                  <a:pt x="1758577" y="2315871"/>
                </a:cubicBezTo>
                <a:close/>
                <a:moveTo>
                  <a:pt x="2673459" y="2314822"/>
                </a:moveTo>
                <a:lnTo>
                  <a:pt x="2664108" y="2320277"/>
                </a:lnTo>
                <a:cubicBezTo>
                  <a:pt x="2663167" y="2319328"/>
                  <a:pt x="2662280" y="2318413"/>
                  <a:pt x="2661391" y="2317463"/>
                </a:cubicBezTo>
                <a:close/>
                <a:moveTo>
                  <a:pt x="2673925" y="2314552"/>
                </a:moveTo>
                <a:lnTo>
                  <a:pt x="2674570" y="2314625"/>
                </a:lnTo>
                <a:lnTo>
                  <a:pt x="2674081" y="2314687"/>
                </a:lnTo>
                <a:lnTo>
                  <a:pt x="2673459" y="2314822"/>
                </a:lnTo>
                <a:close/>
                <a:moveTo>
                  <a:pt x="1122892" y="2314043"/>
                </a:moveTo>
                <a:cubicBezTo>
                  <a:pt x="1119913" y="2320004"/>
                  <a:pt x="1119548" y="2325086"/>
                  <a:pt x="1115423" y="2327797"/>
                </a:cubicBezTo>
                <a:cubicBezTo>
                  <a:pt x="1110201" y="2331286"/>
                  <a:pt x="1102524" y="2338806"/>
                  <a:pt x="1094428" y="2328509"/>
                </a:cubicBezTo>
                <a:cubicBezTo>
                  <a:pt x="1093227" y="2326949"/>
                  <a:pt x="1087534" y="2326002"/>
                  <a:pt x="1084142" y="2326204"/>
                </a:cubicBezTo>
                <a:cubicBezTo>
                  <a:pt x="1072650" y="2326916"/>
                  <a:pt x="1061265" y="2328237"/>
                  <a:pt x="1049150" y="2327018"/>
                </a:cubicBezTo>
                <a:cubicBezTo>
                  <a:pt x="1072963" y="2322851"/>
                  <a:pt x="1096727" y="2318650"/>
                  <a:pt x="1122892" y="2314043"/>
                </a:cubicBezTo>
                <a:close/>
                <a:moveTo>
                  <a:pt x="911327" y="2312111"/>
                </a:moveTo>
                <a:cubicBezTo>
                  <a:pt x="912059" y="2312247"/>
                  <a:pt x="912843" y="2312382"/>
                  <a:pt x="913574" y="2312518"/>
                </a:cubicBezTo>
                <a:cubicBezTo>
                  <a:pt x="913470" y="2312958"/>
                  <a:pt x="913626" y="2313602"/>
                  <a:pt x="913261" y="2313737"/>
                </a:cubicBezTo>
                <a:cubicBezTo>
                  <a:pt x="912634" y="2313975"/>
                  <a:pt x="911745" y="2313873"/>
                  <a:pt x="910962" y="2313942"/>
                </a:cubicBezTo>
                <a:cubicBezTo>
                  <a:pt x="911066" y="2313331"/>
                  <a:pt x="911223" y="2312721"/>
                  <a:pt x="911327" y="2312111"/>
                </a:cubicBezTo>
                <a:close/>
                <a:moveTo>
                  <a:pt x="2695494" y="2311975"/>
                </a:moveTo>
                <a:cubicBezTo>
                  <a:pt x="2695494" y="2313636"/>
                  <a:pt x="2695546" y="2315329"/>
                  <a:pt x="2695546" y="2317023"/>
                </a:cubicBezTo>
                <a:lnTo>
                  <a:pt x="2674570" y="2314625"/>
                </a:lnTo>
                <a:close/>
                <a:moveTo>
                  <a:pt x="2723644" y="2305676"/>
                </a:moveTo>
                <a:cubicBezTo>
                  <a:pt x="2727612" y="2305870"/>
                  <a:pt x="2731686" y="2307403"/>
                  <a:pt x="2735446" y="2311367"/>
                </a:cubicBezTo>
                <a:cubicBezTo>
                  <a:pt x="2727510" y="2314144"/>
                  <a:pt x="2720195" y="2316718"/>
                  <a:pt x="2707819" y="2321055"/>
                </a:cubicBezTo>
                <a:cubicBezTo>
                  <a:pt x="2710013" y="2314246"/>
                  <a:pt x="2709386" y="2309267"/>
                  <a:pt x="2712469" y="2308013"/>
                </a:cubicBezTo>
                <a:cubicBezTo>
                  <a:pt x="2715811" y="2306624"/>
                  <a:pt x="2719675" y="2305480"/>
                  <a:pt x="2723644" y="2305676"/>
                </a:cubicBezTo>
                <a:close/>
                <a:moveTo>
                  <a:pt x="3159410" y="2305269"/>
                </a:moveTo>
                <a:cubicBezTo>
                  <a:pt x="3165363" y="2305981"/>
                  <a:pt x="3171317" y="2306725"/>
                  <a:pt x="3177270" y="2307436"/>
                </a:cubicBezTo>
                <a:cubicBezTo>
                  <a:pt x="3177113" y="2308487"/>
                  <a:pt x="3176904" y="2309571"/>
                  <a:pt x="3176748" y="2310622"/>
                </a:cubicBezTo>
                <a:cubicBezTo>
                  <a:pt x="3170637" y="2310283"/>
                  <a:pt x="3164580" y="2309944"/>
                  <a:pt x="3158470" y="2309639"/>
                </a:cubicBezTo>
                <a:cubicBezTo>
                  <a:pt x="3158783" y="2308181"/>
                  <a:pt x="3159097" y="2306725"/>
                  <a:pt x="3159410" y="2305269"/>
                </a:cubicBezTo>
                <a:close/>
                <a:moveTo>
                  <a:pt x="1831012" y="2305201"/>
                </a:moveTo>
                <a:cubicBezTo>
                  <a:pt x="1831692" y="2305472"/>
                  <a:pt x="1832318" y="2305709"/>
                  <a:pt x="1832945" y="2305981"/>
                </a:cubicBezTo>
                <a:cubicBezTo>
                  <a:pt x="1832527" y="2306320"/>
                  <a:pt x="1831796" y="2306962"/>
                  <a:pt x="1831639" y="2306928"/>
                </a:cubicBezTo>
                <a:cubicBezTo>
                  <a:pt x="1830646" y="2306590"/>
                  <a:pt x="1829758" y="2306116"/>
                  <a:pt x="1828870" y="2305709"/>
                </a:cubicBezTo>
                <a:cubicBezTo>
                  <a:pt x="1829601" y="2305541"/>
                  <a:pt x="1830280" y="2305371"/>
                  <a:pt x="1831012" y="2305201"/>
                </a:cubicBezTo>
                <a:close/>
                <a:moveTo>
                  <a:pt x="5531110" y="2302558"/>
                </a:moveTo>
                <a:cubicBezTo>
                  <a:pt x="5545733" y="2302558"/>
                  <a:pt x="5554348" y="2302558"/>
                  <a:pt x="5562914" y="2302558"/>
                </a:cubicBezTo>
                <a:cubicBezTo>
                  <a:pt x="5552992" y="2313737"/>
                  <a:pt x="5545367" y="2306928"/>
                  <a:pt x="5531110" y="2302558"/>
                </a:cubicBezTo>
                <a:close/>
                <a:moveTo>
                  <a:pt x="5346493" y="2301034"/>
                </a:moveTo>
                <a:cubicBezTo>
                  <a:pt x="5335422" y="2307571"/>
                  <a:pt x="5329260" y="2311569"/>
                  <a:pt x="5320068" y="2302218"/>
                </a:cubicBezTo>
                <a:cubicBezTo>
                  <a:pt x="5327066" y="2301882"/>
                  <a:pt x="5334116" y="2301576"/>
                  <a:pt x="5346493" y="2301034"/>
                </a:cubicBezTo>
                <a:close/>
                <a:moveTo>
                  <a:pt x="5439603" y="2300321"/>
                </a:moveTo>
                <a:lnTo>
                  <a:pt x="5435363" y="2301215"/>
                </a:lnTo>
                <a:lnTo>
                  <a:pt x="5435394" y="2301256"/>
                </a:lnTo>
                <a:lnTo>
                  <a:pt x="5438726" y="2301058"/>
                </a:lnTo>
                <a:lnTo>
                  <a:pt x="5439854" y="2300653"/>
                </a:lnTo>
                <a:close/>
                <a:moveTo>
                  <a:pt x="2864992" y="2298721"/>
                </a:moveTo>
                <a:cubicBezTo>
                  <a:pt x="2868751" y="2298644"/>
                  <a:pt x="2873060" y="2299882"/>
                  <a:pt x="2877811" y="2301645"/>
                </a:cubicBezTo>
                <a:cubicBezTo>
                  <a:pt x="2872694" y="2306558"/>
                  <a:pt x="2867942" y="2311162"/>
                  <a:pt x="2863396" y="2315534"/>
                </a:cubicBezTo>
                <a:cubicBezTo>
                  <a:pt x="2851124" y="2313331"/>
                  <a:pt x="2851856" y="2308588"/>
                  <a:pt x="2855461" y="2303676"/>
                </a:cubicBezTo>
                <a:cubicBezTo>
                  <a:pt x="2858020" y="2300186"/>
                  <a:pt x="2861232" y="2298798"/>
                  <a:pt x="2864992" y="2298721"/>
                </a:cubicBezTo>
                <a:close/>
                <a:moveTo>
                  <a:pt x="5592880" y="2298269"/>
                </a:moveTo>
                <a:cubicBezTo>
                  <a:pt x="5599120" y="2298241"/>
                  <a:pt x="5605060" y="2299443"/>
                  <a:pt x="5611745" y="2301238"/>
                </a:cubicBezTo>
                <a:cubicBezTo>
                  <a:pt x="5598584" y="2308689"/>
                  <a:pt x="5588140" y="2303744"/>
                  <a:pt x="5572211" y="2302693"/>
                </a:cubicBezTo>
                <a:cubicBezTo>
                  <a:pt x="5580097" y="2299560"/>
                  <a:pt x="5586638" y="2298299"/>
                  <a:pt x="5592880" y="2298269"/>
                </a:cubicBezTo>
                <a:close/>
                <a:moveTo>
                  <a:pt x="1163888" y="2296801"/>
                </a:moveTo>
                <a:cubicBezTo>
                  <a:pt x="1170678" y="2304930"/>
                  <a:pt x="1174959" y="2310113"/>
                  <a:pt x="1180703" y="2317023"/>
                </a:cubicBezTo>
                <a:cubicBezTo>
                  <a:pt x="1168692" y="2321359"/>
                  <a:pt x="1158039" y="2325221"/>
                  <a:pt x="1147384" y="2329117"/>
                </a:cubicBezTo>
                <a:cubicBezTo>
                  <a:pt x="1146133" y="2328203"/>
                  <a:pt x="1144931" y="2327322"/>
                  <a:pt x="1143678" y="2326407"/>
                </a:cubicBezTo>
                <a:cubicBezTo>
                  <a:pt x="1149787" y="2317430"/>
                  <a:pt x="1155949" y="2308452"/>
                  <a:pt x="1163888" y="2296801"/>
                </a:cubicBezTo>
                <a:close/>
                <a:moveTo>
                  <a:pt x="3321830" y="2296224"/>
                </a:moveTo>
                <a:cubicBezTo>
                  <a:pt x="3322718" y="2296461"/>
                  <a:pt x="3322770" y="2297950"/>
                  <a:pt x="3323240" y="2298900"/>
                </a:cubicBezTo>
                <a:cubicBezTo>
                  <a:pt x="3321778" y="2299340"/>
                  <a:pt x="3320266" y="2299781"/>
                  <a:pt x="3318803" y="2300186"/>
                </a:cubicBezTo>
                <a:cubicBezTo>
                  <a:pt x="3318228" y="2299035"/>
                  <a:pt x="3317704" y="2297851"/>
                  <a:pt x="3317130" y="2296699"/>
                </a:cubicBezTo>
                <a:cubicBezTo>
                  <a:pt x="3318697" y="2296494"/>
                  <a:pt x="3320575" y="2295885"/>
                  <a:pt x="3321830" y="2296224"/>
                </a:cubicBezTo>
                <a:close/>
                <a:moveTo>
                  <a:pt x="2714870" y="2296121"/>
                </a:moveTo>
                <a:cubicBezTo>
                  <a:pt x="2715810" y="2296801"/>
                  <a:pt x="2716698" y="2297510"/>
                  <a:pt x="2717587" y="2298154"/>
                </a:cubicBezTo>
                <a:cubicBezTo>
                  <a:pt x="2715705" y="2298763"/>
                  <a:pt x="2713772" y="2299374"/>
                  <a:pt x="2711894" y="2299985"/>
                </a:cubicBezTo>
                <a:cubicBezTo>
                  <a:pt x="2711528" y="2299137"/>
                  <a:pt x="2710483" y="2297984"/>
                  <a:pt x="2710954" y="2297510"/>
                </a:cubicBezTo>
                <a:cubicBezTo>
                  <a:pt x="2711685" y="2296801"/>
                  <a:pt x="2713511" y="2296562"/>
                  <a:pt x="2714870" y="2296121"/>
                </a:cubicBezTo>
                <a:close/>
                <a:moveTo>
                  <a:pt x="4664590" y="2295783"/>
                </a:moveTo>
                <a:cubicBezTo>
                  <a:pt x="4668822" y="2296868"/>
                  <a:pt x="4673103" y="2297984"/>
                  <a:pt x="4677280" y="2299069"/>
                </a:cubicBezTo>
                <a:cubicBezTo>
                  <a:pt x="4676812" y="2300018"/>
                  <a:pt x="4676340" y="2301001"/>
                  <a:pt x="4675870" y="2301950"/>
                </a:cubicBezTo>
                <a:cubicBezTo>
                  <a:pt x="4671536" y="2301306"/>
                  <a:pt x="4667150" y="2300629"/>
                  <a:pt x="4662813" y="2299949"/>
                </a:cubicBezTo>
                <a:cubicBezTo>
                  <a:pt x="4663388" y="2298561"/>
                  <a:pt x="4664015" y="2297173"/>
                  <a:pt x="4664590" y="2295783"/>
                </a:cubicBezTo>
                <a:close/>
                <a:moveTo>
                  <a:pt x="5391562" y="2295716"/>
                </a:moveTo>
                <a:cubicBezTo>
                  <a:pt x="5379499" y="2306218"/>
                  <a:pt x="5379499" y="2306218"/>
                  <a:pt x="5362841" y="2299644"/>
                </a:cubicBezTo>
                <a:cubicBezTo>
                  <a:pt x="5371146" y="2298493"/>
                  <a:pt x="5379447" y="2297377"/>
                  <a:pt x="5391562" y="2295716"/>
                </a:cubicBezTo>
                <a:close/>
                <a:moveTo>
                  <a:pt x="4712062" y="2292057"/>
                </a:moveTo>
                <a:cubicBezTo>
                  <a:pt x="4716082" y="2292057"/>
                  <a:pt x="4720054" y="2292057"/>
                  <a:pt x="4724073" y="2292057"/>
                </a:cubicBezTo>
                <a:cubicBezTo>
                  <a:pt x="4724073" y="2292531"/>
                  <a:pt x="4724126" y="2292973"/>
                  <a:pt x="4724126" y="2293410"/>
                </a:cubicBezTo>
                <a:cubicBezTo>
                  <a:pt x="4720158" y="2293548"/>
                  <a:pt x="4716134" y="2293682"/>
                  <a:pt x="4712166" y="2293817"/>
                </a:cubicBezTo>
                <a:cubicBezTo>
                  <a:pt x="4712114" y="2293207"/>
                  <a:pt x="4712114" y="2292632"/>
                  <a:pt x="4712062" y="2292057"/>
                </a:cubicBezTo>
                <a:close/>
                <a:moveTo>
                  <a:pt x="30929" y="2290398"/>
                </a:moveTo>
                <a:cubicBezTo>
                  <a:pt x="31471" y="2290502"/>
                  <a:pt x="32048" y="2290607"/>
                  <a:pt x="32590" y="2290711"/>
                </a:cubicBezTo>
                <a:cubicBezTo>
                  <a:pt x="32454" y="2291390"/>
                  <a:pt x="32352" y="2292122"/>
                  <a:pt x="32217" y="2292851"/>
                </a:cubicBezTo>
                <a:cubicBezTo>
                  <a:pt x="31845" y="2292798"/>
                  <a:pt x="31234" y="2292903"/>
                  <a:pt x="31132" y="2292589"/>
                </a:cubicBezTo>
                <a:cubicBezTo>
                  <a:pt x="30896" y="2292018"/>
                  <a:pt x="30962" y="2291129"/>
                  <a:pt x="30929" y="2290398"/>
                </a:cubicBezTo>
                <a:close/>
                <a:moveTo>
                  <a:pt x="5605268" y="2288465"/>
                </a:moveTo>
                <a:cubicBezTo>
                  <a:pt x="5609236" y="2288465"/>
                  <a:pt x="5613260" y="2288465"/>
                  <a:pt x="5617280" y="2288465"/>
                </a:cubicBezTo>
                <a:cubicBezTo>
                  <a:pt x="5617332" y="2288873"/>
                  <a:pt x="5617332" y="2289277"/>
                  <a:pt x="5617332" y="2289684"/>
                </a:cubicBezTo>
                <a:cubicBezTo>
                  <a:pt x="5613312" y="2289684"/>
                  <a:pt x="5609289" y="2289684"/>
                  <a:pt x="5605268" y="2289684"/>
                </a:cubicBezTo>
                <a:cubicBezTo>
                  <a:pt x="5605268" y="2289277"/>
                  <a:pt x="5605268" y="2288873"/>
                  <a:pt x="5605268" y="2288465"/>
                </a:cubicBezTo>
                <a:close/>
                <a:moveTo>
                  <a:pt x="881352" y="2288026"/>
                </a:moveTo>
                <a:cubicBezTo>
                  <a:pt x="881819" y="2288635"/>
                  <a:pt x="882237" y="2289244"/>
                  <a:pt x="882707" y="2289855"/>
                </a:cubicBezTo>
                <a:cubicBezTo>
                  <a:pt x="879785" y="2290972"/>
                  <a:pt x="876911" y="2292092"/>
                  <a:pt x="873985" y="2293207"/>
                </a:cubicBezTo>
                <a:cubicBezTo>
                  <a:pt x="873205" y="2292260"/>
                  <a:pt x="872421" y="2291312"/>
                  <a:pt x="871637" y="2290363"/>
                </a:cubicBezTo>
                <a:cubicBezTo>
                  <a:pt x="874877" y="2289582"/>
                  <a:pt x="878060" y="2288771"/>
                  <a:pt x="881352" y="2288026"/>
                </a:cubicBezTo>
                <a:close/>
                <a:moveTo>
                  <a:pt x="3000697" y="2286501"/>
                </a:moveTo>
                <a:cubicBezTo>
                  <a:pt x="3002317" y="2287619"/>
                  <a:pt x="3004720" y="2288602"/>
                  <a:pt x="3005243" y="2289888"/>
                </a:cubicBezTo>
                <a:cubicBezTo>
                  <a:pt x="3005556" y="2290736"/>
                  <a:pt x="3003100" y="2292023"/>
                  <a:pt x="3001272" y="2293649"/>
                </a:cubicBezTo>
                <a:cubicBezTo>
                  <a:pt x="2998976" y="2291820"/>
                  <a:pt x="2996520" y="2290736"/>
                  <a:pt x="2996364" y="2289481"/>
                </a:cubicBezTo>
                <a:cubicBezTo>
                  <a:pt x="2996259" y="2288566"/>
                  <a:pt x="2999132" y="2287483"/>
                  <a:pt x="3000697" y="2286501"/>
                </a:cubicBezTo>
                <a:close/>
                <a:moveTo>
                  <a:pt x="5551372" y="2285586"/>
                </a:moveTo>
                <a:cubicBezTo>
                  <a:pt x="5555292" y="2286941"/>
                  <a:pt x="5559154" y="2288331"/>
                  <a:pt x="5563070" y="2289684"/>
                </a:cubicBezTo>
                <a:cubicBezTo>
                  <a:pt x="5562234" y="2290667"/>
                  <a:pt x="5561346" y="2291685"/>
                  <a:pt x="5560513" y="2292667"/>
                </a:cubicBezTo>
                <a:cubicBezTo>
                  <a:pt x="5556647" y="2291209"/>
                  <a:pt x="5552836" y="2289753"/>
                  <a:pt x="5549024" y="2288331"/>
                </a:cubicBezTo>
                <a:cubicBezTo>
                  <a:pt x="5549806" y="2287417"/>
                  <a:pt x="5550589" y="2286501"/>
                  <a:pt x="5551372" y="2285586"/>
                </a:cubicBezTo>
                <a:close/>
                <a:moveTo>
                  <a:pt x="3567601" y="2282334"/>
                </a:moveTo>
                <a:cubicBezTo>
                  <a:pt x="3568280" y="2282606"/>
                  <a:pt x="3569220" y="2282775"/>
                  <a:pt x="3569482" y="2283148"/>
                </a:cubicBezTo>
                <a:cubicBezTo>
                  <a:pt x="3569744" y="2283487"/>
                  <a:pt x="3569220" y="2284062"/>
                  <a:pt x="3569064" y="2284468"/>
                </a:cubicBezTo>
                <a:cubicBezTo>
                  <a:pt x="3568333" y="2284468"/>
                  <a:pt x="3567601" y="2284468"/>
                  <a:pt x="3566870" y="2284468"/>
                </a:cubicBezTo>
                <a:cubicBezTo>
                  <a:pt x="3567131" y="2283757"/>
                  <a:pt x="3567340" y="2283046"/>
                  <a:pt x="3567601" y="2282334"/>
                </a:cubicBezTo>
                <a:close/>
                <a:moveTo>
                  <a:pt x="3188552" y="2279455"/>
                </a:moveTo>
                <a:cubicBezTo>
                  <a:pt x="3184790" y="2291820"/>
                  <a:pt x="3182652" y="2292328"/>
                  <a:pt x="3155390" y="2288365"/>
                </a:cubicBezTo>
                <a:cubicBezTo>
                  <a:pt x="3159306" y="2282265"/>
                  <a:pt x="3159306" y="2282265"/>
                  <a:pt x="3188552" y="2279455"/>
                </a:cubicBezTo>
                <a:close/>
                <a:moveTo>
                  <a:pt x="3074703" y="2278404"/>
                </a:moveTo>
                <a:cubicBezTo>
                  <a:pt x="3083318" y="2281147"/>
                  <a:pt x="3085094" y="2284738"/>
                  <a:pt x="3076424" y="2291345"/>
                </a:cubicBezTo>
                <a:cubicBezTo>
                  <a:pt x="3073292" y="2286501"/>
                  <a:pt x="3071202" y="2283250"/>
                  <a:pt x="3069112" y="2280032"/>
                </a:cubicBezTo>
                <a:cubicBezTo>
                  <a:pt x="3071881" y="2279183"/>
                  <a:pt x="3073812" y="2278133"/>
                  <a:pt x="3074703" y="2278404"/>
                </a:cubicBezTo>
                <a:close/>
                <a:moveTo>
                  <a:pt x="3127083" y="2278167"/>
                </a:moveTo>
                <a:cubicBezTo>
                  <a:pt x="3127083" y="2278709"/>
                  <a:pt x="3127083" y="2279252"/>
                  <a:pt x="3127083" y="2279827"/>
                </a:cubicBezTo>
                <a:cubicBezTo>
                  <a:pt x="3126509" y="2280064"/>
                  <a:pt x="3125934" y="2280335"/>
                  <a:pt x="3125359" y="2280639"/>
                </a:cubicBezTo>
                <a:cubicBezTo>
                  <a:pt x="3124941" y="2280165"/>
                  <a:pt x="3124576" y="2279726"/>
                  <a:pt x="3124158" y="2279252"/>
                </a:cubicBezTo>
                <a:cubicBezTo>
                  <a:pt x="3125150" y="2278880"/>
                  <a:pt x="3126090" y="2278540"/>
                  <a:pt x="3127083" y="2278167"/>
                </a:cubicBezTo>
                <a:close/>
                <a:moveTo>
                  <a:pt x="5386027" y="2277489"/>
                </a:moveTo>
                <a:cubicBezTo>
                  <a:pt x="5374382" y="2283250"/>
                  <a:pt x="5374382" y="2283250"/>
                  <a:pt x="5357044" y="2279421"/>
                </a:cubicBezTo>
                <a:cubicBezTo>
                  <a:pt x="5369108" y="2278641"/>
                  <a:pt x="5375950" y="2278167"/>
                  <a:pt x="5386027" y="2277489"/>
                </a:cubicBezTo>
                <a:close/>
                <a:moveTo>
                  <a:pt x="5291164" y="2277422"/>
                </a:moveTo>
                <a:lnTo>
                  <a:pt x="5329470" y="2277422"/>
                </a:lnTo>
                <a:cubicBezTo>
                  <a:pt x="5329365" y="2278676"/>
                  <a:pt x="5329208" y="2279929"/>
                  <a:pt x="5329104" y="2281182"/>
                </a:cubicBezTo>
                <a:close/>
                <a:moveTo>
                  <a:pt x="1373533" y="2277378"/>
                </a:moveTo>
                <a:lnTo>
                  <a:pt x="1365894" y="2280471"/>
                </a:lnTo>
                <a:cubicBezTo>
                  <a:pt x="1365529" y="2279795"/>
                  <a:pt x="1365162" y="2279151"/>
                  <a:pt x="1364797" y="2278472"/>
                </a:cubicBezTo>
                <a:close/>
                <a:moveTo>
                  <a:pt x="5290142" y="2277320"/>
                </a:moveTo>
                <a:lnTo>
                  <a:pt x="5291164" y="2277422"/>
                </a:lnTo>
                <a:lnTo>
                  <a:pt x="5289985" y="2277422"/>
                </a:lnTo>
                <a:lnTo>
                  <a:pt x="5289966" y="2277419"/>
                </a:lnTo>
                <a:close/>
                <a:moveTo>
                  <a:pt x="1373943" y="2277307"/>
                </a:moveTo>
                <a:lnTo>
                  <a:pt x="1373728" y="2277353"/>
                </a:lnTo>
                <a:lnTo>
                  <a:pt x="1373533" y="2277378"/>
                </a:lnTo>
                <a:lnTo>
                  <a:pt x="1373676" y="2277320"/>
                </a:lnTo>
                <a:close/>
                <a:moveTo>
                  <a:pt x="4077213" y="2275557"/>
                </a:moveTo>
                <a:cubicBezTo>
                  <a:pt x="4077788" y="2276304"/>
                  <a:pt x="4078415" y="2277050"/>
                  <a:pt x="4078990" y="2277795"/>
                </a:cubicBezTo>
                <a:cubicBezTo>
                  <a:pt x="4077579" y="2278303"/>
                  <a:pt x="4076223" y="2278778"/>
                  <a:pt x="4074864" y="2279252"/>
                </a:cubicBezTo>
                <a:cubicBezTo>
                  <a:pt x="4074238" y="2278506"/>
                  <a:pt x="4072932" y="2277287"/>
                  <a:pt x="4073193" y="2277083"/>
                </a:cubicBezTo>
                <a:cubicBezTo>
                  <a:pt x="4074238" y="2276371"/>
                  <a:pt x="4075806" y="2276031"/>
                  <a:pt x="4077213" y="2275557"/>
                </a:cubicBezTo>
                <a:close/>
                <a:moveTo>
                  <a:pt x="2790857" y="2274881"/>
                </a:moveTo>
                <a:cubicBezTo>
                  <a:pt x="2792058" y="2274849"/>
                  <a:pt x="2793365" y="2275796"/>
                  <a:pt x="2794618" y="2276304"/>
                </a:cubicBezTo>
                <a:cubicBezTo>
                  <a:pt x="2793731" y="2277083"/>
                  <a:pt x="2792476" y="2278608"/>
                  <a:pt x="2791954" y="2278506"/>
                </a:cubicBezTo>
                <a:cubicBezTo>
                  <a:pt x="2790178" y="2278133"/>
                  <a:pt x="2788718" y="2277252"/>
                  <a:pt x="2787098" y="2276541"/>
                </a:cubicBezTo>
                <a:cubicBezTo>
                  <a:pt x="2788352" y="2275964"/>
                  <a:pt x="2789550" y="2274950"/>
                  <a:pt x="2790857" y="2274881"/>
                </a:cubicBezTo>
                <a:close/>
                <a:moveTo>
                  <a:pt x="5274481" y="2274729"/>
                </a:moveTo>
                <a:lnTo>
                  <a:pt x="5289966" y="2277419"/>
                </a:lnTo>
                <a:lnTo>
                  <a:pt x="5277655" y="2284282"/>
                </a:lnTo>
                <a:cubicBezTo>
                  <a:pt x="5273340" y="2286392"/>
                  <a:pt x="5268314" y="2286687"/>
                  <a:pt x="5260898" y="2280368"/>
                </a:cubicBezTo>
                <a:cubicBezTo>
                  <a:pt x="5265284" y="2277388"/>
                  <a:pt x="5269722" y="2275364"/>
                  <a:pt x="5274481" y="2274729"/>
                </a:cubicBezTo>
                <a:close/>
                <a:moveTo>
                  <a:pt x="2928680" y="2274475"/>
                </a:moveTo>
                <a:cubicBezTo>
                  <a:pt x="2929098" y="2275152"/>
                  <a:pt x="2929568" y="2275863"/>
                  <a:pt x="2929986" y="2276541"/>
                </a:cubicBezTo>
                <a:cubicBezTo>
                  <a:pt x="2926799" y="2277625"/>
                  <a:pt x="2923668" y="2278709"/>
                  <a:pt x="2920532" y="2279795"/>
                </a:cubicBezTo>
                <a:cubicBezTo>
                  <a:pt x="2919853" y="2278744"/>
                  <a:pt x="2919174" y="2277659"/>
                  <a:pt x="2918495" y="2276608"/>
                </a:cubicBezTo>
                <a:cubicBezTo>
                  <a:pt x="2921891" y="2275897"/>
                  <a:pt x="2925284" y="2275186"/>
                  <a:pt x="2928680" y="2274475"/>
                </a:cubicBezTo>
                <a:close/>
                <a:moveTo>
                  <a:pt x="1391539" y="2273425"/>
                </a:moveTo>
                <a:cubicBezTo>
                  <a:pt x="1391905" y="2274407"/>
                  <a:pt x="1392267" y="2275356"/>
                  <a:pt x="1392633" y="2276336"/>
                </a:cubicBezTo>
                <a:lnTo>
                  <a:pt x="1373943" y="2277307"/>
                </a:lnTo>
                <a:close/>
                <a:moveTo>
                  <a:pt x="1206191" y="2269596"/>
                </a:moveTo>
                <a:cubicBezTo>
                  <a:pt x="1193449" y="2277489"/>
                  <a:pt x="1114222" y="2290024"/>
                  <a:pt x="1097458" y="2286467"/>
                </a:cubicBezTo>
                <a:cubicBezTo>
                  <a:pt x="1131823" y="2281147"/>
                  <a:pt x="1166184" y="2275796"/>
                  <a:pt x="1206191" y="2269596"/>
                </a:cubicBezTo>
                <a:close/>
                <a:moveTo>
                  <a:pt x="3268299" y="2268852"/>
                </a:moveTo>
                <a:cubicBezTo>
                  <a:pt x="3272058" y="2269596"/>
                  <a:pt x="3275768" y="2270308"/>
                  <a:pt x="3279530" y="2271054"/>
                </a:cubicBezTo>
                <a:cubicBezTo>
                  <a:pt x="3279161" y="2271865"/>
                  <a:pt x="3278848" y="2272713"/>
                  <a:pt x="3278485" y="2273561"/>
                </a:cubicBezTo>
                <a:cubicBezTo>
                  <a:pt x="3274722" y="2272916"/>
                  <a:pt x="3270911" y="2272272"/>
                  <a:pt x="3267098" y="2271628"/>
                </a:cubicBezTo>
                <a:cubicBezTo>
                  <a:pt x="3267464" y="2270715"/>
                  <a:pt x="3267881" y="2269766"/>
                  <a:pt x="3268299" y="2268852"/>
                </a:cubicBezTo>
                <a:close/>
                <a:moveTo>
                  <a:pt x="3697068" y="2265532"/>
                </a:moveTo>
                <a:cubicBezTo>
                  <a:pt x="3697590" y="2265567"/>
                  <a:pt x="3697955" y="2266175"/>
                  <a:pt x="3698425" y="2266546"/>
                </a:cubicBezTo>
                <a:cubicBezTo>
                  <a:pt x="3697328" y="2266887"/>
                  <a:pt x="3696179" y="2267190"/>
                  <a:pt x="3695032" y="2267528"/>
                </a:cubicBezTo>
                <a:cubicBezTo>
                  <a:pt x="3695032" y="2267054"/>
                  <a:pt x="3695032" y="2266581"/>
                  <a:pt x="3695032" y="2266108"/>
                </a:cubicBezTo>
                <a:cubicBezTo>
                  <a:pt x="3695657" y="2265905"/>
                  <a:pt x="3696388" y="2265497"/>
                  <a:pt x="3697068" y="2265532"/>
                </a:cubicBezTo>
                <a:close/>
                <a:moveTo>
                  <a:pt x="3138497" y="2263725"/>
                </a:moveTo>
                <a:lnTo>
                  <a:pt x="3138782" y="2263769"/>
                </a:lnTo>
                <a:lnTo>
                  <a:pt x="3138849" y="2263823"/>
                </a:lnTo>
                <a:lnTo>
                  <a:pt x="3138676" y="2263871"/>
                </a:lnTo>
                <a:close/>
                <a:moveTo>
                  <a:pt x="4231018" y="2262110"/>
                </a:moveTo>
                <a:cubicBezTo>
                  <a:pt x="4239946" y="2262110"/>
                  <a:pt x="4245955" y="2262110"/>
                  <a:pt x="4252274" y="2262110"/>
                </a:cubicBezTo>
                <a:cubicBezTo>
                  <a:pt x="4251647" y="2264040"/>
                  <a:pt x="4251908" y="2265497"/>
                  <a:pt x="4250968" y="2265971"/>
                </a:cubicBezTo>
                <a:cubicBezTo>
                  <a:pt x="4244544" y="2269325"/>
                  <a:pt x="4238016" y="2271628"/>
                  <a:pt x="4231018" y="2262110"/>
                </a:cubicBezTo>
                <a:close/>
                <a:moveTo>
                  <a:pt x="3569430" y="2261298"/>
                </a:moveTo>
                <a:cubicBezTo>
                  <a:pt x="3571520" y="2263023"/>
                  <a:pt x="3573554" y="2264718"/>
                  <a:pt x="3575644" y="2266413"/>
                </a:cubicBezTo>
                <a:cubicBezTo>
                  <a:pt x="3574704" y="2266987"/>
                  <a:pt x="3573816" y="2267528"/>
                  <a:pt x="3572876" y="2268072"/>
                </a:cubicBezTo>
                <a:cubicBezTo>
                  <a:pt x="3570318" y="2266546"/>
                  <a:pt x="3567810" y="2265057"/>
                  <a:pt x="3565253" y="2263566"/>
                </a:cubicBezTo>
                <a:cubicBezTo>
                  <a:pt x="3566660" y="2262787"/>
                  <a:pt x="3568019" y="2262043"/>
                  <a:pt x="3569430" y="2261298"/>
                </a:cubicBezTo>
                <a:close/>
                <a:moveTo>
                  <a:pt x="4515958" y="2261094"/>
                </a:moveTo>
                <a:cubicBezTo>
                  <a:pt x="4515958" y="2261670"/>
                  <a:pt x="4515958" y="2262211"/>
                  <a:pt x="4515958" y="2262752"/>
                </a:cubicBezTo>
                <a:cubicBezTo>
                  <a:pt x="4515382" y="2263023"/>
                  <a:pt x="4514808" y="2263295"/>
                  <a:pt x="4514233" y="2263601"/>
                </a:cubicBezTo>
                <a:cubicBezTo>
                  <a:pt x="4513816" y="2263126"/>
                  <a:pt x="4512980" y="2262313"/>
                  <a:pt x="4513084" y="2262246"/>
                </a:cubicBezTo>
                <a:cubicBezTo>
                  <a:pt x="4513920" y="2261772"/>
                  <a:pt x="4514965" y="2261466"/>
                  <a:pt x="4515958" y="2261094"/>
                </a:cubicBezTo>
                <a:close/>
                <a:moveTo>
                  <a:pt x="1360254" y="2260077"/>
                </a:moveTo>
                <a:cubicBezTo>
                  <a:pt x="1361091" y="2260958"/>
                  <a:pt x="1361874" y="2261806"/>
                  <a:pt x="1362710" y="2262653"/>
                </a:cubicBezTo>
                <a:cubicBezTo>
                  <a:pt x="1358321" y="2264752"/>
                  <a:pt x="1353883" y="2266820"/>
                  <a:pt x="1349497" y="2268885"/>
                </a:cubicBezTo>
                <a:cubicBezTo>
                  <a:pt x="1348087" y="2267563"/>
                  <a:pt x="1346676" y="2266210"/>
                  <a:pt x="1345265" y="2264888"/>
                </a:cubicBezTo>
                <a:cubicBezTo>
                  <a:pt x="1350278" y="2263295"/>
                  <a:pt x="1355294" y="2261703"/>
                  <a:pt x="1360254" y="2260077"/>
                </a:cubicBezTo>
                <a:close/>
                <a:moveTo>
                  <a:pt x="4325597" y="2259907"/>
                </a:moveTo>
                <a:cubicBezTo>
                  <a:pt x="4326120" y="2259941"/>
                  <a:pt x="4326486" y="2260620"/>
                  <a:pt x="4326904" y="2260992"/>
                </a:cubicBezTo>
                <a:cubicBezTo>
                  <a:pt x="4325754" y="2261298"/>
                  <a:pt x="4324552" y="2261602"/>
                  <a:pt x="4323403" y="2261907"/>
                </a:cubicBezTo>
                <a:cubicBezTo>
                  <a:pt x="4323403" y="2261432"/>
                  <a:pt x="4323403" y="2260958"/>
                  <a:pt x="4323403" y="2260518"/>
                </a:cubicBezTo>
                <a:cubicBezTo>
                  <a:pt x="4324186" y="2260246"/>
                  <a:pt x="4324970" y="2259840"/>
                  <a:pt x="4325597" y="2259907"/>
                </a:cubicBezTo>
                <a:close/>
                <a:moveTo>
                  <a:pt x="1278261" y="2257876"/>
                </a:moveTo>
                <a:cubicBezTo>
                  <a:pt x="1279254" y="2258012"/>
                  <a:pt x="1279828" y="2259399"/>
                  <a:pt x="1280612" y="2260213"/>
                </a:cubicBezTo>
                <a:cubicBezTo>
                  <a:pt x="1279149" y="2260620"/>
                  <a:pt x="1277634" y="2260992"/>
                  <a:pt x="1276171" y="2261400"/>
                </a:cubicBezTo>
                <a:cubicBezTo>
                  <a:pt x="1275338" y="2260551"/>
                  <a:pt x="1274554" y="2259704"/>
                  <a:pt x="1273770" y="2258856"/>
                </a:cubicBezTo>
                <a:cubicBezTo>
                  <a:pt x="1275286" y="2258483"/>
                  <a:pt x="1276905" y="2257706"/>
                  <a:pt x="1278261" y="2257876"/>
                </a:cubicBezTo>
                <a:close/>
                <a:moveTo>
                  <a:pt x="1920213" y="2255909"/>
                </a:moveTo>
                <a:cubicBezTo>
                  <a:pt x="1905537" y="2263837"/>
                  <a:pt x="1894101" y="2271087"/>
                  <a:pt x="1886893" y="2281554"/>
                </a:cubicBezTo>
                <a:cubicBezTo>
                  <a:pt x="1879739" y="2291922"/>
                  <a:pt x="1853731" y="2296597"/>
                  <a:pt x="1831482" y="2295003"/>
                </a:cubicBezTo>
                <a:cubicBezTo>
                  <a:pt x="1838951" y="2280605"/>
                  <a:pt x="1888043" y="2258315"/>
                  <a:pt x="1920213" y="2255909"/>
                </a:cubicBezTo>
                <a:close/>
                <a:moveTo>
                  <a:pt x="4457414" y="2254691"/>
                </a:moveTo>
                <a:cubicBezTo>
                  <a:pt x="4457724" y="2258078"/>
                  <a:pt x="4458090" y="2261500"/>
                  <a:pt x="4458404" y="2264888"/>
                </a:cubicBezTo>
                <a:cubicBezTo>
                  <a:pt x="4456265" y="2264955"/>
                  <a:pt x="4454122" y="2265057"/>
                  <a:pt x="4451980" y="2265125"/>
                </a:cubicBezTo>
                <a:cubicBezTo>
                  <a:pt x="4451354" y="2261839"/>
                  <a:pt x="4450678" y="2258586"/>
                  <a:pt x="4450573" y="2255335"/>
                </a:cubicBezTo>
                <a:cubicBezTo>
                  <a:pt x="4450573" y="2255165"/>
                  <a:pt x="4455011" y="2254893"/>
                  <a:pt x="4457414" y="2254691"/>
                </a:cubicBezTo>
                <a:close/>
                <a:moveTo>
                  <a:pt x="2671002" y="2254588"/>
                </a:moveTo>
                <a:cubicBezTo>
                  <a:pt x="2671730" y="2254691"/>
                  <a:pt x="2672464" y="2254826"/>
                  <a:pt x="2673193" y="2254927"/>
                </a:cubicBezTo>
                <a:cubicBezTo>
                  <a:pt x="2673089" y="2255301"/>
                  <a:pt x="2673193" y="2255945"/>
                  <a:pt x="2672880" y="2256046"/>
                </a:cubicBezTo>
                <a:cubicBezTo>
                  <a:pt x="2672256" y="2256250"/>
                  <a:pt x="2671419" y="2256181"/>
                  <a:pt x="2670636" y="2256250"/>
                </a:cubicBezTo>
                <a:cubicBezTo>
                  <a:pt x="2670740" y="2255708"/>
                  <a:pt x="2670898" y="2255130"/>
                  <a:pt x="2671002" y="2254588"/>
                </a:cubicBezTo>
                <a:close/>
                <a:moveTo>
                  <a:pt x="5476691" y="2254283"/>
                </a:moveTo>
                <a:cubicBezTo>
                  <a:pt x="5478468" y="2256452"/>
                  <a:pt x="5480398" y="2257740"/>
                  <a:pt x="5480398" y="2258992"/>
                </a:cubicBezTo>
                <a:cubicBezTo>
                  <a:pt x="5480136" y="2273662"/>
                  <a:pt x="5481808" y="2274612"/>
                  <a:pt x="5503378" y="2271493"/>
                </a:cubicBezTo>
                <a:cubicBezTo>
                  <a:pt x="5530064" y="2267632"/>
                  <a:pt x="5530064" y="2267632"/>
                  <a:pt x="5549440" y="2270952"/>
                </a:cubicBezTo>
                <a:cubicBezTo>
                  <a:pt x="5539414" y="2276948"/>
                  <a:pt x="5523746" y="2280673"/>
                  <a:pt x="5531580" y="2290836"/>
                </a:cubicBezTo>
                <a:cubicBezTo>
                  <a:pt x="5520092" y="2286162"/>
                  <a:pt x="5509802" y="2280097"/>
                  <a:pt x="5497790" y="2277795"/>
                </a:cubicBezTo>
                <a:cubicBezTo>
                  <a:pt x="5489695" y="2276270"/>
                  <a:pt x="5479146" y="2280064"/>
                  <a:pt x="5469692" y="2281453"/>
                </a:cubicBezTo>
                <a:cubicBezTo>
                  <a:pt x="5470006" y="2282334"/>
                  <a:pt x="5470320" y="2283215"/>
                  <a:pt x="5470633" y="2284096"/>
                </a:cubicBezTo>
                <a:cubicBezTo>
                  <a:pt x="5479146" y="2286162"/>
                  <a:pt x="5488388" y="2287518"/>
                  <a:pt x="5496014" y="2290667"/>
                </a:cubicBezTo>
                <a:cubicBezTo>
                  <a:pt x="5499930" y="2292294"/>
                  <a:pt x="5503221" y="2297476"/>
                  <a:pt x="5502124" y="2300323"/>
                </a:cubicBezTo>
                <a:cubicBezTo>
                  <a:pt x="5501078" y="2302965"/>
                  <a:pt x="5493453" y="2306693"/>
                  <a:pt x="5489538" y="2306320"/>
                </a:cubicBezTo>
                <a:lnTo>
                  <a:pt x="5481163" y="2306468"/>
                </a:lnTo>
                <a:lnTo>
                  <a:pt x="5480694" y="2305590"/>
                </a:lnTo>
                <a:lnTo>
                  <a:pt x="5474188" y="2305886"/>
                </a:lnTo>
                <a:lnTo>
                  <a:pt x="5475221" y="2306573"/>
                </a:lnTo>
                <a:lnTo>
                  <a:pt x="5464438" y="2306764"/>
                </a:lnTo>
                <a:cubicBezTo>
                  <a:pt x="5456010" y="2306971"/>
                  <a:pt x="5447601" y="2306335"/>
                  <a:pt x="5439453" y="2302150"/>
                </a:cubicBezTo>
                <a:cubicBezTo>
                  <a:pt x="5433343" y="2299035"/>
                  <a:pt x="5420234" y="2301645"/>
                  <a:pt x="5409896" y="2300424"/>
                </a:cubicBezTo>
                <a:cubicBezTo>
                  <a:pt x="5425666" y="2294666"/>
                  <a:pt x="5453240" y="2304964"/>
                  <a:pt x="5457159" y="2284771"/>
                </a:cubicBezTo>
                <a:cubicBezTo>
                  <a:pt x="5442432" y="2274881"/>
                  <a:pt x="5442432" y="2274881"/>
                  <a:pt x="5417521" y="2284400"/>
                </a:cubicBezTo>
                <a:cubicBezTo>
                  <a:pt x="5410575" y="2278880"/>
                  <a:pt x="5413550" y="2274950"/>
                  <a:pt x="5422900" y="2273288"/>
                </a:cubicBezTo>
                <a:cubicBezTo>
                  <a:pt x="5427546" y="2272441"/>
                  <a:pt x="5433134" y="2274069"/>
                  <a:pt x="5438251" y="2274000"/>
                </a:cubicBezTo>
                <a:cubicBezTo>
                  <a:pt x="5445353" y="2273933"/>
                  <a:pt x="5452444" y="2273848"/>
                  <a:pt x="5457811" y="2272138"/>
                </a:cubicBezTo>
                <a:lnTo>
                  <a:pt x="5462858" y="2265775"/>
                </a:lnTo>
                <a:lnTo>
                  <a:pt x="5462991" y="2266710"/>
                </a:lnTo>
                <a:cubicBezTo>
                  <a:pt x="5469205" y="2266099"/>
                  <a:pt x="5475420" y="2265523"/>
                  <a:pt x="5481635" y="2264915"/>
                </a:cubicBezTo>
                <a:cubicBezTo>
                  <a:pt x="5481324" y="2263728"/>
                  <a:pt x="5481007" y="2262577"/>
                  <a:pt x="5480694" y="2261390"/>
                </a:cubicBezTo>
                <a:lnTo>
                  <a:pt x="5465217" y="2262801"/>
                </a:lnTo>
                <a:lnTo>
                  <a:pt x="5467028" y="2260518"/>
                </a:lnTo>
                <a:cubicBezTo>
                  <a:pt x="5467080" y="2258620"/>
                  <a:pt x="5472618" y="2256791"/>
                  <a:pt x="5476691" y="2254283"/>
                </a:cubicBezTo>
                <a:close/>
                <a:moveTo>
                  <a:pt x="3125307" y="2253031"/>
                </a:moveTo>
                <a:lnTo>
                  <a:pt x="3138497" y="2263725"/>
                </a:lnTo>
                <a:lnTo>
                  <a:pt x="3129380" y="2262299"/>
                </a:lnTo>
                <a:cubicBezTo>
                  <a:pt x="3126704" y="2261060"/>
                  <a:pt x="3124916" y="2258519"/>
                  <a:pt x="3125307" y="2253031"/>
                </a:cubicBezTo>
                <a:close/>
                <a:moveTo>
                  <a:pt x="5621511" y="2251400"/>
                </a:moveTo>
                <a:lnTo>
                  <a:pt x="5621511" y="2252622"/>
                </a:lnTo>
                <a:lnTo>
                  <a:pt x="5618168" y="2253100"/>
                </a:lnTo>
                <a:close/>
                <a:moveTo>
                  <a:pt x="3362938" y="2249896"/>
                </a:moveTo>
                <a:cubicBezTo>
                  <a:pt x="3365895" y="2250354"/>
                  <a:pt x="3367734" y="2252438"/>
                  <a:pt x="3367734" y="2258078"/>
                </a:cubicBezTo>
                <a:cubicBezTo>
                  <a:pt x="3361102" y="2255402"/>
                  <a:pt x="3357134" y="2253778"/>
                  <a:pt x="3351442" y="2251472"/>
                </a:cubicBezTo>
                <a:cubicBezTo>
                  <a:pt x="3355908" y="2250608"/>
                  <a:pt x="3359981" y="2249440"/>
                  <a:pt x="3362938" y="2249896"/>
                </a:cubicBezTo>
                <a:close/>
                <a:moveTo>
                  <a:pt x="4717441" y="2248999"/>
                </a:moveTo>
                <a:cubicBezTo>
                  <a:pt x="4725536" y="2248999"/>
                  <a:pt x="4733580" y="2248999"/>
                  <a:pt x="4741675" y="2248999"/>
                </a:cubicBezTo>
                <a:cubicBezTo>
                  <a:pt x="4741414" y="2250252"/>
                  <a:pt x="4741204" y="2251540"/>
                  <a:pt x="4740944" y="2252794"/>
                </a:cubicBezTo>
                <a:cubicBezTo>
                  <a:pt x="4733056" y="2252354"/>
                  <a:pt x="4725170" y="2251880"/>
                  <a:pt x="4717287" y="2251439"/>
                </a:cubicBezTo>
                <a:cubicBezTo>
                  <a:pt x="4717339" y="2250625"/>
                  <a:pt x="4717388" y="2249811"/>
                  <a:pt x="4717441" y="2248999"/>
                </a:cubicBezTo>
                <a:close/>
                <a:moveTo>
                  <a:pt x="3382880" y="2248559"/>
                </a:moveTo>
                <a:cubicBezTo>
                  <a:pt x="3383612" y="2248762"/>
                  <a:pt x="3384657" y="2248831"/>
                  <a:pt x="3384918" y="2249167"/>
                </a:cubicBezTo>
                <a:cubicBezTo>
                  <a:pt x="3385179" y="2249472"/>
                  <a:pt x="3384657" y="2250082"/>
                  <a:pt x="3384448" y="2250557"/>
                </a:cubicBezTo>
                <a:cubicBezTo>
                  <a:pt x="3383403" y="2250252"/>
                  <a:pt x="3382306" y="2249981"/>
                  <a:pt x="3381264" y="2249675"/>
                </a:cubicBezTo>
                <a:cubicBezTo>
                  <a:pt x="3381783" y="2249303"/>
                  <a:pt x="3382358" y="2248933"/>
                  <a:pt x="3382880" y="2248559"/>
                </a:cubicBezTo>
                <a:close/>
                <a:moveTo>
                  <a:pt x="3782663" y="2247746"/>
                </a:moveTo>
                <a:cubicBezTo>
                  <a:pt x="3784962" y="2248559"/>
                  <a:pt x="3786372" y="2249035"/>
                  <a:pt x="3787679" y="2249541"/>
                </a:cubicBezTo>
                <a:cubicBezTo>
                  <a:pt x="3786320" y="2250557"/>
                  <a:pt x="3785118" y="2251811"/>
                  <a:pt x="3783398" y="2252455"/>
                </a:cubicBezTo>
                <a:cubicBezTo>
                  <a:pt x="3782715" y="2252726"/>
                  <a:pt x="3780785" y="2251608"/>
                  <a:pt x="3779427" y="2251099"/>
                </a:cubicBezTo>
                <a:cubicBezTo>
                  <a:pt x="3780524" y="2249981"/>
                  <a:pt x="3781621" y="2248831"/>
                  <a:pt x="3782663" y="2247746"/>
                </a:cubicBezTo>
                <a:close/>
                <a:moveTo>
                  <a:pt x="5601350" y="2245815"/>
                </a:moveTo>
                <a:cubicBezTo>
                  <a:pt x="5603649" y="2255572"/>
                  <a:pt x="5597226" y="2256655"/>
                  <a:pt x="5585267" y="2252929"/>
                </a:cubicBezTo>
                <a:cubicBezTo>
                  <a:pt x="5590070" y="2250829"/>
                  <a:pt x="5594926" y="2248696"/>
                  <a:pt x="5601350" y="2245815"/>
                </a:cubicBezTo>
                <a:close/>
                <a:moveTo>
                  <a:pt x="108542" y="2245692"/>
                </a:moveTo>
                <a:cubicBezTo>
                  <a:pt x="109253" y="2249088"/>
                  <a:pt x="109964" y="2252481"/>
                  <a:pt x="110675" y="2255877"/>
                </a:cubicBezTo>
                <a:cubicBezTo>
                  <a:pt x="109998" y="2256295"/>
                  <a:pt x="109287" y="2256765"/>
                  <a:pt x="108609" y="2257183"/>
                </a:cubicBezTo>
                <a:cubicBezTo>
                  <a:pt x="107525" y="2253996"/>
                  <a:pt x="106441" y="2250865"/>
                  <a:pt x="105355" y="2247729"/>
                </a:cubicBezTo>
                <a:cubicBezTo>
                  <a:pt x="106407" y="2247050"/>
                  <a:pt x="107491" y="2246371"/>
                  <a:pt x="108542" y="2245692"/>
                </a:cubicBezTo>
                <a:close/>
                <a:moveTo>
                  <a:pt x="3328932" y="2245137"/>
                </a:moveTo>
                <a:cubicBezTo>
                  <a:pt x="3330082" y="2245848"/>
                  <a:pt x="3331284" y="2246560"/>
                  <a:pt x="3332538" y="2247339"/>
                </a:cubicBezTo>
                <a:cubicBezTo>
                  <a:pt x="3331336" y="2248051"/>
                  <a:pt x="3330344" y="2249167"/>
                  <a:pt x="3329194" y="2249236"/>
                </a:cubicBezTo>
                <a:cubicBezTo>
                  <a:pt x="3327782" y="2249303"/>
                  <a:pt x="3326323" y="2248458"/>
                  <a:pt x="3324860" y="2247983"/>
                </a:cubicBezTo>
                <a:cubicBezTo>
                  <a:pt x="3326218" y="2247035"/>
                  <a:pt x="3327574" y="2246085"/>
                  <a:pt x="3328932" y="2245137"/>
                </a:cubicBezTo>
                <a:close/>
                <a:moveTo>
                  <a:pt x="3814470" y="2245069"/>
                </a:moveTo>
                <a:cubicBezTo>
                  <a:pt x="3815515" y="2245815"/>
                  <a:pt x="3816609" y="2246560"/>
                  <a:pt x="3817605" y="2247238"/>
                </a:cubicBezTo>
                <a:cubicBezTo>
                  <a:pt x="3816766" y="2247814"/>
                  <a:pt x="3815828" y="2248999"/>
                  <a:pt x="3814783" y="2248999"/>
                </a:cubicBezTo>
                <a:cubicBezTo>
                  <a:pt x="3813372" y="2249068"/>
                  <a:pt x="3811910" y="2248289"/>
                  <a:pt x="3810447" y="2247848"/>
                </a:cubicBezTo>
                <a:cubicBezTo>
                  <a:pt x="3811806" y="2246899"/>
                  <a:pt x="3813112" y="2245984"/>
                  <a:pt x="3814470" y="2245069"/>
                </a:cubicBezTo>
                <a:close/>
                <a:moveTo>
                  <a:pt x="3452654" y="2241783"/>
                </a:moveTo>
                <a:cubicBezTo>
                  <a:pt x="3456204" y="2244967"/>
                  <a:pt x="3459600" y="2248017"/>
                  <a:pt x="3463202" y="2251236"/>
                </a:cubicBezTo>
                <a:cubicBezTo>
                  <a:pt x="3467434" y="2249438"/>
                  <a:pt x="3470880" y="2247983"/>
                  <a:pt x="3475268" y="2246085"/>
                </a:cubicBezTo>
                <a:cubicBezTo>
                  <a:pt x="3475268" y="2250422"/>
                  <a:pt x="3475268" y="2254148"/>
                  <a:pt x="3475268" y="2260756"/>
                </a:cubicBezTo>
                <a:cubicBezTo>
                  <a:pt x="3462108" y="2257334"/>
                  <a:pt x="3450042" y="2251168"/>
                  <a:pt x="3439755" y="2252252"/>
                </a:cubicBezTo>
                <a:cubicBezTo>
                  <a:pt x="3426856" y="2253605"/>
                  <a:pt x="3415782" y="2255335"/>
                  <a:pt x="3399176" y="2249643"/>
                </a:cubicBezTo>
                <a:cubicBezTo>
                  <a:pt x="3411292" y="2247679"/>
                  <a:pt x="3419074" y="2246357"/>
                  <a:pt x="3426908" y="2245204"/>
                </a:cubicBezTo>
                <a:cubicBezTo>
                  <a:pt x="3435314" y="2243986"/>
                  <a:pt x="3443775" y="2242935"/>
                  <a:pt x="3452654" y="2241783"/>
                </a:cubicBezTo>
                <a:close/>
                <a:moveTo>
                  <a:pt x="3547547" y="2241274"/>
                </a:moveTo>
                <a:cubicBezTo>
                  <a:pt x="3550160" y="2241274"/>
                  <a:pt x="3552720" y="2241274"/>
                  <a:pt x="3555276" y="2241274"/>
                </a:cubicBezTo>
                <a:cubicBezTo>
                  <a:pt x="3555276" y="2241579"/>
                  <a:pt x="3555224" y="2241886"/>
                  <a:pt x="3555172" y="2242190"/>
                </a:cubicBezTo>
                <a:cubicBezTo>
                  <a:pt x="3552616" y="2242190"/>
                  <a:pt x="3550002" y="2242190"/>
                  <a:pt x="3547442" y="2242190"/>
                </a:cubicBezTo>
                <a:cubicBezTo>
                  <a:pt x="3547442" y="2241886"/>
                  <a:pt x="3547494" y="2241579"/>
                  <a:pt x="3547547" y="2241274"/>
                </a:cubicBezTo>
                <a:close/>
                <a:moveTo>
                  <a:pt x="4146412" y="2241106"/>
                </a:moveTo>
                <a:cubicBezTo>
                  <a:pt x="4147457" y="2241377"/>
                  <a:pt x="4147875" y="2242597"/>
                  <a:pt x="4148554" y="2243410"/>
                </a:cubicBezTo>
                <a:cubicBezTo>
                  <a:pt x="4147091" y="2243545"/>
                  <a:pt x="4145422" y="2243986"/>
                  <a:pt x="4144269" y="2243682"/>
                </a:cubicBezTo>
                <a:cubicBezTo>
                  <a:pt x="4143175" y="2243377"/>
                  <a:pt x="4142653" y="2242224"/>
                  <a:pt x="4141922" y="2241444"/>
                </a:cubicBezTo>
                <a:cubicBezTo>
                  <a:pt x="4143436" y="2241309"/>
                  <a:pt x="4145210" y="2240800"/>
                  <a:pt x="4146412" y="2241106"/>
                </a:cubicBezTo>
                <a:close/>
                <a:moveTo>
                  <a:pt x="3614942" y="2239663"/>
                </a:moveTo>
                <a:cubicBezTo>
                  <a:pt x="3620078" y="2239315"/>
                  <a:pt x="3625559" y="2239887"/>
                  <a:pt x="3631630" y="2241987"/>
                </a:cubicBezTo>
                <a:cubicBezTo>
                  <a:pt x="3630899" y="2243140"/>
                  <a:pt x="3629488" y="2245204"/>
                  <a:pt x="3627346" y="2248458"/>
                </a:cubicBezTo>
                <a:cubicBezTo>
                  <a:pt x="3634867" y="2249472"/>
                  <a:pt x="3641970" y="2250422"/>
                  <a:pt x="3646150" y="2250998"/>
                </a:cubicBezTo>
                <a:cubicBezTo>
                  <a:pt x="3641917" y="2255809"/>
                  <a:pt x="3637427" y="2260891"/>
                  <a:pt x="3632832" y="2266108"/>
                </a:cubicBezTo>
                <a:cubicBezTo>
                  <a:pt x="3623848" y="2261365"/>
                  <a:pt x="3615805" y="2254656"/>
                  <a:pt x="3605518" y="2252490"/>
                </a:cubicBezTo>
                <a:cubicBezTo>
                  <a:pt x="3595490" y="2250354"/>
                  <a:pt x="3583113" y="2252827"/>
                  <a:pt x="3571416" y="2251236"/>
                </a:cubicBezTo>
                <a:cubicBezTo>
                  <a:pt x="3587238" y="2250040"/>
                  <a:pt x="3599536" y="2240710"/>
                  <a:pt x="3614942" y="2239663"/>
                </a:cubicBezTo>
                <a:close/>
                <a:moveTo>
                  <a:pt x="3667820" y="2239243"/>
                </a:moveTo>
                <a:cubicBezTo>
                  <a:pt x="3680618" y="2239615"/>
                  <a:pt x="3692838" y="2240292"/>
                  <a:pt x="3705111" y="2240259"/>
                </a:cubicBezTo>
                <a:cubicBezTo>
                  <a:pt x="3717121" y="2240259"/>
                  <a:pt x="3727202" y="2241513"/>
                  <a:pt x="3732111" y="2252048"/>
                </a:cubicBezTo>
                <a:cubicBezTo>
                  <a:pt x="3711273" y="2252285"/>
                  <a:pt x="3691271" y="2243206"/>
                  <a:pt x="3670067" y="2255876"/>
                </a:cubicBezTo>
                <a:cubicBezTo>
                  <a:pt x="3668865" y="2246831"/>
                  <a:pt x="3668238" y="2242259"/>
                  <a:pt x="3667820" y="2239243"/>
                </a:cubicBezTo>
                <a:close/>
                <a:moveTo>
                  <a:pt x="5233741" y="2237786"/>
                </a:moveTo>
                <a:cubicBezTo>
                  <a:pt x="5234106" y="2239752"/>
                  <a:pt x="5234416" y="2241716"/>
                  <a:pt x="5234782" y="2243682"/>
                </a:cubicBezTo>
                <a:cubicBezTo>
                  <a:pt x="5230083" y="2243885"/>
                  <a:pt x="5225332" y="2244224"/>
                  <a:pt x="5220577" y="2244156"/>
                </a:cubicBezTo>
                <a:cubicBezTo>
                  <a:pt x="5220264" y="2244156"/>
                  <a:pt x="5219378" y="2240124"/>
                  <a:pt x="5219848" y="2240023"/>
                </a:cubicBezTo>
                <a:cubicBezTo>
                  <a:pt x="5224339" y="2239040"/>
                  <a:pt x="5229090" y="2238464"/>
                  <a:pt x="5233741" y="2237786"/>
                </a:cubicBezTo>
                <a:close/>
                <a:moveTo>
                  <a:pt x="2513699" y="2237245"/>
                </a:moveTo>
                <a:cubicBezTo>
                  <a:pt x="2514640" y="2237413"/>
                  <a:pt x="2515267" y="2238329"/>
                  <a:pt x="2516832" y="2239549"/>
                </a:cubicBezTo>
                <a:cubicBezTo>
                  <a:pt x="2513699" y="2239549"/>
                  <a:pt x="2511505" y="2239615"/>
                  <a:pt x="2509366" y="2239447"/>
                </a:cubicBezTo>
                <a:cubicBezTo>
                  <a:pt x="2509157" y="2239414"/>
                  <a:pt x="2509209" y="2238091"/>
                  <a:pt x="2509105" y="2237346"/>
                </a:cubicBezTo>
                <a:cubicBezTo>
                  <a:pt x="2510670" y="2237312"/>
                  <a:pt x="2512288" y="2237005"/>
                  <a:pt x="2513699" y="2237245"/>
                </a:cubicBezTo>
                <a:close/>
                <a:moveTo>
                  <a:pt x="2437346" y="2235856"/>
                </a:moveTo>
                <a:cubicBezTo>
                  <a:pt x="2438704" y="2235890"/>
                  <a:pt x="2440063" y="2236058"/>
                  <a:pt x="2441421" y="2236194"/>
                </a:cubicBezTo>
                <a:cubicBezTo>
                  <a:pt x="2441264" y="2236702"/>
                  <a:pt x="2441052" y="2237210"/>
                  <a:pt x="2440895" y="2237719"/>
                </a:cubicBezTo>
                <a:cubicBezTo>
                  <a:pt x="2439540" y="2237583"/>
                  <a:pt x="2438182" y="2237447"/>
                  <a:pt x="2436823" y="2237312"/>
                </a:cubicBezTo>
                <a:cubicBezTo>
                  <a:pt x="2436979" y="2236804"/>
                  <a:pt x="2437189" y="2235856"/>
                  <a:pt x="2437346" y="2235856"/>
                </a:cubicBezTo>
                <a:close/>
                <a:moveTo>
                  <a:pt x="2489465" y="2233788"/>
                </a:moveTo>
                <a:cubicBezTo>
                  <a:pt x="2489727" y="2234669"/>
                  <a:pt x="2489988" y="2235518"/>
                  <a:pt x="2490248" y="2236396"/>
                </a:cubicBezTo>
                <a:cubicBezTo>
                  <a:pt x="2485655" y="2237075"/>
                  <a:pt x="2481004" y="2237752"/>
                  <a:pt x="2476410" y="2238429"/>
                </a:cubicBezTo>
                <a:cubicBezTo>
                  <a:pt x="2476148" y="2237142"/>
                  <a:pt x="2475938" y="2235823"/>
                  <a:pt x="2475678" y="2234534"/>
                </a:cubicBezTo>
                <a:cubicBezTo>
                  <a:pt x="2480276" y="2234262"/>
                  <a:pt x="2484870" y="2233993"/>
                  <a:pt x="2489465" y="2233788"/>
                </a:cubicBezTo>
                <a:close/>
                <a:moveTo>
                  <a:pt x="1817624" y="2233317"/>
                </a:moveTo>
                <a:lnTo>
                  <a:pt x="1817415" y="2233402"/>
                </a:lnTo>
                <a:lnTo>
                  <a:pt x="1817354" y="2233379"/>
                </a:lnTo>
                <a:lnTo>
                  <a:pt x="1817329" y="2233344"/>
                </a:lnTo>
                <a:close/>
                <a:moveTo>
                  <a:pt x="3476679" y="2232569"/>
                </a:moveTo>
                <a:cubicBezTo>
                  <a:pt x="3477408" y="2232841"/>
                  <a:pt x="3478087" y="2233078"/>
                  <a:pt x="3478818" y="2233280"/>
                </a:cubicBezTo>
                <a:cubicBezTo>
                  <a:pt x="3478035" y="2233857"/>
                  <a:pt x="3477251" y="2234432"/>
                  <a:pt x="3476470" y="2235009"/>
                </a:cubicBezTo>
                <a:cubicBezTo>
                  <a:pt x="3476101" y="2234569"/>
                  <a:pt x="3475373" y="2234095"/>
                  <a:pt x="3475373" y="2233653"/>
                </a:cubicBezTo>
                <a:cubicBezTo>
                  <a:pt x="3475373" y="2233315"/>
                  <a:pt x="3476209" y="2232941"/>
                  <a:pt x="3476679" y="2232569"/>
                </a:cubicBezTo>
                <a:close/>
                <a:moveTo>
                  <a:pt x="3392335" y="2232365"/>
                </a:moveTo>
                <a:cubicBezTo>
                  <a:pt x="3393484" y="2232467"/>
                  <a:pt x="3394320" y="2233687"/>
                  <a:pt x="3395310" y="2234399"/>
                </a:cubicBezTo>
                <a:cubicBezTo>
                  <a:pt x="3394058" y="2234874"/>
                  <a:pt x="3392700" y="2235752"/>
                  <a:pt x="3391499" y="2235651"/>
                </a:cubicBezTo>
                <a:cubicBezTo>
                  <a:pt x="3390454" y="2235550"/>
                  <a:pt x="3389565" y="2234432"/>
                  <a:pt x="3388625" y="2233755"/>
                </a:cubicBezTo>
                <a:cubicBezTo>
                  <a:pt x="3389879" y="2233246"/>
                  <a:pt x="3391237" y="2232264"/>
                  <a:pt x="3392335" y="2232365"/>
                </a:cubicBezTo>
                <a:close/>
                <a:moveTo>
                  <a:pt x="3510988" y="2231045"/>
                </a:moveTo>
                <a:cubicBezTo>
                  <a:pt x="3511720" y="2231079"/>
                  <a:pt x="3512451" y="2231079"/>
                  <a:pt x="3513182" y="2231045"/>
                </a:cubicBezTo>
                <a:cubicBezTo>
                  <a:pt x="3512817" y="2231553"/>
                  <a:pt x="3512556" y="2232129"/>
                  <a:pt x="3511980" y="2232535"/>
                </a:cubicBezTo>
                <a:cubicBezTo>
                  <a:pt x="3511876" y="2232636"/>
                  <a:pt x="3510782" y="2232196"/>
                  <a:pt x="3510103" y="2231992"/>
                </a:cubicBezTo>
                <a:cubicBezTo>
                  <a:pt x="3510416" y="2231689"/>
                  <a:pt x="3510678" y="2231351"/>
                  <a:pt x="3510988" y="2231045"/>
                </a:cubicBezTo>
                <a:close/>
                <a:moveTo>
                  <a:pt x="3430824" y="2230944"/>
                </a:moveTo>
                <a:cubicBezTo>
                  <a:pt x="3431084" y="2231891"/>
                  <a:pt x="3431294" y="2232806"/>
                  <a:pt x="3431554" y="2233755"/>
                </a:cubicBezTo>
                <a:cubicBezTo>
                  <a:pt x="3426542" y="2234502"/>
                  <a:pt x="3421582" y="2235247"/>
                  <a:pt x="3416566" y="2235992"/>
                </a:cubicBezTo>
                <a:cubicBezTo>
                  <a:pt x="3416304" y="2234669"/>
                  <a:pt x="3416096" y="2233382"/>
                  <a:pt x="3415834" y="2232060"/>
                </a:cubicBezTo>
                <a:cubicBezTo>
                  <a:pt x="3420798" y="2231689"/>
                  <a:pt x="3425810" y="2231317"/>
                  <a:pt x="3430824" y="2230944"/>
                </a:cubicBezTo>
                <a:close/>
                <a:moveTo>
                  <a:pt x="3542482" y="2230368"/>
                </a:moveTo>
                <a:cubicBezTo>
                  <a:pt x="3547704" y="2230740"/>
                  <a:pt x="3552873" y="2231147"/>
                  <a:pt x="3558043" y="2231518"/>
                </a:cubicBezTo>
                <a:cubicBezTo>
                  <a:pt x="3557889" y="2232399"/>
                  <a:pt x="3557680" y="2233246"/>
                  <a:pt x="3557524" y="2234095"/>
                </a:cubicBezTo>
                <a:cubicBezTo>
                  <a:pt x="3552403" y="2233585"/>
                  <a:pt x="3547234" y="2233111"/>
                  <a:pt x="3542011" y="2232636"/>
                </a:cubicBezTo>
                <a:cubicBezTo>
                  <a:pt x="3542168" y="2231857"/>
                  <a:pt x="3542325" y="2231114"/>
                  <a:pt x="3542482" y="2230368"/>
                </a:cubicBezTo>
                <a:close/>
                <a:moveTo>
                  <a:pt x="3338648" y="2229621"/>
                </a:moveTo>
                <a:cubicBezTo>
                  <a:pt x="3348255" y="2230740"/>
                  <a:pt x="3356873" y="2235382"/>
                  <a:pt x="3368989" y="2239582"/>
                </a:cubicBezTo>
                <a:cubicBezTo>
                  <a:pt x="3348777" y="2242597"/>
                  <a:pt x="3336400" y="2241411"/>
                  <a:pt x="3315929" y="2235281"/>
                </a:cubicBezTo>
                <a:cubicBezTo>
                  <a:pt x="3324234" y="2233043"/>
                  <a:pt x="3332119" y="2228842"/>
                  <a:pt x="3338648" y="2229621"/>
                </a:cubicBezTo>
                <a:close/>
                <a:moveTo>
                  <a:pt x="3275611" y="2228674"/>
                </a:moveTo>
                <a:cubicBezTo>
                  <a:pt x="3278328" y="2228674"/>
                  <a:pt x="3280572" y="2228198"/>
                  <a:pt x="3281564" y="2228741"/>
                </a:cubicBezTo>
                <a:cubicBezTo>
                  <a:pt x="3288248" y="2232264"/>
                  <a:pt x="3295874" y="2235449"/>
                  <a:pt x="3300940" y="2239819"/>
                </a:cubicBezTo>
                <a:cubicBezTo>
                  <a:pt x="3305067" y="2243377"/>
                  <a:pt x="3308617" y="2248627"/>
                  <a:pt x="3307938" y="2252827"/>
                </a:cubicBezTo>
                <a:cubicBezTo>
                  <a:pt x="3306892" y="2259534"/>
                  <a:pt x="3297389" y="2258790"/>
                  <a:pt x="3289346" y="2258246"/>
                </a:cubicBezTo>
                <a:cubicBezTo>
                  <a:pt x="3279004" y="2257571"/>
                  <a:pt x="3268613" y="2257063"/>
                  <a:pt x="3258274" y="2256487"/>
                </a:cubicBezTo>
                <a:cubicBezTo>
                  <a:pt x="3249238" y="2256011"/>
                  <a:pt x="3239732" y="2252591"/>
                  <a:pt x="3232890" y="2260213"/>
                </a:cubicBezTo>
                <a:cubicBezTo>
                  <a:pt x="3226205" y="2267665"/>
                  <a:pt x="3228295" y="2273797"/>
                  <a:pt x="3237331" y="2280032"/>
                </a:cubicBezTo>
                <a:cubicBezTo>
                  <a:pt x="3228034" y="2280877"/>
                  <a:pt x="3219625" y="2281623"/>
                  <a:pt x="3208346" y="2282606"/>
                </a:cubicBezTo>
                <a:cubicBezTo>
                  <a:pt x="3213567" y="2274542"/>
                  <a:pt x="3217956" y="2267834"/>
                  <a:pt x="3222342" y="2261094"/>
                </a:cubicBezTo>
                <a:cubicBezTo>
                  <a:pt x="3199205" y="2255301"/>
                  <a:pt x="3190747" y="2255503"/>
                  <a:pt x="3164580" y="2261907"/>
                </a:cubicBezTo>
                <a:cubicBezTo>
                  <a:pt x="3165311" y="2264888"/>
                  <a:pt x="3166042" y="2268004"/>
                  <a:pt x="3166826" y="2271156"/>
                </a:cubicBezTo>
                <a:cubicBezTo>
                  <a:pt x="3158783" y="2275068"/>
                  <a:pt x="3153652" y="2274518"/>
                  <a:pt x="3149591" y="2272341"/>
                </a:cubicBezTo>
                <a:lnTo>
                  <a:pt x="3138849" y="2263823"/>
                </a:lnTo>
                <a:lnTo>
                  <a:pt x="3150774" y="2260569"/>
                </a:lnTo>
                <a:cubicBezTo>
                  <a:pt x="3153588" y="2258857"/>
                  <a:pt x="3154607" y="2256419"/>
                  <a:pt x="3152099" y="2252896"/>
                </a:cubicBezTo>
                <a:cubicBezTo>
                  <a:pt x="3149904" y="2249846"/>
                  <a:pt x="3139722" y="2247916"/>
                  <a:pt x="3133089" y="2247814"/>
                </a:cubicBezTo>
                <a:cubicBezTo>
                  <a:pt x="3121600" y="2247645"/>
                  <a:pt x="3110004" y="2249271"/>
                  <a:pt x="3098464" y="2250116"/>
                </a:cubicBezTo>
                <a:cubicBezTo>
                  <a:pt x="3098046" y="2248559"/>
                  <a:pt x="3097679" y="2247001"/>
                  <a:pt x="3097314" y="2245441"/>
                </a:cubicBezTo>
                <a:cubicBezTo>
                  <a:pt x="3109743" y="2244393"/>
                  <a:pt x="3122172" y="2243342"/>
                  <a:pt x="3136796" y="2242089"/>
                </a:cubicBezTo>
                <a:cubicBezTo>
                  <a:pt x="3133559" y="2238599"/>
                  <a:pt x="3131626" y="2236464"/>
                  <a:pt x="3128857" y="2233484"/>
                </a:cubicBezTo>
                <a:cubicBezTo>
                  <a:pt x="3136848" y="2232365"/>
                  <a:pt x="3144996" y="2229621"/>
                  <a:pt x="3151785" y="2230605"/>
                </a:cubicBezTo>
                <a:cubicBezTo>
                  <a:pt x="3177113" y="2234331"/>
                  <a:pt x="3201556" y="2230673"/>
                  <a:pt x="3226310" y="2228876"/>
                </a:cubicBezTo>
                <a:cubicBezTo>
                  <a:pt x="3228347" y="2228741"/>
                  <a:pt x="3230647" y="2230266"/>
                  <a:pt x="3235973" y="2232094"/>
                </a:cubicBezTo>
                <a:cubicBezTo>
                  <a:pt x="3212575" y="2242259"/>
                  <a:pt x="3182704" y="2233552"/>
                  <a:pt x="3163848" y="2246323"/>
                </a:cubicBezTo>
                <a:cubicBezTo>
                  <a:pt x="3172466" y="2254656"/>
                  <a:pt x="3184480" y="2254758"/>
                  <a:pt x="3201766" y="2251337"/>
                </a:cubicBezTo>
                <a:cubicBezTo>
                  <a:pt x="3223334" y="2247070"/>
                  <a:pt x="3241664" y="2234502"/>
                  <a:pt x="3268143" y="2240699"/>
                </a:cubicBezTo>
                <a:cubicBezTo>
                  <a:pt x="3271016" y="2236026"/>
                  <a:pt x="3273416" y="2232196"/>
                  <a:pt x="3275611" y="2228674"/>
                </a:cubicBezTo>
                <a:close/>
                <a:moveTo>
                  <a:pt x="1829445" y="2228469"/>
                </a:moveTo>
                <a:cubicBezTo>
                  <a:pt x="1830333" y="2229656"/>
                  <a:pt x="1831221" y="2230808"/>
                  <a:pt x="1832109" y="2231992"/>
                </a:cubicBezTo>
                <a:lnTo>
                  <a:pt x="1817624" y="2233317"/>
                </a:lnTo>
                <a:close/>
                <a:moveTo>
                  <a:pt x="1896867" y="2225150"/>
                </a:moveTo>
                <a:cubicBezTo>
                  <a:pt x="1897337" y="2225557"/>
                  <a:pt x="1897755" y="2225998"/>
                  <a:pt x="1898173" y="2226404"/>
                </a:cubicBezTo>
                <a:cubicBezTo>
                  <a:pt x="1897128" y="2226947"/>
                  <a:pt x="1896031" y="2227453"/>
                  <a:pt x="1894989" y="2227962"/>
                </a:cubicBezTo>
                <a:cubicBezTo>
                  <a:pt x="1894519" y="2227555"/>
                  <a:pt x="1893631" y="2226846"/>
                  <a:pt x="1893735" y="2226776"/>
                </a:cubicBezTo>
                <a:cubicBezTo>
                  <a:pt x="1894672" y="2226166"/>
                  <a:pt x="1895825" y="2225693"/>
                  <a:pt x="1896867" y="2225150"/>
                </a:cubicBezTo>
                <a:close/>
                <a:moveTo>
                  <a:pt x="3638368" y="2222746"/>
                </a:moveTo>
                <a:cubicBezTo>
                  <a:pt x="3627140" y="2231181"/>
                  <a:pt x="3627140" y="2231181"/>
                  <a:pt x="3608441" y="2228605"/>
                </a:cubicBezTo>
                <a:cubicBezTo>
                  <a:pt x="3620299" y="2226303"/>
                  <a:pt x="3627346" y="2224913"/>
                  <a:pt x="3638368" y="2222746"/>
                </a:cubicBezTo>
                <a:close/>
                <a:moveTo>
                  <a:pt x="3699889" y="2221662"/>
                </a:moveTo>
                <a:cubicBezTo>
                  <a:pt x="3700881" y="2222374"/>
                  <a:pt x="3701923" y="2223083"/>
                  <a:pt x="3702969" y="2223793"/>
                </a:cubicBezTo>
                <a:cubicBezTo>
                  <a:pt x="3701090" y="2224270"/>
                  <a:pt x="3699210" y="2224845"/>
                  <a:pt x="3697276" y="2225082"/>
                </a:cubicBezTo>
                <a:cubicBezTo>
                  <a:pt x="3696962" y="2225117"/>
                  <a:pt x="3696179" y="2223490"/>
                  <a:pt x="3695657" y="2222610"/>
                </a:cubicBezTo>
                <a:cubicBezTo>
                  <a:pt x="3697068" y="2222306"/>
                  <a:pt x="3698478" y="2221966"/>
                  <a:pt x="3699889" y="2221662"/>
                </a:cubicBezTo>
                <a:close/>
                <a:moveTo>
                  <a:pt x="3134918" y="2221018"/>
                </a:moveTo>
                <a:cubicBezTo>
                  <a:pt x="3137631" y="2221018"/>
                  <a:pt x="3140296" y="2221018"/>
                  <a:pt x="3143010" y="2221018"/>
                </a:cubicBezTo>
                <a:cubicBezTo>
                  <a:pt x="3142958" y="2221390"/>
                  <a:pt x="3142906" y="2221763"/>
                  <a:pt x="3142854" y="2222136"/>
                </a:cubicBezTo>
                <a:cubicBezTo>
                  <a:pt x="3140140" y="2222136"/>
                  <a:pt x="3137475" y="2222136"/>
                  <a:pt x="3134761" y="2222136"/>
                </a:cubicBezTo>
                <a:cubicBezTo>
                  <a:pt x="3134814" y="2221763"/>
                  <a:pt x="3134866" y="2221390"/>
                  <a:pt x="3134918" y="2221018"/>
                </a:cubicBezTo>
                <a:close/>
                <a:moveTo>
                  <a:pt x="5573378" y="2219748"/>
                </a:moveTo>
                <a:cubicBezTo>
                  <a:pt x="5578308" y="2219052"/>
                  <a:pt x="5583360" y="2219867"/>
                  <a:pt x="5589758" y="2222340"/>
                </a:cubicBezTo>
                <a:cubicBezTo>
                  <a:pt x="5597774" y="2225439"/>
                  <a:pt x="5605452" y="2226912"/>
                  <a:pt x="5613076" y="2226916"/>
                </a:cubicBezTo>
                <a:lnTo>
                  <a:pt x="5621511" y="2225361"/>
                </a:lnTo>
                <a:lnTo>
                  <a:pt x="5621511" y="2232425"/>
                </a:lnTo>
                <a:lnTo>
                  <a:pt x="5603702" y="2232874"/>
                </a:lnTo>
                <a:cubicBezTo>
                  <a:pt x="5593676" y="2233111"/>
                  <a:pt x="5583281" y="2234502"/>
                  <a:pt x="5575708" y="2227181"/>
                </a:cubicBezTo>
                <a:cubicBezTo>
                  <a:pt x="5573622" y="2225185"/>
                  <a:pt x="5564011" y="2226439"/>
                  <a:pt x="5557744" y="2226201"/>
                </a:cubicBezTo>
                <a:cubicBezTo>
                  <a:pt x="5563645" y="2222643"/>
                  <a:pt x="5568450" y="2220441"/>
                  <a:pt x="5573378" y="2219748"/>
                </a:cubicBezTo>
                <a:close/>
                <a:moveTo>
                  <a:pt x="4884040" y="2217224"/>
                </a:moveTo>
                <a:cubicBezTo>
                  <a:pt x="4888374" y="2217224"/>
                  <a:pt x="4892710" y="2217224"/>
                  <a:pt x="4897044" y="2217224"/>
                </a:cubicBezTo>
                <a:cubicBezTo>
                  <a:pt x="4897044" y="2217732"/>
                  <a:pt x="4897044" y="2218240"/>
                  <a:pt x="4897044" y="2218747"/>
                </a:cubicBezTo>
                <a:cubicBezTo>
                  <a:pt x="4892710" y="2218747"/>
                  <a:pt x="4888374" y="2218747"/>
                  <a:pt x="4884040" y="2218747"/>
                </a:cubicBezTo>
                <a:cubicBezTo>
                  <a:pt x="4884040" y="2218240"/>
                  <a:pt x="4884040" y="2217732"/>
                  <a:pt x="4884040" y="2217224"/>
                </a:cubicBezTo>
                <a:close/>
                <a:moveTo>
                  <a:pt x="3580970" y="2214546"/>
                </a:moveTo>
                <a:cubicBezTo>
                  <a:pt x="3581389" y="2215089"/>
                  <a:pt x="3581859" y="2215631"/>
                  <a:pt x="3582277" y="2216173"/>
                </a:cubicBezTo>
                <a:cubicBezTo>
                  <a:pt x="3579403" y="2217053"/>
                  <a:pt x="3576690" y="2218306"/>
                  <a:pt x="3573711" y="2218747"/>
                </a:cubicBezTo>
                <a:cubicBezTo>
                  <a:pt x="3570579" y="2219187"/>
                  <a:pt x="3567183" y="2218848"/>
                  <a:pt x="3563894" y="2218848"/>
                </a:cubicBezTo>
                <a:cubicBezTo>
                  <a:pt x="3563947" y="2218272"/>
                  <a:pt x="3564052" y="2217732"/>
                  <a:pt x="3564104" y="2217156"/>
                </a:cubicBezTo>
                <a:cubicBezTo>
                  <a:pt x="3569744" y="2216309"/>
                  <a:pt x="3575383" y="2215427"/>
                  <a:pt x="3580970" y="2214546"/>
                </a:cubicBezTo>
                <a:close/>
                <a:moveTo>
                  <a:pt x="3980965" y="2212312"/>
                </a:moveTo>
                <a:cubicBezTo>
                  <a:pt x="3981484" y="2212345"/>
                  <a:pt x="3981850" y="2212989"/>
                  <a:pt x="3982268" y="2213362"/>
                </a:cubicBezTo>
                <a:cubicBezTo>
                  <a:pt x="3981118" y="2213665"/>
                  <a:pt x="3979917" y="2213972"/>
                  <a:pt x="3978770" y="2214274"/>
                </a:cubicBezTo>
                <a:cubicBezTo>
                  <a:pt x="3978822" y="2213801"/>
                  <a:pt x="3978822" y="2213362"/>
                  <a:pt x="3978875" y="2212888"/>
                </a:cubicBezTo>
                <a:cubicBezTo>
                  <a:pt x="3979606" y="2212650"/>
                  <a:pt x="3980338" y="2212244"/>
                  <a:pt x="3980965" y="2212312"/>
                </a:cubicBezTo>
                <a:close/>
                <a:moveTo>
                  <a:pt x="2646924" y="2211566"/>
                </a:moveTo>
                <a:cubicBezTo>
                  <a:pt x="2647499" y="2212718"/>
                  <a:pt x="2648074" y="2213904"/>
                  <a:pt x="2648648" y="2215055"/>
                </a:cubicBezTo>
                <a:cubicBezTo>
                  <a:pt x="2641807" y="2216479"/>
                  <a:pt x="2634914" y="2217902"/>
                  <a:pt x="2628020" y="2219289"/>
                </a:cubicBezTo>
                <a:cubicBezTo>
                  <a:pt x="2627444" y="2218105"/>
                  <a:pt x="2626818" y="2216885"/>
                  <a:pt x="2626243" y="2215699"/>
                </a:cubicBezTo>
                <a:cubicBezTo>
                  <a:pt x="2633137" y="2214309"/>
                  <a:pt x="2640030" y="2212955"/>
                  <a:pt x="2646924" y="2211566"/>
                </a:cubicBezTo>
                <a:close/>
                <a:moveTo>
                  <a:pt x="5062128" y="2210956"/>
                </a:moveTo>
                <a:cubicBezTo>
                  <a:pt x="5066044" y="2210956"/>
                  <a:pt x="5070012" y="2210956"/>
                  <a:pt x="5073930" y="2210956"/>
                </a:cubicBezTo>
                <a:cubicBezTo>
                  <a:pt x="5073930" y="2211329"/>
                  <a:pt x="5073930" y="2211701"/>
                  <a:pt x="5073930" y="2212074"/>
                </a:cubicBezTo>
                <a:cubicBezTo>
                  <a:pt x="5070012" y="2212074"/>
                  <a:pt x="5066044" y="2212074"/>
                  <a:pt x="5062128" y="2212074"/>
                </a:cubicBezTo>
                <a:cubicBezTo>
                  <a:pt x="5062128" y="2211701"/>
                  <a:pt x="5062128" y="2211329"/>
                  <a:pt x="5062128" y="2210956"/>
                </a:cubicBezTo>
                <a:close/>
                <a:moveTo>
                  <a:pt x="3003257" y="2210752"/>
                </a:moveTo>
                <a:cubicBezTo>
                  <a:pt x="3004511" y="2210685"/>
                  <a:pt x="3005971" y="2211973"/>
                  <a:pt x="3010360" y="2214037"/>
                </a:cubicBezTo>
                <a:cubicBezTo>
                  <a:pt x="2994116" y="2216817"/>
                  <a:pt x="2979964" y="2219255"/>
                  <a:pt x="2964821" y="2221832"/>
                </a:cubicBezTo>
                <a:cubicBezTo>
                  <a:pt x="2964298" y="2227216"/>
                  <a:pt x="2963880" y="2232027"/>
                  <a:pt x="2963305" y="2237820"/>
                </a:cubicBezTo>
                <a:cubicBezTo>
                  <a:pt x="2973749" y="2239243"/>
                  <a:pt x="2982785" y="2240462"/>
                  <a:pt x="2991664" y="2241648"/>
                </a:cubicBezTo>
                <a:cubicBezTo>
                  <a:pt x="2989992" y="2252422"/>
                  <a:pt x="2988372" y="2262887"/>
                  <a:pt x="2986700" y="2273831"/>
                </a:cubicBezTo>
                <a:cubicBezTo>
                  <a:pt x="2953695" y="2264210"/>
                  <a:pt x="2944659" y="2261230"/>
                  <a:pt x="2889094" y="2261365"/>
                </a:cubicBezTo>
                <a:cubicBezTo>
                  <a:pt x="2884082" y="2261365"/>
                  <a:pt x="2879065" y="2259670"/>
                  <a:pt x="2873947" y="2259027"/>
                </a:cubicBezTo>
                <a:cubicBezTo>
                  <a:pt x="2868047" y="2258281"/>
                  <a:pt x="2861049" y="2256250"/>
                  <a:pt x="2856192" y="2257503"/>
                </a:cubicBezTo>
                <a:cubicBezTo>
                  <a:pt x="2828984" y="2264481"/>
                  <a:pt x="2800155" y="2260687"/>
                  <a:pt x="2772475" y="2263871"/>
                </a:cubicBezTo>
                <a:cubicBezTo>
                  <a:pt x="2766833" y="2264515"/>
                  <a:pt x="2761767" y="2267123"/>
                  <a:pt x="2755866" y="2268986"/>
                </a:cubicBezTo>
                <a:cubicBezTo>
                  <a:pt x="2746832" y="2264499"/>
                  <a:pt x="2747471" y="2261823"/>
                  <a:pt x="2750905" y="2259688"/>
                </a:cubicBezTo>
                <a:lnTo>
                  <a:pt x="2762681" y="2253655"/>
                </a:lnTo>
                <a:lnTo>
                  <a:pt x="2762761" y="2253675"/>
                </a:lnTo>
                <a:lnTo>
                  <a:pt x="2762708" y="2253642"/>
                </a:lnTo>
                <a:lnTo>
                  <a:pt x="2762681" y="2253655"/>
                </a:lnTo>
                <a:lnTo>
                  <a:pt x="2735289" y="2246662"/>
                </a:lnTo>
                <a:cubicBezTo>
                  <a:pt x="2732575" y="2249541"/>
                  <a:pt x="2728186" y="2254148"/>
                  <a:pt x="2723853" y="2258722"/>
                </a:cubicBezTo>
                <a:cubicBezTo>
                  <a:pt x="2721188" y="2257977"/>
                  <a:pt x="2718474" y="2257233"/>
                  <a:pt x="2715810" y="2256487"/>
                </a:cubicBezTo>
                <a:cubicBezTo>
                  <a:pt x="2724584" y="2248696"/>
                  <a:pt x="2732314" y="2241037"/>
                  <a:pt x="2705784" y="2238498"/>
                </a:cubicBezTo>
                <a:cubicBezTo>
                  <a:pt x="2740619" y="2233619"/>
                  <a:pt x="2769079" y="2228300"/>
                  <a:pt x="2798117" y="2225829"/>
                </a:cubicBezTo>
                <a:cubicBezTo>
                  <a:pt x="2866375" y="2220034"/>
                  <a:pt x="2934842" y="2215631"/>
                  <a:pt x="3003257" y="2210752"/>
                </a:cubicBezTo>
                <a:close/>
                <a:moveTo>
                  <a:pt x="5141248" y="2210685"/>
                </a:moveTo>
                <a:lnTo>
                  <a:pt x="5146478" y="2210685"/>
                </a:lnTo>
                <a:lnTo>
                  <a:pt x="5146596" y="2212006"/>
                </a:lnTo>
                <a:lnTo>
                  <a:pt x="5141352" y="2212006"/>
                </a:lnTo>
                <a:cubicBezTo>
                  <a:pt x="5141300" y="2211566"/>
                  <a:pt x="5141300" y="2211125"/>
                  <a:pt x="5141248" y="2210685"/>
                </a:cubicBezTo>
                <a:close/>
                <a:moveTo>
                  <a:pt x="5103853" y="2210616"/>
                </a:moveTo>
                <a:cubicBezTo>
                  <a:pt x="5104588" y="2210616"/>
                  <a:pt x="5105421" y="2210515"/>
                  <a:pt x="5106048" y="2210685"/>
                </a:cubicBezTo>
                <a:cubicBezTo>
                  <a:pt x="5106361" y="2210787"/>
                  <a:pt x="5106361" y="2211363"/>
                  <a:pt x="5106518" y="2211701"/>
                </a:cubicBezTo>
                <a:cubicBezTo>
                  <a:pt x="5105839" y="2211837"/>
                  <a:pt x="5105160" y="2211973"/>
                  <a:pt x="5104432" y="2212074"/>
                </a:cubicBezTo>
                <a:cubicBezTo>
                  <a:pt x="5104274" y="2211600"/>
                  <a:pt x="5104062" y="2211091"/>
                  <a:pt x="5103853" y="2210616"/>
                </a:cubicBezTo>
                <a:close/>
                <a:moveTo>
                  <a:pt x="2508843" y="2210481"/>
                </a:moveTo>
                <a:cubicBezTo>
                  <a:pt x="2514430" y="2218341"/>
                  <a:pt x="2524352" y="2209772"/>
                  <a:pt x="2531036" y="2212854"/>
                </a:cubicBezTo>
                <a:cubicBezTo>
                  <a:pt x="2522317" y="2221999"/>
                  <a:pt x="2510146" y="2225761"/>
                  <a:pt x="2501166" y="2221356"/>
                </a:cubicBezTo>
                <a:cubicBezTo>
                  <a:pt x="2497770" y="2219696"/>
                  <a:pt x="2497874" y="2215020"/>
                  <a:pt x="2496414" y="2211701"/>
                </a:cubicBezTo>
                <a:cubicBezTo>
                  <a:pt x="2500696" y="2211227"/>
                  <a:pt x="2508370" y="2209804"/>
                  <a:pt x="2508843" y="2210481"/>
                </a:cubicBezTo>
                <a:close/>
                <a:moveTo>
                  <a:pt x="1936975" y="2210107"/>
                </a:moveTo>
                <a:cubicBezTo>
                  <a:pt x="1937237" y="2210922"/>
                  <a:pt x="1937501" y="2211769"/>
                  <a:pt x="1937759" y="2212617"/>
                </a:cubicBezTo>
                <a:cubicBezTo>
                  <a:pt x="1934157" y="2213294"/>
                  <a:pt x="1930552" y="2213938"/>
                  <a:pt x="1926949" y="2214613"/>
                </a:cubicBezTo>
                <a:cubicBezTo>
                  <a:pt x="1926584" y="2213665"/>
                  <a:pt x="1926218" y="2212718"/>
                  <a:pt x="1925852" y="2211769"/>
                </a:cubicBezTo>
                <a:cubicBezTo>
                  <a:pt x="1929562" y="2211227"/>
                  <a:pt x="1933269" y="2210651"/>
                  <a:pt x="1936975" y="2210107"/>
                </a:cubicBezTo>
                <a:close/>
                <a:moveTo>
                  <a:pt x="3653748" y="2209393"/>
                </a:moveTo>
                <a:cubicBezTo>
                  <a:pt x="3661516" y="2209144"/>
                  <a:pt x="3669363" y="2211142"/>
                  <a:pt x="3678058" y="2216140"/>
                </a:cubicBezTo>
                <a:cubicBezTo>
                  <a:pt x="3661292" y="2216140"/>
                  <a:pt x="3647244" y="2216140"/>
                  <a:pt x="3629906" y="2216140"/>
                </a:cubicBezTo>
                <a:cubicBezTo>
                  <a:pt x="3638288" y="2212142"/>
                  <a:pt x="3645979" y="2209643"/>
                  <a:pt x="3653748" y="2209393"/>
                </a:cubicBezTo>
                <a:close/>
                <a:moveTo>
                  <a:pt x="4774262" y="2208043"/>
                </a:moveTo>
                <a:cubicBezTo>
                  <a:pt x="4774734" y="2208484"/>
                  <a:pt x="4775152" y="2208924"/>
                  <a:pt x="4775622" y="2209362"/>
                </a:cubicBezTo>
                <a:cubicBezTo>
                  <a:pt x="4774524" y="2209940"/>
                  <a:pt x="4773374" y="2210481"/>
                  <a:pt x="4772278" y="2211024"/>
                </a:cubicBezTo>
                <a:cubicBezTo>
                  <a:pt x="4771807" y="2210584"/>
                  <a:pt x="4770870" y="2209837"/>
                  <a:pt x="4770970" y="2209772"/>
                </a:cubicBezTo>
                <a:cubicBezTo>
                  <a:pt x="4771966" y="2209128"/>
                  <a:pt x="4773166" y="2208620"/>
                  <a:pt x="4774262" y="2208043"/>
                </a:cubicBezTo>
                <a:close/>
                <a:moveTo>
                  <a:pt x="3721717" y="2208008"/>
                </a:moveTo>
                <a:cubicBezTo>
                  <a:pt x="3722604" y="2208517"/>
                  <a:pt x="3723492" y="2209025"/>
                  <a:pt x="3724381" y="2209532"/>
                </a:cubicBezTo>
                <a:cubicBezTo>
                  <a:pt x="3723702" y="2209804"/>
                  <a:pt x="3722970" y="2210075"/>
                  <a:pt x="3722294" y="2210344"/>
                </a:cubicBezTo>
                <a:cubicBezTo>
                  <a:pt x="3721717" y="2210041"/>
                  <a:pt x="3720727" y="2209737"/>
                  <a:pt x="3720727" y="2209397"/>
                </a:cubicBezTo>
                <a:cubicBezTo>
                  <a:pt x="3720674" y="2208958"/>
                  <a:pt x="3721351" y="2208484"/>
                  <a:pt x="3721717" y="2208008"/>
                </a:cubicBezTo>
                <a:close/>
                <a:moveTo>
                  <a:pt x="4869888" y="2206755"/>
                </a:moveTo>
                <a:cubicBezTo>
                  <a:pt x="4870566" y="2207332"/>
                  <a:pt x="4871194" y="2207907"/>
                  <a:pt x="4871768" y="2208484"/>
                </a:cubicBezTo>
                <a:cubicBezTo>
                  <a:pt x="4871141" y="2208652"/>
                  <a:pt x="4870148" y="2209093"/>
                  <a:pt x="4869888" y="2208958"/>
                </a:cubicBezTo>
                <a:cubicBezTo>
                  <a:pt x="4869104" y="2208517"/>
                  <a:pt x="4868528" y="2207840"/>
                  <a:pt x="4867902" y="2207263"/>
                </a:cubicBezTo>
                <a:cubicBezTo>
                  <a:pt x="4868580" y="2207094"/>
                  <a:pt x="4869208" y="2206924"/>
                  <a:pt x="4869888" y="2206755"/>
                </a:cubicBezTo>
                <a:close/>
                <a:moveTo>
                  <a:pt x="4821683" y="2205062"/>
                </a:moveTo>
                <a:cubicBezTo>
                  <a:pt x="4826226" y="2209397"/>
                  <a:pt x="4830772" y="2213732"/>
                  <a:pt x="4837508" y="2220238"/>
                </a:cubicBezTo>
                <a:cubicBezTo>
                  <a:pt x="4827584" y="2219696"/>
                  <a:pt x="4821474" y="2219391"/>
                  <a:pt x="4813588" y="2218950"/>
                </a:cubicBezTo>
                <a:cubicBezTo>
                  <a:pt x="4814737" y="2213836"/>
                  <a:pt x="4815678" y="2209772"/>
                  <a:pt x="4816618" y="2205671"/>
                </a:cubicBezTo>
                <a:cubicBezTo>
                  <a:pt x="4818342" y="2205467"/>
                  <a:pt x="4820011" y="2205264"/>
                  <a:pt x="4821683" y="2205062"/>
                </a:cubicBezTo>
                <a:close/>
                <a:moveTo>
                  <a:pt x="4283294" y="2204995"/>
                </a:moveTo>
                <a:cubicBezTo>
                  <a:pt x="4283712" y="2205399"/>
                  <a:pt x="4284078" y="2205773"/>
                  <a:pt x="4284496" y="2206180"/>
                </a:cubicBezTo>
                <a:cubicBezTo>
                  <a:pt x="4283503" y="2206653"/>
                  <a:pt x="4282562" y="2207127"/>
                  <a:pt x="4281518" y="2207636"/>
                </a:cubicBezTo>
                <a:cubicBezTo>
                  <a:pt x="4281103" y="2207263"/>
                  <a:pt x="4280264" y="2206585"/>
                  <a:pt x="4280368" y="2206518"/>
                </a:cubicBezTo>
                <a:cubicBezTo>
                  <a:pt x="4281260" y="2205941"/>
                  <a:pt x="4282301" y="2205467"/>
                  <a:pt x="4283294" y="2204995"/>
                </a:cubicBezTo>
                <a:close/>
                <a:moveTo>
                  <a:pt x="4335414" y="2204857"/>
                </a:moveTo>
                <a:cubicBezTo>
                  <a:pt x="4335887" y="2205297"/>
                  <a:pt x="4336772" y="2206010"/>
                  <a:pt x="4336720" y="2206077"/>
                </a:cubicBezTo>
                <a:cubicBezTo>
                  <a:pt x="4335728" y="2206688"/>
                  <a:pt x="4334580" y="2207196"/>
                  <a:pt x="4333484" y="2207738"/>
                </a:cubicBezTo>
                <a:cubicBezTo>
                  <a:pt x="4333014" y="2207297"/>
                  <a:pt x="4332125" y="2206585"/>
                  <a:pt x="4332230" y="2206518"/>
                </a:cubicBezTo>
                <a:cubicBezTo>
                  <a:pt x="4333170" y="2205908"/>
                  <a:pt x="4334320" y="2205399"/>
                  <a:pt x="4335414" y="2204857"/>
                </a:cubicBezTo>
                <a:close/>
                <a:moveTo>
                  <a:pt x="5577485" y="2204823"/>
                </a:moveTo>
                <a:cubicBezTo>
                  <a:pt x="5578112" y="2205129"/>
                  <a:pt x="5578738" y="2205433"/>
                  <a:pt x="5579314" y="2205738"/>
                </a:cubicBezTo>
                <a:cubicBezTo>
                  <a:pt x="5578478" y="2206382"/>
                  <a:pt x="5577642" y="2207060"/>
                  <a:pt x="5576648" y="2207636"/>
                </a:cubicBezTo>
                <a:cubicBezTo>
                  <a:pt x="5576544" y="2207704"/>
                  <a:pt x="5575500" y="2207094"/>
                  <a:pt x="5574876" y="2206789"/>
                </a:cubicBezTo>
                <a:cubicBezTo>
                  <a:pt x="5575760" y="2206145"/>
                  <a:pt x="5576596" y="2205467"/>
                  <a:pt x="5577485" y="2204823"/>
                </a:cubicBezTo>
                <a:close/>
                <a:moveTo>
                  <a:pt x="3613297" y="2204520"/>
                </a:moveTo>
                <a:cubicBezTo>
                  <a:pt x="3623535" y="2217021"/>
                  <a:pt x="3623222" y="2217291"/>
                  <a:pt x="3595542" y="2218272"/>
                </a:cubicBezTo>
                <a:cubicBezTo>
                  <a:pt x="3600450" y="2213192"/>
                  <a:pt x="3603324" y="2209804"/>
                  <a:pt x="3606874" y="2206755"/>
                </a:cubicBezTo>
                <a:cubicBezTo>
                  <a:pt x="3608232" y="2205636"/>
                  <a:pt x="3611106" y="2205230"/>
                  <a:pt x="3613297" y="2204520"/>
                </a:cubicBezTo>
                <a:close/>
                <a:moveTo>
                  <a:pt x="4230364" y="2204197"/>
                </a:moveTo>
                <a:cubicBezTo>
                  <a:pt x="4234215" y="2204367"/>
                  <a:pt x="4237780" y="2206434"/>
                  <a:pt x="4240939" y="2211871"/>
                </a:cubicBezTo>
                <a:cubicBezTo>
                  <a:pt x="4231018" y="2210143"/>
                  <a:pt x="4224542" y="2208992"/>
                  <a:pt x="4218066" y="2207907"/>
                </a:cubicBezTo>
                <a:cubicBezTo>
                  <a:pt x="4222374" y="2205756"/>
                  <a:pt x="4226512" y="2204028"/>
                  <a:pt x="4230364" y="2204197"/>
                </a:cubicBezTo>
                <a:close/>
                <a:moveTo>
                  <a:pt x="4366698" y="2204147"/>
                </a:moveTo>
                <a:cubicBezTo>
                  <a:pt x="4366856" y="2205501"/>
                  <a:pt x="4367064" y="2206890"/>
                  <a:pt x="4367274" y="2208280"/>
                </a:cubicBezTo>
                <a:cubicBezTo>
                  <a:pt x="4363410" y="2208415"/>
                  <a:pt x="4359596" y="2208517"/>
                  <a:pt x="4355729" y="2208652"/>
                </a:cubicBezTo>
                <a:cubicBezTo>
                  <a:pt x="4355524" y="2207771"/>
                  <a:pt x="4355314" y="2206890"/>
                  <a:pt x="4355106" y="2206010"/>
                </a:cubicBezTo>
                <a:cubicBezTo>
                  <a:pt x="4358969" y="2205366"/>
                  <a:pt x="4362832" y="2204755"/>
                  <a:pt x="4366698" y="2204147"/>
                </a:cubicBezTo>
                <a:close/>
                <a:moveTo>
                  <a:pt x="3924195" y="2203944"/>
                </a:moveTo>
                <a:cubicBezTo>
                  <a:pt x="3925658" y="2204283"/>
                  <a:pt x="3927170" y="2204621"/>
                  <a:pt x="3928581" y="2204961"/>
                </a:cubicBezTo>
                <a:cubicBezTo>
                  <a:pt x="3927536" y="2205976"/>
                  <a:pt x="3926491" y="2207026"/>
                  <a:pt x="3925449" y="2208043"/>
                </a:cubicBezTo>
                <a:cubicBezTo>
                  <a:pt x="3924247" y="2207399"/>
                  <a:pt x="3922576" y="2206890"/>
                  <a:pt x="3921948" y="2206077"/>
                </a:cubicBezTo>
                <a:cubicBezTo>
                  <a:pt x="3921687" y="2205703"/>
                  <a:pt x="3923411" y="2204656"/>
                  <a:pt x="3924195" y="2203944"/>
                </a:cubicBezTo>
                <a:close/>
                <a:moveTo>
                  <a:pt x="4387954" y="2203809"/>
                </a:moveTo>
                <a:cubicBezTo>
                  <a:pt x="4398607" y="2204893"/>
                  <a:pt x="4409210" y="2205976"/>
                  <a:pt x="4419863" y="2207060"/>
                </a:cubicBezTo>
                <a:cubicBezTo>
                  <a:pt x="4408844" y="2209025"/>
                  <a:pt x="4397823" y="2210820"/>
                  <a:pt x="4387327" y="2207738"/>
                </a:cubicBezTo>
                <a:cubicBezTo>
                  <a:pt x="4387536" y="2206416"/>
                  <a:pt x="4387746" y="2205129"/>
                  <a:pt x="4387954" y="2203809"/>
                </a:cubicBezTo>
                <a:close/>
                <a:moveTo>
                  <a:pt x="3952763" y="2203707"/>
                </a:moveTo>
                <a:cubicBezTo>
                  <a:pt x="3957305" y="2206585"/>
                  <a:pt x="3961848" y="2209431"/>
                  <a:pt x="3966394" y="2212312"/>
                </a:cubicBezTo>
                <a:cubicBezTo>
                  <a:pt x="3964199" y="2213938"/>
                  <a:pt x="3962057" y="2215529"/>
                  <a:pt x="3959865" y="2217156"/>
                </a:cubicBezTo>
                <a:cubicBezTo>
                  <a:pt x="3954693" y="2214885"/>
                  <a:pt x="3949576" y="2212617"/>
                  <a:pt x="3944406" y="2210344"/>
                </a:cubicBezTo>
                <a:cubicBezTo>
                  <a:pt x="3947172" y="2208143"/>
                  <a:pt x="3949993" y="2205908"/>
                  <a:pt x="3952763" y="2203707"/>
                </a:cubicBezTo>
                <a:close/>
                <a:moveTo>
                  <a:pt x="4203756" y="2203233"/>
                </a:moveTo>
                <a:cubicBezTo>
                  <a:pt x="4198952" y="2211294"/>
                  <a:pt x="4198952" y="2211294"/>
                  <a:pt x="4177644" y="2204453"/>
                </a:cubicBezTo>
                <a:cubicBezTo>
                  <a:pt x="4188454" y="2203944"/>
                  <a:pt x="4195661" y="2203604"/>
                  <a:pt x="4203756" y="2203233"/>
                </a:cubicBezTo>
                <a:close/>
                <a:moveTo>
                  <a:pt x="4161506" y="2202691"/>
                </a:moveTo>
                <a:cubicBezTo>
                  <a:pt x="4160982" y="2208620"/>
                  <a:pt x="4160564" y="2213192"/>
                  <a:pt x="4160200" y="2217325"/>
                </a:cubicBezTo>
                <a:cubicBezTo>
                  <a:pt x="4140876" y="2214648"/>
                  <a:pt x="4120300" y="2209904"/>
                  <a:pt x="4099514" y="2209464"/>
                </a:cubicBezTo>
                <a:cubicBezTo>
                  <a:pt x="4078990" y="2209025"/>
                  <a:pt x="4058569" y="2216207"/>
                  <a:pt x="4037156" y="2210515"/>
                </a:cubicBezTo>
                <a:cubicBezTo>
                  <a:pt x="4077997" y="2204487"/>
                  <a:pt x="4119203" y="2201469"/>
                  <a:pt x="4161506" y="2202691"/>
                </a:cubicBezTo>
                <a:close/>
                <a:moveTo>
                  <a:pt x="4023213" y="2200623"/>
                </a:moveTo>
                <a:cubicBezTo>
                  <a:pt x="4027184" y="2200623"/>
                  <a:pt x="4031099" y="2200623"/>
                  <a:pt x="4035070" y="2200623"/>
                </a:cubicBezTo>
                <a:cubicBezTo>
                  <a:pt x="4035070" y="2201029"/>
                  <a:pt x="4035070" y="2201469"/>
                  <a:pt x="4035070" y="2201911"/>
                </a:cubicBezTo>
                <a:cubicBezTo>
                  <a:pt x="4031204" y="2201911"/>
                  <a:pt x="4027392" y="2201911"/>
                  <a:pt x="4023526" y="2201911"/>
                </a:cubicBezTo>
                <a:cubicBezTo>
                  <a:pt x="4023422" y="2201504"/>
                  <a:pt x="4023317" y="2201063"/>
                  <a:pt x="4023213" y="2200623"/>
                </a:cubicBezTo>
                <a:close/>
                <a:moveTo>
                  <a:pt x="3714718" y="2199778"/>
                </a:moveTo>
                <a:cubicBezTo>
                  <a:pt x="3707932" y="2203979"/>
                  <a:pt x="3701143" y="2208178"/>
                  <a:pt x="3690800" y="2214613"/>
                </a:cubicBezTo>
                <a:cubicBezTo>
                  <a:pt x="3691323" y="2200353"/>
                  <a:pt x="3701508" y="2198963"/>
                  <a:pt x="3714718" y="2199778"/>
                </a:cubicBezTo>
                <a:close/>
                <a:moveTo>
                  <a:pt x="4661612" y="2199065"/>
                </a:moveTo>
                <a:cubicBezTo>
                  <a:pt x="4667986" y="2199065"/>
                  <a:pt x="4674410" y="2199065"/>
                  <a:pt x="4680781" y="2199065"/>
                </a:cubicBezTo>
                <a:cubicBezTo>
                  <a:pt x="4680676" y="2200422"/>
                  <a:pt x="4680624" y="2201808"/>
                  <a:pt x="4680572" y="2203165"/>
                </a:cubicBezTo>
                <a:cubicBezTo>
                  <a:pt x="4674200" y="2202994"/>
                  <a:pt x="4667878" y="2202793"/>
                  <a:pt x="4661559" y="2202588"/>
                </a:cubicBezTo>
                <a:cubicBezTo>
                  <a:pt x="4661612" y="2201403"/>
                  <a:pt x="4661612" y="2200251"/>
                  <a:pt x="4661612" y="2199065"/>
                </a:cubicBezTo>
                <a:close/>
                <a:moveTo>
                  <a:pt x="4909368" y="2198252"/>
                </a:moveTo>
                <a:cubicBezTo>
                  <a:pt x="4926344" y="2198998"/>
                  <a:pt x="4943263" y="2199709"/>
                  <a:pt x="4960185" y="2200455"/>
                </a:cubicBezTo>
                <a:cubicBezTo>
                  <a:pt x="4942479" y="2209025"/>
                  <a:pt x="4925873" y="2204857"/>
                  <a:pt x="4909368" y="2198252"/>
                </a:cubicBezTo>
                <a:close/>
                <a:moveTo>
                  <a:pt x="2339371" y="2194391"/>
                </a:moveTo>
                <a:cubicBezTo>
                  <a:pt x="2339371" y="2195171"/>
                  <a:pt x="2339422" y="2195914"/>
                  <a:pt x="2339422" y="2196694"/>
                </a:cubicBezTo>
                <a:cubicBezTo>
                  <a:pt x="2338691" y="2196592"/>
                  <a:pt x="2337753" y="2196658"/>
                  <a:pt x="2337388" y="2196388"/>
                </a:cubicBezTo>
                <a:cubicBezTo>
                  <a:pt x="2337074" y="2196119"/>
                  <a:pt x="2337336" y="2195509"/>
                  <a:pt x="2337336" y="2195035"/>
                </a:cubicBezTo>
                <a:cubicBezTo>
                  <a:pt x="2338015" y="2194831"/>
                  <a:pt x="2338691" y="2194594"/>
                  <a:pt x="2339371" y="2194391"/>
                </a:cubicBezTo>
                <a:close/>
                <a:moveTo>
                  <a:pt x="3861681" y="2193510"/>
                </a:moveTo>
                <a:cubicBezTo>
                  <a:pt x="3862412" y="2193984"/>
                  <a:pt x="3862830" y="2194628"/>
                  <a:pt x="3863353" y="2195203"/>
                </a:cubicBezTo>
                <a:cubicBezTo>
                  <a:pt x="3862569" y="2195203"/>
                  <a:pt x="3861733" y="2195203"/>
                  <a:pt x="3860898" y="2195203"/>
                </a:cubicBezTo>
                <a:cubicBezTo>
                  <a:pt x="3860532" y="2194865"/>
                  <a:pt x="3860113" y="2194527"/>
                  <a:pt x="3859643" y="2194187"/>
                </a:cubicBezTo>
                <a:cubicBezTo>
                  <a:pt x="3860375" y="2193950"/>
                  <a:pt x="3861524" y="2193408"/>
                  <a:pt x="3861681" y="2193510"/>
                </a:cubicBezTo>
                <a:close/>
                <a:moveTo>
                  <a:pt x="3821678" y="2191815"/>
                </a:moveTo>
                <a:cubicBezTo>
                  <a:pt x="3826429" y="2193883"/>
                  <a:pt x="3833740" y="2195339"/>
                  <a:pt x="3835465" y="2198184"/>
                </a:cubicBezTo>
                <a:cubicBezTo>
                  <a:pt x="3840112" y="2205976"/>
                  <a:pt x="3846483" y="2210344"/>
                  <a:pt x="3860270" y="2209940"/>
                </a:cubicBezTo>
                <a:cubicBezTo>
                  <a:pt x="3876566" y="2209464"/>
                  <a:pt x="3878970" y="2208857"/>
                  <a:pt x="3889674" y="2196252"/>
                </a:cubicBezTo>
                <a:cubicBezTo>
                  <a:pt x="3891868" y="2202555"/>
                  <a:pt x="3893642" y="2207569"/>
                  <a:pt x="3895784" y="2213699"/>
                </a:cubicBezTo>
                <a:cubicBezTo>
                  <a:pt x="3872856" y="2214309"/>
                  <a:pt x="3850298" y="2217053"/>
                  <a:pt x="3828937" y="2214885"/>
                </a:cubicBezTo>
                <a:cubicBezTo>
                  <a:pt x="3807524" y="2212684"/>
                  <a:pt x="3789717" y="2215089"/>
                  <a:pt x="3773734" y="2221356"/>
                </a:cubicBezTo>
                <a:cubicBezTo>
                  <a:pt x="3764960" y="2216953"/>
                  <a:pt x="3757230" y="2213091"/>
                  <a:pt x="3748563" y="2208787"/>
                </a:cubicBezTo>
                <a:cubicBezTo>
                  <a:pt x="3753001" y="2204384"/>
                  <a:pt x="3758170" y="2203165"/>
                  <a:pt x="3765325" y="2206280"/>
                </a:cubicBezTo>
                <a:cubicBezTo>
                  <a:pt x="3779061" y="2212244"/>
                  <a:pt x="3793580" y="2210278"/>
                  <a:pt x="3807733" y="2207501"/>
                </a:cubicBezTo>
                <a:cubicBezTo>
                  <a:pt x="3817709" y="2205569"/>
                  <a:pt x="3824185" y="2201469"/>
                  <a:pt x="3816714" y="2192764"/>
                </a:cubicBezTo>
                <a:cubicBezTo>
                  <a:pt x="3818386" y="2192459"/>
                  <a:pt x="3820005" y="2192119"/>
                  <a:pt x="3821678" y="2191815"/>
                </a:cubicBezTo>
                <a:close/>
                <a:moveTo>
                  <a:pt x="2687764" y="2191410"/>
                </a:moveTo>
                <a:cubicBezTo>
                  <a:pt x="2688183" y="2191342"/>
                  <a:pt x="2689228" y="2192933"/>
                  <a:pt x="2690012" y="2193780"/>
                </a:cubicBezTo>
                <a:cubicBezTo>
                  <a:pt x="2688704" y="2194221"/>
                  <a:pt x="2687346" y="2194628"/>
                  <a:pt x="2685988" y="2195035"/>
                </a:cubicBezTo>
                <a:cubicBezTo>
                  <a:pt x="2684842" y="2194391"/>
                  <a:pt x="2683692" y="2193747"/>
                  <a:pt x="2682595" y="2193103"/>
                </a:cubicBezTo>
                <a:cubicBezTo>
                  <a:pt x="2684267" y="2192492"/>
                  <a:pt x="2685935" y="2191712"/>
                  <a:pt x="2687764" y="2191410"/>
                </a:cubicBezTo>
                <a:close/>
                <a:moveTo>
                  <a:pt x="5522648" y="2190875"/>
                </a:moveTo>
                <a:lnTo>
                  <a:pt x="5525260" y="2192831"/>
                </a:lnTo>
                <a:cubicBezTo>
                  <a:pt x="5518733" y="2194694"/>
                  <a:pt x="5512204" y="2196592"/>
                  <a:pt x="5505624" y="2198524"/>
                </a:cubicBezTo>
                <a:cubicBezTo>
                  <a:pt x="5506356" y="2199370"/>
                  <a:pt x="5507140" y="2200184"/>
                  <a:pt x="5507920" y="2201029"/>
                </a:cubicBezTo>
                <a:cubicBezTo>
                  <a:pt x="5521028" y="2201029"/>
                  <a:pt x="5534088" y="2201029"/>
                  <a:pt x="5547196" y="2201029"/>
                </a:cubicBezTo>
                <a:cubicBezTo>
                  <a:pt x="5535445" y="2203960"/>
                  <a:pt x="5523733" y="2206577"/>
                  <a:pt x="5511917" y="2207775"/>
                </a:cubicBezTo>
                <a:lnTo>
                  <a:pt x="5497802" y="2207081"/>
                </a:lnTo>
                <a:lnTo>
                  <a:pt x="5505117" y="2195953"/>
                </a:lnTo>
                <a:close/>
                <a:moveTo>
                  <a:pt x="3415938" y="2190664"/>
                </a:moveTo>
                <a:cubicBezTo>
                  <a:pt x="3417297" y="2205096"/>
                  <a:pt x="3417297" y="2205096"/>
                  <a:pt x="3389774" y="2205874"/>
                </a:cubicBezTo>
                <a:cubicBezTo>
                  <a:pt x="3392857" y="2203165"/>
                  <a:pt x="3394788" y="2201469"/>
                  <a:pt x="3397608" y="2198930"/>
                </a:cubicBezTo>
                <a:cubicBezTo>
                  <a:pt x="3393222" y="2197303"/>
                  <a:pt x="3389095" y="2195781"/>
                  <a:pt x="3379487" y="2192255"/>
                </a:cubicBezTo>
                <a:cubicBezTo>
                  <a:pt x="3395048" y="2191578"/>
                  <a:pt x="3405390" y="2191139"/>
                  <a:pt x="3415938" y="2190664"/>
                </a:cubicBezTo>
                <a:close/>
                <a:moveTo>
                  <a:pt x="5546986" y="2190123"/>
                </a:moveTo>
                <a:cubicBezTo>
                  <a:pt x="5555027" y="2190698"/>
                  <a:pt x="5563018" y="2191240"/>
                  <a:pt x="5571062" y="2191815"/>
                </a:cubicBezTo>
                <a:cubicBezTo>
                  <a:pt x="5570852" y="2193170"/>
                  <a:pt x="5570644" y="2194493"/>
                  <a:pt x="5570434" y="2195847"/>
                </a:cubicBezTo>
                <a:cubicBezTo>
                  <a:pt x="5562443" y="2195373"/>
                  <a:pt x="5554400" y="2194865"/>
                  <a:pt x="5546308" y="2194357"/>
                </a:cubicBezTo>
                <a:cubicBezTo>
                  <a:pt x="5546516" y="2192933"/>
                  <a:pt x="5546778" y="2191546"/>
                  <a:pt x="5546986" y="2190123"/>
                </a:cubicBezTo>
                <a:close/>
                <a:moveTo>
                  <a:pt x="2096420" y="2188766"/>
                </a:moveTo>
                <a:cubicBezTo>
                  <a:pt x="2096629" y="2189240"/>
                  <a:pt x="2097100" y="2189782"/>
                  <a:pt x="2096942" y="2190123"/>
                </a:cubicBezTo>
                <a:cubicBezTo>
                  <a:pt x="2096682" y="2190495"/>
                  <a:pt x="2095793" y="2190732"/>
                  <a:pt x="2095166" y="2191003"/>
                </a:cubicBezTo>
                <a:cubicBezTo>
                  <a:pt x="2094852" y="2190326"/>
                  <a:pt x="2094591" y="2189614"/>
                  <a:pt x="2094280" y="2188936"/>
                </a:cubicBezTo>
                <a:cubicBezTo>
                  <a:pt x="2094957" y="2188901"/>
                  <a:pt x="2095689" y="2188834"/>
                  <a:pt x="2096420" y="2188766"/>
                </a:cubicBezTo>
                <a:close/>
                <a:moveTo>
                  <a:pt x="2636429" y="2187478"/>
                </a:moveTo>
                <a:cubicBezTo>
                  <a:pt x="2636951" y="2187648"/>
                  <a:pt x="2637997" y="2187715"/>
                  <a:pt x="2638256" y="2188055"/>
                </a:cubicBezTo>
                <a:cubicBezTo>
                  <a:pt x="2638518" y="2188359"/>
                  <a:pt x="2637997" y="2188970"/>
                  <a:pt x="2637785" y="2189444"/>
                </a:cubicBezTo>
                <a:cubicBezTo>
                  <a:pt x="2636742" y="2189139"/>
                  <a:pt x="2635646" y="2188834"/>
                  <a:pt x="2634600" y="2188529"/>
                </a:cubicBezTo>
                <a:cubicBezTo>
                  <a:pt x="2635227" y="2188190"/>
                  <a:pt x="2635801" y="2187851"/>
                  <a:pt x="2636429" y="2187478"/>
                </a:cubicBezTo>
                <a:close/>
                <a:moveTo>
                  <a:pt x="5086725" y="2186936"/>
                </a:moveTo>
                <a:cubicBezTo>
                  <a:pt x="5090540" y="2188326"/>
                  <a:pt x="5094350" y="2189749"/>
                  <a:pt x="5098217" y="2191139"/>
                </a:cubicBezTo>
                <a:cubicBezTo>
                  <a:pt x="5097430" y="2192222"/>
                  <a:pt x="5096702" y="2193306"/>
                  <a:pt x="5095918" y="2194391"/>
                </a:cubicBezTo>
                <a:cubicBezTo>
                  <a:pt x="5091584" y="2193271"/>
                  <a:pt x="5087248" y="2192119"/>
                  <a:pt x="5082914" y="2191003"/>
                </a:cubicBezTo>
                <a:cubicBezTo>
                  <a:pt x="5084168" y="2189648"/>
                  <a:pt x="5085474" y="2188292"/>
                  <a:pt x="5086725" y="2186936"/>
                </a:cubicBezTo>
                <a:close/>
                <a:moveTo>
                  <a:pt x="5145167" y="2186634"/>
                </a:moveTo>
                <a:cubicBezTo>
                  <a:pt x="5147985" y="2186736"/>
                  <a:pt x="5150754" y="2186802"/>
                  <a:pt x="5153573" y="2186904"/>
                </a:cubicBezTo>
                <a:cubicBezTo>
                  <a:pt x="5153520" y="2187411"/>
                  <a:pt x="5153520" y="2187954"/>
                  <a:pt x="5153468" y="2188462"/>
                </a:cubicBezTo>
                <a:cubicBezTo>
                  <a:pt x="5150650" y="2188359"/>
                  <a:pt x="5147881" y="2188292"/>
                  <a:pt x="5145062" y="2188190"/>
                </a:cubicBezTo>
                <a:cubicBezTo>
                  <a:pt x="5145115" y="2187648"/>
                  <a:pt x="5145115" y="2187143"/>
                  <a:pt x="5145167" y="2186634"/>
                </a:cubicBezTo>
                <a:close/>
                <a:moveTo>
                  <a:pt x="3728335" y="2185732"/>
                </a:moveTo>
                <a:lnTo>
                  <a:pt x="3728874" y="2185819"/>
                </a:lnTo>
                <a:lnTo>
                  <a:pt x="3729387" y="2185882"/>
                </a:lnTo>
                <a:lnTo>
                  <a:pt x="3728718" y="2185956"/>
                </a:lnTo>
                <a:close/>
                <a:moveTo>
                  <a:pt x="3745062" y="2184159"/>
                </a:moveTo>
                <a:cubicBezTo>
                  <a:pt x="3744958" y="2185379"/>
                  <a:pt x="3744906" y="2186565"/>
                  <a:pt x="3744801" y="2187750"/>
                </a:cubicBezTo>
                <a:lnTo>
                  <a:pt x="3729387" y="2185882"/>
                </a:lnTo>
                <a:close/>
                <a:moveTo>
                  <a:pt x="2555637" y="2183311"/>
                </a:moveTo>
                <a:cubicBezTo>
                  <a:pt x="2553808" y="2186837"/>
                  <a:pt x="2553233" y="2189444"/>
                  <a:pt x="2551143" y="2191376"/>
                </a:cubicBezTo>
                <a:cubicBezTo>
                  <a:pt x="2549474" y="2192899"/>
                  <a:pt x="2545974" y="2193577"/>
                  <a:pt x="2542473" y="2194932"/>
                </a:cubicBezTo>
                <a:cubicBezTo>
                  <a:pt x="2542473" y="2186871"/>
                  <a:pt x="2542473" y="2186871"/>
                  <a:pt x="2555637" y="2183311"/>
                </a:cubicBezTo>
                <a:close/>
                <a:moveTo>
                  <a:pt x="3721928" y="2181991"/>
                </a:moveTo>
                <a:lnTo>
                  <a:pt x="3728335" y="2185732"/>
                </a:lnTo>
                <a:lnTo>
                  <a:pt x="3719316" y="2184261"/>
                </a:lnTo>
                <a:cubicBezTo>
                  <a:pt x="3720204" y="2183516"/>
                  <a:pt x="3721040" y="2182735"/>
                  <a:pt x="3721928" y="2181991"/>
                </a:cubicBezTo>
                <a:close/>
                <a:moveTo>
                  <a:pt x="3548958" y="2181823"/>
                </a:moveTo>
                <a:cubicBezTo>
                  <a:pt x="3571520" y="2181823"/>
                  <a:pt x="3594079" y="2181823"/>
                  <a:pt x="3622176" y="2181823"/>
                </a:cubicBezTo>
                <a:cubicBezTo>
                  <a:pt x="3594810" y="2195272"/>
                  <a:pt x="3571676" y="2181347"/>
                  <a:pt x="3549480" y="2186396"/>
                </a:cubicBezTo>
                <a:cubicBezTo>
                  <a:pt x="3549323" y="2184871"/>
                  <a:pt x="3549114" y="2183345"/>
                  <a:pt x="3548958" y="2181823"/>
                </a:cubicBezTo>
                <a:close/>
                <a:moveTo>
                  <a:pt x="4147405" y="2181078"/>
                </a:moveTo>
                <a:cubicBezTo>
                  <a:pt x="4147405" y="2181586"/>
                  <a:pt x="4147405" y="2182060"/>
                  <a:pt x="4147405" y="2182534"/>
                </a:cubicBezTo>
                <a:cubicBezTo>
                  <a:pt x="4146621" y="2182802"/>
                  <a:pt x="4145889" y="2183209"/>
                  <a:pt x="4145158" y="2183176"/>
                </a:cubicBezTo>
                <a:cubicBezTo>
                  <a:pt x="4144687" y="2183143"/>
                  <a:pt x="4144269" y="2182467"/>
                  <a:pt x="4143854" y="2182060"/>
                </a:cubicBezTo>
                <a:cubicBezTo>
                  <a:pt x="4145053" y="2181721"/>
                  <a:pt x="4146203" y="2181416"/>
                  <a:pt x="4147405" y="2181078"/>
                </a:cubicBezTo>
                <a:close/>
                <a:moveTo>
                  <a:pt x="74529" y="2180671"/>
                </a:moveTo>
                <a:cubicBezTo>
                  <a:pt x="76604" y="2179771"/>
                  <a:pt x="79018" y="2180855"/>
                  <a:pt x="81474" y="2182658"/>
                </a:cubicBezTo>
                <a:cubicBezTo>
                  <a:pt x="84964" y="2185217"/>
                  <a:pt x="86352" y="2188429"/>
                  <a:pt x="86429" y="2192189"/>
                </a:cubicBezTo>
                <a:cubicBezTo>
                  <a:pt x="86506" y="2195948"/>
                  <a:pt x="85268" y="2200257"/>
                  <a:pt x="83505" y="2205008"/>
                </a:cubicBezTo>
                <a:cubicBezTo>
                  <a:pt x="78592" y="2199891"/>
                  <a:pt x="73988" y="2195139"/>
                  <a:pt x="69616" y="2190593"/>
                </a:cubicBezTo>
                <a:cubicBezTo>
                  <a:pt x="70717" y="2184457"/>
                  <a:pt x="72454" y="2181572"/>
                  <a:pt x="74529" y="2180671"/>
                </a:cubicBezTo>
                <a:close/>
                <a:moveTo>
                  <a:pt x="2255668" y="2179246"/>
                </a:moveTo>
                <a:lnTo>
                  <a:pt x="2248344" y="2182296"/>
                </a:lnTo>
                <a:cubicBezTo>
                  <a:pt x="2247926" y="2181619"/>
                  <a:pt x="2247560" y="2180942"/>
                  <a:pt x="2247194" y="2180263"/>
                </a:cubicBezTo>
                <a:close/>
                <a:moveTo>
                  <a:pt x="2256645" y="2179015"/>
                </a:moveTo>
                <a:lnTo>
                  <a:pt x="2256231" y="2179179"/>
                </a:lnTo>
                <a:lnTo>
                  <a:pt x="2255668" y="2179246"/>
                </a:lnTo>
                <a:lnTo>
                  <a:pt x="2256074" y="2179077"/>
                </a:lnTo>
                <a:close/>
                <a:moveTo>
                  <a:pt x="2668284" y="2178875"/>
                </a:moveTo>
                <a:cubicBezTo>
                  <a:pt x="2668860" y="2179755"/>
                  <a:pt x="2670114" y="2180806"/>
                  <a:pt x="2669747" y="2181517"/>
                </a:cubicBezTo>
                <a:cubicBezTo>
                  <a:pt x="2669435" y="2182162"/>
                  <a:pt x="2667397" y="2182500"/>
                  <a:pt x="2666146" y="2182941"/>
                </a:cubicBezTo>
                <a:cubicBezTo>
                  <a:pt x="2665623" y="2182026"/>
                  <a:pt x="2664579" y="2181008"/>
                  <a:pt x="2664840" y="2180196"/>
                </a:cubicBezTo>
                <a:cubicBezTo>
                  <a:pt x="2665046" y="2179619"/>
                  <a:pt x="2667083" y="2179315"/>
                  <a:pt x="2668284" y="2178875"/>
                </a:cubicBezTo>
                <a:close/>
                <a:moveTo>
                  <a:pt x="2264167" y="2176062"/>
                </a:moveTo>
                <a:cubicBezTo>
                  <a:pt x="2264531" y="2176741"/>
                  <a:pt x="2264845" y="2177419"/>
                  <a:pt x="2265211" y="2178097"/>
                </a:cubicBezTo>
                <a:lnTo>
                  <a:pt x="2256645" y="2179015"/>
                </a:lnTo>
                <a:close/>
                <a:moveTo>
                  <a:pt x="3948844" y="2169965"/>
                </a:moveTo>
                <a:cubicBezTo>
                  <a:pt x="3948844" y="2171286"/>
                  <a:pt x="3948896" y="2172607"/>
                  <a:pt x="3948896" y="2173927"/>
                </a:cubicBezTo>
                <a:cubicBezTo>
                  <a:pt x="3943152" y="2173927"/>
                  <a:pt x="3937408" y="2173927"/>
                  <a:pt x="3931663" y="2173962"/>
                </a:cubicBezTo>
                <a:cubicBezTo>
                  <a:pt x="3931611" y="2172879"/>
                  <a:pt x="3931559" y="2171761"/>
                  <a:pt x="3931507" y="2170677"/>
                </a:cubicBezTo>
                <a:cubicBezTo>
                  <a:pt x="3937304" y="2170439"/>
                  <a:pt x="3943048" y="2170202"/>
                  <a:pt x="3948844" y="2169965"/>
                </a:cubicBezTo>
                <a:close/>
                <a:moveTo>
                  <a:pt x="2474818" y="2169724"/>
                </a:moveTo>
                <a:cubicBezTo>
                  <a:pt x="2481372" y="2169203"/>
                  <a:pt x="2488187" y="2170117"/>
                  <a:pt x="2496202" y="2171998"/>
                </a:cubicBezTo>
                <a:cubicBezTo>
                  <a:pt x="2482206" y="2177791"/>
                  <a:pt x="2471500" y="2180263"/>
                  <a:pt x="2454996" y="2176062"/>
                </a:cubicBezTo>
                <a:cubicBezTo>
                  <a:pt x="2461970" y="2172201"/>
                  <a:pt x="2468264" y="2170245"/>
                  <a:pt x="2474818" y="2169724"/>
                </a:cubicBezTo>
                <a:close/>
                <a:moveTo>
                  <a:pt x="3331685" y="2168895"/>
                </a:moveTo>
                <a:lnTo>
                  <a:pt x="3349843" y="2175481"/>
                </a:lnTo>
                <a:cubicBezTo>
                  <a:pt x="3363309" y="2183029"/>
                  <a:pt x="3362448" y="2193306"/>
                  <a:pt x="3345960" y="2205297"/>
                </a:cubicBezTo>
                <a:cubicBezTo>
                  <a:pt x="3339640" y="2201775"/>
                  <a:pt x="3332956" y="2198422"/>
                  <a:pt x="3326947" y="2194594"/>
                </a:cubicBezTo>
                <a:cubicBezTo>
                  <a:pt x="3317704" y="2188700"/>
                  <a:pt x="3305694" y="2186599"/>
                  <a:pt x="3296188" y="2191207"/>
                </a:cubicBezTo>
                <a:cubicBezTo>
                  <a:pt x="3282766" y="2197676"/>
                  <a:pt x="3269083" y="2197539"/>
                  <a:pt x="3254930" y="2195576"/>
                </a:cubicBezTo>
                <a:cubicBezTo>
                  <a:pt x="3235764" y="2192933"/>
                  <a:pt x="3217222" y="2194457"/>
                  <a:pt x="3198474" y="2196760"/>
                </a:cubicBezTo>
                <a:cubicBezTo>
                  <a:pt x="3194558" y="2197269"/>
                  <a:pt x="3190486" y="2197202"/>
                  <a:pt x="3180405" y="2197676"/>
                </a:cubicBezTo>
                <a:cubicBezTo>
                  <a:pt x="3193095" y="2190664"/>
                  <a:pt x="3211007" y="2195373"/>
                  <a:pt x="3212104" y="2184396"/>
                </a:cubicBezTo>
                <a:cubicBezTo>
                  <a:pt x="3212156" y="2183989"/>
                  <a:pt x="3216598" y="2183651"/>
                  <a:pt x="3219051" y="2183516"/>
                </a:cubicBezTo>
                <a:cubicBezTo>
                  <a:pt x="3249499" y="2181823"/>
                  <a:pt x="3279892" y="2180026"/>
                  <a:pt x="3310393" y="2178534"/>
                </a:cubicBezTo>
                <a:cubicBezTo>
                  <a:pt x="3315615" y="2178281"/>
                  <a:pt x="3320263" y="2177655"/>
                  <a:pt x="3323958" y="2176186"/>
                </a:cubicBezTo>
                <a:close/>
                <a:moveTo>
                  <a:pt x="3331742" y="2168841"/>
                </a:moveTo>
                <a:lnTo>
                  <a:pt x="3331685" y="2168895"/>
                </a:lnTo>
                <a:lnTo>
                  <a:pt x="3331649" y="2168883"/>
                </a:lnTo>
                <a:close/>
                <a:moveTo>
                  <a:pt x="4962454" y="2167095"/>
                </a:moveTo>
                <a:cubicBezTo>
                  <a:pt x="4973570" y="2166478"/>
                  <a:pt x="4974088" y="2169711"/>
                  <a:pt x="4972405" y="2180738"/>
                </a:cubicBezTo>
                <a:cubicBezTo>
                  <a:pt x="4964100" y="2176741"/>
                  <a:pt x="4956424" y="2173082"/>
                  <a:pt x="4947494" y="2168847"/>
                </a:cubicBezTo>
                <a:cubicBezTo>
                  <a:pt x="4953866" y="2167934"/>
                  <a:pt x="4958749" y="2167301"/>
                  <a:pt x="4962454" y="2167095"/>
                </a:cubicBezTo>
                <a:close/>
                <a:moveTo>
                  <a:pt x="3980704" y="2166950"/>
                </a:moveTo>
                <a:cubicBezTo>
                  <a:pt x="3983261" y="2166950"/>
                  <a:pt x="3985821" y="2166950"/>
                  <a:pt x="3988378" y="2166950"/>
                </a:cubicBezTo>
                <a:cubicBezTo>
                  <a:pt x="3988378" y="2167254"/>
                  <a:pt x="3988378" y="2167594"/>
                  <a:pt x="3988378" y="2167898"/>
                </a:cubicBezTo>
                <a:cubicBezTo>
                  <a:pt x="3985821" y="2167898"/>
                  <a:pt x="3983261" y="2167898"/>
                  <a:pt x="3980704" y="2167898"/>
                </a:cubicBezTo>
                <a:cubicBezTo>
                  <a:pt x="3980704" y="2167594"/>
                  <a:pt x="3980704" y="2167254"/>
                  <a:pt x="3980704" y="2166950"/>
                </a:cubicBezTo>
                <a:close/>
                <a:moveTo>
                  <a:pt x="4774838" y="2166340"/>
                </a:moveTo>
                <a:cubicBezTo>
                  <a:pt x="4786796" y="2166170"/>
                  <a:pt x="4787841" y="2166610"/>
                  <a:pt x="4790608" y="2177351"/>
                </a:cubicBezTo>
                <a:cubicBezTo>
                  <a:pt x="4781208" y="2177351"/>
                  <a:pt x="4771966" y="2177351"/>
                  <a:pt x="4762774" y="2177351"/>
                </a:cubicBezTo>
                <a:cubicBezTo>
                  <a:pt x="4707833" y="2177283"/>
                  <a:pt x="4652944" y="2177046"/>
                  <a:pt x="4598056" y="2177385"/>
                </a:cubicBezTo>
                <a:cubicBezTo>
                  <a:pt x="4587191" y="2177453"/>
                  <a:pt x="4579673" y="2176504"/>
                  <a:pt x="4576748" y="2167559"/>
                </a:cubicBezTo>
                <a:cubicBezTo>
                  <a:pt x="4621451" y="2173082"/>
                  <a:pt x="4664746" y="2175181"/>
                  <a:pt x="4707937" y="2167831"/>
                </a:cubicBezTo>
                <a:cubicBezTo>
                  <a:pt x="4712898" y="2166984"/>
                  <a:pt x="4718224" y="2166645"/>
                  <a:pt x="4723397" y="2166577"/>
                </a:cubicBezTo>
                <a:cubicBezTo>
                  <a:pt x="4740526" y="2166408"/>
                  <a:pt x="4757709" y="2166610"/>
                  <a:pt x="4774838" y="2166340"/>
                </a:cubicBezTo>
                <a:close/>
                <a:moveTo>
                  <a:pt x="4019140" y="2165967"/>
                </a:moveTo>
                <a:cubicBezTo>
                  <a:pt x="4019715" y="2167017"/>
                  <a:pt x="4020290" y="2168068"/>
                  <a:pt x="4020864" y="2169120"/>
                </a:cubicBezTo>
                <a:cubicBezTo>
                  <a:pt x="4017678" y="2169965"/>
                  <a:pt x="4014493" y="2170812"/>
                  <a:pt x="4011254" y="2171658"/>
                </a:cubicBezTo>
                <a:cubicBezTo>
                  <a:pt x="4010783" y="2170710"/>
                  <a:pt x="4009582" y="2168983"/>
                  <a:pt x="4009843" y="2168883"/>
                </a:cubicBezTo>
                <a:cubicBezTo>
                  <a:pt x="4012821" y="2167763"/>
                  <a:pt x="4016005" y="2166882"/>
                  <a:pt x="4019140" y="2165967"/>
                </a:cubicBezTo>
                <a:close/>
                <a:moveTo>
                  <a:pt x="4882152" y="2165664"/>
                </a:moveTo>
                <a:lnTo>
                  <a:pt x="4864978" y="2169357"/>
                </a:lnTo>
                <a:cubicBezTo>
                  <a:pt x="4864665" y="2168374"/>
                  <a:pt x="4864299" y="2167391"/>
                  <a:pt x="4863934" y="2166408"/>
                </a:cubicBezTo>
                <a:close/>
                <a:moveTo>
                  <a:pt x="4882786" y="2165527"/>
                </a:moveTo>
                <a:lnTo>
                  <a:pt x="4882957" y="2165630"/>
                </a:lnTo>
                <a:lnTo>
                  <a:pt x="4882152" y="2165664"/>
                </a:lnTo>
                <a:close/>
                <a:moveTo>
                  <a:pt x="4995280" y="2165223"/>
                </a:moveTo>
                <a:cubicBezTo>
                  <a:pt x="5008076" y="2166442"/>
                  <a:pt x="5020870" y="2167730"/>
                  <a:pt x="5033718" y="2168847"/>
                </a:cubicBezTo>
                <a:cubicBezTo>
                  <a:pt x="5036486" y="2169120"/>
                  <a:pt x="5039566" y="2169186"/>
                  <a:pt x="5042126" y="2168645"/>
                </a:cubicBezTo>
                <a:cubicBezTo>
                  <a:pt x="5060352" y="2164783"/>
                  <a:pt x="5076804" y="2166984"/>
                  <a:pt x="5093358" y="2174978"/>
                </a:cubicBezTo>
                <a:cubicBezTo>
                  <a:pt x="5077170" y="2185312"/>
                  <a:pt x="5049595" y="2163088"/>
                  <a:pt x="5039618" y="2186124"/>
                </a:cubicBezTo>
                <a:cubicBezTo>
                  <a:pt x="5046042" y="2187143"/>
                  <a:pt x="5051368" y="2187987"/>
                  <a:pt x="5057635" y="2188970"/>
                </a:cubicBezTo>
                <a:cubicBezTo>
                  <a:pt x="5051838" y="2193915"/>
                  <a:pt x="5046460" y="2198591"/>
                  <a:pt x="5041395" y="2202928"/>
                </a:cubicBezTo>
                <a:cubicBezTo>
                  <a:pt x="5032254" y="2198456"/>
                  <a:pt x="5023689" y="2194255"/>
                  <a:pt x="5013924" y="2189512"/>
                </a:cubicBezTo>
                <a:cubicBezTo>
                  <a:pt x="5018153" y="2186091"/>
                  <a:pt x="5023428" y="2181788"/>
                  <a:pt x="5030586" y="2175927"/>
                </a:cubicBezTo>
                <a:cubicBezTo>
                  <a:pt x="5018101" y="2172981"/>
                  <a:pt x="5006508" y="2170202"/>
                  <a:pt x="4994915" y="2167458"/>
                </a:cubicBezTo>
                <a:cubicBezTo>
                  <a:pt x="4995020" y="2166713"/>
                  <a:pt x="4995176" y="2165967"/>
                  <a:pt x="4995280" y="2165223"/>
                </a:cubicBezTo>
                <a:close/>
                <a:moveTo>
                  <a:pt x="2553181" y="2162546"/>
                </a:moveTo>
                <a:cubicBezTo>
                  <a:pt x="2553808" y="2163902"/>
                  <a:pt x="2554383" y="2165257"/>
                  <a:pt x="2555010" y="2166610"/>
                </a:cubicBezTo>
                <a:cubicBezTo>
                  <a:pt x="2545504" y="2169085"/>
                  <a:pt x="2536259" y="2172370"/>
                  <a:pt x="2526389" y="2173590"/>
                </a:cubicBezTo>
                <a:cubicBezTo>
                  <a:pt x="2522474" y="2174098"/>
                  <a:pt x="2517197" y="2169997"/>
                  <a:pt x="2509418" y="2166679"/>
                </a:cubicBezTo>
                <a:cubicBezTo>
                  <a:pt x="2526860" y="2165053"/>
                  <a:pt x="2540073" y="2163800"/>
                  <a:pt x="2553181" y="2162546"/>
                </a:cubicBezTo>
                <a:close/>
                <a:moveTo>
                  <a:pt x="4910832" y="2161868"/>
                </a:moveTo>
                <a:cubicBezTo>
                  <a:pt x="4909108" y="2166916"/>
                  <a:pt x="4908166" y="2169727"/>
                  <a:pt x="4906965" y="2173251"/>
                </a:cubicBezTo>
                <a:cubicBezTo>
                  <a:pt x="4912608" y="2175791"/>
                  <a:pt x="4918614" y="2178501"/>
                  <a:pt x="4925089" y="2181416"/>
                </a:cubicBezTo>
                <a:cubicBezTo>
                  <a:pt x="4927180" y="2178637"/>
                  <a:pt x="4928642" y="2176741"/>
                  <a:pt x="4931460" y="2173014"/>
                </a:cubicBezTo>
                <a:cubicBezTo>
                  <a:pt x="4933655" y="2178334"/>
                  <a:pt x="4935275" y="2182230"/>
                  <a:pt x="4936840" y="2186124"/>
                </a:cubicBezTo>
                <a:cubicBezTo>
                  <a:pt x="4928590" y="2190326"/>
                  <a:pt x="4922111" y="2189512"/>
                  <a:pt x="4915636" y="2185447"/>
                </a:cubicBezTo>
                <a:lnTo>
                  <a:pt x="4882957" y="2165630"/>
                </a:lnTo>
                <a:lnTo>
                  <a:pt x="4882995" y="2165628"/>
                </a:lnTo>
                <a:cubicBezTo>
                  <a:pt x="4891143" y="2164546"/>
                  <a:pt x="4899290" y="2163427"/>
                  <a:pt x="4910832" y="2161868"/>
                </a:cubicBezTo>
                <a:close/>
                <a:moveTo>
                  <a:pt x="4839808" y="2161056"/>
                </a:moveTo>
                <a:cubicBezTo>
                  <a:pt x="4832492" y="2169558"/>
                  <a:pt x="4828211" y="2174504"/>
                  <a:pt x="4822310" y="2181315"/>
                </a:cubicBezTo>
                <a:cubicBezTo>
                  <a:pt x="4818917" y="2180840"/>
                  <a:pt x="4815521" y="2180602"/>
                  <a:pt x="4812441" y="2179822"/>
                </a:cubicBezTo>
                <a:cubicBezTo>
                  <a:pt x="4808523" y="2178842"/>
                  <a:pt x="4804918" y="2177419"/>
                  <a:pt x="4800427" y="2175927"/>
                </a:cubicBezTo>
                <a:cubicBezTo>
                  <a:pt x="4804607" y="2161529"/>
                  <a:pt x="4823930" y="2167866"/>
                  <a:pt x="4839808" y="2161056"/>
                </a:cubicBezTo>
                <a:close/>
                <a:moveTo>
                  <a:pt x="3763078" y="2160210"/>
                </a:moveTo>
                <a:cubicBezTo>
                  <a:pt x="3752583" y="2169390"/>
                  <a:pt x="3737542" y="2172811"/>
                  <a:pt x="3715084" y="2171522"/>
                </a:cubicBezTo>
                <a:cubicBezTo>
                  <a:pt x="3727931" y="2158244"/>
                  <a:pt x="3746368" y="2164579"/>
                  <a:pt x="3763078" y="2160210"/>
                </a:cubicBezTo>
                <a:close/>
                <a:moveTo>
                  <a:pt x="4320477" y="2148995"/>
                </a:moveTo>
                <a:cubicBezTo>
                  <a:pt x="4321159" y="2149063"/>
                  <a:pt x="4322201" y="2148962"/>
                  <a:pt x="4322462" y="2149164"/>
                </a:cubicBezTo>
                <a:cubicBezTo>
                  <a:pt x="4322828" y="2149572"/>
                  <a:pt x="4322671" y="2150180"/>
                  <a:pt x="4322776" y="2150723"/>
                </a:cubicBezTo>
                <a:cubicBezTo>
                  <a:pt x="4321783" y="2150656"/>
                  <a:pt x="4320845" y="2150588"/>
                  <a:pt x="4319853" y="2150520"/>
                </a:cubicBezTo>
                <a:cubicBezTo>
                  <a:pt x="4320062" y="2150013"/>
                  <a:pt x="4320271" y="2149504"/>
                  <a:pt x="4320477" y="2148995"/>
                </a:cubicBezTo>
                <a:close/>
                <a:moveTo>
                  <a:pt x="4119412" y="2148012"/>
                </a:moveTo>
                <a:cubicBezTo>
                  <a:pt x="4120248" y="2147910"/>
                  <a:pt x="4121345" y="2148927"/>
                  <a:pt x="4122338" y="2149436"/>
                </a:cubicBezTo>
                <a:cubicBezTo>
                  <a:pt x="4121136" y="2149944"/>
                  <a:pt x="4119986" y="2150792"/>
                  <a:pt x="4118680" y="2150893"/>
                </a:cubicBezTo>
                <a:cubicBezTo>
                  <a:pt x="4117795" y="2150960"/>
                  <a:pt x="4116645" y="2150080"/>
                  <a:pt x="4115548" y="2149606"/>
                </a:cubicBezTo>
                <a:cubicBezTo>
                  <a:pt x="4116904" y="2148962"/>
                  <a:pt x="4118056" y="2148114"/>
                  <a:pt x="4119412" y="2148012"/>
                </a:cubicBezTo>
                <a:close/>
                <a:moveTo>
                  <a:pt x="4146673" y="2147269"/>
                </a:moveTo>
                <a:cubicBezTo>
                  <a:pt x="4146882" y="2148216"/>
                  <a:pt x="4147666" y="2149334"/>
                  <a:pt x="4147196" y="2150080"/>
                </a:cubicBezTo>
                <a:cubicBezTo>
                  <a:pt x="4146725" y="2150792"/>
                  <a:pt x="4144896" y="2151130"/>
                  <a:pt x="4143698" y="2151639"/>
                </a:cubicBezTo>
                <a:cubicBezTo>
                  <a:pt x="4143384" y="2150656"/>
                  <a:pt x="4142549" y="2149504"/>
                  <a:pt x="4143071" y="2148690"/>
                </a:cubicBezTo>
                <a:cubicBezTo>
                  <a:pt x="4143489" y="2148012"/>
                  <a:pt x="4145422" y="2147741"/>
                  <a:pt x="4146673" y="2147269"/>
                </a:cubicBezTo>
                <a:close/>
                <a:moveTo>
                  <a:pt x="4194982" y="2146083"/>
                </a:moveTo>
                <a:cubicBezTo>
                  <a:pt x="4197542" y="2146353"/>
                  <a:pt x="4200152" y="2146659"/>
                  <a:pt x="4202816" y="2146896"/>
                </a:cubicBezTo>
                <a:cubicBezTo>
                  <a:pt x="4201614" y="2147405"/>
                  <a:pt x="4200412" y="2148249"/>
                  <a:pt x="4199211" y="2148283"/>
                </a:cubicBezTo>
                <a:cubicBezTo>
                  <a:pt x="4197698" y="2148317"/>
                  <a:pt x="4196236" y="2147640"/>
                  <a:pt x="4194720" y="2147269"/>
                </a:cubicBezTo>
                <a:cubicBezTo>
                  <a:pt x="4194825" y="2146896"/>
                  <a:pt x="4194878" y="2146489"/>
                  <a:pt x="4194982" y="2146083"/>
                </a:cubicBezTo>
                <a:close/>
                <a:moveTo>
                  <a:pt x="4232690" y="2145947"/>
                </a:moveTo>
                <a:cubicBezTo>
                  <a:pt x="4233418" y="2146184"/>
                  <a:pt x="4234150" y="2146421"/>
                  <a:pt x="4234881" y="2146659"/>
                </a:cubicBezTo>
                <a:cubicBezTo>
                  <a:pt x="4234568" y="2147033"/>
                  <a:pt x="4234358" y="2147640"/>
                  <a:pt x="4233888" y="2147808"/>
                </a:cubicBezTo>
                <a:cubicBezTo>
                  <a:pt x="4233157" y="2148012"/>
                  <a:pt x="4232220" y="2147877"/>
                  <a:pt x="4231384" y="2147877"/>
                </a:cubicBezTo>
                <a:cubicBezTo>
                  <a:pt x="4231798" y="2147235"/>
                  <a:pt x="4232272" y="2146591"/>
                  <a:pt x="4232690" y="2145947"/>
                </a:cubicBezTo>
                <a:close/>
                <a:moveTo>
                  <a:pt x="37503" y="2145159"/>
                </a:moveTo>
                <a:cubicBezTo>
                  <a:pt x="37704" y="2146883"/>
                  <a:pt x="37875" y="2148555"/>
                  <a:pt x="38079" y="2150224"/>
                </a:cubicBezTo>
                <a:cubicBezTo>
                  <a:pt x="36146" y="2150433"/>
                  <a:pt x="34250" y="2150590"/>
                  <a:pt x="32319" y="2150798"/>
                </a:cubicBezTo>
                <a:cubicBezTo>
                  <a:pt x="32149" y="2149653"/>
                  <a:pt x="32014" y="2148451"/>
                  <a:pt x="31845" y="2147301"/>
                </a:cubicBezTo>
                <a:cubicBezTo>
                  <a:pt x="33742" y="2146570"/>
                  <a:pt x="35605" y="2145891"/>
                  <a:pt x="37503" y="2145159"/>
                </a:cubicBezTo>
                <a:close/>
                <a:moveTo>
                  <a:pt x="4363930" y="2144489"/>
                </a:moveTo>
                <a:cubicBezTo>
                  <a:pt x="4367586" y="2150487"/>
                  <a:pt x="4370300" y="2154856"/>
                  <a:pt x="4374010" y="2160885"/>
                </a:cubicBezTo>
                <a:cubicBezTo>
                  <a:pt x="4363668" y="2159430"/>
                  <a:pt x="4356148" y="2157565"/>
                  <a:pt x="4355001" y="2151198"/>
                </a:cubicBezTo>
                <a:cubicBezTo>
                  <a:pt x="4354740" y="2149536"/>
                  <a:pt x="4359805" y="2147472"/>
                  <a:pt x="4363930" y="2144489"/>
                </a:cubicBezTo>
                <a:close/>
                <a:moveTo>
                  <a:pt x="4638008" y="2143440"/>
                </a:moveTo>
                <a:cubicBezTo>
                  <a:pt x="4638686" y="2143710"/>
                  <a:pt x="4639732" y="2143879"/>
                  <a:pt x="4639993" y="2144286"/>
                </a:cubicBezTo>
                <a:cubicBezTo>
                  <a:pt x="4640254" y="2144660"/>
                  <a:pt x="4639732" y="2145235"/>
                  <a:pt x="4639522" y="2145709"/>
                </a:cubicBezTo>
                <a:cubicBezTo>
                  <a:pt x="4638739" y="2145709"/>
                  <a:pt x="4638008" y="2145709"/>
                  <a:pt x="4637224" y="2145744"/>
                </a:cubicBezTo>
                <a:cubicBezTo>
                  <a:pt x="4637484" y="2144965"/>
                  <a:pt x="4637746" y="2144219"/>
                  <a:pt x="4638008" y="2143440"/>
                </a:cubicBezTo>
                <a:close/>
                <a:moveTo>
                  <a:pt x="4289561" y="2143170"/>
                </a:moveTo>
                <a:cubicBezTo>
                  <a:pt x="4293480" y="2145879"/>
                  <a:pt x="4297448" y="2148554"/>
                  <a:pt x="4301363" y="2151232"/>
                </a:cubicBezTo>
                <a:cubicBezTo>
                  <a:pt x="4299851" y="2152181"/>
                  <a:pt x="4298388" y="2153094"/>
                  <a:pt x="4296872" y="2154009"/>
                </a:cubicBezTo>
                <a:cubicBezTo>
                  <a:pt x="4293058" y="2151232"/>
                  <a:pt x="4289247" y="2148488"/>
                  <a:pt x="4285436" y="2145709"/>
                </a:cubicBezTo>
                <a:cubicBezTo>
                  <a:pt x="4286792" y="2144861"/>
                  <a:pt x="4288202" y="2144016"/>
                  <a:pt x="4289561" y="2143170"/>
                </a:cubicBezTo>
                <a:close/>
                <a:moveTo>
                  <a:pt x="4619938" y="2142661"/>
                </a:moveTo>
                <a:cubicBezTo>
                  <a:pt x="4621189" y="2143271"/>
                  <a:pt x="4622444" y="2143913"/>
                  <a:pt x="4623698" y="2144523"/>
                </a:cubicBezTo>
                <a:cubicBezTo>
                  <a:pt x="4622862" y="2145337"/>
                  <a:pt x="4622182" y="2146625"/>
                  <a:pt x="4621137" y="2146761"/>
                </a:cubicBezTo>
                <a:cubicBezTo>
                  <a:pt x="4619834" y="2146930"/>
                  <a:pt x="4618214" y="2146150"/>
                  <a:pt x="4616752" y="2145777"/>
                </a:cubicBezTo>
                <a:cubicBezTo>
                  <a:pt x="4617796" y="2144727"/>
                  <a:pt x="4618894" y="2143710"/>
                  <a:pt x="4619938" y="2142661"/>
                </a:cubicBezTo>
                <a:close/>
                <a:moveTo>
                  <a:pt x="4593014" y="2142338"/>
                </a:moveTo>
                <a:cubicBezTo>
                  <a:pt x="4596671" y="2142940"/>
                  <a:pt x="4599648" y="2144642"/>
                  <a:pt x="4601396" y="2148046"/>
                </a:cubicBezTo>
                <a:cubicBezTo>
                  <a:pt x="4602180" y="2149606"/>
                  <a:pt x="4598422" y="2153840"/>
                  <a:pt x="4596070" y="2154077"/>
                </a:cubicBezTo>
                <a:cubicBezTo>
                  <a:pt x="4585000" y="2155228"/>
                  <a:pt x="4578994" y="2151537"/>
                  <a:pt x="4577479" y="2144727"/>
                </a:cubicBezTo>
                <a:cubicBezTo>
                  <a:pt x="4579150" y="2143879"/>
                  <a:pt x="4579778" y="2143405"/>
                  <a:pt x="4580558" y="2143238"/>
                </a:cubicBezTo>
                <a:cubicBezTo>
                  <a:pt x="4585024" y="2142239"/>
                  <a:pt x="4589360" y="2141738"/>
                  <a:pt x="4593014" y="2142338"/>
                </a:cubicBezTo>
                <a:close/>
                <a:moveTo>
                  <a:pt x="4508332" y="2139340"/>
                </a:moveTo>
                <a:cubicBezTo>
                  <a:pt x="4523374" y="2140052"/>
                  <a:pt x="4538516" y="2140729"/>
                  <a:pt x="4557738" y="2141611"/>
                </a:cubicBezTo>
                <a:cubicBezTo>
                  <a:pt x="4558940" y="2143913"/>
                  <a:pt x="4561132" y="2148114"/>
                  <a:pt x="4562960" y="2151604"/>
                </a:cubicBezTo>
                <a:cubicBezTo>
                  <a:pt x="4549538" y="2159633"/>
                  <a:pt x="4539722" y="2145439"/>
                  <a:pt x="4527132" y="2152756"/>
                </a:cubicBezTo>
                <a:cubicBezTo>
                  <a:pt x="4518727" y="2157668"/>
                  <a:pt x="4506034" y="2159497"/>
                  <a:pt x="4491308" y="2163868"/>
                </a:cubicBezTo>
                <a:cubicBezTo>
                  <a:pt x="4486191" y="2161937"/>
                  <a:pt x="4479608" y="2159430"/>
                  <a:pt x="4471094" y="2156213"/>
                </a:cubicBezTo>
                <a:cubicBezTo>
                  <a:pt x="4482116" y="2148385"/>
                  <a:pt x="4491100" y="2141476"/>
                  <a:pt x="4508332" y="2147405"/>
                </a:cubicBezTo>
                <a:cubicBezTo>
                  <a:pt x="4508332" y="2144116"/>
                  <a:pt x="4508332" y="2142017"/>
                  <a:pt x="4508332" y="2139340"/>
                </a:cubicBezTo>
                <a:close/>
                <a:moveTo>
                  <a:pt x="4127402" y="2134632"/>
                </a:moveTo>
                <a:cubicBezTo>
                  <a:pt x="4128343" y="2135411"/>
                  <a:pt x="4129336" y="2136190"/>
                  <a:pt x="4131162" y="2137648"/>
                </a:cubicBezTo>
                <a:cubicBezTo>
                  <a:pt x="4128030" y="2137241"/>
                  <a:pt x="4125887" y="2136969"/>
                  <a:pt x="4123798" y="2136699"/>
                </a:cubicBezTo>
                <a:cubicBezTo>
                  <a:pt x="4124999" y="2136021"/>
                  <a:pt x="4126201" y="2135308"/>
                  <a:pt x="4127402" y="2134632"/>
                </a:cubicBezTo>
                <a:close/>
                <a:moveTo>
                  <a:pt x="5621511" y="2133406"/>
                </a:moveTo>
                <a:lnTo>
                  <a:pt x="5621511" y="2204098"/>
                </a:lnTo>
                <a:lnTo>
                  <a:pt x="5618116" y="2204113"/>
                </a:lnTo>
                <a:cubicBezTo>
                  <a:pt x="5613678" y="2200588"/>
                  <a:pt x="5609550" y="2197303"/>
                  <a:pt x="5604067" y="2192967"/>
                </a:cubicBezTo>
                <a:cubicBezTo>
                  <a:pt x="5599890" y="2197236"/>
                  <a:pt x="5597016" y="2200149"/>
                  <a:pt x="5592370" y="2204857"/>
                </a:cubicBezTo>
                <a:cubicBezTo>
                  <a:pt x="5589238" y="2199405"/>
                  <a:pt x="5587096" y="2195679"/>
                  <a:pt x="5585006" y="2191986"/>
                </a:cubicBezTo>
                <a:cubicBezTo>
                  <a:pt x="5593049" y="2190054"/>
                  <a:pt x="5599054" y="2188631"/>
                  <a:pt x="5605008" y="2187175"/>
                </a:cubicBezTo>
                <a:cubicBezTo>
                  <a:pt x="5604850" y="2185345"/>
                  <a:pt x="5604642" y="2183516"/>
                  <a:pt x="5604485" y="2181688"/>
                </a:cubicBezTo>
                <a:lnTo>
                  <a:pt x="5556982" y="2181048"/>
                </a:lnTo>
                <a:lnTo>
                  <a:pt x="5581804" y="2169856"/>
                </a:lnTo>
                <a:cubicBezTo>
                  <a:pt x="5572455" y="2166232"/>
                  <a:pt x="5568122" y="2164571"/>
                  <a:pt x="5564255" y="2163047"/>
                </a:cubicBezTo>
                <a:cubicBezTo>
                  <a:pt x="5565875" y="2152309"/>
                  <a:pt x="5595435" y="2135164"/>
                  <a:pt x="5611571" y="2135706"/>
                </a:cubicBezTo>
                <a:close/>
                <a:moveTo>
                  <a:pt x="5224496" y="2132599"/>
                </a:moveTo>
                <a:lnTo>
                  <a:pt x="5234778" y="2134018"/>
                </a:lnTo>
                <a:lnTo>
                  <a:pt x="5236141" y="2137285"/>
                </a:lnTo>
                <a:lnTo>
                  <a:pt x="5223556" y="2135817"/>
                </a:lnTo>
                <a:cubicBezTo>
                  <a:pt x="5223869" y="2134733"/>
                  <a:pt x="5224182" y="2133684"/>
                  <a:pt x="5224496" y="2132599"/>
                </a:cubicBezTo>
                <a:close/>
                <a:moveTo>
                  <a:pt x="2360901" y="2131565"/>
                </a:moveTo>
                <a:lnTo>
                  <a:pt x="2360522" y="2131718"/>
                </a:lnTo>
                <a:lnTo>
                  <a:pt x="2360059" y="2131674"/>
                </a:lnTo>
                <a:lnTo>
                  <a:pt x="2360418" y="2131616"/>
                </a:lnTo>
                <a:close/>
                <a:moveTo>
                  <a:pt x="2344692" y="2130180"/>
                </a:moveTo>
                <a:lnTo>
                  <a:pt x="2360059" y="2131674"/>
                </a:lnTo>
                <a:lnTo>
                  <a:pt x="2345501" y="2133992"/>
                </a:lnTo>
                <a:cubicBezTo>
                  <a:pt x="2340089" y="2134852"/>
                  <a:pt x="2334018" y="2135817"/>
                  <a:pt x="2326628" y="2137003"/>
                </a:cubicBezTo>
                <a:cubicBezTo>
                  <a:pt x="2333183" y="2131990"/>
                  <a:pt x="2339124" y="2130389"/>
                  <a:pt x="2344692" y="2130180"/>
                </a:cubicBezTo>
                <a:close/>
                <a:moveTo>
                  <a:pt x="4894118" y="2129855"/>
                </a:moveTo>
                <a:cubicBezTo>
                  <a:pt x="4902318" y="2130634"/>
                  <a:pt x="4910570" y="2131346"/>
                  <a:pt x="4920546" y="2132260"/>
                </a:cubicBezTo>
                <a:cubicBezTo>
                  <a:pt x="4919760" y="2134970"/>
                  <a:pt x="4918770" y="2138460"/>
                  <a:pt x="4917516" y="2142897"/>
                </a:cubicBezTo>
                <a:cubicBezTo>
                  <a:pt x="4904669" y="2142085"/>
                  <a:pt x="4893128" y="2141373"/>
                  <a:pt x="4880177" y="2140561"/>
                </a:cubicBezTo>
                <a:cubicBezTo>
                  <a:pt x="4882525" y="2134122"/>
                  <a:pt x="4882473" y="2128806"/>
                  <a:pt x="4894118" y="2129855"/>
                </a:cubicBezTo>
                <a:close/>
                <a:moveTo>
                  <a:pt x="4582022" y="2129382"/>
                </a:moveTo>
                <a:cubicBezTo>
                  <a:pt x="4595966" y="2129382"/>
                  <a:pt x="4609962" y="2129382"/>
                  <a:pt x="4623958" y="2129382"/>
                </a:cubicBezTo>
                <a:cubicBezTo>
                  <a:pt x="4623958" y="2130057"/>
                  <a:pt x="4623958" y="2130736"/>
                  <a:pt x="4623958" y="2131412"/>
                </a:cubicBezTo>
                <a:cubicBezTo>
                  <a:pt x="4610066" y="2131920"/>
                  <a:pt x="4596174" y="2132431"/>
                  <a:pt x="4582283" y="2132972"/>
                </a:cubicBezTo>
                <a:cubicBezTo>
                  <a:pt x="4582178" y="2131786"/>
                  <a:pt x="4582126" y="2130567"/>
                  <a:pt x="4582022" y="2129382"/>
                </a:cubicBezTo>
                <a:close/>
                <a:moveTo>
                  <a:pt x="4446236" y="2122875"/>
                </a:moveTo>
                <a:cubicBezTo>
                  <a:pt x="4461226" y="2122096"/>
                  <a:pt x="4476580" y="2122638"/>
                  <a:pt x="4490002" y="2127484"/>
                </a:cubicBezTo>
                <a:cubicBezTo>
                  <a:pt x="4489688" y="2129449"/>
                  <a:pt x="4489428" y="2131412"/>
                  <a:pt x="4489114" y="2133379"/>
                </a:cubicBezTo>
                <a:cubicBezTo>
                  <a:pt x="4481332" y="2132939"/>
                  <a:pt x="4472192" y="2134055"/>
                  <a:pt x="4466082" y="2131753"/>
                </a:cubicBezTo>
                <a:cubicBezTo>
                  <a:pt x="4446602" y="2124469"/>
                  <a:pt x="4432449" y="2133379"/>
                  <a:pt x="4418296" y="2138190"/>
                </a:cubicBezTo>
                <a:cubicBezTo>
                  <a:pt x="4407173" y="2141950"/>
                  <a:pt x="4416626" y="2146083"/>
                  <a:pt x="4423520" y="2148622"/>
                </a:cubicBezTo>
                <a:cubicBezTo>
                  <a:pt x="4408949" y="2166237"/>
                  <a:pt x="4403150" y="2166373"/>
                  <a:pt x="4380276" y="2146150"/>
                </a:cubicBezTo>
                <a:cubicBezTo>
                  <a:pt x="4386230" y="2144456"/>
                  <a:pt x="4393176" y="2142492"/>
                  <a:pt x="4400070" y="2140526"/>
                </a:cubicBezTo>
                <a:cubicBezTo>
                  <a:pt x="4399130" y="2139475"/>
                  <a:pt x="4398241" y="2138427"/>
                  <a:pt x="4397304" y="2137375"/>
                </a:cubicBezTo>
                <a:cubicBezTo>
                  <a:pt x="4385552" y="2135681"/>
                  <a:pt x="4373802" y="2133956"/>
                  <a:pt x="4362052" y="2132260"/>
                </a:cubicBezTo>
                <a:cubicBezTo>
                  <a:pt x="4362208" y="2131176"/>
                  <a:pt x="4362362" y="2130093"/>
                  <a:pt x="4362518" y="2129010"/>
                </a:cubicBezTo>
                <a:cubicBezTo>
                  <a:pt x="4366856" y="2128806"/>
                  <a:pt x="4371189" y="2128703"/>
                  <a:pt x="4375470" y="2128366"/>
                </a:cubicBezTo>
                <a:cubicBezTo>
                  <a:pt x="4399025" y="2126500"/>
                  <a:pt x="4422580" y="2124097"/>
                  <a:pt x="4446236" y="2122875"/>
                </a:cubicBezTo>
                <a:close/>
                <a:moveTo>
                  <a:pt x="5120724" y="2122199"/>
                </a:moveTo>
                <a:cubicBezTo>
                  <a:pt x="5121456" y="2122471"/>
                  <a:pt x="5122134" y="2122707"/>
                  <a:pt x="5122762" y="2122978"/>
                </a:cubicBezTo>
                <a:cubicBezTo>
                  <a:pt x="5122292" y="2123351"/>
                  <a:pt x="5121560" y="2124028"/>
                  <a:pt x="5121403" y="2123995"/>
                </a:cubicBezTo>
                <a:cubicBezTo>
                  <a:pt x="5120358" y="2123656"/>
                  <a:pt x="5119420" y="2123147"/>
                  <a:pt x="5118477" y="2122707"/>
                </a:cubicBezTo>
                <a:cubicBezTo>
                  <a:pt x="5119264" y="2122537"/>
                  <a:pt x="5119992" y="2122368"/>
                  <a:pt x="5120724" y="2122199"/>
                </a:cubicBezTo>
                <a:close/>
                <a:moveTo>
                  <a:pt x="4314997" y="2121588"/>
                </a:moveTo>
                <a:cubicBezTo>
                  <a:pt x="4325806" y="2126670"/>
                  <a:pt x="4334058" y="2130531"/>
                  <a:pt x="4342987" y="2134767"/>
                </a:cubicBezTo>
                <a:cubicBezTo>
                  <a:pt x="4335205" y="2134767"/>
                  <a:pt x="4327270" y="2135580"/>
                  <a:pt x="4320062" y="2134461"/>
                </a:cubicBezTo>
                <a:cubicBezTo>
                  <a:pt x="4315206" y="2133684"/>
                  <a:pt x="4311340" y="2130161"/>
                  <a:pt x="4307006" y="2127856"/>
                </a:cubicBezTo>
                <a:cubicBezTo>
                  <a:pt x="4310451" y="2125179"/>
                  <a:pt x="4313848" y="2122503"/>
                  <a:pt x="4314997" y="2121588"/>
                </a:cubicBezTo>
                <a:close/>
                <a:moveTo>
                  <a:pt x="4146516" y="2121080"/>
                </a:moveTo>
                <a:cubicBezTo>
                  <a:pt x="4147405" y="2121588"/>
                  <a:pt x="4148293" y="2122063"/>
                  <a:pt x="4149181" y="2122571"/>
                </a:cubicBezTo>
                <a:cubicBezTo>
                  <a:pt x="4148450" y="2122809"/>
                  <a:pt x="4147770" y="2123045"/>
                  <a:pt x="4147039" y="2123282"/>
                </a:cubicBezTo>
                <a:cubicBezTo>
                  <a:pt x="4146464" y="2122978"/>
                  <a:pt x="4145422" y="2122707"/>
                  <a:pt x="4145474" y="2122435"/>
                </a:cubicBezTo>
                <a:cubicBezTo>
                  <a:pt x="4145422" y="2121995"/>
                  <a:pt x="4146151" y="2121521"/>
                  <a:pt x="4146516" y="2121080"/>
                </a:cubicBezTo>
                <a:close/>
                <a:moveTo>
                  <a:pt x="4101866" y="2118947"/>
                </a:moveTo>
                <a:cubicBezTo>
                  <a:pt x="4102594" y="2119455"/>
                  <a:pt x="4103067" y="2120134"/>
                  <a:pt x="4103642" y="2120778"/>
                </a:cubicBezTo>
                <a:cubicBezTo>
                  <a:pt x="4102806" y="2120778"/>
                  <a:pt x="4101970" y="2120778"/>
                  <a:pt x="4101082" y="2120778"/>
                </a:cubicBezTo>
                <a:cubicBezTo>
                  <a:pt x="4100716" y="2120438"/>
                  <a:pt x="4100246" y="2120065"/>
                  <a:pt x="4099775" y="2119692"/>
                </a:cubicBezTo>
                <a:cubicBezTo>
                  <a:pt x="4100507" y="2119421"/>
                  <a:pt x="4101760" y="2118846"/>
                  <a:pt x="4101866" y="2118947"/>
                </a:cubicBezTo>
                <a:close/>
                <a:moveTo>
                  <a:pt x="4061946" y="2118282"/>
                </a:moveTo>
                <a:cubicBezTo>
                  <a:pt x="4069695" y="2117820"/>
                  <a:pt x="4077450" y="2118490"/>
                  <a:pt x="4085987" y="2119354"/>
                </a:cubicBezTo>
                <a:cubicBezTo>
                  <a:pt x="4082853" y="2122707"/>
                  <a:pt x="4081498" y="2126128"/>
                  <a:pt x="4078885" y="2126568"/>
                </a:cubicBezTo>
                <a:cubicBezTo>
                  <a:pt x="4066612" y="2128636"/>
                  <a:pt x="4054080" y="2129653"/>
                  <a:pt x="4037940" y="2123995"/>
                </a:cubicBezTo>
                <a:cubicBezTo>
                  <a:pt x="4046454" y="2120336"/>
                  <a:pt x="4054197" y="2118744"/>
                  <a:pt x="4061946" y="2118282"/>
                </a:cubicBezTo>
                <a:close/>
                <a:moveTo>
                  <a:pt x="4169340" y="2118202"/>
                </a:moveTo>
                <a:cubicBezTo>
                  <a:pt x="4175554" y="2118846"/>
                  <a:pt x="4181716" y="2119523"/>
                  <a:pt x="4187931" y="2120201"/>
                </a:cubicBezTo>
                <a:cubicBezTo>
                  <a:pt x="4187356" y="2122199"/>
                  <a:pt x="4187042" y="2123995"/>
                  <a:pt x="4186834" y="2123995"/>
                </a:cubicBezTo>
                <a:cubicBezTo>
                  <a:pt x="4180568" y="2123825"/>
                  <a:pt x="4174248" y="2123487"/>
                  <a:pt x="4167981" y="2123147"/>
                </a:cubicBezTo>
                <a:cubicBezTo>
                  <a:pt x="4168452" y="2121487"/>
                  <a:pt x="4168870" y="2119862"/>
                  <a:pt x="4169340" y="2118202"/>
                </a:cubicBezTo>
                <a:close/>
                <a:moveTo>
                  <a:pt x="4333745" y="2116811"/>
                </a:moveTo>
                <a:cubicBezTo>
                  <a:pt x="4334892" y="2116947"/>
                  <a:pt x="4336096" y="2117050"/>
                  <a:pt x="4337242" y="2117286"/>
                </a:cubicBezTo>
                <a:cubicBezTo>
                  <a:pt x="4337400" y="2117319"/>
                  <a:pt x="4337138" y="2118100"/>
                  <a:pt x="4337033" y="2118541"/>
                </a:cubicBezTo>
                <a:cubicBezTo>
                  <a:pt x="4335835" y="2118405"/>
                  <a:pt x="4334686" y="2118304"/>
                  <a:pt x="4333588" y="2118067"/>
                </a:cubicBezTo>
                <a:cubicBezTo>
                  <a:pt x="4333432" y="2118032"/>
                  <a:pt x="4333693" y="2117252"/>
                  <a:pt x="4333745" y="2116811"/>
                </a:cubicBezTo>
                <a:close/>
                <a:moveTo>
                  <a:pt x="4516428" y="2116543"/>
                </a:moveTo>
                <a:cubicBezTo>
                  <a:pt x="4517472" y="2117151"/>
                  <a:pt x="4518570" y="2117726"/>
                  <a:pt x="4519612" y="2118336"/>
                </a:cubicBezTo>
                <a:cubicBezTo>
                  <a:pt x="4519090" y="2118778"/>
                  <a:pt x="4518622" y="2119184"/>
                  <a:pt x="4518152" y="2119591"/>
                </a:cubicBezTo>
                <a:cubicBezTo>
                  <a:pt x="4517107" y="2119015"/>
                  <a:pt x="4516010" y="2118439"/>
                  <a:pt x="4515069" y="2117761"/>
                </a:cubicBezTo>
                <a:cubicBezTo>
                  <a:pt x="4514965" y="2117660"/>
                  <a:pt x="4515958" y="2116947"/>
                  <a:pt x="4516428" y="2116543"/>
                </a:cubicBezTo>
                <a:close/>
                <a:moveTo>
                  <a:pt x="108609" y="2114295"/>
                </a:moveTo>
                <a:cubicBezTo>
                  <a:pt x="109186" y="2115549"/>
                  <a:pt x="110200" y="2116747"/>
                  <a:pt x="110269" y="2118054"/>
                </a:cubicBezTo>
                <a:cubicBezTo>
                  <a:pt x="110301" y="2119255"/>
                  <a:pt x="109354" y="2120562"/>
                  <a:pt x="108846" y="2121815"/>
                </a:cubicBezTo>
                <a:cubicBezTo>
                  <a:pt x="108067" y="2120928"/>
                  <a:pt x="106542" y="2119673"/>
                  <a:pt x="106644" y="2119151"/>
                </a:cubicBezTo>
                <a:cubicBezTo>
                  <a:pt x="107017" y="2117375"/>
                  <a:pt x="107898" y="2115915"/>
                  <a:pt x="108609" y="2114295"/>
                </a:cubicBezTo>
                <a:close/>
                <a:moveTo>
                  <a:pt x="5084740" y="2108851"/>
                </a:moveTo>
                <a:cubicBezTo>
                  <a:pt x="5085994" y="2109496"/>
                  <a:pt x="5087300" y="2110106"/>
                  <a:pt x="5088606" y="2110750"/>
                </a:cubicBezTo>
                <a:cubicBezTo>
                  <a:pt x="5087770" y="2111562"/>
                  <a:pt x="5087091" y="2112882"/>
                  <a:pt x="5086098" y="2113018"/>
                </a:cubicBezTo>
                <a:cubicBezTo>
                  <a:pt x="5084740" y="2113188"/>
                  <a:pt x="5083123" y="2112376"/>
                  <a:pt x="5081608" y="2112002"/>
                </a:cubicBezTo>
                <a:cubicBezTo>
                  <a:pt x="5082652" y="2110951"/>
                  <a:pt x="5083698" y="2109902"/>
                  <a:pt x="5084740" y="2108851"/>
                </a:cubicBezTo>
                <a:close/>
                <a:moveTo>
                  <a:pt x="62775" y="2106983"/>
                </a:moveTo>
                <a:cubicBezTo>
                  <a:pt x="62807" y="2107715"/>
                  <a:pt x="62909" y="2108548"/>
                  <a:pt x="62775" y="2109230"/>
                </a:cubicBezTo>
                <a:cubicBezTo>
                  <a:pt x="62638" y="2109750"/>
                  <a:pt x="62163" y="2110063"/>
                  <a:pt x="61858" y="2110481"/>
                </a:cubicBezTo>
                <a:cubicBezTo>
                  <a:pt x="61655" y="2109803"/>
                  <a:pt x="61147" y="2108810"/>
                  <a:pt x="61316" y="2108548"/>
                </a:cubicBezTo>
                <a:cubicBezTo>
                  <a:pt x="61655" y="2107872"/>
                  <a:pt x="62265" y="2107455"/>
                  <a:pt x="62775" y="2106983"/>
                </a:cubicBezTo>
                <a:close/>
                <a:moveTo>
                  <a:pt x="5137124" y="2104990"/>
                </a:moveTo>
                <a:cubicBezTo>
                  <a:pt x="5137437" y="2105701"/>
                  <a:pt x="5137698" y="2106414"/>
                  <a:pt x="5138012" y="2107125"/>
                </a:cubicBezTo>
                <a:cubicBezTo>
                  <a:pt x="5134511" y="2107733"/>
                  <a:pt x="5131014" y="2108377"/>
                  <a:pt x="5127461" y="2108986"/>
                </a:cubicBezTo>
                <a:cubicBezTo>
                  <a:pt x="5127200" y="2108242"/>
                  <a:pt x="5126886" y="2107532"/>
                  <a:pt x="5126573" y="2106786"/>
                </a:cubicBezTo>
                <a:cubicBezTo>
                  <a:pt x="5130073" y="2106175"/>
                  <a:pt x="5133624" y="2105599"/>
                  <a:pt x="5137124" y="2104990"/>
                </a:cubicBezTo>
                <a:close/>
                <a:moveTo>
                  <a:pt x="4294106" y="2104753"/>
                </a:moveTo>
                <a:cubicBezTo>
                  <a:pt x="4294365" y="2105362"/>
                  <a:pt x="4294678" y="2105972"/>
                  <a:pt x="4294940" y="2106582"/>
                </a:cubicBezTo>
                <a:cubicBezTo>
                  <a:pt x="4292853" y="2107024"/>
                  <a:pt x="4290762" y="2107463"/>
                  <a:pt x="4288725" y="2107970"/>
                </a:cubicBezTo>
                <a:cubicBezTo>
                  <a:pt x="4285698" y="2108715"/>
                  <a:pt x="4282720" y="2109529"/>
                  <a:pt x="4276870" y="2111020"/>
                </a:cubicBezTo>
                <a:cubicBezTo>
                  <a:pt x="4282040" y="2115797"/>
                  <a:pt x="4286116" y="2119557"/>
                  <a:pt x="4291755" y="2124775"/>
                </a:cubicBezTo>
                <a:cubicBezTo>
                  <a:pt x="4282772" y="2125721"/>
                  <a:pt x="4273788" y="2126636"/>
                  <a:pt x="4262665" y="2127788"/>
                </a:cubicBezTo>
                <a:cubicBezTo>
                  <a:pt x="4263972" y="2119421"/>
                  <a:pt x="4264860" y="2113493"/>
                  <a:pt x="4266009" y="2106243"/>
                </a:cubicBezTo>
                <a:cubicBezTo>
                  <a:pt x="4275774" y="2105701"/>
                  <a:pt x="4284966" y="2105227"/>
                  <a:pt x="4294106" y="2104753"/>
                </a:cubicBezTo>
                <a:close/>
                <a:moveTo>
                  <a:pt x="5175822" y="2096080"/>
                </a:moveTo>
                <a:cubicBezTo>
                  <a:pt x="5176449" y="2096351"/>
                  <a:pt x="5177389" y="2096519"/>
                  <a:pt x="5177650" y="2096894"/>
                </a:cubicBezTo>
                <a:cubicBezTo>
                  <a:pt x="5177912" y="2097266"/>
                  <a:pt x="5177389" y="2097808"/>
                  <a:pt x="5177232" y="2098249"/>
                </a:cubicBezTo>
                <a:cubicBezTo>
                  <a:pt x="5176501" y="2098249"/>
                  <a:pt x="5175822" y="2098249"/>
                  <a:pt x="5175090" y="2098249"/>
                </a:cubicBezTo>
                <a:cubicBezTo>
                  <a:pt x="5175351" y="2097503"/>
                  <a:pt x="5175560" y="2096791"/>
                  <a:pt x="5175822" y="2096080"/>
                </a:cubicBezTo>
                <a:close/>
                <a:moveTo>
                  <a:pt x="4988596" y="2095368"/>
                </a:moveTo>
                <a:cubicBezTo>
                  <a:pt x="4989377" y="2095368"/>
                  <a:pt x="4990216" y="2095368"/>
                  <a:pt x="4991049" y="2095368"/>
                </a:cubicBezTo>
                <a:cubicBezTo>
                  <a:pt x="4990631" y="2096012"/>
                  <a:pt x="4990216" y="2096621"/>
                  <a:pt x="4989795" y="2097266"/>
                </a:cubicBezTo>
                <a:cubicBezTo>
                  <a:pt x="4989116" y="2097029"/>
                  <a:pt x="4988282" y="2096858"/>
                  <a:pt x="4987760" y="2096486"/>
                </a:cubicBezTo>
                <a:cubicBezTo>
                  <a:pt x="4987604" y="2096384"/>
                  <a:pt x="4988282" y="2095775"/>
                  <a:pt x="4988596" y="2095368"/>
                </a:cubicBezTo>
                <a:close/>
                <a:moveTo>
                  <a:pt x="5116599" y="2095266"/>
                </a:moveTo>
                <a:cubicBezTo>
                  <a:pt x="5116965" y="2095232"/>
                  <a:pt x="5117488" y="2095945"/>
                  <a:pt x="5117905" y="2096283"/>
                </a:cubicBezTo>
                <a:cubicBezTo>
                  <a:pt x="5116651" y="2096555"/>
                  <a:pt x="5115345" y="2096927"/>
                  <a:pt x="5114039" y="2097029"/>
                </a:cubicBezTo>
                <a:cubicBezTo>
                  <a:pt x="5113673" y="2097063"/>
                  <a:pt x="5113150" y="2096351"/>
                  <a:pt x="5112680" y="2096012"/>
                </a:cubicBezTo>
                <a:cubicBezTo>
                  <a:pt x="5113986" y="2095740"/>
                  <a:pt x="5115293" y="2095402"/>
                  <a:pt x="5116599" y="2095266"/>
                </a:cubicBezTo>
                <a:close/>
                <a:moveTo>
                  <a:pt x="5621511" y="2094228"/>
                </a:moveTo>
                <a:lnTo>
                  <a:pt x="5621511" y="2109379"/>
                </a:lnTo>
                <a:lnTo>
                  <a:pt x="5611153" y="2109181"/>
                </a:lnTo>
                <a:close/>
                <a:moveTo>
                  <a:pt x="5027346" y="2092150"/>
                </a:moveTo>
                <a:cubicBezTo>
                  <a:pt x="5028130" y="2093167"/>
                  <a:pt x="5028966" y="2094182"/>
                  <a:pt x="5029746" y="2095198"/>
                </a:cubicBezTo>
                <a:cubicBezTo>
                  <a:pt x="5024786" y="2096012"/>
                  <a:pt x="5019826" y="2096826"/>
                  <a:pt x="5014918" y="2097639"/>
                </a:cubicBezTo>
                <a:cubicBezTo>
                  <a:pt x="5014552" y="2096894"/>
                  <a:pt x="5014238" y="2096147"/>
                  <a:pt x="5013872" y="2095402"/>
                </a:cubicBezTo>
                <a:cubicBezTo>
                  <a:pt x="5018362" y="2094317"/>
                  <a:pt x="5022856" y="2093234"/>
                  <a:pt x="5027346" y="2092150"/>
                </a:cubicBezTo>
                <a:close/>
                <a:moveTo>
                  <a:pt x="5185223" y="2088052"/>
                </a:moveTo>
                <a:lnTo>
                  <a:pt x="5209298" y="2103599"/>
                </a:lnTo>
                <a:cubicBezTo>
                  <a:pt x="5210317" y="2096046"/>
                  <a:pt x="5210826" y="2092252"/>
                  <a:pt x="5214207" y="2090313"/>
                </a:cubicBezTo>
                <a:lnTo>
                  <a:pt x="5232985" y="2088482"/>
                </a:lnTo>
                <a:lnTo>
                  <a:pt x="5232718" y="2090946"/>
                </a:lnTo>
                <a:lnTo>
                  <a:pt x="5230810" y="2105532"/>
                </a:lnTo>
                <a:lnTo>
                  <a:pt x="5228778" y="2106515"/>
                </a:lnTo>
                <a:lnTo>
                  <a:pt x="5230329" y="2109203"/>
                </a:lnTo>
                <a:lnTo>
                  <a:pt x="5228919" y="2119983"/>
                </a:lnTo>
                <a:lnTo>
                  <a:pt x="5229798" y="2122088"/>
                </a:lnTo>
                <a:lnTo>
                  <a:pt x="5195615" y="2121691"/>
                </a:lnTo>
                <a:lnTo>
                  <a:pt x="5194827" y="2120744"/>
                </a:lnTo>
                <a:lnTo>
                  <a:pt x="5194298" y="2116534"/>
                </a:lnTo>
                <a:lnTo>
                  <a:pt x="5192615" y="2118088"/>
                </a:lnTo>
                <a:lnTo>
                  <a:pt x="5190837" y="2115953"/>
                </a:lnTo>
                <a:cubicBezTo>
                  <a:pt x="5189505" y="2112866"/>
                  <a:pt x="5188747" y="2109225"/>
                  <a:pt x="5189504" y="2106887"/>
                </a:cubicBezTo>
                <a:cubicBezTo>
                  <a:pt x="5192741" y="2096962"/>
                  <a:pt x="5194204" y="2097163"/>
                  <a:pt x="5185223" y="2088052"/>
                </a:cubicBezTo>
                <a:close/>
                <a:moveTo>
                  <a:pt x="5146682" y="2087949"/>
                </a:moveTo>
                <a:cubicBezTo>
                  <a:pt x="5151382" y="2098857"/>
                  <a:pt x="5151382" y="2098857"/>
                  <a:pt x="5128506" y="2095333"/>
                </a:cubicBezTo>
                <a:cubicBezTo>
                  <a:pt x="5137071" y="2091880"/>
                  <a:pt x="5141666" y="2089981"/>
                  <a:pt x="5146682" y="2087949"/>
                </a:cubicBezTo>
                <a:close/>
                <a:moveTo>
                  <a:pt x="5044840" y="2086390"/>
                </a:moveTo>
                <a:cubicBezTo>
                  <a:pt x="5057374" y="2088390"/>
                  <a:pt x="5066148" y="2089814"/>
                  <a:pt x="5074244" y="2091100"/>
                </a:cubicBezTo>
                <a:cubicBezTo>
                  <a:pt x="5058108" y="2097436"/>
                  <a:pt x="5051476" y="2098587"/>
                  <a:pt x="5045154" y="2094690"/>
                </a:cubicBezTo>
                <a:cubicBezTo>
                  <a:pt x="5043224" y="2093506"/>
                  <a:pt x="5044840" y="2089881"/>
                  <a:pt x="5044840" y="2086390"/>
                </a:cubicBezTo>
                <a:close/>
                <a:moveTo>
                  <a:pt x="50647" y="2079669"/>
                </a:moveTo>
                <a:cubicBezTo>
                  <a:pt x="51053" y="2090375"/>
                  <a:pt x="51460" y="2101031"/>
                  <a:pt x="51864" y="2111683"/>
                </a:cubicBezTo>
                <a:cubicBezTo>
                  <a:pt x="50781" y="2111787"/>
                  <a:pt x="49663" y="2111840"/>
                  <a:pt x="48579" y="2111892"/>
                </a:cubicBezTo>
                <a:cubicBezTo>
                  <a:pt x="48579" y="2101239"/>
                  <a:pt x="48579" y="2090531"/>
                  <a:pt x="48579" y="2079827"/>
                </a:cubicBezTo>
                <a:cubicBezTo>
                  <a:pt x="49257" y="2079774"/>
                  <a:pt x="49967" y="2079723"/>
                  <a:pt x="50647" y="2079669"/>
                </a:cubicBezTo>
                <a:close/>
                <a:moveTo>
                  <a:pt x="4311026" y="2071351"/>
                </a:moveTo>
                <a:cubicBezTo>
                  <a:pt x="4311706" y="2071589"/>
                  <a:pt x="4312384" y="2071791"/>
                  <a:pt x="4313064" y="2072028"/>
                </a:cubicBezTo>
                <a:cubicBezTo>
                  <a:pt x="4312750" y="2072401"/>
                  <a:pt x="4312593" y="2072941"/>
                  <a:pt x="4312176" y="2073077"/>
                </a:cubicBezTo>
                <a:cubicBezTo>
                  <a:pt x="4311496" y="2073246"/>
                  <a:pt x="4310608" y="2073111"/>
                  <a:pt x="4309824" y="2073111"/>
                </a:cubicBezTo>
                <a:cubicBezTo>
                  <a:pt x="4310242" y="2072536"/>
                  <a:pt x="4310608" y="2071927"/>
                  <a:pt x="4311026" y="2071351"/>
                </a:cubicBezTo>
                <a:close/>
                <a:moveTo>
                  <a:pt x="4335887" y="2068435"/>
                </a:moveTo>
                <a:cubicBezTo>
                  <a:pt x="4338392" y="2068435"/>
                  <a:pt x="4340848" y="2068435"/>
                  <a:pt x="4343352" y="2068435"/>
                </a:cubicBezTo>
                <a:cubicBezTo>
                  <a:pt x="4343352" y="2068741"/>
                  <a:pt x="4343352" y="2069079"/>
                  <a:pt x="4343352" y="2069385"/>
                </a:cubicBezTo>
                <a:cubicBezTo>
                  <a:pt x="4340848" y="2069385"/>
                  <a:pt x="4338392" y="2069385"/>
                  <a:pt x="4335887" y="2069385"/>
                </a:cubicBezTo>
                <a:cubicBezTo>
                  <a:pt x="4335887" y="2069079"/>
                  <a:pt x="4335887" y="2068741"/>
                  <a:pt x="4335887" y="2068435"/>
                </a:cubicBezTo>
                <a:close/>
                <a:moveTo>
                  <a:pt x="4455534" y="2062983"/>
                </a:moveTo>
                <a:cubicBezTo>
                  <a:pt x="4455847" y="2063829"/>
                  <a:pt x="4456108" y="2064675"/>
                  <a:pt x="4456422" y="2065524"/>
                </a:cubicBezTo>
                <a:cubicBezTo>
                  <a:pt x="4448901" y="2066743"/>
                  <a:pt x="4441328" y="2067928"/>
                  <a:pt x="4433808" y="2069148"/>
                </a:cubicBezTo>
                <a:cubicBezTo>
                  <a:pt x="4433390" y="2067961"/>
                  <a:pt x="4432972" y="2066777"/>
                  <a:pt x="4432554" y="2065591"/>
                </a:cubicBezTo>
                <a:cubicBezTo>
                  <a:pt x="4440231" y="2064744"/>
                  <a:pt x="4447908" y="2063864"/>
                  <a:pt x="4455534" y="2062983"/>
                </a:cubicBezTo>
                <a:close/>
                <a:moveTo>
                  <a:pt x="4376152" y="2055292"/>
                </a:moveTo>
                <a:cubicBezTo>
                  <a:pt x="4385812" y="2069114"/>
                  <a:pt x="4385812" y="2069114"/>
                  <a:pt x="4360275" y="2069825"/>
                </a:cubicBezTo>
                <a:cubicBezTo>
                  <a:pt x="4366386" y="2064201"/>
                  <a:pt x="4371032" y="2059967"/>
                  <a:pt x="4376152" y="2055292"/>
                </a:cubicBezTo>
                <a:close/>
                <a:moveTo>
                  <a:pt x="87640" y="2038151"/>
                </a:moveTo>
                <a:cubicBezTo>
                  <a:pt x="88349" y="2038882"/>
                  <a:pt x="88588" y="2040708"/>
                  <a:pt x="89029" y="2042067"/>
                </a:cubicBezTo>
                <a:cubicBezTo>
                  <a:pt x="88349" y="2043007"/>
                  <a:pt x="87640" y="2043895"/>
                  <a:pt x="86996" y="2044784"/>
                </a:cubicBezTo>
                <a:cubicBezTo>
                  <a:pt x="86387" y="2042902"/>
                  <a:pt x="85776" y="2040969"/>
                  <a:pt x="85166" y="2039091"/>
                </a:cubicBezTo>
                <a:cubicBezTo>
                  <a:pt x="86013" y="2038725"/>
                  <a:pt x="87166" y="2037680"/>
                  <a:pt x="87640" y="2038151"/>
                </a:cubicBezTo>
                <a:close/>
                <a:moveTo>
                  <a:pt x="64096" y="2035016"/>
                </a:moveTo>
                <a:cubicBezTo>
                  <a:pt x="70904" y="2037210"/>
                  <a:pt x="75883" y="2036583"/>
                  <a:pt x="77137" y="2039666"/>
                </a:cubicBezTo>
                <a:cubicBezTo>
                  <a:pt x="78526" y="2043008"/>
                  <a:pt x="79670" y="2046872"/>
                  <a:pt x="79474" y="2050841"/>
                </a:cubicBezTo>
                <a:cubicBezTo>
                  <a:pt x="79280" y="2054809"/>
                  <a:pt x="77747" y="2058883"/>
                  <a:pt x="73783" y="2062643"/>
                </a:cubicBezTo>
                <a:cubicBezTo>
                  <a:pt x="71006" y="2054707"/>
                  <a:pt x="68432" y="2047392"/>
                  <a:pt x="64096" y="2035016"/>
                </a:cubicBezTo>
                <a:close/>
                <a:moveTo>
                  <a:pt x="146652" y="2032981"/>
                </a:moveTo>
                <a:cubicBezTo>
                  <a:pt x="151531" y="2067816"/>
                  <a:pt x="156850" y="2096276"/>
                  <a:pt x="159321" y="2125314"/>
                </a:cubicBezTo>
                <a:cubicBezTo>
                  <a:pt x="165116" y="2193572"/>
                  <a:pt x="169519" y="2262039"/>
                  <a:pt x="174398" y="2330454"/>
                </a:cubicBezTo>
                <a:cubicBezTo>
                  <a:pt x="174465" y="2331708"/>
                  <a:pt x="173177" y="2333168"/>
                  <a:pt x="171113" y="2337557"/>
                </a:cubicBezTo>
                <a:cubicBezTo>
                  <a:pt x="168333" y="2321313"/>
                  <a:pt x="165895" y="2307161"/>
                  <a:pt x="163318" y="2292018"/>
                </a:cubicBezTo>
                <a:cubicBezTo>
                  <a:pt x="157934" y="2291495"/>
                  <a:pt x="153123" y="2291077"/>
                  <a:pt x="147330" y="2290502"/>
                </a:cubicBezTo>
                <a:cubicBezTo>
                  <a:pt x="145907" y="2300946"/>
                  <a:pt x="144688" y="2309982"/>
                  <a:pt x="143502" y="2318861"/>
                </a:cubicBezTo>
                <a:cubicBezTo>
                  <a:pt x="132728" y="2317189"/>
                  <a:pt x="122263" y="2315569"/>
                  <a:pt x="111319" y="2313897"/>
                </a:cubicBezTo>
                <a:cubicBezTo>
                  <a:pt x="120940" y="2280892"/>
                  <a:pt x="123921" y="2271856"/>
                  <a:pt x="123785" y="2216291"/>
                </a:cubicBezTo>
                <a:cubicBezTo>
                  <a:pt x="123785" y="2211279"/>
                  <a:pt x="125480" y="2206262"/>
                  <a:pt x="126124" y="2201144"/>
                </a:cubicBezTo>
                <a:cubicBezTo>
                  <a:pt x="126869" y="2195244"/>
                  <a:pt x="128900" y="2188246"/>
                  <a:pt x="127647" y="2183389"/>
                </a:cubicBezTo>
                <a:cubicBezTo>
                  <a:pt x="120669" y="2156181"/>
                  <a:pt x="124463" y="2127352"/>
                  <a:pt x="121279" y="2099672"/>
                </a:cubicBezTo>
                <a:cubicBezTo>
                  <a:pt x="120635" y="2094030"/>
                  <a:pt x="118027" y="2088964"/>
                  <a:pt x="116164" y="2083063"/>
                </a:cubicBezTo>
                <a:cubicBezTo>
                  <a:pt x="120651" y="2074029"/>
                  <a:pt x="123327" y="2074668"/>
                  <a:pt x="125462" y="2078102"/>
                </a:cubicBezTo>
                <a:lnTo>
                  <a:pt x="131495" y="2089878"/>
                </a:lnTo>
                <a:lnTo>
                  <a:pt x="131475" y="2089958"/>
                </a:lnTo>
                <a:lnTo>
                  <a:pt x="131508" y="2089905"/>
                </a:lnTo>
                <a:lnTo>
                  <a:pt x="131495" y="2089878"/>
                </a:lnTo>
                <a:lnTo>
                  <a:pt x="138488" y="2062486"/>
                </a:lnTo>
                <a:cubicBezTo>
                  <a:pt x="135609" y="2059772"/>
                  <a:pt x="131002" y="2055383"/>
                  <a:pt x="126428" y="2051050"/>
                </a:cubicBezTo>
                <a:cubicBezTo>
                  <a:pt x="127173" y="2048385"/>
                  <a:pt x="127917" y="2045671"/>
                  <a:pt x="128663" y="2043007"/>
                </a:cubicBezTo>
                <a:cubicBezTo>
                  <a:pt x="136454" y="2051781"/>
                  <a:pt x="144113" y="2059511"/>
                  <a:pt x="146652" y="2032981"/>
                </a:cubicBezTo>
                <a:close/>
                <a:moveTo>
                  <a:pt x="46276" y="2031727"/>
                </a:moveTo>
                <a:cubicBezTo>
                  <a:pt x="46819" y="2033033"/>
                  <a:pt x="47870" y="2034388"/>
                  <a:pt x="47765" y="2035591"/>
                </a:cubicBezTo>
                <a:cubicBezTo>
                  <a:pt x="47697" y="2036687"/>
                  <a:pt x="46412" y="2037575"/>
                  <a:pt x="45666" y="2038568"/>
                </a:cubicBezTo>
                <a:cubicBezTo>
                  <a:pt x="45124" y="2037210"/>
                  <a:pt x="44209" y="2035853"/>
                  <a:pt x="44277" y="2034598"/>
                </a:cubicBezTo>
                <a:cubicBezTo>
                  <a:pt x="44345" y="2033555"/>
                  <a:pt x="45564" y="2032665"/>
                  <a:pt x="46276" y="2031727"/>
                </a:cubicBezTo>
                <a:close/>
                <a:moveTo>
                  <a:pt x="4382190" y="2030526"/>
                </a:moveTo>
                <a:lnTo>
                  <a:pt x="4388843" y="2033679"/>
                </a:lnTo>
                <a:cubicBezTo>
                  <a:pt x="4388268" y="2034052"/>
                  <a:pt x="4387694" y="2034459"/>
                  <a:pt x="4387118" y="2034831"/>
                </a:cubicBezTo>
                <a:close/>
                <a:moveTo>
                  <a:pt x="4381688" y="2030089"/>
                </a:moveTo>
                <a:lnTo>
                  <a:pt x="4382190" y="2030526"/>
                </a:lnTo>
                <a:lnTo>
                  <a:pt x="4381572" y="2030234"/>
                </a:lnTo>
                <a:close/>
                <a:moveTo>
                  <a:pt x="4451824" y="2028834"/>
                </a:moveTo>
                <a:cubicBezTo>
                  <a:pt x="4454958" y="2032325"/>
                  <a:pt x="4458668" y="2036391"/>
                  <a:pt x="4463838" y="2042080"/>
                </a:cubicBezTo>
                <a:cubicBezTo>
                  <a:pt x="4450573" y="2042080"/>
                  <a:pt x="4440022" y="2042080"/>
                  <a:pt x="4426966" y="2042080"/>
                </a:cubicBezTo>
                <a:cubicBezTo>
                  <a:pt x="4435845" y="2037338"/>
                  <a:pt x="4443310" y="2033374"/>
                  <a:pt x="4451824" y="2028834"/>
                </a:cubicBezTo>
                <a:close/>
                <a:moveTo>
                  <a:pt x="192047" y="2009792"/>
                </a:moveTo>
                <a:cubicBezTo>
                  <a:pt x="192658" y="2011464"/>
                  <a:pt x="193438" y="2013132"/>
                  <a:pt x="193740" y="2014961"/>
                </a:cubicBezTo>
                <a:cubicBezTo>
                  <a:pt x="193808" y="2015380"/>
                  <a:pt x="192217" y="2016425"/>
                  <a:pt x="191370" y="2017209"/>
                </a:cubicBezTo>
                <a:cubicBezTo>
                  <a:pt x="190929" y="2015901"/>
                  <a:pt x="190522" y="2014543"/>
                  <a:pt x="190115" y="2013185"/>
                </a:cubicBezTo>
                <a:cubicBezTo>
                  <a:pt x="190759" y="2012039"/>
                  <a:pt x="191403" y="2010889"/>
                  <a:pt x="192047" y="2009792"/>
                </a:cubicBezTo>
                <a:close/>
                <a:moveTo>
                  <a:pt x="70525" y="2001767"/>
                </a:moveTo>
                <a:lnTo>
                  <a:pt x="73175" y="2022691"/>
                </a:lnTo>
                <a:cubicBezTo>
                  <a:pt x="71514" y="2022691"/>
                  <a:pt x="69821" y="2022743"/>
                  <a:pt x="68127" y="2022743"/>
                </a:cubicBezTo>
                <a:close/>
                <a:moveTo>
                  <a:pt x="70328" y="2000656"/>
                </a:moveTo>
                <a:lnTo>
                  <a:pt x="70598" y="2001122"/>
                </a:lnTo>
                <a:lnTo>
                  <a:pt x="70525" y="2001767"/>
                </a:lnTo>
                <a:lnTo>
                  <a:pt x="70463" y="2001278"/>
                </a:lnTo>
                <a:close/>
                <a:moveTo>
                  <a:pt x="128900" y="1997833"/>
                </a:moveTo>
                <a:cubicBezTo>
                  <a:pt x="129442" y="1997937"/>
                  <a:pt x="130020" y="1998095"/>
                  <a:pt x="130562" y="1998199"/>
                </a:cubicBezTo>
                <a:cubicBezTo>
                  <a:pt x="130459" y="1998927"/>
                  <a:pt x="130324" y="1999661"/>
                  <a:pt x="130223" y="2000390"/>
                </a:cubicBezTo>
                <a:cubicBezTo>
                  <a:pt x="129849" y="2000286"/>
                  <a:pt x="129205" y="2000390"/>
                  <a:pt x="129104" y="2000077"/>
                </a:cubicBezTo>
                <a:cubicBezTo>
                  <a:pt x="128900" y="1999453"/>
                  <a:pt x="128969" y="1998616"/>
                  <a:pt x="128900" y="1997833"/>
                </a:cubicBezTo>
                <a:close/>
                <a:moveTo>
                  <a:pt x="204954" y="1992037"/>
                </a:moveTo>
                <a:cubicBezTo>
                  <a:pt x="205531" y="1992243"/>
                  <a:pt x="205836" y="1994280"/>
                  <a:pt x="206275" y="1995481"/>
                </a:cubicBezTo>
                <a:cubicBezTo>
                  <a:pt x="205395" y="1996057"/>
                  <a:pt x="204344" y="1997311"/>
                  <a:pt x="203633" y="1996944"/>
                </a:cubicBezTo>
                <a:cubicBezTo>
                  <a:pt x="202988" y="1996632"/>
                  <a:pt x="202650" y="1994594"/>
                  <a:pt x="202209" y="1993343"/>
                </a:cubicBezTo>
                <a:cubicBezTo>
                  <a:pt x="203124" y="1992820"/>
                  <a:pt x="204142" y="1991776"/>
                  <a:pt x="204954" y="1992037"/>
                </a:cubicBezTo>
                <a:close/>
                <a:moveTo>
                  <a:pt x="67687" y="1988588"/>
                </a:moveTo>
                <a:lnTo>
                  <a:pt x="70328" y="2000656"/>
                </a:lnTo>
                <a:lnTo>
                  <a:pt x="64873" y="1991305"/>
                </a:lnTo>
                <a:cubicBezTo>
                  <a:pt x="65822" y="1990364"/>
                  <a:pt x="66737" y="1989477"/>
                  <a:pt x="67687" y="1988588"/>
                </a:cubicBezTo>
                <a:close/>
                <a:moveTo>
                  <a:pt x="5138301" y="1984041"/>
                </a:moveTo>
                <a:cubicBezTo>
                  <a:pt x="5137046" y="1984197"/>
                  <a:pt x="5135962" y="1986653"/>
                  <a:pt x="5134133" y="1988949"/>
                </a:cubicBezTo>
                <a:cubicBezTo>
                  <a:pt x="5135759" y="1990777"/>
                  <a:pt x="5137046" y="1993233"/>
                  <a:pt x="5137894" y="1992920"/>
                </a:cubicBezTo>
                <a:cubicBezTo>
                  <a:pt x="5139180" y="1992397"/>
                  <a:pt x="5140163" y="1989994"/>
                  <a:pt x="5141281" y="1988374"/>
                </a:cubicBezTo>
                <a:cubicBezTo>
                  <a:pt x="5140299" y="1986809"/>
                  <a:pt x="5139216" y="1983936"/>
                  <a:pt x="5138301" y="1984041"/>
                </a:cubicBezTo>
                <a:close/>
                <a:moveTo>
                  <a:pt x="196621" y="1961797"/>
                </a:moveTo>
                <a:cubicBezTo>
                  <a:pt x="196960" y="1962424"/>
                  <a:pt x="197299" y="1962998"/>
                  <a:pt x="197672" y="1963626"/>
                </a:cubicBezTo>
                <a:cubicBezTo>
                  <a:pt x="197502" y="1964148"/>
                  <a:pt x="197435" y="1965194"/>
                  <a:pt x="197095" y="1965453"/>
                </a:cubicBezTo>
                <a:cubicBezTo>
                  <a:pt x="196791" y="1965715"/>
                  <a:pt x="196180" y="1965194"/>
                  <a:pt x="195706" y="1964982"/>
                </a:cubicBezTo>
                <a:cubicBezTo>
                  <a:pt x="196011" y="1963939"/>
                  <a:pt x="196316" y="1962843"/>
                  <a:pt x="196621" y="1961797"/>
                </a:cubicBezTo>
                <a:close/>
                <a:moveTo>
                  <a:pt x="47697" y="1955425"/>
                </a:moveTo>
                <a:cubicBezTo>
                  <a:pt x="48171" y="1955373"/>
                  <a:pt x="48714" y="1955165"/>
                  <a:pt x="49155" y="1955425"/>
                </a:cubicBezTo>
                <a:cubicBezTo>
                  <a:pt x="49493" y="1955583"/>
                  <a:pt x="49698" y="1956314"/>
                  <a:pt x="49967" y="1956836"/>
                </a:cubicBezTo>
                <a:cubicBezTo>
                  <a:pt x="49527" y="1957149"/>
                  <a:pt x="48883" y="1957881"/>
                  <a:pt x="48714" y="1957725"/>
                </a:cubicBezTo>
                <a:cubicBezTo>
                  <a:pt x="48274" y="1957202"/>
                  <a:pt x="48037" y="1956209"/>
                  <a:pt x="47697" y="1955425"/>
                </a:cubicBezTo>
                <a:close/>
                <a:moveTo>
                  <a:pt x="169451" y="1953440"/>
                </a:moveTo>
                <a:cubicBezTo>
                  <a:pt x="170841" y="1960334"/>
                  <a:pt x="172195" y="1967227"/>
                  <a:pt x="173584" y="1974121"/>
                </a:cubicBezTo>
                <a:cubicBezTo>
                  <a:pt x="172432" y="1974696"/>
                  <a:pt x="171246" y="1975271"/>
                  <a:pt x="170095" y="1975845"/>
                </a:cubicBezTo>
                <a:cubicBezTo>
                  <a:pt x="168671" y="1969004"/>
                  <a:pt x="167248" y="1962111"/>
                  <a:pt x="165861" y="1955217"/>
                </a:cubicBezTo>
                <a:cubicBezTo>
                  <a:pt x="167045" y="1954641"/>
                  <a:pt x="168265" y="1954015"/>
                  <a:pt x="169451" y="1953440"/>
                </a:cubicBezTo>
                <a:close/>
                <a:moveTo>
                  <a:pt x="5073561" y="1950878"/>
                </a:moveTo>
                <a:cubicBezTo>
                  <a:pt x="5073594" y="1951609"/>
                  <a:pt x="5073528" y="1952498"/>
                  <a:pt x="5073764" y="1953069"/>
                </a:cubicBezTo>
                <a:cubicBezTo>
                  <a:pt x="5073866" y="1953383"/>
                  <a:pt x="5074477" y="1953278"/>
                  <a:pt x="5074849" y="1953331"/>
                </a:cubicBezTo>
                <a:cubicBezTo>
                  <a:pt x="5074984" y="1952602"/>
                  <a:pt x="5075086" y="1951870"/>
                  <a:pt x="5075222" y="1951191"/>
                </a:cubicBezTo>
                <a:cubicBezTo>
                  <a:pt x="5074680" y="1951087"/>
                  <a:pt x="5074103" y="1950982"/>
                  <a:pt x="5073561" y="1950878"/>
                </a:cubicBezTo>
                <a:close/>
                <a:moveTo>
                  <a:pt x="5151174" y="1906172"/>
                </a:moveTo>
                <a:cubicBezTo>
                  <a:pt x="5150123" y="1906851"/>
                  <a:pt x="5149039" y="1907530"/>
                  <a:pt x="5147987" y="1908209"/>
                </a:cubicBezTo>
                <a:cubicBezTo>
                  <a:pt x="5149073" y="1911345"/>
                  <a:pt x="5150157" y="1914476"/>
                  <a:pt x="5151241" y="1917663"/>
                </a:cubicBezTo>
                <a:cubicBezTo>
                  <a:pt x="5151919" y="1917245"/>
                  <a:pt x="5152630" y="1916775"/>
                  <a:pt x="5153307" y="1916357"/>
                </a:cubicBezTo>
                <a:cubicBezTo>
                  <a:pt x="5152596" y="1912961"/>
                  <a:pt x="5151885" y="1909568"/>
                  <a:pt x="5151174" y="1906172"/>
                </a:cubicBezTo>
                <a:close/>
                <a:moveTo>
                  <a:pt x="190218" y="1869670"/>
                </a:moveTo>
                <a:cubicBezTo>
                  <a:pt x="198279" y="1869670"/>
                  <a:pt x="198279" y="1869670"/>
                  <a:pt x="201839" y="1882834"/>
                </a:cubicBezTo>
                <a:cubicBezTo>
                  <a:pt x="198313" y="1881005"/>
                  <a:pt x="195706" y="1880430"/>
                  <a:pt x="193774" y="1878340"/>
                </a:cubicBezTo>
                <a:cubicBezTo>
                  <a:pt x="192251" y="1876671"/>
                  <a:pt x="191573" y="1873171"/>
                  <a:pt x="190218" y="1869670"/>
                </a:cubicBezTo>
                <a:close/>
                <a:moveTo>
                  <a:pt x="49460" y="1854161"/>
                </a:moveTo>
                <a:cubicBezTo>
                  <a:pt x="50308" y="1855154"/>
                  <a:pt x="51121" y="1856095"/>
                  <a:pt x="51935" y="1857032"/>
                </a:cubicBezTo>
                <a:cubicBezTo>
                  <a:pt x="51629" y="1858443"/>
                  <a:pt x="51358" y="1859801"/>
                  <a:pt x="51087" y="1861107"/>
                </a:cubicBezTo>
                <a:cubicBezTo>
                  <a:pt x="50273" y="1860167"/>
                  <a:pt x="49087" y="1859488"/>
                  <a:pt x="48748" y="1858233"/>
                </a:cubicBezTo>
                <a:cubicBezTo>
                  <a:pt x="48477" y="1857189"/>
                  <a:pt x="49189" y="1855520"/>
                  <a:pt x="49460" y="1854161"/>
                </a:cubicBezTo>
                <a:close/>
                <a:moveTo>
                  <a:pt x="5117161" y="1841151"/>
                </a:moveTo>
                <a:cubicBezTo>
                  <a:pt x="5115086" y="1842052"/>
                  <a:pt x="5113349" y="1844937"/>
                  <a:pt x="5112248" y="1851073"/>
                </a:cubicBezTo>
                <a:cubicBezTo>
                  <a:pt x="5116620" y="1855619"/>
                  <a:pt x="5121224" y="1860371"/>
                  <a:pt x="5126137" y="1865488"/>
                </a:cubicBezTo>
                <a:cubicBezTo>
                  <a:pt x="5127900" y="1860737"/>
                  <a:pt x="5129138" y="1856428"/>
                  <a:pt x="5129061" y="1852669"/>
                </a:cubicBezTo>
                <a:cubicBezTo>
                  <a:pt x="5128984" y="1848909"/>
                  <a:pt x="5127596" y="1845697"/>
                  <a:pt x="5124106" y="1843138"/>
                </a:cubicBezTo>
                <a:cubicBezTo>
                  <a:pt x="5121650" y="1841335"/>
                  <a:pt x="5119236" y="1840251"/>
                  <a:pt x="5117161" y="1841151"/>
                </a:cubicBezTo>
                <a:close/>
                <a:moveTo>
                  <a:pt x="218471" y="1836615"/>
                </a:moveTo>
                <a:cubicBezTo>
                  <a:pt x="220097" y="1854057"/>
                  <a:pt x="221350" y="1867270"/>
                  <a:pt x="222604" y="1880378"/>
                </a:cubicBezTo>
                <a:cubicBezTo>
                  <a:pt x="221248" y="1881005"/>
                  <a:pt x="219893" y="1881580"/>
                  <a:pt x="218540" y="1882207"/>
                </a:cubicBezTo>
                <a:cubicBezTo>
                  <a:pt x="216065" y="1872701"/>
                  <a:pt x="212780" y="1863456"/>
                  <a:pt x="211560" y="1853586"/>
                </a:cubicBezTo>
                <a:cubicBezTo>
                  <a:pt x="211052" y="1849671"/>
                  <a:pt x="215153" y="1844394"/>
                  <a:pt x="218471" y="1836615"/>
                </a:cubicBezTo>
                <a:close/>
                <a:moveTo>
                  <a:pt x="147804" y="1836302"/>
                </a:moveTo>
                <a:cubicBezTo>
                  <a:pt x="147838" y="1837867"/>
                  <a:pt x="148145" y="1839485"/>
                  <a:pt x="147905" y="1840896"/>
                </a:cubicBezTo>
                <a:cubicBezTo>
                  <a:pt x="147737" y="1841837"/>
                  <a:pt x="146821" y="1842464"/>
                  <a:pt x="145601" y="1844029"/>
                </a:cubicBezTo>
                <a:cubicBezTo>
                  <a:pt x="145601" y="1840896"/>
                  <a:pt x="145535" y="1838702"/>
                  <a:pt x="145703" y="1836563"/>
                </a:cubicBezTo>
                <a:cubicBezTo>
                  <a:pt x="145736" y="1836354"/>
                  <a:pt x="147059" y="1836406"/>
                  <a:pt x="147804" y="1836302"/>
                </a:cubicBezTo>
                <a:close/>
                <a:moveTo>
                  <a:pt x="173449" y="1823611"/>
                </a:moveTo>
                <a:cubicBezTo>
                  <a:pt x="173923" y="1827893"/>
                  <a:pt x="175346" y="1835567"/>
                  <a:pt x="174669" y="1836040"/>
                </a:cubicBezTo>
                <a:cubicBezTo>
                  <a:pt x="166809" y="1841627"/>
                  <a:pt x="175378" y="1851549"/>
                  <a:pt x="172296" y="1858233"/>
                </a:cubicBezTo>
                <a:cubicBezTo>
                  <a:pt x="163151" y="1849514"/>
                  <a:pt x="159389" y="1837343"/>
                  <a:pt x="163794" y="1828363"/>
                </a:cubicBezTo>
                <a:cubicBezTo>
                  <a:pt x="165454" y="1824967"/>
                  <a:pt x="170130" y="1825071"/>
                  <a:pt x="173449" y="1823611"/>
                </a:cubicBezTo>
                <a:close/>
                <a:moveTo>
                  <a:pt x="46987" y="1810970"/>
                </a:moveTo>
                <a:cubicBezTo>
                  <a:pt x="47394" y="1811441"/>
                  <a:pt x="47765" y="1811911"/>
                  <a:pt x="48171" y="1812329"/>
                </a:cubicBezTo>
                <a:cubicBezTo>
                  <a:pt x="47597" y="1813321"/>
                  <a:pt x="47090" y="1814367"/>
                  <a:pt x="46446" y="1815255"/>
                </a:cubicBezTo>
                <a:cubicBezTo>
                  <a:pt x="46378" y="1815359"/>
                  <a:pt x="45734" y="1814419"/>
                  <a:pt x="45326" y="1813949"/>
                </a:cubicBezTo>
                <a:cubicBezTo>
                  <a:pt x="45870" y="1812956"/>
                  <a:pt x="46446" y="1811963"/>
                  <a:pt x="46987" y="1810970"/>
                </a:cubicBezTo>
                <a:close/>
                <a:moveTo>
                  <a:pt x="5080135" y="1805639"/>
                </a:moveTo>
                <a:cubicBezTo>
                  <a:pt x="5078237" y="1806371"/>
                  <a:pt x="5076374" y="1807050"/>
                  <a:pt x="5074477" y="1807781"/>
                </a:cubicBezTo>
                <a:cubicBezTo>
                  <a:pt x="5074646" y="1808931"/>
                  <a:pt x="5074781" y="1810133"/>
                  <a:pt x="5074951" y="1811278"/>
                </a:cubicBezTo>
                <a:cubicBezTo>
                  <a:pt x="5076882" y="1811070"/>
                  <a:pt x="5078778" y="1810913"/>
                  <a:pt x="5080711" y="1810704"/>
                </a:cubicBezTo>
                <a:cubicBezTo>
                  <a:pt x="5080507" y="1809035"/>
                  <a:pt x="5080336" y="1807363"/>
                  <a:pt x="5080135" y="1805639"/>
                </a:cubicBezTo>
                <a:close/>
                <a:moveTo>
                  <a:pt x="150616" y="1802875"/>
                </a:moveTo>
                <a:cubicBezTo>
                  <a:pt x="150888" y="1807473"/>
                  <a:pt x="151157" y="1812067"/>
                  <a:pt x="151362" y="1816662"/>
                </a:cubicBezTo>
                <a:cubicBezTo>
                  <a:pt x="150481" y="1816924"/>
                  <a:pt x="149632" y="1817185"/>
                  <a:pt x="148754" y="1817445"/>
                </a:cubicBezTo>
                <a:cubicBezTo>
                  <a:pt x="148075" y="1812852"/>
                  <a:pt x="147398" y="1808201"/>
                  <a:pt x="146721" y="1803607"/>
                </a:cubicBezTo>
                <a:cubicBezTo>
                  <a:pt x="148008" y="1803345"/>
                  <a:pt x="149328" y="1803135"/>
                  <a:pt x="150616" y="1802875"/>
                </a:cubicBezTo>
                <a:close/>
                <a:moveTo>
                  <a:pt x="209088" y="1782193"/>
                </a:moveTo>
                <a:cubicBezTo>
                  <a:pt x="212949" y="1789167"/>
                  <a:pt x="214905" y="1795461"/>
                  <a:pt x="215426" y="1802015"/>
                </a:cubicBezTo>
                <a:cubicBezTo>
                  <a:pt x="215947" y="1808569"/>
                  <a:pt x="215033" y="1815384"/>
                  <a:pt x="213152" y="1823399"/>
                </a:cubicBezTo>
                <a:cubicBezTo>
                  <a:pt x="207359" y="1809403"/>
                  <a:pt x="204887" y="1798697"/>
                  <a:pt x="209088" y="1782193"/>
                </a:cubicBezTo>
                <a:close/>
                <a:moveTo>
                  <a:pt x="5151241" y="1774775"/>
                </a:moveTo>
                <a:cubicBezTo>
                  <a:pt x="5150530" y="1776395"/>
                  <a:pt x="5149649" y="1777855"/>
                  <a:pt x="5149276" y="1779631"/>
                </a:cubicBezTo>
                <a:cubicBezTo>
                  <a:pt x="5149174" y="1780153"/>
                  <a:pt x="5150699" y="1781408"/>
                  <a:pt x="5151478" y="1782295"/>
                </a:cubicBezTo>
                <a:cubicBezTo>
                  <a:pt x="5151986" y="1781042"/>
                  <a:pt x="5152933" y="1779735"/>
                  <a:pt x="5152901" y="1778534"/>
                </a:cubicBezTo>
                <a:cubicBezTo>
                  <a:pt x="5152832" y="1777227"/>
                  <a:pt x="5151818" y="1776029"/>
                  <a:pt x="5151241" y="1774775"/>
                </a:cubicBezTo>
                <a:close/>
                <a:moveTo>
                  <a:pt x="5105407" y="1767463"/>
                </a:moveTo>
                <a:cubicBezTo>
                  <a:pt x="5104897" y="1767935"/>
                  <a:pt x="5104287" y="1768352"/>
                  <a:pt x="5103948" y="1769028"/>
                </a:cubicBezTo>
                <a:cubicBezTo>
                  <a:pt x="5103779" y="1769290"/>
                  <a:pt x="5104287" y="1770283"/>
                  <a:pt x="5104490" y="1770961"/>
                </a:cubicBezTo>
                <a:cubicBezTo>
                  <a:pt x="5104795" y="1770543"/>
                  <a:pt x="5105270" y="1770230"/>
                  <a:pt x="5105407" y="1769710"/>
                </a:cubicBezTo>
                <a:cubicBezTo>
                  <a:pt x="5105541" y="1769028"/>
                  <a:pt x="5105439" y="1768195"/>
                  <a:pt x="5105407" y="1767463"/>
                </a:cubicBezTo>
                <a:close/>
                <a:moveTo>
                  <a:pt x="147838" y="1764020"/>
                </a:moveTo>
                <a:cubicBezTo>
                  <a:pt x="148346" y="1764176"/>
                  <a:pt x="149294" y="1764386"/>
                  <a:pt x="149294" y="1764543"/>
                </a:cubicBezTo>
                <a:cubicBezTo>
                  <a:pt x="149260" y="1765901"/>
                  <a:pt x="149092" y="1767260"/>
                  <a:pt x="148956" y="1768618"/>
                </a:cubicBezTo>
                <a:cubicBezTo>
                  <a:pt x="148448" y="1768461"/>
                  <a:pt x="147940" y="1768249"/>
                  <a:pt x="147431" y="1768092"/>
                </a:cubicBezTo>
                <a:cubicBezTo>
                  <a:pt x="147567" y="1766737"/>
                  <a:pt x="147703" y="1765379"/>
                  <a:pt x="147838" y="1764020"/>
                </a:cubicBezTo>
                <a:close/>
                <a:moveTo>
                  <a:pt x="5174127" y="1750358"/>
                </a:moveTo>
                <a:lnTo>
                  <a:pt x="5174140" y="1750385"/>
                </a:lnTo>
                <a:lnTo>
                  <a:pt x="5174107" y="1750438"/>
                </a:lnTo>
                <a:close/>
                <a:moveTo>
                  <a:pt x="5093279" y="1740149"/>
                </a:moveTo>
                <a:cubicBezTo>
                  <a:pt x="5092599" y="1740203"/>
                  <a:pt x="5091889" y="1740254"/>
                  <a:pt x="5091211" y="1740307"/>
                </a:cubicBezTo>
                <a:cubicBezTo>
                  <a:pt x="5091211" y="1751011"/>
                  <a:pt x="5091211" y="1761719"/>
                  <a:pt x="5091211" y="1772372"/>
                </a:cubicBezTo>
                <a:cubicBezTo>
                  <a:pt x="5092295" y="1772320"/>
                  <a:pt x="5093413" y="1772267"/>
                  <a:pt x="5094496" y="1772163"/>
                </a:cubicBezTo>
                <a:cubicBezTo>
                  <a:pt x="5094092" y="1761511"/>
                  <a:pt x="5093685" y="1750855"/>
                  <a:pt x="5093279" y="1740149"/>
                </a:cubicBezTo>
                <a:close/>
                <a:moveTo>
                  <a:pt x="5130272" y="1698631"/>
                </a:moveTo>
                <a:cubicBezTo>
                  <a:pt x="5129798" y="1698160"/>
                  <a:pt x="5128645" y="1699205"/>
                  <a:pt x="5127798" y="1699571"/>
                </a:cubicBezTo>
                <a:cubicBezTo>
                  <a:pt x="5128408" y="1701449"/>
                  <a:pt x="5129019" y="1703382"/>
                  <a:pt x="5129628" y="1705264"/>
                </a:cubicBezTo>
                <a:cubicBezTo>
                  <a:pt x="5130272" y="1704375"/>
                  <a:pt x="5130981" y="1703487"/>
                  <a:pt x="5131661" y="1702547"/>
                </a:cubicBezTo>
                <a:cubicBezTo>
                  <a:pt x="5131220" y="1701188"/>
                  <a:pt x="5130981" y="1699362"/>
                  <a:pt x="5130272" y="1698631"/>
                </a:cubicBezTo>
                <a:close/>
                <a:moveTo>
                  <a:pt x="5106728" y="1695496"/>
                </a:moveTo>
                <a:cubicBezTo>
                  <a:pt x="5111064" y="1707872"/>
                  <a:pt x="5113638" y="1715187"/>
                  <a:pt x="5116415" y="1723123"/>
                </a:cubicBezTo>
                <a:cubicBezTo>
                  <a:pt x="5120379" y="1719363"/>
                  <a:pt x="5121912" y="1715289"/>
                  <a:pt x="5122106" y="1711321"/>
                </a:cubicBezTo>
                <a:cubicBezTo>
                  <a:pt x="5122302" y="1707352"/>
                  <a:pt x="5121158" y="1703488"/>
                  <a:pt x="5119769" y="1700146"/>
                </a:cubicBezTo>
                <a:cubicBezTo>
                  <a:pt x="5118515" y="1697063"/>
                  <a:pt x="5113536" y="1697690"/>
                  <a:pt x="5106728" y="1695496"/>
                </a:cubicBezTo>
                <a:close/>
                <a:moveTo>
                  <a:pt x="5189284" y="1693461"/>
                </a:moveTo>
                <a:cubicBezTo>
                  <a:pt x="5186745" y="1719991"/>
                  <a:pt x="5179086" y="1712261"/>
                  <a:pt x="5171295" y="1703487"/>
                </a:cubicBezTo>
                <a:cubicBezTo>
                  <a:pt x="5170549" y="1706151"/>
                  <a:pt x="5169805" y="1708865"/>
                  <a:pt x="5169060" y="1711530"/>
                </a:cubicBezTo>
                <a:cubicBezTo>
                  <a:pt x="5173634" y="1715863"/>
                  <a:pt x="5178241" y="1720252"/>
                  <a:pt x="5181120" y="1722966"/>
                </a:cubicBezTo>
                <a:lnTo>
                  <a:pt x="5174127" y="1750358"/>
                </a:lnTo>
                <a:lnTo>
                  <a:pt x="5168094" y="1738582"/>
                </a:lnTo>
                <a:cubicBezTo>
                  <a:pt x="5165959" y="1735148"/>
                  <a:pt x="5163283" y="1734509"/>
                  <a:pt x="5158796" y="1743543"/>
                </a:cubicBezTo>
                <a:cubicBezTo>
                  <a:pt x="5160659" y="1749444"/>
                  <a:pt x="5163267" y="1754510"/>
                  <a:pt x="5163911" y="1760152"/>
                </a:cubicBezTo>
                <a:cubicBezTo>
                  <a:pt x="5167095" y="1787832"/>
                  <a:pt x="5163301" y="1816661"/>
                  <a:pt x="5170279" y="1843869"/>
                </a:cubicBezTo>
                <a:cubicBezTo>
                  <a:pt x="5171532" y="1848726"/>
                  <a:pt x="5169501" y="1855724"/>
                  <a:pt x="5168756" y="1861624"/>
                </a:cubicBezTo>
                <a:cubicBezTo>
                  <a:pt x="5168112" y="1866742"/>
                  <a:pt x="5166417" y="1871759"/>
                  <a:pt x="5166417" y="1876771"/>
                </a:cubicBezTo>
                <a:cubicBezTo>
                  <a:pt x="5166553" y="1932336"/>
                  <a:pt x="5163572" y="1941372"/>
                  <a:pt x="5153951" y="1974377"/>
                </a:cubicBezTo>
                <a:cubicBezTo>
                  <a:pt x="5164895" y="1976049"/>
                  <a:pt x="5175360" y="1977669"/>
                  <a:pt x="5186134" y="1979341"/>
                </a:cubicBezTo>
                <a:cubicBezTo>
                  <a:pt x="5187320" y="1970462"/>
                  <a:pt x="5188539" y="1961426"/>
                  <a:pt x="5189962" y="1950982"/>
                </a:cubicBezTo>
                <a:cubicBezTo>
                  <a:pt x="5195755" y="1951557"/>
                  <a:pt x="5200566" y="1951975"/>
                  <a:pt x="5205950" y="1952498"/>
                </a:cubicBezTo>
                <a:cubicBezTo>
                  <a:pt x="5208527" y="1967641"/>
                  <a:pt x="5210965" y="1981793"/>
                  <a:pt x="5213745" y="1998037"/>
                </a:cubicBezTo>
                <a:cubicBezTo>
                  <a:pt x="5215809" y="1993648"/>
                  <a:pt x="5217097" y="1992188"/>
                  <a:pt x="5217030" y="1990934"/>
                </a:cubicBezTo>
                <a:cubicBezTo>
                  <a:pt x="5212151" y="1922519"/>
                  <a:pt x="5207748" y="1854052"/>
                  <a:pt x="5201953" y="1785794"/>
                </a:cubicBezTo>
                <a:cubicBezTo>
                  <a:pt x="5199482" y="1756756"/>
                  <a:pt x="5194163" y="1728296"/>
                  <a:pt x="5189284" y="1693461"/>
                </a:cubicBezTo>
                <a:close/>
                <a:moveTo>
                  <a:pt x="5088908" y="1692207"/>
                </a:moveTo>
                <a:cubicBezTo>
                  <a:pt x="5088196" y="1693145"/>
                  <a:pt x="5086977" y="1694035"/>
                  <a:pt x="5086909" y="1695078"/>
                </a:cubicBezTo>
                <a:cubicBezTo>
                  <a:pt x="5086841" y="1696333"/>
                  <a:pt x="5087756" y="1697690"/>
                  <a:pt x="5088298" y="1699048"/>
                </a:cubicBezTo>
                <a:cubicBezTo>
                  <a:pt x="5089044" y="1698055"/>
                  <a:pt x="5090329" y="1697167"/>
                  <a:pt x="5090397" y="1696071"/>
                </a:cubicBezTo>
                <a:cubicBezTo>
                  <a:pt x="5090502" y="1694868"/>
                  <a:pt x="5089451" y="1693513"/>
                  <a:pt x="5088908" y="1692207"/>
                </a:cubicBezTo>
                <a:close/>
                <a:moveTo>
                  <a:pt x="253476" y="1687256"/>
                </a:moveTo>
                <a:lnTo>
                  <a:pt x="253534" y="1687615"/>
                </a:lnTo>
                <a:lnTo>
                  <a:pt x="253585" y="1688098"/>
                </a:lnTo>
                <a:lnTo>
                  <a:pt x="253432" y="1687719"/>
                </a:lnTo>
                <a:close/>
                <a:moveTo>
                  <a:pt x="5234679" y="1670272"/>
                </a:moveTo>
                <a:cubicBezTo>
                  <a:pt x="5234035" y="1671369"/>
                  <a:pt x="5233391" y="1672519"/>
                  <a:pt x="5232747" y="1673665"/>
                </a:cubicBezTo>
                <a:cubicBezTo>
                  <a:pt x="5233154" y="1675023"/>
                  <a:pt x="5233561" y="1676381"/>
                  <a:pt x="5234002" y="1677689"/>
                </a:cubicBezTo>
                <a:cubicBezTo>
                  <a:pt x="5234849" y="1676905"/>
                  <a:pt x="5236440" y="1675860"/>
                  <a:pt x="5236372" y="1675441"/>
                </a:cubicBezTo>
                <a:cubicBezTo>
                  <a:pt x="5236070" y="1673612"/>
                  <a:pt x="5235290" y="1671944"/>
                  <a:pt x="5234679" y="1670272"/>
                </a:cubicBezTo>
                <a:close/>
                <a:moveTo>
                  <a:pt x="51121" y="1668343"/>
                </a:moveTo>
                <a:cubicBezTo>
                  <a:pt x="51697" y="1668762"/>
                  <a:pt x="52306" y="1669180"/>
                  <a:pt x="52881" y="1669598"/>
                </a:cubicBezTo>
                <a:cubicBezTo>
                  <a:pt x="52644" y="1670329"/>
                  <a:pt x="52440" y="1671061"/>
                  <a:pt x="52203" y="1671792"/>
                </a:cubicBezTo>
                <a:cubicBezTo>
                  <a:pt x="51830" y="1671478"/>
                  <a:pt x="51255" y="1671269"/>
                  <a:pt x="51154" y="1670800"/>
                </a:cubicBezTo>
                <a:cubicBezTo>
                  <a:pt x="50986" y="1670068"/>
                  <a:pt x="51121" y="1669180"/>
                  <a:pt x="51121" y="1668343"/>
                </a:cubicBezTo>
                <a:close/>
                <a:moveTo>
                  <a:pt x="190115" y="1664533"/>
                </a:moveTo>
                <a:cubicBezTo>
                  <a:pt x="190319" y="1665212"/>
                  <a:pt x="190556" y="1665888"/>
                  <a:pt x="190759" y="1666568"/>
                </a:cubicBezTo>
                <a:cubicBezTo>
                  <a:pt x="189979" y="1666568"/>
                  <a:pt x="189237" y="1666619"/>
                  <a:pt x="188456" y="1666619"/>
                </a:cubicBezTo>
                <a:cubicBezTo>
                  <a:pt x="188558" y="1665888"/>
                  <a:pt x="188492" y="1664950"/>
                  <a:pt x="188762" y="1664585"/>
                </a:cubicBezTo>
                <a:cubicBezTo>
                  <a:pt x="189031" y="1664271"/>
                  <a:pt x="189641" y="1664533"/>
                  <a:pt x="190115" y="1664533"/>
                </a:cubicBezTo>
                <a:close/>
                <a:moveTo>
                  <a:pt x="5171532" y="1658313"/>
                </a:moveTo>
                <a:cubicBezTo>
                  <a:pt x="5171601" y="1659096"/>
                  <a:pt x="5171532" y="1659933"/>
                  <a:pt x="5171736" y="1660557"/>
                </a:cubicBezTo>
                <a:cubicBezTo>
                  <a:pt x="5171837" y="1660870"/>
                  <a:pt x="5172481" y="1660766"/>
                  <a:pt x="5172855" y="1660870"/>
                </a:cubicBezTo>
                <a:cubicBezTo>
                  <a:pt x="5172956" y="1660141"/>
                  <a:pt x="5173091" y="1659407"/>
                  <a:pt x="5173194" y="1658679"/>
                </a:cubicBezTo>
                <a:cubicBezTo>
                  <a:pt x="5172652" y="1658575"/>
                  <a:pt x="5172074" y="1658417"/>
                  <a:pt x="5171532" y="1658313"/>
                </a:cubicBezTo>
                <a:close/>
                <a:moveTo>
                  <a:pt x="248147" y="1653825"/>
                </a:moveTo>
                <a:cubicBezTo>
                  <a:pt x="253160" y="1660380"/>
                  <a:pt x="254762" y="1666321"/>
                  <a:pt x="254970" y="1671889"/>
                </a:cubicBezTo>
                <a:lnTo>
                  <a:pt x="253476" y="1687256"/>
                </a:lnTo>
                <a:lnTo>
                  <a:pt x="251158" y="1672698"/>
                </a:lnTo>
                <a:cubicBezTo>
                  <a:pt x="250298" y="1667286"/>
                  <a:pt x="249333" y="1661215"/>
                  <a:pt x="248147" y="1653825"/>
                </a:cubicBezTo>
                <a:close/>
                <a:moveTo>
                  <a:pt x="5247586" y="1652517"/>
                </a:moveTo>
                <a:cubicBezTo>
                  <a:pt x="5246774" y="1652256"/>
                  <a:pt x="5245756" y="1653300"/>
                  <a:pt x="5244841" y="1653823"/>
                </a:cubicBezTo>
                <a:cubicBezTo>
                  <a:pt x="5245282" y="1655074"/>
                  <a:pt x="5245620" y="1657112"/>
                  <a:pt x="5246265" y="1657424"/>
                </a:cubicBezTo>
                <a:cubicBezTo>
                  <a:pt x="5246976" y="1657791"/>
                  <a:pt x="5248027" y="1656537"/>
                  <a:pt x="5248907" y="1655961"/>
                </a:cubicBezTo>
                <a:cubicBezTo>
                  <a:pt x="5248468" y="1654760"/>
                  <a:pt x="5248163" y="1652723"/>
                  <a:pt x="5247586" y="1652517"/>
                </a:cubicBezTo>
                <a:close/>
                <a:moveTo>
                  <a:pt x="5110319" y="1649068"/>
                </a:moveTo>
                <a:cubicBezTo>
                  <a:pt x="5109369" y="1649957"/>
                  <a:pt x="5108454" y="1650844"/>
                  <a:pt x="5107505" y="1651785"/>
                </a:cubicBezTo>
                <a:lnTo>
                  <a:pt x="5112960" y="1661136"/>
                </a:lnTo>
                <a:lnTo>
                  <a:pt x="5113095" y="1661758"/>
                </a:lnTo>
                <a:lnTo>
                  <a:pt x="5113157" y="1662247"/>
                </a:lnTo>
                <a:lnTo>
                  <a:pt x="5110759" y="1683223"/>
                </a:lnTo>
                <a:cubicBezTo>
                  <a:pt x="5112453" y="1683223"/>
                  <a:pt x="5114146" y="1683171"/>
                  <a:pt x="5115807" y="1683171"/>
                </a:cubicBezTo>
                <a:lnTo>
                  <a:pt x="5113157" y="1662247"/>
                </a:lnTo>
                <a:lnTo>
                  <a:pt x="5113230" y="1661602"/>
                </a:lnTo>
                <a:lnTo>
                  <a:pt x="5112960" y="1661136"/>
                </a:lnTo>
                <a:close/>
                <a:moveTo>
                  <a:pt x="5239253" y="1622277"/>
                </a:moveTo>
                <a:cubicBezTo>
                  <a:pt x="5238948" y="1623323"/>
                  <a:pt x="5238643" y="1624419"/>
                  <a:pt x="5238338" y="1625462"/>
                </a:cubicBezTo>
                <a:cubicBezTo>
                  <a:pt x="5238812" y="1625674"/>
                  <a:pt x="5239423" y="1626195"/>
                  <a:pt x="5239727" y="1625933"/>
                </a:cubicBezTo>
                <a:cubicBezTo>
                  <a:pt x="5240067" y="1625674"/>
                  <a:pt x="5240134" y="1624628"/>
                  <a:pt x="5240304" y="1624106"/>
                </a:cubicBezTo>
                <a:cubicBezTo>
                  <a:pt x="5239931" y="1623478"/>
                  <a:pt x="5239592" y="1622904"/>
                  <a:pt x="5239253" y="1622277"/>
                </a:cubicBezTo>
                <a:close/>
                <a:moveTo>
                  <a:pt x="5090329" y="1615905"/>
                </a:moveTo>
                <a:cubicBezTo>
                  <a:pt x="5090669" y="1616689"/>
                  <a:pt x="5090906" y="1617682"/>
                  <a:pt x="5091346" y="1618205"/>
                </a:cubicBezTo>
                <a:cubicBezTo>
                  <a:pt x="5091515" y="1618361"/>
                  <a:pt x="5092159" y="1617629"/>
                  <a:pt x="5092599" y="1617316"/>
                </a:cubicBezTo>
                <a:cubicBezTo>
                  <a:pt x="5092330" y="1616794"/>
                  <a:pt x="5092125" y="1616063"/>
                  <a:pt x="5091787" y="1615905"/>
                </a:cubicBezTo>
                <a:cubicBezTo>
                  <a:pt x="5091346" y="1615645"/>
                  <a:pt x="5090803" y="1615853"/>
                  <a:pt x="5090329" y="1615905"/>
                </a:cubicBezTo>
                <a:close/>
                <a:moveTo>
                  <a:pt x="5212083" y="1613920"/>
                </a:moveTo>
                <a:cubicBezTo>
                  <a:pt x="5210897" y="1614495"/>
                  <a:pt x="5209677" y="1615121"/>
                  <a:pt x="5208493" y="1615697"/>
                </a:cubicBezTo>
                <a:cubicBezTo>
                  <a:pt x="5209880" y="1622591"/>
                  <a:pt x="5211303" y="1629484"/>
                  <a:pt x="5212727" y="1636325"/>
                </a:cubicBezTo>
                <a:cubicBezTo>
                  <a:pt x="5213878" y="1635751"/>
                  <a:pt x="5215064" y="1635176"/>
                  <a:pt x="5216216" y="1634601"/>
                </a:cubicBezTo>
                <a:cubicBezTo>
                  <a:pt x="5214827" y="1627707"/>
                  <a:pt x="5213473" y="1620814"/>
                  <a:pt x="5212083" y="1613920"/>
                </a:cubicBezTo>
                <a:close/>
                <a:moveTo>
                  <a:pt x="206135" y="1583842"/>
                </a:moveTo>
                <a:lnTo>
                  <a:pt x="209088" y="1591364"/>
                </a:lnTo>
                <a:cubicBezTo>
                  <a:pt x="208409" y="1591728"/>
                  <a:pt x="207731" y="1592042"/>
                  <a:pt x="207053" y="1592408"/>
                </a:cubicBezTo>
                <a:close/>
                <a:moveTo>
                  <a:pt x="205904" y="1582865"/>
                </a:moveTo>
                <a:lnTo>
                  <a:pt x="206073" y="1583271"/>
                </a:lnTo>
                <a:lnTo>
                  <a:pt x="206135" y="1583842"/>
                </a:lnTo>
                <a:lnTo>
                  <a:pt x="205972" y="1583428"/>
                </a:lnTo>
                <a:close/>
                <a:moveTo>
                  <a:pt x="204887" y="1574391"/>
                </a:moveTo>
                <a:lnTo>
                  <a:pt x="205904" y="1582865"/>
                </a:lnTo>
                <a:lnTo>
                  <a:pt x="202854" y="1575541"/>
                </a:lnTo>
                <a:cubicBezTo>
                  <a:pt x="203531" y="1575123"/>
                  <a:pt x="204208" y="1574757"/>
                  <a:pt x="204887" y="1574391"/>
                </a:cubicBezTo>
                <a:close/>
                <a:moveTo>
                  <a:pt x="5330008" y="1530780"/>
                </a:moveTo>
                <a:lnTo>
                  <a:pt x="5329906" y="1530937"/>
                </a:lnTo>
                <a:lnTo>
                  <a:pt x="5329931" y="1530789"/>
                </a:lnTo>
                <a:close/>
                <a:moveTo>
                  <a:pt x="5232850" y="1530150"/>
                </a:moveTo>
                <a:cubicBezTo>
                  <a:pt x="5234205" y="1533651"/>
                  <a:pt x="5234883" y="1537151"/>
                  <a:pt x="5236406" y="1538820"/>
                </a:cubicBezTo>
                <a:cubicBezTo>
                  <a:pt x="5238338" y="1540910"/>
                  <a:pt x="5240945" y="1541485"/>
                  <a:pt x="5244471" y="1543314"/>
                </a:cubicBezTo>
                <a:cubicBezTo>
                  <a:pt x="5240911" y="1530150"/>
                  <a:pt x="5240911" y="1530150"/>
                  <a:pt x="5232850" y="1530150"/>
                </a:cubicBezTo>
                <a:close/>
                <a:moveTo>
                  <a:pt x="5092092" y="1514641"/>
                </a:moveTo>
                <a:cubicBezTo>
                  <a:pt x="5091821" y="1516000"/>
                  <a:pt x="5091109" y="1517669"/>
                  <a:pt x="5091380" y="1518713"/>
                </a:cubicBezTo>
                <a:cubicBezTo>
                  <a:pt x="5091719" y="1519968"/>
                  <a:pt x="5092905" y="1520647"/>
                  <a:pt x="5093719" y="1521587"/>
                </a:cubicBezTo>
                <a:cubicBezTo>
                  <a:pt x="5093990" y="1520281"/>
                  <a:pt x="5094261" y="1518923"/>
                  <a:pt x="5094567" y="1517512"/>
                </a:cubicBezTo>
                <a:cubicBezTo>
                  <a:pt x="5093753" y="1516575"/>
                  <a:pt x="5092940" y="1515634"/>
                  <a:pt x="5092092" y="1514641"/>
                </a:cubicBezTo>
                <a:close/>
                <a:moveTo>
                  <a:pt x="5261103" y="1497095"/>
                </a:moveTo>
                <a:cubicBezTo>
                  <a:pt x="5257785" y="1504874"/>
                  <a:pt x="5253684" y="1510151"/>
                  <a:pt x="5254192" y="1514066"/>
                </a:cubicBezTo>
                <a:cubicBezTo>
                  <a:pt x="5255412" y="1523936"/>
                  <a:pt x="5258697" y="1533181"/>
                  <a:pt x="5261172" y="1542687"/>
                </a:cubicBezTo>
                <a:cubicBezTo>
                  <a:pt x="5262525" y="1542060"/>
                  <a:pt x="5263880" y="1541485"/>
                  <a:pt x="5265236" y="1540858"/>
                </a:cubicBezTo>
                <a:cubicBezTo>
                  <a:pt x="5263982" y="1527750"/>
                  <a:pt x="5262729" y="1514537"/>
                  <a:pt x="5261103" y="1497095"/>
                </a:cubicBezTo>
                <a:close/>
                <a:moveTo>
                  <a:pt x="5190436" y="1496782"/>
                </a:moveTo>
                <a:cubicBezTo>
                  <a:pt x="5189691" y="1496886"/>
                  <a:pt x="5188368" y="1496834"/>
                  <a:pt x="5188335" y="1497043"/>
                </a:cubicBezTo>
                <a:cubicBezTo>
                  <a:pt x="5188167" y="1499182"/>
                  <a:pt x="5188233" y="1501376"/>
                  <a:pt x="5188233" y="1504509"/>
                </a:cubicBezTo>
                <a:cubicBezTo>
                  <a:pt x="5189453" y="1502944"/>
                  <a:pt x="5190369" y="1502317"/>
                  <a:pt x="5190537" y="1501376"/>
                </a:cubicBezTo>
                <a:cubicBezTo>
                  <a:pt x="5190777" y="1499965"/>
                  <a:pt x="5190470" y="1498347"/>
                  <a:pt x="5190436" y="1496782"/>
                </a:cubicBezTo>
                <a:close/>
                <a:moveTo>
                  <a:pt x="5216081" y="1484091"/>
                </a:moveTo>
                <a:cubicBezTo>
                  <a:pt x="5212762" y="1485551"/>
                  <a:pt x="5208086" y="1485447"/>
                  <a:pt x="5206426" y="1488843"/>
                </a:cubicBezTo>
                <a:cubicBezTo>
                  <a:pt x="5202021" y="1497823"/>
                  <a:pt x="5205783" y="1509994"/>
                  <a:pt x="5214928" y="1518713"/>
                </a:cubicBezTo>
                <a:cubicBezTo>
                  <a:pt x="5218010" y="1512029"/>
                  <a:pt x="5209441" y="1502107"/>
                  <a:pt x="5217301" y="1496520"/>
                </a:cubicBezTo>
                <a:cubicBezTo>
                  <a:pt x="5217978" y="1496047"/>
                  <a:pt x="5216555" y="1488373"/>
                  <a:pt x="5216081" y="1484091"/>
                </a:cubicBezTo>
                <a:close/>
                <a:moveTo>
                  <a:pt x="5089619" y="1471450"/>
                </a:moveTo>
                <a:cubicBezTo>
                  <a:pt x="5089078" y="1472443"/>
                  <a:pt x="5088502" y="1473436"/>
                  <a:pt x="5087958" y="1474429"/>
                </a:cubicBezTo>
                <a:cubicBezTo>
                  <a:pt x="5088366" y="1474899"/>
                  <a:pt x="5089010" y="1475839"/>
                  <a:pt x="5089078" y="1475735"/>
                </a:cubicBezTo>
                <a:cubicBezTo>
                  <a:pt x="5089722" y="1474847"/>
                  <a:pt x="5090229" y="1473801"/>
                  <a:pt x="5090803" y="1472809"/>
                </a:cubicBezTo>
                <a:cubicBezTo>
                  <a:pt x="5090397" y="1472391"/>
                  <a:pt x="5090026" y="1471921"/>
                  <a:pt x="5089619" y="1471450"/>
                </a:cubicBezTo>
                <a:close/>
                <a:moveTo>
                  <a:pt x="5193248" y="1463355"/>
                </a:moveTo>
                <a:cubicBezTo>
                  <a:pt x="5191960" y="1463615"/>
                  <a:pt x="5190640" y="1463825"/>
                  <a:pt x="5189353" y="1464087"/>
                </a:cubicBezTo>
                <a:cubicBezTo>
                  <a:pt x="5190030" y="1468681"/>
                  <a:pt x="5190707" y="1473332"/>
                  <a:pt x="5191386" y="1477925"/>
                </a:cubicBezTo>
                <a:cubicBezTo>
                  <a:pt x="5192264" y="1477665"/>
                  <a:pt x="5193113" y="1477404"/>
                  <a:pt x="5193994" y="1477142"/>
                </a:cubicBezTo>
                <a:cubicBezTo>
                  <a:pt x="5193789" y="1472547"/>
                  <a:pt x="5193520" y="1467953"/>
                  <a:pt x="5193248" y="1463355"/>
                </a:cubicBezTo>
                <a:close/>
                <a:moveTo>
                  <a:pt x="5251720" y="1442673"/>
                </a:moveTo>
                <a:cubicBezTo>
                  <a:pt x="5247519" y="1459177"/>
                  <a:pt x="5249991" y="1469883"/>
                  <a:pt x="5255784" y="1483879"/>
                </a:cubicBezTo>
                <a:cubicBezTo>
                  <a:pt x="5257665" y="1475864"/>
                  <a:pt x="5258579" y="1469049"/>
                  <a:pt x="5258058" y="1462495"/>
                </a:cubicBezTo>
                <a:cubicBezTo>
                  <a:pt x="5257537" y="1455941"/>
                  <a:pt x="5255581" y="1449647"/>
                  <a:pt x="5251720" y="1442673"/>
                </a:cubicBezTo>
                <a:close/>
                <a:moveTo>
                  <a:pt x="5190470" y="1424500"/>
                </a:moveTo>
                <a:cubicBezTo>
                  <a:pt x="5190335" y="1425859"/>
                  <a:pt x="5190199" y="1427217"/>
                  <a:pt x="5190063" y="1428572"/>
                </a:cubicBezTo>
                <a:cubicBezTo>
                  <a:pt x="5190572" y="1428729"/>
                  <a:pt x="5191080" y="1428941"/>
                  <a:pt x="5191588" y="1429098"/>
                </a:cubicBezTo>
                <a:cubicBezTo>
                  <a:pt x="5191724" y="1427740"/>
                  <a:pt x="5191892" y="1426381"/>
                  <a:pt x="5191926" y="1425023"/>
                </a:cubicBezTo>
                <a:cubicBezTo>
                  <a:pt x="5191926" y="1424866"/>
                  <a:pt x="5190978" y="1424656"/>
                  <a:pt x="5190470" y="1424500"/>
                </a:cubicBezTo>
                <a:close/>
                <a:moveTo>
                  <a:pt x="196214" y="1421477"/>
                </a:moveTo>
                <a:cubicBezTo>
                  <a:pt x="196249" y="1422154"/>
                  <a:pt x="196316" y="1422886"/>
                  <a:pt x="196384" y="1423617"/>
                </a:cubicBezTo>
                <a:cubicBezTo>
                  <a:pt x="195910" y="1423826"/>
                  <a:pt x="195368" y="1424297"/>
                  <a:pt x="195027" y="1424139"/>
                </a:cubicBezTo>
                <a:cubicBezTo>
                  <a:pt x="194655" y="1423879"/>
                  <a:pt x="194418" y="1422990"/>
                  <a:pt x="194147" y="1422363"/>
                </a:cubicBezTo>
                <a:cubicBezTo>
                  <a:pt x="194824" y="1422049"/>
                  <a:pt x="195536" y="1421788"/>
                  <a:pt x="196214" y="1421477"/>
                </a:cubicBezTo>
                <a:close/>
                <a:moveTo>
                  <a:pt x="5093753" y="1328823"/>
                </a:moveTo>
                <a:cubicBezTo>
                  <a:pt x="5093753" y="1329660"/>
                  <a:pt x="5093618" y="1330548"/>
                  <a:pt x="5093786" y="1331280"/>
                </a:cubicBezTo>
                <a:cubicBezTo>
                  <a:pt x="5093887" y="1331749"/>
                  <a:pt x="5094462" y="1331958"/>
                  <a:pt x="5094835" y="1332272"/>
                </a:cubicBezTo>
                <a:cubicBezTo>
                  <a:pt x="5095072" y="1331541"/>
                  <a:pt x="5095276" y="1330809"/>
                  <a:pt x="5095513" y="1330078"/>
                </a:cubicBezTo>
                <a:cubicBezTo>
                  <a:pt x="5094938" y="1329660"/>
                  <a:pt x="5094329" y="1329242"/>
                  <a:pt x="5093753" y="1328823"/>
                </a:cubicBezTo>
                <a:close/>
                <a:moveTo>
                  <a:pt x="5232747" y="1325013"/>
                </a:moveTo>
                <a:cubicBezTo>
                  <a:pt x="5232273" y="1325013"/>
                  <a:pt x="5231663" y="1324751"/>
                  <a:pt x="5231394" y="1325065"/>
                </a:cubicBezTo>
                <a:cubicBezTo>
                  <a:pt x="5231124" y="1325430"/>
                  <a:pt x="5231190" y="1326368"/>
                  <a:pt x="5231088" y="1327099"/>
                </a:cubicBezTo>
                <a:cubicBezTo>
                  <a:pt x="5231869" y="1327099"/>
                  <a:pt x="5232611" y="1327048"/>
                  <a:pt x="5233391" y="1327048"/>
                </a:cubicBezTo>
                <a:cubicBezTo>
                  <a:pt x="5233188" y="1326368"/>
                  <a:pt x="5232951" y="1325692"/>
                  <a:pt x="5232747" y="1325013"/>
                </a:cubicBezTo>
                <a:close/>
                <a:moveTo>
                  <a:pt x="173382" y="1253049"/>
                </a:moveTo>
                <a:cubicBezTo>
                  <a:pt x="173923" y="1256759"/>
                  <a:pt x="174500" y="1260466"/>
                  <a:pt x="175043" y="1264172"/>
                </a:cubicBezTo>
                <a:cubicBezTo>
                  <a:pt x="174228" y="1264434"/>
                  <a:pt x="173382" y="1264698"/>
                  <a:pt x="172533" y="1264956"/>
                </a:cubicBezTo>
                <a:cubicBezTo>
                  <a:pt x="171856" y="1261354"/>
                  <a:pt x="171212" y="1257749"/>
                  <a:pt x="170537" y="1254146"/>
                </a:cubicBezTo>
                <a:cubicBezTo>
                  <a:pt x="171485" y="1253781"/>
                  <a:pt x="172432" y="1253415"/>
                  <a:pt x="173382" y="1253049"/>
                </a:cubicBezTo>
                <a:close/>
                <a:moveTo>
                  <a:pt x="5247519" y="1234871"/>
                </a:moveTo>
                <a:cubicBezTo>
                  <a:pt x="5246840" y="1235237"/>
                  <a:pt x="5246163" y="1235603"/>
                  <a:pt x="5245486" y="1236021"/>
                </a:cubicBezTo>
                <a:lnTo>
                  <a:pt x="5248536" y="1243345"/>
                </a:lnTo>
                <a:lnTo>
                  <a:pt x="5248604" y="1243908"/>
                </a:lnTo>
                <a:lnTo>
                  <a:pt x="5248767" y="1244322"/>
                </a:lnTo>
                <a:lnTo>
                  <a:pt x="5249685" y="1252888"/>
                </a:lnTo>
                <a:cubicBezTo>
                  <a:pt x="5250363" y="1252522"/>
                  <a:pt x="5251041" y="1252208"/>
                  <a:pt x="5251720" y="1251844"/>
                </a:cubicBezTo>
                <a:lnTo>
                  <a:pt x="5248767" y="1244322"/>
                </a:lnTo>
                <a:lnTo>
                  <a:pt x="5248705" y="1243751"/>
                </a:lnTo>
                <a:lnTo>
                  <a:pt x="5248536" y="1243345"/>
                </a:lnTo>
                <a:close/>
                <a:moveTo>
                  <a:pt x="158374" y="1220932"/>
                </a:moveTo>
                <a:cubicBezTo>
                  <a:pt x="158984" y="1221869"/>
                  <a:pt x="159457" y="1223022"/>
                  <a:pt x="160000" y="1224064"/>
                </a:cubicBezTo>
                <a:cubicBezTo>
                  <a:pt x="159593" y="1224534"/>
                  <a:pt x="159152" y="1224952"/>
                  <a:pt x="158746" y="1225370"/>
                </a:cubicBezTo>
                <a:cubicBezTo>
                  <a:pt x="158203" y="1224325"/>
                  <a:pt x="157697" y="1223228"/>
                  <a:pt x="157188" y="1222186"/>
                </a:cubicBezTo>
                <a:cubicBezTo>
                  <a:pt x="157595" y="1221716"/>
                  <a:pt x="158305" y="1220828"/>
                  <a:pt x="158374" y="1220932"/>
                </a:cubicBezTo>
                <a:close/>
                <a:moveTo>
                  <a:pt x="90147" y="1158679"/>
                </a:moveTo>
                <a:cubicBezTo>
                  <a:pt x="104545" y="1166148"/>
                  <a:pt x="126835" y="1215240"/>
                  <a:pt x="129241" y="1247410"/>
                </a:cubicBezTo>
                <a:cubicBezTo>
                  <a:pt x="121313" y="1232734"/>
                  <a:pt x="114063" y="1221298"/>
                  <a:pt x="103596" y="1214090"/>
                </a:cubicBezTo>
                <a:cubicBezTo>
                  <a:pt x="93228" y="1206936"/>
                  <a:pt x="88553" y="1180928"/>
                  <a:pt x="90147" y="1158679"/>
                </a:cubicBezTo>
                <a:close/>
                <a:moveTo>
                  <a:pt x="79441" y="1156067"/>
                </a:moveTo>
                <a:cubicBezTo>
                  <a:pt x="79609" y="1156798"/>
                  <a:pt x="79779" y="1157477"/>
                  <a:pt x="79949" y="1158209"/>
                </a:cubicBezTo>
                <a:cubicBezTo>
                  <a:pt x="79678" y="1158889"/>
                  <a:pt x="79441" y="1159515"/>
                  <a:pt x="79169" y="1160142"/>
                </a:cubicBezTo>
                <a:cubicBezTo>
                  <a:pt x="78830" y="1159724"/>
                  <a:pt x="78189" y="1158993"/>
                  <a:pt x="78222" y="1158836"/>
                </a:cubicBezTo>
                <a:cubicBezTo>
                  <a:pt x="78560" y="1157843"/>
                  <a:pt x="79034" y="1156955"/>
                  <a:pt x="79441" y="1156067"/>
                </a:cubicBezTo>
                <a:close/>
                <a:moveTo>
                  <a:pt x="151833" y="1144821"/>
                </a:moveTo>
                <a:lnTo>
                  <a:pt x="156681" y="1156642"/>
                </a:lnTo>
                <a:cubicBezTo>
                  <a:pt x="155494" y="1157530"/>
                  <a:pt x="154342" y="1158418"/>
                  <a:pt x="153158" y="1159306"/>
                </a:cubicBezTo>
                <a:close/>
                <a:moveTo>
                  <a:pt x="151806" y="1144526"/>
                </a:moveTo>
                <a:lnTo>
                  <a:pt x="151833" y="1144821"/>
                </a:lnTo>
                <a:lnTo>
                  <a:pt x="151748" y="1144612"/>
                </a:lnTo>
                <a:lnTo>
                  <a:pt x="151771" y="1144551"/>
                </a:lnTo>
                <a:close/>
                <a:moveTo>
                  <a:pt x="69279" y="1085774"/>
                </a:moveTo>
                <a:cubicBezTo>
                  <a:pt x="69279" y="1096008"/>
                  <a:pt x="69279" y="1104574"/>
                  <a:pt x="69279" y="1114025"/>
                </a:cubicBezTo>
                <a:cubicBezTo>
                  <a:pt x="58641" y="1101021"/>
                  <a:pt x="58641" y="1101021"/>
                  <a:pt x="69279" y="1085774"/>
                </a:cubicBezTo>
                <a:close/>
                <a:moveTo>
                  <a:pt x="5238846" y="1081957"/>
                </a:moveTo>
                <a:cubicBezTo>
                  <a:pt x="5238168" y="1082268"/>
                  <a:pt x="5237456" y="1082529"/>
                  <a:pt x="5236779" y="1082843"/>
                </a:cubicBezTo>
                <a:cubicBezTo>
                  <a:pt x="5237050" y="1083470"/>
                  <a:pt x="5237287" y="1084359"/>
                  <a:pt x="5237659" y="1084619"/>
                </a:cubicBezTo>
                <a:cubicBezTo>
                  <a:pt x="5238000" y="1084777"/>
                  <a:pt x="5238542" y="1084306"/>
                  <a:pt x="5239016" y="1084097"/>
                </a:cubicBezTo>
                <a:cubicBezTo>
                  <a:pt x="5238948" y="1083366"/>
                  <a:pt x="5238881" y="1082634"/>
                  <a:pt x="5238846" y="1081957"/>
                </a:cubicBezTo>
                <a:close/>
                <a:moveTo>
                  <a:pt x="17785" y="1064936"/>
                </a:moveTo>
                <a:cubicBezTo>
                  <a:pt x="18361" y="1070314"/>
                  <a:pt x="18903" y="1075693"/>
                  <a:pt x="19445" y="1081072"/>
                </a:cubicBezTo>
                <a:cubicBezTo>
                  <a:pt x="17955" y="1081281"/>
                  <a:pt x="16464" y="1081437"/>
                  <a:pt x="14974" y="1081646"/>
                </a:cubicBezTo>
                <a:cubicBezTo>
                  <a:pt x="14772" y="1076268"/>
                  <a:pt x="14568" y="1070941"/>
                  <a:pt x="14364" y="1065562"/>
                </a:cubicBezTo>
                <a:cubicBezTo>
                  <a:pt x="15482" y="1065354"/>
                  <a:pt x="16632" y="1065142"/>
                  <a:pt x="17785" y="1064936"/>
                </a:cubicBezTo>
                <a:close/>
                <a:moveTo>
                  <a:pt x="2169" y="1042269"/>
                </a:moveTo>
                <a:cubicBezTo>
                  <a:pt x="2270" y="1046184"/>
                  <a:pt x="2405" y="1050051"/>
                  <a:pt x="2507" y="1054019"/>
                </a:cubicBezTo>
                <a:cubicBezTo>
                  <a:pt x="1829" y="1054072"/>
                  <a:pt x="1119" y="1054124"/>
                  <a:pt x="440" y="1054176"/>
                </a:cubicBezTo>
                <a:cubicBezTo>
                  <a:pt x="305" y="1050260"/>
                  <a:pt x="136" y="1046341"/>
                  <a:pt x="0" y="1042426"/>
                </a:cubicBezTo>
                <a:cubicBezTo>
                  <a:pt x="712" y="1042374"/>
                  <a:pt x="1457" y="1042321"/>
                  <a:pt x="2169" y="1042269"/>
                </a:cubicBezTo>
                <a:close/>
                <a:moveTo>
                  <a:pt x="62130" y="1028847"/>
                </a:moveTo>
                <a:cubicBezTo>
                  <a:pt x="63112" y="1029056"/>
                  <a:pt x="64096" y="1029213"/>
                  <a:pt x="65079" y="1029422"/>
                </a:cubicBezTo>
                <a:cubicBezTo>
                  <a:pt x="64672" y="1038354"/>
                  <a:pt x="64231" y="1047230"/>
                  <a:pt x="63823" y="1056108"/>
                </a:cubicBezTo>
                <a:cubicBezTo>
                  <a:pt x="63248" y="1056161"/>
                  <a:pt x="62706" y="1056161"/>
                  <a:pt x="62130" y="1056161"/>
                </a:cubicBezTo>
                <a:cubicBezTo>
                  <a:pt x="62130" y="1047073"/>
                  <a:pt x="62130" y="1037936"/>
                  <a:pt x="62130" y="1028847"/>
                </a:cubicBezTo>
                <a:close/>
                <a:moveTo>
                  <a:pt x="53864" y="991978"/>
                </a:moveTo>
                <a:cubicBezTo>
                  <a:pt x="54678" y="992968"/>
                  <a:pt x="55457" y="994013"/>
                  <a:pt x="56237" y="995006"/>
                </a:cubicBezTo>
                <a:cubicBezTo>
                  <a:pt x="55050" y="997827"/>
                  <a:pt x="53864" y="1000645"/>
                  <a:pt x="52678" y="1003467"/>
                </a:cubicBezTo>
                <a:cubicBezTo>
                  <a:pt x="51697" y="1002056"/>
                  <a:pt x="50748" y="1000645"/>
                  <a:pt x="49765" y="999235"/>
                </a:cubicBezTo>
                <a:cubicBezTo>
                  <a:pt x="51121" y="996834"/>
                  <a:pt x="52509" y="994378"/>
                  <a:pt x="53864" y="991978"/>
                </a:cubicBezTo>
                <a:close/>
                <a:moveTo>
                  <a:pt x="35875" y="974168"/>
                </a:moveTo>
                <a:cubicBezTo>
                  <a:pt x="35842" y="975004"/>
                  <a:pt x="35977" y="975944"/>
                  <a:pt x="35774" y="976571"/>
                </a:cubicBezTo>
                <a:cubicBezTo>
                  <a:pt x="35638" y="976937"/>
                  <a:pt x="34961" y="976885"/>
                  <a:pt x="34520" y="976989"/>
                </a:cubicBezTo>
                <a:cubicBezTo>
                  <a:pt x="34352" y="976258"/>
                  <a:pt x="34150" y="975526"/>
                  <a:pt x="34014" y="974795"/>
                </a:cubicBezTo>
                <a:cubicBezTo>
                  <a:pt x="34621" y="974586"/>
                  <a:pt x="35265" y="974377"/>
                  <a:pt x="35875" y="974168"/>
                </a:cubicBezTo>
                <a:close/>
                <a:moveTo>
                  <a:pt x="5216014" y="913529"/>
                </a:moveTo>
                <a:cubicBezTo>
                  <a:pt x="5215064" y="913895"/>
                  <a:pt x="5214117" y="914261"/>
                  <a:pt x="5213169" y="914626"/>
                </a:cubicBezTo>
                <a:cubicBezTo>
                  <a:pt x="5213844" y="918229"/>
                  <a:pt x="5214488" y="921834"/>
                  <a:pt x="5215165" y="925436"/>
                </a:cubicBezTo>
                <a:cubicBezTo>
                  <a:pt x="5216014" y="925178"/>
                  <a:pt x="5216860" y="924914"/>
                  <a:pt x="5217675" y="924652"/>
                </a:cubicBezTo>
                <a:cubicBezTo>
                  <a:pt x="5217132" y="920946"/>
                  <a:pt x="5216555" y="917239"/>
                  <a:pt x="5216014" y="913529"/>
                </a:cubicBezTo>
                <a:close/>
                <a:moveTo>
                  <a:pt x="42075" y="901105"/>
                </a:moveTo>
                <a:cubicBezTo>
                  <a:pt x="43463" y="905021"/>
                  <a:pt x="44853" y="908992"/>
                  <a:pt x="46242" y="912907"/>
                </a:cubicBezTo>
                <a:cubicBezTo>
                  <a:pt x="45598" y="913534"/>
                  <a:pt x="44954" y="914162"/>
                  <a:pt x="44310" y="914789"/>
                </a:cubicBezTo>
                <a:cubicBezTo>
                  <a:pt x="42583" y="911236"/>
                  <a:pt x="40890" y="907634"/>
                  <a:pt x="39161" y="904081"/>
                </a:cubicBezTo>
                <a:cubicBezTo>
                  <a:pt x="40110" y="903091"/>
                  <a:pt x="41092" y="902095"/>
                  <a:pt x="42075" y="901105"/>
                </a:cubicBezTo>
                <a:close/>
                <a:moveTo>
                  <a:pt x="5201006" y="881412"/>
                </a:moveTo>
                <a:cubicBezTo>
                  <a:pt x="5200937" y="881308"/>
                  <a:pt x="5200227" y="882196"/>
                  <a:pt x="5199820" y="882666"/>
                </a:cubicBezTo>
                <a:cubicBezTo>
                  <a:pt x="5200329" y="883708"/>
                  <a:pt x="5200835" y="884805"/>
                  <a:pt x="5201378" y="885850"/>
                </a:cubicBezTo>
                <a:cubicBezTo>
                  <a:pt x="5201784" y="885432"/>
                  <a:pt x="5202225" y="885014"/>
                  <a:pt x="5202632" y="884544"/>
                </a:cubicBezTo>
                <a:cubicBezTo>
                  <a:pt x="5202089" y="883502"/>
                  <a:pt x="5201616" y="882349"/>
                  <a:pt x="5201006" y="881412"/>
                </a:cubicBezTo>
                <a:close/>
                <a:moveTo>
                  <a:pt x="64536" y="851334"/>
                </a:moveTo>
                <a:cubicBezTo>
                  <a:pt x="65146" y="854416"/>
                  <a:pt x="65787" y="857496"/>
                  <a:pt x="66399" y="860579"/>
                </a:cubicBezTo>
                <a:cubicBezTo>
                  <a:pt x="65856" y="860840"/>
                  <a:pt x="65313" y="861101"/>
                  <a:pt x="64773" y="861362"/>
                </a:cubicBezTo>
                <a:cubicBezTo>
                  <a:pt x="64129" y="858332"/>
                  <a:pt x="63486" y="855250"/>
                  <a:pt x="62807" y="852170"/>
                </a:cubicBezTo>
                <a:cubicBezTo>
                  <a:pt x="63384" y="851908"/>
                  <a:pt x="63960" y="851595"/>
                  <a:pt x="64536" y="851334"/>
                </a:cubicBezTo>
                <a:close/>
                <a:moveTo>
                  <a:pt x="5132779" y="819159"/>
                </a:moveTo>
                <a:cubicBezTo>
                  <a:pt x="5131185" y="841408"/>
                  <a:pt x="5135860" y="867416"/>
                  <a:pt x="5146228" y="874570"/>
                </a:cubicBezTo>
                <a:cubicBezTo>
                  <a:pt x="5156695" y="881778"/>
                  <a:pt x="5163945" y="893214"/>
                  <a:pt x="5171873" y="907890"/>
                </a:cubicBezTo>
                <a:cubicBezTo>
                  <a:pt x="5169467" y="875720"/>
                  <a:pt x="5147177" y="826628"/>
                  <a:pt x="5132779" y="819159"/>
                </a:cubicBezTo>
                <a:close/>
                <a:moveTo>
                  <a:pt x="5122073" y="816547"/>
                </a:moveTo>
                <a:cubicBezTo>
                  <a:pt x="5121666" y="817435"/>
                  <a:pt x="5121192" y="818323"/>
                  <a:pt x="5120854" y="819316"/>
                </a:cubicBezTo>
                <a:cubicBezTo>
                  <a:pt x="5120821" y="819473"/>
                  <a:pt x="5121462" y="820204"/>
                  <a:pt x="5121801" y="820622"/>
                </a:cubicBezTo>
                <a:cubicBezTo>
                  <a:pt x="5122073" y="819995"/>
                  <a:pt x="5122310" y="819369"/>
                  <a:pt x="5122581" y="818689"/>
                </a:cubicBezTo>
                <a:cubicBezTo>
                  <a:pt x="5122411" y="817957"/>
                  <a:pt x="5122241" y="817278"/>
                  <a:pt x="5122073" y="816547"/>
                </a:cubicBezTo>
                <a:close/>
                <a:moveTo>
                  <a:pt x="5194403" y="805031"/>
                </a:moveTo>
                <a:lnTo>
                  <a:pt x="5194380" y="805092"/>
                </a:lnTo>
                <a:lnTo>
                  <a:pt x="5194366" y="805058"/>
                </a:lnTo>
                <a:close/>
                <a:moveTo>
                  <a:pt x="5194433" y="804954"/>
                </a:moveTo>
                <a:lnTo>
                  <a:pt x="5194438" y="805006"/>
                </a:lnTo>
                <a:lnTo>
                  <a:pt x="5194403" y="805031"/>
                </a:lnTo>
                <a:close/>
                <a:moveTo>
                  <a:pt x="56000" y="801824"/>
                </a:moveTo>
                <a:cubicBezTo>
                  <a:pt x="57455" y="810912"/>
                  <a:pt x="58911" y="820000"/>
                  <a:pt x="60369" y="829085"/>
                </a:cubicBezTo>
                <a:cubicBezTo>
                  <a:pt x="59420" y="829451"/>
                  <a:pt x="58471" y="829765"/>
                  <a:pt x="57521" y="830130"/>
                </a:cubicBezTo>
                <a:cubicBezTo>
                  <a:pt x="56066" y="821042"/>
                  <a:pt x="54643" y="811905"/>
                  <a:pt x="53187" y="802817"/>
                </a:cubicBezTo>
                <a:cubicBezTo>
                  <a:pt x="54136" y="802503"/>
                  <a:pt x="55050" y="802138"/>
                  <a:pt x="56000" y="801824"/>
                </a:cubicBezTo>
                <a:close/>
                <a:moveTo>
                  <a:pt x="5111911" y="746254"/>
                </a:moveTo>
                <a:cubicBezTo>
                  <a:pt x="5101273" y="761501"/>
                  <a:pt x="5101273" y="761501"/>
                  <a:pt x="5111911" y="774505"/>
                </a:cubicBezTo>
                <a:cubicBezTo>
                  <a:pt x="5111911" y="765054"/>
                  <a:pt x="5111911" y="756488"/>
                  <a:pt x="5111911" y="746254"/>
                </a:cubicBezTo>
                <a:close/>
                <a:moveTo>
                  <a:pt x="5060417" y="725416"/>
                </a:moveTo>
                <a:cubicBezTo>
                  <a:pt x="5059264" y="725622"/>
                  <a:pt x="5058114" y="725834"/>
                  <a:pt x="5056996" y="726042"/>
                </a:cubicBezTo>
                <a:cubicBezTo>
                  <a:pt x="5057200" y="731421"/>
                  <a:pt x="5057404" y="736748"/>
                  <a:pt x="5057606" y="742126"/>
                </a:cubicBezTo>
                <a:cubicBezTo>
                  <a:pt x="5059096" y="741917"/>
                  <a:pt x="5060587" y="741761"/>
                  <a:pt x="5062077" y="741552"/>
                </a:cubicBezTo>
                <a:cubicBezTo>
                  <a:pt x="5061535" y="736173"/>
                  <a:pt x="5060993" y="730794"/>
                  <a:pt x="5060417" y="725416"/>
                </a:cubicBezTo>
                <a:close/>
                <a:moveTo>
                  <a:pt x="5044801" y="702749"/>
                </a:moveTo>
                <a:cubicBezTo>
                  <a:pt x="5044089" y="702801"/>
                  <a:pt x="5043344" y="702854"/>
                  <a:pt x="5042632" y="702906"/>
                </a:cubicBezTo>
                <a:cubicBezTo>
                  <a:pt x="5042768" y="706821"/>
                  <a:pt x="5042937" y="710740"/>
                  <a:pt x="5043072" y="714656"/>
                </a:cubicBezTo>
                <a:cubicBezTo>
                  <a:pt x="5043751" y="714604"/>
                  <a:pt x="5044461" y="714552"/>
                  <a:pt x="5045139" y="714499"/>
                </a:cubicBezTo>
                <a:cubicBezTo>
                  <a:pt x="5045037" y="710531"/>
                  <a:pt x="5044902" y="706664"/>
                  <a:pt x="5044801" y="702749"/>
                </a:cubicBezTo>
                <a:close/>
                <a:moveTo>
                  <a:pt x="107843" y="701140"/>
                </a:moveTo>
                <a:lnTo>
                  <a:pt x="111725" y="718736"/>
                </a:lnTo>
                <a:cubicBezTo>
                  <a:pt x="110743" y="719102"/>
                  <a:pt x="109794" y="719464"/>
                  <a:pt x="108814" y="719830"/>
                </a:cubicBezTo>
                <a:close/>
                <a:moveTo>
                  <a:pt x="107772" y="700730"/>
                </a:moveTo>
                <a:lnTo>
                  <a:pt x="107830" y="700873"/>
                </a:lnTo>
                <a:lnTo>
                  <a:pt x="107843" y="701140"/>
                </a:lnTo>
                <a:lnTo>
                  <a:pt x="107797" y="700925"/>
                </a:lnTo>
                <a:close/>
                <a:moveTo>
                  <a:pt x="106678" y="691994"/>
                </a:moveTo>
                <a:lnTo>
                  <a:pt x="107772" y="700730"/>
                </a:lnTo>
                <a:lnTo>
                  <a:pt x="104679" y="693091"/>
                </a:lnTo>
                <a:cubicBezTo>
                  <a:pt x="105355" y="692726"/>
                  <a:pt x="105999" y="692359"/>
                  <a:pt x="106678" y="691994"/>
                </a:cubicBezTo>
                <a:close/>
                <a:moveTo>
                  <a:pt x="5104762" y="689327"/>
                </a:moveTo>
                <a:cubicBezTo>
                  <a:pt x="5104762" y="698416"/>
                  <a:pt x="5104762" y="707553"/>
                  <a:pt x="5104762" y="716641"/>
                </a:cubicBezTo>
                <a:cubicBezTo>
                  <a:pt x="5105338" y="716641"/>
                  <a:pt x="5105880" y="716641"/>
                  <a:pt x="5106455" y="716588"/>
                </a:cubicBezTo>
                <a:cubicBezTo>
                  <a:pt x="5106863" y="707710"/>
                  <a:pt x="5107304" y="698834"/>
                  <a:pt x="5107711" y="689902"/>
                </a:cubicBezTo>
                <a:cubicBezTo>
                  <a:pt x="5106728" y="689693"/>
                  <a:pt x="5105744" y="689536"/>
                  <a:pt x="5104762" y="689327"/>
                </a:cubicBezTo>
                <a:close/>
                <a:moveTo>
                  <a:pt x="120262" y="672462"/>
                </a:moveTo>
                <a:cubicBezTo>
                  <a:pt x="121855" y="677475"/>
                  <a:pt x="123447" y="682491"/>
                  <a:pt x="125073" y="687451"/>
                </a:cubicBezTo>
                <a:cubicBezTo>
                  <a:pt x="124192" y="688288"/>
                  <a:pt x="123344" y="689071"/>
                  <a:pt x="122497" y="689907"/>
                </a:cubicBezTo>
                <a:cubicBezTo>
                  <a:pt x="120398" y="685518"/>
                  <a:pt x="118330" y="681080"/>
                  <a:pt x="116265" y="676694"/>
                </a:cubicBezTo>
                <a:cubicBezTo>
                  <a:pt x="117587" y="675284"/>
                  <a:pt x="118940" y="673873"/>
                  <a:pt x="120262" y="672462"/>
                </a:cubicBezTo>
                <a:close/>
                <a:moveTo>
                  <a:pt x="5096496" y="652458"/>
                </a:moveTo>
                <a:cubicBezTo>
                  <a:pt x="5095141" y="654858"/>
                  <a:pt x="5093753" y="657314"/>
                  <a:pt x="5092397" y="659715"/>
                </a:cubicBezTo>
                <a:cubicBezTo>
                  <a:pt x="5093380" y="661125"/>
                  <a:pt x="5094329" y="662536"/>
                  <a:pt x="5095310" y="663947"/>
                </a:cubicBezTo>
                <a:cubicBezTo>
                  <a:pt x="5096496" y="661125"/>
                  <a:pt x="5097682" y="658307"/>
                  <a:pt x="5098869" y="655486"/>
                </a:cubicBezTo>
                <a:cubicBezTo>
                  <a:pt x="5098089" y="654493"/>
                  <a:pt x="5097310" y="653448"/>
                  <a:pt x="5096496" y="652458"/>
                </a:cubicBezTo>
                <a:close/>
                <a:moveTo>
                  <a:pt x="183832" y="637830"/>
                </a:moveTo>
                <a:cubicBezTo>
                  <a:pt x="181847" y="638404"/>
                  <a:pt x="179809" y="639016"/>
                  <a:pt x="177043" y="639828"/>
                </a:cubicBezTo>
                <a:cubicBezTo>
                  <a:pt x="179548" y="640371"/>
                  <a:pt x="180959" y="640677"/>
                  <a:pt x="182369" y="640946"/>
                </a:cubicBezTo>
                <a:cubicBezTo>
                  <a:pt x="182840" y="639896"/>
                  <a:pt x="183310" y="638880"/>
                  <a:pt x="183832" y="637830"/>
                </a:cubicBezTo>
                <a:close/>
                <a:moveTo>
                  <a:pt x="5078507" y="634648"/>
                </a:moveTo>
                <a:cubicBezTo>
                  <a:pt x="5077897" y="634857"/>
                  <a:pt x="5077253" y="635066"/>
                  <a:pt x="5076646" y="635275"/>
                </a:cubicBezTo>
                <a:cubicBezTo>
                  <a:pt x="5076782" y="636006"/>
                  <a:pt x="5076984" y="636738"/>
                  <a:pt x="5077152" y="637469"/>
                </a:cubicBezTo>
                <a:cubicBezTo>
                  <a:pt x="5077593" y="637365"/>
                  <a:pt x="5078270" y="637417"/>
                  <a:pt x="5078406" y="637051"/>
                </a:cubicBezTo>
                <a:cubicBezTo>
                  <a:pt x="5078609" y="636424"/>
                  <a:pt x="5078474" y="635484"/>
                  <a:pt x="5078507" y="634648"/>
                </a:cubicBezTo>
                <a:close/>
                <a:moveTo>
                  <a:pt x="353041" y="624721"/>
                </a:moveTo>
                <a:cubicBezTo>
                  <a:pt x="342023" y="627124"/>
                  <a:pt x="331001" y="629532"/>
                  <a:pt x="319983" y="631935"/>
                </a:cubicBezTo>
                <a:cubicBezTo>
                  <a:pt x="320663" y="633122"/>
                  <a:pt x="321289" y="634342"/>
                  <a:pt x="321965" y="635525"/>
                </a:cubicBezTo>
                <a:cubicBezTo>
                  <a:pt x="332830" y="632885"/>
                  <a:pt x="343692" y="630241"/>
                  <a:pt x="354608" y="627633"/>
                </a:cubicBezTo>
                <a:cubicBezTo>
                  <a:pt x="354086" y="626650"/>
                  <a:pt x="353564" y="625668"/>
                  <a:pt x="353041" y="624721"/>
                </a:cubicBezTo>
                <a:close/>
                <a:moveTo>
                  <a:pt x="435975" y="620690"/>
                </a:moveTo>
                <a:cubicBezTo>
                  <a:pt x="434094" y="620927"/>
                  <a:pt x="432004" y="622449"/>
                  <a:pt x="431430" y="623737"/>
                </a:cubicBezTo>
                <a:cubicBezTo>
                  <a:pt x="431116" y="624381"/>
                  <a:pt x="434199" y="626480"/>
                  <a:pt x="435401" y="626380"/>
                </a:cubicBezTo>
                <a:cubicBezTo>
                  <a:pt x="437386" y="626209"/>
                  <a:pt x="439055" y="624755"/>
                  <a:pt x="441772" y="623398"/>
                </a:cubicBezTo>
                <a:cubicBezTo>
                  <a:pt x="439316" y="622179"/>
                  <a:pt x="437386" y="620520"/>
                  <a:pt x="435975" y="620690"/>
                </a:cubicBezTo>
                <a:close/>
                <a:moveTo>
                  <a:pt x="395658" y="616523"/>
                </a:moveTo>
                <a:cubicBezTo>
                  <a:pt x="394351" y="616996"/>
                  <a:pt x="392836" y="617334"/>
                  <a:pt x="391843" y="617978"/>
                </a:cubicBezTo>
                <a:cubicBezTo>
                  <a:pt x="391582" y="618148"/>
                  <a:pt x="392784" y="619300"/>
                  <a:pt x="393359" y="619978"/>
                </a:cubicBezTo>
                <a:cubicBezTo>
                  <a:pt x="394665" y="619537"/>
                  <a:pt x="395916" y="619063"/>
                  <a:pt x="397222" y="618587"/>
                </a:cubicBezTo>
                <a:cubicBezTo>
                  <a:pt x="396703" y="617910"/>
                  <a:pt x="396180" y="617232"/>
                  <a:pt x="395658" y="616523"/>
                </a:cubicBezTo>
                <a:close/>
                <a:moveTo>
                  <a:pt x="232506" y="608730"/>
                </a:moveTo>
                <a:cubicBezTo>
                  <a:pt x="232349" y="608628"/>
                  <a:pt x="231253" y="609136"/>
                  <a:pt x="230573" y="609374"/>
                </a:cubicBezTo>
                <a:cubicBezTo>
                  <a:pt x="230887" y="609747"/>
                  <a:pt x="231305" y="610085"/>
                  <a:pt x="231723" y="610424"/>
                </a:cubicBezTo>
                <a:cubicBezTo>
                  <a:pt x="232506" y="610424"/>
                  <a:pt x="233291" y="610424"/>
                  <a:pt x="234123" y="610424"/>
                </a:cubicBezTo>
                <a:cubicBezTo>
                  <a:pt x="233604" y="609848"/>
                  <a:pt x="233186" y="609205"/>
                  <a:pt x="232506" y="608730"/>
                </a:cubicBezTo>
                <a:close/>
                <a:moveTo>
                  <a:pt x="126294" y="600967"/>
                </a:moveTo>
                <a:cubicBezTo>
                  <a:pt x="126667" y="602483"/>
                  <a:pt x="127444" y="604102"/>
                  <a:pt x="127274" y="605458"/>
                </a:cubicBezTo>
                <a:cubicBezTo>
                  <a:pt x="127138" y="606451"/>
                  <a:pt x="125751" y="607025"/>
                  <a:pt x="124937" y="607809"/>
                </a:cubicBezTo>
                <a:cubicBezTo>
                  <a:pt x="124530" y="606346"/>
                  <a:pt x="124158" y="604831"/>
                  <a:pt x="123750" y="603368"/>
                </a:cubicBezTo>
                <a:cubicBezTo>
                  <a:pt x="124599" y="602535"/>
                  <a:pt x="125446" y="601751"/>
                  <a:pt x="126294" y="600967"/>
                </a:cubicBezTo>
                <a:close/>
                <a:moveTo>
                  <a:pt x="514363" y="596026"/>
                </a:moveTo>
                <a:cubicBezTo>
                  <a:pt x="473262" y="599888"/>
                  <a:pt x="457074" y="607274"/>
                  <a:pt x="460206" y="620418"/>
                </a:cubicBezTo>
                <a:cubicBezTo>
                  <a:pt x="477756" y="612492"/>
                  <a:pt x="494780" y="604835"/>
                  <a:pt x="514363" y="596026"/>
                </a:cubicBezTo>
                <a:close/>
                <a:moveTo>
                  <a:pt x="5174006" y="585434"/>
                </a:moveTo>
                <a:lnTo>
                  <a:pt x="5174107" y="585817"/>
                </a:lnTo>
                <a:cubicBezTo>
                  <a:pt x="5174107" y="585817"/>
                  <a:pt x="5174038" y="585921"/>
                  <a:pt x="5174038" y="585921"/>
                </a:cubicBezTo>
                <a:close/>
                <a:moveTo>
                  <a:pt x="438062" y="579325"/>
                </a:moveTo>
                <a:cubicBezTo>
                  <a:pt x="431952" y="579868"/>
                  <a:pt x="425894" y="580410"/>
                  <a:pt x="419837" y="580986"/>
                </a:cubicBezTo>
                <a:cubicBezTo>
                  <a:pt x="419993" y="582205"/>
                  <a:pt x="420202" y="583424"/>
                  <a:pt x="420359" y="584645"/>
                </a:cubicBezTo>
                <a:cubicBezTo>
                  <a:pt x="426573" y="584034"/>
                  <a:pt x="432788" y="583458"/>
                  <a:pt x="439003" y="582849"/>
                </a:cubicBezTo>
                <a:cubicBezTo>
                  <a:pt x="438692" y="581663"/>
                  <a:pt x="438375" y="580512"/>
                  <a:pt x="438062" y="579325"/>
                </a:cubicBezTo>
                <a:close/>
                <a:moveTo>
                  <a:pt x="466473" y="575260"/>
                </a:moveTo>
                <a:cubicBezTo>
                  <a:pt x="466943" y="575769"/>
                  <a:pt x="467309" y="576378"/>
                  <a:pt x="467988" y="576683"/>
                </a:cubicBezTo>
                <a:cubicBezTo>
                  <a:pt x="468250" y="576819"/>
                  <a:pt x="469242" y="576345"/>
                  <a:pt x="469921" y="576141"/>
                </a:cubicBezTo>
                <a:cubicBezTo>
                  <a:pt x="469503" y="575837"/>
                  <a:pt x="469190" y="575362"/>
                  <a:pt x="468719" y="575260"/>
                </a:cubicBezTo>
                <a:cubicBezTo>
                  <a:pt x="468041" y="575125"/>
                  <a:pt x="467257" y="575260"/>
                  <a:pt x="466473" y="575260"/>
                </a:cubicBezTo>
                <a:close/>
                <a:moveTo>
                  <a:pt x="5084707" y="561585"/>
                </a:moveTo>
                <a:cubicBezTo>
                  <a:pt x="5083724" y="562575"/>
                  <a:pt x="5082742" y="563571"/>
                  <a:pt x="5081793" y="564561"/>
                </a:cubicBezTo>
                <a:cubicBezTo>
                  <a:pt x="5083522" y="568114"/>
                  <a:pt x="5085215" y="571716"/>
                  <a:pt x="5086942" y="575269"/>
                </a:cubicBezTo>
                <a:cubicBezTo>
                  <a:pt x="5087586" y="574642"/>
                  <a:pt x="5088230" y="574014"/>
                  <a:pt x="5088874" y="573387"/>
                </a:cubicBezTo>
                <a:cubicBezTo>
                  <a:pt x="5087485" y="569472"/>
                  <a:pt x="5086095" y="565501"/>
                  <a:pt x="5084707" y="561585"/>
                </a:cubicBezTo>
                <a:close/>
                <a:moveTo>
                  <a:pt x="5107168" y="511814"/>
                </a:moveTo>
                <a:cubicBezTo>
                  <a:pt x="5106592" y="512075"/>
                  <a:pt x="5106016" y="512388"/>
                  <a:pt x="5105439" y="512650"/>
                </a:cubicBezTo>
                <a:cubicBezTo>
                  <a:pt x="5106118" y="515730"/>
                  <a:pt x="5106761" y="518812"/>
                  <a:pt x="5107405" y="521842"/>
                </a:cubicBezTo>
                <a:cubicBezTo>
                  <a:pt x="5107945" y="521581"/>
                  <a:pt x="5108488" y="521320"/>
                  <a:pt x="5109031" y="521059"/>
                </a:cubicBezTo>
                <a:cubicBezTo>
                  <a:pt x="5108419" y="517976"/>
                  <a:pt x="5107778" y="514896"/>
                  <a:pt x="5107168" y="511814"/>
                </a:cubicBezTo>
                <a:close/>
                <a:moveTo>
                  <a:pt x="1693398" y="465195"/>
                </a:moveTo>
                <a:cubicBezTo>
                  <a:pt x="1692719" y="465195"/>
                  <a:pt x="1692095" y="465635"/>
                  <a:pt x="1691465" y="465874"/>
                </a:cubicBezTo>
                <a:cubicBezTo>
                  <a:pt x="1692301" y="466348"/>
                  <a:pt x="1693084" y="466787"/>
                  <a:pt x="1693921" y="467261"/>
                </a:cubicBezTo>
                <a:cubicBezTo>
                  <a:pt x="1694234" y="466820"/>
                  <a:pt x="1694548" y="466414"/>
                  <a:pt x="1694913" y="465976"/>
                </a:cubicBezTo>
                <a:cubicBezTo>
                  <a:pt x="1694391" y="465704"/>
                  <a:pt x="1693868" y="465195"/>
                  <a:pt x="1693398" y="465195"/>
                </a:cubicBezTo>
                <a:close/>
                <a:moveTo>
                  <a:pt x="1728233" y="463162"/>
                </a:moveTo>
                <a:cubicBezTo>
                  <a:pt x="1722749" y="463534"/>
                  <a:pt x="1717319" y="463908"/>
                  <a:pt x="1711885" y="464314"/>
                </a:cubicBezTo>
                <a:cubicBezTo>
                  <a:pt x="1712146" y="465602"/>
                  <a:pt x="1712355" y="466922"/>
                  <a:pt x="1712616" y="468210"/>
                </a:cubicBezTo>
                <a:cubicBezTo>
                  <a:pt x="1718051" y="467770"/>
                  <a:pt x="1723481" y="467295"/>
                  <a:pt x="1728911" y="466854"/>
                </a:cubicBezTo>
                <a:cubicBezTo>
                  <a:pt x="1728703" y="465635"/>
                  <a:pt x="1728441" y="464415"/>
                  <a:pt x="1728233" y="463162"/>
                </a:cubicBezTo>
                <a:close/>
                <a:moveTo>
                  <a:pt x="5098632" y="462304"/>
                </a:moveTo>
                <a:cubicBezTo>
                  <a:pt x="5097682" y="462618"/>
                  <a:pt x="5096768" y="462983"/>
                  <a:pt x="5095819" y="463297"/>
                </a:cubicBezTo>
                <a:cubicBezTo>
                  <a:pt x="5097275" y="472385"/>
                  <a:pt x="5098698" y="481522"/>
                  <a:pt x="5100153" y="490610"/>
                </a:cubicBezTo>
                <a:cubicBezTo>
                  <a:pt x="5101103" y="490245"/>
                  <a:pt x="5102052" y="489931"/>
                  <a:pt x="5103001" y="489565"/>
                </a:cubicBezTo>
                <a:cubicBezTo>
                  <a:pt x="5101543" y="480480"/>
                  <a:pt x="5100087" y="471392"/>
                  <a:pt x="5098632" y="462304"/>
                </a:cubicBezTo>
                <a:close/>
                <a:moveTo>
                  <a:pt x="1726822" y="361058"/>
                </a:moveTo>
                <a:cubicBezTo>
                  <a:pt x="1722854" y="361160"/>
                  <a:pt x="1718987" y="361295"/>
                  <a:pt x="1715072" y="361396"/>
                </a:cubicBezTo>
                <a:cubicBezTo>
                  <a:pt x="1715124" y="362108"/>
                  <a:pt x="1715177" y="362853"/>
                  <a:pt x="1715229" y="363565"/>
                </a:cubicBezTo>
                <a:cubicBezTo>
                  <a:pt x="1719144" y="363429"/>
                  <a:pt x="1723063" y="363260"/>
                  <a:pt x="1726979" y="363125"/>
                </a:cubicBezTo>
                <a:cubicBezTo>
                  <a:pt x="1726927" y="362446"/>
                  <a:pt x="1726875" y="361736"/>
                  <a:pt x="1726822" y="361058"/>
                </a:cubicBezTo>
                <a:close/>
                <a:moveTo>
                  <a:pt x="664354" y="357772"/>
                </a:moveTo>
                <a:cubicBezTo>
                  <a:pt x="662160" y="358516"/>
                  <a:pt x="660334" y="359738"/>
                  <a:pt x="658349" y="360752"/>
                </a:cubicBezTo>
                <a:cubicBezTo>
                  <a:pt x="661588" y="360651"/>
                  <a:pt x="664877" y="360550"/>
                  <a:pt x="671300" y="360345"/>
                </a:cubicBezTo>
                <a:cubicBezTo>
                  <a:pt x="666758" y="358620"/>
                  <a:pt x="665033" y="357534"/>
                  <a:pt x="664354" y="357772"/>
                </a:cubicBezTo>
                <a:close/>
                <a:moveTo>
                  <a:pt x="5149310" y="352474"/>
                </a:moveTo>
                <a:cubicBezTo>
                  <a:pt x="5148631" y="352839"/>
                  <a:pt x="5147987" y="353206"/>
                  <a:pt x="5147311" y="353571"/>
                </a:cubicBezTo>
                <a:lnTo>
                  <a:pt x="5150404" y="361210"/>
                </a:lnTo>
                <a:lnTo>
                  <a:pt x="5150429" y="361405"/>
                </a:lnTo>
                <a:lnTo>
                  <a:pt x="5150475" y="361620"/>
                </a:lnTo>
                <a:lnTo>
                  <a:pt x="5151446" y="380310"/>
                </a:lnTo>
                <a:cubicBezTo>
                  <a:pt x="5152426" y="379944"/>
                  <a:pt x="5153375" y="379582"/>
                  <a:pt x="5154357" y="379216"/>
                </a:cubicBezTo>
                <a:lnTo>
                  <a:pt x="5150475" y="361620"/>
                </a:lnTo>
                <a:lnTo>
                  <a:pt x="5150462" y="361353"/>
                </a:lnTo>
                <a:lnTo>
                  <a:pt x="5150404" y="361210"/>
                </a:lnTo>
                <a:close/>
                <a:moveTo>
                  <a:pt x="699136" y="344187"/>
                </a:moveTo>
                <a:cubicBezTo>
                  <a:pt x="695273" y="344865"/>
                  <a:pt x="691407" y="345474"/>
                  <a:pt x="687543" y="346118"/>
                </a:cubicBezTo>
                <a:cubicBezTo>
                  <a:pt x="687961" y="347066"/>
                  <a:pt x="688379" y="348049"/>
                  <a:pt x="688797" y="348997"/>
                </a:cubicBezTo>
                <a:cubicBezTo>
                  <a:pt x="692608" y="348218"/>
                  <a:pt x="696420" y="347473"/>
                  <a:pt x="700233" y="346696"/>
                </a:cubicBezTo>
                <a:cubicBezTo>
                  <a:pt x="699868" y="345848"/>
                  <a:pt x="699502" y="345035"/>
                  <a:pt x="699136" y="344187"/>
                </a:cubicBezTo>
                <a:close/>
                <a:moveTo>
                  <a:pt x="1753875" y="344120"/>
                </a:moveTo>
                <a:cubicBezTo>
                  <a:pt x="1748496" y="344662"/>
                  <a:pt x="1743117" y="345204"/>
                  <a:pt x="1737739" y="345780"/>
                </a:cubicBezTo>
                <a:cubicBezTo>
                  <a:pt x="1737945" y="346933"/>
                  <a:pt x="1738157" y="348083"/>
                  <a:pt x="1738365" y="349201"/>
                </a:cubicBezTo>
                <a:cubicBezTo>
                  <a:pt x="1743744" y="348997"/>
                  <a:pt x="1749071" y="348793"/>
                  <a:pt x="1754449" y="348591"/>
                </a:cubicBezTo>
                <a:cubicBezTo>
                  <a:pt x="1754240" y="347101"/>
                  <a:pt x="1754084" y="345610"/>
                  <a:pt x="1753875" y="344120"/>
                </a:cubicBezTo>
                <a:close/>
                <a:moveTo>
                  <a:pt x="650776" y="335074"/>
                </a:moveTo>
                <a:cubicBezTo>
                  <a:pt x="648846" y="337682"/>
                  <a:pt x="646912" y="340359"/>
                  <a:pt x="644927" y="343000"/>
                </a:cubicBezTo>
                <a:cubicBezTo>
                  <a:pt x="647278" y="343441"/>
                  <a:pt x="649626" y="343881"/>
                  <a:pt x="651925" y="344356"/>
                </a:cubicBezTo>
                <a:cubicBezTo>
                  <a:pt x="653232" y="341715"/>
                  <a:pt x="654537" y="339037"/>
                  <a:pt x="655841" y="336396"/>
                </a:cubicBezTo>
                <a:cubicBezTo>
                  <a:pt x="654171" y="335955"/>
                  <a:pt x="652447" y="335514"/>
                  <a:pt x="650776" y="335074"/>
                </a:cubicBezTo>
                <a:close/>
                <a:moveTo>
                  <a:pt x="5162894" y="332942"/>
                </a:moveTo>
                <a:cubicBezTo>
                  <a:pt x="5161572" y="334353"/>
                  <a:pt x="5160219" y="335764"/>
                  <a:pt x="5158897" y="337174"/>
                </a:cubicBezTo>
                <a:cubicBezTo>
                  <a:pt x="5160962" y="341560"/>
                  <a:pt x="5163030" y="345998"/>
                  <a:pt x="5165129" y="350387"/>
                </a:cubicBezTo>
                <a:cubicBezTo>
                  <a:pt x="5165976" y="349551"/>
                  <a:pt x="5166824" y="348768"/>
                  <a:pt x="5167705" y="347931"/>
                </a:cubicBezTo>
                <a:cubicBezTo>
                  <a:pt x="5166079" y="342971"/>
                  <a:pt x="5164487" y="337955"/>
                  <a:pt x="5162894" y="332942"/>
                </a:cubicBezTo>
                <a:close/>
                <a:moveTo>
                  <a:pt x="3165520" y="332331"/>
                </a:moveTo>
                <a:cubicBezTo>
                  <a:pt x="3164319" y="332636"/>
                  <a:pt x="3163172" y="332942"/>
                  <a:pt x="3161970" y="333247"/>
                </a:cubicBezTo>
                <a:cubicBezTo>
                  <a:pt x="3162385" y="333617"/>
                  <a:pt x="3162803" y="334295"/>
                  <a:pt x="3163328" y="334328"/>
                </a:cubicBezTo>
                <a:cubicBezTo>
                  <a:pt x="3164004" y="334396"/>
                  <a:pt x="3164789" y="333990"/>
                  <a:pt x="3165520" y="333754"/>
                </a:cubicBezTo>
                <a:cubicBezTo>
                  <a:pt x="3165520" y="333279"/>
                  <a:pt x="3165520" y="332805"/>
                  <a:pt x="3165520" y="332331"/>
                </a:cubicBezTo>
                <a:close/>
                <a:moveTo>
                  <a:pt x="2963514" y="330975"/>
                </a:moveTo>
                <a:cubicBezTo>
                  <a:pt x="2963410" y="331517"/>
                  <a:pt x="2963305" y="332094"/>
                  <a:pt x="2963201" y="332636"/>
                </a:cubicBezTo>
                <a:cubicBezTo>
                  <a:pt x="2963932" y="332603"/>
                  <a:pt x="2964821" y="332669"/>
                  <a:pt x="2965392" y="332433"/>
                </a:cubicBezTo>
                <a:cubicBezTo>
                  <a:pt x="2965706" y="332331"/>
                  <a:pt x="2965601" y="331720"/>
                  <a:pt x="2965654" y="331348"/>
                </a:cubicBezTo>
                <a:cubicBezTo>
                  <a:pt x="2964925" y="331213"/>
                  <a:pt x="2964193" y="331111"/>
                  <a:pt x="2963514" y="330975"/>
                </a:cubicBezTo>
                <a:close/>
                <a:moveTo>
                  <a:pt x="1646971" y="327690"/>
                </a:moveTo>
                <a:cubicBezTo>
                  <a:pt x="1647180" y="328300"/>
                  <a:pt x="1647389" y="328944"/>
                  <a:pt x="1647598" y="329551"/>
                </a:cubicBezTo>
                <a:cubicBezTo>
                  <a:pt x="1648329" y="329415"/>
                  <a:pt x="1649061" y="329213"/>
                  <a:pt x="1649792" y="329045"/>
                </a:cubicBezTo>
                <a:cubicBezTo>
                  <a:pt x="1649688" y="328604"/>
                  <a:pt x="1649740" y="327927"/>
                  <a:pt x="1649374" y="327791"/>
                </a:cubicBezTo>
                <a:cubicBezTo>
                  <a:pt x="1648747" y="327588"/>
                  <a:pt x="1647807" y="327723"/>
                  <a:pt x="1646971" y="327690"/>
                </a:cubicBezTo>
                <a:close/>
                <a:moveTo>
                  <a:pt x="2823027" y="325486"/>
                </a:moveTo>
                <a:cubicBezTo>
                  <a:pt x="2821358" y="325690"/>
                  <a:pt x="2819686" y="325861"/>
                  <a:pt x="2817962" y="326062"/>
                </a:cubicBezTo>
                <a:cubicBezTo>
                  <a:pt x="2818694" y="327960"/>
                  <a:pt x="2819373" y="329823"/>
                  <a:pt x="2820104" y="331720"/>
                </a:cubicBezTo>
                <a:cubicBezTo>
                  <a:pt x="2821254" y="331551"/>
                  <a:pt x="2822456" y="331416"/>
                  <a:pt x="2823601" y="331246"/>
                </a:cubicBezTo>
                <a:cubicBezTo>
                  <a:pt x="2823393" y="329315"/>
                  <a:pt x="2823236" y="327419"/>
                  <a:pt x="2823027" y="325486"/>
                </a:cubicBezTo>
                <a:close/>
                <a:moveTo>
                  <a:pt x="863646" y="322608"/>
                </a:moveTo>
                <a:cubicBezTo>
                  <a:pt x="862340" y="322574"/>
                  <a:pt x="861034" y="322710"/>
                  <a:pt x="859730" y="322778"/>
                </a:cubicBezTo>
                <a:cubicBezTo>
                  <a:pt x="859835" y="323252"/>
                  <a:pt x="859939" y="324099"/>
                  <a:pt x="860096" y="324133"/>
                </a:cubicBezTo>
                <a:cubicBezTo>
                  <a:pt x="861399" y="324167"/>
                  <a:pt x="862706" y="324066"/>
                  <a:pt x="864011" y="323963"/>
                </a:cubicBezTo>
                <a:cubicBezTo>
                  <a:pt x="863907" y="323489"/>
                  <a:pt x="863802" y="322642"/>
                  <a:pt x="863646" y="322608"/>
                </a:cubicBezTo>
                <a:close/>
                <a:moveTo>
                  <a:pt x="1585710" y="317323"/>
                </a:moveTo>
                <a:cubicBezTo>
                  <a:pt x="1581795" y="318712"/>
                  <a:pt x="1577824" y="320102"/>
                  <a:pt x="1573908" y="321490"/>
                </a:cubicBezTo>
                <a:cubicBezTo>
                  <a:pt x="1574898" y="322473"/>
                  <a:pt x="1575894" y="323455"/>
                  <a:pt x="1576884" y="324404"/>
                </a:cubicBezTo>
                <a:cubicBezTo>
                  <a:pt x="1580437" y="322675"/>
                  <a:pt x="1584039" y="320982"/>
                  <a:pt x="1587592" y="319255"/>
                </a:cubicBezTo>
                <a:cubicBezTo>
                  <a:pt x="1586965" y="318611"/>
                  <a:pt x="1586337" y="317967"/>
                  <a:pt x="1585710" y="317323"/>
                </a:cubicBezTo>
                <a:close/>
                <a:moveTo>
                  <a:pt x="2708394" y="315800"/>
                </a:moveTo>
                <a:cubicBezTo>
                  <a:pt x="2707191" y="315695"/>
                  <a:pt x="2705836" y="316746"/>
                  <a:pt x="2704530" y="317289"/>
                </a:cubicBezTo>
                <a:cubicBezTo>
                  <a:pt x="2705468" y="318001"/>
                  <a:pt x="2706358" y="319220"/>
                  <a:pt x="2707401" y="319288"/>
                </a:cubicBezTo>
                <a:cubicBezTo>
                  <a:pt x="2708656" y="319356"/>
                  <a:pt x="2710013" y="318441"/>
                  <a:pt x="2711371" y="317899"/>
                </a:cubicBezTo>
                <a:cubicBezTo>
                  <a:pt x="2710378" y="317153"/>
                  <a:pt x="2709490" y="315868"/>
                  <a:pt x="2708394" y="315800"/>
                </a:cubicBezTo>
                <a:close/>
                <a:moveTo>
                  <a:pt x="2485132" y="315394"/>
                </a:moveTo>
                <a:cubicBezTo>
                  <a:pt x="2484714" y="315800"/>
                  <a:pt x="2484244" y="316171"/>
                  <a:pt x="2483773" y="316578"/>
                </a:cubicBezTo>
                <a:cubicBezTo>
                  <a:pt x="2484766" y="317119"/>
                  <a:pt x="2485759" y="317695"/>
                  <a:pt x="2486752" y="318239"/>
                </a:cubicBezTo>
                <a:cubicBezTo>
                  <a:pt x="2487222" y="317831"/>
                  <a:pt x="2488162" y="317187"/>
                  <a:pt x="2488058" y="317119"/>
                </a:cubicBezTo>
                <a:cubicBezTo>
                  <a:pt x="2487170" y="316475"/>
                  <a:pt x="2486124" y="315968"/>
                  <a:pt x="2485132" y="315394"/>
                </a:cubicBezTo>
                <a:close/>
                <a:moveTo>
                  <a:pt x="2629639" y="313598"/>
                </a:moveTo>
                <a:cubicBezTo>
                  <a:pt x="2629117" y="313867"/>
                  <a:pt x="2628386" y="314072"/>
                  <a:pt x="2628228" y="314410"/>
                </a:cubicBezTo>
                <a:cubicBezTo>
                  <a:pt x="2627968" y="314851"/>
                  <a:pt x="2628176" y="315394"/>
                  <a:pt x="2628228" y="315868"/>
                </a:cubicBezTo>
                <a:cubicBezTo>
                  <a:pt x="2629012" y="315528"/>
                  <a:pt x="2630005" y="315291"/>
                  <a:pt x="2630528" y="314851"/>
                </a:cubicBezTo>
                <a:cubicBezTo>
                  <a:pt x="2630684" y="314682"/>
                  <a:pt x="2629952" y="314038"/>
                  <a:pt x="2629639" y="313598"/>
                </a:cubicBezTo>
                <a:close/>
                <a:moveTo>
                  <a:pt x="2784486" y="311701"/>
                </a:moveTo>
                <a:cubicBezTo>
                  <a:pt x="2773834" y="312105"/>
                  <a:pt x="2763178" y="312512"/>
                  <a:pt x="2752472" y="312918"/>
                </a:cubicBezTo>
                <a:cubicBezTo>
                  <a:pt x="2752526" y="313598"/>
                  <a:pt x="2752577" y="314308"/>
                  <a:pt x="2752630" y="314986"/>
                </a:cubicBezTo>
                <a:cubicBezTo>
                  <a:pt x="2763334" y="314986"/>
                  <a:pt x="2774042" y="314986"/>
                  <a:pt x="2784695" y="314986"/>
                </a:cubicBezTo>
                <a:cubicBezTo>
                  <a:pt x="2784643" y="313902"/>
                  <a:pt x="2784590" y="312784"/>
                  <a:pt x="2784486" y="311701"/>
                </a:cubicBezTo>
                <a:close/>
                <a:moveTo>
                  <a:pt x="2529835" y="311630"/>
                </a:moveTo>
                <a:cubicBezTo>
                  <a:pt x="2528898" y="312444"/>
                  <a:pt x="2527957" y="313257"/>
                  <a:pt x="2526964" y="314105"/>
                </a:cubicBezTo>
                <a:cubicBezTo>
                  <a:pt x="2528323" y="314376"/>
                  <a:pt x="2529992" y="315088"/>
                  <a:pt x="2531036" y="314817"/>
                </a:cubicBezTo>
                <a:cubicBezTo>
                  <a:pt x="2532291" y="314478"/>
                  <a:pt x="2532970" y="313292"/>
                  <a:pt x="2533910" y="312478"/>
                </a:cubicBezTo>
                <a:cubicBezTo>
                  <a:pt x="2532604" y="312207"/>
                  <a:pt x="2531246" y="311936"/>
                  <a:pt x="2529835" y="311630"/>
                </a:cubicBezTo>
                <a:close/>
                <a:moveTo>
                  <a:pt x="2342401" y="310684"/>
                </a:moveTo>
                <a:cubicBezTo>
                  <a:pt x="2341983" y="311259"/>
                  <a:pt x="2341565" y="311868"/>
                  <a:pt x="2341146" y="312444"/>
                </a:cubicBezTo>
                <a:cubicBezTo>
                  <a:pt x="2341983" y="312444"/>
                  <a:pt x="2342871" y="312579"/>
                  <a:pt x="2343603" y="312411"/>
                </a:cubicBezTo>
                <a:cubicBezTo>
                  <a:pt x="2344072" y="312310"/>
                  <a:pt x="2344281" y="311735"/>
                  <a:pt x="2344595" y="311362"/>
                </a:cubicBezTo>
                <a:cubicBezTo>
                  <a:pt x="2343864" y="311125"/>
                  <a:pt x="2343132" y="310921"/>
                  <a:pt x="2342401" y="310684"/>
                </a:cubicBezTo>
                <a:close/>
                <a:moveTo>
                  <a:pt x="1025386" y="309362"/>
                </a:moveTo>
                <a:lnTo>
                  <a:pt x="998343" y="316638"/>
                </a:lnTo>
                <a:lnTo>
                  <a:pt x="997707" y="316713"/>
                </a:lnTo>
                <a:lnTo>
                  <a:pt x="997415" y="316826"/>
                </a:lnTo>
                <a:lnTo>
                  <a:pt x="988883" y="317797"/>
                </a:lnTo>
                <a:cubicBezTo>
                  <a:pt x="989249" y="318441"/>
                  <a:pt x="989562" y="319085"/>
                  <a:pt x="989925" y="319729"/>
                </a:cubicBezTo>
                <a:lnTo>
                  <a:pt x="997415" y="316826"/>
                </a:lnTo>
                <a:lnTo>
                  <a:pt x="997812" y="316781"/>
                </a:lnTo>
                <a:lnTo>
                  <a:pt x="998343" y="316638"/>
                </a:lnTo>
                <a:lnTo>
                  <a:pt x="1027215" y="313223"/>
                </a:lnTo>
                <a:cubicBezTo>
                  <a:pt x="1026588" y="311936"/>
                  <a:pt x="1026014" y="310650"/>
                  <a:pt x="1025386" y="309362"/>
                </a:cubicBezTo>
                <a:close/>
                <a:moveTo>
                  <a:pt x="1667809" y="307328"/>
                </a:moveTo>
                <a:cubicBezTo>
                  <a:pt x="1666816" y="308108"/>
                  <a:pt x="1665771" y="308887"/>
                  <a:pt x="1664781" y="309701"/>
                </a:cubicBezTo>
                <a:cubicBezTo>
                  <a:pt x="1667181" y="311056"/>
                  <a:pt x="1669637" y="312444"/>
                  <a:pt x="1672038" y="313800"/>
                </a:cubicBezTo>
                <a:cubicBezTo>
                  <a:pt x="1673448" y="312817"/>
                  <a:pt x="1674859" y="311868"/>
                  <a:pt x="1676270" y="310887"/>
                </a:cubicBezTo>
                <a:cubicBezTo>
                  <a:pt x="1673448" y="309701"/>
                  <a:pt x="1670630" y="308515"/>
                  <a:pt x="1667809" y="307328"/>
                </a:cubicBezTo>
                <a:close/>
                <a:moveTo>
                  <a:pt x="1501888" y="303196"/>
                </a:moveTo>
                <a:cubicBezTo>
                  <a:pt x="1492803" y="304654"/>
                  <a:pt x="1483715" y="306110"/>
                  <a:pt x="1474627" y="307565"/>
                </a:cubicBezTo>
                <a:cubicBezTo>
                  <a:pt x="1474941" y="308515"/>
                  <a:pt x="1475306" y="309429"/>
                  <a:pt x="1475620" y="310378"/>
                </a:cubicBezTo>
                <a:cubicBezTo>
                  <a:pt x="1484708" y="308922"/>
                  <a:pt x="1493845" y="307499"/>
                  <a:pt x="1502933" y="306044"/>
                </a:cubicBezTo>
                <a:cubicBezTo>
                  <a:pt x="1502568" y="305094"/>
                  <a:pt x="1502254" y="304145"/>
                  <a:pt x="1501888" y="303196"/>
                </a:cubicBezTo>
                <a:close/>
                <a:moveTo>
                  <a:pt x="3787888" y="302959"/>
                </a:moveTo>
                <a:cubicBezTo>
                  <a:pt x="3787679" y="305262"/>
                  <a:pt x="3787522" y="307565"/>
                  <a:pt x="3787313" y="309870"/>
                </a:cubicBezTo>
                <a:cubicBezTo>
                  <a:pt x="3788776" y="309938"/>
                  <a:pt x="3790239" y="309972"/>
                  <a:pt x="3791699" y="310040"/>
                </a:cubicBezTo>
                <a:cubicBezTo>
                  <a:pt x="3791908" y="307735"/>
                  <a:pt x="3792170" y="305433"/>
                  <a:pt x="3792378" y="303129"/>
                </a:cubicBezTo>
                <a:cubicBezTo>
                  <a:pt x="3790863" y="303060"/>
                  <a:pt x="3789400" y="303026"/>
                  <a:pt x="3787888" y="302959"/>
                </a:cubicBezTo>
                <a:close/>
                <a:moveTo>
                  <a:pt x="2779786" y="300790"/>
                </a:moveTo>
                <a:cubicBezTo>
                  <a:pt x="2780258" y="301300"/>
                  <a:pt x="2780675" y="301910"/>
                  <a:pt x="2781351" y="302249"/>
                </a:cubicBezTo>
                <a:cubicBezTo>
                  <a:pt x="2781613" y="302418"/>
                  <a:pt x="2782606" y="301910"/>
                  <a:pt x="2783284" y="301707"/>
                </a:cubicBezTo>
                <a:cubicBezTo>
                  <a:pt x="2782866" y="301402"/>
                  <a:pt x="2782553" y="300927"/>
                  <a:pt x="2782033" y="300790"/>
                </a:cubicBezTo>
                <a:cubicBezTo>
                  <a:pt x="2781351" y="300656"/>
                  <a:pt x="2780518" y="300758"/>
                  <a:pt x="2779786" y="300790"/>
                </a:cubicBezTo>
                <a:close/>
                <a:moveTo>
                  <a:pt x="1702225" y="298486"/>
                </a:moveTo>
                <a:cubicBezTo>
                  <a:pt x="1702016" y="299469"/>
                  <a:pt x="1701859" y="300453"/>
                  <a:pt x="1701650" y="301435"/>
                </a:cubicBezTo>
                <a:cubicBezTo>
                  <a:pt x="1710739" y="301435"/>
                  <a:pt x="1719876" y="301435"/>
                  <a:pt x="1728964" y="301435"/>
                </a:cubicBezTo>
                <a:cubicBezTo>
                  <a:pt x="1728964" y="300859"/>
                  <a:pt x="1728964" y="300317"/>
                  <a:pt x="1728911" y="299742"/>
                </a:cubicBezTo>
                <a:cubicBezTo>
                  <a:pt x="1720033" y="299334"/>
                  <a:pt x="1711157" y="298893"/>
                  <a:pt x="1702225" y="298486"/>
                </a:cubicBezTo>
                <a:close/>
                <a:moveTo>
                  <a:pt x="5226464" y="298310"/>
                </a:moveTo>
                <a:cubicBezTo>
                  <a:pt x="5225942" y="299360"/>
                  <a:pt x="5225472" y="300376"/>
                  <a:pt x="5225001" y="301426"/>
                </a:cubicBezTo>
                <a:cubicBezTo>
                  <a:pt x="5223591" y="301157"/>
                  <a:pt x="5222180" y="300851"/>
                  <a:pt x="5219675" y="300308"/>
                </a:cubicBezTo>
                <a:cubicBezTo>
                  <a:pt x="5222441" y="299496"/>
                  <a:pt x="5224479" y="298884"/>
                  <a:pt x="5226464" y="298310"/>
                </a:cubicBezTo>
                <a:close/>
                <a:moveTo>
                  <a:pt x="1533382" y="297166"/>
                </a:moveTo>
                <a:cubicBezTo>
                  <a:pt x="1530299" y="297778"/>
                  <a:pt x="1527219" y="298419"/>
                  <a:pt x="1524137" y="299029"/>
                </a:cubicBezTo>
                <a:cubicBezTo>
                  <a:pt x="1524398" y="299605"/>
                  <a:pt x="1524711" y="300181"/>
                  <a:pt x="1524973" y="300758"/>
                </a:cubicBezTo>
                <a:cubicBezTo>
                  <a:pt x="1528053" y="300079"/>
                  <a:pt x="1531135" y="299436"/>
                  <a:pt x="1534165" y="298792"/>
                </a:cubicBezTo>
                <a:cubicBezTo>
                  <a:pt x="1533904" y="298252"/>
                  <a:pt x="1533643" y="297709"/>
                  <a:pt x="1533382" y="297166"/>
                </a:cubicBezTo>
                <a:close/>
                <a:moveTo>
                  <a:pt x="1758577" y="294286"/>
                </a:moveTo>
                <a:cubicBezTo>
                  <a:pt x="1773824" y="304924"/>
                  <a:pt x="1773824" y="304924"/>
                  <a:pt x="1786828" y="294286"/>
                </a:cubicBezTo>
                <a:cubicBezTo>
                  <a:pt x="1777377" y="294286"/>
                  <a:pt x="1768811" y="294286"/>
                  <a:pt x="1758577" y="294286"/>
                </a:cubicBezTo>
                <a:close/>
                <a:moveTo>
                  <a:pt x="1122892" y="292457"/>
                </a:moveTo>
                <a:cubicBezTo>
                  <a:pt x="1096727" y="297065"/>
                  <a:pt x="1072963" y="301266"/>
                  <a:pt x="1049150" y="305433"/>
                </a:cubicBezTo>
                <a:cubicBezTo>
                  <a:pt x="1061265" y="306652"/>
                  <a:pt x="1072650" y="305331"/>
                  <a:pt x="1084142" y="304619"/>
                </a:cubicBezTo>
                <a:cubicBezTo>
                  <a:pt x="1087534" y="304416"/>
                  <a:pt x="1093227" y="305364"/>
                  <a:pt x="1094428" y="306924"/>
                </a:cubicBezTo>
                <a:cubicBezTo>
                  <a:pt x="1102524" y="317221"/>
                  <a:pt x="1110201" y="309701"/>
                  <a:pt x="1115423" y="306212"/>
                </a:cubicBezTo>
                <a:cubicBezTo>
                  <a:pt x="1119548" y="303501"/>
                  <a:pt x="1119913" y="298419"/>
                  <a:pt x="1122892" y="292457"/>
                </a:cubicBezTo>
                <a:close/>
                <a:moveTo>
                  <a:pt x="911327" y="290526"/>
                </a:moveTo>
                <a:cubicBezTo>
                  <a:pt x="911223" y="291136"/>
                  <a:pt x="911066" y="291746"/>
                  <a:pt x="910962" y="292357"/>
                </a:cubicBezTo>
                <a:cubicBezTo>
                  <a:pt x="911745" y="292288"/>
                  <a:pt x="912634" y="292390"/>
                  <a:pt x="913261" y="292152"/>
                </a:cubicBezTo>
                <a:cubicBezTo>
                  <a:pt x="913626" y="292017"/>
                  <a:pt x="913470" y="291373"/>
                  <a:pt x="913574" y="290933"/>
                </a:cubicBezTo>
                <a:cubicBezTo>
                  <a:pt x="912843" y="290797"/>
                  <a:pt x="912059" y="290662"/>
                  <a:pt x="911327" y="290526"/>
                </a:cubicBezTo>
                <a:close/>
                <a:moveTo>
                  <a:pt x="2695494" y="290390"/>
                </a:moveTo>
                <a:lnTo>
                  <a:pt x="2674570" y="293040"/>
                </a:lnTo>
                <a:lnTo>
                  <a:pt x="2673925" y="292967"/>
                </a:lnTo>
                <a:lnTo>
                  <a:pt x="2673459" y="293237"/>
                </a:lnTo>
                <a:lnTo>
                  <a:pt x="2661391" y="295878"/>
                </a:lnTo>
                <a:cubicBezTo>
                  <a:pt x="2662280" y="296828"/>
                  <a:pt x="2663167" y="297743"/>
                  <a:pt x="2664108" y="298692"/>
                </a:cubicBezTo>
                <a:lnTo>
                  <a:pt x="2673459" y="293237"/>
                </a:lnTo>
                <a:lnTo>
                  <a:pt x="2674081" y="293102"/>
                </a:lnTo>
                <a:lnTo>
                  <a:pt x="2674570" y="293040"/>
                </a:lnTo>
                <a:lnTo>
                  <a:pt x="2695546" y="295438"/>
                </a:lnTo>
                <a:cubicBezTo>
                  <a:pt x="2695546" y="293744"/>
                  <a:pt x="2695494" y="292051"/>
                  <a:pt x="2695494" y="290390"/>
                </a:cubicBezTo>
                <a:close/>
                <a:moveTo>
                  <a:pt x="5395673" y="285201"/>
                </a:moveTo>
                <a:cubicBezTo>
                  <a:pt x="5396196" y="286148"/>
                  <a:pt x="5396718" y="287130"/>
                  <a:pt x="5397240" y="288113"/>
                </a:cubicBezTo>
                <a:cubicBezTo>
                  <a:pt x="5386324" y="290721"/>
                  <a:pt x="5375462" y="293365"/>
                  <a:pt x="5364597" y="296005"/>
                </a:cubicBezTo>
                <a:cubicBezTo>
                  <a:pt x="5363921" y="294822"/>
                  <a:pt x="5363295" y="293602"/>
                  <a:pt x="5362615" y="292415"/>
                </a:cubicBezTo>
                <a:cubicBezTo>
                  <a:pt x="5373633" y="290012"/>
                  <a:pt x="5384655" y="287604"/>
                  <a:pt x="5395673" y="285201"/>
                </a:cubicBezTo>
                <a:close/>
                <a:moveTo>
                  <a:pt x="5482300" y="284863"/>
                </a:moveTo>
                <a:lnTo>
                  <a:pt x="5478033" y="286860"/>
                </a:lnTo>
                <a:lnTo>
                  <a:pt x="5475221" y="284988"/>
                </a:lnTo>
                <a:close/>
                <a:moveTo>
                  <a:pt x="2723644" y="284091"/>
                </a:moveTo>
                <a:cubicBezTo>
                  <a:pt x="2719675" y="283895"/>
                  <a:pt x="2715811" y="285039"/>
                  <a:pt x="2712469" y="286428"/>
                </a:cubicBezTo>
                <a:cubicBezTo>
                  <a:pt x="2709386" y="287682"/>
                  <a:pt x="2710013" y="292661"/>
                  <a:pt x="2707819" y="299469"/>
                </a:cubicBezTo>
                <a:cubicBezTo>
                  <a:pt x="2720195" y="295133"/>
                  <a:pt x="2727510" y="292559"/>
                  <a:pt x="2735446" y="289782"/>
                </a:cubicBezTo>
                <a:cubicBezTo>
                  <a:pt x="2731686" y="285818"/>
                  <a:pt x="2727612" y="284285"/>
                  <a:pt x="2723644" y="284091"/>
                </a:cubicBezTo>
                <a:close/>
                <a:moveTo>
                  <a:pt x="3159410" y="283684"/>
                </a:moveTo>
                <a:cubicBezTo>
                  <a:pt x="3159097" y="285140"/>
                  <a:pt x="3158783" y="286596"/>
                  <a:pt x="3158470" y="288054"/>
                </a:cubicBezTo>
                <a:cubicBezTo>
                  <a:pt x="3164580" y="288359"/>
                  <a:pt x="3170637" y="288698"/>
                  <a:pt x="3176748" y="289037"/>
                </a:cubicBezTo>
                <a:cubicBezTo>
                  <a:pt x="3176904" y="287986"/>
                  <a:pt x="3177113" y="286902"/>
                  <a:pt x="3177270" y="285851"/>
                </a:cubicBezTo>
                <a:cubicBezTo>
                  <a:pt x="3171317" y="285140"/>
                  <a:pt x="3165363" y="284396"/>
                  <a:pt x="3159410" y="283684"/>
                </a:cubicBezTo>
                <a:close/>
                <a:moveTo>
                  <a:pt x="1831012" y="283616"/>
                </a:moveTo>
                <a:cubicBezTo>
                  <a:pt x="1830280" y="283786"/>
                  <a:pt x="1829601" y="283956"/>
                  <a:pt x="1828870" y="284124"/>
                </a:cubicBezTo>
                <a:cubicBezTo>
                  <a:pt x="1829758" y="284531"/>
                  <a:pt x="1830646" y="285005"/>
                  <a:pt x="1831639" y="285343"/>
                </a:cubicBezTo>
                <a:cubicBezTo>
                  <a:pt x="1831796" y="285376"/>
                  <a:pt x="1832527" y="284735"/>
                  <a:pt x="1832945" y="284396"/>
                </a:cubicBezTo>
                <a:cubicBezTo>
                  <a:pt x="1832318" y="284124"/>
                  <a:pt x="1831692" y="283887"/>
                  <a:pt x="1831012" y="283616"/>
                </a:cubicBezTo>
                <a:close/>
                <a:moveTo>
                  <a:pt x="5435736" y="280122"/>
                </a:moveTo>
                <a:lnTo>
                  <a:pt x="5436629" y="280228"/>
                </a:lnTo>
                <a:lnTo>
                  <a:pt x="5435991" y="280458"/>
                </a:lnTo>
                <a:close/>
                <a:moveTo>
                  <a:pt x="2864992" y="277136"/>
                </a:moveTo>
                <a:cubicBezTo>
                  <a:pt x="2861232" y="277213"/>
                  <a:pt x="2858020" y="278601"/>
                  <a:pt x="2855461" y="282091"/>
                </a:cubicBezTo>
                <a:cubicBezTo>
                  <a:pt x="2851856" y="287003"/>
                  <a:pt x="2851124" y="291746"/>
                  <a:pt x="2863396" y="293949"/>
                </a:cubicBezTo>
                <a:cubicBezTo>
                  <a:pt x="2867942" y="289577"/>
                  <a:pt x="2872694" y="284973"/>
                  <a:pt x="2877811" y="280060"/>
                </a:cubicBezTo>
                <a:cubicBezTo>
                  <a:pt x="2873060" y="278297"/>
                  <a:pt x="2868751" y="277059"/>
                  <a:pt x="2864992" y="277136"/>
                </a:cubicBezTo>
                <a:close/>
                <a:moveTo>
                  <a:pt x="1163888" y="275216"/>
                </a:moveTo>
                <a:cubicBezTo>
                  <a:pt x="1155949" y="286867"/>
                  <a:pt x="1149787" y="295845"/>
                  <a:pt x="1143678" y="304822"/>
                </a:cubicBezTo>
                <a:cubicBezTo>
                  <a:pt x="1144931" y="305737"/>
                  <a:pt x="1146133" y="306618"/>
                  <a:pt x="1147384" y="307532"/>
                </a:cubicBezTo>
                <a:cubicBezTo>
                  <a:pt x="1158039" y="303636"/>
                  <a:pt x="1168692" y="299774"/>
                  <a:pt x="1180703" y="295438"/>
                </a:cubicBezTo>
                <a:cubicBezTo>
                  <a:pt x="1174959" y="288528"/>
                  <a:pt x="1170678" y="283345"/>
                  <a:pt x="1163888" y="275216"/>
                </a:cubicBezTo>
                <a:close/>
                <a:moveTo>
                  <a:pt x="3321830" y="274639"/>
                </a:moveTo>
                <a:cubicBezTo>
                  <a:pt x="3320575" y="274299"/>
                  <a:pt x="3318697" y="274909"/>
                  <a:pt x="3317130" y="275114"/>
                </a:cubicBezTo>
                <a:cubicBezTo>
                  <a:pt x="3317704" y="276265"/>
                  <a:pt x="3318228" y="277450"/>
                  <a:pt x="3318803" y="278601"/>
                </a:cubicBezTo>
                <a:cubicBezTo>
                  <a:pt x="3320266" y="278196"/>
                  <a:pt x="3321778" y="277755"/>
                  <a:pt x="3323240" y="277315"/>
                </a:cubicBezTo>
                <a:cubicBezTo>
                  <a:pt x="3322770" y="276365"/>
                  <a:pt x="3322718" y="274876"/>
                  <a:pt x="3321830" y="274639"/>
                </a:cubicBezTo>
                <a:close/>
                <a:moveTo>
                  <a:pt x="2714870" y="274536"/>
                </a:moveTo>
                <a:cubicBezTo>
                  <a:pt x="2713511" y="274977"/>
                  <a:pt x="2711685" y="275216"/>
                  <a:pt x="2710954" y="275925"/>
                </a:cubicBezTo>
                <a:cubicBezTo>
                  <a:pt x="2710483" y="276399"/>
                  <a:pt x="2711528" y="277552"/>
                  <a:pt x="2711894" y="278399"/>
                </a:cubicBezTo>
                <a:cubicBezTo>
                  <a:pt x="2713772" y="277789"/>
                  <a:pt x="2715705" y="277178"/>
                  <a:pt x="2717587" y="276569"/>
                </a:cubicBezTo>
                <a:cubicBezTo>
                  <a:pt x="2716698" y="275925"/>
                  <a:pt x="2715810" y="275216"/>
                  <a:pt x="2714870" y="274536"/>
                </a:cubicBezTo>
                <a:close/>
                <a:moveTo>
                  <a:pt x="4664590" y="274198"/>
                </a:moveTo>
                <a:cubicBezTo>
                  <a:pt x="4664015" y="275588"/>
                  <a:pt x="4663388" y="276976"/>
                  <a:pt x="4662813" y="278364"/>
                </a:cubicBezTo>
                <a:cubicBezTo>
                  <a:pt x="4667150" y="279044"/>
                  <a:pt x="4671536" y="279720"/>
                  <a:pt x="4675870" y="280365"/>
                </a:cubicBezTo>
                <a:cubicBezTo>
                  <a:pt x="4676340" y="279416"/>
                  <a:pt x="4676812" y="278433"/>
                  <a:pt x="4677280" y="277484"/>
                </a:cubicBezTo>
                <a:cubicBezTo>
                  <a:pt x="4673103" y="276399"/>
                  <a:pt x="4668822" y="275283"/>
                  <a:pt x="4664590" y="274198"/>
                </a:cubicBezTo>
                <a:close/>
                <a:moveTo>
                  <a:pt x="4712062" y="270472"/>
                </a:moveTo>
                <a:cubicBezTo>
                  <a:pt x="4712114" y="271047"/>
                  <a:pt x="4712114" y="271622"/>
                  <a:pt x="4712166" y="272232"/>
                </a:cubicBezTo>
                <a:cubicBezTo>
                  <a:pt x="4716134" y="272097"/>
                  <a:pt x="4720158" y="271963"/>
                  <a:pt x="4724126" y="271825"/>
                </a:cubicBezTo>
                <a:cubicBezTo>
                  <a:pt x="4724126" y="271387"/>
                  <a:pt x="4724073" y="270946"/>
                  <a:pt x="4724073" y="270472"/>
                </a:cubicBezTo>
                <a:cubicBezTo>
                  <a:pt x="4720054" y="270472"/>
                  <a:pt x="4716082" y="270472"/>
                  <a:pt x="4712062" y="270472"/>
                </a:cubicBezTo>
                <a:close/>
                <a:moveTo>
                  <a:pt x="5275138" y="269210"/>
                </a:moveTo>
                <a:cubicBezTo>
                  <a:pt x="5275818" y="269685"/>
                  <a:pt x="5276236" y="270328"/>
                  <a:pt x="5276755" y="270904"/>
                </a:cubicBezTo>
                <a:cubicBezTo>
                  <a:pt x="5275923" y="270904"/>
                  <a:pt x="5275138" y="270904"/>
                  <a:pt x="5274355" y="270904"/>
                </a:cubicBezTo>
                <a:cubicBezTo>
                  <a:pt x="5273937" y="270565"/>
                  <a:pt x="5273519" y="270227"/>
                  <a:pt x="5273205" y="269854"/>
                </a:cubicBezTo>
                <a:cubicBezTo>
                  <a:pt x="5273885" y="269616"/>
                  <a:pt x="5274981" y="269108"/>
                  <a:pt x="5275138" y="269210"/>
                </a:cubicBezTo>
                <a:close/>
                <a:moveTo>
                  <a:pt x="881352" y="266441"/>
                </a:moveTo>
                <a:cubicBezTo>
                  <a:pt x="878060" y="267186"/>
                  <a:pt x="874877" y="267997"/>
                  <a:pt x="871637" y="268778"/>
                </a:cubicBezTo>
                <a:cubicBezTo>
                  <a:pt x="872421" y="269727"/>
                  <a:pt x="873205" y="270675"/>
                  <a:pt x="873985" y="271622"/>
                </a:cubicBezTo>
                <a:cubicBezTo>
                  <a:pt x="876911" y="270507"/>
                  <a:pt x="879785" y="269387"/>
                  <a:pt x="882707" y="268269"/>
                </a:cubicBezTo>
                <a:cubicBezTo>
                  <a:pt x="882237" y="267659"/>
                  <a:pt x="881819" y="267050"/>
                  <a:pt x="881352" y="266441"/>
                </a:cubicBezTo>
                <a:close/>
                <a:moveTo>
                  <a:pt x="3000697" y="264916"/>
                </a:moveTo>
                <a:cubicBezTo>
                  <a:pt x="2999132" y="265898"/>
                  <a:pt x="2996259" y="266981"/>
                  <a:pt x="2996364" y="267896"/>
                </a:cubicBezTo>
                <a:cubicBezTo>
                  <a:pt x="2996520" y="269151"/>
                  <a:pt x="2998976" y="270235"/>
                  <a:pt x="3001272" y="272064"/>
                </a:cubicBezTo>
                <a:cubicBezTo>
                  <a:pt x="3003100" y="270438"/>
                  <a:pt x="3005556" y="269151"/>
                  <a:pt x="3005243" y="268303"/>
                </a:cubicBezTo>
                <a:cubicBezTo>
                  <a:pt x="3004720" y="267017"/>
                  <a:pt x="3002317" y="266034"/>
                  <a:pt x="3000697" y="264916"/>
                </a:cubicBezTo>
                <a:close/>
                <a:moveTo>
                  <a:pt x="5518477" y="264194"/>
                </a:moveTo>
                <a:lnTo>
                  <a:pt x="5530028" y="268652"/>
                </a:lnTo>
                <a:lnTo>
                  <a:pt x="5502838" y="280898"/>
                </a:lnTo>
                <a:cubicBezTo>
                  <a:pt x="5501272" y="274326"/>
                  <a:pt x="5504536" y="269194"/>
                  <a:pt x="5513329" y="265221"/>
                </a:cubicBezTo>
                <a:close/>
                <a:moveTo>
                  <a:pt x="5168926" y="261447"/>
                </a:moveTo>
                <a:cubicBezTo>
                  <a:pt x="5168078" y="262231"/>
                  <a:pt x="5167231" y="263015"/>
                  <a:pt x="5166382" y="263848"/>
                </a:cubicBezTo>
                <a:cubicBezTo>
                  <a:pt x="5166790" y="265311"/>
                  <a:pt x="5167162" y="266826"/>
                  <a:pt x="5167569" y="268289"/>
                </a:cubicBezTo>
                <a:cubicBezTo>
                  <a:pt x="5168383" y="267505"/>
                  <a:pt x="5169770" y="266931"/>
                  <a:pt x="5169906" y="265938"/>
                </a:cubicBezTo>
                <a:cubicBezTo>
                  <a:pt x="5170076" y="264582"/>
                  <a:pt x="5169299" y="262963"/>
                  <a:pt x="5168926" y="261447"/>
                </a:cubicBezTo>
                <a:close/>
                <a:moveTo>
                  <a:pt x="3567601" y="260749"/>
                </a:moveTo>
                <a:cubicBezTo>
                  <a:pt x="3567340" y="261461"/>
                  <a:pt x="3567131" y="262172"/>
                  <a:pt x="3566870" y="262883"/>
                </a:cubicBezTo>
                <a:cubicBezTo>
                  <a:pt x="3567601" y="262883"/>
                  <a:pt x="3568333" y="262883"/>
                  <a:pt x="3569064" y="262883"/>
                </a:cubicBezTo>
                <a:cubicBezTo>
                  <a:pt x="3569220" y="262477"/>
                  <a:pt x="3569744" y="261902"/>
                  <a:pt x="3569482" y="261563"/>
                </a:cubicBezTo>
                <a:cubicBezTo>
                  <a:pt x="3569220" y="261190"/>
                  <a:pt x="3568280" y="261021"/>
                  <a:pt x="3567601" y="260749"/>
                </a:cubicBezTo>
                <a:close/>
                <a:moveTo>
                  <a:pt x="3188552" y="257870"/>
                </a:moveTo>
                <a:cubicBezTo>
                  <a:pt x="3159306" y="260680"/>
                  <a:pt x="3159306" y="260680"/>
                  <a:pt x="3155390" y="266780"/>
                </a:cubicBezTo>
                <a:cubicBezTo>
                  <a:pt x="3182652" y="270743"/>
                  <a:pt x="3184790" y="270235"/>
                  <a:pt x="3188552" y="257870"/>
                </a:cubicBezTo>
                <a:close/>
                <a:moveTo>
                  <a:pt x="3074703" y="256819"/>
                </a:moveTo>
                <a:cubicBezTo>
                  <a:pt x="3073812" y="256548"/>
                  <a:pt x="3071881" y="257598"/>
                  <a:pt x="3069112" y="258447"/>
                </a:cubicBezTo>
                <a:cubicBezTo>
                  <a:pt x="3071202" y="261665"/>
                  <a:pt x="3073292" y="264916"/>
                  <a:pt x="3076424" y="269760"/>
                </a:cubicBezTo>
                <a:cubicBezTo>
                  <a:pt x="3085094" y="263153"/>
                  <a:pt x="3083318" y="259562"/>
                  <a:pt x="3074703" y="256819"/>
                </a:cubicBezTo>
                <a:close/>
                <a:moveTo>
                  <a:pt x="3127083" y="256582"/>
                </a:moveTo>
                <a:cubicBezTo>
                  <a:pt x="3126090" y="256955"/>
                  <a:pt x="3125150" y="257294"/>
                  <a:pt x="3124158" y="257667"/>
                </a:cubicBezTo>
                <a:cubicBezTo>
                  <a:pt x="3124576" y="258141"/>
                  <a:pt x="3124941" y="258580"/>
                  <a:pt x="3125359" y="259054"/>
                </a:cubicBezTo>
                <a:cubicBezTo>
                  <a:pt x="3125934" y="258750"/>
                  <a:pt x="3126509" y="258479"/>
                  <a:pt x="3127083" y="258242"/>
                </a:cubicBezTo>
                <a:cubicBezTo>
                  <a:pt x="3127083" y="257667"/>
                  <a:pt x="3127083" y="257124"/>
                  <a:pt x="3127083" y="256582"/>
                </a:cubicBezTo>
                <a:close/>
                <a:moveTo>
                  <a:pt x="5556995" y="256506"/>
                </a:moveTo>
                <a:lnTo>
                  <a:pt x="5531856" y="267828"/>
                </a:lnTo>
                <a:lnTo>
                  <a:pt x="5533129" y="261269"/>
                </a:lnTo>
                <a:close/>
                <a:moveTo>
                  <a:pt x="1060482" y="255702"/>
                </a:moveTo>
                <a:lnTo>
                  <a:pt x="1060272" y="255796"/>
                </a:lnTo>
                <a:lnTo>
                  <a:pt x="1060221" y="255802"/>
                </a:lnTo>
                <a:close/>
                <a:moveTo>
                  <a:pt x="4077213" y="253972"/>
                </a:moveTo>
                <a:cubicBezTo>
                  <a:pt x="4075806" y="254446"/>
                  <a:pt x="4074238" y="254786"/>
                  <a:pt x="4073193" y="255498"/>
                </a:cubicBezTo>
                <a:cubicBezTo>
                  <a:pt x="4072932" y="255702"/>
                  <a:pt x="4074238" y="256921"/>
                  <a:pt x="4074864" y="257667"/>
                </a:cubicBezTo>
                <a:cubicBezTo>
                  <a:pt x="4076223" y="257193"/>
                  <a:pt x="4077579" y="256718"/>
                  <a:pt x="4078990" y="256210"/>
                </a:cubicBezTo>
                <a:cubicBezTo>
                  <a:pt x="4078415" y="255465"/>
                  <a:pt x="4077788" y="254719"/>
                  <a:pt x="4077213" y="253972"/>
                </a:cubicBezTo>
                <a:close/>
                <a:moveTo>
                  <a:pt x="2790857" y="253296"/>
                </a:moveTo>
                <a:cubicBezTo>
                  <a:pt x="2789550" y="253365"/>
                  <a:pt x="2788352" y="254379"/>
                  <a:pt x="2787098" y="254956"/>
                </a:cubicBezTo>
                <a:cubicBezTo>
                  <a:pt x="2788718" y="255667"/>
                  <a:pt x="2790178" y="256548"/>
                  <a:pt x="2791954" y="256921"/>
                </a:cubicBezTo>
                <a:cubicBezTo>
                  <a:pt x="2792476" y="257023"/>
                  <a:pt x="2793731" y="255498"/>
                  <a:pt x="2794618" y="254719"/>
                </a:cubicBezTo>
                <a:cubicBezTo>
                  <a:pt x="2793365" y="254211"/>
                  <a:pt x="2792058" y="253264"/>
                  <a:pt x="2790857" y="253296"/>
                </a:cubicBezTo>
                <a:close/>
                <a:moveTo>
                  <a:pt x="2928680" y="252890"/>
                </a:moveTo>
                <a:cubicBezTo>
                  <a:pt x="2925284" y="253601"/>
                  <a:pt x="2921891" y="254312"/>
                  <a:pt x="2918495" y="255023"/>
                </a:cubicBezTo>
                <a:cubicBezTo>
                  <a:pt x="2919174" y="256074"/>
                  <a:pt x="2919853" y="257158"/>
                  <a:pt x="2920532" y="258210"/>
                </a:cubicBezTo>
                <a:cubicBezTo>
                  <a:pt x="2923668" y="257124"/>
                  <a:pt x="2926799" y="256040"/>
                  <a:pt x="2929986" y="254956"/>
                </a:cubicBezTo>
                <a:cubicBezTo>
                  <a:pt x="2929568" y="254278"/>
                  <a:pt x="2929098" y="253567"/>
                  <a:pt x="2928680" y="252890"/>
                </a:cubicBezTo>
                <a:close/>
                <a:moveTo>
                  <a:pt x="1391539" y="251840"/>
                </a:moveTo>
                <a:lnTo>
                  <a:pt x="1373943" y="255722"/>
                </a:lnTo>
                <a:lnTo>
                  <a:pt x="1373676" y="255735"/>
                </a:lnTo>
                <a:lnTo>
                  <a:pt x="1373533" y="255793"/>
                </a:lnTo>
                <a:lnTo>
                  <a:pt x="1364797" y="256887"/>
                </a:lnTo>
                <a:cubicBezTo>
                  <a:pt x="1365162" y="257566"/>
                  <a:pt x="1365529" y="258210"/>
                  <a:pt x="1365894" y="258886"/>
                </a:cubicBezTo>
                <a:lnTo>
                  <a:pt x="1373533" y="255793"/>
                </a:lnTo>
                <a:lnTo>
                  <a:pt x="1373728" y="255768"/>
                </a:lnTo>
                <a:lnTo>
                  <a:pt x="1373943" y="255722"/>
                </a:lnTo>
                <a:lnTo>
                  <a:pt x="1392633" y="254751"/>
                </a:lnTo>
                <a:cubicBezTo>
                  <a:pt x="1392267" y="253771"/>
                  <a:pt x="1391905" y="252822"/>
                  <a:pt x="1391539" y="251840"/>
                </a:cubicBezTo>
                <a:close/>
                <a:moveTo>
                  <a:pt x="1206191" y="248011"/>
                </a:moveTo>
                <a:cubicBezTo>
                  <a:pt x="1166184" y="254211"/>
                  <a:pt x="1131823" y="259562"/>
                  <a:pt x="1097458" y="264882"/>
                </a:cubicBezTo>
                <a:cubicBezTo>
                  <a:pt x="1114222" y="268439"/>
                  <a:pt x="1193449" y="255904"/>
                  <a:pt x="1206191" y="248011"/>
                </a:cubicBezTo>
                <a:close/>
                <a:moveTo>
                  <a:pt x="3268299" y="247266"/>
                </a:moveTo>
                <a:cubicBezTo>
                  <a:pt x="3267881" y="248181"/>
                  <a:pt x="3267464" y="249130"/>
                  <a:pt x="3267098" y="250043"/>
                </a:cubicBezTo>
                <a:cubicBezTo>
                  <a:pt x="3270911" y="250687"/>
                  <a:pt x="3274722" y="251331"/>
                  <a:pt x="3278485" y="251975"/>
                </a:cubicBezTo>
                <a:cubicBezTo>
                  <a:pt x="3278848" y="251128"/>
                  <a:pt x="3279161" y="250280"/>
                  <a:pt x="3279530" y="249469"/>
                </a:cubicBezTo>
                <a:cubicBezTo>
                  <a:pt x="3275768" y="248723"/>
                  <a:pt x="3272058" y="248011"/>
                  <a:pt x="3268299" y="247266"/>
                </a:cubicBezTo>
                <a:close/>
                <a:moveTo>
                  <a:pt x="3697068" y="243947"/>
                </a:moveTo>
                <a:cubicBezTo>
                  <a:pt x="3696388" y="243912"/>
                  <a:pt x="3695657" y="244319"/>
                  <a:pt x="3695032" y="244523"/>
                </a:cubicBezTo>
                <a:cubicBezTo>
                  <a:pt x="3695032" y="244996"/>
                  <a:pt x="3695032" y="245469"/>
                  <a:pt x="3695032" y="245943"/>
                </a:cubicBezTo>
                <a:cubicBezTo>
                  <a:pt x="3696179" y="245605"/>
                  <a:pt x="3697328" y="245302"/>
                  <a:pt x="3698425" y="244961"/>
                </a:cubicBezTo>
                <a:cubicBezTo>
                  <a:pt x="3697955" y="244590"/>
                  <a:pt x="3697590" y="243982"/>
                  <a:pt x="3697068" y="243947"/>
                </a:cubicBezTo>
                <a:close/>
                <a:moveTo>
                  <a:pt x="5465217" y="241216"/>
                </a:moveTo>
                <a:lnTo>
                  <a:pt x="5462858" y="244190"/>
                </a:lnTo>
                <a:lnTo>
                  <a:pt x="5462469" y="241466"/>
                </a:lnTo>
                <a:close/>
                <a:moveTo>
                  <a:pt x="4231018" y="240525"/>
                </a:moveTo>
                <a:cubicBezTo>
                  <a:pt x="4238016" y="250043"/>
                  <a:pt x="4244544" y="247740"/>
                  <a:pt x="4250968" y="244386"/>
                </a:cubicBezTo>
                <a:cubicBezTo>
                  <a:pt x="4251908" y="243912"/>
                  <a:pt x="4251647" y="242455"/>
                  <a:pt x="4252274" y="240525"/>
                </a:cubicBezTo>
                <a:cubicBezTo>
                  <a:pt x="4245955" y="240525"/>
                  <a:pt x="4239946" y="240525"/>
                  <a:pt x="4231018" y="240525"/>
                </a:cubicBezTo>
                <a:close/>
                <a:moveTo>
                  <a:pt x="3569430" y="239713"/>
                </a:moveTo>
                <a:cubicBezTo>
                  <a:pt x="3568019" y="240458"/>
                  <a:pt x="3566660" y="241201"/>
                  <a:pt x="3565253" y="241981"/>
                </a:cubicBezTo>
                <a:cubicBezTo>
                  <a:pt x="3567810" y="243471"/>
                  <a:pt x="3570318" y="244961"/>
                  <a:pt x="3572876" y="246487"/>
                </a:cubicBezTo>
                <a:cubicBezTo>
                  <a:pt x="3573816" y="245943"/>
                  <a:pt x="3574704" y="245402"/>
                  <a:pt x="3575644" y="244828"/>
                </a:cubicBezTo>
                <a:cubicBezTo>
                  <a:pt x="3573554" y="243133"/>
                  <a:pt x="3571520" y="241438"/>
                  <a:pt x="3569430" y="239713"/>
                </a:cubicBezTo>
                <a:close/>
                <a:moveTo>
                  <a:pt x="4515958" y="239508"/>
                </a:moveTo>
                <a:cubicBezTo>
                  <a:pt x="4514965" y="239881"/>
                  <a:pt x="4513920" y="240187"/>
                  <a:pt x="4513084" y="240661"/>
                </a:cubicBezTo>
                <a:cubicBezTo>
                  <a:pt x="4512980" y="240728"/>
                  <a:pt x="4513816" y="241541"/>
                  <a:pt x="4514233" y="242016"/>
                </a:cubicBezTo>
                <a:cubicBezTo>
                  <a:pt x="4514808" y="241710"/>
                  <a:pt x="4515382" y="241438"/>
                  <a:pt x="4515958" y="241167"/>
                </a:cubicBezTo>
                <a:cubicBezTo>
                  <a:pt x="4515958" y="240626"/>
                  <a:pt x="4515958" y="240085"/>
                  <a:pt x="4515958" y="239508"/>
                </a:cubicBezTo>
                <a:close/>
                <a:moveTo>
                  <a:pt x="1360254" y="238492"/>
                </a:moveTo>
                <a:cubicBezTo>
                  <a:pt x="1355294" y="240118"/>
                  <a:pt x="1350278" y="241710"/>
                  <a:pt x="1345265" y="243303"/>
                </a:cubicBezTo>
                <a:cubicBezTo>
                  <a:pt x="1346676" y="244625"/>
                  <a:pt x="1348087" y="245978"/>
                  <a:pt x="1349497" y="247300"/>
                </a:cubicBezTo>
                <a:cubicBezTo>
                  <a:pt x="1353883" y="245235"/>
                  <a:pt x="1358321" y="243167"/>
                  <a:pt x="1362710" y="241068"/>
                </a:cubicBezTo>
                <a:cubicBezTo>
                  <a:pt x="1361874" y="240221"/>
                  <a:pt x="1361091" y="239373"/>
                  <a:pt x="1360254" y="238492"/>
                </a:cubicBezTo>
                <a:close/>
                <a:moveTo>
                  <a:pt x="4325597" y="238322"/>
                </a:moveTo>
                <a:cubicBezTo>
                  <a:pt x="4324970" y="238254"/>
                  <a:pt x="4324186" y="238661"/>
                  <a:pt x="4323403" y="238933"/>
                </a:cubicBezTo>
                <a:cubicBezTo>
                  <a:pt x="4323403" y="239373"/>
                  <a:pt x="4323403" y="239847"/>
                  <a:pt x="4323403" y="240322"/>
                </a:cubicBezTo>
                <a:cubicBezTo>
                  <a:pt x="4324552" y="240017"/>
                  <a:pt x="4325754" y="239713"/>
                  <a:pt x="4326904" y="239407"/>
                </a:cubicBezTo>
                <a:cubicBezTo>
                  <a:pt x="4326486" y="239035"/>
                  <a:pt x="4326120" y="238356"/>
                  <a:pt x="4325597" y="238322"/>
                </a:cubicBezTo>
                <a:close/>
                <a:moveTo>
                  <a:pt x="1278261" y="236291"/>
                </a:moveTo>
                <a:cubicBezTo>
                  <a:pt x="1276905" y="236121"/>
                  <a:pt x="1275286" y="236898"/>
                  <a:pt x="1273770" y="237271"/>
                </a:cubicBezTo>
                <a:cubicBezTo>
                  <a:pt x="1274554" y="238119"/>
                  <a:pt x="1275338" y="238966"/>
                  <a:pt x="1276171" y="239815"/>
                </a:cubicBezTo>
                <a:cubicBezTo>
                  <a:pt x="1277634" y="239407"/>
                  <a:pt x="1279149" y="239035"/>
                  <a:pt x="1280612" y="238628"/>
                </a:cubicBezTo>
                <a:cubicBezTo>
                  <a:pt x="1279828" y="237814"/>
                  <a:pt x="1279254" y="236427"/>
                  <a:pt x="1278261" y="236291"/>
                </a:cubicBezTo>
                <a:close/>
                <a:moveTo>
                  <a:pt x="5509105" y="235740"/>
                </a:moveTo>
                <a:cubicBezTo>
                  <a:pt x="5509889" y="235740"/>
                  <a:pt x="5510673" y="235605"/>
                  <a:pt x="5511351" y="235740"/>
                </a:cubicBezTo>
                <a:cubicBezTo>
                  <a:pt x="5511822" y="235842"/>
                  <a:pt x="5512135" y="236317"/>
                  <a:pt x="5512553" y="236621"/>
                </a:cubicBezTo>
                <a:cubicBezTo>
                  <a:pt x="5511874" y="236825"/>
                  <a:pt x="5510882" y="237299"/>
                  <a:pt x="5510620" y="237163"/>
                </a:cubicBezTo>
                <a:cubicBezTo>
                  <a:pt x="5509941" y="236858"/>
                  <a:pt x="5509575" y="236249"/>
                  <a:pt x="5509105" y="235740"/>
                </a:cubicBezTo>
                <a:close/>
                <a:moveTo>
                  <a:pt x="1920213" y="234324"/>
                </a:moveTo>
                <a:cubicBezTo>
                  <a:pt x="1888043" y="236730"/>
                  <a:pt x="1838951" y="259020"/>
                  <a:pt x="1831482" y="273418"/>
                </a:cubicBezTo>
                <a:cubicBezTo>
                  <a:pt x="1853731" y="275012"/>
                  <a:pt x="1879739" y="270337"/>
                  <a:pt x="1886893" y="259969"/>
                </a:cubicBezTo>
                <a:cubicBezTo>
                  <a:pt x="1894101" y="249502"/>
                  <a:pt x="1905537" y="242252"/>
                  <a:pt x="1920213" y="234324"/>
                </a:cubicBezTo>
                <a:close/>
                <a:moveTo>
                  <a:pt x="4457414" y="233106"/>
                </a:moveTo>
                <a:cubicBezTo>
                  <a:pt x="4455011" y="233308"/>
                  <a:pt x="4450573" y="233580"/>
                  <a:pt x="4450573" y="233750"/>
                </a:cubicBezTo>
                <a:cubicBezTo>
                  <a:pt x="4450678" y="237001"/>
                  <a:pt x="4451354" y="240254"/>
                  <a:pt x="4451980" y="243540"/>
                </a:cubicBezTo>
                <a:cubicBezTo>
                  <a:pt x="4454122" y="243471"/>
                  <a:pt x="4456265" y="243370"/>
                  <a:pt x="4458404" y="243303"/>
                </a:cubicBezTo>
                <a:cubicBezTo>
                  <a:pt x="4458090" y="239915"/>
                  <a:pt x="4457724" y="236493"/>
                  <a:pt x="4457414" y="233106"/>
                </a:cubicBezTo>
                <a:close/>
                <a:moveTo>
                  <a:pt x="2671002" y="233003"/>
                </a:moveTo>
                <a:cubicBezTo>
                  <a:pt x="2670898" y="233545"/>
                  <a:pt x="2670740" y="234123"/>
                  <a:pt x="2670636" y="234665"/>
                </a:cubicBezTo>
                <a:cubicBezTo>
                  <a:pt x="2671419" y="234596"/>
                  <a:pt x="2672256" y="234665"/>
                  <a:pt x="2672880" y="234461"/>
                </a:cubicBezTo>
                <a:cubicBezTo>
                  <a:pt x="2673193" y="234360"/>
                  <a:pt x="2673089" y="233716"/>
                  <a:pt x="2673193" y="233342"/>
                </a:cubicBezTo>
                <a:cubicBezTo>
                  <a:pt x="2672464" y="233241"/>
                  <a:pt x="2671730" y="233106"/>
                  <a:pt x="2671002" y="233003"/>
                </a:cubicBezTo>
                <a:close/>
                <a:moveTo>
                  <a:pt x="1598140" y="232090"/>
                </a:moveTo>
                <a:cubicBezTo>
                  <a:pt x="1598140" y="232090"/>
                  <a:pt x="1598244" y="232159"/>
                  <a:pt x="1598244" y="232159"/>
                </a:cubicBezTo>
                <a:lnTo>
                  <a:pt x="1597757" y="232191"/>
                </a:lnTo>
                <a:close/>
                <a:moveTo>
                  <a:pt x="2762708" y="232057"/>
                </a:moveTo>
                <a:lnTo>
                  <a:pt x="2762761" y="232090"/>
                </a:lnTo>
                <a:lnTo>
                  <a:pt x="2762681" y="232070"/>
                </a:lnTo>
                <a:close/>
                <a:moveTo>
                  <a:pt x="5435082" y="231169"/>
                </a:moveTo>
                <a:lnTo>
                  <a:pt x="5434684" y="231336"/>
                </a:lnTo>
                <a:lnTo>
                  <a:pt x="5434138" y="231375"/>
                </a:lnTo>
                <a:lnTo>
                  <a:pt x="5434528" y="231234"/>
                </a:lnTo>
                <a:close/>
                <a:moveTo>
                  <a:pt x="3362938" y="228311"/>
                </a:moveTo>
                <a:cubicBezTo>
                  <a:pt x="3359981" y="227855"/>
                  <a:pt x="3355908" y="229023"/>
                  <a:pt x="3351442" y="229887"/>
                </a:cubicBezTo>
                <a:cubicBezTo>
                  <a:pt x="3357134" y="232193"/>
                  <a:pt x="3361102" y="233817"/>
                  <a:pt x="3367734" y="236493"/>
                </a:cubicBezTo>
                <a:cubicBezTo>
                  <a:pt x="3367734" y="230853"/>
                  <a:pt x="3365895" y="228769"/>
                  <a:pt x="3362938" y="228311"/>
                </a:cubicBezTo>
                <a:close/>
                <a:moveTo>
                  <a:pt x="5442466" y="228052"/>
                </a:moveTo>
                <a:cubicBezTo>
                  <a:pt x="5442884" y="228761"/>
                  <a:pt x="5443250" y="229438"/>
                  <a:pt x="5443668" y="230150"/>
                </a:cubicBezTo>
                <a:lnTo>
                  <a:pt x="5435082" y="231169"/>
                </a:lnTo>
                <a:close/>
                <a:moveTo>
                  <a:pt x="4717441" y="227414"/>
                </a:moveTo>
                <a:cubicBezTo>
                  <a:pt x="4717388" y="228226"/>
                  <a:pt x="4717339" y="229040"/>
                  <a:pt x="4717287" y="229854"/>
                </a:cubicBezTo>
                <a:cubicBezTo>
                  <a:pt x="4725170" y="230295"/>
                  <a:pt x="4733056" y="230769"/>
                  <a:pt x="4740944" y="231209"/>
                </a:cubicBezTo>
                <a:cubicBezTo>
                  <a:pt x="4741204" y="229955"/>
                  <a:pt x="4741414" y="228667"/>
                  <a:pt x="4741675" y="227414"/>
                </a:cubicBezTo>
                <a:cubicBezTo>
                  <a:pt x="4733580" y="227414"/>
                  <a:pt x="4725536" y="227414"/>
                  <a:pt x="4717441" y="227414"/>
                </a:cubicBezTo>
                <a:close/>
                <a:moveTo>
                  <a:pt x="3382880" y="226974"/>
                </a:moveTo>
                <a:cubicBezTo>
                  <a:pt x="3382358" y="227348"/>
                  <a:pt x="3381783" y="227718"/>
                  <a:pt x="3381264" y="228090"/>
                </a:cubicBezTo>
                <a:cubicBezTo>
                  <a:pt x="3382306" y="228396"/>
                  <a:pt x="3383403" y="228667"/>
                  <a:pt x="3384448" y="228972"/>
                </a:cubicBezTo>
                <a:cubicBezTo>
                  <a:pt x="3384657" y="228497"/>
                  <a:pt x="3385179" y="227887"/>
                  <a:pt x="3384918" y="227582"/>
                </a:cubicBezTo>
                <a:cubicBezTo>
                  <a:pt x="3384657" y="227246"/>
                  <a:pt x="3383612" y="227177"/>
                  <a:pt x="3382880" y="226974"/>
                </a:cubicBezTo>
                <a:close/>
                <a:moveTo>
                  <a:pt x="3782663" y="226161"/>
                </a:moveTo>
                <a:cubicBezTo>
                  <a:pt x="3781621" y="227246"/>
                  <a:pt x="3780524" y="228396"/>
                  <a:pt x="3779427" y="229514"/>
                </a:cubicBezTo>
                <a:cubicBezTo>
                  <a:pt x="3780785" y="230023"/>
                  <a:pt x="3782715" y="231141"/>
                  <a:pt x="3783398" y="230870"/>
                </a:cubicBezTo>
                <a:cubicBezTo>
                  <a:pt x="3785118" y="230226"/>
                  <a:pt x="3786320" y="228972"/>
                  <a:pt x="3787679" y="227956"/>
                </a:cubicBezTo>
                <a:cubicBezTo>
                  <a:pt x="3786372" y="227450"/>
                  <a:pt x="3784962" y="226974"/>
                  <a:pt x="3782663" y="226161"/>
                </a:cubicBezTo>
                <a:close/>
                <a:moveTo>
                  <a:pt x="3328932" y="223552"/>
                </a:moveTo>
                <a:cubicBezTo>
                  <a:pt x="3327574" y="224500"/>
                  <a:pt x="3326218" y="225450"/>
                  <a:pt x="3324860" y="226398"/>
                </a:cubicBezTo>
                <a:cubicBezTo>
                  <a:pt x="3326323" y="226873"/>
                  <a:pt x="3327782" y="227718"/>
                  <a:pt x="3329194" y="227651"/>
                </a:cubicBezTo>
                <a:cubicBezTo>
                  <a:pt x="3330344" y="227582"/>
                  <a:pt x="3331336" y="226466"/>
                  <a:pt x="3332538" y="225754"/>
                </a:cubicBezTo>
                <a:cubicBezTo>
                  <a:pt x="3331284" y="224974"/>
                  <a:pt x="3330082" y="224263"/>
                  <a:pt x="3328932" y="223552"/>
                </a:cubicBezTo>
                <a:close/>
                <a:moveTo>
                  <a:pt x="3814470" y="223484"/>
                </a:moveTo>
                <a:cubicBezTo>
                  <a:pt x="3813112" y="224399"/>
                  <a:pt x="3811806" y="225314"/>
                  <a:pt x="3810447" y="226263"/>
                </a:cubicBezTo>
                <a:cubicBezTo>
                  <a:pt x="3811910" y="226704"/>
                  <a:pt x="3813372" y="227483"/>
                  <a:pt x="3814783" y="227414"/>
                </a:cubicBezTo>
                <a:cubicBezTo>
                  <a:pt x="3815828" y="227414"/>
                  <a:pt x="3816766" y="226229"/>
                  <a:pt x="3817605" y="225653"/>
                </a:cubicBezTo>
                <a:cubicBezTo>
                  <a:pt x="3816609" y="224974"/>
                  <a:pt x="3815515" y="224230"/>
                  <a:pt x="3814470" y="223484"/>
                </a:cubicBezTo>
                <a:close/>
                <a:moveTo>
                  <a:pt x="3452654" y="220198"/>
                </a:moveTo>
                <a:cubicBezTo>
                  <a:pt x="3443775" y="221350"/>
                  <a:pt x="3435314" y="222401"/>
                  <a:pt x="3426908" y="223619"/>
                </a:cubicBezTo>
                <a:cubicBezTo>
                  <a:pt x="3419074" y="224772"/>
                  <a:pt x="3411292" y="226094"/>
                  <a:pt x="3399176" y="228057"/>
                </a:cubicBezTo>
                <a:cubicBezTo>
                  <a:pt x="3415782" y="233750"/>
                  <a:pt x="3426856" y="232020"/>
                  <a:pt x="3439755" y="230667"/>
                </a:cubicBezTo>
                <a:cubicBezTo>
                  <a:pt x="3450042" y="229583"/>
                  <a:pt x="3462108" y="235749"/>
                  <a:pt x="3475268" y="239171"/>
                </a:cubicBezTo>
                <a:cubicBezTo>
                  <a:pt x="3475268" y="232563"/>
                  <a:pt x="3475268" y="228837"/>
                  <a:pt x="3475268" y="224500"/>
                </a:cubicBezTo>
                <a:cubicBezTo>
                  <a:pt x="3470880" y="226398"/>
                  <a:pt x="3467434" y="227853"/>
                  <a:pt x="3463202" y="229651"/>
                </a:cubicBezTo>
                <a:cubicBezTo>
                  <a:pt x="3459600" y="226432"/>
                  <a:pt x="3456204" y="223382"/>
                  <a:pt x="3452654" y="220198"/>
                </a:cubicBezTo>
                <a:close/>
                <a:moveTo>
                  <a:pt x="3547547" y="219689"/>
                </a:moveTo>
                <a:cubicBezTo>
                  <a:pt x="3547494" y="219994"/>
                  <a:pt x="3547442" y="220301"/>
                  <a:pt x="3547442" y="220605"/>
                </a:cubicBezTo>
                <a:cubicBezTo>
                  <a:pt x="3550002" y="220605"/>
                  <a:pt x="3552616" y="220605"/>
                  <a:pt x="3555172" y="220605"/>
                </a:cubicBezTo>
                <a:cubicBezTo>
                  <a:pt x="3555224" y="220301"/>
                  <a:pt x="3555276" y="219994"/>
                  <a:pt x="3555276" y="219689"/>
                </a:cubicBezTo>
                <a:cubicBezTo>
                  <a:pt x="3552720" y="219689"/>
                  <a:pt x="3550160" y="219689"/>
                  <a:pt x="3547547" y="219689"/>
                </a:cubicBezTo>
                <a:close/>
                <a:moveTo>
                  <a:pt x="4146412" y="219521"/>
                </a:moveTo>
                <a:cubicBezTo>
                  <a:pt x="4145210" y="219215"/>
                  <a:pt x="4143436" y="219724"/>
                  <a:pt x="4141922" y="219859"/>
                </a:cubicBezTo>
                <a:cubicBezTo>
                  <a:pt x="4142653" y="220639"/>
                  <a:pt x="4143175" y="221792"/>
                  <a:pt x="4144269" y="222097"/>
                </a:cubicBezTo>
                <a:cubicBezTo>
                  <a:pt x="4145422" y="222401"/>
                  <a:pt x="4147091" y="221960"/>
                  <a:pt x="4148554" y="221825"/>
                </a:cubicBezTo>
                <a:cubicBezTo>
                  <a:pt x="4147875" y="221012"/>
                  <a:pt x="4147457" y="219792"/>
                  <a:pt x="4146412" y="219521"/>
                </a:cubicBezTo>
                <a:close/>
                <a:moveTo>
                  <a:pt x="3614942" y="218078"/>
                </a:moveTo>
                <a:cubicBezTo>
                  <a:pt x="3599536" y="219125"/>
                  <a:pt x="3587238" y="228455"/>
                  <a:pt x="3571416" y="229651"/>
                </a:cubicBezTo>
                <a:cubicBezTo>
                  <a:pt x="3583113" y="231242"/>
                  <a:pt x="3595490" y="228769"/>
                  <a:pt x="3605518" y="230905"/>
                </a:cubicBezTo>
                <a:cubicBezTo>
                  <a:pt x="3615805" y="233071"/>
                  <a:pt x="3623848" y="239780"/>
                  <a:pt x="3632832" y="244523"/>
                </a:cubicBezTo>
                <a:cubicBezTo>
                  <a:pt x="3637427" y="239306"/>
                  <a:pt x="3641917" y="234224"/>
                  <a:pt x="3646150" y="229413"/>
                </a:cubicBezTo>
                <a:cubicBezTo>
                  <a:pt x="3641970" y="228837"/>
                  <a:pt x="3634867" y="227887"/>
                  <a:pt x="3627346" y="226873"/>
                </a:cubicBezTo>
                <a:cubicBezTo>
                  <a:pt x="3629488" y="223619"/>
                  <a:pt x="3630899" y="221555"/>
                  <a:pt x="3631630" y="220401"/>
                </a:cubicBezTo>
                <a:cubicBezTo>
                  <a:pt x="3625559" y="218302"/>
                  <a:pt x="3620078" y="217730"/>
                  <a:pt x="3614942" y="218078"/>
                </a:cubicBezTo>
                <a:close/>
                <a:moveTo>
                  <a:pt x="3667820" y="217658"/>
                </a:moveTo>
                <a:cubicBezTo>
                  <a:pt x="3668238" y="220674"/>
                  <a:pt x="3668865" y="225246"/>
                  <a:pt x="3670067" y="234291"/>
                </a:cubicBezTo>
                <a:cubicBezTo>
                  <a:pt x="3691271" y="221621"/>
                  <a:pt x="3711273" y="230700"/>
                  <a:pt x="3732111" y="230463"/>
                </a:cubicBezTo>
                <a:cubicBezTo>
                  <a:pt x="3727202" y="219928"/>
                  <a:pt x="3717121" y="218674"/>
                  <a:pt x="3705111" y="218674"/>
                </a:cubicBezTo>
                <a:cubicBezTo>
                  <a:pt x="3692838" y="218707"/>
                  <a:pt x="3680618" y="218030"/>
                  <a:pt x="3667820" y="217658"/>
                </a:cubicBezTo>
                <a:close/>
                <a:moveTo>
                  <a:pt x="2513699" y="215660"/>
                </a:moveTo>
                <a:cubicBezTo>
                  <a:pt x="2512288" y="215420"/>
                  <a:pt x="2510670" y="215727"/>
                  <a:pt x="2509105" y="215761"/>
                </a:cubicBezTo>
                <a:cubicBezTo>
                  <a:pt x="2509209" y="216506"/>
                  <a:pt x="2509157" y="217829"/>
                  <a:pt x="2509366" y="217862"/>
                </a:cubicBezTo>
                <a:cubicBezTo>
                  <a:pt x="2511505" y="218030"/>
                  <a:pt x="2513699" y="217964"/>
                  <a:pt x="2516832" y="217964"/>
                </a:cubicBezTo>
                <a:cubicBezTo>
                  <a:pt x="2515267" y="216744"/>
                  <a:pt x="2514640" y="215828"/>
                  <a:pt x="2513699" y="215660"/>
                </a:cubicBezTo>
                <a:close/>
                <a:moveTo>
                  <a:pt x="2437346" y="214271"/>
                </a:moveTo>
                <a:cubicBezTo>
                  <a:pt x="2437189" y="214271"/>
                  <a:pt x="2436979" y="215219"/>
                  <a:pt x="2436823" y="215727"/>
                </a:cubicBezTo>
                <a:cubicBezTo>
                  <a:pt x="2438182" y="215862"/>
                  <a:pt x="2439540" y="215998"/>
                  <a:pt x="2440895" y="216134"/>
                </a:cubicBezTo>
                <a:cubicBezTo>
                  <a:pt x="2441052" y="215625"/>
                  <a:pt x="2441264" y="215117"/>
                  <a:pt x="2441421" y="214609"/>
                </a:cubicBezTo>
                <a:cubicBezTo>
                  <a:pt x="2440063" y="214473"/>
                  <a:pt x="2438704" y="214305"/>
                  <a:pt x="2437346" y="214271"/>
                </a:cubicBezTo>
                <a:close/>
                <a:moveTo>
                  <a:pt x="2489465" y="212203"/>
                </a:moveTo>
                <a:cubicBezTo>
                  <a:pt x="2484870" y="212408"/>
                  <a:pt x="2480276" y="212677"/>
                  <a:pt x="2475678" y="212949"/>
                </a:cubicBezTo>
                <a:cubicBezTo>
                  <a:pt x="2475938" y="214237"/>
                  <a:pt x="2476148" y="215557"/>
                  <a:pt x="2476410" y="216844"/>
                </a:cubicBezTo>
                <a:cubicBezTo>
                  <a:pt x="2481004" y="216167"/>
                  <a:pt x="2485655" y="215490"/>
                  <a:pt x="2490248" y="214811"/>
                </a:cubicBezTo>
                <a:cubicBezTo>
                  <a:pt x="2489988" y="213933"/>
                  <a:pt x="2489727" y="213084"/>
                  <a:pt x="2489465" y="212203"/>
                </a:cubicBezTo>
                <a:close/>
                <a:moveTo>
                  <a:pt x="1817354" y="211794"/>
                </a:moveTo>
                <a:lnTo>
                  <a:pt x="1817415" y="211817"/>
                </a:lnTo>
                <a:lnTo>
                  <a:pt x="1817381" y="211831"/>
                </a:lnTo>
                <a:close/>
                <a:moveTo>
                  <a:pt x="1817329" y="211759"/>
                </a:moveTo>
                <a:lnTo>
                  <a:pt x="1817354" y="211794"/>
                </a:lnTo>
                <a:lnTo>
                  <a:pt x="1817277" y="211764"/>
                </a:lnTo>
                <a:close/>
                <a:moveTo>
                  <a:pt x="3476679" y="210984"/>
                </a:moveTo>
                <a:cubicBezTo>
                  <a:pt x="3476209" y="211356"/>
                  <a:pt x="3475373" y="211730"/>
                  <a:pt x="3475373" y="212068"/>
                </a:cubicBezTo>
                <a:cubicBezTo>
                  <a:pt x="3475373" y="212510"/>
                  <a:pt x="3476101" y="212983"/>
                  <a:pt x="3476470" y="213424"/>
                </a:cubicBezTo>
                <a:cubicBezTo>
                  <a:pt x="3477251" y="212847"/>
                  <a:pt x="3478035" y="212272"/>
                  <a:pt x="3478818" y="211695"/>
                </a:cubicBezTo>
                <a:cubicBezTo>
                  <a:pt x="3478087" y="211493"/>
                  <a:pt x="3477408" y="211255"/>
                  <a:pt x="3476679" y="210984"/>
                </a:cubicBezTo>
                <a:close/>
                <a:moveTo>
                  <a:pt x="3392335" y="210780"/>
                </a:moveTo>
                <a:cubicBezTo>
                  <a:pt x="3391237" y="210679"/>
                  <a:pt x="3389879" y="211661"/>
                  <a:pt x="3388625" y="212170"/>
                </a:cubicBezTo>
                <a:cubicBezTo>
                  <a:pt x="3389565" y="212847"/>
                  <a:pt x="3390454" y="213965"/>
                  <a:pt x="3391499" y="214066"/>
                </a:cubicBezTo>
                <a:cubicBezTo>
                  <a:pt x="3392700" y="214167"/>
                  <a:pt x="3394058" y="213289"/>
                  <a:pt x="3395310" y="212814"/>
                </a:cubicBezTo>
                <a:cubicBezTo>
                  <a:pt x="3394320" y="212102"/>
                  <a:pt x="3393484" y="210881"/>
                  <a:pt x="3392335" y="210780"/>
                </a:cubicBezTo>
                <a:close/>
                <a:moveTo>
                  <a:pt x="3510988" y="209460"/>
                </a:moveTo>
                <a:cubicBezTo>
                  <a:pt x="3510678" y="209766"/>
                  <a:pt x="3510416" y="210104"/>
                  <a:pt x="3510103" y="210407"/>
                </a:cubicBezTo>
                <a:cubicBezTo>
                  <a:pt x="3510782" y="210611"/>
                  <a:pt x="3511876" y="211051"/>
                  <a:pt x="3511980" y="210950"/>
                </a:cubicBezTo>
                <a:cubicBezTo>
                  <a:pt x="3512556" y="210544"/>
                  <a:pt x="3512817" y="209968"/>
                  <a:pt x="3513182" y="209460"/>
                </a:cubicBezTo>
                <a:cubicBezTo>
                  <a:pt x="3512451" y="209494"/>
                  <a:pt x="3511720" y="209494"/>
                  <a:pt x="3510988" y="209460"/>
                </a:cubicBezTo>
                <a:close/>
                <a:moveTo>
                  <a:pt x="3430824" y="209359"/>
                </a:moveTo>
                <a:cubicBezTo>
                  <a:pt x="3425810" y="209732"/>
                  <a:pt x="3420798" y="210104"/>
                  <a:pt x="3415834" y="210475"/>
                </a:cubicBezTo>
                <a:cubicBezTo>
                  <a:pt x="3416096" y="211797"/>
                  <a:pt x="3416304" y="213084"/>
                  <a:pt x="3416566" y="214407"/>
                </a:cubicBezTo>
                <a:cubicBezTo>
                  <a:pt x="3421582" y="213662"/>
                  <a:pt x="3426542" y="212916"/>
                  <a:pt x="3431554" y="212170"/>
                </a:cubicBezTo>
                <a:cubicBezTo>
                  <a:pt x="3431294" y="211221"/>
                  <a:pt x="3431084" y="210306"/>
                  <a:pt x="3430824" y="209359"/>
                </a:cubicBezTo>
                <a:close/>
                <a:moveTo>
                  <a:pt x="3542482" y="208783"/>
                </a:moveTo>
                <a:cubicBezTo>
                  <a:pt x="3542325" y="209529"/>
                  <a:pt x="3542168" y="210272"/>
                  <a:pt x="3542011" y="211051"/>
                </a:cubicBezTo>
                <a:cubicBezTo>
                  <a:pt x="3547234" y="211526"/>
                  <a:pt x="3552403" y="212000"/>
                  <a:pt x="3557524" y="212510"/>
                </a:cubicBezTo>
                <a:cubicBezTo>
                  <a:pt x="3557680" y="211661"/>
                  <a:pt x="3557889" y="210814"/>
                  <a:pt x="3558043" y="209933"/>
                </a:cubicBezTo>
                <a:cubicBezTo>
                  <a:pt x="3552873" y="209562"/>
                  <a:pt x="3547704" y="209155"/>
                  <a:pt x="3542482" y="208783"/>
                </a:cubicBezTo>
                <a:close/>
                <a:moveTo>
                  <a:pt x="3338648" y="208036"/>
                </a:moveTo>
                <a:cubicBezTo>
                  <a:pt x="3332119" y="207257"/>
                  <a:pt x="3324234" y="211458"/>
                  <a:pt x="3315929" y="213696"/>
                </a:cubicBezTo>
                <a:cubicBezTo>
                  <a:pt x="3336400" y="219826"/>
                  <a:pt x="3348777" y="221012"/>
                  <a:pt x="3368989" y="217997"/>
                </a:cubicBezTo>
                <a:cubicBezTo>
                  <a:pt x="3356873" y="213797"/>
                  <a:pt x="3348255" y="209155"/>
                  <a:pt x="3338648" y="208036"/>
                </a:cubicBezTo>
                <a:close/>
                <a:moveTo>
                  <a:pt x="3275611" y="207089"/>
                </a:moveTo>
                <a:cubicBezTo>
                  <a:pt x="3273416" y="210611"/>
                  <a:pt x="3271016" y="214441"/>
                  <a:pt x="3268143" y="219114"/>
                </a:cubicBezTo>
                <a:cubicBezTo>
                  <a:pt x="3241664" y="212916"/>
                  <a:pt x="3223334" y="225485"/>
                  <a:pt x="3201766" y="229752"/>
                </a:cubicBezTo>
                <a:cubicBezTo>
                  <a:pt x="3184480" y="233173"/>
                  <a:pt x="3172466" y="233071"/>
                  <a:pt x="3163848" y="224738"/>
                </a:cubicBezTo>
                <a:cubicBezTo>
                  <a:pt x="3182704" y="211967"/>
                  <a:pt x="3212575" y="220674"/>
                  <a:pt x="3235973" y="210509"/>
                </a:cubicBezTo>
                <a:cubicBezTo>
                  <a:pt x="3230647" y="208680"/>
                  <a:pt x="3228347" y="207156"/>
                  <a:pt x="3226310" y="207291"/>
                </a:cubicBezTo>
                <a:cubicBezTo>
                  <a:pt x="3201556" y="209088"/>
                  <a:pt x="3177113" y="212746"/>
                  <a:pt x="3151785" y="209020"/>
                </a:cubicBezTo>
                <a:cubicBezTo>
                  <a:pt x="3144996" y="208036"/>
                  <a:pt x="3136848" y="210780"/>
                  <a:pt x="3128857" y="211899"/>
                </a:cubicBezTo>
                <a:cubicBezTo>
                  <a:pt x="3131626" y="214879"/>
                  <a:pt x="3133559" y="217014"/>
                  <a:pt x="3136796" y="220503"/>
                </a:cubicBezTo>
                <a:cubicBezTo>
                  <a:pt x="3122172" y="221757"/>
                  <a:pt x="3109743" y="222808"/>
                  <a:pt x="3097314" y="223856"/>
                </a:cubicBezTo>
                <a:cubicBezTo>
                  <a:pt x="3097679" y="225416"/>
                  <a:pt x="3098046" y="226974"/>
                  <a:pt x="3098464" y="228531"/>
                </a:cubicBezTo>
                <a:cubicBezTo>
                  <a:pt x="3110004" y="227686"/>
                  <a:pt x="3121600" y="226060"/>
                  <a:pt x="3133089" y="226229"/>
                </a:cubicBezTo>
                <a:cubicBezTo>
                  <a:pt x="3139722" y="226330"/>
                  <a:pt x="3149904" y="228261"/>
                  <a:pt x="3152099" y="231311"/>
                </a:cubicBezTo>
                <a:cubicBezTo>
                  <a:pt x="3154607" y="234834"/>
                  <a:pt x="3153588" y="237272"/>
                  <a:pt x="3150774" y="238983"/>
                </a:cubicBezTo>
                <a:lnTo>
                  <a:pt x="3138849" y="242238"/>
                </a:lnTo>
                <a:lnTo>
                  <a:pt x="3138782" y="242184"/>
                </a:lnTo>
                <a:lnTo>
                  <a:pt x="3138497" y="242140"/>
                </a:lnTo>
                <a:lnTo>
                  <a:pt x="3125307" y="231446"/>
                </a:lnTo>
                <a:cubicBezTo>
                  <a:pt x="3124916" y="236933"/>
                  <a:pt x="3126704" y="239475"/>
                  <a:pt x="3129380" y="240714"/>
                </a:cubicBezTo>
                <a:lnTo>
                  <a:pt x="3138497" y="242140"/>
                </a:lnTo>
                <a:lnTo>
                  <a:pt x="3138676" y="242286"/>
                </a:lnTo>
                <a:lnTo>
                  <a:pt x="3138849" y="242238"/>
                </a:lnTo>
                <a:lnTo>
                  <a:pt x="3149591" y="250756"/>
                </a:lnTo>
                <a:cubicBezTo>
                  <a:pt x="3153652" y="252933"/>
                  <a:pt x="3158783" y="253483"/>
                  <a:pt x="3166826" y="249571"/>
                </a:cubicBezTo>
                <a:cubicBezTo>
                  <a:pt x="3166042" y="246419"/>
                  <a:pt x="3165311" y="243303"/>
                  <a:pt x="3164580" y="240322"/>
                </a:cubicBezTo>
                <a:cubicBezTo>
                  <a:pt x="3190747" y="233918"/>
                  <a:pt x="3199205" y="233716"/>
                  <a:pt x="3222342" y="239508"/>
                </a:cubicBezTo>
                <a:cubicBezTo>
                  <a:pt x="3217956" y="246249"/>
                  <a:pt x="3213567" y="252957"/>
                  <a:pt x="3208346" y="261021"/>
                </a:cubicBezTo>
                <a:cubicBezTo>
                  <a:pt x="3219625" y="260038"/>
                  <a:pt x="3228034" y="259292"/>
                  <a:pt x="3237331" y="258447"/>
                </a:cubicBezTo>
                <a:cubicBezTo>
                  <a:pt x="3228295" y="252212"/>
                  <a:pt x="3226205" y="246080"/>
                  <a:pt x="3232890" y="238628"/>
                </a:cubicBezTo>
                <a:cubicBezTo>
                  <a:pt x="3239732" y="231006"/>
                  <a:pt x="3249238" y="234426"/>
                  <a:pt x="3258274" y="234902"/>
                </a:cubicBezTo>
                <a:cubicBezTo>
                  <a:pt x="3268613" y="235478"/>
                  <a:pt x="3279004" y="235986"/>
                  <a:pt x="3289346" y="236661"/>
                </a:cubicBezTo>
                <a:cubicBezTo>
                  <a:pt x="3297389" y="237205"/>
                  <a:pt x="3306892" y="237949"/>
                  <a:pt x="3307938" y="231242"/>
                </a:cubicBezTo>
                <a:cubicBezTo>
                  <a:pt x="3308617" y="227042"/>
                  <a:pt x="3305067" y="221792"/>
                  <a:pt x="3300940" y="218234"/>
                </a:cubicBezTo>
                <a:cubicBezTo>
                  <a:pt x="3295874" y="213863"/>
                  <a:pt x="3288248" y="210679"/>
                  <a:pt x="3281564" y="207156"/>
                </a:cubicBezTo>
                <a:cubicBezTo>
                  <a:pt x="3280572" y="206613"/>
                  <a:pt x="3278328" y="207089"/>
                  <a:pt x="3275611" y="207089"/>
                </a:cubicBezTo>
                <a:close/>
                <a:moveTo>
                  <a:pt x="5465826" y="203870"/>
                </a:moveTo>
                <a:cubicBezTo>
                  <a:pt x="5464524" y="204244"/>
                  <a:pt x="5462642" y="204446"/>
                  <a:pt x="5462016" y="205090"/>
                </a:cubicBezTo>
                <a:cubicBezTo>
                  <a:pt x="5461545" y="205596"/>
                  <a:pt x="5462694" y="206715"/>
                  <a:pt x="5463112" y="207563"/>
                </a:cubicBezTo>
                <a:cubicBezTo>
                  <a:pt x="5464941" y="207055"/>
                  <a:pt x="5466718" y="206512"/>
                  <a:pt x="5468543" y="206003"/>
                </a:cubicBezTo>
                <a:cubicBezTo>
                  <a:pt x="5467654" y="205293"/>
                  <a:pt x="5466770" y="204581"/>
                  <a:pt x="5465826" y="203870"/>
                </a:cubicBezTo>
                <a:close/>
                <a:moveTo>
                  <a:pt x="1896867" y="203565"/>
                </a:moveTo>
                <a:cubicBezTo>
                  <a:pt x="1895825" y="204108"/>
                  <a:pt x="1894672" y="204581"/>
                  <a:pt x="1893735" y="205191"/>
                </a:cubicBezTo>
                <a:cubicBezTo>
                  <a:pt x="1893631" y="205260"/>
                  <a:pt x="1894519" y="205970"/>
                  <a:pt x="1894989" y="206377"/>
                </a:cubicBezTo>
                <a:cubicBezTo>
                  <a:pt x="1896031" y="205868"/>
                  <a:pt x="1897128" y="205362"/>
                  <a:pt x="1898173" y="204819"/>
                </a:cubicBezTo>
                <a:cubicBezTo>
                  <a:pt x="1897755" y="204413"/>
                  <a:pt x="1897337" y="203972"/>
                  <a:pt x="1896867" y="203565"/>
                </a:cubicBezTo>
                <a:close/>
                <a:moveTo>
                  <a:pt x="3638368" y="201161"/>
                </a:moveTo>
                <a:cubicBezTo>
                  <a:pt x="3627346" y="203328"/>
                  <a:pt x="3620299" y="204718"/>
                  <a:pt x="3608441" y="207020"/>
                </a:cubicBezTo>
                <a:cubicBezTo>
                  <a:pt x="3627140" y="209596"/>
                  <a:pt x="3627140" y="209596"/>
                  <a:pt x="3638368" y="201161"/>
                </a:cubicBezTo>
                <a:close/>
                <a:moveTo>
                  <a:pt x="3699889" y="200077"/>
                </a:moveTo>
                <a:cubicBezTo>
                  <a:pt x="3698478" y="200381"/>
                  <a:pt x="3697068" y="200721"/>
                  <a:pt x="3695657" y="201024"/>
                </a:cubicBezTo>
                <a:cubicBezTo>
                  <a:pt x="3696179" y="201905"/>
                  <a:pt x="3696962" y="203532"/>
                  <a:pt x="3697276" y="203497"/>
                </a:cubicBezTo>
                <a:cubicBezTo>
                  <a:pt x="3699210" y="203260"/>
                  <a:pt x="3701090" y="202685"/>
                  <a:pt x="3702969" y="202208"/>
                </a:cubicBezTo>
                <a:cubicBezTo>
                  <a:pt x="3701923" y="201498"/>
                  <a:pt x="3700881" y="200789"/>
                  <a:pt x="3699889" y="200077"/>
                </a:cubicBezTo>
                <a:close/>
                <a:moveTo>
                  <a:pt x="3134918" y="199433"/>
                </a:moveTo>
                <a:cubicBezTo>
                  <a:pt x="3134866" y="199805"/>
                  <a:pt x="3134814" y="200178"/>
                  <a:pt x="3134761" y="200551"/>
                </a:cubicBezTo>
                <a:cubicBezTo>
                  <a:pt x="3137475" y="200551"/>
                  <a:pt x="3140140" y="200551"/>
                  <a:pt x="3142854" y="200551"/>
                </a:cubicBezTo>
                <a:cubicBezTo>
                  <a:pt x="3142906" y="200178"/>
                  <a:pt x="3142958" y="199805"/>
                  <a:pt x="3143010" y="199433"/>
                </a:cubicBezTo>
                <a:cubicBezTo>
                  <a:pt x="3140296" y="199433"/>
                  <a:pt x="3137631" y="199433"/>
                  <a:pt x="3134918" y="199433"/>
                </a:cubicBezTo>
                <a:close/>
                <a:moveTo>
                  <a:pt x="4884040" y="195639"/>
                </a:moveTo>
                <a:cubicBezTo>
                  <a:pt x="4884040" y="196147"/>
                  <a:pt x="4884040" y="196655"/>
                  <a:pt x="4884040" y="197162"/>
                </a:cubicBezTo>
                <a:cubicBezTo>
                  <a:pt x="4888374" y="197162"/>
                  <a:pt x="4892710" y="197162"/>
                  <a:pt x="4897044" y="197162"/>
                </a:cubicBezTo>
                <a:cubicBezTo>
                  <a:pt x="4897044" y="196655"/>
                  <a:pt x="4897044" y="196147"/>
                  <a:pt x="4897044" y="195639"/>
                </a:cubicBezTo>
                <a:cubicBezTo>
                  <a:pt x="4892710" y="195639"/>
                  <a:pt x="4888374" y="195639"/>
                  <a:pt x="4884040" y="195639"/>
                </a:cubicBezTo>
                <a:close/>
                <a:moveTo>
                  <a:pt x="3580970" y="192961"/>
                </a:moveTo>
                <a:cubicBezTo>
                  <a:pt x="3575383" y="193842"/>
                  <a:pt x="3569744" y="194724"/>
                  <a:pt x="3564104" y="195571"/>
                </a:cubicBezTo>
                <a:cubicBezTo>
                  <a:pt x="3564052" y="196147"/>
                  <a:pt x="3563947" y="196687"/>
                  <a:pt x="3563894" y="197263"/>
                </a:cubicBezTo>
                <a:cubicBezTo>
                  <a:pt x="3567183" y="197263"/>
                  <a:pt x="3570579" y="197602"/>
                  <a:pt x="3573711" y="197162"/>
                </a:cubicBezTo>
                <a:cubicBezTo>
                  <a:pt x="3576690" y="196721"/>
                  <a:pt x="3579403" y="195468"/>
                  <a:pt x="3582277" y="194588"/>
                </a:cubicBezTo>
                <a:cubicBezTo>
                  <a:pt x="3581859" y="194046"/>
                  <a:pt x="3581389" y="193504"/>
                  <a:pt x="3580970" y="192961"/>
                </a:cubicBezTo>
                <a:close/>
                <a:moveTo>
                  <a:pt x="3980965" y="190727"/>
                </a:moveTo>
                <a:cubicBezTo>
                  <a:pt x="3980338" y="190659"/>
                  <a:pt x="3979606" y="191065"/>
                  <a:pt x="3978875" y="191303"/>
                </a:cubicBezTo>
                <a:cubicBezTo>
                  <a:pt x="3978822" y="191777"/>
                  <a:pt x="3978822" y="192216"/>
                  <a:pt x="3978770" y="192689"/>
                </a:cubicBezTo>
                <a:cubicBezTo>
                  <a:pt x="3979917" y="192386"/>
                  <a:pt x="3981118" y="192080"/>
                  <a:pt x="3982268" y="191777"/>
                </a:cubicBezTo>
                <a:cubicBezTo>
                  <a:pt x="3981850" y="191404"/>
                  <a:pt x="3981484" y="190760"/>
                  <a:pt x="3980965" y="190727"/>
                </a:cubicBezTo>
                <a:close/>
                <a:moveTo>
                  <a:pt x="2646924" y="189981"/>
                </a:moveTo>
                <a:cubicBezTo>
                  <a:pt x="2640030" y="191370"/>
                  <a:pt x="2633137" y="192724"/>
                  <a:pt x="2626243" y="194114"/>
                </a:cubicBezTo>
                <a:cubicBezTo>
                  <a:pt x="2626818" y="195300"/>
                  <a:pt x="2627444" y="196520"/>
                  <a:pt x="2628020" y="197704"/>
                </a:cubicBezTo>
                <a:cubicBezTo>
                  <a:pt x="2634914" y="196317"/>
                  <a:pt x="2641807" y="194894"/>
                  <a:pt x="2648648" y="193470"/>
                </a:cubicBezTo>
                <a:cubicBezTo>
                  <a:pt x="2648074" y="192319"/>
                  <a:pt x="2647499" y="191133"/>
                  <a:pt x="2646924" y="189981"/>
                </a:cubicBezTo>
                <a:close/>
                <a:moveTo>
                  <a:pt x="5062128" y="189371"/>
                </a:moveTo>
                <a:cubicBezTo>
                  <a:pt x="5062128" y="189744"/>
                  <a:pt x="5062128" y="190116"/>
                  <a:pt x="5062128" y="190489"/>
                </a:cubicBezTo>
                <a:cubicBezTo>
                  <a:pt x="5066044" y="190489"/>
                  <a:pt x="5070012" y="190489"/>
                  <a:pt x="5073930" y="190489"/>
                </a:cubicBezTo>
                <a:cubicBezTo>
                  <a:pt x="5073930" y="190116"/>
                  <a:pt x="5073930" y="189744"/>
                  <a:pt x="5073930" y="189371"/>
                </a:cubicBezTo>
                <a:cubicBezTo>
                  <a:pt x="5070012" y="189371"/>
                  <a:pt x="5066044" y="189371"/>
                  <a:pt x="5062128" y="189371"/>
                </a:cubicBezTo>
                <a:close/>
                <a:moveTo>
                  <a:pt x="3003257" y="189167"/>
                </a:moveTo>
                <a:cubicBezTo>
                  <a:pt x="2934842" y="194046"/>
                  <a:pt x="2866375" y="198449"/>
                  <a:pt x="2798117" y="204244"/>
                </a:cubicBezTo>
                <a:cubicBezTo>
                  <a:pt x="2769079" y="206715"/>
                  <a:pt x="2740619" y="212034"/>
                  <a:pt x="2705784" y="216913"/>
                </a:cubicBezTo>
                <a:cubicBezTo>
                  <a:pt x="2732314" y="219452"/>
                  <a:pt x="2724584" y="227111"/>
                  <a:pt x="2715810" y="234902"/>
                </a:cubicBezTo>
                <a:cubicBezTo>
                  <a:pt x="2718474" y="235648"/>
                  <a:pt x="2721188" y="236392"/>
                  <a:pt x="2723853" y="237137"/>
                </a:cubicBezTo>
                <a:cubicBezTo>
                  <a:pt x="2728186" y="232563"/>
                  <a:pt x="2732575" y="227956"/>
                  <a:pt x="2735289" y="225077"/>
                </a:cubicBezTo>
                <a:lnTo>
                  <a:pt x="2762681" y="232070"/>
                </a:lnTo>
                <a:lnTo>
                  <a:pt x="2750905" y="238103"/>
                </a:lnTo>
                <a:cubicBezTo>
                  <a:pt x="2747471" y="240238"/>
                  <a:pt x="2746832" y="242914"/>
                  <a:pt x="2755866" y="247401"/>
                </a:cubicBezTo>
                <a:cubicBezTo>
                  <a:pt x="2761767" y="245538"/>
                  <a:pt x="2766833" y="242930"/>
                  <a:pt x="2772475" y="242286"/>
                </a:cubicBezTo>
                <a:cubicBezTo>
                  <a:pt x="2800155" y="239102"/>
                  <a:pt x="2828984" y="242896"/>
                  <a:pt x="2856192" y="235918"/>
                </a:cubicBezTo>
                <a:cubicBezTo>
                  <a:pt x="2861049" y="234665"/>
                  <a:pt x="2868047" y="236696"/>
                  <a:pt x="2873947" y="237441"/>
                </a:cubicBezTo>
                <a:cubicBezTo>
                  <a:pt x="2879065" y="238085"/>
                  <a:pt x="2884082" y="239780"/>
                  <a:pt x="2889094" y="239780"/>
                </a:cubicBezTo>
                <a:cubicBezTo>
                  <a:pt x="2944659" y="239644"/>
                  <a:pt x="2953695" y="242625"/>
                  <a:pt x="2986700" y="252246"/>
                </a:cubicBezTo>
                <a:cubicBezTo>
                  <a:pt x="2988372" y="241302"/>
                  <a:pt x="2989992" y="230837"/>
                  <a:pt x="2991664" y="220063"/>
                </a:cubicBezTo>
                <a:cubicBezTo>
                  <a:pt x="2982785" y="218877"/>
                  <a:pt x="2973749" y="217658"/>
                  <a:pt x="2963305" y="216235"/>
                </a:cubicBezTo>
                <a:cubicBezTo>
                  <a:pt x="2963880" y="210442"/>
                  <a:pt x="2964298" y="205631"/>
                  <a:pt x="2964821" y="200247"/>
                </a:cubicBezTo>
                <a:cubicBezTo>
                  <a:pt x="2979964" y="197670"/>
                  <a:pt x="2994116" y="195232"/>
                  <a:pt x="3010360" y="192452"/>
                </a:cubicBezTo>
                <a:cubicBezTo>
                  <a:pt x="3005971" y="190388"/>
                  <a:pt x="3004511" y="189100"/>
                  <a:pt x="3003257" y="189167"/>
                </a:cubicBezTo>
                <a:close/>
                <a:moveTo>
                  <a:pt x="5141248" y="189100"/>
                </a:moveTo>
                <a:cubicBezTo>
                  <a:pt x="5141300" y="189540"/>
                  <a:pt x="5141300" y="189981"/>
                  <a:pt x="5141352" y="190421"/>
                </a:cubicBezTo>
                <a:cubicBezTo>
                  <a:pt x="5152008" y="190421"/>
                  <a:pt x="5162608" y="190421"/>
                  <a:pt x="5173262" y="190421"/>
                </a:cubicBezTo>
                <a:cubicBezTo>
                  <a:pt x="5173209" y="189981"/>
                  <a:pt x="5173209" y="189540"/>
                  <a:pt x="5173157" y="189100"/>
                </a:cubicBezTo>
                <a:cubicBezTo>
                  <a:pt x="5162504" y="189100"/>
                  <a:pt x="5151852" y="189100"/>
                  <a:pt x="5141248" y="189100"/>
                </a:cubicBezTo>
                <a:close/>
                <a:moveTo>
                  <a:pt x="5103853" y="189031"/>
                </a:moveTo>
                <a:cubicBezTo>
                  <a:pt x="5104062" y="189506"/>
                  <a:pt x="5104274" y="190015"/>
                  <a:pt x="5104432" y="190489"/>
                </a:cubicBezTo>
                <a:cubicBezTo>
                  <a:pt x="5105160" y="190388"/>
                  <a:pt x="5105839" y="190252"/>
                  <a:pt x="5106518" y="190116"/>
                </a:cubicBezTo>
                <a:cubicBezTo>
                  <a:pt x="5106361" y="189778"/>
                  <a:pt x="5106361" y="189202"/>
                  <a:pt x="5106048" y="189100"/>
                </a:cubicBezTo>
                <a:cubicBezTo>
                  <a:pt x="5105421" y="188929"/>
                  <a:pt x="5104588" y="189031"/>
                  <a:pt x="5103853" y="189031"/>
                </a:cubicBezTo>
                <a:close/>
                <a:moveTo>
                  <a:pt x="2508843" y="188896"/>
                </a:moveTo>
                <a:cubicBezTo>
                  <a:pt x="2508370" y="188219"/>
                  <a:pt x="2500696" y="189642"/>
                  <a:pt x="2496414" y="190116"/>
                </a:cubicBezTo>
                <a:cubicBezTo>
                  <a:pt x="2497874" y="193435"/>
                  <a:pt x="2497770" y="198111"/>
                  <a:pt x="2501166" y="199771"/>
                </a:cubicBezTo>
                <a:cubicBezTo>
                  <a:pt x="2510146" y="204176"/>
                  <a:pt x="2522317" y="200414"/>
                  <a:pt x="2531036" y="191269"/>
                </a:cubicBezTo>
                <a:cubicBezTo>
                  <a:pt x="2524352" y="188187"/>
                  <a:pt x="2514430" y="196756"/>
                  <a:pt x="2508843" y="188896"/>
                </a:cubicBezTo>
                <a:close/>
                <a:moveTo>
                  <a:pt x="5302832" y="188659"/>
                </a:moveTo>
                <a:cubicBezTo>
                  <a:pt x="5302728" y="188557"/>
                  <a:pt x="5301476" y="189100"/>
                  <a:pt x="5300745" y="189371"/>
                </a:cubicBezTo>
                <a:cubicBezTo>
                  <a:pt x="5301163" y="189744"/>
                  <a:pt x="5301529" y="190320"/>
                  <a:pt x="5302104" y="190455"/>
                </a:cubicBezTo>
                <a:cubicBezTo>
                  <a:pt x="5302832" y="190659"/>
                  <a:pt x="5303772" y="190489"/>
                  <a:pt x="5304608" y="190489"/>
                </a:cubicBezTo>
                <a:cubicBezTo>
                  <a:pt x="5304034" y="189846"/>
                  <a:pt x="5303566" y="189167"/>
                  <a:pt x="5302832" y="188659"/>
                </a:cubicBezTo>
                <a:close/>
                <a:moveTo>
                  <a:pt x="1936975" y="188522"/>
                </a:moveTo>
                <a:cubicBezTo>
                  <a:pt x="1933269" y="189065"/>
                  <a:pt x="1929562" y="189642"/>
                  <a:pt x="1925852" y="190183"/>
                </a:cubicBezTo>
                <a:cubicBezTo>
                  <a:pt x="1926218" y="191133"/>
                  <a:pt x="1926584" y="192080"/>
                  <a:pt x="1926949" y="193028"/>
                </a:cubicBezTo>
                <a:cubicBezTo>
                  <a:pt x="1930552" y="192353"/>
                  <a:pt x="1934157" y="191709"/>
                  <a:pt x="1937759" y="191032"/>
                </a:cubicBezTo>
                <a:cubicBezTo>
                  <a:pt x="1937501" y="190183"/>
                  <a:pt x="1937237" y="189337"/>
                  <a:pt x="1936975" y="188522"/>
                </a:cubicBezTo>
                <a:close/>
                <a:moveTo>
                  <a:pt x="3653748" y="187808"/>
                </a:moveTo>
                <a:cubicBezTo>
                  <a:pt x="3645979" y="188058"/>
                  <a:pt x="3638288" y="190557"/>
                  <a:pt x="3629906" y="194555"/>
                </a:cubicBezTo>
                <a:cubicBezTo>
                  <a:pt x="3647244" y="194555"/>
                  <a:pt x="3661292" y="194555"/>
                  <a:pt x="3678058" y="194555"/>
                </a:cubicBezTo>
                <a:cubicBezTo>
                  <a:pt x="3669363" y="189557"/>
                  <a:pt x="3661516" y="187559"/>
                  <a:pt x="3653748" y="187808"/>
                </a:cubicBezTo>
                <a:close/>
                <a:moveTo>
                  <a:pt x="4774262" y="186458"/>
                </a:moveTo>
                <a:cubicBezTo>
                  <a:pt x="4773166" y="187035"/>
                  <a:pt x="4771966" y="187543"/>
                  <a:pt x="4770970" y="188187"/>
                </a:cubicBezTo>
                <a:cubicBezTo>
                  <a:pt x="4770870" y="188252"/>
                  <a:pt x="4771807" y="188999"/>
                  <a:pt x="4772278" y="189439"/>
                </a:cubicBezTo>
                <a:cubicBezTo>
                  <a:pt x="4773374" y="188896"/>
                  <a:pt x="4774524" y="188355"/>
                  <a:pt x="4775622" y="187777"/>
                </a:cubicBezTo>
                <a:cubicBezTo>
                  <a:pt x="4775152" y="187339"/>
                  <a:pt x="4774734" y="186899"/>
                  <a:pt x="4774262" y="186458"/>
                </a:cubicBezTo>
                <a:close/>
                <a:moveTo>
                  <a:pt x="3721717" y="186423"/>
                </a:moveTo>
                <a:cubicBezTo>
                  <a:pt x="3721351" y="186899"/>
                  <a:pt x="3720674" y="187373"/>
                  <a:pt x="3720727" y="187812"/>
                </a:cubicBezTo>
                <a:cubicBezTo>
                  <a:pt x="3720727" y="188152"/>
                  <a:pt x="3721717" y="188456"/>
                  <a:pt x="3722294" y="188759"/>
                </a:cubicBezTo>
                <a:cubicBezTo>
                  <a:pt x="3722970" y="188490"/>
                  <a:pt x="3723702" y="188219"/>
                  <a:pt x="3724381" y="187947"/>
                </a:cubicBezTo>
                <a:cubicBezTo>
                  <a:pt x="3723492" y="187440"/>
                  <a:pt x="3722604" y="186932"/>
                  <a:pt x="3721717" y="186423"/>
                </a:cubicBezTo>
                <a:close/>
                <a:moveTo>
                  <a:pt x="5453606" y="185272"/>
                </a:moveTo>
                <a:cubicBezTo>
                  <a:pt x="5453816" y="185848"/>
                  <a:pt x="5454024" y="186391"/>
                  <a:pt x="5454182" y="186966"/>
                </a:cubicBezTo>
                <a:cubicBezTo>
                  <a:pt x="5454912" y="186830"/>
                  <a:pt x="5455592" y="186695"/>
                  <a:pt x="5456323" y="186526"/>
                </a:cubicBezTo>
                <a:cubicBezTo>
                  <a:pt x="5456166" y="186119"/>
                  <a:pt x="5456218" y="185475"/>
                  <a:pt x="5455905" y="185375"/>
                </a:cubicBezTo>
                <a:cubicBezTo>
                  <a:pt x="5455278" y="185170"/>
                  <a:pt x="5454390" y="185272"/>
                  <a:pt x="5453606" y="185272"/>
                </a:cubicBezTo>
                <a:close/>
                <a:moveTo>
                  <a:pt x="4869888" y="185170"/>
                </a:moveTo>
                <a:cubicBezTo>
                  <a:pt x="4869208" y="185339"/>
                  <a:pt x="4868580" y="185508"/>
                  <a:pt x="4867902" y="185678"/>
                </a:cubicBezTo>
                <a:cubicBezTo>
                  <a:pt x="4868528" y="186255"/>
                  <a:pt x="4869104" y="186932"/>
                  <a:pt x="4869888" y="187373"/>
                </a:cubicBezTo>
                <a:cubicBezTo>
                  <a:pt x="4870148" y="187508"/>
                  <a:pt x="4871141" y="187067"/>
                  <a:pt x="4871768" y="186899"/>
                </a:cubicBezTo>
                <a:cubicBezTo>
                  <a:pt x="4871194" y="186322"/>
                  <a:pt x="4870566" y="185747"/>
                  <a:pt x="4869888" y="185170"/>
                </a:cubicBezTo>
                <a:close/>
                <a:moveTo>
                  <a:pt x="4821683" y="183477"/>
                </a:moveTo>
                <a:cubicBezTo>
                  <a:pt x="4820011" y="183679"/>
                  <a:pt x="4818342" y="183882"/>
                  <a:pt x="4816618" y="184086"/>
                </a:cubicBezTo>
                <a:cubicBezTo>
                  <a:pt x="4815678" y="188187"/>
                  <a:pt x="4814737" y="192251"/>
                  <a:pt x="4813588" y="197365"/>
                </a:cubicBezTo>
                <a:cubicBezTo>
                  <a:pt x="4821474" y="197806"/>
                  <a:pt x="4827584" y="198111"/>
                  <a:pt x="4837508" y="198653"/>
                </a:cubicBezTo>
                <a:cubicBezTo>
                  <a:pt x="4830772" y="192147"/>
                  <a:pt x="4826226" y="187812"/>
                  <a:pt x="4821683" y="183477"/>
                </a:cubicBezTo>
                <a:close/>
                <a:moveTo>
                  <a:pt x="4283294" y="183410"/>
                </a:moveTo>
                <a:cubicBezTo>
                  <a:pt x="4282301" y="183882"/>
                  <a:pt x="4281260" y="184356"/>
                  <a:pt x="4280368" y="184933"/>
                </a:cubicBezTo>
                <a:cubicBezTo>
                  <a:pt x="4280264" y="185000"/>
                  <a:pt x="4281103" y="185678"/>
                  <a:pt x="4281518" y="186051"/>
                </a:cubicBezTo>
                <a:cubicBezTo>
                  <a:pt x="4282562" y="185542"/>
                  <a:pt x="4283503" y="185068"/>
                  <a:pt x="4284496" y="184595"/>
                </a:cubicBezTo>
                <a:cubicBezTo>
                  <a:pt x="4284078" y="184188"/>
                  <a:pt x="4283712" y="183814"/>
                  <a:pt x="4283294" y="183410"/>
                </a:cubicBezTo>
                <a:close/>
                <a:moveTo>
                  <a:pt x="4335414" y="183272"/>
                </a:moveTo>
                <a:cubicBezTo>
                  <a:pt x="4334320" y="183814"/>
                  <a:pt x="4333170" y="184323"/>
                  <a:pt x="4332230" y="184933"/>
                </a:cubicBezTo>
                <a:cubicBezTo>
                  <a:pt x="4332125" y="185000"/>
                  <a:pt x="4333014" y="185712"/>
                  <a:pt x="4333484" y="186153"/>
                </a:cubicBezTo>
                <a:cubicBezTo>
                  <a:pt x="4334580" y="185611"/>
                  <a:pt x="4335728" y="185102"/>
                  <a:pt x="4336720" y="184492"/>
                </a:cubicBezTo>
                <a:cubicBezTo>
                  <a:pt x="4336772" y="184425"/>
                  <a:pt x="4335887" y="183712"/>
                  <a:pt x="4335414" y="183272"/>
                </a:cubicBezTo>
                <a:close/>
                <a:moveTo>
                  <a:pt x="3613297" y="182935"/>
                </a:moveTo>
                <a:cubicBezTo>
                  <a:pt x="3611106" y="183645"/>
                  <a:pt x="3608232" y="184051"/>
                  <a:pt x="3606874" y="185170"/>
                </a:cubicBezTo>
                <a:cubicBezTo>
                  <a:pt x="3603324" y="188219"/>
                  <a:pt x="3600450" y="191607"/>
                  <a:pt x="3595542" y="196687"/>
                </a:cubicBezTo>
                <a:cubicBezTo>
                  <a:pt x="3623222" y="195706"/>
                  <a:pt x="3623535" y="195436"/>
                  <a:pt x="3613297" y="182935"/>
                </a:cubicBezTo>
                <a:close/>
                <a:moveTo>
                  <a:pt x="4230364" y="182612"/>
                </a:moveTo>
                <a:cubicBezTo>
                  <a:pt x="4226512" y="182443"/>
                  <a:pt x="4222374" y="184171"/>
                  <a:pt x="4218066" y="186322"/>
                </a:cubicBezTo>
                <a:cubicBezTo>
                  <a:pt x="4224542" y="187407"/>
                  <a:pt x="4231018" y="188557"/>
                  <a:pt x="4240939" y="190286"/>
                </a:cubicBezTo>
                <a:cubicBezTo>
                  <a:pt x="4237780" y="184849"/>
                  <a:pt x="4234215" y="182782"/>
                  <a:pt x="4230364" y="182612"/>
                </a:cubicBezTo>
                <a:close/>
                <a:moveTo>
                  <a:pt x="4366698" y="182562"/>
                </a:moveTo>
                <a:cubicBezTo>
                  <a:pt x="4362832" y="183170"/>
                  <a:pt x="4358969" y="183781"/>
                  <a:pt x="4355106" y="184425"/>
                </a:cubicBezTo>
                <a:cubicBezTo>
                  <a:pt x="4355314" y="185305"/>
                  <a:pt x="4355524" y="186186"/>
                  <a:pt x="4355729" y="187067"/>
                </a:cubicBezTo>
                <a:cubicBezTo>
                  <a:pt x="4359596" y="186932"/>
                  <a:pt x="4363410" y="186830"/>
                  <a:pt x="4367274" y="186695"/>
                </a:cubicBezTo>
                <a:cubicBezTo>
                  <a:pt x="4367064" y="185305"/>
                  <a:pt x="4366856" y="183916"/>
                  <a:pt x="4366698" y="182562"/>
                </a:cubicBezTo>
                <a:close/>
                <a:moveTo>
                  <a:pt x="3924195" y="182359"/>
                </a:moveTo>
                <a:cubicBezTo>
                  <a:pt x="3923411" y="183071"/>
                  <a:pt x="3921687" y="184118"/>
                  <a:pt x="3921948" y="184492"/>
                </a:cubicBezTo>
                <a:cubicBezTo>
                  <a:pt x="3922576" y="185305"/>
                  <a:pt x="3924247" y="185814"/>
                  <a:pt x="3925449" y="186458"/>
                </a:cubicBezTo>
                <a:cubicBezTo>
                  <a:pt x="3926491" y="185441"/>
                  <a:pt x="3927536" y="184391"/>
                  <a:pt x="3928581" y="183376"/>
                </a:cubicBezTo>
                <a:cubicBezTo>
                  <a:pt x="3927170" y="183036"/>
                  <a:pt x="3925658" y="182698"/>
                  <a:pt x="3924195" y="182359"/>
                </a:cubicBezTo>
                <a:close/>
                <a:moveTo>
                  <a:pt x="4387954" y="182224"/>
                </a:moveTo>
                <a:cubicBezTo>
                  <a:pt x="4387746" y="183544"/>
                  <a:pt x="4387536" y="184831"/>
                  <a:pt x="4387327" y="186153"/>
                </a:cubicBezTo>
                <a:cubicBezTo>
                  <a:pt x="4397823" y="189235"/>
                  <a:pt x="4408844" y="187440"/>
                  <a:pt x="4419863" y="185475"/>
                </a:cubicBezTo>
                <a:cubicBezTo>
                  <a:pt x="4409210" y="184391"/>
                  <a:pt x="4398607" y="183308"/>
                  <a:pt x="4387954" y="182224"/>
                </a:cubicBezTo>
                <a:close/>
                <a:moveTo>
                  <a:pt x="3952763" y="182122"/>
                </a:moveTo>
                <a:cubicBezTo>
                  <a:pt x="3949993" y="184323"/>
                  <a:pt x="3947172" y="186558"/>
                  <a:pt x="3944406" y="188759"/>
                </a:cubicBezTo>
                <a:cubicBezTo>
                  <a:pt x="3949576" y="191032"/>
                  <a:pt x="3954693" y="193300"/>
                  <a:pt x="3959865" y="195571"/>
                </a:cubicBezTo>
                <a:cubicBezTo>
                  <a:pt x="3962057" y="193944"/>
                  <a:pt x="3964199" y="192353"/>
                  <a:pt x="3966394" y="190727"/>
                </a:cubicBezTo>
                <a:cubicBezTo>
                  <a:pt x="3961848" y="187846"/>
                  <a:pt x="3957305" y="185000"/>
                  <a:pt x="3952763" y="182122"/>
                </a:cubicBezTo>
                <a:close/>
                <a:moveTo>
                  <a:pt x="4203756" y="181647"/>
                </a:moveTo>
                <a:cubicBezTo>
                  <a:pt x="4195661" y="182019"/>
                  <a:pt x="4188454" y="182359"/>
                  <a:pt x="4177644" y="182868"/>
                </a:cubicBezTo>
                <a:cubicBezTo>
                  <a:pt x="4198952" y="189709"/>
                  <a:pt x="4198952" y="189709"/>
                  <a:pt x="4203756" y="181647"/>
                </a:cubicBezTo>
                <a:close/>
                <a:moveTo>
                  <a:pt x="4161506" y="181106"/>
                </a:moveTo>
                <a:cubicBezTo>
                  <a:pt x="4119203" y="179884"/>
                  <a:pt x="4077997" y="182901"/>
                  <a:pt x="4037156" y="188929"/>
                </a:cubicBezTo>
                <a:cubicBezTo>
                  <a:pt x="4058569" y="194622"/>
                  <a:pt x="4078990" y="187440"/>
                  <a:pt x="4099514" y="187879"/>
                </a:cubicBezTo>
                <a:cubicBezTo>
                  <a:pt x="4120300" y="188319"/>
                  <a:pt x="4140876" y="193063"/>
                  <a:pt x="4160200" y="195740"/>
                </a:cubicBezTo>
                <a:cubicBezTo>
                  <a:pt x="4160564" y="191607"/>
                  <a:pt x="4160982" y="187035"/>
                  <a:pt x="4161506" y="181106"/>
                </a:cubicBezTo>
                <a:close/>
                <a:moveTo>
                  <a:pt x="4023213" y="179038"/>
                </a:moveTo>
                <a:cubicBezTo>
                  <a:pt x="4023317" y="179478"/>
                  <a:pt x="4023422" y="179919"/>
                  <a:pt x="4023526" y="180326"/>
                </a:cubicBezTo>
                <a:cubicBezTo>
                  <a:pt x="4027392" y="180326"/>
                  <a:pt x="4031204" y="180326"/>
                  <a:pt x="4035070" y="180326"/>
                </a:cubicBezTo>
                <a:cubicBezTo>
                  <a:pt x="4035070" y="179884"/>
                  <a:pt x="4035070" y="179444"/>
                  <a:pt x="4035070" y="179038"/>
                </a:cubicBezTo>
                <a:cubicBezTo>
                  <a:pt x="4031099" y="179038"/>
                  <a:pt x="4027184" y="179038"/>
                  <a:pt x="4023213" y="179038"/>
                </a:cubicBezTo>
                <a:close/>
                <a:moveTo>
                  <a:pt x="3714718" y="178192"/>
                </a:moveTo>
                <a:cubicBezTo>
                  <a:pt x="3701508" y="177378"/>
                  <a:pt x="3691323" y="178768"/>
                  <a:pt x="3690800" y="193028"/>
                </a:cubicBezTo>
                <a:cubicBezTo>
                  <a:pt x="3701143" y="186593"/>
                  <a:pt x="3707932" y="182394"/>
                  <a:pt x="3714718" y="178192"/>
                </a:cubicBezTo>
                <a:close/>
                <a:moveTo>
                  <a:pt x="4661612" y="177480"/>
                </a:moveTo>
                <a:cubicBezTo>
                  <a:pt x="4661612" y="178666"/>
                  <a:pt x="4661612" y="179818"/>
                  <a:pt x="4661559" y="181003"/>
                </a:cubicBezTo>
                <a:cubicBezTo>
                  <a:pt x="4667878" y="181208"/>
                  <a:pt x="4674200" y="181409"/>
                  <a:pt x="4680572" y="181580"/>
                </a:cubicBezTo>
                <a:cubicBezTo>
                  <a:pt x="4680624" y="180223"/>
                  <a:pt x="4680676" y="178836"/>
                  <a:pt x="4680781" y="177480"/>
                </a:cubicBezTo>
                <a:cubicBezTo>
                  <a:pt x="4674410" y="177480"/>
                  <a:pt x="4667986" y="177480"/>
                  <a:pt x="4661612" y="177480"/>
                </a:cubicBezTo>
                <a:close/>
                <a:moveTo>
                  <a:pt x="4909368" y="176667"/>
                </a:moveTo>
                <a:cubicBezTo>
                  <a:pt x="4925873" y="183272"/>
                  <a:pt x="4942479" y="187440"/>
                  <a:pt x="4960185" y="178870"/>
                </a:cubicBezTo>
                <a:cubicBezTo>
                  <a:pt x="4943263" y="178124"/>
                  <a:pt x="4926344" y="177413"/>
                  <a:pt x="4909368" y="176667"/>
                </a:cubicBezTo>
                <a:close/>
                <a:moveTo>
                  <a:pt x="2339371" y="172806"/>
                </a:moveTo>
                <a:cubicBezTo>
                  <a:pt x="2338691" y="173009"/>
                  <a:pt x="2338015" y="173246"/>
                  <a:pt x="2337336" y="173450"/>
                </a:cubicBezTo>
                <a:cubicBezTo>
                  <a:pt x="2337336" y="173924"/>
                  <a:pt x="2337074" y="174534"/>
                  <a:pt x="2337388" y="174803"/>
                </a:cubicBezTo>
                <a:cubicBezTo>
                  <a:pt x="2337753" y="175073"/>
                  <a:pt x="2338691" y="175007"/>
                  <a:pt x="2339422" y="175109"/>
                </a:cubicBezTo>
                <a:cubicBezTo>
                  <a:pt x="2339422" y="174328"/>
                  <a:pt x="2339371" y="173586"/>
                  <a:pt x="2339371" y="172806"/>
                </a:cubicBezTo>
                <a:close/>
                <a:moveTo>
                  <a:pt x="3861681" y="171925"/>
                </a:moveTo>
                <a:cubicBezTo>
                  <a:pt x="3861524" y="171823"/>
                  <a:pt x="3860375" y="172365"/>
                  <a:pt x="3859643" y="172602"/>
                </a:cubicBezTo>
                <a:cubicBezTo>
                  <a:pt x="3860113" y="172942"/>
                  <a:pt x="3860532" y="173280"/>
                  <a:pt x="3860898" y="173618"/>
                </a:cubicBezTo>
                <a:cubicBezTo>
                  <a:pt x="3861733" y="173618"/>
                  <a:pt x="3862569" y="173618"/>
                  <a:pt x="3863353" y="173618"/>
                </a:cubicBezTo>
                <a:cubicBezTo>
                  <a:pt x="3862830" y="173043"/>
                  <a:pt x="3862412" y="172399"/>
                  <a:pt x="3861681" y="171925"/>
                </a:cubicBezTo>
                <a:close/>
                <a:moveTo>
                  <a:pt x="3821678" y="170230"/>
                </a:moveTo>
                <a:cubicBezTo>
                  <a:pt x="3820005" y="170534"/>
                  <a:pt x="3818386" y="170874"/>
                  <a:pt x="3816714" y="171179"/>
                </a:cubicBezTo>
                <a:cubicBezTo>
                  <a:pt x="3824185" y="179884"/>
                  <a:pt x="3817709" y="183984"/>
                  <a:pt x="3807733" y="185916"/>
                </a:cubicBezTo>
                <a:cubicBezTo>
                  <a:pt x="3793580" y="188693"/>
                  <a:pt x="3779061" y="190659"/>
                  <a:pt x="3765325" y="184695"/>
                </a:cubicBezTo>
                <a:cubicBezTo>
                  <a:pt x="3758170" y="181580"/>
                  <a:pt x="3753001" y="182799"/>
                  <a:pt x="3748563" y="187202"/>
                </a:cubicBezTo>
                <a:cubicBezTo>
                  <a:pt x="3757230" y="191506"/>
                  <a:pt x="3764960" y="195368"/>
                  <a:pt x="3773734" y="199771"/>
                </a:cubicBezTo>
                <a:cubicBezTo>
                  <a:pt x="3789717" y="193504"/>
                  <a:pt x="3807524" y="191099"/>
                  <a:pt x="3828937" y="193300"/>
                </a:cubicBezTo>
                <a:cubicBezTo>
                  <a:pt x="3850298" y="195468"/>
                  <a:pt x="3872856" y="192724"/>
                  <a:pt x="3895784" y="192114"/>
                </a:cubicBezTo>
                <a:cubicBezTo>
                  <a:pt x="3893642" y="185984"/>
                  <a:pt x="3891868" y="180970"/>
                  <a:pt x="3889674" y="174667"/>
                </a:cubicBezTo>
                <a:cubicBezTo>
                  <a:pt x="3878970" y="187272"/>
                  <a:pt x="3876566" y="187879"/>
                  <a:pt x="3860270" y="188355"/>
                </a:cubicBezTo>
                <a:cubicBezTo>
                  <a:pt x="3846483" y="188759"/>
                  <a:pt x="3840112" y="184391"/>
                  <a:pt x="3835465" y="176598"/>
                </a:cubicBezTo>
                <a:cubicBezTo>
                  <a:pt x="3833740" y="173753"/>
                  <a:pt x="3826429" y="172298"/>
                  <a:pt x="3821678" y="170230"/>
                </a:cubicBezTo>
                <a:close/>
                <a:moveTo>
                  <a:pt x="2687764" y="169825"/>
                </a:moveTo>
                <a:cubicBezTo>
                  <a:pt x="2685935" y="170127"/>
                  <a:pt x="2684267" y="170907"/>
                  <a:pt x="2682595" y="171518"/>
                </a:cubicBezTo>
                <a:cubicBezTo>
                  <a:pt x="2683692" y="172162"/>
                  <a:pt x="2684842" y="172806"/>
                  <a:pt x="2685988" y="173450"/>
                </a:cubicBezTo>
                <a:cubicBezTo>
                  <a:pt x="2687346" y="173043"/>
                  <a:pt x="2688704" y="172636"/>
                  <a:pt x="2690012" y="172195"/>
                </a:cubicBezTo>
                <a:cubicBezTo>
                  <a:pt x="2689228" y="171348"/>
                  <a:pt x="2688183" y="169757"/>
                  <a:pt x="2687764" y="169825"/>
                </a:cubicBezTo>
                <a:close/>
                <a:moveTo>
                  <a:pt x="3415938" y="169079"/>
                </a:moveTo>
                <a:cubicBezTo>
                  <a:pt x="3405390" y="169554"/>
                  <a:pt x="3395048" y="169993"/>
                  <a:pt x="3379487" y="170670"/>
                </a:cubicBezTo>
                <a:cubicBezTo>
                  <a:pt x="3389095" y="174196"/>
                  <a:pt x="3393222" y="175718"/>
                  <a:pt x="3397608" y="177345"/>
                </a:cubicBezTo>
                <a:cubicBezTo>
                  <a:pt x="3394788" y="179884"/>
                  <a:pt x="3392857" y="181580"/>
                  <a:pt x="3389774" y="184289"/>
                </a:cubicBezTo>
                <a:cubicBezTo>
                  <a:pt x="3417297" y="183511"/>
                  <a:pt x="3417297" y="183511"/>
                  <a:pt x="3415938" y="169079"/>
                </a:cubicBezTo>
                <a:close/>
                <a:moveTo>
                  <a:pt x="2096420" y="167181"/>
                </a:moveTo>
                <a:cubicBezTo>
                  <a:pt x="2095689" y="167249"/>
                  <a:pt x="2094957" y="167316"/>
                  <a:pt x="2094280" y="167351"/>
                </a:cubicBezTo>
                <a:cubicBezTo>
                  <a:pt x="2094591" y="168029"/>
                  <a:pt x="2094852" y="168741"/>
                  <a:pt x="2095166" y="169418"/>
                </a:cubicBezTo>
                <a:cubicBezTo>
                  <a:pt x="2095793" y="169147"/>
                  <a:pt x="2096682" y="168910"/>
                  <a:pt x="2096942" y="168538"/>
                </a:cubicBezTo>
                <a:cubicBezTo>
                  <a:pt x="2097100" y="168197"/>
                  <a:pt x="2096629" y="167655"/>
                  <a:pt x="2096420" y="167181"/>
                </a:cubicBezTo>
                <a:close/>
                <a:moveTo>
                  <a:pt x="5472093" y="166130"/>
                </a:moveTo>
                <a:cubicBezTo>
                  <a:pt x="5471626" y="166537"/>
                  <a:pt x="5470633" y="167249"/>
                  <a:pt x="5470738" y="167351"/>
                </a:cubicBezTo>
                <a:cubicBezTo>
                  <a:pt x="5471678" y="168029"/>
                  <a:pt x="5472776" y="168605"/>
                  <a:pt x="5473870" y="169182"/>
                </a:cubicBezTo>
                <a:cubicBezTo>
                  <a:pt x="5474287" y="168775"/>
                  <a:pt x="5474758" y="168333"/>
                  <a:pt x="5475280" y="167926"/>
                </a:cubicBezTo>
                <a:cubicBezTo>
                  <a:pt x="5474235" y="167316"/>
                  <a:pt x="5473141" y="166741"/>
                  <a:pt x="5472093" y="166130"/>
                </a:cubicBezTo>
                <a:close/>
                <a:moveTo>
                  <a:pt x="2636429" y="165893"/>
                </a:moveTo>
                <a:cubicBezTo>
                  <a:pt x="2635801" y="166266"/>
                  <a:pt x="2635227" y="166605"/>
                  <a:pt x="2634600" y="166944"/>
                </a:cubicBezTo>
                <a:cubicBezTo>
                  <a:pt x="2635646" y="167249"/>
                  <a:pt x="2636742" y="167554"/>
                  <a:pt x="2637785" y="167859"/>
                </a:cubicBezTo>
                <a:cubicBezTo>
                  <a:pt x="2637997" y="167385"/>
                  <a:pt x="2638518" y="166774"/>
                  <a:pt x="2638256" y="166470"/>
                </a:cubicBezTo>
                <a:cubicBezTo>
                  <a:pt x="2637997" y="166130"/>
                  <a:pt x="2636951" y="166063"/>
                  <a:pt x="2636429" y="165893"/>
                </a:cubicBezTo>
                <a:close/>
                <a:moveTo>
                  <a:pt x="5086725" y="165351"/>
                </a:moveTo>
                <a:cubicBezTo>
                  <a:pt x="5085474" y="166707"/>
                  <a:pt x="5084168" y="168062"/>
                  <a:pt x="5082914" y="169418"/>
                </a:cubicBezTo>
                <a:cubicBezTo>
                  <a:pt x="5087248" y="170534"/>
                  <a:pt x="5091584" y="171686"/>
                  <a:pt x="5095918" y="172806"/>
                </a:cubicBezTo>
                <a:cubicBezTo>
                  <a:pt x="5096702" y="171721"/>
                  <a:pt x="5097430" y="170637"/>
                  <a:pt x="5098217" y="169554"/>
                </a:cubicBezTo>
                <a:cubicBezTo>
                  <a:pt x="5094350" y="168164"/>
                  <a:pt x="5090540" y="166741"/>
                  <a:pt x="5086725" y="165351"/>
                </a:cubicBezTo>
                <a:close/>
                <a:moveTo>
                  <a:pt x="5145167" y="165048"/>
                </a:moveTo>
                <a:cubicBezTo>
                  <a:pt x="5145115" y="165558"/>
                  <a:pt x="5145115" y="166063"/>
                  <a:pt x="5145062" y="166605"/>
                </a:cubicBezTo>
                <a:cubicBezTo>
                  <a:pt x="5147881" y="166707"/>
                  <a:pt x="5150650" y="166774"/>
                  <a:pt x="5153468" y="166877"/>
                </a:cubicBezTo>
                <a:cubicBezTo>
                  <a:pt x="5153520" y="166369"/>
                  <a:pt x="5153520" y="165826"/>
                  <a:pt x="5153573" y="165319"/>
                </a:cubicBezTo>
                <a:cubicBezTo>
                  <a:pt x="5150754" y="165217"/>
                  <a:pt x="5147985" y="165150"/>
                  <a:pt x="5145167" y="165048"/>
                </a:cubicBezTo>
                <a:close/>
                <a:moveTo>
                  <a:pt x="2555637" y="161726"/>
                </a:moveTo>
                <a:cubicBezTo>
                  <a:pt x="2542473" y="165286"/>
                  <a:pt x="2542473" y="165286"/>
                  <a:pt x="2542473" y="173347"/>
                </a:cubicBezTo>
                <a:cubicBezTo>
                  <a:pt x="2545974" y="171992"/>
                  <a:pt x="2549474" y="171314"/>
                  <a:pt x="2551143" y="169791"/>
                </a:cubicBezTo>
                <a:cubicBezTo>
                  <a:pt x="2553233" y="167859"/>
                  <a:pt x="2553808" y="165252"/>
                  <a:pt x="2555637" y="161726"/>
                </a:cubicBezTo>
                <a:close/>
                <a:moveTo>
                  <a:pt x="3721928" y="160406"/>
                </a:moveTo>
                <a:cubicBezTo>
                  <a:pt x="3721040" y="161150"/>
                  <a:pt x="3720204" y="161931"/>
                  <a:pt x="3719316" y="162676"/>
                </a:cubicBezTo>
                <a:lnTo>
                  <a:pt x="3728335" y="164147"/>
                </a:lnTo>
                <a:lnTo>
                  <a:pt x="3728718" y="164371"/>
                </a:lnTo>
                <a:lnTo>
                  <a:pt x="3729387" y="164297"/>
                </a:lnTo>
                <a:lnTo>
                  <a:pt x="3744801" y="166165"/>
                </a:lnTo>
                <a:cubicBezTo>
                  <a:pt x="3744906" y="164980"/>
                  <a:pt x="3744958" y="163794"/>
                  <a:pt x="3745062" y="162574"/>
                </a:cubicBezTo>
                <a:lnTo>
                  <a:pt x="3729387" y="164297"/>
                </a:lnTo>
                <a:lnTo>
                  <a:pt x="3728874" y="164234"/>
                </a:lnTo>
                <a:lnTo>
                  <a:pt x="3728335" y="164147"/>
                </a:lnTo>
                <a:close/>
                <a:moveTo>
                  <a:pt x="3548958" y="160237"/>
                </a:moveTo>
                <a:cubicBezTo>
                  <a:pt x="3549114" y="161760"/>
                  <a:pt x="3549323" y="163286"/>
                  <a:pt x="3549480" y="164811"/>
                </a:cubicBezTo>
                <a:cubicBezTo>
                  <a:pt x="3571676" y="159762"/>
                  <a:pt x="3594810" y="173687"/>
                  <a:pt x="3622176" y="160237"/>
                </a:cubicBezTo>
                <a:cubicBezTo>
                  <a:pt x="3594079" y="160237"/>
                  <a:pt x="3571520" y="160237"/>
                  <a:pt x="3548958" y="160237"/>
                </a:cubicBezTo>
                <a:close/>
                <a:moveTo>
                  <a:pt x="4147405" y="159493"/>
                </a:moveTo>
                <a:cubicBezTo>
                  <a:pt x="4146203" y="159831"/>
                  <a:pt x="4145053" y="160136"/>
                  <a:pt x="4143854" y="160475"/>
                </a:cubicBezTo>
                <a:cubicBezTo>
                  <a:pt x="4144269" y="160882"/>
                  <a:pt x="4144687" y="161558"/>
                  <a:pt x="4145158" y="161591"/>
                </a:cubicBezTo>
                <a:cubicBezTo>
                  <a:pt x="4145889" y="161624"/>
                  <a:pt x="4146621" y="161217"/>
                  <a:pt x="4147405" y="160949"/>
                </a:cubicBezTo>
                <a:cubicBezTo>
                  <a:pt x="4147405" y="160475"/>
                  <a:pt x="4147405" y="160001"/>
                  <a:pt x="4147405" y="159493"/>
                </a:cubicBezTo>
                <a:close/>
                <a:moveTo>
                  <a:pt x="2668284" y="157290"/>
                </a:moveTo>
                <a:cubicBezTo>
                  <a:pt x="2667083" y="157729"/>
                  <a:pt x="2665046" y="158034"/>
                  <a:pt x="2664840" y="158611"/>
                </a:cubicBezTo>
                <a:cubicBezTo>
                  <a:pt x="2664579" y="159423"/>
                  <a:pt x="2665623" y="160441"/>
                  <a:pt x="2666146" y="161356"/>
                </a:cubicBezTo>
                <a:cubicBezTo>
                  <a:pt x="2667397" y="160915"/>
                  <a:pt x="2669435" y="160577"/>
                  <a:pt x="2669747" y="159932"/>
                </a:cubicBezTo>
                <a:cubicBezTo>
                  <a:pt x="2670114" y="159221"/>
                  <a:pt x="2668860" y="158170"/>
                  <a:pt x="2668284" y="157290"/>
                </a:cubicBezTo>
                <a:close/>
                <a:moveTo>
                  <a:pt x="2264167" y="154477"/>
                </a:moveTo>
                <a:lnTo>
                  <a:pt x="2256645" y="157430"/>
                </a:lnTo>
                <a:lnTo>
                  <a:pt x="2256074" y="157492"/>
                </a:lnTo>
                <a:lnTo>
                  <a:pt x="2255668" y="157661"/>
                </a:lnTo>
                <a:lnTo>
                  <a:pt x="2247194" y="158678"/>
                </a:lnTo>
                <a:cubicBezTo>
                  <a:pt x="2247560" y="159357"/>
                  <a:pt x="2247926" y="160034"/>
                  <a:pt x="2248344" y="160711"/>
                </a:cubicBezTo>
                <a:lnTo>
                  <a:pt x="2255668" y="157661"/>
                </a:lnTo>
                <a:lnTo>
                  <a:pt x="2256231" y="157593"/>
                </a:lnTo>
                <a:lnTo>
                  <a:pt x="2256645" y="157430"/>
                </a:lnTo>
                <a:lnTo>
                  <a:pt x="2265211" y="156512"/>
                </a:lnTo>
                <a:cubicBezTo>
                  <a:pt x="2264845" y="155834"/>
                  <a:pt x="2264531" y="155156"/>
                  <a:pt x="2264167" y="154477"/>
                </a:cubicBezTo>
                <a:close/>
                <a:moveTo>
                  <a:pt x="3948844" y="148380"/>
                </a:moveTo>
                <a:cubicBezTo>
                  <a:pt x="3943048" y="148617"/>
                  <a:pt x="3937304" y="148854"/>
                  <a:pt x="3931507" y="149091"/>
                </a:cubicBezTo>
                <a:cubicBezTo>
                  <a:pt x="3931559" y="150176"/>
                  <a:pt x="3931611" y="151294"/>
                  <a:pt x="3931663" y="152377"/>
                </a:cubicBezTo>
                <a:cubicBezTo>
                  <a:pt x="3937408" y="152342"/>
                  <a:pt x="3943152" y="152342"/>
                  <a:pt x="3948896" y="152342"/>
                </a:cubicBezTo>
                <a:cubicBezTo>
                  <a:pt x="3948896" y="151022"/>
                  <a:pt x="3948844" y="149701"/>
                  <a:pt x="3948844" y="148380"/>
                </a:cubicBezTo>
                <a:close/>
                <a:moveTo>
                  <a:pt x="2474818" y="148139"/>
                </a:moveTo>
                <a:cubicBezTo>
                  <a:pt x="2468264" y="148660"/>
                  <a:pt x="2461970" y="150616"/>
                  <a:pt x="2454996" y="154477"/>
                </a:cubicBezTo>
                <a:cubicBezTo>
                  <a:pt x="2471500" y="158678"/>
                  <a:pt x="2482206" y="156206"/>
                  <a:pt x="2496202" y="150413"/>
                </a:cubicBezTo>
                <a:cubicBezTo>
                  <a:pt x="2488187" y="148532"/>
                  <a:pt x="2481372" y="147618"/>
                  <a:pt x="2474818" y="148139"/>
                </a:cubicBezTo>
                <a:close/>
                <a:moveTo>
                  <a:pt x="4962454" y="145510"/>
                </a:moveTo>
                <a:cubicBezTo>
                  <a:pt x="4958749" y="145716"/>
                  <a:pt x="4953866" y="146349"/>
                  <a:pt x="4947494" y="147262"/>
                </a:cubicBezTo>
                <a:cubicBezTo>
                  <a:pt x="4956424" y="151497"/>
                  <a:pt x="4964100" y="155156"/>
                  <a:pt x="4972405" y="159153"/>
                </a:cubicBezTo>
                <a:cubicBezTo>
                  <a:pt x="4974088" y="148126"/>
                  <a:pt x="4973570" y="144893"/>
                  <a:pt x="4962454" y="145510"/>
                </a:cubicBezTo>
                <a:close/>
                <a:moveTo>
                  <a:pt x="3980704" y="145365"/>
                </a:moveTo>
                <a:cubicBezTo>
                  <a:pt x="3980704" y="145669"/>
                  <a:pt x="3980704" y="146009"/>
                  <a:pt x="3980704" y="146313"/>
                </a:cubicBezTo>
                <a:cubicBezTo>
                  <a:pt x="3983261" y="146313"/>
                  <a:pt x="3985821" y="146313"/>
                  <a:pt x="3988378" y="146313"/>
                </a:cubicBezTo>
                <a:cubicBezTo>
                  <a:pt x="3988378" y="146009"/>
                  <a:pt x="3988378" y="145669"/>
                  <a:pt x="3988378" y="145365"/>
                </a:cubicBezTo>
                <a:cubicBezTo>
                  <a:pt x="3985821" y="145365"/>
                  <a:pt x="3983261" y="145365"/>
                  <a:pt x="3980704" y="145365"/>
                </a:cubicBezTo>
                <a:close/>
                <a:moveTo>
                  <a:pt x="4774838" y="144755"/>
                </a:moveTo>
                <a:cubicBezTo>
                  <a:pt x="4757709" y="145025"/>
                  <a:pt x="4740526" y="144823"/>
                  <a:pt x="4723397" y="144992"/>
                </a:cubicBezTo>
                <a:cubicBezTo>
                  <a:pt x="4718224" y="145060"/>
                  <a:pt x="4712898" y="145399"/>
                  <a:pt x="4707937" y="146246"/>
                </a:cubicBezTo>
                <a:cubicBezTo>
                  <a:pt x="4664746" y="153596"/>
                  <a:pt x="4621451" y="151497"/>
                  <a:pt x="4576748" y="145974"/>
                </a:cubicBezTo>
                <a:cubicBezTo>
                  <a:pt x="4579673" y="154919"/>
                  <a:pt x="4587191" y="155868"/>
                  <a:pt x="4598056" y="155800"/>
                </a:cubicBezTo>
                <a:cubicBezTo>
                  <a:pt x="4652944" y="155461"/>
                  <a:pt x="4707833" y="155698"/>
                  <a:pt x="4762774" y="155766"/>
                </a:cubicBezTo>
                <a:cubicBezTo>
                  <a:pt x="4771966" y="155766"/>
                  <a:pt x="4781208" y="155766"/>
                  <a:pt x="4790608" y="155766"/>
                </a:cubicBezTo>
                <a:cubicBezTo>
                  <a:pt x="4787841" y="145025"/>
                  <a:pt x="4786796" y="144585"/>
                  <a:pt x="4774838" y="144755"/>
                </a:cubicBezTo>
                <a:close/>
                <a:moveTo>
                  <a:pt x="4019140" y="144382"/>
                </a:moveTo>
                <a:cubicBezTo>
                  <a:pt x="4016005" y="145297"/>
                  <a:pt x="4012821" y="146178"/>
                  <a:pt x="4009843" y="147298"/>
                </a:cubicBezTo>
                <a:cubicBezTo>
                  <a:pt x="4009582" y="147398"/>
                  <a:pt x="4010783" y="149125"/>
                  <a:pt x="4011254" y="150073"/>
                </a:cubicBezTo>
                <a:cubicBezTo>
                  <a:pt x="4014493" y="149227"/>
                  <a:pt x="4017678" y="148380"/>
                  <a:pt x="4020864" y="147535"/>
                </a:cubicBezTo>
                <a:cubicBezTo>
                  <a:pt x="4020290" y="146483"/>
                  <a:pt x="4019715" y="145432"/>
                  <a:pt x="4019140" y="144382"/>
                </a:cubicBezTo>
                <a:close/>
                <a:moveTo>
                  <a:pt x="4995280" y="143638"/>
                </a:moveTo>
                <a:cubicBezTo>
                  <a:pt x="4995176" y="144382"/>
                  <a:pt x="4995020" y="145128"/>
                  <a:pt x="4994915" y="145873"/>
                </a:cubicBezTo>
                <a:cubicBezTo>
                  <a:pt x="5006508" y="148617"/>
                  <a:pt x="5018101" y="151396"/>
                  <a:pt x="5030586" y="154342"/>
                </a:cubicBezTo>
                <a:cubicBezTo>
                  <a:pt x="5023428" y="160203"/>
                  <a:pt x="5018153" y="164506"/>
                  <a:pt x="5013924" y="167926"/>
                </a:cubicBezTo>
                <a:cubicBezTo>
                  <a:pt x="5023689" y="172670"/>
                  <a:pt x="5032254" y="176871"/>
                  <a:pt x="5041395" y="181343"/>
                </a:cubicBezTo>
                <a:cubicBezTo>
                  <a:pt x="5046460" y="177006"/>
                  <a:pt x="5051838" y="172330"/>
                  <a:pt x="5057635" y="167385"/>
                </a:cubicBezTo>
                <a:cubicBezTo>
                  <a:pt x="5051368" y="166402"/>
                  <a:pt x="5046042" y="165558"/>
                  <a:pt x="5039618" y="164539"/>
                </a:cubicBezTo>
                <a:cubicBezTo>
                  <a:pt x="5049595" y="141503"/>
                  <a:pt x="5077170" y="163727"/>
                  <a:pt x="5093358" y="153393"/>
                </a:cubicBezTo>
                <a:cubicBezTo>
                  <a:pt x="5076804" y="145399"/>
                  <a:pt x="5060352" y="143198"/>
                  <a:pt x="5042126" y="147060"/>
                </a:cubicBezTo>
                <a:cubicBezTo>
                  <a:pt x="5039566" y="147601"/>
                  <a:pt x="5036486" y="147535"/>
                  <a:pt x="5033718" y="147262"/>
                </a:cubicBezTo>
                <a:cubicBezTo>
                  <a:pt x="5020870" y="146145"/>
                  <a:pt x="5008076" y="144857"/>
                  <a:pt x="4995280" y="143638"/>
                </a:cubicBezTo>
                <a:close/>
                <a:moveTo>
                  <a:pt x="2553181" y="140961"/>
                </a:moveTo>
                <a:cubicBezTo>
                  <a:pt x="2540073" y="142215"/>
                  <a:pt x="2526860" y="143468"/>
                  <a:pt x="2509418" y="145094"/>
                </a:cubicBezTo>
                <a:cubicBezTo>
                  <a:pt x="2517197" y="148412"/>
                  <a:pt x="2522474" y="152513"/>
                  <a:pt x="2526389" y="152005"/>
                </a:cubicBezTo>
                <a:cubicBezTo>
                  <a:pt x="2536259" y="150785"/>
                  <a:pt x="2545504" y="147500"/>
                  <a:pt x="2555010" y="145025"/>
                </a:cubicBezTo>
                <a:cubicBezTo>
                  <a:pt x="2554383" y="143672"/>
                  <a:pt x="2553808" y="142317"/>
                  <a:pt x="2553181" y="140961"/>
                </a:cubicBezTo>
                <a:close/>
                <a:moveTo>
                  <a:pt x="4910832" y="140283"/>
                </a:moveTo>
                <a:cubicBezTo>
                  <a:pt x="4899290" y="141842"/>
                  <a:pt x="4891143" y="142961"/>
                  <a:pt x="4882995" y="144043"/>
                </a:cubicBezTo>
                <a:lnTo>
                  <a:pt x="4882957" y="144045"/>
                </a:lnTo>
                <a:lnTo>
                  <a:pt x="4882786" y="143942"/>
                </a:lnTo>
                <a:lnTo>
                  <a:pt x="4882152" y="144079"/>
                </a:lnTo>
                <a:lnTo>
                  <a:pt x="4863934" y="144823"/>
                </a:lnTo>
                <a:cubicBezTo>
                  <a:pt x="4864299" y="145806"/>
                  <a:pt x="4864665" y="146789"/>
                  <a:pt x="4864978" y="147772"/>
                </a:cubicBezTo>
                <a:lnTo>
                  <a:pt x="4882152" y="144079"/>
                </a:lnTo>
                <a:lnTo>
                  <a:pt x="4882957" y="144045"/>
                </a:lnTo>
                <a:lnTo>
                  <a:pt x="4915636" y="163862"/>
                </a:lnTo>
                <a:cubicBezTo>
                  <a:pt x="4922111" y="167926"/>
                  <a:pt x="4928590" y="168741"/>
                  <a:pt x="4936840" y="164539"/>
                </a:cubicBezTo>
                <a:cubicBezTo>
                  <a:pt x="4935275" y="160645"/>
                  <a:pt x="4933655" y="156749"/>
                  <a:pt x="4931460" y="151429"/>
                </a:cubicBezTo>
                <a:cubicBezTo>
                  <a:pt x="4928642" y="155156"/>
                  <a:pt x="4927180" y="157052"/>
                  <a:pt x="4925089" y="159831"/>
                </a:cubicBezTo>
                <a:cubicBezTo>
                  <a:pt x="4918614" y="156916"/>
                  <a:pt x="4912608" y="154206"/>
                  <a:pt x="4906965" y="151666"/>
                </a:cubicBezTo>
                <a:cubicBezTo>
                  <a:pt x="4908166" y="148142"/>
                  <a:pt x="4909108" y="145331"/>
                  <a:pt x="4910832" y="140283"/>
                </a:cubicBezTo>
                <a:close/>
                <a:moveTo>
                  <a:pt x="4839808" y="139471"/>
                </a:moveTo>
                <a:cubicBezTo>
                  <a:pt x="4823930" y="146281"/>
                  <a:pt x="4804607" y="139944"/>
                  <a:pt x="4800427" y="154342"/>
                </a:cubicBezTo>
                <a:cubicBezTo>
                  <a:pt x="4804918" y="155834"/>
                  <a:pt x="4808523" y="157257"/>
                  <a:pt x="4812441" y="158237"/>
                </a:cubicBezTo>
                <a:cubicBezTo>
                  <a:pt x="4815521" y="159017"/>
                  <a:pt x="4818917" y="159255"/>
                  <a:pt x="4822310" y="159729"/>
                </a:cubicBezTo>
                <a:cubicBezTo>
                  <a:pt x="4828211" y="152918"/>
                  <a:pt x="4832492" y="147973"/>
                  <a:pt x="4839808" y="139471"/>
                </a:cubicBezTo>
                <a:close/>
                <a:moveTo>
                  <a:pt x="3763078" y="138625"/>
                </a:moveTo>
                <a:cubicBezTo>
                  <a:pt x="3746368" y="142994"/>
                  <a:pt x="3727931" y="136659"/>
                  <a:pt x="3715084" y="149937"/>
                </a:cubicBezTo>
                <a:cubicBezTo>
                  <a:pt x="3737542" y="151226"/>
                  <a:pt x="3752583" y="147805"/>
                  <a:pt x="3763078" y="138625"/>
                </a:cubicBezTo>
                <a:close/>
                <a:moveTo>
                  <a:pt x="3702603" y="130288"/>
                </a:moveTo>
                <a:lnTo>
                  <a:pt x="3702603" y="130386"/>
                </a:lnTo>
                <a:lnTo>
                  <a:pt x="3702446" y="130392"/>
                </a:lnTo>
                <a:close/>
                <a:moveTo>
                  <a:pt x="3671008" y="130288"/>
                </a:moveTo>
                <a:lnTo>
                  <a:pt x="3671269" y="130392"/>
                </a:lnTo>
                <a:lnTo>
                  <a:pt x="3671176" y="130409"/>
                </a:lnTo>
                <a:close/>
                <a:moveTo>
                  <a:pt x="4320477" y="127410"/>
                </a:moveTo>
                <a:cubicBezTo>
                  <a:pt x="4320271" y="127919"/>
                  <a:pt x="4320062" y="128428"/>
                  <a:pt x="4319853" y="128935"/>
                </a:cubicBezTo>
                <a:cubicBezTo>
                  <a:pt x="4320845" y="129003"/>
                  <a:pt x="4321783" y="129071"/>
                  <a:pt x="4322776" y="129138"/>
                </a:cubicBezTo>
                <a:cubicBezTo>
                  <a:pt x="4322671" y="128595"/>
                  <a:pt x="4322828" y="127987"/>
                  <a:pt x="4322462" y="127579"/>
                </a:cubicBezTo>
                <a:cubicBezTo>
                  <a:pt x="4322201" y="127377"/>
                  <a:pt x="4321159" y="127478"/>
                  <a:pt x="4320477" y="127410"/>
                </a:cubicBezTo>
                <a:close/>
                <a:moveTo>
                  <a:pt x="4119412" y="126427"/>
                </a:moveTo>
                <a:cubicBezTo>
                  <a:pt x="4118056" y="126529"/>
                  <a:pt x="4116904" y="127377"/>
                  <a:pt x="4115548" y="128021"/>
                </a:cubicBezTo>
                <a:cubicBezTo>
                  <a:pt x="4116645" y="128495"/>
                  <a:pt x="4117795" y="129375"/>
                  <a:pt x="4118680" y="129308"/>
                </a:cubicBezTo>
                <a:cubicBezTo>
                  <a:pt x="4119986" y="129207"/>
                  <a:pt x="4121136" y="128359"/>
                  <a:pt x="4122338" y="127851"/>
                </a:cubicBezTo>
                <a:cubicBezTo>
                  <a:pt x="4121345" y="127342"/>
                  <a:pt x="4120248" y="126325"/>
                  <a:pt x="4119412" y="126427"/>
                </a:cubicBezTo>
                <a:close/>
                <a:moveTo>
                  <a:pt x="4146673" y="125684"/>
                </a:moveTo>
                <a:cubicBezTo>
                  <a:pt x="4145422" y="126156"/>
                  <a:pt x="4143489" y="126427"/>
                  <a:pt x="4143071" y="127105"/>
                </a:cubicBezTo>
                <a:cubicBezTo>
                  <a:pt x="4142549" y="127919"/>
                  <a:pt x="4143384" y="129071"/>
                  <a:pt x="4143698" y="130054"/>
                </a:cubicBezTo>
                <a:cubicBezTo>
                  <a:pt x="4144896" y="129545"/>
                  <a:pt x="4146725" y="129207"/>
                  <a:pt x="4147196" y="128495"/>
                </a:cubicBezTo>
                <a:cubicBezTo>
                  <a:pt x="4147666" y="127749"/>
                  <a:pt x="4146882" y="126631"/>
                  <a:pt x="4146673" y="125684"/>
                </a:cubicBezTo>
                <a:close/>
                <a:moveTo>
                  <a:pt x="4194982" y="124498"/>
                </a:moveTo>
                <a:cubicBezTo>
                  <a:pt x="4194878" y="124904"/>
                  <a:pt x="4194825" y="125310"/>
                  <a:pt x="4194720" y="125684"/>
                </a:cubicBezTo>
                <a:cubicBezTo>
                  <a:pt x="4196236" y="126055"/>
                  <a:pt x="4197698" y="126732"/>
                  <a:pt x="4199211" y="126698"/>
                </a:cubicBezTo>
                <a:cubicBezTo>
                  <a:pt x="4200412" y="126664"/>
                  <a:pt x="4201614" y="125820"/>
                  <a:pt x="4202816" y="125310"/>
                </a:cubicBezTo>
                <a:cubicBezTo>
                  <a:pt x="4200152" y="125074"/>
                  <a:pt x="4197542" y="124768"/>
                  <a:pt x="4194982" y="124498"/>
                </a:cubicBezTo>
                <a:close/>
                <a:moveTo>
                  <a:pt x="4232690" y="124362"/>
                </a:moveTo>
                <a:cubicBezTo>
                  <a:pt x="4232272" y="125006"/>
                  <a:pt x="4231798" y="125650"/>
                  <a:pt x="4231384" y="126292"/>
                </a:cubicBezTo>
                <a:cubicBezTo>
                  <a:pt x="4232220" y="126292"/>
                  <a:pt x="4233157" y="126427"/>
                  <a:pt x="4233888" y="126223"/>
                </a:cubicBezTo>
                <a:cubicBezTo>
                  <a:pt x="4234358" y="126055"/>
                  <a:pt x="4234568" y="125448"/>
                  <a:pt x="4234881" y="125074"/>
                </a:cubicBezTo>
                <a:cubicBezTo>
                  <a:pt x="4234150" y="124836"/>
                  <a:pt x="4233418" y="124599"/>
                  <a:pt x="4232690" y="124362"/>
                </a:cubicBezTo>
                <a:close/>
                <a:moveTo>
                  <a:pt x="4363930" y="122904"/>
                </a:moveTo>
                <a:cubicBezTo>
                  <a:pt x="4359805" y="125887"/>
                  <a:pt x="4354740" y="127951"/>
                  <a:pt x="4355001" y="129613"/>
                </a:cubicBezTo>
                <a:cubicBezTo>
                  <a:pt x="4356148" y="135980"/>
                  <a:pt x="4363668" y="137845"/>
                  <a:pt x="4374010" y="139300"/>
                </a:cubicBezTo>
                <a:cubicBezTo>
                  <a:pt x="4370300" y="133271"/>
                  <a:pt x="4367586" y="128902"/>
                  <a:pt x="4363930" y="122904"/>
                </a:cubicBezTo>
                <a:close/>
                <a:moveTo>
                  <a:pt x="4638008" y="121855"/>
                </a:moveTo>
                <a:cubicBezTo>
                  <a:pt x="4637746" y="122634"/>
                  <a:pt x="4637484" y="123380"/>
                  <a:pt x="4637224" y="124159"/>
                </a:cubicBezTo>
                <a:cubicBezTo>
                  <a:pt x="4638008" y="124124"/>
                  <a:pt x="4638739" y="124124"/>
                  <a:pt x="4639522" y="124124"/>
                </a:cubicBezTo>
                <a:cubicBezTo>
                  <a:pt x="4639732" y="123650"/>
                  <a:pt x="4640254" y="123074"/>
                  <a:pt x="4639993" y="122701"/>
                </a:cubicBezTo>
                <a:cubicBezTo>
                  <a:pt x="4639732" y="122294"/>
                  <a:pt x="4638686" y="122125"/>
                  <a:pt x="4638008" y="121855"/>
                </a:cubicBezTo>
                <a:close/>
                <a:moveTo>
                  <a:pt x="4289561" y="121585"/>
                </a:moveTo>
                <a:cubicBezTo>
                  <a:pt x="4288202" y="122430"/>
                  <a:pt x="4286792" y="123276"/>
                  <a:pt x="4285436" y="124124"/>
                </a:cubicBezTo>
                <a:cubicBezTo>
                  <a:pt x="4289247" y="126903"/>
                  <a:pt x="4293058" y="129647"/>
                  <a:pt x="4296872" y="132424"/>
                </a:cubicBezTo>
                <a:cubicBezTo>
                  <a:pt x="4298388" y="131509"/>
                  <a:pt x="4299851" y="130596"/>
                  <a:pt x="4301363" y="129647"/>
                </a:cubicBezTo>
                <a:cubicBezTo>
                  <a:pt x="4297448" y="126969"/>
                  <a:pt x="4293480" y="124294"/>
                  <a:pt x="4289561" y="121585"/>
                </a:cubicBezTo>
                <a:close/>
                <a:moveTo>
                  <a:pt x="4619938" y="121076"/>
                </a:moveTo>
                <a:cubicBezTo>
                  <a:pt x="4618894" y="122125"/>
                  <a:pt x="4617796" y="123142"/>
                  <a:pt x="4616752" y="124192"/>
                </a:cubicBezTo>
                <a:cubicBezTo>
                  <a:pt x="4618214" y="124565"/>
                  <a:pt x="4619834" y="125345"/>
                  <a:pt x="4621137" y="125176"/>
                </a:cubicBezTo>
                <a:cubicBezTo>
                  <a:pt x="4622182" y="125040"/>
                  <a:pt x="4622862" y="123752"/>
                  <a:pt x="4623698" y="122938"/>
                </a:cubicBezTo>
                <a:cubicBezTo>
                  <a:pt x="4622444" y="122328"/>
                  <a:pt x="4621189" y="121686"/>
                  <a:pt x="4619938" y="121076"/>
                </a:cubicBezTo>
                <a:close/>
                <a:moveTo>
                  <a:pt x="4593014" y="120752"/>
                </a:moveTo>
                <a:cubicBezTo>
                  <a:pt x="4589360" y="120153"/>
                  <a:pt x="4585024" y="120653"/>
                  <a:pt x="4580558" y="121653"/>
                </a:cubicBezTo>
                <a:cubicBezTo>
                  <a:pt x="4579778" y="121820"/>
                  <a:pt x="4579150" y="122294"/>
                  <a:pt x="4577479" y="123142"/>
                </a:cubicBezTo>
                <a:cubicBezTo>
                  <a:pt x="4578994" y="129952"/>
                  <a:pt x="4585000" y="133643"/>
                  <a:pt x="4596070" y="132492"/>
                </a:cubicBezTo>
                <a:cubicBezTo>
                  <a:pt x="4598422" y="132255"/>
                  <a:pt x="4602180" y="128021"/>
                  <a:pt x="4601396" y="126461"/>
                </a:cubicBezTo>
                <a:cubicBezTo>
                  <a:pt x="4599648" y="123057"/>
                  <a:pt x="4596671" y="121355"/>
                  <a:pt x="4593014" y="120752"/>
                </a:cubicBezTo>
                <a:close/>
                <a:moveTo>
                  <a:pt x="4508332" y="117755"/>
                </a:moveTo>
                <a:cubicBezTo>
                  <a:pt x="4508332" y="120432"/>
                  <a:pt x="4508332" y="122531"/>
                  <a:pt x="4508332" y="125820"/>
                </a:cubicBezTo>
                <a:cubicBezTo>
                  <a:pt x="4491100" y="119891"/>
                  <a:pt x="4482116" y="126800"/>
                  <a:pt x="4471094" y="134628"/>
                </a:cubicBezTo>
                <a:cubicBezTo>
                  <a:pt x="4479608" y="137845"/>
                  <a:pt x="4486191" y="140352"/>
                  <a:pt x="4491308" y="142283"/>
                </a:cubicBezTo>
                <a:cubicBezTo>
                  <a:pt x="4506034" y="137912"/>
                  <a:pt x="4518727" y="136083"/>
                  <a:pt x="4527132" y="131171"/>
                </a:cubicBezTo>
                <a:cubicBezTo>
                  <a:pt x="4539722" y="123854"/>
                  <a:pt x="4549538" y="138048"/>
                  <a:pt x="4562960" y="130019"/>
                </a:cubicBezTo>
                <a:cubicBezTo>
                  <a:pt x="4561132" y="126529"/>
                  <a:pt x="4558940" y="122328"/>
                  <a:pt x="4557738" y="120026"/>
                </a:cubicBezTo>
                <a:cubicBezTo>
                  <a:pt x="4538516" y="119144"/>
                  <a:pt x="4523374" y="118467"/>
                  <a:pt x="4508332" y="117755"/>
                </a:cubicBezTo>
                <a:close/>
                <a:moveTo>
                  <a:pt x="4127402" y="113046"/>
                </a:moveTo>
                <a:cubicBezTo>
                  <a:pt x="4126201" y="113723"/>
                  <a:pt x="4124999" y="114436"/>
                  <a:pt x="4123798" y="115114"/>
                </a:cubicBezTo>
                <a:cubicBezTo>
                  <a:pt x="4125887" y="115384"/>
                  <a:pt x="4128030" y="115656"/>
                  <a:pt x="4131162" y="116063"/>
                </a:cubicBezTo>
                <a:cubicBezTo>
                  <a:pt x="4129336" y="114605"/>
                  <a:pt x="4128343" y="113826"/>
                  <a:pt x="4127402" y="113046"/>
                </a:cubicBezTo>
                <a:close/>
                <a:moveTo>
                  <a:pt x="5224496" y="111014"/>
                </a:moveTo>
                <a:cubicBezTo>
                  <a:pt x="5224182" y="112099"/>
                  <a:pt x="5223869" y="113148"/>
                  <a:pt x="5223556" y="114232"/>
                </a:cubicBezTo>
                <a:cubicBezTo>
                  <a:pt x="5229560" y="114944"/>
                  <a:pt x="5235566" y="115622"/>
                  <a:pt x="5241572" y="116333"/>
                </a:cubicBezTo>
                <a:cubicBezTo>
                  <a:pt x="5241833" y="115384"/>
                  <a:pt x="5242150" y="114436"/>
                  <a:pt x="5242408" y="113486"/>
                </a:cubicBezTo>
                <a:cubicBezTo>
                  <a:pt x="5236454" y="112675"/>
                  <a:pt x="5230449" y="111828"/>
                  <a:pt x="5224496" y="111014"/>
                </a:cubicBezTo>
                <a:close/>
                <a:moveTo>
                  <a:pt x="5272804" y="110913"/>
                </a:moveTo>
                <a:cubicBezTo>
                  <a:pt x="5268782" y="111048"/>
                  <a:pt x="5264761" y="111150"/>
                  <a:pt x="5260741" y="111285"/>
                </a:cubicBezTo>
                <a:cubicBezTo>
                  <a:pt x="5260741" y="111794"/>
                  <a:pt x="5260793" y="112268"/>
                  <a:pt x="5260793" y="112777"/>
                </a:cubicBezTo>
                <a:cubicBezTo>
                  <a:pt x="5264866" y="112777"/>
                  <a:pt x="5268886" y="112777"/>
                  <a:pt x="5272909" y="112777"/>
                </a:cubicBezTo>
                <a:cubicBezTo>
                  <a:pt x="5272856" y="112166"/>
                  <a:pt x="5272856" y="111556"/>
                  <a:pt x="5272804" y="110913"/>
                </a:cubicBezTo>
                <a:close/>
                <a:moveTo>
                  <a:pt x="4894118" y="108270"/>
                </a:moveTo>
                <a:cubicBezTo>
                  <a:pt x="4882473" y="107221"/>
                  <a:pt x="4882525" y="112537"/>
                  <a:pt x="4880177" y="118975"/>
                </a:cubicBezTo>
                <a:cubicBezTo>
                  <a:pt x="4893128" y="119788"/>
                  <a:pt x="4904669" y="120500"/>
                  <a:pt x="4917516" y="121312"/>
                </a:cubicBezTo>
                <a:cubicBezTo>
                  <a:pt x="4918770" y="116875"/>
                  <a:pt x="4919760" y="113385"/>
                  <a:pt x="4920546" y="110675"/>
                </a:cubicBezTo>
                <a:cubicBezTo>
                  <a:pt x="4910570" y="109761"/>
                  <a:pt x="4902318" y="109049"/>
                  <a:pt x="4894118" y="108270"/>
                </a:cubicBezTo>
                <a:close/>
                <a:moveTo>
                  <a:pt x="4582022" y="107797"/>
                </a:moveTo>
                <a:cubicBezTo>
                  <a:pt x="4582126" y="108982"/>
                  <a:pt x="4582178" y="110201"/>
                  <a:pt x="4582283" y="111387"/>
                </a:cubicBezTo>
                <a:cubicBezTo>
                  <a:pt x="4596174" y="110846"/>
                  <a:pt x="4610066" y="110335"/>
                  <a:pt x="4623958" y="109827"/>
                </a:cubicBezTo>
                <a:cubicBezTo>
                  <a:pt x="4623958" y="109151"/>
                  <a:pt x="4623958" y="108472"/>
                  <a:pt x="4623958" y="107797"/>
                </a:cubicBezTo>
                <a:cubicBezTo>
                  <a:pt x="4609962" y="107797"/>
                  <a:pt x="4595966" y="107797"/>
                  <a:pt x="4582022" y="107797"/>
                </a:cubicBezTo>
                <a:close/>
                <a:moveTo>
                  <a:pt x="4446236" y="101290"/>
                </a:moveTo>
                <a:cubicBezTo>
                  <a:pt x="4422580" y="102512"/>
                  <a:pt x="4399025" y="104914"/>
                  <a:pt x="4375470" y="106781"/>
                </a:cubicBezTo>
                <a:cubicBezTo>
                  <a:pt x="4371189" y="107118"/>
                  <a:pt x="4366856" y="107221"/>
                  <a:pt x="4362518" y="107425"/>
                </a:cubicBezTo>
                <a:cubicBezTo>
                  <a:pt x="4362362" y="108508"/>
                  <a:pt x="4362208" y="109591"/>
                  <a:pt x="4362052" y="110675"/>
                </a:cubicBezTo>
                <a:cubicBezTo>
                  <a:pt x="4373802" y="112371"/>
                  <a:pt x="4385552" y="114096"/>
                  <a:pt x="4397304" y="115790"/>
                </a:cubicBezTo>
                <a:cubicBezTo>
                  <a:pt x="4398241" y="116842"/>
                  <a:pt x="4399130" y="117890"/>
                  <a:pt x="4400070" y="118941"/>
                </a:cubicBezTo>
                <a:cubicBezTo>
                  <a:pt x="4393176" y="120907"/>
                  <a:pt x="4386230" y="122871"/>
                  <a:pt x="4380276" y="124565"/>
                </a:cubicBezTo>
                <a:cubicBezTo>
                  <a:pt x="4403150" y="144788"/>
                  <a:pt x="4408949" y="144652"/>
                  <a:pt x="4423520" y="127037"/>
                </a:cubicBezTo>
                <a:cubicBezTo>
                  <a:pt x="4416626" y="124498"/>
                  <a:pt x="4407173" y="120365"/>
                  <a:pt x="4418296" y="116605"/>
                </a:cubicBezTo>
                <a:cubicBezTo>
                  <a:pt x="4432449" y="111794"/>
                  <a:pt x="4446602" y="102884"/>
                  <a:pt x="4466082" y="110168"/>
                </a:cubicBezTo>
                <a:cubicBezTo>
                  <a:pt x="4472192" y="112470"/>
                  <a:pt x="4481332" y="111354"/>
                  <a:pt x="4489114" y="111794"/>
                </a:cubicBezTo>
                <a:cubicBezTo>
                  <a:pt x="4489428" y="109827"/>
                  <a:pt x="4489688" y="107864"/>
                  <a:pt x="4490002" y="105899"/>
                </a:cubicBezTo>
                <a:cubicBezTo>
                  <a:pt x="4476580" y="101053"/>
                  <a:pt x="4461226" y="100511"/>
                  <a:pt x="4446236" y="101290"/>
                </a:cubicBezTo>
                <a:close/>
                <a:moveTo>
                  <a:pt x="5120724" y="100614"/>
                </a:moveTo>
                <a:cubicBezTo>
                  <a:pt x="5119992" y="100783"/>
                  <a:pt x="5119264" y="100952"/>
                  <a:pt x="5118477" y="101122"/>
                </a:cubicBezTo>
                <a:cubicBezTo>
                  <a:pt x="5119420" y="101562"/>
                  <a:pt x="5120358" y="102071"/>
                  <a:pt x="5121403" y="102410"/>
                </a:cubicBezTo>
                <a:cubicBezTo>
                  <a:pt x="5121560" y="102443"/>
                  <a:pt x="5122292" y="101766"/>
                  <a:pt x="5122762" y="101393"/>
                </a:cubicBezTo>
                <a:cubicBezTo>
                  <a:pt x="5122134" y="101122"/>
                  <a:pt x="5121456" y="100886"/>
                  <a:pt x="5120724" y="100614"/>
                </a:cubicBezTo>
                <a:close/>
                <a:moveTo>
                  <a:pt x="4314997" y="100003"/>
                </a:moveTo>
                <a:cubicBezTo>
                  <a:pt x="4313848" y="100918"/>
                  <a:pt x="4310451" y="103594"/>
                  <a:pt x="4307006" y="106271"/>
                </a:cubicBezTo>
                <a:cubicBezTo>
                  <a:pt x="4311340" y="108576"/>
                  <a:pt x="4315206" y="112099"/>
                  <a:pt x="4320062" y="112876"/>
                </a:cubicBezTo>
                <a:cubicBezTo>
                  <a:pt x="4327270" y="113995"/>
                  <a:pt x="4335205" y="113182"/>
                  <a:pt x="4342987" y="113182"/>
                </a:cubicBezTo>
                <a:cubicBezTo>
                  <a:pt x="4334058" y="108946"/>
                  <a:pt x="4325806" y="105085"/>
                  <a:pt x="4314997" y="100003"/>
                </a:cubicBezTo>
                <a:close/>
                <a:moveTo>
                  <a:pt x="4146516" y="99495"/>
                </a:moveTo>
                <a:cubicBezTo>
                  <a:pt x="4146151" y="99936"/>
                  <a:pt x="4145422" y="100410"/>
                  <a:pt x="4145474" y="100850"/>
                </a:cubicBezTo>
                <a:cubicBezTo>
                  <a:pt x="4145422" y="101122"/>
                  <a:pt x="4146464" y="101393"/>
                  <a:pt x="4147039" y="101697"/>
                </a:cubicBezTo>
                <a:cubicBezTo>
                  <a:pt x="4147770" y="101460"/>
                  <a:pt x="4148450" y="101224"/>
                  <a:pt x="4149181" y="100986"/>
                </a:cubicBezTo>
                <a:cubicBezTo>
                  <a:pt x="4148293" y="100478"/>
                  <a:pt x="4147405" y="100003"/>
                  <a:pt x="4146516" y="99495"/>
                </a:cubicBezTo>
                <a:close/>
                <a:moveTo>
                  <a:pt x="4101866" y="97362"/>
                </a:moveTo>
                <a:cubicBezTo>
                  <a:pt x="4101760" y="97261"/>
                  <a:pt x="4100507" y="97836"/>
                  <a:pt x="4099775" y="98107"/>
                </a:cubicBezTo>
                <a:cubicBezTo>
                  <a:pt x="4100246" y="98480"/>
                  <a:pt x="4100716" y="98853"/>
                  <a:pt x="4101082" y="99193"/>
                </a:cubicBezTo>
                <a:cubicBezTo>
                  <a:pt x="4101970" y="99193"/>
                  <a:pt x="4102806" y="99193"/>
                  <a:pt x="4103642" y="99193"/>
                </a:cubicBezTo>
                <a:cubicBezTo>
                  <a:pt x="4103067" y="98549"/>
                  <a:pt x="4102594" y="97870"/>
                  <a:pt x="4101866" y="97362"/>
                </a:cubicBezTo>
                <a:close/>
                <a:moveTo>
                  <a:pt x="4061946" y="96697"/>
                </a:moveTo>
                <a:cubicBezTo>
                  <a:pt x="4054197" y="97159"/>
                  <a:pt x="4046454" y="98750"/>
                  <a:pt x="4037940" y="102410"/>
                </a:cubicBezTo>
                <a:cubicBezTo>
                  <a:pt x="4054080" y="108068"/>
                  <a:pt x="4066612" y="107050"/>
                  <a:pt x="4078885" y="104983"/>
                </a:cubicBezTo>
                <a:cubicBezTo>
                  <a:pt x="4081498" y="104543"/>
                  <a:pt x="4082853" y="101122"/>
                  <a:pt x="4085987" y="97769"/>
                </a:cubicBezTo>
                <a:cubicBezTo>
                  <a:pt x="4077450" y="96905"/>
                  <a:pt x="4069695" y="96235"/>
                  <a:pt x="4061946" y="96697"/>
                </a:cubicBezTo>
                <a:close/>
                <a:moveTo>
                  <a:pt x="4169340" y="96617"/>
                </a:moveTo>
                <a:cubicBezTo>
                  <a:pt x="4168870" y="98277"/>
                  <a:pt x="4168452" y="99902"/>
                  <a:pt x="4167981" y="101562"/>
                </a:cubicBezTo>
                <a:cubicBezTo>
                  <a:pt x="4174248" y="101902"/>
                  <a:pt x="4180568" y="102240"/>
                  <a:pt x="4186834" y="102410"/>
                </a:cubicBezTo>
                <a:cubicBezTo>
                  <a:pt x="4187042" y="102410"/>
                  <a:pt x="4187356" y="100614"/>
                  <a:pt x="4187931" y="98616"/>
                </a:cubicBezTo>
                <a:cubicBezTo>
                  <a:pt x="4181716" y="97938"/>
                  <a:pt x="4175554" y="97261"/>
                  <a:pt x="4169340" y="96617"/>
                </a:cubicBezTo>
                <a:close/>
                <a:moveTo>
                  <a:pt x="4333745" y="95226"/>
                </a:moveTo>
                <a:cubicBezTo>
                  <a:pt x="4333693" y="95667"/>
                  <a:pt x="4333432" y="96447"/>
                  <a:pt x="4333588" y="96482"/>
                </a:cubicBezTo>
                <a:cubicBezTo>
                  <a:pt x="4334686" y="96719"/>
                  <a:pt x="4335835" y="96820"/>
                  <a:pt x="4337033" y="96956"/>
                </a:cubicBezTo>
                <a:cubicBezTo>
                  <a:pt x="4337138" y="96514"/>
                  <a:pt x="4337400" y="95734"/>
                  <a:pt x="4337242" y="95701"/>
                </a:cubicBezTo>
                <a:cubicBezTo>
                  <a:pt x="4336096" y="95465"/>
                  <a:pt x="4334892" y="95362"/>
                  <a:pt x="4333745" y="95226"/>
                </a:cubicBezTo>
                <a:close/>
                <a:moveTo>
                  <a:pt x="4516428" y="94958"/>
                </a:moveTo>
                <a:cubicBezTo>
                  <a:pt x="4515958" y="95362"/>
                  <a:pt x="4514965" y="96075"/>
                  <a:pt x="4515069" y="96176"/>
                </a:cubicBezTo>
                <a:cubicBezTo>
                  <a:pt x="4516010" y="96854"/>
                  <a:pt x="4517107" y="97430"/>
                  <a:pt x="4518152" y="98006"/>
                </a:cubicBezTo>
                <a:cubicBezTo>
                  <a:pt x="4518622" y="97599"/>
                  <a:pt x="4519090" y="97193"/>
                  <a:pt x="4519612" y="96751"/>
                </a:cubicBezTo>
                <a:cubicBezTo>
                  <a:pt x="4518570" y="96141"/>
                  <a:pt x="4517472" y="95566"/>
                  <a:pt x="4516428" y="94958"/>
                </a:cubicBezTo>
                <a:close/>
                <a:moveTo>
                  <a:pt x="5084740" y="87266"/>
                </a:moveTo>
                <a:cubicBezTo>
                  <a:pt x="5083698" y="88317"/>
                  <a:pt x="5082652" y="89366"/>
                  <a:pt x="5081608" y="90417"/>
                </a:cubicBezTo>
                <a:cubicBezTo>
                  <a:pt x="5083123" y="90791"/>
                  <a:pt x="5084740" y="91602"/>
                  <a:pt x="5086098" y="91433"/>
                </a:cubicBezTo>
                <a:cubicBezTo>
                  <a:pt x="5087091" y="91297"/>
                  <a:pt x="5087770" y="89977"/>
                  <a:pt x="5088606" y="89165"/>
                </a:cubicBezTo>
                <a:cubicBezTo>
                  <a:pt x="5087300" y="88521"/>
                  <a:pt x="5085994" y="87911"/>
                  <a:pt x="5084740" y="87266"/>
                </a:cubicBezTo>
                <a:close/>
                <a:moveTo>
                  <a:pt x="5137124" y="83405"/>
                </a:moveTo>
                <a:cubicBezTo>
                  <a:pt x="5133624" y="84014"/>
                  <a:pt x="5130073" y="84590"/>
                  <a:pt x="5126573" y="85200"/>
                </a:cubicBezTo>
                <a:cubicBezTo>
                  <a:pt x="5126886" y="85946"/>
                  <a:pt x="5127200" y="86657"/>
                  <a:pt x="5127461" y="87401"/>
                </a:cubicBezTo>
                <a:cubicBezTo>
                  <a:pt x="5131014" y="86792"/>
                  <a:pt x="5134511" y="86148"/>
                  <a:pt x="5138012" y="85540"/>
                </a:cubicBezTo>
                <a:cubicBezTo>
                  <a:pt x="5137698" y="84828"/>
                  <a:pt x="5137437" y="84116"/>
                  <a:pt x="5137124" y="83405"/>
                </a:cubicBezTo>
                <a:close/>
                <a:moveTo>
                  <a:pt x="4294106" y="83168"/>
                </a:moveTo>
                <a:cubicBezTo>
                  <a:pt x="4284966" y="83642"/>
                  <a:pt x="4275774" y="84116"/>
                  <a:pt x="4266009" y="84658"/>
                </a:cubicBezTo>
                <a:cubicBezTo>
                  <a:pt x="4264860" y="91908"/>
                  <a:pt x="4263972" y="97836"/>
                  <a:pt x="4262665" y="106203"/>
                </a:cubicBezTo>
                <a:cubicBezTo>
                  <a:pt x="4273788" y="105051"/>
                  <a:pt x="4282772" y="104136"/>
                  <a:pt x="4291755" y="103189"/>
                </a:cubicBezTo>
                <a:cubicBezTo>
                  <a:pt x="4286116" y="97972"/>
                  <a:pt x="4282040" y="94212"/>
                  <a:pt x="4276870" y="89435"/>
                </a:cubicBezTo>
                <a:cubicBezTo>
                  <a:pt x="4282720" y="87944"/>
                  <a:pt x="4285698" y="87130"/>
                  <a:pt x="4288725" y="86385"/>
                </a:cubicBezTo>
                <a:cubicBezTo>
                  <a:pt x="4290762" y="85878"/>
                  <a:pt x="4292853" y="85438"/>
                  <a:pt x="4294940" y="84997"/>
                </a:cubicBezTo>
                <a:cubicBezTo>
                  <a:pt x="4294678" y="84387"/>
                  <a:pt x="4294365" y="83777"/>
                  <a:pt x="4294106" y="83168"/>
                </a:cubicBezTo>
                <a:close/>
                <a:moveTo>
                  <a:pt x="2543103" y="76189"/>
                </a:moveTo>
                <a:lnTo>
                  <a:pt x="2543260" y="76291"/>
                </a:lnTo>
                <a:lnTo>
                  <a:pt x="2543112" y="76266"/>
                </a:lnTo>
                <a:close/>
                <a:moveTo>
                  <a:pt x="5175822" y="74495"/>
                </a:moveTo>
                <a:cubicBezTo>
                  <a:pt x="5175560" y="75207"/>
                  <a:pt x="5175351" y="75918"/>
                  <a:pt x="5175090" y="76664"/>
                </a:cubicBezTo>
                <a:cubicBezTo>
                  <a:pt x="5175822" y="76664"/>
                  <a:pt x="5176501" y="76664"/>
                  <a:pt x="5177232" y="76664"/>
                </a:cubicBezTo>
                <a:cubicBezTo>
                  <a:pt x="5177389" y="76223"/>
                  <a:pt x="5177912" y="75680"/>
                  <a:pt x="5177650" y="75308"/>
                </a:cubicBezTo>
                <a:cubicBezTo>
                  <a:pt x="5177389" y="74934"/>
                  <a:pt x="5176449" y="74766"/>
                  <a:pt x="5175822" y="74495"/>
                </a:cubicBezTo>
                <a:close/>
                <a:moveTo>
                  <a:pt x="4988596" y="73783"/>
                </a:moveTo>
                <a:cubicBezTo>
                  <a:pt x="4988282" y="74190"/>
                  <a:pt x="4987604" y="74799"/>
                  <a:pt x="4987760" y="74901"/>
                </a:cubicBezTo>
                <a:cubicBezTo>
                  <a:pt x="4988282" y="75273"/>
                  <a:pt x="4989116" y="75444"/>
                  <a:pt x="4989795" y="75680"/>
                </a:cubicBezTo>
                <a:cubicBezTo>
                  <a:pt x="4990216" y="75036"/>
                  <a:pt x="4990631" y="74427"/>
                  <a:pt x="4991049" y="73783"/>
                </a:cubicBezTo>
                <a:cubicBezTo>
                  <a:pt x="4990216" y="73783"/>
                  <a:pt x="4989377" y="73783"/>
                  <a:pt x="4988596" y="73783"/>
                </a:cubicBezTo>
                <a:close/>
                <a:moveTo>
                  <a:pt x="5116599" y="73681"/>
                </a:moveTo>
                <a:cubicBezTo>
                  <a:pt x="5115293" y="73817"/>
                  <a:pt x="5113986" y="74155"/>
                  <a:pt x="5112680" y="74427"/>
                </a:cubicBezTo>
                <a:cubicBezTo>
                  <a:pt x="5113150" y="74766"/>
                  <a:pt x="5113673" y="75478"/>
                  <a:pt x="5114039" y="75444"/>
                </a:cubicBezTo>
                <a:cubicBezTo>
                  <a:pt x="5115345" y="75342"/>
                  <a:pt x="5116651" y="74970"/>
                  <a:pt x="5117905" y="74698"/>
                </a:cubicBezTo>
                <a:cubicBezTo>
                  <a:pt x="5117488" y="74360"/>
                  <a:pt x="5116965" y="73647"/>
                  <a:pt x="5116599" y="73681"/>
                </a:cubicBezTo>
                <a:close/>
                <a:moveTo>
                  <a:pt x="5027346" y="70565"/>
                </a:moveTo>
                <a:cubicBezTo>
                  <a:pt x="5022856" y="71649"/>
                  <a:pt x="5018362" y="72732"/>
                  <a:pt x="5013872" y="73817"/>
                </a:cubicBezTo>
                <a:cubicBezTo>
                  <a:pt x="5014238" y="74562"/>
                  <a:pt x="5014552" y="75308"/>
                  <a:pt x="5014918" y="76054"/>
                </a:cubicBezTo>
                <a:cubicBezTo>
                  <a:pt x="5019826" y="75241"/>
                  <a:pt x="5024786" y="74427"/>
                  <a:pt x="5029746" y="73613"/>
                </a:cubicBezTo>
                <a:cubicBezTo>
                  <a:pt x="5028966" y="72597"/>
                  <a:pt x="5028130" y="71582"/>
                  <a:pt x="5027346" y="70565"/>
                </a:cubicBezTo>
                <a:close/>
                <a:moveTo>
                  <a:pt x="5316048" y="69142"/>
                </a:moveTo>
                <a:cubicBezTo>
                  <a:pt x="5315055" y="69956"/>
                  <a:pt x="5313748" y="70701"/>
                  <a:pt x="5313330" y="71649"/>
                </a:cubicBezTo>
                <a:cubicBezTo>
                  <a:pt x="5313174" y="71954"/>
                  <a:pt x="5315212" y="72699"/>
                  <a:pt x="5316256" y="73241"/>
                </a:cubicBezTo>
                <a:cubicBezTo>
                  <a:pt x="5317194" y="72429"/>
                  <a:pt x="5318500" y="71649"/>
                  <a:pt x="5318918" y="70735"/>
                </a:cubicBezTo>
                <a:cubicBezTo>
                  <a:pt x="5319076" y="70430"/>
                  <a:pt x="5317038" y="69684"/>
                  <a:pt x="5316048" y="69142"/>
                </a:cubicBezTo>
                <a:close/>
                <a:moveTo>
                  <a:pt x="5185223" y="66467"/>
                </a:moveTo>
                <a:cubicBezTo>
                  <a:pt x="5194204" y="75578"/>
                  <a:pt x="5192741" y="75377"/>
                  <a:pt x="5189504" y="85302"/>
                </a:cubicBezTo>
                <a:cubicBezTo>
                  <a:pt x="5187990" y="89977"/>
                  <a:pt x="5192535" y="99867"/>
                  <a:pt x="5195615" y="100106"/>
                </a:cubicBezTo>
                <a:cubicBezTo>
                  <a:pt x="5215878" y="101631"/>
                  <a:pt x="5236768" y="102614"/>
                  <a:pt x="5256822" y="100816"/>
                </a:cubicBezTo>
                <a:cubicBezTo>
                  <a:pt x="5271916" y="99495"/>
                  <a:pt x="5286122" y="93771"/>
                  <a:pt x="5300850" y="89977"/>
                </a:cubicBezTo>
                <a:cubicBezTo>
                  <a:pt x="5293015" y="78594"/>
                  <a:pt x="5279280" y="86215"/>
                  <a:pt x="5267740" y="86757"/>
                </a:cubicBezTo>
                <a:cubicBezTo>
                  <a:pt x="5255568" y="87334"/>
                  <a:pt x="5243453" y="88453"/>
                  <a:pt x="5231338" y="89366"/>
                </a:cubicBezTo>
                <a:cubicBezTo>
                  <a:pt x="5230501" y="87876"/>
                  <a:pt x="5229613" y="86385"/>
                  <a:pt x="5228778" y="84930"/>
                </a:cubicBezTo>
                <a:cubicBezTo>
                  <a:pt x="5246902" y="82218"/>
                  <a:pt x="5251078" y="65823"/>
                  <a:pt x="5275623" y="69040"/>
                </a:cubicBezTo>
                <a:cubicBezTo>
                  <a:pt x="5271498" y="67517"/>
                  <a:pt x="5268210" y="66907"/>
                  <a:pt x="5264918" y="66839"/>
                </a:cubicBezTo>
                <a:cubicBezTo>
                  <a:pt x="5255412" y="66635"/>
                  <a:pt x="5245908" y="66467"/>
                  <a:pt x="5236350" y="66569"/>
                </a:cubicBezTo>
                <a:cubicBezTo>
                  <a:pt x="5211335" y="66839"/>
                  <a:pt x="5211335" y="66907"/>
                  <a:pt x="5209298" y="82014"/>
                </a:cubicBezTo>
                <a:close/>
                <a:moveTo>
                  <a:pt x="5146682" y="66364"/>
                </a:moveTo>
                <a:cubicBezTo>
                  <a:pt x="5141666" y="68396"/>
                  <a:pt x="5137071" y="70295"/>
                  <a:pt x="5128506" y="73748"/>
                </a:cubicBezTo>
                <a:cubicBezTo>
                  <a:pt x="5151382" y="77272"/>
                  <a:pt x="5151382" y="77272"/>
                  <a:pt x="5146682" y="66364"/>
                </a:cubicBezTo>
                <a:close/>
                <a:moveTo>
                  <a:pt x="5044840" y="64805"/>
                </a:moveTo>
                <a:cubicBezTo>
                  <a:pt x="5044840" y="68296"/>
                  <a:pt x="5043224" y="71921"/>
                  <a:pt x="5045154" y="73105"/>
                </a:cubicBezTo>
                <a:cubicBezTo>
                  <a:pt x="5051476" y="77002"/>
                  <a:pt x="5058108" y="75851"/>
                  <a:pt x="5074244" y="69515"/>
                </a:cubicBezTo>
                <a:cubicBezTo>
                  <a:pt x="5066148" y="68229"/>
                  <a:pt x="5057374" y="66805"/>
                  <a:pt x="5044840" y="64805"/>
                </a:cubicBezTo>
                <a:close/>
                <a:moveTo>
                  <a:pt x="4311026" y="49766"/>
                </a:moveTo>
                <a:cubicBezTo>
                  <a:pt x="4310608" y="50342"/>
                  <a:pt x="4310242" y="50951"/>
                  <a:pt x="4309824" y="51526"/>
                </a:cubicBezTo>
                <a:cubicBezTo>
                  <a:pt x="4310608" y="51526"/>
                  <a:pt x="4311496" y="51661"/>
                  <a:pt x="4312176" y="51492"/>
                </a:cubicBezTo>
                <a:cubicBezTo>
                  <a:pt x="4312593" y="51356"/>
                  <a:pt x="4312750" y="50816"/>
                  <a:pt x="4313064" y="50443"/>
                </a:cubicBezTo>
                <a:cubicBezTo>
                  <a:pt x="4312384" y="50206"/>
                  <a:pt x="4311706" y="50004"/>
                  <a:pt x="4311026" y="49766"/>
                </a:cubicBezTo>
                <a:close/>
                <a:moveTo>
                  <a:pt x="4335887" y="46850"/>
                </a:moveTo>
                <a:cubicBezTo>
                  <a:pt x="4335887" y="47156"/>
                  <a:pt x="4335887" y="47494"/>
                  <a:pt x="4335887" y="47799"/>
                </a:cubicBezTo>
                <a:cubicBezTo>
                  <a:pt x="4338392" y="47799"/>
                  <a:pt x="4340848" y="47799"/>
                  <a:pt x="4343352" y="47799"/>
                </a:cubicBezTo>
                <a:cubicBezTo>
                  <a:pt x="4343352" y="47494"/>
                  <a:pt x="4343352" y="47156"/>
                  <a:pt x="4343352" y="46850"/>
                </a:cubicBezTo>
                <a:cubicBezTo>
                  <a:pt x="4340848" y="46850"/>
                  <a:pt x="4338392" y="46850"/>
                  <a:pt x="4335887" y="46850"/>
                </a:cubicBezTo>
                <a:close/>
                <a:moveTo>
                  <a:pt x="4455534" y="41398"/>
                </a:moveTo>
                <a:cubicBezTo>
                  <a:pt x="4447908" y="42279"/>
                  <a:pt x="4440231" y="43159"/>
                  <a:pt x="4432554" y="44006"/>
                </a:cubicBezTo>
                <a:cubicBezTo>
                  <a:pt x="4432972" y="45192"/>
                  <a:pt x="4433390" y="46376"/>
                  <a:pt x="4433808" y="47563"/>
                </a:cubicBezTo>
                <a:cubicBezTo>
                  <a:pt x="4441328" y="46343"/>
                  <a:pt x="4448901" y="45158"/>
                  <a:pt x="4456422" y="43939"/>
                </a:cubicBezTo>
                <a:cubicBezTo>
                  <a:pt x="4456108" y="43090"/>
                  <a:pt x="4455847" y="42244"/>
                  <a:pt x="4455534" y="41398"/>
                </a:cubicBezTo>
                <a:close/>
                <a:moveTo>
                  <a:pt x="4376152" y="33707"/>
                </a:moveTo>
                <a:cubicBezTo>
                  <a:pt x="4371032" y="38382"/>
                  <a:pt x="4366386" y="42616"/>
                  <a:pt x="4360275" y="48240"/>
                </a:cubicBezTo>
                <a:cubicBezTo>
                  <a:pt x="4385812" y="47529"/>
                  <a:pt x="4385812" y="47529"/>
                  <a:pt x="4376152" y="33707"/>
                </a:cubicBezTo>
                <a:close/>
                <a:moveTo>
                  <a:pt x="4451824" y="7249"/>
                </a:moveTo>
                <a:cubicBezTo>
                  <a:pt x="4443310" y="11789"/>
                  <a:pt x="4435845" y="15753"/>
                  <a:pt x="4426966" y="20495"/>
                </a:cubicBezTo>
                <a:cubicBezTo>
                  <a:pt x="4440022" y="20495"/>
                  <a:pt x="4450573" y="20495"/>
                  <a:pt x="4463838" y="20495"/>
                </a:cubicBezTo>
                <a:cubicBezTo>
                  <a:pt x="4458668" y="14806"/>
                  <a:pt x="4454958" y="10740"/>
                  <a:pt x="4451824" y="7249"/>
                </a:cubicBezTo>
                <a:close/>
                <a:moveTo>
                  <a:pt x="4468851" y="0"/>
                </a:moveTo>
                <a:cubicBezTo>
                  <a:pt x="4474020" y="6336"/>
                  <a:pt x="4477051" y="14872"/>
                  <a:pt x="4485248" y="18802"/>
                </a:cubicBezTo>
                <a:cubicBezTo>
                  <a:pt x="4493186" y="22562"/>
                  <a:pt x="4506504" y="21579"/>
                  <a:pt x="4516950" y="22630"/>
                </a:cubicBezTo>
                <a:cubicBezTo>
                  <a:pt x="4518675" y="27847"/>
                  <a:pt x="4509064" y="33741"/>
                  <a:pt x="4523165" y="35537"/>
                </a:cubicBezTo>
                <a:cubicBezTo>
                  <a:pt x="4538621" y="37501"/>
                  <a:pt x="4512356" y="45125"/>
                  <a:pt x="4525670" y="47731"/>
                </a:cubicBezTo>
                <a:cubicBezTo>
                  <a:pt x="4489741" y="58505"/>
                  <a:pt x="4449838" y="49630"/>
                  <a:pt x="4410880" y="54171"/>
                </a:cubicBezTo>
                <a:cubicBezTo>
                  <a:pt x="4412864" y="62978"/>
                  <a:pt x="4416156" y="68296"/>
                  <a:pt x="4427384" y="71412"/>
                </a:cubicBezTo>
                <a:cubicBezTo>
                  <a:pt x="4431978" y="72699"/>
                  <a:pt x="4434278" y="77442"/>
                  <a:pt x="4441066" y="83913"/>
                </a:cubicBezTo>
                <a:cubicBezTo>
                  <a:pt x="4461487" y="84624"/>
                  <a:pt x="4488174" y="85065"/>
                  <a:pt x="4514756" y="86657"/>
                </a:cubicBezTo>
                <a:cubicBezTo>
                  <a:pt x="4525826" y="87301"/>
                  <a:pt x="4536534" y="90351"/>
                  <a:pt x="4547970" y="92415"/>
                </a:cubicBezTo>
                <a:cubicBezTo>
                  <a:pt x="4547970" y="92586"/>
                  <a:pt x="4548128" y="90249"/>
                  <a:pt x="4548284" y="87911"/>
                </a:cubicBezTo>
                <a:cubicBezTo>
                  <a:pt x="4553715" y="84217"/>
                  <a:pt x="4563639" y="94381"/>
                  <a:pt x="4567294" y="85302"/>
                </a:cubicBezTo>
                <a:cubicBezTo>
                  <a:pt x="4583171" y="86521"/>
                  <a:pt x="4599100" y="87503"/>
                  <a:pt x="4614870" y="89063"/>
                </a:cubicBezTo>
                <a:cubicBezTo>
                  <a:pt x="4629860" y="90518"/>
                  <a:pt x="4644796" y="94144"/>
                  <a:pt x="4659681" y="93976"/>
                </a:cubicBezTo>
                <a:cubicBezTo>
                  <a:pt x="4674096" y="93805"/>
                  <a:pt x="4685584" y="93805"/>
                  <a:pt x="4697909" y="100478"/>
                </a:cubicBezTo>
                <a:cubicBezTo>
                  <a:pt x="4706110" y="104882"/>
                  <a:pt x="4720262" y="105663"/>
                  <a:pt x="4731908" y="106101"/>
                </a:cubicBezTo>
                <a:cubicBezTo>
                  <a:pt x="4752380" y="106881"/>
                  <a:pt x="4773008" y="105899"/>
                  <a:pt x="4793534" y="106170"/>
                </a:cubicBezTo>
                <a:cubicBezTo>
                  <a:pt x="4799800" y="106238"/>
                  <a:pt x="4806070" y="107967"/>
                  <a:pt x="4818286" y="109896"/>
                </a:cubicBezTo>
                <a:cubicBezTo>
                  <a:pt x="4790454" y="122531"/>
                  <a:pt x="4763820" y="118433"/>
                  <a:pt x="4739533" y="120026"/>
                </a:cubicBezTo>
                <a:cubicBezTo>
                  <a:pt x="4713786" y="121719"/>
                  <a:pt x="4687570" y="120399"/>
                  <a:pt x="4658846" y="120399"/>
                </a:cubicBezTo>
                <a:cubicBezTo>
                  <a:pt x="4673887" y="124734"/>
                  <a:pt x="4686054" y="128460"/>
                  <a:pt x="4698536" y="131678"/>
                </a:cubicBezTo>
                <a:cubicBezTo>
                  <a:pt x="4703236" y="132899"/>
                  <a:pt x="4708670" y="133508"/>
                  <a:pt x="4713734" y="133340"/>
                </a:cubicBezTo>
                <a:cubicBezTo>
                  <a:pt x="4742982" y="132357"/>
                  <a:pt x="4772330" y="131814"/>
                  <a:pt x="4801368" y="129545"/>
                </a:cubicBezTo>
                <a:cubicBezTo>
                  <a:pt x="4811550" y="128766"/>
                  <a:pt x="4820900" y="123548"/>
                  <a:pt x="4830614" y="120365"/>
                </a:cubicBezTo>
                <a:lnTo>
                  <a:pt x="4830458" y="120466"/>
                </a:lnTo>
                <a:cubicBezTo>
                  <a:pt x="4839964" y="124701"/>
                  <a:pt x="4848840" y="127681"/>
                  <a:pt x="4854689" y="117619"/>
                </a:cubicBezTo>
                <a:cubicBezTo>
                  <a:pt x="4858346" y="111319"/>
                  <a:pt x="4863150" y="105289"/>
                  <a:pt x="4870306" y="99902"/>
                </a:cubicBezTo>
                <a:cubicBezTo>
                  <a:pt x="4870306" y="93874"/>
                  <a:pt x="4870306" y="87841"/>
                  <a:pt x="4870306" y="80560"/>
                </a:cubicBezTo>
                <a:cubicBezTo>
                  <a:pt x="4898141" y="81069"/>
                  <a:pt x="4924201" y="71244"/>
                  <a:pt x="4951672" y="83065"/>
                </a:cubicBezTo>
                <a:cubicBezTo>
                  <a:pt x="4939660" y="84760"/>
                  <a:pt x="4927698" y="86418"/>
                  <a:pt x="4915844" y="88113"/>
                </a:cubicBezTo>
                <a:cubicBezTo>
                  <a:pt x="4936108" y="105255"/>
                  <a:pt x="4970263" y="92789"/>
                  <a:pt x="4998308" y="103834"/>
                </a:cubicBezTo>
                <a:cubicBezTo>
                  <a:pt x="4986976" y="107525"/>
                  <a:pt x="4978567" y="110269"/>
                  <a:pt x="4970211" y="113012"/>
                </a:cubicBezTo>
                <a:cubicBezTo>
                  <a:pt x="4970367" y="113893"/>
                  <a:pt x="4970472" y="114809"/>
                  <a:pt x="4970629" y="115689"/>
                </a:cubicBezTo>
                <a:cubicBezTo>
                  <a:pt x="4993975" y="115689"/>
                  <a:pt x="5017318" y="115689"/>
                  <a:pt x="5041656" y="115689"/>
                </a:cubicBezTo>
                <a:cubicBezTo>
                  <a:pt x="5042388" y="100173"/>
                  <a:pt x="5015700" y="116368"/>
                  <a:pt x="5012305" y="105018"/>
                </a:cubicBezTo>
                <a:cubicBezTo>
                  <a:pt x="5013402" y="97769"/>
                  <a:pt x="5033404" y="93669"/>
                  <a:pt x="5024264" y="82014"/>
                </a:cubicBezTo>
                <a:cubicBezTo>
                  <a:pt x="5005046" y="87097"/>
                  <a:pt x="4985931" y="88317"/>
                  <a:pt x="4966556" y="84997"/>
                </a:cubicBezTo>
                <a:cubicBezTo>
                  <a:pt x="4967654" y="67958"/>
                  <a:pt x="4961334" y="64128"/>
                  <a:pt x="4936422" y="63046"/>
                </a:cubicBezTo>
                <a:cubicBezTo>
                  <a:pt x="4889889" y="61012"/>
                  <a:pt x="4843932" y="68497"/>
                  <a:pt x="4797452" y="66364"/>
                </a:cubicBezTo>
                <a:cubicBezTo>
                  <a:pt x="4780164" y="73444"/>
                  <a:pt x="4762774" y="65585"/>
                  <a:pt x="4745381" y="66364"/>
                </a:cubicBezTo>
                <a:cubicBezTo>
                  <a:pt x="4728253" y="67144"/>
                  <a:pt x="4711017" y="66534"/>
                  <a:pt x="4691015" y="66534"/>
                </a:cubicBezTo>
                <a:cubicBezTo>
                  <a:pt x="4693366" y="61113"/>
                  <a:pt x="4694778" y="57760"/>
                  <a:pt x="4695614" y="55760"/>
                </a:cubicBezTo>
                <a:cubicBezTo>
                  <a:pt x="4704802" y="57421"/>
                  <a:pt x="4712637" y="60436"/>
                  <a:pt x="4719687" y="59828"/>
                </a:cubicBezTo>
                <a:cubicBezTo>
                  <a:pt x="4743762" y="57828"/>
                  <a:pt x="4767316" y="50409"/>
                  <a:pt x="4793220" y="61622"/>
                </a:cubicBezTo>
                <a:cubicBezTo>
                  <a:pt x="4793846" y="56132"/>
                  <a:pt x="4794108" y="53628"/>
                  <a:pt x="4794526" y="50274"/>
                </a:cubicBezTo>
                <a:cubicBezTo>
                  <a:pt x="4810665" y="48647"/>
                  <a:pt x="4826592" y="48240"/>
                  <a:pt x="4842312" y="52882"/>
                </a:cubicBezTo>
                <a:cubicBezTo>
                  <a:pt x="4855630" y="56811"/>
                  <a:pt x="4868110" y="58031"/>
                  <a:pt x="4880020" y="49495"/>
                </a:cubicBezTo>
                <a:cubicBezTo>
                  <a:pt x="4884040" y="46613"/>
                  <a:pt x="4896574" y="44921"/>
                  <a:pt x="4901224" y="46817"/>
                </a:cubicBezTo>
                <a:cubicBezTo>
                  <a:pt x="4924724" y="56372"/>
                  <a:pt x="4945039" y="47224"/>
                  <a:pt x="4965772" y="43295"/>
                </a:cubicBezTo>
                <a:cubicBezTo>
                  <a:pt x="4985461" y="39568"/>
                  <a:pt x="4985096" y="38654"/>
                  <a:pt x="5003373" y="47766"/>
                </a:cubicBezTo>
                <a:cubicBezTo>
                  <a:pt x="5009277" y="46682"/>
                  <a:pt x="5015806" y="45226"/>
                  <a:pt x="5022490" y="44345"/>
                </a:cubicBezTo>
                <a:cubicBezTo>
                  <a:pt x="5043590" y="41533"/>
                  <a:pt x="5064218" y="39466"/>
                  <a:pt x="5086621" y="40719"/>
                </a:cubicBezTo>
                <a:cubicBezTo>
                  <a:pt x="5121926" y="42718"/>
                  <a:pt x="5157701" y="40719"/>
                  <a:pt x="5193318" y="40314"/>
                </a:cubicBezTo>
                <a:cubicBezTo>
                  <a:pt x="5201986" y="40212"/>
                  <a:pt x="5210656" y="39873"/>
                  <a:pt x="5219274" y="39365"/>
                </a:cubicBezTo>
                <a:cubicBezTo>
                  <a:pt x="5236924" y="38314"/>
                  <a:pt x="5251235" y="48138"/>
                  <a:pt x="5270401" y="44718"/>
                </a:cubicBezTo>
                <a:cubicBezTo>
                  <a:pt x="5286488" y="41836"/>
                  <a:pt x="5303929" y="41770"/>
                  <a:pt x="5320799" y="41161"/>
                </a:cubicBezTo>
                <a:cubicBezTo>
                  <a:pt x="5326178" y="40959"/>
                  <a:pt x="5334744" y="42076"/>
                  <a:pt x="5336726" y="44378"/>
                </a:cubicBezTo>
                <a:cubicBezTo>
                  <a:pt x="5343466" y="52407"/>
                  <a:pt x="5355840" y="50919"/>
                  <a:pt x="5364354" y="50478"/>
                </a:cubicBezTo>
                <a:cubicBezTo>
                  <a:pt x="5411462" y="48037"/>
                  <a:pt x="5458100" y="53764"/>
                  <a:pt x="5505050" y="52712"/>
                </a:cubicBezTo>
                <a:cubicBezTo>
                  <a:pt x="5515441" y="52475"/>
                  <a:pt x="5528444" y="51628"/>
                  <a:pt x="5529438" y="63690"/>
                </a:cubicBezTo>
                <a:cubicBezTo>
                  <a:pt x="5470216" y="63248"/>
                  <a:pt x="5412140" y="61350"/>
                  <a:pt x="5354328" y="64738"/>
                </a:cubicBezTo>
                <a:cubicBezTo>
                  <a:pt x="5354223" y="65891"/>
                  <a:pt x="5354118" y="67077"/>
                  <a:pt x="5354014" y="68229"/>
                </a:cubicBezTo>
                <a:cubicBezTo>
                  <a:pt x="5360960" y="69176"/>
                  <a:pt x="5367958" y="70124"/>
                  <a:pt x="5377200" y="71380"/>
                </a:cubicBezTo>
                <a:cubicBezTo>
                  <a:pt x="5373232" y="77240"/>
                  <a:pt x="5369944" y="82117"/>
                  <a:pt x="5368272" y="84693"/>
                </a:cubicBezTo>
                <a:cubicBezTo>
                  <a:pt x="5349416" y="84693"/>
                  <a:pt x="5333281" y="84693"/>
                  <a:pt x="5315212" y="84693"/>
                </a:cubicBezTo>
                <a:cubicBezTo>
                  <a:pt x="5317142" y="89334"/>
                  <a:pt x="5318552" y="92789"/>
                  <a:pt x="5320381" y="97159"/>
                </a:cubicBezTo>
                <a:cubicBezTo>
                  <a:pt x="5313540" y="98785"/>
                  <a:pt x="5307326" y="100242"/>
                  <a:pt x="5299962" y="101970"/>
                </a:cubicBezTo>
                <a:cubicBezTo>
                  <a:pt x="5300797" y="107999"/>
                  <a:pt x="5303462" y="114300"/>
                  <a:pt x="5301790" y="120026"/>
                </a:cubicBezTo>
                <a:cubicBezTo>
                  <a:pt x="5300432" y="124701"/>
                  <a:pt x="5293851" y="128731"/>
                  <a:pt x="5288578" y="134050"/>
                </a:cubicBezTo>
                <a:cubicBezTo>
                  <a:pt x="5299596" y="135235"/>
                  <a:pt x="5312965" y="136624"/>
                  <a:pt x="5331818" y="138659"/>
                </a:cubicBezTo>
                <a:cubicBezTo>
                  <a:pt x="5322262" y="132255"/>
                  <a:pt x="5316152" y="128156"/>
                  <a:pt x="5306698" y="121855"/>
                </a:cubicBezTo>
                <a:cubicBezTo>
                  <a:pt x="5322524" y="121855"/>
                  <a:pt x="5333594" y="121855"/>
                  <a:pt x="5349942" y="121855"/>
                </a:cubicBezTo>
                <a:cubicBezTo>
                  <a:pt x="5340958" y="114876"/>
                  <a:pt x="5335214" y="110405"/>
                  <a:pt x="5329418" y="105899"/>
                </a:cubicBezTo>
                <a:cubicBezTo>
                  <a:pt x="5331608" y="99566"/>
                  <a:pt x="5335684" y="95667"/>
                  <a:pt x="5347434" y="98717"/>
                </a:cubicBezTo>
                <a:cubicBezTo>
                  <a:pt x="5356052" y="100952"/>
                  <a:pt x="5365137" y="102410"/>
                  <a:pt x="5375322" y="104476"/>
                </a:cubicBezTo>
                <a:cubicBezTo>
                  <a:pt x="5379760" y="110812"/>
                  <a:pt x="5385244" y="118569"/>
                  <a:pt x="5391406" y="127377"/>
                </a:cubicBezTo>
                <a:cubicBezTo>
                  <a:pt x="5386027" y="128188"/>
                  <a:pt x="5377830" y="129444"/>
                  <a:pt x="5369578" y="130696"/>
                </a:cubicBezTo>
                <a:cubicBezTo>
                  <a:pt x="5369578" y="131611"/>
                  <a:pt x="5369578" y="132525"/>
                  <a:pt x="5369526" y="133442"/>
                </a:cubicBezTo>
                <a:cubicBezTo>
                  <a:pt x="5385348" y="134628"/>
                  <a:pt x="5401226" y="135844"/>
                  <a:pt x="5420234" y="137269"/>
                </a:cubicBezTo>
                <a:cubicBezTo>
                  <a:pt x="5414020" y="145060"/>
                  <a:pt x="5411516" y="148583"/>
                  <a:pt x="5399136" y="146653"/>
                </a:cubicBezTo>
                <a:cubicBezTo>
                  <a:pt x="5382738" y="144144"/>
                  <a:pt x="5365242" y="144518"/>
                  <a:pt x="5348844" y="143672"/>
                </a:cubicBezTo>
                <a:lnTo>
                  <a:pt x="5342372" y="160970"/>
                </a:lnTo>
                <a:lnTo>
                  <a:pt x="5342368" y="160949"/>
                </a:lnTo>
                <a:lnTo>
                  <a:pt x="5342184" y="161015"/>
                </a:lnTo>
                <a:lnTo>
                  <a:pt x="5330520" y="152038"/>
                </a:lnTo>
                <a:cubicBezTo>
                  <a:pt x="5325747" y="149979"/>
                  <a:pt x="5319884" y="149125"/>
                  <a:pt x="5312181" y="150176"/>
                </a:cubicBezTo>
                <a:cubicBezTo>
                  <a:pt x="5308736" y="150650"/>
                  <a:pt x="5304452" y="148447"/>
                  <a:pt x="5300536" y="147466"/>
                </a:cubicBezTo>
                <a:lnTo>
                  <a:pt x="5300640" y="147568"/>
                </a:lnTo>
                <a:cubicBezTo>
                  <a:pt x="5293068" y="144045"/>
                  <a:pt x="5286774" y="144568"/>
                  <a:pt x="5280807" y="146335"/>
                </a:cubicBezTo>
                <a:cubicBezTo>
                  <a:pt x="5274840" y="148101"/>
                  <a:pt x="5269200" y="151107"/>
                  <a:pt x="5262932" y="152548"/>
                </a:cubicBezTo>
                <a:cubicBezTo>
                  <a:pt x="5281162" y="151734"/>
                  <a:pt x="5293433" y="165961"/>
                  <a:pt x="5313018" y="160169"/>
                </a:cubicBezTo>
                <a:cubicBezTo>
                  <a:pt x="5317560" y="165759"/>
                  <a:pt x="5322378" y="167021"/>
                  <a:pt x="5327320" y="166353"/>
                </a:cubicBezTo>
                <a:lnTo>
                  <a:pt x="5342184" y="161015"/>
                </a:lnTo>
                <a:lnTo>
                  <a:pt x="5342316" y="161117"/>
                </a:lnTo>
                <a:lnTo>
                  <a:pt x="5342372" y="160970"/>
                </a:lnTo>
                <a:lnTo>
                  <a:pt x="5344978" y="177887"/>
                </a:lnTo>
                <a:cubicBezTo>
                  <a:pt x="5359340" y="175278"/>
                  <a:pt x="5371508" y="173043"/>
                  <a:pt x="5383627" y="170840"/>
                </a:cubicBezTo>
                <a:cubicBezTo>
                  <a:pt x="5387124" y="171077"/>
                  <a:pt x="5390625" y="171314"/>
                  <a:pt x="5394122" y="171551"/>
                </a:cubicBezTo>
                <a:cubicBezTo>
                  <a:pt x="5409478" y="172229"/>
                  <a:pt x="5424780" y="172872"/>
                  <a:pt x="5442640" y="173654"/>
                </a:cubicBezTo>
                <a:cubicBezTo>
                  <a:pt x="5441124" y="167960"/>
                  <a:pt x="5440080" y="163964"/>
                  <a:pt x="5438460" y="157865"/>
                </a:cubicBezTo>
                <a:lnTo>
                  <a:pt x="5556982" y="159463"/>
                </a:lnTo>
                <a:lnTo>
                  <a:pt x="5554222" y="160707"/>
                </a:lnTo>
                <a:cubicBezTo>
                  <a:pt x="5546185" y="164726"/>
                  <a:pt x="5538116" y="167919"/>
                  <a:pt x="5526445" y="168190"/>
                </a:cubicBezTo>
                <a:lnTo>
                  <a:pt x="5522648" y="169290"/>
                </a:lnTo>
                <a:lnTo>
                  <a:pt x="5518158" y="165928"/>
                </a:lnTo>
                <a:cubicBezTo>
                  <a:pt x="5504162" y="172060"/>
                  <a:pt x="5490218" y="178192"/>
                  <a:pt x="5476012" y="184425"/>
                </a:cubicBezTo>
                <a:lnTo>
                  <a:pt x="5497802" y="185496"/>
                </a:lnTo>
                <a:lnTo>
                  <a:pt x="5493857" y="191497"/>
                </a:lnTo>
                <a:cubicBezTo>
                  <a:pt x="5510620" y="188686"/>
                  <a:pt x="5524408" y="186383"/>
                  <a:pt x="5538143" y="184077"/>
                </a:cubicBezTo>
                <a:cubicBezTo>
                  <a:pt x="5538718" y="185230"/>
                  <a:pt x="5539241" y="186348"/>
                  <a:pt x="5539815" y="187500"/>
                </a:cubicBezTo>
                <a:cubicBezTo>
                  <a:pt x="5531458" y="190007"/>
                  <a:pt x="5522945" y="192344"/>
                  <a:pt x="5514745" y="195087"/>
                </a:cubicBezTo>
                <a:cubicBezTo>
                  <a:pt x="5502472" y="199188"/>
                  <a:pt x="5489887" y="203015"/>
                  <a:pt x="5478398" y="207961"/>
                </a:cubicBezTo>
                <a:cubicBezTo>
                  <a:pt x="5461580" y="215178"/>
                  <a:pt x="5445026" y="222156"/>
                  <a:pt x="5423561" y="221104"/>
                </a:cubicBezTo>
                <a:cubicBezTo>
                  <a:pt x="5410715" y="220460"/>
                  <a:pt x="5405545" y="225406"/>
                  <a:pt x="5402671" y="233572"/>
                </a:cubicBezTo>
                <a:lnTo>
                  <a:pt x="5434138" y="231375"/>
                </a:lnTo>
                <a:lnTo>
                  <a:pt x="5387316" y="248207"/>
                </a:lnTo>
                <a:cubicBezTo>
                  <a:pt x="5376089" y="240551"/>
                  <a:pt x="5369404" y="229438"/>
                  <a:pt x="5349608" y="237534"/>
                </a:cubicBezTo>
                <a:cubicBezTo>
                  <a:pt x="5351751" y="240788"/>
                  <a:pt x="5353945" y="244141"/>
                  <a:pt x="5356557" y="248071"/>
                </a:cubicBezTo>
                <a:cubicBezTo>
                  <a:pt x="5344387" y="250138"/>
                  <a:pt x="5333002" y="252034"/>
                  <a:pt x="5319946" y="254237"/>
                </a:cubicBezTo>
                <a:cubicBezTo>
                  <a:pt x="5321514" y="249766"/>
                  <a:pt x="5322925" y="245769"/>
                  <a:pt x="5324227" y="241973"/>
                </a:cubicBezTo>
                <a:cubicBezTo>
                  <a:pt x="5297335" y="226593"/>
                  <a:pt x="5273205" y="245902"/>
                  <a:pt x="5244533" y="243429"/>
                </a:cubicBezTo>
                <a:cubicBezTo>
                  <a:pt x="5276184" y="234758"/>
                  <a:pt x="5304539" y="227000"/>
                  <a:pt x="5333473" y="219074"/>
                </a:cubicBezTo>
                <a:cubicBezTo>
                  <a:pt x="5327519" y="211789"/>
                  <a:pt x="5320417" y="211450"/>
                  <a:pt x="5312478" y="213619"/>
                </a:cubicBezTo>
                <a:cubicBezTo>
                  <a:pt x="5302920" y="216226"/>
                  <a:pt x="5293416" y="219005"/>
                  <a:pt x="5284119" y="221986"/>
                </a:cubicBezTo>
                <a:cubicBezTo>
                  <a:pt x="5264587" y="228288"/>
                  <a:pt x="5244586" y="232625"/>
                  <a:pt x="5223486" y="230591"/>
                </a:cubicBezTo>
                <a:cubicBezTo>
                  <a:pt x="5235079" y="223105"/>
                  <a:pt x="5245056" y="214092"/>
                  <a:pt x="5258477" y="208740"/>
                </a:cubicBezTo>
                <a:cubicBezTo>
                  <a:pt x="5272108" y="203320"/>
                  <a:pt x="5288508" y="200916"/>
                  <a:pt x="5300571" y="189464"/>
                </a:cubicBezTo>
                <a:cubicBezTo>
                  <a:pt x="5274485" y="190871"/>
                  <a:pt x="5251911" y="196477"/>
                  <a:pt x="5230211" y="203350"/>
                </a:cubicBezTo>
                <a:lnTo>
                  <a:pt x="5173215" y="222155"/>
                </a:lnTo>
                <a:lnTo>
                  <a:pt x="5174244" y="228912"/>
                </a:lnTo>
                <a:cubicBezTo>
                  <a:pt x="5176683" y="247399"/>
                  <a:pt x="5180273" y="265886"/>
                  <a:pt x="5180917" y="284529"/>
                </a:cubicBezTo>
                <a:cubicBezTo>
                  <a:pt x="5181561" y="303333"/>
                  <a:pt x="5184033" y="320200"/>
                  <a:pt x="5190674" y="336443"/>
                </a:cubicBezTo>
                <a:cubicBezTo>
                  <a:pt x="5193451" y="333830"/>
                  <a:pt x="5195586" y="331793"/>
                  <a:pt x="5199346" y="328190"/>
                </a:cubicBezTo>
                <a:cubicBezTo>
                  <a:pt x="5201141" y="357646"/>
                  <a:pt x="5202869" y="385483"/>
                  <a:pt x="5204563" y="413371"/>
                </a:cubicBezTo>
                <a:cubicBezTo>
                  <a:pt x="5203989" y="414100"/>
                  <a:pt x="5203411" y="414831"/>
                  <a:pt x="5202802" y="415563"/>
                </a:cubicBezTo>
                <a:cubicBezTo>
                  <a:pt x="5197854" y="402872"/>
                  <a:pt x="5192808" y="390287"/>
                  <a:pt x="5188030" y="377440"/>
                </a:cubicBezTo>
                <a:cubicBezTo>
                  <a:pt x="5183456" y="365063"/>
                  <a:pt x="5179188" y="352474"/>
                  <a:pt x="5173905" y="337540"/>
                </a:cubicBezTo>
                <a:cubicBezTo>
                  <a:pt x="5172143" y="352631"/>
                  <a:pt x="5169230" y="363443"/>
                  <a:pt x="5170146" y="373364"/>
                </a:cubicBezTo>
                <a:cubicBezTo>
                  <a:pt x="5171330" y="386110"/>
                  <a:pt x="5176479" y="397912"/>
                  <a:pt x="5178241" y="410707"/>
                </a:cubicBezTo>
                <a:cubicBezTo>
                  <a:pt x="5179765" y="421725"/>
                  <a:pt x="5179799" y="433736"/>
                  <a:pt x="5178546" y="444757"/>
                </a:cubicBezTo>
                <a:cubicBezTo>
                  <a:pt x="5178107" y="448516"/>
                  <a:pt x="5171837" y="450763"/>
                  <a:pt x="5166044" y="455515"/>
                </a:cubicBezTo>
                <a:cubicBezTo>
                  <a:pt x="5166417" y="433736"/>
                  <a:pt x="5170007" y="413682"/>
                  <a:pt x="5154629" y="403447"/>
                </a:cubicBezTo>
                <a:cubicBezTo>
                  <a:pt x="5150360" y="412692"/>
                  <a:pt x="5148462" y="428357"/>
                  <a:pt x="5137148" y="418593"/>
                </a:cubicBezTo>
                <a:cubicBezTo>
                  <a:pt x="5138707" y="431545"/>
                  <a:pt x="5139993" y="442250"/>
                  <a:pt x="5141485" y="454678"/>
                </a:cubicBezTo>
                <a:cubicBezTo>
                  <a:pt x="5144873" y="450815"/>
                  <a:pt x="5147987" y="447265"/>
                  <a:pt x="5154086" y="440319"/>
                </a:cubicBezTo>
                <a:cubicBezTo>
                  <a:pt x="5153170" y="452644"/>
                  <a:pt x="5154426" y="463088"/>
                  <a:pt x="5151818" y="466536"/>
                </a:cubicBezTo>
                <a:cubicBezTo>
                  <a:pt x="5139349" y="483037"/>
                  <a:pt x="5146398" y="496982"/>
                  <a:pt x="5153341" y="514374"/>
                </a:cubicBezTo>
                <a:cubicBezTo>
                  <a:pt x="5157711" y="506644"/>
                  <a:pt x="5161641" y="493013"/>
                  <a:pt x="5168518" y="505965"/>
                </a:cubicBezTo>
                <a:lnTo>
                  <a:pt x="5174006" y="585434"/>
                </a:lnTo>
                <a:lnTo>
                  <a:pt x="5158524" y="526960"/>
                </a:lnTo>
                <a:cubicBezTo>
                  <a:pt x="5155850" y="547014"/>
                  <a:pt x="5158083" y="564561"/>
                  <a:pt x="5162726" y="577826"/>
                </a:cubicBezTo>
                <a:cubicBezTo>
                  <a:pt x="5173091" y="607386"/>
                  <a:pt x="5170855" y="640601"/>
                  <a:pt x="5177123" y="671049"/>
                </a:cubicBezTo>
                <a:cubicBezTo>
                  <a:pt x="5179629" y="683217"/>
                  <a:pt x="5181357" y="695856"/>
                  <a:pt x="5182645" y="708441"/>
                </a:cubicBezTo>
                <a:cubicBezTo>
                  <a:pt x="5183456" y="716170"/>
                  <a:pt x="5182780" y="724319"/>
                  <a:pt x="5180443" y="732675"/>
                </a:cubicBezTo>
                <a:cubicBezTo>
                  <a:pt x="5166452" y="676219"/>
                  <a:pt x="5157779" y="617934"/>
                  <a:pt x="5147075" y="554378"/>
                </a:cubicBezTo>
                <a:cubicBezTo>
                  <a:pt x="5141654" y="571193"/>
                  <a:pt x="5146668" y="581483"/>
                  <a:pt x="5147920" y="591979"/>
                </a:cubicBezTo>
                <a:cubicBezTo>
                  <a:pt x="5149208" y="603000"/>
                  <a:pt x="5149649" y="614332"/>
                  <a:pt x="5151106" y="625298"/>
                </a:cubicBezTo>
                <a:cubicBezTo>
                  <a:pt x="5152696" y="637208"/>
                  <a:pt x="5155543" y="648696"/>
                  <a:pt x="5156932" y="660603"/>
                </a:cubicBezTo>
                <a:cubicBezTo>
                  <a:pt x="5158186" y="671311"/>
                  <a:pt x="5158253" y="682329"/>
                  <a:pt x="5159032" y="697318"/>
                </a:cubicBezTo>
                <a:cubicBezTo>
                  <a:pt x="5154019" y="693348"/>
                  <a:pt x="5151885" y="691675"/>
                  <a:pt x="5149106" y="689484"/>
                </a:cubicBezTo>
                <a:cubicBezTo>
                  <a:pt x="5147583" y="693661"/>
                  <a:pt x="5146057" y="697893"/>
                  <a:pt x="5144532" y="702070"/>
                </a:cubicBezTo>
                <a:cubicBezTo>
                  <a:pt x="5143314" y="701338"/>
                  <a:pt x="5141689" y="701077"/>
                  <a:pt x="5141485" y="700137"/>
                </a:cubicBezTo>
                <a:cubicBezTo>
                  <a:pt x="5138942" y="687760"/>
                  <a:pt x="5133423" y="674182"/>
                  <a:pt x="5135013" y="663111"/>
                </a:cubicBezTo>
                <a:cubicBezTo>
                  <a:pt x="5136844" y="650525"/>
                  <a:pt x="5129697" y="639556"/>
                  <a:pt x="5134810" y="628171"/>
                </a:cubicBezTo>
                <a:cubicBezTo>
                  <a:pt x="5135115" y="627545"/>
                  <a:pt x="5135352" y="626343"/>
                  <a:pt x="5135150" y="625768"/>
                </a:cubicBezTo>
                <a:cubicBezTo>
                  <a:pt x="5128171" y="605349"/>
                  <a:pt x="5121192" y="584928"/>
                  <a:pt x="5113976" y="564717"/>
                </a:cubicBezTo>
                <a:cubicBezTo>
                  <a:pt x="5113401" y="563101"/>
                  <a:pt x="5111029" y="562996"/>
                  <a:pt x="5109505" y="562212"/>
                </a:cubicBezTo>
                <a:cubicBezTo>
                  <a:pt x="5099510" y="578818"/>
                  <a:pt x="5117601" y="574067"/>
                  <a:pt x="5115535" y="587071"/>
                </a:cubicBezTo>
                <a:cubicBezTo>
                  <a:pt x="5113672" y="589631"/>
                  <a:pt x="5110555" y="593860"/>
                  <a:pt x="5107879" y="597465"/>
                </a:cubicBezTo>
                <a:cubicBezTo>
                  <a:pt x="5109911" y="628171"/>
                  <a:pt x="5108996" y="659662"/>
                  <a:pt x="5114654" y="688021"/>
                </a:cubicBezTo>
                <a:cubicBezTo>
                  <a:pt x="5120244" y="716014"/>
                  <a:pt x="5120821" y="744843"/>
                  <a:pt x="5125021" y="773982"/>
                </a:cubicBezTo>
                <a:cubicBezTo>
                  <a:pt x="5145686" y="774926"/>
                  <a:pt x="5148734" y="808399"/>
                  <a:pt x="5164690" y="821562"/>
                </a:cubicBezTo>
                <a:cubicBezTo>
                  <a:pt x="5166824" y="818898"/>
                  <a:pt x="5169636" y="815348"/>
                  <a:pt x="5172855" y="811325"/>
                </a:cubicBezTo>
                <a:cubicBezTo>
                  <a:pt x="5169636" y="803438"/>
                  <a:pt x="5166790" y="796388"/>
                  <a:pt x="5163911" y="789338"/>
                </a:cubicBezTo>
                <a:lnTo>
                  <a:pt x="5163878" y="789390"/>
                </a:lnTo>
                <a:cubicBezTo>
                  <a:pt x="5168112" y="780876"/>
                  <a:pt x="5168756" y="773724"/>
                  <a:pt x="5160862" y="769492"/>
                </a:cubicBezTo>
                <a:cubicBezTo>
                  <a:pt x="5157439" y="767663"/>
                  <a:pt x="5154120" y="765472"/>
                  <a:pt x="5149615" y="762755"/>
                </a:cubicBezTo>
                <a:cubicBezTo>
                  <a:pt x="5159371" y="742596"/>
                  <a:pt x="5175462" y="751842"/>
                  <a:pt x="5185084" y="738315"/>
                </a:cubicBezTo>
                <a:cubicBezTo>
                  <a:pt x="5192434" y="728025"/>
                  <a:pt x="5179290" y="703899"/>
                  <a:pt x="5196567" y="701495"/>
                </a:cubicBezTo>
                <a:cubicBezTo>
                  <a:pt x="5194298" y="683635"/>
                  <a:pt x="5192264" y="667601"/>
                  <a:pt x="5190233" y="651619"/>
                </a:cubicBezTo>
                <a:cubicBezTo>
                  <a:pt x="5202360" y="668071"/>
                  <a:pt x="5205408" y="703847"/>
                  <a:pt x="5198972" y="731578"/>
                </a:cubicBezTo>
                <a:cubicBezTo>
                  <a:pt x="5211373" y="742805"/>
                  <a:pt x="5214185" y="759676"/>
                  <a:pt x="5205984" y="781297"/>
                </a:cubicBezTo>
                <a:cubicBezTo>
                  <a:pt x="5203885" y="772000"/>
                  <a:pt x="5201784" y="762755"/>
                  <a:pt x="5198872" y="749804"/>
                </a:cubicBezTo>
                <a:cubicBezTo>
                  <a:pt x="5191047" y="755652"/>
                  <a:pt x="5183456" y="761344"/>
                  <a:pt x="5174581" y="767977"/>
                </a:cubicBezTo>
                <a:cubicBezTo>
                  <a:pt x="5175090" y="798948"/>
                  <a:pt x="5181392" y="829498"/>
                  <a:pt x="5195348" y="857857"/>
                </a:cubicBezTo>
                <a:cubicBezTo>
                  <a:pt x="5195348" y="853106"/>
                  <a:pt x="5196128" y="847988"/>
                  <a:pt x="5195180" y="843704"/>
                </a:cubicBezTo>
                <a:cubicBezTo>
                  <a:pt x="5193417" y="835608"/>
                  <a:pt x="5190233" y="828247"/>
                  <a:pt x="5188437" y="820152"/>
                </a:cubicBezTo>
                <a:lnTo>
                  <a:pt x="5194380" y="805092"/>
                </a:lnTo>
                <a:lnTo>
                  <a:pt x="5194465" y="805301"/>
                </a:lnTo>
                <a:lnTo>
                  <a:pt x="5195790" y="819786"/>
                </a:lnTo>
                <a:cubicBezTo>
                  <a:pt x="5196974" y="818898"/>
                  <a:pt x="5198126" y="818010"/>
                  <a:pt x="5199313" y="817122"/>
                </a:cubicBezTo>
                <a:lnTo>
                  <a:pt x="5194465" y="805301"/>
                </a:lnTo>
                <a:lnTo>
                  <a:pt x="5194438" y="805006"/>
                </a:lnTo>
                <a:lnTo>
                  <a:pt x="5204017" y="798100"/>
                </a:lnTo>
                <a:cubicBezTo>
                  <a:pt x="5206604" y="798739"/>
                  <a:pt x="5208950" y="802472"/>
                  <a:pt x="5212219" y="809705"/>
                </a:cubicBezTo>
                <a:cubicBezTo>
                  <a:pt x="5220553" y="828195"/>
                  <a:pt x="5228446" y="847204"/>
                  <a:pt x="5236643" y="865900"/>
                </a:cubicBezTo>
                <a:cubicBezTo>
                  <a:pt x="5238812" y="870861"/>
                  <a:pt x="5241319" y="875511"/>
                  <a:pt x="5245315" y="883656"/>
                </a:cubicBezTo>
                <a:cubicBezTo>
                  <a:pt x="5247484" y="878016"/>
                  <a:pt x="5249179" y="873682"/>
                  <a:pt x="5250905" y="869192"/>
                </a:cubicBezTo>
                <a:cubicBezTo>
                  <a:pt x="5262425" y="875302"/>
                  <a:pt x="5270114" y="884753"/>
                  <a:pt x="5270725" y="905853"/>
                </a:cubicBezTo>
                <a:cubicBezTo>
                  <a:pt x="5262592" y="901937"/>
                  <a:pt x="5254971" y="898279"/>
                  <a:pt x="5246468" y="894207"/>
                </a:cubicBezTo>
                <a:cubicBezTo>
                  <a:pt x="5245587" y="910293"/>
                  <a:pt x="5254192" y="918754"/>
                  <a:pt x="5260188" y="931964"/>
                </a:cubicBezTo>
                <a:cubicBezTo>
                  <a:pt x="5265813" y="919849"/>
                  <a:pt x="5271910" y="918490"/>
                  <a:pt x="5277769" y="930347"/>
                </a:cubicBezTo>
                <a:cubicBezTo>
                  <a:pt x="5279465" y="933793"/>
                  <a:pt x="5281463" y="937033"/>
                  <a:pt x="5282751" y="940843"/>
                </a:cubicBezTo>
                <a:cubicBezTo>
                  <a:pt x="5288001" y="956407"/>
                  <a:pt x="5295555" y="962361"/>
                  <a:pt x="5305381" y="954892"/>
                </a:cubicBezTo>
                <a:cubicBezTo>
                  <a:pt x="5308292" y="968627"/>
                  <a:pt x="5309987" y="982206"/>
                  <a:pt x="5314019" y="993851"/>
                </a:cubicBezTo>
                <a:cubicBezTo>
                  <a:pt x="5317812" y="1004768"/>
                  <a:pt x="5324149" y="1013592"/>
                  <a:pt x="5327672" y="1027069"/>
                </a:cubicBezTo>
                <a:cubicBezTo>
                  <a:pt x="5323776" y="1025449"/>
                  <a:pt x="5319914" y="1023830"/>
                  <a:pt x="5315001" y="1021792"/>
                </a:cubicBezTo>
                <a:cubicBezTo>
                  <a:pt x="5314798" y="1025397"/>
                  <a:pt x="5313782" y="1029155"/>
                  <a:pt x="5314561" y="1031455"/>
                </a:cubicBezTo>
                <a:cubicBezTo>
                  <a:pt x="5322555" y="1055321"/>
                  <a:pt x="5331805" y="1078353"/>
                  <a:pt x="5338816" y="1102845"/>
                </a:cubicBezTo>
                <a:cubicBezTo>
                  <a:pt x="5345389" y="1125877"/>
                  <a:pt x="5350469" y="1150161"/>
                  <a:pt x="5350876" y="1176429"/>
                </a:cubicBezTo>
                <a:cubicBezTo>
                  <a:pt x="5345965" y="1153976"/>
                  <a:pt x="5331193" y="1139978"/>
                  <a:pt x="5330076" y="1114285"/>
                </a:cubicBezTo>
                <a:cubicBezTo>
                  <a:pt x="5329873" y="1109949"/>
                  <a:pt x="5325298" y="1105719"/>
                  <a:pt x="5322420" y="1102114"/>
                </a:cubicBezTo>
                <a:cubicBezTo>
                  <a:pt x="5317473" y="1095951"/>
                  <a:pt x="5312291" y="1090363"/>
                  <a:pt x="5306971" y="1084253"/>
                </a:cubicBezTo>
                <a:cubicBezTo>
                  <a:pt x="5303246" y="1122327"/>
                  <a:pt x="5324114" y="1151781"/>
                  <a:pt x="5325400" y="1193143"/>
                </a:cubicBezTo>
                <a:cubicBezTo>
                  <a:pt x="5311883" y="1181707"/>
                  <a:pt x="5311239" y="1164471"/>
                  <a:pt x="5307513" y="1150056"/>
                </a:cubicBezTo>
                <a:cubicBezTo>
                  <a:pt x="5303550" y="1134809"/>
                  <a:pt x="5299111" y="1119819"/>
                  <a:pt x="5292812" y="1105353"/>
                </a:cubicBezTo>
                <a:cubicBezTo>
                  <a:pt x="5294742" y="1116058"/>
                  <a:pt x="5296029" y="1127131"/>
                  <a:pt x="5298739" y="1137366"/>
                </a:cubicBezTo>
                <a:cubicBezTo>
                  <a:pt x="5302906" y="1152982"/>
                  <a:pt x="5302534" y="1167553"/>
                  <a:pt x="5296910" y="1183483"/>
                </a:cubicBezTo>
                <a:cubicBezTo>
                  <a:pt x="5293015" y="1182490"/>
                  <a:pt x="5288850" y="1181445"/>
                  <a:pt x="5284578" y="1180400"/>
                </a:cubicBezTo>
                <a:cubicBezTo>
                  <a:pt x="5286747" y="1192777"/>
                  <a:pt x="5288714" y="1204161"/>
                  <a:pt x="5290711" y="1215496"/>
                </a:cubicBezTo>
                <a:cubicBezTo>
                  <a:pt x="5293321" y="1212413"/>
                  <a:pt x="5296199" y="1208968"/>
                  <a:pt x="5299587" y="1204893"/>
                </a:cubicBezTo>
                <a:cubicBezTo>
                  <a:pt x="5308292" y="1224842"/>
                  <a:pt x="5296945" y="1233408"/>
                  <a:pt x="5290101" y="1247144"/>
                </a:cubicBezTo>
                <a:cubicBezTo>
                  <a:pt x="5295385" y="1261349"/>
                  <a:pt x="5300840" y="1276025"/>
                  <a:pt x="5306295" y="1290752"/>
                </a:cubicBezTo>
                <a:cubicBezTo>
                  <a:pt x="5306295" y="1290752"/>
                  <a:pt x="5306194" y="1290543"/>
                  <a:pt x="5306194" y="1290543"/>
                </a:cubicBezTo>
                <a:cubicBezTo>
                  <a:pt x="5305686" y="1312427"/>
                  <a:pt x="5308971" y="1332429"/>
                  <a:pt x="5313951" y="1353424"/>
                </a:cubicBezTo>
                <a:cubicBezTo>
                  <a:pt x="5320149" y="1379535"/>
                  <a:pt x="5321030" y="1408570"/>
                  <a:pt x="5324556" y="1436250"/>
                </a:cubicBezTo>
                <a:cubicBezTo>
                  <a:pt x="5327434" y="1458864"/>
                  <a:pt x="5329804" y="1481844"/>
                  <a:pt x="5334378" y="1503676"/>
                </a:cubicBezTo>
                <a:lnTo>
                  <a:pt x="5329931" y="1530789"/>
                </a:lnTo>
                <a:lnTo>
                  <a:pt x="5324418" y="1531354"/>
                </a:lnTo>
                <a:cubicBezTo>
                  <a:pt x="5323495" y="1533089"/>
                  <a:pt x="5323386" y="1536157"/>
                  <a:pt x="5323708" y="1539917"/>
                </a:cubicBezTo>
                <a:cubicBezTo>
                  <a:pt x="5324657" y="1551040"/>
                  <a:pt x="5326011" y="1562166"/>
                  <a:pt x="5326519" y="1573341"/>
                </a:cubicBezTo>
                <a:cubicBezTo>
                  <a:pt x="5327298" y="1590577"/>
                  <a:pt x="5327129" y="1607862"/>
                  <a:pt x="5328213" y="1625046"/>
                </a:cubicBezTo>
                <a:cubicBezTo>
                  <a:pt x="5328790" y="1634183"/>
                  <a:pt x="5331126" y="1643063"/>
                  <a:pt x="5333293" y="1655753"/>
                </a:cubicBezTo>
                <a:cubicBezTo>
                  <a:pt x="5332719" y="1656589"/>
                  <a:pt x="5330041" y="1660453"/>
                  <a:pt x="5327163" y="1664632"/>
                </a:cubicBezTo>
                <a:cubicBezTo>
                  <a:pt x="5328891" y="1678419"/>
                  <a:pt x="5330753" y="1693145"/>
                  <a:pt x="5332889" y="1710119"/>
                </a:cubicBezTo>
                <a:cubicBezTo>
                  <a:pt x="5321674" y="1701919"/>
                  <a:pt x="5315136" y="1683014"/>
                  <a:pt x="5317134" y="1664632"/>
                </a:cubicBezTo>
                <a:cubicBezTo>
                  <a:pt x="5318422" y="1652827"/>
                  <a:pt x="5319168" y="1643742"/>
                  <a:pt x="5312595" y="1634235"/>
                </a:cubicBezTo>
                <a:cubicBezTo>
                  <a:pt x="5309954" y="1630425"/>
                  <a:pt x="5310191" y="1619406"/>
                  <a:pt x="5311274" y="1612509"/>
                </a:cubicBezTo>
                <a:cubicBezTo>
                  <a:pt x="5313239" y="1600186"/>
                  <a:pt x="5319676" y="1588017"/>
                  <a:pt x="5318931" y="1576633"/>
                </a:cubicBezTo>
                <a:cubicBezTo>
                  <a:pt x="5318186" y="1565612"/>
                  <a:pt x="5310766" y="1555690"/>
                  <a:pt x="5305686" y="1543993"/>
                </a:cubicBezTo>
                <a:cubicBezTo>
                  <a:pt x="5308936" y="1544878"/>
                  <a:pt x="5311816" y="1545714"/>
                  <a:pt x="5315171" y="1546655"/>
                </a:cubicBezTo>
                <a:cubicBezTo>
                  <a:pt x="5317676" y="1522893"/>
                  <a:pt x="5299620" y="1538141"/>
                  <a:pt x="5297014" y="1519968"/>
                </a:cubicBezTo>
                <a:cubicBezTo>
                  <a:pt x="5305991" y="1514955"/>
                  <a:pt x="5315376" y="1509733"/>
                  <a:pt x="5325265" y="1504195"/>
                </a:cubicBezTo>
                <a:cubicBezTo>
                  <a:pt x="5318016" y="1457558"/>
                  <a:pt x="5311172" y="1412280"/>
                  <a:pt x="5303754" y="1367260"/>
                </a:cubicBezTo>
                <a:lnTo>
                  <a:pt x="5296217" y="1348578"/>
                </a:lnTo>
                <a:lnTo>
                  <a:pt x="5296166" y="1348095"/>
                </a:lnTo>
                <a:lnTo>
                  <a:pt x="5296108" y="1347736"/>
                </a:lnTo>
                <a:lnTo>
                  <a:pt x="5297602" y="1332369"/>
                </a:lnTo>
                <a:cubicBezTo>
                  <a:pt x="5297394" y="1326801"/>
                  <a:pt x="5295792" y="1320860"/>
                  <a:pt x="5290779" y="1314305"/>
                </a:cubicBezTo>
                <a:cubicBezTo>
                  <a:pt x="5291965" y="1321695"/>
                  <a:pt x="5292930" y="1327766"/>
                  <a:pt x="5293790" y="1333178"/>
                </a:cubicBezTo>
                <a:lnTo>
                  <a:pt x="5296108" y="1347736"/>
                </a:lnTo>
                <a:lnTo>
                  <a:pt x="5296064" y="1348199"/>
                </a:lnTo>
                <a:lnTo>
                  <a:pt x="5296217" y="1348578"/>
                </a:lnTo>
                <a:lnTo>
                  <a:pt x="5301831" y="1401952"/>
                </a:lnTo>
                <a:cubicBezTo>
                  <a:pt x="5303769" y="1420362"/>
                  <a:pt x="5305786" y="1439463"/>
                  <a:pt x="5307954" y="1459962"/>
                </a:cubicBezTo>
                <a:cubicBezTo>
                  <a:pt x="5301857" y="1453485"/>
                  <a:pt x="5298672" y="1450145"/>
                  <a:pt x="5294776" y="1446018"/>
                </a:cubicBezTo>
                <a:cubicBezTo>
                  <a:pt x="5293522" y="1452493"/>
                  <a:pt x="5292440" y="1457924"/>
                  <a:pt x="5290407" y="1468475"/>
                </a:cubicBezTo>
                <a:cubicBezTo>
                  <a:pt x="5288578" y="1462941"/>
                  <a:pt x="5287289" y="1460747"/>
                  <a:pt x="5287189" y="1458499"/>
                </a:cubicBezTo>
                <a:cubicBezTo>
                  <a:pt x="5286342" y="1440691"/>
                  <a:pt x="5280479" y="1423665"/>
                  <a:pt x="5284749" y="1404811"/>
                </a:cubicBezTo>
                <a:cubicBezTo>
                  <a:pt x="5286003" y="1399276"/>
                  <a:pt x="5284818" y="1389457"/>
                  <a:pt x="5282277" y="1385281"/>
                </a:cubicBezTo>
                <a:cubicBezTo>
                  <a:pt x="5268182" y="1362247"/>
                  <a:pt x="5267200" y="1331854"/>
                  <a:pt x="5261510" y="1304070"/>
                </a:cubicBezTo>
                <a:cubicBezTo>
                  <a:pt x="5260730" y="1300204"/>
                  <a:pt x="5259307" y="1296706"/>
                  <a:pt x="5255445" y="1293833"/>
                </a:cubicBezTo>
                <a:cubicBezTo>
                  <a:pt x="5256326" y="1301092"/>
                  <a:pt x="5257173" y="1308351"/>
                  <a:pt x="5258157" y="1316499"/>
                </a:cubicBezTo>
                <a:cubicBezTo>
                  <a:pt x="5255480" y="1316865"/>
                  <a:pt x="5253041" y="1317178"/>
                  <a:pt x="5250160" y="1317596"/>
                </a:cubicBezTo>
                <a:cubicBezTo>
                  <a:pt x="5251245" y="1326058"/>
                  <a:pt x="5252295" y="1334358"/>
                  <a:pt x="5253312" y="1342298"/>
                </a:cubicBezTo>
                <a:cubicBezTo>
                  <a:pt x="5256326" y="1342872"/>
                  <a:pt x="5258899" y="1343343"/>
                  <a:pt x="5261510" y="1343813"/>
                </a:cubicBezTo>
                <a:cubicBezTo>
                  <a:pt x="5260832" y="1347415"/>
                  <a:pt x="5260460" y="1353943"/>
                  <a:pt x="5259477" y="1354151"/>
                </a:cubicBezTo>
                <a:cubicBezTo>
                  <a:pt x="5253176" y="1355510"/>
                  <a:pt x="5254632" y="1361881"/>
                  <a:pt x="5255140" y="1367734"/>
                </a:cubicBezTo>
                <a:cubicBezTo>
                  <a:pt x="5256496" y="1383189"/>
                  <a:pt x="5257920" y="1398597"/>
                  <a:pt x="5259341" y="1414005"/>
                </a:cubicBezTo>
                <a:cubicBezTo>
                  <a:pt x="5260358" y="1425128"/>
                  <a:pt x="5261307" y="1436250"/>
                  <a:pt x="5262459" y="1447323"/>
                </a:cubicBezTo>
                <a:cubicBezTo>
                  <a:pt x="5263338" y="1455782"/>
                  <a:pt x="5264320" y="1464295"/>
                  <a:pt x="5265576" y="1472651"/>
                </a:cubicBezTo>
                <a:cubicBezTo>
                  <a:pt x="5267538" y="1485657"/>
                  <a:pt x="5269775" y="1498607"/>
                  <a:pt x="5272417" y="1514537"/>
                </a:cubicBezTo>
                <a:cubicBezTo>
                  <a:pt x="5276922" y="1522945"/>
                  <a:pt x="5283123" y="1534382"/>
                  <a:pt x="5289355" y="1545924"/>
                </a:cubicBezTo>
                <a:cubicBezTo>
                  <a:pt x="5281123" y="1563002"/>
                  <a:pt x="5278176" y="1580183"/>
                  <a:pt x="5281090" y="1599924"/>
                </a:cubicBezTo>
                <a:cubicBezTo>
                  <a:pt x="5283326" y="1615070"/>
                  <a:pt x="5284377" y="1630633"/>
                  <a:pt x="5285934" y="1646040"/>
                </a:cubicBezTo>
                <a:cubicBezTo>
                  <a:pt x="5285934" y="1646040"/>
                  <a:pt x="5285934" y="1648337"/>
                  <a:pt x="5285934" y="1648337"/>
                </a:cubicBezTo>
                <a:lnTo>
                  <a:pt x="5285901" y="1650636"/>
                </a:lnTo>
                <a:cubicBezTo>
                  <a:pt x="5285901" y="1660766"/>
                  <a:pt x="5285901" y="1670899"/>
                  <a:pt x="5285901" y="1681031"/>
                </a:cubicBezTo>
                <a:cubicBezTo>
                  <a:pt x="5284818" y="1681241"/>
                  <a:pt x="5283733" y="1681395"/>
                  <a:pt x="5282649" y="1681605"/>
                </a:cubicBezTo>
                <a:cubicBezTo>
                  <a:pt x="5280041" y="1661602"/>
                  <a:pt x="5277431" y="1641599"/>
                  <a:pt x="5274823" y="1621493"/>
                </a:cubicBezTo>
                <a:cubicBezTo>
                  <a:pt x="5267538" y="1627916"/>
                  <a:pt x="5263541" y="1637213"/>
                  <a:pt x="5264660" y="1650060"/>
                </a:cubicBezTo>
                <a:cubicBezTo>
                  <a:pt x="5266050" y="1665782"/>
                  <a:pt x="5260324" y="1681865"/>
                  <a:pt x="5267878" y="1697690"/>
                </a:cubicBezTo>
                <a:cubicBezTo>
                  <a:pt x="5271637" y="1705524"/>
                  <a:pt x="5267572" y="1714086"/>
                  <a:pt x="5258392" y="1714926"/>
                </a:cubicBezTo>
                <a:cubicBezTo>
                  <a:pt x="5256529" y="1704897"/>
                  <a:pt x="5254598" y="1694504"/>
                  <a:pt x="5252669" y="1684007"/>
                </a:cubicBezTo>
                <a:cubicBezTo>
                  <a:pt x="5235864" y="1695600"/>
                  <a:pt x="5235864" y="1695600"/>
                  <a:pt x="5232476" y="1713982"/>
                </a:cubicBezTo>
                <a:cubicBezTo>
                  <a:pt x="5229225" y="1690640"/>
                  <a:pt x="5227633" y="1666147"/>
                  <a:pt x="5214083" y="1648180"/>
                </a:cubicBezTo>
                <a:cubicBezTo>
                  <a:pt x="5211168" y="1669280"/>
                  <a:pt x="5208391" y="1688811"/>
                  <a:pt x="5214691" y="1708555"/>
                </a:cubicBezTo>
                <a:cubicBezTo>
                  <a:pt x="5215538" y="1711269"/>
                  <a:pt x="5215437" y="1715393"/>
                  <a:pt x="5214827" y="1718371"/>
                </a:cubicBezTo>
                <a:cubicBezTo>
                  <a:pt x="5211507" y="1734093"/>
                  <a:pt x="5212558" y="1748664"/>
                  <a:pt x="5214454" y="1765217"/>
                </a:cubicBezTo>
                <a:cubicBezTo>
                  <a:pt x="5217978" y="1795927"/>
                  <a:pt x="5216589" y="1827888"/>
                  <a:pt x="5217978" y="1859222"/>
                </a:cubicBezTo>
                <a:cubicBezTo>
                  <a:pt x="5218925" y="1880530"/>
                  <a:pt x="5220858" y="1901734"/>
                  <a:pt x="5222959" y="1922833"/>
                </a:cubicBezTo>
                <a:cubicBezTo>
                  <a:pt x="5223363" y="1926853"/>
                  <a:pt x="5226685" y="1930197"/>
                  <a:pt x="5231595" y="1932283"/>
                </a:cubicBezTo>
                <a:cubicBezTo>
                  <a:pt x="5230887" y="1916722"/>
                  <a:pt x="5230174" y="1901107"/>
                  <a:pt x="5229462" y="1885543"/>
                </a:cubicBezTo>
                <a:cubicBezTo>
                  <a:pt x="5230784" y="1885281"/>
                  <a:pt x="5232070" y="1884971"/>
                  <a:pt x="5233391" y="1884709"/>
                </a:cubicBezTo>
                <a:cubicBezTo>
                  <a:pt x="5234272" y="1895571"/>
                  <a:pt x="5235018" y="1906433"/>
                  <a:pt x="5236070" y="1917245"/>
                </a:cubicBezTo>
                <a:cubicBezTo>
                  <a:pt x="5237219" y="1928734"/>
                  <a:pt x="5240472" y="1938501"/>
                  <a:pt x="5233154" y="1950617"/>
                </a:cubicBezTo>
                <a:cubicBezTo>
                  <a:pt x="5228717" y="1957929"/>
                  <a:pt x="5230038" y="1974639"/>
                  <a:pt x="5230106" y="1987121"/>
                </a:cubicBezTo>
                <a:cubicBezTo>
                  <a:pt x="5230174" y="1998247"/>
                  <a:pt x="5232070" y="2009316"/>
                  <a:pt x="5233154" y="2020337"/>
                </a:cubicBezTo>
                <a:cubicBezTo>
                  <a:pt x="5237321" y="2023626"/>
                  <a:pt x="5241861" y="2025926"/>
                  <a:pt x="5245315" y="2030311"/>
                </a:cubicBezTo>
                <a:cubicBezTo>
                  <a:pt x="5248400" y="2034230"/>
                  <a:pt x="5250296" y="2040392"/>
                  <a:pt x="5253244" y="2046763"/>
                </a:cubicBezTo>
                <a:lnTo>
                  <a:pt x="5246432" y="2064663"/>
                </a:lnTo>
                <a:lnTo>
                  <a:pt x="5244269" y="2064515"/>
                </a:lnTo>
                <a:lnTo>
                  <a:pt x="5239214" y="2063794"/>
                </a:lnTo>
                <a:lnTo>
                  <a:pt x="5236880" y="2059663"/>
                </a:lnTo>
                <a:cubicBezTo>
                  <a:pt x="5236542" y="2060237"/>
                  <a:pt x="5235864" y="2060969"/>
                  <a:pt x="5235934" y="2061280"/>
                </a:cubicBezTo>
                <a:lnTo>
                  <a:pt x="5235716" y="2063295"/>
                </a:lnTo>
                <a:lnTo>
                  <a:pt x="5219274" y="2060950"/>
                </a:lnTo>
                <a:cubicBezTo>
                  <a:pt x="5210656" y="2061458"/>
                  <a:pt x="5201986" y="2061797"/>
                  <a:pt x="5193318" y="2061899"/>
                </a:cubicBezTo>
                <a:lnTo>
                  <a:pt x="5149287" y="2062066"/>
                </a:lnTo>
                <a:lnTo>
                  <a:pt x="5147750" y="2056789"/>
                </a:lnTo>
                <a:lnTo>
                  <a:pt x="5139528" y="2062103"/>
                </a:lnTo>
                <a:lnTo>
                  <a:pt x="5086621" y="2062304"/>
                </a:lnTo>
                <a:cubicBezTo>
                  <a:pt x="5064218" y="2061051"/>
                  <a:pt x="5043590" y="2063119"/>
                  <a:pt x="5022490" y="2065930"/>
                </a:cubicBezTo>
                <a:cubicBezTo>
                  <a:pt x="5015806" y="2066812"/>
                  <a:pt x="5009277" y="2068267"/>
                  <a:pt x="5003373" y="2069351"/>
                </a:cubicBezTo>
                <a:cubicBezTo>
                  <a:pt x="4985096" y="2060239"/>
                  <a:pt x="4985461" y="2061153"/>
                  <a:pt x="4965772" y="2064880"/>
                </a:cubicBezTo>
                <a:cubicBezTo>
                  <a:pt x="4945039" y="2068809"/>
                  <a:pt x="4924724" y="2077957"/>
                  <a:pt x="4901224" y="2068402"/>
                </a:cubicBezTo>
                <a:cubicBezTo>
                  <a:pt x="4896574" y="2066506"/>
                  <a:pt x="4884040" y="2068198"/>
                  <a:pt x="4880020" y="2071080"/>
                </a:cubicBezTo>
                <a:cubicBezTo>
                  <a:pt x="4868110" y="2079616"/>
                  <a:pt x="4855630" y="2078397"/>
                  <a:pt x="4842312" y="2074467"/>
                </a:cubicBezTo>
                <a:cubicBezTo>
                  <a:pt x="4826592" y="2069825"/>
                  <a:pt x="4810665" y="2070232"/>
                  <a:pt x="4794526" y="2071859"/>
                </a:cubicBezTo>
                <a:cubicBezTo>
                  <a:pt x="4794108" y="2075213"/>
                  <a:pt x="4793846" y="2077717"/>
                  <a:pt x="4793220" y="2083207"/>
                </a:cubicBezTo>
                <a:cubicBezTo>
                  <a:pt x="4767316" y="2071994"/>
                  <a:pt x="4743762" y="2079413"/>
                  <a:pt x="4719687" y="2081413"/>
                </a:cubicBezTo>
                <a:cubicBezTo>
                  <a:pt x="4712637" y="2082021"/>
                  <a:pt x="4704802" y="2079006"/>
                  <a:pt x="4695614" y="2077345"/>
                </a:cubicBezTo>
                <a:cubicBezTo>
                  <a:pt x="4694778" y="2079345"/>
                  <a:pt x="4693366" y="2082699"/>
                  <a:pt x="4691015" y="2088119"/>
                </a:cubicBezTo>
                <a:cubicBezTo>
                  <a:pt x="4711017" y="2088119"/>
                  <a:pt x="4728253" y="2088729"/>
                  <a:pt x="4745381" y="2087949"/>
                </a:cubicBezTo>
                <a:cubicBezTo>
                  <a:pt x="4762774" y="2087170"/>
                  <a:pt x="4780164" y="2095029"/>
                  <a:pt x="4797452" y="2087949"/>
                </a:cubicBezTo>
                <a:cubicBezTo>
                  <a:pt x="4843932" y="2090083"/>
                  <a:pt x="4889889" y="2082598"/>
                  <a:pt x="4936422" y="2084631"/>
                </a:cubicBezTo>
                <a:cubicBezTo>
                  <a:pt x="4961334" y="2085713"/>
                  <a:pt x="4967654" y="2089543"/>
                  <a:pt x="4966556" y="2106582"/>
                </a:cubicBezTo>
                <a:cubicBezTo>
                  <a:pt x="4985931" y="2109902"/>
                  <a:pt x="5005046" y="2108682"/>
                  <a:pt x="5024264" y="2103599"/>
                </a:cubicBezTo>
                <a:cubicBezTo>
                  <a:pt x="5033404" y="2115255"/>
                  <a:pt x="5013402" y="2119354"/>
                  <a:pt x="5012305" y="2126603"/>
                </a:cubicBezTo>
                <a:cubicBezTo>
                  <a:pt x="5015700" y="2137953"/>
                  <a:pt x="5042388" y="2121758"/>
                  <a:pt x="5041656" y="2137274"/>
                </a:cubicBezTo>
                <a:cubicBezTo>
                  <a:pt x="5017318" y="2137274"/>
                  <a:pt x="4993975" y="2137274"/>
                  <a:pt x="4970629" y="2137274"/>
                </a:cubicBezTo>
                <a:cubicBezTo>
                  <a:pt x="4970472" y="2136394"/>
                  <a:pt x="4970367" y="2135478"/>
                  <a:pt x="4970211" y="2134597"/>
                </a:cubicBezTo>
                <a:cubicBezTo>
                  <a:pt x="4978567" y="2131854"/>
                  <a:pt x="4986976" y="2129110"/>
                  <a:pt x="4998308" y="2125419"/>
                </a:cubicBezTo>
                <a:cubicBezTo>
                  <a:pt x="4970263" y="2114374"/>
                  <a:pt x="4936108" y="2126840"/>
                  <a:pt x="4915844" y="2109698"/>
                </a:cubicBezTo>
                <a:cubicBezTo>
                  <a:pt x="4927698" y="2108003"/>
                  <a:pt x="4939660" y="2106345"/>
                  <a:pt x="4951672" y="2104650"/>
                </a:cubicBezTo>
                <a:cubicBezTo>
                  <a:pt x="4924201" y="2092829"/>
                  <a:pt x="4898141" y="2102654"/>
                  <a:pt x="4870306" y="2102145"/>
                </a:cubicBezTo>
                <a:cubicBezTo>
                  <a:pt x="4870306" y="2109426"/>
                  <a:pt x="4870306" y="2115459"/>
                  <a:pt x="4870306" y="2121487"/>
                </a:cubicBezTo>
                <a:cubicBezTo>
                  <a:pt x="4863150" y="2126874"/>
                  <a:pt x="4858346" y="2132904"/>
                  <a:pt x="4854689" y="2139204"/>
                </a:cubicBezTo>
                <a:cubicBezTo>
                  <a:pt x="4848840" y="2149266"/>
                  <a:pt x="4839964" y="2146286"/>
                  <a:pt x="4830458" y="2142051"/>
                </a:cubicBezTo>
                <a:lnTo>
                  <a:pt x="4830614" y="2141950"/>
                </a:lnTo>
                <a:cubicBezTo>
                  <a:pt x="4820900" y="2145133"/>
                  <a:pt x="4811550" y="2150351"/>
                  <a:pt x="4801368" y="2151130"/>
                </a:cubicBezTo>
                <a:cubicBezTo>
                  <a:pt x="4772330" y="2153399"/>
                  <a:pt x="4742982" y="2153942"/>
                  <a:pt x="4713734" y="2154925"/>
                </a:cubicBezTo>
                <a:cubicBezTo>
                  <a:pt x="4708670" y="2155093"/>
                  <a:pt x="4703236" y="2154484"/>
                  <a:pt x="4698536" y="2153263"/>
                </a:cubicBezTo>
                <a:cubicBezTo>
                  <a:pt x="4686054" y="2150046"/>
                  <a:pt x="4673887" y="2146319"/>
                  <a:pt x="4658846" y="2141984"/>
                </a:cubicBezTo>
                <a:cubicBezTo>
                  <a:pt x="4687570" y="2141984"/>
                  <a:pt x="4713786" y="2143304"/>
                  <a:pt x="4739533" y="2141611"/>
                </a:cubicBezTo>
                <a:cubicBezTo>
                  <a:pt x="4763820" y="2140018"/>
                  <a:pt x="4790454" y="2144116"/>
                  <a:pt x="4818286" y="2131481"/>
                </a:cubicBezTo>
                <a:cubicBezTo>
                  <a:pt x="4806070" y="2129552"/>
                  <a:pt x="4799800" y="2127823"/>
                  <a:pt x="4793534" y="2127755"/>
                </a:cubicBezTo>
                <a:cubicBezTo>
                  <a:pt x="4773008" y="2127484"/>
                  <a:pt x="4752380" y="2128466"/>
                  <a:pt x="4731908" y="2127686"/>
                </a:cubicBezTo>
                <a:cubicBezTo>
                  <a:pt x="4720262" y="2127248"/>
                  <a:pt x="4706110" y="2126467"/>
                  <a:pt x="4697909" y="2122063"/>
                </a:cubicBezTo>
                <a:cubicBezTo>
                  <a:pt x="4685584" y="2115390"/>
                  <a:pt x="4674096" y="2115390"/>
                  <a:pt x="4659681" y="2115561"/>
                </a:cubicBezTo>
                <a:cubicBezTo>
                  <a:pt x="4644796" y="2115729"/>
                  <a:pt x="4629860" y="2112103"/>
                  <a:pt x="4614870" y="2110648"/>
                </a:cubicBezTo>
                <a:cubicBezTo>
                  <a:pt x="4599100" y="2109088"/>
                  <a:pt x="4583171" y="2108106"/>
                  <a:pt x="4567294" y="2106887"/>
                </a:cubicBezTo>
                <a:cubicBezTo>
                  <a:pt x="4563639" y="2115966"/>
                  <a:pt x="4553715" y="2105802"/>
                  <a:pt x="4548284" y="2109496"/>
                </a:cubicBezTo>
                <a:cubicBezTo>
                  <a:pt x="4548128" y="2111834"/>
                  <a:pt x="4547970" y="2114171"/>
                  <a:pt x="4547970" y="2114000"/>
                </a:cubicBezTo>
                <a:cubicBezTo>
                  <a:pt x="4536534" y="2111936"/>
                  <a:pt x="4525826" y="2108886"/>
                  <a:pt x="4514756" y="2108242"/>
                </a:cubicBezTo>
                <a:cubicBezTo>
                  <a:pt x="4488174" y="2106650"/>
                  <a:pt x="4461487" y="2106209"/>
                  <a:pt x="4441066" y="2105498"/>
                </a:cubicBezTo>
                <a:cubicBezTo>
                  <a:pt x="4434278" y="2099027"/>
                  <a:pt x="4431978" y="2094284"/>
                  <a:pt x="4427384" y="2092997"/>
                </a:cubicBezTo>
                <a:cubicBezTo>
                  <a:pt x="4416156" y="2089881"/>
                  <a:pt x="4412864" y="2084563"/>
                  <a:pt x="4410880" y="2075756"/>
                </a:cubicBezTo>
                <a:cubicBezTo>
                  <a:pt x="4449838" y="2071215"/>
                  <a:pt x="4489741" y="2080090"/>
                  <a:pt x="4525670" y="2069316"/>
                </a:cubicBezTo>
                <a:cubicBezTo>
                  <a:pt x="4512356" y="2066710"/>
                  <a:pt x="4538621" y="2059086"/>
                  <a:pt x="4523165" y="2057122"/>
                </a:cubicBezTo>
                <a:cubicBezTo>
                  <a:pt x="4509064" y="2055326"/>
                  <a:pt x="4518675" y="2049432"/>
                  <a:pt x="4516950" y="2044215"/>
                </a:cubicBezTo>
                <a:cubicBezTo>
                  <a:pt x="4506504" y="2043164"/>
                  <a:pt x="4493186" y="2044147"/>
                  <a:pt x="4485248" y="2040387"/>
                </a:cubicBezTo>
                <a:cubicBezTo>
                  <a:pt x="4477051" y="2036457"/>
                  <a:pt x="4474020" y="2027921"/>
                  <a:pt x="4468851" y="2021585"/>
                </a:cubicBezTo>
                <a:cubicBezTo>
                  <a:pt x="4446288" y="2022162"/>
                  <a:pt x="4423050" y="2022771"/>
                  <a:pt x="4399809" y="2023245"/>
                </a:cubicBezTo>
                <a:cubicBezTo>
                  <a:pt x="4391660" y="2023416"/>
                  <a:pt x="4383932" y="2023823"/>
                  <a:pt x="4381479" y="2030191"/>
                </a:cubicBezTo>
                <a:lnTo>
                  <a:pt x="4381572" y="2030234"/>
                </a:lnTo>
                <a:lnTo>
                  <a:pt x="4368579" y="2046383"/>
                </a:lnTo>
                <a:cubicBezTo>
                  <a:pt x="4349100" y="2043435"/>
                  <a:pt x="4328052" y="2040252"/>
                  <a:pt x="4306066" y="2036933"/>
                </a:cubicBezTo>
                <a:cubicBezTo>
                  <a:pt x="4311340" y="2034222"/>
                  <a:pt x="4315778" y="2031986"/>
                  <a:pt x="4322358" y="2028630"/>
                </a:cubicBezTo>
                <a:cubicBezTo>
                  <a:pt x="4310190" y="2025922"/>
                  <a:pt x="4300687" y="2023823"/>
                  <a:pt x="4291180" y="2021687"/>
                </a:cubicBezTo>
                <a:cubicBezTo>
                  <a:pt x="4283869" y="2025142"/>
                  <a:pt x="4272067" y="2027921"/>
                  <a:pt x="4271232" y="2031681"/>
                </a:cubicBezTo>
                <a:cubicBezTo>
                  <a:pt x="4269559" y="2039473"/>
                  <a:pt x="4262090" y="2042623"/>
                  <a:pt x="4253995" y="2045164"/>
                </a:cubicBezTo>
                <a:cubicBezTo>
                  <a:pt x="4239061" y="2049874"/>
                  <a:pt x="4242768" y="2056343"/>
                  <a:pt x="4251386" y="2064100"/>
                </a:cubicBezTo>
                <a:cubicBezTo>
                  <a:pt x="4236762" y="2063661"/>
                  <a:pt x="4225900" y="2063355"/>
                  <a:pt x="4214984" y="2063051"/>
                </a:cubicBezTo>
                <a:cubicBezTo>
                  <a:pt x="4217074" y="2059832"/>
                  <a:pt x="4219686" y="2059020"/>
                  <a:pt x="4222400" y="2058715"/>
                </a:cubicBezTo>
                <a:cubicBezTo>
                  <a:pt x="4225218" y="2058410"/>
                  <a:pt x="4228196" y="2058648"/>
                  <a:pt x="4231854" y="2058648"/>
                </a:cubicBezTo>
                <a:cubicBezTo>
                  <a:pt x="4224438" y="2045164"/>
                  <a:pt x="4224438" y="2045164"/>
                  <a:pt x="4196497" y="2033103"/>
                </a:cubicBezTo>
                <a:cubicBezTo>
                  <a:pt x="4171168" y="2035373"/>
                  <a:pt x="4148397" y="2037404"/>
                  <a:pt x="4125626" y="2039438"/>
                </a:cubicBezTo>
                <a:cubicBezTo>
                  <a:pt x="4125835" y="2040558"/>
                  <a:pt x="4125992" y="2041674"/>
                  <a:pt x="4126201" y="2042792"/>
                </a:cubicBezTo>
                <a:cubicBezTo>
                  <a:pt x="4144322" y="2043571"/>
                  <a:pt x="4162394" y="2044351"/>
                  <a:pt x="4183754" y="2045266"/>
                </a:cubicBezTo>
                <a:cubicBezTo>
                  <a:pt x="4175293" y="2053701"/>
                  <a:pt x="4171430" y="2060849"/>
                  <a:pt x="4163648" y="2064439"/>
                </a:cubicBezTo>
                <a:cubicBezTo>
                  <a:pt x="4155814" y="2068030"/>
                  <a:pt x="4144116" y="2068097"/>
                  <a:pt x="4134140" y="2069690"/>
                </a:cubicBezTo>
                <a:cubicBezTo>
                  <a:pt x="4134453" y="2070910"/>
                  <a:pt x="4134818" y="2072130"/>
                  <a:pt x="4135184" y="2073348"/>
                </a:cubicBezTo>
                <a:cubicBezTo>
                  <a:pt x="4140667" y="2073179"/>
                  <a:pt x="4146151" y="2072976"/>
                  <a:pt x="4151636" y="2072874"/>
                </a:cubicBezTo>
                <a:cubicBezTo>
                  <a:pt x="4163648" y="2072671"/>
                  <a:pt x="4175868" y="2071452"/>
                  <a:pt x="4187513" y="2072602"/>
                </a:cubicBezTo>
                <a:cubicBezTo>
                  <a:pt x="4200830" y="2073925"/>
                  <a:pt x="4212684" y="2074399"/>
                  <a:pt x="4225271" y="2070063"/>
                </a:cubicBezTo>
                <a:cubicBezTo>
                  <a:pt x="4238434" y="2065524"/>
                  <a:pt x="4251960" y="2067150"/>
                  <a:pt x="4269298" y="2073348"/>
                </a:cubicBezTo>
                <a:cubicBezTo>
                  <a:pt x="4242088" y="2075517"/>
                  <a:pt x="4220206" y="2077244"/>
                  <a:pt x="4194825" y="2079278"/>
                </a:cubicBezTo>
                <a:cubicBezTo>
                  <a:pt x="4200987" y="2084800"/>
                  <a:pt x="4204854" y="2088255"/>
                  <a:pt x="4208716" y="2091709"/>
                </a:cubicBezTo>
                <a:cubicBezTo>
                  <a:pt x="4210076" y="2090049"/>
                  <a:pt x="4211382" y="2088424"/>
                  <a:pt x="4212684" y="2086764"/>
                </a:cubicBezTo>
                <a:cubicBezTo>
                  <a:pt x="4225848" y="2086560"/>
                  <a:pt x="4239061" y="2086357"/>
                  <a:pt x="4252222" y="2086221"/>
                </a:cubicBezTo>
                <a:cubicBezTo>
                  <a:pt x="4263344" y="2086120"/>
                  <a:pt x="4275460" y="2087983"/>
                  <a:pt x="4285384" y="2085681"/>
                </a:cubicBezTo>
                <a:cubicBezTo>
                  <a:pt x="4319644" y="2077752"/>
                  <a:pt x="4354949" y="2077820"/>
                  <a:pt x="4390407" y="2077752"/>
                </a:cubicBezTo>
                <a:cubicBezTo>
                  <a:pt x="4392654" y="2077752"/>
                  <a:pt x="4394900" y="2078803"/>
                  <a:pt x="4397562" y="2079447"/>
                </a:cubicBezTo>
                <a:cubicBezTo>
                  <a:pt x="4395423" y="2082190"/>
                  <a:pt x="4393698" y="2084461"/>
                  <a:pt x="4391870" y="2086797"/>
                </a:cubicBezTo>
                <a:cubicBezTo>
                  <a:pt x="4401585" y="2092286"/>
                  <a:pt x="4410984" y="2097605"/>
                  <a:pt x="4421900" y="2103769"/>
                </a:cubicBezTo>
                <a:cubicBezTo>
                  <a:pt x="4413596" y="2106887"/>
                  <a:pt x="4407800" y="2109156"/>
                  <a:pt x="4401951" y="2111325"/>
                </a:cubicBezTo>
                <a:cubicBezTo>
                  <a:pt x="4383252" y="2118235"/>
                  <a:pt x="4350246" y="2115899"/>
                  <a:pt x="4339541" y="2104413"/>
                </a:cubicBezTo>
                <a:cubicBezTo>
                  <a:pt x="4331289" y="2095537"/>
                  <a:pt x="4320271" y="2093743"/>
                  <a:pt x="4307682" y="2093032"/>
                </a:cubicBezTo>
                <a:cubicBezTo>
                  <a:pt x="4290606" y="2092049"/>
                  <a:pt x="4273321" y="2092049"/>
                  <a:pt x="4256137" y="2092150"/>
                </a:cubicBezTo>
                <a:cubicBezTo>
                  <a:pt x="4245589" y="2092218"/>
                  <a:pt x="4235038" y="2093269"/>
                  <a:pt x="4222922" y="2093947"/>
                </a:cubicBezTo>
                <a:cubicBezTo>
                  <a:pt x="4232638" y="2099027"/>
                  <a:pt x="4240521" y="2103160"/>
                  <a:pt x="4248982" y="2107566"/>
                </a:cubicBezTo>
                <a:cubicBezTo>
                  <a:pt x="4245380" y="2109496"/>
                  <a:pt x="4244753" y="2110070"/>
                  <a:pt x="4244022" y="2110173"/>
                </a:cubicBezTo>
                <a:cubicBezTo>
                  <a:pt x="4238173" y="2110987"/>
                  <a:pt x="4232220" y="2111698"/>
                  <a:pt x="4226162" y="2112441"/>
                </a:cubicBezTo>
                <a:cubicBezTo>
                  <a:pt x="4235926" y="2118032"/>
                  <a:pt x="4235926" y="2118032"/>
                  <a:pt x="4232272" y="2127484"/>
                </a:cubicBezTo>
                <a:cubicBezTo>
                  <a:pt x="4215610" y="2120844"/>
                  <a:pt x="4198639" y="2114102"/>
                  <a:pt x="4181194" y="2107193"/>
                </a:cubicBezTo>
                <a:cubicBezTo>
                  <a:pt x="4189185" y="2104855"/>
                  <a:pt x="4196183" y="2102755"/>
                  <a:pt x="4207568" y="2099400"/>
                </a:cubicBezTo>
                <a:cubicBezTo>
                  <a:pt x="4179000" y="2089848"/>
                  <a:pt x="4159154" y="2093473"/>
                  <a:pt x="4142601" y="2105871"/>
                </a:cubicBezTo>
                <a:cubicBezTo>
                  <a:pt x="4129127" y="2096621"/>
                  <a:pt x="4147718" y="2092320"/>
                  <a:pt x="4147248" y="2083004"/>
                </a:cubicBezTo>
                <a:cubicBezTo>
                  <a:pt x="4138996" y="2083715"/>
                  <a:pt x="4131840" y="2084325"/>
                  <a:pt x="4124947" y="2084901"/>
                </a:cubicBezTo>
                <a:cubicBezTo>
                  <a:pt x="4126044" y="2093404"/>
                  <a:pt x="4126880" y="2099738"/>
                  <a:pt x="4127820" y="2106683"/>
                </a:cubicBezTo>
                <a:cubicBezTo>
                  <a:pt x="4115234" y="2105362"/>
                  <a:pt x="4105206" y="2104312"/>
                  <a:pt x="4095441" y="2103261"/>
                </a:cubicBezTo>
                <a:cubicBezTo>
                  <a:pt x="4097166" y="2097368"/>
                  <a:pt x="4098678" y="2092049"/>
                  <a:pt x="4100559" y="2085512"/>
                </a:cubicBezTo>
                <a:cubicBezTo>
                  <a:pt x="4090220" y="2085512"/>
                  <a:pt x="4081550" y="2085512"/>
                  <a:pt x="4072880" y="2085512"/>
                </a:cubicBezTo>
                <a:cubicBezTo>
                  <a:pt x="4072566" y="2084529"/>
                  <a:pt x="4072252" y="2083545"/>
                  <a:pt x="4071939" y="2082563"/>
                </a:cubicBezTo>
                <a:cubicBezTo>
                  <a:pt x="4081811" y="2079989"/>
                  <a:pt x="4091680" y="2077380"/>
                  <a:pt x="4101500" y="2074806"/>
                </a:cubicBezTo>
                <a:cubicBezTo>
                  <a:pt x="4098156" y="2059393"/>
                  <a:pt x="4097999" y="2060001"/>
                  <a:pt x="4121449" y="2062103"/>
                </a:cubicBezTo>
                <a:cubicBezTo>
                  <a:pt x="4131474" y="2062983"/>
                  <a:pt x="4142130" y="2060713"/>
                  <a:pt x="4152522" y="2059899"/>
                </a:cubicBezTo>
                <a:cubicBezTo>
                  <a:pt x="4152574" y="2058681"/>
                  <a:pt x="4152574" y="2057496"/>
                  <a:pt x="4152574" y="2056310"/>
                </a:cubicBezTo>
                <a:cubicBezTo>
                  <a:pt x="4148293" y="2055088"/>
                  <a:pt x="4143802" y="2052650"/>
                  <a:pt x="4139727" y="2052887"/>
                </a:cubicBezTo>
                <a:cubicBezTo>
                  <a:pt x="4111577" y="2054616"/>
                  <a:pt x="4082905" y="2045774"/>
                  <a:pt x="4055020" y="2054515"/>
                </a:cubicBezTo>
                <a:cubicBezTo>
                  <a:pt x="4053086" y="2055088"/>
                  <a:pt x="4049952" y="2054175"/>
                  <a:pt x="4047394" y="2053837"/>
                </a:cubicBezTo>
                <a:cubicBezTo>
                  <a:pt x="4033868" y="2052006"/>
                  <a:pt x="4020394" y="2050111"/>
                  <a:pt x="4006554" y="2048212"/>
                </a:cubicBezTo>
                <a:cubicBezTo>
                  <a:pt x="3999869" y="2043164"/>
                  <a:pt x="4002427" y="2034085"/>
                  <a:pt x="3988116" y="2029986"/>
                </a:cubicBezTo>
                <a:cubicBezTo>
                  <a:pt x="3986187" y="2038083"/>
                  <a:pt x="3984514" y="2044893"/>
                  <a:pt x="3983156" y="2050415"/>
                </a:cubicBezTo>
                <a:cubicBezTo>
                  <a:pt x="3991565" y="2057190"/>
                  <a:pt x="3998929" y="2063119"/>
                  <a:pt x="4006606" y="2069316"/>
                </a:cubicBezTo>
                <a:cubicBezTo>
                  <a:pt x="4018722" y="2068775"/>
                  <a:pt x="4031883" y="2068233"/>
                  <a:pt x="4044991" y="2067659"/>
                </a:cubicBezTo>
                <a:cubicBezTo>
                  <a:pt x="4043632" y="2069928"/>
                  <a:pt x="4040866" y="2070639"/>
                  <a:pt x="4040971" y="2070843"/>
                </a:cubicBezTo>
                <a:cubicBezTo>
                  <a:pt x="4043684" y="2076972"/>
                  <a:pt x="4044939" y="2083816"/>
                  <a:pt x="4050213" y="2088899"/>
                </a:cubicBezTo>
                <a:cubicBezTo>
                  <a:pt x="4054497" y="2093032"/>
                  <a:pt x="4063739" y="2095029"/>
                  <a:pt x="4071103" y="2098113"/>
                </a:cubicBezTo>
                <a:cubicBezTo>
                  <a:pt x="4073820" y="2105430"/>
                  <a:pt x="4069901" y="2110241"/>
                  <a:pt x="4057524" y="2110682"/>
                </a:cubicBezTo>
                <a:cubicBezTo>
                  <a:pt x="4051624" y="2110919"/>
                  <a:pt x="4045565" y="2109665"/>
                  <a:pt x="4039560" y="2109224"/>
                </a:cubicBezTo>
                <a:cubicBezTo>
                  <a:pt x="4025406" y="2108207"/>
                  <a:pt x="4010992" y="2105701"/>
                  <a:pt x="3994436" y="2112205"/>
                </a:cubicBezTo>
                <a:cubicBezTo>
                  <a:pt x="4001489" y="2115324"/>
                  <a:pt x="4005770" y="2118032"/>
                  <a:pt x="4010888" y="2119184"/>
                </a:cubicBezTo>
                <a:cubicBezTo>
                  <a:pt x="4015692" y="2120269"/>
                  <a:pt x="4021387" y="2119727"/>
                  <a:pt x="4030681" y="2120065"/>
                </a:cubicBezTo>
                <a:cubicBezTo>
                  <a:pt x="4021073" y="2125552"/>
                  <a:pt x="4014807" y="2129145"/>
                  <a:pt x="4008693" y="2132633"/>
                </a:cubicBezTo>
                <a:cubicBezTo>
                  <a:pt x="4022951" y="2147405"/>
                  <a:pt x="4040030" y="2149773"/>
                  <a:pt x="4064470" y="2140458"/>
                </a:cubicBezTo>
                <a:cubicBezTo>
                  <a:pt x="4059092" y="2139137"/>
                  <a:pt x="4054392" y="2138020"/>
                  <a:pt x="4046715" y="2136122"/>
                </a:cubicBezTo>
                <a:cubicBezTo>
                  <a:pt x="4079199" y="2134767"/>
                  <a:pt x="4078990" y="2130938"/>
                  <a:pt x="4092620" y="2156213"/>
                </a:cubicBezTo>
                <a:cubicBezTo>
                  <a:pt x="4074394" y="2153773"/>
                  <a:pt x="4055434" y="2150860"/>
                  <a:pt x="4036320" y="2148791"/>
                </a:cubicBezTo>
                <a:cubicBezTo>
                  <a:pt x="4023474" y="2147371"/>
                  <a:pt x="4021697" y="2148690"/>
                  <a:pt x="4016110" y="2159532"/>
                </a:cubicBezTo>
                <a:cubicBezTo>
                  <a:pt x="4008432" y="2155365"/>
                  <a:pt x="4001489" y="2151604"/>
                  <a:pt x="3994488" y="2147775"/>
                </a:cubicBezTo>
                <a:cubicBezTo>
                  <a:pt x="3997936" y="2145269"/>
                  <a:pt x="4000549" y="2143371"/>
                  <a:pt x="4003628" y="2141135"/>
                </a:cubicBezTo>
                <a:cubicBezTo>
                  <a:pt x="3988221" y="2134362"/>
                  <a:pt x="3974800" y="2134395"/>
                  <a:pt x="3961224" y="2140763"/>
                </a:cubicBezTo>
                <a:cubicBezTo>
                  <a:pt x="3963520" y="2146659"/>
                  <a:pt x="3965714" y="2152315"/>
                  <a:pt x="3968794" y="2160108"/>
                </a:cubicBezTo>
                <a:cubicBezTo>
                  <a:pt x="3954536" y="2161801"/>
                  <a:pt x="3940386" y="2166069"/>
                  <a:pt x="3928424" y="2164241"/>
                </a:cubicBezTo>
                <a:cubicBezTo>
                  <a:pt x="3913121" y="2161902"/>
                  <a:pt x="3903670" y="2164983"/>
                  <a:pt x="3895418" y="2170913"/>
                </a:cubicBezTo>
                <a:cubicBezTo>
                  <a:pt x="3869829" y="2166340"/>
                  <a:pt x="3847110" y="2158854"/>
                  <a:pt x="3820842" y="2166610"/>
                </a:cubicBezTo>
                <a:cubicBezTo>
                  <a:pt x="3813112" y="2168883"/>
                  <a:pt x="3801048" y="2165088"/>
                  <a:pt x="3790811" y="2164037"/>
                </a:cubicBezTo>
                <a:cubicBezTo>
                  <a:pt x="3790811" y="2159566"/>
                  <a:pt x="3790811" y="2156415"/>
                  <a:pt x="3790811" y="2153365"/>
                </a:cubicBezTo>
                <a:cubicBezTo>
                  <a:pt x="3784805" y="2152009"/>
                  <a:pt x="3776291" y="2151840"/>
                  <a:pt x="3774048" y="2149334"/>
                </a:cubicBezTo>
                <a:cubicBezTo>
                  <a:pt x="3765482" y="2139781"/>
                  <a:pt x="3752740" y="2142998"/>
                  <a:pt x="3744854" y="2146591"/>
                </a:cubicBezTo>
                <a:cubicBezTo>
                  <a:pt x="3738012" y="2149690"/>
                  <a:pt x="3731027" y="2150918"/>
                  <a:pt x="3723943" y="2151430"/>
                </a:cubicBezTo>
                <a:lnTo>
                  <a:pt x="3702603" y="2151972"/>
                </a:lnTo>
                <a:lnTo>
                  <a:pt x="3702603" y="2151873"/>
                </a:lnTo>
                <a:lnTo>
                  <a:pt x="3702446" y="2151977"/>
                </a:lnTo>
                <a:lnTo>
                  <a:pt x="3702603" y="2151972"/>
                </a:lnTo>
                <a:lnTo>
                  <a:pt x="3702603" y="2166237"/>
                </a:lnTo>
                <a:cubicBezTo>
                  <a:pt x="3694248" y="2166103"/>
                  <a:pt x="3688582" y="2163917"/>
                  <a:pt x="3683888" y="2161063"/>
                </a:cubicBezTo>
                <a:lnTo>
                  <a:pt x="3671176" y="2151994"/>
                </a:lnTo>
                <a:lnTo>
                  <a:pt x="3671269" y="2151977"/>
                </a:lnTo>
                <a:lnTo>
                  <a:pt x="3671008" y="2151873"/>
                </a:lnTo>
                <a:lnTo>
                  <a:pt x="3671176" y="2151994"/>
                </a:lnTo>
                <a:lnTo>
                  <a:pt x="3646724" y="2156889"/>
                </a:lnTo>
                <a:cubicBezTo>
                  <a:pt x="3633302" y="2155908"/>
                  <a:pt x="3625782" y="2160649"/>
                  <a:pt x="3617425" y="2165426"/>
                </a:cubicBezTo>
                <a:cubicBezTo>
                  <a:pt x="3596953" y="2177114"/>
                  <a:pt x="3570214" y="2178501"/>
                  <a:pt x="3546293" y="2169018"/>
                </a:cubicBezTo>
                <a:cubicBezTo>
                  <a:pt x="3534543" y="2164342"/>
                  <a:pt x="3516370" y="2165257"/>
                  <a:pt x="3507961" y="2171117"/>
                </a:cubicBezTo>
                <a:cubicBezTo>
                  <a:pt x="3506393" y="2175690"/>
                  <a:pt x="3504774" y="2180466"/>
                  <a:pt x="3503310" y="2184871"/>
                </a:cubicBezTo>
                <a:cubicBezTo>
                  <a:pt x="3495218" y="2185752"/>
                  <a:pt x="3488534" y="2186463"/>
                  <a:pt x="3481744" y="2187209"/>
                </a:cubicBezTo>
                <a:cubicBezTo>
                  <a:pt x="3480804" y="2194018"/>
                  <a:pt x="3479916" y="2200049"/>
                  <a:pt x="3479080" y="2206111"/>
                </a:cubicBezTo>
                <a:cubicBezTo>
                  <a:pt x="3489631" y="2210448"/>
                  <a:pt x="3499604" y="2214512"/>
                  <a:pt x="3510988" y="2219153"/>
                </a:cubicBezTo>
                <a:cubicBezTo>
                  <a:pt x="3485294" y="2229520"/>
                  <a:pt x="3474537" y="2209772"/>
                  <a:pt x="3451975" y="2211159"/>
                </a:cubicBezTo>
                <a:cubicBezTo>
                  <a:pt x="3460593" y="2202825"/>
                  <a:pt x="3467016" y="2196625"/>
                  <a:pt x="3473022" y="2190834"/>
                </a:cubicBezTo>
                <a:cubicBezTo>
                  <a:pt x="3461115" y="2181008"/>
                  <a:pt x="3449366" y="2177927"/>
                  <a:pt x="3432548" y="2180975"/>
                </a:cubicBezTo>
                <a:cubicBezTo>
                  <a:pt x="3418603" y="2183481"/>
                  <a:pt x="3403562" y="2183516"/>
                  <a:pt x="3386904" y="2184803"/>
                </a:cubicBezTo>
                <a:cubicBezTo>
                  <a:pt x="3380686" y="2176537"/>
                  <a:pt x="3374420" y="2168203"/>
                  <a:pt x="3368152" y="2159870"/>
                </a:cubicBezTo>
                <a:cubicBezTo>
                  <a:pt x="3359170" y="2159719"/>
                  <a:pt x="3354680" y="2159642"/>
                  <a:pt x="3350117" y="2160768"/>
                </a:cubicBezTo>
                <a:lnTo>
                  <a:pt x="3331742" y="2168841"/>
                </a:lnTo>
                <a:lnTo>
                  <a:pt x="3331806" y="2168781"/>
                </a:lnTo>
                <a:cubicBezTo>
                  <a:pt x="3327678" y="2168068"/>
                  <a:pt x="3323345" y="2166475"/>
                  <a:pt x="3319426" y="2166814"/>
                </a:cubicBezTo>
                <a:cubicBezTo>
                  <a:pt x="3284490" y="2169932"/>
                  <a:pt x="3249708" y="2173826"/>
                  <a:pt x="3214664" y="2176537"/>
                </a:cubicBezTo>
                <a:cubicBezTo>
                  <a:pt x="3193356" y="2178198"/>
                  <a:pt x="3171682" y="2178097"/>
                  <a:pt x="3148966" y="2178842"/>
                </a:cubicBezTo>
                <a:cubicBezTo>
                  <a:pt x="3151837" y="2182837"/>
                  <a:pt x="3153875" y="2185684"/>
                  <a:pt x="3156171" y="2188901"/>
                </a:cubicBezTo>
                <a:cubicBezTo>
                  <a:pt x="3147765" y="2192526"/>
                  <a:pt x="3140714" y="2196998"/>
                  <a:pt x="3132306" y="2198863"/>
                </a:cubicBezTo>
                <a:cubicBezTo>
                  <a:pt x="3111206" y="2203572"/>
                  <a:pt x="3095541" y="2186362"/>
                  <a:pt x="3073603" y="2191848"/>
                </a:cubicBezTo>
                <a:cubicBezTo>
                  <a:pt x="3073292" y="2191918"/>
                  <a:pt x="3072560" y="2191240"/>
                  <a:pt x="3071986" y="2190902"/>
                </a:cubicBezTo>
                <a:cubicBezTo>
                  <a:pt x="3075587" y="2188867"/>
                  <a:pt x="3079140" y="2186871"/>
                  <a:pt x="3084102" y="2184058"/>
                </a:cubicBezTo>
                <a:cubicBezTo>
                  <a:pt x="3074128" y="2180263"/>
                  <a:pt x="3066084" y="2177181"/>
                  <a:pt x="3059086" y="2174538"/>
                </a:cubicBezTo>
                <a:cubicBezTo>
                  <a:pt x="3052715" y="2177486"/>
                  <a:pt x="3046553" y="2179382"/>
                  <a:pt x="3042634" y="2182467"/>
                </a:cubicBezTo>
                <a:cubicBezTo>
                  <a:pt x="3038249" y="2185921"/>
                  <a:pt x="3035949" y="2190461"/>
                  <a:pt x="3032660" y="2194628"/>
                </a:cubicBezTo>
                <a:cubicBezTo>
                  <a:pt x="3021639" y="2195712"/>
                  <a:pt x="3010570" y="2197608"/>
                  <a:pt x="2999444" y="2197676"/>
                </a:cubicBezTo>
                <a:cubicBezTo>
                  <a:pt x="2986962" y="2197744"/>
                  <a:pt x="2970252" y="2199065"/>
                  <a:pt x="2962940" y="2194628"/>
                </a:cubicBezTo>
                <a:cubicBezTo>
                  <a:pt x="2950824" y="2187311"/>
                  <a:pt x="2941057" y="2190563"/>
                  <a:pt x="2929568" y="2191712"/>
                </a:cubicBezTo>
                <a:cubicBezTo>
                  <a:pt x="2918756" y="2192764"/>
                  <a:pt x="2907894" y="2193510"/>
                  <a:pt x="2897032" y="2194391"/>
                </a:cubicBezTo>
                <a:cubicBezTo>
                  <a:pt x="2897294" y="2195712"/>
                  <a:pt x="2897604" y="2196998"/>
                  <a:pt x="2897866" y="2198320"/>
                </a:cubicBezTo>
                <a:cubicBezTo>
                  <a:pt x="2913430" y="2197608"/>
                  <a:pt x="2929045" y="2196895"/>
                  <a:pt x="2944606" y="2196187"/>
                </a:cubicBezTo>
                <a:cubicBezTo>
                  <a:pt x="2942520" y="2201097"/>
                  <a:pt x="2939176" y="2204419"/>
                  <a:pt x="2935156" y="2204823"/>
                </a:cubicBezTo>
                <a:cubicBezTo>
                  <a:pt x="2914057" y="2206924"/>
                  <a:pt x="2892853" y="2208857"/>
                  <a:pt x="2871545" y="2209804"/>
                </a:cubicBezTo>
                <a:cubicBezTo>
                  <a:pt x="2840211" y="2211193"/>
                  <a:pt x="2808250" y="2209804"/>
                  <a:pt x="2777540" y="2213328"/>
                </a:cubicBezTo>
                <a:cubicBezTo>
                  <a:pt x="2760987" y="2215224"/>
                  <a:pt x="2746416" y="2216275"/>
                  <a:pt x="2730694" y="2212955"/>
                </a:cubicBezTo>
                <a:cubicBezTo>
                  <a:pt x="2727716" y="2212345"/>
                  <a:pt x="2723592" y="2212244"/>
                  <a:pt x="2720878" y="2213091"/>
                </a:cubicBezTo>
                <a:cubicBezTo>
                  <a:pt x="2701134" y="2219391"/>
                  <a:pt x="2681603" y="2216614"/>
                  <a:pt x="2660503" y="2213699"/>
                </a:cubicBezTo>
                <a:cubicBezTo>
                  <a:pt x="2678470" y="2200149"/>
                  <a:pt x="2702963" y="2198557"/>
                  <a:pt x="2726305" y="2195306"/>
                </a:cubicBezTo>
                <a:cubicBezTo>
                  <a:pt x="2707923" y="2191918"/>
                  <a:pt x="2707923" y="2191918"/>
                  <a:pt x="2696330" y="2175113"/>
                </a:cubicBezTo>
                <a:cubicBezTo>
                  <a:pt x="2706827" y="2173184"/>
                  <a:pt x="2717220" y="2171253"/>
                  <a:pt x="2727249" y="2169390"/>
                </a:cubicBezTo>
                <a:cubicBezTo>
                  <a:pt x="2726409" y="2160210"/>
                  <a:pt x="2717847" y="2156145"/>
                  <a:pt x="2710013" y="2159904"/>
                </a:cubicBezTo>
                <a:cubicBezTo>
                  <a:pt x="2694188" y="2167458"/>
                  <a:pt x="2678105" y="2161732"/>
                  <a:pt x="2662383" y="2163122"/>
                </a:cubicBezTo>
                <a:cubicBezTo>
                  <a:pt x="2649536" y="2164241"/>
                  <a:pt x="2640239" y="2160244"/>
                  <a:pt x="2633816" y="2152959"/>
                </a:cubicBezTo>
                <a:cubicBezTo>
                  <a:pt x="2653922" y="2150351"/>
                  <a:pt x="2673925" y="2147741"/>
                  <a:pt x="2693928" y="2145133"/>
                </a:cubicBezTo>
                <a:cubicBezTo>
                  <a:pt x="2693718" y="2144049"/>
                  <a:pt x="2693564" y="2142964"/>
                  <a:pt x="2693354" y="2141881"/>
                </a:cubicBezTo>
                <a:cubicBezTo>
                  <a:pt x="2683222" y="2141881"/>
                  <a:pt x="2673089" y="2141881"/>
                  <a:pt x="2662959" y="2141881"/>
                </a:cubicBezTo>
                <a:lnTo>
                  <a:pt x="2660660" y="2141848"/>
                </a:lnTo>
                <a:cubicBezTo>
                  <a:pt x="2660660" y="2141848"/>
                  <a:pt x="2658363" y="2141848"/>
                  <a:pt x="2658363" y="2141848"/>
                </a:cubicBezTo>
                <a:cubicBezTo>
                  <a:pt x="2642956" y="2143405"/>
                  <a:pt x="2627393" y="2144456"/>
                  <a:pt x="2612247" y="2146692"/>
                </a:cubicBezTo>
                <a:cubicBezTo>
                  <a:pt x="2592506" y="2149606"/>
                  <a:pt x="2575325" y="2146659"/>
                  <a:pt x="2558247" y="2138427"/>
                </a:cubicBezTo>
                <a:cubicBezTo>
                  <a:pt x="2546705" y="2144660"/>
                  <a:pt x="2535268" y="2150860"/>
                  <a:pt x="2526860" y="2155365"/>
                </a:cubicBezTo>
                <a:cubicBezTo>
                  <a:pt x="2510930" y="2158007"/>
                  <a:pt x="2497980" y="2160244"/>
                  <a:pt x="2484974" y="2162206"/>
                </a:cubicBezTo>
                <a:cubicBezTo>
                  <a:pt x="2476618" y="2163462"/>
                  <a:pt x="2468105" y="2164444"/>
                  <a:pt x="2459646" y="2165324"/>
                </a:cubicBezTo>
                <a:cubicBezTo>
                  <a:pt x="2448573" y="2166475"/>
                  <a:pt x="2437451" y="2167424"/>
                  <a:pt x="2426328" y="2168441"/>
                </a:cubicBezTo>
                <a:cubicBezTo>
                  <a:pt x="2410920" y="2169862"/>
                  <a:pt x="2395512" y="2171286"/>
                  <a:pt x="2380057" y="2172643"/>
                </a:cubicBezTo>
                <a:cubicBezTo>
                  <a:pt x="2374204" y="2173151"/>
                  <a:pt x="2367833" y="2174606"/>
                  <a:pt x="2366474" y="2168305"/>
                </a:cubicBezTo>
                <a:cubicBezTo>
                  <a:pt x="2366266" y="2167322"/>
                  <a:pt x="2359738" y="2166950"/>
                  <a:pt x="2356136" y="2166272"/>
                </a:cubicBezTo>
                <a:cubicBezTo>
                  <a:pt x="2355666" y="2168883"/>
                  <a:pt x="2355195" y="2171456"/>
                  <a:pt x="2354621" y="2174470"/>
                </a:cubicBezTo>
                <a:cubicBezTo>
                  <a:pt x="2346681" y="2175488"/>
                  <a:pt x="2338381" y="2176537"/>
                  <a:pt x="2329919" y="2177622"/>
                </a:cubicBezTo>
                <a:cubicBezTo>
                  <a:pt x="2329501" y="2174741"/>
                  <a:pt x="2329188" y="2172302"/>
                  <a:pt x="2328822" y="2169625"/>
                </a:cubicBezTo>
                <a:cubicBezTo>
                  <a:pt x="2320674" y="2170609"/>
                  <a:pt x="2313415" y="2171456"/>
                  <a:pt x="2306156" y="2172337"/>
                </a:cubicBezTo>
                <a:cubicBezTo>
                  <a:pt x="2309029" y="2168476"/>
                  <a:pt x="2312527" y="2167052"/>
                  <a:pt x="2316393" y="2166272"/>
                </a:cubicBezTo>
                <a:cubicBezTo>
                  <a:pt x="2344177" y="2160582"/>
                  <a:pt x="2374570" y="2159600"/>
                  <a:pt x="2397604" y="2145505"/>
                </a:cubicBezTo>
                <a:cubicBezTo>
                  <a:pt x="2401780" y="2142964"/>
                  <a:pt x="2411599" y="2141779"/>
                  <a:pt x="2417134" y="2143033"/>
                </a:cubicBezTo>
                <a:cubicBezTo>
                  <a:pt x="2435988" y="2147303"/>
                  <a:pt x="2453014" y="2141440"/>
                  <a:pt x="2470822" y="2140593"/>
                </a:cubicBezTo>
                <a:cubicBezTo>
                  <a:pt x="2473070" y="2140493"/>
                  <a:pt x="2475264" y="2139204"/>
                  <a:pt x="2480798" y="2137375"/>
                </a:cubicBezTo>
                <a:cubicBezTo>
                  <a:pt x="2470247" y="2135342"/>
                  <a:pt x="2464816" y="2134260"/>
                  <a:pt x="2458341" y="2133006"/>
                </a:cubicBezTo>
                <a:cubicBezTo>
                  <a:pt x="2462468" y="2129110"/>
                  <a:pt x="2465808" y="2125925"/>
                  <a:pt x="2472285" y="2119828"/>
                </a:cubicBezTo>
                <a:cubicBezTo>
                  <a:pt x="2451786" y="2121996"/>
                  <a:pt x="2432685" y="2124013"/>
                  <a:pt x="2414275" y="2125951"/>
                </a:cubicBezTo>
                <a:lnTo>
                  <a:pt x="2360901" y="2131565"/>
                </a:lnTo>
                <a:lnTo>
                  <a:pt x="2379583" y="2124028"/>
                </a:lnTo>
                <a:cubicBezTo>
                  <a:pt x="2424603" y="2116610"/>
                  <a:pt x="2469881" y="2109767"/>
                  <a:pt x="2516518" y="2102517"/>
                </a:cubicBezTo>
                <a:cubicBezTo>
                  <a:pt x="2522056" y="2112407"/>
                  <a:pt x="2527278" y="2121791"/>
                  <a:pt x="2532291" y="2130768"/>
                </a:cubicBezTo>
                <a:cubicBezTo>
                  <a:pt x="2550464" y="2128162"/>
                  <a:pt x="2535216" y="2110106"/>
                  <a:pt x="2558978" y="2112611"/>
                </a:cubicBezTo>
                <a:cubicBezTo>
                  <a:pt x="2558037" y="2115966"/>
                  <a:pt x="2557201" y="2118846"/>
                  <a:pt x="2556316" y="2122096"/>
                </a:cubicBezTo>
                <a:cubicBezTo>
                  <a:pt x="2568013" y="2117016"/>
                  <a:pt x="2577935" y="2109596"/>
                  <a:pt x="2588956" y="2108851"/>
                </a:cubicBezTo>
                <a:cubicBezTo>
                  <a:pt x="2600340" y="2108106"/>
                  <a:pt x="2612509" y="2114543"/>
                  <a:pt x="2624832" y="2116508"/>
                </a:cubicBezTo>
                <a:cubicBezTo>
                  <a:pt x="2631729" y="2117591"/>
                  <a:pt x="2642748" y="2117828"/>
                  <a:pt x="2646558" y="2115187"/>
                </a:cubicBezTo>
                <a:cubicBezTo>
                  <a:pt x="2656065" y="2108614"/>
                  <a:pt x="2665150" y="2109360"/>
                  <a:pt x="2676955" y="2110648"/>
                </a:cubicBezTo>
                <a:cubicBezTo>
                  <a:pt x="2695337" y="2112646"/>
                  <a:pt x="2714242" y="2106108"/>
                  <a:pt x="2722442" y="2094893"/>
                </a:cubicBezTo>
                <a:cubicBezTo>
                  <a:pt x="2705468" y="2097029"/>
                  <a:pt x="2690742" y="2098891"/>
                  <a:pt x="2676955" y="2100619"/>
                </a:cubicBezTo>
                <a:cubicBezTo>
                  <a:pt x="2672776" y="2097741"/>
                  <a:pt x="2668912" y="2095063"/>
                  <a:pt x="2668076" y="2094489"/>
                </a:cubicBezTo>
                <a:cubicBezTo>
                  <a:pt x="2655386" y="2096656"/>
                  <a:pt x="2646506" y="2098992"/>
                  <a:pt x="2637369" y="2099569"/>
                </a:cubicBezTo>
                <a:cubicBezTo>
                  <a:pt x="2620185" y="2100653"/>
                  <a:pt x="2602900" y="2100484"/>
                  <a:pt x="2585664" y="2101263"/>
                </a:cubicBezTo>
                <a:cubicBezTo>
                  <a:pt x="2574489" y="2101771"/>
                  <a:pt x="2563363" y="2103125"/>
                  <a:pt x="2552240" y="2104074"/>
                </a:cubicBezTo>
                <a:cubicBezTo>
                  <a:pt x="2548480" y="2104396"/>
                  <a:pt x="2545412" y="2104287"/>
                  <a:pt x="2543677" y="2103364"/>
                </a:cubicBezTo>
                <a:lnTo>
                  <a:pt x="2543112" y="2097851"/>
                </a:lnTo>
                <a:lnTo>
                  <a:pt x="2543260" y="2097876"/>
                </a:lnTo>
                <a:lnTo>
                  <a:pt x="2543103" y="2097774"/>
                </a:lnTo>
                <a:lnTo>
                  <a:pt x="2543112" y="2097851"/>
                </a:lnTo>
                <a:lnTo>
                  <a:pt x="2515999" y="2093404"/>
                </a:lnTo>
                <a:cubicBezTo>
                  <a:pt x="2494167" y="2097978"/>
                  <a:pt x="2471187" y="2100349"/>
                  <a:pt x="2448573" y="2103226"/>
                </a:cubicBezTo>
                <a:cubicBezTo>
                  <a:pt x="2420893" y="2106752"/>
                  <a:pt x="2391858" y="2107633"/>
                  <a:pt x="2365747" y="2113831"/>
                </a:cubicBezTo>
                <a:cubicBezTo>
                  <a:pt x="2344752" y="2118811"/>
                  <a:pt x="2324750" y="2122096"/>
                  <a:pt x="2302866" y="2121588"/>
                </a:cubicBezTo>
                <a:cubicBezTo>
                  <a:pt x="2302866" y="2121588"/>
                  <a:pt x="2303075" y="2121487"/>
                  <a:pt x="2303075" y="2121487"/>
                </a:cubicBezTo>
                <a:cubicBezTo>
                  <a:pt x="2288348" y="2126942"/>
                  <a:pt x="2273672" y="2132397"/>
                  <a:pt x="2259467" y="2137681"/>
                </a:cubicBezTo>
                <a:cubicBezTo>
                  <a:pt x="2245731" y="2130837"/>
                  <a:pt x="2237165" y="2119491"/>
                  <a:pt x="2217216" y="2128195"/>
                </a:cubicBezTo>
                <a:cubicBezTo>
                  <a:pt x="2221291" y="2131583"/>
                  <a:pt x="2224736" y="2134461"/>
                  <a:pt x="2227819" y="2137071"/>
                </a:cubicBezTo>
                <a:cubicBezTo>
                  <a:pt x="2216484" y="2139068"/>
                  <a:pt x="2205100" y="2141035"/>
                  <a:pt x="2192723" y="2143204"/>
                </a:cubicBezTo>
                <a:cubicBezTo>
                  <a:pt x="2193768" y="2138932"/>
                  <a:pt x="2194813" y="2134767"/>
                  <a:pt x="2195806" y="2130872"/>
                </a:cubicBezTo>
                <a:cubicBezTo>
                  <a:pt x="2179876" y="2125248"/>
                  <a:pt x="2165305" y="2124876"/>
                  <a:pt x="2149689" y="2129043"/>
                </a:cubicBezTo>
                <a:cubicBezTo>
                  <a:pt x="2139454" y="2131753"/>
                  <a:pt x="2128381" y="2133040"/>
                  <a:pt x="2117676" y="2134970"/>
                </a:cubicBezTo>
                <a:cubicBezTo>
                  <a:pt x="2132142" y="2128671"/>
                  <a:pt x="2147132" y="2124232"/>
                  <a:pt x="2162379" y="2120269"/>
                </a:cubicBezTo>
                <a:cubicBezTo>
                  <a:pt x="2176794" y="2116543"/>
                  <a:pt x="2194030" y="2115899"/>
                  <a:pt x="2205466" y="2102382"/>
                </a:cubicBezTo>
                <a:cubicBezTo>
                  <a:pt x="2164104" y="2103668"/>
                  <a:pt x="2134650" y="2124536"/>
                  <a:pt x="2096576" y="2120811"/>
                </a:cubicBezTo>
                <a:cubicBezTo>
                  <a:pt x="2102686" y="2115491"/>
                  <a:pt x="2108274" y="2110309"/>
                  <a:pt x="2114437" y="2105362"/>
                </a:cubicBezTo>
                <a:cubicBezTo>
                  <a:pt x="2118042" y="2102484"/>
                  <a:pt x="2122272" y="2097910"/>
                  <a:pt x="2126608" y="2097706"/>
                </a:cubicBezTo>
                <a:cubicBezTo>
                  <a:pt x="2152301" y="2096589"/>
                  <a:pt x="2166299" y="2081817"/>
                  <a:pt x="2188752" y="2076906"/>
                </a:cubicBezTo>
                <a:cubicBezTo>
                  <a:pt x="2162484" y="2077313"/>
                  <a:pt x="2138200" y="2082393"/>
                  <a:pt x="2115168" y="2088966"/>
                </a:cubicBezTo>
                <a:cubicBezTo>
                  <a:pt x="2090676" y="2095977"/>
                  <a:pt x="2067644" y="2105227"/>
                  <a:pt x="2043778" y="2113221"/>
                </a:cubicBezTo>
                <a:cubicBezTo>
                  <a:pt x="2041478" y="2114000"/>
                  <a:pt x="2037720" y="2112984"/>
                  <a:pt x="2034115" y="2112781"/>
                </a:cubicBezTo>
                <a:cubicBezTo>
                  <a:pt x="2036153" y="2107868"/>
                  <a:pt x="2037772" y="2104006"/>
                  <a:pt x="2039392" y="2100110"/>
                </a:cubicBezTo>
                <a:cubicBezTo>
                  <a:pt x="2025915" y="2103633"/>
                  <a:pt x="2017091" y="2109970"/>
                  <a:pt x="2006174" y="2113763"/>
                </a:cubicBezTo>
                <a:cubicBezTo>
                  <a:pt x="1994529" y="2117795"/>
                  <a:pt x="1980950" y="2119491"/>
                  <a:pt x="1967215" y="2122401"/>
                </a:cubicBezTo>
                <a:cubicBezTo>
                  <a:pt x="1974684" y="2132227"/>
                  <a:pt x="1968730" y="2139781"/>
                  <a:pt x="1953166" y="2145032"/>
                </a:cubicBezTo>
                <a:cubicBezTo>
                  <a:pt x="1949356" y="2146319"/>
                  <a:pt x="1946116" y="2148317"/>
                  <a:pt x="1942670" y="2150013"/>
                </a:cubicBezTo>
                <a:cubicBezTo>
                  <a:pt x="1930813" y="2155872"/>
                  <a:pt x="1932172" y="2161969"/>
                  <a:pt x="1944287" y="2167594"/>
                </a:cubicBezTo>
                <a:cubicBezTo>
                  <a:pt x="1931077" y="2173590"/>
                  <a:pt x="1922616" y="2182195"/>
                  <a:pt x="1906530" y="2181315"/>
                </a:cubicBezTo>
                <a:cubicBezTo>
                  <a:pt x="1910602" y="2172811"/>
                  <a:pt x="1914260" y="2165190"/>
                  <a:pt x="1918176" y="2157057"/>
                </a:cubicBezTo>
                <a:cubicBezTo>
                  <a:pt x="1897076" y="2157668"/>
                  <a:pt x="1887625" y="2165357"/>
                  <a:pt x="1881515" y="2176877"/>
                </a:cubicBezTo>
                <a:cubicBezTo>
                  <a:pt x="1886005" y="2178603"/>
                  <a:pt x="1890339" y="2180298"/>
                  <a:pt x="1895979" y="2182467"/>
                </a:cubicBezTo>
                <a:cubicBezTo>
                  <a:pt x="1887834" y="2186463"/>
                  <a:pt x="1883184" y="2188970"/>
                  <a:pt x="1878223" y="2191139"/>
                </a:cubicBezTo>
                <a:cubicBezTo>
                  <a:pt x="1859527" y="2199336"/>
                  <a:pt x="1840518" y="2207229"/>
                  <a:pt x="1822028" y="2215563"/>
                </a:cubicBezTo>
                <a:cubicBezTo>
                  <a:pt x="1814795" y="2218832"/>
                  <a:pt x="1811062" y="2221178"/>
                  <a:pt x="1810423" y="2223765"/>
                </a:cubicBezTo>
                <a:lnTo>
                  <a:pt x="1817329" y="2233344"/>
                </a:lnTo>
                <a:lnTo>
                  <a:pt x="1817277" y="2233349"/>
                </a:lnTo>
                <a:lnTo>
                  <a:pt x="1817354" y="2233379"/>
                </a:lnTo>
                <a:lnTo>
                  <a:pt x="1817381" y="2233416"/>
                </a:lnTo>
                <a:lnTo>
                  <a:pt x="1817415" y="2233402"/>
                </a:lnTo>
                <a:lnTo>
                  <a:pt x="1832475" y="2239345"/>
                </a:lnTo>
                <a:cubicBezTo>
                  <a:pt x="1840570" y="2237549"/>
                  <a:pt x="1847931" y="2234365"/>
                  <a:pt x="1856027" y="2232602"/>
                </a:cubicBezTo>
                <a:cubicBezTo>
                  <a:pt x="1860311" y="2231654"/>
                  <a:pt x="1865429" y="2232434"/>
                  <a:pt x="1870180" y="2232434"/>
                </a:cubicBezTo>
                <a:cubicBezTo>
                  <a:pt x="1841821" y="2246390"/>
                  <a:pt x="1811271" y="2252692"/>
                  <a:pt x="1780300" y="2253201"/>
                </a:cubicBezTo>
                <a:cubicBezTo>
                  <a:pt x="1773667" y="2244326"/>
                  <a:pt x="1767975" y="2236735"/>
                  <a:pt x="1762127" y="2228910"/>
                </a:cubicBezTo>
                <a:cubicBezTo>
                  <a:pt x="1775078" y="2225998"/>
                  <a:pt x="1784323" y="2223897"/>
                  <a:pt x="1793620" y="2221798"/>
                </a:cubicBezTo>
                <a:cubicBezTo>
                  <a:pt x="1771999" y="2213597"/>
                  <a:pt x="1755128" y="2216409"/>
                  <a:pt x="1743901" y="2228810"/>
                </a:cubicBezTo>
                <a:cubicBezTo>
                  <a:pt x="1716170" y="2222374"/>
                  <a:pt x="1680394" y="2225422"/>
                  <a:pt x="1663942" y="2237549"/>
                </a:cubicBezTo>
                <a:cubicBezTo>
                  <a:pt x="1679924" y="2235518"/>
                  <a:pt x="1695958" y="2233484"/>
                  <a:pt x="1713818" y="2231215"/>
                </a:cubicBezTo>
                <a:cubicBezTo>
                  <a:pt x="1716222" y="2248492"/>
                  <a:pt x="1740348" y="2235348"/>
                  <a:pt x="1750638" y="2242698"/>
                </a:cubicBezTo>
                <a:cubicBezTo>
                  <a:pt x="1764165" y="2252320"/>
                  <a:pt x="1754919" y="2268411"/>
                  <a:pt x="1775078" y="2278167"/>
                </a:cubicBezTo>
                <a:cubicBezTo>
                  <a:pt x="1777795" y="2273662"/>
                  <a:pt x="1779986" y="2270343"/>
                  <a:pt x="1781815" y="2266921"/>
                </a:cubicBezTo>
                <a:cubicBezTo>
                  <a:pt x="1786047" y="2259027"/>
                  <a:pt x="1793199" y="2259670"/>
                  <a:pt x="1801713" y="2263904"/>
                </a:cubicBezTo>
                <a:lnTo>
                  <a:pt x="1801661" y="2263871"/>
                </a:lnTo>
                <a:cubicBezTo>
                  <a:pt x="1808711" y="2260992"/>
                  <a:pt x="1815761" y="2258146"/>
                  <a:pt x="1823648" y="2254927"/>
                </a:cubicBezTo>
                <a:cubicBezTo>
                  <a:pt x="1827671" y="2258146"/>
                  <a:pt x="1831221" y="2260958"/>
                  <a:pt x="1833885" y="2263092"/>
                </a:cubicBezTo>
                <a:cubicBezTo>
                  <a:pt x="1820722" y="2279048"/>
                  <a:pt x="1787249" y="2282096"/>
                  <a:pt x="1786305" y="2302761"/>
                </a:cubicBezTo>
                <a:cubicBezTo>
                  <a:pt x="1757166" y="2306962"/>
                  <a:pt x="1728337" y="2307538"/>
                  <a:pt x="1700344" y="2313128"/>
                </a:cubicBezTo>
                <a:cubicBezTo>
                  <a:pt x="1671985" y="2318786"/>
                  <a:pt x="1640494" y="2317871"/>
                  <a:pt x="1609788" y="2319903"/>
                </a:cubicBezTo>
                <a:cubicBezTo>
                  <a:pt x="1606183" y="2317227"/>
                  <a:pt x="1601954" y="2314110"/>
                  <a:pt x="1599394" y="2312247"/>
                </a:cubicBezTo>
                <a:cubicBezTo>
                  <a:pt x="1586390" y="2310181"/>
                  <a:pt x="1591141" y="2328272"/>
                  <a:pt x="1574535" y="2318277"/>
                </a:cubicBezTo>
                <a:cubicBezTo>
                  <a:pt x="1575319" y="2316753"/>
                  <a:pt x="1575424" y="2314381"/>
                  <a:pt x="1577040" y="2313806"/>
                </a:cubicBezTo>
                <a:cubicBezTo>
                  <a:pt x="1597251" y="2306590"/>
                  <a:pt x="1617672" y="2299611"/>
                  <a:pt x="1638091" y="2292632"/>
                </a:cubicBezTo>
                <a:cubicBezTo>
                  <a:pt x="1638666" y="2292430"/>
                  <a:pt x="1639868" y="2292667"/>
                  <a:pt x="1640494" y="2292973"/>
                </a:cubicBezTo>
                <a:cubicBezTo>
                  <a:pt x="1651879" y="2298086"/>
                  <a:pt x="1662848" y="2290938"/>
                  <a:pt x="1675434" y="2292769"/>
                </a:cubicBezTo>
                <a:cubicBezTo>
                  <a:pt x="1686505" y="2294359"/>
                  <a:pt x="1700083" y="2288840"/>
                  <a:pt x="1712460" y="2286297"/>
                </a:cubicBezTo>
                <a:cubicBezTo>
                  <a:pt x="1713400" y="2286093"/>
                  <a:pt x="1713661" y="2284468"/>
                  <a:pt x="1714393" y="2283250"/>
                </a:cubicBezTo>
                <a:cubicBezTo>
                  <a:pt x="1710216" y="2281725"/>
                  <a:pt x="1705984" y="2280199"/>
                  <a:pt x="1701807" y="2278676"/>
                </a:cubicBezTo>
                <a:cubicBezTo>
                  <a:pt x="1703998" y="2275897"/>
                  <a:pt x="1705671" y="2273763"/>
                  <a:pt x="1709641" y="2268750"/>
                </a:cubicBezTo>
                <a:cubicBezTo>
                  <a:pt x="1694652" y="2269529"/>
                  <a:pt x="1683634" y="2269596"/>
                  <a:pt x="1672926" y="2270850"/>
                </a:cubicBezTo>
                <a:cubicBezTo>
                  <a:pt x="1661019" y="2272239"/>
                  <a:pt x="1649531" y="2275086"/>
                  <a:pt x="1637621" y="2276676"/>
                </a:cubicBezTo>
                <a:cubicBezTo>
                  <a:pt x="1626655" y="2278133"/>
                  <a:pt x="1615323" y="2278574"/>
                  <a:pt x="1604302" y="2279862"/>
                </a:cubicBezTo>
                <a:cubicBezTo>
                  <a:pt x="1593806" y="2281114"/>
                  <a:pt x="1583516" y="2286128"/>
                  <a:pt x="1566701" y="2280707"/>
                </a:cubicBezTo>
                <a:cubicBezTo>
                  <a:pt x="1630257" y="2270003"/>
                  <a:pt x="1688542" y="2261330"/>
                  <a:pt x="1744998" y="2247339"/>
                </a:cubicBezTo>
                <a:cubicBezTo>
                  <a:pt x="1736642" y="2245002"/>
                  <a:pt x="1728493" y="2244326"/>
                  <a:pt x="1720764" y="2245137"/>
                </a:cubicBezTo>
                <a:cubicBezTo>
                  <a:pt x="1708179" y="2246425"/>
                  <a:pt x="1695540" y="2248154"/>
                  <a:pt x="1683372" y="2250659"/>
                </a:cubicBezTo>
                <a:cubicBezTo>
                  <a:pt x="1652924" y="2256927"/>
                  <a:pt x="1619709" y="2254691"/>
                  <a:pt x="1590149" y="2265057"/>
                </a:cubicBezTo>
                <a:cubicBezTo>
                  <a:pt x="1576884" y="2269699"/>
                  <a:pt x="1559337" y="2271933"/>
                  <a:pt x="1539283" y="2269258"/>
                </a:cubicBezTo>
                <a:lnTo>
                  <a:pt x="1597757" y="2253776"/>
                </a:lnTo>
                <a:lnTo>
                  <a:pt x="1598244" y="2253744"/>
                </a:lnTo>
                <a:cubicBezTo>
                  <a:pt x="1598244" y="2253744"/>
                  <a:pt x="1598140" y="2253675"/>
                  <a:pt x="1598140" y="2253675"/>
                </a:cubicBezTo>
                <a:lnTo>
                  <a:pt x="1597757" y="2253776"/>
                </a:lnTo>
                <a:lnTo>
                  <a:pt x="1518288" y="2259264"/>
                </a:lnTo>
                <a:cubicBezTo>
                  <a:pt x="1505336" y="2266141"/>
                  <a:pt x="1518967" y="2270071"/>
                  <a:pt x="1526697" y="2274441"/>
                </a:cubicBezTo>
                <a:cubicBezTo>
                  <a:pt x="1509305" y="2281384"/>
                  <a:pt x="1495360" y="2288433"/>
                  <a:pt x="1478859" y="2275964"/>
                </a:cubicBezTo>
                <a:cubicBezTo>
                  <a:pt x="1475411" y="2273356"/>
                  <a:pt x="1464967" y="2274612"/>
                  <a:pt x="1452642" y="2273696"/>
                </a:cubicBezTo>
                <a:cubicBezTo>
                  <a:pt x="1459588" y="2279795"/>
                  <a:pt x="1463138" y="2282909"/>
                  <a:pt x="1467001" y="2286297"/>
                </a:cubicBezTo>
                <a:cubicBezTo>
                  <a:pt x="1454573" y="2287789"/>
                  <a:pt x="1443868" y="2289075"/>
                  <a:pt x="1430916" y="2290634"/>
                </a:cubicBezTo>
                <a:cubicBezTo>
                  <a:pt x="1440680" y="2279320"/>
                  <a:pt x="1425015" y="2277422"/>
                  <a:pt x="1415770" y="2273153"/>
                </a:cubicBezTo>
                <a:cubicBezTo>
                  <a:pt x="1426005" y="2257775"/>
                  <a:pt x="1446059" y="2261365"/>
                  <a:pt x="1467838" y="2261738"/>
                </a:cubicBezTo>
                <a:cubicBezTo>
                  <a:pt x="1463086" y="2255945"/>
                  <a:pt x="1460839" y="2249675"/>
                  <a:pt x="1457080" y="2249236"/>
                </a:cubicBezTo>
                <a:cubicBezTo>
                  <a:pt x="1446059" y="2247983"/>
                  <a:pt x="1434048" y="2248017"/>
                  <a:pt x="1423030" y="2249541"/>
                </a:cubicBezTo>
                <a:cubicBezTo>
                  <a:pt x="1410235" y="2251303"/>
                  <a:pt x="1398433" y="2256452"/>
                  <a:pt x="1385687" y="2257636"/>
                </a:cubicBezTo>
                <a:cubicBezTo>
                  <a:pt x="1375766" y="2258552"/>
                  <a:pt x="1364954" y="2255639"/>
                  <a:pt x="1349863" y="2253877"/>
                </a:cubicBezTo>
                <a:cubicBezTo>
                  <a:pt x="1364797" y="2248594"/>
                  <a:pt x="1377386" y="2244326"/>
                  <a:pt x="1389763" y="2239752"/>
                </a:cubicBezTo>
                <a:cubicBezTo>
                  <a:pt x="1402610" y="2234975"/>
                  <a:pt x="1415195" y="2229928"/>
                  <a:pt x="1427886" y="2224980"/>
                </a:cubicBezTo>
                <a:cubicBezTo>
                  <a:pt x="1427154" y="2224371"/>
                  <a:pt x="1426423" y="2223793"/>
                  <a:pt x="1425694" y="2223219"/>
                </a:cubicBezTo>
                <a:cubicBezTo>
                  <a:pt x="1397806" y="2224913"/>
                  <a:pt x="1369969" y="2226641"/>
                  <a:pt x="1340513" y="2228436"/>
                </a:cubicBezTo>
                <a:cubicBezTo>
                  <a:pt x="1344116" y="2232196"/>
                  <a:pt x="1346153" y="2234331"/>
                  <a:pt x="1348766" y="2237108"/>
                </a:cubicBezTo>
                <a:cubicBezTo>
                  <a:pt x="1332523" y="2243749"/>
                  <a:pt x="1315656" y="2246221"/>
                  <a:pt x="1296852" y="2246865"/>
                </a:cubicBezTo>
                <a:cubicBezTo>
                  <a:pt x="1278209" y="2247509"/>
                  <a:pt x="1259722" y="2251099"/>
                  <a:pt x="1241235" y="2253538"/>
                </a:cubicBezTo>
                <a:cubicBezTo>
                  <a:pt x="1233192" y="2254588"/>
                  <a:pt x="1225305" y="2256250"/>
                  <a:pt x="1217210" y="2257198"/>
                </a:cubicBezTo>
                <a:cubicBezTo>
                  <a:pt x="1190001" y="2260382"/>
                  <a:pt x="1161537" y="2261094"/>
                  <a:pt x="1135896" y="2267054"/>
                </a:cubicBezTo>
                <a:lnTo>
                  <a:pt x="1060272" y="2277381"/>
                </a:lnTo>
                <a:lnTo>
                  <a:pt x="1060482" y="2277287"/>
                </a:lnTo>
                <a:lnTo>
                  <a:pt x="1060221" y="2277388"/>
                </a:lnTo>
                <a:lnTo>
                  <a:pt x="1060272" y="2277381"/>
                </a:lnTo>
                <a:lnTo>
                  <a:pt x="1024080" y="2293649"/>
                </a:lnTo>
                <a:cubicBezTo>
                  <a:pt x="1013428" y="2284062"/>
                  <a:pt x="1003924" y="2276439"/>
                  <a:pt x="985696" y="2283113"/>
                </a:cubicBezTo>
                <a:cubicBezTo>
                  <a:pt x="987995" y="2286637"/>
                  <a:pt x="989873" y="2289618"/>
                  <a:pt x="991701" y="2292430"/>
                </a:cubicBezTo>
                <a:cubicBezTo>
                  <a:pt x="979534" y="2294529"/>
                  <a:pt x="967679" y="2296597"/>
                  <a:pt x="955979" y="2298628"/>
                </a:cubicBezTo>
                <a:cubicBezTo>
                  <a:pt x="957546" y="2294529"/>
                  <a:pt x="958957" y="2290836"/>
                  <a:pt x="959741" y="2288840"/>
                </a:cubicBezTo>
                <a:cubicBezTo>
                  <a:pt x="943915" y="2271730"/>
                  <a:pt x="922920" y="2286060"/>
                  <a:pt x="904172" y="2283148"/>
                </a:cubicBezTo>
                <a:cubicBezTo>
                  <a:pt x="924227" y="2272576"/>
                  <a:pt x="951593" y="2272476"/>
                  <a:pt x="974312" y="2258925"/>
                </a:cubicBezTo>
                <a:cubicBezTo>
                  <a:pt x="953578" y="2256520"/>
                  <a:pt x="940941" y="2260043"/>
                  <a:pt x="928302" y="2263295"/>
                </a:cubicBezTo>
                <a:cubicBezTo>
                  <a:pt x="912269" y="2267428"/>
                  <a:pt x="896547" y="2272204"/>
                  <a:pt x="880147" y="2275594"/>
                </a:cubicBezTo>
                <a:cubicBezTo>
                  <a:pt x="872996" y="2277050"/>
                  <a:pt x="864534" y="2275660"/>
                  <a:pt x="855864" y="2275557"/>
                </a:cubicBezTo>
                <a:cubicBezTo>
                  <a:pt x="868972" y="2268309"/>
                  <a:pt x="879053" y="2262414"/>
                  <a:pt x="889654" y="2256995"/>
                </a:cubicBezTo>
                <a:cubicBezTo>
                  <a:pt x="899317" y="2252048"/>
                  <a:pt x="909029" y="2246967"/>
                  <a:pt x="919737" y="2243105"/>
                </a:cubicBezTo>
                <a:cubicBezTo>
                  <a:pt x="931069" y="2239006"/>
                  <a:pt x="943654" y="2236260"/>
                  <a:pt x="955668" y="2232908"/>
                </a:cubicBezTo>
                <a:cubicBezTo>
                  <a:pt x="954881" y="2231857"/>
                  <a:pt x="954153" y="2230774"/>
                  <a:pt x="953422" y="2229690"/>
                </a:cubicBezTo>
                <a:cubicBezTo>
                  <a:pt x="900205" y="2237277"/>
                  <a:pt x="849806" y="2249710"/>
                  <a:pt x="799564" y="2271832"/>
                </a:cubicBezTo>
                <a:cubicBezTo>
                  <a:pt x="802856" y="2262787"/>
                  <a:pt x="804526" y="2258110"/>
                  <a:pt x="807399" y="2250082"/>
                </a:cubicBezTo>
                <a:cubicBezTo>
                  <a:pt x="780712" y="2260891"/>
                  <a:pt x="764629" y="2278032"/>
                  <a:pt x="731567" y="2273865"/>
                </a:cubicBezTo>
                <a:cubicBezTo>
                  <a:pt x="740028" y="2285925"/>
                  <a:pt x="733239" y="2292802"/>
                  <a:pt x="718616" y="2298832"/>
                </a:cubicBezTo>
                <a:cubicBezTo>
                  <a:pt x="697674" y="2307504"/>
                  <a:pt x="698196" y="2308013"/>
                  <a:pt x="707179" y="2324307"/>
                </a:cubicBezTo>
                <a:cubicBezTo>
                  <a:pt x="695900" y="2328678"/>
                  <a:pt x="684931" y="2335183"/>
                  <a:pt x="672241" y="2337314"/>
                </a:cubicBezTo>
                <a:cubicBezTo>
                  <a:pt x="646494" y="2341687"/>
                  <a:pt x="628527" y="2353238"/>
                  <a:pt x="608476" y="2362860"/>
                </a:cubicBezTo>
                <a:cubicBezTo>
                  <a:pt x="604661" y="2364654"/>
                  <a:pt x="603930" y="2369194"/>
                  <a:pt x="599701" y="2375698"/>
                </a:cubicBezTo>
                <a:cubicBezTo>
                  <a:pt x="615056" y="2374444"/>
                  <a:pt x="625447" y="2373597"/>
                  <a:pt x="636100" y="2372752"/>
                </a:cubicBezTo>
                <a:cubicBezTo>
                  <a:pt x="645763" y="2383116"/>
                  <a:pt x="641952" y="2391585"/>
                  <a:pt x="625708" y="2395447"/>
                </a:cubicBezTo>
                <a:cubicBezTo>
                  <a:pt x="618449" y="2397142"/>
                  <a:pt x="610772" y="2398531"/>
                  <a:pt x="604400" y="2401206"/>
                </a:cubicBezTo>
                <a:cubicBezTo>
                  <a:pt x="592650" y="2406187"/>
                  <a:pt x="592859" y="2407441"/>
                  <a:pt x="601004" y="2416656"/>
                </a:cubicBezTo>
                <a:cubicBezTo>
                  <a:pt x="591658" y="2427428"/>
                  <a:pt x="568259" y="2432001"/>
                  <a:pt x="568521" y="2448701"/>
                </a:cubicBezTo>
                <a:cubicBezTo>
                  <a:pt x="575205" y="2448938"/>
                  <a:pt x="582674" y="2450736"/>
                  <a:pt x="586279" y="2449041"/>
                </a:cubicBezTo>
                <a:cubicBezTo>
                  <a:pt x="600015" y="2442571"/>
                  <a:pt x="612653" y="2435116"/>
                  <a:pt x="625395" y="2427801"/>
                </a:cubicBezTo>
                <a:cubicBezTo>
                  <a:pt x="629105" y="2425702"/>
                  <a:pt x="631244" y="2422210"/>
                  <a:pt x="635264" y="2420517"/>
                </a:cubicBezTo>
                <a:cubicBezTo>
                  <a:pt x="647487" y="2415300"/>
                  <a:pt x="660334" y="2410693"/>
                  <a:pt x="672867" y="2405780"/>
                </a:cubicBezTo>
                <a:cubicBezTo>
                  <a:pt x="684095" y="2401376"/>
                  <a:pt x="691093" y="2400631"/>
                  <a:pt x="706553" y="2402902"/>
                </a:cubicBezTo>
                <a:cubicBezTo>
                  <a:pt x="681747" y="2412116"/>
                  <a:pt x="661901" y="2422889"/>
                  <a:pt x="648010" y="2439184"/>
                </a:cubicBezTo>
                <a:cubicBezTo>
                  <a:pt x="638817" y="2449922"/>
                  <a:pt x="620853" y="2457475"/>
                  <a:pt x="606856" y="2466453"/>
                </a:cubicBezTo>
                <a:cubicBezTo>
                  <a:pt x="596305" y="2473196"/>
                  <a:pt x="583666" y="2475702"/>
                  <a:pt x="568939" y="2475226"/>
                </a:cubicBezTo>
                <a:cubicBezTo>
                  <a:pt x="552803" y="2474684"/>
                  <a:pt x="523243" y="2491829"/>
                  <a:pt x="521623" y="2502567"/>
                </a:cubicBezTo>
                <a:cubicBezTo>
                  <a:pt x="525490" y="2504091"/>
                  <a:pt x="529823" y="2505752"/>
                  <a:pt x="539172" y="2509376"/>
                </a:cubicBezTo>
                <a:cubicBezTo>
                  <a:pt x="516088" y="2516523"/>
                  <a:pt x="507156" y="2528753"/>
                  <a:pt x="483813" y="2529295"/>
                </a:cubicBezTo>
                <a:cubicBezTo>
                  <a:pt x="466682" y="2529735"/>
                  <a:pt x="454932" y="2537561"/>
                  <a:pt x="451225" y="2552602"/>
                </a:cubicBezTo>
                <a:cubicBezTo>
                  <a:pt x="467988" y="2549791"/>
                  <a:pt x="481776" y="2547488"/>
                  <a:pt x="495511" y="2545182"/>
                </a:cubicBezTo>
                <a:cubicBezTo>
                  <a:pt x="496086" y="2546335"/>
                  <a:pt x="496609" y="2547453"/>
                  <a:pt x="497183" y="2548605"/>
                </a:cubicBezTo>
                <a:cubicBezTo>
                  <a:pt x="488826" y="2551112"/>
                  <a:pt x="480313" y="2553449"/>
                  <a:pt x="472113" y="2556193"/>
                </a:cubicBezTo>
                <a:cubicBezTo>
                  <a:pt x="459840" y="2560293"/>
                  <a:pt x="447255" y="2564120"/>
                  <a:pt x="435766" y="2569066"/>
                </a:cubicBezTo>
                <a:cubicBezTo>
                  <a:pt x="418948" y="2576283"/>
                  <a:pt x="402394" y="2583261"/>
                  <a:pt x="380929" y="2582210"/>
                </a:cubicBezTo>
                <a:cubicBezTo>
                  <a:pt x="368083" y="2581565"/>
                  <a:pt x="362913" y="2586511"/>
                  <a:pt x="360039" y="2594677"/>
                </a:cubicBezTo>
                <a:lnTo>
                  <a:pt x="391506" y="2592480"/>
                </a:lnTo>
                <a:lnTo>
                  <a:pt x="344684" y="2609312"/>
                </a:lnTo>
                <a:cubicBezTo>
                  <a:pt x="333457" y="2601656"/>
                  <a:pt x="326772" y="2590543"/>
                  <a:pt x="306976" y="2598639"/>
                </a:cubicBezTo>
                <a:cubicBezTo>
                  <a:pt x="309119" y="2601893"/>
                  <a:pt x="311313" y="2605246"/>
                  <a:pt x="313925" y="2609176"/>
                </a:cubicBezTo>
                <a:cubicBezTo>
                  <a:pt x="301755" y="2611243"/>
                  <a:pt x="290370" y="2613139"/>
                  <a:pt x="277314" y="2615342"/>
                </a:cubicBezTo>
                <a:cubicBezTo>
                  <a:pt x="278882" y="2610872"/>
                  <a:pt x="280293" y="2606874"/>
                  <a:pt x="281595" y="2603078"/>
                </a:cubicBezTo>
                <a:cubicBezTo>
                  <a:pt x="261426" y="2591543"/>
                  <a:pt x="242811" y="2599521"/>
                  <a:pt x="222668" y="2603188"/>
                </a:cubicBezTo>
                <a:lnTo>
                  <a:pt x="214355" y="2603727"/>
                </a:lnTo>
                <a:lnTo>
                  <a:pt x="214119" y="2601189"/>
                </a:lnTo>
                <a:lnTo>
                  <a:pt x="290841" y="2580179"/>
                </a:lnTo>
                <a:cubicBezTo>
                  <a:pt x="284887" y="2572894"/>
                  <a:pt x="277785" y="2572555"/>
                  <a:pt x="269846" y="2574724"/>
                </a:cubicBezTo>
                <a:cubicBezTo>
                  <a:pt x="260288" y="2577331"/>
                  <a:pt x="250784" y="2580111"/>
                  <a:pt x="241487" y="2583091"/>
                </a:cubicBezTo>
                <a:lnTo>
                  <a:pt x="213098" y="2590185"/>
                </a:lnTo>
                <a:lnTo>
                  <a:pt x="211464" y="2572581"/>
                </a:lnTo>
                <a:lnTo>
                  <a:pt x="215845" y="2569845"/>
                </a:lnTo>
                <a:cubicBezTo>
                  <a:pt x="229476" y="2564425"/>
                  <a:pt x="245876" y="2562021"/>
                  <a:pt x="257939" y="2550569"/>
                </a:cubicBezTo>
                <a:lnTo>
                  <a:pt x="210294" y="2559972"/>
                </a:lnTo>
                <a:lnTo>
                  <a:pt x="208613" y="2541861"/>
                </a:lnTo>
                <a:cubicBezTo>
                  <a:pt x="206952" y="2520553"/>
                  <a:pt x="207053" y="2498879"/>
                  <a:pt x="206308" y="2476163"/>
                </a:cubicBezTo>
                <a:cubicBezTo>
                  <a:pt x="202313" y="2479034"/>
                  <a:pt x="199466" y="2481072"/>
                  <a:pt x="196249" y="2483368"/>
                </a:cubicBezTo>
                <a:cubicBezTo>
                  <a:pt x="192624" y="2474962"/>
                  <a:pt x="188152" y="2467911"/>
                  <a:pt x="186287" y="2459503"/>
                </a:cubicBezTo>
                <a:cubicBezTo>
                  <a:pt x="181578" y="2438403"/>
                  <a:pt x="198788" y="2422738"/>
                  <a:pt x="193302" y="2400800"/>
                </a:cubicBezTo>
                <a:cubicBezTo>
                  <a:pt x="193232" y="2400489"/>
                  <a:pt x="193910" y="2399757"/>
                  <a:pt x="194248" y="2399183"/>
                </a:cubicBezTo>
                <a:cubicBezTo>
                  <a:pt x="196283" y="2402784"/>
                  <a:pt x="198279" y="2406337"/>
                  <a:pt x="201092" y="2411299"/>
                </a:cubicBezTo>
                <a:cubicBezTo>
                  <a:pt x="204887" y="2401325"/>
                  <a:pt x="207969" y="2393281"/>
                  <a:pt x="210612" y="2386283"/>
                </a:cubicBezTo>
                <a:cubicBezTo>
                  <a:pt x="207664" y="2379912"/>
                  <a:pt x="205768" y="2373750"/>
                  <a:pt x="202683" y="2369831"/>
                </a:cubicBezTo>
                <a:cubicBezTo>
                  <a:pt x="199229" y="2365446"/>
                  <a:pt x="194689" y="2363146"/>
                  <a:pt x="190522" y="2359857"/>
                </a:cubicBezTo>
                <a:cubicBezTo>
                  <a:pt x="189438" y="2348836"/>
                  <a:pt x="187542" y="2337767"/>
                  <a:pt x="187474" y="2326641"/>
                </a:cubicBezTo>
                <a:cubicBezTo>
                  <a:pt x="187406" y="2314159"/>
                  <a:pt x="186085" y="2297449"/>
                  <a:pt x="190522" y="2290137"/>
                </a:cubicBezTo>
                <a:cubicBezTo>
                  <a:pt x="197840" y="2278021"/>
                  <a:pt x="194587" y="2268254"/>
                  <a:pt x="193438" y="2256765"/>
                </a:cubicBezTo>
                <a:cubicBezTo>
                  <a:pt x="192386" y="2245953"/>
                  <a:pt x="191640" y="2235091"/>
                  <a:pt x="190759" y="2224229"/>
                </a:cubicBezTo>
                <a:cubicBezTo>
                  <a:pt x="189438" y="2224491"/>
                  <a:pt x="188152" y="2224801"/>
                  <a:pt x="186830" y="2225063"/>
                </a:cubicBezTo>
                <a:cubicBezTo>
                  <a:pt x="187542" y="2240627"/>
                  <a:pt x="188255" y="2256242"/>
                  <a:pt x="188963" y="2271803"/>
                </a:cubicBezTo>
                <a:cubicBezTo>
                  <a:pt x="184053" y="2269717"/>
                  <a:pt x="180731" y="2266373"/>
                  <a:pt x="180327" y="2262353"/>
                </a:cubicBezTo>
                <a:cubicBezTo>
                  <a:pt x="178226" y="2241254"/>
                  <a:pt x="176293" y="2220050"/>
                  <a:pt x="175346" y="2198742"/>
                </a:cubicBezTo>
                <a:cubicBezTo>
                  <a:pt x="173957" y="2167408"/>
                  <a:pt x="175346" y="2135447"/>
                  <a:pt x="171822" y="2104737"/>
                </a:cubicBezTo>
                <a:cubicBezTo>
                  <a:pt x="169926" y="2088184"/>
                  <a:pt x="168875" y="2073613"/>
                  <a:pt x="172195" y="2057891"/>
                </a:cubicBezTo>
                <a:cubicBezTo>
                  <a:pt x="172805" y="2054913"/>
                  <a:pt x="172906" y="2050789"/>
                  <a:pt x="172059" y="2048075"/>
                </a:cubicBezTo>
                <a:cubicBezTo>
                  <a:pt x="165759" y="2028331"/>
                  <a:pt x="168536" y="2008800"/>
                  <a:pt x="171451" y="1987700"/>
                </a:cubicBezTo>
                <a:cubicBezTo>
                  <a:pt x="185001" y="2005667"/>
                  <a:pt x="186593" y="2030160"/>
                  <a:pt x="189844" y="2053502"/>
                </a:cubicBezTo>
                <a:cubicBezTo>
                  <a:pt x="193232" y="2035120"/>
                  <a:pt x="193232" y="2035120"/>
                  <a:pt x="210037" y="2023527"/>
                </a:cubicBezTo>
                <a:cubicBezTo>
                  <a:pt x="211966" y="2034024"/>
                  <a:pt x="213897" y="2044417"/>
                  <a:pt x="215760" y="2054446"/>
                </a:cubicBezTo>
                <a:cubicBezTo>
                  <a:pt x="224940" y="2053606"/>
                  <a:pt x="229005" y="2045044"/>
                  <a:pt x="225246" y="2037210"/>
                </a:cubicBezTo>
                <a:cubicBezTo>
                  <a:pt x="217692" y="2021385"/>
                  <a:pt x="223418" y="2005302"/>
                  <a:pt x="222028" y="1989580"/>
                </a:cubicBezTo>
                <a:cubicBezTo>
                  <a:pt x="220909" y="1976733"/>
                  <a:pt x="224906" y="1967436"/>
                  <a:pt x="232191" y="1961013"/>
                </a:cubicBezTo>
                <a:cubicBezTo>
                  <a:pt x="234799" y="1981119"/>
                  <a:pt x="237409" y="2001122"/>
                  <a:pt x="240017" y="2021125"/>
                </a:cubicBezTo>
                <a:cubicBezTo>
                  <a:pt x="241101" y="2020915"/>
                  <a:pt x="242186" y="2020761"/>
                  <a:pt x="243269" y="2020551"/>
                </a:cubicBezTo>
                <a:cubicBezTo>
                  <a:pt x="243269" y="2010419"/>
                  <a:pt x="243269" y="2000286"/>
                  <a:pt x="243269" y="1990156"/>
                </a:cubicBezTo>
                <a:lnTo>
                  <a:pt x="243302" y="1987857"/>
                </a:lnTo>
                <a:cubicBezTo>
                  <a:pt x="243302" y="1987857"/>
                  <a:pt x="243302" y="1985560"/>
                  <a:pt x="243302" y="1985560"/>
                </a:cubicBezTo>
                <a:cubicBezTo>
                  <a:pt x="241745" y="1970153"/>
                  <a:pt x="240694" y="1954590"/>
                  <a:pt x="238458" y="1939444"/>
                </a:cubicBezTo>
                <a:cubicBezTo>
                  <a:pt x="235544" y="1919703"/>
                  <a:pt x="238491" y="1902522"/>
                  <a:pt x="246723" y="1885444"/>
                </a:cubicBezTo>
                <a:cubicBezTo>
                  <a:pt x="240491" y="1873902"/>
                  <a:pt x="234290" y="1862465"/>
                  <a:pt x="229785" y="1854057"/>
                </a:cubicBezTo>
                <a:cubicBezTo>
                  <a:pt x="227143" y="1838127"/>
                  <a:pt x="224906" y="1825177"/>
                  <a:pt x="222944" y="1812171"/>
                </a:cubicBezTo>
                <a:cubicBezTo>
                  <a:pt x="221688" y="1803815"/>
                  <a:pt x="220706" y="1795302"/>
                  <a:pt x="219827" y="1786843"/>
                </a:cubicBezTo>
                <a:cubicBezTo>
                  <a:pt x="218675" y="1775770"/>
                  <a:pt x="217726" y="1764648"/>
                  <a:pt x="216709" y="1753525"/>
                </a:cubicBezTo>
                <a:cubicBezTo>
                  <a:pt x="215288" y="1738117"/>
                  <a:pt x="213864" y="1722709"/>
                  <a:pt x="212508" y="1707254"/>
                </a:cubicBezTo>
                <a:cubicBezTo>
                  <a:pt x="212000" y="1701401"/>
                  <a:pt x="210544" y="1695030"/>
                  <a:pt x="216845" y="1693671"/>
                </a:cubicBezTo>
                <a:cubicBezTo>
                  <a:pt x="217828" y="1693463"/>
                  <a:pt x="218200" y="1686935"/>
                  <a:pt x="218878" y="1683333"/>
                </a:cubicBezTo>
                <a:cubicBezTo>
                  <a:pt x="216267" y="1682863"/>
                  <a:pt x="213694" y="1682392"/>
                  <a:pt x="210680" y="1681818"/>
                </a:cubicBezTo>
                <a:cubicBezTo>
                  <a:pt x="209663" y="1673878"/>
                  <a:pt x="208613" y="1665578"/>
                  <a:pt x="207528" y="1657116"/>
                </a:cubicBezTo>
                <a:cubicBezTo>
                  <a:pt x="210409" y="1656698"/>
                  <a:pt x="212848" y="1656385"/>
                  <a:pt x="215525" y="1656019"/>
                </a:cubicBezTo>
                <a:cubicBezTo>
                  <a:pt x="214541" y="1647871"/>
                  <a:pt x="213694" y="1640612"/>
                  <a:pt x="212813" y="1633353"/>
                </a:cubicBezTo>
                <a:cubicBezTo>
                  <a:pt x="216675" y="1636226"/>
                  <a:pt x="218098" y="1639724"/>
                  <a:pt x="218878" y="1643590"/>
                </a:cubicBezTo>
                <a:cubicBezTo>
                  <a:pt x="224568" y="1671374"/>
                  <a:pt x="225550" y="1701767"/>
                  <a:pt x="239645" y="1724801"/>
                </a:cubicBezTo>
                <a:cubicBezTo>
                  <a:pt x="242186" y="1728977"/>
                  <a:pt x="243371" y="1738796"/>
                  <a:pt x="242117" y="1744331"/>
                </a:cubicBezTo>
                <a:cubicBezTo>
                  <a:pt x="237847" y="1763185"/>
                  <a:pt x="243710" y="1780211"/>
                  <a:pt x="244557" y="1798019"/>
                </a:cubicBezTo>
                <a:cubicBezTo>
                  <a:pt x="244657" y="1800267"/>
                  <a:pt x="245946" y="1802461"/>
                  <a:pt x="247775" y="1807995"/>
                </a:cubicBezTo>
                <a:cubicBezTo>
                  <a:pt x="249808" y="1797444"/>
                  <a:pt x="250890" y="1792013"/>
                  <a:pt x="252144" y="1785538"/>
                </a:cubicBezTo>
                <a:cubicBezTo>
                  <a:pt x="256040" y="1789665"/>
                  <a:pt x="259225" y="1793005"/>
                  <a:pt x="265322" y="1799482"/>
                </a:cubicBezTo>
                <a:cubicBezTo>
                  <a:pt x="263154" y="1778983"/>
                  <a:pt x="261137" y="1759882"/>
                  <a:pt x="259199" y="1741472"/>
                </a:cubicBezTo>
                <a:lnTo>
                  <a:pt x="253585" y="1688098"/>
                </a:lnTo>
                <a:lnTo>
                  <a:pt x="261122" y="1706780"/>
                </a:lnTo>
                <a:cubicBezTo>
                  <a:pt x="268540" y="1751800"/>
                  <a:pt x="275384" y="1797078"/>
                  <a:pt x="282633" y="1843715"/>
                </a:cubicBezTo>
                <a:cubicBezTo>
                  <a:pt x="272744" y="1849253"/>
                  <a:pt x="263359" y="1854475"/>
                  <a:pt x="254382" y="1859488"/>
                </a:cubicBezTo>
                <a:cubicBezTo>
                  <a:pt x="256988" y="1877661"/>
                  <a:pt x="275044" y="1862413"/>
                  <a:pt x="272539" y="1886175"/>
                </a:cubicBezTo>
                <a:cubicBezTo>
                  <a:pt x="269184" y="1885234"/>
                  <a:pt x="266304" y="1884398"/>
                  <a:pt x="263054" y="1883513"/>
                </a:cubicBezTo>
                <a:cubicBezTo>
                  <a:pt x="268134" y="1895210"/>
                  <a:pt x="275554" y="1905132"/>
                  <a:pt x="276299" y="1916153"/>
                </a:cubicBezTo>
                <a:cubicBezTo>
                  <a:pt x="277044" y="1927537"/>
                  <a:pt x="270607" y="1939706"/>
                  <a:pt x="268642" y="1952029"/>
                </a:cubicBezTo>
                <a:cubicBezTo>
                  <a:pt x="267559" y="1958926"/>
                  <a:pt x="267322" y="1969945"/>
                  <a:pt x="269963" y="1973755"/>
                </a:cubicBezTo>
                <a:cubicBezTo>
                  <a:pt x="276536" y="1983262"/>
                  <a:pt x="275790" y="1992347"/>
                  <a:pt x="274502" y="2004152"/>
                </a:cubicBezTo>
                <a:cubicBezTo>
                  <a:pt x="272504" y="2022534"/>
                  <a:pt x="279042" y="2041439"/>
                  <a:pt x="290257" y="2049639"/>
                </a:cubicBezTo>
                <a:cubicBezTo>
                  <a:pt x="288121" y="2032665"/>
                  <a:pt x="286259" y="2017939"/>
                  <a:pt x="284531" y="2004152"/>
                </a:cubicBezTo>
                <a:cubicBezTo>
                  <a:pt x="287409" y="1999973"/>
                  <a:pt x="290087" y="1996109"/>
                  <a:pt x="290661" y="1995273"/>
                </a:cubicBezTo>
                <a:cubicBezTo>
                  <a:pt x="288494" y="1982583"/>
                  <a:pt x="286158" y="1973703"/>
                  <a:pt x="285581" y="1964566"/>
                </a:cubicBezTo>
                <a:cubicBezTo>
                  <a:pt x="284497" y="1947382"/>
                  <a:pt x="284666" y="1930097"/>
                  <a:pt x="283887" y="1912861"/>
                </a:cubicBezTo>
                <a:cubicBezTo>
                  <a:pt x="283379" y="1901686"/>
                  <a:pt x="282025" y="1890560"/>
                  <a:pt x="281076" y="1879437"/>
                </a:cubicBezTo>
                <a:cubicBezTo>
                  <a:pt x="280754" y="1875677"/>
                  <a:pt x="280863" y="1872609"/>
                  <a:pt x="281786" y="1870874"/>
                </a:cubicBezTo>
                <a:lnTo>
                  <a:pt x="287299" y="1870309"/>
                </a:lnTo>
                <a:lnTo>
                  <a:pt x="287274" y="1870457"/>
                </a:lnTo>
                <a:lnTo>
                  <a:pt x="287376" y="1870300"/>
                </a:lnTo>
                <a:lnTo>
                  <a:pt x="287299" y="1870309"/>
                </a:lnTo>
                <a:lnTo>
                  <a:pt x="291746" y="1843196"/>
                </a:lnTo>
                <a:cubicBezTo>
                  <a:pt x="287172" y="1821364"/>
                  <a:pt x="284802" y="1798384"/>
                  <a:pt x="281924" y="1775770"/>
                </a:cubicBezTo>
                <a:cubicBezTo>
                  <a:pt x="278398" y="1748090"/>
                  <a:pt x="277517" y="1719055"/>
                  <a:pt x="271319" y="1692944"/>
                </a:cubicBezTo>
                <a:cubicBezTo>
                  <a:pt x="266339" y="1671949"/>
                  <a:pt x="263054" y="1651947"/>
                  <a:pt x="263562" y="1630063"/>
                </a:cubicBezTo>
                <a:cubicBezTo>
                  <a:pt x="263562" y="1630063"/>
                  <a:pt x="263663" y="1630272"/>
                  <a:pt x="263663" y="1630272"/>
                </a:cubicBezTo>
                <a:cubicBezTo>
                  <a:pt x="258208" y="1615545"/>
                  <a:pt x="252753" y="1600869"/>
                  <a:pt x="247469" y="1586664"/>
                </a:cubicBezTo>
                <a:cubicBezTo>
                  <a:pt x="254313" y="1572928"/>
                  <a:pt x="265660" y="1564362"/>
                  <a:pt x="256955" y="1544413"/>
                </a:cubicBezTo>
                <a:cubicBezTo>
                  <a:pt x="253567" y="1548488"/>
                  <a:pt x="250689" y="1551933"/>
                  <a:pt x="248079" y="1555016"/>
                </a:cubicBezTo>
                <a:cubicBezTo>
                  <a:pt x="246082" y="1543681"/>
                  <a:pt x="244115" y="1532297"/>
                  <a:pt x="241946" y="1519920"/>
                </a:cubicBezTo>
                <a:cubicBezTo>
                  <a:pt x="246218" y="1520965"/>
                  <a:pt x="250383" y="1522010"/>
                  <a:pt x="254278" y="1523003"/>
                </a:cubicBezTo>
                <a:cubicBezTo>
                  <a:pt x="259902" y="1507073"/>
                  <a:pt x="260274" y="1492502"/>
                  <a:pt x="256107" y="1476886"/>
                </a:cubicBezTo>
                <a:cubicBezTo>
                  <a:pt x="253397" y="1466651"/>
                  <a:pt x="252110" y="1455578"/>
                  <a:pt x="250180" y="1444873"/>
                </a:cubicBezTo>
                <a:cubicBezTo>
                  <a:pt x="256479" y="1459339"/>
                  <a:pt x="260918" y="1474329"/>
                  <a:pt x="264881" y="1489576"/>
                </a:cubicBezTo>
                <a:cubicBezTo>
                  <a:pt x="268607" y="1503991"/>
                  <a:pt x="269251" y="1521227"/>
                  <a:pt x="282768" y="1532663"/>
                </a:cubicBezTo>
                <a:cubicBezTo>
                  <a:pt x="281482" y="1491301"/>
                  <a:pt x="260614" y="1461847"/>
                  <a:pt x="264339" y="1423773"/>
                </a:cubicBezTo>
                <a:cubicBezTo>
                  <a:pt x="269659" y="1429883"/>
                  <a:pt x="274841" y="1435471"/>
                  <a:pt x="279788" y="1441634"/>
                </a:cubicBezTo>
                <a:cubicBezTo>
                  <a:pt x="282666" y="1445239"/>
                  <a:pt x="287241" y="1449469"/>
                  <a:pt x="287444" y="1453805"/>
                </a:cubicBezTo>
                <a:cubicBezTo>
                  <a:pt x="288561" y="1479498"/>
                  <a:pt x="303333" y="1493496"/>
                  <a:pt x="308244" y="1515949"/>
                </a:cubicBezTo>
                <a:cubicBezTo>
                  <a:pt x="307837" y="1489681"/>
                  <a:pt x="302757" y="1465397"/>
                  <a:pt x="296184" y="1442365"/>
                </a:cubicBezTo>
                <a:cubicBezTo>
                  <a:pt x="289173" y="1417873"/>
                  <a:pt x="279923" y="1394841"/>
                  <a:pt x="271929" y="1370975"/>
                </a:cubicBezTo>
                <a:cubicBezTo>
                  <a:pt x="271150" y="1368675"/>
                  <a:pt x="272166" y="1364917"/>
                  <a:pt x="272369" y="1361312"/>
                </a:cubicBezTo>
                <a:cubicBezTo>
                  <a:pt x="277282" y="1363350"/>
                  <a:pt x="281144" y="1364969"/>
                  <a:pt x="285040" y="1366589"/>
                </a:cubicBezTo>
                <a:cubicBezTo>
                  <a:pt x="281517" y="1353112"/>
                  <a:pt x="275180" y="1344288"/>
                  <a:pt x="271387" y="1333371"/>
                </a:cubicBezTo>
                <a:cubicBezTo>
                  <a:pt x="267355" y="1321726"/>
                  <a:pt x="265660" y="1308147"/>
                  <a:pt x="262749" y="1294412"/>
                </a:cubicBezTo>
                <a:cubicBezTo>
                  <a:pt x="252923" y="1301881"/>
                  <a:pt x="245369" y="1295927"/>
                  <a:pt x="240119" y="1280363"/>
                </a:cubicBezTo>
                <a:cubicBezTo>
                  <a:pt x="238831" y="1276553"/>
                  <a:pt x="236833" y="1273313"/>
                  <a:pt x="235137" y="1269867"/>
                </a:cubicBezTo>
                <a:cubicBezTo>
                  <a:pt x="229278" y="1258010"/>
                  <a:pt x="223181" y="1259369"/>
                  <a:pt x="217556" y="1271484"/>
                </a:cubicBezTo>
                <a:cubicBezTo>
                  <a:pt x="211560" y="1258274"/>
                  <a:pt x="202955" y="1249813"/>
                  <a:pt x="203836" y="1233727"/>
                </a:cubicBezTo>
                <a:cubicBezTo>
                  <a:pt x="212339" y="1237799"/>
                  <a:pt x="219960" y="1241457"/>
                  <a:pt x="228093" y="1245373"/>
                </a:cubicBezTo>
                <a:cubicBezTo>
                  <a:pt x="227482" y="1224273"/>
                  <a:pt x="219793" y="1214822"/>
                  <a:pt x="208273" y="1208712"/>
                </a:cubicBezTo>
                <a:cubicBezTo>
                  <a:pt x="206547" y="1213202"/>
                  <a:pt x="204852" y="1217536"/>
                  <a:pt x="202683" y="1223176"/>
                </a:cubicBezTo>
                <a:cubicBezTo>
                  <a:pt x="198687" y="1215031"/>
                  <a:pt x="196180" y="1210381"/>
                  <a:pt x="194011" y="1205420"/>
                </a:cubicBezTo>
                <a:cubicBezTo>
                  <a:pt x="185814" y="1186724"/>
                  <a:pt x="177921" y="1167715"/>
                  <a:pt x="169587" y="1149225"/>
                </a:cubicBezTo>
                <a:cubicBezTo>
                  <a:pt x="166318" y="1141992"/>
                  <a:pt x="163972" y="1138259"/>
                  <a:pt x="161385" y="1137620"/>
                </a:cubicBezTo>
                <a:lnTo>
                  <a:pt x="151806" y="1144526"/>
                </a:lnTo>
                <a:lnTo>
                  <a:pt x="151801" y="1144474"/>
                </a:lnTo>
                <a:lnTo>
                  <a:pt x="151771" y="1144551"/>
                </a:lnTo>
                <a:lnTo>
                  <a:pt x="151734" y="1144578"/>
                </a:lnTo>
                <a:lnTo>
                  <a:pt x="151748" y="1144612"/>
                </a:lnTo>
                <a:lnTo>
                  <a:pt x="145805" y="1159672"/>
                </a:lnTo>
                <a:cubicBezTo>
                  <a:pt x="147601" y="1167767"/>
                  <a:pt x="150785" y="1175128"/>
                  <a:pt x="152548" y="1183224"/>
                </a:cubicBezTo>
                <a:cubicBezTo>
                  <a:pt x="153496" y="1187508"/>
                  <a:pt x="152716" y="1192626"/>
                  <a:pt x="152716" y="1197377"/>
                </a:cubicBezTo>
                <a:cubicBezTo>
                  <a:pt x="138760" y="1169018"/>
                  <a:pt x="132458" y="1138468"/>
                  <a:pt x="131949" y="1107497"/>
                </a:cubicBezTo>
                <a:cubicBezTo>
                  <a:pt x="140824" y="1100864"/>
                  <a:pt x="148415" y="1095172"/>
                  <a:pt x="156240" y="1089324"/>
                </a:cubicBezTo>
                <a:cubicBezTo>
                  <a:pt x="159152" y="1102275"/>
                  <a:pt x="161253" y="1111520"/>
                  <a:pt x="163352" y="1120817"/>
                </a:cubicBezTo>
                <a:cubicBezTo>
                  <a:pt x="171553" y="1099196"/>
                  <a:pt x="168741" y="1082325"/>
                  <a:pt x="156340" y="1071098"/>
                </a:cubicBezTo>
                <a:cubicBezTo>
                  <a:pt x="162776" y="1043367"/>
                  <a:pt x="159728" y="1007591"/>
                  <a:pt x="147601" y="991139"/>
                </a:cubicBezTo>
                <a:cubicBezTo>
                  <a:pt x="149632" y="1007121"/>
                  <a:pt x="151666" y="1023155"/>
                  <a:pt x="153935" y="1041015"/>
                </a:cubicBezTo>
                <a:cubicBezTo>
                  <a:pt x="136658" y="1043419"/>
                  <a:pt x="149802" y="1067545"/>
                  <a:pt x="142452" y="1077835"/>
                </a:cubicBezTo>
                <a:cubicBezTo>
                  <a:pt x="132830" y="1091362"/>
                  <a:pt x="116739" y="1082116"/>
                  <a:pt x="106983" y="1102275"/>
                </a:cubicBezTo>
                <a:cubicBezTo>
                  <a:pt x="111488" y="1104992"/>
                  <a:pt x="114807" y="1107183"/>
                  <a:pt x="118230" y="1109012"/>
                </a:cubicBezTo>
                <a:cubicBezTo>
                  <a:pt x="126124" y="1113244"/>
                  <a:pt x="125480" y="1120396"/>
                  <a:pt x="121246" y="1128910"/>
                </a:cubicBezTo>
                <a:lnTo>
                  <a:pt x="121279" y="1128858"/>
                </a:lnTo>
                <a:cubicBezTo>
                  <a:pt x="124158" y="1135908"/>
                  <a:pt x="127004" y="1142958"/>
                  <a:pt x="130223" y="1150845"/>
                </a:cubicBezTo>
                <a:cubicBezTo>
                  <a:pt x="127004" y="1154868"/>
                  <a:pt x="124192" y="1158418"/>
                  <a:pt x="122058" y="1161082"/>
                </a:cubicBezTo>
                <a:cubicBezTo>
                  <a:pt x="106102" y="1147919"/>
                  <a:pt x="103054" y="1114446"/>
                  <a:pt x="82389" y="1113502"/>
                </a:cubicBezTo>
                <a:cubicBezTo>
                  <a:pt x="78189" y="1084363"/>
                  <a:pt x="77612" y="1055534"/>
                  <a:pt x="72022" y="1027541"/>
                </a:cubicBezTo>
                <a:cubicBezTo>
                  <a:pt x="66364" y="999182"/>
                  <a:pt x="67279" y="967691"/>
                  <a:pt x="65247" y="936985"/>
                </a:cubicBezTo>
                <a:cubicBezTo>
                  <a:pt x="67923" y="933380"/>
                  <a:pt x="71040" y="929151"/>
                  <a:pt x="72903" y="926591"/>
                </a:cubicBezTo>
                <a:cubicBezTo>
                  <a:pt x="74969" y="913587"/>
                  <a:pt x="56878" y="918338"/>
                  <a:pt x="66873" y="901732"/>
                </a:cubicBezTo>
                <a:cubicBezTo>
                  <a:pt x="68397" y="902516"/>
                  <a:pt x="70769" y="902621"/>
                  <a:pt x="71344" y="904237"/>
                </a:cubicBezTo>
                <a:cubicBezTo>
                  <a:pt x="78560" y="924448"/>
                  <a:pt x="85539" y="944869"/>
                  <a:pt x="92518" y="965288"/>
                </a:cubicBezTo>
                <a:cubicBezTo>
                  <a:pt x="92720" y="965863"/>
                  <a:pt x="92483" y="967065"/>
                  <a:pt x="92178" y="967691"/>
                </a:cubicBezTo>
                <a:cubicBezTo>
                  <a:pt x="87065" y="979076"/>
                  <a:pt x="94212" y="990045"/>
                  <a:pt x="92381" y="1002631"/>
                </a:cubicBezTo>
                <a:cubicBezTo>
                  <a:pt x="90791" y="1013702"/>
                  <a:pt x="96310" y="1027280"/>
                  <a:pt x="98853" y="1039657"/>
                </a:cubicBezTo>
                <a:cubicBezTo>
                  <a:pt x="99057" y="1040597"/>
                  <a:pt x="100682" y="1040858"/>
                  <a:pt x="101900" y="1041590"/>
                </a:cubicBezTo>
                <a:cubicBezTo>
                  <a:pt x="103425" y="1037413"/>
                  <a:pt x="104951" y="1033181"/>
                  <a:pt x="106474" y="1029004"/>
                </a:cubicBezTo>
                <a:cubicBezTo>
                  <a:pt x="109253" y="1031195"/>
                  <a:pt x="111387" y="1032868"/>
                  <a:pt x="116400" y="1036838"/>
                </a:cubicBezTo>
                <a:cubicBezTo>
                  <a:pt x="115621" y="1021849"/>
                  <a:pt x="115554" y="1010831"/>
                  <a:pt x="114300" y="1000123"/>
                </a:cubicBezTo>
                <a:cubicBezTo>
                  <a:pt x="112911" y="988216"/>
                  <a:pt x="110064" y="976728"/>
                  <a:pt x="108474" y="964818"/>
                </a:cubicBezTo>
                <a:cubicBezTo>
                  <a:pt x="107017" y="953852"/>
                  <a:pt x="106576" y="942520"/>
                  <a:pt x="105288" y="931499"/>
                </a:cubicBezTo>
                <a:cubicBezTo>
                  <a:pt x="104036" y="921003"/>
                  <a:pt x="99022" y="910713"/>
                  <a:pt x="104443" y="893898"/>
                </a:cubicBezTo>
                <a:cubicBezTo>
                  <a:pt x="115147" y="957454"/>
                  <a:pt x="123820" y="1015739"/>
                  <a:pt x="137811" y="1072195"/>
                </a:cubicBezTo>
                <a:cubicBezTo>
                  <a:pt x="140148" y="1063839"/>
                  <a:pt x="140824" y="1055690"/>
                  <a:pt x="140013" y="1047961"/>
                </a:cubicBezTo>
                <a:cubicBezTo>
                  <a:pt x="138725" y="1035376"/>
                  <a:pt x="136997" y="1022737"/>
                  <a:pt x="134491" y="1010569"/>
                </a:cubicBezTo>
                <a:cubicBezTo>
                  <a:pt x="128223" y="980121"/>
                  <a:pt x="130459" y="946906"/>
                  <a:pt x="120094" y="917346"/>
                </a:cubicBezTo>
                <a:cubicBezTo>
                  <a:pt x="115451" y="904081"/>
                  <a:pt x="113218" y="886534"/>
                  <a:pt x="115892" y="866480"/>
                </a:cubicBezTo>
                <a:lnTo>
                  <a:pt x="131374" y="924954"/>
                </a:lnTo>
                <a:lnTo>
                  <a:pt x="131406" y="925441"/>
                </a:lnTo>
                <a:cubicBezTo>
                  <a:pt x="131406" y="925441"/>
                  <a:pt x="131475" y="925337"/>
                  <a:pt x="131475" y="925337"/>
                </a:cubicBezTo>
                <a:lnTo>
                  <a:pt x="131374" y="924954"/>
                </a:lnTo>
                <a:lnTo>
                  <a:pt x="125886" y="845485"/>
                </a:lnTo>
                <a:cubicBezTo>
                  <a:pt x="119009" y="832533"/>
                  <a:pt x="115079" y="846164"/>
                  <a:pt x="110709" y="853894"/>
                </a:cubicBezTo>
                <a:cubicBezTo>
                  <a:pt x="103766" y="836502"/>
                  <a:pt x="96717" y="822557"/>
                  <a:pt x="109186" y="806056"/>
                </a:cubicBezTo>
                <a:cubicBezTo>
                  <a:pt x="111794" y="802608"/>
                  <a:pt x="110538" y="792164"/>
                  <a:pt x="111454" y="779839"/>
                </a:cubicBezTo>
                <a:cubicBezTo>
                  <a:pt x="105355" y="786785"/>
                  <a:pt x="102241" y="790335"/>
                  <a:pt x="98853" y="794198"/>
                </a:cubicBezTo>
                <a:cubicBezTo>
                  <a:pt x="97361" y="781770"/>
                  <a:pt x="96075" y="771065"/>
                  <a:pt x="94516" y="758113"/>
                </a:cubicBezTo>
                <a:cubicBezTo>
                  <a:pt x="105830" y="767877"/>
                  <a:pt x="107728" y="752212"/>
                  <a:pt x="111997" y="742967"/>
                </a:cubicBezTo>
                <a:cubicBezTo>
                  <a:pt x="127375" y="753202"/>
                  <a:pt x="123785" y="773256"/>
                  <a:pt x="123412" y="795035"/>
                </a:cubicBezTo>
                <a:cubicBezTo>
                  <a:pt x="129205" y="790283"/>
                  <a:pt x="135475" y="788036"/>
                  <a:pt x="135914" y="784277"/>
                </a:cubicBezTo>
                <a:cubicBezTo>
                  <a:pt x="137167" y="773256"/>
                  <a:pt x="137133" y="761245"/>
                  <a:pt x="135609" y="750227"/>
                </a:cubicBezTo>
                <a:cubicBezTo>
                  <a:pt x="133847" y="737432"/>
                  <a:pt x="128698" y="725630"/>
                  <a:pt x="127514" y="712884"/>
                </a:cubicBezTo>
                <a:cubicBezTo>
                  <a:pt x="126598" y="702963"/>
                  <a:pt x="129511" y="692151"/>
                  <a:pt x="131273" y="677060"/>
                </a:cubicBezTo>
                <a:cubicBezTo>
                  <a:pt x="136556" y="691994"/>
                  <a:pt x="140824" y="704583"/>
                  <a:pt x="145398" y="716960"/>
                </a:cubicBezTo>
                <a:cubicBezTo>
                  <a:pt x="150176" y="729807"/>
                  <a:pt x="155222" y="742392"/>
                  <a:pt x="160170" y="755083"/>
                </a:cubicBezTo>
                <a:cubicBezTo>
                  <a:pt x="160779" y="754351"/>
                  <a:pt x="161357" y="753620"/>
                  <a:pt x="161931" y="752891"/>
                </a:cubicBezTo>
                <a:cubicBezTo>
                  <a:pt x="160237" y="725003"/>
                  <a:pt x="158509" y="697166"/>
                  <a:pt x="156714" y="667710"/>
                </a:cubicBezTo>
                <a:cubicBezTo>
                  <a:pt x="152954" y="671313"/>
                  <a:pt x="150819" y="673350"/>
                  <a:pt x="148042" y="675963"/>
                </a:cubicBezTo>
                <a:cubicBezTo>
                  <a:pt x="141401" y="659720"/>
                  <a:pt x="138929" y="642853"/>
                  <a:pt x="138285" y="624049"/>
                </a:cubicBezTo>
                <a:cubicBezTo>
                  <a:pt x="137641" y="605406"/>
                  <a:pt x="134051" y="586919"/>
                  <a:pt x="131612" y="568432"/>
                </a:cubicBezTo>
                <a:lnTo>
                  <a:pt x="130583" y="561675"/>
                </a:lnTo>
                <a:lnTo>
                  <a:pt x="187579" y="542870"/>
                </a:lnTo>
                <a:cubicBezTo>
                  <a:pt x="209279" y="535997"/>
                  <a:pt x="231853" y="530391"/>
                  <a:pt x="257939" y="528984"/>
                </a:cubicBezTo>
                <a:cubicBezTo>
                  <a:pt x="245876" y="540436"/>
                  <a:pt x="229476" y="542840"/>
                  <a:pt x="215845" y="548260"/>
                </a:cubicBezTo>
                <a:cubicBezTo>
                  <a:pt x="202424" y="553612"/>
                  <a:pt x="192447" y="562625"/>
                  <a:pt x="180854" y="570111"/>
                </a:cubicBezTo>
                <a:cubicBezTo>
                  <a:pt x="201954" y="572145"/>
                  <a:pt x="221955" y="567808"/>
                  <a:pt x="241487" y="561506"/>
                </a:cubicBezTo>
                <a:cubicBezTo>
                  <a:pt x="250784" y="558525"/>
                  <a:pt x="260288" y="555746"/>
                  <a:pt x="269846" y="553139"/>
                </a:cubicBezTo>
                <a:cubicBezTo>
                  <a:pt x="277785" y="550970"/>
                  <a:pt x="284887" y="551309"/>
                  <a:pt x="290841" y="558594"/>
                </a:cubicBezTo>
                <a:cubicBezTo>
                  <a:pt x="261907" y="566520"/>
                  <a:pt x="233552" y="574278"/>
                  <a:pt x="201901" y="582949"/>
                </a:cubicBezTo>
                <a:cubicBezTo>
                  <a:pt x="230573" y="585422"/>
                  <a:pt x="254703" y="566113"/>
                  <a:pt x="281595" y="581493"/>
                </a:cubicBezTo>
                <a:cubicBezTo>
                  <a:pt x="280293" y="585289"/>
                  <a:pt x="278882" y="589286"/>
                  <a:pt x="277314" y="593757"/>
                </a:cubicBezTo>
                <a:cubicBezTo>
                  <a:pt x="290370" y="591554"/>
                  <a:pt x="301755" y="589658"/>
                  <a:pt x="313925" y="587591"/>
                </a:cubicBezTo>
                <a:cubicBezTo>
                  <a:pt x="311313" y="583661"/>
                  <a:pt x="309119" y="580308"/>
                  <a:pt x="306976" y="577054"/>
                </a:cubicBezTo>
                <a:cubicBezTo>
                  <a:pt x="326772" y="568958"/>
                  <a:pt x="333457" y="580071"/>
                  <a:pt x="344684" y="587727"/>
                </a:cubicBezTo>
                <a:lnTo>
                  <a:pt x="391506" y="570895"/>
                </a:lnTo>
                <a:lnTo>
                  <a:pt x="392052" y="570856"/>
                </a:lnTo>
                <a:lnTo>
                  <a:pt x="392450" y="570689"/>
                </a:lnTo>
                <a:lnTo>
                  <a:pt x="401036" y="569670"/>
                </a:lnTo>
                <a:cubicBezTo>
                  <a:pt x="400618" y="568958"/>
                  <a:pt x="400252" y="568281"/>
                  <a:pt x="399834" y="567572"/>
                </a:cubicBezTo>
                <a:lnTo>
                  <a:pt x="392450" y="570689"/>
                </a:lnTo>
                <a:lnTo>
                  <a:pt x="391896" y="570754"/>
                </a:lnTo>
                <a:lnTo>
                  <a:pt x="391506" y="570895"/>
                </a:lnTo>
                <a:lnTo>
                  <a:pt x="360039" y="573092"/>
                </a:lnTo>
                <a:cubicBezTo>
                  <a:pt x="362913" y="564926"/>
                  <a:pt x="368083" y="559980"/>
                  <a:pt x="380929" y="560624"/>
                </a:cubicBezTo>
                <a:cubicBezTo>
                  <a:pt x="402394" y="561676"/>
                  <a:pt x="418948" y="554698"/>
                  <a:pt x="435766" y="547481"/>
                </a:cubicBezTo>
                <a:cubicBezTo>
                  <a:pt x="447255" y="542535"/>
                  <a:pt x="459840" y="538708"/>
                  <a:pt x="472113" y="534607"/>
                </a:cubicBezTo>
                <a:cubicBezTo>
                  <a:pt x="480313" y="531864"/>
                  <a:pt x="488826" y="529527"/>
                  <a:pt x="497183" y="527020"/>
                </a:cubicBezTo>
                <a:cubicBezTo>
                  <a:pt x="496609" y="525868"/>
                  <a:pt x="496086" y="524750"/>
                  <a:pt x="495511" y="523597"/>
                </a:cubicBezTo>
                <a:cubicBezTo>
                  <a:pt x="481776" y="525903"/>
                  <a:pt x="467988" y="528206"/>
                  <a:pt x="451225" y="531017"/>
                </a:cubicBezTo>
                <a:cubicBezTo>
                  <a:pt x="454932" y="515976"/>
                  <a:pt x="466682" y="508150"/>
                  <a:pt x="483813" y="507710"/>
                </a:cubicBezTo>
                <a:cubicBezTo>
                  <a:pt x="507156" y="507168"/>
                  <a:pt x="516088" y="494938"/>
                  <a:pt x="539172" y="487791"/>
                </a:cubicBezTo>
                <a:cubicBezTo>
                  <a:pt x="529823" y="484167"/>
                  <a:pt x="525490" y="482506"/>
                  <a:pt x="521623" y="480982"/>
                </a:cubicBezTo>
                <a:cubicBezTo>
                  <a:pt x="523243" y="470244"/>
                  <a:pt x="552803" y="453099"/>
                  <a:pt x="568939" y="453641"/>
                </a:cubicBezTo>
                <a:cubicBezTo>
                  <a:pt x="583666" y="454117"/>
                  <a:pt x="596305" y="451611"/>
                  <a:pt x="606856" y="444868"/>
                </a:cubicBezTo>
                <a:cubicBezTo>
                  <a:pt x="620853" y="435890"/>
                  <a:pt x="638817" y="428337"/>
                  <a:pt x="648010" y="417599"/>
                </a:cubicBezTo>
                <a:cubicBezTo>
                  <a:pt x="661901" y="401304"/>
                  <a:pt x="681747" y="390531"/>
                  <a:pt x="706553" y="381317"/>
                </a:cubicBezTo>
                <a:cubicBezTo>
                  <a:pt x="691093" y="379046"/>
                  <a:pt x="684095" y="379791"/>
                  <a:pt x="672867" y="384195"/>
                </a:cubicBezTo>
                <a:cubicBezTo>
                  <a:pt x="660334" y="389108"/>
                  <a:pt x="647487" y="393715"/>
                  <a:pt x="635264" y="398932"/>
                </a:cubicBezTo>
                <a:cubicBezTo>
                  <a:pt x="631244" y="400625"/>
                  <a:pt x="629105" y="404117"/>
                  <a:pt x="625395" y="406216"/>
                </a:cubicBezTo>
                <a:cubicBezTo>
                  <a:pt x="612653" y="413531"/>
                  <a:pt x="600015" y="420986"/>
                  <a:pt x="586279" y="427456"/>
                </a:cubicBezTo>
                <a:cubicBezTo>
                  <a:pt x="582674" y="429151"/>
                  <a:pt x="575205" y="427353"/>
                  <a:pt x="568521" y="427116"/>
                </a:cubicBezTo>
                <a:cubicBezTo>
                  <a:pt x="568259" y="410416"/>
                  <a:pt x="591658" y="405843"/>
                  <a:pt x="601004" y="395071"/>
                </a:cubicBezTo>
                <a:cubicBezTo>
                  <a:pt x="592859" y="385856"/>
                  <a:pt x="592650" y="384602"/>
                  <a:pt x="604400" y="379621"/>
                </a:cubicBezTo>
                <a:cubicBezTo>
                  <a:pt x="610772" y="376946"/>
                  <a:pt x="618449" y="375557"/>
                  <a:pt x="625708" y="373862"/>
                </a:cubicBezTo>
                <a:cubicBezTo>
                  <a:pt x="641952" y="370000"/>
                  <a:pt x="645763" y="361532"/>
                  <a:pt x="636100" y="351166"/>
                </a:cubicBezTo>
                <a:cubicBezTo>
                  <a:pt x="625447" y="352012"/>
                  <a:pt x="615056" y="352859"/>
                  <a:pt x="599701" y="354113"/>
                </a:cubicBezTo>
                <a:cubicBezTo>
                  <a:pt x="603930" y="347609"/>
                  <a:pt x="604661" y="343069"/>
                  <a:pt x="608476" y="341275"/>
                </a:cubicBezTo>
                <a:cubicBezTo>
                  <a:pt x="628527" y="331653"/>
                  <a:pt x="646494" y="320102"/>
                  <a:pt x="672241" y="315729"/>
                </a:cubicBezTo>
                <a:cubicBezTo>
                  <a:pt x="684931" y="313598"/>
                  <a:pt x="695900" y="307093"/>
                  <a:pt x="707179" y="302722"/>
                </a:cubicBezTo>
                <a:cubicBezTo>
                  <a:pt x="698196" y="286428"/>
                  <a:pt x="697674" y="285919"/>
                  <a:pt x="718616" y="277247"/>
                </a:cubicBezTo>
                <a:cubicBezTo>
                  <a:pt x="733239" y="271217"/>
                  <a:pt x="740028" y="264340"/>
                  <a:pt x="731567" y="252280"/>
                </a:cubicBezTo>
                <a:cubicBezTo>
                  <a:pt x="764629" y="256447"/>
                  <a:pt x="780712" y="239306"/>
                  <a:pt x="807399" y="228497"/>
                </a:cubicBezTo>
                <a:cubicBezTo>
                  <a:pt x="804526" y="236525"/>
                  <a:pt x="802856" y="241201"/>
                  <a:pt x="799564" y="250247"/>
                </a:cubicBezTo>
                <a:cubicBezTo>
                  <a:pt x="849806" y="228125"/>
                  <a:pt x="900205" y="215692"/>
                  <a:pt x="953422" y="208105"/>
                </a:cubicBezTo>
                <a:cubicBezTo>
                  <a:pt x="954153" y="209189"/>
                  <a:pt x="954881" y="210272"/>
                  <a:pt x="955668" y="211323"/>
                </a:cubicBezTo>
                <a:cubicBezTo>
                  <a:pt x="943654" y="214675"/>
                  <a:pt x="931069" y="217421"/>
                  <a:pt x="919737" y="221519"/>
                </a:cubicBezTo>
                <a:cubicBezTo>
                  <a:pt x="909029" y="225382"/>
                  <a:pt x="899317" y="230463"/>
                  <a:pt x="889654" y="235410"/>
                </a:cubicBezTo>
                <a:cubicBezTo>
                  <a:pt x="879053" y="240829"/>
                  <a:pt x="868972" y="246724"/>
                  <a:pt x="855864" y="253972"/>
                </a:cubicBezTo>
                <a:cubicBezTo>
                  <a:pt x="864534" y="254075"/>
                  <a:pt x="872996" y="255465"/>
                  <a:pt x="880147" y="254009"/>
                </a:cubicBezTo>
                <a:cubicBezTo>
                  <a:pt x="896547" y="250619"/>
                  <a:pt x="912269" y="245843"/>
                  <a:pt x="928302" y="241710"/>
                </a:cubicBezTo>
                <a:cubicBezTo>
                  <a:pt x="940941" y="238458"/>
                  <a:pt x="953578" y="234935"/>
                  <a:pt x="974312" y="237340"/>
                </a:cubicBezTo>
                <a:cubicBezTo>
                  <a:pt x="951593" y="250891"/>
                  <a:pt x="924227" y="250991"/>
                  <a:pt x="904172" y="261563"/>
                </a:cubicBezTo>
                <a:cubicBezTo>
                  <a:pt x="922920" y="264475"/>
                  <a:pt x="943915" y="250145"/>
                  <a:pt x="959741" y="267255"/>
                </a:cubicBezTo>
                <a:cubicBezTo>
                  <a:pt x="958957" y="269251"/>
                  <a:pt x="957546" y="272944"/>
                  <a:pt x="955979" y="277043"/>
                </a:cubicBezTo>
                <a:cubicBezTo>
                  <a:pt x="967679" y="275012"/>
                  <a:pt x="979534" y="272944"/>
                  <a:pt x="991701" y="270845"/>
                </a:cubicBezTo>
                <a:cubicBezTo>
                  <a:pt x="989873" y="268033"/>
                  <a:pt x="987995" y="265052"/>
                  <a:pt x="985696" y="261528"/>
                </a:cubicBezTo>
                <a:cubicBezTo>
                  <a:pt x="1003924" y="254854"/>
                  <a:pt x="1013428" y="262477"/>
                  <a:pt x="1024080" y="272064"/>
                </a:cubicBezTo>
                <a:lnTo>
                  <a:pt x="1060272" y="255796"/>
                </a:lnTo>
                <a:lnTo>
                  <a:pt x="1135896" y="245469"/>
                </a:lnTo>
                <a:cubicBezTo>
                  <a:pt x="1161537" y="239508"/>
                  <a:pt x="1190001" y="238797"/>
                  <a:pt x="1217210" y="235613"/>
                </a:cubicBezTo>
                <a:cubicBezTo>
                  <a:pt x="1225305" y="234665"/>
                  <a:pt x="1233192" y="233003"/>
                  <a:pt x="1241235" y="231953"/>
                </a:cubicBezTo>
                <a:cubicBezTo>
                  <a:pt x="1259722" y="229514"/>
                  <a:pt x="1278209" y="225924"/>
                  <a:pt x="1296852" y="225280"/>
                </a:cubicBezTo>
                <a:cubicBezTo>
                  <a:pt x="1315656" y="224636"/>
                  <a:pt x="1332523" y="222164"/>
                  <a:pt x="1348766" y="215523"/>
                </a:cubicBezTo>
                <a:cubicBezTo>
                  <a:pt x="1346153" y="212746"/>
                  <a:pt x="1344116" y="210611"/>
                  <a:pt x="1340513" y="206851"/>
                </a:cubicBezTo>
                <a:cubicBezTo>
                  <a:pt x="1369969" y="205056"/>
                  <a:pt x="1397806" y="203328"/>
                  <a:pt x="1425694" y="201634"/>
                </a:cubicBezTo>
                <a:cubicBezTo>
                  <a:pt x="1426423" y="202208"/>
                  <a:pt x="1427154" y="202786"/>
                  <a:pt x="1427886" y="203395"/>
                </a:cubicBezTo>
                <a:cubicBezTo>
                  <a:pt x="1415195" y="208343"/>
                  <a:pt x="1402610" y="213389"/>
                  <a:pt x="1389763" y="218167"/>
                </a:cubicBezTo>
                <a:cubicBezTo>
                  <a:pt x="1377386" y="222741"/>
                  <a:pt x="1364797" y="227009"/>
                  <a:pt x="1349863" y="232292"/>
                </a:cubicBezTo>
                <a:cubicBezTo>
                  <a:pt x="1364954" y="234054"/>
                  <a:pt x="1375766" y="236967"/>
                  <a:pt x="1385687" y="236051"/>
                </a:cubicBezTo>
                <a:cubicBezTo>
                  <a:pt x="1398433" y="234867"/>
                  <a:pt x="1410235" y="229718"/>
                  <a:pt x="1423030" y="227956"/>
                </a:cubicBezTo>
                <a:cubicBezTo>
                  <a:pt x="1434048" y="226432"/>
                  <a:pt x="1446059" y="226398"/>
                  <a:pt x="1457080" y="227651"/>
                </a:cubicBezTo>
                <a:cubicBezTo>
                  <a:pt x="1460839" y="228090"/>
                  <a:pt x="1463086" y="234360"/>
                  <a:pt x="1467838" y="240153"/>
                </a:cubicBezTo>
                <a:cubicBezTo>
                  <a:pt x="1446059" y="239780"/>
                  <a:pt x="1426005" y="236190"/>
                  <a:pt x="1415770" y="251568"/>
                </a:cubicBezTo>
                <a:cubicBezTo>
                  <a:pt x="1425015" y="255837"/>
                  <a:pt x="1440680" y="257735"/>
                  <a:pt x="1430916" y="269049"/>
                </a:cubicBezTo>
                <a:cubicBezTo>
                  <a:pt x="1443868" y="267490"/>
                  <a:pt x="1454573" y="266204"/>
                  <a:pt x="1467001" y="264712"/>
                </a:cubicBezTo>
                <a:cubicBezTo>
                  <a:pt x="1463138" y="261324"/>
                  <a:pt x="1459588" y="258210"/>
                  <a:pt x="1452642" y="252111"/>
                </a:cubicBezTo>
                <a:cubicBezTo>
                  <a:pt x="1464967" y="253027"/>
                  <a:pt x="1475411" y="251771"/>
                  <a:pt x="1478859" y="254379"/>
                </a:cubicBezTo>
                <a:cubicBezTo>
                  <a:pt x="1495360" y="266848"/>
                  <a:pt x="1509305" y="259799"/>
                  <a:pt x="1526697" y="252856"/>
                </a:cubicBezTo>
                <a:cubicBezTo>
                  <a:pt x="1518967" y="248486"/>
                  <a:pt x="1505336" y="244556"/>
                  <a:pt x="1518288" y="237679"/>
                </a:cubicBezTo>
                <a:lnTo>
                  <a:pt x="1597757" y="232191"/>
                </a:lnTo>
                <a:lnTo>
                  <a:pt x="1539283" y="247673"/>
                </a:lnTo>
                <a:cubicBezTo>
                  <a:pt x="1559337" y="250347"/>
                  <a:pt x="1576884" y="248114"/>
                  <a:pt x="1590149" y="243471"/>
                </a:cubicBezTo>
                <a:cubicBezTo>
                  <a:pt x="1619709" y="233106"/>
                  <a:pt x="1652924" y="235342"/>
                  <a:pt x="1683372" y="229074"/>
                </a:cubicBezTo>
                <a:cubicBezTo>
                  <a:pt x="1695540" y="226568"/>
                  <a:pt x="1708179" y="224840"/>
                  <a:pt x="1720764" y="223552"/>
                </a:cubicBezTo>
                <a:cubicBezTo>
                  <a:pt x="1728493" y="222741"/>
                  <a:pt x="1736642" y="223417"/>
                  <a:pt x="1744998" y="225754"/>
                </a:cubicBezTo>
                <a:cubicBezTo>
                  <a:pt x="1688542" y="239745"/>
                  <a:pt x="1630257" y="248418"/>
                  <a:pt x="1566701" y="259122"/>
                </a:cubicBezTo>
                <a:cubicBezTo>
                  <a:pt x="1583516" y="264543"/>
                  <a:pt x="1593806" y="259529"/>
                  <a:pt x="1604302" y="258277"/>
                </a:cubicBezTo>
                <a:cubicBezTo>
                  <a:pt x="1615323" y="256989"/>
                  <a:pt x="1626655" y="256548"/>
                  <a:pt x="1637621" y="255091"/>
                </a:cubicBezTo>
                <a:cubicBezTo>
                  <a:pt x="1649531" y="253501"/>
                  <a:pt x="1661019" y="250654"/>
                  <a:pt x="1672926" y="249265"/>
                </a:cubicBezTo>
                <a:cubicBezTo>
                  <a:pt x="1683634" y="248011"/>
                  <a:pt x="1694652" y="247944"/>
                  <a:pt x="1709641" y="247165"/>
                </a:cubicBezTo>
                <a:cubicBezTo>
                  <a:pt x="1705671" y="252178"/>
                  <a:pt x="1703998" y="254312"/>
                  <a:pt x="1701807" y="257091"/>
                </a:cubicBezTo>
                <a:cubicBezTo>
                  <a:pt x="1705984" y="258614"/>
                  <a:pt x="1710216" y="260140"/>
                  <a:pt x="1714393" y="261665"/>
                </a:cubicBezTo>
                <a:cubicBezTo>
                  <a:pt x="1713661" y="262883"/>
                  <a:pt x="1713400" y="264508"/>
                  <a:pt x="1712460" y="264712"/>
                </a:cubicBezTo>
                <a:cubicBezTo>
                  <a:pt x="1700083" y="267255"/>
                  <a:pt x="1686505" y="272774"/>
                  <a:pt x="1675434" y="271184"/>
                </a:cubicBezTo>
                <a:cubicBezTo>
                  <a:pt x="1662848" y="269353"/>
                  <a:pt x="1651879" y="276500"/>
                  <a:pt x="1640494" y="271387"/>
                </a:cubicBezTo>
                <a:cubicBezTo>
                  <a:pt x="1639868" y="271082"/>
                  <a:pt x="1638666" y="270845"/>
                  <a:pt x="1638091" y="271047"/>
                </a:cubicBezTo>
                <a:cubicBezTo>
                  <a:pt x="1617672" y="278026"/>
                  <a:pt x="1597251" y="285005"/>
                  <a:pt x="1577040" y="292221"/>
                </a:cubicBezTo>
                <a:cubicBezTo>
                  <a:pt x="1575424" y="292796"/>
                  <a:pt x="1575319" y="295168"/>
                  <a:pt x="1574535" y="296692"/>
                </a:cubicBezTo>
                <a:cubicBezTo>
                  <a:pt x="1591141" y="306687"/>
                  <a:pt x="1586390" y="288596"/>
                  <a:pt x="1599394" y="290662"/>
                </a:cubicBezTo>
                <a:cubicBezTo>
                  <a:pt x="1601954" y="292525"/>
                  <a:pt x="1606183" y="295642"/>
                  <a:pt x="1609788" y="298318"/>
                </a:cubicBezTo>
                <a:cubicBezTo>
                  <a:pt x="1640494" y="296286"/>
                  <a:pt x="1671985" y="297201"/>
                  <a:pt x="1700344" y="291543"/>
                </a:cubicBezTo>
                <a:cubicBezTo>
                  <a:pt x="1728337" y="285953"/>
                  <a:pt x="1757166" y="285376"/>
                  <a:pt x="1786305" y="281176"/>
                </a:cubicBezTo>
                <a:cubicBezTo>
                  <a:pt x="1787249" y="260511"/>
                  <a:pt x="1820722" y="257463"/>
                  <a:pt x="1833885" y="241507"/>
                </a:cubicBezTo>
                <a:cubicBezTo>
                  <a:pt x="1831221" y="239373"/>
                  <a:pt x="1827671" y="236561"/>
                  <a:pt x="1823648" y="233342"/>
                </a:cubicBezTo>
                <a:cubicBezTo>
                  <a:pt x="1815761" y="236561"/>
                  <a:pt x="1808711" y="239407"/>
                  <a:pt x="1801661" y="242286"/>
                </a:cubicBezTo>
                <a:lnTo>
                  <a:pt x="1801713" y="242319"/>
                </a:lnTo>
                <a:cubicBezTo>
                  <a:pt x="1793199" y="238085"/>
                  <a:pt x="1786047" y="237441"/>
                  <a:pt x="1781815" y="245335"/>
                </a:cubicBezTo>
                <a:cubicBezTo>
                  <a:pt x="1779986" y="248758"/>
                  <a:pt x="1777795" y="252077"/>
                  <a:pt x="1775078" y="256582"/>
                </a:cubicBezTo>
                <a:cubicBezTo>
                  <a:pt x="1754919" y="246826"/>
                  <a:pt x="1764165" y="230735"/>
                  <a:pt x="1750638" y="221113"/>
                </a:cubicBezTo>
                <a:cubicBezTo>
                  <a:pt x="1740348" y="213763"/>
                  <a:pt x="1716222" y="226907"/>
                  <a:pt x="1713818" y="209630"/>
                </a:cubicBezTo>
                <a:cubicBezTo>
                  <a:pt x="1695958" y="211899"/>
                  <a:pt x="1679924" y="213933"/>
                  <a:pt x="1663942" y="215964"/>
                </a:cubicBezTo>
                <a:cubicBezTo>
                  <a:pt x="1680394" y="203837"/>
                  <a:pt x="1716170" y="200789"/>
                  <a:pt x="1743901" y="207225"/>
                </a:cubicBezTo>
                <a:cubicBezTo>
                  <a:pt x="1755128" y="194824"/>
                  <a:pt x="1771999" y="192012"/>
                  <a:pt x="1793620" y="200213"/>
                </a:cubicBezTo>
                <a:cubicBezTo>
                  <a:pt x="1784323" y="202312"/>
                  <a:pt x="1775078" y="204413"/>
                  <a:pt x="1762127" y="207325"/>
                </a:cubicBezTo>
                <a:cubicBezTo>
                  <a:pt x="1767975" y="215150"/>
                  <a:pt x="1773667" y="222741"/>
                  <a:pt x="1780300" y="231616"/>
                </a:cubicBezTo>
                <a:cubicBezTo>
                  <a:pt x="1811271" y="231107"/>
                  <a:pt x="1841821" y="224805"/>
                  <a:pt x="1870180" y="210849"/>
                </a:cubicBezTo>
                <a:cubicBezTo>
                  <a:pt x="1865429" y="210849"/>
                  <a:pt x="1860311" y="210069"/>
                  <a:pt x="1856027" y="211017"/>
                </a:cubicBezTo>
                <a:cubicBezTo>
                  <a:pt x="1847931" y="212780"/>
                  <a:pt x="1840570" y="215964"/>
                  <a:pt x="1832475" y="217760"/>
                </a:cubicBezTo>
                <a:lnTo>
                  <a:pt x="1817415" y="211817"/>
                </a:lnTo>
                <a:lnTo>
                  <a:pt x="1817624" y="211732"/>
                </a:lnTo>
                <a:lnTo>
                  <a:pt x="1832109" y="210407"/>
                </a:lnTo>
                <a:cubicBezTo>
                  <a:pt x="1831221" y="209223"/>
                  <a:pt x="1830333" y="208071"/>
                  <a:pt x="1829445" y="206884"/>
                </a:cubicBezTo>
                <a:lnTo>
                  <a:pt x="1817624" y="211732"/>
                </a:lnTo>
                <a:lnTo>
                  <a:pt x="1817329" y="211759"/>
                </a:lnTo>
                <a:lnTo>
                  <a:pt x="1810423" y="202180"/>
                </a:lnTo>
                <a:cubicBezTo>
                  <a:pt x="1811062" y="199593"/>
                  <a:pt x="1814795" y="197247"/>
                  <a:pt x="1822028" y="193978"/>
                </a:cubicBezTo>
                <a:cubicBezTo>
                  <a:pt x="1840518" y="185644"/>
                  <a:pt x="1859527" y="177751"/>
                  <a:pt x="1878223" y="169554"/>
                </a:cubicBezTo>
                <a:cubicBezTo>
                  <a:pt x="1883184" y="167385"/>
                  <a:pt x="1887834" y="164878"/>
                  <a:pt x="1895979" y="160882"/>
                </a:cubicBezTo>
                <a:cubicBezTo>
                  <a:pt x="1890339" y="158713"/>
                  <a:pt x="1886005" y="157018"/>
                  <a:pt x="1881515" y="155292"/>
                </a:cubicBezTo>
                <a:cubicBezTo>
                  <a:pt x="1887625" y="143772"/>
                  <a:pt x="1897076" y="136083"/>
                  <a:pt x="1918176" y="135472"/>
                </a:cubicBezTo>
                <a:cubicBezTo>
                  <a:pt x="1914260" y="143605"/>
                  <a:pt x="1910602" y="151226"/>
                  <a:pt x="1906530" y="159729"/>
                </a:cubicBezTo>
                <a:cubicBezTo>
                  <a:pt x="1922616" y="160610"/>
                  <a:pt x="1931077" y="152005"/>
                  <a:pt x="1944287" y="146009"/>
                </a:cubicBezTo>
                <a:cubicBezTo>
                  <a:pt x="1932172" y="140384"/>
                  <a:pt x="1930813" y="134287"/>
                  <a:pt x="1942670" y="128428"/>
                </a:cubicBezTo>
                <a:cubicBezTo>
                  <a:pt x="1946116" y="126732"/>
                  <a:pt x="1949356" y="124734"/>
                  <a:pt x="1953166" y="123446"/>
                </a:cubicBezTo>
                <a:cubicBezTo>
                  <a:pt x="1968730" y="118196"/>
                  <a:pt x="1974684" y="110642"/>
                  <a:pt x="1967215" y="100816"/>
                </a:cubicBezTo>
                <a:cubicBezTo>
                  <a:pt x="1980950" y="97905"/>
                  <a:pt x="1994529" y="96210"/>
                  <a:pt x="2006174" y="92178"/>
                </a:cubicBezTo>
                <a:cubicBezTo>
                  <a:pt x="2017091" y="88385"/>
                  <a:pt x="2025915" y="82048"/>
                  <a:pt x="2039392" y="78525"/>
                </a:cubicBezTo>
                <a:cubicBezTo>
                  <a:pt x="2037772" y="82421"/>
                  <a:pt x="2036153" y="86283"/>
                  <a:pt x="2034115" y="91196"/>
                </a:cubicBezTo>
                <a:cubicBezTo>
                  <a:pt x="2037720" y="91399"/>
                  <a:pt x="2041478" y="92415"/>
                  <a:pt x="2043778" y="91636"/>
                </a:cubicBezTo>
                <a:cubicBezTo>
                  <a:pt x="2067644" y="83642"/>
                  <a:pt x="2090676" y="74392"/>
                  <a:pt x="2115168" y="67381"/>
                </a:cubicBezTo>
                <a:cubicBezTo>
                  <a:pt x="2138200" y="60808"/>
                  <a:pt x="2162484" y="55728"/>
                  <a:pt x="2188752" y="55321"/>
                </a:cubicBezTo>
                <a:cubicBezTo>
                  <a:pt x="2166299" y="60232"/>
                  <a:pt x="2152301" y="75004"/>
                  <a:pt x="2126608" y="76121"/>
                </a:cubicBezTo>
                <a:cubicBezTo>
                  <a:pt x="2122272" y="76324"/>
                  <a:pt x="2118042" y="80899"/>
                  <a:pt x="2114437" y="83777"/>
                </a:cubicBezTo>
                <a:cubicBezTo>
                  <a:pt x="2108274" y="88724"/>
                  <a:pt x="2102686" y="93906"/>
                  <a:pt x="2096576" y="99226"/>
                </a:cubicBezTo>
                <a:cubicBezTo>
                  <a:pt x="2134650" y="102951"/>
                  <a:pt x="2164104" y="82083"/>
                  <a:pt x="2205466" y="80797"/>
                </a:cubicBezTo>
                <a:cubicBezTo>
                  <a:pt x="2194030" y="94314"/>
                  <a:pt x="2176794" y="94958"/>
                  <a:pt x="2162379" y="98684"/>
                </a:cubicBezTo>
                <a:cubicBezTo>
                  <a:pt x="2147132" y="102647"/>
                  <a:pt x="2132142" y="107086"/>
                  <a:pt x="2117676" y="113385"/>
                </a:cubicBezTo>
                <a:cubicBezTo>
                  <a:pt x="2128381" y="111455"/>
                  <a:pt x="2139454" y="110168"/>
                  <a:pt x="2149689" y="107458"/>
                </a:cubicBezTo>
                <a:cubicBezTo>
                  <a:pt x="2165305" y="103291"/>
                  <a:pt x="2179876" y="103663"/>
                  <a:pt x="2195806" y="109287"/>
                </a:cubicBezTo>
                <a:cubicBezTo>
                  <a:pt x="2194813" y="113182"/>
                  <a:pt x="2193768" y="117347"/>
                  <a:pt x="2192723" y="121619"/>
                </a:cubicBezTo>
                <a:cubicBezTo>
                  <a:pt x="2205100" y="119450"/>
                  <a:pt x="2216484" y="117483"/>
                  <a:pt x="2227819" y="115486"/>
                </a:cubicBezTo>
                <a:cubicBezTo>
                  <a:pt x="2224736" y="112876"/>
                  <a:pt x="2221291" y="109998"/>
                  <a:pt x="2217216" y="106610"/>
                </a:cubicBezTo>
                <a:cubicBezTo>
                  <a:pt x="2237165" y="97905"/>
                  <a:pt x="2245731" y="109252"/>
                  <a:pt x="2259467" y="116096"/>
                </a:cubicBezTo>
                <a:cubicBezTo>
                  <a:pt x="2273672" y="110812"/>
                  <a:pt x="2288348" y="105357"/>
                  <a:pt x="2303075" y="99902"/>
                </a:cubicBezTo>
                <a:cubicBezTo>
                  <a:pt x="2303075" y="99902"/>
                  <a:pt x="2302866" y="100003"/>
                  <a:pt x="2302866" y="100003"/>
                </a:cubicBezTo>
                <a:cubicBezTo>
                  <a:pt x="2324750" y="100511"/>
                  <a:pt x="2344752" y="97226"/>
                  <a:pt x="2365747" y="92246"/>
                </a:cubicBezTo>
                <a:cubicBezTo>
                  <a:pt x="2391858" y="86048"/>
                  <a:pt x="2420893" y="85167"/>
                  <a:pt x="2448573" y="81641"/>
                </a:cubicBezTo>
                <a:cubicBezTo>
                  <a:pt x="2471187" y="78763"/>
                  <a:pt x="2494167" y="76393"/>
                  <a:pt x="2515999" y="71819"/>
                </a:cubicBezTo>
                <a:lnTo>
                  <a:pt x="2543112" y="76266"/>
                </a:lnTo>
                <a:lnTo>
                  <a:pt x="2543677" y="81779"/>
                </a:lnTo>
                <a:cubicBezTo>
                  <a:pt x="2545412" y="82702"/>
                  <a:pt x="2548480" y="82811"/>
                  <a:pt x="2552240" y="82489"/>
                </a:cubicBezTo>
                <a:cubicBezTo>
                  <a:pt x="2563363" y="81540"/>
                  <a:pt x="2574489" y="80186"/>
                  <a:pt x="2585664" y="79678"/>
                </a:cubicBezTo>
                <a:cubicBezTo>
                  <a:pt x="2602900" y="78899"/>
                  <a:pt x="2620185" y="79068"/>
                  <a:pt x="2637369" y="77984"/>
                </a:cubicBezTo>
                <a:cubicBezTo>
                  <a:pt x="2646506" y="77407"/>
                  <a:pt x="2655386" y="75071"/>
                  <a:pt x="2668076" y="72904"/>
                </a:cubicBezTo>
                <a:cubicBezTo>
                  <a:pt x="2668912" y="73478"/>
                  <a:pt x="2672776" y="76156"/>
                  <a:pt x="2676955" y="79034"/>
                </a:cubicBezTo>
                <a:cubicBezTo>
                  <a:pt x="2690742" y="77306"/>
                  <a:pt x="2705468" y="75444"/>
                  <a:pt x="2722442" y="73308"/>
                </a:cubicBezTo>
                <a:cubicBezTo>
                  <a:pt x="2714242" y="84523"/>
                  <a:pt x="2695337" y="91061"/>
                  <a:pt x="2676955" y="89063"/>
                </a:cubicBezTo>
                <a:cubicBezTo>
                  <a:pt x="2665150" y="87775"/>
                  <a:pt x="2656065" y="87029"/>
                  <a:pt x="2646558" y="93602"/>
                </a:cubicBezTo>
                <a:cubicBezTo>
                  <a:pt x="2642748" y="96243"/>
                  <a:pt x="2631729" y="96006"/>
                  <a:pt x="2624832" y="94923"/>
                </a:cubicBezTo>
                <a:cubicBezTo>
                  <a:pt x="2612509" y="92958"/>
                  <a:pt x="2600340" y="86521"/>
                  <a:pt x="2588956" y="87266"/>
                </a:cubicBezTo>
                <a:cubicBezTo>
                  <a:pt x="2577935" y="88011"/>
                  <a:pt x="2568013" y="95431"/>
                  <a:pt x="2556316" y="100511"/>
                </a:cubicBezTo>
                <a:cubicBezTo>
                  <a:pt x="2557201" y="97261"/>
                  <a:pt x="2558037" y="94381"/>
                  <a:pt x="2558978" y="91026"/>
                </a:cubicBezTo>
                <a:cubicBezTo>
                  <a:pt x="2535216" y="88521"/>
                  <a:pt x="2550464" y="106577"/>
                  <a:pt x="2532291" y="109183"/>
                </a:cubicBezTo>
                <a:cubicBezTo>
                  <a:pt x="2527278" y="100206"/>
                  <a:pt x="2522056" y="90821"/>
                  <a:pt x="2516518" y="80932"/>
                </a:cubicBezTo>
                <a:cubicBezTo>
                  <a:pt x="2469881" y="88181"/>
                  <a:pt x="2424603" y="95025"/>
                  <a:pt x="2379583" y="102443"/>
                </a:cubicBezTo>
                <a:lnTo>
                  <a:pt x="2360901" y="109980"/>
                </a:lnTo>
                <a:lnTo>
                  <a:pt x="2360418" y="110031"/>
                </a:lnTo>
                <a:lnTo>
                  <a:pt x="2360059" y="110089"/>
                </a:lnTo>
                <a:lnTo>
                  <a:pt x="2344692" y="108595"/>
                </a:lnTo>
                <a:cubicBezTo>
                  <a:pt x="2339124" y="108803"/>
                  <a:pt x="2333183" y="110405"/>
                  <a:pt x="2326628" y="115418"/>
                </a:cubicBezTo>
                <a:cubicBezTo>
                  <a:pt x="2334018" y="114232"/>
                  <a:pt x="2340089" y="113267"/>
                  <a:pt x="2345501" y="112407"/>
                </a:cubicBezTo>
                <a:lnTo>
                  <a:pt x="2360059" y="110089"/>
                </a:lnTo>
                <a:lnTo>
                  <a:pt x="2360522" y="110133"/>
                </a:lnTo>
                <a:lnTo>
                  <a:pt x="2360901" y="109980"/>
                </a:lnTo>
                <a:lnTo>
                  <a:pt x="2414275" y="104366"/>
                </a:lnTo>
                <a:cubicBezTo>
                  <a:pt x="2432685" y="102428"/>
                  <a:pt x="2451786" y="100411"/>
                  <a:pt x="2472285" y="98243"/>
                </a:cubicBezTo>
                <a:cubicBezTo>
                  <a:pt x="2465808" y="104340"/>
                  <a:pt x="2462468" y="107525"/>
                  <a:pt x="2458341" y="111421"/>
                </a:cubicBezTo>
                <a:cubicBezTo>
                  <a:pt x="2464816" y="112675"/>
                  <a:pt x="2470247" y="113757"/>
                  <a:pt x="2480798" y="115790"/>
                </a:cubicBezTo>
                <a:cubicBezTo>
                  <a:pt x="2475264" y="117619"/>
                  <a:pt x="2473070" y="118908"/>
                  <a:pt x="2470822" y="119008"/>
                </a:cubicBezTo>
                <a:cubicBezTo>
                  <a:pt x="2453014" y="119855"/>
                  <a:pt x="2435988" y="125718"/>
                  <a:pt x="2417134" y="121448"/>
                </a:cubicBezTo>
                <a:cubicBezTo>
                  <a:pt x="2411599" y="120194"/>
                  <a:pt x="2401780" y="121379"/>
                  <a:pt x="2397604" y="123920"/>
                </a:cubicBezTo>
                <a:cubicBezTo>
                  <a:pt x="2374570" y="138015"/>
                  <a:pt x="2344177" y="138997"/>
                  <a:pt x="2316393" y="144687"/>
                </a:cubicBezTo>
                <a:cubicBezTo>
                  <a:pt x="2312527" y="145467"/>
                  <a:pt x="2309029" y="146890"/>
                  <a:pt x="2306156" y="150752"/>
                </a:cubicBezTo>
                <a:cubicBezTo>
                  <a:pt x="2313415" y="149871"/>
                  <a:pt x="2320674" y="149024"/>
                  <a:pt x="2328822" y="148040"/>
                </a:cubicBezTo>
                <a:cubicBezTo>
                  <a:pt x="2329188" y="150717"/>
                  <a:pt x="2329501" y="153156"/>
                  <a:pt x="2329919" y="156037"/>
                </a:cubicBezTo>
                <a:cubicBezTo>
                  <a:pt x="2338381" y="154952"/>
                  <a:pt x="2346681" y="153902"/>
                  <a:pt x="2354621" y="152885"/>
                </a:cubicBezTo>
                <a:cubicBezTo>
                  <a:pt x="2355195" y="149871"/>
                  <a:pt x="2355666" y="147298"/>
                  <a:pt x="2356136" y="144687"/>
                </a:cubicBezTo>
                <a:cubicBezTo>
                  <a:pt x="2359738" y="145365"/>
                  <a:pt x="2366266" y="145737"/>
                  <a:pt x="2366474" y="146720"/>
                </a:cubicBezTo>
                <a:cubicBezTo>
                  <a:pt x="2367833" y="153021"/>
                  <a:pt x="2374204" y="151565"/>
                  <a:pt x="2380057" y="151057"/>
                </a:cubicBezTo>
                <a:cubicBezTo>
                  <a:pt x="2395512" y="149701"/>
                  <a:pt x="2410920" y="148277"/>
                  <a:pt x="2426328" y="146856"/>
                </a:cubicBezTo>
                <a:cubicBezTo>
                  <a:pt x="2437451" y="145839"/>
                  <a:pt x="2448573" y="144890"/>
                  <a:pt x="2459646" y="143738"/>
                </a:cubicBezTo>
                <a:cubicBezTo>
                  <a:pt x="2468105" y="142859"/>
                  <a:pt x="2476618" y="141877"/>
                  <a:pt x="2484974" y="140621"/>
                </a:cubicBezTo>
                <a:cubicBezTo>
                  <a:pt x="2497980" y="138659"/>
                  <a:pt x="2510930" y="136422"/>
                  <a:pt x="2526860" y="133780"/>
                </a:cubicBezTo>
                <a:cubicBezTo>
                  <a:pt x="2535268" y="129275"/>
                  <a:pt x="2546705" y="123074"/>
                  <a:pt x="2558247" y="116842"/>
                </a:cubicBezTo>
                <a:cubicBezTo>
                  <a:pt x="2575325" y="125074"/>
                  <a:pt x="2592506" y="128021"/>
                  <a:pt x="2612247" y="125107"/>
                </a:cubicBezTo>
                <a:cubicBezTo>
                  <a:pt x="2627393" y="122871"/>
                  <a:pt x="2642956" y="121820"/>
                  <a:pt x="2658363" y="120263"/>
                </a:cubicBezTo>
                <a:cubicBezTo>
                  <a:pt x="2658363" y="120263"/>
                  <a:pt x="2660660" y="120263"/>
                  <a:pt x="2660660" y="120263"/>
                </a:cubicBezTo>
                <a:lnTo>
                  <a:pt x="2662959" y="120296"/>
                </a:lnTo>
                <a:cubicBezTo>
                  <a:pt x="2673089" y="120296"/>
                  <a:pt x="2683222" y="120296"/>
                  <a:pt x="2693354" y="120296"/>
                </a:cubicBezTo>
                <a:cubicBezTo>
                  <a:pt x="2693564" y="121379"/>
                  <a:pt x="2693718" y="122464"/>
                  <a:pt x="2693928" y="123548"/>
                </a:cubicBezTo>
                <a:cubicBezTo>
                  <a:pt x="2673925" y="126156"/>
                  <a:pt x="2653922" y="128766"/>
                  <a:pt x="2633816" y="131374"/>
                </a:cubicBezTo>
                <a:cubicBezTo>
                  <a:pt x="2640239" y="138659"/>
                  <a:pt x="2649536" y="142656"/>
                  <a:pt x="2662383" y="141537"/>
                </a:cubicBezTo>
                <a:cubicBezTo>
                  <a:pt x="2678105" y="140147"/>
                  <a:pt x="2694188" y="145873"/>
                  <a:pt x="2710013" y="138319"/>
                </a:cubicBezTo>
                <a:cubicBezTo>
                  <a:pt x="2717847" y="134560"/>
                  <a:pt x="2726409" y="138625"/>
                  <a:pt x="2727249" y="147805"/>
                </a:cubicBezTo>
                <a:cubicBezTo>
                  <a:pt x="2717220" y="149668"/>
                  <a:pt x="2706827" y="151599"/>
                  <a:pt x="2696330" y="153528"/>
                </a:cubicBezTo>
                <a:cubicBezTo>
                  <a:pt x="2707923" y="170333"/>
                  <a:pt x="2707923" y="170333"/>
                  <a:pt x="2726305" y="173721"/>
                </a:cubicBezTo>
                <a:cubicBezTo>
                  <a:pt x="2702963" y="176972"/>
                  <a:pt x="2678470" y="178564"/>
                  <a:pt x="2660503" y="192114"/>
                </a:cubicBezTo>
                <a:cubicBezTo>
                  <a:pt x="2681603" y="195029"/>
                  <a:pt x="2701134" y="197806"/>
                  <a:pt x="2720878" y="191506"/>
                </a:cubicBezTo>
                <a:cubicBezTo>
                  <a:pt x="2723592" y="190659"/>
                  <a:pt x="2727716" y="190760"/>
                  <a:pt x="2730694" y="191370"/>
                </a:cubicBezTo>
                <a:cubicBezTo>
                  <a:pt x="2746416" y="194690"/>
                  <a:pt x="2760987" y="193639"/>
                  <a:pt x="2777540" y="191743"/>
                </a:cubicBezTo>
                <a:cubicBezTo>
                  <a:pt x="2808250" y="188219"/>
                  <a:pt x="2840211" y="189608"/>
                  <a:pt x="2871545" y="188219"/>
                </a:cubicBezTo>
                <a:cubicBezTo>
                  <a:pt x="2892853" y="187272"/>
                  <a:pt x="2914057" y="185339"/>
                  <a:pt x="2935156" y="183238"/>
                </a:cubicBezTo>
                <a:cubicBezTo>
                  <a:pt x="2939176" y="182834"/>
                  <a:pt x="2942520" y="179512"/>
                  <a:pt x="2944606" y="174602"/>
                </a:cubicBezTo>
                <a:cubicBezTo>
                  <a:pt x="2929045" y="175310"/>
                  <a:pt x="2913430" y="176023"/>
                  <a:pt x="2897866" y="176735"/>
                </a:cubicBezTo>
                <a:cubicBezTo>
                  <a:pt x="2897604" y="175413"/>
                  <a:pt x="2897294" y="174127"/>
                  <a:pt x="2897032" y="172806"/>
                </a:cubicBezTo>
                <a:cubicBezTo>
                  <a:pt x="2907894" y="171925"/>
                  <a:pt x="2918756" y="171179"/>
                  <a:pt x="2929568" y="170127"/>
                </a:cubicBezTo>
                <a:cubicBezTo>
                  <a:pt x="2941057" y="168978"/>
                  <a:pt x="2950824" y="165725"/>
                  <a:pt x="2962940" y="173043"/>
                </a:cubicBezTo>
                <a:cubicBezTo>
                  <a:pt x="2970252" y="177480"/>
                  <a:pt x="2986962" y="176159"/>
                  <a:pt x="2999444" y="176091"/>
                </a:cubicBezTo>
                <a:cubicBezTo>
                  <a:pt x="3010570" y="176023"/>
                  <a:pt x="3021639" y="174127"/>
                  <a:pt x="3032660" y="173043"/>
                </a:cubicBezTo>
                <a:cubicBezTo>
                  <a:pt x="3035949" y="168876"/>
                  <a:pt x="3038249" y="164336"/>
                  <a:pt x="3042634" y="160882"/>
                </a:cubicBezTo>
                <a:cubicBezTo>
                  <a:pt x="3046553" y="157797"/>
                  <a:pt x="3052715" y="155901"/>
                  <a:pt x="3059086" y="152953"/>
                </a:cubicBezTo>
                <a:cubicBezTo>
                  <a:pt x="3066084" y="155596"/>
                  <a:pt x="3074128" y="158678"/>
                  <a:pt x="3084102" y="162473"/>
                </a:cubicBezTo>
                <a:cubicBezTo>
                  <a:pt x="3079140" y="165286"/>
                  <a:pt x="3075587" y="167282"/>
                  <a:pt x="3071986" y="169317"/>
                </a:cubicBezTo>
                <a:cubicBezTo>
                  <a:pt x="3072560" y="169655"/>
                  <a:pt x="3073292" y="170333"/>
                  <a:pt x="3073603" y="170263"/>
                </a:cubicBezTo>
                <a:cubicBezTo>
                  <a:pt x="3095541" y="164777"/>
                  <a:pt x="3111206" y="181987"/>
                  <a:pt x="3132306" y="177278"/>
                </a:cubicBezTo>
                <a:cubicBezTo>
                  <a:pt x="3140714" y="175413"/>
                  <a:pt x="3147765" y="170941"/>
                  <a:pt x="3156171" y="167316"/>
                </a:cubicBezTo>
                <a:cubicBezTo>
                  <a:pt x="3153875" y="164099"/>
                  <a:pt x="3151837" y="161252"/>
                  <a:pt x="3148966" y="157257"/>
                </a:cubicBezTo>
                <a:cubicBezTo>
                  <a:pt x="3171682" y="156512"/>
                  <a:pt x="3193356" y="156613"/>
                  <a:pt x="3214664" y="154952"/>
                </a:cubicBezTo>
                <a:cubicBezTo>
                  <a:pt x="3249708" y="152241"/>
                  <a:pt x="3284490" y="148347"/>
                  <a:pt x="3319426" y="145229"/>
                </a:cubicBezTo>
                <a:cubicBezTo>
                  <a:pt x="3323345" y="144890"/>
                  <a:pt x="3327678" y="146483"/>
                  <a:pt x="3331806" y="147196"/>
                </a:cubicBezTo>
                <a:lnTo>
                  <a:pt x="3331742" y="147256"/>
                </a:lnTo>
                <a:lnTo>
                  <a:pt x="3331649" y="147298"/>
                </a:lnTo>
                <a:lnTo>
                  <a:pt x="3331685" y="147310"/>
                </a:lnTo>
                <a:lnTo>
                  <a:pt x="3323958" y="154601"/>
                </a:lnTo>
                <a:cubicBezTo>
                  <a:pt x="3320263" y="156070"/>
                  <a:pt x="3315615" y="156696"/>
                  <a:pt x="3310393" y="156949"/>
                </a:cubicBezTo>
                <a:cubicBezTo>
                  <a:pt x="3279892" y="158441"/>
                  <a:pt x="3249499" y="160237"/>
                  <a:pt x="3219051" y="161931"/>
                </a:cubicBezTo>
                <a:cubicBezTo>
                  <a:pt x="3216598" y="162066"/>
                  <a:pt x="3212156" y="162404"/>
                  <a:pt x="3212104" y="162811"/>
                </a:cubicBezTo>
                <a:cubicBezTo>
                  <a:pt x="3211007" y="173788"/>
                  <a:pt x="3193095" y="169079"/>
                  <a:pt x="3180405" y="176091"/>
                </a:cubicBezTo>
                <a:cubicBezTo>
                  <a:pt x="3190486" y="175617"/>
                  <a:pt x="3194558" y="175684"/>
                  <a:pt x="3198474" y="175175"/>
                </a:cubicBezTo>
                <a:cubicBezTo>
                  <a:pt x="3217222" y="172872"/>
                  <a:pt x="3235764" y="171348"/>
                  <a:pt x="3254930" y="173991"/>
                </a:cubicBezTo>
                <a:cubicBezTo>
                  <a:pt x="3269083" y="175954"/>
                  <a:pt x="3282766" y="176091"/>
                  <a:pt x="3296188" y="169622"/>
                </a:cubicBezTo>
                <a:cubicBezTo>
                  <a:pt x="3305694" y="165014"/>
                  <a:pt x="3317704" y="167115"/>
                  <a:pt x="3326947" y="173009"/>
                </a:cubicBezTo>
                <a:cubicBezTo>
                  <a:pt x="3332956" y="176837"/>
                  <a:pt x="3339640" y="180190"/>
                  <a:pt x="3345960" y="183712"/>
                </a:cubicBezTo>
                <a:cubicBezTo>
                  <a:pt x="3362448" y="171721"/>
                  <a:pt x="3363309" y="161444"/>
                  <a:pt x="3349843" y="153896"/>
                </a:cubicBezTo>
                <a:lnTo>
                  <a:pt x="3331685" y="147310"/>
                </a:lnTo>
                <a:lnTo>
                  <a:pt x="3331742" y="147256"/>
                </a:lnTo>
                <a:lnTo>
                  <a:pt x="3350117" y="139182"/>
                </a:lnTo>
                <a:cubicBezTo>
                  <a:pt x="3354680" y="138057"/>
                  <a:pt x="3359170" y="138134"/>
                  <a:pt x="3368152" y="138285"/>
                </a:cubicBezTo>
                <a:cubicBezTo>
                  <a:pt x="3374420" y="146618"/>
                  <a:pt x="3380686" y="154952"/>
                  <a:pt x="3386904" y="163218"/>
                </a:cubicBezTo>
                <a:cubicBezTo>
                  <a:pt x="3403562" y="161931"/>
                  <a:pt x="3418603" y="161896"/>
                  <a:pt x="3432548" y="159390"/>
                </a:cubicBezTo>
                <a:cubicBezTo>
                  <a:pt x="3449366" y="156342"/>
                  <a:pt x="3461115" y="159423"/>
                  <a:pt x="3473022" y="169249"/>
                </a:cubicBezTo>
                <a:cubicBezTo>
                  <a:pt x="3467016" y="175040"/>
                  <a:pt x="3460593" y="181240"/>
                  <a:pt x="3451975" y="189573"/>
                </a:cubicBezTo>
                <a:cubicBezTo>
                  <a:pt x="3474537" y="188187"/>
                  <a:pt x="3485294" y="207935"/>
                  <a:pt x="3510988" y="197568"/>
                </a:cubicBezTo>
                <a:cubicBezTo>
                  <a:pt x="3499604" y="192927"/>
                  <a:pt x="3489631" y="188863"/>
                  <a:pt x="3479080" y="184526"/>
                </a:cubicBezTo>
                <a:cubicBezTo>
                  <a:pt x="3479916" y="178464"/>
                  <a:pt x="3480804" y="172433"/>
                  <a:pt x="3481744" y="165624"/>
                </a:cubicBezTo>
                <a:cubicBezTo>
                  <a:pt x="3488534" y="164878"/>
                  <a:pt x="3495218" y="164167"/>
                  <a:pt x="3503310" y="163286"/>
                </a:cubicBezTo>
                <a:cubicBezTo>
                  <a:pt x="3504774" y="158881"/>
                  <a:pt x="3506393" y="154105"/>
                  <a:pt x="3507961" y="149532"/>
                </a:cubicBezTo>
                <a:cubicBezTo>
                  <a:pt x="3516370" y="143672"/>
                  <a:pt x="3534543" y="142757"/>
                  <a:pt x="3546293" y="147433"/>
                </a:cubicBezTo>
                <a:cubicBezTo>
                  <a:pt x="3570214" y="156916"/>
                  <a:pt x="3596953" y="155528"/>
                  <a:pt x="3617425" y="143841"/>
                </a:cubicBezTo>
                <a:cubicBezTo>
                  <a:pt x="3625782" y="139064"/>
                  <a:pt x="3633302" y="134322"/>
                  <a:pt x="3646724" y="135304"/>
                </a:cubicBezTo>
                <a:lnTo>
                  <a:pt x="3671176" y="130409"/>
                </a:lnTo>
                <a:lnTo>
                  <a:pt x="3683888" y="139478"/>
                </a:lnTo>
                <a:cubicBezTo>
                  <a:pt x="3688582" y="142332"/>
                  <a:pt x="3694248" y="144518"/>
                  <a:pt x="3702603" y="144652"/>
                </a:cubicBezTo>
                <a:lnTo>
                  <a:pt x="3702603" y="130386"/>
                </a:lnTo>
                <a:lnTo>
                  <a:pt x="3723943" y="129845"/>
                </a:lnTo>
                <a:cubicBezTo>
                  <a:pt x="3731027" y="129333"/>
                  <a:pt x="3738012" y="128105"/>
                  <a:pt x="3744854" y="125006"/>
                </a:cubicBezTo>
                <a:cubicBezTo>
                  <a:pt x="3752740" y="121413"/>
                  <a:pt x="3765482" y="118196"/>
                  <a:pt x="3774048" y="127749"/>
                </a:cubicBezTo>
                <a:cubicBezTo>
                  <a:pt x="3776291" y="130255"/>
                  <a:pt x="3784805" y="130424"/>
                  <a:pt x="3790811" y="131780"/>
                </a:cubicBezTo>
                <a:cubicBezTo>
                  <a:pt x="3790811" y="134830"/>
                  <a:pt x="3790811" y="137980"/>
                  <a:pt x="3790811" y="142452"/>
                </a:cubicBezTo>
                <a:cubicBezTo>
                  <a:pt x="3801048" y="143503"/>
                  <a:pt x="3813112" y="147298"/>
                  <a:pt x="3820842" y="145025"/>
                </a:cubicBezTo>
                <a:cubicBezTo>
                  <a:pt x="3847110" y="137269"/>
                  <a:pt x="3869829" y="144755"/>
                  <a:pt x="3895418" y="149328"/>
                </a:cubicBezTo>
                <a:cubicBezTo>
                  <a:pt x="3903670" y="143398"/>
                  <a:pt x="3913121" y="140317"/>
                  <a:pt x="3928424" y="142656"/>
                </a:cubicBezTo>
                <a:cubicBezTo>
                  <a:pt x="3940386" y="144484"/>
                  <a:pt x="3954536" y="140216"/>
                  <a:pt x="3968794" y="138523"/>
                </a:cubicBezTo>
                <a:cubicBezTo>
                  <a:pt x="3965714" y="130730"/>
                  <a:pt x="3963520" y="125074"/>
                  <a:pt x="3961224" y="119178"/>
                </a:cubicBezTo>
                <a:cubicBezTo>
                  <a:pt x="3974800" y="112810"/>
                  <a:pt x="3988221" y="112777"/>
                  <a:pt x="4003628" y="119550"/>
                </a:cubicBezTo>
                <a:cubicBezTo>
                  <a:pt x="4000549" y="121786"/>
                  <a:pt x="3997936" y="123684"/>
                  <a:pt x="3994488" y="126190"/>
                </a:cubicBezTo>
                <a:cubicBezTo>
                  <a:pt x="4001489" y="130019"/>
                  <a:pt x="4008432" y="133780"/>
                  <a:pt x="4016110" y="137947"/>
                </a:cubicBezTo>
                <a:cubicBezTo>
                  <a:pt x="4021697" y="127105"/>
                  <a:pt x="4023474" y="125786"/>
                  <a:pt x="4036320" y="127206"/>
                </a:cubicBezTo>
                <a:cubicBezTo>
                  <a:pt x="4055434" y="129275"/>
                  <a:pt x="4074394" y="132188"/>
                  <a:pt x="4092620" y="134628"/>
                </a:cubicBezTo>
                <a:cubicBezTo>
                  <a:pt x="4078990" y="109353"/>
                  <a:pt x="4079199" y="113182"/>
                  <a:pt x="4046715" y="114537"/>
                </a:cubicBezTo>
                <a:cubicBezTo>
                  <a:pt x="4054392" y="116435"/>
                  <a:pt x="4059092" y="117552"/>
                  <a:pt x="4064470" y="118873"/>
                </a:cubicBezTo>
                <a:cubicBezTo>
                  <a:pt x="4040030" y="128188"/>
                  <a:pt x="4022951" y="125820"/>
                  <a:pt x="4008693" y="111048"/>
                </a:cubicBezTo>
                <a:cubicBezTo>
                  <a:pt x="4014807" y="107560"/>
                  <a:pt x="4021073" y="103967"/>
                  <a:pt x="4030681" y="98480"/>
                </a:cubicBezTo>
                <a:cubicBezTo>
                  <a:pt x="4021387" y="98142"/>
                  <a:pt x="4015692" y="98684"/>
                  <a:pt x="4010888" y="97599"/>
                </a:cubicBezTo>
                <a:cubicBezTo>
                  <a:pt x="4005770" y="96447"/>
                  <a:pt x="4001489" y="93739"/>
                  <a:pt x="3994436" y="90620"/>
                </a:cubicBezTo>
                <a:cubicBezTo>
                  <a:pt x="4010992" y="84116"/>
                  <a:pt x="4025406" y="86622"/>
                  <a:pt x="4039560" y="87639"/>
                </a:cubicBezTo>
                <a:cubicBezTo>
                  <a:pt x="4045565" y="88080"/>
                  <a:pt x="4051624" y="89334"/>
                  <a:pt x="4057524" y="89097"/>
                </a:cubicBezTo>
                <a:cubicBezTo>
                  <a:pt x="4069901" y="88655"/>
                  <a:pt x="4073820" y="83844"/>
                  <a:pt x="4071103" y="76528"/>
                </a:cubicBezTo>
                <a:cubicBezTo>
                  <a:pt x="4063739" y="73444"/>
                  <a:pt x="4054497" y="71447"/>
                  <a:pt x="4050213" y="67314"/>
                </a:cubicBezTo>
                <a:cubicBezTo>
                  <a:pt x="4044939" y="62231"/>
                  <a:pt x="4043684" y="55387"/>
                  <a:pt x="4040971" y="49258"/>
                </a:cubicBezTo>
                <a:cubicBezTo>
                  <a:pt x="4040866" y="49054"/>
                  <a:pt x="4043632" y="48343"/>
                  <a:pt x="4044991" y="46074"/>
                </a:cubicBezTo>
                <a:cubicBezTo>
                  <a:pt x="4031883" y="46648"/>
                  <a:pt x="4018722" y="47190"/>
                  <a:pt x="4006606" y="47731"/>
                </a:cubicBezTo>
                <a:cubicBezTo>
                  <a:pt x="3998929" y="41533"/>
                  <a:pt x="3991565" y="35605"/>
                  <a:pt x="3983156" y="28830"/>
                </a:cubicBezTo>
                <a:cubicBezTo>
                  <a:pt x="3984514" y="23308"/>
                  <a:pt x="3986187" y="16498"/>
                  <a:pt x="3988116" y="8401"/>
                </a:cubicBezTo>
                <a:cubicBezTo>
                  <a:pt x="4002427" y="12500"/>
                  <a:pt x="3999869" y="21579"/>
                  <a:pt x="4006554" y="26627"/>
                </a:cubicBezTo>
                <a:cubicBezTo>
                  <a:pt x="4020394" y="28526"/>
                  <a:pt x="4033868" y="30421"/>
                  <a:pt x="4047394" y="32251"/>
                </a:cubicBezTo>
                <a:cubicBezTo>
                  <a:pt x="4049952" y="32590"/>
                  <a:pt x="4053086" y="33503"/>
                  <a:pt x="4055020" y="32930"/>
                </a:cubicBezTo>
                <a:cubicBezTo>
                  <a:pt x="4082905" y="24189"/>
                  <a:pt x="4111577" y="33031"/>
                  <a:pt x="4139727" y="31302"/>
                </a:cubicBezTo>
                <a:cubicBezTo>
                  <a:pt x="4143802" y="31065"/>
                  <a:pt x="4148293" y="33503"/>
                  <a:pt x="4152574" y="34725"/>
                </a:cubicBezTo>
                <a:cubicBezTo>
                  <a:pt x="4152574" y="35911"/>
                  <a:pt x="4152574" y="37096"/>
                  <a:pt x="4152522" y="38314"/>
                </a:cubicBezTo>
                <a:cubicBezTo>
                  <a:pt x="4142130" y="39128"/>
                  <a:pt x="4131474" y="41398"/>
                  <a:pt x="4121449" y="40517"/>
                </a:cubicBezTo>
                <a:cubicBezTo>
                  <a:pt x="4097999" y="38415"/>
                  <a:pt x="4098156" y="37808"/>
                  <a:pt x="4101500" y="53221"/>
                </a:cubicBezTo>
                <a:cubicBezTo>
                  <a:pt x="4091680" y="55795"/>
                  <a:pt x="4081811" y="58404"/>
                  <a:pt x="4071939" y="60978"/>
                </a:cubicBezTo>
                <a:cubicBezTo>
                  <a:pt x="4072252" y="61960"/>
                  <a:pt x="4072566" y="62944"/>
                  <a:pt x="4072880" y="63927"/>
                </a:cubicBezTo>
                <a:cubicBezTo>
                  <a:pt x="4081550" y="63927"/>
                  <a:pt x="4090220" y="63927"/>
                  <a:pt x="4100559" y="63927"/>
                </a:cubicBezTo>
                <a:cubicBezTo>
                  <a:pt x="4098678" y="70464"/>
                  <a:pt x="4097166" y="75783"/>
                  <a:pt x="4095441" y="81676"/>
                </a:cubicBezTo>
                <a:cubicBezTo>
                  <a:pt x="4105206" y="82726"/>
                  <a:pt x="4115234" y="83777"/>
                  <a:pt x="4127820" y="85098"/>
                </a:cubicBezTo>
                <a:cubicBezTo>
                  <a:pt x="4126880" y="78154"/>
                  <a:pt x="4126044" y="71819"/>
                  <a:pt x="4124947" y="63316"/>
                </a:cubicBezTo>
                <a:cubicBezTo>
                  <a:pt x="4131840" y="62740"/>
                  <a:pt x="4138996" y="62130"/>
                  <a:pt x="4147248" y="61419"/>
                </a:cubicBezTo>
                <a:cubicBezTo>
                  <a:pt x="4147718" y="70735"/>
                  <a:pt x="4129127" y="75036"/>
                  <a:pt x="4142601" y="84286"/>
                </a:cubicBezTo>
                <a:cubicBezTo>
                  <a:pt x="4159154" y="71888"/>
                  <a:pt x="4179000" y="68263"/>
                  <a:pt x="4207568" y="77815"/>
                </a:cubicBezTo>
                <a:cubicBezTo>
                  <a:pt x="4196183" y="81170"/>
                  <a:pt x="4189185" y="83270"/>
                  <a:pt x="4181194" y="85608"/>
                </a:cubicBezTo>
                <a:cubicBezTo>
                  <a:pt x="4198639" y="92517"/>
                  <a:pt x="4215610" y="99259"/>
                  <a:pt x="4232272" y="105899"/>
                </a:cubicBezTo>
                <a:cubicBezTo>
                  <a:pt x="4235926" y="96447"/>
                  <a:pt x="4235926" y="96447"/>
                  <a:pt x="4226162" y="90856"/>
                </a:cubicBezTo>
                <a:cubicBezTo>
                  <a:pt x="4232220" y="90113"/>
                  <a:pt x="4238173" y="89401"/>
                  <a:pt x="4244022" y="88588"/>
                </a:cubicBezTo>
                <a:cubicBezTo>
                  <a:pt x="4244753" y="88485"/>
                  <a:pt x="4245380" y="87911"/>
                  <a:pt x="4248982" y="85981"/>
                </a:cubicBezTo>
                <a:cubicBezTo>
                  <a:pt x="4240521" y="81574"/>
                  <a:pt x="4232638" y="77442"/>
                  <a:pt x="4222922" y="72361"/>
                </a:cubicBezTo>
                <a:cubicBezTo>
                  <a:pt x="4235038" y="71684"/>
                  <a:pt x="4245589" y="70633"/>
                  <a:pt x="4256137" y="70565"/>
                </a:cubicBezTo>
                <a:cubicBezTo>
                  <a:pt x="4273321" y="70464"/>
                  <a:pt x="4290606" y="70464"/>
                  <a:pt x="4307682" y="71447"/>
                </a:cubicBezTo>
                <a:cubicBezTo>
                  <a:pt x="4320271" y="72158"/>
                  <a:pt x="4331289" y="73952"/>
                  <a:pt x="4339541" y="82828"/>
                </a:cubicBezTo>
                <a:cubicBezTo>
                  <a:pt x="4350246" y="94314"/>
                  <a:pt x="4383252" y="96650"/>
                  <a:pt x="4401951" y="89740"/>
                </a:cubicBezTo>
                <a:cubicBezTo>
                  <a:pt x="4407800" y="87571"/>
                  <a:pt x="4413596" y="85302"/>
                  <a:pt x="4421900" y="82184"/>
                </a:cubicBezTo>
                <a:cubicBezTo>
                  <a:pt x="4410984" y="76020"/>
                  <a:pt x="4401585" y="70701"/>
                  <a:pt x="4391870" y="65212"/>
                </a:cubicBezTo>
                <a:cubicBezTo>
                  <a:pt x="4393698" y="62876"/>
                  <a:pt x="4395423" y="60605"/>
                  <a:pt x="4397562" y="57862"/>
                </a:cubicBezTo>
                <a:cubicBezTo>
                  <a:pt x="4394900" y="57218"/>
                  <a:pt x="4392654" y="56167"/>
                  <a:pt x="4390407" y="56167"/>
                </a:cubicBezTo>
                <a:cubicBezTo>
                  <a:pt x="4354949" y="56235"/>
                  <a:pt x="4319644" y="56167"/>
                  <a:pt x="4285384" y="64095"/>
                </a:cubicBezTo>
                <a:cubicBezTo>
                  <a:pt x="4275460" y="66398"/>
                  <a:pt x="4263344" y="64535"/>
                  <a:pt x="4252222" y="64636"/>
                </a:cubicBezTo>
                <a:cubicBezTo>
                  <a:pt x="4239061" y="64772"/>
                  <a:pt x="4225848" y="64975"/>
                  <a:pt x="4212684" y="65179"/>
                </a:cubicBezTo>
                <a:cubicBezTo>
                  <a:pt x="4211382" y="66839"/>
                  <a:pt x="4210076" y="68464"/>
                  <a:pt x="4208716" y="70124"/>
                </a:cubicBezTo>
                <a:cubicBezTo>
                  <a:pt x="4204854" y="66670"/>
                  <a:pt x="4200987" y="63215"/>
                  <a:pt x="4194825" y="57693"/>
                </a:cubicBezTo>
                <a:cubicBezTo>
                  <a:pt x="4220206" y="55659"/>
                  <a:pt x="4242088" y="53932"/>
                  <a:pt x="4269298" y="51763"/>
                </a:cubicBezTo>
                <a:cubicBezTo>
                  <a:pt x="4251960" y="45565"/>
                  <a:pt x="4238434" y="43939"/>
                  <a:pt x="4225271" y="48478"/>
                </a:cubicBezTo>
                <a:cubicBezTo>
                  <a:pt x="4212684" y="52814"/>
                  <a:pt x="4200830" y="52340"/>
                  <a:pt x="4187513" y="51017"/>
                </a:cubicBezTo>
                <a:cubicBezTo>
                  <a:pt x="4175868" y="49867"/>
                  <a:pt x="4163648" y="51086"/>
                  <a:pt x="4151636" y="51289"/>
                </a:cubicBezTo>
                <a:cubicBezTo>
                  <a:pt x="4146151" y="51390"/>
                  <a:pt x="4140667" y="51594"/>
                  <a:pt x="4135184" y="51763"/>
                </a:cubicBezTo>
                <a:cubicBezTo>
                  <a:pt x="4134818" y="50545"/>
                  <a:pt x="4134453" y="49325"/>
                  <a:pt x="4134140" y="48105"/>
                </a:cubicBezTo>
                <a:cubicBezTo>
                  <a:pt x="4144116" y="46512"/>
                  <a:pt x="4155814" y="46445"/>
                  <a:pt x="4163648" y="42854"/>
                </a:cubicBezTo>
                <a:cubicBezTo>
                  <a:pt x="4171430" y="39263"/>
                  <a:pt x="4175293" y="32116"/>
                  <a:pt x="4183754" y="23681"/>
                </a:cubicBezTo>
                <a:cubicBezTo>
                  <a:pt x="4162394" y="22766"/>
                  <a:pt x="4144322" y="21986"/>
                  <a:pt x="4126201" y="21207"/>
                </a:cubicBezTo>
                <a:cubicBezTo>
                  <a:pt x="4125992" y="20089"/>
                  <a:pt x="4125835" y="18973"/>
                  <a:pt x="4125626" y="17853"/>
                </a:cubicBezTo>
                <a:cubicBezTo>
                  <a:pt x="4148397" y="15819"/>
                  <a:pt x="4171168" y="13789"/>
                  <a:pt x="4196497" y="11518"/>
                </a:cubicBezTo>
                <a:cubicBezTo>
                  <a:pt x="4224438" y="23579"/>
                  <a:pt x="4224438" y="23579"/>
                  <a:pt x="4231854" y="37062"/>
                </a:cubicBezTo>
                <a:cubicBezTo>
                  <a:pt x="4228196" y="37062"/>
                  <a:pt x="4225218" y="36825"/>
                  <a:pt x="4222400" y="37130"/>
                </a:cubicBezTo>
                <a:cubicBezTo>
                  <a:pt x="4219686" y="37435"/>
                  <a:pt x="4217074" y="38247"/>
                  <a:pt x="4214984" y="41466"/>
                </a:cubicBezTo>
                <a:cubicBezTo>
                  <a:pt x="4225900" y="41770"/>
                  <a:pt x="4236762" y="42076"/>
                  <a:pt x="4251386" y="42515"/>
                </a:cubicBezTo>
                <a:cubicBezTo>
                  <a:pt x="4242768" y="34758"/>
                  <a:pt x="4239061" y="28289"/>
                  <a:pt x="4253995" y="23579"/>
                </a:cubicBezTo>
                <a:cubicBezTo>
                  <a:pt x="4262090" y="21038"/>
                  <a:pt x="4269559" y="17888"/>
                  <a:pt x="4271232" y="10096"/>
                </a:cubicBezTo>
                <a:cubicBezTo>
                  <a:pt x="4272067" y="6336"/>
                  <a:pt x="4283869" y="3557"/>
                  <a:pt x="4291180" y="102"/>
                </a:cubicBezTo>
                <a:cubicBezTo>
                  <a:pt x="4300687" y="2238"/>
                  <a:pt x="4310190" y="4337"/>
                  <a:pt x="4322358" y="7045"/>
                </a:cubicBezTo>
                <a:cubicBezTo>
                  <a:pt x="4315778" y="10401"/>
                  <a:pt x="4311340" y="12637"/>
                  <a:pt x="4306066" y="15348"/>
                </a:cubicBezTo>
                <a:cubicBezTo>
                  <a:pt x="4328052" y="18667"/>
                  <a:pt x="4349100" y="21850"/>
                  <a:pt x="4368579" y="24798"/>
                </a:cubicBezTo>
                <a:lnTo>
                  <a:pt x="4381572" y="8648"/>
                </a:lnTo>
                <a:lnTo>
                  <a:pt x="4382190" y="8941"/>
                </a:lnTo>
                <a:lnTo>
                  <a:pt x="4387118" y="13246"/>
                </a:lnTo>
                <a:cubicBezTo>
                  <a:pt x="4387694" y="12874"/>
                  <a:pt x="4388268" y="12467"/>
                  <a:pt x="4388843" y="12094"/>
                </a:cubicBezTo>
                <a:lnTo>
                  <a:pt x="4382190" y="8941"/>
                </a:lnTo>
                <a:lnTo>
                  <a:pt x="4381688" y="8504"/>
                </a:lnTo>
                <a:lnTo>
                  <a:pt x="4381572" y="8648"/>
                </a:lnTo>
                <a:lnTo>
                  <a:pt x="4381479" y="8606"/>
                </a:lnTo>
                <a:cubicBezTo>
                  <a:pt x="4383932" y="2238"/>
                  <a:pt x="4391660" y="1831"/>
                  <a:pt x="4399809" y="1660"/>
                </a:cubicBezTo>
                <a:cubicBezTo>
                  <a:pt x="4423050" y="1186"/>
                  <a:pt x="4446288" y="577"/>
                  <a:pt x="446885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568" name="Google Shape;568;p25"/>
          <p:cNvSpPr/>
          <p:nvPr/>
        </p:nvSpPr>
        <p:spPr>
          <a:xfrm>
            <a:off x="368800" y="4800745"/>
            <a:ext cx="4759200" cy="18570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1" i="0" lang="en-US" sz="1100" u="none" cap="none" strike="noStrike">
                <a:solidFill>
                  <a:schemeClr val="lt1"/>
                </a:solidFill>
                <a:latin typeface="Arial"/>
                <a:ea typeface="Arial"/>
                <a:cs typeface="Arial"/>
                <a:sym typeface="Arial"/>
              </a:rPr>
              <a:t>PECES EXTINTOS MEXICANOS </a:t>
            </a:r>
            <a:endParaRPr b="1"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Arial"/>
                <a:ea typeface="Arial"/>
                <a:cs typeface="Arial"/>
                <a:sym typeface="Arial"/>
              </a:rPr>
              <a:t>Muchas han sido las causas por las que varias especies de peces mexicanos se encuentran amenazados o se han extinguido. Las principales son la contaminación de los cuerpos de agua, la deforestación, modificaciones de sus hábitats, así como la introducción de especies exóticas que compiten con ellas por espacio y alimento. Esta problemática ha sido atendida por instituciones nacionales y extranjeras que se han dedicado a establecer programas de conservación para lograr traer de vuelta a especies de peces a sus hábitats naturales donde hace varios años era común encontrarlos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569" name="Google Shape;569;p2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570" name="Google Shape;570;p25"/>
          <p:cNvSpPr txBox="1"/>
          <p:nvPr/>
        </p:nvSpPr>
        <p:spPr>
          <a:xfrm>
            <a:off x="6481275" y="1481200"/>
            <a:ext cx="3620700" cy="3849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300"/>
              <a:buFont typeface="Arial"/>
              <a:buNone/>
            </a:pPr>
            <a:r>
              <a:rPr b="1" i="0" lang="en-US" sz="1300" u="none" cap="none" strike="noStrike">
                <a:solidFill>
                  <a:schemeClr val="lt1"/>
                </a:solidFill>
                <a:latin typeface="Arial"/>
                <a:ea typeface="Arial"/>
                <a:cs typeface="Arial"/>
                <a:sym typeface="Arial"/>
              </a:rPr>
              <a:t>SALA DE PECES EXTINTOS MEXICANOS</a:t>
            </a:r>
            <a:endParaRPr b="0" i="0" sz="1600" u="none" cap="none" strike="noStrike">
              <a:solidFill>
                <a:schemeClr val="lt1"/>
              </a:solidFill>
              <a:latin typeface="Arial"/>
              <a:ea typeface="Arial"/>
              <a:cs typeface="Arial"/>
              <a:sym typeface="Arial"/>
            </a:endParaRPr>
          </a:p>
        </p:txBody>
      </p:sp>
      <p:pic>
        <p:nvPicPr>
          <p:cNvPr id="571" name="Google Shape;571;p25" title="WhatsApp Image 2025-07-15 at 2.44.08 PM.jpeg"/>
          <p:cNvPicPr preferRelativeResize="0"/>
          <p:nvPr/>
        </p:nvPicPr>
        <p:blipFill rotWithShape="1">
          <a:blip r:embed="rId3">
            <a:alphaModFix/>
          </a:blip>
          <a:srcRect b="0" l="0" r="0" t="0"/>
          <a:stretch/>
        </p:blipFill>
        <p:spPr>
          <a:xfrm>
            <a:off x="5717696" y="2018500"/>
            <a:ext cx="5580600" cy="4185450"/>
          </a:xfrm>
          <a:prstGeom prst="rect">
            <a:avLst/>
          </a:prstGeom>
          <a:noFill/>
          <a:ln>
            <a:noFill/>
          </a:ln>
        </p:spPr>
      </p:pic>
      <p:pic>
        <p:nvPicPr>
          <p:cNvPr id="572" name="Google Shape;572;p25" title="WhatsApp Image 2025-07-15 at 2.43.59 PM.jpeg"/>
          <p:cNvPicPr preferRelativeResize="0"/>
          <p:nvPr/>
        </p:nvPicPr>
        <p:blipFill rotWithShape="1">
          <a:blip r:embed="rId4">
            <a:alphaModFix/>
          </a:blip>
          <a:srcRect b="0" l="0" r="0" t="0"/>
          <a:stretch/>
        </p:blipFill>
        <p:spPr>
          <a:xfrm>
            <a:off x="685800" y="1518575"/>
            <a:ext cx="4298876" cy="2756274"/>
          </a:xfrm>
          <a:prstGeom prst="rect">
            <a:avLst/>
          </a:prstGeom>
          <a:noFill/>
          <a:ln>
            <a:noFill/>
          </a:ln>
        </p:spPr>
      </p:pic>
    </p:spTree>
  </p:cSld>
  <p:clrMapOvr>
    <a:masterClrMapping/>
  </p:clrMapOvr>
  <p:transition spd="slow">
    <p:push/>
  </p:transition>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sp>
        <p:nvSpPr>
          <p:cNvPr id="577" name="Google Shape;577;p26"/>
          <p:cNvSpPr/>
          <p:nvPr/>
        </p:nvSpPr>
        <p:spPr>
          <a:xfrm>
            <a:off x="0" y="0"/>
            <a:ext cx="12192000" cy="6858000"/>
          </a:xfrm>
          <a:prstGeom prst="rect">
            <a:avLst/>
          </a:pr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pic>
        <p:nvPicPr>
          <p:cNvPr id="578" name="Google Shape;578;p26" title="DSC07680.jpg"/>
          <p:cNvPicPr preferRelativeResize="0"/>
          <p:nvPr/>
        </p:nvPicPr>
        <p:blipFill rotWithShape="1">
          <a:blip r:embed="rId3">
            <a:alphaModFix/>
          </a:blip>
          <a:srcRect b="0" l="11047" r="11047" t="0"/>
          <a:stretch/>
        </p:blipFill>
        <p:spPr>
          <a:xfrm>
            <a:off x="4174658" y="0"/>
            <a:ext cx="8015981" cy="6858000"/>
          </a:xfrm>
          <a:custGeom>
            <a:rect b="b" l="l" r="r" t="t"/>
            <a:pathLst>
              <a:path extrusionOk="0" h="6858000" w="8015981">
                <a:moveTo>
                  <a:pt x="1294037" y="6837226"/>
                </a:moveTo>
                <a:cubicBezTo>
                  <a:pt x="1294455" y="6837036"/>
                  <a:pt x="1295541" y="6840892"/>
                  <a:pt x="1296335" y="6842854"/>
                </a:cubicBezTo>
                <a:cubicBezTo>
                  <a:pt x="1294706" y="6844056"/>
                  <a:pt x="1293119" y="6845638"/>
                  <a:pt x="1291409" y="6846267"/>
                </a:cubicBezTo>
                <a:cubicBezTo>
                  <a:pt x="1290991" y="6846457"/>
                  <a:pt x="1290071" y="6843487"/>
                  <a:pt x="1289111" y="6841336"/>
                </a:cubicBezTo>
                <a:cubicBezTo>
                  <a:pt x="1290784" y="6839816"/>
                  <a:pt x="1292327" y="6837922"/>
                  <a:pt x="1294037" y="6837226"/>
                </a:cubicBezTo>
                <a:close/>
                <a:moveTo>
                  <a:pt x="1272159" y="6819387"/>
                </a:moveTo>
                <a:lnTo>
                  <a:pt x="1275508" y="6858000"/>
                </a:lnTo>
                <a:lnTo>
                  <a:pt x="1257614" y="6858000"/>
                </a:lnTo>
                <a:lnTo>
                  <a:pt x="1268111" y="6852216"/>
                </a:lnTo>
                <a:cubicBezTo>
                  <a:pt x="1268111" y="6839563"/>
                  <a:pt x="1268111" y="6829758"/>
                  <a:pt x="1268111" y="6820021"/>
                </a:cubicBezTo>
                <a:cubicBezTo>
                  <a:pt x="1269448" y="6819831"/>
                  <a:pt x="1270826" y="6819577"/>
                  <a:pt x="1272159" y="6819387"/>
                </a:cubicBezTo>
                <a:close/>
                <a:moveTo>
                  <a:pt x="1243103" y="6781814"/>
                </a:moveTo>
                <a:cubicBezTo>
                  <a:pt x="1242852" y="6787509"/>
                  <a:pt x="1243855" y="6794402"/>
                  <a:pt x="1242102" y="6798639"/>
                </a:cubicBezTo>
                <a:cubicBezTo>
                  <a:pt x="1236549" y="6812081"/>
                  <a:pt x="1232593" y="6827024"/>
                  <a:pt x="1227577" y="6840996"/>
                </a:cubicBezTo>
                <a:lnTo>
                  <a:pt x="1217855" y="6858000"/>
                </a:lnTo>
                <a:lnTo>
                  <a:pt x="1185708" y="6858000"/>
                </a:lnTo>
                <a:lnTo>
                  <a:pt x="1187762" y="6853892"/>
                </a:lnTo>
                <a:cubicBezTo>
                  <a:pt x="1195684" y="6843597"/>
                  <a:pt x="1204900" y="6835359"/>
                  <a:pt x="1214753" y="6827800"/>
                </a:cubicBezTo>
                <a:cubicBezTo>
                  <a:pt x="1222141" y="6822105"/>
                  <a:pt x="1226862" y="6808064"/>
                  <a:pt x="1232499" y="6797500"/>
                </a:cubicBezTo>
                <a:cubicBezTo>
                  <a:pt x="1235420" y="6792061"/>
                  <a:pt x="1237718" y="6785990"/>
                  <a:pt x="1243103" y="6781814"/>
                </a:cubicBezTo>
                <a:close/>
                <a:moveTo>
                  <a:pt x="1286982" y="6775426"/>
                </a:moveTo>
                <a:cubicBezTo>
                  <a:pt x="1288150" y="6776249"/>
                  <a:pt x="1289321" y="6777134"/>
                  <a:pt x="1290532" y="6777957"/>
                </a:cubicBezTo>
                <a:cubicBezTo>
                  <a:pt x="1288609" y="6784535"/>
                  <a:pt x="1286732" y="6791112"/>
                  <a:pt x="1284813" y="6797689"/>
                </a:cubicBezTo>
                <a:cubicBezTo>
                  <a:pt x="1283435" y="6796681"/>
                  <a:pt x="1282100" y="6795732"/>
                  <a:pt x="1280722" y="6794719"/>
                </a:cubicBezTo>
                <a:cubicBezTo>
                  <a:pt x="1282807" y="6788331"/>
                  <a:pt x="1284896" y="6781877"/>
                  <a:pt x="1286982" y="6775426"/>
                </a:cubicBezTo>
                <a:close/>
                <a:moveTo>
                  <a:pt x="834397" y="6716598"/>
                </a:moveTo>
                <a:lnTo>
                  <a:pt x="834443" y="6716604"/>
                </a:lnTo>
                <a:lnTo>
                  <a:pt x="834479" y="6716627"/>
                </a:lnTo>
                <a:close/>
                <a:moveTo>
                  <a:pt x="771531" y="6712763"/>
                </a:moveTo>
                <a:cubicBezTo>
                  <a:pt x="772711" y="6714392"/>
                  <a:pt x="771970" y="6716740"/>
                  <a:pt x="775474" y="6717528"/>
                </a:cubicBezTo>
                <a:cubicBezTo>
                  <a:pt x="776490" y="6715699"/>
                  <a:pt x="776660" y="6714362"/>
                  <a:pt x="775998" y="6713554"/>
                </a:cubicBezTo>
                <a:cubicBezTo>
                  <a:pt x="775336" y="6712747"/>
                  <a:pt x="773843" y="6712470"/>
                  <a:pt x="771531" y="6712763"/>
                </a:cubicBezTo>
                <a:close/>
                <a:moveTo>
                  <a:pt x="811468" y="6707411"/>
                </a:moveTo>
                <a:cubicBezTo>
                  <a:pt x="812158" y="6709985"/>
                  <a:pt x="812910" y="6712795"/>
                  <a:pt x="813777" y="6716026"/>
                </a:cubicBezTo>
                <a:cubicBezTo>
                  <a:pt x="814976" y="6714311"/>
                  <a:pt x="815186" y="6712413"/>
                  <a:pt x="814703" y="6710815"/>
                </a:cubicBezTo>
                <a:cubicBezTo>
                  <a:pt x="814222" y="6709218"/>
                  <a:pt x="813045" y="6707922"/>
                  <a:pt x="811468" y="6707411"/>
                </a:cubicBezTo>
                <a:close/>
                <a:moveTo>
                  <a:pt x="766889" y="6706269"/>
                </a:moveTo>
                <a:cubicBezTo>
                  <a:pt x="766584" y="6706475"/>
                  <a:pt x="766274" y="6706674"/>
                  <a:pt x="765969" y="6706879"/>
                </a:cubicBezTo>
                <a:cubicBezTo>
                  <a:pt x="766868" y="6707698"/>
                  <a:pt x="767768" y="6708517"/>
                  <a:pt x="768669" y="6709342"/>
                </a:cubicBezTo>
                <a:cubicBezTo>
                  <a:pt x="769180" y="6709067"/>
                  <a:pt x="769689" y="6708786"/>
                  <a:pt x="770201" y="6708511"/>
                </a:cubicBezTo>
                <a:cubicBezTo>
                  <a:pt x="769095" y="6707762"/>
                  <a:pt x="767994" y="6707019"/>
                  <a:pt x="766889" y="6706269"/>
                </a:cubicBezTo>
                <a:close/>
                <a:moveTo>
                  <a:pt x="750702" y="6700118"/>
                </a:moveTo>
                <a:cubicBezTo>
                  <a:pt x="748208" y="6700446"/>
                  <a:pt x="746710" y="6700644"/>
                  <a:pt x="745201" y="6700845"/>
                </a:cubicBezTo>
                <a:cubicBezTo>
                  <a:pt x="744989" y="6701163"/>
                  <a:pt x="744777" y="6701481"/>
                  <a:pt x="744564" y="6701799"/>
                </a:cubicBezTo>
                <a:cubicBezTo>
                  <a:pt x="745986" y="6702108"/>
                  <a:pt x="747381" y="6702511"/>
                  <a:pt x="748879" y="6702632"/>
                </a:cubicBezTo>
                <a:cubicBezTo>
                  <a:pt x="749095" y="6702646"/>
                  <a:pt x="749879" y="6701283"/>
                  <a:pt x="750702" y="6700118"/>
                </a:cubicBezTo>
                <a:close/>
                <a:moveTo>
                  <a:pt x="1056721" y="6681749"/>
                </a:moveTo>
                <a:lnTo>
                  <a:pt x="1056694" y="6681807"/>
                </a:lnTo>
                <a:lnTo>
                  <a:pt x="1056593" y="6681812"/>
                </a:lnTo>
                <a:close/>
                <a:moveTo>
                  <a:pt x="1066290" y="6666098"/>
                </a:moveTo>
                <a:cubicBezTo>
                  <a:pt x="1066290" y="6666098"/>
                  <a:pt x="1066370" y="6666120"/>
                  <a:pt x="1066370" y="6666120"/>
                </a:cubicBezTo>
                <a:lnTo>
                  <a:pt x="1066347" y="6666129"/>
                </a:lnTo>
                <a:close/>
                <a:moveTo>
                  <a:pt x="1059562" y="6663755"/>
                </a:moveTo>
                <a:cubicBezTo>
                  <a:pt x="1058686" y="6664730"/>
                  <a:pt x="1057918" y="6665590"/>
                  <a:pt x="1056717" y="6666936"/>
                </a:cubicBezTo>
                <a:cubicBezTo>
                  <a:pt x="1059796" y="6666531"/>
                  <a:pt x="1060725" y="6665636"/>
                  <a:pt x="1060091" y="6664064"/>
                </a:cubicBezTo>
                <a:cubicBezTo>
                  <a:pt x="1060031" y="6663920"/>
                  <a:pt x="1059739" y="6663854"/>
                  <a:pt x="1059562" y="6663755"/>
                </a:cubicBezTo>
                <a:close/>
                <a:moveTo>
                  <a:pt x="693447" y="6662887"/>
                </a:moveTo>
                <a:cubicBezTo>
                  <a:pt x="696587" y="6665043"/>
                  <a:pt x="697498" y="6667056"/>
                  <a:pt x="695461" y="6669845"/>
                </a:cubicBezTo>
                <a:cubicBezTo>
                  <a:pt x="694994" y="6670485"/>
                  <a:pt x="695608" y="6671707"/>
                  <a:pt x="696272" y="6672320"/>
                </a:cubicBezTo>
                <a:cubicBezTo>
                  <a:pt x="698490" y="6674412"/>
                  <a:pt x="700972" y="6676338"/>
                  <a:pt x="703910" y="6678774"/>
                </a:cubicBezTo>
                <a:cubicBezTo>
                  <a:pt x="703633" y="6677737"/>
                  <a:pt x="703641" y="6677249"/>
                  <a:pt x="703383" y="6676883"/>
                </a:cubicBezTo>
                <a:cubicBezTo>
                  <a:pt x="700961" y="6673401"/>
                  <a:pt x="697384" y="6670397"/>
                  <a:pt x="698230" y="6665670"/>
                </a:cubicBezTo>
                <a:cubicBezTo>
                  <a:pt x="698481" y="6664267"/>
                  <a:pt x="697103" y="6663010"/>
                  <a:pt x="693447" y="6662887"/>
                </a:cubicBezTo>
                <a:close/>
                <a:moveTo>
                  <a:pt x="1044281" y="6660621"/>
                </a:moveTo>
                <a:cubicBezTo>
                  <a:pt x="1044036" y="6661615"/>
                  <a:pt x="1043795" y="6662616"/>
                  <a:pt x="1043561" y="6663608"/>
                </a:cubicBezTo>
                <a:cubicBezTo>
                  <a:pt x="1044076" y="6663623"/>
                  <a:pt x="1044580" y="6663641"/>
                  <a:pt x="1045094" y="6663655"/>
                </a:cubicBezTo>
                <a:cubicBezTo>
                  <a:pt x="1045491" y="6662678"/>
                  <a:pt x="1045887" y="6661700"/>
                  <a:pt x="1046294" y="6660720"/>
                </a:cubicBezTo>
                <a:cubicBezTo>
                  <a:pt x="1045627" y="6660688"/>
                  <a:pt x="1044947" y="6660653"/>
                  <a:pt x="1044281" y="6660621"/>
                </a:cubicBezTo>
                <a:close/>
                <a:moveTo>
                  <a:pt x="681919" y="6654333"/>
                </a:moveTo>
                <a:cubicBezTo>
                  <a:pt x="681518" y="6654542"/>
                  <a:pt x="681130" y="6654755"/>
                  <a:pt x="680729" y="6654964"/>
                </a:cubicBezTo>
                <a:cubicBezTo>
                  <a:pt x="683771" y="6658547"/>
                  <a:pt x="686805" y="6662133"/>
                  <a:pt x="690004" y="6665906"/>
                </a:cubicBezTo>
                <a:cubicBezTo>
                  <a:pt x="691031" y="6665036"/>
                  <a:pt x="691576" y="6664393"/>
                  <a:pt x="691663" y="6663856"/>
                </a:cubicBezTo>
                <a:cubicBezTo>
                  <a:pt x="691750" y="6663318"/>
                  <a:pt x="691379" y="6662885"/>
                  <a:pt x="690574" y="6662437"/>
                </a:cubicBezTo>
                <a:cubicBezTo>
                  <a:pt x="689061" y="6661593"/>
                  <a:pt x="687964" y="6660392"/>
                  <a:pt x="686803" y="6659273"/>
                </a:cubicBezTo>
                <a:cubicBezTo>
                  <a:pt x="685129" y="6657661"/>
                  <a:pt x="683543" y="6655988"/>
                  <a:pt x="681919" y="6654333"/>
                </a:cubicBezTo>
                <a:close/>
                <a:moveTo>
                  <a:pt x="675022" y="6651115"/>
                </a:moveTo>
                <a:cubicBezTo>
                  <a:pt x="676578" y="6651924"/>
                  <a:pt x="677512" y="6652400"/>
                  <a:pt x="678438" y="6652878"/>
                </a:cubicBezTo>
                <a:cubicBezTo>
                  <a:pt x="678731" y="6652582"/>
                  <a:pt x="679022" y="6652285"/>
                  <a:pt x="679314" y="6651989"/>
                </a:cubicBezTo>
                <a:cubicBezTo>
                  <a:pt x="678877" y="6650909"/>
                  <a:pt x="678006" y="6650351"/>
                  <a:pt x="675022" y="6651115"/>
                </a:cubicBezTo>
                <a:close/>
                <a:moveTo>
                  <a:pt x="698673" y="6648762"/>
                </a:moveTo>
                <a:cubicBezTo>
                  <a:pt x="698126" y="6648981"/>
                  <a:pt x="697581" y="6649200"/>
                  <a:pt x="697034" y="6649419"/>
                </a:cubicBezTo>
                <a:cubicBezTo>
                  <a:pt x="697677" y="6650517"/>
                  <a:pt x="698314" y="6651623"/>
                  <a:pt x="698959" y="6652721"/>
                </a:cubicBezTo>
                <a:cubicBezTo>
                  <a:pt x="699370" y="6652553"/>
                  <a:pt x="699782" y="6652384"/>
                  <a:pt x="700205" y="6652213"/>
                </a:cubicBezTo>
                <a:cubicBezTo>
                  <a:pt x="699695" y="6651065"/>
                  <a:pt x="699183" y="6649910"/>
                  <a:pt x="698673" y="6648762"/>
                </a:cubicBezTo>
                <a:close/>
                <a:moveTo>
                  <a:pt x="680558" y="6642547"/>
                </a:moveTo>
                <a:cubicBezTo>
                  <a:pt x="681902" y="6645663"/>
                  <a:pt x="680515" y="6650042"/>
                  <a:pt x="686425" y="6651195"/>
                </a:cubicBezTo>
                <a:cubicBezTo>
                  <a:pt x="686883" y="6649119"/>
                  <a:pt x="687100" y="6648064"/>
                  <a:pt x="686360" y="6646973"/>
                </a:cubicBezTo>
                <a:cubicBezTo>
                  <a:pt x="685620" y="6645883"/>
                  <a:pt x="683924" y="6644759"/>
                  <a:pt x="680558" y="6642547"/>
                </a:cubicBezTo>
                <a:close/>
                <a:moveTo>
                  <a:pt x="669501" y="6640908"/>
                </a:moveTo>
                <a:cubicBezTo>
                  <a:pt x="669854" y="6642896"/>
                  <a:pt x="672211" y="6644471"/>
                  <a:pt x="670183" y="6646938"/>
                </a:cubicBezTo>
                <a:cubicBezTo>
                  <a:pt x="670104" y="6647039"/>
                  <a:pt x="671586" y="6647658"/>
                  <a:pt x="672664" y="6648189"/>
                </a:cubicBezTo>
                <a:cubicBezTo>
                  <a:pt x="673577" y="6646301"/>
                  <a:pt x="673560" y="6644868"/>
                  <a:pt x="672928" y="6643714"/>
                </a:cubicBezTo>
                <a:cubicBezTo>
                  <a:pt x="672296" y="6642560"/>
                  <a:pt x="671049" y="6641683"/>
                  <a:pt x="669501" y="6640908"/>
                </a:cubicBezTo>
                <a:close/>
                <a:moveTo>
                  <a:pt x="1032669" y="6638705"/>
                </a:moveTo>
                <a:cubicBezTo>
                  <a:pt x="1031263" y="6640911"/>
                  <a:pt x="1030453" y="6643327"/>
                  <a:pt x="1033192" y="6644066"/>
                </a:cubicBezTo>
                <a:cubicBezTo>
                  <a:pt x="1035091" y="6644574"/>
                  <a:pt x="1035272" y="6645440"/>
                  <a:pt x="1035634" y="6646439"/>
                </a:cubicBezTo>
                <a:cubicBezTo>
                  <a:pt x="1036303" y="6648300"/>
                  <a:pt x="1036737" y="6650238"/>
                  <a:pt x="1037328" y="6652126"/>
                </a:cubicBezTo>
                <a:cubicBezTo>
                  <a:pt x="1037375" y="6652259"/>
                  <a:pt x="1037798" y="6652291"/>
                  <a:pt x="1038109" y="6652381"/>
                </a:cubicBezTo>
                <a:cubicBezTo>
                  <a:pt x="1038347" y="6652085"/>
                  <a:pt x="1038552" y="6651733"/>
                  <a:pt x="1038887" y="6651440"/>
                </a:cubicBezTo>
                <a:cubicBezTo>
                  <a:pt x="1039284" y="6651094"/>
                  <a:pt x="1039792" y="6650812"/>
                  <a:pt x="1040287" y="6650477"/>
                </a:cubicBezTo>
                <a:cubicBezTo>
                  <a:pt x="1041751" y="6652211"/>
                  <a:pt x="1041657" y="6652215"/>
                  <a:pt x="1041017" y="6655224"/>
                </a:cubicBezTo>
                <a:cubicBezTo>
                  <a:pt x="1040837" y="6656063"/>
                  <a:pt x="1041395" y="6656872"/>
                  <a:pt x="1041657" y="6657847"/>
                </a:cubicBezTo>
                <a:cubicBezTo>
                  <a:pt x="1042614" y="6656981"/>
                  <a:pt x="1043255" y="6656396"/>
                  <a:pt x="1044255" y="6655489"/>
                </a:cubicBezTo>
                <a:cubicBezTo>
                  <a:pt x="1047011" y="6657566"/>
                  <a:pt x="1048639" y="6659794"/>
                  <a:pt x="1048951" y="6662861"/>
                </a:cubicBezTo>
                <a:cubicBezTo>
                  <a:pt x="1051045" y="6661320"/>
                  <a:pt x="1053586" y="6659775"/>
                  <a:pt x="1054159" y="6658141"/>
                </a:cubicBezTo>
                <a:cubicBezTo>
                  <a:pt x="1054737" y="6656498"/>
                  <a:pt x="1054882" y="6654895"/>
                  <a:pt x="1054535" y="6653395"/>
                </a:cubicBezTo>
                <a:cubicBezTo>
                  <a:pt x="1054187" y="6651895"/>
                  <a:pt x="1053348" y="6650497"/>
                  <a:pt x="1051960" y="6649265"/>
                </a:cubicBezTo>
                <a:cubicBezTo>
                  <a:pt x="1050370" y="6647848"/>
                  <a:pt x="1049234" y="6646149"/>
                  <a:pt x="1047652" y="6644729"/>
                </a:cubicBezTo>
                <a:cubicBezTo>
                  <a:pt x="1047068" y="6644210"/>
                  <a:pt x="1045791" y="6644124"/>
                  <a:pt x="1044821" y="6643839"/>
                </a:cubicBezTo>
                <a:cubicBezTo>
                  <a:pt x="1044527" y="6644049"/>
                  <a:pt x="1044232" y="6644259"/>
                  <a:pt x="1043935" y="6644462"/>
                </a:cubicBezTo>
                <a:cubicBezTo>
                  <a:pt x="1045519" y="6647355"/>
                  <a:pt x="1047089" y="6650244"/>
                  <a:pt x="1045477" y="6653862"/>
                </a:cubicBezTo>
                <a:cubicBezTo>
                  <a:pt x="1044590" y="6653331"/>
                  <a:pt x="1044172" y="6652644"/>
                  <a:pt x="1043901" y="6651911"/>
                </a:cubicBezTo>
                <a:cubicBezTo>
                  <a:pt x="1043588" y="6651058"/>
                  <a:pt x="1043849" y="6649610"/>
                  <a:pt x="1043100" y="6649389"/>
                </a:cubicBezTo>
                <a:cubicBezTo>
                  <a:pt x="1040180" y="6648524"/>
                  <a:pt x="1040471" y="6646682"/>
                  <a:pt x="1040995" y="6644706"/>
                </a:cubicBezTo>
                <a:cubicBezTo>
                  <a:pt x="1035652" y="6644482"/>
                  <a:pt x="1034066" y="6641735"/>
                  <a:pt x="1032669" y="6638705"/>
                </a:cubicBezTo>
                <a:close/>
                <a:moveTo>
                  <a:pt x="1062960" y="6633165"/>
                </a:moveTo>
                <a:cubicBezTo>
                  <a:pt x="1062615" y="6633308"/>
                  <a:pt x="1062270" y="6633444"/>
                  <a:pt x="1061936" y="6633585"/>
                </a:cubicBezTo>
                <a:cubicBezTo>
                  <a:pt x="1062424" y="6634296"/>
                  <a:pt x="1062921" y="6635005"/>
                  <a:pt x="1063409" y="6635716"/>
                </a:cubicBezTo>
                <a:cubicBezTo>
                  <a:pt x="1063721" y="6635567"/>
                  <a:pt x="1064033" y="6635425"/>
                  <a:pt x="1064344" y="6635277"/>
                </a:cubicBezTo>
                <a:cubicBezTo>
                  <a:pt x="1063879" y="6634574"/>
                  <a:pt x="1063415" y="6633871"/>
                  <a:pt x="1062960" y="6633165"/>
                </a:cubicBezTo>
                <a:close/>
                <a:moveTo>
                  <a:pt x="652711" y="6620285"/>
                </a:moveTo>
                <a:cubicBezTo>
                  <a:pt x="652437" y="6620329"/>
                  <a:pt x="652169" y="6620364"/>
                  <a:pt x="651894" y="6620409"/>
                </a:cubicBezTo>
                <a:cubicBezTo>
                  <a:pt x="651565" y="6622116"/>
                  <a:pt x="650725" y="6623938"/>
                  <a:pt x="651034" y="6625488"/>
                </a:cubicBezTo>
                <a:cubicBezTo>
                  <a:pt x="651358" y="6627129"/>
                  <a:pt x="652770" y="6628514"/>
                  <a:pt x="653713" y="6630011"/>
                </a:cubicBezTo>
                <a:cubicBezTo>
                  <a:pt x="654011" y="6629895"/>
                  <a:pt x="654307" y="6629772"/>
                  <a:pt x="654597" y="6629658"/>
                </a:cubicBezTo>
                <a:cubicBezTo>
                  <a:pt x="654416" y="6628313"/>
                  <a:pt x="654234" y="6626961"/>
                  <a:pt x="654055" y="6625659"/>
                </a:cubicBezTo>
                <a:cubicBezTo>
                  <a:pt x="654982" y="6625309"/>
                  <a:pt x="655763" y="6625012"/>
                  <a:pt x="656294" y="6624812"/>
                </a:cubicBezTo>
                <a:cubicBezTo>
                  <a:pt x="654963" y="6623130"/>
                  <a:pt x="653837" y="6621710"/>
                  <a:pt x="652711" y="6620285"/>
                </a:cubicBezTo>
                <a:close/>
                <a:moveTo>
                  <a:pt x="650175" y="6611971"/>
                </a:moveTo>
                <a:cubicBezTo>
                  <a:pt x="649626" y="6612263"/>
                  <a:pt x="649088" y="6612552"/>
                  <a:pt x="648539" y="6612845"/>
                </a:cubicBezTo>
                <a:cubicBezTo>
                  <a:pt x="650017" y="6614437"/>
                  <a:pt x="651484" y="6616026"/>
                  <a:pt x="652964" y="6617618"/>
                </a:cubicBezTo>
                <a:cubicBezTo>
                  <a:pt x="653372" y="6617400"/>
                  <a:pt x="653774" y="6617191"/>
                  <a:pt x="654183" y="6616972"/>
                </a:cubicBezTo>
                <a:cubicBezTo>
                  <a:pt x="652854" y="6615303"/>
                  <a:pt x="651514" y="6613637"/>
                  <a:pt x="650175" y="6611971"/>
                </a:cubicBezTo>
                <a:close/>
                <a:moveTo>
                  <a:pt x="1076186" y="6608797"/>
                </a:moveTo>
                <a:cubicBezTo>
                  <a:pt x="1075839" y="6608890"/>
                  <a:pt x="1075493" y="6608983"/>
                  <a:pt x="1075146" y="6609076"/>
                </a:cubicBezTo>
                <a:cubicBezTo>
                  <a:pt x="1075307" y="6609678"/>
                  <a:pt x="1075468" y="6610281"/>
                  <a:pt x="1075632" y="6610891"/>
                </a:cubicBezTo>
                <a:cubicBezTo>
                  <a:pt x="1075978" y="6610798"/>
                  <a:pt x="1076325" y="6610705"/>
                  <a:pt x="1076674" y="6610612"/>
                </a:cubicBezTo>
                <a:cubicBezTo>
                  <a:pt x="1076509" y="6610002"/>
                  <a:pt x="1076348" y="6609399"/>
                  <a:pt x="1076186" y="6608797"/>
                </a:cubicBezTo>
                <a:close/>
                <a:moveTo>
                  <a:pt x="1056044" y="6608307"/>
                </a:moveTo>
                <a:cubicBezTo>
                  <a:pt x="1053167" y="6608875"/>
                  <a:pt x="1051397" y="6609444"/>
                  <a:pt x="1049714" y="6609510"/>
                </a:cubicBezTo>
                <a:cubicBezTo>
                  <a:pt x="1047287" y="6609609"/>
                  <a:pt x="1042721" y="6611456"/>
                  <a:pt x="1041963" y="6613067"/>
                </a:cubicBezTo>
                <a:cubicBezTo>
                  <a:pt x="1041151" y="6614795"/>
                  <a:pt x="1040582" y="6616558"/>
                  <a:pt x="1040150" y="6617683"/>
                </a:cubicBezTo>
                <a:cubicBezTo>
                  <a:pt x="1038432" y="6618448"/>
                  <a:pt x="1036654" y="6618874"/>
                  <a:pt x="1036481" y="6619378"/>
                </a:cubicBezTo>
                <a:cubicBezTo>
                  <a:pt x="1035829" y="6621266"/>
                  <a:pt x="1037855" y="6621528"/>
                  <a:pt x="1040106" y="6621963"/>
                </a:cubicBezTo>
                <a:cubicBezTo>
                  <a:pt x="1040191" y="6617599"/>
                  <a:pt x="1044938" y="6619253"/>
                  <a:pt x="1047776" y="6617905"/>
                </a:cubicBezTo>
                <a:cubicBezTo>
                  <a:pt x="1047267" y="6617192"/>
                  <a:pt x="1046833" y="6616524"/>
                  <a:pt x="1046324" y="6615891"/>
                </a:cubicBezTo>
                <a:cubicBezTo>
                  <a:pt x="1045763" y="6615192"/>
                  <a:pt x="1045136" y="6614518"/>
                  <a:pt x="1043978" y="6613210"/>
                </a:cubicBezTo>
                <a:cubicBezTo>
                  <a:pt x="1048489" y="6613903"/>
                  <a:pt x="1048911" y="6616505"/>
                  <a:pt x="1050945" y="6617912"/>
                </a:cubicBezTo>
                <a:cubicBezTo>
                  <a:pt x="1051388" y="6618214"/>
                  <a:pt x="1050659" y="6619382"/>
                  <a:pt x="1050475" y="6620158"/>
                </a:cubicBezTo>
                <a:cubicBezTo>
                  <a:pt x="1046592" y="6620145"/>
                  <a:pt x="1045175" y="6620649"/>
                  <a:pt x="1041984" y="6623180"/>
                </a:cubicBezTo>
                <a:cubicBezTo>
                  <a:pt x="1043489" y="6623045"/>
                  <a:pt x="1044601" y="6622950"/>
                  <a:pt x="1045848" y="6622842"/>
                </a:cubicBezTo>
                <a:cubicBezTo>
                  <a:pt x="1043972" y="6626037"/>
                  <a:pt x="1043093" y="6626367"/>
                  <a:pt x="1040875" y="6624907"/>
                </a:cubicBezTo>
                <a:cubicBezTo>
                  <a:pt x="1038052" y="6623058"/>
                  <a:pt x="1037506" y="6623044"/>
                  <a:pt x="1033703" y="6624870"/>
                </a:cubicBezTo>
                <a:cubicBezTo>
                  <a:pt x="1033325" y="6625050"/>
                  <a:pt x="1033103" y="6625414"/>
                  <a:pt x="1032451" y="6626032"/>
                </a:cubicBezTo>
                <a:cubicBezTo>
                  <a:pt x="1034160" y="6625669"/>
                  <a:pt x="1035354" y="6625406"/>
                  <a:pt x="1036339" y="6625193"/>
                </a:cubicBezTo>
                <a:cubicBezTo>
                  <a:pt x="1035430" y="6627469"/>
                  <a:pt x="1034618" y="6629553"/>
                  <a:pt x="1033739" y="6631631"/>
                </a:cubicBezTo>
                <a:cubicBezTo>
                  <a:pt x="1033634" y="6631877"/>
                  <a:pt x="1033173" y="6632095"/>
                  <a:pt x="1032593" y="6632549"/>
                </a:cubicBezTo>
                <a:cubicBezTo>
                  <a:pt x="1032408" y="6631858"/>
                  <a:pt x="1032388" y="6631391"/>
                  <a:pt x="1032149" y="6631012"/>
                </a:cubicBezTo>
                <a:cubicBezTo>
                  <a:pt x="1031890" y="6630603"/>
                  <a:pt x="1031441" y="6630273"/>
                  <a:pt x="1031067" y="6629909"/>
                </a:cubicBezTo>
                <a:cubicBezTo>
                  <a:pt x="1031923" y="6632154"/>
                  <a:pt x="1028165" y="6636174"/>
                  <a:pt x="1034083" y="6636323"/>
                </a:cubicBezTo>
                <a:cubicBezTo>
                  <a:pt x="1035052" y="6634590"/>
                  <a:pt x="1036007" y="6632882"/>
                  <a:pt x="1037174" y="6630805"/>
                </a:cubicBezTo>
                <a:cubicBezTo>
                  <a:pt x="1038956" y="6631787"/>
                  <a:pt x="1040290" y="6632525"/>
                  <a:pt x="1041925" y="6633430"/>
                </a:cubicBezTo>
                <a:cubicBezTo>
                  <a:pt x="1040337" y="6634284"/>
                  <a:pt x="1039371" y="6634804"/>
                  <a:pt x="1038407" y="6635331"/>
                </a:cubicBezTo>
                <a:cubicBezTo>
                  <a:pt x="1038506" y="6637206"/>
                  <a:pt x="1038607" y="6639009"/>
                  <a:pt x="1038705" y="6640847"/>
                </a:cubicBezTo>
                <a:cubicBezTo>
                  <a:pt x="1041766" y="6640013"/>
                  <a:pt x="1039824" y="6636853"/>
                  <a:pt x="1043708" y="6636712"/>
                </a:cubicBezTo>
                <a:cubicBezTo>
                  <a:pt x="1043830" y="6635301"/>
                  <a:pt x="1042312" y="6633566"/>
                  <a:pt x="1045840" y="6632926"/>
                </a:cubicBezTo>
                <a:cubicBezTo>
                  <a:pt x="1050324" y="6634512"/>
                  <a:pt x="1047684" y="6639095"/>
                  <a:pt x="1051009" y="6641434"/>
                </a:cubicBezTo>
                <a:cubicBezTo>
                  <a:pt x="1051791" y="6640266"/>
                  <a:pt x="1052362" y="6639424"/>
                  <a:pt x="1053015" y="6638450"/>
                </a:cubicBezTo>
                <a:cubicBezTo>
                  <a:pt x="1055254" y="6640456"/>
                  <a:pt x="1052733" y="6642039"/>
                  <a:pt x="1051057" y="6643665"/>
                </a:cubicBezTo>
                <a:cubicBezTo>
                  <a:pt x="1055597" y="6643921"/>
                  <a:pt x="1055854" y="6643765"/>
                  <a:pt x="1055630" y="6641146"/>
                </a:cubicBezTo>
                <a:cubicBezTo>
                  <a:pt x="1055465" y="6639101"/>
                  <a:pt x="1056020" y="6637130"/>
                  <a:pt x="1057910" y="6635179"/>
                </a:cubicBezTo>
                <a:cubicBezTo>
                  <a:pt x="1059525" y="6633512"/>
                  <a:pt x="1060711" y="6631714"/>
                  <a:pt x="1062521" y="6630060"/>
                </a:cubicBezTo>
                <a:cubicBezTo>
                  <a:pt x="1064051" y="6628670"/>
                  <a:pt x="1064696" y="6626828"/>
                  <a:pt x="1065643" y="6625326"/>
                </a:cubicBezTo>
                <a:cubicBezTo>
                  <a:pt x="1065275" y="6623951"/>
                  <a:pt x="1064891" y="6622522"/>
                  <a:pt x="1064524" y="6621155"/>
                </a:cubicBezTo>
                <a:cubicBezTo>
                  <a:pt x="1062507" y="6622312"/>
                  <a:pt x="1060470" y="6623475"/>
                  <a:pt x="1057520" y="6625158"/>
                </a:cubicBezTo>
                <a:cubicBezTo>
                  <a:pt x="1057745" y="6622782"/>
                  <a:pt x="1057916" y="6621161"/>
                  <a:pt x="1058045" y="6619544"/>
                </a:cubicBezTo>
                <a:cubicBezTo>
                  <a:pt x="1058156" y="6618128"/>
                  <a:pt x="1058314" y="6617019"/>
                  <a:pt x="1061144" y="6616710"/>
                </a:cubicBezTo>
                <a:cubicBezTo>
                  <a:pt x="1062725" y="6616541"/>
                  <a:pt x="1063289" y="6615236"/>
                  <a:pt x="1062554" y="6613923"/>
                </a:cubicBezTo>
                <a:cubicBezTo>
                  <a:pt x="1060137" y="6615768"/>
                  <a:pt x="1057977" y="6616391"/>
                  <a:pt x="1056480" y="6614970"/>
                </a:cubicBezTo>
                <a:cubicBezTo>
                  <a:pt x="1056320" y="6612508"/>
                  <a:pt x="1056188" y="6610468"/>
                  <a:pt x="1056044" y="6608307"/>
                </a:cubicBezTo>
                <a:close/>
                <a:moveTo>
                  <a:pt x="1040751" y="6600886"/>
                </a:moveTo>
                <a:cubicBezTo>
                  <a:pt x="1040455" y="6600972"/>
                  <a:pt x="1040171" y="6601063"/>
                  <a:pt x="1039875" y="6601149"/>
                </a:cubicBezTo>
                <a:cubicBezTo>
                  <a:pt x="1040076" y="6601858"/>
                  <a:pt x="1040266" y="6602569"/>
                  <a:pt x="1040457" y="6603280"/>
                </a:cubicBezTo>
                <a:cubicBezTo>
                  <a:pt x="1040810" y="6603164"/>
                  <a:pt x="1041160" y="6603048"/>
                  <a:pt x="1041503" y="6602935"/>
                </a:cubicBezTo>
                <a:cubicBezTo>
                  <a:pt x="1041255" y="6602253"/>
                  <a:pt x="1041008" y="6601565"/>
                  <a:pt x="1040751" y="6600886"/>
                </a:cubicBezTo>
                <a:close/>
                <a:moveTo>
                  <a:pt x="1070701" y="6595706"/>
                </a:moveTo>
                <a:cubicBezTo>
                  <a:pt x="1069656" y="6596879"/>
                  <a:pt x="1068056" y="6598041"/>
                  <a:pt x="1067702" y="6599224"/>
                </a:cubicBezTo>
                <a:cubicBezTo>
                  <a:pt x="1067300" y="6600580"/>
                  <a:pt x="1068365" y="6601659"/>
                  <a:pt x="1071594" y="6601099"/>
                </a:cubicBezTo>
                <a:cubicBezTo>
                  <a:pt x="1071644" y="6599380"/>
                  <a:pt x="1071691" y="6597648"/>
                  <a:pt x="1071748" y="6595919"/>
                </a:cubicBezTo>
                <a:cubicBezTo>
                  <a:pt x="1071398" y="6595846"/>
                  <a:pt x="1071051" y="6595779"/>
                  <a:pt x="1070701" y="6595706"/>
                </a:cubicBezTo>
                <a:close/>
                <a:moveTo>
                  <a:pt x="1057066" y="6593517"/>
                </a:moveTo>
                <a:cubicBezTo>
                  <a:pt x="1053319" y="6595080"/>
                  <a:pt x="1049581" y="6596640"/>
                  <a:pt x="1044954" y="6598569"/>
                </a:cubicBezTo>
                <a:cubicBezTo>
                  <a:pt x="1048176" y="6599528"/>
                  <a:pt x="1046956" y="6600965"/>
                  <a:pt x="1045876" y="6602598"/>
                </a:cubicBezTo>
                <a:cubicBezTo>
                  <a:pt x="1044846" y="6604151"/>
                  <a:pt x="1045230" y="6605427"/>
                  <a:pt x="1048051" y="6605288"/>
                </a:cubicBezTo>
                <a:cubicBezTo>
                  <a:pt x="1048972" y="6603648"/>
                  <a:pt x="1049799" y="6602171"/>
                  <a:pt x="1050645" y="6600651"/>
                </a:cubicBezTo>
                <a:cubicBezTo>
                  <a:pt x="1055306" y="6600753"/>
                  <a:pt x="1054303" y="6603751"/>
                  <a:pt x="1055748" y="6605534"/>
                </a:cubicBezTo>
                <a:cubicBezTo>
                  <a:pt x="1056028" y="6604596"/>
                  <a:pt x="1056276" y="6603781"/>
                  <a:pt x="1056541" y="6602904"/>
                </a:cubicBezTo>
                <a:cubicBezTo>
                  <a:pt x="1060392" y="6603433"/>
                  <a:pt x="1061009" y="6605619"/>
                  <a:pt x="1061717" y="6607745"/>
                </a:cubicBezTo>
                <a:cubicBezTo>
                  <a:pt x="1062229" y="6607667"/>
                  <a:pt x="1062739" y="6607595"/>
                  <a:pt x="1063251" y="6607516"/>
                </a:cubicBezTo>
                <a:cubicBezTo>
                  <a:pt x="1063263" y="6606490"/>
                  <a:pt x="1063726" y="6605247"/>
                  <a:pt x="1063163" y="6604498"/>
                </a:cubicBezTo>
                <a:cubicBezTo>
                  <a:pt x="1062427" y="6603527"/>
                  <a:pt x="1060871" y="6602957"/>
                  <a:pt x="1059508" y="6602116"/>
                </a:cubicBezTo>
                <a:cubicBezTo>
                  <a:pt x="1060619" y="6601144"/>
                  <a:pt x="1061497" y="6600372"/>
                  <a:pt x="1062314" y="6599659"/>
                </a:cubicBezTo>
                <a:cubicBezTo>
                  <a:pt x="1060611" y="6597669"/>
                  <a:pt x="1059002" y="6595785"/>
                  <a:pt x="1057066" y="6593517"/>
                </a:cubicBezTo>
                <a:close/>
                <a:moveTo>
                  <a:pt x="1049354" y="6584847"/>
                </a:moveTo>
                <a:cubicBezTo>
                  <a:pt x="1048971" y="6584884"/>
                  <a:pt x="1048579" y="6584925"/>
                  <a:pt x="1048194" y="6584962"/>
                </a:cubicBezTo>
                <a:cubicBezTo>
                  <a:pt x="1047143" y="6586630"/>
                  <a:pt x="1045844" y="6588321"/>
                  <a:pt x="1048970" y="6589559"/>
                </a:cubicBezTo>
                <a:cubicBezTo>
                  <a:pt x="1049100" y="6587985"/>
                  <a:pt x="1049223" y="6586421"/>
                  <a:pt x="1049354" y="6584847"/>
                </a:cubicBezTo>
                <a:close/>
                <a:moveTo>
                  <a:pt x="1316167" y="6584592"/>
                </a:moveTo>
                <a:cubicBezTo>
                  <a:pt x="1315459" y="6586996"/>
                  <a:pt x="1314706" y="6589464"/>
                  <a:pt x="1313703" y="6592814"/>
                </a:cubicBezTo>
                <a:cubicBezTo>
                  <a:pt x="1313035" y="6589780"/>
                  <a:pt x="1312657" y="6588072"/>
                  <a:pt x="1312325" y="6586364"/>
                </a:cubicBezTo>
                <a:cubicBezTo>
                  <a:pt x="1313620" y="6585794"/>
                  <a:pt x="1314873" y="6585224"/>
                  <a:pt x="1316167" y="6584592"/>
                </a:cubicBezTo>
                <a:close/>
                <a:moveTo>
                  <a:pt x="605013" y="6582069"/>
                </a:moveTo>
                <a:lnTo>
                  <a:pt x="605063" y="6582148"/>
                </a:lnTo>
                <a:lnTo>
                  <a:pt x="605004" y="6582121"/>
                </a:lnTo>
                <a:close/>
                <a:moveTo>
                  <a:pt x="1055782" y="6572782"/>
                </a:moveTo>
                <a:cubicBezTo>
                  <a:pt x="1055404" y="6572833"/>
                  <a:pt x="1055024" y="6572883"/>
                  <a:pt x="1054642" y="6572934"/>
                </a:cubicBezTo>
                <a:cubicBezTo>
                  <a:pt x="1053596" y="6574065"/>
                  <a:pt x="1052325" y="6575152"/>
                  <a:pt x="1051624" y="6576342"/>
                </a:cubicBezTo>
                <a:cubicBezTo>
                  <a:pt x="1051345" y="6576808"/>
                  <a:pt x="1052106" y="6577904"/>
                  <a:pt x="1052784" y="6578013"/>
                </a:cubicBezTo>
                <a:cubicBezTo>
                  <a:pt x="1053671" y="6578152"/>
                  <a:pt x="1054938" y="6577603"/>
                  <a:pt x="1056488" y="6577245"/>
                </a:cubicBezTo>
                <a:cubicBezTo>
                  <a:pt x="1056219" y="6575604"/>
                  <a:pt x="1056002" y="6574197"/>
                  <a:pt x="1055782" y="6572782"/>
                </a:cubicBezTo>
                <a:close/>
                <a:moveTo>
                  <a:pt x="628548" y="6572778"/>
                </a:moveTo>
                <a:cubicBezTo>
                  <a:pt x="628282" y="6573611"/>
                  <a:pt x="628024" y="6574435"/>
                  <a:pt x="627758" y="6575269"/>
                </a:cubicBezTo>
                <a:cubicBezTo>
                  <a:pt x="628140" y="6575268"/>
                  <a:pt x="628514" y="6575270"/>
                  <a:pt x="628896" y="6575269"/>
                </a:cubicBezTo>
                <a:cubicBezTo>
                  <a:pt x="629098" y="6574438"/>
                  <a:pt x="629302" y="6573614"/>
                  <a:pt x="629514" y="6572780"/>
                </a:cubicBezTo>
                <a:cubicBezTo>
                  <a:pt x="629196" y="6572779"/>
                  <a:pt x="628866" y="6572780"/>
                  <a:pt x="628548" y="6572778"/>
                </a:cubicBezTo>
                <a:close/>
                <a:moveTo>
                  <a:pt x="1028245" y="6555525"/>
                </a:moveTo>
                <a:cubicBezTo>
                  <a:pt x="1027512" y="6557464"/>
                  <a:pt x="1026858" y="6559388"/>
                  <a:pt x="1028856" y="6560856"/>
                </a:cubicBezTo>
                <a:cubicBezTo>
                  <a:pt x="1029051" y="6559918"/>
                  <a:pt x="1029512" y="6558932"/>
                  <a:pt x="1029618" y="6558008"/>
                </a:cubicBezTo>
                <a:cubicBezTo>
                  <a:pt x="1029723" y="6557083"/>
                  <a:pt x="1029472" y="6556219"/>
                  <a:pt x="1028245" y="6555525"/>
                </a:cubicBezTo>
                <a:close/>
                <a:moveTo>
                  <a:pt x="1057329" y="6553328"/>
                </a:moveTo>
                <a:cubicBezTo>
                  <a:pt x="1055922" y="6554983"/>
                  <a:pt x="1055455" y="6556248"/>
                  <a:pt x="1057300" y="6556994"/>
                </a:cubicBezTo>
                <a:cubicBezTo>
                  <a:pt x="1057719" y="6557165"/>
                  <a:pt x="1059267" y="6556757"/>
                  <a:pt x="1059443" y="6556463"/>
                </a:cubicBezTo>
                <a:cubicBezTo>
                  <a:pt x="1059920" y="6555676"/>
                  <a:pt x="1060075" y="6554984"/>
                  <a:pt x="1059772" y="6554443"/>
                </a:cubicBezTo>
                <a:cubicBezTo>
                  <a:pt x="1059466" y="6553902"/>
                  <a:pt x="1058700" y="6553512"/>
                  <a:pt x="1057329" y="6553328"/>
                </a:cubicBezTo>
                <a:close/>
                <a:moveTo>
                  <a:pt x="612303" y="6548525"/>
                </a:moveTo>
                <a:cubicBezTo>
                  <a:pt x="612919" y="6549477"/>
                  <a:pt x="613369" y="6550531"/>
                  <a:pt x="614087" y="6551429"/>
                </a:cubicBezTo>
                <a:lnTo>
                  <a:pt x="617258" y="6553268"/>
                </a:lnTo>
                <a:lnTo>
                  <a:pt x="617400" y="6553467"/>
                </a:lnTo>
                <a:lnTo>
                  <a:pt x="617530" y="6553636"/>
                </a:lnTo>
                <a:lnTo>
                  <a:pt x="619072" y="6560539"/>
                </a:lnTo>
                <a:cubicBezTo>
                  <a:pt x="619237" y="6561155"/>
                  <a:pt x="620031" y="6562133"/>
                  <a:pt x="620509" y="6562055"/>
                </a:cubicBezTo>
                <a:cubicBezTo>
                  <a:pt x="624446" y="6561436"/>
                  <a:pt x="624183" y="6563713"/>
                  <a:pt x="625084" y="6565250"/>
                </a:cubicBezTo>
                <a:cubicBezTo>
                  <a:pt x="626194" y="6567130"/>
                  <a:pt x="627468" y="6568944"/>
                  <a:pt x="628664" y="6570794"/>
                </a:cubicBezTo>
                <a:cubicBezTo>
                  <a:pt x="629114" y="6570652"/>
                  <a:pt x="629573" y="6570500"/>
                  <a:pt x="630024" y="6570357"/>
                </a:cubicBezTo>
                <a:cubicBezTo>
                  <a:pt x="629854" y="6569488"/>
                  <a:pt x="630080" y="6567990"/>
                  <a:pt x="629461" y="6567859"/>
                </a:cubicBezTo>
                <a:cubicBezTo>
                  <a:pt x="626751" y="6567307"/>
                  <a:pt x="626646" y="6565405"/>
                  <a:pt x="625558" y="6564041"/>
                </a:cubicBezTo>
                <a:lnTo>
                  <a:pt x="617530" y="6553636"/>
                </a:lnTo>
                <a:lnTo>
                  <a:pt x="617476" y="6553395"/>
                </a:lnTo>
                <a:lnTo>
                  <a:pt x="617258" y="6553268"/>
                </a:lnTo>
                <a:lnTo>
                  <a:pt x="615397" y="6550681"/>
                </a:lnTo>
                <a:cubicBezTo>
                  <a:pt x="614227" y="6550043"/>
                  <a:pt x="612876" y="6549511"/>
                  <a:pt x="612303" y="6548525"/>
                </a:cubicBezTo>
                <a:close/>
                <a:moveTo>
                  <a:pt x="607315" y="6527847"/>
                </a:moveTo>
                <a:cubicBezTo>
                  <a:pt x="607101" y="6527962"/>
                  <a:pt x="606890" y="6528084"/>
                  <a:pt x="606677" y="6528199"/>
                </a:cubicBezTo>
                <a:cubicBezTo>
                  <a:pt x="606964" y="6528833"/>
                  <a:pt x="607263" y="6529472"/>
                  <a:pt x="607551" y="6530113"/>
                </a:cubicBezTo>
                <a:cubicBezTo>
                  <a:pt x="607784" y="6530073"/>
                  <a:pt x="608017" y="6530032"/>
                  <a:pt x="608252" y="6529991"/>
                </a:cubicBezTo>
                <a:cubicBezTo>
                  <a:pt x="608363" y="6529576"/>
                  <a:pt x="608699" y="6529080"/>
                  <a:pt x="608542" y="6528774"/>
                </a:cubicBezTo>
                <a:cubicBezTo>
                  <a:pt x="608342" y="6528384"/>
                  <a:pt x="607746" y="6528145"/>
                  <a:pt x="607315" y="6527847"/>
                </a:cubicBezTo>
                <a:close/>
                <a:moveTo>
                  <a:pt x="593532" y="6524710"/>
                </a:moveTo>
                <a:cubicBezTo>
                  <a:pt x="594845" y="6526478"/>
                  <a:pt x="595832" y="6527824"/>
                  <a:pt x="596820" y="6529171"/>
                </a:cubicBezTo>
                <a:cubicBezTo>
                  <a:pt x="597131" y="6529022"/>
                  <a:pt x="597452" y="6528871"/>
                  <a:pt x="597764" y="6528729"/>
                </a:cubicBezTo>
                <a:cubicBezTo>
                  <a:pt x="597157" y="6527178"/>
                  <a:pt x="597352" y="6525210"/>
                  <a:pt x="593532" y="6524710"/>
                </a:cubicBezTo>
                <a:close/>
                <a:moveTo>
                  <a:pt x="1349942" y="6523681"/>
                </a:moveTo>
                <a:cubicBezTo>
                  <a:pt x="1350653" y="6524310"/>
                  <a:pt x="1351446" y="6524817"/>
                  <a:pt x="1352030" y="6525639"/>
                </a:cubicBezTo>
                <a:cubicBezTo>
                  <a:pt x="1352156" y="6525829"/>
                  <a:pt x="1351531" y="6527158"/>
                  <a:pt x="1351237" y="6527981"/>
                </a:cubicBezTo>
                <a:cubicBezTo>
                  <a:pt x="1350776" y="6527601"/>
                  <a:pt x="1350360" y="6527095"/>
                  <a:pt x="1349942" y="6526588"/>
                </a:cubicBezTo>
                <a:cubicBezTo>
                  <a:pt x="1349942" y="6525639"/>
                  <a:pt x="1349942" y="6524690"/>
                  <a:pt x="1349942" y="6523681"/>
                </a:cubicBezTo>
                <a:close/>
                <a:moveTo>
                  <a:pt x="1107057" y="6509279"/>
                </a:moveTo>
                <a:cubicBezTo>
                  <a:pt x="1106435" y="6509300"/>
                  <a:pt x="1105803" y="6509324"/>
                  <a:pt x="1105182" y="6509345"/>
                </a:cubicBezTo>
                <a:cubicBezTo>
                  <a:pt x="1105083" y="6510243"/>
                  <a:pt x="1104985" y="6511147"/>
                  <a:pt x="1104875" y="6512048"/>
                </a:cubicBezTo>
                <a:cubicBezTo>
                  <a:pt x="1105360" y="6512027"/>
                  <a:pt x="1105840" y="6512000"/>
                  <a:pt x="1106324" y="6511972"/>
                </a:cubicBezTo>
                <a:cubicBezTo>
                  <a:pt x="1106572" y="6511078"/>
                  <a:pt x="1106818" y="6510177"/>
                  <a:pt x="1107057" y="6509279"/>
                </a:cubicBezTo>
                <a:close/>
                <a:moveTo>
                  <a:pt x="1128860" y="6507087"/>
                </a:moveTo>
                <a:lnTo>
                  <a:pt x="1128940" y="6507109"/>
                </a:lnTo>
                <a:lnTo>
                  <a:pt x="1128867" y="6507140"/>
                </a:lnTo>
                <a:close/>
                <a:moveTo>
                  <a:pt x="1094344" y="6486786"/>
                </a:moveTo>
                <a:cubicBezTo>
                  <a:pt x="1092025" y="6490108"/>
                  <a:pt x="1092335" y="6491303"/>
                  <a:pt x="1094956" y="6492596"/>
                </a:cubicBezTo>
                <a:cubicBezTo>
                  <a:pt x="1095849" y="6493032"/>
                  <a:pt x="1096475" y="6493866"/>
                  <a:pt x="1096774" y="6494664"/>
                </a:cubicBezTo>
                <a:cubicBezTo>
                  <a:pt x="1097471" y="6496510"/>
                  <a:pt x="1097860" y="6498438"/>
                  <a:pt x="1098472" y="6500720"/>
                </a:cubicBezTo>
                <a:cubicBezTo>
                  <a:pt x="1099746" y="6499885"/>
                  <a:pt x="1100499" y="6499400"/>
                  <a:pt x="1101546" y="6498713"/>
                </a:cubicBezTo>
                <a:cubicBezTo>
                  <a:pt x="1102359" y="6499838"/>
                  <a:pt x="1103033" y="6500768"/>
                  <a:pt x="1103726" y="6501729"/>
                </a:cubicBezTo>
                <a:cubicBezTo>
                  <a:pt x="1102785" y="6502344"/>
                  <a:pt x="1102135" y="6502772"/>
                  <a:pt x="1101457" y="6503216"/>
                </a:cubicBezTo>
                <a:cubicBezTo>
                  <a:pt x="1101947" y="6504173"/>
                  <a:pt x="1102447" y="6505128"/>
                  <a:pt x="1102941" y="6506099"/>
                </a:cubicBezTo>
                <a:cubicBezTo>
                  <a:pt x="1105519" y="6504021"/>
                  <a:pt x="1106139" y="6503870"/>
                  <a:pt x="1107182" y="6505507"/>
                </a:cubicBezTo>
                <a:cubicBezTo>
                  <a:pt x="1108359" y="6507361"/>
                  <a:pt x="1109129" y="6509398"/>
                  <a:pt x="1110107" y="6511423"/>
                </a:cubicBezTo>
                <a:cubicBezTo>
                  <a:pt x="1111994" y="6509581"/>
                  <a:pt x="1115567" y="6508559"/>
                  <a:pt x="1115758" y="6505785"/>
                </a:cubicBezTo>
                <a:cubicBezTo>
                  <a:pt x="1115872" y="6504140"/>
                  <a:pt x="1115891" y="6502552"/>
                  <a:pt x="1115484" y="6501093"/>
                </a:cubicBezTo>
                <a:cubicBezTo>
                  <a:pt x="1115077" y="6499633"/>
                  <a:pt x="1114244" y="6498301"/>
                  <a:pt x="1112642" y="6497170"/>
                </a:cubicBezTo>
                <a:cubicBezTo>
                  <a:pt x="1111175" y="6496133"/>
                  <a:pt x="1110430" y="6494583"/>
                  <a:pt x="1109094" y="6493446"/>
                </a:cubicBezTo>
                <a:cubicBezTo>
                  <a:pt x="1108405" y="6492854"/>
                  <a:pt x="1107116" y="6492648"/>
                  <a:pt x="1105959" y="6492211"/>
                </a:cubicBezTo>
                <a:cubicBezTo>
                  <a:pt x="1104205" y="6494792"/>
                  <a:pt x="1108325" y="6495176"/>
                  <a:pt x="1106808" y="6497485"/>
                </a:cubicBezTo>
                <a:cubicBezTo>
                  <a:pt x="1105917" y="6498841"/>
                  <a:pt x="1108269" y="6500476"/>
                  <a:pt x="1105879" y="6502982"/>
                </a:cubicBezTo>
                <a:cubicBezTo>
                  <a:pt x="1105490" y="6501533"/>
                  <a:pt x="1105297" y="6500691"/>
                  <a:pt x="1105032" y="6499862"/>
                </a:cubicBezTo>
                <a:cubicBezTo>
                  <a:pt x="1104801" y="6499118"/>
                  <a:pt x="1104841" y="6497917"/>
                  <a:pt x="1104175" y="6497733"/>
                </a:cubicBezTo>
                <a:cubicBezTo>
                  <a:pt x="1101156" y="6496938"/>
                  <a:pt x="1101754" y="6494927"/>
                  <a:pt x="1101933" y="6493093"/>
                </a:cubicBezTo>
                <a:cubicBezTo>
                  <a:pt x="1096479" y="6493002"/>
                  <a:pt x="1094980" y="6490310"/>
                  <a:pt x="1094344" y="6486786"/>
                </a:cubicBezTo>
                <a:close/>
                <a:moveTo>
                  <a:pt x="1124292" y="6481985"/>
                </a:moveTo>
                <a:cubicBezTo>
                  <a:pt x="1124243" y="6481918"/>
                  <a:pt x="1123817" y="6482039"/>
                  <a:pt x="1123292" y="6482101"/>
                </a:cubicBezTo>
                <a:cubicBezTo>
                  <a:pt x="1123756" y="6482920"/>
                  <a:pt x="1124164" y="6483652"/>
                  <a:pt x="1124572" y="6484378"/>
                </a:cubicBezTo>
                <a:cubicBezTo>
                  <a:pt x="1124916" y="6484235"/>
                  <a:pt x="1125261" y="6484098"/>
                  <a:pt x="1125616" y="6483953"/>
                </a:cubicBezTo>
                <a:cubicBezTo>
                  <a:pt x="1125184" y="6483292"/>
                  <a:pt x="1124770" y="6482619"/>
                  <a:pt x="1124292" y="6481985"/>
                </a:cubicBezTo>
                <a:close/>
                <a:moveTo>
                  <a:pt x="578570" y="6467406"/>
                </a:moveTo>
                <a:cubicBezTo>
                  <a:pt x="578174" y="6467592"/>
                  <a:pt x="577778" y="6467785"/>
                  <a:pt x="577372" y="6467974"/>
                </a:cubicBezTo>
                <a:cubicBezTo>
                  <a:pt x="577927" y="6468659"/>
                  <a:pt x="578473" y="6469341"/>
                  <a:pt x="579027" y="6470027"/>
                </a:cubicBezTo>
                <a:cubicBezTo>
                  <a:pt x="579338" y="6469879"/>
                  <a:pt x="579653" y="6469737"/>
                  <a:pt x="579962" y="6469588"/>
                </a:cubicBezTo>
                <a:cubicBezTo>
                  <a:pt x="579502" y="6468862"/>
                  <a:pt x="579039" y="6468129"/>
                  <a:pt x="578570" y="6467406"/>
                </a:cubicBezTo>
                <a:close/>
                <a:moveTo>
                  <a:pt x="1115654" y="6456688"/>
                </a:moveTo>
                <a:cubicBezTo>
                  <a:pt x="1114007" y="6457129"/>
                  <a:pt x="1112380" y="6457877"/>
                  <a:pt x="1110945" y="6457877"/>
                </a:cubicBezTo>
                <a:cubicBezTo>
                  <a:pt x="1108736" y="6457881"/>
                  <a:pt x="1104060" y="6459548"/>
                  <a:pt x="1103212" y="6461183"/>
                </a:cubicBezTo>
                <a:cubicBezTo>
                  <a:pt x="1102259" y="6463021"/>
                  <a:pt x="1101615" y="6464899"/>
                  <a:pt x="1101183" y="6465944"/>
                </a:cubicBezTo>
                <a:cubicBezTo>
                  <a:pt x="1099471" y="6467006"/>
                  <a:pt x="1098476" y="6467620"/>
                  <a:pt x="1097482" y="6468235"/>
                </a:cubicBezTo>
                <a:cubicBezTo>
                  <a:pt x="1098358" y="6468966"/>
                  <a:pt x="1099223" y="6469692"/>
                  <a:pt x="1100590" y="6470828"/>
                </a:cubicBezTo>
                <a:cubicBezTo>
                  <a:pt x="1101189" y="6469376"/>
                  <a:pt x="1101466" y="6468706"/>
                  <a:pt x="1101794" y="6467907"/>
                </a:cubicBezTo>
                <a:cubicBezTo>
                  <a:pt x="1103554" y="6467573"/>
                  <a:pt x="1105333" y="6467235"/>
                  <a:pt x="1107206" y="6466885"/>
                </a:cubicBezTo>
                <a:cubicBezTo>
                  <a:pt x="1109198" y="6469560"/>
                  <a:pt x="1104158" y="6469509"/>
                  <a:pt x="1103466" y="6471408"/>
                </a:cubicBezTo>
                <a:cubicBezTo>
                  <a:pt x="1104581" y="6471443"/>
                  <a:pt x="1105651" y="6471475"/>
                  <a:pt x="1106808" y="6471507"/>
                </a:cubicBezTo>
                <a:cubicBezTo>
                  <a:pt x="1104671" y="6474678"/>
                  <a:pt x="1104195" y="6474805"/>
                  <a:pt x="1101849" y="6473031"/>
                </a:cubicBezTo>
                <a:cubicBezTo>
                  <a:pt x="1101436" y="6472721"/>
                  <a:pt x="1101187" y="6472265"/>
                  <a:pt x="1100682" y="6472045"/>
                </a:cubicBezTo>
                <a:cubicBezTo>
                  <a:pt x="1098990" y="6471286"/>
                  <a:pt x="1095168" y="6472405"/>
                  <a:pt x="1094542" y="6473879"/>
                </a:cubicBezTo>
                <a:cubicBezTo>
                  <a:pt x="1095621" y="6473822"/>
                  <a:pt x="1096681" y="6473770"/>
                  <a:pt x="1097634" y="6473718"/>
                </a:cubicBezTo>
                <a:cubicBezTo>
                  <a:pt x="1096516" y="6476087"/>
                  <a:pt x="1095488" y="6478242"/>
                  <a:pt x="1094225" y="6480867"/>
                </a:cubicBezTo>
                <a:cubicBezTo>
                  <a:pt x="1093315" y="6479891"/>
                  <a:pt x="1092778" y="6479309"/>
                  <a:pt x="1092236" y="6478721"/>
                </a:cubicBezTo>
                <a:cubicBezTo>
                  <a:pt x="1093390" y="6480524"/>
                  <a:pt x="1089549" y="6483999"/>
                  <a:pt x="1094758" y="6484563"/>
                </a:cubicBezTo>
                <a:cubicBezTo>
                  <a:pt x="1095945" y="6482765"/>
                  <a:pt x="1097107" y="6480995"/>
                  <a:pt x="1098331" y="6479135"/>
                </a:cubicBezTo>
                <a:cubicBezTo>
                  <a:pt x="1099975" y="6479914"/>
                  <a:pt x="1101288" y="6480534"/>
                  <a:pt x="1102932" y="6481314"/>
                </a:cubicBezTo>
                <a:cubicBezTo>
                  <a:pt x="1098491" y="6483737"/>
                  <a:pt x="1099622" y="6486178"/>
                  <a:pt x="1100079" y="6489031"/>
                </a:cubicBezTo>
                <a:cubicBezTo>
                  <a:pt x="1102843" y="6486338"/>
                  <a:pt x="1104991" y="6483963"/>
                  <a:pt x="1106115" y="6481295"/>
                </a:cubicBezTo>
                <a:cubicBezTo>
                  <a:pt x="1111574" y="6482591"/>
                  <a:pt x="1108658" y="6487336"/>
                  <a:pt x="1112076" y="6489345"/>
                </a:cubicBezTo>
                <a:cubicBezTo>
                  <a:pt x="1112931" y="6488448"/>
                  <a:pt x="1113635" y="6487707"/>
                  <a:pt x="1114340" y="6486967"/>
                </a:cubicBezTo>
                <a:cubicBezTo>
                  <a:pt x="1114697" y="6487067"/>
                  <a:pt x="1115051" y="6487161"/>
                  <a:pt x="1115408" y="6487262"/>
                </a:cubicBezTo>
                <a:cubicBezTo>
                  <a:pt x="1114557" y="6488803"/>
                  <a:pt x="1113704" y="6490345"/>
                  <a:pt x="1112853" y="6491887"/>
                </a:cubicBezTo>
                <a:cubicBezTo>
                  <a:pt x="1116266" y="6492490"/>
                  <a:pt x="1116653" y="6492306"/>
                  <a:pt x="1116697" y="6489573"/>
                </a:cubicBezTo>
                <a:cubicBezTo>
                  <a:pt x="1116729" y="6487394"/>
                  <a:pt x="1117151" y="6485357"/>
                  <a:pt x="1119345" y="6483274"/>
                </a:cubicBezTo>
                <a:cubicBezTo>
                  <a:pt x="1121068" y="6481651"/>
                  <a:pt x="1122142" y="6479716"/>
                  <a:pt x="1123498" y="6477915"/>
                </a:cubicBezTo>
                <a:cubicBezTo>
                  <a:pt x="1124533" y="6476541"/>
                  <a:pt x="1125558" y="6475171"/>
                  <a:pt x="1126733" y="6473608"/>
                </a:cubicBezTo>
                <a:cubicBezTo>
                  <a:pt x="1126432" y="6472483"/>
                  <a:pt x="1126033" y="6470993"/>
                  <a:pt x="1125586" y="6469328"/>
                </a:cubicBezTo>
                <a:cubicBezTo>
                  <a:pt x="1123424" y="6470575"/>
                  <a:pt x="1122036" y="6472812"/>
                  <a:pt x="1118477" y="6472735"/>
                </a:cubicBezTo>
                <a:cubicBezTo>
                  <a:pt x="1118829" y="6470398"/>
                  <a:pt x="1119174" y="6468157"/>
                  <a:pt x="1119534" y="6465774"/>
                </a:cubicBezTo>
                <a:cubicBezTo>
                  <a:pt x="1121692" y="6465108"/>
                  <a:pt x="1125232" y="6465227"/>
                  <a:pt x="1123763" y="6462246"/>
                </a:cubicBezTo>
                <a:cubicBezTo>
                  <a:pt x="1121538" y="6463538"/>
                  <a:pt x="1119287" y="6464896"/>
                  <a:pt x="1117238" y="6462920"/>
                </a:cubicBezTo>
                <a:cubicBezTo>
                  <a:pt x="1117594" y="6460719"/>
                  <a:pt x="1118511" y="6458188"/>
                  <a:pt x="1115654" y="6456688"/>
                </a:cubicBezTo>
                <a:close/>
                <a:moveTo>
                  <a:pt x="1101412" y="6449065"/>
                </a:moveTo>
                <a:cubicBezTo>
                  <a:pt x="1101207" y="6449178"/>
                  <a:pt x="1101003" y="6449291"/>
                  <a:pt x="1100798" y="6449396"/>
                </a:cubicBezTo>
                <a:cubicBezTo>
                  <a:pt x="1101058" y="6450089"/>
                  <a:pt x="1101306" y="6450777"/>
                  <a:pt x="1101564" y="6451462"/>
                </a:cubicBezTo>
                <a:cubicBezTo>
                  <a:pt x="1101903" y="6451379"/>
                  <a:pt x="1102233" y="6451298"/>
                  <a:pt x="1102572" y="6451215"/>
                </a:cubicBezTo>
                <a:cubicBezTo>
                  <a:pt x="1102593" y="6450781"/>
                  <a:pt x="1102768" y="6450283"/>
                  <a:pt x="1102579" y="6449935"/>
                </a:cubicBezTo>
                <a:cubicBezTo>
                  <a:pt x="1102375" y="6449569"/>
                  <a:pt x="1101816" y="6449348"/>
                  <a:pt x="1101412" y="6449065"/>
                </a:cubicBezTo>
                <a:close/>
                <a:moveTo>
                  <a:pt x="1132785" y="6444593"/>
                </a:moveTo>
                <a:cubicBezTo>
                  <a:pt x="1129724" y="6445384"/>
                  <a:pt x="1127785" y="6446281"/>
                  <a:pt x="1128551" y="6448187"/>
                </a:cubicBezTo>
                <a:cubicBezTo>
                  <a:pt x="1128749" y="6448687"/>
                  <a:pt x="1130376" y="6449208"/>
                  <a:pt x="1131018" y="6448986"/>
                </a:cubicBezTo>
                <a:cubicBezTo>
                  <a:pt x="1134141" y="6447909"/>
                  <a:pt x="1132403" y="6446379"/>
                  <a:pt x="1132785" y="6444593"/>
                </a:cubicBezTo>
                <a:close/>
                <a:moveTo>
                  <a:pt x="1118384" y="6441853"/>
                </a:moveTo>
                <a:cubicBezTo>
                  <a:pt x="1116804" y="6442422"/>
                  <a:pt x="1114922" y="6443013"/>
                  <a:pt x="1113137" y="6443767"/>
                </a:cubicBezTo>
                <a:cubicBezTo>
                  <a:pt x="1111153" y="6444611"/>
                  <a:pt x="1109271" y="6445601"/>
                  <a:pt x="1106993" y="6446698"/>
                </a:cubicBezTo>
                <a:cubicBezTo>
                  <a:pt x="1108422" y="6447905"/>
                  <a:pt x="1108486" y="6449253"/>
                  <a:pt x="1106783" y="6451030"/>
                </a:cubicBezTo>
                <a:cubicBezTo>
                  <a:pt x="1105454" y="6452416"/>
                  <a:pt x="1106052" y="6453577"/>
                  <a:pt x="1108972" y="6453528"/>
                </a:cubicBezTo>
                <a:cubicBezTo>
                  <a:pt x="1109850" y="6452001"/>
                  <a:pt x="1110708" y="6450523"/>
                  <a:pt x="1111715" y="6448772"/>
                </a:cubicBezTo>
                <a:cubicBezTo>
                  <a:pt x="1114280" y="6449660"/>
                  <a:pt x="1116925" y="6450170"/>
                  <a:pt x="1118785" y="6451320"/>
                </a:cubicBezTo>
                <a:cubicBezTo>
                  <a:pt x="1120821" y="6452575"/>
                  <a:pt x="1122132" y="6454408"/>
                  <a:pt x="1123830" y="6456072"/>
                </a:cubicBezTo>
                <a:cubicBezTo>
                  <a:pt x="1126310" y="6452947"/>
                  <a:pt x="1122691" y="6452139"/>
                  <a:pt x="1120593" y="6450734"/>
                </a:cubicBezTo>
                <a:cubicBezTo>
                  <a:pt x="1121603" y="6449658"/>
                  <a:pt x="1122481" y="6448733"/>
                  <a:pt x="1123275" y="6447888"/>
                </a:cubicBezTo>
                <a:cubicBezTo>
                  <a:pt x="1121644" y="6445887"/>
                  <a:pt x="1120166" y="6444061"/>
                  <a:pt x="1118384" y="6441853"/>
                </a:cubicBezTo>
                <a:close/>
                <a:moveTo>
                  <a:pt x="1110190" y="6433205"/>
                </a:moveTo>
                <a:cubicBezTo>
                  <a:pt x="1109716" y="6433259"/>
                  <a:pt x="1109243" y="6433320"/>
                  <a:pt x="1108769" y="6433375"/>
                </a:cubicBezTo>
                <a:cubicBezTo>
                  <a:pt x="1108623" y="6434851"/>
                  <a:pt x="1108474" y="6436321"/>
                  <a:pt x="1108319" y="6437800"/>
                </a:cubicBezTo>
                <a:cubicBezTo>
                  <a:pt x="1108964" y="6437707"/>
                  <a:pt x="1109609" y="6437621"/>
                  <a:pt x="1110254" y="6437528"/>
                </a:cubicBezTo>
                <a:cubicBezTo>
                  <a:pt x="1110230" y="6436090"/>
                  <a:pt x="1110214" y="6434643"/>
                  <a:pt x="1110190" y="6433205"/>
                </a:cubicBezTo>
                <a:close/>
                <a:moveTo>
                  <a:pt x="1116760" y="6420919"/>
                </a:moveTo>
                <a:cubicBezTo>
                  <a:pt x="1116269" y="6420986"/>
                  <a:pt x="1115764" y="6421048"/>
                  <a:pt x="1115272" y="6421115"/>
                </a:cubicBezTo>
                <a:cubicBezTo>
                  <a:pt x="1114366" y="6422889"/>
                  <a:pt x="1113459" y="6424664"/>
                  <a:pt x="1112328" y="6426868"/>
                </a:cubicBezTo>
                <a:cubicBezTo>
                  <a:pt x="1114561" y="6426270"/>
                  <a:pt x="1115809" y="6425935"/>
                  <a:pt x="1117435" y="6425500"/>
                </a:cubicBezTo>
                <a:cubicBezTo>
                  <a:pt x="1117199" y="6423901"/>
                  <a:pt x="1116979" y="6422414"/>
                  <a:pt x="1116760" y="6420919"/>
                </a:cubicBezTo>
                <a:close/>
                <a:moveTo>
                  <a:pt x="1097630" y="6420834"/>
                </a:moveTo>
                <a:cubicBezTo>
                  <a:pt x="1097383" y="6420987"/>
                  <a:pt x="1096919" y="6421235"/>
                  <a:pt x="1096938" y="6421266"/>
                </a:cubicBezTo>
                <a:cubicBezTo>
                  <a:pt x="1097308" y="6421813"/>
                  <a:pt x="1097743" y="6422328"/>
                  <a:pt x="1098168" y="6422845"/>
                </a:cubicBezTo>
                <a:cubicBezTo>
                  <a:pt x="1098503" y="6422661"/>
                  <a:pt x="1098835" y="6422471"/>
                  <a:pt x="1099167" y="6422288"/>
                </a:cubicBezTo>
                <a:cubicBezTo>
                  <a:pt x="1098656" y="6421801"/>
                  <a:pt x="1098141" y="6421314"/>
                  <a:pt x="1097630" y="6420834"/>
                </a:cubicBezTo>
                <a:close/>
                <a:moveTo>
                  <a:pt x="1090636" y="6404010"/>
                </a:moveTo>
                <a:cubicBezTo>
                  <a:pt x="1089956" y="6404134"/>
                  <a:pt x="1089287" y="6404255"/>
                  <a:pt x="1088609" y="6404379"/>
                </a:cubicBezTo>
                <a:cubicBezTo>
                  <a:pt x="1088805" y="6406264"/>
                  <a:pt x="1089002" y="6408149"/>
                  <a:pt x="1089199" y="6410035"/>
                </a:cubicBezTo>
                <a:cubicBezTo>
                  <a:pt x="1089696" y="6409945"/>
                  <a:pt x="1090194" y="6409863"/>
                  <a:pt x="1090691" y="6409773"/>
                </a:cubicBezTo>
                <a:cubicBezTo>
                  <a:pt x="1090675" y="6407847"/>
                  <a:pt x="1090661" y="6405927"/>
                  <a:pt x="1090636" y="6404010"/>
                </a:cubicBezTo>
                <a:close/>
                <a:moveTo>
                  <a:pt x="1124538" y="6401952"/>
                </a:moveTo>
                <a:cubicBezTo>
                  <a:pt x="1125570" y="6404768"/>
                  <a:pt x="1126529" y="6407400"/>
                  <a:pt x="1127759" y="6410758"/>
                </a:cubicBezTo>
                <a:cubicBezTo>
                  <a:pt x="1129523" y="6407214"/>
                  <a:pt x="1130234" y="6404930"/>
                  <a:pt x="1129745" y="6403572"/>
                </a:cubicBezTo>
                <a:cubicBezTo>
                  <a:pt x="1129256" y="6402216"/>
                  <a:pt x="1127568" y="6401786"/>
                  <a:pt x="1124538" y="6401952"/>
                </a:cubicBezTo>
                <a:close/>
                <a:moveTo>
                  <a:pt x="1119483" y="6400425"/>
                </a:moveTo>
                <a:cubicBezTo>
                  <a:pt x="1117130" y="6402746"/>
                  <a:pt x="1115481" y="6404843"/>
                  <a:pt x="1118122" y="6406727"/>
                </a:cubicBezTo>
                <a:cubicBezTo>
                  <a:pt x="1118677" y="6407130"/>
                  <a:pt x="1118482" y="6408032"/>
                  <a:pt x="1118869" y="6408603"/>
                </a:cubicBezTo>
                <a:cubicBezTo>
                  <a:pt x="1119789" y="6409968"/>
                  <a:pt x="1120839" y="6411276"/>
                  <a:pt x="1121845" y="6412611"/>
                </a:cubicBezTo>
                <a:cubicBezTo>
                  <a:pt x="1122346" y="6412411"/>
                  <a:pt x="1122832" y="6412208"/>
                  <a:pt x="1123331" y="6412009"/>
                </a:cubicBezTo>
                <a:cubicBezTo>
                  <a:pt x="1122068" y="6410250"/>
                  <a:pt x="1122011" y="6408164"/>
                  <a:pt x="1121818" y="6406112"/>
                </a:cubicBezTo>
                <a:cubicBezTo>
                  <a:pt x="1121624" y="6404061"/>
                  <a:pt x="1121294" y="6402045"/>
                  <a:pt x="1119483" y="6400425"/>
                </a:cubicBezTo>
                <a:close/>
                <a:moveTo>
                  <a:pt x="1093759" y="6397068"/>
                </a:moveTo>
                <a:cubicBezTo>
                  <a:pt x="1091971" y="6398724"/>
                  <a:pt x="1091024" y="6399594"/>
                  <a:pt x="1089619" y="6400893"/>
                </a:cubicBezTo>
                <a:cubicBezTo>
                  <a:pt x="1091412" y="6400804"/>
                  <a:pt x="1092347" y="6400757"/>
                  <a:pt x="1093584" y="6400701"/>
                </a:cubicBezTo>
                <a:cubicBezTo>
                  <a:pt x="1093626" y="6399703"/>
                  <a:pt x="1093674" y="6398848"/>
                  <a:pt x="1093759" y="6397068"/>
                </a:cubicBezTo>
                <a:close/>
                <a:moveTo>
                  <a:pt x="1118284" y="6388334"/>
                </a:moveTo>
                <a:cubicBezTo>
                  <a:pt x="1118665" y="6390351"/>
                  <a:pt x="1118408" y="6392365"/>
                  <a:pt x="1119475" y="6393727"/>
                </a:cubicBezTo>
                <a:cubicBezTo>
                  <a:pt x="1120556" y="6395107"/>
                  <a:pt x="1122953" y="6395844"/>
                  <a:pt x="1124778" y="6396865"/>
                </a:cubicBezTo>
                <a:cubicBezTo>
                  <a:pt x="1122897" y="6398414"/>
                  <a:pt x="1124020" y="6399231"/>
                  <a:pt x="1126629" y="6400354"/>
                </a:cubicBezTo>
                <a:cubicBezTo>
                  <a:pt x="1127074" y="6397621"/>
                  <a:pt x="1127446" y="6395432"/>
                  <a:pt x="1127807" y="6393252"/>
                </a:cubicBezTo>
                <a:cubicBezTo>
                  <a:pt x="1121773" y="6392669"/>
                  <a:pt x="1121773" y="6392669"/>
                  <a:pt x="1118284" y="6388334"/>
                </a:cubicBezTo>
                <a:close/>
                <a:moveTo>
                  <a:pt x="1121749" y="6382303"/>
                </a:moveTo>
                <a:cubicBezTo>
                  <a:pt x="1121441" y="6382429"/>
                  <a:pt x="1121145" y="6382552"/>
                  <a:pt x="1120839" y="6382678"/>
                </a:cubicBezTo>
                <a:cubicBezTo>
                  <a:pt x="1121617" y="6383950"/>
                  <a:pt x="1122381" y="6385219"/>
                  <a:pt x="1123158" y="6386491"/>
                </a:cubicBezTo>
                <a:cubicBezTo>
                  <a:pt x="1123444" y="6386371"/>
                  <a:pt x="1123723" y="6386260"/>
                  <a:pt x="1124008" y="6386140"/>
                </a:cubicBezTo>
                <a:cubicBezTo>
                  <a:pt x="1123252" y="6384862"/>
                  <a:pt x="1122505" y="6383581"/>
                  <a:pt x="1121749" y="6382303"/>
                </a:cubicBezTo>
                <a:close/>
                <a:moveTo>
                  <a:pt x="1328735" y="6377755"/>
                </a:moveTo>
                <a:cubicBezTo>
                  <a:pt x="1329944" y="6378387"/>
                  <a:pt x="1331156" y="6379020"/>
                  <a:pt x="1332323" y="6379652"/>
                </a:cubicBezTo>
                <a:cubicBezTo>
                  <a:pt x="1329360" y="6392998"/>
                  <a:pt x="1326394" y="6406346"/>
                  <a:pt x="1323431" y="6419691"/>
                </a:cubicBezTo>
                <a:cubicBezTo>
                  <a:pt x="1321970" y="6418868"/>
                  <a:pt x="1320466" y="6418109"/>
                  <a:pt x="1319007" y="6417290"/>
                </a:cubicBezTo>
                <a:cubicBezTo>
                  <a:pt x="1322262" y="6404131"/>
                  <a:pt x="1325519" y="6390976"/>
                  <a:pt x="1328735" y="6377755"/>
                </a:cubicBezTo>
                <a:close/>
                <a:moveTo>
                  <a:pt x="1111638" y="6375148"/>
                </a:moveTo>
                <a:lnTo>
                  <a:pt x="1113280" y="6381276"/>
                </a:lnTo>
                <a:lnTo>
                  <a:pt x="1113250" y="6381365"/>
                </a:lnTo>
                <a:lnTo>
                  <a:pt x="1113265" y="6381395"/>
                </a:lnTo>
                <a:lnTo>
                  <a:pt x="1110560" y="6382434"/>
                </a:lnTo>
                <a:cubicBezTo>
                  <a:pt x="1111220" y="6384456"/>
                  <a:pt x="1111447" y="6386617"/>
                  <a:pt x="1114037" y="6387912"/>
                </a:cubicBezTo>
                <a:cubicBezTo>
                  <a:pt x="1115097" y="6386473"/>
                  <a:pt x="1115059" y="6385340"/>
                  <a:pt x="1114677" y="6384315"/>
                </a:cubicBezTo>
                <a:lnTo>
                  <a:pt x="1113265" y="6381395"/>
                </a:lnTo>
                <a:lnTo>
                  <a:pt x="1113307" y="6381379"/>
                </a:lnTo>
                <a:lnTo>
                  <a:pt x="1113280" y="6381276"/>
                </a:lnTo>
                <a:lnTo>
                  <a:pt x="1114511" y="6377542"/>
                </a:lnTo>
                <a:cubicBezTo>
                  <a:pt x="1114278" y="6376562"/>
                  <a:pt x="1113353" y="6375821"/>
                  <a:pt x="1111638" y="6375148"/>
                </a:cubicBezTo>
                <a:close/>
                <a:moveTo>
                  <a:pt x="1108577" y="6365472"/>
                </a:moveTo>
                <a:cubicBezTo>
                  <a:pt x="1109115" y="6368152"/>
                  <a:pt x="1109540" y="6370295"/>
                  <a:pt x="1109966" y="6372439"/>
                </a:cubicBezTo>
                <a:cubicBezTo>
                  <a:pt x="1110270" y="6371239"/>
                  <a:pt x="1110759" y="6369994"/>
                  <a:pt x="1110752" y="6368801"/>
                </a:cubicBezTo>
                <a:cubicBezTo>
                  <a:pt x="1110745" y="6367607"/>
                  <a:pt x="1110245" y="6366466"/>
                  <a:pt x="1108577" y="6365472"/>
                </a:cubicBezTo>
                <a:close/>
                <a:moveTo>
                  <a:pt x="1084530" y="6355881"/>
                </a:moveTo>
                <a:cubicBezTo>
                  <a:pt x="1084106" y="6355966"/>
                  <a:pt x="1083692" y="6356048"/>
                  <a:pt x="1083267" y="6356126"/>
                </a:cubicBezTo>
                <a:cubicBezTo>
                  <a:pt x="1083352" y="6357395"/>
                  <a:pt x="1083415" y="6358663"/>
                  <a:pt x="1083490" y="6359935"/>
                </a:cubicBezTo>
                <a:cubicBezTo>
                  <a:pt x="1083960" y="6359860"/>
                  <a:pt x="1084438" y="6359782"/>
                  <a:pt x="1084907" y="6359708"/>
                </a:cubicBezTo>
                <a:cubicBezTo>
                  <a:pt x="1084778" y="6358435"/>
                  <a:pt x="1084659" y="6357154"/>
                  <a:pt x="1084530" y="6355881"/>
                </a:cubicBezTo>
                <a:close/>
                <a:moveTo>
                  <a:pt x="1128224" y="6346025"/>
                </a:moveTo>
                <a:cubicBezTo>
                  <a:pt x="1127679" y="6346098"/>
                  <a:pt x="1127135" y="6346171"/>
                  <a:pt x="1126592" y="6346245"/>
                </a:cubicBezTo>
                <a:cubicBezTo>
                  <a:pt x="1124449" y="6348677"/>
                  <a:pt x="1125536" y="6351064"/>
                  <a:pt x="1125529" y="6353381"/>
                </a:cubicBezTo>
                <a:cubicBezTo>
                  <a:pt x="1125525" y="6354318"/>
                  <a:pt x="1127450" y="6354994"/>
                  <a:pt x="1128500" y="6355786"/>
                </a:cubicBezTo>
                <a:cubicBezTo>
                  <a:pt x="1128840" y="6355623"/>
                  <a:pt x="1129169" y="6355462"/>
                  <a:pt x="1129507" y="6355299"/>
                </a:cubicBezTo>
                <a:cubicBezTo>
                  <a:pt x="1129082" y="6352204"/>
                  <a:pt x="1128658" y="6349117"/>
                  <a:pt x="1128224" y="6346025"/>
                </a:cubicBezTo>
                <a:close/>
                <a:moveTo>
                  <a:pt x="1098577" y="6341477"/>
                </a:moveTo>
                <a:cubicBezTo>
                  <a:pt x="1098227" y="6341520"/>
                  <a:pt x="1097867" y="6341565"/>
                  <a:pt x="1097518" y="6341608"/>
                </a:cubicBezTo>
                <a:cubicBezTo>
                  <a:pt x="1096369" y="6343513"/>
                  <a:pt x="1095181" y="6345305"/>
                  <a:pt x="1097254" y="6347050"/>
                </a:cubicBezTo>
                <a:cubicBezTo>
                  <a:pt x="1098106" y="6347766"/>
                  <a:pt x="1097715" y="6349249"/>
                  <a:pt x="1098022" y="6350350"/>
                </a:cubicBezTo>
                <a:cubicBezTo>
                  <a:pt x="1098276" y="6351262"/>
                  <a:pt x="1098709" y="6352119"/>
                  <a:pt x="1099062" y="6353004"/>
                </a:cubicBezTo>
                <a:cubicBezTo>
                  <a:pt x="1099614" y="6350903"/>
                  <a:pt x="1099573" y="6349042"/>
                  <a:pt x="1099389" y="6347204"/>
                </a:cubicBezTo>
                <a:cubicBezTo>
                  <a:pt x="1099191" y="6345276"/>
                  <a:pt x="1098855" y="6343384"/>
                  <a:pt x="1098577" y="6341477"/>
                </a:cubicBezTo>
                <a:close/>
                <a:moveTo>
                  <a:pt x="1074037" y="6334413"/>
                </a:moveTo>
                <a:cubicBezTo>
                  <a:pt x="1073237" y="6335470"/>
                  <a:pt x="1072628" y="6336330"/>
                  <a:pt x="1071939" y="6337168"/>
                </a:cubicBezTo>
                <a:cubicBezTo>
                  <a:pt x="1070888" y="6338444"/>
                  <a:pt x="1071634" y="6343412"/>
                  <a:pt x="1073103" y="6344049"/>
                </a:cubicBezTo>
                <a:cubicBezTo>
                  <a:pt x="1073400" y="6344166"/>
                  <a:pt x="1074071" y="6343899"/>
                  <a:pt x="1074569" y="6343809"/>
                </a:cubicBezTo>
                <a:cubicBezTo>
                  <a:pt x="1075445" y="6346841"/>
                  <a:pt x="1076146" y="6349934"/>
                  <a:pt x="1078955" y="6352171"/>
                </a:cubicBezTo>
                <a:cubicBezTo>
                  <a:pt x="1079294" y="6352044"/>
                  <a:pt x="1079631" y="6351917"/>
                  <a:pt x="1079970" y="6351798"/>
                </a:cubicBezTo>
                <a:cubicBezTo>
                  <a:pt x="1079192" y="6350279"/>
                  <a:pt x="1078406" y="6348769"/>
                  <a:pt x="1077459" y="6346947"/>
                </a:cubicBezTo>
                <a:cubicBezTo>
                  <a:pt x="1078799" y="6347110"/>
                  <a:pt x="1079635" y="6347213"/>
                  <a:pt x="1080515" y="6347325"/>
                </a:cubicBezTo>
                <a:cubicBezTo>
                  <a:pt x="1080973" y="6346492"/>
                  <a:pt x="1081371" y="6345754"/>
                  <a:pt x="1081882" y="6344811"/>
                </a:cubicBezTo>
                <a:cubicBezTo>
                  <a:pt x="1082827" y="6346358"/>
                  <a:pt x="1083531" y="6347708"/>
                  <a:pt x="1084440" y="6348960"/>
                </a:cubicBezTo>
                <a:cubicBezTo>
                  <a:pt x="1085345" y="6350198"/>
                  <a:pt x="1083215" y="6352402"/>
                  <a:pt x="1086129" y="6353283"/>
                </a:cubicBezTo>
                <a:cubicBezTo>
                  <a:pt x="1086700" y="6351602"/>
                  <a:pt x="1086634" y="6350147"/>
                  <a:pt x="1086249" y="6348805"/>
                </a:cubicBezTo>
                <a:cubicBezTo>
                  <a:pt x="1085866" y="6347463"/>
                  <a:pt x="1085165" y="6346236"/>
                  <a:pt x="1084465" y="6345011"/>
                </a:cubicBezTo>
                <a:cubicBezTo>
                  <a:pt x="1083072" y="6342590"/>
                  <a:pt x="1083432" y="6339489"/>
                  <a:pt x="1081330" y="6337475"/>
                </a:cubicBezTo>
                <a:cubicBezTo>
                  <a:pt x="1079540" y="6338927"/>
                  <a:pt x="1078250" y="6339977"/>
                  <a:pt x="1076957" y="6341027"/>
                </a:cubicBezTo>
                <a:cubicBezTo>
                  <a:pt x="1076215" y="6338766"/>
                  <a:pt x="1077190" y="6335869"/>
                  <a:pt x="1074037" y="6334413"/>
                </a:cubicBezTo>
                <a:close/>
                <a:moveTo>
                  <a:pt x="1398914" y="6331923"/>
                </a:moveTo>
                <a:lnTo>
                  <a:pt x="1398833" y="6332593"/>
                </a:lnTo>
                <a:lnTo>
                  <a:pt x="1398659" y="6333066"/>
                </a:lnTo>
                <a:lnTo>
                  <a:pt x="1398707" y="6332404"/>
                </a:lnTo>
                <a:close/>
                <a:moveTo>
                  <a:pt x="1091415" y="6328821"/>
                </a:moveTo>
                <a:cubicBezTo>
                  <a:pt x="1091462" y="6333367"/>
                  <a:pt x="1091417" y="6337008"/>
                  <a:pt x="1093049" y="6340280"/>
                </a:cubicBezTo>
                <a:cubicBezTo>
                  <a:pt x="1093561" y="6340171"/>
                  <a:pt x="1094074" y="6340063"/>
                  <a:pt x="1094578" y="6339957"/>
                </a:cubicBezTo>
                <a:cubicBezTo>
                  <a:pt x="1094480" y="6336818"/>
                  <a:pt x="1094462" y="6333659"/>
                  <a:pt x="1094183" y="6330554"/>
                </a:cubicBezTo>
                <a:cubicBezTo>
                  <a:pt x="1094138" y="6330022"/>
                  <a:pt x="1092896" y="6329716"/>
                  <a:pt x="1091415" y="6328821"/>
                </a:cubicBezTo>
                <a:close/>
                <a:moveTo>
                  <a:pt x="1074160" y="6328088"/>
                </a:moveTo>
                <a:cubicBezTo>
                  <a:pt x="1073795" y="6328156"/>
                  <a:pt x="1073443" y="6328229"/>
                  <a:pt x="1073079" y="6328297"/>
                </a:cubicBezTo>
                <a:cubicBezTo>
                  <a:pt x="1073220" y="6329574"/>
                  <a:pt x="1073359" y="6330850"/>
                  <a:pt x="1073500" y="6332126"/>
                </a:cubicBezTo>
                <a:cubicBezTo>
                  <a:pt x="1073878" y="6332075"/>
                  <a:pt x="1074258" y="6332024"/>
                  <a:pt x="1074638" y="6331974"/>
                </a:cubicBezTo>
                <a:cubicBezTo>
                  <a:pt x="1074482" y="6330680"/>
                  <a:pt x="1074317" y="6329382"/>
                  <a:pt x="1074160" y="6328088"/>
                </a:cubicBezTo>
                <a:close/>
                <a:moveTo>
                  <a:pt x="1339882" y="6326143"/>
                </a:moveTo>
                <a:cubicBezTo>
                  <a:pt x="1340716" y="6326772"/>
                  <a:pt x="1341552" y="6327405"/>
                  <a:pt x="1342425" y="6328037"/>
                </a:cubicBezTo>
                <a:cubicBezTo>
                  <a:pt x="1341842" y="6329620"/>
                  <a:pt x="1341426" y="6331455"/>
                  <a:pt x="1340632" y="6332657"/>
                </a:cubicBezTo>
                <a:cubicBezTo>
                  <a:pt x="1340424" y="6332974"/>
                  <a:pt x="1339003" y="6331518"/>
                  <a:pt x="1338168" y="6330822"/>
                </a:cubicBezTo>
                <a:cubicBezTo>
                  <a:pt x="1338712" y="6329240"/>
                  <a:pt x="1339296" y="6327725"/>
                  <a:pt x="1339882" y="6326143"/>
                </a:cubicBezTo>
                <a:close/>
                <a:moveTo>
                  <a:pt x="1400169" y="6321523"/>
                </a:moveTo>
                <a:cubicBezTo>
                  <a:pt x="1401046" y="6322029"/>
                  <a:pt x="1401881" y="6322473"/>
                  <a:pt x="1402755" y="6322979"/>
                </a:cubicBezTo>
                <a:lnTo>
                  <a:pt x="1398914" y="6331923"/>
                </a:lnTo>
                <a:close/>
                <a:moveTo>
                  <a:pt x="1077257" y="6318468"/>
                </a:moveTo>
                <a:cubicBezTo>
                  <a:pt x="1077257" y="6318468"/>
                  <a:pt x="1077339" y="6318497"/>
                  <a:pt x="1077339" y="6318497"/>
                </a:cubicBezTo>
                <a:lnTo>
                  <a:pt x="1077333" y="6318499"/>
                </a:lnTo>
                <a:close/>
                <a:moveTo>
                  <a:pt x="1118128" y="6302240"/>
                </a:moveTo>
                <a:cubicBezTo>
                  <a:pt x="1117636" y="6302546"/>
                  <a:pt x="1117144" y="6302852"/>
                  <a:pt x="1116644" y="6303167"/>
                </a:cubicBezTo>
                <a:cubicBezTo>
                  <a:pt x="1117338" y="6303736"/>
                  <a:pt x="1118031" y="6304298"/>
                  <a:pt x="1118724" y="6304867"/>
                </a:cubicBezTo>
                <a:cubicBezTo>
                  <a:pt x="1119127" y="6304621"/>
                  <a:pt x="1119520" y="6304378"/>
                  <a:pt x="1119921" y="6304133"/>
                </a:cubicBezTo>
                <a:cubicBezTo>
                  <a:pt x="1119337" y="6303498"/>
                  <a:pt x="1118731" y="6302869"/>
                  <a:pt x="1118128" y="6302240"/>
                </a:cubicBezTo>
                <a:close/>
                <a:moveTo>
                  <a:pt x="421090" y="6283754"/>
                </a:moveTo>
                <a:cubicBezTo>
                  <a:pt x="420561" y="6284557"/>
                  <a:pt x="420032" y="6285352"/>
                  <a:pt x="419498" y="6286141"/>
                </a:cubicBezTo>
                <a:cubicBezTo>
                  <a:pt x="420098" y="6286271"/>
                  <a:pt x="420684" y="6286404"/>
                  <a:pt x="421283" y="6286534"/>
                </a:cubicBezTo>
                <a:cubicBezTo>
                  <a:pt x="421660" y="6285678"/>
                  <a:pt x="422028" y="6284825"/>
                  <a:pt x="422402" y="6283969"/>
                </a:cubicBezTo>
                <a:cubicBezTo>
                  <a:pt x="421969" y="6283897"/>
                  <a:pt x="421534" y="6283824"/>
                  <a:pt x="421090" y="6283754"/>
                </a:cubicBezTo>
                <a:close/>
                <a:moveTo>
                  <a:pt x="420344" y="6279701"/>
                </a:moveTo>
                <a:cubicBezTo>
                  <a:pt x="419867" y="6279858"/>
                  <a:pt x="419395" y="6280006"/>
                  <a:pt x="418916" y="6280163"/>
                </a:cubicBezTo>
                <a:cubicBezTo>
                  <a:pt x="419303" y="6280808"/>
                  <a:pt x="419689" y="6281459"/>
                  <a:pt x="420075" y="6282103"/>
                </a:cubicBezTo>
                <a:cubicBezTo>
                  <a:pt x="420438" y="6281955"/>
                  <a:pt x="420802" y="6281806"/>
                  <a:pt x="421166" y="6281658"/>
                </a:cubicBezTo>
                <a:cubicBezTo>
                  <a:pt x="420896" y="6281005"/>
                  <a:pt x="420625" y="6280352"/>
                  <a:pt x="420344" y="6279701"/>
                </a:cubicBezTo>
                <a:close/>
                <a:moveTo>
                  <a:pt x="419395" y="6275999"/>
                </a:moveTo>
                <a:cubicBezTo>
                  <a:pt x="419017" y="6276376"/>
                  <a:pt x="418651" y="6276750"/>
                  <a:pt x="418083" y="6277331"/>
                </a:cubicBezTo>
                <a:cubicBezTo>
                  <a:pt x="418922" y="6277563"/>
                  <a:pt x="419438" y="6277708"/>
                  <a:pt x="419968" y="6277857"/>
                </a:cubicBezTo>
                <a:cubicBezTo>
                  <a:pt x="420243" y="6277456"/>
                  <a:pt x="420819" y="6276953"/>
                  <a:pt x="420714" y="6276677"/>
                </a:cubicBezTo>
                <a:cubicBezTo>
                  <a:pt x="420583" y="6276349"/>
                  <a:pt x="419857" y="6276217"/>
                  <a:pt x="419395" y="6275999"/>
                </a:cubicBezTo>
                <a:close/>
                <a:moveTo>
                  <a:pt x="1383926" y="6275540"/>
                </a:moveTo>
                <a:cubicBezTo>
                  <a:pt x="1385388" y="6275916"/>
                  <a:pt x="1386807" y="6276299"/>
                  <a:pt x="1388271" y="6276679"/>
                </a:cubicBezTo>
                <a:cubicBezTo>
                  <a:pt x="1387600" y="6284079"/>
                  <a:pt x="1386933" y="6291416"/>
                  <a:pt x="1386222" y="6298753"/>
                </a:cubicBezTo>
                <a:cubicBezTo>
                  <a:pt x="1384722" y="6298563"/>
                  <a:pt x="1383218" y="6298310"/>
                  <a:pt x="1381714" y="6298120"/>
                </a:cubicBezTo>
                <a:cubicBezTo>
                  <a:pt x="1382466" y="6290594"/>
                  <a:pt x="1383176" y="6283067"/>
                  <a:pt x="1383926" y="6275540"/>
                </a:cubicBezTo>
                <a:close/>
                <a:moveTo>
                  <a:pt x="1333952" y="6272186"/>
                </a:moveTo>
                <a:cubicBezTo>
                  <a:pt x="1335455" y="6275160"/>
                  <a:pt x="1337501" y="6277498"/>
                  <a:pt x="1337290" y="6279207"/>
                </a:cubicBezTo>
                <a:cubicBezTo>
                  <a:pt x="1336999" y="6281485"/>
                  <a:pt x="1335122" y="6284016"/>
                  <a:pt x="1333536" y="6284712"/>
                </a:cubicBezTo>
                <a:cubicBezTo>
                  <a:pt x="1332741" y="6285092"/>
                  <a:pt x="1330154" y="6281358"/>
                  <a:pt x="1330280" y="6279902"/>
                </a:cubicBezTo>
                <a:cubicBezTo>
                  <a:pt x="1330488" y="6277498"/>
                  <a:pt x="1332280" y="6275477"/>
                  <a:pt x="1333952" y="6272186"/>
                </a:cubicBezTo>
                <a:close/>
                <a:moveTo>
                  <a:pt x="431126" y="6270562"/>
                </a:moveTo>
                <a:cubicBezTo>
                  <a:pt x="430800" y="6270613"/>
                  <a:pt x="430475" y="6270665"/>
                  <a:pt x="430147" y="6270716"/>
                </a:cubicBezTo>
                <a:cubicBezTo>
                  <a:pt x="430163" y="6271764"/>
                  <a:pt x="430172" y="6272829"/>
                  <a:pt x="430179" y="6273887"/>
                </a:cubicBezTo>
                <a:cubicBezTo>
                  <a:pt x="430578" y="6273823"/>
                  <a:pt x="430983" y="6273758"/>
                  <a:pt x="431383" y="6273702"/>
                </a:cubicBezTo>
                <a:cubicBezTo>
                  <a:pt x="431295" y="6272658"/>
                  <a:pt x="431217" y="6271612"/>
                  <a:pt x="431126" y="6270562"/>
                </a:cubicBezTo>
                <a:close/>
                <a:moveTo>
                  <a:pt x="424308" y="6267802"/>
                </a:moveTo>
                <a:cubicBezTo>
                  <a:pt x="423599" y="6270743"/>
                  <a:pt x="422898" y="6273167"/>
                  <a:pt x="422524" y="6275575"/>
                </a:cubicBezTo>
                <a:cubicBezTo>
                  <a:pt x="422447" y="6276046"/>
                  <a:pt x="423525" y="6276620"/>
                  <a:pt x="424302" y="6276782"/>
                </a:cubicBezTo>
                <a:cubicBezTo>
                  <a:pt x="424708" y="6276870"/>
                  <a:pt x="426194" y="6276108"/>
                  <a:pt x="426198" y="6275846"/>
                </a:cubicBezTo>
                <a:cubicBezTo>
                  <a:pt x="426245" y="6274498"/>
                  <a:pt x="426665" y="6273048"/>
                  <a:pt x="426626" y="6271655"/>
                </a:cubicBezTo>
                <a:cubicBezTo>
                  <a:pt x="426588" y="6270262"/>
                  <a:pt x="426092" y="6268925"/>
                  <a:pt x="424308" y="6267802"/>
                </a:cubicBezTo>
                <a:close/>
                <a:moveTo>
                  <a:pt x="450001" y="6266870"/>
                </a:moveTo>
                <a:cubicBezTo>
                  <a:pt x="449646" y="6267059"/>
                  <a:pt x="449306" y="6267252"/>
                  <a:pt x="448951" y="6267441"/>
                </a:cubicBezTo>
                <a:cubicBezTo>
                  <a:pt x="449364" y="6267991"/>
                  <a:pt x="449789" y="6268545"/>
                  <a:pt x="450212" y="6269092"/>
                </a:cubicBezTo>
                <a:cubicBezTo>
                  <a:pt x="450677" y="6268844"/>
                  <a:pt x="451145" y="6268603"/>
                  <a:pt x="451608" y="6268355"/>
                </a:cubicBezTo>
                <a:cubicBezTo>
                  <a:pt x="451072" y="6267860"/>
                  <a:pt x="450536" y="6267365"/>
                  <a:pt x="450001" y="6266870"/>
                </a:cubicBezTo>
                <a:close/>
                <a:moveTo>
                  <a:pt x="1428908" y="6253727"/>
                </a:moveTo>
                <a:cubicBezTo>
                  <a:pt x="1428450" y="6253768"/>
                  <a:pt x="1427991" y="6253806"/>
                  <a:pt x="1427531" y="6253881"/>
                </a:cubicBezTo>
                <a:lnTo>
                  <a:pt x="1428718" y="6262227"/>
                </a:lnTo>
                <a:lnTo>
                  <a:pt x="1428710" y="6262551"/>
                </a:lnTo>
                <a:lnTo>
                  <a:pt x="1429110" y="6263311"/>
                </a:lnTo>
                <a:lnTo>
                  <a:pt x="1428756" y="6262494"/>
                </a:lnTo>
                <a:lnTo>
                  <a:pt x="1428718" y="6262227"/>
                </a:lnTo>
                <a:close/>
                <a:moveTo>
                  <a:pt x="1069023" y="6229871"/>
                </a:moveTo>
                <a:cubicBezTo>
                  <a:pt x="1068801" y="6229792"/>
                  <a:pt x="1067275" y="6230643"/>
                  <a:pt x="1067249" y="6230985"/>
                </a:cubicBezTo>
                <a:cubicBezTo>
                  <a:pt x="1067016" y="6233965"/>
                  <a:pt x="1065976" y="6237183"/>
                  <a:pt x="1069426" y="6239866"/>
                </a:cubicBezTo>
                <a:cubicBezTo>
                  <a:pt x="1070120" y="6236544"/>
                  <a:pt x="1070813" y="6233891"/>
                  <a:pt x="1071120" y="6231269"/>
                </a:cubicBezTo>
                <a:cubicBezTo>
                  <a:pt x="1071185" y="6230721"/>
                  <a:pt x="1069892" y="6230182"/>
                  <a:pt x="1069023" y="6229871"/>
                </a:cubicBezTo>
                <a:close/>
                <a:moveTo>
                  <a:pt x="1072398" y="6225017"/>
                </a:moveTo>
                <a:cubicBezTo>
                  <a:pt x="1072222" y="6225188"/>
                  <a:pt x="1072053" y="6225357"/>
                  <a:pt x="1071876" y="6225527"/>
                </a:cubicBezTo>
                <a:cubicBezTo>
                  <a:pt x="1072374" y="6226033"/>
                  <a:pt x="1072882" y="6226543"/>
                  <a:pt x="1073380" y="6227055"/>
                </a:cubicBezTo>
                <a:cubicBezTo>
                  <a:pt x="1073760" y="6226888"/>
                  <a:pt x="1074140" y="6226721"/>
                  <a:pt x="1074520" y="6226554"/>
                </a:cubicBezTo>
                <a:cubicBezTo>
                  <a:pt x="1074413" y="6226147"/>
                  <a:pt x="1074489" y="6225604"/>
                  <a:pt x="1074151" y="6225375"/>
                </a:cubicBezTo>
                <a:cubicBezTo>
                  <a:pt x="1073762" y="6225109"/>
                  <a:pt x="1073000" y="6225124"/>
                  <a:pt x="1072398" y="6225017"/>
                </a:cubicBezTo>
                <a:close/>
                <a:moveTo>
                  <a:pt x="1438305" y="6221422"/>
                </a:moveTo>
                <a:cubicBezTo>
                  <a:pt x="1436835" y="6225054"/>
                  <a:pt x="1435363" y="6228684"/>
                  <a:pt x="1433896" y="6232281"/>
                </a:cubicBezTo>
                <a:cubicBezTo>
                  <a:pt x="1434314" y="6232809"/>
                  <a:pt x="1434711" y="6233327"/>
                  <a:pt x="1435126" y="6233853"/>
                </a:cubicBezTo>
                <a:cubicBezTo>
                  <a:pt x="1436733" y="6230605"/>
                  <a:pt x="1438321" y="6227347"/>
                  <a:pt x="1439911" y="6224055"/>
                </a:cubicBezTo>
                <a:cubicBezTo>
                  <a:pt x="1439376" y="6223191"/>
                  <a:pt x="1438839" y="6222323"/>
                  <a:pt x="1438305" y="6221422"/>
                </a:cubicBezTo>
                <a:close/>
                <a:moveTo>
                  <a:pt x="1364529" y="6210307"/>
                </a:moveTo>
                <a:lnTo>
                  <a:pt x="1364054" y="6210347"/>
                </a:lnTo>
                <a:lnTo>
                  <a:pt x="1363260" y="6216050"/>
                </a:lnTo>
                <a:lnTo>
                  <a:pt x="1362555" y="6218407"/>
                </a:lnTo>
                <a:lnTo>
                  <a:pt x="1362567" y="6220567"/>
                </a:lnTo>
                <a:cubicBezTo>
                  <a:pt x="1363462" y="6220514"/>
                  <a:pt x="1364352" y="6220497"/>
                  <a:pt x="1365268" y="6220448"/>
                </a:cubicBezTo>
                <a:cubicBezTo>
                  <a:pt x="1365020" y="6217079"/>
                  <a:pt x="1364776" y="6213674"/>
                  <a:pt x="1364529" y="6210307"/>
                </a:cubicBezTo>
                <a:close/>
                <a:moveTo>
                  <a:pt x="375309" y="6202089"/>
                </a:moveTo>
                <a:cubicBezTo>
                  <a:pt x="374819" y="6202329"/>
                  <a:pt x="374333" y="6202576"/>
                  <a:pt x="373846" y="6202815"/>
                </a:cubicBezTo>
                <a:cubicBezTo>
                  <a:pt x="374328" y="6203310"/>
                  <a:pt x="374803" y="6203814"/>
                  <a:pt x="375340" y="6204273"/>
                </a:cubicBezTo>
                <a:cubicBezTo>
                  <a:pt x="375368" y="6204294"/>
                  <a:pt x="376404" y="6203762"/>
                  <a:pt x="376380" y="6203711"/>
                </a:cubicBezTo>
                <a:cubicBezTo>
                  <a:pt x="376091" y="6203150"/>
                  <a:pt x="375685" y="6202620"/>
                  <a:pt x="375309" y="6202089"/>
                </a:cubicBezTo>
                <a:close/>
                <a:moveTo>
                  <a:pt x="1034816" y="6198585"/>
                </a:moveTo>
                <a:cubicBezTo>
                  <a:pt x="1035301" y="6199805"/>
                  <a:pt x="1035790" y="6201031"/>
                  <a:pt x="1036560" y="6202951"/>
                </a:cubicBezTo>
                <a:lnTo>
                  <a:pt x="1034995" y="6200505"/>
                </a:lnTo>
                <a:close/>
                <a:moveTo>
                  <a:pt x="1418540" y="6196418"/>
                </a:moveTo>
                <a:cubicBezTo>
                  <a:pt x="1410271" y="6201485"/>
                  <a:pt x="1412101" y="6213097"/>
                  <a:pt x="1411821" y="6223871"/>
                </a:cubicBezTo>
                <a:cubicBezTo>
                  <a:pt x="1416815" y="6222160"/>
                  <a:pt x="1419312" y="6221303"/>
                  <a:pt x="1420152" y="6217871"/>
                </a:cubicBezTo>
                <a:cubicBezTo>
                  <a:pt x="1420991" y="6214439"/>
                  <a:pt x="1420174" y="6208433"/>
                  <a:pt x="1418540" y="6196418"/>
                </a:cubicBezTo>
                <a:close/>
                <a:moveTo>
                  <a:pt x="1438120" y="6194322"/>
                </a:moveTo>
                <a:cubicBezTo>
                  <a:pt x="1433577" y="6194852"/>
                  <a:pt x="1431496" y="6196652"/>
                  <a:pt x="1431041" y="6199409"/>
                </a:cubicBezTo>
                <a:cubicBezTo>
                  <a:pt x="1430585" y="6202168"/>
                  <a:pt x="1431754" y="6205886"/>
                  <a:pt x="1433708" y="6210251"/>
                </a:cubicBezTo>
                <a:cubicBezTo>
                  <a:pt x="1434951" y="6205773"/>
                  <a:pt x="1436174" y="6201290"/>
                  <a:pt x="1438120" y="6194322"/>
                </a:cubicBezTo>
                <a:close/>
                <a:moveTo>
                  <a:pt x="420016" y="6174359"/>
                </a:moveTo>
                <a:cubicBezTo>
                  <a:pt x="419624" y="6174450"/>
                  <a:pt x="419235" y="6174539"/>
                  <a:pt x="418843" y="6174629"/>
                </a:cubicBezTo>
                <a:cubicBezTo>
                  <a:pt x="419241" y="6176113"/>
                  <a:pt x="419638" y="6177596"/>
                  <a:pt x="420036" y="6179079"/>
                </a:cubicBezTo>
                <a:cubicBezTo>
                  <a:pt x="420156" y="6179054"/>
                  <a:pt x="420276" y="6179022"/>
                  <a:pt x="420388" y="6178999"/>
                </a:cubicBezTo>
                <a:cubicBezTo>
                  <a:pt x="420268" y="6177449"/>
                  <a:pt x="420142" y="6175907"/>
                  <a:pt x="420016" y="6174359"/>
                </a:cubicBezTo>
                <a:close/>
                <a:moveTo>
                  <a:pt x="423101" y="6172632"/>
                </a:moveTo>
                <a:cubicBezTo>
                  <a:pt x="423244" y="6174118"/>
                  <a:pt x="423376" y="6175600"/>
                  <a:pt x="423520" y="6177086"/>
                </a:cubicBezTo>
                <a:cubicBezTo>
                  <a:pt x="423881" y="6177010"/>
                  <a:pt x="424243" y="6176935"/>
                  <a:pt x="424607" y="6176867"/>
                </a:cubicBezTo>
                <a:cubicBezTo>
                  <a:pt x="424237" y="6175485"/>
                  <a:pt x="423868" y="6174103"/>
                  <a:pt x="423497" y="6172722"/>
                </a:cubicBezTo>
                <a:cubicBezTo>
                  <a:pt x="423362" y="6172693"/>
                  <a:pt x="423237" y="6172661"/>
                  <a:pt x="423101" y="6172632"/>
                </a:cubicBezTo>
                <a:close/>
                <a:moveTo>
                  <a:pt x="398586" y="6166571"/>
                </a:moveTo>
                <a:cubicBezTo>
                  <a:pt x="399951" y="6170553"/>
                  <a:pt x="398289" y="6174425"/>
                  <a:pt x="400774" y="6177504"/>
                </a:cubicBezTo>
                <a:cubicBezTo>
                  <a:pt x="402865" y="6175478"/>
                  <a:pt x="401896" y="6173727"/>
                  <a:pt x="401423" y="6171959"/>
                </a:cubicBezTo>
                <a:cubicBezTo>
                  <a:pt x="401197" y="6171119"/>
                  <a:pt x="401534" y="6170093"/>
                  <a:pt x="401404" y="6169117"/>
                </a:cubicBezTo>
                <a:cubicBezTo>
                  <a:pt x="401274" y="6168140"/>
                  <a:pt x="400676" y="6167213"/>
                  <a:pt x="398586" y="6166571"/>
                </a:cubicBezTo>
                <a:close/>
                <a:moveTo>
                  <a:pt x="1425891" y="6162341"/>
                </a:moveTo>
                <a:cubicBezTo>
                  <a:pt x="1425373" y="6162909"/>
                  <a:pt x="1424535" y="6163317"/>
                  <a:pt x="1424393" y="6164095"/>
                </a:cubicBezTo>
                <a:cubicBezTo>
                  <a:pt x="1423332" y="6170293"/>
                  <a:pt x="1422395" y="6176524"/>
                  <a:pt x="1421131" y="6184635"/>
                </a:cubicBezTo>
                <a:cubicBezTo>
                  <a:pt x="1425481" y="6183657"/>
                  <a:pt x="1427972" y="6181149"/>
                  <a:pt x="1428724" y="6177353"/>
                </a:cubicBezTo>
                <a:cubicBezTo>
                  <a:pt x="1429476" y="6173555"/>
                  <a:pt x="1428491" y="6168471"/>
                  <a:pt x="1425891" y="6162341"/>
                </a:cubicBezTo>
                <a:close/>
                <a:moveTo>
                  <a:pt x="1398912" y="6161690"/>
                </a:moveTo>
                <a:cubicBezTo>
                  <a:pt x="1395680" y="6164634"/>
                  <a:pt x="1394564" y="6168517"/>
                  <a:pt x="1394089" y="6172563"/>
                </a:cubicBezTo>
                <a:lnTo>
                  <a:pt x="1393140" y="6184224"/>
                </a:lnTo>
                <a:lnTo>
                  <a:pt x="1393090" y="6184326"/>
                </a:lnTo>
                <a:lnTo>
                  <a:pt x="1392630" y="6184944"/>
                </a:lnTo>
                <a:lnTo>
                  <a:pt x="1393126" y="6184405"/>
                </a:lnTo>
                <a:lnTo>
                  <a:pt x="1393140" y="6184224"/>
                </a:lnTo>
                <a:lnTo>
                  <a:pt x="1397573" y="6175151"/>
                </a:lnTo>
                <a:cubicBezTo>
                  <a:pt x="1398596" y="6171526"/>
                  <a:pt x="1399094" y="6167184"/>
                  <a:pt x="1398912" y="6161690"/>
                </a:cubicBezTo>
                <a:close/>
                <a:moveTo>
                  <a:pt x="394049" y="6154431"/>
                </a:moveTo>
                <a:cubicBezTo>
                  <a:pt x="394329" y="6158021"/>
                  <a:pt x="394612" y="6161612"/>
                  <a:pt x="394891" y="6165195"/>
                </a:cubicBezTo>
                <a:cubicBezTo>
                  <a:pt x="396949" y="6162978"/>
                  <a:pt x="396777" y="6161200"/>
                  <a:pt x="396072" y="6159520"/>
                </a:cubicBezTo>
                <a:cubicBezTo>
                  <a:pt x="395368" y="6157840"/>
                  <a:pt x="394127" y="6156258"/>
                  <a:pt x="394049" y="6154431"/>
                </a:cubicBezTo>
                <a:close/>
                <a:moveTo>
                  <a:pt x="405948" y="6152085"/>
                </a:moveTo>
                <a:cubicBezTo>
                  <a:pt x="407135" y="6158220"/>
                  <a:pt x="409361" y="6163989"/>
                  <a:pt x="412632" y="6170088"/>
                </a:cubicBezTo>
                <a:cubicBezTo>
                  <a:pt x="413829" y="6168330"/>
                  <a:pt x="414462" y="6167398"/>
                  <a:pt x="415385" y="6166040"/>
                </a:cubicBezTo>
                <a:cubicBezTo>
                  <a:pt x="418145" y="6167979"/>
                  <a:pt x="415941" y="6171568"/>
                  <a:pt x="419634" y="6172857"/>
                </a:cubicBezTo>
                <a:cubicBezTo>
                  <a:pt x="420333" y="6171698"/>
                  <a:pt x="420883" y="6170701"/>
                  <a:pt x="421524" y="6169723"/>
                </a:cubicBezTo>
                <a:cubicBezTo>
                  <a:pt x="422187" y="6168707"/>
                  <a:pt x="422272" y="6167037"/>
                  <a:pt x="421941" y="6165667"/>
                </a:cubicBezTo>
                <a:cubicBezTo>
                  <a:pt x="421610" y="6164297"/>
                  <a:pt x="420863" y="6163226"/>
                  <a:pt x="419866" y="6163410"/>
                </a:cubicBezTo>
                <a:cubicBezTo>
                  <a:pt x="419455" y="6164297"/>
                  <a:pt x="419010" y="6165258"/>
                  <a:pt x="418424" y="6166518"/>
                </a:cubicBezTo>
                <a:cubicBezTo>
                  <a:pt x="416368" y="6164913"/>
                  <a:pt x="416253" y="6163333"/>
                  <a:pt x="417303" y="6161462"/>
                </a:cubicBezTo>
                <a:cubicBezTo>
                  <a:pt x="418100" y="6160036"/>
                  <a:pt x="417101" y="6157378"/>
                  <a:pt x="415614" y="6157458"/>
                </a:cubicBezTo>
                <a:cubicBezTo>
                  <a:pt x="415723" y="6158263"/>
                  <a:pt x="415834" y="6159032"/>
                  <a:pt x="416003" y="6160300"/>
                </a:cubicBezTo>
                <a:cubicBezTo>
                  <a:pt x="414697" y="6159670"/>
                  <a:pt x="414003" y="6159341"/>
                  <a:pt x="413041" y="6158880"/>
                </a:cubicBezTo>
                <a:cubicBezTo>
                  <a:pt x="412712" y="6160072"/>
                  <a:pt x="412431" y="6161083"/>
                  <a:pt x="411944" y="6162839"/>
                </a:cubicBezTo>
                <a:cubicBezTo>
                  <a:pt x="410694" y="6160438"/>
                  <a:pt x="409198" y="6158894"/>
                  <a:pt x="409151" y="6157135"/>
                </a:cubicBezTo>
                <a:cubicBezTo>
                  <a:pt x="409088" y="6154880"/>
                  <a:pt x="408211" y="6153272"/>
                  <a:pt x="405948" y="6152085"/>
                </a:cubicBezTo>
                <a:close/>
                <a:moveTo>
                  <a:pt x="363745" y="6151794"/>
                </a:moveTo>
                <a:cubicBezTo>
                  <a:pt x="364581" y="6154916"/>
                  <a:pt x="365345" y="6157767"/>
                  <a:pt x="366112" y="6160632"/>
                </a:cubicBezTo>
                <a:cubicBezTo>
                  <a:pt x="367910" y="6159073"/>
                  <a:pt x="368578" y="6157143"/>
                  <a:pt x="368167" y="6155463"/>
                </a:cubicBezTo>
                <a:cubicBezTo>
                  <a:pt x="367755" y="6153783"/>
                  <a:pt x="366263" y="6152354"/>
                  <a:pt x="363745" y="6151794"/>
                </a:cubicBezTo>
                <a:close/>
                <a:moveTo>
                  <a:pt x="409891" y="6147001"/>
                </a:moveTo>
                <a:cubicBezTo>
                  <a:pt x="409477" y="6147089"/>
                  <a:pt x="409058" y="6147187"/>
                  <a:pt x="408645" y="6147276"/>
                </a:cubicBezTo>
                <a:cubicBezTo>
                  <a:pt x="408759" y="6148573"/>
                  <a:pt x="408881" y="6149862"/>
                  <a:pt x="408994" y="6151153"/>
                </a:cubicBezTo>
                <a:cubicBezTo>
                  <a:pt x="409511" y="6151022"/>
                  <a:pt x="410019" y="6150893"/>
                  <a:pt x="410533" y="6150755"/>
                </a:cubicBezTo>
                <a:cubicBezTo>
                  <a:pt x="410316" y="6149506"/>
                  <a:pt x="410108" y="6148256"/>
                  <a:pt x="409891" y="6147001"/>
                </a:cubicBezTo>
                <a:close/>
                <a:moveTo>
                  <a:pt x="383676" y="6135116"/>
                </a:moveTo>
                <a:cubicBezTo>
                  <a:pt x="383873" y="6136326"/>
                  <a:pt x="384067" y="6137530"/>
                  <a:pt x="384231" y="6138538"/>
                </a:cubicBezTo>
                <a:lnTo>
                  <a:pt x="384277" y="6138543"/>
                </a:lnTo>
                <a:lnTo>
                  <a:pt x="384808" y="6141563"/>
                </a:lnTo>
                <a:cubicBezTo>
                  <a:pt x="385814" y="6140633"/>
                  <a:pt x="386751" y="6139772"/>
                  <a:pt x="387688" y="6138904"/>
                </a:cubicBezTo>
                <a:lnTo>
                  <a:pt x="384277" y="6138543"/>
                </a:lnTo>
                <a:close/>
                <a:moveTo>
                  <a:pt x="388774" y="6131144"/>
                </a:moveTo>
                <a:cubicBezTo>
                  <a:pt x="389069" y="6131842"/>
                  <a:pt x="389147" y="6132416"/>
                  <a:pt x="389538" y="6132804"/>
                </a:cubicBezTo>
                <a:cubicBezTo>
                  <a:pt x="389817" y="6133086"/>
                  <a:pt x="390527" y="6133121"/>
                  <a:pt x="391214" y="6133306"/>
                </a:cubicBezTo>
                <a:cubicBezTo>
                  <a:pt x="391207" y="6132448"/>
                  <a:pt x="391204" y="6132019"/>
                  <a:pt x="390899" y="6131749"/>
                </a:cubicBezTo>
                <a:cubicBezTo>
                  <a:pt x="390596" y="6131478"/>
                  <a:pt x="389987" y="6131367"/>
                  <a:pt x="388774" y="6131144"/>
                </a:cubicBezTo>
                <a:close/>
                <a:moveTo>
                  <a:pt x="370441" y="6120269"/>
                </a:moveTo>
                <a:cubicBezTo>
                  <a:pt x="370086" y="6120408"/>
                  <a:pt x="369739" y="6120544"/>
                  <a:pt x="369383" y="6120683"/>
                </a:cubicBezTo>
                <a:cubicBezTo>
                  <a:pt x="370218" y="6122289"/>
                  <a:pt x="371051" y="6123895"/>
                  <a:pt x="371886" y="6125500"/>
                </a:cubicBezTo>
                <a:cubicBezTo>
                  <a:pt x="372309" y="6125336"/>
                  <a:pt x="372742" y="6125169"/>
                  <a:pt x="373165" y="6124998"/>
                </a:cubicBezTo>
                <a:cubicBezTo>
                  <a:pt x="372252" y="6123420"/>
                  <a:pt x="371352" y="6121840"/>
                  <a:pt x="370441" y="6120269"/>
                </a:cubicBezTo>
                <a:close/>
                <a:moveTo>
                  <a:pt x="379239" y="6119269"/>
                </a:moveTo>
                <a:cubicBezTo>
                  <a:pt x="378666" y="6120428"/>
                  <a:pt x="378579" y="6121439"/>
                  <a:pt x="378831" y="6122353"/>
                </a:cubicBezTo>
                <a:lnTo>
                  <a:pt x="380423" y="6124802"/>
                </a:lnTo>
                <a:lnTo>
                  <a:pt x="380404" y="6124844"/>
                </a:lnTo>
                <a:lnTo>
                  <a:pt x="380408" y="6124974"/>
                </a:lnTo>
                <a:lnTo>
                  <a:pt x="379056" y="6128056"/>
                </a:lnTo>
                <a:cubicBezTo>
                  <a:pt x="379091" y="6129075"/>
                  <a:pt x="379628" y="6130045"/>
                  <a:pt x="380681" y="6130961"/>
                </a:cubicBezTo>
                <a:lnTo>
                  <a:pt x="380408" y="6124974"/>
                </a:lnTo>
                <a:lnTo>
                  <a:pt x="380459" y="6124858"/>
                </a:lnTo>
                <a:lnTo>
                  <a:pt x="380423" y="6124802"/>
                </a:lnTo>
                <a:lnTo>
                  <a:pt x="381845" y="6121890"/>
                </a:lnTo>
                <a:cubicBezTo>
                  <a:pt x="381664" y="6120993"/>
                  <a:pt x="380808" y="6120152"/>
                  <a:pt x="379239" y="6119269"/>
                </a:cubicBezTo>
                <a:close/>
                <a:moveTo>
                  <a:pt x="399424" y="6105803"/>
                </a:moveTo>
                <a:cubicBezTo>
                  <a:pt x="399780" y="6107131"/>
                  <a:pt x="400030" y="6108066"/>
                  <a:pt x="400396" y="6109426"/>
                </a:cubicBezTo>
                <a:cubicBezTo>
                  <a:pt x="401766" y="6108239"/>
                  <a:pt x="402733" y="6107400"/>
                  <a:pt x="404042" y="6106258"/>
                </a:cubicBezTo>
                <a:cubicBezTo>
                  <a:pt x="402273" y="6106085"/>
                  <a:pt x="401040" y="6105959"/>
                  <a:pt x="399424" y="6105803"/>
                </a:cubicBezTo>
                <a:close/>
                <a:moveTo>
                  <a:pt x="365887" y="6096332"/>
                </a:moveTo>
                <a:cubicBezTo>
                  <a:pt x="365523" y="6096364"/>
                  <a:pt x="365161" y="6096396"/>
                  <a:pt x="364797" y="6096428"/>
                </a:cubicBezTo>
                <a:cubicBezTo>
                  <a:pt x="364392" y="6098764"/>
                  <a:pt x="363863" y="6101113"/>
                  <a:pt x="363604" y="6103440"/>
                </a:cubicBezTo>
                <a:cubicBezTo>
                  <a:pt x="363408" y="6105205"/>
                  <a:pt x="365179" y="6105551"/>
                  <a:pt x="367179" y="6105044"/>
                </a:cubicBezTo>
                <a:cubicBezTo>
                  <a:pt x="369181" y="6104544"/>
                  <a:pt x="369050" y="6103381"/>
                  <a:pt x="368578" y="6102332"/>
                </a:cubicBezTo>
                <a:cubicBezTo>
                  <a:pt x="367671" y="6100332"/>
                  <a:pt x="366784" y="6098334"/>
                  <a:pt x="365887" y="6096332"/>
                </a:cubicBezTo>
                <a:close/>
                <a:moveTo>
                  <a:pt x="370646" y="6094780"/>
                </a:moveTo>
                <a:cubicBezTo>
                  <a:pt x="370789" y="6096499"/>
                  <a:pt x="370911" y="6098223"/>
                  <a:pt x="371092" y="6099931"/>
                </a:cubicBezTo>
                <a:cubicBezTo>
                  <a:pt x="371287" y="6101766"/>
                  <a:pt x="371390" y="6103625"/>
                  <a:pt x="371862" y="6105386"/>
                </a:cubicBezTo>
                <a:cubicBezTo>
                  <a:pt x="372027" y="6106002"/>
                  <a:pt x="373192" y="6106343"/>
                  <a:pt x="374226" y="6107025"/>
                </a:cubicBezTo>
                <a:cubicBezTo>
                  <a:pt x="376013" y="6104538"/>
                  <a:pt x="376423" y="6101914"/>
                  <a:pt x="375733" y="6099692"/>
                </a:cubicBezTo>
                <a:cubicBezTo>
                  <a:pt x="375044" y="6097471"/>
                  <a:pt x="373255" y="6095653"/>
                  <a:pt x="370646" y="6094780"/>
                </a:cubicBezTo>
                <a:close/>
                <a:moveTo>
                  <a:pt x="958282" y="6090202"/>
                </a:moveTo>
                <a:cubicBezTo>
                  <a:pt x="957955" y="6090413"/>
                  <a:pt x="957631" y="6090624"/>
                  <a:pt x="957295" y="6090844"/>
                </a:cubicBezTo>
                <a:cubicBezTo>
                  <a:pt x="958629" y="6092055"/>
                  <a:pt x="959962" y="6093259"/>
                  <a:pt x="961801" y="6094928"/>
                </a:cubicBezTo>
                <a:cubicBezTo>
                  <a:pt x="961427" y="6092423"/>
                  <a:pt x="961092" y="6090654"/>
                  <a:pt x="958282" y="6090202"/>
                </a:cubicBezTo>
                <a:close/>
                <a:moveTo>
                  <a:pt x="387961" y="6084400"/>
                </a:moveTo>
                <a:cubicBezTo>
                  <a:pt x="387054" y="6086210"/>
                  <a:pt x="386375" y="6087561"/>
                  <a:pt x="385697" y="6088919"/>
                </a:cubicBezTo>
                <a:cubicBezTo>
                  <a:pt x="385983" y="6088958"/>
                  <a:pt x="386260" y="6089000"/>
                  <a:pt x="386547" y="6089039"/>
                </a:cubicBezTo>
                <a:cubicBezTo>
                  <a:pt x="387785" y="6088068"/>
                  <a:pt x="389032" y="6087089"/>
                  <a:pt x="390437" y="6085986"/>
                </a:cubicBezTo>
                <a:cubicBezTo>
                  <a:pt x="389641" y="6085473"/>
                  <a:pt x="389038" y="6085090"/>
                  <a:pt x="387961" y="6084400"/>
                </a:cubicBezTo>
                <a:close/>
                <a:moveTo>
                  <a:pt x="380591" y="6080335"/>
                </a:moveTo>
                <a:cubicBezTo>
                  <a:pt x="375313" y="6081815"/>
                  <a:pt x="374774" y="6082895"/>
                  <a:pt x="377699" y="6085763"/>
                </a:cubicBezTo>
                <a:cubicBezTo>
                  <a:pt x="378796" y="6084743"/>
                  <a:pt x="379882" y="6083719"/>
                  <a:pt x="381522" y="6082183"/>
                </a:cubicBezTo>
                <a:cubicBezTo>
                  <a:pt x="381299" y="6081743"/>
                  <a:pt x="380937" y="6081034"/>
                  <a:pt x="380591" y="6080335"/>
                </a:cubicBezTo>
                <a:close/>
                <a:moveTo>
                  <a:pt x="1299856" y="6078415"/>
                </a:moveTo>
                <a:cubicBezTo>
                  <a:pt x="1299561" y="6079045"/>
                  <a:pt x="1298992" y="6079735"/>
                  <a:pt x="1299033" y="6080322"/>
                </a:cubicBezTo>
                <a:cubicBezTo>
                  <a:pt x="1299092" y="6081159"/>
                  <a:pt x="1299594" y="6081946"/>
                  <a:pt x="1299929" y="6082755"/>
                </a:cubicBezTo>
                <a:cubicBezTo>
                  <a:pt x="1300224" y="6082091"/>
                  <a:pt x="1300771" y="6081430"/>
                  <a:pt x="1300734" y="6080805"/>
                </a:cubicBezTo>
                <a:cubicBezTo>
                  <a:pt x="1300692" y="6079980"/>
                  <a:pt x="1300169" y="6079218"/>
                  <a:pt x="1299856" y="6078415"/>
                </a:cubicBezTo>
                <a:close/>
                <a:moveTo>
                  <a:pt x="1346902" y="6077902"/>
                </a:moveTo>
                <a:cubicBezTo>
                  <a:pt x="1345513" y="6077227"/>
                  <a:pt x="1344068" y="6077785"/>
                  <a:pt x="1342417" y="6080939"/>
                </a:cubicBezTo>
                <a:cubicBezTo>
                  <a:pt x="1340219" y="6085146"/>
                  <a:pt x="1335535" y="6071230"/>
                  <a:pt x="1334363" y="6082598"/>
                </a:cubicBezTo>
                <a:cubicBezTo>
                  <a:pt x="1335477" y="6089312"/>
                  <a:pt x="1335769" y="6095995"/>
                  <a:pt x="1336312" y="6102648"/>
                </a:cubicBezTo>
                <a:cubicBezTo>
                  <a:pt x="1336756" y="6108082"/>
                  <a:pt x="1337517" y="6113500"/>
                  <a:pt x="1338328" y="6120706"/>
                </a:cubicBezTo>
                <a:cubicBezTo>
                  <a:pt x="1343014" y="6115742"/>
                  <a:pt x="1346047" y="6110107"/>
                  <a:pt x="1347982" y="6103723"/>
                </a:cubicBezTo>
                <a:cubicBezTo>
                  <a:pt x="1349919" y="6097343"/>
                  <a:pt x="1350758" y="6090215"/>
                  <a:pt x="1351057" y="6082271"/>
                </a:cubicBezTo>
                <a:cubicBezTo>
                  <a:pt x="1349626" y="6080487"/>
                  <a:pt x="1348292" y="6078577"/>
                  <a:pt x="1346902" y="6077902"/>
                </a:cubicBezTo>
                <a:close/>
                <a:moveTo>
                  <a:pt x="1321100" y="6068456"/>
                </a:moveTo>
                <a:cubicBezTo>
                  <a:pt x="1320497" y="6068457"/>
                  <a:pt x="1319915" y="6068495"/>
                  <a:pt x="1319315" y="6068495"/>
                </a:cubicBezTo>
                <a:cubicBezTo>
                  <a:pt x="1319466" y="6070920"/>
                  <a:pt x="1319617" y="6073344"/>
                  <a:pt x="1319769" y="6075769"/>
                </a:cubicBezTo>
                <a:cubicBezTo>
                  <a:pt x="1320381" y="6075602"/>
                  <a:pt x="1321531" y="6075484"/>
                  <a:pt x="1321522" y="6075312"/>
                </a:cubicBezTo>
                <a:cubicBezTo>
                  <a:pt x="1321481" y="6073059"/>
                  <a:pt x="1321259" y="6070748"/>
                  <a:pt x="1321100" y="6068456"/>
                </a:cubicBezTo>
                <a:close/>
                <a:moveTo>
                  <a:pt x="383380" y="6068374"/>
                </a:moveTo>
                <a:cubicBezTo>
                  <a:pt x="383178" y="6070591"/>
                  <a:pt x="383025" y="6072243"/>
                  <a:pt x="382880" y="6073886"/>
                </a:cubicBezTo>
                <a:cubicBezTo>
                  <a:pt x="383378" y="6073839"/>
                  <a:pt x="383875" y="6073793"/>
                  <a:pt x="384373" y="6073747"/>
                </a:cubicBezTo>
                <a:cubicBezTo>
                  <a:pt x="384560" y="6072899"/>
                  <a:pt x="385216" y="6071980"/>
                  <a:pt x="385371" y="6071060"/>
                </a:cubicBezTo>
                <a:cubicBezTo>
                  <a:pt x="385527" y="6070141"/>
                  <a:pt x="385186" y="6069222"/>
                  <a:pt x="383380" y="6068374"/>
                </a:cubicBezTo>
                <a:close/>
                <a:moveTo>
                  <a:pt x="361164" y="6057806"/>
                </a:moveTo>
                <a:cubicBezTo>
                  <a:pt x="360981" y="6059307"/>
                  <a:pt x="360806" y="6060791"/>
                  <a:pt x="360566" y="6062873"/>
                </a:cubicBezTo>
                <a:cubicBezTo>
                  <a:pt x="362783" y="6061785"/>
                  <a:pt x="364857" y="6061316"/>
                  <a:pt x="364864" y="6059551"/>
                </a:cubicBezTo>
                <a:cubicBezTo>
                  <a:pt x="364864" y="6058251"/>
                  <a:pt x="364349" y="6057040"/>
                  <a:pt x="361164" y="6057806"/>
                </a:cubicBezTo>
                <a:close/>
                <a:moveTo>
                  <a:pt x="392041" y="6055521"/>
                </a:moveTo>
                <a:cubicBezTo>
                  <a:pt x="391716" y="6055622"/>
                  <a:pt x="391394" y="6055723"/>
                  <a:pt x="391069" y="6055824"/>
                </a:cubicBezTo>
                <a:cubicBezTo>
                  <a:pt x="391318" y="6056513"/>
                  <a:pt x="391567" y="6057208"/>
                  <a:pt x="391807" y="6057899"/>
                </a:cubicBezTo>
                <a:cubicBezTo>
                  <a:pt x="392141" y="6057795"/>
                  <a:pt x="392474" y="6057691"/>
                  <a:pt x="392797" y="6057590"/>
                </a:cubicBezTo>
                <a:cubicBezTo>
                  <a:pt x="392548" y="6056902"/>
                  <a:pt x="392291" y="6056216"/>
                  <a:pt x="392041" y="6055521"/>
                </a:cubicBezTo>
                <a:close/>
                <a:moveTo>
                  <a:pt x="369447" y="6050999"/>
                </a:moveTo>
                <a:cubicBezTo>
                  <a:pt x="368846" y="6052801"/>
                  <a:pt x="368389" y="6054150"/>
                  <a:pt x="368002" y="6055321"/>
                </a:cubicBezTo>
                <a:cubicBezTo>
                  <a:pt x="369635" y="6055471"/>
                  <a:pt x="371195" y="6055619"/>
                  <a:pt x="373376" y="6055826"/>
                </a:cubicBezTo>
                <a:cubicBezTo>
                  <a:pt x="371771" y="6057294"/>
                  <a:pt x="370817" y="6058174"/>
                  <a:pt x="370057" y="6058864"/>
                </a:cubicBezTo>
                <a:cubicBezTo>
                  <a:pt x="371837" y="6060949"/>
                  <a:pt x="373447" y="6062833"/>
                  <a:pt x="375443" y="6065165"/>
                </a:cubicBezTo>
                <a:cubicBezTo>
                  <a:pt x="378896" y="6063659"/>
                  <a:pt x="382464" y="6062101"/>
                  <a:pt x="385108" y="6060942"/>
                </a:cubicBezTo>
                <a:cubicBezTo>
                  <a:pt x="385756" y="6058918"/>
                  <a:pt x="386147" y="6057478"/>
                  <a:pt x="386699" y="6056052"/>
                </a:cubicBezTo>
                <a:cubicBezTo>
                  <a:pt x="387022" y="6055218"/>
                  <a:pt x="387144" y="6054510"/>
                  <a:pt x="386831" y="6054008"/>
                </a:cubicBezTo>
                <a:cubicBezTo>
                  <a:pt x="386518" y="6053505"/>
                  <a:pt x="385772" y="6053208"/>
                  <a:pt x="384361" y="6053195"/>
                </a:cubicBezTo>
                <a:cubicBezTo>
                  <a:pt x="383451" y="6054919"/>
                  <a:pt x="382614" y="6056515"/>
                  <a:pt x="381727" y="6058197"/>
                </a:cubicBezTo>
                <a:cubicBezTo>
                  <a:pt x="376947" y="6058005"/>
                  <a:pt x="378352" y="6054608"/>
                  <a:pt x="376652" y="6052865"/>
                </a:cubicBezTo>
                <a:cubicBezTo>
                  <a:pt x="376369" y="6053986"/>
                  <a:pt x="376128" y="6054914"/>
                  <a:pt x="375890" y="6055849"/>
                </a:cubicBezTo>
                <a:cubicBezTo>
                  <a:pt x="375559" y="6055923"/>
                  <a:pt x="375228" y="6055997"/>
                  <a:pt x="374906" y="6056062"/>
                </a:cubicBezTo>
                <a:cubicBezTo>
                  <a:pt x="373221" y="6054496"/>
                  <a:pt x="371527" y="6052932"/>
                  <a:pt x="369447" y="6050999"/>
                </a:cubicBezTo>
                <a:close/>
                <a:moveTo>
                  <a:pt x="356944" y="6047287"/>
                </a:moveTo>
                <a:lnTo>
                  <a:pt x="356998" y="6047492"/>
                </a:lnTo>
                <a:lnTo>
                  <a:pt x="356910" y="6047846"/>
                </a:lnTo>
                <a:close/>
                <a:moveTo>
                  <a:pt x="388513" y="6018555"/>
                </a:moveTo>
                <a:cubicBezTo>
                  <a:pt x="387702" y="6018627"/>
                  <a:pt x="386894" y="6018663"/>
                  <a:pt x="386099" y="6018795"/>
                </a:cubicBezTo>
                <a:cubicBezTo>
                  <a:pt x="386009" y="6018812"/>
                  <a:pt x="385960" y="6019384"/>
                  <a:pt x="385884" y="6019695"/>
                </a:cubicBezTo>
                <a:cubicBezTo>
                  <a:pt x="386715" y="6019625"/>
                  <a:pt x="387543" y="6019541"/>
                  <a:pt x="388383" y="6019461"/>
                </a:cubicBezTo>
                <a:cubicBezTo>
                  <a:pt x="388429" y="6019158"/>
                  <a:pt x="388465" y="6018858"/>
                  <a:pt x="388513" y="6018555"/>
                </a:cubicBezTo>
                <a:close/>
                <a:moveTo>
                  <a:pt x="1297352" y="6018338"/>
                </a:moveTo>
                <a:cubicBezTo>
                  <a:pt x="1297545" y="6022016"/>
                  <a:pt x="1296324" y="6025590"/>
                  <a:pt x="1295877" y="6028869"/>
                </a:cubicBezTo>
                <a:cubicBezTo>
                  <a:pt x="1295429" y="6032148"/>
                  <a:pt x="1295755" y="6035133"/>
                  <a:pt x="1299050" y="6037632"/>
                </a:cubicBezTo>
                <a:cubicBezTo>
                  <a:pt x="1302933" y="6040573"/>
                  <a:pt x="1305727" y="6036399"/>
                  <a:pt x="1306395" y="6030464"/>
                </a:cubicBezTo>
                <a:cubicBezTo>
                  <a:pt x="1307430" y="6020961"/>
                  <a:pt x="1303160" y="6019612"/>
                  <a:pt x="1297352" y="6018338"/>
                </a:cubicBezTo>
                <a:close/>
                <a:moveTo>
                  <a:pt x="381075" y="6014915"/>
                </a:moveTo>
                <a:cubicBezTo>
                  <a:pt x="377052" y="6014854"/>
                  <a:pt x="376226" y="6015183"/>
                  <a:pt x="376857" y="6017141"/>
                </a:cubicBezTo>
                <a:cubicBezTo>
                  <a:pt x="378008" y="6020723"/>
                  <a:pt x="372783" y="6023510"/>
                  <a:pt x="372667" y="6026844"/>
                </a:cubicBezTo>
                <a:cubicBezTo>
                  <a:pt x="372667" y="6026924"/>
                  <a:pt x="371719" y="6027033"/>
                  <a:pt x="371342" y="6027257"/>
                </a:cubicBezTo>
                <a:cubicBezTo>
                  <a:pt x="370756" y="6027603"/>
                  <a:pt x="370090" y="6028014"/>
                  <a:pt x="369779" y="6028475"/>
                </a:cubicBezTo>
                <a:cubicBezTo>
                  <a:pt x="368641" y="6030181"/>
                  <a:pt x="367639" y="6031915"/>
                  <a:pt x="366522" y="6033731"/>
                </a:cubicBezTo>
                <a:cubicBezTo>
                  <a:pt x="366926" y="6034733"/>
                  <a:pt x="367454" y="6036022"/>
                  <a:pt x="367960" y="6037243"/>
                </a:cubicBezTo>
                <a:cubicBezTo>
                  <a:pt x="369937" y="6036133"/>
                  <a:pt x="371988" y="6034981"/>
                  <a:pt x="374787" y="6033411"/>
                </a:cubicBezTo>
                <a:cubicBezTo>
                  <a:pt x="374631" y="6036080"/>
                  <a:pt x="374693" y="6038053"/>
                  <a:pt x="374303" y="6040051"/>
                </a:cubicBezTo>
                <a:cubicBezTo>
                  <a:pt x="374192" y="6040626"/>
                  <a:pt x="372874" y="6041581"/>
                  <a:pt x="371986" y="6041797"/>
                </a:cubicBezTo>
                <a:cubicBezTo>
                  <a:pt x="369521" y="6042393"/>
                  <a:pt x="369166" y="6043330"/>
                  <a:pt x="369515" y="6044869"/>
                </a:cubicBezTo>
                <a:cubicBezTo>
                  <a:pt x="372894" y="6042882"/>
                  <a:pt x="372894" y="6042882"/>
                  <a:pt x="376361" y="6043884"/>
                </a:cubicBezTo>
                <a:cubicBezTo>
                  <a:pt x="376073" y="6046139"/>
                  <a:pt x="374914" y="6048678"/>
                  <a:pt x="377455" y="6050508"/>
                </a:cubicBezTo>
                <a:cubicBezTo>
                  <a:pt x="379557" y="6049902"/>
                  <a:pt x="381527" y="6047777"/>
                  <a:pt x="383790" y="6049239"/>
                </a:cubicBezTo>
                <a:cubicBezTo>
                  <a:pt x="386010" y="6048049"/>
                  <a:pt x="388807" y="6047104"/>
                  <a:pt x="390294" y="6045594"/>
                </a:cubicBezTo>
                <a:cubicBezTo>
                  <a:pt x="391763" y="6044097"/>
                  <a:pt x="391920" y="6042023"/>
                  <a:pt x="392644" y="6040203"/>
                </a:cubicBezTo>
                <a:cubicBezTo>
                  <a:pt x="392872" y="6040338"/>
                  <a:pt x="393110" y="6040478"/>
                  <a:pt x="393338" y="6040613"/>
                </a:cubicBezTo>
                <a:cubicBezTo>
                  <a:pt x="394291" y="6039965"/>
                  <a:pt x="395254" y="6039315"/>
                  <a:pt x="396208" y="6038668"/>
                </a:cubicBezTo>
                <a:cubicBezTo>
                  <a:pt x="395190" y="6037888"/>
                  <a:pt x="394184" y="6037105"/>
                  <a:pt x="392844" y="6036071"/>
                </a:cubicBezTo>
                <a:cubicBezTo>
                  <a:pt x="392159" y="6037554"/>
                  <a:pt x="391794" y="6038341"/>
                  <a:pt x="391498" y="6038979"/>
                </a:cubicBezTo>
                <a:cubicBezTo>
                  <a:pt x="389069" y="6039630"/>
                  <a:pt x="387005" y="6040183"/>
                  <a:pt x="384548" y="6040841"/>
                </a:cubicBezTo>
                <a:cubicBezTo>
                  <a:pt x="385247" y="6041670"/>
                  <a:pt x="385786" y="6042295"/>
                  <a:pt x="386306" y="6042925"/>
                </a:cubicBezTo>
                <a:cubicBezTo>
                  <a:pt x="386831" y="6043575"/>
                  <a:pt x="387346" y="6044229"/>
                  <a:pt x="387863" y="6044889"/>
                </a:cubicBezTo>
                <a:cubicBezTo>
                  <a:pt x="382737" y="6043366"/>
                  <a:pt x="380940" y="6040828"/>
                  <a:pt x="382405" y="6038323"/>
                </a:cubicBezTo>
                <a:cubicBezTo>
                  <a:pt x="385192" y="6038687"/>
                  <a:pt x="390094" y="6036953"/>
                  <a:pt x="390058" y="6035431"/>
                </a:cubicBezTo>
                <a:cubicBezTo>
                  <a:pt x="388952" y="6035502"/>
                  <a:pt x="387804" y="6035585"/>
                  <a:pt x="386529" y="6035665"/>
                </a:cubicBezTo>
                <a:cubicBezTo>
                  <a:pt x="388410" y="6032613"/>
                  <a:pt x="389443" y="6032184"/>
                  <a:pt x="391307" y="6033470"/>
                </a:cubicBezTo>
                <a:lnTo>
                  <a:pt x="396203" y="6033066"/>
                </a:lnTo>
                <a:lnTo>
                  <a:pt x="396171" y="6033140"/>
                </a:lnTo>
                <a:cubicBezTo>
                  <a:pt x="397050" y="6033049"/>
                  <a:pt x="398333" y="6032916"/>
                  <a:pt x="399801" y="6032769"/>
                </a:cubicBezTo>
                <a:lnTo>
                  <a:pt x="396203" y="6033066"/>
                </a:lnTo>
                <a:lnTo>
                  <a:pt x="399382" y="6025732"/>
                </a:lnTo>
                <a:cubicBezTo>
                  <a:pt x="400089" y="6026936"/>
                  <a:pt x="400576" y="6027764"/>
                  <a:pt x="401063" y="6028591"/>
                </a:cubicBezTo>
                <a:cubicBezTo>
                  <a:pt x="401066" y="6027335"/>
                  <a:pt x="401713" y="6025862"/>
                  <a:pt x="401708" y="6024624"/>
                </a:cubicBezTo>
                <a:cubicBezTo>
                  <a:pt x="401703" y="6023385"/>
                  <a:pt x="401045" y="6022379"/>
                  <a:pt x="398441" y="6022057"/>
                </a:cubicBezTo>
                <a:cubicBezTo>
                  <a:pt x="397349" y="6024092"/>
                  <a:pt x="396378" y="6025898"/>
                  <a:pt x="395242" y="6028003"/>
                </a:cubicBezTo>
                <a:cubicBezTo>
                  <a:pt x="393488" y="6026934"/>
                  <a:pt x="392220" y="6026170"/>
                  <a:pt x="390712" y="6025254"/>
                </a:cubicBezTo>
                <a:cubicBezTo>
                  <a:pt x="392098" y="6024403"/>
                  <a:pt x="393129" y="6023771"/>
                  <a:pt x="394043" y="6023214"/>
                </a:cubicBezTo>
                <a:cubicBezTo>
                  <a:pt x="393941" y="6021209"/>
                  <a:pt x="393847" y="6019390"/>
                  <a:pt x="393755" y="6017658"/>
                </a:cubicBezTo>
                <a:cubicBezTo>
                  <a:pt x="390750" y="6018464"/>
                  <a:pt x="392499" y="6020666"/>
                  <a:pt x="389916" y="6021852"/>
                </a:cubicBezTo>
                <a:cubicBezTo>
                  <a:pt x="388572" y="6022466"/>
                  <a:pt x="388129" y="6024384"/>
                  <a:pt x="387275" y="6025717"/>
                </a:cubicBezTo>
                <a:cubicBezTo>
                  <a:pt x="386780" y="6025777"/>
                  <a:pt x="386284" y="6025830"/>
                  <a:pt x="385790" y="6025889"/>
                </a:cubicBezTo>
                <a:cubicBezTo>
                  <a:pt x="384967" y="6024441"/>
                  <a:pt x="383294" y="6023031"/>
                  <a:pt x="383540" y="6021529"/>
                </a:cubicBezTo>
                <a:cubicBezTo>
                  <a:pt x="383865" y="6019539"/>
                  <a:pt x="382686" y="6018708"/>
                  <a:pt x="380859" y="6017005"/>
                </a:cubicBezTo>
                <a:cubicBezTo>
                  <a:pt x="380304" y="6018381"/>
                  <a:pt x="379987" y="6019141"/>
                  <a:pt x="379650" y="6019950"/>
                </a:cubicBezTo>
                <a:cubicBezTo>
                  <a:pt x="377059" y="6017973"/>
                  <a:pt x="379922" y="6016480"/>
                  <a:pt x="381075" y="6014915"/>
                </a:cubicBezTo>
                <a:close/>
                <a:moveTo>
                  <a:pt x="1315304" y="6011155"/>
                </a:moveTo>
                <a:cubicBezTo>
                  <a:pt x="1316467" y="6027303"/>
                  <a:pt x="1325255" y="6033916"/>
                  <a:pt x="1330596" y="6049008"/>
                </a:cubicBezTo>
                <a:cubicBezTo>
                  <a:pt x="1332895" y="6042039"/>
                  <a:pt x="1334101" y="6038333"/>
                  <a:pt x="1335495" y="6034101"/>
                </a:cubicBezTo>
                <a:cubicBezTo>
                  <a:pt x="1331187" y="6031552"/>
                  <a:pt x="1327081" y="6030521"/>
                  <a:pt x="1326899" y="6028769"/>
                </a:cubicBezTo>
                <a:cubicBezTo>
                  <a:pt x="1325764" y="6017289"/>
                  <a:pt x="1319038" y="6017215"/>
                  <a:pt x="1315304" y="6011155"/>
                </a:cubicBezTo>
                <a:close/>
                <a:moveTo>
                  <a:pt x="1271302" y="6009069"/>
                </a:moveTo>
                <a:cubicBezTo>
                  <a:pt x="1271073" y="6009377"/>
                  <a:pt x="1270863" y="6009694"/>
                  <a:pt x="1270632" y="6010004"/>
                </a:cubicBezTo>
                <a:cubicBezTo>
                  <a:pt x="1271054" y="6010464"/>
                  <a:pt x="1271457" y="6010883"/>
                  <a:pt x="1271879" y="6011344"/>
                </a:cubicBezTo>
                <a:cubicBezTo>
                  <a:pt x="1271955" y="6010888"/>
                  <a:pt x="1272164" y="6010301"/>
                  <a:pt x="1272064" y="6009968"/>
                </a:cubicBezTo>
                <a:cubicBezTo>
                  <a:pt x="1271950" y="6009558"/>
                  <a:pt x="1271552" y="6009345"/>
                  <a:pt x="1271302" y="6009069"/>
                </a:cubicBezTo>
                <a:close/>
                <a:moveTo>
                  <a:pt x="383774" y="5995756"/>
                </a:moveTo>
                <a:cubicBezTo>
                  <a:pt x="376242" y="5999022"/>
                  <a:pt x="377185" y="6003016"/>
                  <a:pt x="378709" y="6006992"/>
                </a:cubicBezTo>
                <a:cubicBezTo>
                  <a:pt x="379028" y="6007828"/>
                  <a:pt x="379849" y="6008515"/>
                  <a:pt x="380490" y="6009243"/>
                </a:cubicBezTo>
                <a:cubicBezTo>
                  <a:pt x="381752" y="6010698"/>
                  <a:pt x="382902" y="6012219"/>
                  <a:pt x="384365" y="6013548"/>
                </a:cubicBezTo>
                <a:cubicBezTo>
                  <a:pt x="385038" y="6014158"/>
                  <a:pt x="386348" y="6014366"/>
                  <a:pt x="387377" y="6014758"/>
                </a:cubicBezTo>
                <a:cubicBezTo>
                  <a:pt x="387682" y="6014546"/>
                  <a:pt x="387986" y="6014334"/>
                  <a:pt x="388280" y="6014124"/>
                </a:cubicBezTo>
                <a:cubicBezTo>
                  <a:pt x="387458" y="6011013"/>
                  <a:pt x="385056" y="6008194"/>
                  <a:pt x="387129" y="6004504"/>
                </a:cubicBezTo>
                <a:cubicBezTo>
                  <a:pt x="387956" y="6005131"/>
                  <a:pt x="388131" y="6005911"/>
                  <a:pt x="388370" y="6006682"/>
                </a:cubicBezTo>
                <a:cubicBezTo>
                  <a:pt x="388637" y="6007555"/>
                  <a:pt x="388789" y="6008486"/>
                  <a:pt x="389295" y="6009265"/>
                </a:cubicBezTo>
                <a:cubicBezTo>
                  <a:pt x="390191" y="6010665"/>
                  <a:pt x="391314" y="6011961"/>
                  <a:pt x="392687" y="6013749"/>
                </a:cubicBezTo>
                <a:lnTo>
                  <a:pt x="397910" y="6015638"/>
                </a:lnTo>
                <a:lnTo>
                  <a:pt x="397920" y="6015672"/>
                </a:lnTo>
                <a:lnTo>
                  <a:pt x="397928" y="6015663"/>
                </a:lnTo>
                <a:lnTo>
                  <a:pt x="399169" y="6020294"/>
                </a:lnTo>
                <a:cubicBezTo>
                  <a:pt x="400215" y="6018828"/>
                  <a:pt x="400739" y="6018094"/>
                  <a:pt x="400780" y="6017311"/>
                </a:cubicBezTo>
                <a:cubicBezTo>
                  <a:pt x="400822" y="6016529"/>
                  <a:pt x="400381" y="6015698"/>
                  <a:pt x="399500" y="6014036"/>
                </a:cubicBezTo>
                <a:lnTo>
                  <a:pt x="397928" y="6015663"/>
                </a:lnTo>
                <a:lnTo>
                  <a:pt x="397922" y="6015642"/>
                </a:lnTo>
                <a:lnTo>
                  <a:pt x="397910" y="6015638"/>
                </a:lnTo>
                <a:lnTo>
                  <a:pt x="395244" y="6005682"/>
                </a:lnTo>
                <a:cubicBezTo>
                  <a:pt x="394898" y="6005739"/>
                  <a:pt x="394551" y="6005795"/>
                  <a:pt x="394204" y="6005852"/>
                </a:cubicBezTo>
                <a:cubicBezTo>
                  <a:pt x="393717" y="6006527"/>
                  <a:pt x="393238" y="6007200"/>
                  <a:pt x="392246" y="6008576"/>
                </a:cubicBezTo>
                <a:cubicBezTo>
                  <a:pt x="391411" y="6007043"/>
                  <a:pt x="390074" y="6005470"/>
                  <a:pt x="390475" y="6005181"/>
                </a:cubicBezTo>
                <a:cubicBezTo>
                  <a:pt x="393082" y="6003329"/>
                  <a:pt x="390340" y="6002097"/>
                  <a:pt x="391021" y="6000557"/>
                </a:cubicBezTo>
                <a:cubicBezTo>
                  <a:pt x="391040" y="6000508"/>
                  <a:pt x="390566" y="6000403"/>
                  <a:pt x="390368" y="6000340"/>
                </a:cubicBezTo>
                <a:cubicBezTo>
                  <a:pt x="389811" y="6001077"/>
                  <a:pt x="389253" y="6001807"/>
                  <a:pt x="388561" y="6002718"/>
                </a:cubicBezTo>
                <a:cubicBezTo>
                  <a:pt x="384615" y="6001236"/>
                  <a:pt x="384323" y="5998323"/>
                  <a:pt x="383774" y="5995756"/>
                </a:cubicBezTo>
                <a:close/>
                <a:moveTo>
                  <a:pt x="387229" y="5994336"/>
                </a:moveTo>
                <a:cubicBezTo>
                  <a:pt x="386843" y="5995863"/>
                  <a:pt x="386584" y="5996846"/>
                  <a:pt x="386336" y="5997827"/>
                </a:cubicBezTo>
                <a:cubicBezTo>
                  <a:pt x="386871" y="5997800"/>
                  <a:pt x="387418" y="5997777"/>
                  <a:pt x="387954" y="5997749"/>
                </a:cubicBezTo>
                <a:cubicBezTo>
                  <a:pt x="388383" y="5997214"/>
                  <a:pt x="388855" y="5996673"/>
                  <a:pt x="388893" y="5996111"/>
                </a:cubicBezTo>
                <a:cubicBezTo>
                  <a:pt x="388930" y="5995548"/>
                  <a:pt x="388534" y="5994963"/>
                  <a:pt x="387229" y="5994336"/>
                </a:cubicBezTo>
                <a:close/>
                <a:moveTo>
                  <a:pt x="1291042" y="5991712"/>
                </a:moveTo>
                <a:cubicBezTo>
                  <a:pt x="1287302" y="5999700"/>
                  <a:pt x="1285432" y="6003694"/>
                  <a:pt x="1285143" y="6006902"/>
                </a:cubicBezTo>
                <a:cubicBezTo>
                  <a:pt x="1284854" y="6010111"/>
                  <a:pt x="1286144" y="6012535"/>
                  <a:pt x="1288725" y="6017385"/>
                </a:cubicBezTo>
                <a:cubicBezTo>
                  <a:pt x="1290393" y="6008572"/>
                  <a:pt x="1291882" y="6000794"/>
                  <a:pt x="1293371" y="5993018"/>
                </a:cubicBezTo>
                <a:cubicBezTo>
                  <a:pt x="1292593" y="5992594"/>
                  <a:pt x="1291819" y="5992137"/>
                  <a:pt x="1291042" y="5991712"/>
                </a:cubicBezTo>
                <a:close/>
                <a:moveTo>
                  <a:pt x="379085" y="5986546"/>
                </a:moveTo>
                <a:cubicBezTo>
                  <a:pt x="379032" y="5987895"/>
                  <a:pt x="377809" y="5989798"/>
                  <a:pt x="381051" y="5989800"/>
                </a:cubicBezTo>
                <a:lnTo>
                  <a:pt x="378512" y="5987478"/>
                </a:lnTo>
                <a:close/>
                <a:moveTo>
                  <a:pt x="896474" y="5977606"/>
                </a:moveTo>
                <a:cubicBezTo>
                  <a:pt x="896021" y="5977858"/>
                  <a:pt x="895580" y="5978114"/>
                  <a:pt x="895127" y="5978366"/>
                </a:cubicBezTo>
                <a:cubicBezTo>
                  <a:pt x="896304" y="5979786"/>
                  <a:pt x="897470" y="5981201"/>
                  <a:pt x="898647" y="5982620"/>
                </a:cubicBezTo>
                <a:cubicBezTo>
                  <a:pt x="899096" y="5982391"/>
                  <a:pt x="899543" y="5982155"/>
                  <a:pt x="899991" y="5981926"/>
                </a:cubicBezTo>
                <a:cubicBezTo>
                  <a:pt x="898828" y="5980481"/>
                  <a:pt x="897647" y="5979041"/>
                  <a:pt x="896474" y="5977606"/>
                </a:cubicBezTo>
                <a:close/>
                <a:moveTo>
                  <a:pt x="885995" y="5976371"/>
                </a:moveTo>
                <a:cubicBezTo>
                  <a:pt x="885559" y="5976531"/>
                  <a:pt x="885116" y="5976701"/>
                  <a:pt x="884681" y="5976861"/>
                </a:cubicBezTo>
                <a:cubicBezTo>
                  <a:pt x="885059" y="5977674"/>
                  <a:pt x="885434" y="5978481"/>
                  <a:pt x="885811" y="5979294"/>
                </a:cubicBezTo>
                <a:cubicBezTo>
                  <a:pt x="886246" y="5979134"/>
                  <a:pt x="886680" y="5978967"/>
                  <a:pt x="887105" y="5978810"/>
                </a:cubicBezTo>
                <a:cubicBezTo>
                  <a:pt x="886738" y="5977994"/>
                  <a:pt x="886362" y="5977187"/>
                  <a:pt x="885995" y="5976371"/>
                </a:cubicBezTo>
                <a:close/>
                <a:moveTo>
                  <a:pt x="759128" y="5967525"/>
                </a:moveTo>
                <a:cubicBezTo>
                  <a:pt x="757894" y="5967718"/>
                  <a:pt x="756700" y="5967908"/>
                  <a:pt x="755250" y="5968129"/>
                </a:cubicBezTo>
                <a:cubicBezTo>
                  <a:pt x="756978" y="5971048"/>
                  <a:pt x="758736" y="5973764"/>
                  <a:pt x="760207" y="5976586"/>
                </a:cubicBezTo>
                <a:cubicBezTo>
                  <a:pt x="760980" y="5978091"/>
                  <a:pt x="762431" y="5978109"/>
                  <a:pt x="765172" y="5977512"/>
                </a:cubicBezTo>
                <a:cubicBezTo>
                  <a:pt x="763076" y="5974052"/>
                  <a:pt x="761089" y="5970760"/>
                  <a:pt x="759128" y="5967525"/>
                </a:cubicBezTo>
                <a:close/>
                <a:moveTo>
                  <a:pt x="889916" y="5961972"/>
                </a:moveTo>
                <a:cubicBezTo>
                  <a:pt x="889633" y="5962149"/>
                  <a:pt x="889364" y="5962330"/>
                  <a:pt x="889081" y="5962507"/>
                </a:cubicBezTo>
                <a:cubicBezTo>
                  <a:pt x="889979" y="5963559"/>
                  <a:pt x="890878" y="5964610"/>
                  <a:pt x="891767" y="5965664"/>
                </a:cubicBezTo>
                <a:cubicBezTo>
                  <a:pt x="891979" y="5965549"/>
                  <a:pt x="892193" y="5965434"/>
                  <a:pt x="892406" y="5965318"/>
                </a:cubicBezTo>
                <a:cubicBezTo>
                  <a:pt x="891585" y="5964196"/>
                  <a:pt x="890745" y="5963085"/>
                  <a:pt x="889916" y="5961972"/>
                </a:cubicBezTo>
                <a:close/>
                <a:moveTo>
                  <a:pt x="482699" y="5952517"/>
                </a:moveTo>
                <a:cubicBezTo>
                  <a:pt x="481664" y="5954363"/>
                  <a:pt x="480632" y="5956222"/>
                  <a:pt x="479401" y="5958410"/>
                </a:cubicBezTo>
                <a:cubicBezTo>
                  <a:pt x="478304" y="5957571"/>
                  <a:pt x="477732" y="5957137"/>
                  <a:pt x="477159" y="5956703"/>
                </a:cubicBezTo>
                <a:cubicBezTo>
                  <a:pt x="477537" y="5958554"/>
                  <a:pt x="478035" y="5960372"/>
                  <a:pt x="481230" y="5960475"/>
                </a:cubicBezTo>
                <a:cubicBezTo>
                  <a:pt x="481964" y="5959211"/>
                  <a:pt x="482620" y="5958092"/>
                  <a:pt x="483438" y="5956697"/>
                </a:cubicBezTo>
                <a:cubicBezTo>
                  <a:pt x="484209" y="5957434"/>
                  <a:pt x="484709" y="5957910"/>
                  <a:pt x="485522" y="5958686"/>
                </a:cubicBezTo>
                <a:cubicBezTo>
                  <a:pt x="485378" y="5957382"/>
                  <a:pt x="485956" y="5955927"/>
                  <a:pt x="485929" y="5954756"/>
                </a:cubicBezTo>
                <a:cubicBezTo>
                  <a:pt x="485900" y="5953584"/>
                  <a:pt x="485266" y="5952694"/>
                  <a:pt x="482699" y="5952517"/>
                </a:cubicBezTo>
                <a:close/>
                <a:moveTo>
                  <a:pt x="427722" y="5949611"/>
                </a:moveTo>
                <a:cubicBezTo>
                  <a:pt x="429133" y="5952848"/>
                  <a:pt x="436301" y="5954853"/>
                  <a:pt x="442014" y="5953606"/>
                </a:cubicBezTo>
                <a:cubicBezTo>
                  <a:pt x="441356" y="5952425"/>
                  <a:pt x="440697" y="5951230"/>
                  <a:pt x="439974" y="5949921"/>
                </a:cubicBezTo>
                <a:cubicBezTo>
                  <a:pt x="435811" y="5949817"/>
                  <a:pt x="431767" y="5949710"/>
                  <a:pt x="427722" y="5949611"/>
                </a:cubicBezTo>
                <a:close/>
                <a:moveTo>
                  <a:pt x="477297" y="5948253"/>
                </a:moveTo>
                <a:cubicBezTo>
                  <a:pt x="476044" y="5949771"/>
                  <a:pt x="474783" y="5951293"/>
                  <a:pt x="473534" y="5952818"/>
                </a:cubicBezTo>
                <a:cubicBezTo>
                  <a:pt x="473247" y="5952778"/>
                  <a:pt x="472972" y="5952743"/>
                  <a:pt x="472685" y="5952704"/>
                </a:cubicBezTo>
                <a:cubicBezTo>
                  <a:pt x="472822" y="5953967"/>
                  <a:pt x="472958" y="5955229"/>
                  <a:pt x="473135" y="5956837"/>
                </a:cubicBezTo>
                <a:cubicBezTo>
                  <a:pt x="475304" y="5955494"/>
                  <a:pt x="476764" y="5954595"/>
                  <a:pt x="478130" y="5953749"/>
                </a:cubicBezTo>
                <a:cubicBezTo>
                  <a:pt x="478120" y="5951886"/>
                  <a:pt x="478097" y="5950136"/>
                  <a:pt x="478076" y="5948385"/>
                </a:cubicBezTo>
                <a:cubicBezTo>
                  <a:pt x="477818" y="5948338"/>
                  <a:pt x="477563" y="5948298"/>
                  <a:pt x="477297" y="5948253"/>
                </a:cubicBezTo>
                <a:close/>
                <a:moveTo>
                  <a:pt x="464219" y="5945340"/>
                </a:moveTo>
                <a:cubicBezTo>
                  <a:pt x="460998" y="5946051"/>
                  <a:pt x="460956" y="5946055"/>
                  <a:pt x="460837" y="5947314"/>
                </a:cubicBezTo>
                <a:cubicBezTo>
                  <a:pt x="460642" y="5949319"/>
                  <a:pt x="460498" y="5951324"/>
                  <a:pt x="460295" y="5953774"/>
                </a:cubicBezTo>
                <a:cubicBezTo>
                  <a:pt x="463541" y="5953202"/>
                  <a:pt x="464637" y="5956298"/>
                  <a:pt x="468380" y="5955549"/>
                </a:cubicBezTo>
                <a:cubicBezTo>
                  <a:pt x="468172" y="5953899"/>
                  <a:pt x="468176" y="5952533"/>
                  <a:pt x="467790" y="5951287"/>
                </a:cubicBezTo>
                <a:cubicBezTo>
                  <a:pt x="467430" y="5950105"/>
                  <a:pt x="466668" y="5949040"/>
                  <a:pt x="465834" y="5947441"/>
                </a:cubicBezTo>
                <a:cubicBezTo>
                  <a:pt x="464770" y="5948866"/>
                  <a:pt x="464280" y="5949527"/>
                  <a:pt x="463797" y="5950186"/>
                </a:cubicBezTo>
                <a:cubicBezTo>
                  <a:pt x="463346" y="5950169"/>
                  <a:pt x="462904" y="5950150"/>
                  <a:pt x="462455" y="5950139"/>
                </a:cubicBezTo>
                <a:cubicBezTo>
                  <a:pt x="463052" y="5948520"/>
                  <a:pt x="463642" y="5946911"/>
                  <a:pt x="464219" y="5945340"/>
                </a:cubicBezTo>
                <a:close/>
                <a:moveTo>
                  <a:pt x="888363" y="5938646"/>
                </a:moveTo>
                <a:lnTo>
                  <a:pt x="888437" y="5938684"/>
                </a:lnTo>
                <a:lnTo>
                  <a:pt x="888388" y="5938690"/>
                </a:lnTo>
                <a:close/>
                <a:moveTo>
                  <a:pt x="864325" y="5935912"/>
                </a:moveTo>
                <a:cubicBezTo>
                  <a:pt x="863827" y="5937421"/>
                  <a:pt x="863577" y="5938176"/>
                  <a:pt x="863804" y="5938538"/>
                </a:cubicBezTo>
                <a:lnTo>
                  <a:pt x="866101" y="5938809"/>
                </a:lnTo>
                <a:lnTo>
                  <a:pt x="866118" y="5938835"/>
                </a:lnTo>
                <a:cubicBezTo>
                  <a:pt x="867173" y="5940396"/>
                  <a:pt x="868364" y="5941906"/>
                  <a:pt x="869257" y="5943533"/>
                </a:cubicBezTo>
                <a:lnTo>
                  <a:pt x="869794" y="5943560"/>
                </a:lnTo>
                <a:lnTo>
                  <a:pt x="882126" y="5959595"/>
                </a:lnTo>
                <a:cubicBezTo>
                  <a:pt x="878614" y="5954736"/>
                  <a:pt x="873690" y="5950438"/>
                  <a:pt x="873987" y="5943775"/>
                </a:cubicBezTo>
                <a:lnTo>
                  <a:pt x="869794" y="5943560"/>
                </a:lnTo>
                <a:lnTo>
                  <a:pt x="866144" y="5938814"/>
                </a:lnTo>
                <a:lnTo>
                  <a:pt x="866101" y="5938809"/>
                </a:lnTo>
                <a:close/>
                <a:moveTo>
                  <a:pt x="468161" y="5925586"/>
                </a:moveTo>
                <a:cubicBezTo>
                  <a:pt x="466447" y="5926844"/>
                  <a:pt x="465162" y="5927596"/>
                  <a:pt x="464249" y="5928515"/>
                </a:cubicBezTo>
                <a:cubicBezTo>
                  <a:pt x="463343" y="5929418"/>
                  <a:pt x="462449" y="5930485"/>
                  <a:pt x="462156" y="5931492"/>
                </a:cubicBezTo>
                <a:cubicBezTo>
                  <a:pt x="460389" y="5937512"/>
                  <a:pt x="466292" y="5940582"/>
                  <a:pt x="469473" y="5944680"/>
                </a:cubicBezTo>
                <a:cubicBezTo>
                  <a:pt x="469686" y="5944957"/>
                  <a:pt x="471241" y="5944693"/>
                  <a:pt x="472117" y="5944473"/>
                </a:cubicBezTo>
                <a:cubicBezTo>
                  <a:pt x="472367" y="5944413"/>
                  <a:pt x="472767" y="5943290"/>
                  <a:pt x="472563" y="5943199"/>
                </a:cubicBezTo>
                <a:cubicBezTo>
                  <a:pt x="469375" y="5941811"/>
                  <a:pt x="471426" y="5938844"/>
                  <a:pt x="470334" y="5936828"/>
                </a:cubicBezTo>
                <a:cubicBezTo>
                  <a:pt x="470084" y="5936372"/>
                  <a:pt x="470584" y="5935622"/>
                  <a:pt x="470751" y="5935011"/>
                </a:cubicBezTo>
                <a:cubicBezTo>
                  <a:pt x="471119" y="5934956"/>
                  <a:pt x="471494" y="5934891"/>
                  <a:pt x="471861" y="5934836"/>
                </a:cubicBezTo>
                <a:cubicBezTo>
                  <a:pt x="472115" y="5935778"/>
                  <a:pt x="472367" y="5936719"/>
                  <a:pt x="472618" y="5937661"/>
                </a:cubicBezTo>
                <a:cubicBezTo>
                  <a:pt x="472795" y="5938317"/>
                  <a:pt x="472706" y="5939452"/>
                  <a:pt x="473221" y="5939553"/>
                </a:cubicBezTo>
                <a:cubicBezTo>
                  <a:pt x="476425" y="5940168"/>
                  <a:pt x="475560" y="5942374"/>
                  <a:pt x="475831" y="5944058"/>
                </a:cubicBezTo>
                <a:cubicBezTo>
                  <a:pt x="481225" y="5944478"/>
                  <a:pt x="482815" y="5947275"/>
                  <a:pt x="483731" y="5950579"/>
                </a:cubicBezTo>
                <a:cubicBezTo>
                  <a:pt x="484152" y="5949429"/>
                  <a:pt x="484854" y="5948242"/>
                  <a:pt x="484928" y="5947216"/>
                </a:cubicBezTo>
                <a:cubicBezTo>
                  <a:pt x="485002" y="5946190"/>
                  <a:pt x="484451" y="5945324"/>
                  <a:pt x="482357" y="5944814"/>
                </a:cubicBezTo>
                <a:cubicBezTo>
                  <a:pt x="481549" y="5944616"/>
                  <a:pt x="481199" y="5943549"/>
                  <a:pt x="480966" y="5942791"/>
                </a:cubicBezTo>
                <a:cubicBezTo>
                  <a:pt x="480419" y="5941029"/>
                  <a:pt x="480097" y="5939198"/>
                  <a:pt x="479630" y="5937415"/>
                </a:cubicBezTo>
                <a:cubicBezTo>
                  <a:pt x="479551" y="5937117"/>
                  <a:pt x="479175" y="5936905"/>
                  <a:pt x="478881" y="5936599"/>
                </a:cubicBezTo>
                <a:cubicBezTo>
                  <a:pt x="478147" y="5937195"/>
                  <a:pt x="477494" y="5937727"/>
                  <a:pt x="476627" y="5938423"/>
                </a:cubicBezTo>
                <a:cubicBezTo>
                  <a:pt x="475588" y="5937395"/>
                  <a:pt x="474721" y="5936539"/>
                  <a:pt x="473720" y="5935543"/>
                </a:cubicBezTo>
                <a:cubicBezTo>
                  <a:pt x="474595" y="5935004"/>
                  <a:pt x="475251" y="5934596"/>
                  <a:pt x="475853" y="5934225"/>
                </a:cubicBezTo>
                <a:cubicBezTo>
                  <a:pt x="475531" y="5933019"/>
                  <a:pt x="475218" y="5931854"/>
                  <a:pt x="474890" y="5930628"/>
                </a:cubicBezTo>
                <a:cubicBezTo>
                  <a:pt x="474001" y="5931556"/>
                  <a:pt x="473279" y="5932308"/>
                  <a:pt x="472364" y="5933258"/>
                </a:cubicBezTo>
                <a:cubicBezTo>
                  <a:pt x="469195" y="5931269"/>
                  <a:pt x="468003" y="5928844"/>
                  <a:pt x="468161" y="5925586"/>
                </a:cubicBezTo>
                <a:close/>
                <a:moveTo>
                  <a:pt x="471082" y="5925304"/>
                </a:moveTo>
                <a:cubicBezTo>
                  <a:pt x="470910" y="5926287"/>
                  <a:pt x="470739" y="5927269"/>
                  <a:pt x="470556" y="5928255"/>
                </a:cubicBezTo>
                <a:cubicBezTo>
                  <a:pt x="472019" y="5927671"/>
                  <a:pt x="472857" y="5927128"/>
                  <a:pt x="472976" y="5926635"/>
                </a:cubicBezTo>
                <a:cubicBezTo>
                  <a:pt x="473096" y="5926141"/>
                  <a:pt x="472494" y="5925696"/>
                  <a:pt x="471082" y="5925304"/>
                </a:cubicBezTo>
                <a:close/>
                <a:moveTo>
                  <a:pt x="446782" y="5924129"/>
                </a:moveTo>
                <a:lnTo>
                  <a:pt x="446849" y="5924244"/>
                </a:lnTo>
                <a:lnTo>
                  <a:pt x="446720" y="5924218"/>
                </a:lnTo>
                <a:close/>
                <a:moveTo>
                  <a:pt x="737062" y="5923608"/>
                </a:moveTo>
                <a:cubicBezTo>
                  <a:pt x="736357" y="5924349"/>
                  <a:pt x="735363" y="5925043"/>
                  <a:pt x="735504" y="5925289"/>
                </a:cubicBezTo>
                <a:cubicBezTo>
                  <a:pt x="737898" y="5929583"/>
                  <a:pt x="739248" y="5934425"/>
                  <a:pt x="744745" y="5936894"/>
                </a:cubicBezTo>
                <a:cubicBezTo>
                  <a:pt x="742309" y="5932677"/>
                  <a:pt x="739772" y="5928290"/>
                  <a:pt x="737062" y="5923608"/>
                </a:cubicBezTo>
                <a:close/>
                <a:moveTo>
                  <a:pt x="864545" y="5920515"/>
                </a:moveTo>
                <a:cubicBezTo>
                  <a:pt x="864193" y="5920668"/>
                  <a:pt x="863842" y="5920820"/>
                  <a:pt x="863488" y="5920973"/>
                </a:cubicBezTo>
                <a:cubicBezTo>
                  <a:pt x="864230" y="5922233"/>
                  <a:pt x="864975" y="5923507"/>
                  <a:pt x="865719" y="5924774"/>
                </a:cubicBezTo>
                <a:cubicBezTo>
                  <a:pt x="866109" y="5924604"/>
                  <a:pt x="866499" y="5924434"/>
                  <a:pt x="866902" y="5924269"/>
                </a:cubicBezTo>
                <a:cubicBezTo>
                  <a:pt x="866120" y="5923019"/>
                  <a:pt x="865337" y="5921762"/>
                  <a:pt x="864545" y="5920515"/>
                </a:cubicBezTo>
                <a:close/>
                <a:moveTo>
                  <a:pt x="729266" y="5915259"/>
                </a:moveTo>
                <a:cubicBezTo>
                  <a:pt x="728786" y="5915410"/>
                  <a:pt x="728306" y="5915560"/>
                  <a:pt x="727823" y="5915704"/>
                </a:cubicBezTo>
                <a:cubicBezTo>
                  <a:pt x="727984" y="5916583"/>
                  <a:pt x="727744" y="5917707"/>
                  <a:pt x="728388" y="5918289"/>
                </a:cubicBezTo>
                <a:cubicBezTo>
                  <a:pt x="729502" y="5919312"/>
                  <a:pt x="731157" y="5920015"/>
                  <a:pt x="733286" y="5921259"/>
                </a:cubicBezTo>
                <a:cubicBezTo>
                  <a:pt x="731782" y="5919013"/>
                  <a:pt x="730524" y="5917137"/>
                  <a:pt x="729266" y="5915259"/>
                </a:cubicBezTo>
                <a:close/>
                <a:moveTo>
                  <a:pt x="729011" y="5899787"/>
                </a:moveTo>
                <a:cubicBezTo>
                  <a:pt x="728733" y="5899905"/>
                  <a:pt x="728458" y="5900023"/>
                  <a:pt x="728181" y="5900140"/>
                </a:cubicBezTo>
                <a:cubicBezTo>
                  <a:pt x="728731" y="5901285"/>
                  <a:pt x="729273" y="5902432"/>
                  <a:pt x="729813" y="5903579"/>
                </a:cubicBezTo>
                <a:cubicBezTo>
                  <a:pt x="730245" y="5903405"/>
                  <a:pt x="730675" y="5903224"/>
                  <a:pt x="731108" y="5903051"/>
                </a:cubicBezTo>
                <a:cubicBezTo>
                  <a:pt x="730411" y="5901960"/>
                  <a:pt x="729707" y="5900878"/>
                  <a:pt x="729011" y="5899787"/>
                </a:cubicBezTo>
                <a:close/>
                <a:moveTo>
                  <a:pt x="824044" y="5874897"/>
                </a:moveTo>
                <a:cubicBezTo>
                  <a:pt x="823830" y="5875129"/>
                  <a:pt x="823625" y="5875357"/>
                  <a:pt x="823410" y="5875589"/>
                </a:cubicBezTo>
                <a:cubicBezTo>
                  <a:pt x="824521" y="5876162"/>
                  <a:pt x="825631" y="5876736"/>
                  <a:pt x="826752" y="5877307"/>
                </a:cubicBezTo>
                <a:cubicBezTo>
                  <a:pt x="827115" y="5876956"/>
                  <a:pt x="827475" y="5876598"/>
                  <a:pt x="827837" y="5876246"/>
                </a:cubicBezTo>
                <a:cubicBezTo>
                  <a:pt x="826570" y="5875795"/>
                  <a:pt x="825312" y="5875348"/>
                  <a:pt x="824044" y="5874897"/>
                </a:cubicBezTo>
                <a:close/>
                <a:moveTo>
                  <a:pt x="799579" y="5861847"/>
                </a:moveTo>
                <a:cubicBezTo>
                  <a:pt x="799126" y="5862179"/>
                  <a:pt x="798663" y="5862513"/>
                  <a:pt x="798211" y="5862845"/>
                </a:cubicBezTo>
                <a:cubicBezTo>
                  <a:pt x="799441" y="5863626"/>
                  <a:pt x="800669" y="5864407"/>
                  <a:pt x="801900" y="5865195"/>
                </a:cubicBezTo>
                <a:cubicBezTo>
                  <a:pt x="802175" y="5864991"/>
                  <a:pt x="802450" y="5864787"/>
                  <a:pt x="802715" y="5864585"/>
                </a:cubicBezTo>
                <a:cubicBezTo>
                  <a:pt x="801672" y="5863667"/>
                  <a:pt x="800630" y="5862755"/>
                  <a:pt x="799579" y="5861847"/>
                </a:cubicBezTo>
                <a:close/>
                <a:moveTo>
                  <a:pt x="597503" y="5860096"/>
                </a:moveTo>
                <a:cubicBezTo>
                  <a:pt x="598620" y="5862089"/>
                  <a:pt x="599411" y="5863489"/>
                  <a:pt x="600200" y="5864890"/>
                </a:cubicBezTo>
                <a:cubicBezTo>
                  <a:pt x="601633" y="5863613"/>
                  <a:pt x="602688" y="5862676"/>
                  <a:pt x="603433" y="5862005"/>
                </a:cubicBezTo>
                <a:cubicBezTo>
                  <a:pt x="601829" y="5861491"/>
                  <a:pt x="600178" y="5860961"/>
                  <a:pt x="597503" y="5860096"/>
                </a:cubicBezTo>
                <a:close/>
                <a:moveTo>
                  <a:pt x="734200" y="5855143"/>
                </a:moveTo>
                <a:lnTo>
                  <a:pt x="734282" y="5855172"/>
                </a:lnTo>
                <a:lnTo>
                  <a:pt x="734211" y="5855157"/>
                </a:lnTo>
                <a:close/>
                <a:moveTo>
                  <a:pt x="793255" y="5854228"/>
                </a:moveTo>
                <a:cubicBezTo>
                  <a:pt x="792817" y="5854854"/>
                  <a:pt x="791844" y="5855666"/>
                  <a:pt x="792029" y="5856074"/>
                </a:cubicBezTo>
                <a:cubicBezTo>
                  <a:pt x="792594" y="5857353"/>
                  <a:pt x="793596" y="5858471"/>
                  <a:pt x="794421" y="5859650"/>
                </a:cubicBezTo>
                <a:cubicBezTo>
                  <a:pt x="795056" y="5859437"/>
                  <a:pt x="795679" y="5859226"/>
                  <a:pt x="796312" y="5859013"/>
                </a:cubicBezTo>
                <a:cubicBezTo>
                  <a:pt x="796043" y="5857648"/>
                  <a:pt x="795929" y="5856234"/>
                  <a:pt x="795405" y="5854952"/>
                </a:cubicBezTo>
                <a:cubicBezTo>
                  <a:pt x="795228" y="5854527"/>
                  <a:pt x="793997" y="5854458"/>
                  <a:pt x="793255" y="5854228"/>
                </a:cubicBezTo>
                <a:close/>
                <a:moveTo>
                  <a:pt x="688657" y="5853773"/>
                </a:moveTo>
                <a:cubicBezTo>
                  <a:pt x="688370" y="5854090"/>
                  <a:pt x="688073" y="5854409"/>
                  <a:pt x="687785" y="5854719"/>
                </a:cubicBezTo>
                <a:cubicBezTo>
                  <a:pt x="688833" y="5855221"/>
                  <a:pt x="689883" y="5855731"/>
                  <a:pt x="690942" y="5856232"/>
                </a:cubicBezTo>
                <a:cubicBezTo>
                  <a:pt x="691252" y="5855923"/>
                  <a:pt x="691563" y="5855615"/>
                  <a:pt x="691872" y="5855300"/>
                </a:cubicBezTo>
                <a:cubicBezTo>
                  <a:pt x="690809" y="5854786"/>
                  <a:pt x="689728" y="5854278"/>
                  <a:pt x="688657" y="5853773"/>
                </a:cubicBezTo>
                <a:close/>
                <a:moveTo>
                  <a:pt x="750750" y="5851347"/>
                </a:moveTo>
                <a:cubicBezTo>
                  <a:pt x="749515" y="5852405"/>
                  <a:pt x="748288" y="5853459"/>
                  <a:pt x="746621" y="5854893"/>
                </a:cubicBezTo>
                <a:cubicBezTo>
                  <a:pt x="748619" y="5855171"/>
                  <a:pt x="749786" y="5855323"/>
                  <a:pt x="751904" y="5855612"/>
                </a:cubicBezTo>
                <a:cubicBezTo>
                  <a:pt x="751901" y="5853856"/>
                  <a:pt x="751905" y="5852679"/>
                  <a:pt x="751909" y="5851502"/>
                </a:cubicBezTo>
                <a:cubicBezTo>
                  <a:pt x="751524" y="5851453"/>
                  <a:pt x="751137" y="5851404"/>
                  <a:pt x="750750" y="5851347"/>
                </a:cubicBezTo>
                <a:close/>
                <a:moveTo>
                  <a:pt x="790078" y="5840302"/>
                </a:moveTo>
                <a:cubicBezTo>
                  <a:pt x="789586" y="5840535"/>
                  <a:pt x="789085" y="5840771"/>
                  <a:pt x="788599" y="5841011"/>
                </a:cubicBezTo>
                <a:cubicBezTo>
                  <a:pt x="789983" y="5842773"/>
                  <a:pt x="791382" y="5844539"/>
                  <a:pt x="792768" y="5846302"/>
                </a:cubicBezTo>
                <a:cubicBezTo>
                  <a:pt x="793155" y="5846119"/>
                  <a:pt x="793541" y="5845935"/>
                  <a:pt x="793928" y="5845752"/>
                </a:cubicBezTo>
                <a:cubicBezTo>
                  <a:pt x="792634" y="5843936"/>
                  <a:pt x="791359" y="5842114"/>
                  <a:pt x="790078" y="5840302"/>
                </a:cubicBezTo>
                <a:close/>
                <a:moveTo>
                  <a:pt x="611142" y="5838106"/>
                </a:moveTo>
                <a:cubicBezTo>
                  <a:pt x="610803" y="5838226"/>
                  <a:pt x="610463" y="5838346"/>
                  <a:pt x="610123" y="5838466"/>
                </a:cubicBezTo>
                <a:cubicBezTo>
                  <a:pt x="610405" y="5839203"/>
                  <a:pt x="610678" y="5839943"/>
                  <a:pt x="610941" y="5840686"/>
                </a:cubicBezTo>
                <a:cubicBezTo>
                  <a:pt x="611373" y="5840591"/>
                  <a:pt x="611814" y="5840495"/>
                  <a:pt x="612246" y="5840401"/>
                </a:cubicBezTo>
                <a:cubicBezTo>
                  <a:pt x="611881" y="5839635"/>
                  <a:pt x="611518" y="5838869"/>
                  <a:pt x="611142" y="5838106"/>
                </a:cubicBezTo>
                <a:close/>
                <a:moveTo>
                  <a:pt x="617733" y="5834902"/>
                </a:moveTo>
                <a:cubicBezTo>
                  <a:pt x="618546" y="5838292"/>
                  <a:pt x="617814" y="5841508"/>
                  <a:pt x="622035" y="5843817"/>
                </a:cubicBezTo>
                <a:cubicBezTo>
                  <a:pt x="621135" y="5841685"/>
                  <a:pt x="620444" y="5840375"/>
                  <a:pt x="620031" y="5838991"/>
                </a:cubicBezTo>
                <a:cubicBezTo>
                  <a:pt x="619648" y="5837721"/>
                  <a:pt x="621397" y="5835801"/>
                  <a:pt x="617733" y="5834902"/>
                </a:cubicBezTo>
                <a:close/>
                <a:moveTo>
                  <a:pt x="657622" y="5832460"/>
                </a:moveTo>
                <a:cubicBezTo>
                  <a:pt x="655172" y="5835889"/>
                  <a:pt x="655634" y="5836782"/>
                  <a:pt x="660286" y="5838119"/>
                </a:cubicBezTo>
                <a:cubicBezTo>
                  <a:pt x="660885" y="5836826"/>
                  <a:pt x="660972" y="5835749"/>
                  <a:pt x="660531" y="5834826"/>
                </a:cubicBezTo>
                <a:cubicBezTo>
                  <a:pt x="660092" y="5833903"/>
                  <a:pt x="659126" y="5833135"/>
                  <a:pt x="657622" y="5832460"/>
                </a:cubicBezTo>
                <a:close/>
                <a:moveTo>
                  <a:pt x="1419811" y="5832454"/>
                </a:moveTo>
                <a:cubicBezTo>
                  <a:pt x="1419776" y="5832922"/>
                  <a:pt x="1419745" y="5833355"/>
                  <a:pt x="1419712" y="5833789"/>
                </a:cubicBezTo>
                <a:cubicBezTo>
                  <a:pt x="1419883" y="5834007"/>
                  <a:pt x="1420073" y="5834230"/>
                  <a:pt x="1420241" y="5834483"/>
                </a:cubicBezTo>
                <a:cubicBezTo>
                  <a:pt x="1420392" y="5834117"/>
                  <a:pt x="1420524" y="5833742"/>
                  <a:pt x="1420673" y="5833413"/>
                </a:cubicBezTo>
                <a:cubicBezTo>
                  <a:pt x="1420385" y="5833094"/>
                  <a:pt x="1420099" y="5832774"/>
                  <a:pt x="1419811" y="5832454"/>
                </a:cubicBezTo>
                <a:close/>
                <a:moveTo>
                  <a:pt x="654990" y="5813277"/>
                </a:moveTo>
                <a:lnTo>
                  <a:pt x="655066" y="5813286"/>
                </a:lnTo>
                <a:lnTo>
                  <a:pt x="655044" y="5813296"/>
                </a:lnTo>
                <a:close/>
                <a:moveTo>
                  <a:pt x="600988" y="5810443"/>
                </a:moveTo>
                <a:cubicBezTo>
                  <a:pt x="606506" y="5808427"/>
                  <a:pt x="606384" y="5808489"/>
                  <a:pt x="608928" y="5811080"/>
                </a:cubicBezTo>
                <a:cubicBezTo>
                  <a:pt x="611532" y="5813743"/>
                  <a:pt x="614403" y="5816248"/>
                  <a:pt x="617128" y="5818842"/>
                </a:cubicBezTo>
                <a:cubicBezTo>
                  <a:pt x="617673" y="5819364"/>
                  <a:pt x="618457" y="5819916"/>
                  <a:pt x="618477" y="5820542"/>
                </a:cubicBezTo>
                <a:cubicBezTo>
                  <a:pt x="618549" y="5824500"/>
                  <a:pt x="624336" y="5825476"/>
                  <a:pt x="624810" y="5829181"/>
                </a:cubicBezTo>
                <a:cubicBezTo>
                  <a:pt x="625273" y="5828970"/>
                  <a:pt x="625728" y="5828761"/>
                  <a:pt x="626191" y="5828550"/>
                </a:cubicBezTo>
                <a:cubicBezTo>
                  <a:pt x="625092" y="5826986"/>
                  <a:pt x="623927" y="5825454"/>
                  <a:pt x="622923" y="5823851"/>
                </a:cubicBezTo>
                <a:cubicBezTo>
                  <a:pt x="622049" y="5822452"/>
                  <a:pt x="621111" y="5821048"/>
                  <a:pt x="620698" y="5819511"/>
                </a:cubicBezTo>
                <a:cubicBezTo>
                  <a:pt x="620294" y="5818001"/>
                  <a:pt x="621526" y="5816930"/>
                  <a:pt x="624309" y="5816765"/>
                </a:cubicBezTo>
                <a:cubicBezTo>
                  <a:pt x="624909" y="5819160"/>
                  <a:pt x="626011" y="5821295"/>
                  <a:pt x="629014" y="5822748"/>
                </a:cubicBezTo>
                <a:cubicBezTo>
                  <a:pt x="630456" y="5823444"/>
                  <a:pt x="630341" y="5825631"/>
                  <a:pt x="630896" y="5827151"/>
                </a:cubicBezTo>
                <a:cubicBezTo>
                  <a:pt x="631105" y="5827734"/>
                  <a:pt x="631225" y="5828341"/>
                  <a:pt x="631409" y="5829024"/>
                </a:cubicBezTo>
                <a:cubicBezTo>
                  <a:pt x="632447" y="5826511"/>
                  <a:pt x="633532" y="5824216"/>
                  <a:pt x="634252" y="5821911"/>
                </a:cubicBezTo>
                <a:cubicBezTo>
                  <a:pt x="634478" y="5821205"/>
                  <a:pt x="633809" y="5820412"/>
                  <a:pt x="633319" y="5819773"/>
                </a:cubicBezTo>
                <a:cubicBezTo>
                  <a:pt x="632536" y="5818756"/>
                  <a:pt x="631555" y="5817829"/>
                  <a:pt x="630477" y="5816666"/>
                </a:cubicBezTo>
                <a:cubicBezTo>
                  <a:pt x="632800" y="5815855"/>
                  <a:pt x="634056" y="5816063"/>
                  <a:pt x="634723" y="5817081"/>
                </a:cubicBezTo>
                <a:cubicBezTo>
                  <a:pt x="635557" y="5818368"/>
                  <a:pt x="636319" y="5819703"/>
                  <a:pt x="636865" y="5821103"/>
                </a:cubicBezTo>
                <a:cubicBezTo>
                  <a:pt x="637481" y="5822694"/>
                  <a:pt x="638421" y="5823545"/>
                  <a:pt x="640473" y="5822320"/>
                </a:cubicBezTo>
                <a:cubicBezTo>
                  <a:pt x="641814" y="5823239"/>
                  <a:pt x="642897" y="5823987"/>
                  <a:pt x="643977" y="5824728"/>
                </a:cubicBezTo>
                <a:cubicBezTo>
                  <a:pt x="643925" y="5826120"/>
                  <a:pt x="644374" y="5827321"/>
                  <a:pt x="647094" y="5827797"/>
                </a:cubicBezTo>
                <a:cubicBezTo>
                  <a:pt x="648343" y="5828014"/>
                  <a:pt x="649315" y="5829061"/>
                  <a:pt x="649937" y="5829954"/>
                </a:cubicBezTo>
                <a:cubicBezTo>
                  <a:pt x="650744" y="5831102"/>
                  <a:pt x="651069" y="5832474"/>
                  <a:pt x="651634" y="5833832"/>
                </a:cubicBezTo>
                <a:cubicBezTo>
                  <a:pt x="655011" y="5833182"/>
                  <a:pt x="654568" y="5831297"/>
                  <a:pt x="655619" y="5830021"/>
                </a:cubicBezTo>
                <a:cubicBezTo>
                  <a:pt x="651411" y="5828441"/>
                  <a:pt x="648321" y="5823325"/>
                  <a:pt x="647602" y="5816679"/>
                </a:cubicBezTo>
                <a:lnTo>
                  <a:pt x="655044" y="5813296"/>
                </a:lnTo>
                <a:lnTo>
                  <a:pt x="657743" y="5814242"/>
                </a:lnTo>
                <a:cubicBezTo>
                  <a:pt x="658731" y="5814523"/>
                  <a:pt x="659394" y="5815015"/>
                  <a:pt x="658556" y="5816473"/>
                </a:cubicBezTo>
                <a:cubicBezTo>
                  <a:pt x="657997" y="5816173"/>
                  <a:pt x="657452" y="5815877"/>
                  <a:pt x="655877" y="5815036"/>
                </a:cubicBezTo>
                <a:cubicBezTo>
                  <a:pt x="656368" y="5817430"/>
                  <a:pt x="656707" y="5819088"/>
                  <a:pt x="657044" y="5820747"/>
                </a:cubicBezTo>
                <a:lnTo>
                  <a:pt x="657008" y="5820735"/>
                </a:lnTo>
                <a:lnTo>
                  <a:pt x="656973" y="5820716"/>
                </a:lnTo>
                <a:lnTo>
                  <a:pt x="656975" y="5820725"/>
                </a:lnTo>
                <a:lnTo>
                  <a:pt x="653463" y="5819594"/>
                </a:lnTo>
                <a:cubicBezTo>
                  <a:pt x="653223" y="5819775"/>
                  <a:pt x="652975" y="5819957"/>
                  <a:pt x="652737" y="5820138"/>
                </a:cubicBezTo>
                <a:cubicBezTo>
                  <a:pt x="654322" y="5822130"/>
                  <a:pt x="655898" y="5824125"/>
                  <a:pt x="657485" y="5826116"/>
                </a:cubicBezTo>
                <a:cubicBezTo>
                  <a:pt x="657761" y="5825999"/>
                  <a:pt x="658048" y="5825879"/>
                  <a:pt x="658324" y="5825761"/>
                </a:cubicBezTo>
                <a:lnTo>
                  <a:pt x="656975" y="5820725"/>
                </a:lnTo>
                <a:lnTo>
                  <a:pt x="657008" y="5820735"/>
                </a:lnTo>
                <a:lnTo>
                  <a:pt x="661726" y="5823347"/>
                </a:lnTo>
                <a:cubicBezTo>
                  <a:pt x="663915" y="5825686"/>
                  <a:pt x="665577" y="5828318"/>
                  <a:pt x="667831" y="5831336"/>
                </a:cubicBezTo>
                <a:cubicBezTo>
                  <a:pt x="666179" y="5831082"/>
                  <a:pt x="665136" y="5830918"/>
                  <a:pt x="663529" y="5830667"/>
                </a:cubicBezTo>
                <a:cubicBezTo>
                  <a:pt x="667671" y="5835422"/>
                  <a:pt x="671517" y="5839813"/>
                  <a:pt x="675627" y="5844526"/>
                </a:cubicBezTo>
                <a:cubicBezTo>
                  <a:pt x="677729" y="5844203"/>
                  <a:pt x="679237" y="5845221"/>
                  <a:pt x="680184" y="5846935"/>
                </a:cubicBezTo>
                <a:cubicBezTo>
                  <a:pt x="681091" y="5848579"/>
                  <a:pt x="682178" y="5850022"/>
                  <a:pt x="685320" y="5850123"/>
                </a:cubicBezTo>
                <a:cubicBezTo>
                  <a:pt x="686640" y="5850170"/>
                  <a:pt x="687571" y="5851386"/>
                  <a:pt x="688681" y="5852076"/>
                </a:cubicBezTo>
                <a:cubicBezTo>
                  <a:pt x="688086" y="5847909"/>
                  <a:pt x="687655" y="5847568"/>
                  <a:pt x="682483" y="5847189"/>
                </a:cubicBezTo>
                <a:cubicBezTo>
                  <a:pt x="681871" y="5841293"/>
                  <a:pt x="674573" y="5838450"/>
                  <a:pt x="672315" y="5832958"/>
                </a:cubicBezTo>
                <a:cubicBezTo>
                  <a:pt x="674465" y="5832578"/>
                  <a:pt x="676230" y="5832258"/>
                  <a:pt x="678461" y="5831862"/>
                </a:cubicBezTo>
                <a:cubicBezTo>
                  <a:pt x="678210" y="5833824"/>
                  <a:pt x="678674" y="5835196"/>
                  <a:pt x="681581" y="5835535"/>
                </a:cubicBezTo>
                <a:cubicBezTo>
                  <a:pt x="684434" y="5835873"/>
                  <a:pt x="684007" y="5838165"/>
                  <a:pt x="684253" y="5839834"/>
                </a:cubicBezTo>
                <a:cubicBezTo>
                  <a:pt x="684587" y="5842074"/>
                  <a:pt x="685230" y="5844036"/>
                  <a:pt x="688742" y="5845207"/>
                </a:cubicBezTo>
                <a:cubicBezTo>
                  <a:pt x="687854" y="5843435"/>
                  <a:pt x="687193" y="5842124"/>
                  <a:pt x="686543" y="5840810"/>
                </a:cubicBezTo>
                <a:cubicBezTo>
                  <a:pt x="686824" y="5840583"/>
                  <a:pt x="687102" y="5840355"/>
                  <a:pt x="687381" y="5840128"/>
                </a:cubicBezTo>
                <a:cubicBezTo>
                  <a:pt x="688472" y="5840627"/>
                  <a:pt x="689894" y="5840936"/>
                  <a:pt x="690588" y="5841664"/>
                </a:cubicBezTo>
                <a:cubicBezTo>
                  <a:pt x="692974" y="5844146"/>
                  <a:pt x="694992" y="5846836"/>
                  <a:pt x="697398" y="5849305"/>
                </a:cubicBezTo>
                <a:cubicBezTo>
                  <a:pt x="698012" y="5849932"/>
                  <a:pt x="699527" y="5850040"/>
                  <a:pt x="700605" y="5850376"/>
                </a:cubicBezTo>
                <a:cubicBezTo>
                  <a:pt x="701848" y="5853542"/>
                  <a:pt x="703163" y="5856905"/>
                  <a:pt x="704674" y="5860762"/>
                </a:cubicBezTo>
                <a:cubicBezTo>
                  <a:pt x="703211" y="5860536"/>
                  <a:pt x="702333" y="5860394"/>
                  <a:pt x="701126" y="5860209"/>
                </a:cubicBezTo>
                <a:cubicBezTo>
                  <a:pt x="701187" y="5860875"/>
                  <a:pt x="701027" y="5861506"/>
                  <a:pt x="701306" y="5861954"/>
                </a:cubicBezTo>
                <a:cubicBezTo>
                  <a:pt x="702560" y="5863934"/>
                  <a:pt x="705564" y="5865234"/>
                  <a:pt x="703458" y="5868433"/>
                </a:cubicBezTo>
                <a:cubicBezTo>
                  <a:pt x="702883" y="5869305"/>
                  <a:pt x="704720" y="5870846"/>
                  <a:pt x="705738" y="5871908"/>
                </a:cubicBezTo>
                <a:cubicBezTo>
                  <a:pt x="707735" y="5874008"/>
                  <a:pt x="710106" y="5875913"/>
                  <a:pt x="711982" y="5878081"/>
                </a:cubicBezTo>
                <a:cubicBezTo>
                  <a:pt x="712597" y="5878788"/>
                  <a:pt x="712143" y="5880064"/>
                  <a:pt x="712181" y="5881317"/>
                </a:cubicBezTo>
                <a:cubicBezTo>
                  <a:pt x="713809" y="5881243"/>
                  <a:pt x="715360" y="5881169"/>
                  <a:pt x="716913" y="5881094"/>
                </a:cubicBezTo>
                <a:cubicBezTo>
                  <a:pt x="717195" y="5881591"/>
                  <a:pt x="717488" y="5882087"/>
                  <a:pt x="717770" y="5882585"/>
                </a:cubicBezTo>
                <a:cubicBezTo>
                  <a:pt x="717589" y="5883177"/>
                  <a:pt x="717400" y="5883780"/>
                  <a:pt x="717426" y="5883685"/>
                </a:cubicBezTo>
                <a:cubicBezTo>
                  <a:pt x="719242" y="5885108"/>
                  <a:pt x="720683" y="5886159"/>
                  <a:pt x="721997" y="5887295"/>
                </a:cubicBezTo>
                <a:cubicBezTo>
                  <a:pt x="722754" y="5887941"/>
                  <a:pt x="723367" y="5888678"/>
                  <a:pt x="723940" y="5889431"/>
                </a:cubicBezTo>
                <a:cubicBezTo>
                  <a:pt x="725337" y="5891234"/>
                  <a:pt x="726891" y="5892988"/>
                  <a:pt x="727991" y="5894914"/>
                </a:cubicBezTo>
                <a:cubicBezTo>
                  <a:pt x="728997" y="5896684"/>
                  <a:pt x="730515" y="5897787"/>
                  <a:pt x="734210" y="5898053"/>
                </a:cubicBezTo>
                <a:cubicBezTo>
                  <a:pt x="734260" y="5895303"/>
                  <a:pt x="734295" y="5892899"/>
                  <a:pt x="734328" y="5891118"/>
                </a:cubicBezTo>
                <a:cubicBezTo>
                  <a:pt x="732784" y="5890988"/>
                  <a:pt x="731469" y="5891152"/>
                  <a:pt x="731206" y="5890808"/>
                </a:cubicBezTo>
                <a:cubicBezTo>
                  <a:pt x="729313" y="5888346"/>
                  <a:pt x="727750" y="5885725"/>
                  <a:pt x="725866" y="5883253"/>
                </a:cubicBezTo>
                <a:cubicBezTo>
                  <a:pt x="723832" y="5880576"/>
                  <a:pt x="721485" y="5878047"/>
                  <a:pt x="719412" y="5875387"/>
                </a:cubicBezTo>
                <a:cubicBezTo>
                  <a:pt x="717437" y="5872853"/>
                  <a:pt x="717511" y="5872818"/>
                  <a:pt x="720125" y="5869323"/>
                </a:cubicBezTo>
                <a:cubicBezTo>
                  <a:pt x="721174" y="5870458"/>
                  <a:pt x="722130" y="5871334"/>
                  <a:pt x="722863" y="5872321"/>
                </a:cubicBezTo>
                <a:cubicBezTo>
                  <a:pt x="723281" y="5872891"/>
                  <a:pt x="723227" y="5873683"/>
                  <a:pt x="723619" y="5874274"/>
                </a:cubicBezTo>
                <a:cubicBezTo>
                  <a:pt x="724265" y="5875255"/>
                  <a:pt x="724938" y="5876614"/>
                  <a:pt x="727102" y="5875606"/>
                </a:cubicBezTo>
                <a:cubicBezTo>
                  <a:pt x="728867" y="5874784"/>
                  <a:pt x="728621" y="5873667"/>
                  <a:pt x="727263" y="5872956"/>
                </a:cubicBezTo>
                <a:cubicBezTo>
                  <a:pt x="725694" y="5872143"/>
                  <a:pt x="726979" y="5870593"/>
                  <a:pt x="726517" y="5869418"/>
                </a:cubicBezTo>
                <a:cubicBezTo>
                  <a:pt x="725602" y="5867079"/>
                  <a:pt x="723680" y="5865533"/>
                  <a:pt x="721657" y="5864014"/>
                </a:cubicBezTo>
                <a:cubicBezTo>
                  <a:pt x="717823" y="5861128"/>
                  <a:pt x="715422" y="5857642"/>
                  <a:pt x="713423" y="5854069"/>
                </a:cubicBezTo>
                <a:cubicBezTo>
                  <a:pt x="711881" y="5853111"/>
                  <a:pt x="710104" y="5852309"/>
                  <a:pt x="708862" y="5851168"/>
                </a:cubicBezTo>
                <a:cubicBezTo>
                  <a:pt x="706651" y="5849140"/>
                  <a:pt x="704775" y="5846899"/>
                  <a:pt x="702747" y="5844758"/>
                </a:cubicBezTo>
                <a:cubicBezTo>
                  <a:pt x="701932" y="5843902"/>
                  <a:pt x="701077" y="5842896"/>
                  <a:pt x="703125" y="5842087"/>
                </a:cubicBezTo>
                <a:cubicBezTo>
                  <a:pt x="703894" y="5841786"/>
                  <a:pt x="705702" y="5842187"/>
                  <a:pt x="706155" y="5842726"/>
                </a:cubicBezTo>
                <a:cubicBezTo>
                  <a:pt x="707926" y="5844857"/>
                  <a:pt x="709356" y="5847175"/>
                  <a:pt x="711035" y="5849599"/>
                </a:cubicBezTo>
                <a:cubicBezTo>
                  <a:pt x="715080" y="5849067"/>
                  <a:pt x="716308" y="5851387"/>
                  <a:pt x="717331" y="5853538"/>
                </a:cubicBezTo>
                <a:cubicBezTo>
                  <a:pt x="718120" y="5855214"/>
                  <a:pt x="719363" y="5856165"/>
                  <a:pt x="721828" y="5856324"/>
                </a:cubicBezTo>
                <a:lnTo>
                  <a:pt x="721765" y="5856290"/>
                </a:lnTo>
                <a:cubicBezTo>
                  <a:pt x="720774" y="5861906"/>
                  <a:pt x="727334" y="5863981"/>
                  <a:pt x="729842" y="5867867"/>
                </a:cubicBezTo>
                <a:cubicBezTo>
                  <a:pt x="731380" y="5866591"/>
                  <a:pt x="732772" y="5865441"/>
                  <a:pt x="734892" y="5863676"/>
                </a:cubicBezTo>
                <a:cubicBezTo>
                  <a:pt x="736170" y="5867137"/>
                  <a:pt x="737222" y="5869990"/>
                  <a:pt x="738455" y="5873319"/>
                </a:cubicBezTo>
                <a:cubicBezTo>
                  <a:pt x="739098" y="5873226"/>
                  <a:pt x="740656" y="5873004"/>
                  <a:pt x="742345" y="5872769"/>
                </a:cubicBezTo>
                <a:cubicBezTo>
                  <a:pt x="741514" y="5871533"/>
                  <a:pt x="740516" y="5870581"/>
                  <a:pt x="740201" y="5869446"/>
                </a:cubicBezTo>
                <a:cubicBezTo>
                  <a:pt x="739392" y="5866469"/>
                  <a:pt x="737737" y="5864140"/>
                  <a:pt x="734833" y="5861986"/>
                </a:cubicBezTo>
                <a:cubicBezTo>
                  <a:pt x="731716" y="5859671"/>
                  <a:pt x="730207" y="5856221"/>
                  <a:pt x="727740" y="5852926"/>
                </a:cubicBezTo>
                <a:cubicBezTo>
                  <a:pt x="729607" y="5852771"/>
                  <a:pt x="730283" y="5853686"/>
                  <a:pt x="730972" y="5854463"/>
                </a:cubicBezTo>
                <a:lnTo>
                  <a:pt x="734211" y="5855157"/>
                </a:lnTo>
                <a:lnTo>
                  <a:pt x="740473" y="5863523"/>
                </a:lnTo>
                <a:cubicBezTo>
                  <a:pt x="740484" y="5864674"/>
                  <a:pt x="740363" y="5865810"/>
                  <a:pt x="743126" y="5864779"/>
                </a:cubicBezTo>
                <a:cubicBezTo>
                  <a:pt x="742695" y="5860670"/>
                  <a:pt x="739386" y="5857202"/>
                  <a:pt x="740320" y="5851885"/>
                </a:cubicBezTo>
                <a:cubicBezTo>
                  <a:pt x="741538" y="5852662"/>
                  <a:pt x="742077" y="5853004"/>
                  <a:pt x="742983" y="5853574"/>
                </a:cubicBezTo>
                <a:cubicBezTo>
                  <a:pt x="742850" y="5852085"/>
                  <a:pt x="743023" y="5850863"/>
                  <a:pt x="742564" y="5849868"/>
                </a:cubicBezTo>
                <a:cubicBezTo>
                  <a:pt x="742193" y="5849075"/>
                  <a:pt x="741052" y="5848546"/>
                  <a:pt x="739993" y="5847690"/>
                </a:cubicBezTo>
                <a:cubicBezTo>
                  <a:pt x="740262" y="5847030"/>
                  <a:pt x="740668" y="5846000"/>
                  <a:pt x="741122" y="5844883"/>
                </a:cubicBezTo>
                <a:cubicBezTo>
                  <a:pt x="745355" y="5846007"/>
                  <a:pt x="745852" y="5848893"/>
                  <a:pt x="747143" y="5851480"/>
                </a:cubicBezTo>
                <a:cubicBezTo>
                  <a:pt x="751320" y="5849983"/>
                  <a:pt x="748972" y="5847607"/>
                  <a:pt x="751222" y="5845211"/>
                </a:cubicBezTo>
                <a:cubicBezTo>
                  <a:pt x="749101" y="5846106"/>
                  <a:pt x="748072" y="5846542"/>
                  <a:pt x="746783" y="5847090"/>
                </a:cubicBezTo>
                <a:cubicBezTo>
                  <a:pt x="745869" y="5846101"/>
                  <a:pt x="744944" y="5845144"/>
                  <a:pt x="744082" y="5844148"/>
                </a:cubicBezTo>
                <a:cubicBezTo>
                  <a:pt x="742897" y="5842782"/>
                  <a:pt x="742198" y="5841365"/>
                  <a:pt x="744155" y="5839542"/>
                </a:cubicBezTo>
                <a:cubicBezTo>
                  <a:pt x="745701" y="5838097"/>
                  <a:pt x="745031" y="5837057"/>
                  <a:pt x="743554" y="5836183"/>
                </a:cubicBezTo>
                <a:cubicBezTo>
                  <a:pt x="743224" y="5837135"/>
                  <a:pt x="742926" y="5838006"/>
                  <a:pt x="742627" y="5838877"/>
                </a:cubicBezTo>
                <a:cubicBezTo>
                  <a:pt x="742243" y="5838987"/>
                  <a:pt x="741865" y="5839088"/>
                  <a:pt x="741481" y="5839198"/>
                </a:cubicBezTo>
                <a:cubicBezTo>
                  <a:pt x="739825" y="5836673"/>
                  <a:pt x="737721" y="5834333"/>
                  <a:pt x="737396" y="5831249"/>
                </a:cubicBezTo>
                <a:cubicBezTo>
                  <a:pt x="741916" y="5829602"/>
                  <a:pt x="742624" y="5829623"/>
                  <a:pt x="744528" y="5831733"/>
                </a:cubicBezTo>
                <a:cubicBezTo>
                  <a:pt x="747082" y="5834562"/>
                  <a:pt x="748790" y="5837886"/>
                  <a:pt x="752976" y="5839740"/>
                </a:cubicBezTo>
                <a:cubicBezTo>
                  <a:pt x="753324" y="5839894"/>
                  <a:pt x="753576" y="5840276"/>
                  <a:pt x="753601" y="5840604"/>
                </a:cubicBezTo>
                <a:cubicBezTo>
                  <a:pt x="753966" y="5844665"/>
                  <a:pt x="759250" y="5846341"/>
                  <a:pt x="760681" y="5849899"/>
                </a:cubicBezTo>
                <a:cubicBezTo>
                  <a:pt x="761662" y="5847408"/>
                  <a:pt x="759445" y="5846035"/>
                  <a:pt x="758340" y="5844255"/>
                </a:cubicBezTo>
                <a:cubicBezTo>
                  <a:pt x="757486" y="5842887"/>
                  <a:pt x="756855" y="5841372"/>
                  <a:pt x="756620" y="5839816"/>
                </a:cubicBezTo>
                <a:cubicBezTo>
                  <a:pt x="756525" y="5839225"/>
                  <a:pt x="757819" y="5838341"/>
                  <a:pt x="759179" y="5837549"/>
                </a:cubicBezTo>
                <a:cubicBezTo>
                  <a:pt x="760184" y="5842490"/>
                  <a:pt x="768757" y="5843779"/>
                  <a:pt x="767259" y="5849661"/>
                </a:cubicBezTo>
                <a:cubicBezTo>
                  <a:pt x="768126" y="5847258"/>
                  <a:pt x="769150" y="5844857"/>
                  <a:pt x="769773" y="5842455"/>
                </a:cubicBezTo>
                <a:cubicBezTo>
                  <a:pt x="769954" y="5841752"/>
                  <a:pt x="769107" y="5841007"/>
                  <a:pt x="768563" y="5840369"/>
                </a:cubicBezTo>
                <a:cubicBezTo>
                  <a:pt x="767818" y="5839487"/>
                  <a:pt x="766911" y="5838685"/>
                  <a:pt x="765961" y="5837756"/>
                </a:cubicBezTo>
                <a:cubicBezTo>
                  <a:pt x="770184" y="5836102"/>
                  <a:pt x="770114" y="5838937"/>
                  <a:pt x="772179" y="5838986"/>
                </a:cubicBezTo>
                <a:cubicBezTo>
                  <a:pt x="773274" y="5839027"/>
                  <a:pt x="774378" y="5839065"/>
                  <a:pt x="776256" y="5839135"/>
                </a:cubicBezTo>
                <a:cubicBezTo>
                  <a:pt x="775015" y="5840012"/>
                  <a:pt x="774597" y="5840240"/>
                  <a:pt x="774322" y="5840524"/>
                </a:cubicBezTo>
                <a:cubicBezTo>
                  <a:pt x="773690" y="5841173"/>
                  <a:pt x="772550" y="5842000"/>
                  <a:pt x="772677" y="5842468"/>
                </a:cubicBezTo>
                <a:cubicBezTo>
                  <a:pt x="772824" y="5843016"/>
                  <a:pt x="774354" y="5843731"/>
                  <a:pt x="774854" y="5843539"/>
                </a:cubicBezTo>
                <a:cubicBezTo>
                  <a:pt x="776783" y="5842804"/>
                  <a:pt x="776576" y="5843775"/>
                  <a:pt x="777136" y="5844401"/>
                </a:cubicBezTo>
                <a:cubicBezTo>
                  <a:pt x="777578" y="5844900"/>
                  <a:pt x="778697" y="5845028"/>
                  <a:pt x="780063" y="5845526"/>
                </a:cubicBezTo>
                <a:cubicBezTo>
                  <a:pt x="779337" y="5847143"/>
                  <a:pt x="779937" y="5848506"/>
                  <a:pt x="783213" y="5848717"/>
                </a:cubicBezTo>
                <a:cubicBezTo>
                  <a:pt x="784252" y="5848788"/>
                  <a:pt x="785152" y="5849845"/>
                  <a:pt x="785625" y="5850655"/>
                </a:cubicBezTo>
                <a:cubicBezTo>
                  <a:pt x="786369" y="5851929"/>
                  <a:pt x="786694" y="5853381"/>
                  <a:pt x="787202" y="5854755"/>
                </a:cubicBezTo>
                <a:cubicBezTo>
                  <a:pt x="787596" y="5854765"/>
                  <a:pt x="787995" y="5854782"/>
                  <a:pt x="788381" y="5854795"/>
                </a:cubicBezTo>
                <a:cubicBezTo>
                  <a:pt x="789385" y="5853589"/>
                  <a:pt x="790393" y="5852390"/>
                  <a:pt x="791070" y="5851584"/>
                </a:cubicBezTo>
                <a:cubicBezTo>
                  <a:pt x="785648" y="5847811"/>
                  <a:pt x="784410" y="5842873"/>
                  <a:pt x="782906" y="5838253"/>
                </a:cubicBezTo>
                <a:cubicBezTo>
                  <a:pt x="786361" y="5835280"/>
                  <a:pt x="790399" y="5835795"/>
                  <a:pt x="794081" y="5834387"/>
                </a:cubicBezTo>
                <a:cubicBezTo>
                  <a:pt x="794339" y="5835349"/>
                  <a:pt x="794535" y="5836080"/>
                  <a:pt x="794829" y="5837178"/>
                </a:cubicBezTo>
                <a:cubicBezTo>
                  <a:pt x="793501" y="5836939"/>
                  <a:pt x="792619" y="5836783"/>
                  <a:pt x="791125" y="5836523"/>
                </a:cubicBezTo>
                <a:cubicBezTo>
                  <a:pt x="793417" y="5842419"/>
                  <a:pt x="800773" y="5845362"/>
                  <a:pt x="802233" y="5851206"/>
                </a:cubicBezTo>
                <a:cubicBezTo>
                  <a:pt x="801249" y="5851615"/>
                  <a:pt x="800424" y="5851952"/>
                  <a:pt x="799630" y="5852281"/>
                </a:cubicBezTo>
                <a:cubicBezTo>
                  <a:pt x="803406" y="5856691"/>
                  <a:pt x="807084" y="5860983"/>
                  <a:pt x="810979" y="5865521"/>
                </a:cubicBezTo>
                <a:cubicBezTo>
                  <a:pt x="813454" y="5864328"/>
                  <a:pt x="814509" y="5865889"/>
                  <a:pt x="815517" y="5867346"/>
                </a:cubicBezTo>
                <a:cubicBezTo>
                  <a:pt x="816785" y="5869184"/>
                  <a:pt x="817112" y="5871673"/>
                  <a:pt x="821394" y="5871273"/>
                </a:cubicBezTo>
                <a:cubicBezTo>
                  <a:pt x="821622" y="5871249"/>
                  <a:pt x="821742" y="5872458"/>
                  <a:pt x="821975" y="5873324"/>
                </a:cubicBezTo>
                <a:cubicBezTo>
                  <a:pt x="822601" y="5873237"/>
                  <a:pt x="823541" y="5873101"/>
                  <a:pt x="825526" y="5872816"/>
                </a:cubicBezTo>
                <a:cubicBezTo>
                  <a:pt x="823806" y="5870838"/>
                  <a:pt x="822362" y="5869177"/>
                  <a:pt x="820932" y="5867528"/>
                </a:cubicBezTo>
                <a:cubicBezTo>
                  <a:pt x="819922" y="5867886"/>
                  <a:pt x="819049" y="5868193"/>
                  <a:pt x="818057" y="5868538"/>
                </a:cubicBezTo>
                <a:cubicBezTo>
                  <a:pt x="817858" y="5868076"/>
                  <a:pt x="817553" y="5867766"/>
                  <a:pt x="817627" y="5867449"/>
                </a:cubicBezTo>
                <a:cubicBezTo>
                  <a:pt x="818089" y="5865329"/>
                  <a:pt x="816680" y="5864036"/>
                  <a:pt x="815155" y="5862587"/>
                </a:cubicBezTo>
                <a:cubicBezTo>
                  <a:pt x="811632" y="5859234"/>
                  <a:pt x="808558" y="5855616"/>
                  <a:pt x="805625" y="5851807"/>
                </a:cubicBezTo>
                <a:cubicBezTo>
                  <a:pt x="808741" y="5852017"/>
                  <a:pt x="810226" y="5855140"/>
                  <a:pt x="814791" y="5852342"/>
                </a:cubicBezTo>
                <a:cubicBezTo>
                  <a:pt x="814234" y="5853790"/>
                  <a:pt x="813926" y="5854591"/>
                  <a:pt x="813545" y="5855586"/>
                </a:cubicBezTo>
                <a:cubicBezTo>
                  <a:pt x="815007" y="5856007"/>
                  <a:pt x="816421" y="5856405"/>
                  <a:pt x="817885" y="5856826"/>
                </a:cubicBezTo>
                <a:cubicBezTo>
                  <a:pt x="819528" y="5859906"/>
                  <a:pt x="819492" y="5863741"/>
                  <a:pt x="823796" y="5865839"/>
                </a:cubicBezTo>
                <a:cubicBezTo>
                  <a:pt x="823337" y="5864525"/>
                  <a:pt x="822868" y="5863213"/>
                  <a:pt x="822341" y="5861721"/>
                </a:cubicBezTo>
                <a:cubicBezTo>
                  <a:pt x="824821" y="5860941"/>
                  <a:pt x="825806" y="5861838"/>
                  <a:pt x="826676" y="5862868"/>
                </a:cubicBezTo>
                <a:cubicBezTo>
                  <a:pt x="828855" y="5865449"/>
                  <a:pt x="830923" y="5868089"/>
                  <a:pt x="833259" y="5870577"/>
                </a:cubicBezTo>
                <a:cubicBezTo>
                  <a:pt x="833777" y="5871127"/>
                  <a:pt x="835212" y="5871164"/>
                  <a:pt x="835887" y="5871346"/>
                </a:cubicBezTo>
                <a:cubicBezTo>
                  <a:pt x="837255" y="5874746"/>
                  <a:pt x="838597" y="5878088"/>
                  <a:pt x="840094" y="5881810"/>
                </a:cubicBezTo>
                <a:cubicBezTo>
                  <a:pt x="838696" y="5881670"/>
                  <a:pt x="837984" y="5881592"/>
                  <a:pt x="836704" y="5881455"/>
                </a:cubicBezTo>
                <a:cubicBezTo>
                  <a:pt x="837332" y="5882688"/>
                  <a:pt x="837752" y="5883737"/>
                  <a:pt x="838390" y="5884691"/>
                </a:cubicBezTo>
                <a:cubicBezTo>
                  <a:pt x="839103" y="5885764"/>
                  <a:pt x="839880" y="5886564"/>
                  <a:pt x="839173" y="5888205"/>
                </a:cubicBezTo>
                <a:cubicBezTo>
                  <a:pt x="838622" y="5889478"/>
                  <a:pt x="839698" y="5891120"/>
                  <a:pt x="840685" y="5892264"/>
                </a:cubicBezTo>
                <a:cubicBezTo>
                  <a:pt x="842630" y="5894530"/>
                  <a:pt x="845107" y="5896516"/>
                  <a:pt x="847158" y="5898732"/>
                </a:cubicBezTo>
                <a:cubicBezTo>
                  <a:pt x="847650" y="5899260"/>
                  <a:pt x="847276" y="5900246"/>
                  <a:pt x="847373" y="5901004"/>
                </a:cubicBezTo>
                <a:cubicBezTo>
                  <a:pt x="847531" y="5902188"/>
                  <a:pt x="847496" y="5903250"/>
                  <a:pt x="850243" y="5902355"/>
                </a:cubicBezTo>
                <a:cubicBezTo>
                  <a:pt x="852109" y="5901746"/>
                  <a:pt x="852623" y="5902631"/>
                  <a:pt x="852503" y="5905749"/>
                </a:cubicBezTo>
                <a:cubicBezTo>
                  <a:pt x="855540" y="5905305"/>
                  <a:pt x="856407" y="5906880"/>
                  <a:pt x="857980" y="5908223"/>
                </a:cubicBezTo>
                <a:cubicBezTo>
                  <a:pt x="861831" y="5911531"/>
                  <a:pt x="862356" y="5916587"/>
                  <a:pt x="867645" y="5919068"/>
                </a:cubicBezTo>
                <a:cubicBezTo>
                  <a:pt x="867888" y="5919184"/>
                  <a:pt x="868135" y="5919394"/>
                  <a:pt x="868160" y="5919598"/>
                </a:cubicBezTo>
                <a:cubicBezTo>
                  <a:pt x="868473" y="5923034"/>
                  <a:pt x="872614" y="5924095"/>
                  <a:pt x="875391" y="5925927"/>
                </a:cubicBezTo>
                <a:cubicBezTo>
                  <a:pt x="879860" y="5928882"/>
                  <a:pt x="882446" y="5932667"/>
                  <a:pt x="884254" y="5936916"/>
                </a:cubicBezTo>
                <a:cubicBezTo>
                  <a:pt x="884530" y="5937568"/>
                  <a:pt x="884571" y="5938544"/>
                  <a:pt x="885045" y="5939090"/>
                </a:cubicBezTo>
                <a:lnTo>
                  <a:pt x="888388" y="5938690"/>
                </a:lnTo>
                <a:lnTo>
                  <a:pt x="891946" y="5944922"/>
                </a:lnTo>
                <a:cubicBezTo>
                  <a:pt x="891641" y="5945091"/>
                  <a:pt x="891328" y="5945269"/>
                  <a:pt x="891022" y="5945438"/>
                </a:cubicBezTo>
                <a:cubicBezTo>
                  <a:pt x="889099" y="5944088"/>
                  <a:pt x="887174" y="5942738"/>
                  <a:pt x="885148" y="5941321"/>
                </a:cubicBezTo>
                <a:cubicBezTo>
                  <a:pt x="882289" y="5944810"/>
                  <a:pt x="885361" y="5946403"/>
                  <a:pt x="886350" y="5948468"/>
                </a:cubicBezTo>
                <a:cubicBezTo>
                  <a:pt x="887408" y="5950668"/>
                  <a:pt x="889086" y="5952649"/>
                  <a:pt x="890578" y="5954688"/>
                </a:cubicBezTo>
                <a:cubicBezTo>
                  <a:pt x="892997" y="5958004"/>
                  <a:pt x="895186" y="5961453"/>
                  <a:pt x="898049" y="5964525"/>
                </a:cubicBezTo>
                <a:cubicBezTo>
                  <a:pt x="899571" y="5966157"/>
                  <a:pt x="900518" y="5967667"/>
                  <a:pt x="900321" y="5969832"/>
                </a:cubicBezTo>
                <a:cubicBezTo>
                  <a:pt x="900202" y="5971207"/>
                  <a:pt x="900942" y="5972504"/>
                  <a:pt x="901419" y="5974285"/>
                </a:cubicBezTo>
                <a:cubicBezTo>
                  <a:pt x="899939" y="5974195"/>
                  <a:pt x="899218" y="5974156"/>
                  <a:pt x="898462" y="5974112"/>
                </a:cubicBezTo>
                <a:cubicBezTo>
                  <a:pt x="898393" y="5974254"/>
                  <a:pt x="898153" y="5974507"/>
                  <a:pt x="898235" y="5974616"/>
                </a:cubicBezTo>
                <a:cubicBezTo>
                  <a:pt x="899665" y="5976664"/>
                  <a:pt x="901165" y="5978687"/>
                  <a:pt x="902587" y="5980744"/>
                </a:cubicBezTo>
                <a:cubicBezTo>
                  <a:pt x="903311" y="5981784"/>
                  <a:pt x="903935" y="5982880"/>
                  <a:pt x="904536" y="5983975"/>
                </a:cubicBezTo>
                <a:cubicBezTo>
                  <a:pt x="904758" y="5984365"/>
                  <a:pt x="904585" y="5985145"/>
                  <a:pt x="904935" y="5985225"/>
                </a:cubicBezTo>
                <a:cubicBezTo>
                  <a:pt x="909733" y="5986350"/>
                  <a:pt x="909078" y="5989979"/>
                  <a:pt x="910322" y="5992717"/>
                </a:cubicBezTo>
                <a:cubicBezTo>
                  <a:pt x="910760" y="5993674"/>
                  <a:pt x="910945" y="5994721"/>
                  <a:pt x="911285" y="5995718"/>
                </a:cubicBezTo>
                <a:cubicBezTo>
                  <a:pt x="911474" y="5996262"/>
                  <a:pt x="911518" y="5997063"/>
                  <a:pt x="912059" y="5997260"/>
                </a:cubicBezTo>
                <a:cubicBezTo>
                  <a:pt x="915140" y="5998365"/>
                  <a:pt x="918138" y="5999521"/>
                  <a:pt x="920342" y="6001435"/>
                </a:cubicBezTo>
                <a:cubicBezTo>
                  <a:pt x="920424" y="6001500"/>
                  <a:pt x="920949" y="6001287"/>
                  <a:pt x="921644" y="6001101"/>
                </a:cubicBezTo>
                <a:cubicBezTo>
                  <a:pt x="920783" y="5999154"/>
                  <a:pt x="920017" y="5997174"/>
                  <a:pt x="919023" y="5995285"/>
                </a:cubicBezTo>
                <a:cubicBezTo>
                  <a:pt x="917824" y="5992993"/>
                  <a:pt x="916687" y="5990648"/>
                  <a:pt x="915026" y="5988575"/>
                </a:cubicBezTo>
                <a:cubicBezTo>
                  <a:pt x="913602" y="5986793"/>
                  <a:pt x="911447" y="5985374"/>
                  <a:pt x="909703" y="5983744"/>
                </a:cubicBezTo>
                <a:cubicBezTo>
                  <a:pt x="907050" y="5981261"/>
                  <a:pt x="902903" y="5979425"/>
                  <a:pt x="904476" y="5975106"/>
                </a:cubicBezTo>
                <a:cubicBezTo>
                  <a:pt x="904710" y="5974470"/>
                  <a:pt x="903502" y="5973807"/>
                  <a:pt x="903201" y="5973082"/>
                </a:cubicBezTo>
                <a:cubicBezTo>
                  <a:pt x="902957" y="5972486"/>
                  <a:pt x="903063" y="5971775"/>
                  <a:pt x="902952" y="5970448"/>
                </a:cubicBezTo>
                <a:cubicBezTo>
                  <a:pt x="906817" y="5971786"/>
                  <a:pt x="908104" y="5974047"/>
                  <a:pt x="909549" y="5976106"/>
                </a:cubicBezTo>
                <a:cubicBezTo>
                  <a:pt x="911393" y="5978747"/>
                  <a:pt x="912829" y="5981571"/>
                  <a:pt x="914562" y="5984264"/>
                </a:cubicBezTo>
                <a:cubicBezTo>
                  <a:pt x="916087" y="5986628"/>
                  <a:pt x="917775" y="5988920"/>
                  <a:pt x="919804" y="5991062"/>
                </a:cubicBezTo>
                <a:cubicBezTo>
                  <a:pt x="921656" y="5985956"/>
                  <a:pt x="915217" y="5983856"/>
                  <a:pt x="914712" y="5979630"/>
                </a:cubicBezTo>
                <a:cubicBezTo>
                  <a:pt x="914991" y="5979526"/>
                  <a:pt x="915461" y="5979291"/>
                  <a:pt x="915538" y="5979343"/>
                </a:cubicBezTo>
                <a:cubicBezTo>
                  <a:pt x="919328" y="5981906"/>
                  <a:pt x="923634" y="5984257"/>
                  <a:pt x="923639" y="5988756"/>
                </a:cubicBezTo>
                <a:cubicBezTo>
                  <a:pt x="923639" y="5991769"/>
                  <a:pt x="925714" y="5994436"/>
                  <a:pt x="923862" y="5997792"/>
                </a:cubicBezTo>
                <a:cubicBezTo>
                  <a:pt x="923496" y="5998449"/>
                  <a:pt x="924739" y="5999364"/>
                  <a:pt x="925228" y="6000162"/>
                </a:cubicBezTo>
                <a:cubicBezTo>
                  <a:pt x="926598" y="6002372"/>
                  <a:pt x="927973" y="6004573"/>
                  <a:pt x="929322" y="6006788"/>
                </a:cubicBezTo>
                <a:cubicBezTo>
                  <a:pt x="929626" y="6007294"/>
                  <a:pt x="929605" y="6008004"/>
                  <a:pt x="930103" y="6008357"/>
                </a:cubicBezTo>
                <a:cubicBezTo>
                  <a:pt x="933680" y="6010956"/>
                  <a:pt x="932327" y="6014991"/>
                  <a:pt x="933318" y="6018333"/>
                </a:cubicBezTo>
                <a:cubicBezTo>
                  <a:pt x="933538" y="6019073"/>
                  <a:pt x="932885" y="6020053"/>
                  <a:pt x="932496" y="6021413"/>
                </a:cubicBezTo>
                <a:cubicBezTo>
                  <a:pt x="929656" y="6020287"/>
                  <a:pt x="929388" y="6018616"/>
                  <a:pt x="929666" y="6017039"/>
                </a:cubicBezTo>
                <a:cubicBezTo>
                  <a:pt x="930097" y="6014601"/>
                  <a:pt x="929492" y="6012622"/>
                  <a:pt x="927703" y="6010865"/>
                </a:cubicBezTo>
                <a:cubicBezTo>
                  <a:pt x="927100" y="6010280"/>
                  <a:pt x="927012" y="6009389"/>
                  <a:pt x="926713" y="6008634"/>
                </a:cubicBezTo>
                <a:cubicBezTo>
                  <a:pt x="925937" y="6006613"/>
                  <a:pt x="925173" y="6004590"/>
                  <a:pt x="924407" y="6002567"/>
                </a:cubicBezTo>
                <a:cubicBezTo>
                  <a:pt x="924059" y="6002617"/>
                  <a:pt x="923701" y="6002669"/>
                  <a:pt x="923353" y="6002719"/>
                </a:cubicBezTo>
                <a:cubicBezTo>
                  <a:pt x="923015" y="6003281"/>
                  <a:pt x="922679" y="6003850"/>
                  <a:pt x="922194" y="6004662"/>
                </a:cubicBezTo>
                <a:cubicBezTo>
                  <a:pt x="921145" y="6004116"/>
                  <a:pt x="920218" y="6003631"/>
                  <a:pt x="919240" y="6003116"/>
                </a:cubicBezTo>
                <a:cubicBezTo>
                  <a:pt x="919120" y="6003381"/>
                  <a:pt x="918897" y="6003615"/>
                  <a:pt x="918964" y="6003750"/>
                </a:cubicBezTo>
                <a:cubicBezTo>
                  <a:pt x="920126" y="6006182"/>
                  <a:pt x="921415" y="6008573"/>
                  <a:pt x="922451" y="6011053"/>
                </a:cubicBezTo>
                <a:cubicBezTo>
                  <a:pt x="922723" y="6011713"/>
                  <a:pt x="922656" y="6012813"/>
                  <a:pt x="922054" y="6013381"/>
                </a:cubicBezTo>
                <a:cubicBezTo>
                  <a:pt x="919401" y="6015892"/>
                  <a:pt x="920344" y="6017867"/>
                  <a:pt x="921684" y="6019890"/>
                </a:cubicBezTo>
                <a:cubicBezTo>
                  <a:pt x="923463" y="6022563"/>
                  <a:pt x="925243" y="6025243"/>
                  <a:pt x="926851" y="6027992"/>
                </a:cubicBezTo>
                <a:cubicBezTo>
                  <a:pt x="927928" y="6029823"/>
                  <a:pt x="928833" y="6031736"/>
                  <a:pt x="929567" y="6033688"/>
                </a:cubicBezTo>
                <a:cubicBezTo>
                  <a:pt x="930028" y="6034892"/>
                  <a:pt x="930028" y="6036235"/>
                  <a:pt x="929625" y="6037708"/>
                </a:cubicBezTo>
                <a:cubicBezTo>
                  <a:pt x="924093" y="6034669"/>
                  <a:pt x="922334" y="6029768"/>
                  <a:pt x="920263" y="6025337"/>
                </a:cubicBezTo>
                <a:cubicBezTo>
                  <a:pt x="918244" y="6021014"/>
                  <a:pt x="915559" y="6016464"/>
                  <a:pt x="918427" y="6010753"/>
                </a:cubicBezTo>
                <a:cubicBezTo>
                  <a:pt x="911709" y="6010861"/>
                  <a:pt x="913802" y="6006497"/>
                  <a:pt x="911948" y="6003785"/>
                </a:cubicBezTo>
                <a:cubicBezTo>
                  <a:pt x="911397" y="6004303"/>
                  <a:pt x="910965" y="6004717"/>
                  <a:pt x="910297" y="6005354"/>
                </a:cubicBezTo>
                <a:cubicBezTo>
                  <a:pt x="906987" y="6003830"/>
                  <a:pt x="905800" y="6001187"/>
                  <a:pt x="904213" y="5998752"/>
                </a:cubicBezTo>
                <a:cubicBezTo>
                  <a:pt x="903596" y="5997800"/>
                  <a:pt x="902582" y="5997026"/>
                  <a:pt x="901782" y="5996145"/>
                </a:cubicBezTo>
                <a:cubicBezTo>
                  <a:pt x="901150" y="5995450"/>
                  <a:pt x="900327" y="5994800"/>
                  <a:pt x="900026" y="5993995"/>
                </a:cubicBezTo>
                <a:cubicBezTo>
                  <a:pt x="899420" y="5992364"/>
                  <a:pt x="899092" y="5990660"/>
                  <a:pt x="895611" y="5991795"/>
                </a:cubicBezTo>
                <a:cubicBezTo>
                  <a:pt x="895406" y="5990852"/>
                  <a:pt x="895507" y="5989866"/>
                  <a:pt x="895275" y="5989083"/>
                </a:cubicBezTo>
                <a:lnTo>
                  <a:pt x="892989" y="5987615"/>
                </a:lnTo>
                <a:lnTo>
                  <a:pt x="893005" y="5987543"/>
                </a:lnTo>
                <a:lnTo>
                  <a:pt x="892917" y="5987484"/>
                </a:lnTo>
                <a:lnTo>
                  <a:pt x="891839" y="5984342"/>
                </a:lnTo>
                <a:cubicBezTo>
                  <a:pt x="891154" y="5983010"/>
                  <a:pt x="889729" y="5982455"/>
                  <a:pt x="886417" y="5983102"/>
                </a:cubicBezTo>
                <a:lnTo>
                  <a:pt x="892917" y="5987484"/>
                </a:lnTo>
                <a:lnTo>
                  <a:pt x="892955" y="5987593"/>
                </a:lnTo>
                <a:lnTo>
                  <a:pt x="892989" y="5987615"/>
                </a:lnTo>
                <a:lnTo>
                  <a:pt x="892274" y="5990733"/>
                </a:lnTo>
                <a:cubicBezTo>
                  <a:pt x="892365" y="5991553"/>
                  <a:pt x="892816" y="5992403"/>
                  <a:pt x="893712" y="5994104"/>
                </a:cubicBezTo>
                <a:cubicBezTo>
                  <a:pt x="894804" y="5996156"/>
                  <a:pt x="895219" y="5998578"/>
                  <a:pt x="898816" y="5999196"/>
                </a:cubicBezTo>
                <a:cubicBezTo>
                  <a:pt x="899374" y="5999294"/>
                  <a:pt x="900074" y="5999687"/>
                  <a:pt x="900120" y="6000052"/>
                </a:cubicBezTo>
                <a:cubicBezTo>
                  <a:pt x="900449" y="6002984"/>
                  <a:pt x="904365" y="6003364"/>
                  <a:pt x="906547" y="6004964"/>
                </a:cubicBezTo>
                <a:cubicBezTo>
                  <a:pt x="909799" y="6007338"/>
                  <a:pt x="911964" y="6010227"/>
                  <a:pt x="913556" y="6013393"/>
                </a:cubicBezTo>
                <a:cubicBezTo>
                  <a:pt x="913256" y="6013583"/>
                  <a:pt x="912948" y="6013781"/>
                  <a:pt x="912648" y="6013971"/>
                </a:cubicBezTo>
                <a:cubicBezTo>
                  <a:pt x="911220" y="6013162"/>
                  <a:pt x="909792" y="6012355"/>
                  <a:pt x="908386" y="6011549"/>
                </a:cubicBezTo>
                <a:cubicBezTo>
                  <a:pt x="904494" y="6014515"/>
                  <a:pt x="904737" y="6014428"/>
                  <a:pt x="906224" y="6017245"/>
                </a:cubicBezTo>
                <a:cubicBezTo>
                  <a:pt x="908886" y="6022259"/>
                  <a:pt x="912737" y="6026671"/>
                  <a:pt x="916375" y="6031213"/>
                </a:cubicBezTo>
                <a:cubicBezTo>
                  <a:pt x="918641" y="6034039"/>
                  <a:pt x="920012" y="6037329"/>
                  <a:pt x="921591" y="6040485"/>
                </a:cubicBezTo>
                <a:cubicBezTo>
                  <a:pt x="923411" y="6044142"/>
                  <a:pt x="925074" y="6047769"/>
                  <a:pt x="925114" y="6052047"/>
                </a:cubicBezTo>
                <a:cubicBezTo>
                  <a:pt x="925142" y="6054689"/>
                  <a:pt x="927758" y="6056957"/>
                  <a:pt x="929191" y="6059404"/>
                </a:cubicBezTo>
                <a:cubicBezTo>
                  <a:pt x="929621" y="6060138"/>
                  <a:pt x="929982" y="6060897"/>
                  <a:pt x="930375" y="6061649"/>
                </a:cubicBezTo>
                <a:cubicBezTo>
                  <a:pt x="930045" y="6061802"/>
                  <a:pt x="929713" y="6061950"/>
                  <a:pt x="929381" y="6062103"/>
                </a:cubicBezTo>
                <a:cubicBezTo>
                  <a:pt x="927862" y="6060435"/>
                  <a:pt x="925965" y="6058911"/>
                  <a:pt x="924914" y="6057051"/>
                </a:cubicBezTo>
                <a:cubicBezTo>
                  <a:pt x="923866" y="6055198"/>
                  <a:pt x="921033" y="6054186"/>
                  <a:pt x="921856" y="6051309"/>
                </a:cubicBezTo>
                <a:cubicBezTo>
                  <a:pt x="922275" y="6049861"/>
                  <a:pt x="919832" y="6048396"/>
                  <a:pt x="918753" y="6046907"/>
                </a:cubicBezTo>
                <a:cubicBezTo>
                  <a:pt x="917623" y="6045351"/>
                  <a:pt x="916618" y="6043741"/>
                  <a:pt x="915463" y="6042207"/>
                </a:cubicBezTo>
                <a:cubicBezTo>
                  <a:pt x="915036" y="6041646"/>
                  <a:pt x="914337" y="6041216"/>
                  <a:pt x="913751" y="6040735"/>
                </a:cubicBezTo>
                <a:lnTo>
                  <a:pt x="911831" y="6042019"/>
                </a:lnTo>
                <a:lnTo>
                  <a:pt x="911865" y="6041981"/>
                </a:lnTo>
                <a:lnTo>
                  <a:pt x="911813" y="6042030"/>
                </a:lnTo>
                <a:lnTo>
                  <a:pt x="911831" y="6042019"/>
                </a:lnTo>
                <a:lnTo>
                  <a:pt x="910231" y="6043856"/>
                </a:lnTo>
                <a:cubicBezTo>
                  <a:pt x="909500" y="6045648"/>
                  <a:pt x="910248" y="6047488"/>
                  <a:pt x="907707" y="6049265"/>
                </a:cubicBezTo>
                <a:cubicBezTo>
                  <a:pt x="906892" y="6049832"/>
                  <a:pt x="907043" y="6051714"/>
                  <a:pt x="907602" y="6052646"/>
                </a:cubicBezTo>
                <a:cubicBezTo>
                  <a:pt x="909849" y="6056392"/>
                  <a:pt x="912394" y="6060021"/>
                  <a:pt x="914929" y="6063647"/>
                </a:cubicBezTo>
                <a:cubicBezTo>
                  <a:pt x="915118" y="6063922"/>
                  <a:pt x="916059" y="6063859"/>
                  <a:pt x="916647" y="6063955"/>
                </a:cubicBezTo>
                <a:lnTo>
                  <a:pt x="916659" y="6063959"/>
                </a:lnTo>
                <a:cubicBezTo>
                  <a:pt x="915893" y="6067642"/>
                  <a:pt x="917437" y="6070472"/>
                  <a:pt x="920396" y="6072989"/>
                </a:cubicBezTo>
                <a:cubicBezTo>
                  <a:pt x="922393" y="6074690"/>
                  <a:pt x="923583" y="6076911"/>
                  <a:pt x="925462" y="6079326"/>
                </a:cubicBezTo>
                <a:cubicBezTo>
                  <a:pt x="925306" y="6075804"/>
                  <a:pt x="921104" y="6068808"/>
                  <a:pt x="918277" y="6067024"/>
                </a:cubicBezTo>
                <a:cubicBezTo>
                  <a:pt x="921159" y="6065287"/>
                  <a:pt x="922219" y="6066665"/>
                  <a:pt x="923051" y="6067901"/>
                </a:cubicBezTo>
                <a:cubicBezTo>
                  <a:pt x="923878" y="6069131"/>
                  <a:pt x="924317" y="6070531"/>
                  <a:pt x="925561" y="6071641"/>
                </a:cubicBezTo>
                <a:cubicBezTo>
                  <a:pt x="926302" y="6068416"/>
                  <a:pt x="923607" y="6066293"/>
                  <a:pt x="922413" y="6063426"/>
                </a:cubicBezTo>
                <a:cubicBezTo>
                  <a:pt x="924868" y="6063023"/>
                  <a:pt x="925258" y="6064406"/>
                  <a:pt x="926193" y="6065230"/>
                </a:cubicBezTo>
                <a:cubicBezTo>
                  <a:pt x="927665" y="6066526"/>
                  <a:pt x="928172" y="6068496"/>
                  <a:pt x="931428" y="6068552"/>
                </a:cubicBezTo>
                <a:cubicBezTo>
                  <a:pt x="932079" y="6068560"/>
                  <a:pt x="932521" y="6070132"/>
                  <a:pt x="932570" y="6071070"/>
                </a:cubicBezTo>
                <a:cubicBezTo>
                  <a:pt x="932630" y="6072164"/>
                  <a:pt x="932162" y="6073350"/>
                  <a:pt x="932686" y="6074515"/>
                </a:cubicBezTo>
                <a:cubicBezTo>
                  <a:pt x="932888" y="6073801"/>
                  <a:pt x="933091" y="6073087"/>
                  <a:pt x="933292" y="6072372"/>
                </a:cubicBezTo>
                <a:cubicBezTo>
                  <a:pt x="933624" y="6072261"/>
                  <a:pt x="933963" y="6072141"/>
                  <a:pt x="934294" y="6072030"/>
                </a:cubicBezTo>
                <a:cubicBezTo>
                  <a:pt x="934846" y="6073058"/>
                  <a:pt x="935594" y="6074027"/>
                  <a:pt x="935900" y="6075128"/>
                </a:cubicBezTo>
                <a:cubicBezTo>
                  <a:pt x="936532" y="6077369"/>
                  <a:pt x="936820" y="6079709"/>
                  <a:pt x="937442" y="6081952"/>
                </a:cubicBezTo>
                <a:cubicBezTo>
                  <a:pt x="937965" y="6083866"/>
                  <a:pt x="938590" y="6085644"/>
                  <a:pt x="942047" y="6085967"/>
                </a:cubicBezTo>
                <a:cubicBezTo>
                  <a:pt x="943136" y="6086066"/>
                  <a:pt x="943986" y="6087776"/>
                  <a:pt x="944087" y="6088903"/>
                </a:cubicBezTo>
                <a:cubicBezTo>
                  <a:pt x="944301" y="6091401"/>
                  <a:pt x="944492" y="6093709"/>
                  <a:pt x="948611" y="6093614"/>
                </a:cubicBezTo>
                <a:cubicBezTo>
                  <a:pt x="948926" y="6097841"/>
                  <a:pt x="951145" y="6100970"/>
                  <a:pt x="953928" y="6104370"/>
                </a:cubicBezTo>
                <a:cubicBezTo>
                  <a:pt x="954932" y="6102090"/>
                  <a:pt x="954932" y="6102090"/>
                  <a:pt x="953615" y="6099787"/>
                </a:cubicBezTo>
                <a:cubicBezTo>
                  <a:pt x="956822" y="6097685"/>
                  <a:pt x="956186" y="6095504"/>
                  <a:pt x="954975" y="6093644"/>
                </a:cubicBezTo>
                <a:cubicBezTo>
                  <a:pt x="953907" y="6091999"/>
                  <a:pt x="953460" y="6090848"/>
                  <a:pt x="956327" y="6089333"/>
                </a:cubicBezTo>
                <a:cubicBezTo>
                  <a:pt x="957127" y="6088908"/>
                  <a:pt x="957359" y="6087590"/>
                  <a:pt x="957503" y="6086702"/>
                </a:cubicBezTo>
                <a:cubicBezTo>
                  <a:pt x="957675" y="6085676"/>
                  <a:pt x="957450" y="6084677"/>
                  <a:pt x="957402" y="6083667"/>
                </a:cubicBezTo>
                <a:cubicBezTo>
                  <a:pt x="957722" y="6083551"/>
                  <a:pt x="958042" y="6083437"/>
                  <a:pt x="958362" y="6083322"/>
                </a:cubicBezTo>
                <a:cubicBezTo>
                  <a:pt x="958910" y="6084134"/>
                  <a:pt x="959849" y="6084869"/>
                  <a:pt x="959940" y="6085759"/>
                </a:cubicBezTo>
                <a:cubicBezTo>
                  <a:pt x="960286" y="6089550"/>
                  <a:pt x="963457" y="6092220"/>
                  <a:pt x="965942" y="6094915"/>
                </a:cubicBezTo>
                <a:cubicBezTo>
                  <a:pt x="968846" y="6098056"/>
                  <a:pt x="970957" y="6101374"/>
                  <a:pt x="972695" y="6104966"/>
                </a:cubicBezTo>
                <a:cubicBezTo>
                  <a:pt x="973622" y="6106881"/>
                  <a:pt x="977021" y="6108220"/>
                  <a:pt x="980783" y="6109055"/>
                </a:cubicBezTo>
                <a:cubicBezTo>
                  <a:pt x="981721" y="6109262"/>
                  <a:pt x="982418" y="6110316"/>
                  <a:pt x="982586" y="6111135"/>
                </a:cubicBezTo>
                <a:cubicBezTo>
                  <a:pt x="983143" y="6113896"/>
                  <a:pt x="983833" y="6116353"/>
                  <a:pt x="986903" y="6118253"/>
                </a:cubicBezTo>
                <a:cubicBezTo>
                  <a:pt x="988572" y="6119286"/>
                  <a:pt x="988151" y="6121997"/>
                  <a:pt x="988823" y="6124503"/>
                </a:cubicBezTo>
                <a:cubicBezTo>
                  <a:pt x="986183" y="6126350"/>
                  <a:pt x="987384" y="6128177"/>
                  <a:pt x="989110" y="6130451"/>
                </a:cubicBezTo>
                <a:cubicBezTo>
                  <a:pt x="992835" y="6135354"/>
                  <a:pt x="995875" y="6140593"/>
                  <a:pt x="999129" y="6145716"/>
                </a:cubicBezTo>
                <a:cubicBezTo>
                  <a:pt x="1001674" y="6149738"/>
                  <a:pt x="1004122" y="6153800"/>
                  <a:pt x="1007252" y="6157708"/>
                </a:cubicBezTo>
                <a:cubicBezTo>
                  <a:pt x="1006942" y="6155636"/>
                  <a:pt x="1006631" y="6153563"/>
                  <a:pt x="1006320" y="6151491"/>
                </a:cubicBezTo>
                <a:cubicBezTo>
                  <a:pt x="1006793" y="6151350"/>
                  <a:pt x="1007266" y="6151215"/>
                  <a:pt x="1007740" y="6151074"/>
                </a:cubicBezTo>
                <a:cubicBezTo>
                  <a:pt x="1008400" y="6152233"/>
                  <a:pt x="1009319" y="6153322"/>
                  <a:pt x="1009685" y="6154567"/>
                </a:cubicBezTo>
                <a:cubicBezTo>
                  <a:pt x="1010673" y="6158019"/>
                  <a:pt x="1011758" y="6161473"/>
                  <a:pt x="1012195" y="6165050"/>
                </a:cubicBezTo>
                <a:cubicBezTo>
                  <a:pt x="1012715" y="6169325"/>
                  <a:pt x="1014872" y="6172978"/>
                  <a:pt x="1016868" y="6176734"/>
                </a:cubicBezTo>
                <a:cubicBezTo>
                  <a:pt x="1017957" y="6178778"/>
                  <a:pt x="1018353" y="6181090"/>
                  <a:pt x="1019115" y="6183259"/>
                </a:cubicBezTo>
                <a:cubicBezTo>
                  <a:pt x="1019320" y="6183864"/>
                  <a:pt x="1019692" y="6184418"/>
                  <a:pt x="1020761" y="6184843"/>
                </a:cubicBezTo>
                <a:cubicBezTo>
                  <a:pt x="1020822" y="6183876"/>
                  <a:pt x="1020883" y="6182916"/>
                  <a:pt x="1020952" y="6181903"/>
                </a:cubicBezTo>
                <a:cubicBezTo>
                  <a:pt x="1021963" y="6181712"/>
                  <a:pt x="1022948" y="6181462"/>
                  <a:pt x="1023928" y="6181352"/>
                </a:cubicBezTo>
                <a:cubicBezTo>
                  <a:pt x="1026797" y="6181027"/>
                  <a:pt x="1028005" y="6181697"/>
                  <a:pt x="1027331" y="6183779"/>
                </a:cubicBezTo>
                <a:cubicBezTo>
                  <a:pt x="1026598" y="6186074"/>
                  <a:pt x="1027463" y="6187562"/>
                  <a:pt x="1029171" y="6189137"/>
                </a:cubicBezTo>
                <a:cubicBezTo>
                  <a:pt x="1030595" y="6190446"/>
                  <a:pt x="1032083" y="6192036"/>
                  <a:pt x="1030998" y="6194251"/>
                </a:cubicBezTo>
                <a:lnTo>
                  <a:pt x="1034995" y="6200505"/>
                </a:lnTo>
                <a:lnTo>
                  <a:pt x="1036416" y="6215620"/>
                </a:lnTo>
                <a:cubicBezTo>
                  <a:pt x="1034802" y="6213845"/>
                  <a:pt x="1033734" y="6212673"/>
                  <a:pt x="1032676" y="6211504"/>
                </a:cubicBezTo>
                <a:cubicBezTo>
                  <a:pt x="1032315" y="6211623"/>
                  <a:pt x="1031954" y="6211741"/>
                  <a:pt x="1031604" y="6211864"/>
                </a:cubicBezTo>
                <a:cubicBezTo>
                  <a:pt x="1032584" y="6216037"/>
                  <a:pt x="1033490" y="6220207"/>
                  <a:pt x="1035235" y="6224225"/>
                </a:cubicBezTo>
                <a:cubicBezTo>
                  <a:pt x="1037009" y="6228301"/>
                  <a:pt x="1038196" y="6232578"/>
                  <a:pt x="1039519" y="6236803"/>
                </a:cubicBezTo>
                <a:cubicBezTo>
                  <a:pt x="1040800" y="6240909"/>
                  <a:pt x="1042223" y="6244992"/>
                  <a:pt x="1043015" y="6249215"/>
                </a:cubicBezTo>
                <a:cubicBezTo>
                  <a:pt x="1043832" y="6253562"/>
                  <a:pt x="1044718" y="6257831"/>
                  <a:pt x="1047728" y="6261525"/>
                </a:cubicBezTo>
                <a:cubicBezTo>
                  <a:pt x="1047889" y="6260227"/>
                  <a:pt x="1048051" y="6259007"/>
                  <a:pt x="1048261" y="6257332"/>
                </a:cubicBezTo>
                <a:cubicBezTo>
                  <a:pt x="1051606" y="6258592"/>
                  <a:pt x="1050100" y="6260585"/>
                  <a:pt x="1049914" y="6262232"/>
                </a:cubicBezTo>
                <a:cubicBezTo>
                  <a:pt x="1049766" y="6263505"/>
                  <a:pt x="1049186" y="6264909"/>
                  <a:pt x="1049553" y="6266038"/>
                </a:cubicBezTo>
                <a:cubicBezTo>
                  <a:pt x="1051608" y="6272477"/>
                  <a:pt x="1053762" y="6278890"/>
                  <a:pt x="1056180" y="6285217"/>
                </a:cubicBezTo>
                <a:cubicBezTo>
                  <a:pt x="1056851" y="6286968"/>
                  <a:pt x="1058586" y="6288368"/>
                  <a:pt x="1059739" y="6289976"/>
                </a:cubicBezTo>
                <a:cubicBezTo>
                  <a:pt x="1060046" y="6290409"/>
                  <a:pt x="1060044" y="6290990"/>
                  <a:pt x="1060292" y="6291918"/>
                </a:cubicBezTo>
                <a:cubicBezTo>
                  <a:pt x="1058981" y="6291667"/>
                  <a:pt x="1058209" y="6291518"/>
                  <a:pt x="1057312" y="6291345"/>
                </a:cubicBezTo>
                <a:cubicBezTo>
                  <a:pt x="1058958" y="6297487"/>
                  <a:pt x="1060615" y="6303511"/>
                  <a:pt x="1062171" y="6309561"/>
                </a:cubicBezTo>
                <a:cubicBezTo>
                  <a:pt x="1062926" y="6312494"/>
                  <a:pt x="1063663" y="6315447"/>
                  <a:pt x="1064139" y="6318448"/>
                </a:cubicBezTo>
                <a:cubicBezTo>
                  <a:pt x="1064557" y="6321123"/>
                  <a:pt x="1064885" y="6323729"/>
                  <a:pt x="1067262" y="6325784"/>
                </a:cubicBezTo>
                <a:cubicBezTo>
                  <a:pt x="1068245" y="6326638"/>
                  <a:pt x="1068271" y="6328120"/>
                  <a:pt x="1068638" y="6329335"/>
                </a:cubicBezTo>
                <a:cubicBezTo>
                  <a:pt x="1069138" y="6331001"/>
                  <a:pt x="1069551" y="6332698"/>
                  <a:pt x="1070578" y="6334230"/>
                </a:cubicBezTo>
                <a:cubicBezTo>
                  <a:pt x="1068228" y="6324233"/>
                  <a:pt x="1065876" y="6314229"/>
                  <a:pt x="1063529" y="6304239"/>
                </a:cubicBezTo>
                <a:cubicBezTo>
                  <a:pt x="1066943" y="6303412"/>
                  <a:pt x="1069784" y="6304139"/>
                  <a:pt x="1070923" y="6307042"/>
                </a:cubicBezTo>
                <a:cubicBezTo>
                  <a:pt x="1072107" y="6310071"/>
                  <a:pt x="1072565" y="6313330"/>
                  <a:pt x="1073269" y="6316510"/>
                </a:cubicBezTo>
                <a:cubicBezTo>
                  <a:pt x="1073487" y="6317489"/>
                  <a:pt x="1073470" y="6318532"/>
                  <a:pt x="1073593" y="6319827"/>
                </a:cubicBezTo>
                <a:lnTo>
                  <a:pt x="1077333" y="6318499"/>
                </a:lnTo>
                <a:lnTo>
                  <a:pt x="1080433" y="6319809"/>
                </a:lnTo>
                <a:cubicBezTo>
                  <a:pt x="1079816" y="6321157"/>
                  <a:pt x="1078949" y="6322326"/>
                  <a:pt x="1078880" y="6323411"/>
                </a:cubicBezTo>
                <a:cubicBezTo>
                  <a:pt x="1078801" y="6324667"/>
                  <a:pt x="1079434" y="6325839"/>
                  <a:pt x="1079927" y="6327675"/>
                </a:cubicBezTo>
                <a:cubicBezTo>
                  <a:pt x="1081042" y="6326005"/>
                  <a:pt x="1081378" y="6324687"/>
                  <a:pt x="1082390" y="6324140"/>
                </a:cubicBezTo>
                <a:cubicBezTo>
                  <a:pt x="1085641" y="6322391"/>
                  <a:pt x="1085468" y="6320717"/>
                  <a:pt x="1084653" y="6318664"/>
                </a:cubicBezTo>
                <a:cubicBezTo>
                  <a:pt x="1083890" y="6316770"/>
                  <a:pt x="1084265" y="6314637"/>
                  <a:pt x="1084333" y="6312550"/>
                </a:cubicBezTo>
                <a:cubicBezTo>
                  <a:pt x="1084479" y="6308018"/>
                  <a:pt x="1082873" y="6303688"/>
                  <a:pt x="1081837" y="6299305"/>
                </a:cubicBezTo>
                <a:cubicBezTo>
                  <a:pt x="1081414" y="6297495"/>
                  <a:pt x="1080666" y="6295772"/>
                  <a:pt x="1080027" y="6294020"/>
                </a:cubicBezTo>
                <a:cubicBezTo>
                  <a:pt x="1079256" y="6291939"/>
                  <a:pt x="1078837" y="6289700"/>
                  <a:pt x="1077555" y="6287851"/>
                </a:cubicBezTo>
                <a:cubicBezTo>
                  <a:pt x="1076094" y="6285731"/>
                  <a:pt x="1076198" y="6283817"/>
                  <a:pt x="1078125" y="6281413"/>
                </a:cubicBezTo>
                <a:cubicBezTo>
                  <a:pt x="1080157" y="6278880"/>
                  <a:pt x="1079840" y="6278333"/>
                  <a:pt x="1076285" y="6276527"/>
                </a:cubicBezTo>
                <a:cubicBezTo>
                  <a:pt x="1076571" y="6278186"/>
                  <a:pt x="1076776" y="6279350"/>
                  <a:pt x="1076979" y="6280544"/>
                </a:cubicBezTo>
                <a:cubicBezTo>
                  <a:pt x="1076016" y="6281151"/>
                  <a:pt x="1075055" y="6281894"/>
                  <a:pt x="1073941" y="6282411"/>
                </a:cubicBezTo>
                <a:cubicBezTo>
                  <a:pt x="1073035" y="6282835"/>
                  <a:pt x="1071927" y="6282987"/>
                  <a:pt x="1070310" y="6283420"/>
                </a:cubicBezTo>
                <a:cubicBezTo>
                  <a:pt x="1070797" y="6285235"/>
                  <a:pt x="1071342" y="6287266"/>
                  <a:pt x="1071885" y="6289298"/>
                </a:cubicBezTo>
                <a:cubicBezTo>
                  <a:pt x="1071616" y="6289406"/>
                  <a:pt x="1071348" y="6289514"/>
                  <a:pt x="1071079" y="6289623"/>
                </a:cubicBezTo>
                <a:cubicBezTo>
                  <a:pt x="1070637" y="6289400"/>
                  <a:pt x="1069856" y="6289254"/>
                  <a:pt x="1069803" y="6288942"/>
                </a:cubicBezTo>
                <a:cubicBezTo>
                  <a:pt x="1069354" y="6286195"/>
                  <a:pt x="1068663" y="6283578"/>
                  <a:pt x="1066558" y="6281354"/>
                </a:cubicBezTo>
                <a:cubicBezTo>
                  <a:pt x="1065384" y="6280109"/>
                  <a:pt x="1066438" y="6278091"/>
                  <a:pt x="1068203" y="6277496"/>
                </a:cubicBezTo>
                <a:cubicBezTo>
                  <a:pt x="1070561" y="6276697"/>
                  <a:pt x="1071610" y="6277482"/>
                  <a:pt x="1071994" y="6278955"/>
                </a:cubicBezTo>
                <a:cubicBezTo>
                  <a:pt x="1072045" y="6279144"/>
                  <a:pt x="1072343" y="6279267"/>
                  <a:pt x="1073246" y="6280056"/>
                </a:cubicBezTo>
                <a:cubicBezTo>
                  <a:pt x="1072615" y="6277148"/>
                  <a:pt x="1072205" y="6274979"/>
                  <a:pt x="1071663" y="6272844"/>
                </a:cubicBezTo>
                <a:cubicBezTo>
                  <a:pt x="1071032" y="6270328"/>
                  <a:pt x="1072565" y="6269025"/>
                  <a:pt x="1076339" y="6269189"/>
                </a:cubicBezTo>
                <a:cubicBezTo>
                  <a:pt x="1076008" y="6267956"/>
                  <a:pt x="1075695" y="6266792"/>
                  <a:pt x="1075316" y="6265376"/>
                </a:cubicBezTo>
                <a:cubicBezTo>
                  <a:pt x="1074404" y="6265897"/>
                  <a:pt x="1073567" y="6266376"/>
                  <a:pt x="1072153" y="6267175"/>
                </a:cubicBezTo>
                <a:cubicBezTo>
                  <a:pt x="1072699" y="6264532"/>
                  <a:pt x="1072509" y="6262434"/>
                  <a:pt x="1066962" y="6263224"/>
                </a:cubicBezTo>
                <a:cubicBezTo>
                  <a:pt x="1070632" y="6260904"/>
                  <a:pt x="1073767" y="6259274"/>
                  <a:pt x="1072412" y="6256363"/>
                </a:cubicBezTo>
                <a:cubicBezTo>
                  <a:pt x="1070769" y="6256418"/>
                  <a:pt x="1069063" y="6256477"/>
                  <a:pt x="1066440" y="6256562"/>
                </a:cubicBezTo>
                <a:cubicBezTo>
                  <a:pt x="1070599" y="6254040"/>
                  <a:pt x="1069963" y="6251742"/>
                  <a:pt x="1069527" y="6249282"/>
                </a:cubicBezTo>
                <a:cubicBezTo>
                  <a:pt x="1069098" y="6246806"/>
                  <a:pt x="1069368" y="6244171"/>
                  <a:pt x="1069343" y="6241536"/>
                </a:cubicBezTo>
                <a:cubicBezTo>
                  <a:pt x="1066645" y="6243682"/>
                  <a:pt x="1065391" y="6242254"/>
                  <a:pt x="1064410" y="6240499"/>
                </a:cubicBezTo>
                <a:cubicBezTo>
                  <a:pt x="1063370" y="6241140"/>
                  <a:pt x="1062587" y="6241626"/>
                  <a:pt x="1061714" y="6242173"/>
                </a:cubicBezTo>
                <a:cubicBezTo>
                  <a:pt x="1061350" y="6241848"/>
                  <a:pt x="1060928" y="6241657"/>
                  <a:pt x="1060848" y="6241359"/>
                </a:cubicBezTo>
                <a:cubicBezTo>
                  <a:pt x="1059947" y="6238239"/>
                  <a:pt x="1058968" y="6235141"/>
                  <a:pt x="1058298" y="6231967"/>
                </a:cubicBezTo>
                <a:cubicBezTo>
                  <a:pt x="1057615" y="6228782"/>
                  <a:pt x="1056715" y="6225576"/>
                  <a:pt x="1056902" y="6222274"/>
                </a:cubicBezTo>
                <a:cubicBezTo>
                  <a:pt x="1057087" y="6219038"/>
                  <a:pt x="1056424" y="6215455"/>
                  <a:pt x="1061227" y="6212398"/>
                </a:cubicBezTo>
                <a:cubicBezTo>
                  <a:pt x="1059155" y="6207676"/>
                  <a:pt x="1057072" y="6202921"/>
                  <a:pt x="1054796" y="6197717"/>
                </a:cubicBezTo>
                <a:cubicBezTo>
                  <a:pt x="1052042" y="6199855"/>
                  <a:pt x="1052739" y="6201701"/>
                  <a:pt x="1053550" y="6202507"/>
                </a:cubicBezTo>
                <a:cubicBezTo>
                  <a:pt x="1055657" y="6204621"/>
                  <a:pt x="1054598" y="6207133"/>
                  <a:pt x="1054822" y="6210107"/>
                </a:cubicBezTo>
                <a:cubicBezTo>
                  <a:pt x="1053130" y="6209538"/>
                  <a:pt x="1052051" y="6209166"/>
                  <a:pt x="1050777" y="6208737"/>
                </a:cubicBezTo>
                <a:cubicBezTo>
                  <a:pt x="1050592" y="6209078"/>
                  <a:pt x="1050249" y="6209424"/>
                  <a:pt x="1050299" y="6209686"/>
                </a:cubicBezTo>
                <a:cubicBezTo>
                  <a:pt x="1050490" y="6210716"/>
                  <a:pt x="1050943" y="6211698"/>
                  <a:pt x="1051022" y="6212744"/>
                </a:cubicBezTo>
                <a:cubicBezTo>
                  <a:pt x="1051083" y="6213446"/>
                  <a:pt x="1050677" y="6214230"/>
                  <a:pt x="1050397" y="6215292"/>
                </a:cubicBezTo>
                <a:cubicBezTo>
                  <a:pt x="1045899" y="6214248"/>
                  <a:pt x="1046833" y="6211152"/>
                  <a:pt x="1046289" y="6209077"/>
                </a:cubicBezTo>
                <a:cubicBezTo>
                  <a:pt x="1045062" y="6204382"/>
                  <a:pt x="1044817" y="6199425"/>
                  <a:pt x="1044258" y="6194559"/>
                </a:cubicBezTo>
                <a:cubicBezTo>
                  <a:pt x="1044181" y="6193913"/>
                  <a:pt x="1044576" y="6193167"/>
                  <a:pt x="1044751" y="6192475"/>
                </a:cubicBezTo>
                <a:cubicBezTo>
                  <a:pt x="1045094" y="6192398"/>
                  <a:pt x="1045435" y="6192328"/>
                  <a:pt x="1045785" y="6192248"/>
                </a:cubicBezTo>
                <a:cubicBezTo>
                  <a:pt x="1046364" y="6194409"/>
                  <a:pt x="1047024" y="6196554"/>
                  <a:pt x="1047503" y="6198741"/>
                </a:cubicBezTo>
                <a:cubicBezTo>
                  <a:pt x="1047986" y="6200935"/>
                  <a:pt x="1048289" y="6203177"/>
                  <a:pt x="1048671" y="6205397"/>
                </a:cubicBezTo>
                <a:cubicBezTo>
                  <a:pt x="1049143" y="6205292"/>
                  <a:pt x="1049604" y="6205190"/>
                  <a:pt x="1050076" y="6205086"/>
                </a:cubicBezTo>
                <a:cubicBezTo>
                  <a:pt x="1049673" y="6203103"/>
                  <a:pt x="1049096" y="6201153"/>
                  <a:pt x="1048915" y="6199126"/>
                </a:cubicBezTo>
                <a:cubicBezTo>
                  <a:pt x="1048608" y="6195680"/>
                  <a:pt x="1048157" y="6192215"/>
                  <a:pt x="1048490" y="6188700"/>
                </a:cubicBezTo>
                <a:cubicBezTo>
                  <a:pt x="1048975" y="6183649"/>
                  <a:pt x="1048137" y="6178974"/>
                  <a:pt x="1044628" y="6175196"/>
                </a:cubicBezTo>
                <a:cubicBezTo>
                  <a:pt x="1042221" y="6172597"/>
                  <a:pt x="1041598" y="6169642"/>
                  <a:pt x="1041113" y="6166520"/>
                </a:cubicBezTo>
                <a:cubicBezTo>
                  <a:pt x="1040647" y="6163517"/>
                  <a:pt x="1040064" y="6160538"/>
                  <a:pt x="1039518" y="6157555"/>
                </a:cubicBezTo>
                <a:cubicBezTo>
                  <a:pt x="1038520" y="6152161"/>
                  <a:pt x="1037440" y="6146781"/>
                  <a:pt x="1036561" y="6141363"/>
                </a:cubicBezTo>
                <a:cubicBezTo>
                  <a:pt x="1036362" y="6140103"/>
                  <a:pt x="1036865" y="6138690"/>
                  <a:pt x="1037038" y="6137351"/>
                </a:cubicBezTo>
                <a:cubicBezTo>
                  <a:pt x="1037525" y="6137228"/>
                  <a:pt x="1038013" y="6137105"/>
                  <a:pt x="1038499" y="6136975"/>
                </a:cubicBezTo>
                <a:cubicBezTo>
                  <a:pt x="1039160" y="6137973"/>
                  <a:pt x="1040046" y="6138898"/>
                  <a:pt x="1040442" y="6139982"/>
                </a:cubicBezTo>
                <a:cubicBezTo>
                  <a:pt x="1041625" y="6143280"/>
                  <a:pt x="1042776" y="6146593"/>
                  <a:pt x="1043631" y="6149979"/>
                </a:cubicBezTo>
                <a:cubicBezTo>
                  <a:pt x="1044198" y="6152208"/>
                  <a:pt x="1044391" y="6154558"/>
                  <a:pt x="1044442" y="6156896"/>
                </a:cubicBezTo>
                <a:cubicBezTo>
                  <a:pt x="1044487" y="6158888"/>
                  <a:pt x="1045249" y="6160106"/>
                  <a:pt x="1047517" y="6161306"/>
                </a:cubicBezTo>
                <a:cubicBezTo>
                  <a:pt x="1049660" y="6162445"/>
                  <a:pt x="1050492" y="6164951"/>
                  <a:pt x="1051297" y="6167050"/>
                </a:cubicBezTo>
                <a:cubicBezTo>
                  <a:pt x="1052850" y="6171062"/>
                  <a:pt x="1054025" y="6175204"/>
                  <a:pt x="1055293" y="6179306"/>
                </a:cubicBezTo>
                <a:cubicBezTo>
                  <a:pt x="1056109" y="6181955"/>
                  <a:pt x="1056849" y="6184632"/>
                  <a:pt x="1057597" y="6187305"/>
                </a:cubicBezTo>
                <a:cubicBezTo>
                  <a:pt x="1058315" y="6189871"/>
                  <a:pt x="1059006" y="6192444"/>
                  <a:pt x="1059694" y="6195018"/>
                </a:cubicBezTo>
                <a:cubicBezTo>
                  <a:pt x="1060166" y="6196778"/>
                  <a:pt x="1060636" y="6198532"/>
                  <a:pt x="1061128" y="6200368"/>
                </a:cubicBezTo>
                <a:cubicBezTo>
                  <a:pt x="1062282" y="6199993"/>
                  <a:pt x="1063181" y="6199701"/>
                  <a:pt x="1064295" y="6199337"/>
                </a:cubicBezTo>
                <a:cubicBezTo>
                  <a:pt x="1065013" y="6201185"/>
                  <a:pt x="1066093" y="6202834"/>
                  <a:pt x="1066281" y="6204648"/>
                </a:cubicBezTo>
                <a:cubicBezTo>
                  <a:pt x="1066723" y="6208914"/>
                  <a:pt x="1066480" y="6213320"/>
                  <a:pt x="1070020" y="6216697"/>
                </a:cubicBezTo>
                <a:cubicBezTo>
                  <a:pt x="1070517" y="6217167"/>
                  <a:pt x="1070421" y="6217998"/>
                  <a:pt x="1070659" y="6218885"/>
                </a:cubicBezTo>
                <a:cubicBezTo>
                  <a:pt x="1071874" y="6218691"/>
                  <a:pt x="1073116" y="6218496"/>
                  <a:pt x="1074360" y="6218300"/>
                </a:cubicBezTo>
                <a:cubicBezTo>
                  <a:pt x="1077589" y="6222494"/>
                  <a:pt x="1077509" y="6227553"/>
                  <a:pt x="1078576" y="6232290"/>
                </a:cubicBezTo>
                <a:cubicBezTo>
                  <a:pt x="1078775" y="6233151"/>
                  <a:pt x="1078857" y="6234290"/>
                  <a:pt x="1079660" y="6234700"/>
                </a:cubicBezTo>
                <a:cubicBezTo>
                  <a:pt x="1082913" y="6236376"/>
                  <a:pt x="1083547" y="6239022"/>
                  <a:pt x="1083881" y="6241851"/>
                </a:cubicBezTo>
                <a:cubicBezTo>
                  <a:pt x="1083988" y="6242773"/>
                  <a:pt x="1084147" y="6243717"/>
                  <a:pt x="1084577" y="6244531"/>
                </a:cubicBezTo>
                <a:cubicBezTo>
                  <a:pt x="1085772" y="6246766"/>
                  <a:pt x="1086823" y="6248945"/>
                  <a:pt x="1084460" y="6251668"/>
                </a:cubicBezTo>
                <a:cubicBezTo>
                  <a:pt x="1084094" y="6252086"/>
                  <a:pt x="1084492" y="6252778"/>
                  <a:pt x="1084496" y="6252915"/>
                </a:cubicBezTo>
                <a:cubicBezTo>
                  <a:pt x="1088716" y="6253635"/>
                  <a:pt x="1092601" y="6254132"/>
                  <a:pt x="1096219" y="6255021"/>
                </a:cubicBezTo>
                <a:cubicBezTo>
                  <a:pt x="1097243" y="6255270"/>
                  <a:pt x="1097518" y="6256655"/>
                  <a:pt x="1098034" y="6257554"/>
                </a:cubicBezTo>
                <a:cubicBezTo>
                  <a:pt x="1098912" y="6259083"/>
                  <a:pt x="1099245" y="6260961"/>
                  <a:pt x="1100646" y="6262139"/>
                </a:cubicBezTo>
                <a:cubicBezTo>
                  <a:pt x="1103701" y="6264696"/>
                  <a:pt x="1104753" y="6267992"/>
                  <a:pt x="1106141" y="6271185"/>
                </a:cubicBezTo>
                <a:cubicBezTo>
                  <a:pt x="1106885" y="6272894"/>
                  <a:pt x="1107141" y="6274836"/>
                  <a:pt x="1109862" y="6275515"/>
                </a:cubicBezTo>
                <a:cubicBezTo>
                  <a:pt x="1110261" y="6275618"/>
                  <a:pt x="1110881" y="6275909"/>
                  <a:pt x="1110826" y="6276099"/>
                </a:cubicBezTo>
                <a:cubicBezTo>
                  <a:pt x="1109533" y="6280553"/>
                  <a:pt x="1115676" y="6282304"/>
                  <a:pt x="1115663" y="6286300"/>
                </a:cubicBezTo>
                <a:cubicBezTo>
                  <a:pt x="1115660" y="6287005"/>
                  <a:pt x="1115730" y="6287900"/>
                  <a:pt x="1117777" y="6287367"/>
                </a:cubicBezTo>
                <a:cubicBezTo>
                  <a:pt x="1118403" y="6287206"/>
                  <a:pt x="1119868" y="6288904"/>
                  <a:pt x="1120343" y="6289960"/>
                </a:cubicBezTo>
                <a:cubicBezTo>
                  <a:pt x="1121341" y="6292182"/>
                  <a:pt x="1121952" y="6294544"/>
                  <a:pt x="1122698" y="6296849"/>
                </a:cubicBezTo>
                <a:cubicBezTo>
                  <a:pt x="1122837" y="6297290"/>
                  <a:pt x="1123193" y="6297820"/>
                  <a:pt x="1122945" y="6298205"/>
                </a:cubicBezTo>
                <a:cubicBezTo>
                  <a:pt x="1121387" y="6300684"/>
                  <a:pt x="1122519" y="6302566"/>
                  <a:pt x="1123602" y="6304547"/>
                </a:cubicBezTo>
                <a:cubicBezTo>
                  <a:pt x="1124023" y="6305320"/>
                  <a:pt x="1124223" y="6306624"/>
                  <a:pt x="1123580" y="6307282"/>
                </a:cubicBezTo>
                <a:cubicBezTo>
                  <a:pt x="1120463" y="6310477"/>
                  <a:pt x="1123064" y="6312174"/>
                  <a:pt x="1125064" y="6314325"/>
                </a:cubicBezTo>
                <a:cubicBezTo>
                  <a:pt x="1121445" y="6315810"/>
                  <a:pt x="1121492" y="6317771"/>
                  <a:pt x="1122312" y="6319918"/>
                </a:cubicBezTo>
                <a:cubicBezTo>
                  <a:pt x="1122798" y="6321217"/>
                  <a:pt x="1123189" y="6322637"/>
                  <a:pt x="1120645" y="6323812"/>
                </a:cubicBezTo>
                <a:cubicBezTo>
                  <a:pt x="1120257" y="6323989"/>
                  <a:pt x="1120156" y="6324916"/>
                  <a:pt x="1120267" y="6325416"/>
                </a:cubicBezTo>
                <a:cubicBezTo>
                  <a:pt x="1120678" y="6327309"/>
                  <a:pt x="1121229" y="6329165"/>
                  <a:pt x="1121731" y="6331034"/>
                </a:cubicBezTo>
                <a:cubicBezTo>
                  <a:pt x="1122212" y="6330927"/>
                  <a:pt x="1122685" y="6330829"/>
                  <a:pt x="1123166" y="6330722"/>
                </a:cubicBezTo>
                <a:cubicBezTo>
                  <a:pt x="1123145" y="6329058"/>
                  <a:pt x="1122796" y="6327395"/>
                  <a:pt x="1123196" y="6325720"/>
                </a:cubicBezTo>
                <a:cubicBezTo>
                  <a:pt x="1123611" y="6324012"/>
                  <a:pt x="1124765" y="6322294"/>
                  <a:pt x="1125512" y="6320759"/>
                </a:cubicBezTo>
                <a:cubicBezTo>
                  <a:pt x="1125396" y="6320681"/>
                  <a:pt x="1125702" y="6321144"/>
                  <a:pt x="1126184" y="6321203"/>
                </a:cubicBezTo>
                <a:cubicBezTo>
                  <a:pt x="1129719" y="6321584"/>
                  <a:pt x="1130576" y="6322443"/>
                  <a:pt x="1128613" y="6324755"/>
                </a:cubicBezTo>
                <a:cubicBezTo>
                  <a:pt x="1127037" y="6326607"/>
                  <a:pt x="1126598" y="6328256"/>
                  <a:pt x="1127096" y="6329995"/>
                </a:cubicBezTo>
                <a:cubicBezTo>
                  <a:pt x="1128117" y="6333532"/>
                  <a:pt x="1127631" y="6337234"/>
                  <a:pt x="1126507" y="6340373"/>
                </a:cubicBezTo>
                <a:cubicBezTo>
                  <a:pt x="1129286" y="6342097"/>
                  <a:pt x="1131491" y="6343466"/>
                  <a:pt x="1133608" y="6344785"/>
                </a:cubicBezTo>
                <a:cubicBezTo>
                  <a:pt x="1129775" y="6349355"/>
                  <a:pt x="1133978" y="6352192"/>
                  <a:pt x="1134283" y="6355710"/>
                </a:cubicBezTo>
                <a:cubicBezTo>
                  <a:pt x="1134385" y="6356844"/>
                  <a:pt x="1136709" y="6357586"/>
                  <a:pt x="1138305" y="6358704"/>
                </a:cubicBezTo>
                <a:cubicBezTo>
                  <a:pt x="1136259" y="6359514"/>
                  <a:pt x="1133701" y="6360519"/>
                  <a:pt x="1130830" y="6361658"/>
                </a:cubicBezTo>
                <a:cubicBezTo>
                  <a:pt x="1131696" y="6362914"/>
                  <a:pt x="1130740" y="6365413"/>
                  <a:pt x="1134825" y="6365270"/>
                </a:cubicBezTo>
                <a:cubicBezTo>
                  <a:pt x="1135414" y="6365250"/>
                  <a:pt x="1135922" y="6366470"/>
                  <a:pt x="1136152" y="6367208"/>
                </a:cubicBezTo>
                <a:cubicBezTo>
                  <a:pt x="1136819" y="6369300"/>
                  <a:pt x="1137319" y="6371446"/>
                  <a:pt x="1137955" y="6373809"/>
                </a:cubicBezTo>
                <a:cubicBezTo>
                  <a:pt x="1136653" y="6374354"/>
                  <a:pt x="1135172" y="6374975"/>
                  <a:pt x="1133637" y="6375627"/>
                </a:cubicBezTo>
                <a:cubicBezTo>
                  <a:pt x="1135565" y="6377585"/>
                  <a:pt x="1137393" y="6379454"/>
                  <a:pt x="1139424" y="6381523"/>
                </a:cubicBezTo>
                <a:cubicBezTo>
                  <a:pt x="1136283" y="6384752"/>
                  <a:pt x="1130328" y="6383430"/>
                  <a:pt x="1127320" y="6386798"/>
                </a:cubicBezTo>
                <a:cubicBezTo>
                  <a:pt x="1127887" y="6387046"/>
                  <a:pt x="1129281" y="6387296"/>
                  <a:pt x="1129261" y="6387694"/>
                </a:cubicBezTo>
                <a:cubicBezTo>
                  <a:pt x="1129074" y="6391003"/>
                  <a:pt x="1132062" y="6393708"/>
                  <a:pt x="1130296" y="6397310"/>
                </a:cubicBezTo>
                <a:cubicBezTo>
                  <a:pt x="1130157" y="6397586"/>
                  <a:pt x="1130312" y="6397966"/>
                  <a:pt x="1130506" y="6398212"/>
                </a:cubicBezTo>
                <a:cubicBezTo>
                  <a:pt x="1131617" y="6399584"/>
                  <a:pt x="1132783" y="6400919"/>
                  <a:pt x="1134227" y="6402622"/>
                </a:cubicBezTo>
                <a:cubicBezTo>
                  <a:pt x="1135609" y="6401076"/>
                  <a:pt x="1136941" y="6399580"/>
                  <a:pt x="1138917" y="6397359"/>
                </a:cubicBezTo>
                <a:cubicBezTo>
                  <a:pt x="1139969" y="6399501"/>
                  <a:pt x="1140727" y="6401062"/>
                  <a:pt x="1141623" y="6402891"/>
                </a:cubicBezTo>
                <a:cubicBezTo>
                  <a:pt x="1140095" y="6403656"/>
                  <a:pt x="1138529" y="6404438"/>
                  <a:pt x="1136645" y="6405378"/>
                </a:cubicBezTo>
                <a:cubicBezTo>
                  <a:pt x="1136882" y="6407369"/>
                  <a:pt x="1137119" y="6409411"/>
                  <a:pt x="1137382" y="6411699"/>
                </a:cubicBezTo>
                <a:cubicBezTo>
                  <a:pt x="1134618" y="6412440"/>
                  <a:pt x="1131929" y="6413160"/>
                  <a:pt x="1129242" y="6413880"/>
                </a:cubicBezTo>
                <a:cubicBezTo>
                  <a:pt x="1129039" y="6417840"/>
                  <a:pt x="1129813" y="6418394"/>
                  <a:pt x="1134280" y="6417176"/>
                </a:cubicBezTo>
                <a:cubicBezTo>
                  <a:pt x="1134582" y="6418416"/>
                  <a:pt x="1136252" y="6419377"/>
                  <a:pt x="1133984" y="6421022"/>
                </a:cubicBezTo>
                <a:cubicBezTo>
                  <a:pt x="1133520" y="6421357"/>
                  <a:pt x="1133868" y="6422338"/>
                  <a:pt x="1133950" y="6422999"/>
                </a:cubicBezTo>
                <a:cubicBezTo>
                  <a:pt x="1134189" y="6424850"/>
                  <a:pt x="1134675" y="6426659"/>
                  <a:pt x="1134710" y="6428536"/>
                </a:cubicBezTo>
                <a:cubicBezTo>
                  <a:pt x="1134807" y="6432982"/>
                  <a:pt x="1134725" y="6432996"/>
                  <a:pt x="1129979" y="6436939"/>
                </a:cubicBezTo>
                <a:cubicBezTo>
                  <a:pt x="1131450" y="6437351"/>
                  <a:pt x="1132748" y="6437714"/>
                  <a:pt x="1134370" y="6438172"/>
                </a:cubicBezTo>
                <a:cubicBezTo>
                  <a:pt x="1133500" y="6438892"/>
                  <a:pt x="1132577" y="6439654"/>
                  <a:pt x="1131639" y="6440436"/>
                </a:cubicBezTo>
                <a:cubicBezTo>
                  <a:pt x="1134355" y="6440658"/>
                  <a:pt x="1136714" y="6440854"/>
                  <a:pt x="1140071" y="6441130"/>
                </a:cubicBezTo>
                <a:cubicBezTo>
                  <a:pt x="1135418" y="6444148"/>
                  <a:pt x="1134461" y="6446488"/>
                  <a:pt x="1136339" y="6449411"/>
                </a:cubicBezTo>
                <a:cubicBezTo>
                  <a:pt x="1137142" y="6450662"/>
                  <a:pt x="1135452" y="6453002"/>
                  <a:pt x="1134992" y="6454533"/>
                </a:cubicBezTo>
                <a:cubicBezTo>
                  <a:pt x="1137689" y="6453963"/>
                  <a:pt x="1140807" y="6453309"/>
                  <a:pt x="1144548" y="6452517"/>
                </a:cubicBezTo>
                <a:cubicBezTo>
                  <a:pt x="1141574" y="6456014"/>
                  <a:pt x="1139150" y="6458864"/>
                  <a:pt x="1136150" y="6462389"/>
                </a:cubicBezTo>
                <a:cubicBezTo>
                  <a:pt x="1136331" y="6465483"/>
                  <a:pt x="1136565" y="6469333"/>
                  <a:pt x="1136794" y="6473278"/>
                </a:cubicBezTo>
                <a:cubicBezTo>
                  <a:pt x="1137811" y="6473426"/>
                  <a:pt x="1138970" y="6473588"/>
                  <a:pt x="1140485" y="6473806"/>
                </a:cubicBezTo>
                <a:cubicBezTo>
                  <a:pt x="1139749" y="6474707"/>
                  <a:pt x="1139262" y="6475346"/>
                  <a:pt x="1138703" y="6475960"/>
                </a:cubicBezTo>
                <a:cubicBezTo>
                  <a:pt x="1138242" y="6476461"/>
                  <a:pt x="1137689" y="6476929"/>
                  <a:pt x="1136730" y="6477839"/>
                </a:cubicBezTo>
                <a:cubicBezTo>
                  <a:pt x="1138819" y="6477903"/>
                  <a:pt x="1140311" y="6477954"/>
                  <a:pt x="1142892" y="6478032"/>
                </a:cubicBezTo>
                <a:cubicBezTo>
                  <a:pt x="1140048" y="6480107"/>
                  <a:pt x="1137737" y="6481794"/>
                  <a:pt x="1135196" y="6483651"/>
                </a:cubicBezTo>
                <a:cubicBezTo>
                  <a:pt x="1136561" y="6485572"/>
                  <a:pt x="1137844" y="6487390"/>
                  <a:pt x="1139128" y="6489209"/>
                </a:cubicBezTo>
                <a:cubicBezTo>
                  <a:pt x="1140291" y="6490850"/>
                  <a:pt x="1139414" y="6492610"/>
                  <a:pt x="1135476" y="6494020"/>
                </a:cubicBezTo>
                <a:cubicBezTo>
                  <a:pt x="1133052" y="6494888"/>
                  <a:pt x="1132671" y="6495607"/>
                  <a:pt x="1132623" y="6497050"/>
                </a:cubicBezTo>
                <a:cubicBezTo>
                  <a:pt x="1132500" y="6500247"/>
                  <a:pt x="1131922" y="6500707"/>
                  <a:pt x="1127830" y="6501694"/>
                </a:cubicBezTo>
                <a:cubicBezTo>
                  <a:pt x="1126675" y="6503296"/>
                  <a:pt x="1125740" y="6504526"/>
                  <a:pt x="1124898" y="6505783"/>
                </a:cubicBezTo>
                <a:cubicBezTo>
                  <a:pt x="1124352" y="6506604"/>
                  <a:pt x="1123942" y="6507454"/>
                  <a:pt x="1123465" y="6508293"/>
                </a:cubicBezTo>
                <a:cubicBezTo>
                  <a:pt x="1124676" y="6508165"/>
                  <a:pt x="1125884" y="6508110"/>
                  <a:pt x="1127088" y="6507889"/>
                </a:cubicBezTo>
                <a:lnTo>
                  <a:pt x="1128867" y="6507140"/>
                </a:lnTo>
                <a:lnTo>
                  <a:pt x="1129675" y="6512944"/>
                </a:lnTo>
                <a:cubicBezTo>
                  <a:pt x="1127066" y="6513992"/>
                  <a:pt x="1127066" y="6513992"/>
                  <a:pt x="1124064" y="6510448"/>
                </a:cubicBezTo>
                <a:cubicBezTo>
                  <a:pt x="1124034" y="6511959"/>
                  <a:pt x="1124001" y="6513463"/>
                  <a:pt x="1123970" y="6515134"/>
                </a:cubicBezTo>
                <a:cubicBezTo>
                  <a:pt x="1126633" y="6515117"/>
                  <a:pt x="1129511" y="6514672"/>
                  <a:pt x="1131016" y="6516759"/>
                </a:cubicBezTo>
                <a:cubicBezTo>
                  <a:pt x="1126703" y="6518829"/>
                  <a:pt x="1122502" y="6520920"/>
                  <a:pt x="1118187" y="6522860"/>
                </a:cubicBezTo>
                <a:cubicBezTo>
                  <a:pt x="1117504" y="6523166"/>
                  <a:pt x="1116365" y="6522804"/>
                  <a:pt x="1115430" y="6522764"/>
                </a:cubicBezTo>
                <a:lnTo>
                  <a:pt x="1111867" y="6522614"/>
                </a:lnTo>
                <a:lnTo>
                  <a:pt x="1111803" y="6522553"/>
                </a:lnTo>
                <a:lnTo>
                  <a:pt x="1111758" y="6522583"/>
                </a:lnTo>
                <a:lnTo>
                  <a:pt x="1112436" y="6517179"/>
                </a:lnTo>
                <a:cubicBezTo>
                  <a:pt x="1116056" y="6517327"/>
                  <a:pt x="1114185" y="6519345"/>
                  <a:pt x="1114134" y="6520861"/>
                </a:cubicBezTo>
                <a:cubicBezTo>
                  <a:pt x="1116608" y="6520416"/>
                  <a:pt x="1118372" y="6520059"/>
                  <a:pt x="1117210" y="6517983"/>
                </a:cubicBezTo>
                <a:lnTo>
                  <a:pt x="1117225" y="6515298"/>
                </a:lnTo>
                <a:lnTo>
                  <a:pt x="1117278" y="6515301"/>
                </a:lnTo>
                <a:lnTo>
                  <a:pt x="1117362" y="6515229"/>
                </a:lnTo>
                <a:lnTo>
                  <a:pt x="1119833" y="6514593"/>
                </a:lnTo>
                <a:cubicBezTo>
                  <a:pt x="1120204" y="6514288"/>
                  <a:pt x="1120197" y="6513800"/>
                  <a:pt x="1120184" y="6512823"/>
                </a:cubicBezTo>
                <a:lnTo>
                  <a:pt x="1117362" y="6515229"/>
                </a:lnTo>
                <a:lnTo>
                  <a:pt x="1117225" y="6515264"/>
                </a:lnTo>
                <a:lnTo>
                  <a:pt x="1117225" y="6515298"/>
                </a:lnTo>
                <a:lnTo>
                  <a:pt x="1111218" y="6514979"/>
                </a:lnTo>
                <a:cubicBezTo>
                  <a:pt x="1110367" y="6514931"/>
                  <a:pt x="1109558" y="6514690"/>
                  <a:pt x="1108703" y="6514753"/>
                </a:cubicBezTo>
                <a:cubicBezTo>
                  <a:pt x="1107193" y="6514867"/>
                  <a:pt x="1105663" y="6515146"/>
                  <a:pt x="1104228" y="6515342"/>
                </a:cubicBezTo>
                <a:cubicBezTo>
                  <a:pt x="1104237" y="6516567"/>
                  <a:pt x="1104245" y="6517944"/>
                  <a:pt x="1104251" y="6519307"/>
                </a:cubicBezTo>
                <a:cubicBezTo>
                  <a:pt x="1105599" y="6519707"/>
                  <a:pt x="1106904" y="6520091"/>
                  <a:pt x="1108739" y="6520637"/>
                </a:cubicBezTo>
                <a:cubicBezTo>
                  <a:pt x="1107002" y="6521691"/>
                  <a:pt x="1105879" y="6522376"/>
                  <a:pt x="1104454" y="6523244"/>
                </a:cubicBezTo>
                <a:cubicBezTo>
                  <a:pt x="1105375" y="6524145"/>
                  <a:pt x="1106209" y="6524952"/>
                  <a:pt x="1107055" y="6525770"/>
                </a:cubicBezTo>
                <a:lnTo>
                  <a:pt x="1111758" y="6522583"/>
                </a:lnTo>
                <a:lnTo>
                  <a:pt x="1111755" y="6522609"/>
                </a:lnTo>
                <a:lnTo>
                  <a:pt x="1111867" y="6522614"/>
                </a:lnTo>
                <a:lnTo>
                  <a:pt x="1115656" y="6526181"/>
                </a:lnTo>
                <a:cubicBezTo>
                  <a:pt x="1114171" y="6526868"/>
                  <a:pt x="1112585" y="6527410"/>
                  <a:pt x="1111371" y="6528236"/>
                </a:cubicBezTo>
                <a:cubicBezTo>
                  <a:pt x="1110509" y="6528823"/>
                  <a:pt x="1110145" y="6529805"/>
                  <a:pt x="1109552" y="6530610"/>
                </a:cubicBezTo>
                <a:cubicBezTo>
                  <a:pt x="1110546" y="6530554"/>
                  <a:pt x="1111531" y="6530581"/>
                  <a:pt x="1112522" y="6530431"/>
                </a:cubicBezTo>
                <a:cubicBezTo>
                  <a:pt x="1113729" y="6530254"/>
                  <a:pt x="1114929" y="6529932"/>
                  <a:pt x="1116418" y="6530295"/>
                </a:cubicBezTo>
                <a:cubicBezTo>
                  <a:pt x="1115660" y="6530723"/>
                  <a:pt x="1114904" y="6531150"/>
                  <a:pt x="1114146" y="6531572"/>
                </a:cubicBezTo>
                <a:cubicBezTo>
                  <a:pt x="1112009" y="6532761"/>
                  <a:pt x="1110001" y="6533873"/>
                  <a:pt x="1112226" y="6535672"/>
                </a:cubicBezTo>
                <a:cubicBezTo>
                  <a:pt x="1112728" y="6536081"/>
                  <a:pt x="1112106" y="6537243"/>
                  <a:pt x="1112030" y="6537836"/>
                </a:cubicBezTo>
                <a:cubicBezTo>
                  <a:pt x="1114288" y="6538727"/>
                  <a:pt x="1116428" y="6539576"/>
                  <a:pt x="1119377" y="6540745"/>
                </a:cubicBezTo>
                <a:cubicBezTo>
                  <a:pt x="1117237" y="6541682"/>
                  <a:pt x="1115842" y="6542346"/>
                  <a:pt x="1114390" y="6542916"/>
                </a:cubicBezTo>
                <a:cubicBezTo>
                  <a:pt x="1112785" y="6543550"/>
                  <a:pt x="1110614" y="6544291"/>
                  <a:pt x="1111169" y="6545572"/>
                </a:cubicBezTo>
                <a:cubicBezTo>
                  <a:pt x="1111588" y="6546535"/>
                  <a:pt x="1113421" y="6547190"/>
                  <a:pt x="1114920" y="6547550"/>
                </a:cubicBezTo>
                <a:cubicBezTo>
                  <a:pt x="1116023" y="6547821"/>
                  <a:pt x="1117600" y="6547399"/>
                  <a:pt x="1118963" y="6547287"/>
                </a:cubicBezTo>
                <a:cubicBezTo>
                  <a:pt x="1119012" y="6547514"/>
                  <a:pt x="1119064" y="6547747"/>
                  <a:pt x="1119125" y="6547970"/>
                </a:cubicBezTo>
                <a:cubicBezTo>
                  <a:pt x="1117998" y="6548729"/>
                  <a:pt x="1116871" y="6549481"/>
                  <a:pt x="1115152" y="6550639"/>
                </a:cubicBezTo>
                <a:cubicBezTo>
                  <a:pt x="1116986" y="6551178"/>
                  <a:pt x="1118599" y="6551646"/>
                  <a:pt x="1120191" y="6552112"/>
                </a:cubicBezTo>
                <a:cubicBezTo>
                  <a:pt x="1116884" y="6554719"/>
                  <a:pt x="1112366" y="6555429"/>
                  <a:pt x="1108221" y="6553802"/>
                </a:cubicBezTo>
                <a:cubicBezTo>
                  <a:pt x="1106559" y="6553152"/>
                  <a:pt x="1105181" y="6552294"/>
                  <a:pt x="1102912" y="6553701"/>
                </a:cubicBezTo>
                <a:cubicBezTo>
                  <a:pt x="1103548" y="6559169"/>
                  <a:pt x="1110989" y="6558976"/>
                  <a:pt x="1116288" y="6560946"/>
                </a:cubicBezTo>
                <a:cubicBezTo>
                  <a:pt x="1114492" y="6562292"/>
                  <a:pt x="1113171" y="6563276"/>
                  <a:pt x="1110940" y="6564941"/>
                </a:cubicBezTo>
                <a:cubicBezTo>
                  <a:pt x="1114179" y="6564618"/>
                  <a:pt x="1116437" y="6564397"/>
                  <a:pt x="1118778" y="6564163"/>
                </a:cubicBezTo>
                <a:cubicBezTo>
                  <a:pt x="1115579" y="6566391"/>
                  <a:pt x="1112805" y="6568572"/>
                  <a:pt x="1109681" y="6570396"/>
                </a:cubicBezTo>
                <a:cubicBezTo>
                  <a:pt x="1107795" y="6571489"/>
                  <a:pt x="1105347" y="6572428"/>
                  <a:pt x="1103161" y="6572716"/>
                </a:cubicBezTo>
                <a:cubicBezTo>
                  <a:pt x="1098510" y="6573324"/>
                  <a:pt x="1093781" y="6573763"/>
                  <a:pt x="1089257" y="6573691"/>
                </a:cubicBezTo>
                <a:cubicBezTo>
                  <a:pt x="1084997" y="6573620"/>
                  <a:pt x="1081190" y="6572622"/>
                  <a:pt x="1078656" y="6570137"/>
                </a:cubicBezTo>
                <a:cubicBezTo>
                  <a:pt x="1077859" y="6569349"/>
                  <a:pt x="1076036" y="6569169"/>
                  <a:pt x="1074398" y="6568607"/>
                </a:cubicBezTo>
                <a:cubicBezTo>
                  <a:pt x="1073378" y="6570433"/>
                  <a:pt x="1075606" y="6572086"/>
                  <a:pt x="1072256" y="6572825"/>
                </a:cubicBezTo>
                <a:cubicBezTo>
                  <a:pt x="1072349" y="6573256"/>
                  <a:pt x="1072463" y="6573683"/>
                  <a:pt x="1072526" y="6574116"/>
                </a:cubicBezTo>
                <a:cubicBezTo>
                  <a:pt x="1072916" y="6576763"/>
                  <a:pt x="1073420" y="6579393"/>
                  <a:pt x="1073657" y="6582066"/>
                </a:cubicBezTo>
                <a:cubicBezTo>
                  <a:pt x="1073903" y="6584809"/>
                  <a:pt x="1073414" y="6585165"/>
                  <a:pt x="1069364" y="6585953"/>
                </a:cubicBezTo>
                <a:cubicBezTo>
                  <a:pt x="1069515" y="6586515"/>
                  <a:pt x="1069650" y="6587096"/>
                  <a:pt x="1069832" y="6587657"/>
                </a:cubicBezTo>
                <a:cubicBezTo>
                  <a:pt x="1070037" y="6588306"/>
                  <a:pt x="1069978" y="6589273"/>
                  <a:pt x="1070581" y="6589503"/>
                </a:cubicBezTo>
                <a:cubicBezTo>
                  <a:pt x="1071328" y="6589789"/>
                  <a:pt x="1072631" y="6589462"/>
                  <a:pt x="1074806" y="6589329"/>
                </a:cubicBezTo>
                <a:cubicBezTo>
                  <a:pt x="1072681" y="6590559"/>
                  <a:pt x="1071521" y="6591225"/>
                  <a:pt x="1070122" y="6592036"/>
                </a:cubicBezTo>
                <a:cubicBezTo>
                  <a:pt x="1073039" y="6592212"/>
                  <a:pt x="1075566" y="6592363"/>
                  <a:pt x="1078384" y="6592529"/>
                </a:cubicBezTo>
                <a:cubicBezTo>
                  <a:pt x="1076741" y="6594327"/>
                  <a:pt x="1075524" y="6595532"/>
                  <a:pt x="1074534" y="6596798"/>
                </a:cubicBezTo>
                <a:cubicBezTo>
                  <a:pt x="1074121" y="6597323"/>
                  <a:pt x="1073819" y="6598173"/>
                  <a:pt x="1074115" y="6598566"/>
                </a:cubicBezTo>
                <a:cubicBezTo>
                  <a:pt x="1076035" y="6601172"/>
                  <a:pt x="1075544" y="6603939"/>
                  <a:pt x="1072728" y="6606958"/>
                </a:cubicBezTo>
                <a:cubicBezTo>
                  <a:pt x="1073031" y="6607015"/>
                  <a:pt x="1073331" y="6607065"/>
                  <a:pt x="1073634" y="6607122"/>
                </a:cubicBezTo>
                <a:cubicBezTo>
                  <a:pt x="1074701" y="6606386"/>
                  <a:pt x="1075770" y="6605656"/>
                  <a:pt x="1076920" y="6604869"/>
                </a:cubicBezTo>
                <a:cubicBezTo>
                  <a:pt x="1077353" y="6604899"/>
                  <a:pt x="1077967" y="6604807"/>
                  <a:pt x="1078257" y="6604983"/>
                </a:cubicBezTo>
                <a:cubicBezTo>
                  <a:pt x="1080386" y="6606307"/>
                  <a:pt x="1080695" y="6609323"/>
                  <a:pt x="1078058" y="6610945"/>
                </a:cubicBezTo>
                <a:cubicBezTo>
                  <a:pt x="1074720" y="6613001"/>
                  <a:pt x="1074864" y="6615088"/>
                  <a:pt x="1074947" y="6617258"/>
                </a:cubicBezTo>
                <a:cubicBezTo>
                  <a:pt x="1075049" y="6619822"/>
                  <a:pt x="1075549" y="6622323"/>
                  <a:pt x="1075888" y="6625012"/>
                </a:cubicBezTo>
                <a:cubicBezTo>
                  <a:pt x="1076738" y="6625090"/>
                  <a:pt x="1077772" y="6625183"/>
                  <a:pt x="1079603" y="6625353"/>
                </a:cubicBezTo>
                <a:cubicBezTo>
                  <a:pt x="1078263" y="6626778"/>
                  <a:pt x="1077237" y="6627866"/>
                  <a:pt x="1075705" y="6629489"/>
                </a:cubicBezTo>
                <a:cubicBezTo>
                  <a:pt x="1077606" y="6629524"/>
                  <a:pt x="1079153" y="6629545"/>
                  <a:pt x="1081641" y="6629590"/>
                </a:cubicBezTo>
                <a:cubicBezTo>
                  <a:pt x="1078912" y="6631657"/>
                  <a:pt x="1076607" y="6633407"/>
                  <a:pt x="1074099" y="6635312"/>
                </a:cubicBezTo>
                <a:cubicBezTo>
                  <a:pt x="1075530" y="6637324"/>
                  <a:pt x="1076856" y="6639139"/>
                  <a:pt x="1078118" y="6640993"/>
                </a:cubicBezTo>
                <a:cubicBezTo>
                  <a:pt x="1078869" y="6642091"/>
                  <a:pt x="1079032" y="6643136"/>
                  <a:pt x="1076778" y="6644045"/>
                </a:cubicBezTo>
                <a:cubicBezTo>
                  <a:pt x="1075896" y="6644398"/>
                  <a:pt x="1075245" y="6645378"/>
                  <a:pt x="1074418" y="6645548"/>
                </a:cubicBezTo>
                <a:cubicBezTo>
                  <a:pt x="1071913" y="6646074"/>
                  <a:pt x="1071574" y="6647225"/>
                  <a:pt x="1071451" y="6648673"/>
                </a:cubicBezTo>
                <a:cubicBezTo>
                  <a:pt x="1071175" y="6651963"/>
                  <a:pt x="1071064" y="6652029"/>
                  <a:pt x="1067038" y="6653224"/>
                </a:cubicBezTo>
                <a:cubicBezTo>
                  <a:pt x="1065843" y="6654792"/>
                  <a:pt x="1065187" y="6656151"/>
                  <a:pt x="1063961" y="6657169"/>
                </a:cubicBezTo>
                <a:cubicBezTo>
                  <a:pt x="1061335" y="6659346"/>
                  <a:pt x="1061209" y="6659271"/>
                  <a:pt x="1063859" y="6660993"/>
                </a:cubicBezTo>
                <a:lnTo>
                  <a:pt x="1063904" y="6660916"/>
                </a:lnTo>
                <a:cubicBezTo>
                  <a:pt x="1061249" y="6663261"/>
                  <a:pt x="1063249" y="6665098"/>
                  <a:pt x="1063092" y="6667325"/>
                </a:cubicBezTo>
                <a:lnTo>
                  <a:pt x="1066347" y="6666129"/>
                </a:lnTo>
                <a:lnTo>
                  <a:pt x="1070021" y="6668161"/>
                </a:lnTo>
                <a:cubicBezTo>
                  <a:pt x="1065716" y="6670295"/>
                  <a:pt x="1061840" y="6672298"/>
                  <a:pt x="1057866" y="6674162"/>
                </a:cubicBezTo>
                <a:cubicBezTo>
                  <a:pt x="1054919" y="6675539"/>
                  <a:pt x="1053113" y="6673911"/>
                  <a:pt x="1051340" y="6673167"/>
                </a:cubicBezTo>
                <a:lnTo>
                  <a:pt x="1051746" y="6668706"/>
                </a:lnTo>
                <a:lnTo>
                  <a:pt x="1052268" y="6668895"/>
                </a:lnTo>
                <a:lnTo>
                  <a:pt x="1054004" y="6671966"/>
                </a:lnTo>
                <a:cubicBezTo>
                  <a:pt x="1055311" y="6671965"/>
                  <a:pt x="1056569" y="6671700"/>
                  <a:pt x="1056233" y="6670324"/>
                </a:cubicBezTo>
                <a:lnTo>
                  <a:pt x="1052268" y="6668895"/>
                </a:lnTo>
                <a:lnTo>
                  <a:pt x="1051803" y="6668070"/>
                </a:lnTo>
                <a:lnTo>
                  <a:pt x="1051746" y="6668706"/>
                </a:lnTo>
                <a:lnTo>
                  <a:pt x="1046797" y="6666922"/>
                </a:lnTo>
                <a:cubicBezTo>
                  <a:pt x="1045703" y="6667121"/>
                  <a:pt x="1044554" y="6666761"/>
                  <a:pt x="1043204" y="6666637"/>
                </a:cubicBezTo>
                <a:cubicBezTo>
                  <a:pt x="1043156" y="6668086"/>
                  <a:pt x="1043110" y="6669463"/>
                  <a:pt x="1043064" y="6670797"/>
                </a:cubicBezTo>
                <a:cubicBezTo>
                  <a:pt x="1044376" y="6671331"/>
                  <a:pt x="1045579" y="6671814"/>
                  <a:pt x="1046772" y="6672300"/>
                </a:cubicBezTo>
                <a:cubicBezTo>
                  <a:pt x="1045736" y="6673035"/>
                  <a:pt x="1044700" y="6673770"/>
                  <a:pt x="1043434" y="6674675"/>
                </a:cubicBezTo>
                <a:cubicBezTo>
                  <a:pt x="1043997" y="6675504"/>
                  <a:pt x="1044661" y="6676474"/>
                  <a:pt x="1045484" y="6677689"/>
                </a:cubicBezTo>
                <a:cubicBezTo>
                  <a:pt x="1047065" y="6676605"/>
                  <a:pt x="1048448" y="6675655"/>
                  <a:pt x="1050161" y="6674477"/>
                </a:cubicBezTo>
                <a:cubicBezTo>
                  <a:pt x="1051653" y="6675405"/>
                  <a:pt x="1053161" y="6676352"/>
                  <a:pt x="1054616" y="6677261"/>
                </a:cubicBezTo>
                <a:cubicBezTo>
                  <a:pt x="1053705" y="6679573"/>
                  <a:pt x="1047433" y="6679127"/>
                  <a:pt x="1048732" y="6682228"/>
                </a:cubicBezTo>
                <a:lnTo>
                  <a:pt x="1056593" y="6681812"/>
                </a:lnTo>
                <a:lnTo>
                  <a:pt x="1050198" y="6684970"/>
                </a:lnTo>
                <a:cubicBezTo>
                  <a:pt x="1050717" y="6686907"/>
                  <a:pt x="1051080" y="6688261"/>
                  <a:pt x="1051396" y="6689439"/>
                </a:cubicBezTo>
                <a:cubicBezTo>
                  <a:pt x="1053438" y="6690279"/>
                  <a:pt x="1055572" y="6691144"/>
                  <a:pt x="1058427" y="6692317"/>
                </a:cubicBezTo>
                <a:cubicBezTo>
                  <a:pt x="1055298" y="6693570"/>
                  <a:pt x="1052744" y="6694588"/>
                  <a:pt x="1050064" y="6695654"/>
                </a:cubicBezTo>
                <a:cubicBezTo>
                  <a:pt x="1049759" y="6698320"/>
                  <a:pt x="1049759" y="6698320"/>
                  <a:pt x="1058309" y="6699411"/>
                </a:cubicBezTo>
                <a:cubicBezTo>
                  <a:pt x="1056803" y="6700337"/>
                  <a:pt x="1055583" y="6701093"/>
                  <a:pt x="1052983" y="6702697"/>
                </a:cubicBezTo>
                <a:cubicBezTo>
                  <a:pt x="1054785" y="6702881"/>
                  <a:pt x="1055884" y="6702972"/>
                  <a:pt x="1056961" y="6703104"/>
                </a:cubicBezTo>
                <a:cubicBezTo>
                  <a:pt x="1057861" y="6703212"/>
                  <a:pt x="1058741" y="6703361"/>
                  <a:pt x="1059779" y="6703510"/>
                </a:cubicBezTo>
                <a:cubicBezTo>
                  <a:pt x="1055759" y="6706555"/>
                  <a:pt x="1051431" y="6707177"/>
                  <a:pt x="1047044" y="6705399"/>
                </a:cubicBezTo>
                <a:cubicBezTo>
                  <a:pt x="1044767" y="6704477"/>
                  <a:pt x="1044823" y="6704411"/>
                  <a:pt x="1041674" y="6705147"/>
                </a:cubicBezTo>
                <a:cubicBezTo>
                  <a:pt x="1042660" y="6710377"/>
                  <a:pt x="1048955" y="6711027"/>
                  <a:pt x="1055481" y="6712298"/>
                </a:cubicBezTo>
                <a:cubicBezTo>
                  <a:pt x="1053455" y="6713857"/>
                  <a:pt x="1051887" y="6715068"/>
                  <a:pt x="1049492" y="6716915"/>
                </a:cubicBezTo>
                <a:cubicBezTo>
                  <a:pt x="1052953" y="6716510"/>
                  <a:pt x="1055406" y="6716223"/>
                  <a:pt x="1057849" y="6715939"/>
                </a:cubicBezTo>
                <a:cubicBezTo>
                  <a:pt x="1054594" y="6718110"/>
                  <a:pt x="1051660" y="6720130"/>
                  <a:pt x="1048636" y="6722051"/>
                </a:cubicBezTo>
                <a:cubicBezTo>
                  <a:pt x="1047438" y="6722815"/>
                  <a:pt x="1046029" y="6723744"/>
                  <a:pt x="1044684" y="6723959"/>
                </a:cubicBezTo>
                <a:cubicBezTo>
                  <a:pt x="1037497" y="6725101"/>
                  <a:pt x="1030323" y="6725768"/>
                  <a:pt x="1023613" y="6724684"/>
                </a:cubicBezTo>
                <a:cubicBezTo>
                  <a:pt x="1021570" y="6724353"/>
                  <a:pt x="1019461" y="6723467"/>
                  <a:pt x="1018319" y="6722299"/>
                </a:cubicBezTo>
                <a:cubicBezTo>
                  <a:pt x="1016580" y="6720529"/>
                  <a:pt x="1014152" y="6720272"/>
                  <a:pt x="1011260" y="6720387"/>
                </a:cubicBezTo>
                <a:cubicBezTo>
                  <a:pt x="1010263" y="6720429"/>
                  <a:pt x="1009248" y="6720563"/>
                  <a:pt x="1008262" y="6720581"/>
                </a:cubicBezTo>
                <a:cubicBezTo>
                  <a:pt x="1002496" y="6720674"/>
                  <a:pt x="999001" y="6718533"/>
                  <a:pt x="998963" y="6714391"/>
                </a:cubicBezTo>
                <a:cubicBezTo>
                  <a:pt x="998947" y="6712624"/>
                  <a:pt x="997930" y="6712004"/>
                  <a:pt x="995996" y="6711528"/>
                </a:cubicBezTo>
                <a:cubicBezTo>
                  <a:pt x="994588" y="6711187"/>
                  <a:pt x="992232" y="6711244"/>
                  <a:pt x="993148" y="6708988"/>
                </a:cubicBezTo>
                <a:cubicBezTo>
                  <a:pt x="997052" y="6708922"/>
                  <a:pt x="1000860" y="6708860"/>
                  <a:pt x="1004934" y="6708792"/>
                </a:cubicBezTo>
                <a:cubicBezTo>
                  <a:pt x="1004759" y="6708418"/>
                  <a:pt x="1004745" y="6707891"/>
                  <a:pt x="1004369" y="6707673"/>
                </a:cubicBezTo>
                <a:cubicBezTo>
                  <a:pt x="999326" y="6704800"/>
                  <a:pt x="993240" y="6703346"/>
                  <a:pt x="986092" y="6704550"/>
                </a:cubicBezTo>
                <a:cubicBezTo>
                  <a:pt x="979391" y="6705678"/>
                  <a:pt x="973564" y="6705308"/>
                  <a:pt x="968019" y="6703615"/>
                </a:cubicBezTo>
                <a:cubicBezTo>
                  <a:pt x="966502" y="6703150"/>
                  <a:pt x="964797" y="6702932"/>
                  <a:pt x="962747" y="6702501"/>
                </a:cubicBezTo>
                <a:cubicBezTo>
                  <a:pt x="962319" y="6703639"/>
                  <a:pt x="962035" y="6704398"/>
                  <a:pt x="961535" y="6705745"/>
                </a:cubicBezTo>
                <a:cubicBezTo>
                  <a:pt x="964563" y="6706144"/>
                  <a:pt x="967502" y="6706526"/>
                  <a:pt x="971085" y="6706996"/>
                </a:cubicBezTo>
                <a:cubicBezTo>
                  <a:pt x="969168" y="6708018"/>
                  <a:pt x="967978" y="6708656"/>
                  <a:pt x="966016" y="6709697"/>
                </a:cubicBezTo>
                <a:cubicBezTo>
                  <a:pt x="968327" y="6710312"/>
                  <a:pt x="969971" y="6710742"/>
                  <a:pt x="971941" y="6711267"/>
                </a:cubicBezTo>
                <a:cubicBezTo>
                  <a:pt x="969271" y="6713840"/>
                  <a:pt x="966017" y="6714030"/>
                  <a:pt x="962919" y="6713648"/>
                </a:cubicBezTo>
                <a:cubicBezTo>
                  <a:pt x="960116" y="6713303"/>
                  <a:pt x="957531" y="6712500"/>
                  <a:pt x="954037" y="6711716"/>
                </a:cubicBezTo>
                <a:cubicBezTo>
                  <a:pt x="954850" y="6717965"/>
                  <a:pt x="961609" y="6718361"/>
                  <a:pt x="967311" y="6720049"/>
                </a:cubicBezTo>
                <a:cubicBezTo>
                  <a:pt x="965701" y="6721373"/>
                  <a:pt x="964358" y="6722473"/>
                  <a:pt x="962025" y="6724391"/>
                </a:cubicBezTo>
                <a:cubicBezTo>
                  <a:pt x="965305" y="6724020"/>
                  <a:pt x="967439" y="6723782"/>
                  <a:pt x="969719" y="6723519"/>
                </a:cubicBezTo>
                <a:cubicBezTo>
                  <a:pt x="966340" y="6725862"/>
                  <a:pt x="963322" y="6728166"/>
                  <a:pt x="960009" y="6730200"/>
                </a:cubicBezTo>
                <a:cubicBezTo>
                  <a:pt x="956395" y="6732417"/>
                  <a:pt x="952274" y="6732345"/>
                  <a:pt x="948299" y="6732539"/>
                </a:cubicBezTo>
                <a:cubicBezTo>
                  <a:pt x="946337" y="6732637"/>
                  <a:pt x="944375" y="6732691"/>
                  <a:pt x="942406" y="6732797"/>
                </a:cubicBezTo>
                <a:cubicBezTo>
                  <a:pt x="937532" y="6733051"/>
                  <a:pt x="933163" y="6732334"/>
                  <a:pt x="930553" y="6729731"/>
                </a:cubicBezTo>
                <a:cubicBezTo>
                  <a:pt x="928989" y="6728176"/>
                  <a:pt x="927081" y="6727795"/>
                  <a:pt x="924505" y="6727904"/>
                </a:cubicBezTo>
                <a:cubicBezTo>
                  <a:pt x="923173" y="6727963"/>
                  <a:pt x="921837" y="6728060"/>
                  <a:pt x="920522" y="6728064"/>
                </a:cubicBezTo>
                <a:cubicBezTo>
                  <a:pt x="914103" y="6728107"/>
                  <a:pt x="911416" y="6726446"/>
                  <a:pt x="911028" y="6721745"/>
                </a:cubicBezTo>
                <a:cubicBezTo>
                  <a:pt x="910882" y="6720013"/>
                  <a:pt x="909510" y="6719495"/>
                  <a:pt x="907776" y="6718929"/>
                </a:cubicBezTo>
                <a:cubicBezTo>
                  <a:pt x="906564" y="6718535"/>
                  <a:pt x="904241" y="6718628"/>
                  <a:pt x="905714" y="6716426"/>
                </a:cubicBezTo>
                <a:cubicBezTo>
                  <a:pt x="909317" y="6716390"/>
                  <a:pt x="912995" y="6716355"/>
                  <a:pt x="917616" y="6716307"/>
                </a:cubicBezTo>
                <a:cubicBezTo>
                  <a:pt x="916490" y="6715360"/>
                  <a:pt x="915935" y="6714398"/>
                  <a:pt x="914881" y="6714078"/>
                </a:cubicBezTo>
                <a:cubicBezTo>
                  <a:pt x="909186" y="6712374"/>
                  <a:pt x="903535" y="6710760"/>
                  <a:pt x="896229" y="6712326"/>
                </a:cubicBezTo>
                <a:cubicBezTo>
                  <a:pt x="890412" y="6713580"/>
                  <a:pt x="885046" y="6712789"/>
                  <a:pt x="880181" y="6711131"/>
                </a:cubicBezTo>
                <a:cubicBezTo>
                  <a:pt x="878671" y="6710614"/>
                  <a:pt x="877015" y="6710223"/>
                  <a:pt x="875324" y="6709979"/>
                </a:cubicBezTo>
                <a:cubicBezTo>
                  <a:pt x="871830" y="6709471"/>
                  <a:pt x="868655" y="6708645"/>
                  <a:pt x="866579" y="6706610"/>
                </a:cubicBezTo>
                <a:cubicBezTo>
                  <a:pt x="865264" y="6705315"/>
                  <a:pt x="863244" y="6705189"/>
                  <a:pt x="860960" y="6705473"/>
                </a:cubicBezTo>
                <a:cubicBezTo>
                  <a:pt x="856938" y="6705971"/>
                  <a:pt x="852900" y="6706247"/>
                  <a:pt x="848903" y="6706998"/>
                </a:cubicBezTo>
                <a:cubicBezTo>
                  <a:pt x="842862" y="6708131"/>
                  <a:pt x="837429" y="6707525"/>
                  <a:pt x="830953" y="6706676"/>
                </a:cubicBezTo>
                <a:cubicBezTo>
                  <a:pt x="833265" y="6708801"/>
                  <a:pt x="835287" y="6710314"/>
                  <a:pt x="836765" y="6712109"/>
                </a:cubicBezTo>
                <a:cubicBezTo>
                  <a:pt x="838276" y="6713940"/>
                  <a:pt x="839272" y="6716032"/>
                  <a:pt x="840664" y="6718287"/>
                </a:cubicBezTo>
                <a:cubicBezTo>
                  <a:pt x="839072" y="6718456"/>
                  <a:pt x="838324" y="6717700"/>
                  <a:pt x="837565" y="6717068"/>
                </a:cubicBezTo>
                <a:lnTo>
                  <a:pt x="834443" y="6716604"/>
                </a:lnTo>
                <a:lnTo>
                  <a:pt x="832269" y="6715301"/>
                </a:lnTo>
                <a:cubicBezTo>
                  <a:pt x="831654" y="6714798"/>
                  <a:pt x="831310" y="6714159"/>
                  <a:pt x="831681" y="6713160"/>
                </a:cubicBezTo>
                <a:cubicBezTo>
                  <a:pt x="831767" y="6712926"/>
                  <a:pt x="831822" y="6712497"/>
                  <a:pt x="831733" y="6712485"/>
                </a:cubicBezTo>
                <a:cubicBezTo>
                  <a:pt x="827162" y="6711967"/>
                  <a:pt x="828659" y="6708663"/>
                  <a:pt x="827964" y="6706345"/>
                </a:cubicBezTo>
                <a:cubicBezTo>
                  <a:pt x="825101" y="6707010"/>
                  <a:pt x="825748" y="6708115"/>
                  <a:pt x="826085" y="6709011"/>
                </a:cubicBezTo>
                <a:cubicBezTo>
                  <a:pt x="826937" y="6711324"/>
                  <a:pt x="828015" y="6713561"/>
                  <a:pt x="828779" y="6715896"/>
                </a:cubicBezTo>
                <a:cubicBezTo>
                  <a:pt x="829056" y="6716730"/>
                  <a:pt x="828672" y="6717761"/>
                  <a:pt x="828574" y="6718978"/>
                </a:cubicBezTo>
                <a:cubicBezTo>
                  <a:pt x="827481" y="6718742"/>
                  <a:pt x="826711" y="6718570"/>
                  <a:pt x="824904" y="6718169"/>
                </a:cubicBezTo>
                <a:cubicBezTo>
                  <a:pt x="826014" y="6720093"/>
                  <a:pt x="826404" y="6721708"/>
                  <a:pt x="827682" y="6722745"/>
                </a:cubicBezTo>
                <a:cubicBezTo>
                  <a:pt x="829135" y="6723931"/>
                  <a:pt x="828288" y="6725050"/>
                  <a:pt x="827751" y="6726696"/>
                </a:cubicBezTo>
                <a:cubicBezTo>
                  <a:pt x="823732" y="6725102"/>
                  <a:pt x="822070" y="6722782"/>
                  <a:pt x="822331" y="6719316"/>
                </a:cubicBezTo>
                <a:lnTo>
                  <a:pt x="819401" y="6719944"/>
                </a:lnTo>
                <a:lnTo>
                  <a:pt x="819413" y="6719887"/>
                </a:lnTo>
                <a:lnTo>
                  <a:pt x="819397" y="6719883"/>
                </a:lnTo>
                <a:lnTo>
                  <a:pt x="821831" y="6716379"/>
                </a:lnTo>
                <a:cubicBezTo>
                  <a:pt x="820039" y="6716119"/>
                  <a:pt x="818624" y="6715917"/>
                  <a:pt x="816791" y="6715654"/>
                </a:cubicBezTo>
                <a:cubicBezTo>
                  <a:pt x="816738" y="6717083"/>
                  <a:pt x="816680" y="6718101"/>
                  <a:pt x="816665" y="6719114"/>
                </a:cubicBezTo>
                <a:lnTo>
                  <a:pt x="819397" y="6719883"/>
                </a:lnTo>
                <a:lnTo>
                  <a:pt x="819347" y="6719956"/>
                </a:lnTo>
                <a:lnTo>
                  <a:pt x="819401" y="6719944"/>
                </a:lnTo>
                <a:lnTo>
                  <a:pt x="818266" y="6725682"/>
                </a:lnTo>
                <a:cubicBezTo>
                  <a:pt x="819663" y="6725307"/>
                  <a:pt x="820754" y="6725015"/>
                  <a:pt x="821985" y="6724685"/>
                </a:cubicBezTo>
                <a:cubicBezTo>
                  <a:pt x="822985" y="6725644"/>
                  <a:pt x="824028" y="6726563"/>
                  <a:pt x="824959" y="6727539"/>
                </a:cubicBezTo>
                <a:cubicBezTo>
                  <a:pt x="826057" y="6728704"/>
                  <a:pt x="826534" y="6730006"/>
                  <a:pt x="824750" y="6731479"/>
                </a:cubicBezTo>
                <a:cubicBezTo>
                  <a:pt x="823044" y="6732886"/>
                  <a:pt x="823348" y="6733938"/>
                  <a:pt x="824833" y="6734962"/>
                </a:cubicBezTo>
                <a:cubicBezTo>
                  <a:pt x="825402" y="6734113"/>
                  <a:pt x="825927" y="6733334"/>
                  <a:pt x="826461" y="6732552"/>
                </a:cubicBezTo>
                <a:cubicBezTo>
                  <a:pt x="826814" y="6732479"/>
                  <a:pt x="827168" y="6732406"/>
                  <a:pt x="827519" y="6732333"/>
                </a:cubicBezTo>
                <a:cubicBezTo>
                  <a:pt x="828253" y="6735272"/>
                  <a:pt x="831924" y="6737076"/>
                  <a:pt x="831269" y="6740540"/>
                </a:cubicBezTo>
                <a:cubicBezTo>
                  <a:pt x="827132" y="6742229"/>
                  <a:pt x="825345" y="6740878"/>
                  <a:pt x="823596" y="6738989"/>
                </a:cubicBezTo>
                <a:cubicBezTo>
                  <a:pt x="821260" y="6736464"/>
                  <a:pt x="818529" y="6734161"/>
                  <a:pt x="815982" y="6731752"/>
                </a:cubicBezTo>
                <a:cubicBezTo>
                  <a:pt x="815613" y="6731408"/>
                  <a:pt x="815067" y="6731075"/>
                  <a:pt x="815028" y="6730651"/>
                </a:cubicBezTo>
                <a:cubicBezTo>
                  <a:pt x="814633" y="6726720"/>
                  <a:pt x="809450" y="6725141"/>
                  <a:pt x="808121" y="6721650"/>
                </a:cubicBezTo>
                <a:cubicBezTo>
                  <a:pt x="807035" y="6723907"/>
                  <a:pt x="808954" y="6725157"/>
                  <a:pt x="810058" y="6726698"/>
                </a:cubicBezTo>
                <a:cubicBezTo>
                  <a:pt x="810958" y="6727952"/>
                  <a:pt x="812002" y="6729196"/>
                  <a:pt x="812382" y="6730612"/>
                </a:cubicBezTo>
                <a:cubicBezTo>
                  <a:pt x="812844" y="6732339"/>
                  <a:pt x="811578" y="6733673"/>
                  <a:pt x="808290" y="6734103"/>
                </a:cubicBezTo>
                <a:cubicBezTo>
                  <a:pt x="808269" y="6731286"/>
                  <a:pt x="806308" y="6729401"/>
                  <a:pt x="804082" y="6727479"/>
                </a:cubicBezTo>
                <a:cubicBezTo>
                  <a:pt x="802477" y="6726087"/>
                  <a:pt x="802187" y="6723857"/>
                  <a:pt x="801373" y="6722129"/>
                </a:cubicBezTo>
                <a:cubicBezTo>
                  <a:pt x="800543" y="6724108"/>
                  <a:pt x="799447" y="6726246"/>
                  <a:pt x="798854" y="6728394"/>
                </a:cubicBezTo>
                <a:cubicBezTo>
                  <a:pt x="798628" y="6729209"/>
                  <a:pt x="799427" y="6730098"/>
                  <a:pt x="800016" y="6730826"/>
                </a:cubicBezTo>
                <a:cubicBezTo>
                  <a:pt x="800835" y="6731818"/>
                  <a:pt x="801898" y="6732688"/>
                  <a:pt x="803070" y="6733818"/>
                </a:cubicBezTo>
                <a:cubicBezTo>
                  <a:pt x="798925" y="6735161"/>
                  <a:pt x="798508" y="6733009"/>
                  <a:pt x="797185" y="6731962"/>
                </a:cubicBezTo>
                <a:cubicBezTo>
                  <a:pt x="795969" y="6732179"/>
                  <a:pt x="794841" y="6732372"/>
                  <a:pt x="793348" y="6732634"/>
                </a:cubicBezTo>
                <a:cubicBezTo>
                  <a:pt x="793702" y="6731894"/>
                  <a:pt x="793732" y="6731486"/>
                  <a:pt x="794031" y="6731254"/>
                </a:cubicBezTo>
                <a:cubicBezTo>
                  <a:pt x="797069" y="6728872"/>
                  <a:pt x="796978" y="6728533"/>
                  <a:pt x="793525" y="6727941"/>
                </a:cubicBezTo>
                <a:cubicBezTo>
                  <a:pt x="792667" y="6727794"/>
                  <a:pt x="792201" y="6727004"/>
                  <a:pt x="791425" y="6726646"/>
                </a:cubicBezTo>
                <a:cubicBezTo>
                  <a:pt x="790660" y="6726292"/>
                  <a:pt x="789708" y="6726105"/>
                  <a:pt x="788458" y="6725728"/>
                </a:cubicBezTo>
                <a:cubicBezTo>
                  <a:pt x="788307" y="6725166"/>
                  <a:pt x="788444" y="6723888"/>
                  <a:pt x="787651" y="6723229"/>
                </a:cubicBezTo>
                <a:cubicBezTo>
                  <a:pt x="786873" y="6722589"/>
                  <a:pt x="785137" y="6722575"/>
                  <a:pt x="783826" y="6722280"/>
                </a:cubicBezTo>
                <a:cubicBezTo>
                  <a:pt x="782981" y="6720438"/>
                  <a:pt x="782135" y="6718589"/>
                  <a:pt x="781288" y="6716740"/>
                </a:cubicBezTo>
                <a:cubicBezTo>
                  <a:pt x="780852" y="6716776"/>
                  <a:pt x="780417" y="6716820"/>
                  <a:pt x="779991" y="6716855"/>
                </a:cubicBezTo>
                <a:cubicBezTo>
                  <a:pt x="779233" y="6717907"/>
                  <a:pt x="778472" y="6718960"/>
                  <a:pt x="777968" y="6719654"/>
                </a:cubicBezTo>
                <a:cubicBezTo>
                  <a:pt x="779368" y="6721029"/>
                  <a:pt x="780835" y="6721986"/>
                  <a:pt x="781534" y="6723243"/>
                </a:cubicBezTo>
                <a:cubicBezTo>
                  <a:pt x="783028" y="6725927"/>
                  <a:pt x="784151" y="6728769"/>
                  <a:pt x="785407" y="6731554"/>
                </a:cubicBezTo>
                <a:cubicBezTo>
                  <a:pt x="786272" y="6733471"/>
                  <a:pt x="784357" y="6734535"/>
                  <a:pt x="782172" y="6735302"/>
                </a:cubicBezTo>
                <a:cubicBezTo>
                  <a:pt x="779996" y="6736067"/>
                  <a:pt x="778136" y="6735905"/>
                  <a:pt x="777550" y="6734239"/>
                </a:cubicBezTo>
                <a:lnTo>
                  <a:pt x="776197" y="6729304"/>
                </a:lnTo>
                <a:lnTo>
                  <a:pt x="776277" y="6729326"/>
                </a:lnTo>
                <a:lnTo>
                  <a:pt x="776268" y="6729296"/>
                </a:lnTo>
                <a:lnTo>
                  <a:pt x="780034" y="6730221"/>
                </a:lnTo>
                <a:cubicBezTo>
                  <a:pt x="778686" y="6728440"/>
                  <a:pt x="777417" y="6726762"/>
                  <a:pt x="776150" y="6725085"/>
                </a:cubicBezTo>
                <a:cubicBezTo>
                  <a:pt x="775839" y="6725197"/>
                  <a:pt x="775530" y="6725309"/>
                  <a:pt x="775232" y="6725425"/>
                </a:cubicBezTo>
                <a:lnTo>
                  <a:pt x="776268" y="6729296"/>
                </a:lnTo>
                <a:lnTo>
                  <a:pt x="776189" y="6729277"/>
                </a:lnTo>
                <a:lnTo>
                  <a:pt x="776197" y="6729304"/>
                </a:lnTo>
                <a:lnTo>
                  <a:pt x="772419" y="6728298"/>
                </a:lnTo>
                <a:cubicBezTo>
                  <a:pt x="770129" y="6725500"/>
                  <a:pt x="767848" y="6722699"/>
                  <a:pt x="765316" y="6719597"/>
                </a:cubicBezTo>
                <a:cubicBezTo>
                  <a:pt x="766972" y="6719312"/>
                  <a:pt x="767846" y="6719158"/>
                  <a:pt x="768741" y="6719006"/>
                </a:cubicBezTo>
                <a:cubicBezTo>
                  <a:pt x="765165" y="6714745"/>
                  <a:pt x="761648" y="6710548"/>
                  <a:pt x="757884" y="6706048"/>
                </a:cubicBezTo>
                <a:cubicBezTo>
                  <a:pt x="753960" y="6706047"/>
                  <a:pt x="753860" y="6705987"/>
                  <a:pt x="752122" y="6702199"/>
                </a:cubicBezTo>
                <a:cubicBezTo>
                  <a:pt x="750225" y="6705036"/>
                  <a:pt x="751440" y="6706831"/>
                  <a:pt x="753333" y="6708661"/>
                </a:cubicBezTo>
                <a:cubicBezTo>
                  <a:pt x="756860" y="6712071"/>
                  <a:pt x="760075" y="6715659"/>
                  <a:pt x="763140" y="6719446"/>
                </a:cubicBezTo>
                <a:cubicBezTo>
                  <a:pt x="760126" y="6719383"/>
                  <a:pt x="758596" y="6716483"/>
                  <a:pt x="753801" y="6719409"/>
                </a:cubicBezTo>
                <a:cubicBezTo>
                  <a:pt x="756328" y="6715320"/>
                  <a:pt x="753276" y="6714998"/>
                  <a:pt x="750689" y="6714661"/>
                </a:cubicBezTo>
                <a:cubicBezTo>
                  <a:pt x="749533" y="6711856"/>
                  <a:pt x="748450" y="6709236"/>
                  <a:pt x="747364" y="6706616"/>
                </a:cubicBezTo>
                <a:cubicBezTo>
                  <a:pt x="747026" y="6706699"/>
                  <a:pt x="746684" y="6706776"/>
                  <a:pt x="746356" y="6706857"/>
                </a:cubicBezTo>
                <a:cubicBezTo>
                  <a:pt x="746266" y="6707832"/>
                  <a:pt x="746177" y="6708807"/>
                  <a:pt x="746091" y="6709839"/>
                </a:cubicBezTo>
                <a:cubicBezTo>
                  <a:pt x="743682" y="6710564"/>
                  <a:pt x="742779" y="6709652"/>
                  <a:pt x="741877" y="6708544"/>
                </a:cubicBezTo>
                <a:cubicBezTo>
                  <a:pt x="739764" y="6705938"/>
                  <a:pt x="737615" y="6703349"/>
                  <a:pt x="735290" y="6700858"/>
                </a:cubicBezTo>
                <a:cubicBezTo>
                  <a:pt x="734784" y="6700319"/>
                  <a:pt x="733494" y="6700222"/>
                  <a:pt x="732632" y="6699944"/>
                </a:cubicBezTo>
                <a:cubicBezTo>
                  <a:pt x="731169" y="6696620"/>
                  <a:pt x="729692" y="6693249"/>
                  <a:pt x="727888" y="6689138"/>
                </a:cubicBezTo>
                <a:cubicBezTo>
                  <a:pt x="729754" y="6689479"/>
                  <a:pt x="730424" y="6689598"/>
                  <a:pt x="731440" y="6689783"/>
                </a:cubicBezTo>
                <a:cubicBezTo>
                  <a:pt x="731488" y="6689044"/>
                  <a:pt x="731896" y="6688194"/>
                  <a:pt x="731512" y="6687789"/>
                </a:cubicBezTo>
                <a:cubicBezTo>
                  <a:pt x="730081" y="6686300"/>
                  <a:pt x="728405" y="6685239"/>
                  <a:pt x="729922" y="6682605"/>
                </a:cubicBezTo>
                <a:cubicBezTo>
                  <a:pt x="730580" y="6681456"/>
                  <a:pt x="728190" y="6679678"/>
                  <a:pt x="726936" y="6678324"/>
                </a:cubicBezTo>
                <a:cubicBezTo>
                  <a:pt x="725110" y="6676352"/>
                  <a:pt x="722924" y="6674579"/>
                  <a:pt x="721158" y="6672584"/>
                </a:cubicBezTo>
                <a:cubicBezTo>
                  <a:pt x="720515" y="6671856"/>
                  <a:pt x="720588" y="6670741"/>
                  <a:pt x="720383" y="6669976"/>
                </a:cubicBezTo>
                <a:lnTo>
                  <a:pt x="715306" y="6668104"/>
                </a:lnTo>
                <a:lnTo>
                  <a:pt x="715220" y="6667998"/>
                </a:lnTo>
                <a:lnTo>
                  <a:pt x="715128" y="6668015"/>
                </a:lnTo>
                <a:lnTo>
                  <a:pt x="708451" y="6662089"/>
                </a:lnTo>
                <a:cubicBezTo>
                  <a:pt x="709547" y="6664633"/>
                  <a:pt x="710433" y="6666711"/>
                  <a:pt x="711286" y="6668704"/>
                </a:cubicBezTo>
                <a:lnTo>
                  <a:pt x="715128" y="6668015"/>
                </a:lnTo>
                <a:lnTo>
                  <a:pt x="715172" y="6668055"/>
                </a:lnTo>
                <a:lnTo>
                  <a:pt x="715306" y="6668104"/>
                </a:lnTo>
                <a:lnTo>
                  <a:pt x="722903" y="6677517"/>
                </a:lnTo>
                <a:cubicBezTo>
                  <a:pt x="726694" y="6680079"/>
                  <a:pt x="726230" y="6684298"/>
                  <a:pt x="728338" y="6688117"/>
                </a:cubicBezTo>
                <a:cubicBezTo>
                  <a:pt x="726814" y="6688024"/>
                  <a:pt x="726100" y="6687976"/>
                  <a:pt x="725180" y="6687917"/>
                </a:cubicBezTo>
                <a:cubicBezTo>
                  <a:pt x="725850" y="6689386"/>
                  <a:pt x="726494" y="6690796"/>
                  <a:pt x="727385" y="6692771"/>
                </a:cubicBezTo>
                <a:cubicBezTo>
                  <a:pt x="722703" y="6692153"/>
                  <a:pt x="723653" y="6689038"/>
                  <a:pt x="721739" y="6687643"/>
                </a:cubicBezTo>
                <a:cubicBezTo>
                  <a:pt x="719001" y="6685639"/>
                  <a:pt x="723860" y="6683067"/>
                  <a:pt x="722437" y="6680691"/>
                </a:cubicBezTo>
                <a:cubicBezTo>
                  <a:pt x="721127" y="6681158"/>
                  <a:pt x="719983" y="6681566"/>
                  <a:pt x="718623" y="6682046"/>
                </a:cubicBezTo>
                <a:cubicBezTo>
                  <a:pt x="717754" y="6681140"/>
                  <a:pt x="716914" y="6680269"/>
                  <a:pt x="716062" y="6679386"/>
                </a:cubicBezTo>
                <a:cubicBezTo>
                  <a:pt x="714634" y="6679769"/>
                  <a:pt x="712717" y="6680667"/>
                  <a:pt x="712105" y="6680367"/>
                </a:cubicBezTo>
                <a:cubicBezTo>
                  <a:pt x="710889" y="6679756"/>
                  <a:pt x="710324" y="6678521"/>
                  <a:pt x="709629" y="6677473"/>
                </a:cubicBezTo>
                <a:cubicBezTo>
                  <a:pt x="708628" y="6675956"/>
                  <a:pt x="707749" y="6674384"/>
                  <a:pt x="706796" y="6672803"/>
                </a:cubicBezTo>
                <a:cubicBezTo>
                  <a:pt x="705978" y="6673247"/>
                  <a:pt x="705452" y="6673461"/>
                  <a:pt x="705469" y="6673529"/>
                </a:cubicBezTo>
                <a:cubicBezTo>
                  <a:pt x="706357" y="6676644"/>
                  <a:pt x="705310" y="6680235"/>
                  <a:pt x="707637" y="6683008"/>
                </a:cubicBezTo>
                <a:cubicBezTo>
                  <a:pt x="709356" y="6685059"/>
                  <a:pt x="710940" y="6687124"/>
                  <a:pt x="715317" y="6686604"/>
                </a:cubicBezTo>
                <a:cubicBezTo>
                  <a:pt x="716090" y="6686514"/>
                  <a:pt x="716854" y="6686708"/>
                  <a:pt x="718091" y="6686805"/>
                </a:cubicBezTo>
                <a:cubicBezTo>
                  <a:pt x="714269" y="6689593"/>
                  <a:pt x="715749" y="6692339"/>
                  <a:pt x="714978" y="6695413"/>
                </a:cubicBezTo>
                <a:cubicBezTo>
                  <a:pt x="711356" y="6692043"/>
                  <a:pt x="711055" y="6687195"/>
                  <a:pt x="705893" y="6684985"/>
                </a:cubicBezTo>
                <a:lnTo>
                  <a:pt x="705975" y="6685014"/>
                </a:lnTo>
                <a:cubicBezTo>
                  <a:pt x="704399" y="6683615"/>
                  <a:pt x="703602" y="6681672"/>
                  <a:pt x="700560" y="6681304"/>
                </a:cubicBezTo>
                <a:cubicBezTo>
                  <a:pt x="699758" y="6681207"/>
                  <a:pt x="698869" y="6680545"/>
                  <a:pt x="698713" y="6679963"/>
                </a:cubicBezTo>
                <a:cubicBezTo>
                  <a:pt x="697694" y="6676121"/>
                  <a:pt x="693111" y="6674125"/>
                  <a:pt x="691157" y="6670759"/>
                </a:cubicBezTo>
                <a:cubicBezTo>
                  <a:pt x="690410" y="6669478"/>
                  <a:pt x="688782" y="6668557"/>
                  <a:pt x="687488" y="6667416"/>
                </a:cubicBezTo>
                <a:cubicBezTo>
                  <a:pt x="686492" y="6668067"/>
                  <a:pt x="685779" y="6668534"/>
                  <a:pt x="684391" y="6669428"/>
                </a:cubicBezTo>
                <a:cubicBezTo>
                  <a:pt x="681877" y="6663802"/>
                  <a:pt x="679881" y="6658225"/>
                  <a:pt x="674353" y="6654292"/>
                </a:cubicBezTo>
                <a:lnTo>
                  <a:pt x="674294" y="6654271"/>
                </a:lnTo>
                <a:cubicBezTo>
                  <a:pt x="670045" y="6650314"/>
                  <a:pt x="665795" y="6646350"/>
                  <a:pt x="661537" y="6642395"/>
                </a:cubicBezTo>
                <a:cubicBezTo>
                  <a:pt x="661084" y="6642052"/>
                  <a:pt x="660629" y="6641702"/>
                  <a:pt x="660186" y="6641357"/>
                </a:cubicBezTo>
                <a:cubicBezTo>
                  <a:pt x="657058" y="6638014"/>
                  <a:pt x="653938" y="6634662"/>
                  <a:pt x="650801" y="6631321"/>
                </a:cubicBezTo>
                <a:cubicBezTo>
                  <a:pt x="649954" y="6630423"/>
                  <a:pt x="649206" y="6629455"/>
                  <a:pt x="648163" y="6628697"/>
                </a:cubicBezTo>
                <a:cubicBezTo>
                  <a:pt x="647238" y="6628016"/>
                  <a:pt x="645965" y="6627587"/>
                  <a:pt x="644647" y="6626953"/>
                </a:cubicBezTo>
                <a:cubicBezTo>
                  <a:pt x="643970" y="6625893"/>
                  <a:pt x="643319" y="6624420"/>
                  <a:pt x="642215" y="6623192"/>
                </a:cubicBezTo>
                <a:cubicBezTo>
                  <a:pt x="638432" y="6618986"/>
                  <a:pt x="634563" y="6614826"/>
                  <a:pt x="630569" y="6610743"/>
                </a:cubicBezTo>
                <a:cubicBezTo>
                  <a:pt x="629500" y="6609650"/>
                  <a:pt x="627788" y="6608933"/>
                  <a:pt x="626476" y="6607963"/>
                </a:cubicBezTo>
                <a:cubicBezTo>
                  <a:pt x="625364" y="6607144"/>
                  <a:pt x="624265" y="6606298"/>
                  <a:pt x="623391" y="6605335"/>
                </a:cubicBezTo>
                <a:cubicBezTo>
                  <a:pt x="622513" y="6604358"/>
                  <a:pt x="621930" y="6603215"/>
                  <a:pt x="621133" y="6602020"/>
                </a:cubicBezTo>
                <a:cubicBezTo>
                  <a:pt x="621526" y="6601785"/>
                  <a:pt x="622325" y="6601316"/>
                  <a:pt x="622885" y="6600985"/>
                </a:cubicBezTo>
                <a:cubicBezTo>
                  <a:pt x="617669" y="6597504"/>
                  <a:pt x="609711" y="6596001"/>
                  <a:pt x="609199" y="6589373"/>
                </a:cubicBezTo>
                <a:cubicBezTo>
                  <a:pt x="609949" y="6589789"/>
                  <a:pt x="610686" y="6590201"/>
                  <a:pt x="611562" y="6590692"/>
                </a:cubicBezTo>
                <a:cubicBezTo>
                  <a:pt x="612672" y="6588173"/>
                  <a:pt x="610264" y="6585691"/>
                  <a:pt x="613756" y="6583020"/>
                </a:cubicBezTo>
                <a:cubicBezTo>
                  <a:pt x="615248" y="6583905"/>
                  <a:pt x="615863" y="6584568"/>
                  <a:pt x="615565" y="6586477"/>
                </a:cubicBezTo>
                <a:cubicBezTo>
                  <a:pt x="615101" y="6589497"/>
                  <a:pt x="615814" y="6592638"/>
                  <a:pt x="617182" y="6595291"/>
                </a:cubicBezTo>
                <a:cubicBezTo>
                  <a:pt x="617890" y="6596661"/>
                  <a:pt x="621095" y="6597080"/>
                  <a:pt x="623553" y="6598084"/>
                </a:cubicBezTo>
                <a:cubicBezTo>
                  <a:pt x="624199" y="6596844"/>
                  <a:pt x="624749" y="6595767"/>
                  <a:pt x="625736" y="6593855"/>
                </a:cubicBezTo>
                <a:cubicBezTo>
                  <a:pt x="626592" y="6595310"/>
                  <a:pt x="627614" y="6596183"/>
                  <a:pt x="627595" y="6597189"/>
                </a:cubicBezTo>
                <a:cubicBezTo>
                  <a:pt x="627545" y="6600846"/>
                  <a:pt x="630549" y="6602938"/>
                  <a:pt x="633329" y="6605256"/>
                </a:cubicBezTo>
                <a:cubicBezTo>
                  <a:pt x="636518" y="6607922"/>
                  <a:pt x="639577" y="6610572"/>
                  <a:pt x="639892" y="6614762"/>
                </a:cubicBezTo>
                <a:cubicBezTo>
                  <a:pt x="640062" y="6617018"/>
                  <a:pt x="642663" y="6618840"/>
                  <a:pt x="644354" y="6621101"/>
                </a:cubicBezTo>
                <a:cubicBezTo>
                  <a:pt x="646190" y="6620101"/>
                  <a:pt x="647812" y="6619217"/>
                  <a:pt x="649675" y="6618195"/>
                </a:cubicBezTo>
                <a:cubicBezTo>
                  <a:pt x="648240" y="6616721"/>
                  <a:pt x="647337" y="6615061"/>
                  <a:pt x="645589" y="6614173"/>
                </a:cubicBezTo>
                <a:cubicBezTo>
                  <a:pt x="641100" y="6611891"/>
                  <a:pt x="640375" y="6607839"/>
                  <a:pt x="637841" y="6604649"/>
                </a:cubicBezTo>
                <a:cubicBezTo>
                  <a:pt x="636560" y="6603040"/>
                  <a:pt x="635489" y="6601302"/>
                  <a:pt x="633923" y="6599863"/>
                </a:cubicBezTo>
                <a:cubicBezTo>
                  <a:pt x="630712" y="6596920"/>
                  <a:pt x="627959" y="6593789"/>
                  <a:pt x="626462" y="6590024"/>
                </a:cubicBezTo>
                <a:cubicBezTo>
                  <a:pt x="625154" y="6586730"/>
                  <a:pt x="623907" y="6583661"/>
                  <a:pt x="619406" y="6581738"/>
                </a:cubicBezTo>
                <a:cubicBezTo>
                  <a:pt x="613649" y="6579288"/>
                  <a:pt x="610951" y="6574771"/>
                  <a:pt x="609140" y="6569987"/>
                </a:cubicBezTo>
                <a:cubicBezTo>
                  <a:pt x="608884" y="6569315"/>
                  <a:pt x="608177" y="6568778"/>
                  <a:pt x="607347" y="6567789"/>
                </a:cubicBezTo>
                <a:cubicBezTo>
                  <a:pt x="605108" y="6571328"/>
                  <a:pt x="608155" y="6572747"/>
                  <a:pt x="609117" y="6574827"/>
                </a:cubicBezTo>
                <a:cubicBezTo>
                  <a:pt x="610027" y="6576797"/>
                  <a:pt x="613523" y="6577827"/>
                  <a:pt x="612156" y="6581053"/>
                </a:cubicBezTo>
                <a:cubicBezTo>
                  <a:pt x="606849" y="6580240"/>
                  <a:pt x="606832" y="6576412"/>
                  <a:pt x="603602" y="6574468"/>
                </a:cubicBezTo>
                <a:cubicBezTo>
                  <a:pt x="604234" y="6576077"/>
                  <a:pt x="604684" y="6577757"/>
                  <a:pt x="605568" y="6579269"/>
                </a:cubicBezTo>
                <a:lnTo>
                  <a:pt x="605013" y="6582069"/>
                </a:lnTo>
                <a:lnTo>
                  <a:pt x="600374" y="6574803"/>
                </a:lnTo>
                <a:cubicBezTo>
                  <a:pt x="600131" y="6574883"/>
                  <a:pt x="599876" y="6574966"/>
                  <a:pt x="599633" y="6575045"/>
                </a:cubicBezTo>
                <a:cubicBezTo>
                  <a:pt x="600098" y="6576786"/>
                  <a:pt x="600567" y="6578533"/>
                  <a:pt x="601033" y="6580274"/>
                </a:cubicBezTo>
                <a:cubicBezTo>
                  <a:pt x="597308" y="6578543"/>
                  <a:pt x="595902" y="6575719"/>
                  <a:pt x="594414" y="6572975"/>
                </a:cubicBezTo>
                <a:cubicBezTo>
                  <a:pt x="594178" y="6572537"/>
                  <a:pt x="595259" y="6571572"/>
                  <a:pt x="595737" y="6570856"/>
                </a:cubicBezTo>
                <a:cubicBezTo>
                  <a:pt x="596812" y="6571141"/>
                  <a:pt x="597900" y="6571431"/>
                  <a:pt x="599408" y="6571825"/>
                </a:cubicBezTo>
                <a:cubicBezTo>
                  <a:pt x="599637" y="6571219"/>
                  <a:pt x="600045" y="6570239"/>
                  <a:pt x="600407" y="6569249"/>
                </a:cubicBezTo>
                <a:cubicBezTo>
                  <a:pt x="600613" y="6568671"/>
                  <a:pt x="600556" y="6567743"/>
                  <a:pt x="600967" y="6567575"/>
                </a:cubicBezTo>
                <a:cubicBezTo>
                  <a:pt x="603611" y="6566496"/>
                  <a:pt x="602556" y="6565334"/>
                  <a:pt x="602220" y="6564161"/>
                </a:cubicBezTo>
                <a:cubicBezTo>
                  <a:pt x="601859" y="6562893"/>
                  <a:pt x="601538" y="6561615"/>
                  <a:pt x="601197" y="6560342"/>
                </a:cubicBezTo>
                <a:cubicBezTo>
                  <a:pt x="601543" y="6560205"/>
                  <a:pt x="601889" y="6560069"/>
                  <a:pt x="602235" y="6559933"/>
                </a:cubicBezTo>
                <a:cubicBezTo>
                  <a:pt x="603992" y="6561647"/>
                  <a:pt x="605747" y="6563362"/>
                  <a:pt x="607502" y="6565076"/>
                </a:cubicBezTo>
                <a:cubicBezTo>
                  <a:pt x="607953" y="6564933"/>
                  <a:pt x="608404" y="6564790"/>
                  <a:pt x="608857" y="6564655"/>
                </a:cubicBezTo>
                <a:cubicBezTo>
                  <a:pt x="609000" y="6563600"/>
                  <a:pt x="609649" y="6562338"/>
                  <a:pt x="609177" y="6561528"/>
                </a:cubicBezTo>
                <a:cubicBezTo>
                  <a:pt x="607518" y="6558669"/>
                  <a:pt x="605545" y="6555940"/>
                  <a:pt x="603553" y="6553228"/>
                </a:cubicBezTo>
                <a:cubicBezTo>
                  <a:pt x="600615" y="6549247"/>
                  <a:pt x="597489" y="6545352"/>
                  <a:pt x="594589" y="6541353"/>
                </a:cubicBezTo>
                <a:cubicBezTo>
                  <a:pt x="593844" y="6540318"/>
                  <a:pt x="593531" y="6539067"/>
                  <a:pt x="593187" y="6537867"/>
                </a:cubicBezTo>
                <a:cubicBezTo>
                  <a:pt x="592934" y="6536998"/>
                  <a:pt x="592821" y="6536063"/>
                  <a:pt x="592880" y="6535133"/>
                </a:cubicBezTo>
                <a:cubicBezTo>
                  <a:pt x="592967" y="6533782"/>
                  <a:pt x="593265" y="6532402"/>
                  <a:pt x="593473" y="6531033"/>
                </a:cubicBezTo>
                <a:cubicBezTo>
                  <a:pt x="593952" y="6530883"/>
                  <a:pt x="594430" y="6530725"/>
                  <a:pt x="594901" y="6530577"/>
                </a:cubicBezTo>
                <a:cubicBezTo>
                  <a:pt x="593018" y="6528782"/>
                  <a:pt x="590727" y="6527174"/>
                  <a:pt x="589354" y="6525147"/>
                </a:cubicBezTo>
                <a:cubicBezTo>
                  <a:pt x="587043" y="6521716"/>
                  <a:pt x="583923" y="6518596"/>
                  <a:pt x="583382" y="6514400"/>
                </a:cubicBezTo>
                <a:cubicBezTo>
                  <a:pt x="583167" y="6512723"/>
                  <a:pt x="582311" y="6511036"/>
                  <a:pt x="581063" y="6509745"/>
                </a:cubicBezTo>
                <a:cubicBezTo>
                  <a:pt x="579389" y="6508016"/>
                  <a:pt x="575552" y="6507977"/>
                  <a:pt x="574128" y="6505883"/>
                </a:cubicBezTo>
                <a:cubicBezTo>
                  <a:pt x="573987" y="6505674"/>
                  <a:pt x="572993" y="6505846"/>
                  <a:pt x="571577" y="6505840"/>
                </a:cubicBezTo>
                <a:cubicBezTo>
                  <a:pt x="575286" y="6511627"/>
                  <a:pt x="577303" y="6517611"/>
                  <a:pt x="582133" y="6522392"/>
                </a:cubicBezTo>
                <a:cubicBezTo>
                  <a:pt x="583525" y="6523776"/>
                  <a:pt x="585662" y="6524728"/>
                  <a:pt x="587025" y="6526126"/>
                </a:cubicBezTo>
                <a:cubicBezTo>
                  <a:pt x="588619" y="6527754"/>
                  <a:pt x="591709" y="6528936"/>
                  <a:pt x="589217" y="6532086"/>
                </a:cubicBezTo>
                <a:cubicBezTo>
                  <a:pt x="588613" y="6532851"/>
                  <a:pt x="590071" y="6534246"/>
                  <a:pt x="589747" y="6535849"/>
                </a:cubicBezTo>
                <a:cubicBezTo>
                  <a:pt x="588653" y="6535380"/>
                  <a:pt x="587561" y="6534911"/>
                  <a:pt x="586384" y="6534406"/>
                </a:cubicBezTo>
                <a:cubicBezTo>
                  <a:pt x="586298" y="6534443"/>
                  <a:pt x="586029" y="6534552"/>
                  <a:pt x="585762" y="6534660"/>
                </a:cubicBezTo>
                <a:cubicBezTo>
                  <a:pt x="585083" y="6534943"/>
                  <a:pt x="584112" y="6535559"/>
                  <a:pt x="583793" y="6535441"/>
                </a:cubicBezTo>
                <a:cubicBezTo>
                  <a:pt x="583260" y="6535243"/>
                  <a:pt x="582702" y="6534311"/>
                  <a:pt x="582903" y="6534148"/>
                </a:cubicBezTo>
                <a:cubicBezTo>
                  <a:pt x="585990" y="6531666"/>
                  <a:pt x="583761" y="6529773"/>
                  <a:pt x="582791" y="6528132"/>
                </a:cubicBezTo>
                <a:cubicBezTo>
                  <a:pt x="580351" y="6523987"/>
                  <a:pt x="577214" y="6520132"/>
                  <a:pt x="573760" y="6516405"/>
                </a:cubicBezTo>
                <a:cubicBezTo>
                  <a:pt x="572808" y="6521102"/>
                  <a:pt x="578405" y="6523428"/>
                  <a:pt x="579021" y="6527901"/>
                </a:cubicBezTo>
                <a:cubicBezTo>
                  <a:pt x="578013" y="6527634"/>
                  <a:pt x="577005" y="6527599"/>
                  <a:pt x="576539" y="6527215"/>
                </a:cubicBezTo>
                <a:cubicBezTo>
                  <a:pt x="572702" y="6523997"/>
                  <a:pt x="568850" y="6520769"/>
                  <a:pt x="569510" y="6515656"/>
                </a:cubicBezTo>
                <a:cubicBezTo>
                  <a:pt x="569809" y="6513319"/>
                  <a:pt x="567670" y="6511366"/>
                  <a:pt x="569304" y="6508780"/>
                </a:cubicBezTo>
                <a:cubicBezTo>
                  <a:pt x="569566" y="6508368"/>
                  <a:pt x="568885" y="6507731"/>
                  <a:pt x="568562" y="6507236"/>
                </a:cubicBezTo>
                <a:cubicBezTo>
                  <a:pt x="567017" y="6504841"/>
                  <a:pt x="565368" y="6502496"/>
                  <a:pt x="563938" y="6500056"/>
                </a:cubicBezTo>
                <a:cubicBezTo>
                  <a:pt x="563415" y="6499172"/>
                  <a:pt x="562888" y="6498755"/>
                  <a:pt x="561429" y="6499378"/>
                </a:cubicBezTo>
                <a:cubicBezTo>
                  <a:pt x="561137" y="6499042"/>
                  <a:pt x="560848" y="6498714"/>
                  <a:pt x="560555" y="6498378"/>
                </a:cubicBezTo>
                <a:cubicBezTo>
                  <a:pt x="560326" y="6495100"/>
                  <a:pt x="559996" y="6491843"/>
                  <a:pt x="559919" y="6488547"/>
                </a:cubicBezTo>
                <a:cubicBezTo>
                  <a:pt x="559901" y="6487687"/>
                  <a:pt x="560681" y="6486709"/>
                  <a:pt x="561260" y="6485421"/>
                </a:cubicBezTo>
                <a:cubicBezTo>
                  <a:pt x="566344" y="6487776"/>
                  <a:pt x="562556" y="6492042"/>
                  <a:pt x="564655" y="6494761"/>
                </a:cubicBezTo>
                <a:cubicBezTo>
                  <a:pt x="566611" y="6497300"/>
                  <a:pt x="567542" y="6500338"/>
                  <a:pt x="569121" y="6503573"/>
                </a:cubicBezTo>
                <a:cubicBezTo>
                  <a:pt x="570393" y="6502492"/>
                  <a:pt x="571234" y="6501781"/>
                  <a:pt x="572236" y="6500924"/>
                </a:cubicBezTo>
                <a:cubicBezTo>
                  <a:pt x="572695" y="6501404"/>
                  <a:pt x="573154" y="6501890"/>
                  <a:pt x="574208" y="6503009"/>
                </a:cubicBezTo>
                <a:cubicBezTo>
                  <a:pt x="572998" y="6500234"/>
                  <a:pt x="571920" y="6498273"/>
                  <a:pt x="571325" y="6496174"/>
                </a:cubicBezTo>
                <a:cubicBezTo>
                  <a:pt x="571036" y="6495170"/>
                  <a:pt x="571357" y="6493873"/>
                  <a:pt x="571937" y="6492788"/>
                </a:cubicBezTo>
                <a:cubicBezTo>
                  <a:pt x="573166" y="6490506"/>
                  <a:pt x="573320" y="6488628"/>
                  <a:pt x="571629" y="6486758"/>
                </a:cubicBezTo>
                <a:cubicBezTo>
                  <a:pt x="567437" y="6482140"/>
                  <a:pt x="565565" y="6476581"/>
                  <a:pt x="563450" y="6471145"/>
                </a:cubicBezTo>
                <a:cubicBezTo>
                  <a:pt x="563269" y="6470671"/>
                  <a:pt x="563540" y="6470054"/>
                  <a:pt x="563688" y="6468824"/>
                </a:cubicBezTo>
                <a:cubicBezTo>
                  <a:pt x="565167" y="6469662"/>
                  <a:pt x="566404" y="6469991"/>
                  <a:pt x="566828" y="6470668"/>
                </a:cubicBezTo>
                <a:cubicBezTo>
                  <a:pt x="568587" y="6473463"/>
                  <a:pt x="569630" y="6476602"/>
                  <a:pt x="571843" y="6479146"/>
                </a:cubicBezTo>
                <a:cubicBezTo>
                  <a:pt x="573764" y="6481359"/>
                  <a:pt x="573322" y="6484193"/>
                  <a:pt x="575060" y="6486471"/>
                </a:cubicBezTo>
                <a:cubicBezTo>
                  <a:pt x="576399" y="6488217"/>
                  <a:pt x="575854" y="6490904"/>
                  <a:pt x="576021" y="6493196"/>
                </a:cubicBezTo>
                <a:cubicBezTo>
                  <a:pt x="576088" y="6494121"/>
                  <a:pt x="575810" y="6495103"/>
                  <a:pt x="575696" y="6496027"/>
                </a:cubicBezTo>
                <a:cubicBezTo>
                  <a:pt x="580086" y="6496542"/>
                  <a:pt x="580232" y="6496728"/>
                  <a:pt x="580494" y="6499895"/>
                </a:cubicBezTo>
                <a:cubicBezTo>
                  <a:pt x="580594" y="6501095"/>
                  <a:pt x="581088" y="6502225"/>
                  <a:pt x="582081" y="6503237"/>
                </a:cubicBezTo>
                <a:cubicBezTo>
                  <a:pt x="582350" y="6502693"/>
                  <a:pt x="582618" y="6502149"/>
                  <a:pt x="583253" y="6500869"/>
                </a:cubicBezTo>
                <a:cubicBezTo>
                  <a:pt x="585827" y="6503373"/>
                  <a:pt x="588457" y="6505259"/>
                  <a:pt x="589665" y="6508021"/>
                </a:cubicBezTo>
                <a:cubicBezTo>
                  <a:pt x="590071" y="6508942"/>
                  <a:pt x="590772" y="6509771"/>
                  <a:pt x="591457" y="6510582"/>
                </a:cubicBezTo>
                <a:cubicBezTo>
                  <a:pt x="592192" y="6511466"/>
                  <a:pt x="593494" y="6512162"/>
                  <a:pt x="593784" y="6513159"/>
                </a:cubicBezTo>
                <a:cubicBezTo>
                  <a:pt x="594288" y="6514882"/>
                  <a:pt x="595535" y="6515651"/>
                  <a:pt x="598133" y="6515311"/>
                </a:cubicBezTo>
                <a:cubicBezTo>
                  <a:pt x="598298" y="6516406"/>
                  <a:pt x="598433" y="6517306"/>
                  <a:pt x="598596" y="6518424"/>
                </a:cubicBezTo>
                <a:cubicBezTo>
                  <a:pt x="599212" y="6518150"/>
                  <a:pt x="599745" y="6518036"/>
                  <a:pt x="599950" y="6517807"/>
                </a:cubicBezTo>
                <a:cubicBezTo>
                  <a:pt x="600410" y="6517270"/>
                  <a:pt x="601168" y="6516523"/>
                  <a:pt x="600999" y="6516132"/>
                </a:cubicBezTo>
                <a:cubicBezTo>
                  <a:pt x="599659" y="6512993"/>
                  <a:pt x="599599" y="6509205"/>
                  <a:pt x="594652" y="6507794"/>
                </a:cubicBezTo>
                <a:cubicBezTo>
                  <a:pt x="593962" y="6507595"/>
                  <a:pt x="592983" y="6507233"/>
                  <a:pt x="592951" y="6506799"/>
                </a:cubicBezTo>
                <a:cubicBezTo>
                  <a:pt x="592759" y="6504259"/>
                  <a:pt x="589276" y="6503951"/>
                  <a:pt x="587743" y="6502395"/>
                </a:cubicBezTo>
                <a:cubicBezTo>
                  <a:pt x="585057" y="6499667"/>
                  <a:pt x="582822" y="6496680"/>
                  <a:pt x="580431" y="6493785"/>
                </a:cubicBezTo>
                <a:cubicBezTo>
                  <a:pt x="580367" y="6493708"/>
                  <a:pt x="580773" y="6493397"/>
                  <a:pt x="581157" y="6492967"/>
                </a:cubicBezTo>
                <a:cubicBezTo>
                  <a:pt x="582574" y="6493770"/>
                  <a:pt x="584003" y="6494585"/>
                  <a:pt x="585421" y="6495395"/>
                </a:cubicBezTo>
                <a:cubicBezTo>
                  <a:pt x="588339" y="6493517"/>
                  <a:pt x="588689" y="6491769"/>
                  <a:pt x="587441" y="6489962"/>
                </a:cubicBezTo>
                <a:cubicBezTo>
                  <a:pt x="584507" y="6485718"/>
                  <a:pt x="581468" y="6481516"/>
                  <a:pt x="578668" y="6477215"/>
                </a:cubicBezTo>
                <a:cubicBezTo>
                  <a:pt x="576203" y="6473411"/>
                  <a:pt x="573976" y="6469501"/>
                  <a:pt x="571693" y="6465619"/>
                </a:cubicBezTo>
                <a:cubicBezTo>
                  <a:pt x="569713" y="6462231"/>
                  <a:pt x="568833" y="6458590"/>
                  <a:pt x="568486" y="6454684"/>
                </a:cubicBezTo>
                <a:cubicBezTo>
                  <a:pt x="568280" y="6452242"/>
                  <a:pt x="566012" y="6450171"/>
                  <a:pt x="564660" y="6447935"/>
                </a:cubicBezTo>
                <a:cubicBezTo>
                  <a:pt x="564141" y="6447072"/>
                  <a:pt x="563598" y="6446231"/>
                  <a:pt x="563059" y="6445373"/>
                </a:cubicBezTo>
                <a:cubicBezTo>
                  <a:pt x="563415" y="6445191"/>
                  <a:pt x="563769" y="6445009"/>
                  <a:pt x="564125" y="6444834"/>
                </a:cubicBezTo>
                <a:cubicBezTo>
                  <a:pt x="565624" y="6446450"/>
                  <a:pt x="567325" y="6447968"/>
                  <a:pt x="568545" y="6449703"/>
                </a:cubicBezTo>
                <a:cubicBezTo>
                  <a:pt x="570005" y="6451780"/>
                  <a:pt x="572479" y="6453396"/>
                  <a:pt x="572013" y="6456381"/>
                </a:cubicBezTo>
                <a:cubicBezTo>
                  <a:pt x="571836" y="6457546"/>
                  <a:pt x="574111" y="6458541"/>
                  <a:pt x="575157" y="6459668"/>
                </a:cubicBezTo>
                <a:cubicBezTo>
                  <a:pt x="575514" y="6460051"/>
                  <a:pt x="575753" y="6460583"/>
                  <a:pt x="575737" y="6461081"/>
                </a:cubicBezTo>
                <a:cubicBezTo>
                  <a:pt x="575656" y="6463672"/>
                  <a:pt x="578625" y="6464560"/>
                  <a:pt x="579716" y="6466489"/>
                </a:cubicBezTo>
                <a:cubicBezTo>
                  <a:pt x="580110" y="6466413"/>
                  <a:pt x="580504" y="6466336"/>
                  <a:pt x="580899" y="6466259"/>
                </a:cubicBezTo>
                <a:cubicBezTo>
                  <a:pt x="581700" y="6465050"/>
                  <a:pt x="582690" y="6463863"/>
                  <a:pt x="583272" y="6462626"/>
                </a:cubicBezTo>
                <a:cubicBezTo>
                  <a:pt x="583990" y="6461098"/>
                  <a:pt x="584677" y="6459505"/>
                  <a:pt x="584795" y="6458001"/>
                </a:cubicBezTo>
                <a:cubicBezTo>
                  <a:pt x="584893" y="6456777"/>
                  <a:pt x="584669" y="6455145"/>
                  <a:pt x="583600" y="6454568"/>
                </a:cubicBezTo>
                <a:cubicBezTo>
                  <a:pt x="581699" y="6453546"/>
                  <a:pt x="581206" y="6452299"/>
                  <a:pt x="580983" y="6450595"/>
                </a:cubicBezTo>
                <a:cubicBezTo>
                  <a:pt x="580849" y="6449542"/>
                  <a:pt x="579588" y="6448675"/>
                  <a:pt x="578668" y="6447825"/>
                </a:cubicBezTo>
                <a:cubicBezTo>
                  <a:pt x="577284" y="6446548"/>
                  <a:pt x="575766" y="6445359"/>
                  <a:pt x="574081" y="6443952"/>
                </a:cubicBezTo>
                <a:cubicBezTo>
                  <a:pt x="579921" y="6440325"/>
                  <a:pt x="576192" y="6437870"/>
                  <a:pt x="574507" y="6435346"/>
                </a:cubicBezTo>
                <a:cubicBezTo>
                  <a:pt x="572800" y="6432783"/>
                  <a:pt x="570398" y="6430523"/>
                  <a:pt x="567963" y="6428258"/>
                </a:cubicBezTo>
                <a:cubicBezTo>
                  <a:pt x="568181" y="6432961"/>
                  <a:pt x="572784" y="6435981"/>
                  <a:pt x="574707" y="6440220"/>
                </a:cubicBezTo>
                <a:cubicBezTo>
                  <a:pt x="571634" y="6441639"/>
                  <a:pt x="571026" y="6439806"/>
                  <a:pt x="570213" y="6438717"/>
                </a:cubicBezTo>
                <a:cubicBezTo>
                  <a:pt x="569371" y="6437599"/>
                  <a:pt x="569066" y="6436222"/>
                  <a:pt x="567927" y="6435185"/>
                </a:cubicBezTo>
                <a:cubicBezTo>
                  <a:pt x="567456" y="6438425"/>
                  <a:pt x="569820" y="6440665"/>
                  <a:pt x="571261" y="6443226"/>
                </a:cubicBezTo>
                <a:cubicBezTo>
                  <a:pt x="568428" y="6443079"/>
                  <a:pt x="566961" y="6441853"/>
                  <a:pt x="563650" y="6436911"/>
                </a:cubicBezTo>
                <a:cubicBezTo>
                  <a:pt x="563526" y="6436966"/>
                  <a:pt x="563334" y="6437003"/>
                  <a:pt x="563291" y="6437073"/>
                </a:cubicBezTo>
                <a:cubicBezTo>
                  <a:pt x="563222" y="6437178"/>
                  <a:pt x="563278" y="6437309"/>
                  <a:pt x="563247" y="6437426"/>
                </a:cubicBezTo>
                <a:cubicBezTo>
                  <a:pt x="562949" y="6438616"/>
                  <a:pt x="561728" y="6438740"/>
                  <a:pt x="561296" y="6438043"/>
                </a:cubicBezTo>
                <a:cubicBezTo>
                  <a:pt x="559316" y="6434857"/>
                  <a:pt x="556733" y="6431920"/>
                  <a:pt x="556745" y="6427961"/>
                </a:cubicBezTo>
                <a:cubicBezTo>
                  <a:pt x="556757" y="6426013"/>
                  <a:pt x="555581" y="6424208"/>
                  <a:pt x="554818" y="6422388"/>
                </a:cubicBezTo>
                <a:cubicBezTo>
                  <a:pt x="554608" y="6421885"/>
                  <a:pt x="554004" y="6421139"/>
                  <a:pt x="553470" y="6421166"/>
                </a:cubicBezTo>
                <a:cubicBezTo>
                  <a:pt x="548824" y="6421439"/>
                  <a:pt x="549463" y="6418742"/>
                  <a:pt x="549049" y="6416689"/>
                </a:cubicBezTo>
                <a:cubicBezTo>
                  <a:pt x="548673" y="6414808"/>
                  <a:pt x="547817" y="6413361"/>
                  <a:pt x="544691" y="6413626"/>
                </a:cubicBezTo>
                <a:cubicBezTo>
                  <a:pt x="544941" y="6410553"/>
                  <a:pt x="541832" y="6404898"/>
                  <a:pt x="538342" y="6403416"/>
                </a:cubicBezTo>
                <a:cubicBezTo>
                  <a:pt x="538789" y="6404732"/>
                  <a:pt x="539248" y="6406047"/>
                  <a:pt x="539750" y="6407524"/>
                </a:cubicBezTo>
                <a:cubicBezTo>
                  <a:pt x="536381" y="6408913"/>
                  <a:pt x="537590" y="6410999"/>
                  <a:pt x="538462" y="6412587"/>
                </a:cubicBezTo>
                <a:cubicBezTo>
                  <a:pt x="539558" y="6414580"/>
                  <a:pt x="540131" y="6416125"/>
                  <a:pt x="536880" y="6417990"/>
                </a:cubicBezTo>
                <a:cubicBezTo>
                  <a:pt x="536244" y="6418356"/>
                  <a:pt x="536292" y="6419563"/>
                  <a:pt x="536249" y="6420358"/>
                </a:cubicBezTo>
                <a:cubicBezTo>
                  <a:pt x="536204" y="6421379"/>
                  <a:pt x="536374" y="6422372"/>
                  <a:pt x="536509" y="6423984"/>
                </a:cubicBezTo>
                <a:cubicBezTo>
                  <a:pt x="532567" y="6422434"/>
                  <a:pt x="533119" y="6419499"/>
                  <a:pt x="531440" y="6417560"/>
                </a:cubicBezTo>
                <a:cubicBezTo>
                  <a:pt x="529503" y="6423342"/>
                  <a:pt x="533632" y="6428318"/>
                  <a:pt x="531540" y="6434076"/>
                </a:cubicBezTo>
                <a:cubicBezTo>
                  <a:pt x="531152" y="6434216"/>
                  <a:pt x="530765" y="6434356"/>
                  <a:pt x="530377" y="6434496"/>
                </a:cubicBezTo>
                <a:cubicBezTo>
                  <a:pt x="529664" y="6433540"/>
                  <a:pt x="528676" y="6432665"/>
                  <a:pt x="528296" y="6431606"/>
                </a:cubicBezTo>
                <a:cubicBezTo>
                  <a:pt x="526856" y="6427659"/>
                  <a:pt x="525481" y="6423679"/>
                  <a:pt x="524347" y="6419642"/>
                </a:cubicBezTo>
                <a:cubicBezTo>
                  <a:pt x="523852" y="6417873"/>
                  <a:pt x="524019" y="6415920"/>
                  <a:pt x="523819" y="6414064"/>
                </a:cubicBezTo>
                <a:cubicBezTo>
                  <a:pt x="523652" y="6412527"/>
                  <a:pt x="522642" y="6411534"/>
                  <a:pt x="521218" y="6410428"/>
                </a:cubicBezTo>
                <a:cubicBezTo>
                  <a:pt x="519193" y="6408858"/>
                  <a:pt x="518313" y="6406445"/>
                  <a:pt x="517233" y="6404281"/>
                </a:cubicBezTo>
                <a:cubicBezTo>
                  <a:pt x="516356" y="6402512"/>
                  <a:pt x="515954" y="6400573"/>
                  <a:pt x="515229" y="6398743"/>
                </a:cubicBezTo>
                <a:cubicBezTo>
                  <a:pt x="515086" y="6398367"/>
                  <a:pt x="514507" y="6397869"/>
                  <a:pt x="514066" y="6397893"/>
                </a:cubicBezTo>
                <a:cubicBezTo>
                  <a:pt x="510132" y="6398126"/>
                  <a:pt x="510619" y="6395971"/>
                  <a:pt x="510430" y="6394120"/>
                </a:cubicBezTo>
                <a:cubicBezTo>
                  <a:pt x="510335" y="6393209"/>
                  <a:pt x="510453" y="6391944"/>
                  <a:pt x="509683" y="6391533"/>
                </a:cubicBezTo>
                <a:cubicBezTo>
                  <a:pt x="505935" y="6389517"/>
                  <a:pt x="505994" y="6385894"/>
                  <a:pt x="503956" y="6383007"/>
                </a:cubicBezTo>
                <a:cubicBezTo>
                  <a:pt x="506914" y="6380480"/>
                  <a:pt x="505730" y="6378641"/>
                  <a:pt x="504075" y="6376385"/>
                </a:cubicBezTo>
                <a:cubicBezTo>
                  <a:pt x="500501" y="6371543"/>
                  <a:pt x="497703" y="6366333"/>
                  <a:pt x="494574" y="6361277"/>
                </a:cubicBezTo>
                <a:cubicBezTo>
                  <a:pt x="491971" y="6357076"/>
                  <a:pt x="489328" y="6352884"/>
                  <a:pt x="486332" y="6348802"/>
                </a:cubicBezTo>
                <a:cubicBezTo>
                  <a:pt x="485152" y="6351376"/>
                  <a:pt x="488886" y="6353220"/>
                  <a:pt x="485973" y="6356665"/>
                </a:cubicBezTo>
                <a:cubicBezTo>
                  <a:pt x="482617" y="6350647"/>
                  <a:pt x="482348" y="6344368"/>
                  <a:pt x="480281" y="6338635"/>
                </a:cubicBezTo>
                <a:cubicBezTo>
                  <a:pt x="478255" y="6333016"/>
                  <a:pt x="475604" y="6327600"/>
                  <a:pt x="472533" y="6322246"/>
                </a:cubicBezTo>
                <a:cubicBezTo>
                  <a:pt x="472505" y="6323096"/>
                  <a:pt x="472485" y="6323936"/>
                  <a:pt x="472461" y="6324878"/>
                </a:cubicBezTo>
                <a:cubicBezTo>
                  <a:pt x="470200" y="6325325"/>
                  <a:pt x="467409" y="6326689"/>
                  <a:pt x="466364" y="6324770"/>
                </a:cubicBezTo>
                <a:cubicBezTo>
                  <a:pt x="465906" y="6323928"/>
                  <a:pt x="467559" y="6322250"/>
                  <a:pt x="468432" y="6320631"/>
                </a:cubicBezTo>
                <a:cubicBezTo>
                  <a:pt x="464122" y="6319499"/>
                  <a:pt x="462545" y="6316466"/>
                  <a:pt x="462303" y="6312786"/>
                </a:cubicBezTo>
                <a:cubicBezTo>
                  <a:pt x="456720" y="6312337"/>
                  <a:pt x="456027" y="6311571"/>
                  <a:pt x="455856" y="6305382"/>
                </a:cubicBezTo>
                <a:cubicBezTo>
                  <a:pt x="456892" y="6305162"/>
                  <a:pt x="457946" y="6304938"/>
                  <a:pt x="458992" y="6304716"/>
                </a:cubicBezTo>
                <a:cubicBezTo>
                  <a:pt x="458740" y="6299927"/>
                  <a:pt x="456141" y="6292407"/>
                  <a:pt x="454265" y="6291117"/>
                </a:cubicBezTo>
                <a:cubicBezTo>
                  <a:pt x="453913" y="6292424"/>
                  <a:pt x="453558" y="6293716"/>
                  <a:pt x="453086" y="6295440"/>
                </a:cubicBezTo>
                <a:cubicBezTo>
                  <a:pt x="450529" y="6293316"/>
                  <a:pt x="450529" y="6293316"/>
                  <a:pt x="450123" y="6288670"/>
                </a:cubicBezTo>
                <a:cubicBezTo>
                  <a:pt x="443636" y="6287781"/>
                  <a:pt x="444572" y="6283734"/>
                  <a:pt x="445164" y="6279837"/>
                </a:cubicBezTo>
                <a:cubicBezTo>
                  <a:pt x="445653" y="6276629"/>
                  <a:pt x="446277" y="6273405"/>
                  <a:pt x="446621" y="6270207"/>
                </a:cubicBezTo>
                <a:cubicBezTo>
                  <a:pt x="446705" y="6269451"/>
                  <a:pt x="445779" y="6268806"/>
                  <a:pt x="445481" y="6268052"/>
                </a:cubicBezTo>
                <a:cubicBezTo>
                  <a:pt x="444828" y="6266448"/>
                  <a:pt x="444355" y="6265036"/>
                  <a:pt x="445813" y="6262947"/>
                </a:cubicBezTo>
                <a:cubicBezTo>
                  <a:pt x="446798" y="6261536"/>
                  <a:pt x="445500" y="6259554"/>
                  <a:pt x="445221" y="6257837"/>
                </a:cubicBezTo>
                <a:cubicBezTo>
                  <a:pt x="444757" y="6257815"/>
                  <a:pt x="444284" y="6257797"/>
                  <a:pt x="443822" y="6257775"/>
                </a:cubicBezTo>
                <a:cubicBezTo>
                  <a:pt x="442619" y="6258918"/>
                  <a:pt x="441424" y="6260051"/>
                  <a:pt x="439925" y="6261476"/>
                </a:cubicBezTo>
                <a:cubicBezTo>
                  <a:pt x="439236" y="6259977"/>
                  <a:pt x="439392" y="6258491"/>
                  <a:pt x="440143" y="6257055"/>
                </a:cubicBezTo>
                <a:cubicBezTo>
                  <a:pt x="441410" y="6254647"/>
                  <a:pt x="441623" y="6252543"/>
                  <a:pt x="439949" y="6250582"/>
                </a:cubicBezTo>
                <a:cubicBezTo>
                  <a:pt x="438880" y="6249329"/>
                  <a:pt x="438840" y="6247947"/>
                  <a:pt x="440175" y="6246188"/>
                </a:cubicBezTo>
                <a:cubicBezTo>
                  <a:pt x="441126" y="6244939"/>
                  <a:pt x="441188" y="6243347"/>
                  <a:pt x="441240" y="6241954"/>
                </a:cubicBezTo>
                <a:cubicBezTo>
                  <a:pt x="441342" y="6238965"/>
                  <a:pt x="441665" y="6235881"/>
                  <a:pt x="440966" y="6233078"/>
                </a:cubicBezTo>
                <a:cubicBezTo>
                  <a:pt x="440497" y="6231171"/>
                  <a:pt x="438614" y="6229578"/>
                  <a:pt x="437060" y="6228020"/>
                </a:cubicBezTo>
                <a:cubicBezTo>
                  <a:pt x="435899" y="6226858"/>
                  <a:pt x="434165" y="6226169"/>
                  <a:pt x="436508" y="6224132"/>
                </a:cubicBezTo>
                <a:cubicBezTo>
                  <a:pt x="437155" y="6223574"/>
                  <a:pt x="436151" y="6222007"/>
                  <a:pt x="435722" y="6220960"/>
                </a:cubicBezTo>
                <a:cubicBezTo>
                  <a:pt x="434805" y="6218731"/>
                  <a:pt x="433773" y="6216546"/>
                  <a:pt x="432594" y="6213923"/>
                </a:cubicBezTo>
                <a:cubicBezTo>
                  <a:pt x="432017" y="6213838"/>
                  <a:pt x="430681" y="6213651"/>
                  <a:pt x="429168" y="6213440"/>
                </a:cubicBezTo>
                <a:cubicBezTo>
                  <a:pt x="431202" y="6212184"/>
                  <a:pt x="433023" y="6211050"/>
                  <a:pt x="434046" y="6210420"/>
                </a:cubicBezTo>
                <a:cubicBezTo>
                  <a:pt x="431755" y="6200603"/>
                  <a:pt x="429589" y="6191334"/>
                  <a:pt x="427432" y="6182055"/>
                </a:cubicBezTo>
                <a:cubicBezTo>
                  <a:pt x="426965" y="6182172"/>
                  <a:pt x="426499" y="6182297"/>
                  <a:pt x="426031" y="6182416"/>
                </a:cubicBezTo>
                <a:cubicBezTo>
                  <a:pt x="427133" y="6189306"/>
                  <a:pt x="427576" y="6196352"/>
                  <a:pt x="430727" y="6202758"/>
                </a:cubicBezTo>
                <a:cubicBezTo>
                  <a:pt x="426243" y="6203467"/>
                  <a:pt x="423916" y="6202915"/>
                  <a:pt x="422841" y="6199973"/>
                </a:cubicBezTo>
                <a:cubicBezTo>
                  <a:pt x="421609" y="6196608"/>
                  <a:pt x="421152" y="6192999"/>
                  <a:pt x="420361" y="6189495"/>
                </a:cubicBezTo>
                <a:cubicBezTo>
                  <a:pt x="420188" y="6188728"/>
                  <a:pt x="420054" y="6187951"/>
                  <a:pt x="419892" y="6187109"/>
                </a:cubicBezTo>
                <a:cubicBezTo>
                  <a:pt x="418209" y="6187451"/>
                  <a:pt x="416807" y="6187733"/>
                  <a:pt x="415417" y="6188011"/>
                </a:cubicBezTo>
                <a:cubicBezTo>
                  <a:pt x="415417" y="6188011"/>
                  <a:pt x="415484" y="6188029"/>
                  <a:pt x="415484" y="6188029"/>
                </a:cubicBezTo>
                <a:cubicBezTo>
                  <a:pt x="414382" y="6187881"/>
                  <a:pt x="413281" y="6187734"/>
                  <a:pt x="412177" y="6187586"/>
                </a:cubicBezTo>
                <a:cubicBezTo>
                  <a:pt x="412312" y="6187253"/>
                  <a:pt x="412455" y="6186917"/>
                  <a:pt x="412590" y="6186583"/>
                </a:cubicBezTo>
                <a:cubicBezTo>
                  <a:pt x="413449" y="6186149"/>
                  <a:pt x="414313" y="6185722"/>
                  <a:pt x="415494" y="6185130"/>
                </a:cubicBezTo>
                <a:cubicBezTo>
                  <a:pt x="414782" y="6183346"/>
                  <a:pt x="414049" y="6181525"/>
                  <a:pt x="413344" y="6179762"/>
                </a:cubicBezTo>
                <a:cubicBezTo>
                  <a:pt x="412057" y="6181151"/>
                  <a:pt x="411031" y="6182595"/>
                  <a:pt x="409558" y="6183759"/>
                </a:cubicBezTo>
                <a:cubicBezTo>
                  <a:pt x="408092" y="6184914"/>
                  <a:pt x="407700" y="6185832"/>
                  <a:pt x="408326" y="6187051"/>
                </a:cubicBezTo>
                <a:cubicBezTo>
                  <a:pt x="409556" y="6189421"/>
                  <a:pt x="411269" y="6191735"/>
                  <a:pt x="409072" y="6194755"/>
                </a:cubicBezTo>
                <a:cubicBezTo>
                  <a:pt x="410557" y="6199032"/>
                  <a:pt x="408781" y="6204102"/>
                  <a:pt x="412018" y="6207975"/>
                </a:cubicBezTo>
                <a:cubicBezTo>
                  <a:pt x="412783" y="6208881"/>
                  <a:pt x="412913" y="6210123"/>
                  <a:pt x="413244" y="6211239"/>
                </a:cubicBezTo>
                <a:cubicBezTo>
                  <a:pt x="413927" y="6213473"/>
                  <a:pt x="414084" y="6215921"/>
                  <a:pt x="415303" y="6217925"/>
                </a:cubicBezTo>
                <a:cubicBezTo>
                  <a:pt x="416951" y="6220633"/>
                  <a:pt x="417833" y="6223053"/>
                  <a:pt x="414787" y="6226316"/>
                </a:cubicBezTo>
                <a:cubicBezTo>
                  <a:pt x="413358" y="6227845"/>
                  <a:pt x="413560" y="6229715"/>
                  <a:pt x="417041" y="6230328"/>
                </a:cubicBezTo>
                <a:cubicBezTo>
                  <a:pt x="416796" y="6228855"/>
                  <a:pt x="416574" y="6227593"/>
                  <a:pt x="416323" y="6226064"/>
                </a:cubicBezTo>
                <a:cubicBezTo>
                  <a:pt x="418899" y="6225838"/>
                  <a:pt x="419670" y="6222372"/>
                  <a:pt x="422954" y="6224273"/>
                </a:cubicBezTo>
                <a:cubicBezTo>
                  <a:pt x="424225" y="6221326"/>
                  <a:pt x="420050" y="6219978"/>
                  <a:pt x="422376" y="6216799"/>
                </a:cubicBezTo>
                <a:cubicBezTo>
                  <a:pt x="423038" y="6217688"/>
                  <a:pt x="423524" y="6218154"/>
                  <a:pt x="423790" y="6218707"/>
                </a:cubicBezTo>
                <a:cubicBezTo>
                  <a:pt x="424824" y="6220904"/>
                  <a:pt x="425851" y="6223112"/>
                  <a:pt x="426749" y="6225353"/>
                </a:cubicBezTo>
                <a:cubicBezTo>
                  <a:pt x="427042" y="6226088"/>
                  <a:pt x="427315" y="6226987"/>
                  <a:pt x="426962" y="6227735"/>
                </a:cubicBezTo>
                <a:cubicBezTo>
                  <a:pt x="426637" y="6228425"/>
                  <a:pt x="425563" y="6229250"/>
                  <a:pt x="424626" y="6229566"/>
                </a:cubicBezTo>
                <a:cubicBezTo>
                  <a:pt x="423984" y="6229782"/>
                  <a:pt x="422823" y="6229374"/>
                  <a:pt x="422240" y="6228986"/>
                </a:cubicBezTo>
                <a:cubicBezTo>
                  <a:pt x="421631" y="6228583"/>
                  <a:pt x="421449" y="6227862"/>
                  <a:pt x="421081" y="6227279"/>
                </a:cubicBezTo>
                <a:cubicBezTo>
                  <a:pt x="420743" y="6227369"/>
                  <a:pt x="420415" y="6227450"/>
                  <a:pt x="420077" y="6227541"/>
                </a:cubicBezTo>
                <a:cubicBezTo>
                  <a:pt x="420577" y="6229562"/>
                  <a:pt x="420965" y="6231607"/>
                  <a:pt x="421601" y="6233585"/>
                </a:cubicBezTo>
                <a:cubicBezTo>
                  <a:pt x="422454" y="6236216"/>
                  <a:pt x="421717" y="6237227"/>
                  <a:pt x="417543" y="6238505"/>
                </a:cubicBezTo>
                <a:cubicBezTo>
                  <a:pt x="417746" y="6239264"/>
                  <a:pt x="417950" y="6240029"/>
                  <a:pt x="418199" y="6240957"/>
                </a:cubicBezTo>
                <a:cubicBezTo>
                  <a:pt x="419212" y="6240612"/>
                  <a:pt x="420086" y="6240305"/>
                  <a:pt x="421381" y="6239864"/>
                </a:cubicBezTo>
                <a:cubicBezTo>
                  <a:pt x="421075" y="6242211"/>
                  <a:pt x="421593" y="6244141"/>
                  <a:pt x="426666" y="6244357"/>
                </a:cubicBezTo>
                <a:cubicBezTo>
                  <a:pt x="421455" y="6245927"/>
                  <a:pt x="420782" y="6247900"/>
                  <a:pt x="421174" y="6250314"/>
                </a:cubicBezTo>
                <a:cubicBezTo>
                  <a:pt x="422496" y="6250410"/>
                  <a:pt x="423734" y="6250506"/>
                  <a:pt x="425370" y="6250627"/>
                </a:cubicBezTo>
                <a:cubicBezTo>
                  <a:pt x="421468" y="6255497"/>
                  <a:pt x="424935" y="6259432"/>
                  <a:pt x="424766" y="6263637"/>
                </a:cubicBezTo>
                <a:cubicBezTo>
                  <a:pt x="426548" y="6264495"/>
                  <a:pt x="428098" y="6265248"/>
                  <a:pt x="429782" y="6266059"/>
                </a:cubicBezTo>
                <a:cubicBezTo>
                  <a:pt x="430247" y="6265775"/>
                  <a:pt x="431015" y="6265308"/>
                  <a:pt x="431845" y="6264795"/>
                </a:cubicBezTo>
                <a:cubicBezTo>
                  <a:pt x="432264" y="6265169"/>
                  <a:pt x="432720" y="6265366"/>
                  <a:pt x="432790" y="6265667"/>
                </a:cubicBezTo>
                <a:cubicBezTo>
                  <a:pt x="433622" y="6269168"/>
                  <a:pt x="434407" y="6272688"/>
                  <a:pt x="435179" y="6276205"/>
                </a:cubicBezTo>
                <a:cubicBezTo>
                  <a:pt x="435728" y="6278693"/>
                  <a:pt x="436460" y="6281146"/>
                  <a:pt x="436718" y="6283690"/>
                </a:cubicBezTo>
                <a:cubicBezTo>
                  <a:pt x="437094" y="6287480"/>
                  <a:pt x="436704" y="6291294"/>
                  <a:pt x="431931" y="6294902"/>
                </a:cubicBezTo>
                <a:cubicBezTo>
                  <a:pt x="434230" y="6299476"/>
                  <a:pt x="436557" y="6304115"/>
                  <a:pt x="439063" y="6309105"/>
                </a:cubicBezTo>
                <a:cubicBezTo>
                  <a:pt x="441481" y="6306947"/>
                  <a:pt x="440823" y="6305360"/>
                  <a:pt x="439858" y="6304297"/>
                </a:cubicBezTo>
                <a:cubicBezTo>
                  <a:pt x="437791" y="6302057"/>
                  <a:pt x="438878" y="6299486"/>
                  <a:pt x="439183" y="6296225"/>
                </a:cubicBezTo>
                <a:cubicBezTo>
                  <a:pt x="440973" y="6297277"/>
                  <a:pt x="442124" y="6297963"/>
                  <a:pt x="443335" y="6298670"/>
                </a:cubicBezTo>
                <a:cubicBezTo>
                  <a:pt x="444796" y="6296194"/>
                  <a:pt x="440782" y="6294541"/>
                  <a:pt x="443969" y="6291365"/>
                </a:cubicBezTo>
                <a:cubicBezTo>
                  <a:pt x="444881" y="6292427"/>
                  <a:pt x="445940" y="6293086"/>
                  <a:pt x="446087" y="6293954"/>
                </a:cubicBezTo>
                <a:cubicBezTo>
                  <a:pt x="447231" y="6300362"/>
                  <a:pt x="448203" y="6306808"/>
                  <a:pt x="449176" y="6313254"/>
                </a:cubicBezTo>
                <a:cubicBezTo>
                  <a:pt x="449249" y="6313765"/>
                  <a:pt x="448900" y="6314367"/>
                  <a:pt x="447786" y="6315129"/>
                </a:cubicBezTo>
                <a:cubicBezTo>
                  <a:pt x="447074" y="6312787"/>
                  <a:pt x="445998" y="6310513"/>
                  <a:pt x="445760" y="6308080"/>
                </a:cubicBezTo>
                <a:cubicBezTo>
                  <a:pt x="445520" y="6305597"/>
                  <a:pt x="446229" y="6302931"/>
                  <a:pt x="443113" y="6301175"/>
                </a:cubicBezTo>
                <a:cubicBezTo>
                  <a:pt x="443376" y="6302709"/>
                  <a:pt x="443392" y="6304316"/>
                  <a:pt x="443947" y="6305757"/>
                </a:cubicBezTo>
                <a:cubicBezTo>
                  <a:pt x="445603" y="6310074"/>
                  <a:pt x="444575" y="6314807"/>
                  <a:pt x="444782" y="6319346"/>
                </a:cubicBezTo>
                <a:cubicBezTo>
                  <a:pt x="444993" y="6323898"/>
                  <a:pt x="445326" y="6328593"/>
                  <a:pt x="449194" y="6332079"/>
                </a:cubicBezTo>
                <a:cubicBezTo>
                  <a:pt x="452122" y="6334720"/>
                  <a:pt x="451822" y="6338240"/>
                  <a:pt x="452352" y="6341568"/>
                </a:cubicBezTo>
                <a:cubicBezTo>
                  <a:pt x="452812" y="6344435"/>
                  <a:pt x="453764" y="6347193"/>
                  <a:pt x="454222" y="6350053"/>
                </a:cubicBezTo>
                <a:cubicBezTo>
                  <a:pt x="455226" y="6356259"/>
                  <a:pt x="456069" y="6362500"/>
                  <a:pt x="456952" y="6368731"/>
                </a:cubicBezTo>
                <a:cubicBezTo>
                  <a:pt x="456978" y="6368905"/>
                  <a:pt x="456610" y="6369157"/>
                  <a:pt x="456262" y="6369562"/>
                </a:cubicBezTo>
                <a:cubicBezTo>
                  <a:pt x="454273" y="6369950"/>
                  <a:pt x="453425" y="6369052"/>
                  <a:pt x="453063" y="6367936"/>
                </a:cubicBezTo>
                <a:cubicBezTo>
                  <a:pt x="451507" y="6363164"/>
                  <a:pt x="450003" y="6358377"/>
                  <a:pt x="448635" y="6353554"/>
                </a:cubicBezTo>
                <a:cubicBezTo>
                  <a:pt x="448363" y="6352574"/>
                  <a:pt x="448802" y="6351404"/>
                  <a:pt x="448824" y="6350331"/>
                </a:cubicBezTo>
                <a:cubicBezTo>
                  <a:pt x="448854" y="6348182"/>
                  <a:pt x="449144" y="6345977"/>
                  <a:pt x="445193" y="6345628"/>
                </a:cubicBezTo>
                <a:cubicBezTo>
                  <a:pt x="444302" y="6345554"/>
                  <a:pt x="443660" y="6344341"/>
                  <a:pt x="443372" y="6343510"/>
                </a:cubicBezTo>
                <a:cubicBezTo>
                  <a:pt x="442370" y="6340643"/>
                  <a:pt x="441684" y="6337683"/>
                  <a:pt x="440661" y="6334822"/>
                </a:cubicBezTo>
                <a:cubicBezTo>
                  <a:pt x="439685" y="6332086"/>
                  <a:pt x="438193" y="6329495"/>
                  <a:pt x="437394" y="6326711"/>
                </a:cubicBezTo>
                <a:cubicBezTo>
                  <a:pt x="436411" y="6323244"/>
                  <a:pt x="436037" y="6319621"/>
                  <a:pt x="435183" y="6316119"/>
                </a:cubicBezTo>
                <a:cubicBezTo>
                  <a:pt x="434495" y="6313313"/>
                  <a:pt x="433507" y="6310579"/>
                  <a:pt x="432602" y="6307831"/>
                </a:cubicBezTo>
                <a:cubicBezTo>
                  <a:pt x="432495" y="6307519"/>
                  <a:pt x="432204" y="6307067"/>
                  <a:pt x="431861" y="6307057"/>
                </a:cubicBezTo>
                <a:cubicBezTo>
                  <a:pt x="427060" y="6306826"/>
                  <a:pt x="428005" y="6303691"/>
                  <a:pt x="427328" y="6301442"/>
                </a:cubicBezTo>
                <a:cubicBezTo>
                  <a:pt x="426254" y="6297832"/>
                  <a:pt x="427387" y="6293565"/>
                  <a:pt x="423681" y="6290725"/>
                </a:cubicBezTo>
                <a:cubicBezTo>
                  <a:pt x="423332" y="6290456"/>
                  <a:pt x="423326" y="6289877"/>
                  <a:pt x="423374" y="6289421"/>
                </a:cubicBezTo>
                <a:cubicBezTo>
                  <a:pt x="423673" y="6286612"/>
                  <a:pt x="421414" y="6287936"/>
                  <a:pt x="418949" y="6288850"/>
                </a:cubicBezTo>
                <a:cubicBezTo>
                  <a:pt x="418071" y="6286603"/>
                  <a:pt x="417168" y="6284385"/>
                  <a:pt x="416366" y="6282139"/>
                </a:cubicBezTo>
                <a:cubicBezTo>
                  <a:pt x="416019" y="6281165"/>
                  <a:pt x="415994" y="6280082"/>
                  <a:pt x="415628" y="6279114"/>
                </a:cubicBezTo>
                <a:cubicBezTo>
                  <a:pt x="414448" y="6275938"/>
                  <a:pt x="414634" y="6272470"/>
                  <a:pt x="411275" y="6269806"/>
                </a:cubicBezTo>
                <a:cubicBezTo>
                  <a:pt x="409105" y="6268094"/>
                  <a:pt x="409700" y="6264566"/>
                  <a:pt x="408755" y="6261953"/>
                </a:cubicBezTo>
                <a:cubicBezTo>
                  <a:pt x="408018" y="6259915"/>
                  <a:pt x="406790" y="6258029"/>
                  <a:pt x="405664" y="6255849"/>
                </a:cubicBezTo>
                <a:cubicBezTo>
                  <a:pt x="406423" y="6255943"/>
                  <a:pt x="407278" y="6256041"/>
                  <a:pt x="408783" y="6256225"/>
                </a:cubicBezTo>
                <a:cubicBezTo>
                  <a:pt x="409038" y="6255192"/>
                  <a:pt x="409296" y="6254135"/>
                  <a:pt x="409674" y="6252604"/>
                </a:cubicBezTo>
                <a:cubicBezTo>
                  <a:pt x="407698" y="6253323"/>
                  <a:pt x="406487" y="6253763"/>
                  <a:pt x="405906" y="6253970"/>
                </a:cubicBezTo>
                <a:cubicBezTo>
                  <a:pt x="403298" y="6253362"/>
                  <a:pt x="401244" y="6252678"/>
                  <a:pt x="398987" y="6252426"/>
                </a:cubicBezTo>
                <a:cubicBezTo>
                  <a:pt x="396906" y="6252193"/>
                  <a:pt x="396265" y="6251312"/>
                  <a:pt x="395733" y="6250039"/>
                </a:cubicBezTo>
                <a:cubicBezTo>
                  <a:pt x="394969" y="6248219"/>
                  <a:pt x="394327" y="6246220"/>
                  <a:pt x="392758" y="6244848"/>
                </a:cubicBezTo>
                <a:cubicBezTo>
                  <a:pt x="390168" y="6242595"/>
                  <a:pt x="389004" y="6239873"/>
                  <a:pt x="387844" y="6237055"/>
                </a:cubicBezTo>
                <a:cubicBezTo>
                  <a:pt x="386888" y="6234756"/>
                  <a:pt x="386873" y="6231886"/>
                  <a:pt x="382752" y="6231219"/>
                </a:cubicBezTo>
                <a:cubicBezTo>
                  <a:pt x="382497" y="6231179"/>
                  <a:pt x="382156" y="6230900"/>
                  <a:pt x="382214" y="6230754"/>
                </a:cubicBezTo>
                <a:cubicBezTo>
                  <a:pt x="383412" y="6227457"/>
                  <a:pt x="379644" y="6225883"/>
                  <a:pt x="378884" y="6223248"/>
                </a:cubicBezTo>
                <a:cubicBezTo>
                  <a:pt x="378435" y="6221692"/>
                  <a:pt x="379314" y="6219104"/>
                  <a:pt x="375014" y="6219516"/>
                </a:cubicBezTo>
                <a:cubicBezTo>
                  <a:pt x="374319" y="6219579"/>
                  <a:pt x="373581" y="6217933"/>
                  <a:pt x="373215" y="6216964"/>
                </a:cubicBezTo>
                <a:cubicBezTo>
                  <a:pt x="372390" y="6214797"/>
                  <a:pt x="371310" y="6212633"/>
                  <a:pt x="371205" y="6210331"/>
                </a:cubicBezTo>
                <a:cubicBezTo>
                  <a:pt x="371059" y="6207016"/>
                  <a:pt x="371257" y="6203668"/>
                  <a:pt x="369728" y="6200659"/>
                </a:cubicBezTo>
                <a:cubicBezTo>
                  <a:pt x="369634" y="6200467"/>
                  <a:pt x="369707" y="6200186"/>
                  <a:pt x="369783" y="6199948"/>
                </a:cubicBezTo>
                <a:cubicBezTo>
                  <a:pt x="371248" y="6195309"/>
                  <a:pt x="371241" y="6195202"/>
                  <a:pt x="368478" y="6192306"/>
                </a:cubicBezTo>
                <a:cubicBezTo>
                  <a:pt x="372765" y="6191049"/>
                  <a:pt x="372126" y="6189027"/>
                  <a:pt x="371474" y="6186908"/>
                </a:cubicBezTo>
                <a:cubicBezTo>
                  <a:pt x="371085" y="6185655"/>
                  <a:pt x="370184" y="6184315"/>
                  <a:pt x="372721" y="6182996"/>
                </a:cubicBezTo>
                <a:cubicBezTo>
                  <a:pt x="373188" y="6182755"/>
                  <a:pt x="373147" y="6181648"/>
                  <a:pt x="373019" y="6181014"/>
                </a:cubicBezTo>
                <a:cubicBezTo>
                  <a:pt x="372673" y="6179322"/>
                  <a:pt x="372167" y="6177672"/>
                  <a:pt x="371128" y="6176019"/>
                </a:cubicBezTo>
                <a:cubicBezTo>
                  <a:pt x="370783" y="6179683"/>
                  <a:pt x="370740" y="6183294"/>
                  <a:pt x="365349" y="6186219"/>
                </a:cubicBezTo>
                <a:cubicBezTo>
                  <a:pt x="364083" y="6184824"/>
                  <a:pt x="363751" y="6183542"/>
                  <a:pt x="365200" y="6181658"/>
                </a:cubicBezTo>
                <a:cubicBezTo>
                  <a:pt x="366154" y="6180422"/>
                  <a:pt x="366899" y="6178720"/>
                  <a:pt x="366549" y="6177573"/>
                </a:cubicBezTo>
                <a:cubicBezTo>
                  <a:pt x="365381" y="6173806"/>
                  <a:pt x="366276" y="6169850"/>
                  <a:pt x="366781" y="6166579"/>
                </a:cubicBezTo>
                <a:cubicBezTo>
                  <a:pt x="364386" y="6164978"/>
                  <a:pt x="362438" y="6163772"/>
                  <a:pt x="360678" y="6162437"/>
                </a:cubicBezTo>
                <a:cubicBezTo>
                  <a:pt x="360249" y="6162109"/>
                  <a:pt x="360059" y="6161282"/>
                  <a:pt x="360364" y="6160830"/>
                </a:cubicBezTo>
                <a:cubicBezTo>
                  <a:pt x="363227" y="6156564"/>
                  <a:pt x="360356" y="6153348"/>
                  <a:pt x="358839" y="6150140"/>
                </a:cubicBezTo>
                <a:cubicBezTo>
                  <a:pt x="357171" y="6146617"/>
                  <a:pt x="356565" y="6146735"/>
                  <a:pt x="362388" y="6145618"/>
                </a:cubicBezTo>
                <a:cubicBezTo>
                  <a:pt x="361910" y="6143837"/>
                  <a:pt x="362825" y="6141501"/>
                  <a:pt x="358704" y="6141546"/>
                </a:cubicBezTo>
                <a:cubicBezTo>
                  <a:pt x="358131" y="6141554"/>
                  <a:pt x="357752" y="6140262"/>
                  <a:pt x="357516" y="6139497"/>
                </a:cubicBezTo>
                <a:cubicBezTo>
                  <a:pt x="356896" y="6137501"/>
                  <a:pt x="356405" y="6135470"/>
                  <a:pt x="355793" y="6133187"/>
                </a:cubicBezTo>
                <a:cubicBezTo>
                  <a:pt x="356697" y="6132713"/>
                  <a:pt x="357955" y="6132049"/>
                  <a:pt x="359316" y="6131336"/>
                </a:cubicBezTo>
                <a:cubicBezTo>
                  <a:pt x="357648" y="6129359"/>
                  <a:pt x="356023" y="6127421"/>
                  <a:pt x="354155" y="6125206"/>
                </a:cubicBezTo>
                <a:cubicBezTo>
                  <a:pt x="357457" y="6122254"/>
                  <a:pt x="363160" y="6123360"/>
                  <a:pt x="366432" y="6120022"/>
                </a:cubicBezTo>
                <a:cubicBezTo>
                  <a:pt x="365733" y="6119992"/>
                  <a:pt x="364989" y="6119952"/>
                  <a:pt x="364688" y="6119938"/>
                </a:cubicBezTo>
                <a:cubicBezTo>
                  <a:pt x="363950" y="6117182"/>
                  <a:pt x="363384" y="6114474"/>
                  <a:pt x="362464" y="6111874"/>
                </a:cubicBezTo>
                <a:lnTo>
                  <a:pt x="364608" y="6109501"/>
                </a:lnTo>
                <a:lnTo>
                  <a:pt x="364614" y="6109506"/>
                </a:lnTo>
                <a:lnTo>
                  <a:pt x="364645" y="6109478"/>
                </a:lnTo>
                <a:lnTo>
                  <a:pt x="364851" y="6113884"/>
                </a:lnTo>
                <a:lnTo>
                  <a:pt x="371124" y="6114298"/>
                </a:lnTo>
                <a:lnTo>
                  <a:pt x="374846" y="6118820"/>
                </a:lnTo>
                <a:cubicBezTo>
                  <a:pt x="373701" y="6117008"/>
                  <a:pt x="373345" y="6115122"/>
                  <a:pt x="371787" y="6114342"/>
                </a:cubicBezTo>
                <a:lnTo>
                  <a:pt x="371124" y="6114298"/>
                </a:lnTo>
                <a:lnTo>
                  <a:pt x="367974" y="6110470"/>
                </a:lnTo>
                <a:cubicBezTo>
                  <a:pt x="370070" y="6108414"/>
                  <a:pt x="370070" y="6108414"/>
                  <a:pt x="367565" y="6106878"/>
                </a:cubicBezTo>
                <a:lnTo>
                  <a:pt x="364645" y="6109478"/>
                </a:lnTo>
                <a:lnTo>
                  <a:pt x="364643" y="6109461"/>
                </a:lnTo>
                <a:lnTo>
                  <a:pt x="364608" y="6109501"/>
                </a:lnTo>
                <a:lnTo>
                  <a:pt x="359276" y="6104178"/>
                </a:lnTo>
                <a:cubicBezTo>
                  <a:pt x="357730" y="6106030"/>
                  <a:pt x="356565" y="6107431"/>
                  <a:pt x="354693" y="6109682"/>
                </a:cubicBezTo>
                <a:cubicBezTo>
                  <a:pt x="353521" y="6107411"/>
                  <a:pt x="352759" y="6105917"/>
                  <a:pt x="351848" y="6104143"/>
                </a:cubicBezTo>
                <a:cubicBezTo>
                  <a:pt x="358339" y="6101911"/>
                  <a:pt x="356904" y="6098702"/>
                  <a:pt x="355738" y="6095102"/>
                </a:cubicBezTo>
                <a:cubicBezTo>
                  <a:pt x="358754" y="6094418"/>
                  <a:pt x="361469" y="6093806"/>
                  <a:pt x="364216" y="6093186"/>
                </a:cubicBezTo>
                <a:cubicBezTo>
                  <a:pt x="365233" y="6089451"/>
                  <a:pt x="363983" y="6088393"/>
                  <a:pt x="359541" y="6089706"/>
                </a:cubicBezTo>
                <a:cubicBezTo>
                  <a:pt x="359039" y="6088861"/>
                  <a:pt x="358520" y="6087991"/>
                  <a:pt x="357919" y="6086984"/>
                </a:cubicBezTo>
                <a:cubicBezTo>
                  <a:pt x="358946" y="6086491"/>
                  <a:pt x="359784" y="6086092"/>
                  <a:pt x="360484" y="6085766"/>
                </a:cubicBezTo>
                <a:cubicBezTo>
                  <a:pt x="359070" y="6080571"/>
                  <a:pt x="355865" y="6075550"/>
                  <a:pt x="363678" y="6069682"/>
                </a:cubicBezTo>
                <a:cubicBezTo>
                  <a:pt x="361657" y="6069397"/>
                  <a:pt x="360253" y="6069199"/>
                  <a:pt x="358377" y="6068940"/>
                </a:cubicBezTo>
                <a:cubicBezTo>
                  <a:pt x="359828" y="6067970"/>
                  <a:pt x="360910" y="6067245"/>
                  <a:pt x="362920" y="6065901"/>
                </a:cubicBezTo>
                <a:cubicBezTo>
                  <a:pt x="359134" y="6066407"/>
                  <a:pt x="356340" y="6066771"/>
                  <a:pt x="354179" y="6065172"/>
                </a:cubicBezTo>
                <a:cubicBezTo>
                  <a:pt x="358386" y="6062862"/>
                  <a:pt x="359246" y="6060562"/>
                  <a:pt x="357441" y="6057591"/>
                </a:cubicBezTo>
                <a:cubicBezTo>
                  <a:pt x="356644" y="6056281"/>
                  <a:pt x="358194" y="6053978"/>
                  <a:pt x="358738" y="6051923"/>
                </a:cubicBezTo>
                <a:cubicBezTo>
                  <a:pt x="357729" y="6052484"/>
                  <a:pt x="356591" y="6053116"/>
                  <a:pt x="355434" y="6053752"/>
                </a:cubicBezTo>
                <a:lnTo>
                  <a:pt x="356910" y="6047846"/>
                </a:lnTo>
                <a:lnTo>
                  <a:pt x="356789" y="6049847"/>
                </a:lnTo>
                <a:cubicBezTo>
                  <a:pt x="356967" y="6049879"/>
                  <a:pt x="357309" y="6049642"/>
                  <a:pt x="357545" y="6049535"/>
                </a:cubicBezTo>
                <a:lnTo>
                  <a:pt x="356998" y="6047492"/>
                </a:lnTo>
                <a:lnTo>
                  <a:pt x="357562" y="6045234"/>
                </a:lnTo>
                <a:cubicBezTo>
                  <a:pt x="357361" y="6041869"/>
                  <a:pt x="357359" y="6038444"/>
                  <a:pt x="356823" y="6035140"/>
                </a:cubicBezTo>
                <a:cubicBezTo>
                  <a:pt x="356666" y="6034158"/>
                  <a:pt x="354985" y="6033513"/>
                  <a:pt x="352627" y="6032489"/>
                </a:cubicBezTo>
                <a:cubicBezTo>
                  <a:pt x="353947" y="6031468"/>
                  <a:pt x="355268" y="6030446"/>
                  <a:pt x="357381" y="6028813"/>
                </a:cubicBezTo>
                <a:cubicBezTo>
                  <a:pt x="354849" y="6028882"/>
                  <a:pt x="353381" y="6028919"/>
                  <a:pt x="351757" y="6028963"/>
                </a:cubicBezTo>
                <a:cubicBezTo>
                  <a:pt x="351400" y="6025886"/>
                  <a:pt x="357888" y="6026144"/>
                  <a:pt x="358070" y="6023214"/>
                </a:cubicBezTo>
                <a:cubicBezTo>
                  <a:pt x="357197" y="6021698"/>
                  <a:pt x="356512" y="6020090"/>
                  <a:pt x="355403" y="6018695"/>
                </a:cubicBezTo>
                <a:cubicBezTo>
                  <a:pt x="353398" y="6016169"/>
                  <a:pt x="353811" y="6014302"/>
                  <a:pt x="358005" y="6013055"/>
                </a:cubicBezTo>
                <a:cubicBezTo>
                  <a:pt x="360957" y="6012176"/>
                  <a:pt x="360816" y="6011096"/>
                  <a:pt x="360956" y="6009752"/>
                </a:cubicBezTo>
                <a:cubicBezTo>
                  <a:pt x="361270" y="6006482"/>
                  <a:pt x="361823" y="6006007"/>
                  <a:pt x="366696" y="6005195"/>
                </a:cubicBezTo>
                <a:cubicBezTo>
                  <a:pt x="366329" y="6003072"/>
                  <a:pt x="366329" y="6003072"/>
                  <a:pt x="370860" y="5999201"/>
                </a:cubicBezTo>
                <a:cubicBezTo>
                  <a:pt x="370135" y="5998597"/>
                  <a:pt x="369390" y="5997962"/>
                  <a:pt x="368635" y="5997322"/>
                </a:cubicBezTo>
                <a:cubicBezTo>
                  <a:pt x="368635" y="5997322"/>
                  <a:pt x="368592" y="5997399"/>
                  <a:pt x="368592" y="5997399"/>
                </a:cubicBezTo>
                <a:cubicBezTo>
                  <a:pt x="369166" y="5995460"/>
                  <a:pt x="369742" y="5993520"/>
                  <a:pt x="370385" y="5991322"/>
                </a:cubicBezTo>
                <a:cubicBezTo>
                  <a:pt x="366977" y="5991808"/>
                  <a:pt x="364170" y="5992400"/>
                  <a:pt x="362746" y="5990139"/>
                </a:cubicBezTo>
                <a:cubicBezTo>
                  <a:pt x="366777" y="5988167"/>
                  <a:pt x="370708" y="5985901"/>
                  <a:pt x="374972" y="5984243"/>
                </a:cubicBezTo>
                <a:lnTo>
                  <a:pt x="378512" y="5987478"/>
                </a:lnTo>
                <a:lnTo>
                  <a:pt x="376670" y="5990466"/>
                </a:lnTo>
                <a:cubicBezTo>
                  <a:pt x="375447" y="5991809"/>
                  <a:pt x="371379" y="5992094"/>
                  <a:pt x="372606" y="5994647"/>
                </a:cubicBezTo>
                <a:cubicBezTo>
                  <a:pt x="377006" y="5990841"/>
                  <a:pt x="377195" y="5990797"/>
                  <a:pt x="382750" y="5992176"/>
                </a:cubicBezTo>
                <a:cubicBezTo>
                  <a:pt x="383285" y="5992308"/>
                  <a:pt x="384251" y="5992499"/>
                  <a:pt x="384442" y="5992339"/>
                </a:cubicBezTo>
                <a:cubicBezTo>
                  <a:pt x="386325" y="5990724"/>
                  <a:pt x="387677" y="5992082"/>
                  <a:pt x="389460" y="5992425"/>
                </a:cubicBezTo>
                <a:cubicBezTo>
                  <a:pt x="389404" y="5991227"/>
                  <a:pt x="389343" y="5990445"/>
                  <a:pt x="389326" y="5989666"/>
                </a:cubicBezTo>
                <a:cubicBezTo>
                  <a:pt x="389309" y="5988851"/>
                  <a:pt x="389334" y="5988031"/>
                  <a:pt x="389336" y="5987363"/>
                </a:cubicBezTo>
                <a:cubicBezTo>
                  <a:pt x="387775" y="5986931"/>
                  <a:pt x="386448" y="5986576"/>
                  <a:pt x="385127" y="5986211"/>
                </a:cubicBezTo>
                <a:cubicBezTo>
                  <a:pt x="385259" y="5985951"/>
                  <a:pt x="385379" y="5985686"/>
                  <a:pt x="385511" y="5985426"/>
                </a:cubicBezTo>
                <a:cubicBezTo>
                  <a:pt x="386701" y="5985107"/>
                  <a:pt x="387901" y="5984785"/>
                  <a:pt x="389369" y="5984392"/>
                </a:cubicBezTo>
                <a:cubicBezTo>
                  <a:pt x="388594" y="5983206"/>
                  <a:pt x="387846" y="5982042"/>
                  <a:pt x="387052" y="5980825"/>
                </a:cubicBezTo>
                <a:cubicBezTo>
                  <a:pt x="385373" y="5981935"/>
                  <a:pt x="383836" y="5982942"/>
                  <a:pt x="382138" y="5984058"/>
                </a:cubicBezTo>
                <a:cubicBezTo>
                  <a:pt x="380551" y="5982973"/>
                  <a:pt x="379172" y="5982029"/>
                  <a:pt x="377443" y="5980859"/>
                </a:cubicBezTo>
                <a:cubicBezTo>
                  <a:pt x="379255" y="5980040"/>
                  <a:pt x="380743" y="5979409"/>
                  <a:pt x="382160" y="5978703"/>
                </a:cubicBezTo>
                <a:cubicBezTo>
                  <a:pt x="383593" y="5977992"/>
                  <a:pt x="384819" y="5977170"/>
                  <a:pt x="383382" y="5975776"/>
                </a:cubicBezTo>
                <a:cubicBezTo>
                  <a:pt x="382479" y="5976091"/>
                  <a:pt x="381459" y="5976531"/>
                  <a:pt x="380420" y="5976773"/>
                </a:cubicBezTo>
                <a:cubicBezTo>
                  <a:pt x="379319" y="5977032"/>
                  <a:pt x="378191" y="5977102"/>
                  <a:pt x="376754" y="5976732"/>
                </a:cubicBezTo>
                <a:cubicBezTo>
                  <a:pt x="377791" y="5976207"/>
                  <a:pt x="378963" y="5975777"/>
                  <a:pt x="379855" y="5975140"/>
                </a:cubicBezTo>
                <a:cubicBezTo>
                  <a:pt x="381315" y="5974087"/>
                  <a:pt x="383374" y="5973122"/>
                  <a:pt x="381632" y="5971462"/>
                </a:cubicBezTo>
                <a:cubicBezTo>
                  <a:pt x="380977" y="5970839"/>
                  <a:pt x="381457" y="5969542"/>
                  <a:pt x="381431" y="5968925"/>
                </a:cubicBezTo>
                <a:cubicBezTo>
                  <a:pt x="379059" y="5968123"/>
                  <a:pt x="376851" y="5967379"/>
                  <a:pt x="373750" y="5966323"/>
                </a:cubicBezTo>
                <a:cubicBezTo>
                  <a:pt x="376049" y="5965344"/>
                  <a:pt x="377618" y="5964655"/>
                  <a:pt x="379200" y="5964013"/>
                </a:cubicBezTo>
                <a:cubicBezTo>
                  <a:pt x="380742" y="5963382"/>
                  <a:pt x="383152" y="5962780"/>
                  <a:pt x="382569" y="5961477"/>
                </a:cubicBezTo>
                <a:cubicBezTo>
                  <a:pt x="382113" y="5960446"/>
                  <a:pt x="380156" y="5959765"/>
                  <a:pt x="378556" y="5959351"/>
                </a:cubicBezTo>
                <a:cubicBezTo>
                  <a:pt x="377496" y="5959077"/>
                  <a:pt x="375909" y="5959545"/>
                  <a:pt x="374555" y="5959683"/>
                </a:cubicBezTo>
                <a:cubicBezTo>
                  <a:pt x="374483" y="5959419"/>
                  <a:pt x="374404" y="5959164"/>
                  <a:pt x="374333" y="5958900"/>
                </a:cubicBezTo>
                <a:cubicBezTo>
                  <a:pt x="375506" y="5958202"/>
                  <a:pt x="376669" y="5957505"/>
                  <a:pt x="378500" y="5956405"/>
                </a:cubicBezTo>
                <a:cubicBezTo>
                  <a:pt x="376493" y="5955854"/>
                  <a:pt x="374759" y="5955375"/>
                  <a:pt x="373041" y="5954906"/>
                </a:cubicBezTo>
                <a:cubicBezTo>
                  <a:pt x="376298" y="5952270"/>
                  <a:pt x="381028" y="5951518"/>
                  <a:pt x="385384" y="5953138"/>
                </a:cubicBezTo>
                <a:cubicBezTo>
                  <a:pt x="387060" y="5953763"/>
                  <a:pt x="388472" y="5954590"/>
                  <a:pt x="390670" y="5953318"/>
                </a:cubicBezTo>
                <a:cubicBezTo>
                  <a:pt x="389891" y="5947909"/>
                  <a:pt x="382944" y="5947724"/>
                  <a:pt x="377299" y="5946006"/>
                </a:cubicBezTo>
                <a:cubicBezTo>
                  <a:pt x="379011" y="5944669"/>
                  <a:pt x="380402" y="5943585"/>
                  <a:pt x="382528" y="5941927"/>
                </a:cubicBezTo>
                <a:cubicBezTo>
                  <a:pt x="379272" y="5942226"/>
                  <a:pt x="376886" y="5942444"/>
                  <a:pt x="374467" y="5942663"/>
                </a:cubicBezTo>
                <a:cubicBezTo>
                  <a:pt x="377715" y="5940545"/>
                  <a:pt x="380725" y="5938766"/>
                  <a:pt x="383433" y="5936777"/>
                </a:cubicBezTo>
                <a:cubicBezTo>
                  <a:pt x="386762" y="5934325"/>
                  <a:pt x="390633" y="5933904"/>
                  <a:pt x="394419" y="5933710"/>
                </a:cubicBezTo>
                <a:cubicBezTo>
                  <a:pt x="399010" y="5933475"/>
                  <a:pt x="403653" y="5933355"/>
                  <a:pt x="408023" y="5933759"/>
                </a:cubicBezTo>
                <a:cubicBezTo>
                  <a:pt x="410377" y="5933978"/>
                  <a:pt x="412720" y="5935071"/>
                  <a:pt x="414157" y="5936348"/>
                </a:cubicBezTo>
                <a:cubicBezTo>
                  <a:pt x="415901" y="5937898"/>
                  <a:pt x="418030" y="5938307"/>
                  <a:pt x="420782" y="5938187"/>
                </a:cubicBezTo>
                <a:cubicBezTo>
                  <a:pt x="422116" y="5938127"/>
                  <a:pt x="423459" y="5938022"/>
                  <a:pt x="424766" y="5938020"/>
                </a:cubicBezTo>
                <a:cubicBezTo>
                  <a:pt x="430090" y="5938023"/>
                  <a:pt x="433250" y="5940218"/>
                  <a:pt x="433617" y="5944126"/>
                </a:cubicBezTo>
                <a:cubicBezTo>
                  <a:pt x="433878" y="5946960"/>
                  <a:pt x="435276" y="5947181"/>
                  <a:pt x="438850" y="5945453"/>
                </a:cubicBezTo>
                <a:cubicBezTo>
                  <a:pt x="440451" y="5944683"/>
                  <a:pt x="441353" y="5942692"/>
                  <a:pt x="443821" y="5943221"/>
                </a:cubicBezTo>
                <a:cubicBezTo>
                  <a:pt x="444307" y="5942293"/>
                  <a:pt x="445124" y="5941341"/>
                  <a:pt x="445206" y="5940455"/>
                </a:cubicBezTo>
                <a:cubicBezTo>
                  <a:pt x="445578" y="5936690"/>
                  <a:pt x="445565" y="5936642"/>
                  <a:pt x="451175" y="5935407"/>
                </a:cubicBezTo>
                <a:cubicBezTo>
                  <a:pt x="448249" y="5932540"/>
                  <a:pt x="454336" y="5931774"/>
                  <a:pt x="455159" y="5929019"/>
                </a:cubicBezTo>
                <a:cubicBezTo>
                  <a:pt x="453385" y="5928980"/>
                  <a:pt x="451663" y="5928940"/>
                  <a:pt x="449577" y="5928889"/>
                </a:cubicBezTo>
                <a:lnTo>
                  <a:pt x="446849" y="5924244"/>
                </a:lnTo>
                <a:lnTo>
                  <a:pt x="451592" y="5925185"/>
                </a:lnTo>
                <a:cubicBezTo>
                  <a:pt x="451812" y="5925888"/>
                  <a:pt x="452440" y="5926482"/>
                  <a:pt x="452876" y="5927120"/>
                </a:cubicBezTo>
                <a:cubicBezTo>
                  <a:pt x="453224" y="5927027"/>
                  <a:pt x="453580" y="5926932"/>
                  <a:pt x="453927" y="5926838"/>
                </a:cubicBezTo>
                <a:cubicBezTo>
                  <a:pt x="453803" y="5925340"/>
                  <a:pt x="453687" y="5923840"/>
                  <a:pt x="453594" y="5922703"/>
                </a:cubicBezTo>
                <a:cubicBezTo>
                  <a:pt x="451003" y="5922229"/>
                  <a:pt x="448877" y="5921833"/>
                  <a:pt x="445703" y="5921253"/>
                </a:cubicBezTo>
                <a:cubicBezTo>
                  <a:pt x="447793" y="5920084"/>
                  <a:pt x="448664" y="5919531"/>
                  <a:pt x="449616" y="5919080"/>
                </a:cubicBezTo>
                <a:cubicBezTo>
                  <a:pt x="451108" y="5918382"/>
                  <a:pt x="452841" y="5917904"/>
                  <a:pt x="454147" y="5917068"/>
                </a:cubicBezTo>
                <a:cubicBezTo>
                  <a:pt x="457340" y="5915022"/>
                  <a:pt x="460426" y="5913491"/>
                  <a:pt x="464033" y="5915100"/>
                </a:cubicBezTo>
                <a:lnTo>
                  <a:pt x="465421" y="5914811"/>
                </a:lnTo>
                <a:lnTo>
                  <a:pt x="465452" y="5914844"/>
                </a:lnTo>
                <a:lnTo>
                  <a:pt x="465493" y="5914822"/>
                </a:lnTo>
                <a:lnTo>
                  <a:pt x="465179" y="5920288"/>
                </a:lnTo>
                <a:cubicBezTo>
                  <a:pt x="462946" y="5919014"/>
                  <a:pt x="462946" y="5919014"/>
                  <a:pt x="463096" y="5916716"/>
                </a:cubicBezTo>
                <a:cubicBezTo>
                  <a:pt x="460185" y="5917830"/>
                  <a:pt x="460185" y="5917830"/>
                  <a:pt x="460429" y="5919137"/>
                </a:cubicBezTo>
                <a:cubicBezTo>
                  <a:pt x="460711" y="5920622"/>
                  <a:pt x="467203" y="5923636"/>
                  <a:pt x="468530" y="5922635"/>
                </a:cubicBezTo>
                <a:cubicBezTo>
                  <a:pt x="471082" y="5920703"/>
                  <a:pt x="471901" y="5923241"/>
                  <a:pt x="473511" y="5922586"/>
                </a:cubicBezTo>
                <a:cubicBezTo>
                  <a:pt x="473297" y="5920087"/>
                  <a:pt x="474929" y="5916855"/>
                  <a:pt x="468755" y="5916898"/>
                </a:cubicBezTo>
                <a:cubicBezTo>
                  <a:pt x="470737" y="5915722"/>
                  <a:pt x="471863" y="5915050"/>
                  <a:pt x="473147" y="5914285"/>
                </a:cubicBezTo>
                <a:cubicBezTo>
                  <a:pt x="472465" y="5913364"/>
                  <a:pt x="471846" y="5912528"/>
                  <a:pt x="471150" y="5911597"/>
                </a:cubicBezTo>
                <a:lnTo>
                  <a:pt x="465493" y="5914822"/>
                </a:lnTo>
                <a:lnTo>
                  <a:pt x="465493" y="5914796"/>
                </a:lnTo>
                <a:lnTo>
                  <a:pt x="465421" y="5914811"/>
                </a:lnTo>
                <a:lnTo>
                  <a:pt x="462195" y="5911449"/>
                </a:lnTo>
                <a:cubicBezTo>
                  <a:pt x="464185" y="5910074"/>
                  <a:pt x="466290" y="5908646"/>
                  <a:pt x="468315" y="5907159"/>
                </a:cubicBezTo>
                <a:cubicBezTo>
                  <a:pt x="468413" y="5907090"/>
                  <a:pt x="467741" y="5906486"/>
                  <a:pt x="467420" y="5906115"/>
                </a:cubicBezTo>
                <a:cubicBezTo>
                  <a:pt x="465246" y="5906697"/>
                  <a:pt x="463234" y="5907236"/>
                  <a:pt x="461231" y="5907773"/>
                </a:cubicBezTo>
                <a:cubicBezTo>
                  <a:pt x="461117" y="5907586"/>
                  <a:pt x="461004" y="5907398"/>
                  <a:pt x="460889" y="5907211"/>
                </a:cubicBezTo>
                <a:cubicBezTo>
                  <a:pt x="461774" y="5906742"/>
                  <a:pt x="462697" y="5906306"/>
                  <a:pt x="463537" y="5905790"/>
                </a:cubicBezTo>
                <a:cubicBezTo>
                  <a:pt x="465477" y="5904618"/>
                  <a:pt x="467843" y="5903577"/>
                  <a:pt x="465635" y="5901679"/>
                </a:cubicBezTo>
                <a:cubicBezTo>
                  <a:pt x="465068" y="5901192"/>
                  <a:pt x="465754" y="5899905"/>
                  <a:pt x="465806" y="5899499"/>
                </a:cubicBezTo>
                <a:cubicBezTo>
                  <a:pt x="463339" y="5898621"/>
                  <a:pt x="461057" y="5897803"/>
                  <a:pt x="458557" y="5896919"/>
                </a:cubicBezTo>
                <a:cubicBezTo>
                  <a:pt x="461130" y="5894509"/>
                  <a:pt x="466118" y="5894799"/>
                  <a:pt x="467067" y="5891714"/>
                </a:cubicBezTo>
                <a:cubicBezTo>
                  <a:pt x="465178" y="5889389"/>
                  <a:pt x="461608" y="5889867"/>
                  <a:pt x="458140" y="5890208"/>
                </a:cubicBezTo>
                <a:cubicBezTo>
                  <a:pt x="458234" y="5889922"/>
                  <a:pt x="458324" y="5889629"/>
                  <a:pt x="458418" y="5889343"/>
                </a:cubicBezTo>
                <a:cubicBezTo>
                  <a:pt x="459793" y="5888684"/>
                  <a:pt x="461168" y="5888025"/>
                  <a:pt x="463390" y="5886958"/>
                </a:cubicBezTo>
                <a:cubicBezTo>
                  <a:pt x="460835" y="5886227"/>
                  <a:pt x="458957" y="5885685"/>
                  <a:pt x="457060" y="5885148"/>
                </a:cubicBezTo>
                <a:cubicBezTo>
                  <a:pt x="461624" y="5882466"/>
                  <a:pt x="465526" y="5881958"/>
                  <a:pt x="469829" y="5883781"/>
                </a:cubicBezTo>
                <a:cubicBezTo>
                  <a:pt x="471459" y="5884469"/>
                  <a:pt x="472832" y="5884791"/>
                  <a:pt x="474840" y="5883802"/>
                </a:cubicBezTo>
                <a:cubicBezTo>
                  <a:pt x="473773" y="5878746"/>
                  <a:pt x="467576" y="5878069"/>
                  <a:pt x="461380" y="5876674"/>
                </a:cubicBezTo>
                <a:cubicBezTo>
                  <a:pt x="463136" y="5875223"/>
                  <a:pt x="464555" y="5874052"/>
                  <a:pt x="466825" y="5872174"/>
                </a:cubicBezTo>
                <a:cubicBezTo>
                  <a:pt x="463685" y="5872630"/>
                  <a:pt x="461537" y="5872944"/>
                  <a:pt x="458662" y="5873359"/>
                </a:cubicBezTo>
                <a:cubicBezTo>
                  <a:pt x="462670" y="5870623"/>
                  <a:pt x="466060" y="5868248"/>
                  <a:pt x="469562" y="5865967"/>
                </a:cubicBezTo>
                <a:cubicBezTo>
                  <a:pt x="470323" y="5865473"/>
                  <a:pt x="471476" y="5865179"/>
                  <a:pt x="472448" y="5865035"/>
                </a:cubicBezTo>
                <a:cubicBezTo>
                  <a:pt x="479152" y="5864044"/>
                  <a:pt x="485881" y="5863330"/>
                  <a:pt x="492164" y="5864215"/>
                </a:cubicBezTo>
                <a:cubicBezTo>
                  <a:pt x="494505" y="5864546"/>
                  <a:pt x="496829" y="5865564"/>
                  <a:pt x="498254" y="5866837"/>
                </a:cubicBezTo>
                <a:cubicBezTo>
                  <a:pt x="499762" y="5868182"/>
                  <a:pt x="501477" y="5868710"/>
                  <a:pt x="503880" y="5868669"/>
                </a:cubicBezTo>
                <a:cubicBezTo>
                  <a:pt x="505201" y="5868648"/>
                  <a:pt x="506549" y="5868520"/>
                  <a:pt x="507869" y="5868492"/>
                </a:cubicBezTo>
                <a:cubicBezTo>
                  <a:pt x="514333" y="5868342"/>
                  <a:pt x="517206" y="5869983"/>
                  <a:pt x="517659" y="5874602"/>
                </a:cubicBezTo>
                <a:cubicBezTo>
                  <a:pt x="517844" y="5876490"/>
                  <a:pt x="519364" y="5877048"/>
                  <a:pt x="521303" y="5877574"/>
                </a:cubicBezTo>
                <a:cubicBezTo>
                  <a:pt x="522712" y="5877958"/>
                  <a:pt x="524586" y="5878174"/>
                  <a:pt x="522939" y="5880154"/>
                </a:cubicBezTo>
                <a:cubicBezTo>
                  <a:pt x="521110" y="5880224"/>
                  <a:pt x="519146" y="5880394"/>
                  <a:pt x="517252" y="5880350"/>
                </a:cubicBezTo>
                <a:cubicBezTo>
                  <a:pt x="515500" y="5880311"/>
                  <a:pt x="513814" y="5880045"/>
                  <a:pt x="510802" y="5879755"/>
                </a:cubicBezTo>
                <a:cubicBezTo>
                  <a:pt x="512262" y="5880998"/>
                  <a:pt x="512879" y="5881993"/>
                  <a:pt x="514009" y="5882402"/>
                </a:cubicBezTo>
                <a:cubicBezTo>
                  <a:pt x="519569" y="5884396"/>
                  <a:pt x="525447" y="5885660"/>
                  <a:pt x="532629" y="5884272"/>
                </a:cubicBezTo>
                <a:cubicBezTo>
                  <a:pt x="538518" y="5883130"/>
                  <a:pt x="543817" y="5883866"/>
                  <a:pt x="548747" y="5885412"/>
                </a:cubicBezTo>
                <a:cubicBezTo>
                  <a:pt x="550431" y="5885941"/>
                  <a:pt x="552248" y="5886339"/>
                  <a:pt x="554104" y="5886604"/>
                </a:cubicBezTo>
                <a:cubicBezTo>
                  <a:pt x="557308" y="5887059"/>
                  <a:pt x="560147" y="5887859"/>
                  <a:pt x="561998" y="5889729"/>
                </a:cubicBezTo>
                <a:cubicBezTo>
                  <a:pt x="563369" y="5891118"/>
                  <a:pt x="565313" y="5891469"/>
                  <a:pt x="567899" y="5891124"/>
                </a:cubicBezTo>
                <a:cubicBezTo>
                  <a:pt x="572085" y="5890569"/>
                  <a:pt x="576266" y="5890189"/>
                  <a:pt x="580454" y="5889676"/>
                </a:cubicBezTo>
                <a:cubicBezTo>
                  <a:pt x="586946" y="5888880"/>
                  <a:pt x="593062" y="5889136"/>
                  <a:pt x="598833" y="5890450"/>
                </a:cubicBezTo>
                <a:cubicBezTo>
                  <a:pt x="600111" y="5890738"/>
                  <a:pt x="601480" y="5890887"/>
                  <a:pt x="603228" y="5890666"/>
                </a:cubicBezTo>
                <a:cubicBezTo>
                  <a:pt x="602667" y="5890242"/>
                  <a:pt x="601968" y="5889893"/>
                  <a:pt x="601597" y="5889382"/>
                </a:cubicBezTo>
                <a:cubicBezTo>
                  <a:pt x="601082" y="5888686"/>
                  <a:pt x="600151" y="5887672"/>
                  <a:pt x="600559" y="5887134"/>
                </a:cubicBezTo>
                <a:cubicBezTo>
                  <a:pt x="602663" y="5884393"/>
                  <a:pt x="600784" y="5882501"/>
                  <a:pt x="599485" y="5880744"/>
                </a:cubicBezTo>
                <a:cubicBezTo>
                  <a:pt x="598216" y="5879023"/>
                  <a:pt x="598405" y="5877310"/>
                  <a:pt x="598579" y="5875377"/>
                </a:cubicBezTo>
                <a:cubicBezTo>
                  <a:pt x="598802" y="5873001"/>
                  <a:pt x="598679" y="5870632"/>
                  <a:pt x="598381" y="5868331"/>
                </a:cubicBezTo>
                <a:cubicBezTo>
                  <a:pt x="598090" y="5866100"/>
                  <a:pt x="597974" y="5863526"/>
                  <a:pt x="592248" y="5864922"/>
                </a:cubicBezTo>
                <a:cubicBezTo>
                  <a:pt x="595922" y="5862406"/>
                  <a:pt x="594554" y="5860552"/>
                  <a:pt x="593839" y="5858761"/>
                </a:cubicBezTo>
                <a:cubicBezTo>
                  <a:pt x="592835" y="5856200"/>
                  <a:pt x="593677" y="5853078"/>
                  <a:pt x="591176" y="5850961"/>
                </a:cubicBezTo>
                <a:cubicBezTo>
                  <a:pt x="591036" y="5850839"/>
                  <a:pt x="591503" y="5850322"/>
                  <a:pt x="592026" y="5849376"/>
                </a:cubicBezTo>
                <a:cubicBezTo>
                  <a:pt x="593498" y="5850230"/>
                  <a:pt x="594657" y="5850906"/>
                  <a:pt x="596671" y="5852080"/>
                </a:cubicBezTo>
                <a:cubicBezTo>
                  <a:pt x="596411" y="5850037"/>
                  <a:pt x="596365" y="5848598"/>
                  <a:pt x="596012" y="5847241"/>
                </a:cubicBezTo>
                <a:cubicBezTo>
                  <a:pt x="595512" y="5845335"/>
                  <a:pt x="596625" y="5844289"/>
                  <a:pt x="599665" y="5843699"/>
                </a:cubicBezTo>
                <a:cubicBezTo>
                  <a:pt x="600249" y="5845641"/>
                  <a:pt x="600007" y="5847789"/>
                  <a:pt x="602206" y="5849138"/>
                </a:cubicBezTo>
                <a:cubicBezTo>
                  <a:pt x="602779" y="5849485"/>
                  <a:pt x="601810" y="5851073"/>
                  <a:pt x="601456" y="5852482"/>
                </a:cubicBezTo>
                <a:cubicBezTo>
                  <a:pt x="602907" y="5852267"/>
                  <a:pt x="604258" y="5852072"/>
                  <a:pt x="605547" y="5851887"/>
                </a:cubicBezTo>
                <a:cubicBezTo>
                  <a:pt x="605648" y="5851315"/>
                  <a:pt x="605791" y="5851052"/>
                  <a:pt x="605710" y="5850870"/>
                </a:cubicBezTo>
                <a:cubicBezTo>
                  <a:pt x="605336" y="5850027"/>
                  <a:pt x="604776" y="5849248"/>
                  <a:pt x="604510" y="5848375"/>
                </a:cubicBezTo>
                <a:cubicBezTo>
                  <a:pt x="603659" y="5845591"/>
                  <a:pt x="602707" y="5842994"/>
                  <a:pt x="599555" y="5841109"/>
                </a:cubicBezTo>
                <a:cubicBezTo>
                  <a:pt x="596085" y="5839026"/>
                  <a:pt x="594148" y="5835960"/>
                  <a:pt x="592936" y="5831675"/>
                </a:cubicBezTo>
                <a:cubicBezTo>
                  <a:pt x="594750" y="5832852"/>
                  <a:pt x="595808" y="5833541"/>
                  <a:pt x="597056" y="5834360"/>
                </a:cubicBezTo>
                <a:cubicBezTo>
                  <a:pt x="600253" y="5830346"/>
                  <a:pt x="593912" y="5828293"/>
                  <a:pt x="595804" y="5824048"/>
                </a:cubicBezTo>
                <a:cubicBezTo>
                  <a:pt x="599682" y="5826986"/>
                  <a:pt x="603224" y="5829137"/>
                  <a:pt x="600411" y="5833911"/>
                </a:cubicBezTo>
                <a:cubicBezTo>
                  <a:pt x="599725" y="5835075"/>
                  <a:pt x="601063" y="5837098"/>
                  <a:pt x="602407" y="5838022"/>
                </a:cubicBezTo>
                <a:cubicBezTo>
                  <a:pt x="604230" y="5839276"/>
                  <a:pt x="604927" y="5840613"/>
                  <a:pt x="604761" y="5842530"/>
                </a:cubicBezTo>
                <a:cubicBezTo>
                  <a:pt x="604707" y="5843162"/>
                  <a:pt x="605462" y="5843721"/>
                  <a:pt x="606502" y="5844111"/>
                </a:cubicBezTo>
                <a:cubicBezTo>
                  <a:pt x="607439" y="5839672"/>
                  <a:pt x="604033" y="5836244"/>
                  <a:pt x="604194" y="5831649"/>
                </a:cubicBezTo>
                <a:cubicBezTo>
                  <a:pt x="605371" y="5831798"/>
                  <a:pt x="606053" y="5831884"/>
                  <a:pt x="607232" y="5832040"/>
                </a:cubicBezTo>
                <a:cubicBezTo>
                  <a:pt x="607181" y="5830893"/>
                  <a:pt x="607466" y="5829742"/>
                  <a:pt x="606980" y="5828914"/>
                </a:cubicBezTo>
                <a:cubicBezTo>
                  <a:pt x="606533" y="5828163"/>
                  <a:pt x="605254" y="5827751"/>
                  <a:pt x="604045" y="5827008"/>
                </a:cubicBezTo>
                <a:cubicBezTo>
                  <a:pt x="604360" y="5826277"/>
                  <a:pt x="604801" y="5825229"/>
                  <a:pt x="605314" y="5824011"/>
                </a:cubicBezTo>
                <a:cubicBezTo>
                  <a:pt x="608947" y="5824598"/>
                  <a:pt x="610478" y="5826547"/>
                  <a:pt x="610126" y="5828761"/>
                </a:cubicBezTo>
                <a:cubicBezTo>
                  <a:pt x="609764" y="5831014"/>
                  <a:pt x="615094" y="5831160"/>
                  <a:pt x="611296" y="5834276"/>
                </a:cubicBezTo>
                <a:cubicBezTo>
                  <a:pt x="613384" y="5834297"/>
                  <a:pt x="614738" y="5834311"/>
                  <a:pt x="616101" y="5834324"/>
                </a:cubicBezTo>
                <a:cubicBezTo>
                  <a:pt x="616979" y="5832049"/>
                  <a:pt x="616011" y="5830929"/>
                  <a:pt x="614370" y="5829605"/>
                </a:cubicBezTo>
                <a:cubicBezTo>
                  <a:pt x="613367" y="5828799"/>
                  <a:pt x="614601" y="5826495"/>
                  <a:pt x="614851" y="5824620"/>
                </a:cubicBezTo>
                <a:cubicBezTo>
                  <a:pt x="613709" y="5825079"/>
                  <a:pt x="612558" y="5825540"/>
                  <a:pt x="611425" y="5825996"/>
                </a:cubicBezTo>
                <a:cubicBezTo>
                  <a:pt x="610397" y="5825095"/>
                  <a:pt x="609445" y="5824276"/>
                  <a:pt x="608518" y="5823435"/>
                </a:cubicBezTo>
                <a:cubicBezTo>
                  <a:pt x="607197" y="5822229"/>
                  <a:pt x="606742" y="5820812"/>
                  <a:pt x="608181" y="5819164"/>
                </a:cubicBezTo>
                <a:cubicBezTo>
                  <a:pt x="609523" y="5817628"/>
                  <a:pt x="609428" y="5816361"/>
                  <a:pt x="608102" y="5814822"/>
                </a:cubicBezTo>
                <a:cubicBezTo>
                  <a:pt x="607514" y="5816039"/>
                  <a:pt x="607080" y="5816954"/>
                  <a:pt x="606238" y="5818690"/>
                </a:cubicBezTo>
                <a:cubicBezTo>
                  <a:pt x="604216" y="5815508"/>
                  <a:pt x="602607" y="5812992"/>
                  <a:pt x="600988" y="5810443"/>
                </a:cubicBezTo>
                <a:close/>
                <a:moveTo>
                  <a:pt x="1114909" y="5782957"/>
                </a:moveTo>
                <a:cubicBezTo>
                  <a:pt x="1114912" y="5783741"/>
                  <a:pt x="1114917" y="5784525"/>
                  <a:pt x="1114943" y="5785281"/>
                </a:cubicBezTo>
                <a:cubicBezTo>
                  <a:pt x="1116920" y="5785434"/>
                  <a:pt x="1118878" y="5785581"/>
                  <a:pt x="1120854" y="5785736"/>
                </a:cubicBezTo>
                <a:cubicBezTo>
                  <a:pt x="1120835" y="5784880"/>
                  <a:pt x="1120839" y="5783995"/>
                  <a:pt x="1120820" y="5783138"/>
                </a:cubicBezTo>
                <a:cubicBezTo>
                  <a:pt x="1118855" y="5783092"/>
                  <a:pt x="1116870" y="5783040"/>
                  <a:pt x="1114909" y="5782957"/>
                </a:cubicBezTo>
                <a:close/>
                <a:moveTo>
                  <a:pt x="1100963" y="5757362"/>
                </a:moveTo>
                <a:cubicBezTo>
                  <a:pt x="1101203" y="5758043"/>
                  <a:pt x="1101400" y="5758745"/>
                  <a:pt x="1101685" y="5759370"/>
                </a:cubicBezTo>
                <a:cubicBezTo>
                  <a:pt x="1101720" y="5759447"/>
                  <a:pt x="1102241" y="5759152"/>
                  <a:pt x="1102367" y="5758848"/>
                </a:cubicBezTo>
                <a:cubicBezTo>
                  <a:pt x="1102491" y="5758544"/>
                  <a:pt x="1102414" y="5757637"/>
                  <a:pt x="1102353" y="5757622"/>
                </a:cubicBezTo>
                <a:cubicBezTo>
                  <a:pt x="1101890" y="5757454"/>
                  <a:pt x="1101435" y="5757427"/>
                  <a:pt x="1100963" y="5757362"/>
                </a:cubicBezTo>
                <a:close/>
                <a:moveTo>
                  <a:pt x="1019069" y="5691785"/>
                </a:moveTo>
                <a:cubicBezTo>
                  <a:pt x="1018613" y="5691792"/>
                  <a:pt x="1018135" y="5691826"/>
                  <a:pt x="1017678" y="5691832"/>
                </a:cubicBezTo>
                <a:cubicBezTo>
                  <a:pt x="1017627" y="5694200"/>
                  <a:pt x="1017558" y="5696528"/>
                  <a:pt x="1017509" y="5698861"/>
                </a:cubicBezTo>
                <a:cubicBezTo>
                  <a:pt x="1017855" y="5698926"/>
                  <a:pt x="1018204" y="5698989"/>
                  <a:pt x="1018550" y="5699055"/>
                </a:cubicBezTo>
                <a:cubicBezTo>
                  <a:pt x="1018708" y="5696651"/>
                  <a:pt x="1018889" y="5694218"/>
                  <a:pt x="1019069" y="5691785"/>
                </a:cubicBezTo>
                <a:close/>
                <a:moveTo>
                  <a:pt x="998137" y="5638078"/>
                </a:moveTo>
                <a:cubicBezTo>
                  <a:pt x="998064" y="5639347"/>
                  <a:pt x="998009" y="5640659"/>
                  <a:pt x="997934" y="5641932"/>
                </a:cubicBezTo>
                <a:cubicBezTo>
                  <a:pt x="1003538" y="5648762"/>
                  <a:pt x="1003538" y="5648762"/>
                  <a:pt x="1007875" y="5639991"/>
                </a:cubicBezTo>
                <a:cubicBezTo>
                  <a:pt x="1004119" y="5639264"/>
                  <a:pt x="1001137" y="5638690"/>
                  <a:pt x="998137" y="5638078"/>
                </a:cubicBezTo>
                <a:close/>
                <a:moveTo>
                  <a:pt x="1006369" y="5624832"/>
                </a:moveTo>
                <a:lnTo>
                  <a:pt x="1005917" y="5625352"/>
                </a:lnTo>
                <a:lnTo>
                  <a:pt x="1005480" y="5625941"/>
                </a:lnTo>
                <a:lnTo>
                  <a:pt x="1005931" y="5625423"/>
                </a:lnTo>
                <a:close/>
                <a:moveTo>
                  <a:pt x="1015597" y="5603945"/>
                </a:moveTo>
                <a:lnTo>
                  <a:pt x="1011266" y="5609886"/>
                </a:lnTo>
                <a:lnTo>
                  <a:pt x="1011185" y="5609871"/>
                </a:lnTo>
                <a:lnTo>
                  <a:pt x="1011132" y="5609897"/>
                </a:lnTo>
                <a:lnTo>
                  <a:pt x="1006948" y="5607481"/>
                </a:lnTo>
                <a:cubicBezTo>
                  <a:pt x="1005417" y="5606600"/>
                  <a:pt x="1003724" y="5605625"/>
                  <a:pt x="1001710" y="5604457"/>
                </a:cubicBezTo>
                <a:cubicBezTo>
                  <a:pt x="1003976" y="5609201"/>
                  <a:pt x="1005111" y="5611574"/>
                  <a:pt x="1006297" y="5612249"/>
                </a:cubicBezTo>
                <a:lnTo>
                  <a:pt x="1011132" y="5609897"/>
                </a:lnTo>
                <a:lnTo>
                  <a:pt x="1011221" y="5609949"/>
                </a:lnTo>
                <a:lnTo>
                  <a:pt x="1011266" y="5609886"/>
                </a:lnTo>
                <a:lnTo>
                  <a:pt x="1016790" y="5611026"/>
                </a:lnTo>
                <a:cubicBezTo>
                  <a:pt x="1018508" y="5610139"/>
                  <a:pt x="1020179" y="5608410"/>
                  <a:pt x="1022117" y="5607123"/>
                </a:cubicBezTo>
                <a:cubicBezTo>
                  <a:pt x="1019329" y="5603390"/>
                  <a:pt x="1017285" y="5602902"/>
                  <a:pt x="1015597" y="5603945"/>
                </a:cubicBezTo>
                <a:close/>
                <a:moveTo>
                  <a:pt x="1028452" y="5603817"/>
                </a:moveTo>
                <a:cubicBezTo>
                  <a:pt x="1028383" y="5604754"/>
                  <a:pt x="1028314" y="5605686"/>
                  <a:pt x="1028244" y="5606651"/>
                </a:cubicBezTo>
                <a:cubicBezTo>
                  <a:pt x="1030270" y="5607227"/>
                  <a:pt x="1032319" y="5607809"/>
                  <a:pt x="1034347" y="5608384"/>
                </a:cubicBezTo>
                <a:cubicBezTo>
                  <a:pt x="1034417" y="5607452"/>
                  <a:pt x="1034486" y="5606518"/>
                  <a:pt x="1034557" y="5605552"/>
                </a:cubicBezTo>
                <a:cubicBezTo>
                  <a:pt x="1032529" y="5604977"/>
                  <a:pt x="1030480" y="5604395"/>
                  <a:pt x="1028452" y="5603817"/>
                </a:cubicBezTo>
                <a:close/>
                <a:moveTo>
                  <a:pt x="1062778" y="5601489"/>
                </a:moveTo>
                <a:cubicBezTo>
                  <a:pt x="1055439" y="5596276"/>
                  <a:pt x="1050216" y="5608331"/>
                  <a:pt x="1043196" y="5605828"/>
                </a:cubicBezTo>
                <a:cubicBezTo>
                  <a:pt x="1043375" y="5607310"/>
                  <a:pt x="1043556" y="5608754"/>
                  <a:pt x="1043757" y="5610240"/>
                </a:cubicBezTo>
                <a:cubicBezTo>
                  <a:pt x="1050003" y="5608408"/>
                  <a:pt x="1056268" y="5606615"/>
                  <a:pt x="1062513" y="5604781"/>
                </a:cubicBezTo>
                <a:cubicBezTo>
                  <a:pt x="1062595" y="5603681"/>
                  <a:pt x="1062696" y="5602589"/>
                  <a:pt x="1062778" y="5601489"/>
                </a:cubicBezTo>
                <a:close/>
                <a:moveTo>
                  <a:pt x="1031183" y="5591565"/>
                </a:moveTo>
                <a:cubicBezTo>
                  <a:pt x="1030767" y="5592160"/>
                  <a:pt x="1030368" y="5592796"/>
                  <a:pt x="1029969" y="5593431"/>
                </a:cubicBezTo>
                <a:cubicBezTo>
                  <a:pt x="1030299" y="5594001"/>
                  <a:pt x="1030607" y="5594599"/>
                  <a:pt x="1030937" y="5595170"/>
                </a:cubicBezTo>
                <a:cubicBezTo>
                  <a:pt x="1031336" y="5594535"/>
                  <a:pt x="1031831" y="5593995"/>
                  <a:pt x="1032094" y="5593255"/>
                </a:cubicBezTo>
                <a:cubicBezTo>
                  <a:pt x="1032172" y="5593036"/>
                  <a:pt x="1031514" y="5592135"/>
                  <a:pt x="1031183" y="5591565"/>
                </a:cubicBezTo>
                <a:close/>
                <a:moveTo>
                  <a:pt x="1078271" y="5589184"/>
                </a:moveTo>
                <a:cubicBezTo>
                  <a:pt x="1076723" y="5590243"/>
                  <a:pt x="1075155" y="5591259"/>
                  <a:pt x="1073606" y="5592316"/>
                </a:cubicBezTo>
                <a:cubicBezTo>
                  <a:pt x="1073793" y="5593152"/>
                  <a:pt x="1074004" y="5593961"/>
                  <a:pt x="1074189" y="5594796"/>
                </a:cubicBezTo>
                <a:cubicBezTo>
                  <a:pt x="1075801" y="5593994"/>
                  <a:pt x="1077431" y="5593234"/>
                  <a:pt x="1079083" y="5592476"/>
                </a:cubicBezTo>
                <a:cubicBezTo>
                  <a:pt x="1078813" y="5591381"/>
                  <a:pt x="1078541" y="5590281"/>
                  <a:pt x="1078271" y="5589184"/>
                </a:cubicBezTo>
                <a:close/>
                <a:moveTo>
                  <a:pt x="981128" y="5584531"/>
                </a:moveTo>
                <a:cubicBezTo>
                  <a:pt x="980379" y="5584588"/>
                  <a:pt x="979629" y="5584682"/>
                  <a:pt x="978875" y="5584774"/>
                </a:cubicBezTo>
                <a:cubicBezTo>
                  <a:pt x="978885" y="5587295"/>
                  <a:pt x="978475" y="5589884"/>
                  <a:pt x="978639" y="5592404"/>
                </a:cubicBezTo>
                <a:cubicBezTo>
                  <a:pt x="978804" y="5594927"/>
                  <a:pt x="979543" y="5597382"/>
                  <a:pt x="981852" y="5599637"/>
                </a:cubicBezTo>
                <a:cubicBezTo>
                  <a:pt x="981605" y="5594600"/>
                  <a:pt x="981377" y="5589569"/>
                  <a:pt x="981128" y="5584531"/>
                </a:cubicBezTo>
                <a:close/>
                <a:moveTo>
                  <a:pt x="1053939" y="5578804"/>
                </a:moveTo>
                <a:cubicBezTo>
                  <a:pt x="1054010" y="5580357"/>
                  <a:pt x="1054084" y="5581875"/>
                  <a:pt x="1054155" y="5583424"/>
                </a:cubicBezTo>
                <a:cubicBezTo>
                  <a:pt x="1057824" y="5583106"/>
                  <a:pt x="1061489" y="5582853"/>
                  <a:pt x="1065152" y="5582601"/>
                </a:cubicBezTo>
                <a:cubicBezTo>
                  <a:pt x="1065049" y="5581483"/>
                  <a:pt x="1064964" y="5580370"/>
                  <a:pt x="1064858" y="5579285"/>
                </a:cubicBezTo>
                <a:cubicBezTo>
                  <a:pt x="1061225" y="5579139"/>
                  <a:pt x="1057573" y="5578952"/>
                  <a:pt x="1053939" y="5578804"/>
                </a:cubicBezTo>
                <a:close/>
                <a:moveTo>
                  <a:pt x="1107299" y="5578412"/>
                </a:moveTo>
                <a:cubicBezTo>
                  <a:pt x="1106585" y="5579091"/>
                  <a:pt x="1106118" y="5579538"/>
                  <a:pt x="1105649" y="5579984"/>
                </a:cubicBezTo>
                <a:cubicBezTo>
                  <a:pt x="1106200" y="5581228"/>
                  <a:pt x="1106725" y="5582532"/>
                  <a:pt x="1107372" y="5583568"/>
                </a:cubicBezTo>
                <a:cubicBezTo>
                  <a:pt x="1107483" y="5583736"/>
                  <a:pt x="1108308" y="5582675"/>
                  <a:pt x="1108783" y="5582165"/>
                </a:cubicBezTo>
                <a:cubicBezTo>
                  <a:pt x="1108292" y="5580935"/>
                  <a:pt x="1107786" y="5579670"/>
                  <a:pt x="1107299" y="5578412"/>
                </a:cubicBezTo>
                <a:close/>
                <a:moveTo>
                  <a:pt x="972022" y="5560716"/>
                </a:moveTo>
                <a:cubicBezTo>
                  <a:pt x="971994" y="5561932"/>
                  <a:pt x="971967" y="5563149"/>
                  <a:pt x="971957" y="5564403"/>
                </a:cubicBezTo>
                <a:cubicBezTo>
                  <a:pt x="973927" y="5564351"/>
                  <a:pt x="975916" y="5564340"/>
                  <a:pt x="977888" y="5564285"/>
                </a:cubicBezTo>
                <a:cubicBezTo>
                  <a:pt x="977879" y="5563296"/>
                  <a:pt x="977869" y="5562340"/>
                  <a:pt x="977857" y="5561353"/>
                </a:cubicBezTo>
                <a:cubicBezTo>
                  <a:pt x="975909" y="5561105"/>
                  <a:pt x="973975" y="5560896"/>
                  <a:pt x="972022" y="5560716"/>
                </a:cubicBezTo>
                <a:close/>
                <a:moveTo>
                  <a:pt x="954750" y="5532936"/>
                </a:moveTo>
                <a:cubicBezTo>
                  <a:pt x="951809" y="5533484"/>
                  <a:pt x="949052" y="5535890"/>
                  <a:pt x="946401" y="5541463"/>
                </a:cubicBezTo>
                <a:cubicBezTo>
                  <a:pt x="953090" y="5540644"/>
                  <a:pt x="959529" y="5547371"/>
                  <a:pt x="964195" y="5535563"/>
                </a:cubicBezTo>
                <a:cubicBezTo>
                  <a:pt x="960812" y="5533701"/>
                  <a:pt x="957690" y="5532389"/>
                  <a:pt x="954750" y="5532936"/>
                </a:cubicBezTo>
                <a:close/>
                <a:moveTo>
                  <a:pt x="1038767" y="5532345"/>
                </a:moveTo>
                <a:lnTo>
                  <a:pt x="1037201" y="5538936"/>
                </a:lnTo>
                <a:lnTo>
                  <a:pt x="1037154" y="5538999"/>
                </a:lnTo>
                <a:lnTo>
                  <a:pt x="1037001" y="5539049"/>
                </a:lnTo>
                <a:lnTo>
                  <a:pt x="1031777" y="5538354"/>
                </a:lnTo>
                <a:cubicBezTo>
                  <a:pt x="1031841" y="5539156"/>
                  <a:pt x="1031886" y="5539951"/>
                  <a:pt x="1031953" y="5540719"/>
                </a:cubicBezTo>
                <a:lnTo>
                  <a:pt x="1037001" y="5539049"/>
                </a:lnTo>
                <a:lnTo>
                  <a:pt x="1037170" y="5539071"/>
                </a:lnTo>
                <a:lnTo>
                  <a:pt x="1037201" y="5538936"/>
                </a:lnTo>
                <a:lnTo>
                  <a:pt x="1040415" y="5534685"/>
                </a:lnTo>
                <a:cubicBezTo>
                  <a:pt x="1039871" y="5533917"/>
                  <a:pt x="1039309" y="5533112"/>
                  <a:pt x="1038767" y="5532345"/>
                </a:cubicBezTo>
                <a:close/>
                <a:moveTo>
                  <a:pt x="996216" y="5517678"/>
                </a:moveTo>
                <a:cubicBezTo>
                  <a:pt x="995891" y="5518435"/>
                  <a:pt x="995548" y="5519155"/>
                  <a:pt x="995223" y="5519913"/>
                </a:cubicBezTo>
                <a:cubicBezTo>
                  <a:pt x="997028" y="5522365"/>
                  <a:pt x="998837" y="5524785"/>
                  <a:pt x="1000666" y="5527209"/>
                </a:cubicBezTo>
                <a:cubicBezTo>
                  <a:pt x="1001065" y="5526299"/>
                  <a:pt x="1001482" y="5525400"/>
                  <a:pt x="1001884" y="5524458"/>
                </a:cubicBezTo>
                <a:cubicBezTo>
                  <a:pt x="1000001" y="5522221"/>
                  <a:pt x="998119" y="5519952"/>
                  <a:pt x="996216" y="5517678"/>
                </a:cubicBezTo>
                <a:close/>
                <a:moveTo>
                  <a:pt x="1028456" y="5516116"/>
                </a:moveTo>
                <a:cubicBezTo>
                  <a:pt x="1024293" y="5515470"/>
                  <a:pt x="1019952" y="5514085"/>
                  <a:pt x="1016589" y="5517253"/>
                </a:cubicBezTo>
                <a:lnTo>
                  <a:pt x="1013668" y="5522012"/>
                </a:lnTo>
                <a:lnTo>
                  <a:pt x="1013557" y="5522058"/>
                </a:lnTo>
                <a:cubicBezTo>
                  <a:pt x="1012805" y="5522966"/>
                  <a:pt x="1012032" y="5523903"/>
                  <a:pt x="1011283" y="5524813"/>
                </a:cubicBezTo>
                <a:lnTo>
                  <a:pt x="1010839" y="5525472"/>
                </a:lnTo>
                <a:lnTo>
                  <a:pt x="1011314" y="5524924"/>
                </a:lnTo>
                <a:cubicBezTo>
                  <a:pt x="1012065" y="5524018"/>
                  <a:pt x="1012837" y="5523112"/>
                  <a:pt x="1013593" y="5522137"/>
                </a:cubicBezTo>
                <a:lnTo>
                  <a:pt x="1013668" y="5522012"/>
                </a:lnTo>
                <a:close/>
                <a:moveTo>
                  <a:pt x="924913" y="5500288"/>
                </a:moveTo>
                <a:cubicBezTo>
                  <a:pt x="917033" y="5498186"/>
                  <a:pt x="914314" y="5499692"/>
                  <a:pt x="909698" y="5509983"/>
                </a:cubicBezTo>
                <a:cubicBezTo>
                  <a:pt x="915738" y="5507005"/>
                  <a:pt x="921239" y="5509349"/>
                  <a:pt x="924913" y="5500288"/>
                </a:cubicBezTo>
                <a:close/>
                <a:moveTo>
                  <a:pt x="919630" y="5483003"/>
                </a:moveTo>
                <a:cubicBezTo>
                  <a:pt x="919583" y="5483364"/>
                  <a:pt x="919535" y="5483725"/>
                  <a:pt x="919490" y="5484053"/>
                </a:cubicBezTo>
                <a:cubicBezTo>
                  <a:pt x="920484" y="5484336"/>
                  <a:pt x="921478" y="5484617"/>
                  <a:pt x="922472" y="5484899"/>
                </a:cubicBezTo>
                <a:cubicBezTo>
                  <a:pt x="922519" y="5484539"/>
                  <a:pt x="922568" y="5484176"/>
                  <a:pt x="922612" y="5483850"/>
                </a:cubicBezTo>
                <a:cubicBezTo>
                  <a:pt x="921619" y="5483567"/>
                  <a:pt x="920624" y="5483285"/>
                  <a:pt x="919630" y="5483003"/>
                </a:cubicBezTo>
                <a:close/>
                <a:moveTo>
                  <a:pt x="977274" y="5472598"/>
                </a:moveTo>
                <a:cubicBezTo>
                  <a:pt x="976763" y="5473063"/>
                  <a:pt x="976235" y="5473494"/>
                  <a:pt x="975724" y="5473959"/>
                </a:cubicBezTo>
                <a:cubicBezTo>
                  <a:pt x="975192" y="5474422"/>
                  <a:pt x="974681" y="5474922"/>
                  <a:pt x="974168" y="5475389"/>
                </a:cubicBezTo>
                <a:cubicBezTo>
                  <a:pt x="974681" y="5474922"/>
                  <a:pt x="975206" y="5474494"/>
                  <a:pt x="975739" y="5474032"/>
                </a:cubicBezTo>
                <a:cubicBezTo>
                  <a:pt x="976252" y="5473534"/>
                  <a:pt x="976763" y="5473063"/>
                  <a:pt x="977274" y="5472598"/>
                </a:cubicBezTo>
                <a:close/>
                <a:moveTo>
                  <a:pt x="998406" y="5463663"/>
                </a:moveTo>
                <a:cubicBezTo>
                  <a:pt x="992392" y="5465578"/>
                  <a:pt x="987132" y="5472216"/>
                  <a:pt x="982161" y="5483510"/>
                </a:cubicBezTo>
                <a:cubicBezTo>
                  <a:pt x="986557" y="5487923"/>
                  <a:pt x="989502" y="5487023"/>
                  <a:pt x="993207" y="5483959"/>
                </a:cubicBezTo>
                <a:cubicBezTo>
                  <a:pt x="997777" y="5480153"/>
                  <a:pt x="1003073" y="5478561"/>
                  <a:pt x="1008088" y="5476278"/>
                </a:cubicBezTo>
                <a:cubicBezTo>
                  <a:pt x="1011199" y="5474849"/>
                  <a:pt x="1014395" y="5473917"/>
                  <a:pt x="1019164" y="5472144"/>
                </a:cubicBezTo>
                <a:cubicBezTo>
                  <a:pt x="1011184" y="5464554"/>
                  <a:pt x="1004418" y="5461748"/>
                  <a:pt x="998406" y="5463663"/>
                </a:cubicBezTo>
                <a:close/>
                <a:moveTo>
                  <a:pt x="913178" y="5460176"/>
                </a:moveTo>
                <a:cubicBezTo>
                  <a:pt x="911409" y="5460315"/>
                  <a:pt x="909670" y="5462024"/>
                  <a:pt x="907997" y="5466703"/>
                </a:cubicBezTo>
                <a:cubicBezTo>
                  <a:pt x="911493" y="5466777"/>
                  <a:pt x="914987" y="5466851"/>
                  <a:pt x="918481" y="5466961"/>
                </a:cubicBezTo>
                <a:cubicBezTo>
                  <a:pt x="918514" y="5465675"/>
                  <a:pt x="918527" y="5464386"/>
                  <a:pt x="918561" y="5463072"/>
                </a:cubicBezTo>
                <a:cubicBezTo>
                  <a:pt x="916755" y="5461468"/>
                  <a:pt x="914950" y="5460037"/>
                  <a:pt x="913178" y="5460176"/>
                </a:cubicBezTo>
                <a:close/>
                <a:moveTo>
                  <a:pt x="947652" y="5448672"/>
                </a:moveTo>
                <a:cubicBezTo>
                  <a:pt x="950326" y="5455895"/>
                  <a:pt x="952966" y="5458004"/>
                  <a:pt x="956592" y="5450429"/>
                </a:cubicBezTo>
                <a:cubicBezTo>
                  <a:pt x="952877" y="5449680"/>
                  <a:pt x="950264" y="5449176"/>
                  <a:pt x="947652" y="5448672"/>
                </a:cubicBezTo>
                <a:close/>
                <a:moveTo>
                  <a:pt x="818533" y="5425581"/>
                </a:moveTo>
                <a:cubicBezTo>
                  <a:pt x="807208" y="5423014"/>
                  <a:pt x="813371" y="5442964"/>
                  <a:pt x="807804" y="5447643"/>
                </a:cubicBezTo>
                <a:cubicBezTo>
                  <a:pt x="814136" y="5443387"/>
                  <a:pt x="817305" y="5441258"/>
                  <a:pt x="818643" y="5438500"/>
                </a:cubicBezTo>
                <a:cubicBezTo>
                  <a:pt x="819985" y="5435742"/>
                  <a:pt x="819502" y="5432355"/>
                  <a:pt x="818533" y="5425581"/>
                </a:cubicBezTo>
                <a:close/>
                <a:moveTo>
                  <a:pt x="837203" y="5415311"/>
                </a:moveTo>
                <a:cubicBezTo>
                  <a:pt x="835422" y="5415188"/>
                  <a:pt x="833769" y="5417288"/>
                  <a:pt x="832295" y="5422380"/>
                </a:cubicBezTo>
                <a:cubicBezTo>
                  <a:pt x="835834" y="5422125"/>
                  <a:pt x="839356" y="5421832"/>
                  <a:pt x="842896" y="5421578"/>
                </a:cubicBezTo>
                <a:cubicBezTo>
                  <a:pt x="840899" y="5417779"/>
                  <a:pt x="838988" y="5415434"/>
                  <a:pt x="837203" y="5415311"/>
                </a:cubicBezTo>
                <a:close/>
                <a:moveTo>
                  <a:pt x="859652" y="5411289"/>
                </a:moveTo>
                <a:cubicBezTo>
                  <a:pt x="857942" y="5410255"/>
                  <a:pt x="855913" y="5410529"/>
                  <a:pt x="853525" y="5412011"/>
                </a:cubicBezTo>
                <a:cubicBezTo>
                  <a:pt x="853054" y="5416402"/>
                  <a:pt x="852586" y="5420760"/>
                  <a:pt x="852385" y="5422676"/>
                </a:cubicBezTo>
                <a:cubicBezTo>
                  <a:pt x="856429" y="5421168"/>
                  <a:pt x="860157" y="5419779"/>
                  <a:pt x="863861" y="5418417"/>
                </a:cubicBezTo>
                <a:cubicBezTo>
                  <a:pt x="865720" y="5424626"/>
                  <a:pt x="867782" y="5430346"/>
                  <a:pt x="874497" y="5430281"/>
                </a:cubicBezTo>
                <a:cubicBezTo>
                  <a:pt x="870020" y="5425300"/>
                  <a:pt x="866942" y="5421841"/>
                  <a:pt x="863861" y="5418417"/>
                </a:cubicBezTo>
                <a:cubicBezTo>
                  <a:pt x="862752" y="5414666"/>
                  <a:pt x="861362" y="5412324"/>
                  <a:pt x="859652" y="5411289"/>
                </a:cubicBezTo>
                <a:close/>
                <a:moveTo>
                  <a:pt x="889129" y="5405857"/>
                </a:moveTo>
                <a:cubicBezTo>
                  <a:pt x="886625" y="5412259"/>
                  <a:pt x="884960" y="5416549"/>
                  <a:pt x="882498" y="5422924"/>
                </a:cubicBezTo>
                <a:cubicBezTo>
                  <a:pt x="887711" y="5426380"/>
                  <a:pt x="891168" y="5428652"/>
                  <a:pt x="894622" y="5430925"/>
                </a:cubicBezTo>
                <a:cubicBezTo>
                  <a:pt x="895204" y="5430073"/>
                  <a:pt x="895761" y="5429244"/>
                  <a:pt x="896343" y="5428386"/>
                </a:cubicBezTo>
                <a:cubicBezTo>
                  <a:pt x="894138" y="5421536"/>
                  <a:pt x="891955" y="5414655"/>
                  <a:pt x="889129" y="5405857"/>
                </a:cubicBezTo>
                <a:close/>
                <a:moveTo>
                  <a:pt x="899113" y="5401926"/>
                </a:moveTo>
                <a:cubicBezTo>
                  <a:pt x="898850" y="5402123"/>
                  <a:pt x="898588" y="5402317"/>
                  <a:pt x="898344" y="5402520"/>
                </a:cubicBezTo>
                <a:cubicBezTo>
                  <a:pt x="898523" y="5402912"/>
                  <a:pt x="898797" y="5403672"/>
                  <a:pt x="898844" y="5403617"/>
                </a:cubicBezTo>
                <a:cubicBezTo>
                  <a:pt x="899214" y="5403345"/>
                  <a:pt x="899556" y="5402933"/>
                  <a:pt x="899915" y="5402560"/>
                </a:cubicBezTo>
                <a:cubicBezTo>
                  <a:pt x="899641" y="5402346"/>
                  <a:pt x="899366" y="5402131"/>
                  <a:pt x="899113" y="5401926"/>
                </a:cubicBezTo>
                <a:close/>
                <a:moveTo>
                  <a:pt x="1150340" y="5362253"/>
                </a:moveTo>
                <a:cubicBezTo>
                  <a:pt x="1149773" y="5362363"/>
                  <a:pt x="1149208" y="5362441"/>
                  <a:pt x="1148639" y="5362553"/>
                </a:cubicBezTo>
                <a:cubicBezTo>
                  <a:pt x="1148893" y="5365006"/>
                  <a:pt x="1149145" y="5367492"/>
                  <a:pt x="1149397" y="5369946"/>
                </a:cubicBezTo>
                <a:cubicBezTo>
                  <a:pt x="1149901" y="5369851"/>
                  <a:pt x="1150424" y="5369762"/>
                  <a:pt x="1150926" y="5369699"/>
                </a:cubicBezTo>
                <a:cubicBezTo>
                  <a:pt x="1150719" y="5367191"/>
                  <a:pt x="1150529" y="5364724"/>
                  <a:pt x="1150340" y="5362253"/>
                </a:cubicBezTo>
                <a:close/>
                <a:moveTo>
                  <a:pt x="843802" y="5360500"/>
                </a:moveTo>
                <a:cubicBezTo>
                  <a:pt x="843193" y="5360598"/>
                  <a:pt x="842569" y="5360659"/>
                  <a:pt x="841960" y="5360758"/>
                </a:cubicBezTo>
                <a:cubicBezTo>
                  <a:pt x="842170" y="5363232"/>
                  <a:pt x="842377" y="5365742"/>
                  <a:pt x="842584" y="5368249"/>
                </a:cubicBezTo>
                <a:cubicBezTo>
                  <a:pt x="843193" y="5368151"/>
                  <a:pt x="843778" y="5368078"/>
                  <a:pt x="844386" y="5367978"/>
                </a:cubicBezTo>
                <a:cubicBezTo>
                  <a:pt x="844199" y="5365477"/>
                  <a:pt x="844009" y="5363006"/>
                  <a:pt x="843802" y="5360500"/>
                </a:cubicBezTo>
                <a:close/>
                <a:moveTo>
                  <a:pt x="1000481" y="5339566"/>
                </a:moveTo>
                <a:cubicBezTo>
                  <a:pt x="1000364" y="5339465"/>
                  <a:pt x="999770" y="5340760"/>
                  <a:pt x="999371" y="5341396"/>
                </a:cubicBezTo>
                <a:cubicBezTo>
                  <a:pt x="999777" y="5342056"/>
                  <a:pt x="1000173" y="5343155"/>
                  <a:pt x="1000601" y="5343241"/>
                </a:cubicBezTo>
                <a:cubicBezTo>
                  <a:pt x="1001092" y="5343313"/>
                  <a:pt x="1001611" y="5342473"/>
                  <a:pt x="1002100" y="5342000"/>
                </a:cubicBezTo>
                <a:cubicBezTo>
                  <a:pt x="1001563" y="5341165"/>
                  <a:pt x="1001097" y="5340184"/>
                  <a:pt x="1000481" y="5339566"/>
                </a:cubicBezTo>
                <a:close/>
                <a:moveTo>
                  <a:pt x="938966" y="5323121"/>
                </a:moveTo>
                <a:cubicBezTo>
                  <a:pt x="938288" y="5332283"/>
                  <a:pt x="937609" y="5341413"/>
                  <a:pt x="937009" y="5349507"/>
                </a:cubicBezTo>
                <a:cubicBezTo>
                  <a:pt x="931698" y="5353819"/>
                  <a:pt x="926522" y="5358266"/>
                  <a:pt x="921194" y="5362233"/>
                </a:cubicBezTo>
                <a:cubicBezTo>
                  <a:pt x="919132" y="5363790"/>
                  <a:pt x="916769" y="5364378"/>
                  <a:pt x="914529" y="5365273"/>
                </a:cubicBezTo>
                <a:cubicBezTo>
                  <a:pt x="906583" y="5368528"/>
                  <a:pt x="898575" y="5368160"/>
                  <a:pt x="890402" y="5364953"/>
                </a:cubicBezTo>
                <a:cubicBezTo>
                  <a:pt x="888178" y="5364082"/>
                  <a:pt x="886886" y="5364617"/>
                  <a:pt x="886327" y="5366288"/>
                </a:cubicBezTo>
                <a:cubicBezTo>
                  <a:pt x="885768" y="5367959"/>
                  <a:pt x="885943" y="5370764"/>
                  <a:pt x="886656" y="5374435"/>
                </a:cubicBezTo>
                <a:cubicBezTo>
                  <a:pt x="893040" y="5364580"/>
                  <a:pt x="899017" y="5375291"/>
                  <a:pt x="905105" y="5375319"/>
                </a:cubicBezTo>
                <a:cubicBezTo>
                  <a:pt x="911212" y="5375352"/>
                  <a:pt x="917284" y="5375036"/>
                  <a:pt x="924462" y="5374862"/>
                </a:cubicBezTo>
                <a:cubicBezTo>
                  <a:pt x="923088" y="5380255"/>
                  <a:pt x="922247" y="5383486"/>
                  <a:pt x="921386" y="5386745"/>
                </a:cubicBezTo>
                <a:cubicBezTo>
                  <a:pt x="921928" y="5387512"/>
                  <a:pt x="922472" y="5388281"/>
                  <a:pt x="923016" y="5389048"/>
                </a:cubicBezTo>
                <a:cubicBezTo>
                  <a:pt x="927500" y="5383892"/>
                  <a:pt x="932409" y="5379432"/>
                  <a:pt x="936322" y="5373299"/>
                </a:cubicBezTo>
                <a:cubicBezTo>
                  <a:pt x="938946" y="5369178"/>
                  <a:pt x="940607" y="5362982"/>
                  <a:pt x="941970" y="5357178"/>
                </a:cubicBezTo>
                <a:cubicBezTo>
                  <a:pt x="943719" y="5349715"/>
                  <a:pt x="948915" y="5345886"/>
                  <a:pt x="951036" y="5338108"/>
                </a:cubicBezTo>
                <a:cubicBezTo>
                  <a:pt x="951741" y="5335514"/>
                  <a:pt x="952106" y="5332481"/>
                  <a:pt x="951887" y="5328729"/>
                </a:cubicBezTo>
                <a:cubicBezTo>
                  <a:pt x="946702" y="5332733"/>
                  <a:pt x="942285" y="5332533"/>
                  <a:pt x="938966" y="5323121"/>
                </a:cubicBezTo>
                <a:close/>
                <a:moveTo>
                  <a:pt x="863518" y="5311085"/>
                </a:moveTo>
                <a:cubicBezTo>
                  <a:pt x="863302" y="5310922"/>
                  <a:pt x="862970" y="5311203"/>
                  <a:pt x="862675" y="5311289"/>
                </a:cubicBezTo>
                <a:cubicBezTo>
                  <a:pt x="862832" y="5311947"/>
                  <a:pt x="863012" y="5312608"/>
                  <a:pt x="863169" y="5313267"/>
                </a:cubicBezTo>
                <a:cubicBezTo>
                  <a:pt x="863380" y="5312952"/>
                  <a:pt x="863610" y="5312642"/>
                  <a:pt x="863816" y="5312362"/>
                </a:cubicBezTo>
                <a:cubicBezTo>
                  <a:pt x="863725" y="5311928"/>
                  <a:pt x="863695" y="5311238"/>
                  <a:pt x="863518" y="5311085"/>
                </a:cubicBezTo>
                <a:close/>
                <a:moveTo>
                  <a:pt x="956193" y="5305592"/>
                </a:moveTo>
                <a:cubicBezTo>
                  <a:pt x="956358" y="5308396"/>
                  <a:pt x="956462" y="5311181"/>
                  <a:pt x="956735" y="5313946"/>
                </a:cubicBezTo>
                <a:cubicBezTo>
                  <a:pt x="956755" y="5314223"/>
                  <a:pt x="958414" y="5314455"/>
                  <a:pt x="958419" y="5314389"/>
                </a:cubicBezTo>
                <a:cubicBezTo>
                  <a:pt x="958731" y="5311586"/>
                  <a:pt x="958920" y="5308748"/>
                  <a:pt x="959130" y="5305915"/>
                </a:cubicBezTo>
                <a:cubicBezTo>
                  <a:pt x="958145" y="5305806"/>
                  <a:pt x="957179" y="5305704"/>
                  <a:pt x="956193" y="5305592"/>
                </a:cubicBezTo>
                <a:close/>
                <a:moveTo>
                  <a:pt x="985919" y="5298825"/>
                </a:moveTo>
                <a:cubicBezTo>
                  <a:pt x="985572" y="5299578"/>
                  <a:pt x="985087" y="5300257"/>
                  <a:pt x="984963" y="5301106"/>
                </a:cubicBezTo>
                <a:cubicBezTo>
                  <a:pt x="984911" y="5301534"/>
                  <a:pt x="985539" y="5302256"/>
                  <a:pt x="985868" y="5302860"/>
                </a:cubicBezTo>
                <a:cubicBezTo>
                  <a:pt x="986212" y="5302108"/>
                  <a:pt x="986719" y="5301434"/>
                  <a:pt x="986864" y="5300593"/>
                </a:cubicBezTo>
                <a:cubicBezTo>
                  <a:pt x="986913" y="5300199"/>
                  <a:pt x="986266" y="5299436"/>
                  <a:pt x="985919" y="5298825"/>
                </a:cubicBezTo>
                <a:close/>
                <a:moveTo>
                  <a:pt x="1004582" y="5294600"/>
                </a:moveTo>
                <a:cubicBezTo>
                  <a:pt x="1003887" y="5294473"/>
                  <a:pt x="1003140" y="5296163"/>
                  <a:pt x="1002411" y="5297046"/>
                </a:cubicBezTo>
                <a:cubicBezTo>
                  <a:pt x="1002964" y="5298258"/>
                  <a:pt x="1003441" y="5300198"/>
                  <a:pt x="1004123" y="5300491"/>
                </a:cubicBezTo>
                <a:cubicBezTo>
                  <a:pt x="1004787" y="5300780"/>
                  <a:pt x="1005655" y="5299394"/>
                  <a:pt x="1006805" y="5298427"/>
                </a:cubicBezTo>
                <a:cubicBezTo>
                  <a:pt x="1005835" y="5296691"/>
                  <a:pt x="1005235" y="5294718"/>
                  <a:pt x="1004582" y="5294600"/>
                </a:cubicBezTo>
                <a:close/>
                <a:moveTo>
                  <a:pt x="870054" y="5294434"/>
                </a:moveTo>
                <a:cubicBezTo>
                  <a:pt x="869075" y="5295926"/>
                  <a:pt x="867910" y="5296853"/>
                  <a:pt x="867893" y="5297904"/>
                </a:cubicBezTo>
                <a:cubicBezTo>
                  <a:pt x="867884" y="5299126"/>
                  <a:pt x="868885" y="5300431"/>
                  <a:pt x="869453" y="5301716"/>
                </a:cubicBezTo>
                <a:cubicBezTo>
                  <a:pt x="870182" y="5300832"/>
                  <a:pt x="871348" y="5300177"/>
                  <a:pt x="871536" y="5299040"/>
                </a:cubicBezTo>
                <a:cubicBezTo>
                  <a:pt x="871697" y="5297997"/>
                  <a:pt x="870755" y="5296438"/>
                  <a:pt x="870054" y="5294434"/>
                </a:cubicBezTo>
                <a:close/>
                <a:moveTo>
                  <a:pt x="853442" y="5289173"/>
                </a:moveTo>
                <a:cubicBezTo>
                  <a:pt x="846792" y="5291708"/>
                  <a:pt x="841884" y="5293376"/>
                  <a:pt x="837066" y="5295477"/>
                </a:cubicBezTo>
                <a:cubicBezTo>
                  <a:pt x="832935" y="5297298"/>
                  <a:pt x="830471" y="5301498"/>
                  <a:pt x="832682" y="5309100"/>
                </a:cubicBezTo>
                <a:cubicBezTo>
                  <a:pt x="835922" y="5320124"/>
                  <a:pt x="832221" y="5324516"/>
                  <a:pt x="826170" y="5327390"/>
                </a:cubicBezTo>
                <a:cubicBezTo>
                  <a:pt x="829044" y="5336645"/>
                  <a:pt x="831838" y="5343631"/>
                  <a:pt x="836966" y="5338450"/>
                </a:cubicBezTo>
                <a:cubicBezTo>
                  <a:pt x="840819" y="5334545"/>
                  <a:pt x="846015" y="5328978"/>
                  <a:pt x="839266" y="5319441"/>
                </a:cubicBezTo>
                <a:cubicBezTo>
                  <a:pt x="838761" y="5318719"/>
                  <a:pt x="839261" y="5315324"/>
                  <a:pt x="839752" y="5313490"/>
                </a:cubicBezTo>
                <a:cubicBezTo>
                  <a:pt x="840876" y="5309215"/>
                  <a:pt x="842274" y="5305155"/>
                  <a:pt x="842705" y="5303815"/>
                </a:cubicBezTo>
                <a:cubicBezTo>
                  <a:pt x="847241" y="5303506"/>
                  <a:pt x="850662" y="5304576"/>
                  <a:pt x="852989" y="5302515"/>
                </a:cubicBezTo>
                <a:cubicBezTo>
                  <a:pt x="854167" y="5301455"/>
                  <a:pt x="853345" y="5294657"/>
                  <a:pt x="853442" y="5289173"/>
                </a:cubicBezTo>
                <a:close/>
                <a:moveTo>
                  <a:pt x="1077929" y="5274365"/>
                </a:moveTo>
                <a:lnTo>
                  <a:pt x="1077434" y="5274905"/>
                </a:lnTo>
                <a:lnTo>
                  <a:pt x="1077436" y="5274995"/>
                </a:lnTo>
                <a:lnTo>
                  <a:pt x="1069843" y="5275786"/>
                </a:lnTo>
                <a:cubicBezTo>
                  <a:pt x="1068035" y="5277552"/>
                  <a:pt x="1066994" y="5280786"/>
                  <a:pt x="1066779" y="5285385"/>
                </a:cubicBezTo>
                <a:cubicBezTo>
                  <a:pt x="1070994" y="5288009"/>
                  <a:pt x="1074538" y="5290207"/>
                  <a:pt x="1078079" y="5292439"/>
                </a:cubicBezTo>
                <a:lnTo>
                  <a:pt x="1077436" y="5274995"/>
                </a:lnTo>
                <a:lnTo>
                  <a:pt x="1077488" y="5274988"/>
                </a:lnTo>
                <a:close/>
                <a:moveTo>
                  <a:pt x="844606" y="5271186"/>
                </a:moveTo>
                <a:cubicBezTo>
                  <a:pt x="844576" y="5271583"/>
                  <a:pt x="844548" y="5271985"/>
                  <a:pt x="844518" y="5272386"/>
                </a:cubicBezTo>
                <a:cubicBezTo>
                  <a:pt x="846647" y="5272991"/>
                  <a:pt x="848737" y="5273583"/>
                  <a:pt x="850846" y="5274182"/>
                </a:cubicBezTo>
                <a:cubicBezTo>
                  <a:pt x="850877" y="5273782"/>
                  <a:pt x="850906" y="5273381"/>
                  <a:pt x="850936" y="5272983"/>
                </a:cubicBezTo>
                <a:cubicBezTo>
                  <a:pt x="848825" y="5272383"/>
                  <a:pt x="846716" y="5271783"/>
                  <a:pt x="844606" y="5271186"/>
                </a:cubicBezTo>
                <a:close/>
                <a:moveTo>
                  <a:pt x="926652" y="5249848"/>
                </a:moveTo>
                <a:cubicBezTo>
                  <a:pt x="924763" y="5252407"/>
                  <a:pt x="922994" y="5253641"/>
                  <a:pt x="922681" y="5255659"/>
                </a:cubicBezTo>
                <a:cubicBezTo>
                  <a:pt x="922451" y="5257058"/>
                  <a:pt x="924138" y="5260836"/>
                  <a:pt x="925132" y="5261119"/>
                </a:cubicBezTo>
                <a:cubicBezTo>
                  <a:pt x="926291" y="5261413"/>
                  <a:pt x="928279" y="5259462"/>
                  <a:pt x="928661" y="5257665"/>
                </a:cubicBezTo>
                <a:cubicBezTo>
                  <a:pt x="929007" y="5256063"/>
                  <a:pt x="927634" y="5253358"/>
                  <a:pt x="926652" y="5249848"/>
                </a:cubicBezTo>
                <a:close/>
                <a:moveTo>
                  <a:pt x="1018076" y="5243897"/>
                </a:moveTo>
                <a:cubicBezTo>
                  <a:pt x="1017817" y="5244062"/>
                  <a:pt x="1017554" y="5244225"/>
                  <a:pt x="1017294" y="5244388"/>
                </a:cubicBezTo>
                <a:cubicBezTo>
                  <a:pt x="1017567" y="5244909"/>
                  <a:pt x="1017836" y="5245463"/>
                  <a:pt x="1018109" y="5245983"/>
                </a:cubicBezTo>
                <a:cubicBezTo>
                  <a:pt x="1018260" y="5245617"/>
                  <a:pt x="1018515" y="5245246"/>
                  <a:pt x="1018542" y="5244880"/>
                </a:cubicBezTo>
                <a:cubicBezTo>
                  <a:pt x="1018545" y="5244574"/>
                  <a:pt x="1018239" y="5244215"/>
                  <a:pt x="1018076" y="5243897"/>
                </a:cubicBezTo>
                <a:close/>
                <a:moveTo>
                  <a:pt x="916673" y="5242250"/>
                </a:moveTo>
                <a:lnTo>
                  <a:pt x="916222" y="5242770"/>
                </a:lnTo>
                <a:lnTo>
                  <a:pt x="915763" y="5243355"/>
                </a:lnTo>
                <a:lnTo>
                  <a:pt x="916259" y="5242815"/>
                </a:lnTo>
                <a:close/>
                <a:moveTo>
                  <a:pt x="1047626" y="5220786"/>
                </a:moveTo>
                <a:cubicBezTo>
                  <a:pt x="1042605" y="5224258"/>
                  <a:pt x="1039208" y="5227886"/>
                  <a:pt x="1035483" y="5228971"/>
                </a:cubicBezTo>
                <a:cubicBezTo>
                  <a:pt x="1026003" y="5231690"/>
                  <a:pt x="1025934" y="5231228"/>
                  <a:pt x="1029127" y="5242341"/>
                </a:cubicBezTo>
                <a:cubicBezTo>
                  <a:pt x="1026046" y="5255687"/>
                  <a:pt x="1023506" y="5266735"/>
                  <a:pt x="1020938" y="5277912"/>
                </a:cubicBezTo>
                <a:cubicBezTo>
                  <a:pt x="1033904" y="5285728"/>
                  <a:pt x="1042484" y="5282444"/>
                  <a:pt x="1048484" y="5266374"/>
                </a:cubicBezTo>
                <a:cubicBezTo>
                  <a:pt x="1050484" y="5261018"/>
                  <a:pt x="1052198" y="5254241"/>
                  <a:pt x="1053690" y="5245981"/>
                </a:cubicBezTo>
                <a:cubicBezTo>
                  <a:pt x="1046380" y="5241490"/>
                  <a:pt x="1045836" y="5232354"/>
                  <a:pt x="1047626" y="5220786"/>
                </a:cubicBezTo>
                <a:close/>
                <a:moveTo>
                  <a:pt x="963045" y="5218540"/>
                </a:moveTo>
                <a:cubicBezTo>
                  <a:pt x="962684" y="5219187"/>
                  <a:pt x="962057" y="5219824"/>
                  <a:pt x="962027" y="5220530"/>
                </a:cubicBezTo>
                <a:cubicBezTo>
                  <a:pt x="962007" y="5221343"/>
                  <a:pt x="962544" y="5222208"/>
                  <a:pt x="962854" y="5223045"/>
                </a:cubicBezTo>
                <a:cubicBezTo>
                  <a:pt x="963331" y="5222195"/>
                  <a:pt x="963829" y="5221349"/>
                  <a:pt x="964306" y="5220498"/>
                </a:cubicBezTo>
                <a:cubicBezTo>
                  <a:pt x="963898" y="5219871"/>
                  <a:pt x="963470" y="5219205"/>
                  <a:pt x="963045" y="5218540"/>
                </a:cubicBezTo>
                <a:close/>
                <a:moveTo>
                  <a:pt x="1083064" y="5208224"/>
                </a:moveTo>
                <a:cubicBezTo>
                  <a:pt x="1079963" y="5209249"/>
                  <a:pt x="1076862" y="5210275"/>
                  <a:pt x="1073210" y="5211483"/>
                </a:cubicBezTo>
                <a:cubicBezTo>
                  <a:pt x="1073523" y="5215654"/>
                  <a:pt x="1073742" y="5218845"/>
                  <a:pt x="1074042" y="5223183"/>
                </a:cubicBezTo>
                <a:cubicBezTo>
                  <a:pt x="1065666" y="5229173"/>
                  <a:pt x="1062343" y="5241022"/>
                  <a:pt x="1064025" y="5257693"/>
                </a:cubicBezTo>
                <a:cubicBezTo>
                  <a:pt x="1070135" y="5257693"/>
                  <a:pt x="1074731" y="5254712"/>
                  <a:pt x="1077305" y="5249459"/>
                </a:cubicBezTo>
                <a:cubicBezTo>
                  <a:pt x="1079877" y="5244206"/>
                  <a:pt x="1080424" y="5236683"/>
                  <a:pt x="1078436" y="5227596"/>
                </a:cubicBezTo>
                <a:cubicBezTo>
                  <a:pt x="1076163" y="5217187"/>
                  <a:pt x="1079786" y="5214166"/>
                  <a:pt x="1083064" y="5208224"/>
                </a:cubicBezTo>
                <a:close/>
                <a:moveTo>
                  <a:pt x="1111665" y="5187292"/>
                </a:moveTo>
                <a:cubicBezTo>
                  <a:pt x="1108682" y="5189541"/>
                  <a:pt x="1106969" y="5190824"/>
                  <a:pt x="1103394" y="5193518"/>
                </a:cubicBezTo>
                <a:cubicBezTo>
                  <a:pt x="1107022" y="5198493"/>
                  <a:pt x="1109164" y="5201451"/>
                  <a:pt x="1111289" y="5204364"/>
                </a:cubicBezTo>
                <a:cubicBezTo>
                  <a:pt x="1111948" y="5203838"/>
                  <a:pt x="1112632" y="5203285"/>
                  <a:pt x="1113292" y="5202758"/>
                </a:cubicBezTo>
                <a:cubicBezTo>
                  <a:pt x="1112791" y="5198056"/>
                  <a:pt x="1112293" y="5193324"/>
                  <a:pt x="1111665" y="5187292"/>
                </a:cubicBezTo>
                <a:close/>
                <a:moveTo>
                  <a:pt x="883575" y="5181960"/>
                </a:moveTo>
                <a:cubicBezTo>
                  <a:pt x="883340" y="5182061"/>
                  <a:pt x="883215" y="5182640"/>
                  <a:pt x="883022" y="5182991"/>
                </a:cubicBezTo>
                <a:cubicBezTo>
                  <a:pt x="883439" y="5183245"/>
                  <a:pt x="883834" y="5183496"/>
                  <a:pt x="884250" y="5183748"/>
                </a:cubicBezTo>
                <a:cubicBezTo>
                  <a:pt x="884282" y="5183315"/>
                  <a:pt x="884315" y="5182885"/>
                  <a:pt x="884347" y="5182448"/>
                </a:cubicBezTo>
                <a:cubicBezTo>
                  <a:pt x="884071" y="5182268"/>
                  <a:pt x="883767" y="5181879"/>
                  <a:pt x="883575" y="5181960"/>
                </a:cubicBezTo>
                <a:close/>
                <a:moveTo>
                  <a:pt x="1008331" y="5179825"/>
                </a:moveTo>
                <a:lnTo>
                  <a:pt x="1007838" y="5180332"/>
                </a:lnTo>
                <a:lnTo>
                  <a:pt x="1007721" y="5180490"/>
                </a:lnTo>
                <a:lnTo>
                  <a:pt x="996903" y="5186176"/>
                </a:lnTo>
                <a:cubicBezTo>
                  <a:pt x="990993" y="5189904"/>
                  <a:pt x="985740" y="5198212"/>
                  <a:pt x="978034" y="5190408"/>
                </a:cubicBezTo>
                <a:cubicBezTo>
                  <a:pt x="978551" y="5201035"/>
                  <a:pt x="981397" y="5207865"/>
                  <a:pt x="986492" y="5213190"/>
                </a:cubicBezTo>
                <a:cubicBezTo>
                  <a:pt x="987868" y="5211402"/>
                  <a:pt x="989409" y="5210444"/>
                  <a:pt x="989766" y="5208712"/>
                </a:cubicBezTo>
                <a:cubicBezTo>
                  <a:pt x="991727" y="5199298"/>
                  <a:pt x="995821" y="5193793"/>
                  <a:pt x="1001026" y="5189521"/>
                </a:cubicBezTo>
                <a:lnTo>
                  <a:pt x="1007721" y="5180490"/>
                </a:lnTo>
                <a:lnTo>
                  <a:pt x="1007873" y="5180410"/>
                </a:lnTo>
                <a:cubicBezTo>
                  <a:pt x="1007873" y="5180410"/>
                  <a:pt x="1008331" y="5179825"/>
                  <a:pt x="1008331" y="5179825"/>
                </a:cubicBezTo>
                <a:close/>
                <a:moveTo>
                  <a:pt x="916153" y="5176376"/>
                </a:moveTo>
                <a:cubicBezTo>
                  <a:pt x="912699" y="5175751"/>
                  <a:pt x="910351" y="5176769"/>
                  <a:pt x="908742" y="5178988"/>
                </a:cubicBezTo>
                <a:lnTo>
                  <a:pt x="905784" y="5188747"/>
                </a:lnTo>
                <a:lnTo>
                  <a:pt x="905749" y="5188766"/>
                </a:lnTo>
                <a:cubicBezTo>
                  <a:pt x="905000" y="5189674"/>
                  <a:pt x="904226" y="5190578"/>
                  <a:pt x="903476" y="5191487"/>
                </a:cubicBezTo>
                <a:cubicBezTo>
                  <a:pt x="903476" y="5191487"/>
                  <a:pt x="902992" y="5192165"/>
                  <a:pt x="902992" y="5192165"/>
                </a:cubicBezTo>
                <a:lnTo>
                  <a:pt x="903511" y="5191567"/>
                </a:lnTo>
                <a:cubicBezTo>
                  <a:pt x="904262" y="5190655"/>
                  <a:pt x="905017" y="5189713"/>
                  <a:pt x="905768" y="5188803"/>
                </a:cubicBezTo>
                <a:lnTo>
                  <a:pt x="905784" y="5188747"/>
                </a:lnTo>
                <a:lnTo>
                  <a:pt x="911993" y="5185698"/>
                </a:lnTo>
                <a:cubicBezTo>
                  <a:pt x="913741" y="5183770"/>
                  <a:pt x="915143" y="5180798"/>
                  <a:pt x="916153" y="5176376"/>
                </a:cubicBezTo>
                <a:close/>
                <a:moveTo>
                  <a:pt x="985956" y="5174420"/>
                </a:moveTo>
                <a:cubicBezTo>
                  <a:pt x="984978" y="5175517"/>
                  <a:pt x="985026" y="5178226"/>
                  <a:pt x="985121" y="5183643"/>
                </a:cubicBezTo>
                <a:cubicBezTo>
                  <a:pt x="987786" y="5180661"/>
                  <a:pt x="989956" y="5178214"/>
                  <a:pt x="992937" y="5174875"/>
                </a:cubicBezTo>
                <a:cubicBezTo>
                  <a:pt x="988935" y="5173841"/>
                  <a:pt x="986933" y="5173324"/>
                  <a:pt x="985956" y="5174420"/>
                </a:cubicBezTo>
                <a:close/>
                <a:moveTo>
                  <a:pt x="951678" y="5170984"/>
                </a:moveTo>
                <a:cubicBezTo>
                  <a:pt x="948553" y="5174589"/>
                  <a:pt x="946020" y="5177474"/>
                  <a:pt x="941694" y="5182473"/>
                </a:cubicBezTo>
                <a:cubicBezTo>
                  <a:pt x="945876" y="5184474"/>
                  <a:pt x="948855" y="5187567"/>
                  <a:pt x="950642" y="5186374"/>
                </a:cubicBezTo>
                <a:cubicBezTo>
                  <a:pt x="952233" y="5185295"/>
                  <a:pt x="953345" y="5183441"/>
                  <a:pt x="953631" y="5180862"/>
                </a:cubicBezTo>
                <a:cubicBezTo>
                  <a:pt x="953918" y="5178281"/>
                  <a:pt x="953382" y="5174972"/>
                  <a:pt x="951678" y="5170984"/>
                </a:cubicBezTo>
                <a:close/>
                <a:moveTo>
                  <a:pt x="831202" y="5165148"/>
                </a:moveTo>
                <a:cubicBezTo>
                  <a:pt x="831183" y="5181335"/>
                  <a:pt x="831761" y="5182180"/>
                  <a:pt x="839553" y="5179629"/>
                </a:cubicBezTo>
                <a:lnTo>
                  <a:pt x="846459" y="5178773"/>
                </a:lnTo>
                <a:lnTo>
                  <a:pt x="846446" y="5178798"/>
                </a:lnTo>
                <a:lnTo>
                  <a:pt x="846463" y="5178814"/>
                </a:lnTo>
                <a:lnTo>
                  <a:pt x="845412" y="5185785"/>
                </a:lnTo>
                <a:cubicBezTo>
                  <a:pt x="845016" y="5188395"/>
                  <a:pt x="844559" y="5191411"/>
                  <a:pt x="843986" y="5195246"/>
                </a:cubicBezTo>
                <a:cubicBezTo>
                  <a:pt x="846790" y="5193609"/>
                  <a:pt x="849001" y="5192323"/>
                  <a:pt x="850919" y="5191214"/>
                </a:cubicBezTo>
                <a:lnTo>
                  <a:pt x="856031" y="5188264"/>
                </a:lnTo>
                <a:lnTo>
                  <a:pt x="856115" y="5188347"/>
                </a:lnTo>
                <a:cubicBezTo>
                  <a:pt x="856625" y="5187879"/>
                  <a:pt x="857155" y="5187453"/>
                  <a:pt x="857667" y="5186983"/>
                </a:cubicBezTo>
                <a:cubicBezTo>
                  <a:pt x="857139" y="5187380"/>
                  <a:pt x="856611" y="5187806"/>
                  <a:pt x="856082" y="5188235"/>
                </a:cubicBezTo>
                <a:lnTo>
                  <a:pt x="856031" y="5188264"/>
                </a:lnTo>
                <a:lnTo>
                  <a:pt x="846463" y="5178814"/>
                </a:lnTo>
                <a:lnTo>
                  <a:pt x="846471" y="5178771"/>
                </a:lnTo>
                <a:lnTo>
                  <a:pt x="846459" y="5178773"/>
                </a:lnTo>
                <a:lnTo>
                  <a:pt x="851010" y="5168662"/>
                </a:lnTo>
                <a:cubicBezTo>
                  <a:pt x="843652" y="5167356"/>
                  <a:pt x="837435" y="5166270"/>
                  <a:pt x="831202" y="5165148"/>
                </a:cubicBezTo>
                <a:close/>
                <a:moveTo>
                  <a:pt x="1025357" y="5159145"/>
                </a:moveTo>
                <a:cubicBezTo>
                  <a:pt x="1021562" y="5162558"/>
                  <a:pt x="1019638" y="5164673"/>
                  <a:pt x="1019421" y="5168204"/>
                </a:cubicBezTo>
                <a:cubicBezTo>
                  <a:pt x="1019203" y="5171737"/>
                  <a:pt x="1020690" y="5176685"/>
                  <a:pt x="1023714" y="5185761"/>
                </a:cubicBezTo>
                <a:cubicBezTo>
                  <a:pt x="1025387" y="5183588"/>
                  <a:pt x="1026340" y="5181409"/>
                  <a:pt x="1026827" y="5179220"/>
                </a:cubicBezTo>
                <a:cubicBezTo>
                  <a:pt x="1028285" y="5172650"/>
                  <a:pt x="1025535" y="5165982"/>
                  <a:pt x="1025357" y="5159145"/>
                </a:cubicBezTo>
                <a:close/>
                <a:moveTo>
                  <a:pt x="1028537" y="5091973"/>
                </a:moveTo>
                <a:cubicBezTo>
                  <a:pt x="1026691" y="5106248"/>
                  <a:pt x="1025193" y="5117798"/>
                  <a:pt x="1023767" y="5128653"/>
                </a:cubicBezTo>
                <a:cubicBezTo>
                  <a:pt x="1028938" y="5132094"/>
                  <a:pt x="1032906" y="5134719"/>
                  <a:pt x="1037209" y="5137573"/>
                </a:cubicBezTo>
                <a:cubicBezTo>
                  <a:pt x="1036119" y="5146959"/>
                  <a:pt x="1035143" y="5155358"/>
                  <a:pt x="1034104" y="5164351"/>
                </a:cubicBezTo>
                <a:cubicBezTo>
                  <a:pt x="1038122" y="5163653"/>
                  <a:pt x="1040558" y="5162373"/>
                  <a:pt x="1041812" y="5159765"/>
                </a:cubicBezTo>
                <a:cubicBezTo>
                  <a:pt x="1043070" y="5157156"/>
                  <a:pt x="1043141" y="5153224"/>
                  <a:pt x="1042438" y="5147223"/>
                </a:cubicBezTo>
                <a:cubicBezTo>
                  <a:pt x="1041582" y="5140039"/>
                  <a:pt x="1039058" y="5132757"/>
                  <a:pt x="1039336" y="5125930"/>
                </a:cubicBezTo>
                <a:cubicBezTo>
                  <a:pt x="1039889" y="5112616"/>
                  <a:pt x="1036497" y="5103317"/>
                  <a:pt x="1028537" y="5091973"/>
                </a:cubicBezTo>
                <a:close/>
                <a:moveTo>
                  <a:pt x="1017380" y="5076828"/>
                </a:moveTo>
                <a:cubicBezTo>
                  <a:pt x="1015800" y="5079970"/>
                  <a:pt x="1015745" y="5082939"/>
                  <a:pt x="1016357" y="5086129"/>
                </a:cubicBezTo>
                <a:cubicBezTo>
                  <a:pt x="1016970" y="5089319"/>
                  <a:pt x="1018249" y="5092725"/>
                  <a:pt x="1019339" y="5096744"/>
                </a:cubicBezTo>
                <a:cubicBezTo>
                  <a:pt x="1020956" y="5089479"/>
                  <a:pt x="1022074" y="5084456"/>
                  <a:pt x="1023531" y="5077931"/>
                </a:cubicBezTo>
                <a:cubicBezTo>
                  <a:pt x="1020798" y="5077359"/>
                  <a:pt x="1018010" y="5075580"/>
                  <a:pt x="1017380" y="5076828"/>
                </a:cubicBezTo>
                <a:close/>
                <a:moveTo>
                  <a:pt x="1081786" y="5073822"/>
                </a:moveTo>
                <a:cubicBezTo>
                  <a:pt x="1081525" y="5073984"/>
                  <a:pt x="1081264" y="5074149"/>
                  <a:pt x="1081006" y="5074280"/>
                </a:cubicBezTo>
                <a:cubicBezTo>
                  <a:pt x="1081276" y="5074832"/>
                  <a:pt x="1081569" y="5075358"/>
                  <a:pt x="1081838" y="5075912"/>
                </a:cubicBezTo>
                <a:cubicBezTo>
                  <a:pt x="1081991" y="5075545"/>
                  <a:pt x="1082266" y="5075182"/>
                  <a:pt x="1082294" y="5074783"/>
                </a:cubicBezTo>
                <a:cubicBezTo>
                  <a:pt x="1082296" y="5074475"/>
                  <a:pt x="1081969" y="5074146"/>
                  <a:pt x="1081786" y="5073822"/>
                </a:cubicBezTo>
                <a:close/>
                <a:moveTo>
                  <a:pt x="1041509" y="5068984"/>
                </a:moveTo>
                <a:cubicBezTo>
                  <a:pt x="1039731" y="5068336"/>
                  <a:pt x="1038025" y="5068914"/>
                  <a:pt x="1036536" y="5072947"/>
                </a:cubicBezTo>
                <a:cubicBezTo>
                  <a:pt x="1037725" y="5077024"/>
                  <a:pt x="1038428" y="5081480"/>
                  <a:pt x="1040084" y="5084568"/>
                </a:cubicBezTo>
                <a:lnTo>
                  <a:pt x="1045701" y="5088976"/>
                </a:lnTo>
                <a:lnTo>
                  <a:pt x="1045693" y="5089089"/>
                </a:lnTo>
                <a:lnTo>
                  <a:pt x="1045746" y="5089163"/>
                </a:lnTo>
                <a:lnTo>
                  <a:pt x="1048059" y="5104681"/>
                </a:lnTo>
                <a:cubicBezTo>
                  <a:pt x="1049645" y="5109167"/>
                  <a:pt x="1052135" y="5112808"/>
                  <a:pt x="1055822" y="5115302"/>
                </a:cubicBezTo>
                <a:cubicBezTo>
                  <a:pt x="1054781" y="5120416"/>
                  <a:pt x="1053939" y="5124496"/>
                  <a:pt x="1053121" y="5128551"/>
                </a:cubicBezTo>
                <a:cubicBezTo>
                  <a:pt x="1051009" y="5129108"/>
                  <a:pt x="1048876" y="5129659"/>
                  <a:pt x="1046787" y="5130188"/>
                </a:cubicBezTo>
                <a:cubicBezTo>
                  <a:pt x="1047838" y="5136679"/>
                  <a:pt x="1048913" y="5143140"/>
                  <a:pt x="1050561" y="5153305"/>
                </a:cubicBezTo>
                <a:cubicBezTo>
                  <a:pt x="1052291" y="5147843"/>
                  <a:pt x="1053902" y="5144830"/>
                  <a:pt x="1054134" y="5141426"/>
                </a:cubicBezTo>
                <a:cubicBezTo>
                  <a:pt x="1054396" y="5137316"/>
                  <a:pt x="1053506" y="5132878"/>
                  <a:pt x="1053119" y="5128583"/>
                </a:cubicBezTo>
                <a:cubicBezTo>
                  <a:pt x="1058588" y="5131363"/>
                  <a:pt x="1063734" y="5131225"/>
                  <a:pt x="1068456" y="5125081"/>
                </a:cubicBezTo>
                <a:lnTo>
                  <a:pt x="1068785" y="5112629"/>
                </a:lnTo>
                <a:lnTo>
                  <a:pt x="1068837" y="5112704"/>
                </a:lnTo>
                <a:lnTo>
                  <a:pt x="1068842" y="5112698"/>
                </a:lnTo>
                <a:lnTo>
                  <a:pt x="1072507" y="5121843"/>
                </a:lnTo>
                <a:cubicBezTo>
                  <a:pt x="1074000" y="5125736"/>
                  <a:pt x="1075427" y="5129678"/>
                  <a:pt x="1076896" y="5133602"/>
                </a:cubicBezTo>
                <a:cubicBezTo>
                  <a:pt x="1077820" y="5133149"/>
                  <a:pt x="1078744" y="5132698"/>
                  <a:pt x="1079666" y="5132278"/>
                </a:cubicBezTo>
                <a:cubicBezTo>
                  <a:pt x="1079134" y="5124100"/>
                  <a:pt x="1078601" y="5115917"/>
                  <a:pt x="1077808" y="5103989"/>
                </a:cubicBezTo>
                <a:cubicBezTo>
                  <a:pt x="1075799" y="5105937"/>
                  <a:pt x="1074176" y="5107510"/>
                  <a:pt x="1072746" y="5108898"/>
                </a:cubicBezTo>
                <a:lnTo>
                  <a:pt x="1068842" y="5112698"/>
                </a:lnTo>
                <a:lnTo>
                  <a:pt x="1068787" y="5112554"/>
                </a:lnTo>
                <a:lnTo>
                  <a:pt x="1068785" y="5112629"/>
                </a:lnTo>
                <a:lnTo>
                  <a:pt x="1065487" y="5108015"/>
                </a:lnTo>
                <a:cubicBezTo>
                  <a:pt x="1063211" y="5104282"/>
                  <a:pt x="1064094" y="5102639"/>
                  <a:pt x="1067627" y="5096064"/>
                </a:cubicBezTo>
                <a:cubicBezTo>
                  <a:pt x="1065735" y="5089438"/>
                  <a:pt x="1063987" y="5082581"/>
                  <a:pt x="1059174" y="5083833"/>
                </a:cubicBezTo>
                <a:cubicBezTo>
                  <a:pt x="1058183" y="5089913"/>
                  <a:pt x="1057418" y="5094629"/>
                  <a:pt x="1056652" y="5099378"/>
                </a:cubicBezTo>
                <a:cubicBezTo>
                  <a:pt x="1053779" y="5097065"/>
                  <a:pt x="1050899" y="5094854"/>
                  <a:pt x="1048058" y="5092379"/>
                </a:cubicBezTo>
                <a:lnTo>
                  <a:pt x="1045746" y="5089163"/>
                </a:lnTo>
                <a:lnTo>
                  <a:pt x="1045722" y="5088992"/>
                </a:lnTo>
                <a:lnTo>
                  <a:pt x="1045701" y="5088976"/>
                </a:lnTo>
                <a:lnTo>
                  <a:pt x="1046781" y="5072301"/>
                </a:lnTo>
                <a:lnTo>
                  <a:pt x="1046903" y="5072376"/>
                </a:lnTo>
                <a:lnTo>
                  <a:pt x="1047003" y="5073673"/>
                </a:lnTo>
                <a:cubicBezTo>
                  <a:pt x="1049850" y="5073531"/>
                  <a:pt x="1052697" y="5073419"/>
                  <a:pt x="1055545" y="5073277"/>
                </a:cubicBezTo>
                <a:cubicBezTo>
                  <a:pt x="1055439" y="5071919"/>
                  <a:pt x="1055331" y="5070564"/>
                  <a:pt x="1055225" y="5069204"/>
                </a:cubicBezTo>
                <a:cubicBezTo>
                  <a:pt x="1052414" y="5069970"/>
                  <a:pt x="1049622" y="5070744"/>
                  <a:pt x="1046932" y="5072395"/>
                </a:cubicBezTo>
                <a:lnTo>
                  <a:pt x="1046903" y="5072376"/>
                </a:lnTo>
                <a:lnTo>
                  <a:pt x="1046833" y="5071484"/>
                </a:lnTo>
                <a:lnTo>
                  <a:pt x="1046781" y="5072301"/>
                </a:lnTo>
                <a:close/>
                <a:moveTo>
                  <a:pt x="1077669" y="5065951"/>
                </a:moveTo>
                <a:lnTo>
                  <a:pt x="1076079" y="5070426"/>
                </a:lnTo>
                <a:lnTo>
                  <a:pt x="1076049" y="5070457"/>
                </a:lnTo>
                <a:cubicBezTo>
                  <a:pt x="1075298" y="5071366"/>
                  <a:pt x="1074527" y="5072271"/>
                  <a:pt x="1073777" y="5073179"/>
                </a:cubicBezTo>
                <a:lnTo>
                  <a:pt x="1073296" y="5073792"/>
                </a:lnTo>
                <a:lnTo>
                  <a:pt x="1073813" y="5073258"/>
                </a:lnTo>
                <a:cubicBezTo>
                  <a:pt x="1074567" y="5072315"/>
                  <a:pt x="1075316" y="5071405"/>
                  <a:pt x="1076044" y="5070525"/>
                </a:cubicBezTo>
                <a:lnTo>
                  <a:pt x="1076079" y="5070426"/>
                </a:lnTo>
                <a:lnTo>
                  <a:pt x="1078761" y="5067688"/>
                </a:lnTo>
                <a:cubicBezTo>
                  <a:pt x="1078389" y="5067110"/>
                  <a:pt x="1078040" y="5066532"/>
                  <a:pt x="1077669" y="5065951"/>
                </a:cubicBezTo>
                <a:close/>
                <a:moveTo>
                  <a:pt x="971813" y="5029937"/>
                </a:moveTo>
                <a:lnTo>
                  <a:pt x="971320" y="5030444"/>
                </a:lnTo>
                <a:cubicBezTo>
                  <a:pt x="971234" y="5031610"/>
                  <a:pt x="971150" y="5032742"/>
                  <a:pt x="971065" y="5033877"/>
                </a:cubicBezTo>
                <a:cubicBezTo>
                  <a:pt x="971065" y="5033877"/>
                  <a:pt x="971463" y="5034669"/>
                  <a:pt x="971463" y="5034669"/>
                </a:cubicBezTo>
                <a:lnTo>
                  <a:pt x="971112" y="5033823"/>
                </a:lnTo>
                <a:cubicBezTo>
                  <a:pt x="971191" y="5032753"/>
                  <a:pt x="971272" y="5031656"/>
                  <a:pt x="971377" y="5030529"/>
                </a:cubicBezTo>
                <a:close/>
                <a:moveTo>
                  <a:pt x="981767" y="5017489"/>
                </a:moveTo>
                <a:cubicBezTo>
                  <a:pt x="980463" y="5019433"/>
                  <a:pt x="979158" y="5021376"/>
                  <a:pt x="977836" y="5023314"/>
                </a:cubicBezTo>
                <a:cubicBezTo>
                  <a:pt x="978572" y="5024815"/>
                  <a:pt x="979307" y="5026349"/>
                  <a:pt x="980065" y="5027858"/>
                </a:cubicBezTo>
                <a:cubicBezTo>
                  <a:pt x="981269" y="5025887"/>
                  <a:pt x="982491" y="5023920"/>
                  <a:pt x="983716" y="5021954"/>
                </a:cubicBezTo>
                <a:cubicBezTo>
                  <a:pt x="983057" y="5020475"/>
                  <a:pt x="982423" y="5018969"/>
                  <a:pt x="981767" y="5017489"/>
                </a:cubicBezTo>
                <a:close/>
                <a:moveTo>
                  <a:pt x="990585" y="4985734"/>
                </a:moveTo>
                <a:cubicBezTo>
                  <a:pt x="990027" y="4985983"/>
                  <a:pt x="989447" y="4986262"/>
                  <a:pt x="988890" y="4986512"/>
                </a:cubicBezTo>
                <a:cubicBezTo>
                  <a:pt x="989934" y="4991708"/>
                  <a:pt x="990957" y="4996931"/>
                  <a:pt x="991997" y="5002160"/>
                </a:cubicBezTo>
                <a:cubicBezTo>
                  <a:pt x="992674" y="5001671"/>
                  <a:pt x="993375" y="5001189"/>
                  <a:pt x="994049" y="5000734"/>
                </a:cubicBezTo>
                <a:cubicBezTo>
                  <a:pt x="992886" y="4995742"/>
                  <a:pt x="991727" y="4990719"/>
                  <a:pt x="990585" y="4985734"/>
                </a:cubicBezTo>
                <a:close/>
                <a:moveTo>
                  <a:pt x="1003387" y="4978722"/>
                </a:moveTo>
                <a:cubicBezTo>
                  <a:pt x="1003088" y="4979420"/>
                  <a:pt x="1002765" y="4980109"/>
                  <a:pt x="1002467" y="4980775"/>
                </a:cubicBezTo>
                <a:cubicBezTo>
                  <a:pt x="1002801" y="4981583"/>
                  <a:pt x="1003115" y="4982386"/>
                  <a:pt x="1003450" y="4983160"/>
                </a:cubicBezTo>
                <a:cubicBezTo>
                  <a:pt x="1003768" y="4982503"/>
                  <a:pt x="1004357" y="4981820"/>
                  <a:pt x="1004320" y="4981197"/>
                </a:cubicBezTo>
                <a:cubicBezTo>
                  <a:pt x="1004260" y="4980329"/>
                  <a:pt x="1003720" y="4979531"/>
                  <a:pt x="1003387" y="4978722"/>
                </a:cubicBezTo>
                <a:close/>
                <a:moveTo>
                  <a:pt x="994272" y="4970655"/>
                </a:moveTo>
                <a:cubicBezTo>
                  <a:pt x="994310" y="4971789"/>
                  <a:pt x="994351" y="4972922"/>
                  <a:pt x="994374" y="4974017"/>
                </a:cubicBezTo>
                <a:cubicBezTo>
                  <a:pt x="994926" y="4973835"/>
                  <a:pt x="995623" y="4973933"/>
                  <a:pt x="995993" y="4973389"/>
                </a:cubicBezTo>
                <a:cubicBezTo>
                  <a:pt x="996250" y="4973021"/>
                  <a:pt x="996028" y="4971801"/>
                  <a:pt x="996011" y="4970944"/>
                </a:cubicBezTo>
                <a:cubicBezTo>
                  <a:pt x="995437" y="4970851"/>
                  <a:pt x="994863" y="4970755"/>
                  <a:pt x="994272" y="4970655"/>
                </a:cubicBezTo>
                <a:close/>
                <a:moveTo>
                  <a:pt x="400810" y="4944828"/>
                </a:moveTo>
                <a:cubicBezTo>
                  <a:pt x="400912" y="4946528"/>
                  <a:pt x="400965" y="4947378"/>
                  <a:pt x="401189" y="4947954"/>
                </a:cubicBezTo>
                <a:cubicBezTo>
                  <a:pt x="401412" y="4948529"/>
                  <a:pt x="401809" y="4948833"/>
                  <a:pt x="402603" y="4949435"/>
                </a:cubicBezTo>
                <a:cubicBezTo>
                  <a:pt x="401924" y="4947698"/>
                  <a:pt x="401428" y="4946428"/>
                  <a:pt x="400810" y="4944828"/>
                </a:cubicBezTo>
                <a:close/>
                <a:moveTo>
                  <a:pt x="389620" y="4943299"/>
                </a:moveTo>
                <a:lnTo>
                  <a:pt x="389237" y="4946519"/>
                </a:lnTo>
                <a:lnTo>
                  <a:pt x="389220" y="4946549"/>
                </a:lnTo>
                <a:lnTo>
                  <a:pt x="389120" y="4946787"/>
                </a:lnTo>
                <a:lnTo>
                  <a:pt x="389232" y="4946564"/>
                </a:lnTo>
                <a:lnTo>
                  <a:pt x="389237" y="4946519"/>
                </a:lnTo>
                <a:lnTo>
                  <a:pt x="390002" y="4945231"/>
                </a:lnTo>
                <a:cubicBezTo>
                  <a:pt x="390168" y="4944745"/>
                  <a:pt x="390139" y="4944155"/>
                  <a:pt x="389620" y="4943299"/>
                </a:cubicBezTo>
                <a:close/>
                <a:moveTo>
                  <a:pt x="369948" y="4942913"/>
                </a:moveTo>
                <a:cubicBezTo>
                  <a:pt x="369826" y="4942990"/>
                  <a:pt x="369704" y="4943064"/>
                  <a:pt x="369584" y="4943150"/>
                </a:cubicBezTo>
                <a:lnTo>
                  <a:pt x="370210" y="4945222"/>
                </a:lnTo>
                <a:lnTo>
                  <a:pt x="370220" y="4945311"/>
                </a:lnTo>
                <a:lnTo>
                  <a:pt x="370354" y="4945458"/>
                </a:lnTo>
                <a:lnTo>
                  <a:pt x="370229" y="4945289"/>
                </a:lnTo>
                <a:lnTo>
                  <a:pt x="370210" y="4945222"/>
                </a:lnTo>
                <a:close/>
                <a:moveTo>
                  <a:pt x="378335" y="4941615"/>
                </a:moveTo>
                <a:cubicBezTo>
                  <a:pt x="378283" y="4941721"/>
                  <a:pt x="378179" y="4941894"/>
                  <a:pt x="378193" y="4941920"/>
                </a:cubicBezTo>
                <a:cubicBezTo>
                  <a:pt x="378266" y="4942075"/>
                  <a:pt x="378359" y="4942184"/>
                  <a:pt x="378446" y="4942314"/>
                </a:cubicBezTo>
                <a:cubicBezTo>
                  <a:pt x="378461" y="4942178"/>
                  <a:pt x="378476" y="4942044"/>
                  <a:pt x="378492" y="4941918"/>
                </a:cubicBezTo>
                <a:cubicBezTo>
                  <a:pt x="378438" y="4941817"/>
                  <a:pt x="378386" y="4941716"/>
                  <a:pt x="378335" y="4941615"/>
                </a:cubicBezTo>
                <a:close/>
                <a:moveTo>
                  <a:pt x="351071" y="4940318"/>
                </a:moveTo>
                <a:cubicBezTo>
                  <a:pt x="350894" y="4940426"/>
                  <a:pt x="350712" y="4940534"/>
                  <a:pt x="350537" y="4940649"/>
                </a:cubicBezTo>
                <a:cubicBezTo>
                  <a:pt x="350665" y="4941554"/>
                  <a:pt x="350793" y="4942445"/>
                  <a:pt x="350923" y="4943349"/>
                </a:cubicBezTo>
                <a:cubicBezTo>
                  <a:pt x="351161" y="4943210"/>
                  <a:pt x="351399" y="4943079"/>
                  <a:pt x="351643" y="4942937"/>
                </a:cubicBezTo>
                <a:cubicBezTo>
                  <a:pt x="351452" y="4942068"/>
                  <a:pt x="351261" y="4941188"/>
                  <a:pt x="351071" y="4940318"/>
                </a:cubicBezTo>
                <a:close/>
                <a:moveTo>
                  <a:pt x="371283" y="4932920"/>
                </a:moveTo>
                <a:cubicBezTo>
                  <a:pt x="371022" y="4934102"/>
                  <a:pt x="370759" y="4935284"/>
                  <a:pt x="370498" y="4936456"/>
                </a:cubicBezTo>
                <a:cubicBezTo>
                  <a:pt x="370629" y="4936539"/>
                  <a:pt x="370756" y="4936622"/>
                  <a:pt x="370886" y="4936705"/>
                </a:cubicBezTo>
                <a:cubicBezTo>
                  <a:pt x="371199" y="4935606"/>
                  <a:pt x="371505" y="4934509"/>
                  <a:pt x="371811" y="4933401"/>
                </a:cubicBezTo>
                <a:cubicBezTo>
                  <a:pt x="371636" y="4933244"/>
                  <a:pt x="371459" y="4933087"/>
                  <a:pt x="371283" y="4932920"/>
                </a:cubicBezTo>
                <a:close/>
                <a:moveTo>
                  <a:pt x="365058" y="4928990"/>
                </a:moveTo>
                <a:cubicBezTo>
                  <a:pt x="363025" y="4931514"/>
                  <a:pt x="363943" y="4934373"/>
                  <a:pt x="364265" y="4937305"/>
                </a:cubicBezTo>
                <a:cubicBezTo>
                  <a:pt x="365542" y="4936142"/>
                  <a:pt x="366180" y="4935560"/>
                  <a:pt x="366279" y="4934522"/>
                </a:cubicBezTo>
                <a:cubicBezTo>
                  <a:pt x="366379" y="4933483"/>
                  <a:pt x="365938" y="4931986"/>
                  <a:pt x="365058" y="4928990"/>
                </a:cubicBezTo>
                <a:close/>
                <a:moveTo>
                  <a:pt x="482275" y="4927397"/>
                </a:moveTo>
                <a:cubicBezTo>
                  <a:pt x="481738" y="4928209"/>
                  <a:pt x="481319" y="4928853"/>
                  <a:pt x="480824" y="4929598"/>
                </a:cubicBezTo>
                <a:cubicBezTo>
                  <a:pt x="481754" y="4930740"/>
                  <a:pt x="482361" y="4930826"/>
                  <a:pt x="482608" y="4929007"/>
                </a:cubicBezTo>
                <a:cubicBezTo>
                  <a:pt x="482660" y="4928637"/>
                  <a:pt x="482449" y="4928195"/>
                  <a:pt x="482275" y="4927397"/>
                </a:cubicBezTo>
                <a:close/>
                <a:moveTo>
                  <a:pt x="370237" y="4925672"/>
                </a:moveTo>
                <a:cubicBezTo>
                  <a:pt x="369036" y="4926454"/>
                  <a:pt x="368544" y="4927230"/>
                  <a:pt x="368523" y="4928035"/>
                </a:cubicBezTo>
                <a:cubicBezTo>
                  <a:pt x="368503" y="4928839"/>
                  <a:pt x="368952" y="4929672"/>
                  <a:pt x="369639" y="4930569"/>
                </a:cubicBezTo>
                <a:cubicBezTo>
                  <a:pt x="369808" y="4929191"/>
                  <a:pt x="369972" y="4927816"/>
                  <a:pt x="370237" y="4925672"/>
                </a:cubicBezTo>
                <a:close/>
                <a:moveTo>
                  <a:pt x="382090" y="4925550"/>
                </a:moveTo>
                <a:cubicBezTo>
                  <a:pt x="382022" y="4925754"/>
                  <a:pt x="381959" y="4925948"/>
                  <a:pt x="381890" y="4926143"/>
                </a:cubicBezTo>
                <a:cubicBezTo>
                  <a:pt x="382188" y="4926421"/>
                  <a:pt x="382485" y="4926683"/>
                  <a:pt x="382782" y="4926954"/>
                </a:cubicBezTo>
                <a:cubicBezTo>
                  <a:pt x="382851" y="4926740"/>
                  <a:pt x="382918" y="4926536"/>
                  <a:pt x="382992" y="4926322"/>
                </a:cubicBezTo>
                <a:cubicBezTo>
                  <a:pt x="382688" y="4926062"/>
                  <a:pt x="382393" y="4925810"/>
                  <a:pt x="382090" y="4925550"/>
                </a:cubicBezTo>
                <a:close/>
                <a:moveTo>
                  <a:pt x="358513" y="4922431"/>
                </a:moveTo>
                <a:cubicBezTo>
                  <a:pt x="357755" y="4923676"/>
                  <a:pt x="357596" y="4924876"/>
                  <a:pt x="357618" y="4926029"/>
                </a:cubicBezTo>
                <a:lnTo>
                  <a:pt x="357792" y="4929292"/>
                </a:lnTo>
                <a:lnTo>
                  <a:pt x="357782" y="4929327"/>
                </a:lnTo>
                <a:lnTo>
                  <a:pt x="357682" y="4929557"/>
                </a:lnTo>
                <a:lnTo>
                  <a:pt x="357795" y="4929342"/>
                </a:lnTo>
                <a:lnTo>
                  <a:pt x="357792" y="4929292"/>
                </a:lnTo>
                <a:lnTo>
                  <a:pt x="358650" y="4926232"/>
                </a:lnTo>
                <a:cubicBezTo>
                  <a:pt x="358790" y="4925116"/>
                  <a:pt x="358764" y="4923881"/>
                  <a:pt x="358513" y="4922431"/>
                </a:cubicBezTo>
                <a:close/>
                <a:moveTo>
                  <a:pt x="365779" y="4918809"/>
                </a:moveTo>
                <a:cubicBezTo>
                  <a:pt x="365661" y="4919035"/>
                  <a:pt x="365451" y="4919263"/>
                  <a:pt x="365442" y="4919491"/>
                </a:cubicBezTo>
                <a:cubicBezTo>
                  <a:pt x="365385" y="4921303"/>
                  <a:pt x="365362" y="4923107"/>
                  <a:pt x="365320" y="4925464"/>
                </a:cubicBezTo>
                <a:cubicBezTo>
                  <a:pt x="366452" y="4924590"/>
                  <a:pt x="367028" y="4923565"/>
                  <a:pt x="367090" y="4922440"/>
                </a:cubicBezTo>
                <a:cubicBezTo>
                  <a:pt x="367154" y="4921315"/>
                  <a:pt x="366702" y="4920089"/>
                  <a:pt x="365779" y="4918809"/>
                </a:cubicBezTo>
                <a:close/>
                <a:moveTo>
                  <a:pt x="437917" y="4917318"/>
                </a:moveTo>
                <a:cubicBezTo>
                  <a:pt x="437834" y="4917553"/>
                  <a:pt x="437746" y="4917792"/>
                  <a:pt x="437656" y="4918019"/>
                </a:cubicBezTo>
                <a:cubicBezTo>
                  <a:pt x="437766" y="4918135"/>
                  <a:pt x="437883" y="4918249"/>
                  <a:pt x="437992" y="4918366"/>
                </a:cubicBezTo>
                <a:cubicBezTo>
                  <a:pt x="438082" y="4918138"/>
                  <a:pt x="438195" y="4917914"/>
                  <a:pt x="438237" y="4917658"/>
                </a:cubicBezTo>
                <a:cubicBezTo>
                  <a:pt x="438250" y="4917591"/>
                  <a:pt x="438033" y="4917434"/>
                  <a:pt x="437917" y="4917318"/>
                </a:cubicBezTo>
                <a:close/>
                <a:moveTo>
                  <a:pt x="463626" y="4916609"/>
                </a:moveTo>
                <a:lnTo>
                  <a:pt x="462671" y="4918231"/>
                </a:lnTo>
                <a:lnTo>
                  <a:pt x="462629" y="4918264"/>
                </a:lnTo>
                <a:lnTo>
                  <a:pt x="462603" y="4918327"/>
                </a:lnTo>
                <a:lnTo>
                  <a:pt x="460888" y="4920380"/>
                </a:lnTo>
                <a:cubicBezTo>
                  <a:pt x="461047" y="4920636"/>
                  <a:pt x="461213" y="4920899"/>
                  <a:pt x="461371" y="4921163"/>
                </a:cubicBezTo>
                <a:lnTo>
                  <a:pt x="462603" y="4918327"/>
                </a:lnTo>
                <a:lnTo>
                  <a:pt x="462642" y="4918279"/>
                </a:lnTo>
                <a:lnTo>
                  <a:pt x="462671" y="4918231"/>
                </a:lnTo>
                <a:lnTo>
                  <a:pt x="463900" y="4917253"/>
                </a:lnTo>
                <a:cubicBezTo>
                  <a:pt x="463807" y="4917039"/>
                  <a:pt x="463715" y="4916824"/>
                  <a:pt x="463626" y="4916609"/>
                </a:cubicBezTo>
                <a:close/>
                <a:moveTo>
                  <a:pt x="328864" y="4914018"/>
                </a:moveTo>
                <a:cubicBezTo>
                  <a:pt x="328809" y="4914230"/>
                  <a:pt x="328681" y="4914495"/>
                  <a:pt x="328713" y="4914646"/>
                </a:cubicBezTo>
                <a:cubicBezTo>
                  <a:pt x="328760" y="4914861"/>
                  <a:pt x="328924" y="4915004"/>
                  <a:pt x="329045" y="4915174"/>
                </a:cubicBezTo>
                <a:cubicBezTo>
                  <a:pt x="329100" y="4914953"/>
                  <a:pt x="329222" y="4914699"/>
                  <a:pt x="329188" y="4914536"/>
                </a:cubicBezTo>
                <a:cubicBezTo>
                  <a:pt x="329146" y="4914321"/>
                  <a:pt x="328978" y="4914190"/>
                  <a:pt x="328864" y="4914018"/>
                </a:cubicBezTo>
                <a:close/>
                <a:moveTo>
                  <a:pt x="452763" y="4909778"/>
                </a:moveTo>
                <a:cubicBezTo>
                  <a:pt x="452725" y="4909899"/>
                  <a:pt x="452698" y="4910018"/>
                  <a:pt x="452671" y="4910147"/>
                </a:cubicBezTo>
                <a:cubicBezTo>
                  <a:pt x="452732" y="4910208"/>
                  <a:pt x="452792" y="4910335"/>
                  <a:pt x="452848" y="4910322"/>
                </a:cubicBezTo>
                <a:cubicBezTo>
                  <a:pt x="452915" y="4910308"/>
                  <a:pt x="452976" y="4910180"/>
                  <a:pt x="453046" y="4910099"/>
                </a:cubicBezTo>
                <a:cubicBezTo>
                  <a:pt x="452956" y="4909987"/>
                  <a:pt x="452857" y="4909887"/>
                  <a:pt x="452763" y="4909778"/>
                </a:cubicBezTo>
                <a:close/>
                <a:moveTo>
                  <a:pt x="1007547" y="4909515"/>
                </a:moveTo>
                <a:cubicBezTo>
                  <a:pt x="1001131" y="4918408"/>
                  <a:pt x="1006742" y="4927352"/>
                  <a:pt x="1008654" y="4935616"/>
                </a:cubicBezTo>
                <a:cubicBezTo>
                  <a:pt x="1005854" y="4938190"/>
                  <a:pt x="1003610" y="4940238"/>
                  <a:pt x="1000119" y="4943468"/>
                </a:cubicBezTo>
                <a:lnTo>
                  <a:pt x="1009220" y="4966368"/>
                </a:lnTo>
                <a:lnTo>
                  <a:pt x="1009204" y="4966460"/>
                </a:lnTo>
                <a:lnTo>
                  <a:pt x="1009616" y="4967327"/>
                </a:lnTo>
                <a:lnTo>
                  <a:pt x="1009248" y="4966436"/>
                </a:lnTo>
                <a:lnTo>
                  <a:pt x="1009220" y="4966368"/>
                </a:lnTo>
                <a:lnTo>
                  <a:pt x="1010278" y="4960097"/>
                </a:lnTo>
                <a:cubicBezTo>
                  <a:pt x="1015010" y="4944872"/>
                  <a:pt x="1014110" y="4926279"/>
                  <a:pt x="1007547" y="4909515"/>
                </a:cubicBezTo>
                <a:close/>
                <a:moveTo>
                  <a:pt x="334201" y="4908356"/>
                </a:moveTo>
                <a:cubicBezTo>
                  <a:pt x="334039" y="4908442"/>
                  <a:pt x="333884" y="4908534"/>
                  <a:pt x="333723" y="4908618"/>
                </a:cubicBezTo>
                <a:cubicBezTo>
                  <a:pt x="333852" y="4909248"/>
                  <a:pt x="333983" y="4909877"/>
                  <a:pt x="334112" y="4910506"/>
                </a:cubicBezTo>
                <a:cubicBezTo>
                  <a:pt x="334270" y="4910376"/>
                  <a:pt x="334575" y="4910182"/>
                  <a:pt x="334567" y="4910137"/>
                </a:cubicBezTo>
                <a:cubicBezTo>
                  <a:pt x="334472" y="4909538"/>
                  <a:pt x="334329" y="4908949"/>
                  <a:pt x="334201" y="4908356"/>
                </a:cubicBezTo>
                <a:close/>
                <a:moveTo>
                  <a:pt x="445725" y="4907862"/>
                </a:moveTo>
                <a:cubicBezTo>
                  <a:pt x="443696" y="4907212"/>
                  <a:pt x="442972" y="4910995"/>
                  <a:pt x="441571" y="4912763"/>
                </a:cubicBezTo>
                <a:cubicBezTo>
                  <a:pt x="441037" y="4913430"/>
                  <a:pt x="441002" y="4915202"/>
                  <a:pt x="440740" y="4916478"/>
                </a:cubicBezTo>
                <a:cubicBezTo>
                  <a:pt x="440911" y="4916570"/>
                  <a:pt x="441079" y="4916673"/>
                  <a:pt x="441252" y="4916764"/>
                </a:cubicBezTo>
                <a:lnTo>
                  <a:pt x="442385" y="4915428"/>
                </a:lnTo>
                <a:lnTo>
                  <a:pt x="442394" y="4915473"/>
                </a:lnTo>
                <a:lnTo>
                  <a:pt x="442167" y="4919877"/>
                </a:lnTo>
                <a:cubicBezTo>
                  <a:pt x="442545" y="4918721"/>
                  <a:pt x="442733" y="4918143"/>
                  <a:pt x="442761" y="4917587"/>
                </a:cubicBezTo>
                <a:lnTo>
                  <a:pt x="442394" y="4915473"/>
                </a:lnTo>
                <a:lnTo>
                  <a:pt x="442398" y="4915416"/>
                </a:lnTo>
                <a:lnTo>
                  <a:pt x="442385" y="4915428"/>
                </a:lnTo>
                <a:cubicBezTo>
                  <a:pt x="443511" y="4912877"/>
                  <a:pt x="444640" y="4910328"/>
                  <a:pt x="445725" y="4907862"/>
                </a:cubicBezTo>
                <a:close/>
                <a:moveTo>
                  <a:pt x="342749" y="4907849"/>
                </a:moveTo>
                <a:cubicBezTo>
                  <a:pt x="341850" y="4907293"/>
                  <a:pt x="341037" y="4906549"/>
                  <a:pt x="340381" y="4908706"/>
                </a:cubicBezTo>
                <a:cubicBezTo>
                  <a:pt x="339946" y="4910146"/>
                  <a:pt x="338177" y="4907069"/>
                  <a:pt x="338282" y="4910285"/>
                </a:cubicBezTo>
                <a:cubicBezTo>
                  <a:pt x="338828" y="4911931"/>
                  <a:pt x="339151" y="4913683"/>
                  <a:pt x="339540" y="4915393"/>
                </a:cubicBezTo>
                <a:cubicBezTo>
                  <a:pt x="339860" y="4916787"/>
                  <a:pt x="340262" y="4918135"/>
                  <a:pt x="340745" y="4919956"/>
                </a:cubicBezTo>
                <a:cubicBezTo>
                  <a:pt x="341820" y="4917966"/>
                  <a:pt x="342428" y="4916024"/>
                  <a:pt x="342713" y="4914040"/>
                </a:cubicBezTo>
                <a:cubicBezTo>
                  <a:pt x="342999" y="4912054"/>
                  <a:pt x="342962" y="4910023"/>
                  <a:pt x="342749" y="4907849"/>
                </a:cubicBezTo>
                <a:close/>
                <a:moveTo>
                  <a:pt x="427192" y="4907063"/>
                </a:moveTo>
                <a:cubicBezTo>
                  <a:pt x="426936" y="4908017"/>
                  <a:pt x="426676" y="4908963"/>
                  <a:pt x="426253" y="4910503"/>
                </a:cubicBezTo>
                <a:cubicBezTo>
                  <a:pt x="427367" y="4910208"/>
                  <a:pt x="428021" y="4909847"/>
                  <a:pt x="428051" y="4908827"/>
                </a:cubicBezTo>
                <a:cubicBezTo>
                  <a:pt x="428060" y="4908488"/>
                  <a:pt x="428003" y="4908074"/>
                  <a:pt x="427865" y="4907567"/>
                </a:cubicBezTo>
                <a:cubicBezTo>
                  <a:pt x="427814" y="4907372"/>
                  <a:pt x="427571" y="4907334"/>
                  <a:pt x="427192" y="4907063"/>
                </a:cubicBezTo>
                <a:close/>
                <a:moveTo>
                  <a:pt x="433574" y="4900302"/>
                </a:moveTo>
                <a:lnTo>
                  <a:pt x="433464" y="4900525"/>
                </a:lnTo>
                <a:lnTo>
                  <a:pt x="433456" y="4900561"/>
                </a:lnTo>
                <a:lnTo>
                  <a:pt x="432697" y="4902493"/>
                </a:lnTo>
                <a:cubicBezTo>
                  <a:pt x="432846" y="4902590"/>
                  <a:pt x="432996" y="4902687"/>
                  <a:pt x="433144" y="4902784"/>
                </a:cubicBezTo>
                <a:lnTo>
                  <a:pt x="433456" y="4900561"/>
                </a:lnTo>
                <a:lnTo>
                  <a:pt x="433468" y="4900534"/>
                </a:lnTo>
                <a:close/>
                <a:moveTo>
                  <a:pt x="1020455" y="4899947"/>
                </a:moveTo>
                <a:cubicBezTo>
                  <a:pt x="1020266" y="4899961"/>
                  <a:pt x="1020119" y="4900564"/>
                  <a:pt x="1019970" y="4900898"/>
                </a:cubicBezTo>
                <a:cubicBezTo>
                  <a:pt x="1020377" y="4901251"/>
                  <a:pt x="1020763" y="4901635"/>
                  <a:pt x="1021173" y="4901986"/>
                </a:cubicBezTo>
                <a:cubicBezTo>
                  <a:pt x="1021164" y="4901543"/>
                  <a:pt x="1021156" y="4901098"/>
                  <a:pt x="1021168" y="4900659"/>
                </a:cubicBezTo>
                <a:cubicBezTo>
                  <a:pt x="1020920" y="4900383"/>
                  <a:pt x="1020682" y="4899942"/>
                  <a:pt x="1020455" y="4899947"/>
                </a:cubicBezTo>
                <a:close/>
                <a:moveTo>
                  <a:pt x="443421" y="4899645"/>
                </a:moveTo>
                <a:cubicBezTo>
                  <a:pt x="443000" y="4900258"/>
                  <a:pt x="442566" y="4900841"/>
                  <a:pt x="442164" y="4901500"/>
                </a:cubicBezTo>
                <a:cubicBezTo>
                  <a:pt x="441699" y="4902246"/>
                  <a:pt x="441272" y="4903052"/>
                  <a:pt x="440504" y="4904407"/>
                </a:cubicBezTo>
                <a:cubicBezTo>
                  <a:pt x="440674" y="4905310"/>
                  <a:pt x="441095" y="4906512"/>
                  <a:pt x="442160" y="4905155"/>
                </a:cubicBezTo>
                <a:cubicBezTo>
                  <a:pt x="442747" y="4904406"/>
                  <a:pt x="443347" y="4903439"/>
                  <a:pt x="443637" y="4902363"/>
                </a:cubicBezTo>
                <a:cubicBezTo>
                  <a:pt x="443835" y="4901640"/>
                  <a:pt x="443512" y="4900565"/>
                  <a:pt x="443421" y="4899645"/>
                </a:cubicBezTo>
                <a:close/>
                <a:moveTo>
                  <a:pt x="318652" y="4899423"/>
                </a:moveTo>
                <a:cubicBezTo>
                  <a:pt x="318601" y="4899537"/>
                  <a:pt x="318557" y="4899653"/>
                  <a:pt x="318506" y="4899768"/>
                </a:cubicBezTo>
                <a:cubicBezTo>
                  <a:pt x="318636" y="4899833"/>
                  <a:pt x="318760" y="4899887"/>
                  <a:pt x="318890" y="4899952"/>
                </a:cubicBezTo>
                <a:cubicBezTo>
                  <a:pt x="318893" y="4899819"/>
                  <a:pt x="318928" y="4899632"/>
                  <a:pt x="318890" y="4899557"/>
                </a:cubicBezTo>
                <a:cubicBezTo>
                  <a:pt x="318843" y="4899464"/>
                  <a:pt x="318729" y="4899462"/>
                  <a:pt x="318652" y="4899423"/>
                </a:cubicBezTo>
                <a:close/>
                <a:moveTo>
                  <a:pt x="325984" y="4898245"/>
                </a:moveTo>
                <a:cubicBezTo>
                  <a:pt x="326172" y="4899206"/>
                  <a:pt x="325975" y="4900337"/>
                  <a:pt x="325975" y="4901279"/>
                </a:cubicBezTo>
                <a:cubicBezTo>
                  <a:pt x="325975" y="4902222"/>
                  <a:pt x="326173" y="4902977"/>
                  <a:pt x="327149" y="4903186"/>
                </a:cubicBezTo>
                <a:cubicBezTo>
                  <a:pt x="328299" y="4903428"/>
                  <a:pt x="328896" y="4901915"/>
                  <a:pt x="328857" y="4900227"/>
                </a:cubicBezTo>
                <a:cubicBezTo>
                  <a:pt x="328787" y="4897531"/>
                  <a:pt x="327592" y="4897770"/>
                  <a:pt x="325984" y="4898245"/>
                </a:cubicBezTo>
                <a:close/>
                <a:moveTo>
                  <a:pt x="435766" y="4897657"/>
                </a:moveTo>
                <a:cubicBezTo>
                  <a:pt x="435474" y="4897922"/>
                  <a:pt x="435400" y="4898909"/>
                  <a:pt x="435234" y="4899579"/>
                </a:cubicBezTo>
                <a:cubicBezTo>
                  <a:pt x="435689" y="4899773"/>
                  <a:pt x="436136" y="4899963"/>
                  <a:pt x="436736" y="4900220"/>
                </a:cubicBezTo>
                <a:cubicBezTo>
                  <a:pt x="435582" y="4902401"/>
                  <a:pt x="434985" y="4904752"/>
                  <a:pt x="435402" y="4907397"/>
                </a:cubicBezTo>
                <a:cubicBezTo>
                  <a:pt x="435675" y="4907634"/>
                  <a:pt x="435848" y="4907944"/>
                  <a:pt x="435995" y="4907901"/>
                </a:cubicBezTo>
                <a:lnTo>
                  <a:pt x="438996" y="4906784"/>
                </a:lnTo>
                <a:lnTo>
                  <a:pt x="438996" y="4906792"/>
                </a:lnTo>
                <a:lnTo>
                  <a:pt x="439128" y="4906959"/>
                </a:lnTo>
                <a:lnTo>
                  <a:pt x="439006" y="4906779"/>
                </a:lnTo>
                <a:lnTo>
                  <a:pt x="438996" y="4906784"/>
                </a:lnTo>
                <a:lnTo>
                  <a:pt x="439035" y="4904219"/>
                </a:lnTo>
                <a:cubicBezTo>
                  <a:pt x="438622" y="4901950"/>
                  <a:pt x="437118" y="4900399"/>
                  <a:pt x="436964" y="4897934"/>
                </a:cubicBezTo>
                <a:cubicBezTo>
                  <a:pt x="436952" y="4897722"/>
                  <a:pt x="436071" y="4897379"/>
                  <a:pt x="435766" y="4897657"/>
                </a:cubicBezTo>
                <a:close/>
                <a:moveTo>
                  <a:pt x="441142" y="4894839"/>
                </a:moveTo>
                <a:cubicBezTo>
                  <a:pt x="441001" y="4895540"/>
                  <a:pt x="440855" y="4896262"/>
                  <a:pt x="440703" y="4896967"/>
                </a:cubicBezTo>
                <a:cubicBezTo>
                  <a:pt x="440971" y="4896367"/>
                  <a:pt x="441243" y="4895767"/>
                  <a:pt x="441512" y="4895168"/>
                </a:cubicBezTo>
                <a:cubicBezTo>
                  <a:pt x="441390" y="4895055"/>
                  <a:pt x="441262" y="4894944"/>
                  <a:pt x="441142" y="4894839"/>
                </a:cubicBezTo>
                <a:close/>
                <a:moveTo>
                  <a:pt x="330539" y="4893792"/>
                </a:moveTo>
                <a:cubicBezTo>
                  <a:pt x="331445" y="4897961"/>
                  <a:pt x="334047" y="4898501"/>
                  <a:pt x="336035" y="4901799"/>
                </a:cubicBezTo>
                <a:cubicBezTo>
                  <a:pt x="336396" y="4899605"/>
                  <a:pt x="336583" y="4898441"/>
                  <a:pt x="336802" y="4897110"/>
                </a:cubicBezTo>
                <a:cubicBezTo>
                  <a:pt x="335552" y="4897031"/>
                  <a:pt x="334413" y="4897331"/>
                  <a:pt x="334298" y="4896887"/>
                </a:cubicBezTo>
                <a:cubicBezTo>
                  <a:pt x="333572" y="4893967"/>
                  <a:pt x="331763" y="4894892"/>
                  <a:pt x="330539" y="4893792"/>
                </a:cubicBezTo>
                <a:close/>
                <a:moveTo>
                  <a:pt x="323312" y="4891986"/>
                </a:moveTo>
                <a:cubicBezTo>
                  <a:pt x="322602" y="4894656"/>
                  <a:pt x="322247" y="4895993"/>
                  <a:pt x="322287" y="4896895"/>
                </a:cubicBezTo>
                <a:cubicBezTo>
                  <a:pt x="322327" y="4897795"/>
                  <a:pt x="322763" y="4898266"/>
                  <a:pt x="323633" y="4899203"/>
                </a:cubicBezTo>
                <a:cubicBezTo>
                  <a:pt x="323759" y="4896603"/>
                  <a:pt x="323871" y="4894306"/>
                  <a:pt x="323985" y="4892011"/>
                </a:cubicBezTo>
                <a:cubicBezTo>
                  <a:pt x="323761" y="4892006"/>
                  <a:pt x="323537" y="4891991"/>
                  <a:pt x="323312" y="4891986"/>
                </a:cubicBezTo>
                <a:close/>
                <a:moveTo>
                  <a:pt x="474261" y="4889704"/>
                </a:moveTo>
                <a:cubicBezTo>
                  <a:pt x="474565" y="4891791"/>
                  <a:pt x="474801" y="4893403"/>
                  <a:pt x="475124" y="4895627"/>
                </a:cubicBezTo>
                <a:cubicBezTo>
                  <a:pt x="476109" y="4893383"/>
                  <a:pt x="476604" y="4892260"/>
                  <a:pt x="476495" y="4891520"/>
                </a:cubicBezTo>
                <a:cubicBezTo>
                  <a:pt x="476387" y="4890780"/>
                  <a:pt x="475678" y="4890421"/>
                  <a:pt x="474261" y="4889704"/>
                </a:cubicBezTo>
                <a:close/>
                <a:moveTo>
                  <a:pt x="472332" y="4889264"/>
                </a:moveTo>
                <a:cubicBezTo>
                  <a:pt x="472267" y="4889354"/>
                  <a:pt x="472209" y="4889433"/>
                  <a:pt x="472146" y="4889524"/>
                </a:cubicBezTo>
                <a:cubicBezTo>
                  <a:pt x="472241" y="4889680"/>
                  <a:pt x="472326" y="4889849"/>
                  <a:pt x="472433" y="4889985"/>
                </a:cubicBezTo>
                <a:cubicBezTo>
                  <a:pt x="472444" y="4890001"/>
                  <a:pt x="472549" y="4889826"/>
                  <a:pt x="472606" y="4889738"/>
                </a:cubicBezTo>
                <a:cubicBezTo>
                  <a:pt x="472517" y="4889578"/>
                  <a:pt x="472426" y="4889421"/>
                  <a:pt x="472332" y="4889264"/>
                </a:cubicBezTo>
                <a:close/>
                <a:moveTo>
                  <a:pt x="459381" y="4888868"/>
                </a:moveTo>
                <a:cubicBezTo>
                  <a:pt x="459194" y="4889109"/>
                  <a:pt x="459008" y="4889350"/>
                  <a:pt x="458761" y="4889652"/>
                </a:cubicBezTo>
                <a:cubicBezTo>
                  <a:pt x="458955" y="4890097"/>
                  <a:pt x="459095" y="4890422"/>
                  <a:pt x="459236" y="4890748"/>
                </a:cubicBezTo>
                <a:cubicBezTo>
                  <a:pt x="459398" y="4890475"/>
                  <a:pt x="459674" y="4890214"/>
                  <a:pt x="459681" y="4889949"/>
                </a:cubicBezTo>
                <a:cubicBezTo>
                  <a:pt x="459693" y="4889587"/>
                  <a:pt x="459488" y="4889229"/>
                  <a:pt x="459381" y="4888868"/>
                </a:cubicBezTo>
                <a:close/>
                <a:moveTo>
                  <a:pt x="1027333" y="4885944"/>
                </a:moveTo>
                <a:cubicBezTo>
                  <a:pt x="1027075" y="4886073"/>
                  <a:pt x="1026682" y="4886066"/>
                  <a:pt x="1026600" y="4886347"/>
                </a:cubicBezTo>
                <a:cubicBezTo>
                  <a:pt x="1026516" y="4886664"/>
                  <a:pt x="1026699" y="4887227"/>
                  <a:pt x="1026749" y="4887683"/>
                </a:cubicBezTo>
                <a:cubicBezTo>
                  <a:pt x="1027118" y="4887449"/>
                  <a:pt x="1027508" y="4887219"/>
                  <a:pt x="1027878" y="4886982"/>
                </a:cubicBezTo>
                <a:cubicBezTo>
                  <a:pt x="1027695" y="4886658"/>
                  <a:pt x="1027514" y="4886300"/>
                  <a:pt x="1027333" y="4885944"/>
                </a:cubicBezTo>
                <a:close/>
                <a:moveTo>
                  <a:pt x="478862" y="4885548"/>
                </a:moveTo>
                <a:cubicBezTo>
                  <a:pt x="478773" y="4885569"/>
                  <a:pt x="478687" y="4885589"/>
                  <a:pt x="478602" y="4885609"/>
                </a:cubicBezTo>
                <a:cubicBezTo>
                  <a:pt x="478581" y="4885726"/>
                  <a:pt x="478517" y="4885901"/>
                  <a:pt x="478543" y="4885944"/>
                </a:cubicBezTo>
                <a:cubicBezTo>
                  <a:pt x="478588" y="4886037"/>
                  <a:pt x="478687" y="4886060"/>
                  <a:pt x="478764" y="4886108"/>
                </a:cubicBezTo>
                <a:cubicBezTo>
                  <a:pt x="478799" y="4885922"/>
                  <a:pt x="478828" y="4885735"/>
                  <a:pt x="478862" y="4885548"/>
                </a:cubicBezTo>
                <a:close/>
                <a:moveTo>
                  <a:pt x="446668" y="4885110"/>
                </a:moveTo>
                <a:cubicBezTo>
                  <a:pt x="446426" y="4886607"/>
                  <a:pt x="446189" y="4888104"/>
                  <a:pt x="445947" y="4889601"/>
                </a:cubicBezTo>
                <a:cubicBezTo>
                  <a:pt x="446164" y="4889673"/>
                  <a:pt x="446375" y="4889756"/>
                  <a:pt x="446591" y="4889828"/>
                </a:cubicBezTo>
                <a:cubicBezTo>
                  <a:pt x="446804" y="4888330"/>
                  <a:pt x="447018" y="4886829"/>
                  <a:pt x="447231" y="4885319"/>
                </a:cubicBezTo>
                <a:cubicBezTo>
                  <a:pt x="447044" y="4885249"/>
                  <a:pt x="446857" y="4885180"/>
                  <a:pt x="446668" y="4885110"/>
                </a:cubicBezTo>
                <a:close/>
                <a:moveTo>
                  <a:pt x="569918" y="4877723"/>
                </a:moveTo>
                <a:cubicBezTo>
                  <a:pt x="569707" y="4878863"/>
                  <a:pt x="569372" y="4880046"/>
                  <a:pt x="569335" y="4881133"/>
                </a:cubicBezTo>
                <a:cubicBezTo>
                  <a:pt x="569297" y="4882221"/>
                  <a:pt x="569556" y="4883213"/>
                  <a:pt x="570524" y="4883978"/>
                </a:cubicBezTo>
                <a:cubicBezTo>
                  <a:pt x="570849" y="4883186"/>
                  <a:pt x="571087" y="4882538"/>
                  <a:pt x="571231" y="4881978"/>
                </a:cubicBezTo>
                <a:cubicBezTo>
                  <a:pt x="571668" y="4880295"/>
                  <a:pt x="571280" y="4879400"/>
                  <a:pt x="569918" y="4877723"/>
                </a:cubicBezTo>
                <a:close/>
                <a:moveTo>
                  <a:pt x="454817" y="4877054"/>
                </a:moveTo>
                <a:cubicBezTo>
                  <a:pt x="454081" y="4878199"/>
                  <a:pt x="453922" y="4878947"/>
                  <a:pt x="454054" y="4879492"/>
                </a:cubicBezTo>
                <a:cubicBezTo>
                  <a:pt x="454184" y="4880035"/>
                  <a:pt x="454602" y="4880374"/>
                  <a:pt x="455021" y="4880701"/>
                </a:cubicBezTo>
                <a:cubicBezTo>
                  <a:pt x="455111" y="4880774"/>
                  <a:pt x="455311" y="4880464"/>
                  <a:pt x="455616" y="4880197"/>
                </a:cubicBezTo>
                <a:cubicBezTo>
                  <a:pt x="455398" y="4879332"/>
                  <a:pt x="455172" y="4878461"/>
                  <a:pt x="454817" y="4877054"/>
                </a:cubicBezTo>
                <a:close/>
                <a:moveTo>
                  <a:pt x="269955" y="4859955"/>
                </a:moveTo>
                <a:cubicBezTo>
                  <a:pt x="269426" y="4860220"/>
                  <a:pt x="268891" y="4860485"/>
                  <a:pt x="268362" y="4860740"/>
                </a:cubicBezTo>
                <a:cubicBezTo>
                  <a:pt x="268392" y="4860949"/>
                  <a:pt x="268423" y="4861159"/>
                  <a:pt x="268457" y="4861358"/>
                </a:cubicBezTo>
                <a:cubicBezTo>
                  <a:pt x="268994" y="4861121"/>
                  <a:pt x="269524" y="4860885"/>
                  <a:pt x="270061" y="4860647"/>
                </a:cubicBezTo>
                <a:cubicBezTo>
                  <a:pt x="270023" y="4860422"/>
                  <a:pt x="269994" y="4860183"/>
                  <a:pt x="269955" y="4859955"/>
                </a:cubicBezTo>
                <a:close/>
                <a:moveTo>
                  <a:pt x="264061" y="4855705"/>
                </a:moveTo>
                <a:cubicBezTo>
                  <a:pt x="263930" y="4855726"/>
                  <a:pt x="263807" y="4855783"/>
                  <a:pt x="263679" y="4855832"/>
                </a:cubicBezTo>
                <a:cubicBezTo>
                  <a:pt x="263769" y="4855981"/>
                  <a:pt x="263846" y="4856142"/>
                  <a:pt x="263946" y="4856269"/>
                </a:cubicBezTo>
                <a:cubicBezTo>
                  <a:pt x="263958" y="4856285"/>
                  <a:pt x="264086" y="4856133"/>
                  <a:pt x="264109" y="4856033"/>
                </a:cubicBezTo>
                <a:cubicBezTo>
                  <a:pt x="264133" y="4855935"/>
                  <a:pt x="264078" y="4855702"/>
                  <a:pt x="264061" y="4855705"/>
                </a:cubicBezTo>
                <a:close/>
                <a:moveTo>
                  <a:pt x="239286" y="4849754"/>
                </a:moveTo>
                <a:cubicBezTo>
                  <a:pt x="239164" y="4849820"/>
                  <a:pt x="239037" y="4849898"/>
                  <a:pt x="238915" y="4849964"/>
                </a:cubicBezTo>
                <a:cubicBezTo>
                  <a:pt x="238988" y="4850605"/>
                  <a:pt x="239055" y="4851240"/>
                  <a:pt x="239129" y="4851874"/>
                </a:cubicBezTo>
                <a:cubicBezTo>
                  <a:pt x="239223" y="4851842"/>
                  <a:pt x="239318" y="4851809"/>
                  <a:pt x="239414" y="4851779"/>
                </a:cubicBezTo>
                <a:cubicBezTo>
                  <a:pt x="239368" y="4851112"/>
                  <a:pt x="239328" y="4850433"/>
                  <a:pt x="239286" y="4849754"/>
                </a:cubicBezTo>
                <a:close/>
                <a:moveTo>
                  <a:pt x="598727" y="4849522"/>
                </a:moveTo>
                <a:cubicBezTo>
                  <a:pt x="598518" y="4849628"/>
                  <a:pt x="598316" y="4849715"/>
                  <a:pt x="598108" y="4849822"/>
                </a:cubicBezTo>
                <a:cubicBezTo>
                  <a:pt x="598170" y="4851059"/>
                  <a:pt x="598237" y="4852307"/>
                  <a:pt x="598292" y="4853553"/>
                </a:cubicBezTo>
                <a:cubicBezTo>
                  <a:pt x="598493" y="4853457"/>
                  <a:pt x="598700" y="4853349"/>
                  <a:pt x="598903" y="4853264"/>
                </a:cubicBezTo>
                <a:cubicBezTo>
                  <a:pt x="598845" y="4852006"/>
                  <a:pt x="598788" y="4850758"/>
                  <a:pt x="598727" y="4849522"/>
                </a:cubicBezTo>
                <a:close/>
                <a:moveTo>
                  <a:pt x="1026399" y="4848019"/>
                </a:moveTo>
                <a:cubicBezTo>
                  <a:pt x="1025164" y="4848179"/>
                  <a:pt x="1023765" y="4847781"/>
                  <a:pt x="1022771" y="4848621"/>
                </a:cubicBezTo>
                <a:cubicBezTo>
                  <a:pt x="1021730" y="4849516"/>
                  <a:pt x="1021102" y="4851581"/>
                  <a:pt x="1020280" y="4853151"/>
                </a:cubicBezTo>
                <a:cubicBezTo>
                  <a:pt x="1020606" y="4853788"/>
                  <a:pt x="1020930" y="4854426"/>
                  <a:pt x="1021259" y="4855029"/>
                </a:cubicBezTo>
                <a:cubicBezTo>
                  <a:pt x="1023149" y="4853559"/>
                  <a:pt x="1025038" y="4852123"/>
                  <a:pt x="1026948" y="4850656"/>
                </a:cubicBezTo>
                <a:cubicBezTo>
                  <a:pt x="1026764" y="4849787"/>
                  <a:pt x="1026583" y="4848885"/>
                  <a:pt x="1026399" y="4848019"/>
                </a:cubicBezTo>
                <a:close/>
                <a:moveTo>
                  <a:pt x="603364" y="4844675"/>
                </a:moveTo>
                <a:cubicBezTo>
                  <a:pt x="603159" y="4845578"/>
                  <a:pt x="602947" y="4846490"/>
                  <a:pt x="602741" y="4847392"/>
                </a:cubicBezTo>
                <a:cubicBezTo>
                  <a:pt x="602888" y="4847495"/>
                  <a:pt x="603044" y="4847589"/>
                  <a:pt x="603190" y="4847693"/>
                </a:cubicBezTo>
                <a:cubicBezTo>
                  <a:pt x="603464" y="4846885"/>
                  <a:pt x="603744" y="4846067"/>
                  <a:pt x="604030" y="4845261"/>
                </a:cubicBezTo>
                <a:cubicBezTo>
                  <a:pt x="603808" y="4845073"/>
                  <a:pt x="603587" y="4844865"/>
                  <a:pt x="603364" y="4844675"/>
                </a:cubicBezTo>
                <a:close/>
                <a:moveTo>
                  <a:pt x="601702" y="4839465"/>
                </a:moveTo>
                <a:lnTo>
                  <a:pt x="601078" y="4839740"/>
                </a:lnTo>
                <a:lnTo>
                  <a:pt x="601039" y="4840867"/>
                </a:lnTo>
                <a:cubicBezTo>
                  <a:pt x="601246" y="4840707"/>
                  <a:pt x="601556" y="4840643"/>
                  <a:pt x="601653" y="4840361"/>
                </a:cubicBezTo>
                <a:close/>
                <a:moveTo>
                  <a:pt x="234378" y="4837428"/>
                </a:moveTo>
                <a:cubicBezTo>
                  <a:pt x="233343" y="4837761"/>
                  <a:pt x="232524" y="4838026"/>
                  <a:pt x="231694" y="4838284"/>
                </a:cubicBezTo>
                <a:cubicBezTo>
                  <a:pt x="231721" y="4838636"/>
                  <a:pt x="231754" y="4838995"/>
                  <a:pt x="231782" y="4839347"/>
                </a:cubicBezTo>
                <a:cubicBezTo>
                  <a:pt x="233536" y="4840392"/>
                  <a:pt x="233536" y="4840392"/>
                  <a:pt x="234378" y="4837428"/>
                </a:cubicBezTo>
                <a:close/>
                <a:moveTo>
                  <a:pt x="233418" y="4833570"/>
                </a:moveTo>
                <a:lnTo>
                  <a:pt x="233314" y="4833774"/>
                </a:lnTo>
                <a:lnTo>
                  <a:pt x="233219" y="4833993"/>
                </a:lnTo>
                <a:lnTo>
                  <a:pt x="233320" y="4833791"/>
                </a:lnTo>
                <a:close/>
                <a:moveTo>
                  <a:pt x="352021" y="4831119"/>
                </a:moveTo>
                <a:cubicBezTo>
                  <a:pt x="352030" y="4831250"/>
                  <a:pt x="352036" y="4831370"/>
                  <a:pt x="352045" y="4831491"/>
                </a:cubicBezTo>
                <a:cubicBezTo>
                  <a:pt x="352097" y="4831526"/>
                  <a:pt x="352156" y="4831560"/>
                  <a:pt x="352212" y="4831604"/>
                </a:cubicBezTo>
                <a:cubicBezTo>
                  <a:pt x="352238" y="4831484"/>
                  <a:pt x="352261" y="4831366"/>
                  <a:pt x="352287" y="4831255"/>
                </a:cubicBezTo>
                <a:cubicBezTo>
                  <a:pt x="352199" y="4831210"/>
                  <a:pt x="352110" y="4831165"/>
                  <a:pt x="352021" y="4831119"/>
                </a:cubicBezTo>
                <a:close/>
                <a:moveTo>
                  <a:pt x="236993" y="4826600"/>
                </a:moveTo>
                <a:cubicBezTo>
                  <a:pt x="236109" y="4825991"/>
                  <a:pt x="235540" y="4826147"/>
                  <a:pt x="235127" y="4826666"/>
                </a:cubicBezTo>
                <a:lnTo>
                  <a:pt x="234183" y="4828869"/>
                </a:lnTo>
                <a:lnTo>
                  <a:pt x="234160" y="4828877"/>
                </a:lnTo>
                <a:lnTo>
                  <a:pt x="234145" y="4828891"/>
                </a:lnTo>
                <a:lnTo>
                  <a:pt x="232935" y="4828832"/>
                </a:lnTo>
                <a:cubicBezTo>
                  <a:pt x="232490" y="4828811"/>
                  <a:pt x="232000" y="4828788"/>
                  <a:pt x="231416" y="4828758"/>
                </a:cubicBezTo>
                <a:cubicBezTo>
                  <a:pt x="232200" y="4829712"/>
                  <a:pt x="232591" y="4830189"/>
                  <a:pt x="232935" y="4830203"/>
                </a:cubicBezTo>
                <a:lnTo>
                  <a:pt x="234145" y="4828891"/>
                </a:lnTo>
                <a:lnTo>
                  <a:pt x="234172" y="4828893"/>
                </a:lnTo>
                <a:lnTo>
                  <a:pt x="234183" y="4828869"/>
                </a:lnTo>
                <a:lnTo>
                  <a:pt x="235706" y="4828398"/>
                </a:lnTo>
                <a:cubicBezTo>
                  <a:pt x="236134" y="4827918"/>
                  <a:pt x="236521" y="4827219"/>
                  <a:pt x="236993" y="4826600"/>
                </a:cubicBezTo>
                <a:close/>
                <a:moveTo>
                  <a:pt x="225160" y="4826306"/>
                </a:moveTo>
                <a:cubicBezTo>
                  <a:pt x="224961" y="4826426"/>
                  <a:pt x="224762" y="4826557"/>
                  <a:pt x="224564" y="4826687"/>
                </a:cubicBezTo>
                <a:cubicBezTo>
                  <a:pt x="224659" y="4827362"/>
                  <a:pt x="224645" y="4828115"/>
                  <a:pt x="224783" y="4828768"/>
                </a:cubicBezTo>
                <a:cubicBezTo>
                  <a:pt x="224919" y="4829423"/>
                  <a:pt x="225207" y="4829978"/>
                  <a:pt x="225910" y="4830259"/>
                </a:cubicBezTo>
                <a:cubicBezTo>
                  <a:pt x="225658" y="4828941"/>
                  <a:pt x="225412" y="4827622"/>
                  <a:pt x="225160" y="4826306"/>
                </a:cubicBezTo>
                <a:close/>
                <a:moveTo>
                  <a:pt x="240275" y="4824429"/>
                </a:moveTo>
                <a:cubicBezTo>
                  <a:pt x="239709" y="4824560"/>
                  <a:pt x="239137" y="4824692"/>
                  <a:pt x="238572" y="4824823"/>
                </a:cubicBezTo>
                <a:cubicBezTo>
                  <a:pt x="238587" y="4825083"/>
                  <a:pt x="238602" y="4825343"/>
                  <a:pt x="238619" y="4825613"/>
                </a:cubicBezTo>
                <a:cubicBezTo>
                  <a:pt x="239184" y="4825483"/>
                  <a:pt x="239757" y="4825349"/>
                  <a:pt x="240322" y="4825219"/>
                </a:cubicBezTo>
                <a:cubicBezTo>
                  <a:pt x="240305" y="4824959"/>
                  <a:pt x="240291" y="4824698"/>
                  <a:pt x="240275" y="4824429"/>
                </a:cubicBezTo>
                <a:close/>
                <a:moveTo>
                  <a:pt x="988893" y="4823420"/>
                </a:moveTo>
                <a:cubicBezTo>
                  <a:pt x="987851" y="4824894"/>
                  <a:pt x="986890" y="4825572"/>
                  <a:pt x="986750" y="4826622"/>
                </a:cubicBezTo>
                <a:cubicBezTo>
                  <a:pt x="986590" y="4827936"/>
                  <a:pt x="987094" y="4829508"/>
                  <a:pt x="987317" y="4831000"/>
                </a:cubicBezTo>
                <a:cubicBezTo>
                  <a:pt x="988048" y="4830325"/>
                  <a:pt x="989177" y="4829931"/>
                  <a:pt x="989441" y="4828882"/>
                </a:cubicBezTo>
                <a:cubicBezTo>
                  <a:pt x="989732" y="4827739"/>
                  <a:pt x="989197" y="4826022"/>
                  <a:pt x="988893" y="4823420"/>
                </a:cubicBezTo>
                <a:close/>
                <a:moveTo>
                  <a:pt x="238854" y="4821150"/>
                </a:moveTo>
                <a:cubicBezTo>
                  <a:pt x="238765" y="4821369"/>
                  <a:pt x="238681" y="4821596"/>
                  <a:pt x="238598" y="4821821"/>
                </a:cubicBezTo>
                <a:cubicBezTo>
                  <a:pt x="238706" y="4821927"/>
                  <a:pt x="238812" y="4822044"/>
                  <a:pt x="238920" y="4822153"/>
                </a:cubicBezTo>
                <a:cubicBezTo>
                  <a:pt x="239005" y="4821925"/>
                  <a:pt x="239117" y="4821711"/>
                  <a:pt x="239162" y="4821474"/>
                </a:cubicBezTo>
                <a:cubicBezTo>
                  <a:pt x="239173" y="4821406"/>
                  <a:pt x="238965" y="4821256"/>
                  <a:pt x="238854" y="4821150"/>
                </a:cubicBezTo>
                <a:close/>
                <a:moveTo>
                  <a:pt x="223430" y="4820544"/>
                </a:moveTo>
                <a:cubicBezTo>
                  <a:pt x="222898" y="4820752"/>
                  <a:pt x="222371" y="4820968"/>
                  <a:pt x="221840" y="4821195"/>
                </a:cubicBezTo>
                <a:cubicBezTo>
                  <a:pt x="221879" y="4821524"/>
                  <a:pt x="221915" y="4821855"/>
                  <a:pt x="221958" y="4822193"/>
                </a:cubicBezTo>
                <a:cubicBezTo>
                  <a:pt x="222486" y="4821903"/>
                  <a:pt x="223019" y="4821619"/>
                  <a:pt x="223546" y="4821327"/>
                </a:cubicBezTo>
                <a:cubicBezTo>
                  <a:pt x="223508" y="4821063"/>
                  <a:pt x="223470" y="4820807"/>
                  <a:pt x="223430" y="4820544"/>
                </a:cubicBezTo>
                <a:close/>
                <a:moveTo>
                  <a:pt x="247699" y="4819366"/>
                </a:moveTo>
                <a:cubicBezTo>
                  <a:pt x="245539" y="4819001"/>
                  <a:pt x="244579" y="4822972"/>
                  <a:pt x="242603" y="4823288"/>
                </a:cubicBezTo>
                <a:cubicBezTo>
                  <a:pt x="242705" y="4823660"/>
                  <a:pt x="242807" y="4824022"/>
                  <a:pt x="242916" y="4824394"/>
                </a:cubicBezTo>
                <a:cubicBezTo>
                  <a:pt x="244525" y="4823023"/>
                  <a:pt x="246140" y="4821659"/>
                  <a:pt x="247750" y="4820288"/>
                </a:cubicBezTo>
                <a:cubicBezTo>
                  <a:pt x="247731" y="4819982"/>
                  <a:pt x="247718" y="4819675"/>
                  <a:pt x="247699" y="4819366"/>
                </a:cubicBezTo>
                <a:close/>
                <a:moveTo>
                  <a:pt x="251405" y="4813884"/>
                </a:moveTo>
                <a:cubicBezTo>
                  <a:pt x="251028" y="4814387"/>
                  <a:pt x="250645" y="4814880"/>
                  <a:pt x="250269" y="4815381"/>
                </a:cubicBezTo>
                <a:cubicBezTo>
                  <a:pt x="250349" y="4815579"/>
                  <a:pt x="250436" y="4815767"/>
                  <a:pt x="250516" y="4815965"/>
                </a:cubicBezTo>
                <a:cubicBezTo>
                  <a:pt x="250919" y="4815523"/>
                  <a:pt x="251329" y="4815089"/>
                  <a:pt x="251744" y="4814655"/>
                </a:cubicBezTo>
                <a:cubicBezTo>
                  <a:pt x="251633" y="4814398"/>
                  <a:pt x="251520" y="4814140"/>
                  <a:pt x="251405" y="4813884"/>
                </a:cubicBezTo>
                <a:close/>
                <a:moveTo>
                  <a:pt x="247442" y="4813115"/>
                </a:moveTo>
                <a:cubicBezTo>
                  <a:pt x="246461" y="4813587"/>
                  <a:pt x="245474" y="4814051"/>
                  <a:pt x="244494" y="4814521"/>
                </a:cubicBezTo>
                <a:cubicBezTo>
                  <a:pt x="244569" y="4814928"/>
                  <a:pt x="244644" y="4815326"/>
                  <a:pt x="244720" y="4815732"/>
                </a:cubicBezTo>
                <a:cubicBezTo>
                  <a:pt x="245693" y="4815131"/>
                  <a:pt x="246669" y="4814547"/>
                  <a:pt x="247642" y="4813963"/>
                </a:cubicBezTo>
                <a:cubicBezTo>
                  <a:pt x="247573" y="4813678"/>
                  <a:pt x="247510" y="4813391"/>
                  <a:pt x="247442" y="4813115"/>
                </a:cubicBezTo>
                <a:close/>
                <a:moveTo>
                  <a:pt x="205754" y="4807516"/>
                </a:moveTo>
                <a:cubicBezTo>
                  <a:pt x="205477" y="4807579"/>
                  <a:pt x="205198" y="4807643"/>
                  <a:pt x="204921" y="4807708"/>
                </a:cubicBezTo>
                <a:cubicBezTo>
                  <a:pt x="204923" y="4807811"/>
                  <a:pt x="204923" y="4807915"/>
                  <a:pt x="204923" y="4808010"/>
                </a:cubicBezTo>
                <a:cubicBezTo>
                  <a:pt x="205199" y="4807945"/>
                  <a:pt x="205477" y="4807880"/>
                  <a:pt x="205754" y="4807818"/>
                </a:cubicBezTo>
                <a:cubicBezTo>
                  <a:pt x="205754" y="4807714"/>
                  <a:pt x="205754" y="4807609"/>
                  <a:pt x="205754" y="4807516"/>
                </a:cubicBezTo>
                <a:close/>
                <a:moveTo>
                  <a:pt x="258800" y="4806908"/>
                </a:moveTo>
                <a:cubicBezTo>
                  <a:pt x="258634" y="4807191"/>
                  <a:pt x="258526" y="4807376"/>
                  <a:pt x="258416" y="4807561"/>
                </a:cubicBezTo>
                <a:cubicBezTo>
                  <a:pt x="258609" y="4807819"/>
                  <a:pt x="258798" y="4808095"/>
                  <a:pt x="259010" y="4808281"/>
                </a:cubicBezTo>
                <a:cubicBezTo>
                  <a:pt x="259046" y="4808312"/>
                  <a:pt x="259228" y="4807911"/>
                  <a:pt x="259337" y="4807706"/>
                </a:cubicBezTo>
                <a:cubicBezTo>
                  <a:pt x="259160" y="4807446"/>
                  <a:pt x="258978" y="4807178"/>
                  <a:pt x="258800" y="4806908"/>
                </a:cubicBezTo>
                <a:close/>
                <a:moveTo>
                  <a:pt x="175675" y="4806522"/>
                </a:moveTo>
                <a:cubicBezTo>
                  <a:pt x="172542" y="4807426"/>
                  <a:pt x="174928" y="4811914"/>
                  <a:pt x="173606" y="4813954"/>
                </a:cubicBezTo>
                <a:cubicBezTo>
                  <a:pt x="175149" y="4811920"/>
                  <a:pt x="175921" y="4810903"/>
                  <a:pt x="176179" y="4809973"/>
                </a:cubicBezTo>
                <a:cubicBezTo>
                  <a:pt x="176440" y="4809044"/>
                  <a:pt x="176183" y="4808204"/>
                  <a:pt x="175675" y="4806522"/>
                </a:cubicBezTo>
                <a:close/>
                <a:moveTo>
                  <a:pt x="226752" y="4806238"/>
                </a:moveTo>
                <a:cubicBezTo>
                  <a:pt x="226694" y="4806487"/>
                  <a:pt x="226628" y="4806728"/>
                  <a:pt x="226568" y="4806978"/>
                </a:cubicBezTo>
                <a:cubicBezTo>
                  <a:pt x="227144" y="4807382"/>
                  <a:pt x="227717" y="4807776"/>
                  <a:pt x="228297" y="4808169"/>
                </a:cubicBezTo>
                <a:cubicBezTo>
                  <a:pt x="228372" y="4807870"/>
                  <a:pt x="228450" y="4807570"/>
                  <a:pt x="228523" y="4807260"/>
                </a:cubicBezTo>
                <a:cubicBezTo>
                  <a:pt x="227935" y="4806925"/>
                  <a:pt x="227346" y="4806580"/>
                  <a:pt x="226752" y="4806238"/>
                </a:cubicBezTo>
                <a:close/>
                <a:moveTo>
                  <a:pt x="238714" y="4804187"/>
                </a:moveTo>
                <a:lnTo>
                  <a:pt x="238535" y="4806177"/>
                </a:lnTo>
                <a:lnTo>
                  <a:pt x="238525" y="4806200"/>
                </a:lnTo>
                <a:lnTo>
                  <a:pt x="238485" y="4806235"/>
                </a:lnTo>
                <a:lnTo>
                  <a:pt x="237058" y="4806784"/>
                </a:lnTo>
                <a:cubicBezTo>
                  <a:pt x="237105" y="4806990"/>
                  <a:pt x="237145" y="4807197"/>
                  <a:pt x="237191" y="4807394"/>
                </a:cubicBezTo>
                <a:lnTo>
                  <a:pt x="238485" y="4806235"/>
                </a:lnTo>
                <a:lnTo>
                  <a:pt x="238532" y="4806217"/>
                </a:lnTo>
                <a:lnTo>
                  <a:pt x="238535" y="4806177"/>
                </a:lnTo>
                <a:lnTo>
                  <a:pt x="239241" y="4804583"/>
                </a:lnTo>
                <a:cubicBezTo>
                  <a:pt x="239066" y="4804454"/>
                  <a:pt x="238887" y="4804316"/>
                  <a:pt x="238714" y="4804187"/>
                </a:cubicBezTo>
                <a:close/>
                <a:moveTo>
                  <a:pt x="986846" y="4802699"/>
                </a:moveTo>
                <a:cubicBezTo>
                  <a:pt x="986299" y="4802816"/>
                  <a:pt x="985486" y="4802617"/>
                  <a:pt x="985303" y="4803110"/>
                </a:cubicBezTo>
                <a:cubicBezTo>
                  <a:pt x="985067" y="4803792"/>
                  <a:pt x="985310" y="4804983"/>
                  <a:pt x="985342" y="4805948"/>
                </a:cubicBezTo>
                <a:cubicBezTo>
                  <a:pt x="986016" y="4805797"/>
                  <a:pt x="986688" y="4805679"/>
                  <a:pt x="987362" y="4805533"/>
                </a:cubicBezTo>
                <a:cubicBezTo>
                  <a:pt x="987183" y="4804596"/>
                  <a:pt x="987023" y="4803668"/>
                  <a:pt x="986846" y="4802699"/>
                </a:cubicBezTo>
                <a:close/>
                <a:moveTo>
                  <a:pt x="203902" y="4802508"/>
                </a:moveTo>
                <a:cubicBezTo>
                  <a:pt x="202813" y="4802156"/>
                  <a:pt x="201755" y="4801988"/>
                  <a:pt x="201200" y="4804969"/>
                </a:cubicBezTo>
                <a:cubicBezTo>
                  <a:pt x="202141" y="4804498"/>
                  <a:pt x="203081" y="4804027"/>
                  <a:pt x="204023" y="4803563"/>
                </a:cubicBezTo>
                <a:cubicBezTo>
                  <a:pt x="203984" y="4803214"/>
                  <a:pt x="203940" y="4802867"/>
                  <a:pt x="203902" y="4802508"/>
                </a:cubicBezTo>
                <a:close/>
                <a:moveTo>
                  <a:pt x="235348" y="4801283"/>
                </a:moveTo>
                <a:cubicBezTo>
                  <a:pt x="234207" y="4801695"/>
                  <a:pt x="232991" y="4801933"/>
                  <a:pt x="232207" y="4803257"/>
                </a:cubicBezTo>
                <a:lnTo>
                  <a:pt x="231596" y="4804946"/>
                </a:lnTo>
                <a:lnTo>
                  <a:pt x="231568" y="4804973"/>
                </a:lnTo>
                <a:cubicBezTo>
                  <a:pt x="231400" y="4805323"/>
                  <a:pt x="231228" y="4805683"/>
                  <a:pt x="231059" y="4806033"/>
                </a:cubicBezTo>
                <a:lnTo>
                  <a:pt x="230965" y="4806272"/>
                </a:lnTo>
                <a:lnTo>
                  <a:pt x="231071" y="4806059"/>
                </a:lnTo>
                <a:cubicBezTo>
                  <a:pt x="231239" y="4805709"/>
                  <a:pt x="231413" y="4805358"/>
                  <a:pt x="231581" y="4804988"/>
                </a:cubicBezTo>
                <a:lnTo>
                  <a:pt x="231596" y="4804946"/>
                </a:lnTo>
                <a:close/>
                <a:moveTo>
                  <a:pt x="184568" y="4797956"/>
                </a:moveTo>
                <a:cubicBezTo>
                  <a:pt x="184605" y="4799200"/>
                  <a:pt x="184639" y="4800435"/>
                  <a:pt x="184654" y="4800978"/>
                </a:cubicBezTo>
                <a:cubicBezTo>
                  <a:pt x="185687" y="4800005"/>
                  <a:pt x="186634" y="4799107"/>
                  <a:pt x="187579" y="4798219"/>
                </a:cubicBezTo>
                <a:cubicBezTo>
                  <a:pt x="186707" y="4796518"/>
                  <a:pt x="185741" y="4796488"/>
                  <a:pt x="184568" y="4797956"/>
                </a:cubicBezTo>
                <a:close/>
                <a:moveTo>
                  <a:pt x="220011" y="4796802"/>
                </a:moveTo>
                <a:cubicBezTo>
                  <a:pt x="219891" y="4797000"/>
                  <a:pt x="219765" y="4797191"/>
                  <a:pt x="219645" y="4797387"/>
                </a:cubicBezTo>
                <a:cubicBezTo>
                  <a:pt x="219521" y="4797586"/>
                  <a:pt x="219400" y="4797792"/>
                  <a:pt x="219280" y="4797989"/>
                </a:cubicBezTo>
                <a:cubicBezTo>
                  <a:pt x="219400" y="4797792"/>
                  <a:pt x="219526" y="4797603"/>
                  <a:pt x="219653" y="4797404"/>
                </a:cubicBezTo>
                <a:cubicBezTo>
                  <a:pt x="219773" y="4797197"/>
                  <a:pt x="219891" y="4797000"/>
                  <a:pt x="220011" y="4796802"/>
                </a:cubicBezTo>
                <a:close/>
                <a:moveTo>
                  <a:pt x="193899" y="4791294"/>
                </a:moveTo>
                <a:cubicBezTo>
                  <a:pt x="193462" y="4793365"/>
                  <a:pt x="193174" y="4794749"/>
                  <a:pt x="192746" y="4796807"/>
                </a:cubicBezTo>
                <a:cubicBezTo>
                  <a:pt x="194272" y="4797002"/>
                  <a:pt x="195283" y="4797125"/>
                  <a:pt x="196295" y="4797249"/>
                </a:cubicBezTo>
                <a:cubicBezTo>
                  <a:pt x="196419" y="4796938"/>
                  <a:pt x="196538" y="4796638"/>
                  <a:pt x="196663" y="4796325"/>
                </a:cubicBezTo>
                <a:cubicBezTo>
                  <a:pt x="195820" y="4794797"/>
                  <a:pt x="194982" y="4793257"/>
                  <a:pt x="193899" y="4791294"/>
                </a:cubicBezTo>
                <a:close/>
                <a:moveTo>
                  <a:pt x="231238" y="4790786"/>
                </a:moveTo>
                <a:cubicBezTo>
                  <a:pt x="226397" y="4788958"/>
                  <a:pt x="223561" y="4791583"/>
                  <a:pt x="221724" y="4799044"/>
                </a:cubicBezTo>
                <a:cubicBezTo>
                  <a:pt x="223066" y="4799611"/>
                  <a:pt x="223824" y="4798955"/>
                  <a:pt x="224705" y="4797611"/>
                </a:cubicBezTo>
                <a:cubicBezTo>
                  <a:pt x="225792" y="4795947"/>
                  <a:pt x="227155" y="4794774"/>
                  <a:pt x="228417" y="4793454"/>
                </a:cubicBezTo>
                <a:cubicBezTo>
                  <a:pt x="229201" y="4792634"/>
                  <a:pt x="230024" y="4791934"/>
                  <a:pt x="231238" y="4790786"/>
                </a:cubicBezTo>
                <a:close/>
                <a:moveTo>
                  <a:pt x="196436" y="4788832"/>
                </a:moveTo>
                <a:cubicBezTo>
                  <a:pt x="196371" y="4788923"/>
                  <a:pt x="196308" y="4789011"/>
                  <a:pt x="196251" y="4789101"/>
                </a:cubicBezTo>
                <a:cubicBezTo>
                  <a:pt x="196314" y="4789181"/>
                  <a:pt x="196413" y="4789346"/>
                  <a:pt x="196423" y="4789325"/>
                </a:cubicBezTo>
                <a:cubicBezTo>
                  <a:pt x="196513" y="4789200"/>
                  <a:pt x="196590" y="4789041"/>
                  <a:pt x="196672" y="4788891"/>
                </a:cubicBezTo>
                <a:cubicBezTo>
                  <a:pt x="196592" y="4788871"/>
                  <a:pt x="196511" y="4788853"/>
                  <a:pt x="196436" y="4788832"/>
                </a:cubicBezTo>
                <a:close/>
                <a:moveTo>
                  <a:pt x="180065" y="4785496"/>
                </a:moveTo>
                <a:cubicBezTo>
                  <a:pt x="179907" y="4785609"/>
                  <a:pt x="179741" y="4785714"/>
                  <a:pt x="179580" y="4785825"/>
                </a:cubicBezTo>
                <a:cubicBezTo>
                  <a:pt x="179727" y="4786459"/>
                  <a:pt x="179876" y="4787105"/>
                  <a:pt x="180025" y="4787749"/>
                </a:cubicBezTo>
                <a:cubicBezTo>
                  <a:pt x="180182" y="4787636"/>
                  <a:pt x="180338" y="4787535"/>
                  <a:pt x="180497" y="4787422"/>
                </a:cubicBezTo>
                <a:cubicBezTo>
                  <a:pt x="180356" y="4786778"/>
                  <a:pt x="180214" y="4786142"/>
                  <a:pt x="180065" y="4785496"/>
                </a:cubicBezTo>
                <a:close/>
                <a:moveTo>
                  <a:pt x="183540" y="4769461"/>
                </a:moveTo>
                <a:cubicBezTo>
                  <a:pt x="183478" y="4769446"/>
                  <a:pt x="183398" y="4769568"/>
                  <a:pt x="183322" y="4769632"/>
                </a:cubicBezTo>
                <a:cubicBezTo>
                  <a:pt x="183389" y="4769787"/>
                  <a:pt x="183462" y="4769940"/>
                  <a:pt x="183528" y="4770094"/>
                </a:cubicBezTo>
                <a:cubicBezTo>
                  <a:pt x="183571" y="4769980"/>
                  <a:pt x="183622" y="4769864"/>
                  <a:pt x="183668" y="4769759"/>
                </a:cubicBezTo>
                <a:cubicBezTo>
                  <a:pt x="183628" y="4769656"/>
                  <a:pt x="183594" y="4769476"/>
                  <a:pt x="183540" y="4769461"/>
                </a:cubicBezTo>
                <a:close/>
                <a:moveTo>
                  <a:pt x="180031" y="4764995"/>
                </a:moveTo>
                <a:cubicBezTo>
                  <a:pt x="178340" y="4766612"/>
                  <a:pt x="177084" y="4767750"/>
                  <a:pt x="175867" y="4768993"/>
                </a:cubicBezTo>
                <a:cubicBezTo>
                  <a:pt x="174826" y="4770062"/>
                  <a:pt x="174318" y="4771536"/>
                  <a:pt x="175192" y="4773265"/>
                </a:cubicBezTo>
                <a:cubicBezTo>
                  <a:pt x="176466" y="4775769"/>
                  <a:pt x="175635" y="4777468"/>
                  <a:pt x="174115" y="4779091"/>
                </a:cubicBezTo>
                <a:cubicBezTo>
                  <a:pt x="175227" y="4781170"/>
                  <a:pt x="176234" y="4782652"/>
                  <a:pt x="177419" y="4780540"/>
                </a:cubicBezTo>
                <a:cubicBezTo>
                  <a:pt x="178310" y="4778949"/>
                  <a:pt x="179500" y="4776724"/>
                  <a:pt x="177339" y="4775114"/>
                </a:cubicBezTo>
                <a:cubicBezTo>
                  <a:pt x="177176" y="4774992"/>
                  <a:pt x="177186" y="4774010"/>
                  <a:pt x="177251" y="4773449"/>
                </a:cubicBezTo>
                <a:cubicBezTo>
                  <a:pt x="177395" y="4772144"/>
                  <a:pt x="177620" y="4770858"/>
                  <a:pt x="177686" y="4770437"/>
                </a:cubicBezTo>
                <a:cubicBezTo>
                  <a:pt x="178895" y="4769715"/>
                  <a:pt x="179851" y="4769520"/>
                  <a:pt x="180401" y="4768641"/>
                </a:cubicBezTo>
                <a:cubicBezTo>
                  <a:pt x="180677" y="4768189"/>
                  <a:pt x="180207" y="4766481"/>
                  <a:pt x="180031" y="4764995"/>
                </a:cubicBezTo>
                <a:close/>
                <a:moveTo>
                  <a:pt x="184683" y="4764070"/>
                </a:moveTo>
                <a:cubicBezTo>
                  <a:pt x="184475" y="4764608"/>
                  <a:pt x="184196" y="4765020"/>
                  <a:pt x="184230" y="4765305"/>
                </a:cubicBezTo>
                <a:cubicBezTo>
                  <a:pt x="184274" y="4765636"/>
                  <a:pt x="184590" y="4765846"/>
                  <a:pt x="184790" y="4766110"/>
                </a:cubicBezTo>
                <a:cubicBezTo>
                  <a:pt x="184953" y="4765769"/>
                  <a:pt x="185242" y="4765430"/>
                  <a:pt x="185252" y="4765098"/>
                </a:cubicBezTo>
                <a:cubicBezTo>
                  <a:pt x="185256" y="4764796"/>
                  <a:pt x="184945" y="4764509"/>
                  <a:pt x="184683" y="4764070"/>
                </a:cubicBezTo>
                <a:close/>
                <a:moveTo>
                  <a:pt x="207909" y="4761759"/>
                </a:moveTo>
                <a:cubicBezTo>
                  <a:pt x="206665" y="4763562"/>
                  <a:pt x="205471" y="4764132"/>
                  <a:pt x="204234" y="4762073"/>
                </a:cubicBezTo>
                <a:cubicBezTo>
                  <a:pt x="204389" y="4764627"/>
                  <a:pt x="204542" y="4767173"/>
                  <a:pt x="204681" y="4769431"/>
                </a:cubicBezTo>
                <a:cubicBezTo>
                  <a:pt x="203411" y="4771335"/>
                  <a:pt x="202185" y="4773258"/>
                  <a:pt x="200901" y="4775071"/>
                </a:cubicBezTo>
                <a:cubicBezTo>
                  <a:pt x="200407" y="4775780"/>
                  <a:pt x="199793" y="4776269"/>
                  <a:pt x="199224" y="4776825"/>
                </a:cubicBezTo>
                <a:cubicBezTo>
                  <a:pt x="197211" y="4778817"/>
                  <a:pt x="195049" y="4779846"/>
                  <a:pt x="192737" y="4780134"/>
                </a:cubicBezTo>
                <a:cubicBezTo>
                  <a:pt x="192109" y="4780214"/>
                  <a:pt x="191780" y="4780538"/>
                  <a:pt x="191692" y="4781066"/>
                </a:cubicBezTo>
                <a:cubicBezTo>
                  <a:pt x="191605" y="4781592"/>
                  <a:pt x="191754" y="4782322"/>
                  <a:pt x="192079" y="4783206"/>
                </a:cubicBezTo>
                <a:cubicBezTo>
                  <a:pt x="193431" y="4779664"/>
                  <a:pt x="195430" y="4781697"/>
                  <a:pt x="197064" y="4780847"/>
                </a:cubicBezTo>
                <a:cubicBezTo>
                  <a:pt x="198706" y="4779998"/>
                  <a:pt x="200323" y="4779058"/>
                  <a:pt x="202243" y="4778001"/>
                </a:cubicBezTo>
                <a:cubicBezTo>
                  <a:pt x="202074" y="4779643"/>
                  <a:pt x="201966" y="4780628"/>
                  <a:pt x="201856" y="4781625"/>
                </a:cubicBezTo>
                <a:cubicBezTo>
                  <a:pt x="202029" y="4781753"/>
                  <a:pt x="202202" y="4781884"/>
                  <a:pt x="202377" y="4782012"/>
                </a:cubicBezTo>
                <a:cubicBezTo>
                  <a:pt x="203390" y="4779998"/>
                  <a:pt x="204545" y="4778111"/>
                  <a:pt x="205370" y="4775914"/>
                </a:cubicBezTo>
                <a:cubicBezTo>
                  <a:pt x="205921" y="4774438"/>
                  <a:pt x="206141" y="4772541"/>
                  <a:pt x="206292" y="4770792"/>
                </a:cubicBezTo>
                <a:cubicBezTo>
                  <a:pt x="206489" y="4768542"/>
                  <a:pt x="207742" y="4766782"/>
                  <a:pt x="208024" y="4764398"/>
                </a:cubicBezTo>
                <a:cubicBezTo>
                  <a:pt x="208119" y="4763601"/>
                  <a:pt x="208105" y="4762736"/>
                  <a:pt x="207909" y="4761759"/>
                </a:cubicBezTo>
                <a:close/>
                <a:moveTo>
                  <a:pt x="178763" y="4761002"/>
                </a:moveTo>
                <a:cubicBezTo>
                  <a:pt x="178175" y="4761138"/>
                  <a:pt x="177586" y="4761274"/>
                  <a:pt x="176997" y="4761410"/>
                </a:cubicBezTo>
                <a:cubicBezTo>
                  <a:pt x="177005" y="4761522"/>
                  <a:pt x="177011" y="4761633"/>
                  <a:pt x="177019" y="4761746"/>
                </a:cubicBezTo>
                <a:cubicBezTo>
                  <a:pt x="177612" y="4761607"/>
                  <a:pt x="178194" y="4761474"/>
                  <a:pt x="178783" y="4761337"/>
                </a:cubicBezTo>
                <a:cubicBezTo>
                  <a:pt x="178777" y="4761225"/>
                  <a:pt x="178769" y="4761114"/>
                  <a:pt x="178763" y="4761002"/>
                </a:cubicBezTo>
                <a:close/>
                <a:moveTo>
                  <a:pt x="221350" y="4757831"/>
                </a:moveTo>
                <a:cubicBezTo>
                  <a:pt x="221315" y="4757819"/>
                  <a:pt x="221203" y="4758252"/>
                  <a:pt x="221119" y="4758477"/>
                </a:cubicBezTo>
                <a:cubicBezTo>
                  <a:pt x="221253" y="4758598"/>
                  <a:pt x="221399" y="4758838"/>
                  <a:pt x="221517" y="4758800"/>
                </a:cubicBezTo>
                <a:cubicBezTo>
                  <a:pt x="221653" y="4758749"/>
                  <a:pt x="221760" y="4758451"/>
                  <a:pt x="221874" y="4758256"/>
                </a:cubicBezTo>
                <a:cubicBezTo>
                  <a:pt x="221699" y="4758108"/>
                  <a:pt x="221538" y="4757910"/>
                  <a:pt x="221350" y="4757831"/>
                </a:cubicBezTo>
                <a:close/>
                <a:moveTo>
                  <a:pt x="209014" y="4754616"/>
                </a:moveTo>
                <a:cubicBezTo>
                  <a:pt x="208746" y="4754726"/>
                  <a:pt x="208483" y="4754835"/>
                  <a:pt x="208215" y="4754944"/>
                </a:cubicBezTo>
                <a:cubicBezTo>
                  <a:pt x="208361" y="4755673"/>
                  <a:pt x="208492" y="4756406"/>
                  <a:pt x="208666" y="4757109"/>
                </a:cubicBezTo>
                <a:cubicBezTo>
                  <a:pt x="208682" y="4757181"/>
                  <a:pt x="209136" y="4757010"/>
                  <a:pt x="209134" y="4756992"/>
                </a:cubicBezTo>
                <a:cubicBezTo>
                  <a:pt x="209115" y="4756196"/>
                  <a:pt x="209063" y="4755407"/>
                  <a:pt x="209014" y="4754616"/>
                </a:cubicBezTo>
                <a:close/>
                <a:moveTo>
                  <a:pt x="215943" y="4748944"/>
                </a:moveTo>
                <a:cubicBezTo>
                  <a:pt x="215879" y="4749196"/>
                  <a:pt x="215773" y="4749446"/>
                  <a:pt x="215771" y="4749691"/>
                </a:cubicBezTo>
                <a:cubicBezTo>
                  <a:pt x="215773" y="4749814"/>
                  <a:pt x="215968" y="4749919"/>
                  <a:pt x="216078" y="4750034"/>
                </a:cubicBezTo>
                <a:cubicBezTo>
                  <a:pt x="216143" y="4749783"/>
                  <a:pt x="216255" y="4749533"/>
                  <a:pt x="216262" y="4749285"/>
                </a:cubicBezTo>
                <a:cubicBezTo>
                  <a:pt x="216261" y="4749172"/>
                  <a:pt x="216060" y="4749060"/>
                  <a:pt x="215943" y="4748944"/>
                </a:cubicBezTo>
                <a:close/>
                <a:moveTo>
                  <a:pt x="220799" y="4745184"/>
                </a:moveTo>
                <a:cubicBezTo>
                  <a:pt x="220606" y="4745247"/>
                  <a:pt x="220470" y="4745806"/>
                  <a:pt x="220305" y="4746145"/>
                </a:cubicBezTo>
                <a:cubicBezTo>
                  <a:pt x="220498" y="4746392"/>
                  <a:pt x="220699" y="4746846"/>
                  <a:pt x="220893" y="4746829"/>
                </a:cubicBezTo>
                <a:cubicBezTo>
                  <a:pt x="221082" y="4746814"/>
                  <a:pt x="221262" y="4746320"/>
                  <a:pt x="221535" y="4745898"/>
                </a:cubicBezTo>
                <a:cubicBezTo>
                  <a:pt x="221212" y="4745569"/>
                  <a:pt x="220978" y="4745123"/>
                  <a:pt x="220799" y="4745184"/>
                </a:cubicBezTo>
                <a:close/>
                <a:moveTo>
                  <a:pt x="198236" y="4744138"/>
                </a:moveTo>
                <a:cubicBezTo>
                  <a:pt x="197824" y="4745091"/>
                  <a:pt x="197394" y="4745670"/>
                  <a:pt x="197383" y="4746258"/>
                </a:cubicBezTo>
                <a:cubicBezTo>
                  <a:pt x="197374" y="4746665"/>
                  <a:pt x="197965" y="4747441"/>
                  <a:pt x="198242" y="4747377"/>
                </a:cubicBezTo>
                <a:cubicBezTo>
                  <a:pt x="198564" y="4747293"/>
                  <a:pt x="199025" y="4746490"/>
                  <a:pt x="199062" y="4745954"/>
                </a:cubicBezTo>
                <a:cubicBezTo>
                  <a:pt x="199096" y="4745475"/>
                  <a:pt x="198628" y="4744942"/>
                  <a:pt x="198236" y="4744138"/>
                </a:cubicBezTo>
                <a:close/>
                <a:moveTo>
                  <a:pt x="195278" y="4743503"/>
                </a:moveTo>
                <a:lnTo>
                  <a:pt x="195176" y="4743705"/>
                </a:lnTo>
                <a:lnTo>
                  <a:pt x="195074" y="4743927"/>
                </a:lnTo>
                <a:lnTo>
                  <a:pt x="195188" y="4743712"/>
                </a:lnTo>
                <a:close/>
                <a:moveTo>
                  <a:pt x="262408" y="4742832"/>
                </a:moveTo>
                <a:cubicBezTo>
                  <a:pt x="262259" y="4742941"/>
                  <a:pt x="262111" y="4743042"/>
                  <a:pt x="261962" y="4743152"/>
                </a:cubicBezTo>
                <a:cubicBezTo>
                  <a:pt x="262121" y="4743774"/>
                  <a:pt x="262279" y="4744405"/>
                  <a:pt x="262439" y="4745029"/>
                </a:cubicBezTo>
                <a:cubicBezTo>
                  <a:pt x="262569" y="4744933"/>
                  <a:pt x="262708" y="4744836"/>
                  <a:pt x="262840" y="4744749"/>
                </a:cubicBezTo>
                <a:cubicBezTo>
                  <a:pt x="262691" y="4744105"/>
                  <a:pt x="262549" y="4743468"/>
                  <a:pt x="262408" y="4742832"/>
                </a:cubicBezTo>
                <a:close/>
                <a:moveTo>
                  <a:pt x="174948" y="4732990"/>
                </a:moveTo>
                <a:cubicBezTo>
                  <a:pt x="172926" y="4733676"/>
                  <a:pt x="171216" y="4734259"/>
                  <a:pt x="169502" y="4734836"/>
                </a:cubicBezTo>
                <a:cubicBezTo>
                  <a:pt x="170093" y="4739182"/>
                  <a:pt x="170280" y="4739328"/>
                  <a:pt x="172275" y="4737548"/>
                </a:cubicBezTo>
                <a:lnTo>
                  <a:pt x="174098" y="4736345"/>
                </a:lnTo>
                <a:lnTo>
                  <a:pt x="174098" y="4736354"/>
                </a:lnTo>
                <a:lnTo>
                  <a:pt x="174101" y="4736356"/>
                </a:lnTo>
                <a:lnTo>
                  <a:pt x="174075" y="4738375"/>
                </a:lnTo>
                <a:cubicBezTo>
                  <a:pt x="174066" y="4739130"/>
                  <a:pt x="174054" y="4740005"/>
                  <a:pt x="174040" y="4741115"/>
                </a:cubicBezTo>
                <a:cubicBezTo>
                  <a:pt x="174733" y="4740281"/>
                  <a:pt x="175278" y="4739624"/>
                  <a:pt x="175753" y="4739058"/>
                </a:cubicBezTo>
                <a:lnTo>
                  <a:pt x="177017" y="4737546"/>
                </a:lnTo>
                <a:lnTo>
                  <a:pt x="177042" y="4737557"/>
                </a:lnTo>
                <a:cubicBezTo>
                  <a:pt x="177162" y="4737360"/>
                  <a:pt x="177288" y="4737170"/>
                  <a:pt x="177408" y="4736972"/>
                </a:cubicBezTo>
                <a:cubicBezTo>
                  <a:pt x="177281" y="4737152"/>
                  <a:pt x="177155" y="4737342"/>
                  <a:pt x="177029" y="4737531"/>
                </a:cubicBezTo>
                <a:lnTo>
                  <a:pt x="177017" y="4737546"/>
                </a:lnTo>
                <a:lnTo>
                  <a:pt x="174101" y="4736356"/>
                </a:lnTo>
                <a:lnTo>
                  <a:pt x="174101" y="4736344"/>
                </a:lnTo>
                <a:lnTo>
                  <a:pt x="174098" y="4736345"/>
                </a:lnTo>
                <a:close/>
                <a:moveTo>
                  <a:pt x="184179" y="4731978"/>
                </a:moveTo>
                <a:cubicBezTo>
                  <a:pt x="184120" y="4732038"/>
                  <a:pt x="184105" y="4732212"/>
                  <a:pt x="184068" y="4732332"/>
                </a:cubicBezTo>
                <a:cubicBezTo>
                  <a:pt x="184189" y="4732342"/>
                  <a:pt x="184305" y="4732354"/>
                  <a:pt x="184425" y="4732363"/>
                </a:cubicBezTo>
                <a:cubicBezTo>
                  <a:pt x="184417" y="4732243"/>
                  <a:pt x="184410" y="4732122"/>
                  <a:pt x="184405" y="4732000"/>
                </a:cubicBezTo>
                <a:cubicBezTo>
                  <a:pt x="184323" y="4731990"/>
                  <a:pt x="184227" y="4731928"/>
                  <a:pt x="184179" y="4731978"/>
                </a:cubicBezTo>
                <a:close/>
                <a:moveTo>
                  <a:pt x="206854" y="4730615"/>
                </a:moveTo>
                <a:cubicBezTo>
                  <a:pt x="206780" y="4730838"/>
                  <a:pt x="206637" y="4731097"/>
                  <a:pt x="206653" y="4731291"/>
                </a:cubicBezTo>
                <a:cubicBezTo>
                  <a:pt x="206678" y="4731513"/>
                  <a:pt x="206854" y="4731668"/>
                  <a:pt x="206967" y="4731850"/>
                </a:cubicBezTo>
                <a:cubicBezTo>
                  <a:pt x="207065" y="4731556"/>
                  <a:pt x="207168" y="4731258"/>
                  <a:pt x="207264" y="4730962"/>
                </a:cubicBezTo>
                <a:cubicBezTo>
                  <a:pt x="207132" y="4730851"/>
                  <a:pt x="206992" y="4730731"/>
                  <a:pt x="206854" y="4730615"/>
                </a:cubicBezTo>
                <a:close/>
                <a:moveTo>
                  <a:pt x="222557" y="4729675"/>
                </a:moveTo>
                <a:cubicBezTo>
                  <a:pt x="222493" y="4729757"/>
                  <a:pt x="222429" y="4729837"/>
                  <a:pt x="222364" y="4729917"/>
                </a:cubicBezTo>
                <a:cubicBezTo>
                  <a:pt x="222457" y="4730018"/>
                  <a:pt x="222549" y="4730130"/>
                  <a:pt x="222642" y="4730230"/>
                </a:cubicBezTo>
                <a:cubicBezTo>
                  <a:pt x="222668" y="4730112"/>
                  <a:pt x="222726" y="4729976"/>
                  <a:pt x="222718" y="4729873"/>
                </a:cubicBezTo>
                <a:cubicBezTo>
                  <a:pt x="222708" y="4729792"/>
                  <a:pt x="222612" y="4729739"/>
                  <a:pt x="222557" y="4729675"/>
                </a:cubicBezTo>
                <a:close/>
                <a:moveTo>
                  <a:pt x="239742" y="4729431"/>
                </a:moveTo>
                <a:lnTo>
                  <a:pt x="239629" y="4729647"/>
                </a:lnTo>
                <a:lnTo>
                  <a:pt x="239633" y="4729670"/>
                </a:lnTo>
                <a:lnTo>
                  <a:pt x="237625" y="4730950"/>
                </a:lnTo>
                <a:cubicBezTo>
                  <a:pt x="237204" y="4731679"/>
                  <a:pt x="237042" y="4732694"/>
                  <a:pt x="237154" y="4733959"/>
                </a:cubicBezTo>
                <a:cubicBezTo>
                  <a:pt x="238383" y="4734070"/>
                  <a:pt x="239413" y="4734161"/>
                  <a:pt x="240446" y="4734261"/>
                </a:cubicBezTo>
                <a:lnTo>
                  <a:pt x="239633" y="4729670"/>
                </a:lnTo>
                <a:lnTo>
                  <a:pt x="239646" y="4729659"/>
                </a:lnTo>
                <a:close/>
                <a:moveTo>
                  <a:pt x="192717" y="4725894"/>
                </a:moveTo>
                <a:cubicBezTo>
                  <a:pt x="191767" y="4726213"/>
                  <a:pt x="191174" y="4726816"/>
                  <a:pt x="190824" y="4727638"/>
                </a:cubicBezTo>
                <a:lnTo>
                  <a:pt x="190389" y="4730676"/>
                </a:lnTo>
                <a:lnTo>
                  <a:pt x="190380" y="4730683"/>
                </a:lnTo>
                <a:cubicBezTo>
                  <a:pt x="190211" y="4731035"/>
                  <a:pt x="190038" y="4731385"/>
                  <a:pt x="189871" y="4731735"/>
                </a:cubicBezTo>
                <a:cubicBezTo>
                  <a:pt x="189871" y="4731735"/>
                  <a:pt x="189765" y="4731985"/>
                  <a:pt x="189765" y="4731985"/>
                </a:cubicBezTo>
                <a:lnTo>
                  <a:pt x="189884" y="4731750"/>
                </a:lnTo>
                <a:cubicBezTo>
                  <a:pt x="190051" y="4731401"/>
                  <a:pt x="190219" y="4731042"/>
                  <a:pt x="190386" y="4730692"/>
                </a:cubicBezTo>
                <a:lnTo>
                  <a:pt x="190389" y="4730676"/>
                </a:lnTo>
                <a:lnTo>
                  <a:pt x="191944" y="4728982"/>
                </a:lnTo>
                <a:cubicBezTo>
                  <a:pt x="192342" y="4728219"/>
                  <a:pt x="192609" y="4727224"/>
                  <a:pt x="192717" y="4725894"/>
                </a:cubicBezTo>
                <a:close/>
                <a:moveTo>
                  <a:pt x="202055" y="4719447"/>
                </a:moveTo>
                <a:cubicBezTo>
                  <a:pt x="201348" y="4720855"/>
                  <a:pt x="200775" y="4721986"/>
                  <a:pt x="199798" y="4723937"/>
                </a:cubicBezTo>
                <a:cubicBezTo>
                  <a:pt x="200993" y="4723887"/>
                  <a:pt x="201907" y="4724296"/>
                  <a:pt x="202342" y="4723725"/>
                </a:cubicBezTo>
                <a:cubicBezTo>
                  <a:pt x="202730" y="4723213"/>
                  <a:pt x="202960" y="4722557"/>
                  <a:pt x="202941" y="4721826"/>
                </a:cubicBezTo>
                <a:cubicBezTo>
                  <a:pt x="202924" y="4721091"/>
                  <a:pt x="202659" y="4720279"/>
                  <a:pt x="202055" y="4719447"/>
                </a:cubicBezTo>
                <a:close/>
                <a:moveTo>
                  <a:pt x="229638" y="4719314"/>
                </a:moveTo>
                <a:cubicBezTo>
                  <a:pt x="228419" y="4720952"/>
                  <a:pt x="227641" y="4722404"/>
                  <a:pt x="226681" y="4723220"/>
                </a:cubicBezTo>
                <a:cubicBezTo>
                  <a:pt x="224236" y="4725282"/>
                  <a:pt x="224199" y="4725170"/>
                  <a:pt x="225467" y="4727704"/>
                </a:cubicBezTo>
                <a:cubicBezTo>
                  <a:pt x="225129" y="4731718"/>
                  <a:pt x="224854" y="4735041"/>
                  <a:pt x="224575" y="4738403"/>
                </a:cubicBezTo>
                <a:cubicBezTo>
                  <a:pt x="228342" y="4738675"/>
                  <a:pt x="230524" y="4736587"/>
                  <a:pt x="231544" y="4731430"/>
                </a:cubicBezTo>
                <a:cubicBezTo>
                  <a:pt x="231884" y="4729711"/>
                  <a:pt x="232095" y="4727650"/>
                  <a:pt x="232192" y="4725224"/>
                </a:cubicBezTo>
                <a:cubicBezTo>
                  <a:pt x="230066" y="4725047"/>
                  <a:pt x="229583" y="4722671"/>
                  <a:pt x="229638" y="4719314"/>
                </a:cubicBezTo>
                <a:close/>
                <a:moveTo>
                  <a:pt x="217586" y="4713849"/>
                </a:moveTo>
                <a:lnTo>
                  <a:pt x="217472" y="4714054"/>
                </a:lnTo>
                <a:lnTo>
                  <a:pt x="217448" y="4714114"/>
                </a:lnTo>
                <a:lnTo>
                  <a:pt x="214751" y="4717162"/>
                </a:lnTo>
                <a:cubicBezTo>
                  <a:pt x="213302" y="4718994"/>
                  <a:pt x="212198" y="4721963"/>
                  <a:pt x="209843" y="4720952"/>
                </a:cubicBezTo>
                <a:cubicBezTo>
                  <a:pt x="210372" y="4723734"/>
                  <a:pt x="211388" y="4725166"/>
                  <a:pt x="212950" y="4725877"/>
                </a:cubicBezTo>
                <a:cubicBezTo>
                  <a:pt x="213253" y="4725205"/>
                  <a:pt x="213632" y="4724730"/>
                  <a:pt x="213664" y="4724214"/>
                </a:cubicBezTo>
                <a:cubicBezTo>
                  <a:pt x="213845" y="4721414"/>
                  <a:pt x="214741" y="4719359"/>
                  <a:pt x="215981" y="4717480"/>
                </a:cubicBezTo>
                <a:lnTo>
                  <a:pt x="217448" y="4714114"/>
                </a:lnTo>
                <a:lnTo>
                  <a:pt x="217484" y="4714070"/>
                </a:lnTo>
                <a:cubicBezTo>
                  <a:pt x="217484" y="4714070"/>
                  <a:pt x="217586" y="4713849"/>
                  <a:pt x="217586" y="4713849"/>
                </a:cubicBezTo>
                <a:close/>
                <a:moveTo>
                  <a:pt x="238688" y="4710955"/>
                </a:moveTo>
                <a:cubicBezTo>
                  <a:pt x="237894" y="4711667"/>
                  <a:pt x="237099" y="4712380"/>
                  <a:pt x="236163" y="4713217"/>
                </a:cubicBezTo>
                <a:cubicBezTo>
                  <a:pt x="236401" y="4714291"/>
                  <a:pt x="236577" y="4715118"/>
                  <a:pt x="236817" y="4716239"/>
                </a:cubicBezTo>
                <a:cubicBezTo>
                  <a:pt x="234788" y="4719027"/>
                  <a:pt x="234333" y="4722676"/>
                  <a:pt x="235397" y="4726913"/>
                </a:cubicBezTo>
                <a:cubicBezTo>
                  <a:pt x="237038" y="4726052"/>
                  <a:pt x="238160" y="4724606"/>
                  <a:pt x="238658" y="4722834"/>
                </a:cubicBezTo>
                <a:cubicBezTo>
                  <a:pt x="239156" y="4721061"/>
                  <a:pt x="239026" y="4718967"/>
                  <a:pt x="238159" y="4716806"/>
                </a:cubicBezTo>
                <a:cubicBezTo>
                  <a:pt x="237165" y="4714333"/>
                  <a:pt x="238026" y="4713012"/>
                  <a:pt x="238688" y="4710955"/>
                </a:cubicBezTo>
                <a:close/>
                <a:moveTo>
                  <a:pt x="221397" y="4705903"/>
                </a:moveTo>
                <a:cubicBezTo>
                  <a:pt x="220503" y="4707352"/>
                  <a:pt x="220064" y="4708191"/>
                  <a:pt x="220137" y="4709170"/>
                </a:cubicBezTo>
                <a:cubicBezTo>
                  <a:pt x="220206" y="4710149"/>
                  <a:pt x="220787" y="4711268"/>
                  <a:pt x="221933" y="4713278"/>
                </a:cubicBezTo>
                <a:cubicBezTo>
                  <a:pt x="222301" y="4712459"/>
                  <a:pt x="222478" y="4711741"/>
                  <a:pt x="222529" y="4711084"/>
                </a:cubicBezTo>
                <a:cubicBezTo>
                  <a:pt x="222678" y="4709116"/>
                  <a:pt x="221693" y="4707712"/>
                  <a:pt x="221397" y="4705903"/>
                </a:cubicBezTo>
                <a:close/>
                <a:moveTo>
                  <a:pt x="245595" y="4701312"/>
                </a:moveTo>
                <a:cubicBezTo>
                  <a:pt x="244877" y="4702336"/>
                  <a:pt x="244465" y="4702921"/>
                  <a:pt x="243605" y="4704147"/>
                </a:cubicBezTo>
                <a:cubicBezTo>
                  <a:pt x="244761" y="4704971"/>
                  <a:pt x="245445" y="4705464"/>
                  <a:pt x="246122" y="4705948"/>
                </a:cubicBezTo>
                <a:cubicBezTo>
                  <a:pt x="246280" y="4705715"/>
                  <a:pt x="246443" y="4705470"/>
                  <a:pt x="246602" y="4705234"/>
                </a:cubicBezTo>
                <a:cubicBezTo>
                  <a:pt x="246295" y="4704043"/>
                  <a:pt x="245988" y="4702843"/>
                  <a:pt x="245595" y="4701312"/>
                </a:cubicBezTo>
                <a:close/>
                <a:moveTo>
                  <a:pt x="219780" y="4687424"/>
                </a:moveTo>
                <a:cubicBezTo>
                  <a:pt x="219809" y="4691516"/>
                  <a:pt x="219832" y="4694828"/>
                  <a:pt x="219848" y="4697942"/>
                </a:cubicBezTo>
                <a:cubicBezTo>
                  <a:pt x="221361" y="4698138"/>
                  <a:pt x="222523" y="4698284"/>
                  <a:pt x="223785" y="4698445"/>
                </a:cubicBezTo>
                <a:cubicBezTo>
                  <a:pt x="223837" y="4701118"/>
                  <a:pt x="223883" y="4703509"/>
                  <a:pt x="223934" y="4706069"/>
                </a:cubicBezTo>
                <a:cubicBezTo>
                  <a:pt x="224988" y="4705316"/>
                  <a:pt x="225594" y="4704629"/>
                  <a:pt x="225834" y="4703753"/>
                </a:cubicBezTo>
                <a:cubicBezTo>
                  <a:pt x="226076" y="4702877"/>
                  <a:pt x="225951" y="4701810"/>
                  <a:pt x="225541" y="4700299"/>
                </a:cubicBezTo>
                <a:cubicBezTo>
                  <a:pt x="225049" y="4698492"/>
                  <a:pt x="224104" y="4696892"/>
                  <a:pt x="223926" y="4695019"/>
                </a:cubicBezTo>
                <a:cubicBezTo>
                  <a:pt x="223585" y="4691370"/>
                  <a:pt x="222333" y="4689350"/>
                  <a:pt x="219780" y="4687424"/>
                </a:cubicBezTo>
                <a:close/>
                <a:moveTo>
                  <a:pt x="217920" y="4684360"/>
                </a:moveTo>
                <a:cubicBezTo>
                  <a:pt x="217166" y="4684591"/>
                  <a:pt x="216352" y="4684507"/>
                  <a:pt x="216228" y="4684931"/>
                </a:cubicBezTo>
                <a:cubicBezTo>
                  <a:pt x="215920" y="4685996"/>
                  <a:pt x="216014" y="4686800"/>
                  <a:pt x="216295" y="4687571"/>
                </a:cubicBezTo>
                <a:cubicBezTo>
                  <a:pt x="216577" y="4688341"/>
                  <a:pt x="217047" y="4689075"/>
                  <a:pt x="217486" y="4690000"/>
                </a:cubicBezTo>
                <a:cubicBezTo>
                  <a:pt x="217653" y="4687823"/>
                  <a:pt x="217768" y="4686317"/>
                  <a:pt x="217920" y="4684360"/>
                </a:cubicBezTo>
                <a:close/>
                <a:moveTo>
                  <a:pt x="202274" y="4678756"/>
                </a:moveTo>
                <a:lnTo>
                  <a:pt x="202161" y="4678961"/>
                </a:lnTo>
                <a:cubicBezTo>
                  <a:pt x="202181" y="4679287"/>
                  <a:pt x="202199" y="4679602"/>
                  <a:pt x="202218" y="4679918"/>
                </a:cubicBezTo>
                <a:cubicBezTo>
                  <a:pt x="202218" y="4679918"/>
                  <a:pt x="202356" y="4680075"/>
                  <a:pt x="202356" y="4680075"/>
                </a:cubicBezTo>
                <a:lnTo>
                  <a:pt x="202228" y="4679898"/>
                </a:lnTo>
                <a:cubicBezTo>
                  <a:pt x="202210" y="4679601"/>
                  <a:pt x="202192" y="4679294"/>
                  <a:pt x="202179" y="4678976"/>
                </a:cubicBezTo>
                <a:close/>
                <a:moveTo>
                  <a:pt x="226106" y="4677558"/>
                </a:moveTo>
                <a:cubicBezTo>
                  <a:pt x="225379" y="4678160"/>
                  <a:pt x="224659" y="4678761"/>
                  <a:pt x="223997" y="4679581"/>
                </a:cubicBezTo>
                <a:lnTo>
                  <a:pt x="223989" y="4679580"/>
                </a:lnTo>
                <a:lnTo>
                  <a:pt x="223939" y="4679351"/>
                </a:lnTo>
                <a:lnTo>
                  <a:pt x="223954" y="4679578"/>
                </a:lnTo>
                <a:lnTo>
                  <a:pt x="222416" y="4679430"/>
                </a:lnTo>
                <a:cubicBezTo>
                  <a:pt x="221915" y="4679505"/>
                  <a:pt x="221480" y="4679900"/>
                  <a:pt x="221227" y="4681194"/>
                </a:cubicBezTo>
                <a:cubicBezTo>
                  <a:pt x="221697" y="4682121"/>
                  <a:pt x="222049" y="4683217"/>
                  <a:pt x="222608" y="4683813"/>
                </a:cubicBezTo>
                <a:lnTo>
                  <a:pt x="224276" y="4684205"/>
                </a:lnTo>
                <a:lnTo>
                  <a:pt x="224278" y="4684237"/>
                </a:lnTo>
                <a:lnTo>
                  <a:pt x="224297" y="4684250"/>
                </a:lnTo>
                <a:lnTo>
                  <a:pt x="225486" y="4688090"/>
                </a:lnTo>
                <a:cubicBezTo>
                  <a:pt x="226078" y="4689070"/>
                  <a:pt x="226880" y="4689698"/>
                  <a:pt x="227961" y="4689848"/>
                </a:cubicBezTo>
                <a:cubicBezTo>
                  <a:pt x="227870" y="4691367"/>
                  <a:pt x="227794" y="4692580"/>
                  <a:pt x="227724" y="4693784"/>
                </a:cubicBezTo>
                <a:cubicBezTo>
                  <a:pt x="227177" y="4694231"/>
                  <a:pt x="226626" y="4694679"/>
                  <a:pt x="226083" y="4695114"/>
                </a:cubicBezTo>
                <a:cubicBezTo>
                  <a:pt x="226603" y="4696708"/>
                  <a:pt x="227130" y="4698292"/>
                  <a:pt x="227945" y="4700788"/>
                </a:cubicBezTo>
                <a:cubicBezTo>
                  <a:pt x="228210" y="4699079"/>
                  <a:pt x="228530" y="4698043"/>
                  <a:pt x="228469" y="4697097"/>
                </a:cubicBezTo>
                <a:cubicBezTo>
                  <a:pt x="228388" y="4695957"/>
                  <a:pt x="227985" y="4694891"/>
                  <a:pt x="227725" y="4693793"/>
                </a:cubicBezTo>
                <a:cubicBezTo>
                  <a:pt x="229294" y="4693769"/>
                  <a:pt x="230669" y="4693008"/>
                  <a:pt x="231711" y="4690694"/>
                </a:cubicBezTo>
                <a:lnTo>
                  <a:pt x="231343" y="4687306"/>
                </a:lnTo>
                <a:lnTo>
                  <a:pt x="231359" y="4687318"/>
                </a:lnTo>
                <a:lnTo>
                  <a:pt x="231361" y="4687317"/>
                </a:lnTo>
                <a:lnTo>
                  <a:pt x="232679" y="4689254"/>
                </a:lnTo>
                <a:cubicBezTo>
                  <a:pt x="233223" y="4690090"/>
                  <a:pt x="233752" y="4690947"/>
                  <a:pt x="234290" y="4691793"/>
                </a:cubicBezTo>
                <a:cubicBezTo>
                  <a:pt x="234521" y="4691543"/>
                  <a:pt x="234753" y="4691291"/>
                  <a:pt x="234985" y="4691049"/>
                </a:cubicBezTo>
                <a:cubicBezTo>
                  <a:pt x="234542" y="4688929"/>
                  <a:pt x="234099" y="4686807"/>
                  <a:pt x="233446" y="4683717"/>
                </a:cubicBezTo>
                <a:cubicBezTo>
                  <a:pt x="232979" y="4684522"/>
                  <a:pt x="232601" y="4685173"/>
                  <a:pt x="232268" y="4685746"/>
                </a:cubicBezTo>
                <a:lnTo>
                  <a:pt x="231361" y="4687317"/>
                </a:lnTo>
                <a:lnTo>
                  <a:pt x="231341" y="4687286"/>
                </a:lnTo>
                <a:lnTo>
                  <a:pt x="231343" y="4687306"/>
                </a:lnTo>
                <a:lnTo>
                  <a:pt x="230287" y="4686531"/>
                </a:lnTo>
                <a:cubicBezTo>
                  <a:pt x="229539" y="4685851"/>
                  <a:pt x="229716" y="4685284"/>
                  <a:pt x="230422" y="4683023"/>
                </a:cubicBezTo>
                <a:cubicBezTo>
                  <a:pt x="229671" y="4681510"/>
                  <a:pt x="228949" y="4679916"/>
                  <a:pt x="227703" y="4680929"/>
                </a:cubicBezTo>
                <a:cubicBezTo>
                  <a:pt x="227661" y="4682700"/>
                  <a:pt x="227630" y="4684074"/>
                  <a:pt x="227598" y="4685457"/>
                </a:cubicBezTo>
                <a:cubicBezTo>
                  <a:pt x="226744" y="4685240"/>
                  <a:pt x="225887" y="4685052"/>
                  <a:pt x="225035" y="4684788"/>
                </a:cubicBezTo>
                <a:lnTo>
                  <a:pt x="224297" y="4684250"/>
                </a:lnTo>
                <a:lnTo>
                  <a:pt x="224282" y="4684207"/>
                </a:lnTo>
                <a:lnTo>
                  <a:pt x="224276" y="4684205"/>
                </a:lnTo>
                <a:lnTo>
                  <a:pt x="223954" y="4679578"/>
                </a:lnTo>
                <a:lnTo>
                  <a:pt x="223989" y="4679580"/>
                </a:lnTo>
                <a:lnTo>
                  <a:pt x="224063" y="4679915"/>
                </a:lnTo>
                <a:cubicBezTo>
                  <a:pt x="224822" y="4679476"/>
                  <a:pt x="225583" y="4679045"/>
                  <a:pt x="226341" y="4678605"/>
                </a:cubicBezTo>
                <a:cubicBezTo>
                  <a:pt x="226264" y="4678258"/>
                  <a:pt x="226185" y="4677907"/>
                  <a:pt x="226106" y="4677558"/>
                </a:cubicBezTo>
                <a:close/>
                <a:moveTo>
                  <a:pt x="233406" y="4675061"/>
                </a:moveTo>
                <a:cubicBezTo>
                  <a:pt x="233341" y="4675141"/>
                  <a:pt x="233278" y="4675220"/>
                  <a:pt x="233212" y="4675293"/>
                </a:cubicBezTo>
                <a:cubicBezTo>
                  <a:pt x="233305" y="4675404"/>
                  <a:pt x="233404" y="4675503"/>
                  <a:pt x="233496" y="4675614"/>
                </a:cubicBezTo>
                <a:cubicBezTo>
                  <a:pt x="233523" y="4675494"/>
                  <a:pt x="233584" y="4675357"/>
                  <a:pt x="233577" y="4675247"/>
                </a:cubicBezTo>
                <a:cubicBezTo>
                  <a:pt x="233567" y="4675163"/>
                  <a:pt x="233467" y="4675122"/>
                  <a:pt x="233406" y="4675061"/>
                </a:cubicBezTo>
                <a:close/>
                <a:moveTo>
                  <a:pt x="204490" y="4674015"/>
                </a:moveTo>
                <a:cubicBezTo>
                  <a:pt x="204210" y="4674720"/>
                  <a:pt x="203932" y="4675425"/>
                  <a:pt x="203648" y="4676131"/>
                </a:cubicBezTo>
                <a:cubicBezTo>
                  <a:pt x="203900" y="4676429"/>
                  <a:pt x="204153" y="4676739"/>
                  <a:pt x="204413" y="4677037"/>
                </a:cubicBezTo>
                <a:cubicBezTo>
                  <a:pt x="204664" y="4676339"/>
                  <a:pt x="204919" y="4675637"/>
                  <a:pt x="205177" y="4674939"/>
                </a:cubicBezTo>
                <a:cubicBezTo>
                  <a:pt x="204945" y="4674634"/>
                  <a:pt x="204718" y="4674319"/>
                  <a:pt x="204490" y="4674015"/>
                </a:cubicBezTo>
                <a:close/>
                <a:moveTo>
                  <a:pt x="232010" y="4673526"/>
                </a:moveTo>
                <a:lnTo>
                  <a:pt x="231748" y="4674952"/>
                </a:lnTo>
                <a:lnTo>
                  <a:pt x="231742" y="4674965"/>
                </a:lnTo>
                <a:cubicBezTo>
                  <a:pt x="231575" y="4675315"/>
                  <a:pt x="231400" y="4675666"/>
                  <a:pt x="231232" y="4676015"/>
                </a:cubicBezTo>
                <a:lnTo>
                  <a:pt x="231124" y="4676247"/>
                </a:lnTo>
                <a:lnTo>
                  <a:pt x="231245" y="4676031"/>
                </a:lnTo>
                <a:cubicBezTo>
                  <a:pt x="231411" y="4675672"/>
                  <a:pt x="231581" y="4675321"/>
                  <a:pt x="231743" y="4674983"/>
                </a:cubicBezTo>
                <a:lnTo>
                  <a:pt x="231748" y="4674952"/>
                </a:lnTo>
                <a:lnTo>
                  <a:pt x="232367" y="4673840"/>
                </a:lnTo>
                <a:cubicBezTo>
                  <a:pt x="232246" y="4673736"/>
                  <a:pt x="232131" y="4673631"/>
                  <a:pt x="232010" y="4673526"/>
                </a:cubicBezTo>
                <a:close/>
                <a:moveTo>
                  <a:pt x="205689" y="4664250"/>
                </a:moveTo>
                <a:cubicBezTo>
                  <a:pt x="205547" y="4664396"/>
                  <a:pt x="205402" y="4664552"/>
                  <a:pt x="205261" y="4664698"/>
                </a:cubicBezTo>
                <a:cubicBezTo>
                  <a:pt x="205733" y="4665945"/>
                  <a:pt x="206198" y="4667204"/>
                  <a:pt x="206672" y="4668459"/>
                </a:cubicBezTo>
                <a:cubicBezTo>
                  <a:pt x="206834" y="4668234"/>
                  <a:pt x="207006" y="4668006"/>
                  <a:pt x="207170" y="4667789"/>
                </a:cubicBezTo>
                <a:cubicBezTo>
                  <a:pt x="206673" y="4666614"/>
                  <a:pt x="206179" y="4665428"/>
                  <a:pt x="205689" y="4664250"/>
                </a:cubicBezTo>
                <a:close/>
                <a:moveTo>
                  <a:pt x="208866" y="4660567"/>
                </a:moveTo>
                <a:cubicBezTo>
                  <a:pt x="208812" y="4660797"/>
                  <a:pt x="208750" y="4661026"/>
                  <a:pt x="208695" y="4661247"/>
                </a:cubicBezTo>
                <a:cubicBezTo>
                  <a:pt x="208814" y="4661418"/>
                  <a:pt x="208929" y="4661587"/>
                  <a:pt x="209047" y="4661748"/>
                </a:cubicBezTo>
                <a:cubicBezTo>
                  <a:pt x="209107" y="4661529"/>
                  <a:pt x="209241" y="4661262"/>
                  <a:pt x="209207" y="4661100"/>
                </a:cubicBezTo>
                <a:cubicBezTo>
                  <a:pt x="209160" y="4660875"/>
                  <a:pt x="208985" y="4660737"/>
                  <a:pt x="208866" y="4660567"/>
                </a:cubicBezTo>
                <a:close/>
                <a:moveTo>
                  <a:pt x="206600" y="4659516"/>
                </a:moveTo>
                <a:cubicBezTo>
                  <a:pt x="206443" y="4659572"/>
                  <a:pt x="206286" y="4659626"/>
                  <a:pt x="206124" y="4659685"/>
                </a:cubicBezTo>
                <a:cubicBezTo>
                  <a:pt x="206175" y="4659983"/>
                  <a:pt x="206227" y="4660282"/>
                  <a:pt x="206274" y="4660573"/>
                </a:cubicBezTo>
                <a:cubicBezTo>
                  <a:pt x="206416" y="4660446"/>
                  <a:pt x="206606" y="4660374"/>
                  <a:pt x="206687" y="4660176"/>
                </a:cubicBezTo>
                <a:cubicBezTo>
                  <a:pt x="206741" y="4660040"/>
                  <a:pt x="206638" y="4659744"/>
                  <a:pt x="206600" y="4659516"/>
                </a:cubicBezTo>
                <a:close/>
                <a:moveTo>
                  <a:pt x="1034442" y="4658597"/>
                </a:moveTo>
                <a:cubicBezTo>
                  <a:pt x="1034363" y="4661057"/>
                  <a:pt x="1034285" y="4663520"/>
                  <a:pt x="1034186" y="4665974"/>
                </a:cubicBezTo>
                <a:cubicBezTo>
                  <a:pt x="1034492" y="4666028"/>
                  <a:pt x="1034819" y="4666086"/>
                  <a:pt x="1035124" y="4666141"/>
                </a:cubicBezTo>
                <a:cubicBezTo>
                  <a:pt x="1035322" y="4663746"/>
                  <a:pt x="1035503" y="4661314"/>
                  <a:pt x="1035683" y="4658881"/>
                </a:cubicBezTo>
                <a:cubicBezTo>
                  <a:pt x="1035278" y="4658801"/>
                  <a:pt x="1034871" y="4658684"/>
                  <a:pt x="1034442" y="4658597"/>
                </a:cubicBezTo>
                <a:close/>
                <a:moveTo>
                  <a:pt x="199716" y="4644708"/>
                </a:moveTo>
                <a:lnTo>
                  <a:pt x="200653" y="4645378"/>
                </a:lnTo>
                <a:lnTo>
                  <a:pt x="200691" y="4645443"/>
                </a:lnTo>
                <a:lnTo>
                  <a:pt x="200710" y="4645458"/>
                </a:lnTo>
                <a:lnTo>
                  <a:pt x="201537" y="4649940"/>
                </a:lnTo>
                <a:close/>
                <a:moveTo>
                  <a:pt x="199633" y="4644468"/>
                </a:moveTo>
                <a:lnTo>
                  <a:pt x="199716" y="4644708"/>
                </a:lnTo>
                <a:lnTo>
                  <a:pt x="199574" y="4644608"/>
                </a:lnTo>
                <a:close/>
                <a:moveTo>
                  <a:pt x="207439" y="4641406"/>
                </a:moveTo>
                <a:cubicBezTo>
                  <a:pt x="206043" y="4644695"/>
                  <a:pt x="207878" y="4646306"/>
                  <a:pt x="208697" y="4648256"/>
                </a:cubicBezTo>
                <a:cubicBezTo>
                  <a:pt x="208039" y="4649339"/>
                  <a:pt x="207512" y="4650205"/>
                  <a:pt x="206693" y="4651564"/>
                </a:cubicBezTo>
                <a:lnTo>
                  <a:pt x="209978" y="4656430"/>
                </a:lnTo>
                <a:lnTo>
                  <a:pt x="209977" y="4656456"/>
                </a:lnTo>
                <a:lnTo>
                  <a:pt x="210119" y="4656631"/>
                </a:lnTo>
                <a:lnTo>
                  <a:pt x="209987" y="4656444"/>
                </a:lnTo>
                <a:lnTo>
                  <a:pt x="209978" y="4656430"/>
                </a:lnTo>
                <a:lnTo>
                  <a:pt x="210031" y="4654597"/>
                </a:lnTo>
                <a:cubicBezTo>
                  <a:pt x="210741" y="4649846"/>
                  <a:pt x="209817" y="4644982"/>
                  <a:pt x="207439" y="4641406"/>
                </a:cubicBezTo>
                <a:close/>
                <a:moveTo>
                  <a:pt x="210551" y="4637021"/>
                </a:moveTo>
                <a:cubicBezTo>
                  <a:pt x="210502" y="4637051"/>
                  <a:pt x="210484" y="4637232"/>
                  <a:pt x="210457" y="4637345"/>
                </a:cubicBezTo>
                <a:cubicBezTo>
                  <a:pt x="210579" y="4637382"/>
                  <a:pt x="210697" y="4637429"/>
                  <a:pt x="210820" y="4637467"/>
                </a:cubicBezTo>
                <a:cubicBezTo>
                  <a:pt x="210800" y="4637350"/>
                  <a:pt x="210782" y="4637229"/>
                  <a:pt x="210770" y="4637112"/>
                </a:cubicBezTo>
                <a:cubicBezTo>
                  <a:pt x="210692" y="4637071"/>
                  <a:pt x="210613" y="4636987"/>
                  <a:pt x="210551" y="4637021"/>
                </a:cubicBezTo>
                <a:close/>
                <a:moveTo>
                  <a:pt x="211884" y="4632294"/>
                </a:moveTo>
                <a:cubicBezTo>
                  <a:pt x="211819" y="4632365"/>
                  <a:pt x="211713" y="4632418"/>
                  <a:pt x="211702" y="4632505"/>
                </a:cubicBezTo>
                <a:cubicBezTo>
                  <a:pt x="211689" y="4632602"/>
                  <a:pt x="211761" y="4632727"/>
                  <a:pt x="211791" y="4632842"/>
                </a:cubicBezTo>
                <a:cubicBezTo>
                  <a:pt x="211881" y="4632728"/>
                  <a:pt x="211977" y="4632611"/>
                  <a:pt x="212069" y="4632496"/>
                </a:cubicBezTo>
                <a:cubicBezTo>
                  <a:pt x="212007" y="4632435"/>
                  <a:pt x="211944" y="4632364"/>
                  <a:pt x="211884" y="4632294"/>
                </a:cubicBezTo>
                <a:close/>
                <a:moveTo>
                  <a:pt x="210240" y="4622245"/>
                </a:moveTo>
                <a:cubicBezTo>
                  <a:pt x="209913" y="4622462"/>
                  <a:pt x="209522" y="4622554"/>
                  <a:pt x="209287" y="4622919"/>
                </a:cubicBezTo>
                <a:cubicBezTo>
                  <a:pt x="209040" y="4623304"/>
                  <a:pt x="208947" y="4623947"/>
                  <a:pt x="208784" y="4624485"/>
                </a:cubicBezTo>
                <a:cubicBezTo>
                  <a:pt x="208897" y="4624609"/>
                  <a:pt x="209006" y="4624736"/>
                  <a:pt x="209116" y="4624852"/>
                </a:cubicBezTo>
                <a:cubicBezTo>
                  <a:pt x="209570" y="4624191"/>
                  <a:pt x="210026" y="4623539"/>
                  <a:pt x="210482" y="4622878"/>
                </a:cubicBezTo>
                <a:cubicBezTo>
                  <a:pt x="210402" y="4622670"/>
                  <a:pt x="210320" y="4622452"/>
                  <a:pt x="210240" y="4622245"/>
                </a:cubicBezTo>
                <a:close/>
                <a:moveTo>
                  <a:pt x="199269" y="4620920"/>
                </a:moveTo>
                <a:cubicBezTo>
                  <a:pt x="199041" y="4621464"/>
                  <a:pt x="198808" y="4621780"/>
                  <a:pt x="198810" y="4622082"/>
                </a:cubicBezTo>
                <a:cubicBezTo>
                  <a:pt x="198815" y="4622458"/>
                  <a:pt x="199008" y="4622808"/>
                  <a:pt x="199123" y="4623177"/>
                </a:cubicBezTo>
                <a:cubicBezTo>
                  <a:pt x="199294" y="4622892"/>
                  <a:pt x="199584" y="4622629"/>
                  <a:pt x="199615" y="4622311"/>
                </a:cubicBezTo>
                <a:cubicBezTo>
                  <a:pt x="199651" y="4621963"/>
                  <a:pt x="199444" y="4621578"/>
                  <a:pt x="199269" y="4620920"/>
                </a:cubicBezTo>
                <a:close/>
                <a:moveTo>
                  <a:pt x="1026871" y="4615758"/>
                </a:moveTo>
                <a:cubicBezTo>
                  <a:pt x="1023080" y="4621623"/>
                  <a:pt x="1020814" y="4625095"/>
                  <a:pt x="1018099" y="4629324"/>
                </a:cubicBezTo>
                <a:cubicBezTo>
                  <a:pt x="1021276" y="4632812"/>
                  <a:pt x="1023692" y="4635437"/>
                  <a:pt x="1027714" y="4639845"/>
                </a:cubicBezTo>
                <a:cubicBezTo>
                  <a:pt x="1027408" y="4630846"/>
                  <a:pt x="1027173" y="4624518"/>
                  <a:pt x="1026871" y="4615758"/>
                </a:cubicBezTo>
                <a:close/>
                <a:moveTo>
                  <a:pt x="197956" y="4615647"/>
                </a:moveTo>
                <a:cubicBezTo>
                  <a:pt x="197813" y="4615757"/>
                  <a:pt x="197588" y="4615818"/>
                  <a:pt x="197558" y="4615974"/>
                </a:cubicBezTo>
                <a:cubicBezTo>
                  <a:pt x="197518" y="4616191"/>
                  <a:pt x="197629" y="4616477"/>
                  <a:pt x="197672" y="4616730"/>
                </a:cubicBezTo>
                <a:cubicBezTo>
                  <a:pt x="197848" y="4616595"/>
                  <a:pt x="198023" y="4616470"/>
                  <a:pt x="198198" y="4616335"/>
                </a:cubicBezTo>
                <a:cubicBezTo>
                  <a:pt x="198116" y="4616109"/>
                  <a:pt x="198039" y="4615882"/>
                  <a:pt x="197956" y="4615647"/>
                </a:cubicBezTo>
                <a:close/>
                <a:moveTo>
                  <a:pt x="979652" y="4611041"/>
                </a:moveTo>
                <a:lnTo>
                  <a:pt x="979661" y="4611130"/>
                </a:lnTo>
                <a:lnTo>
                  <a:pt x="979625" y="4611051"/>
                </a:lnTo>
                <a:close/>
                <a:moveTo>
                  <a:pt x="866626" y="4594643"/>
                </a:moveTo>
                <a:cubicBezTo>
                  <a:pt x="866433" y="4594730"/>
                  <a:pt x="866103" y="4594770"/>
                  <a:pt x="866081" y="4594909"/>
                </a:cubicBezTo>
                <a:cubicBezTo>
                  <a:pt x="866017" y="4595304"/>
                  <a:pt x="866072" y="4595734"/>
                  <a:pt x="866081" y="4596149"/>
                </a:cubicBezTo>
                <a:cubicBezTo>
                  <a:pt x="866267" y="4596073"/>
                  <a:pt x="866591" y="4596021"/>
                  <a:pt x="866615" y="4595882"/>
                </a:cubicBezTo>
                <a:cubicBezTo>
                  <a:pt x="866683" y="4595498"/>
                  <a:pt x="866631" y="4595078"/>
                  <a:pt x="866626" y="4594643"/>
                </a:cubicBezTo>
                <a:close/>
                <a:moveTo>
                  <a:pt x="900474" y="4593000"/>
                </a:moveTo>
                <a:cubicBezTo>
                  <a:pt x="900279" y="4593141"/>
                  <a:pt x="900070" y="4593237"/>
                  <a:pt x="899897" y="4593467"/>
                </a:cubicBezTo>
                <a:cubicBezTo>
                  <a:pt x="899837" y="4593558"/>
                  <a:pt x="899805" y="4594100"/>
                  <a:pt x="899860" y="4594161"/>
                </a:cubicBezTo>
                <a:cubicBezTo>
                  <a:pt x="900029" y="4594320"/>
                  <a:pt x="900239" y="4594333"/>
                  <a:pt x="900425" y="4594398"/>
                </a:cubicBezTo>
                <a:cubicBezTo>
                  <a:pt x="900441" y="4593931"/>
                  <a:pt x="900458" y="4593465"/>
                  <a:pt x="900474" y="4593000"/>
                </a:cubicBezTo>
                <a:close/>
                <a:moveTo>
                  <a:pt x="205778" y="4570172"/>
                </a:moveTo>
                <a:cubicBezTo>
                  <a:pt x="205666" y="4570209"/>
                  <a:pt x="205553" y="4570233"/>
                  <a:pt x="205435" y="4570271"/>
                </a:cubicBezTo>
                <a:cubicBezTo>
                  <a:pt x="205503" y="4570942"/>
                  <a:pt x="205574" y="4571615"/>
                  <a:pt x="205637" y="4572288"/>
                </a:cubicBezTo>
                <a:cubicBezTo>
                  <a:pt x="205721" y="4572259"/>
                  <a:pt x="205811" y="4572228"/>
                  <a:pt x="205895" y="4572199"/>
                </a:cubicBezTo>
                <a:cubicBezTo>
                  <a:pt x="205860" y="4571531"/>
                  <a:pt x="205819" y="4570850"/>
                  <a:pt x="205778" y="4570172"/>
                </a:cubicBezTo>
                <a:close/>
                <a:moveTo>
                  <a:pt x="188980" y="4565216"/>
                </a:moveTo>
                <a:lnTo>
                  <a:pt x="188986" y="4565239"/>
                </a:lnTo>
                <a:lnTo>
                  <a:pt x="188974" y="4565222"/>
                </a:lnTo>
                <a:close/>
                <a:moveTo>
                  <a:pt x="201828" y="4559838"/>
                </a:moveTo>
                <a:cubicBezTo>
                  <a:pt x="201027" y="4561946"/>
                  <a:pt x="200546" y="4563197"/>
                  <a:pt x="199971" y="4564713"/>
                </a:cubicBezTo>
                <a:cubicBezTo>
                  <a:pt x="200952" y="4565203"/>
                  <a:pt x="201698" y="4565567"/>
                  <a:pt x="202940" y="4566184"/>
                </a:cubicBezTo>
                <a:cubicBezTo>
                  <a:pt x="202526" y="4563811"/>
                  <a:pt x="202230" y="4562147"/>
                  <a:pt x="201828" y="4559838"/>
                </a:cubicBezTo>
                <a:close/>
                <a:moveTo>
                  <a:pt x="896734" y="4559783"/>
                </a:moveTo>
                <a:cubicBezTo>
                  <a:pt x="896296" y="4562139"/>
                  <a:pt x="895974" y="4563865"/>
                  <a:pt x="895653" y="4565592"/>
                </a:cubicBezTo>
                <a:cubicBezTo>
                  <a:pt x="896244" y="4564826"/>
                  <a:pt x="896967" y="4564059"/>
                  <a:pt x="897315" y="4563140"/>
                </a:cubicBezTo>
                <a:cubicBezTo>
                  <a:pt x="897663" y="4562221"/>
                  <a:pt x="897639" y="4561151"/>
                  <a:pt x="896734" y="4559783"/>
                </a:cubicBezTo>
                <a:close/>
                <a:moveTo>
                  <a:pt x="869426" y="4558229"/>
                </a:moveTo>
                <a:lnTo>
                  <a:pt x="869426" y="4558242"/>
                </a:lnTo>
                <a:lnTo>
                  <a:pt x="869422" y="4558273"/>
                </a:lnTo>
                <a:close/>
                <a:moveTo>
                  <a:pt x="885687" y="4546728"/>
                </a:moveTo>
                <a:cubicBezTo>
                  <a:pt x="885498" y="4546772"/>
                  <a:pt x="885307" y="4546806"/>
                  <a:pt x="885118" y="4546849"/>
                </a:cubicBezTo>
                <a:lnTo>
                  <a:pt x="885333" y="4549017"/>
                </a:lnTo>
                <a:lnTo>
                  <a:pt x="885321" y="4549105"/>
                </a:lnTo>
                <a:cubicBezTo>
                  <a:pt x="885235" y="4549812"/>
                  <a:pt x="885147" y="4550544"/>
                  <a:pt x="885062" y="4551252"/>
                </a:cubicBezTo>
                <a:cubicBezTo>
                  <a:pt x="885128" y="4551650"/>
                  <a:pt x="885195" y="4552050"/>
                  <a:pt x="885266" y="4552460"/>
                </a:cubicBezTo>
                <a:cubicBezTo>
                  <a:pt x="885211" y="4552063"/>
                  <a:pt x="885144" y="4551663"/>
                  <a:pt x="885089" y="4551265"/>
                </a:cubicBezTo>
                <a:cubicBezTo>
                  <a:pt x="885170" y="4550545"/>
                  <a:pt x="885262" y="4549826"/>
                  <a:pt x="885344" y="4549107"/>
                </a:cubicBezTo>
                <a:lnTo>
                  <a:pt x="885333" y="4549017"/>
                </a:lnTo>
                <a:close/>
                <a:moveTo>
                  <a:pt x="894117" y="4543124"/>
                </a:moveTo>
                <a:cubicBezTo>
                  <a:pt x="893916" y="4543840"/>
                  <a:pt x="893619" y="4544558"/>
                  <a:pt x="893544" y="4545290"/>
                </a:cubicBezTo>
                <a:cubicBezTo>
                  <a:pt x="893438" y="4546258"/>
                  <a:pt x="893510" y="4547232"/>
                  <a:pt x="893505" y="4548214"/>
                </a:cubicBezTo>
                <a:cubicBezTo>
                  <a:pt x="893694" y="4548169"/>
                  <a:pt x="893885" y="4548136"/>
                  <a:pt x="894074" y="4548092"/>
                </a:cubicBezTo>
                <a:cubicBezTo>
                  <a:pt x="894442" y="4546544"/>
                  <a:pt x="894799" y="4544995"/>
                  <a:pt x="895157" y="4543446"/>
                </a:cubicBezTo>
                <a:cubicBezTo>
                  <a:pt x="894811" y="4543331"/>
                  <a:pt x="894463" y="4543239"/>
                  <a:pt x="894117" y="4543124"/>
                </a:cubicBezTo>
                <a:close/>
                <a:moveTo>
                  <a:pt x="193487" y="4540730"/>
                </a:moveTo>
                <a:cubicBezTo>
                  <a:pt x="193459" y="4540841"/>
                  <a:pt x="193432" y="4540950"/>
                  <a:pt x="193398" y="4541062"/>
                </a:cubicBezTo>
                <a:cubicBezTo>
                  <a:pt x="193428" y="4541168"/>
                  <a:pt x="193457" y="4541274"/>
                  <a:pt x="193487" y="4541382"/>
                </a:cubicBezTo>
                <a:cubicBezTo>
                  <a:pt x="193540" y="4541227"/>
                  <a:pt x="193599" y="4541073"/>
                  <a:pt x="193635" y="4540903"/>
                </a:cubicBezTo>
                <a:cubicBezTo>
                  <a:pt x="193639" y="4540875"/>
                  <a:pt x="193537" y="4540786"/>
                  <a:pt x="193487" y="4540730"/>
                </a:cubicBezTo>
                <a:close/>
                <a:moveTo>
                  <a:pt x="1006974" y="4534140"/>
                </a:moveTo>
                <a:cubicBezTo>
                  <a:pt x="1006825" y="4534472"/>
                  <a:pt x="1006677" y="4534804"/>
                  <a:pt x="1006506" y="4535132"/>
                </a:cubicBezTo>
                <a:cubicBezTo>
                  <a:pt x="1006559" y="4535554"/>
                  <a:pt x="1006610" y="4535976"/>
                  <a:pt x="1006661" y="4536401"/>
                </a:cubicBezTo>
                <a:cubicBezTo>
                  <a:pt x="1006921" y="4535964"/>
                  <a:pt x="1007201" y="4535534"/>
                  <a:pt x="1007406" y="4535013"/>
                </a:cubicBezTo>
                <a:cubicBezTo>
                  <a:pt x="1007433" y="4534918"/>
                  <a:pt x="1007118" y="4534420"/>
                  <a:pt x="1006974" y="4534140"/>
                </a:cubicBezTo>
                <a:close/>
                <a:moveTo>
                  <a:pt x="869146" y="4532103"/>
                </a:moveTo>
                <a:lnTo>
                  <a:pt x="869143" y="4532125"/>
                </a:lnTo>
                <a:cubicBezTo>
                  <a:pt x="868442" y="4537379"/>
                  <a:pt x="867595" y="4542638"/>
                  <a:pt x="867084" y="4547913"/>
                </a:cubicBezTo>
                <a:cubicBezTo>
                  <a:pt x="866606" y="4552930"/>
                  <a:pt x="866439" y="4557972"/>
                  <a:pt x="866215" y="4562974"/>
                </a:cubicBezTo>
                <a:cubicBezTo>
                  <a:pt x="866049" y="4566629"/>
                  <a:pt x="865199" y="4570474"/>
                  <a:pt x="865358" y="4574093"/>
                </a:cubicBezTo>
                <a:cubicBezTo>
                  <a:pt x="865411" y="4575300"/>
                  <a:pt x="865579" y="4576481"/>
                  <a:pt x="865918" y="4577621"/>
                </a:cubicBezTo>
                <a:cubicBezTo>
                  <a:pt x="866733" y="4574643"/>
                  <a:pt x="866999" y="4571669"/>
                  <a:pt x="867540" y="4568792"/>
                </a:cubicBezTo>
                <a:cubicBezTo>
                  <a:pt x="867643" y="4568244"/>
                  <a:pt x="867895" y="4567749"/>
                  <a:pt x="868191" y="4567270"/>
                </a:cubicBezTo>
                <a:lnTo>
                  <a:pt x="869068" y="4565869"/>
                </a:lnTo>
                <a:lnTo>
                  <a:pt x="869271" y="4567113"/>
                </a:lnTo>
                <a:cubicBezTo>
                  <a:pt x="869206" y="4566692"/>
                  <a:pt x="869149" y="4566262"/>
                  <a:pt x="869087" y="4565842"/>
                </a:cubicBezTo>
                <a:lnTo>
                  <a:pt x="869068" y="4565869"/>
                </a:lnTo>
                <a:lnTo>
                  <a:pt x="869063" y="4565838"/>
                </a:lnTo>
                <a:lnTo>
                  <a:pt x="869426" y="4558242"/>
                </a:lnTo>
                <a:lnTo>
                  <a:pt x="870113" y="4553652"/>
                </a:lnTo>
                <a:cubicBezTo>
                  <a:pt x="870265" y="4552137"/>
                  <a:pt x="870170" y="4550706"/>
                  <a:pt x="869330" y="4549536"/>
                </a:cubicBezTo>
                <a:cubicBezTo>
                  <a:pt x="869233" y="4546652"/>
                  <a:pt x="869070" y="4543792"/>
                  <a:pt x="869044" y="4540872"/>
                </a:cubicBezTo>
                <a:close/>
                <a:moveTo>
                  <a:pt x="898892" y="4531687"/>
                </a:moveTo>
                <a:cubicBezTo>
                  <a:pt x="898611" y="4531744"/>
                  <a:pt x="898344" y="4531801"/>
                  <a:pt x="898062" y="4531854"/>
                </a:cubicBezTo>
                <a:cubicBezTo>
                  <a:pt x="897912" y="4533863"/>
                  <a:pt x="897760" y="4535891"/>
                  <a:pt x="897596" y="4537918"/>
                </a:cubicBezTo>
                <a:cubicBezTo>
                  <a:pt x="898011" y="4537878"/>
                  <a:pt x="898426" y="4537838"/>
                  <a:pt x="898842" y="4537797"/>
                </a:cubicBezTo>
                <a:cubicBezTo>
                  <a:pt x="898859" y="4535754"/>
                  <a:pt x="898870" y="4533719"/>
                  <a:pt x="898892" y="4531687"/>
                </a:cubicBezTo>
                <a:close/>
                <a:moveTo>
                  <a:pt x="882587" y="4524880"/>
                </a:moveTo>
                <a:lnTo>
                  <a:pt x="882587" y="4524895"/>
                </a:lnTo>
                <a:lnTo>
                  <a:pt x="882581" y="4524922"/>
                </a:lnTo>
                <a:close/>
                <a:moveTo>
                  <a:pt x="894423" y="4524606"/>
                </a:moveTo>
                <a:cubicBezTo>
                  <a:pt x="894060" y="4526195"/>
                  <a:pt x="893704" y="4527776"/>
                  <a:pt x="893341" y="4529369"/>
                </a:cubicBezTo>
                <a:cubicBezTo>
                  <a:pt x="893599" y="4529507"/>
                  <a:pt x="893851" y="4529632"/>
                  <a:pt x="894110" y="4529770"/>
                </a:cubicBezTo>
                <a:cubicBezTo>
                  <a:pt x="894476" y="4528191"/>
                  <a:pt x="894843" y="4526610"/>
                  <a:pt x="895206" y="4525017"/>
                </a:cubicBezTo>
                <a:cubicBezTo>
                  <a:pt x="894948" y="4524881"/>
                  <a:pt x="894684" y="4524753"/>
                  <a:pt x="894423" y="4524606"/>
                </a:cubicBezTo>
                <a:close/>
                <a:moveTo>
                  <a:pt x="886433" y="4520076"/>
                </a:moveTo>
                <a:cubicBezTo>
                  <a:pt x="885592" y="4527076"/>
                  <a:pt x="883771" y="4533577"/>
                  <a:pt x="885471" y="4540316"/>
                </a:cubicBezTo>
                <a:cubicBezTo>
                  <a:pt x="887070" y="4533412"/>
                  <a:pt x="887608" y="4523351"/>
                  <a:pt x="886433" y="4520076"/>
                </a:cubicBezTo>
                <a:close/>
                <a:moveTo>
                  <a:pt x="889243" y="4510095"/>
                </a:moveTo>
                <a:cubicBezTo>
                  <a:pt x="887522" y="4511200"/>
                  <a:pt x="886652" y="4512578"/>
                  <a:pt x="887013" y="4514959"/>
                </a:cubicBezTo>
                <a:cubicBezTo>
                  <a:pt x="887136" y="4515755"/>
                  <a:pt x="887392" y="4516660"/>
                  <a:pt x="887802" y="4517703"/>
                </a:cubicBezTo>
                <a:cubicBezTo>
                  <a:pt x="888458" y="4514251"/>
                  <a:pt x="888851" y="4512172"/>
                  <a:pt x="889243" y="4510095"/>
                </a:cubicBezTo>
                <a:close/>
                <a:moveTo>
                  <a:pt x="863364" y="4508984"/>
                </a:moveTo>
                <a:cubicBezTo>
                  <a:pt x="862792" y="4510140"/>
                  <a:pt x="862303" y="4511740"/>
                  <a:pt x="861634" y="4512328"/>
                </a:cubicBezTo>
                <a:cubicBezTo>
                  <a:pt x="860952" y="4512915"/>
                  <a:pt x="860094" y="4512503"/>
                  <a:pt x="858839" y="4512548"/>
                </a:cubicBezTo>
                <a:cubicBezTo>
                  <a:pt x="859256" y="4514543"/>
                  <a:pt x="859352" y="4516350"/>
                  <a:pt x="859892" y="4517313"/>
                </a:cubicBezTo>
                <a:cubicBezTo>
                  <a:pt x="861541" y="4520250"/>
                  <a:pt x="861005" y="4523281"/>
                  <a:pt x="859520" y="4526619"/>
                </a:cubicBezTo>
                <a:cubicBezTo>
                  <a:pt x="859416" y="4526629"/>
                  <a:pt x="859264" y="4526568"/>
                  <a:pt x="859213" y="4526662"/>
                </a:cubicBezTo>
                <a:cubicBezTo>
                  <a:pt x="859058" y="4526959"/>
                  <a:pt x="858957" y="4527319"/>
                  <a:pt x="858832" y="4527642"/>
                </a:cubicBezTo>
                <a:cubicBezTo>
                  <a:pt x="858747" y="4528351"/>
                  <a:pt x="858660" y="4529080"/>
                  <a:pt x="858574" y="4529788"/>
                </a:cubicBezTo>
                <a:cubicBezTo>
                  <a:pt x="858238" y="4535220"/>
                  <a:pt x="857650" y="4540757"/>
                  <a:pt x="858148" y="4545870"/>
                </a:cubicBezTo>
                <a:cubicBezTo>
                  <a:pt x="858314" y="4547575"/>
                  <a:pt x="858600" y="4549232"/>
                  <a:pt x="859058" y="4550823"/>
                </a:cubicBezTo>
                <a:cubicBezTo>
                  <a:pt x="861185" y="4539451"/>
                  <a:pt x="863896" y="4528176"/>
                  <a:pt x="862264" y="4517796"/>
                </a:cubicBezTo>
                <a:cubicBezTo>
                  <a:pt x="862964" y="4514631"/>
                  <a:pt x="863529" y="4512073"/>
                  <a:pt x="864091" y="4509535"/>
                </a:cubicBezTo>
                <a:cubicBezTo>
                  <a:pt x="863850" y="4509355"/>
                  <a:pt x="863605" y="4509164"/>
                  <a:pt x="863364" y="4508984"/>
                </a:cubicBezTo>
                <a:close/>
                <a:moveTo>
                  <a:pt x="194895" y="4501666"/>
                </a:moveTo>
                <a:lnTo>
                  <a:pt x="194895" y="4501671"/>
                </a:lnTo>
                <a:lnTo>
                  <a:pt x="194889" y="4501678"/>
                </a:lnTo>
                <a:cubicBezTo>
                  <a:pt x="194889" y="4501678"/>
                  <a:pt x="194895" y="4501666"/>
                  <a:pt x="194895" y="4501666"/>
                </a:cubicBezTo>
                <a:close/>
                <a:moveTo>
                  <a:pt x="197135" y="4480066"/>
                </a:moveTo>
                <a:lnTo>
                  <a:pt x="197127" y="4480406"/>
                </a:lnTo>
                <a:cubicBezTo>
                  <a:pt x="197125" y="4487397"/>
                  <a:pt x="197815" y="4494387"/>
                  <a:pt x="197432" y="4501325"/>
                </a:cubicBezTo>
                <a:cubicBezTo>
                  <a:pt x="197279" y="4504120"/>
                  <a:pt x="197631" y="4506476"/>
                  <a:pt x="198160" y="4508688"/>
                </a:cubicBezTo>
                <a:cubicBezTo>
                  <a:pt x="198690" y="4510900"/>
                  <a:pt x="199397" y="4512967"/>
                  <a:pt x="199956" y="4515183"/>
                </a:cubicBezTo>
                <a:cubicBezTo>
                  <a:pt x="200301" y="4516553"/>
                  <a:pt x="201470" y="4516407"/>
                  <a:pt x="201687" y="4514999"/>
                </a:cubicBezTo>
                <a:cubicBezTo>
                  <a:pt x="202161" y="4512017"/>
                  <a:pt x="202455" y="4508980"/>
                  <a:pt x="202936" y="4505074"/>
                </a:cubicBezTo>
                <a:cubicBezTo>
                  <a:pt x="203687" y="4504721"/>
                  <a:pt x="204169" y="4503987"/>
                  <a:pt x="204358" y="4502943"/>
                </a:cubicBezTo>
                <a:cubicBezTo>
                  <a:pt x="204547" y="4501897"/>
                  <a:pt x="204442" y="4500541"/>
                  <a:pt x="204026" y="4498942"/>
                </a:cubicBezTo>
                <a:lnTo>
                  <a:pt x="204083" y="4495405"/>
                </a:lnTo>
                <a:lnTo>
                  <a:pt x="203186" y="4493634"/>
                </a:lnTo>
                <a:lnTo>
                  <a:pt x="202814" y="4499148"/>
                </a:lnTo>
                <a:cubicBezTo>
                  <a:pt x="202696" y="4501110"/>
                  <a:pt x="202238" y="4502833"/>
                  <a:pt x="200354" y="4503739"/>
                </a:cubicBezTo>
                <a:cubicBezTo>
                  <a:pt x="199903" y="4501968"/>
                  <a:pt x="199175" y="4500375"/>
                  <a:pt x="199120" y="4498682"/>
                </a:cubicBezTo>
                <a:lnTo>
                  <a:pt x="199111" y="4485307"/>
                </a:lnTo>
                <a:close/>
                <a:moveTo>
                  <a:pt x="862077" y="4476858"/>
                </a:moveTo>
                <a:cubicBezTo>
                  <a:pt x="861904" y="4478297"/>
                  <a:pt x="861737" y="4479727"/>
                  <a:pt x="861554" y="4481164"/>
                </a:cubicBezTo>
                <a:lnTo>
                  <a:pt x="861557" y="4481181"/>
                </a:lnTo>
                <a:lnTo>
                  <a:pt x="860116" y="4490974"/>
                </a:lnTo>
                <a:cubicBezTo>
                  <a:pt x="860033" y="4494272"/>
                  <a:pt x="860355" y="4497662"/>
                  <a:pt x="861087" y="4501352"/>
                </a:cubicBezTo>
                <a:cubicBezTo>
                  <a:pt x="862663" y="4497849"/>
                  <a:pt x="863636" y="4495685"/>
                  <a:pt x="863969" y="4494950"/>
                </a:cubicBezTo>
                <a:cubicBezTo>
                  <a:pt x="863484" y="4492195"/>
                  <a:pt x="863063" y="4489786"/>
                  <a:pt x="862671" y="4487545"/>
                </a:cubicBezTo>
                <a:lnTo>
                  <a:pt x="861557" y="4481181"/>
                </a:lnTo>
                <a:lnTo>
                  <a:pt x="861561" y="4481154"/>
                </a:lnTo>
                <a:cubicBezTo>
                  <a:pt x="861734" y="4479715"/>
                  <a:pt x="861904" y="4478297"/>
                  <a:pt x="862077" y="4476858"/>
                </a:cubicBezTo>
                <a:close/>
                <a:moveTo>
                  <a:pt x="204534" y="4465103"/>
                </a:moveTo>
                <a:lnTo>
                  <a:pt x="204830" y="4469976"/>
                </a:lnTo>
                <a:cubicBezTo>
                  <a:pt x="204954" y="4469957"/>
                  <a:pt x="205079" y="4469937"/>
                  <a:pt x="205203" y="4469918"/>
                </a:cubicBezTo>
                <a:lnTo>
                  <a:pt x="204943" y="4465597"/>
                </a:lnTo>
                <a:close/>
                <a:moveTo>
                  <a:pt x="863163" y="4461234"/>
                </a:moveTo>
                <a:cubicBezTo>
                  <a:pt x="863089" y="4461095"/>
                  <a:pt x="862725" y="4461467"/>
                  <a:pt x="862490" y="4461616"/>
                </a:cubicBezTo>
                <a:cubicBezTo>
                  <a:pt x="862581" y="4462192"/>
                  <a:pt x="862634" y="4462840"/>
                  <a:pt x="862791" y="4463336"/>
                </a:cubicBezTo>
                <a:cubicBezTo>
                  <a:pt x="862823" y="4463449"/>
                  <a:pt x="863226" y="4463090"/>
                  <a:pt x="863601" y="4462862"/>
                </a:cubicBezTo>
                <a:cubicBezTo>
                  <a:pt x="863451" y="4462267"/>
                  <a:pt x="863372" y="4461638"/>
                  <a:pt x="863163" y="4461234"/>
                </a:cubicBezTo>
                <a:close/>
                <a:moveTo>
                  <a:pt x="865722" y="4457124"/>
                </a:moveTo>
                <a:cubicBezTo>
                  <a:pt x="865642" y="4457278"/>
                  <a:pt x="865556" y="4457421"/>
                  <a:pt x="865475" y="4457576"/>
                </a:cubicBezTo>
                <a:cubicBezTo>
                  <a:pt x="865603" y="4457742"/>
                  <a:pt x="865720" y="4457907"/>
                  <a:pt x="865850" y="4458074"/>
                </a:cubicBezTo>
                <a:cubicBezTo>
                  <a:pt x="865890" y="4457872"/>
                  <a:pt x="865971" y="4457631"/>
                  <a:pt x="865954" y="4457478"/>
                </a:cubicBezTo>
                <a:cubicBezTo>
                  <a:pt x="865935" y="4457312"/>
                  <a:pt x="865807" y="4457231"/>
                  <a:pt x="865722" y="4457124"/>
                </a:cubicBezTo>
                <a:close/>
                <a:moveTo>
                  <a:pt x="863046" y="4455758"/>
                </a:moveTo>
                <a:cubicBezTo>
                  <a:pt x="862939" y="4455758"/>
                  <a:pt x="862834" y="4455768"/>
                  <a:pt x="862723" y="4455788"/>
                </a:cubicBezTo>
                <a:cubicBezTo>
                  <a:pt x="862695" y="4456132"/>
                  <a:pt x="862668" y="4456490"/>
                  <a:pt x="862638" y="4456834"/>
                </a:cubicBezTo>
                <a:cubicBezTo>
                  <a:pt x="862741" y="4456823"/>
                  <a:pt x="862936" y="4456824"/>
                  <a:pt x="862945" y="4456791"/>
                </a:cubicBezTo>
                <a:cubicBezTo>
                  <a:pt x="862997" y="4456449"/>
                  <a:pt x="863016" y="4456103"/>
                  <a:pt x="863046" y="4455758"/>
                </a:cubicBezTo>
                <a:close/>
                <a:moveTo>
                  <a:pt x="169847" y="4445933"/>
                </a:moveTo>
                <a:cubicBezTo>
                  <a:pt x="169605" y="4448962"/>
                  <a:pt x="169759" y="4451359"/>
                  <a:pt x="170164" y="4453348"/>
                </a:cubicBezTo>
                <a:cubicBezTo>
                  <a:pt x="171372" y="4459316"/>
                  <a:pt x="174826" y="4461615"/>
                  <a:pt x="176633" y="4466290"/>
                </a:cubicBezTo>
                <a:cubicBezTo>
                  <a:pt x="173838" y="4460494"/>
                  <a:pt x="174959" y="4449335"/>
                  <a:pt x="169847" y="4445933"/>
                </a:cubicBezTo>
                <a:close/>
                <a:moveTo>
                  <a:pt x="880606" y="4432183"/>
                </a:moveTo>
                <a:lnTo>
                  <a:pt x="880602" y="4432205"/>
                </a:lnTo>
                <a:lnTo>
                  <a:pt x="880596" y="4432192"/>
                </a:lnTo>
                <a:close/>
                <a:moveTo>
                  <a:pt x="205961" y="4431019"/>
                </a:moveTo>
                <a:lnTo>
                  <a:pt x="205364" y="4431966"/>
                </a:lnTo>
                <a:lnTo>
                  <a:pt x="205022" y="4433021"/>
                </a:lnTo>
                <a:lnTo>
                  <a:pt x="204833" y="4434610"/>
                </a:lnTo>
                <a:lnTo>
                  <a:pt x="204232" y="4435453"/>
                </a:lnTo>
                <a:lnTo>
                  <a:pt x="203435" y="4437905"/>
                </a:lnTo>
                <a:lnTo>
                  <a:pt x="202559" y="4436273"/>
                </a:lnTo>
                <a:lnTo>
                  <a:pt x="202559" y="4436299"/>
                </a:lnTo>
                <a:cubicBezTo>
                  <a:pt x="202747" y="4437690"/>
                  <a:pt x="203222" y="4438925"/>
                  <a:pt x="204200" y="4439919"/>
                </a:cubicBezTo>
                <a:cubicBezTo>
                  <a:pt x="204572" y="4440295"/>
                  <a:pt x="204768" y="4441926"/>
                  <a:pt x="204601" y="4442756"/>
                </a:cubicBezTo>
                <a:cubicBezTo>
                  <a:pt x="204286" y="4444288"/>
                  <a:pt x="203634" y="4445655"/>
                  <a:pt x="203144" y="4447040"/>
                </a:cubicBezTo>
                <a:cubicBezTo>
                  <a:pt x="203679" y="4448480"/>
                  <a:pt x="204276" y="4450104"/>
                  <a:pt x="204763" y="4451414"/>
                </a:cubicBezTo>
                <a:cubicBezTo>
                  <a:pt x="205149" y="4450392"/>
                  <a:pt x="205394" y="4449319"/>
                  <a:pt x="205559" y="4448209"/>
                </a:cubicBezTo>
                <a:cubicBezTo>
                  <a:pt x="205803" y="4446546"/>
                  <a:pt x="205864" y="4444807"/>
                  <a:pt x="205949" y="4443051"/>
                </a:cubicBezTo>
                <a:lnTo>
                  <a:pt x="206240" y="4440143"/>
                </a:lnTo>
                <a:lnTo>
                  <a:pt x="206179" y="4439371"/>
                </a:lnTo>
                <a:lnTo>
                  <a:pt x="206378" y="4438757"/>
                </a:lnTo>
                <a:lnTo>
                  <a:pt x="206474" y="4437791"/>
                </a:lnTo>
                <a:cubicBezTo>
                  <a:pt x="206725" y="4436484"/>
                  <a:pt x="206781" y="4435000"/>
                  <a:pt x="206624" y="4433514"/>
                </a:cubicBezTo>
                <a:close/>
                <a:moveTo>
                  <a:pt x="208022" y="4430556"/>
                </a:moveTo>
                <a:lnTo>
                  <a:pt x="208048" y="4431644"/>
                </a:lnTo>
                <a:lnTo>
                  <a:pt x="208124" y="4433348"/>
                </a:lnTo>
                <a:lnTo>
                  <a:pt x="208487" y="4432224"/>
                </a:lnTo>
                <a:cubicBezTo>
                  <a:pt x="208590" y="4431986"/>
                  <a:pt x="208409" y="4431312"/>
                  <a:pt x="208335" y="4430639"/>
                </a:cubicBezTo>
                <a:close/>
                <a:moveTo>
                  <a:pt x="194919" y="4427508"/>
                </a:moveTo>
                <a:cubicBezTo>
                  <a:pt x="194830" y="4427639"/>
                  <a:pt x="194734" y="4427780"/>
                  <a:pt x="194643" y="4427912"/>
                </a:cubicBezTo>
                <a:cubicBezTo>
                  <a:pt x="194796" y="4428058"/>
                  <a:pt x="194950" y="4428206"/>
                  <a:pt x="195099" y="4428344"/>
                </a:cubicBezTo>
                <a:cubicBezTo>
                  <a:pt x="195134" y="4428152"/>
                  <a:pt x="195227" y="4427890"/>
                  <a:pt x="195190" y="4427766"/>
                </a:cubicBezTo>
                <a:cubicBezTo>
                  <a:pt x="195157" y="4427622"/>
                  <a:pt x="195012" y="4427584"/>
                  <a:pt x="194919" y="4427508"/>
                </a:cubicBezTo>
                <a:close/>
                <a:moveTo>
                  <a:pt x="197740" y="4425652"/>
                </a:moveTo>
                <a:lnTo>
                  <a:pt x="197312" y="4426941"/>
                </a:lnTo>
                <a:lnTo>
                  <a:pt x="197635" y="4431826"/>
                </a:lnTo>
                <a:cubicBezTo>
                  <a:pt x="197558" y="4435126"/>
                  <a:pt x="197452" y="4436784"/>
                  <a:pt x="197834" y="4437687"/>
                </a:cubicBezTo>
                <a:lnTo>
                  <a:pt x="198620" y="4438388"/>
                </a:lnTo>
                <a:lnTo>
                  <a:pt x="198532" y="4430311"/>
                </a:lnTo>
                <a:cubicBezTo>
                  <a:pt x="198478" y="4428836"/>
                  <a:pt x="198053" y="4427408"/>
                  <a:pt x="197740" y="4425652"/>
                </a:cubicBezTo>
                <a:close/>
                <a:moveTo>
                  <a:pt x="188419" y="4424099"/>
                </a:moveTo>
                <a:lnTo>
                  <a:pt x="188401" y="4424100"/>
                </a:lnTo>
                <a:cubicBezTo>
                  <a:pt x="188390" y="4425705"/>
                  <a:pt x="188377" y="4427318"/>
                  <a:pt x="188360" y="4429112"/>
                </a:cubicBezTo>
                <a:lnTo>
                  <a:pt x="188120" y="4428885"/>
                </a:lnTo>
                <a:lnTo>
                  <a:pt x="191339" y="4438518"/>
                </a:lnTo>
                <a:lnTo>
                  <a:pt x="196387" y="4450387"/>
                </a:lnTo>
                <a:lnTo>
                  <a:pt x="196616" y="4449850"/>
                </a:lnTo>
                <a:lnTo>
                  <a:pt x="196861" y="4449342"/>
                </a:lnTo>
                <a:lnTo>
                  <a:pt x="190902" y="4431523"/>
                </a:lnTo>
                <a:lnTo>
                  <a:pt x="190538" y="4431841"/>
                </a:lnTo>
                <a:lnTo>
                  <a:pt x="189373" y="4426952"/>
                </a:lnTo>
                <a:close/>
                <a:moveTo>
                  <a:pt x="184347" y="4414627"/>
                </a:moveTo>
                <a:lnTo>
                  <a:pt x="184076" y="4415123"/>
                </a:lnTo>
                <a:lnTo>
                  <a:pt x="184051" y="4416710"/>
                </a:lnTo>
                <a:lnTo>
                  <a:pt x="185880" y="4422182"/>
                </a:lnTo>
                <a:lnTo>
                  <a:pt x="185971" y="4421943"/>
                </a:lnTo>
                <a:cubicBezTo>
                  <a:pt x="186303" y="4419724"/>
                  <a:pt x="185597" y="4417995"/>
                  <a:pt x="185183" y="4416228"/>
                </a:cubicBezTo>
                <a:lnTo>
                  <a:pt x="185116" y="4415465"/>
                </a:lnTo>
                <a:close/>
                <a:moveTo>
                  <a:pt x="190337" y="4402586"/>
                </a:moveTo>
                <a:lnTo>
                  <a:pt x="190304" y="4403010"/>
                </a:lnTo>
                <a:lnTo>
                  <a:pt x="190557" y="4402735"/>
                </a:lnTo>
                <a:lnTo>
                  <a:pt x="190517" y="4402651"/>
                </a:lnTo>
                <a:close/>
                <a:moveTo>
                  <a:pt x="1030462" y="4400919"/>
                </a:moveTo>
                <a:lnTo>
                  <a:pt x="1030461" y="4400932"/>
                </a:lnTo>
                <a:lnTo>
                  <a:pt x="1030439" y="4400946"/>
                </a:lnTo>
                <a:cubicBezTo>
                  <a:pt x="1030439" y="4400946"/>
                  <a:pt x="1030462" y="4400919"/>
                  <a:pt x="1030462" y="4400919"/>
                </a:cubicBezTo>
                <a:close/>
                <a:moveTo>
                  <a:pt x="175708" y="4394921"/>
                </a:moveTo>
                <a:lnTo>
                  <a:pt x="181432" y="4409926"/>
                </a:lnTo>
                <a:lnTo>
                  <a:pt x="181490" y="4406259"/>
                </a:lnTo>
                <a:lnTo>
                  <a:pt x="181521" y="4405663"/>
                </a:lnTo>
                <a:lnTo>
                  <a:pt x="180117" y="4401255"/>
                </a:lnTo>
                <a:cubicBezTo>
                  <a:pt x="178983" y="4398852"/>
                  <a:pt x="177592" y="4396895"/>
                  <a:pt x="175708" y="4394921"/>
                </a:cubicBezTo>
                <a:close/>
                <a:moveTo>
                  <a:pt x="163528" y="4386583"/>
                </a:moveTo>
                <a:cubicBezTo>
                  <a:pt x="163445" y="4386705"/>
                  <a:pt x="163356" y="4386835"/>
                  <a:pt x="163273" y="4386957"/>
                </a:cubicBezTo>
                <a:cubicBezTo>
                  <a:pt x="163706" y="4388093"/>
                  <a:pt x="164144" y="4389242"/>
                  <a:pt x="164577" y="4390379"/>
                </a:cubicBezTo>
                <a:cubicBezTo>
                  <a:pt x="164660" y="4390259"/>
                  <a:pt x="164752" y="4390126"/>
                  <a:pt x="164834" y="4390004"/>
                </a:cubicBezTo>
                <a:cubicBezTo>
                  <a:pt x="164400" y="4388868"/>
                  <a:pt x="163968" y="4387731"/>
                  <a:pt x="163528" y="4386583"/>
                </a:cubicBezTo>
                <a:close/>
                <a:moveTo>
                  <a:pt x="168346" y="4384663"/>
                </a:moveTo>
                <a:cubicBezTo>
                  <a:pt x="168171" y="4384828"/>
                  <a:pt x="167993" y="4384982"/>
                  <a:pt x="167820" y="4385148"/>
                </a:cubicBezTo>
                <a:cubicBezTo>
                  <a:pt x="167796" y="4385624"/>
                  <a:pt x="167665" y="4386382"/>
                  <a:pt x="167774" y="4386524"/>
                </a:cubicBezTo>
                <a:cubicBezTo>
                  <a:pt x="168045" y="4386870"/>
                  <a:pt x="168437" y="4386937"/>
                  <a:pt x="168784" y="4387105"/>
                </a:cubicBezTo>
                <a:cubicBezTo>
                  <a:pt x="168635" y="4386294"/>
                  <a:pt x="168486" y="4385485"/>
                  <a:pt x="168346" y="4384663"/>
                </a:cubicBezTo>
                <a:close/>
                <a:moveTo>
                  <a:pt x="172172" y="4370825"/>
                </a:moveTo>
                <a:cubicBezTo>
                  <a:pt x="173434" y="4374132"/>
                  <a:pt x="174696" y="4377440"/>
                  <a:pt x="176036" y="4380952"/>
                </a:cubicBezTo>
                <a:lnTo>
                  <a:pt x="176570" y="4371149"/>
                </a:lnTo>
                <a:lnTo>
                  <a:pt x="176724" y="4371162"/>
                </a:lnTo>
                <a:lnTo>
                  <a:pt x="180115" y="4377014"/>
                </a:lnTo>
                <a:cubicBezTo>
                  <a:pt x="179170" y="4373675"/>
                  <a:pt x="178698" y="4372007"/>
                  <a:pt x="177706" y="4371233"/>
                </a:cubicBezTo>
                <a:lnTo>
                  <a:pt x="176724" y="4371162"/>
                </a:lnTo>
                <a:lnTo>
                  <a:pt x="176581" y="4370914"/>
                </a:lnTo>
                <a:lnTo>
                  <a:pt x="176570" y="4371149"/>
                </a:lnTo>
                <a:close/>
                <a:moveTo>
                  <a:pt x="149186" y="4370604"/>
                </a:moveTo>
                <a:cubicBezTo>
                  <a:pt x="148826" y="4372477"/>
                  <a:pt x="148387" y="4374268"/>
                  <a:pt x="148156" y="4376093"/>
                </a:cubicBezTo>
                <a:cubicBezTo>
                  <a:pt x="147884" y="4378233"/>
                  <a:pt x="148136" y="4379804"/>
                  <a:pt x="148585" y="4381195"/>
                </a:cubicBezTo>
                <a:cubicBezTo>
                  <a:pt x="149034" y="4382587"/>
                  <a:pt x="149679" y="4383797"/>
                  <a:pt x="150195" y="4385223"/>
                </a:cubicBezTo>
                <a:cubicBezTo>
                  <a:pt x="151094" y="4387717"/>
                  <a:pt x="150843" y="4391270"/>
                  <a:pt x="153150" y="4392236"/>
                </a:cubicBezTo>
                <a:cubicBezTo>
                  <a:pt x="156145" y="4393473"/>
                  <a:pt x="156160" y="4399754"/>
                  <a:pt x="157190" y="4404178"/>
                </a:cubicBezTo>
                <a:cubicBezTo>
                  <a:pt x="158411" y="4409407"/>
                  <a:pt x="159451" y="4414845"/>
                  <a:pt x="160606" y="4420131"/>
                </a:cubicBezTo>
                <a:cubicBezTo>
                  <a:pt x="160936" y="4421648"/>
                  <a:pt x="161423" y="4423009"/>
                  <a:pt x="161797" y="4424498"/>
                </a:cubicBezTo>
                <a:cubicBezTo>
                  <a:pt x="162925" y="4429010"/>
                  <a:pt x="164037" y="4433531"/>
                  <a:pt x="165711" y="4437440"/>
                </a:cubicBezTo>
                <a:cubicBezTo>
                  <a:pt x="166571" y="4429102"/>
                  <a:pt x="162425" y="4425886"/>
                  <a:pt x="161547" y="4417962"/>
                </a:cubicBezTo>
                <a:cubicBezTo>
                  <a:pt x="162697" y="4419485"/>
                  <a:pt x="163649" y="4420146"/>
                  <a:pt x="164135" y="4421473"/>
                </a:cubicBezTo>
                <a:cubicBezTo>
                  <a:pt x="166382" y="4427591"/>
                  <a:pt x="168485" y="4433919"/>
                  <a:pt x="170678" y="4440118"/>
                </a:cubicBezTo>
                <a:cubicBezTo>
                  <a:pt x="172378" y="4444943"/>
                  <a:pt x="173938" y="4450047"/>
                  <a:pt x="175967" y="4454323"/>
                </a:cubicBezTo>
                <a:cubicBezTo>
                  <a:pt x="177027" y="4456561"/>
                  <a:pt x="178962" y="4457334"/>
                  <a:pt x="180789" y="4459017"/>
                </a:cubicBezTo>
                <a:cubicBezTo>
                  <a:pt x="179990" y="4459583"/>
                  <a:pt x="179462" y="4459947"/>
                  <a:pt x="178432" y="4460670"/>
                </a:cubicBezTo>
                <a:cubicBezTo>
                  <a:pt x="181073" y="4467593"/>
                  <a:pt x="183632" y="4474300"/>
                  <a:pt x="186187" y="4480994"/>
                </a:cubicBezTo>
                <a:cubicBezTo>
                  <a:pt x="186039" y="4481229"/>
                  <a:pt x="185898" y="4481452"/>
                  <a:pt x="185752" y="4481685"/>
                </a:cubicBezTo>
                <a:lnTo>
                  <a:pt x="181577" y="4478120"/>
                </a:lnTo>
                <a:lnTo>
                  <a:pt x="181559" y="4478072"/>
                </a:lnTo>
                <a:lnTo>
                  <a:pt x="181515" y="4477986"/>
                </a:lnTo>
                <a:lnTo>
                  <a:pt x="180730" y="4472952"/>
                </a:lnTo>
                <a:cubicBezTo>
                  <a:pt x="180241" y="4471581"/>
                  <a:pt x="179546" y="4470523"/>
                  <a:pt x="178691" y="4469710"/>
                </a:cubicBezTo>
                <a:cubicBezTo>
                  <a:pt x="178434" y="4470137"/>
                  <a:pt x="178173" y="4470554"/>
                  <a:pt x="177917" y="4470983"/>
                </a:cubicBezTo>
                <a:lnTo>
                  <a:pt x="181515" y="4477986"/>
                </a:lnTo>
                <a:lnTo>
                  <a:pt x="181529" y="4478078"/>
                </a:lnTo>
                <a:lnTo>
                  <a:pt x="181577" y="4478120"/>
                </a:lnTo>
                <a:lnTo>
                  <a:pt x="185789" y="4489240"/>
                </a:lnTo>
                <a:lnTo>
                  <a:pt x="185803" y="4488923"/>
                </a:lnTo>
                <a:cubicBezTo>
                  <a:pt x="187371" y="4488673"/>
                  <a:pt x="187676" y="4489724"/>
                  <a:pt x="187787" y="4491573"/>
                </a:cubicBezTo>
                <a:cubicBezTo>
                  <a:pt x="188059" y="4496145"/>
                  <a:pt x="188492" y="4500671"/>
                  <a:pt x="188801" y="4505234"/>
                </a:cubicBezTo>
                <a:cubicBezTo>
                  <a:pt x="189075" y="4509296"/>
                  <a:pt x="189310" y="4513369"/>
                  <a:pt x="189482" y="4517445"/>
                </a:cubicBezTo>
                <a:cubicBezTo>
                  <a:pt x="189577" y="4519590"/>
                  <a:pt x="189290" y="4521956"/>
                  <a:pt x="191762" y="4521865"/>
                </a:cubicBezTo>
                <a:cubicBezTo>
                  <a:pt x="188698" y="4524881"/>
                  <a:pt x="188215" y="4527141"/>
                  <a:pt x="189268" y="4531269"/>
                </a:cubicBezTo>
                <a:cubicBezTo>
                  <a:pt x="189696" y="4532949"/>
                  <a:pt x="190408" y="4534558"/>
                  <a:pt x="189130" y="4536491"/>
                </a:cubicBezTo>
                <a:cubicBezTo>
                  <a:pt x="188413" y="4536016"/>
                  <a:pt x="187666" y="4535510"/>
                  <a:pt x="186782" y="4534915"/>
                </a:cubicBezTo>
                <a:cubicBezTo>
                  <a:pt x="186326" y="4535727"/>
                  <a:pt x="185897" y="4536532"/>
                  <a:pt x="185439" y="4537280"/>
                </a:cubicBezTo>
                <a:cubicBezTo>
                  <a:pt x="184400" y="4538989"/>
                  <a:pt x="183579" y="4541345"/>
                  <a:pt x="184494" y="4543085"/>
                </a:cubicBezTo>
                <a:cubicBezTo>
                  <a:pt x="185181" y="4544395"/>
                  <a:pt x="186775" y="4544592"/>
                  <a:pt x="188012" y="4544842"/>
                </a:cubicBezTo>
                <a:cubicBezTo>
                  <a:pt x="188900" y="4545024"/>
                  <a:pt x="189866" y="4544490"/>
                  <a:pt x="191121" y="4544197"/>
                </a:cubicBezTo>
                <a:cubicBezTo>
                  <a:pt x="191227" y="4542884"/>
                  <a:pt x="191495" y="4541532"/>
                  <a:pt x="191400" y="4540272"/>
                </a:cubicBezTo>
                <a:cubicBezTo>
                  <a:pt x="191191" y="4537391"/>
                  <a:pt x="190819" y="4534546"/>
                  <a:pt x="190482" y="4531695"/>
                </a:cubicBezTo>
                <a:cubicBezTo>
                  <a:pt x="190226" y="4529559"/>
                  <a:pt x="190067" y="4527767"/>
                  <a:pt x="191890" y="4527035"/>
                </a:cubicBezTo>
                <a:cubicBezTo>
                  <a:pt x="192450" y="4526812"/>
                  <a:pt x="193008" y="4525091"/>
                  <a:pt x="193223" y="4523910"/>
                </a:cubicBezTo>
                <a:cubicBezTo>
                  <a:pt x="193456" y="4522641"/>
                  <a:pt x="193288" y="4521192"/>
                  <a:pt x="193296" y="4518947"/>
                </a:cubicBezTo>
                <a:cubicBezTo>
                  <a:pt x="194064" y="4520097"/>
                  <a:pt x="194479" y="4520718"/>
                  <a:pt x="195193" y="4521786"/>
                </a:cubicBezTo>
                <a:cubicBezTo>
                  <a:pt x="194882" y="4518430"/>
                  <a:pt x="194619" y="4515608"/>
                  <a:pt x="194312" y="4512250"/>
                </a:cubicBezTo>
                <a:cubicBezTo>
                  <a:pt x="194645" y="4511767"/>
                  <a:pt x="195278" y="4510867"/>
                  <a:pt x="195737" y="4510214"/>
                </a:cubicBezTo>
                <a:lnTo>
                  <a:pt x="194895" y="4501671"/>
                </a:lnTo>
                <a:lnTo>
                  <a:pt x="195382" y="4501031"/>
                </a:lnTo>
                <a:cubicBezTo>
                  <a:pt x="195542" y="4500818"/>
                  <a:pt x="195668" y="4500607"/>
                  <a:pt x="195666" y="4500405"/>
                </a:cubicBezTo>
                <a:cubicBezTo>
                  <a:pt x="195642" y="4496473"/>
                  <a:pt x="196115" y="4492246"/>
                  <a:pt x="193829" y="4489347"/>
                </a:cubicBezTo>
                <a:cubicBezTo>
                  <a:pt x="194982" y="4485546"/>
                  <a:pt x="195527" y="4481766"/>
                  <a:pt x="194686" y="4477608"/>
                </a:cubicBezTo>
                <a:lnTo>
                  <a:pt x="194741" y="4473680"/>
                </a:lnTo>
                <a:lnTo>
                  <a:pt x="193168" y="4469293"/>
                </a:lnTo>
                <a:cubicBezTo>
                  <a:pt x="190101" y="4461170"/>
                  <a:pt x="186965" y="4453147"/>
                  <a:pt x="183974" y="4444913"/>
                </a:cubicBezTo>
                <a:cubicBezTo>
                  <a:pt x="182864" y="4441861"/>
                  <a:pt x="182102" y="4438316"/>
                  <a:pt x="181141" y="4435064"/>
                </a:cubicBezTo>
                <a:cubicBezTo>
                  <a:pt x="180012" y="4431226"/>
                  <a:pt x="179046" y="4427112"/>
                  <a:pt x="177639" y="4423680"/>
                </a:cubicBezTo>
                <a:cubicBezTo>
                  <a:pt x="174424" y="4415791"/>
                  <a:pt x="172930" y="4405689"/>
                  <a:pt x="168861" y="4398726"/>
                </a:cubicBezTo>
                <a:cubicBezTo>
                  <a:pt x="166892" y="4395338"/>
                  <a:pt x="165154" y="4394742"/>
                  <a:pt x="162393" y="4395837"/>
                </a:cubicBezTo>
                <a:cubicBezTo>
                  <a:pt x="162866" y="4397076"/>
                  <a:pt x="163274" y="4399167"/>
                  <a:pt x="163679" y="4399038"/>
                </a:cubicBezTo>
                <a:cubicBezTo>
                  <a:pt x="166785" y="4398057"/>
                  <a:pt x="167053" y="4402800"/>
                  <a:pt x="168138" y="4405925"/>
                </a:cubicBezTo>
                <a:cubicBezTo>
                  <a:pt x="169237" y="4409117"/>
                  <a:pt x="170353" y="4412267"/>
                  <a:pt x="171466" y="4415438"/>
                </a:cubicBezTo>
                <a:cubicBezTo>
                  <a:pt x="171128" y="4416020"/>
                  <a:pt x="170801" y="4416603"/>
                  <a:pt x="170463" y="4417187"/>
                </a:cubicBezTo>
                <a:cubicBezTo>
                  <a:pt x="169695" y="4416077"/>
                  <a:pt x="168735" y="4415253"/>
                  <a:pt x="168187" y="4413819"/>
                </a:cubicBezTo>
                <a:cubicBezTo>
                  <a:pt x="166919" y="4410468"/>
                  <a:pt x="165976" y="4406837"/>
                  <a:pt x="163691" y="4405003"/>
                </a:cubicBezTo>
                <a:cubicBezTo>
                  <a:pt x="162459" y="4404005"/>
                  <a:pt x="161896" y="4400721"/>
                  <a:pt x="161106" y="4398370"/>
                </a:cubicBezTo>
                <a:cubicBezTo>
                  <a:pt x="160073" y="4395294"/>
                  <a:pt x="159233" y="4391934"/>
                  <a:pt x="158082" y="4389031"/>
                </a:cubicBezTo>
                <a:cubicBezTo>
                  <a:pt x="156983" y="4386264"/>
                  <a:pt x="155696" y="4383738"/>
                  <a:pt x="154301" y="4381493"/>
                </a:cubicBezTo>
                <a:cubicBezTo>
                  <a:pt x="153442" y="4380111"/>
                  <a:pt x="152211" y="4379463"/>
                  <a:pt x="150748" y="4378113"/>
                </a:cubicBezTo>
                <a:cubicBezTo>
                  <a:pt x="151253" y="4375764"/>
                  <a:pt x="151937" y="4372163"/>
                  <a:pt x="149186" y="4370604"/>
                </a:cubicBezTo>
                <a:close/>
                <a:moveTo>
                  <a:pt x="166371" y="4365932"/>
                </a:moveTo>
                <a:cubicBezTo>
                  <a:pt x="166359" y="4366235"/>
                  <a:pt x="166337" y="4366547"/>
                  <a:pt x="166346" y="4366853"/>
                </a:cubicBezTo>
                <a:cubicBezTo>
                  <a:pt x="166347" y="4366886"/>
                  <a:pt x="166529" y="4366853"/>
                  <a:pt x="166628" y="4366830"/>
                </a:cubicBezTo>
                <a:cubicBezTo>
                  <a:pt x="166629" y="4366636"/>
                  <a:pt x="166626" y="4366428"/>
                  <a:pt x="166627" y="4366231"/>
                </a:cubicBezTo>
                <a:cubicBezTo>
                  <a:pt x="166543" y="4366125"/>
                  <a:pt x="166455" y="4366039"/>
                  <a:pt x="166371" y="4365932"/>
                </a:cubicBezTo>
                <a:close/>
                <a:moveTo>
                  <a:pt x="1048532" y="4329915"/>
                </a:moveTo>
                <a:lnTo>
                  <a:pt x="1048338" y="4331082"/>
                </a:lnTo>
                <a:cubicBezTo>
                  <a:pt x="1045003" y="4355379"/>
                  <a:pt x="1044082" y="4380937"/>
                  <a:pt x="1039445" y="4404355"/>
                </a:cubicBezTo>
                <a:cubicBezTo>
                  <a:pt x="1037585" y="4413795"/>
                  <a:pt x="1037685" y="4422625"/>
                  <a:pt x="1038473" y="4431275"/>
                </a:cubicBezTo>
                <a:cubicBezTo>
                  <a:pt x="1039260" y="4439928"/>
                  <a:pt x="1040734" y="4448401"/>
                  <a:pt x="1041619" y="4457125"/>
                </a:cubicBezTo>
                <a:cubicBezTo>
                  <a:pt x="1042172" y="4462518"/>
                  <a:pt x="1046298" y="4464136"/>
                  <a:pt x="1047728" y="4459642"/>
                </a:cubicBezTo>
                <a:cubicBezTo>
                  <a:pt x="1050795" y="4450136"/>
                  <a:pt x="1053258" y="4440118"/>
                  <a:pt x="1056788" y="4427413"/>
                </a:cubicBezTo>
                <a:cubicBezTo>
                  <a:pt x="1059573" y="4427556"/>
                  <a:pt x="1061593" y="4425884"/>
                  <a:pt x="1062747" y="4422597"/>
                </a:cubicBezTo>
                <a:cubicBezTo>
                  <a:pt x="1063898" y="4419310"/>
                  <a:pt x="1064183" y="4414408"/>
                  <a:pt x="1063503" y="4408088"/>
                </a:cubicBezTo>
                <a:lnTo>
                  <a:pt x="1065382" y="4395893"/>
                </a:lnTo>
                <a:lnTo>
                  <a:pt x="1063108" y="4388103"/>
                </a:lnTo>
                <a:lnTo>
                  <a:pt x="1059190" y="4406593"/>
                </a:lnTo>
                <a:cubicBezTo>
                  <a:pt x="1057847" y="4413204"/>
                  <a:pt x="1055431" y="4418351"/>
                  <a:pt x="1048450" y="4418069"/>
                </a:cubicBezTo>
                <a:cubicBezTo>
                  <a:pt x="1047726" y="4411094"/>
                  <a:pt x="1045960" y="4404229"/>
                  <a:pt x="1046567" y="4398245"/>
                </a:cubicBezTo>
                <a:lnTo>
                  <a:pt x="1052906" y="4351732"/>
                </a:lnTo>
                <a:close/>
                <a:moveTo>
                  <a:pt x="1081376" y="4291390"/>
                </a:moveTo>
                <a:lnTo>
                  <a:pt x="1080080" y="4308865"/>
                </a:lnTo>
                <a:cubicBezTo>
                  <a:pt x="1080523" y="4309024"/>
                  <a:pt x="1080966" y="4309185"/>
                  <a:pt x="1081411" y="4309345"/>
                </a:cubicBezTo>
                <a:lnTo>
                  <a:pt x="1082560" y="4293850"/>
                </a:lnTo>
                <a:close/>
                <a:moveTo>
                  <a:pt x="124487" y="4284201"/>
                </a:moveTo>
                <a:cubicBezTo>
                  <a:pt x="124478" y="4284178"/>
                  <a:pt x="124321" y="4284357"/>
                  <a:pt x="124227" y="4284457"/>
                </a:cubicBezTo>
                <a:cubicBezTo>
                  <a:pt x="124420" y="4284957"/>
                  <a:pt x="124609" y="4285456"/>
                  <a:pt x="124800" y="4285956"/>
                </a:cubicBezTo>
                <a:cubicBezTo>
                  <a:pt x="124862" y="4285864"/>
                  <a:pt x="124925" y="4285775"/>
                  <a:pt x="124985" y="4285705"/>
                </a:cubicBezTo>
                <a:cubicBezTo>
                  <a:pt x="124823" y="4285198"/>
                  <a:pt x="124662" y="4284690"/>
                  <a:pt x="124487" y="4284201"/>
                </a:cubicBezTo>
                <a:close/>
                <a:moveTo>
                  <a:pt x="114446" y="4262349"/>
                </a:moveTo>
                <a:cubicBezTo>
                  <a:pt x="114151" y="4263806"/>
                  <a:pt x="113425" y="4265716"/>
                  <a:pt x="113645" y="4266547"/>
                </a:cubicBezTo>
                <a:cubicBezTo>
                  <a:pt x="116379" y="4276820"/>
                  <a:pt x="119246" y="4286935"/>
                  <a:pt x="122082" y="4297078"/>
                </a:cubicBezTo>
                <a:cubicBezTo>
                  <a:pt x="122352" y="4296825"/>
                  <a:pt x="122611" y="4296571"/>
                  <a:pt x="122880" y="4296319"/>
                </a:cubicBezTo>
                <a:cubicBezTo>
                  <a:pt x="121760" y="4288892"/>
                  <a:pt x="120753" y="4281369"/>
                  <a:pt x="119476" y="4274066"/>
                </a:cubicBezTo>
                <a:cubicBezTo>
                  <a:pt x="118628" y="4269183"/>
                  <a:pt x="117565" y="4264362"/>
                  <a:pt x="114446" y="4262349"/>
                </a:cubicBezTo>
                <a:close/>
                <a:moveTo>
                  <a:pt x="110478" y="4242884"/>
                </a:moveTo>
                <a:cubicBezTo>
                  <a:pt x="110247" y="4243043"/>
                  <a:pt x="109989" y="4243100"/>
                  <a:pt x="109804" y="4243374"/>
                </a:cubicBezTo>
                <a:cubicBezTo>
                  <a:pt x="109727" y="4243485"/>
                  <a:pt x="109800" y="4244015"/>
                  <a:pt x="109812" y="4244355"/>
                </a:cubicBezTo>
                <a:cubicBezTo>
                  <a:pt x="110043" y="4244228"/>
                  <a:pt x="110275" y="4244102"/>
                  <a:pt x="110513" y="4243965"/>
                </a:cubicBezTo>
                <a:cubicBezTo>
                  <a:pt x="110501" y="4243593"/>
                  <a:pt x="110493" y="4243234"/>
                  <a:pt x="110478" y="4242884"/>
                </a:cubicBezTo>
                <a:close/>
                <a:moveTo>
                  <a:pt x="835568" y="4232401"/>
                </a:moveTo>
                <a:cubicBezTo>
                  <a:pt x="835546" y="4232288"/>
                  <a:pt x="834927" y="4232503"/>
                  <a:pt x="834865" y="4232735"/>
                </a:cubicBezTo>
                <a:cubicBezTo>
                  <a:pt x="834697" y="4233369"/>
                  <a:pt x="834594" y="4234141"/>
                  <a:pt x="834636" y="4234788"/>
                </a:cubicBezTo>
                <a:lnTo>
                  <a:pt x="835080" y="4236627"/>
                </a:lnTo>
                <a:lnTo>
                  <a:pt x="835073" y="4236644"/>
                </a:lnTo>
                <a:cubicBezTo>
                  <a:pt x="835073" y="4236644"/>
                  <a:pt x="835021" y="4237126"/>
                  <a:pt x="835021" y="4237126"/>
                </a:cubicBezTo>
                <a:lnTo>
                  <a:pt x="835086" y="4236644"/>
                </a:lnTo>
                <a:lnTo>
                  <a:pt x="835080" y="4236627"/>
                </a:lnTo>
                <a:lnTo>
                  <a:pt x="835819" y="4234757"/>
                </a:lnTo>
                <a:cubicBezTo>
                  <a:pt x="835898" y="4233970"/>
                  <a:pt x="835718" y="4233136"/>
                  <a:pt x="835568" y="4232401"/>
                </a:cubicBezTo>
                <a:close/>
                <a:moveTo>
                  <a:pt x="838252" y="4224920"/>
                </a:moveTo>
                <a:cubicBezTo>
                  <a:pt x="838132" y="4224973"/>
                  <a:pt x="837992" y="4224968"/>
                  <a:pt x="837910" y="4225100"/>
                </a:cubicBezTo>
                <a:cubicBezTo>
                  <a:pt x="837856" y="4225180"/>
                  <a:pt x="837874" y="4225455"/>
                  <a:pt x="837860" y="4225671"/>
                </a:cubicBezTo>
                <a:cubicBezTo>
                  <a:pt x="837964" y="4225748"/>
                  <a:pt x="838065" y="4225814"/>
                  <a:pt x="838162" y="4225899"/>
                </a:cubicBezTo>
                <a:cubicBezTo>
                  <a:pt x="838191" y="4225577"/>
                  <a:pt x="838218" y="4225254"/>
                  <a:pt x="838252" y="4224920"/>
                </a:cubicBezTo>
                <a:close/>
                <a:moveTo>
                  <a:pt x="833507" y="4220983"/>
                </a:moveTo>
                <a:cubicBezTo>
                  <a:pt x="833494" y="4221178"/>
                  <a:pt x="833479" y="4221393"/>
                  <a:pt x="833460" y="4221599"/>
                </a:cubicBezTo>
                <a:cubicBezTo>
                  <a:pt x="833554" y="4221674"/>
                  <a:pt x="833658" y="4221861"/>
                  <a:pt x="833732" y="4221802"/>
                </a:cubicBezTo>
                <a:cubicBezTo>
                  <a:pt x="833819" y="4221747"/>
                  <a:pt x="833875" y="4221471"/>
                  <a:pt x="833944" y="4221283"/>
                </a:cubicBezTo>
                <a:cubicBezTo>
                  <a:pt x="833797" y="4221179"/>
                  <a:pt x="833649" y="4221075"/>
                  <a:pt x="833507" y="4220983"/>
                </a:cubicBezTo>
                <a:close/>
                <a:moveTo>
                  <a:pt x="855195" y="4192755"/>
                </a:moveTo>
                <a:lnTo>
                  <a:pt x="855126" y="4193193"/>
                </a:lnTo>
                <a:lnTo>
                  <a:pt x="855094" y="4193646"/>
                </a:lnTo>
                <a:lnTo>
                  <a:pt x="855153" y="4193208"/>
                </a:lnTo>
                <a:close/>
                <a:moveTo>
                  <a:pt x="1109945" y="4177659"/>
                </a:moveTo>
                <a:lnTo>
                  <a:pt x="1109514" y="4181480"/>
                </a:lnTo>
                <a:lnTo>
                  <a:pt x="1108973" y="4187546"/>
                </a:lnTo>
                <a:lnTo>
                  <a:pt x="1110769" y="4184303"/>
                </a:lnTo>
                <a:cubicBezTo>
                  <a:pt x="1111241" y="4183660"/>
                  <a:pt x="1110930" y="4180992"/>
                  <a:pt x="1110996" y="4178521"/>
                </a:cubicBezTo>
                <a:close/>
                <a:moveTo>
                  <a:pt x="1102562" y="4175508"/>
                </a:moveTo>
                <a:lnTo>
                  <a:pt x="1100036" y="4177715"/>
                </a:lnTo>
                <a:lnTo>
                  <a:pt x="1098345" y="4180756"/>
                </a:lnTo>
                <a:lnTo>
                  <a:pt x="1096931" y="4185934"/>
                </a:lnTo>
                <a:lnTo>
                  <a:pt x="1094439" y="4187773"/>
                </a:lnTo>
                <a:lnTo>
                  <a:pt x="1090501" y="4194842"/>
                </a:lnTo>
                <a:lnTo>
                  <a:pt x="1088236" y="4187576"/>
                </a:lnTo>
                <a:lnTo>
                  <a:pt x="1088222" y="4187665"/>
                </a:lnTo>
                <a:cubicBezTo>
                  <a:pt x="1088214" y="4192842"/>
                  <a:pt x="1089275" y="4198001"/>
                  <a:pt x="1092201" y="4203236"/>
                </a:cubicBezTo>
                <a:cubicBezTo>
                  <a:pt x="1093318" y="4205220"/>
                  <a:pt x="1093222" y="4211249"/>
                  <a:pt x="1092246" y="4213830"/>
                </a:cubicBezTo>
                <a:cubicBezTo>
                  <a:pt x="1090421" y="4218584"/>
                  <a:pt x="1087505" y="4222145"/>
                  <a:pt x="1085144" y="4226069"/>
                </a:cubicBezTo>
                <a:cubicBezTo>
                  <a:pt x="1086315" y="4232049"/>
                  <a:pt x="1087618" y="4238779"/>
                  <a:pt x="1088685" y="4244220"/>
                </a:cubicBezTo>
                <a:cubicBezTo>
                  <a:pt x="1090518" y="4241372"/>
                  <a:pt x="1091880" y="4238084"/>
                  <a:pt x="1092976" y="4234530"/>
                </a:cubicBezTo>
                <a:cubicBezTo>
                  <a:pt x="1094619" y="4229198"/>
                  <a:pt x="1095662" y="4223266"/>
                  <a:pt x="1096791" y="4217314"/>
                </a:cubicBezTo>
                <a:lnTo>
                  <a:pt x="1099186" y="4207734"/>
                </a:lnTo>
                <a:lnTo>
                  <a:pt x="1099343" y="4204940"/>
                </a:lnTo>
                <a:lnTo>
                  <a:pt x="1100326" y="4203163"/>
                </a:lnTo>
                <a:lnTo>
                  <a:pt x="1101121" y="4199984"/>
                </a:lnTo>
                <a:cubicBezTo>
                  <a:pt x="1102615" y="4195901"/>
                  <a:pt x="1103518" y="4190842"/>
                  <a:pt x="1103676" y="4185389"/>
                </a:cubicBezTo>
                <a:close/>
                <a:moveTo>
                  <a:pt x="969923" y="4161538"/>
                </a:moveTo>
                <a:cubicBezTo>
                  <a:pt x="967646" y="4171627"/>
                  <a:pt x="967038" y="4180237"/>
                  <a:pt x="967493" y="4187888"/>
                </a:cubicBezTo>
                <a:cubicBezTo>
                  <a:pt x="968854" y="4210835"/>
                  <a:pt x="979765" y="4225126"/>
                  <a:pt x="983824" y="4244670"/>
                </a:cubicBezTo>
                <a:cubicBezTo>
                  <a:pt x="976871" y="4219428"/>
                  <a:pt x="986075" y="4182678"/>
                  <a:pt x="969923" y="4161538"/>
                </a:cubicBezTo>
                <a:close/>
                <a:moveTo>
                  <a:pt x="852996" y="4158775"/>
                </a:moveTo>
                <a:lnTo>
                  <a:pt x="852938" y="4159216"/>
                </a:lnTo>
                <a:lnTo>
                  <a:pt x="852897" y="4159645"/>
                </a:lnTo>
                <a:lnTo>
                  <a:pt x="852954" y="4159227"/>
                </a:lnTo>
                <a:close/>
                <a:moveTo>
                  <a:pt x="852538" y="4151106"/>
                </a:moveTo>
                <a:cubicBezTo>
                  <a:pt x="852344" y="4151247"/>
                  <a:pt x="852152" y="4151390"/>
                  <a:pt x="851956" y="4151531"/>
                </a:cubicBezTo>
                <a:cubicBezTo>
                  <a:pt x="852076" y="4152437"/>
                  <a:pt x="852194" y="4153342"/>
                  <a:pt x="852314" y="4154249"/>
                </a:cubicBezTo>
                <a:cubicBezTo>
                  <a:pt x="852496" y="4154105"/>
                  <a:pt x="852677" y="4153984"/>
                  <a:pt x="852859" y="4153841"/>
                </a:cubicBezTo>
                <a:cubicBezTo>
                  <a:pt x="852753" y="4152936"/>
                  <a:pt x="852646" y="4152009"/>
                  <a:pt x="852538" y="4151106"/>
                </a:cubicBezTo>
                <a:close/>
                <a:moveTo>
                  <a:pt x="823488" y="4148857"/>
                </a:moveTo>
                <a:cubicBezTo>
                  <a:pt x="823087" y="4149075"/>
                  <a:pt x="822690" y="4149281"/>
                  <a:pt x="822288" y="4149496"/>
                </a:cubicBezTo>
                <a:cubicBezTo>
                  <a:pt x="822251" y="4150755"/>
                  <a:pt x="822195" y="4152027"/>
                  <a:pt x="822414" y="4153234"/>
                </a:cubicBezTo>
                <a:cubicBezTo>
                  <a:pt x="822635" y="4154443"/>
                  <a:pt x="823130" y="4155586"/>
                  <a:pt x="824196" y="4156587"/>
                </a:cubicBezTo>
                <a:cubicBezTo>
                  <a:pt x="823892" y="4153277"/>
                  <a:pt x="823684" y="4151067"/>
                  <a:pt x="823488" y="4148857"/>
                </a:cubicBezTo>
                <a:close/>
                <a:moveTo>
                  <a:pt x="817494" y="4145685"/>
                </a:moveTo>
                <a:cubicBezTo>
                  <a:pt x="817164" y="4146039"/>
                  <a:pt x="816838" y="4146394"/>
                  <a:pt x="816504" y="4146738"/>
                </a:cubicBezTo>
                <a:cubicBezTo>
                  <a:pt x="816882" y="4149338"/>
                  <a:pt x="817260" y="4151938"/>
                  <a:pt x="817641" y="4154548"/>
                </a:cubicBezTo>
                <a:cubicBezTo>
                  <a:pt x="817938" y="4154308"/>
                  <a:pt x="818228" y="4154080"/>
                  <a:pt x="818525" y="4153842"/>
                </a:cubicBezTo>
                <a:cubicBezTo>
                  <a:pt x="818179" y="4151125"/>
                  <a:pt x="817839" y="4148401"/>
                  <a:pt x="817494" y="4145685"/>
                </a:cubicBezTo>
                <a:close/>
                <a:moveTo>
                  <a:pt x="833593" y="4144721"/>
                </a:moveTo>
                <a:cubicBezTo>
                  <a:pt x="833551" y="4144923"/>
                  <a:pt x="833466" y="4145153"/>
                  <a:pt x="833481" y="4145307"/>
                </a:cubicBezTo>
                <a:cubicBezTo>
                  <a:pt x="833497" y="4145461"/>
                  <a:pt x="833625" y="4145540"/>
                  <a:pt x="833706" y="4145636"/>
                </a:cubicBezTo>
                <a:cubicBezTo>
                  <a:pt x="833791" y="4145494"/>
                  <a:pt x="833872" y="4145339"/>
                  <a:pt x="833958" y="4145197"/>
                </a:cubicBezTo>
                <a:cubicBezTo>
                  <a:pt x="833834" y="4145041"/>
                  <a:pt x="833716" y="4144877"/>
                  <a:pt x="833593" y="4144721"/>
                </a:cubicBezTo>
                <a:close/>
                <a:moveTo>
                  <a:pt x="1065851" y="4143183"/>
                </a:moveTo>
                <a:cubicBezTo>
                  <a:pt x="1065475" y="4143476"/>
                  <a:pt x="1065074" y="4143791"/>
                  <a:pt x="1064698" y="4144083"/>
                </a:cubicBezTo>
                <a:cubicBezTo>
                  <a:pt x="1065160" y="4144873"/>
                  <a:pt x="1065622" y="4145666"/>
                  <a:pt x="1066075" y="4146413"/>
                </a:cubicBezTo>
                <a:cubicBezTo>
                  <a:pt x="1066285" y="4145807"/>
                  <a:pt x="1066738" y="4145074"/>
                  <a:pt x="1066670" y="4144573"/>
                </a:cubicBezTo>
                <a:cubicBezTo>
                  <a:pt x="1066622" y="4144010"/>
                  <a:pt x="1066141" y="4143617"/>
                  <a:pt x="1065851" y="4143183"/>
                </a:cubicBezTo>
                <a:close/>
                <a:moveTo>
                  <a:pt x="1076539" y="4141872"/>
                </a:moveTo>
                <a:lnTo>
                  <a:pt x="1074437" y="4145575"/>
                </a:lnTo>
                <a:lnTo>
                  <a:pt x="1073234" y="4163140"/>
                </a:lnTo>
                <a:cubicBezTo>
                  <a:pt x="1071394" y="4174471"/>
                  <a:pt x="1070238" y="4180042"/>
                  <a:pt x="1071136" y="4183877"/>
                </a:cubicBezTo>
                <a:lnTo>
                  <a:pt x="1073530" y="4187747"/>
                </a:lnTo>
                <a:lnTo>
                  <a:pt x="1077074" y="4159511"/>
                </a:lnTo>
                <a:cubicBezTo>
                  <a:pt x="1077587" y="4154283"/>
                  <a:pt x="1076790" y="4148545"/>
                  <a:pt x="1076539" y="4141872"/>
                </a:cubicBezTo>
                <a:close/>
                <a:moveTo>
                  <a:pt x="824762" y="4141775"/>
                </a:moveTo>
                <a:cubicBezTo>
                  <a:pt x="824544" y="4141739"/>
                  <a:pt x="824286" y="4141853"/>
                  <a:pt x="824073" y="4142056"/>
                </a:cubicBezTo>
                <a:cubicBezTo>
                  <a:pt x="824020" y="4142115"/>
                  <a:pt x="824043" y="4143022"/>
                  <a:pt x="824103" y="4143039"/>
                </a:cubicBezTo>
                <a:cubicBezTo>
                  <a:pt x="824326" y="4143084"/>
                  <a:pt x="824569" y="4142907"/>
                  <a:pt x="824810" y="4142803"/>
                </a:cubicBezTo>
                <a:cubicBezTo>
                  <a:pt x="824801" y="4142444"/>
                  <a:pt x="824830" y="4141782"/>
                  <a:pt x="824762" y="4141775"/>
                </a:cubicBezTo>
                <a:close/>
                <a:moveTo>
                  <a:pt x="830764" y="4134797"/>
                </a:moveTo>
                <a:cubicBezTo>
                  <a:pt x="830712" y="4135226"/>
                  <a:pt x="830596" y="4135713"/>
                  <a:pt x="830645" y="4136067"/>
                </a:cubicBezTo>
                <a:cubicBezTo>
                  <a:pt x="830671" y="4136245"/>
                  <a:pt x="830981" y="4136213"/>
                  <a:pt x="831169" y="4136278"/>
                </a:cubicBezTo>
                <a:cubicBezTo>
                  <a:pt x="831232" y="4135849"/>
                  <a:pt x="831283" y="4135420"/>
                  <a:pt x="831335" y="4134990"/>
                </a:cubicBezTo>
                <a:cubicBezTo>
                  <a:pt x="831137" y="4134924"/>
                  <a:pt x="830952" y="4134859"/>
                  <a:pt x="830764" y="4134797"/>
                </a:cubicBezTo>
                <a:close/>
                <a:moveTo>
                  <a:pt x="816415" y="4131558"/>
                </a:moveTo>
                <a:cubicBezTo>
                  <a:pt x="815638" y="4134356"/>
                  <a:pt x="814978" y="4136719"/>
                  <a:pt x="814029" y="4140139"/>
                </a:cubicBezTo>
                <a:cubicBezTo>
                  <a:pt x="816037" y="4139154"/>
                  <a:pt x="817647" y="4138378"/>
                  <a:pt x="819603" y="4137433"/>
                </a:cubicBezTo>
                <a:cubicBezTo>
                  <a:pt x="820124" y="4138797"/>
                  <a:pt x="820796" y="4140559"/>
                  <a:pt x="821577" y="4142603"/>
                </a:cubicBezTo>
                <a:cubicBezTo>
                  <a:pt x="822894" y="4140185"/>
                  <a:pt x="824005" y="4138154"/>
                  <a:pt x="825546" y="4135354"/>
                </a:cubicBezTo>
                <a:cubicBezTo>
                  <a:pt x="824908" y="4134554"/>
                  <a:pt x="824209" y="4133628"/>
                  <a:pt x="824199" y="4133659"/>
                </a:cubicBezTo>
                <a:cubicBezTo>
                  <a:pt x="822658" y="4137219"/>
                  <a:pt x="821319" y="4135175"/>
                  <a:pt x="820012" y="4134378"/>
                </a:cubicBezTo>
                <a:cubicBezTo>
                  <a:pt x="818731" y="4133591"/>
                  <a:pt x="817539" y="4132447"/>
                  <a:pt x="816415" y="4131558"/>
                </a:cubicBezTo>
                <a:close/>
                <a:moveTo>
                  <a:pt x="812616" y="4128184"/>
                </a:moveTo>
                <a:cubicBezTo>
                  <a:pt x="812243" y="4128481"/>
                  <a:pt x="811865" y="4128785"/>
                  <a:pt x="811493" y="4129082"/>
                </a:cubicBezTo>
                <a:cubicBezTo>
                  <a:pt x="811360" y="4130426"/>
                  <a:pt x="811208" y="4131790"/>
                  <a:pt x="811428" y="4133026"/>
                </a:cubicBezTo>
                <a:cubicBezTo>
                  <a:pt x="811645" y="4134265"/>
                  <a:pt x="812235" y="4135379"/>
                  <a:pt x="813584" y="4136226"/>
                </a:cubicBezTo>
                <a:cubicBezTo>
                  <a:pt x="813145" y="4132596"/>
                  <a:pt x="812886" y="4130391"/>
                  <a:pt x="812616" y="4128184"/>
                </a:cubicBezTo>
                <a:close/>
                <a:moveTo>
                  <a:pt x="1044815" y="4119461"/>
                </a:moveTo>
                <a:cubicBezTo>
                  <a:pt x="1044011" y="4125016"/>
                  <a:pt x="1043202" y="4130604"/>
                  <a:pt x="1042286" y="4136808"/>
                </a:cubicBezTo>
                <a:lnTo>
                  <a:pt x="1041560" y="4135581"/>
                </a:lnTo>
                <a:lnTo>
                  <a:pt x="1048165" y="4174932"/>
                </a:lnTo>
                <a:lnTo>
                  <a:pt x="1060061" y="4225386"/>
                </a:lnTo>
                <a:lnTo>
                  <a:pt x="1061113" y="4223937"/>
                </a:lnTo>
                <a:lnTo>
                  <a:pt x="1062207" y="4222622"/>
                </a:lnTo>
                <a:lnTo>
                  <a:pt x="1049974" y="4149819"/>
                </a:lnTo>
                <a:lnTo>
                  <a:pt x="1048558" y="4150258"/>
                </a:lnTo>
                <a:lnTo>
                  <a:pt x="1046834" y="4131140"/>
                </a:lnTo>
                <a:lnTo>
                  <a:pt x="1044876" y="4119486"/>
                </a:lnTo>
                <a:close/>
                <a:moveTo>
                  <a:pt x="829054" y="4112034"/>
                </a:moveTo>
                <a:cubicBezTo>
                  <a:pt x="828564" y="4114695"/>
                  <a:pt x="828747" y="4116906"/>
                  <a:pt x="829110" y="4118984"/>
                </a:cubicBezTo>
                <a:lnTo>
                  <a:pt x="830238" y="4125089"/>
                </a:lnTo>
                <a:lnTo>
                  <a:pt x="830233" y="4125128"/>
                </a:lnTo>
                <a:lnTo>
                  <a:pt x="830180" y="4125611"/>
                </a:lnTo>
                <a:lnTo>
                  <a:pt x="830245" y="4125129"/>
                </a:lnTo>
                <a:lnTo>
                  <a:pt x="830238" y="4125089"/>
                </a:lnTo>
                <a:lnTo>
                  <a:pt x="830877" y="4119053"/>
                </a:lnTo>
                <a:cubicBezTo>
                  <a:pt x="831257" y="4114453"/>
                  <a:pt x="830801" y="4113732"/>
                  <a:pt x="829054" y="4112034"/>
                </a:cubicBezTo>
                <a:close/>
                <a:moveTo>
                  <a:pt x="828800" y="4106881"/>
                </a:moveTo>
                <a:cubicBezTo>
                  <a:pt x="828765" y="4107074"/>
                  <a:pt x="828674" y="4107314"/>
                  <a:pt x="828698" y="4107437"/>
                </a:cubicBezTo>
                <a:cubicBezTo>
                  <a:pt x="828747" y="4107561"/>
                  <a:pt x="828879" y="4107598"/>
                  <a:pt x="828976" y="4107707"/>
                </a:cubicBezTo>
                <a:cubicBezTo>
                  <a:pt x="829064" y="4107574"/>
                  <a:pt x="829148" y="4107454"/>
                  <a:pt x="829237" y="4107323"/>
                </a:cubicBezTo>
                <a:cubicBezTo>
                  <a:pt x="829095" y="4107177"/>
                  <a:pt x="828949" y="4107018"/>
                  <a:pt x="828800" y="4106881"/>
                </a:cubicBezTo>
                <a:close/>
                <a:moveTo>
                  <a:pt x="840137" y="4098552"/>
                </a:moveTo>
                <a:cubicBezTo>
                  <a:pt x="839164" y="4100293"/>
                  <a:pt x="838807" y="4101787"/>
                  <a:pt x="838821" y="4103150"/>
                </a:cubicBezTo>
                <a:cubicBezTo>
                  <a:pt x="838864" y="4107582"/>
                  <a:pt x="839563" y="4112014"/>
                  <a:pt x="839049" y="4116343"/>
                </a:cubicBezTo>
                <a:cubicBezTo>
                  <a:pt x="838723" y="4119065"/>
                  <a:pt x="838889" y="4121004"/>
                  <a:pt x="839360" y="4122547"/>
                </a:cubicBezTo>
                <a:lnTo>
                  <a:pt x="841484" y="4126334"/>
                </a:lnTo>
                <a:lnTo>
                  <a:pt x="841485" y="4126376"/>
                </a:lnTo>
                <a:lnTo>
                  <a:pt x="841491" y="4126413"/>
                </a:lnTo>
                <a:lnTo>
                  <a:pt x="839689" y="4130288"/>
                </a:lnTo>
                <a:cubicBezTo>
                  <a:pt x="839278" y="4131471"/>
                  <a:pt x="839066" y="4132556"/>
                  <a:pt x="839053" y="4133608"/>
                </a:cubicBezTo>
                <a:cubicBezTo>
                  <a:pt x="839023" y="4135714"/>
                  <a:pt x="839784" y="4137687"/>
                  <a:pt x="841336" y="4140049"/>
                </a:cubicBezTo>
                <a:cubicBezTo>
                  <a:pt x="843097" y="4137688"/>
                  <a:pt x="843123" y="4135156"/>
                  <a:pt x="842429" y="4132237"/>
                </a:cubicBezTo>
                <a:lnTo>
                  <a:pt x="841491" y="4126413"/>
                </a:lnTo>
                <a:lnTo>
                  <a:pt x="841510" y="4126377"/>
                </a:lnTo>
                <a:lnTo>
                  <a:pt x="841484" y="4126334"/>
                </a:lnTo>
                <a:lnTo>
                  <a:pt x="840585" y="4107352"/>
                </a:lnTo>
                <a:cubicBezTo>
                  <a:pt x="840443" y="4104408"/>
                  <a:pt x="840287" y="4101485"/>
                  <a:pt x="840137" y="4098552"/>
                </a:cubicBezTo>
                <a:close/>
                <a:moveTo>
                  <a:pt x="18788" y="4090497"/>
                </a:moveTo>
                <a:lnTo>
                  <a:pt x="18725" y="4090925"/>
                </a:lnTo>
                <a:cubicBezTo>
                  <a:pt x="18795" y="4091335"/>
                  <a:pt x="18869" y="4091724"/>
                  <a:pt x="18934" y="4092123"/>
                </a:cubicBezTo>
                <a:cubicBezTo>
                  <a:pt x="18869" y="4091724"/>
                  <a:pt x="18809" y="4091315"/>
                  <a:pt x="18742" y="4090917"/>
                </a:cubicBezTo>
                <a:close/>
                <a:moveTo>
                  <a:pt x="813434" y="4085814"/>
                </a:moveTo>
                <a:cubicBezTo>
                  <a:pt x="813315" y="4086182"/>
                  <a:pt x="813102" y="4086583"/>
                  <a:pt x="813096" y="4086908"/>
                </a:cubicBezTo>
                <a:cubicBezTo>
                  <a:pt x="813098" y="4087224"/>
                  <a:pt x="813336" y="4087447"/>
                  <a:pt x="813474" y="4087702"/>
                </a:cubicBezTo>
                <a:cubicBezTo>
                  <a:pt x="813594" y="4087334"/>
                  <a:pt x="813806" y="4086934"/>
                  <a:pt x="813807" y="4086597"/>
                </a:cubicBezTo>
                <a:cubicBezTo>
                  <a:pt x="813803" y="4086303"/>
                  <a:pt x="813568" y="4086080"/>
                  <a:pt x="813434" y="4085814"/>
                </a:cubicBezTo>
                <a:close/>
                <a:moveTo>
                  <a:pt x="18006" y="4082769"/>
                </a:moveTo>
                <a:lnTo>
                  <a:pt x="17941" y="4083219"/>
                </a:lnTo>
                <a:lnTo>
                  <a:pt x="17971" y="4083328"/>
                </a:lnTo>
                <a:lnTo>
                  <a:pt x="18152" y="4085725"/>
                </a:lnTo>
                <a:cubicBezTo>
                  <a:pt x="18285" y="4085620"/>
                  <a:pt x="18424" y="4085505"/>
                  <a:pt x="18557" y="4085401"/>
                </a:cubicBezTo>
                <a:lnTo>
                  <a:pt x="17971" y="4083328"/>
                </a:lnTo>
                <a:lnTo>
                  <a:pt x="17963" y="4083222"/>
                </a:lnTo>
                <a:close/>
                <a:moveTo>
                  <a:pt x="1035233" y="4079140"/>
                </a:moveTo>
                <a:lnTo>
                  <a:pt x="1034054" y="4080374"/>
                </a:lnTo>
                <a:lnTo>
                  <a:pt x="1033212" y="4085839"/>
                </a:lnTo>
                <a:lnTo>
                  <a:pt x="1036965" y="4108195"/>
                </a:lnTo>
                <a:lnTo>
                  <a:pt x="1037394" y="4107534"/>
                </a:lnTo>
                <a:cubicBezTo>
                  <a:pt x="1039605" y="4100428"/>
                  <a:pt x="1037977" y="4093129"/>
                  <a:pt x="1037375" y="4086229"/>
                </a:cubicBezTo>
                <a:lnTo>
                  <a:pt x="1037508" y="4083462"/>
                </a:lnTo>
                <a:close/>
                <a:moveTo>
                  <a:pt x="835060" y="4075698"/>
                </a:moveTo>
                <a:lnTo>
                  <a:pt x="835078" y="4075725"/>
                </a:lnTo>
                <a:lnTo>
                  <a:pt x="835055" y="4075741"/>
                </a:lnTo>
                <a:cubicBezTo>
                  <a:pt x="835055" y="4075741"/>
                  <a:pt x="835060" y="4075698"/>
                  <a:pt x="835060" y="4075698"/>
                </a:cubicBezTo>
                <a:close/>
                <a:moveTo>
                  <a:pt x="812279" y="4073160"/>
                </a:moveTo>
                <a:cubicBezTo>
                  <a:pt x="811828" y="4073555"/>
                  <a:pt x="811379" y="4073964"/>
                  <a:pt x="810931" y="4074371"/>
                </a:cubicBezTo>
                <a:cubicBezTo>
                  <a:pt x="810772" y="4075576"/>
                  <a:pt x="810791" y="4076579"/>
                  <a:pt x="811137" y="4077407"/>
                </a:cubicBezTo>
                <a:cubicBezTo>
                  <a:pt x="811482" y="4078234"/>
                  <a:pt x="812153" y="4078888"/>
                  <a:pt x="813299" y="4079390"/>
                </a:cubicBezTo>
                <a:cubicBezTo>
                  <a:pt x="812828" y="4076520"/>
                  <a:pt x="812557" y="4074846"/>
                  <a:pt x="812279" y="4073160"/>
                </a:cubicBezTo>
                <a:close/>
                <a:moveTo>
                  <a:pt x="35258" y="4071942"/>
                </a:moveTo>
                <a:lnTo>
                  <a:pt x="35281" y="4072036"/>
                </a:lnTo>
                <a:lnTo>
                  <a:pt x="35258" y="4072032"/>
                </a:lnTo>
                <a:close/>
                <a:moveTo>
                  <a:pt x="831097" y="4056527"/>
                </a:moveTo>
                <a:cubicBezTo>
                  <a:pt x="831029" y="4056520"/>
                  <a:pt x="830901" y="4057167"/>
                  <a:pt x="830801" y="4057526"/>
                </a:cubicBezTo>
                <a:cubicBezTo>
                  <a:pt x="831009" y="4057680"/>
                  <a:pt x="831213" y="4057932"/>
                  <a:pt x="831425" y="4057924"/>
                </a:cubicBezTo>
                <a:cubicBezTo>
                  <a:pt x="831501" y="4057922"/>
                  <a:pt x="831629" y="4057272"/>
                  <a:pt x="831731" y="4056913"/>
                </a:cubicBezTo>
                <a:cubicBezTo>
                  <a:pt x="831520" y="4056758"/>
                  <a:pt x="831318" y="4056508"/>
                  <a:pt x="831097" y="4056527"/>
                </a:cubicBezTo>
                <a:close/>
                <a:moveTo>
                  <a:pt x="1061782" y="4048199"/>
                </a:moveTo>
                <a:lnTo>
                  <a:pt x="1061471" y="4049617"/>
                </a:lnTo>
                <a:lnTo>
                  <a:pt x="1062479" y="4049121"/>
                </a:lnTo>
                <a:lnTo>
                  <a:pt x="1062379" y="4048750"/>
                </a:lnTo>
                <a:close/>
                <a:moveTo>
                  <a:pt x="819796" y="4041282"/>
                </a:moveTo>
                <a:lnTo>
                  <a:pt x="822295" y="4060798"/>
                </a:lnTo>
                <a:cubicBezTo>
                  <a:pt x="822466" y="4062372"/>
                  <a:pt x="821947" y="4064405"/>
                  <a:pt x="821746" y="4066222"/>
                </a:cubicBezTo>
                <a:cubicBezTo>
                  <a:pt x="821008" y="4065671"/>
                  <a:pt x="820297" y="4065026"/>
                  <a:pt x="819530" y="4064624"/>
                </a:cubicBezTo>
                <a:cubicBezTo>
                  <a:pt x="818759" y="4064210"/>
                  <a:pt x="817731" y="4063322"/>
                  <a:pt x="817197" y="4063961"/>
                </a:cubicBezTo>
                <a:cubicBezTo>
                  <a:pt x="816636" y="4064637"/>
                  <a:pt x="816245" y="4066998"/>
                  <a:pt x="816286" y="4068407"/>
                </a:cubicBezTo>
                <a:cubicBezTo>
                  <a:pt x="816392" y="4071846"/>
                  <a:pt x="816854" y="4075120"/>
                  <a:pt x="817060" y="4078516"/>
                </a:cubicBezTo>
                <a:cubicBezTo>
                  <a:pt x="817439" y="4084760"/>
                  <a:pt x="817763" y="4091033"/>
                  <a:pt x="818043" y="4097331"/>
                </a:cubicBezTo>
                <a:cubicBezTo>
                  <a:pt x="818064" y="4097727"/>
                  <a:pt x="817528" y="4098384"/>
                  <a:pt x="817190" y="4099021"/>
                </a:cubicBezTo>
                <a:cubicBezTo>
                  <a:pt x="816547" y="4097676"/>
                  <a:pt x="815972" y="4096480"/>
                  <a:pt x="815145" y="4094734"/>
                </a:cubicBezTo>
                <a:cubicBezTo>
                  <a:pt x="814360" y="4098976"/>
                  <a:pt x="813747" y="4102314"/>
                  <a:pt x="813015" y="4106269"/>
                </a:cubicBezTo>
                <a:cubicBezTo>
                  <a:pt x="811294" y="4105228"/>
                  <a:pt x="809967" y="4104439"/>
                  <a:pt x="808638" y="4103637"/>
                </a:cubicBezTo>
                <a:cubicBezTo>
                  <a:pt x="808474" y="4103998"/>
                  <a:pt x="808306" y="4104372"/>
                  <a:pt x="808141" y="4104733"/>
                </a:cubicBezTo>
                <a:cubicBezTo>
                  <a:pt x="809650" y="4108689"/>
                  <a:pt x="811159" y="4112645"/>
                  <a:pt x="812685" y="4116646"/>
                </a:cubicBezTo>
                <a:cubicBezTo>
                  <a:pt x="813994" y="4116859"/>
                  <a:pt x="815470" y="4117110"/>
                  <a:pt x="817071" y="4117377"/>
                </a:cubicBezTo>
                <a:cubicBezTo>
                  <a:pt x="817797" y="4115128"/>
                  <a:pt x="818539" y="4112839"/>
                  <a:pt x="819283" y="4110552"/>
                </a:cubicBezTo>
                <a:cubicBezTo>
                  <a:pt x="819580" y="4110649"/>
                  <a:pt x="819872" y="4110737"/>
                  <a:pt x="820168" y="4110834"/>
                </a:cubicBezTo>
                <a:cubicBezTo>
                  <a:pt x="820021" y="4113472"/>
                  <a:pt x="820214" y="4116323"/>
                  <a:pt x="819613" y="4118673"/>
                </a:cubicBezTo>
                <a:cubicBezTo>
                  <a:pt x="819099" y="4120716"/>
                  <a:pt x="817675" y="4122210"/>
                  <a:pt x="816675" y="4123904"/>
                </a:cubicBezTo>
                <a:cubicBezTo>
                  <a:pt x="817958" y="4127726"/>
                  <a:pt x="819412" y="4124189"/>
                  <a:pt x="820681" y="4122917"/>
                </a:cubicBezTo>
                <a:cubicBezTo>
                  <a:pt x="821575" y="4123931"/>
                  <a:pt x="822351" y="4124832"/>
                  <a:pt x="823725" y="4126402"/>
                </a:cubicBezTo>
                <a:cubicBezTo>
                  <a:pt x="824097" y="4122428"/>
                  <a:pt x="824983" y="4118882"/>
                  <a:pt x="824492" y="4116857"/>
                </a:cubicBezTo>
                <a:cubicBezTo>
                  <a:pt x="823543" y="4113018"/>
                  <a:pt x="823520" y="4109228"/>
                  <a:pt x="823621" y="4104888"/>
                </a:cubicBezTo>
                <a:cubicBezTo>
                  <a:pt x="823719" y="4100566"/>
                  <a:pt x="822568" y="4096565"/>
                  <a:pt x="822535" y="4092241"/>
                </a:cubicBezTo>
                <a:cubicBezTo>
                  <a:pt x="822500" y="4088080"/>
                  <a:pt x="820111" y="4084505"/>
                  <a:pt x="822583" y="4079656"/>
                </a:cubicBezTo>
                <a:cubicBezTo>
                  <a:pt x="823386" y="4081084"/>
                  <a:pt x="824185" y="4082501"/>
                  <a:pt x="825116" y="4084151"/>
                </a:cubicBezTo>
                <a:cubicBezTo>
                  <a:pt x="824807" y="4085401"/>
                  <a:pt x="824475" y="4086736"/>
                  <a:pt x="824310" y="4087402"/>
                </a:cubicBezTo>
                <a:cubicBezTo>
                  <a:pt x="825707" y="4092335"/>
                  <a:pt x="826970" y="4096808"/>
                  <a:pt x="828235" y="4101281"/>
                </a:cubicBezTo>
                <a:cubicBezTo>
                  <a:pt x="828479" y="4095790"/>
                  <a:pt x="828225" y="4090744"/>
                  <a:pt x="827900" y="4085714"/>
                </a:cubicBezTo>
                <a:cubicBezTo>
                  <a:pt x="827806" y="4084310"/>
                  <a:pt x="827589" y="4082948"/>
                  <a:pt x="827326" y="4081666"/>
                </a:cubicBezTo>
                <a:cubicBezTo>
                  <a:pt x="826620" y="4078237"/>
                  <a:pt x="825682" y="4074986"/>
                  <a:pt x="825160" y="4071412"/>
                </a:cubicBezTo>
                <a:cubicBezTo>
                  <a:pt x="824036" y="4063680"/>
                  <a:pt x="823630" y="4055331"/>
                  <a:pt x="821957" y="4048084"/>
                </a:cubicBezTo>
                <a:close/>
                <a:moveTo>
                  <a:pt x="801574" y="4040949"/>
                </a:moveTo>
                <a:lnTo>
                  <a:pt x="801509" y="4041399"/>
                </a:lnTo>
                <a:lnTo>
                  <a:pt x="801480" y="4041830"/>
                </a:lnTo>
                <a:lnTo>
                  <a:pt x="801538" y="4041391"/>
                </a:lnTo>
                <a:close/>
                <a:moveTo>
                  <a:pt x="834511" y="4038812"/>
                </a:moveTo>
                <a:cubicBezTo>
                  <a:pt x="833952" y="4041373"/>
                  <a:pt x="833595" y="4043358"/>
                  <a:pt x="833618" y="4044853"/>
                </a:cubicBezTo>
                <a:cubicBezTo>
                  <a:pt x="833643" y="4046349"/>
                  <a:pt x="834046" y="4047350"/>
                  <a:pt x="835010" y="4047943"/>
                </a:cubicBezTo>
                <a:cubicBezTo>
                  <a:pt x="835413" y="4047585"/>
                  <a:pt x="835808" y="4047238"/>
                  <a:pt x="836211" y="4046880"/>
                </a:cubicBezTo>
                <a:cubicBezTo>
                  <a:pt x="835737" y="4044652"/>
                  <a:pt x="835268" y="4042399"/>
                  <a:pt x="834511" y="4038812"/>
                </a:cubicBezTo>
                <a:close/>
                <a:moveTo>
                  <a:pt x="820500" y="4035470"/>
                </a:moveTo>
                <a:cubicBezTo>
                  <a:pt x="820111" y="4035558"/>
                  <a:pt x="819724" y="4035645"/>
                  <a:pt x="819331" y="4035742"/>
                </a:cubicBezTo>
                <a:lnTo>
                  <a:pt x="819791" y="4041252"/>
                </a:lnTo>
                <a:lnTo>
                  <a:pt x="819790" y="4041268"/>
                </a:lnTo>
                <a:lnTo>
                  <a:pt x="819795" y="4041279"/>
                </a:lnTo>
                <a:lnTo>
                  <a:pt x="819791" y="4041252"/>
                </a:lnTo>
                <a:close/>
                <a:moveTo>
                  <a:pt x="799932" y="4033399"/>
                </a:moveTo>
                <a:cubicBezTo>
                  <a:pt x="799955" y="4033596"/>
                  <a:pt x="799983" y="4033785"/>
                  <a:pt x="800020" y="4033963"/>
                </a:cubicBezTo>
                <a:cubicBezTo>
                  <a:pt x="800120" y="4034029"/>
                  <a:pt x="800226" y="4034085"/>
                  <a:pt x="800327" y="4034151"/>
                </a:cubicBezTo>
                <a:cubicBezTo>
                  <a:pt x="800346" y="4033945"/>
                  <a:pt x="800420" y="4033573"/>
                  <a:pt x="800394" y="4033560"/>
                </a:cubicBezTo>
                <a:cubicBezTo>
                  <a:pt x="800256" y="4033457"/>
                  <a:pt x="800088" y="4033437"/>
                  <a:pt x="799932" y="4033399"/>
                </a:cubicBezTo>
                <a:close/>
                <a:moveTo>
                  <a:pt x="831395" y="4027594"/>
                </a:moveTo>
                <a:cubicBezTo>
                  <a:pt x="831159" y="4027935"/>
                  <a:pt x="830924" y="4028279"/>
                  <a:pt x="830688" y="4028623"/>
                </a:cubicBezTo>
                <a:cubicBezTo>
                  <a:pt x="830740" y="4030424"/>
                  <a:pt x="830792" y="4032225"/>
                  <a:pt x="830847" y="4034039"/>
                </a:cubicBezTo>
                <a:cubicBezTo>
                  <a:pt x="831095" y="4034350"/>
                  <a:pt x="831343" y="4034659"/>
                  <a:pt x="831595" y="4034982"/>
                </a:cubicBezTo>
                <a:cubicBezTo>
                  <a:pt x="832257" y="4033608"/>
                  <a:pt x="832918" y="4032235"/>
                  <a:pt x="833580" y="4030860"/>
                </a:cubicBezTo>
                <a:cubicBezTo>
                  <a:pt x="832849" y="4029769"/>
                  <a:pt x="832124" y="4028685"/>
                  <a:pt x="831395" y="4027594"/>
                </a:cubicBezTo>
                <a:close/>
                <a:moveTo>
                  <a:pt x="5079" y="4019459"/>
                </a:moveTo>
                <a:cubicBezTo>
                  <a:pt x="4768" y="4019490"/>
                  <a:pt x="4460" y="4019532"/>
                  <a:pt x="4155" y="4019553"/>
                </a:cubicBezTo>
                <a:cubicBezTo>
                  <a:pt x="4128" y="4020833"/>
                  <a:pt x="4103" y="4022125"/>
                  <a:pt x="4075" y="4023406"/>
                </a:cubicBezTo>
                <a:cubicBezTo>
                  <a:pt x="4289" y="4023375"/>
                  <a:pt x="4499" y="4023335"/>
                  <a:pt x="4714" y="4023305"/>
                </a:cubicBezTo>
                <a:cubicBezTo>
                  <a:pt x="4829" y="4022023"/>
                  <a:pt x="4954" y="4020740"/>
                  <a:pt x="5079" y="4019459"/>
                </a:cubicBezTo>
                <a:close/>
                <a:moveTo>
                  <a:pt x="822784" y="4013918"/>
                </a:moveTo>
                <a:cubicBezTo>
                  <a:pt x="822566" y="4014023"/>
                  <a:pt x="822236" y="4014010"/>
                  <a:pt x="822162" y="4014241"/>
                </a:cubicBezTo>
                <a:cubicBezTo>
                  <a:pt x="822054" y="4014577"/>
                  <a:pt x="822122" y="4015097"/>
                  <a:pt x="822115" y="4015531"/>
                </a:cubicBezTo>
                <a:cubicBezTo>
                  <a:pt x="822388" y="4015397"/>
                  <a:pt x="822665" y="4015277"/>
                  <a:pt x="822938" y="4015143"/>
                </a:cubicBezTo>
                <a:cubicBezTo>
                  <a:pt x="822890" y="4014735"/>
                  <a:pt x="822835" y="4014338"/>
                  <a:pt x="822784" y="4013918"/>
                </a:cubicBezTo>
                <a:close/>
                <a:moveTo>
                  <a:pt x="830601" y="4013139"/>
                </a:moveTo>
                <a:lnTo>
                  <a:pt x="830595" y="4013181"/>
                </a:lnTo>
                <a:lnTo>
                  <a:pt x="830588" y="4013172"/>
                </a:lnTo>
                <a:close/>
                <a:moveTo>
                  <a:pt x="1014583" y="3994899"/>
                </a:moveTo>
                <a:lnTo>
                  <a:pt x="1027340" y="4057487"/>
                </a:lnTo>
                <a:lnTo>
                  <a:pt x="1029284" y="4044846"/>
                </a:lnTo>
                <a:lnTo>
                  <a:pt x="1029675" y="4042833"/>
                </a:lnTo>
                <a:lnTo>
                  <a:pt x="1026894" y="4024951"/>
                </a:lnTo>
                <a:cubicBezTo>
                  <a:pt x="1024096" y="4014529"/>
                  <a:pt x="1020196" y="4005194"/>
                  <a:pt x="1014583" y="3994899"/>
                </a:cubicBezTo>
                <a:close/>
                <a:moveTo>
                  <a:pt x="501886" y="3994431"/>
                </a:moveTo>
                <a:cubicBezTo>
                  <a:pt x="501645" y="3994676"/>
                  <a:pt x="501405" y="3994923"/>
                  <a:pt x="501159" y="3995156"/>
                </a:cubicBezTo>
                <a:cubicBezTo>
                  <a:pt x="501350" y="3995884"/>
                  <a:pt x="501538" y="3996601"/>
                  <a:pt x="501723" y="3997341"/>
                </a:cubicBezTo>
                <a:cubicBezTo>
                  <a:pt x="501854" y="3997204"/>
                  <a:pt x="501992" y="3997056"/>
                  <a:pt x="502128" y="3996929"/>
                </a:cubicBezTo>
                <a:cubicBezTo>
                  <a:pt x="502045" y="3996093"/>
                  <a:pt x="501968" y="3995267"/>
                  <a:pt x="501886" y="3994431"/>
                </a:cubicBezTo>
                <a:close/>
                <a:moveTo>
                  <a:pt x="6726" y="3975083"/>
                </a:moveTo>
                <a:cubicBezTo>
                  <a:pt x="6677" y="3975489"/>
                  <a:pt x="6546" y="3975966"/>
                  <a:pt x="6593" y="3976286"/>
                </a:cubicBezTo>
                <a:cubicBezTo>
                  <a:pt x="6637" y="3976542"/>
                  <a:pt x="6902" y="3976614"/>
                  <a:pt x="7060" y="3976774"/>
                </a:cubicBezTo>
                <a:cubicBezTo>
                  <a:pt x="7109" y="3976365"/>
                  <a:pt x="7235" y="3975880"/>
                  <a:pt x="7184" y="3975547"/>
                </a:cubicBezTo>
                <a:cubicBezTo>
                  <a:pt x="7152" y="3975294"/>
                  <a:pt x="6887" y="3975219"/>
                  <a:pt x="6726" y="3975083"/>
                </a:cubicBezTo>
                <a:close/>
                <a:moveTo>
                  <a:pt x="817698" y="3950288"/>
                </a:moveTo>
                <a:cubicBezTo>
                  <a:pt x="817597" y="3950702"/>
                  <a:pt x="817417" y="3951162"/>
                  <a:pt x="817433" y="3951510"/>
                </a:cubicBezTo>
                <a:cubicBezTo>
                  <a:pt x="817453" y="3951816"/>
                  <a:pt x="817708" y="3952009"/>
                  <a:pt x="817862" y="3952244"/>
                </a:cubicBezTo>
                <a:cubicBezTo>
                  <a:pt x="817963" y="3951831"/>
                  <a:pt x="818155" y="3951374"/>
                  <a:pt x="818129" y="3951023"/>
                </a:cubicBezTo>
                <a:cubicBezTo>
                  <a:pt x="818109" y="3950716"/>
                  <a:pt x="817853" y="3950524"/>
                  <a:pt x="817698" y="3950288"/>
                </a:cubicBezTo>
                <a:close/>
                <a:moveTo>
                  <a:pt x="993875" y="3945824"/>
                </a:moveTo>
                <a:cubicBezTo>
                  <a:pt x="993190" y="3946082"/>
                  <a:pt x="992498" y="3946292"/>
                  <a:pt x="991815" y="3946552"/>
                </a:cubicBezTo>
                <a:cubicBezTo>
                  <a:pt x="991507" y="3948165"/>
                  <a:pt x="990691" y="3950562"/>
                  <a:pt x="990999" y="3951255"/>
                </a:cubicBezTo>
                <a:cubicBezTo>
                  <a:pt x="991781" y="3952952"/>
                  <a:pt x="993110" y="3953894"/>
                  <a:pt x="994229" y="3955110"/>
                </a:cubicBezTo>
                <a:cubicBezTo>
                  <a:pt x="994101" y="3952021"/>
                  <a:pt x="993973" y="3948936"/>
                  <a:pt x="993875" y="3945824"/>
                </a:cubicBezTo>
                <a:close/>
                <a:moveTo>
                  <a:pt x="976215" y="3943720"/>
                </a:moveTo>
                <a:cubicBezTo>
                  <a:pt x="975869" y="3943990"/>
                  <a:pt x="975493" y="3944283"/>
                  <a:pt x="975147" y="3944553"/>
                </a:cubicBezTo>
                <a:cubicBezTo>
                  <a:pt x="976113" y="3949294"/>
                  <a:pt x="977090" y="3954086"/>
                  <a:pt x="978055" y="3958826"/>
                </a:cubicBezTo>
                <a:cubicBezTo>
                  <a:pt x="978402" y="3958555"/>
                  <a:pt x="978777" y="3958262"/>
                  <a:pt x="979124" y="3957992"/>
                </a:cubicBezTo>
                <a:cubicBezTo>
                  <a:pt x="978157" y="3953251"/>
                  <a:pt x="977192" y="3948510"/>
                  <a:pt x="976215" y="3943720"/>
                </a:cubicBezTo>
                <a:close/>
                <a:moveTo>
                  <a:pt x="11501" y="3927322"/>
                </a:moveTo>
                <a:cubicBezTo>
                  <a:pt x="11395" y="3931903"/>
                  <a:pt x="12541" y="3934000"/>
                  <a:pt x="14974" y="3934447"/>
                </a:cubicBezTo>
                <a:cubicBezTo>
                  <a:pt x="14431" y="3926779"/>
                  <a:pt x="14431" y="3926779"/>
                  <a:pt x="11501" y="3927322"/>
                </a:cubicBezTo>
                <a:close/>
                <a:moveTo>
                  <a:pt x="806365" y="3920607"/>
                </a:moveTo>
                <a:cubicBezTo>
                  <a:pt x="805935" y="3921745"/>
                  <a:pt x="805507" y="3922884"/>
                  <a:pt x="805079" y="3924022"/>
                </a:cubicBezTo>
                <a:cubicBezTo>
                  <a:pt x="805286" y="3924252"/>
                  <a:pt x="805500" y="3924471"/>
                  <a:pt x="805705" y="3924703"/>
                </a:cubicBezTo>
                <a:cubicBezTo>
                  <a:pt x="806129" y="3923552"/>
                  <a:pt x="806548" y="3922392"/>
                  <a:pt x="806962" y="3921241"/>
                </a:cubicBezTo>
                <a:cubicBezTo>
                  <a:pt x="806763" y="3921032"/>
                  <a:pt x="806562" y="3920815"/>
                  <a:pt x="806365" y="3920607"/>
                </a:cubicBezTo>
                <a:close/>
                <a:moveTo>
                  <a:pt x="789371" y="3918609"/>
                </a:moveTo>
                <a:cubicBezTo>
                  <a:pt x="788950" y="3918605"/>
                  <a:pt x="788533" y="3918614"/>
                  <a:pt x="788110" y="3918610"/>
                </a:cubicBezTo>
                <a:cubicBezTo>
                  <a:pt x="788070" y="3919236"/>
                  <a:pt x="788009" y="3919872"/>
                  <a:pt x="787938" y="3920756"/>
                </a:cubicBezTo>
                <a:cubicBezTo>
                  <a:pt x="788403" y="3920677"/>
                  <a:pt x="788845" y="3920846"/>
                  <a:pt x="789047" y="3920500"/>
                </a:cubicBezTo>
                <a:cubicBezTo>
                  <a:pt x="789268" y="3920121"/>
                  <a:pt x="789275" y="3919262"/>
                  <a:pt x="789371" y="3918609"/>
                </a:cubicBezTo>
                <a:close/>
                <a:moveTo>
                  <a:pt x="791937" y="3912259"/>
                </a:moveTo>
                <a:cubicBezTo>
                  <a:pt x="791620" y="3912724"/>
                  <a:pt x="791298" y="3913209"/>
                  <a:pt x="790979" y="3913674"/>
                </a:cubicBezTo>
                <a:lnTo>
                  <a:pt x="793009" y="3917394"/>
                </a:lnTo>
                <a:lnTo>
                  <a:pt x="793031" y="3917494"/>
                </a:lnTo>
                <a:lnTo>
                  <a:pt x="793039" y="3917552"/>
                </a:lnTo>
                <a:lnTo>
                  <a:pt x="789858" y="3927565"/>
                </a:lnTo>
                <a:cubicBezTo>
                  <a:pt x="788975" y="3930198"/>
                  <a:pt x="787829" y="3931430"/>
                  <a:pt x="786465" y="3929861"/>
                </a:cubicBezTo>
                <a:cubicBezTo>
                  <a:pt x="785985" y="3929307"/>
                  <a:pt x="785628" y="3928431"/>
                  <a:pt x="784711" y="3926814"/>
                </a:cubicBezTo>
                <a:cubicBezTo>
                  <a:pt x="784211" y="3929283"/>
                  <a:pt x="784140" y="3931325"/>
                  <a:pt x="784311" y="3933107"/>
                </a:cubicBezTo>
                <a:cubicBezTo>
                  <a:pt x="784828" y="3938453"/>
                  <a:pt x="787523" y="3941475"/>
                  <a:pt x="787371" y="3946755"/>
                </a:cubicBezTo>
                <a:cubicBezTo>
                  <a:pt x="790483" y="3943696"/>
                  <a:pt x="788609" y="3940255"/>
                  <a:pt x="788530" y="3936797"/>
                </a:cubicBezTo>
                <a:cubicBezTo>
                  <a:pt x="790281" y="3937407"/>
                  <a:pt x="791635" y="3937871"/>
                  <a:pt x="793155" y="3938412"/>
                </a:cubicBezTo>
                <a:cubicBezTo>
                  <a:pt x="792718" y="3940344"/>
                  <a:pt x="792374" y="3941874"/>
                  <a:pt x="792031" y="3943403"/>
                </a:cubicBezTo>
                <a:cubicBezTo>
                  <a:pt x="792210" y="3943760"/>
                  <a:pt x="792397" y="3944107"/>
                  <a:pt x="792575" y="3944464"/>
                </a:cubicBezTo>
                <a:cubicBezTo>
                  <a:pt x="793602" y="3943087"/>
                  <a:pt x="795184" y="3941980"/>
                  <a:pt x="795560" y="3940282"/>
                </a:cubicBezTo>
                <a:cubicBezTo>
                  <a:pt x="796725" y="3935003"/>
                  <a:pt x="797427" y="3929500"/>
                  <a:pt x="798366" y="3923740"/>
                </a:cubicBezTo>
                <a:cubicBezTo>
                  <a:pt x="796476" y="3924039"/>
                  <a:pt x="795293" y="3924245"/>
                  <a:pt x="794113" y="3924428"/>
                </a:cubicBezTo>
                <a:lnTo>
                  <a:pt x="793039" y="3917552"/>
                </a:lnTo>
                <a:lnTo>
                  <a:pt x="793059" y="3917487"/>
                </a:lnTo>
                <a:lnTo>
                  <a:pt x="793009" y="3917394"/>
                </a:lnTo>
                <a:close/>
                <a:moveTo>
                  <a:pt x="1013761" y="3904693"/>
                </a:moveTo>
                <a:cubicBezTo>
                  <a:pt x="1016573" y="3918492"/>
                  <a:pt x="1019386" y="3932290"/>
                  <a:pt x="1022373" y="3946944"/>
                </a:cubicBezTo>
                <a:cubicBezTo>
                  <a:pt x="1023404" y="3941742"/>
                  <a:pt x="1024365" y="3936857"/>
                  <a:pt x="1025422" y="3931477"/>
                </a:cubicBezTo>
                <a:lnTo>
                  <a:pt x="1028892" y="3913834"/>
                </a:lnTo>
                <a:lnTo>
                  <a:pt x="1029425" y="3914156"/>
                </a:lnTo>
                <a:lnTo>
                  <a:pt x="1034295" y="3928489"/>
                </a:lnTo>
                <a:cubicBezTo>
                  <a:pt x="1035759" y="3932801"/>
                  <a:pt x="1037038" y="3936572"/>
                  <a:pt x="1038428" y="3940681"/>
                </a:cubicBezTo>
                <a:cubicBezTo>
                  <a:pt x="1036732" y="3927357"/>
                  <a:pt x="1035885" y="3920694"/>
                  <a:pt x="1032802" y="3916196"/>
                </a:cubicBezTo>
                <a:lnTo>
                  <a:pt x="1029425" y="3914156"/>
                </a:lnTo>
                <a:lnTo>
                  <a:pt x="1029047" y="3913044"/>
                </a:lnTo>
                <a:lnTo>
                  <a:pt x="1028892" y="3913834"/>
                </a:lnTo>
                <a:close/>
                <a:moveTo>
                  <a:pt x="995929" y="3877116"/>
                </a:moveTo>
                <a:cubicBezTo>
                  <a:pt x="995737" y="3878148"/>
                  <a:pt x="995517" y="3879196"/>
                  <a:pt x="995402" y="3880277"/>
                </a:cubicBezTo>
                <a:cubicBezTo>
                  <a:pt x="995391" y="3880394"/>
                  <a:pt x="996037" y="3880604"/>
                  <a:pt x="996392" y="3880709"/>
                </a:cubicBezTo>
                <a:cubicBezTo>
                  <a:pt x="996491" y="3880031"/>
                  <a:pt x="996575" y="3879304"/>
                  <a:pt x="996672" y="3878625"/>
                </a:cubicBezTo>
                <a:cubicBezTo>
                  <a:pt x="996431" y="3878099"/>
                  <a:pt x="996170" y="3877642"/>
                  <a:pt x="995929" y="3877116"/>
                </a:cubicBezTo>
                <a:close/>
                <a:moveTo>
                  <a:pt x="801522" y="3875493"/>
                </a:moveTo>
                <a:cubicBezTo>
                  <a:pt x="801448" y="3875778"/>
                  <a:pt x="801358" y="3876053"/>
                  <a:pt x="801305" y="3876340"/>
                </a:cubicBezTo>
                <a:cubicBezTo>
                  <a:pt x="801301" y="3876382"/>
                  <a:pt x="801500" y="3876481"/>
                  <a:pt x="801593" y="3876559"/>
                </a:cubicBezTo>
                <a:cubicBezTo>
                  <a:pt x="801632" y="3876377"/>
                  <a:pt x="801709" y="3876157"/>
                  <a:pt x="801701" y="3875992"/>
                </a:cubicBezTo>
                <a:cubicBezTo>
                  <a:pt x="801684" y="3875807"/>
                  <a:pt x="801583" y="3875653"/>
                  <a:pt x="801522" y="3875493"/>
                </a:cubicBezTo>
                <a:close/>
                <a:moveTo>
                  <a:pt x="791571" y="3867547"/>
                </a:moveTo>
                <a:cubicBezTo>
                  <a:pt x="791481" y="3867678"/>
                  <a:pt x="791391" y="3867810"/>
                  <a:pt x="791301" y="3867941"/>
                </a:cubicBezTo>
                <a:cubicBezTo>
                  <a:pt x="791450" y="3868077"/>
                  <a:pt x="791588" y="3868213"/>
                  <a:pt x="791737" y="3868348"/>
                </a:cubicBezTo>
                <a:cubicBezTo>
                  <a:pt x="791771" y="3868156"/>
                  <a:pt x="791853" y="3867915"/>
                  <a:pt x="791827" y="3867793"/>
                </a:cubicBezTo>
                <a:cubicBezTo>
                  <a:pt x="791797" y="3867658"/>
                  <a:pt x="791658" y="3867634"/>
                  <a:pt x="791571" y="3867547"/>
                </a:cubicBezTo>
                <a:close/>
                <a:moveTo>
                  <a:pt x="799798" y="3862220"/>
                </a:moveTo>
                <a:cubicBezTo>
                  <a:pt x="799589" y="3862405"/>
                  <a:pt x="799384" y="3862578"/>
                  <a:pt x="799175" y="3862762"/>
                </a:cubicBezTo>
                <a:cubicBezTo>
                  <a:pt x="799411" y="3864397"/>
                  <a:pt x="799643" y="3866023"/>
                  <a:pt x="799873" y="3867671"/>
                </a:cubicBezTo>
                <a:cubicBezTo>
                  <a:pt x="800173" y="3867409"/>
                  <a:pt x="800471" y="3867150"/>
                  <a:pt x="800772" y="3866888"/>
                </a:cubicBezTo>
                <a:cubicBezTo>
                  <a:pt x="800445" y="3865329"/>
                  <a:pt x="800124" y="3863780"/>
                  <a:pt x="799798" y="3862220"/>
                </a:cubicBezTo>
                <a:close/>
                <a:moveTo>
                  <a:pt x="933970" y="3862041"/>
                </a:moveTo>
                <a:cubicBezTo>
                  <a:pt x="931818" y="3867895"/>
                  <a:pt x="929444" y="3873321"/>
                  <a:pt x="927774" y="3879242"/>
                </a:cubicBezTo>
                <a:cubicBezTo>
                  <a:pt x="925811" y="3886188"/>
                  <a:pt x="925939" y="3892106"/>
                  <a:pt x="926835" y="3897759"/>
                </a:cubicBezTo>
                <a:cubicBezTo>
                  <a:pt x="927733" y="3903413"/>
                  <a:pt x="929402" y="3908803"/>
                  <a:pt x="930518" y="3914693"/>
                </a:cubicBezTo>
                <a:cubicBezTo>
                  <a:pt x="932451" y="3925001"/>
                  <a:pt x="929889" y="3936890"/>
                  <a:pt x="937452" y="3944456"/>
                </a:cubicBezTo>
                <a:cubicBezTo>
                  <a:pt x="947272" y="3954213"/>
                  <a:pt x="944333" y="3976074"/>
                  <a:pt x="945811" y="3993328"/>
                </a:cubicBezTo>
                <a:cubicBezTo>
                  <a:pt x="947557" y="4013729"/>
                  <a:pt x="948585" y="4034527"/>
                  <a:pt x="950083" y="4055009"/>
                </a:cubicBezTo>
                <a:cubicBezTo>
                  <a:pt x="950513" y="4060884"/>
                  <a:pt x="951556" y="4066502"/>
                  <a:pt x="952148" y="4072360"/>
                </a:cubicBezTo>
                <a:cubicBezTo>
                  <a:pt x="953924" y="4090099"/>
                  <a:pt x="955631" y="4107835"/>
                  <a:pt x="959593" y="4124478"/>
                </a:cubicBezTo>
                <a:cubicBezTo>
                  <a:pt x="966551" y="4097064"/>
                  <a:pt x="953664" y="4078321"/>
                  <a:pt x="954384" y="4049183"/>
                </a:cubicBezTo>
                <a:cubicBezTo>
                  <a:pt x="957663" y="4056570"/>
                  <a:pt x="960660" y="4060607"/>
                  <a:pt x="961716" y="4066104"/>
                </a:cubicBezTo>
                <a:cubicBezTo>
                  <a:pt x="966616" y="4091465"/>
                  <a:pt x="970909" y="4117297"/>
                  <a:pt x="975580" y="4142835"/>
                </a:cubicBezTo>
                <a:cubicBezTo>
                  <a:pt x="979196" y="4162709"/>
                  <a:pt x="982187" y="4183294"/>
                  <a:pt x="987207" y="4201854"/>
                </a:cubicBezTo>
                <a:cubicBezTo>
                  <a:pt x="989825" y="4211572"/>
                  <a:pt x="996174" y="4217774"/>
                  <a:pt x="1001728" y="4226961"/>
                </a:cubicBezTo>
                <a:cubicBezTo>
                  <a:pt x="998686" y="4227468"/>
                  <a:pt x="996674" y="4227774"/>
                  <a:pt x="992754" y="4228411"/>
                </a:cubicBezTo>
                <a:cubicBezTo>
                  <a:pt x="998641" y="4257287"/>
                  <a:pt x="1004344" y="4285264"/>
                  <a:pt x="1010035" y="4313193"/>
                </a:cubicBezTo>
                <a:cubicBezTo>
                  <a:pt x="1009409" y="4313736"/>
                  <a:pt x="1008813" y="4314256"/>
                  <a:pt x="1008189" y="4314799"/>
                </a:cubicBezTo>
                <a:lnTo>
                  <a:pt x="995379" y="4294798"/>
                </a:lnTo>
                <a:lnTo>
                  <a:pt x="995339" y="4294597"/>
                </a:lnTo>
                <a:lnTo>
                  <a:pt x="995227" y="4294219"/>
                </a:lnTo>
                <a:lnTo>
                  <a:pt x="994891" y="4275287"/>
                </a:lnTo>
                <a:cubicBezTo>
                  <a:pt x="993847" y="4269632"/>
                  <a:pt x="991935" y="4264692"/>
                  <a:pt x="989351" y="4260306"/>
                </a:cubicBezTo>
                <a:cubicBezTo>
                  <a:pt x="988256" y="4261322"/>
                  <a:pt x="987149" y="4262296"/>
                  <a:pt x="986051" y="4263318"/>
                </a:cubicBezTo>
                <a:lnTo>
                  <a:pt x="995227" y="4294219"/>
                </a:lnTo>
                <a:lnTo>
                  <a:pt x="995235" y="4294569"/>
                </a:lnTo>
                <a:lnTo>
                  <a:pt x="995379" y="4294798"/>
                </a:lnTo>
                <a:lnTo>
                  <a:pt x="1004724" y="4341129"/>
                </a:lnTo>
                <a:lnTo>
                  <a:pt x="1004925" y="4340052"/>
                </a:lnTo>
                <a:cubicBezTo>
                  <a:pt x="1010495" y="4342039"/>
                  <a:pt x="1011051" y="4346248"/>
                  <a:pt x="1010561" y="4352877"/>
                </a:cubicBezTo>
                <a:cubicBezTo>
                  <a:pt x="1009324" y="4369264"/>
                  <a:pt x="1008679" y="4385787"/>
                  <a:pt x="1007585" y="4402213"/>
                </a:cubicBezTo>
                <a:cubicBezTo>
                  <a:pt x="1006604" y="4416834"/>
                  <a:pt x="1005482" y="4431419"/>
                  <a:pt x="1004136" y="4445902"/>
                </a:cubicBezTo>
                <a:cubicBezTo>
                  <a:pt x="1003446" y="4453530"/>
                  <a:pt x="1001322" y="4461230"/>
                  <a:pt x="1009958" y="4465418"/>
                </a:cubicBezTo>
                <a:cubicBezTo>
                  <a:pt x="997875" y="4470320"/>
                  <a:pt x="995119" y="4477293"/>
                  <a:pt x="996812" y="4493560"/>
                </a:cubicBezTo>
                <a:cubicBezTo>
                  <a:pt x="997500" y="4500185"/>
                  <a:pt x="999206" y="4507066"/>
                  <a:pt x="993847" y="4511465"/>
                </a:cubicBezTo>
                <a:cubicBezTo>
                  <a:pt x="991583" y="4508506"/>
                  <a:pt x="989225" y="4505387"/>
                  <a:pt x="986431" y="4501705"/>
                </a:cubicBezTo>
                <a:cubicBezTo>
                  <a:pt x="984462" y="4503697"/>
                  <a:pt x="982592" y="4505717"/>
                  <a:pt x="980641" y="4507474"/>
                </a:cubicBezTo>
                <a:cubicBezTo>
                  <a:pt x="976216" y="4511526"/>
                  <a:pt x="972242" y="4518224"/>
                  <a:pt x="974590" y="4525931"/>
                </a:cubicBezTo>
                <a:cubicBezTo>
                  <a:pt x="976354" y="4531741"/>
                  <a:pt x="981805" y="4535330"/>
                  <a:pt x="985984" y="4538456"/>
                </a:cubicBezTo>
                <a:cubicBezTo>
                  <a:pt x="988986" y="4540703"/>
                  <a:pt x="992597" y="4540605"/>
                  <a:pt x="997100" y="4541883"/>
                </a:cubicBezTo>
                <a:cubicBezTo>
                  <a:pt x="998088" y="4537504"/>
                  <a:pt x="999663" y="4533290"/>
                  <a:pt x="999938" y="4528742"/>
                </a:cubicBezTo>
                <a:cubicBezTo>
                  <a:pt x="1000585" y="4518346"/>
                  <a:pt x="1000644" y="4507780"/>
                  <a:pt x="1000826" y="4497252"/>
                </a:cubicBezTo>
                <a:cubicBezTo>
                  <a:pt x="1000954" y="4489362"/>
                  <a:pt x="1001251" y="4482844"/>
                  <a:pt x="1007944" y="4483622"/>
                </a:cubicBezTo>
                <a:cubicBezTo>
                  <a:pt x="1010000" y="4483868"/>
                  <a:pt x="1012750" y="4478899"/>
                  <a:pt x="1014059" y="4475189"/>
                </a:cubicBezTo>
                <a:cubicBezTo>
                  <a:pt x="1015475" y="4471201"/>
                  <a:pt x="1015580" y="4465856"/>
                  <a:pt x="1016675" y="4458071"/>
                </a:cubicBezTo>
                <a:cubicBezTo>
                  <a:pt x="1018802" y="4463468"/>
                  <a:pt x="1019952" y="4466382"/>
                  <a:pt x="1021921" y="4471398"/>
                </a:cubicBezTo>
                <a:cubicBezTo>
                  <a:pt x="1022435" y="4459161"/>
                  <a:pt x="1022867" y="4448873"/>
                  <a:pt x="1023401" y="4436644"/>
                </a:cubicBezTo>
                <a:cubicBezTo>
                  <a:pt x="1024787" y="4435573"/>
                  <a:pt x="1027417" y="4433597"/>
                  <a:pt x="1029325" y="4432166"/>
                </a:cubicBezTo>
                <a:lnTo>
                  <a:pt x="1030461" y="4400932"/>
                </a:lnTo>
                <a:lnTo>
                  <a:pt x="1032455" y="4399597"/>
                </a:lnTo>
                <a:cubicBezTo>
                  <a:pt x="1033115" y="4399147"/>
                  <a:pt x="1033655" y="4398646"/>
                  <a:pt x="1033748" y="4397941"/>
                </a:cubicBezTo>
                <a:cubicBezTo>
                  <a:pt x="1035532" y="4384226"/>
                  <a:pt x="1039188" y="4370396"/>
                  <a:pt x="1032624" y="4356149"/>
                </a:cubicBezTo>
                <a:cubicBezTo>
                  <a:pt x="1038438" y="4345044"/>
                  <a:pt x="1042135" y="4332892"/>
                  <a:pt x="1041188" y="4316906"/>
                </a:cubicBezTo>
                <a:lnTo>
                  <a:pt x="1043252" y="4303354"/>
                </a:lnTo>
                <a:lnTo>
                  <a:pt x="1039871" y="4285241"/>
                </a:lnTo>
                <a:cubicBezTo>
                  <a:pt x="1033075" y="4251413"/>
                  <a:pt x="1025991" y="4217808"/>
                  <a:pt x="1019514" y="4183734"/>
                </a:cubicBezTo>
                <a:cubicBezTo>
                  <a:pt x="1017107" y="4171102"/>
                  <a:pt x="1016154" y="4157393"/>
                  <a:pt x="1014362" y="4144339"/>
                </a:cubicBezTo>
                <a:cubicBezTo>
                  <a:pt x="1012262" y="4128941"/>
                  <a:pt x="1010862" y="4112885"/>
                  <a:pt x="1007608" y="4098386"/>
                </a:cubicBezTo>
                <a:cubicBezTo>
                  <a:pt x="1000186" y="4065103"/>
                  <a:pt x="999801" y="4027263"/>
                  <a:pt x="988973" y="3995648"/>
                </a:cubicBezTo>
                <a:cubicBezTo>
                  <a:pt x="983733" y="3980279"/>
                  <a:pt x="977982" y="3975043"/>
                  <a:pt x="967861" y="3973815"/>
                </a:cubicBezTo>
                <a:cubicBezTo>
                  <a:pt x="968915" y="3978987"/>
                  <a:pt x="969344" y="3987003"/>
                  <a:pt x="970809" y="3987290"/>
                </a:cubicBezTo>
                <a:cubicBezTo>
                  <a:pt x="982074" y="3989544"/>
                  <a:pt x="980748" y="4006515"/>
                  <a:pt x="983033" y="4019353"/>
                </a:cubicBezTo>
                <a:cubicBezTo>
                  <a:pt x="985334" y="4032452"/>
                  <a:pt x="987713" y="4045435"/>
                  <a:pt x="990073" y="4058488"/>
                </a:cubicBezTo>
                <a:cubicBezTo>
                  <a:pt x="988618" y="4059893"/>
                  <a:pt x="987205" y="4061326"/>
                  <a:pt x="985752" y="4062738"/>
                </a:cubicBezTo>
                <a:cubicBezTo>
                  <a:pt x="983609" y="4057481"/>
                  <a:pt x="980661" y="4052862"/>
                  <a:pt x="979444" y="4046884"/>
                </a:cubicBezTo>
                <a:cubicBezTo>
                  <a:pt x="976630" y="4032923"/>
                  <a:pt x="975078" y="4018581"/>
                  <a:pt x="968012" y="4008046"/>
                </a:cubicBezTo>
                <a:cubicBezTo>
                  <a:pt x="964206" y="4002332"/>
                  <a:pt x="963811" y="3989890"/>
                  <a:pt x="962185" y="3980279"/>
                </a:cubicBezTo>
                <a:cubicBezTo>
                  <a:pt x="960058" y="3967705"/>
                  <a:pt x="958737" y="3954497"/>
                  <a:pt x="956121" y="3942309"/>
                </a:cubicBezTo>
                <a:cubicBezTo>
                  <a:pt x="953616" y="3930684"/>
                  <a:pt x="950345" y="3919557"/>
                  <a:pt x="946563" y="3909209"/>
                </a:cubicBezTo>
                <a:cubicBezTo>
                  <a:pt x="944227" y="3902839"/>
                  <a:pt x="940267" y="3898346"/>
                  <a:pt x="935822" y="3890987"/>
                </a:cubicBezTo>
                <a:cubicBezTo>
                  <a:pt x="938695" y="3883746"/>
                  <a:pt x="942789" y="3872473"/>
                  <a:pt x="933970" y="3862041"/>
                </a:cubicBezTo>
                <a:close/>
                <a:moveTo>
                  <a:pt x="804989" y="3836566"/>
                </a:moveTo>
                <a:cubicBezTo>
                  <a:pt x="804439" y="3838962"/>
                  <a:pt x="803705" y="3841363"/>
                  <a:pt x="803457" y="3843761"/>
                </a:cubicBezTo>
                <a:cubicBezTo>
                  <a:pt x="803375" y="3844589"/>
                  <a:pt x="804520" y="3846350"/>
                  <a:pt x="805071" y="3846129"/>
                </a:cubicBezTo>
                <a:cubicBezTo>
                  <a:pt x="805700" y="3845884"/>
                  <a:pt x="806716" y="3843886"/>
                  <a:pt x="806796" y="3842708"/>
                </a:cubicBezTo>
                <a:cubicBezTo>
                  <a:pt x="806936" y="3840678"/>
                  <a:pt x="806487" y="3838680"/>
                  <a:pt x="806289" y="3836667"/>
                </a:cubicBezTo>
                <a:cubicBezTo>
                  <a:pt x="805855" y="3836628"/>
                  <a:pt x="805424" y="3836602"/>
                  <a:pt x="804989" y="3836566"/>
                </a:cubicBezTo>
                <a:close/>
                <a:moveTo>
                  <a:pt x="795944" y="3825879"/>
                </a:moveTo>
                <a:cubicBezTo>
                  <a:pt x="795873" y="3826229"/>
                  <a:pt x="795803" y="3826581"/>
                  <a:pt x="795738" y="3826943"/>
                </a:cubicBezTo>
                <a:cubicBezTo>
                  <a:pt x="795844" y="3827000"/>
                  <a:pt x="795939" y="3827054"/>
                  <a:pt x="796047" y="3827109"/>
                </a:cubicBezTo>
                <a:cubicBezTo>
                  <a:pt x="796114" y="3826746"/>
                  <a:pt x="796195" y="3826396"/>
                  <a:pt x="796240" y="3826031"/>
                </a:cubicBezTo>
                <a:cubicBezTo>
                  <a:pt x="796244" y="3825988"/>
                  <a:pt x="796047" y="3825922"/>
                  <a:pt x="795944" y="3825879"/>
                </a:cubicBezTo>
                <a:close/>
                <a:moveTo>
                  <a:pt x="719017" y="3805957"/>
                </a:moveTo>
                <a:cubicBezTo>
                  <a:pt x="718768" y="3806353"/>
                  <a:pt x="718637" y="3807023"/>
                  <a:pt x="718339" y="3807937"/>
                </a:cubicBezTo>
                <a:cubicBezTo>
                  <a:pt x="718941" y="3807907"/>
                  <a:pt x="719302" y="3807892"/>
                  <a:pt x="719652" y="3807878"/>
                </a:cubicBezTo>
                <a:cubicBezTo>
                  <a:pt x="719680" y="3807271"/>
                  <a:pt x="719778" y="3806597"/>
                  <a:pt x="719698" y="3806076"/>
                </a:cubicBezTo>
                <a:cubicBezTo>
                  <a:pt x="719660" y="3805863"/>
                  <a:pt x="719154" y="3805755"/>
                  <a:pt x="719017" y="3805957"/>
                </a:cubicBezTo>
                <a:close/>
                <a:moveTo>
                  <a:pt x="766934" y="3802720"/>
                </a:moveTo>
                <a:cubicBezTo>
                  <a:pt x="766885" y="3802703"/>
                  <a:pt x="766505" y="3803770"/>
                  <a:pt x="766542" y="3803840"/>
                </a:cubicBezTo>
                <a:cubicBezTo>
                  <a:pt x="767016" y="3804688"/>
                  <a:pt x="767541" y="3805442"/>
                  <a:pt x="768052" y="3806219"/>
                </a:cubicBezTo>
                <a:cubicBezTo>
                  <a:pt x="768328" y="3805442"/>
                  <a:pt x="768609" y="3804680"/>
                  <a:pt x="768885" y="3803906"/>
                </a:cubicBezTo>
                <a:cubicBezTo>
                  <a:pt x="768239" y="3803486"/>
                  <a:pt x="767601" y="3803055"/>
                  <a:pt x="766934" y="3802720"/>
                </a:cubicBezTo>
                <a:close/>
                <a:moveTo>
                  <a:pt x="777374" y="3801864"/>
                </a:moveTo>
                <a:cubicBezTo>
                  <a:pt x="773789" y="3803454"/>
                  <a:pt x="773789" y="3803454"/>
                  <a:pt x="774404" y="3809388"/>
                </a:cubicBezTo>
                <a:cubicBezTo>
                  <a:pt x="775179" y="3809105"/>
                  <a:pt x="775972" y="3808813"/>
                  <a:pt x="776811" y="3808526"/>
                </a:cubicBezTo>
                <a:cubicBezTo>
                  <a:pt x="777004" y="3806208"/>
                  <a:pt x="777183" y="3804050"/>
                  <a:pt x="777374" y="3801864"/>
                </a:cubicBezTo>
                <a:close/>
                <a:moveTo>
                  <a:pt x="766812" y="3796244"/>
                </a:moveTo>
                <a:cubicBezTo>
                  <a:pt x="766219" y="3796384"/>
                  <a:pt x="765772" y="3796257"/>
                  <a:pt x="765482" y="3796627"/>
                </a:cubicBezTo>
                <a:cubicBezTo>
                  <a:pt x="765293" y="3796866"/>
                  <a:pt x="765310" y="3797815"/>
                  <a:pt x="765237" y="3798438"/>
                </a:cubicBezTo>
                <a:cubicBezTo>
                  <a:pt x="765602" y="3798435"/>
                  <a:pt x="766030" y="3798658"/>
                  <a:pt x="766320" y="3798343"/>
                </a:cubicBezTo>
                <a:cubicBezTo>
                  <a:pt x="766550" y="3798096"/>
                  <a:pt x="766616" y="3797166"/>
                  <a:pt x="766812" y="3796244"/>
                </a:cubicBezTo>
                <a:close/>
                <a:moveTo>
                  <a:pt x="744552" y="3790803"/>
                </a:moveTo>
                <a:cubicBezTo>
                  <a:pt x="744453" y="3790771"/>
                  <a:pt x="744320" y="3790875"/>
                  <a:pt x="744207" y="3790917"/>
                </a:cubicBezTo>
                <a:cubicBezTo>
                  <a:pt x="744229" y="3791203"/>
                  <a:pt x="744258" y="3791478"/>
                  <a:pt x="744282" y="3791764"/>
                </a:cubicBezTo>
                <a:cubicBezTo>
                  <a:pt x="744386" y="3791613"/>
                  <a:pt x="744491" y="3791460"/>
                  <a:pt x="744594" y="3791309"/>
                </a:cubicBezTo>
                <a:cubicBezTo>
                  <a:pt x="744580" y="3791133"/>
                  <a:pt x="744596" y="3790808"/>
                  <a:pt x="744552" y="3790803"/>
                </a:cubicBezTo>
                <a:close/>
                <a:moveTo>
                  <a:pt x="775717" y="3787924"/>
                </a:moveTo>
                <a:cubicBezTo>
                  <a:pt x="775395" y="3788095"/>
                  <a:pt x="775068" y="3788254"/>
                  <a:pt x="774738" y="3788435"/>
                </a:cubicBezTo>
                <a:cubicBezTo>
                  <a:pt x="775101" y="3789976"/>
                  <a:pt x="775465" y="3791497"/>
                  <a:pt x="775827" y="3793040"/>
                </a:cubicBezTo>
                <a:cubicBezTo>
                  <a:pt x="776026" y="3792854"/>
                  <a:pt x="776214" y="3792669"/>
                  <a:pt x="776414" y="3792484"/>
                </a:cubicBezTo>
                <a:cubicBezTo>
                  <a:pt x="776181" y="3790948"/>
                  <a:pt x="775952" y="3789440"/>
                  <a:pt x="775717" y="3787924"/>
                </a:cubicBezTo>
                <a:close/>
                <a:moveTo>
                  <a:pt x="752888" y="3786610"/>
                </a:moveTo>
                <a:cubicBezTo>
                  <a:pt x="752687" y="3786620"/>
                  <a:pt x="752375" y="3786509"/>
                  <a:pt x="752316" y="3786667"/>
                </a:cubicBezTo>
                <a:cubicBezTo>
                  <a:pt x="752182" y="3787020"/>
                  <a:pt x="752187" y="3787512"/>
                  <a:pt x="752127" y="3787950"/>
                </a:cubicBezTo>
                <a:cubicBezTo>
                  <a:pt x="752328" y="3787939"/>
                  <a:pt x="752644" y="3788064"/>
                  <a:pt x="752698" y="3787895"/>
                </a:cubicBezTo>
                <a:cubicBezTo>
                  <a:pt x="752832" y="3787540"/>
                  <a:pt x="752828" y="3787050"/>
                  <a:pt x="752888" y="3786610"/>
                </a:cubicBezTo>
                <a:close/>
                <a:moveTo>
                  <a:pt x="765633" y="3776772"/>
                </a:moveTo>
                <a:cubicBezTo>
                  <a:pt x="765548" y="3776916"/>
                  <a:pt x="765474" y="3777060"/>
                  <a:pt x="765388" y="3777204"/>
                </a:cubicBezTo>
                <a:cubicBezTo>
                  <a:pt x="765505" y="3777368"/>
                  <a:pt x="765629" y="3777524"/>
                  <a:pt x="765747" y="3777690"/>
                </a:cubicBezTo>
                <a:cubicBezTo>
                  <a:pt x="765787" y="3777488"/>
                  <a:pt x="765873" y="3777257"/>
                  <a:pt x="765856" y="3777103"/>
                </a:cubicBezTo>
                <a:cubicBezTo>
                  <a:pt x="765840" y="3776948"/>
                  <a:pt x="765718" y="3776881"/>
                  <a:pt x="765633" y="3776772"/>
                </a:cubicBezTo>
                <a:close/>
                <a:moveTo>
                  <a:pt x="774968" y="3773194"/>
                </a:moveTo>
                <a:cubicBezTo>
                  <a:pt x="774377" y="3775118"/>
                  <a:pt x="773917" y="3776622"/>
                  <a:pt x="773445" y="3778180"/>
                </a:cubicBezTo>
                <a:cubicBezTo>
                  <a:pt x="774406" y="3778723"/>
                  <a:pt x="775267" y="3778972"/>
                  <a:pt x="775964" y="3779670"/>
                </a:cubicBezTo>
                <a:cubicBezTo>
                  <a:pt x="776610" y="3780318"/>
                  <a:pt x="777095" y="3781450"/>
                  <a:pt x="777652" y="3782373"/>
                </a:cubicBezTo>
                <a:cubicBezTo>
                  <a:pt x="777819" y="3782076"/>
                  <a:pt x="777979" y="3781789"/>
                  <a:pt x="778149" y="3781503"/>
                </a:cubicBezTo>
                <a:cubicBezTo>
                  <a:pt x="777193" y="3779025"/>
                  <a:pt x="776244" y="3776535"/>
                  <a:pt x="774968" y="3773194"/>
                </a:cubicBezTo>
                <a:close/>
                <a:moveTo>
                  <a:pt x="759018" y="3768894"/>
                </a:moveTo>
                <a:cubicBezTo>
                  <a:pt x="758931" y="3769178"/>
                  <a:pt x="758847" y="3769462"/>
                  <a:pt x="758764" y="3769759"/>
                </a:cubicBezTo>
                <a:cubicBezTo>
                  <a:pt x="758863" y="3769759"/>
                  <a:pt x="758970" y="3769760"/>
                  <a:pt x="759083" y="3769773"/>
                </a:cubicBezTo>
                <a:cubicBezTo>
                  <a:pt x="759152" y="3769584"/>
                  <a:pt x="759270" y="3769358"/>
                  <a:pt x="759264" y="3769227"/>
                </a:cubicBezTo>
                <a:cubicBezTo>
                  <a:pt x="759247" y="3769072"/>
                  <a:pt x="759101" y="3769002"/>
                  <a:pt x="759018" y="3768894"/>
                </a:cubicBezTo>
                <a:close/>
                <a:moveTo>
                  <a:pt x="768826" y="3754266"/>
                </a:moveTo>
                <a:cubicBezTo>
                  <a:pt x="769649" y="3757046"/>
                  <a:pt x="770363" y="3759457"/>
                  <a:pt x="771417" y="3762979"/>
                </a:cubicBezTo>
                <a:cubicBezTo>
                  <a:pt x="771533" y="3755375"/>
                  <a:pt x="771448" y="3755093"/>
                  <a:pt x="768826" y="3754266"/>
                </a:cubicBezTo>
                <a:close/>
                <a:moveTo>
                  <a:pt x="734061" y="3752773"/>
                </a:moveTo>
                <a:cubicBezTo>
                  <a:pt x="734003" y="3754909"/>
                  <a:pt x="733944" y="3756818"/>
                  <a:pt x="733876" y="3759291"/>
                </a:cubicBezTo>
                <a:cubicBezTo>
                  <a:pt x="732499" y="3759018"/>
                  <a:pt x="731391" y="3758796"/>
                  <a:pt x="730180" y="3758563"/>
                </a:cubicBezTo>
                <a:cubicBezTo>
                  <a:pt x="729850" y="3760188"/>
                  <a:pt x="729759" y="3761496"/>
                  <a:pt x="729831" y="3762585"/>
                </a:cubicBezTo>
                <a:cubicBezTo>
                  <a:pt x="730052" y="3765848"/>
                  <a:pt x="731763" y="3767130"/>
                  <a:pt x="732990" y="3769029"/>
                </a:cubicBezTo>
                <a:cubicBezTo>
                  <a:pt x="734626" y="3771562"/>
                  <a:pt x="736183" y="3774262"/>
                  <a:pt x="738014" y="3777287"/>
                </a:cubicBezTo>
                <a:cubicBezTo>
                  <a:pt x="737994" y="3777403"/>
                  <a:pt x="737798" y="3778611"/>
                  <a:pt x="737575" y="3779945"/>
                </a:cubicBezTo>
                <a:cubicBezTo>
                  <a:pt x="738102" y="3780060"/>
                  <a:pt x="738770" y="3779828"/>
                  <a:pt x="739064" y="3780320"/>
                </a:cubicBezTo>
                <a:cubicBezTo>
                  <a:pt x="740306" y="3782417"/>
                  <a:pt x="741434" y="3784752"/>
                  <a:pt x="743160" y="3788090"/>
                </a:cubicBezTo>
                <a:cubicBezTo>
                  <a:pt x="742753" y="3783888"/>
                  <a:pt x="742159" y="3781198"/>
                  <a:pt x="742300" y="3778406"/>
                </a:cubicBezTo>
                <a:cubicBezTo>
                  <a:pt x="742485" y="3774738"/>
                  <a:pt x="742064" y="3772255"/>
                  <a:pt x="740617" y="3770264"/>
                </a:cubicBezTo>
                <a:cubicBezTo>
                  <a:pt x="739965" y="3769375"/>
                  <a:pt x="739755" y="3767501"/>
                  <a:pt x="739278" y="3766163"/>
                </a:cubicBezTo>
                <a:cubicBezTo>
                  <a:pt x="737845" y="3762097"/>
                  <a:pt x="736395" y="3758070"/>
                  <a:pt x="734927" y="3754055"/>
                </a:cubicBezTo>
                <a:cubicBezTo>
                  <a:pt x="734744" y="3753544"/>
                  <a:pt x="734401" y="3753268"/>
                  <a:pt x="734061" y="3752773"/>
                </a:cubicBezTo>
                <a:close/>
                <a:moveTo>
                  <a:pt x="733643" y="3746338"/>
                </a:moveTo>
                <a:cubicBezTo>
                  <a:pt x="733864" y="3746439"/>
                  <a:pt x="734091" y="3746551"/>
                  <a:pt x="734313" y="3746653"/>
                </a:cubicBezTo>
                <a:lnTo>
                  <a:pt x="734550" y="3746657"/>
                </a:lnTo>
                <a:lnTo>
                  <a:pt x="734317" y="3746609"/>
                </a:lnTo>
                <a:cubicBezTo>
                  <a:pt x="734089" y="3746517"/>
                  <a:pt x="733872" y="3746429"/>
                  <a:pt x="733643" y="3746338"/>
                </a:cubicBezTo>
                <a:close/>
                <a:moveTo>
                  <a:pt x="735930" y="3735330"/>
                </a:moveTo>
                <a:cubicBezTo>
                  <a:pt x="735819" y="3737247"/>
                  <a:pt x="735912" y="3739020"/>
                  <a:pt x="736128" y="3740718"/>
                </a:cubicBezTo>
                <a:cubicBezTo>
                  <a:pt x="736772" y="3745812"/>
                  <a:pt x="738496" y="3750221"/>
                  <a:pt x="738961" y="3755758"/>
                </a:cubicBezTo>
                <a:cubicBezTo>
                  <a:pt x="739314" y="3759933"/>
                  <a:pt x="740967" y="3763894"/>
                  <a:pt x="743575" y="3765535"/>
                </a:cubicBezTo>
                <a:cubicBezTo>
                  <a:pt x="744239" y="3761147"/>
                  <a:pt x="740885" y="3759391"/>
                  <a:pt x="743136" y="3754103"/>
                </a:cubicBezTo>
                <a:cubicBezTo>
                  <a:pt x="744430" y="3758002"/>
                  <a:pt x="745577" y="3761461"/>
                  <a:pt x="746719" y="3764907"/>
                </a:cubicBezTo>
                <a:cubicBezTo>
                  <a:pt x="747005" y="3764525"/>
                  <a:pt x="747286" y="3764132"/>
                  <a:pt x="747566" y="3763740"/>
                </a:cubicBezTo>
                <a:cubicBezTo>
                  <a:pt x="747151" y="3761833"/>
                  <a:pt x="746672" y="3759983"/>
                  <a:pt x="746340" y="3758008"/>
                </a:cubicBezTo>
                <a:cubicBezTo>
                  <a:pt x="745531" y="3753261"/>
                  <a:pt x="744460" y="3749301"/>
                  <a:pt x="741123" y="3749591"/>
                </a:cubicBezTo>
                <a:cubicBezTo>
                  <a:pt x="740488" y="3749651"/>
                  <a:pt x="739599" y="3747797"/>
                  <a:pt x="739497" y="3746460"/>
                </a:cubicBezTo>
                <a:cubicBezTo>
                  <a:pt x="739317" y="3743980"/>
                  <a:pt x="739643" y="3741220"/>
                  <a:pt x="739749" y="3738674"/>
                </a:cubicBezTo>
                <a:cubicBezTo>
                  <a:pt x="738490" y="3737575"/>
                  <a:pt x="737077" y="3736329"/>
                  <a:pt x="735930" y="3735330"/>
                </a:cubicBezTo>
                <a:close/>
                <a:moveTo>
                  <a:pt x="777651" y="3735145"/>
                </a:moveTo>
                <a:cubicBezTo>
                  <a:pt x="777317" y="3735792"/>
                  <a:pt x="777146" y="3736731"/>
                  <a:pt x="776792" y="3737977"/>
                </a:cubicBezTo>
                <a:cubicBezTo>
                  <a:pt x="777476" y="3737878"/>
                  <a:pt x="778038" y="3738051"/>
                  <a:pt x="778162" y="3737727"/>
                </a:cubicBezTo>
                <a:cubicBezTo>
                  <a:pt x="778435" y="3737027"/>
                  <a:pt x="778483" y="3736053"/>
                  <a:pt x="778621" y="3735199"/>
                </a:cubicBezTo>
                <a:cubicBezTo>
                  <a:pt x="778282" y="3735162"/>
                  <a:pt x="777800" y="3734857"/>
                  <a:pt x="777651" y="3735145"/>
                </a:cubicBezTo>
                <a:close/>
                <a:moveTo>
                  <a:pt x="733783" y="3724253"/>
                </a:moveTo>
                <a:cubicBezTo>
                  <a:pt x="733520" y="3724441"/>
                  <a:pt x="733260" y="3724629"/>
                  <a:pt x="732997" y="3724817"/>
                </a:cubicBezTo>
                <a:cubicBezTo>
                  <a:pt x="733144" y="3726107"/>
                  <a:pt x="733299" y="3727386"/>
                  <a:pt x="733456" y="3728677"/>
                </a:cubicBezTo>
                <a:cubicBezTo>
                  <a:pt x="733700" y="3728497"/>
                  <a:pt x="733943" y="3728341"/>
                  <a:pt x="734185" y="3728160"/>
                </a:cubicBezTo>
                <a:cubicBezTo>
                  <a:pt x="734053" y="3726851"/>
                  <a:pt x="733916" y="3725561"/>
                  <a:pt x="733783" y="3724253"/>
                </a:cubicBezTo>
                <a:close/>
                <a:moveTo>
                  <a:pt x="728651" y="3711055"/>
                </a:moveTo>
                <a:cubicBezTo>
                  <a:pt x="728495" y="3711265"/>
                  <a:pt x="728338" y="3711476"/>
                  <a:pt x="728181" y="3711688"/>
                </a:cubicBezTo>
                <a:cubicBezTo>
                  <a:pt x="729287" y="3714586"/>
                  <a:pt x="730393" y="3717486"/>
                  <a:pt x="731500" y="3720383"/>
                </a:cubicBezTo>
                <a:cubicBezTo>
                  <a:pt x="731656" y="3720172"/>
                  <a:pt x="731808" y="3719950"/>
                  <a:pt x="731965" y="3719739"/>
                </a:cubicBezTo>
                <a:cubicBezTo>
                  <a:pt x="730860" y="3716842"/>
                  <a:pt x="729757" y="3713955"/>
                  <a:pt x="728651" y="3711055"/>
                </a:cubicBezTo>
                <a:close/>
                <a:moveTo>
                  <a:pt x="88044" y="3709877"/>
                </a:moveTo>
                <a:cubicBezTo>
                  <a:pt x="87924" y="3711397"/>
                  <a:pt x="87865" y="3712600"/>
                  <a:pt x="87890" y="3713553"/>
                </a:cubicBezTo>
                <a:cubicBezTo>
                  <a:pt x="87969" y="3716408"/>
                  <a:pt x="88826" y="3717007"/>
                  <a:pt x="91265" y="3717191"/>
                </a:cubicBezTo>
                <a:cubicBezTo>
                  <a:pt x="90936" y="3713563"/>
                  <a:pt x="91182" y="3709009"/>
                  <a:pt x="88044" y="3709877"/>
                </a:cubicBezTo>
                <a:close/>
                <a:moveTo>
                  <a:pt x="712210" y="3683894"/>
                </a:moveTo>
                <a:cubicBezTo>
                  <a:pt x="712149" y="3683821"/>
                  <a:pt x="712032" y="3683940"/>
                  <a:pt x="711942" y="3683983"/>
                </a:cubicBezTo>
                <a:cubicBezTo>
                  <a:pt x="711952" y="3684179"/>
                  <a:pt x="711955" y="3684388"/>
                  <a:pt x="711970" y="3684596"/>
                </a:cubicBezTo>
                <a:cubicBezTo>
                  <a:pt x="712112" y="3684515"/>
                  <a:pt x="712265" y="3684433"/>
                  <a:pt x="712407" y="3684350"/>
                </a:cubicBezTo>
                <a:cubicBezTo>
                  <a:pt x="712344" y="3684191"/>
                  <a:pt x="712296" y="3683979"/>
                  <a:pt x="712210" y="3683894"/>
                </a:cubicBezTo>
                <a:close/>
                <a:moveTo>
                  <a:pt x="715356" y="3677934"/>
                </a:moveTo>
                <a:cubicBezTo>
                  <a:pt x="715348" y="3677856"/>
                  <a:pt x="714913" y="3678069"/>
                  <a:pt x="714508" y="3678197"/>
                </a:cubicBezTo>
                <a:cubicBezTo>
                  <a:pt x="714579" y="3680078"/>
                  <a:pt x="714658" y="3681925"/>
                  <a:pt x="714744" y="3683786"/>
                </a:cubicBezTo>
                <a:cubicBezTo>
                  <a:pt x="715123" y="3683620"/>
                  <a:pt x="715502" y="3683457"/>
                  <a:pt x="715888" y="3683282"/>
                </a:cubicBezTo>
                <a:cubicBezTo>
                  <a:pt x="715721" y="3681489"/>
                  <a:pt x="715562" y="3679688"/>
                  <a:pt x="715356" y="3677934"/>
                </a:cubicBezTo>
                <a:close/>
                <a:moveTo>
                  <a:pt x="729418" y="3654686"/>
                </a:moveTo>
                <a:cubicBezTo>
                  <a:pt x="729418" y="3654686"/>
                  <a:pt x="729416" y="3654707"/>
                  <a:pt x="729416" y="3654707"/>
                </a:cubicBezTo>
                <a:lnTo>
                  <a:pt x="729414" y="3654703"/>
                </a:lnTo>
                <a:close/>
                <a:moveTo>
                  <a:pt x="717533" y="3644465"/>
                </a:moveTo>
                <a:cubicBezTo>
                  <a:pt x="716547" y="3643180"/>
                  <a:pt x="715071" y="3645102"/>
                  <a:pt x="715331" y="3647276"/>
                </a:cubicBezTo>
                <a:cubicBezTo>
                  <a:pt x="715864" y="3651895"/>
                  <a:pt x="716657" y="3656315"/>
                  <a:pt x="717539" y="3662159"/>
                </a:cubicBezTo>
                <a:cubicBezTo>
                  <a:pt x="716686" y="3663739"/>
                  <a:pt x="716339" y="3665415"/>
                  <a:pt x="716497" y="3667066"/>
                </a:cubicBezTo>
                <a:cubicBezTo>
                  <a:pt x="716655" y="3668718"/>
                  <a:pt x="717316" y="3670345"/>
                  <a:pt x="718480" y="3671831"/>
                </a:cubicBezTo>
                <a:cubicBezTo>
                  <a:pt x="719215" y="3672760"/>
                  <a:pt x="719243" y="3675300"/>
                  <a:pt x="719833" y="3676759"/>
                </a:cubicBezTo>
                <a:cubicBezTo>
                  <a:pt x="720168" y="3677579"/>
                  <a:pt x="720964" y="3677691"/>
                  <a:pt x="721798" y="3678296"/>
                </a:cubicBezTo>
                <a:cubicBezTo>
                  <a:pt x="721701" y="3671853"/>
                  <a:pt x="717200" y="3668053"/>
                  <a:pt x="721445" y="3660084"/>
                </a:cubicBezTo>
                <a:cubicBezTo>
                  <a:pt x="722723" y="3661738"/>
                  <a:pt x="724296" y="3662753"/>
                  <a:pt x="725026" y="3664891"/>
                </a:cubicBezTo>
                <a:cubicBezTo>
                  <a:pt x="726952" y="3670558"/>
                  <a:pt x="728350" y="3676940"/>
                  <a:pt x="730274" y="3682627"/>
                </a:cubicBezTo>
                <a:cubicBezTo>
                  <a:pt x="733565" y="3692386"/>
                  <a:pt x="737091" y="3701824"/>
                  <a:pt x="740526" y="3711393"/>
                </a:cubicBezTo>
                <a:cubicBezTo>
                  <a:pt x="740540" y="3711483"/>
                  <a:pt x="740721" y="3711393"/>
                  <a:pt x="741369" y="3711401"/>
                </a:cubicBezTo>
                <a:cubicBezTo>
                  <a:pt x="739093" y="3702582"/>
                  <a:pt x="737112" y="3694025"/>
                  <a:pt x="734724" y="3685934"/>
                </a:cubicBezTo>
                <a:cubicBezTo>
                  <a:pt x="732018" y="3676751"/>
                  <a:pt x="728401" y="3668598"/>
                  <a:pt x="726216" y="3658919"/>
                </a:cubicBezTo>
                <a:cubicBezTo>
                  <a:pt x="724450" y="3651125"/>
                  <a:pt x="720718" y="3648630"/>
                  <a:pt x="717533" y="3644465"/>
                </a:cubicBezTo>
                <a:close/>
                <a:moveTo>
                  <a:pt x="715878" y="3600469"/>
                </a:moveTo>
                <a:cubicBezTo>
                  <a:pt x="715866" y="3600749"/>
                  <a:pt x="715848" y="3601042"/>
                  <a:pt x="715867" y="3601316"/>
                </a:cubicBezTo>
                <a:cubicBezTo>
                  <a:pt x="715873" y="3601360"/>
                  <a:pt x="716044" y="3601326"/>
                  <a:pt x="716129" y="3601323"/>
                </a:cubicBezTo>
                <a:cubicBezTo>
                  <a:pt x="716123" y="3601138"/>
                  <a:pt x="716116" y="3600953"/>
                  <a:pt x="716116" y="3600757"/>
                </a:cubicBezTo>
                <a:cubicBezTo>
                  <a:pt x="716037" y="3600661"/>
                  <a:pt x="715957" y="3600565"/>
                  <a:pt x="715878" y="3600469"/>
                </a:cubicBezTo>
                <a:close/>
                <a:moveTo>
                  <a:pt x="698320" y="3579450"/>
                </a:moveTo>
                <a:cubicBezTo>
                  <a:pt x="696843" y="3580264"/>
                  <a:pt x="695724" y="3580891"/>
                  <a:pt x="693854" y="3581923"/>
                </a:cubicBezTo>
                <a:cubicBezTo>
                  <a:pt x="695315" y="3584425"/>
                  <a:pt x="696348" y="3586173"/>
                  <a:pt x="697774" y="3588607"/>
                </a:cubicBezTo>
                <a:cubicBezTo>
                  <a:pt x="698008" y="3584650"/>
                  <a:pt x="698156" y="3582294"/>
                  <a:pt x="698320" y="3579450"/>
                </a:cubicBezTo>
                <a:close/>
                <a:moveTo>
                  <a:pt x="687947" y="3577909"/>
                </a:moveTo>
                <a:cubicBezTo>
                  <a:pt x="687848" y="3578071"/>
                  <a:pt x="687742" y="3578246"/>
                  <a:pt x="687642" y="3578407"/>
                </a:cubicBezTo>
                <a:cubicBezTo>
                  <a:pt x="687948" y="3579238"/>
                  <a:pt x="688264" y="3580067"/>
                  <a:pt x="688582" y="3580895"/>
                </a:cubicBezTo>
                <a:cubicBezTo>
                  <a:pt x="688715" y="3580683"/>
                  <a:pt x="688854" y="3580482"/>
                  <a:pt x="688994" y="3580258"/>
                </a:cubicBezTo>
                <a:cubicBezTo>
                  <a:pt x="688643" y="3579477"/>
                  <a:pt x="688291" y="3578698"/>
                  <a:pt x="687947" y="3577909"/>
                </a:cubicBezTo>
                <a:close/>
                <a:moveTo>
                  <a:pt x="208065" y="3570856"/>
                </a:moveTo>
                <a:cubicBezTo>
                  <a:pt x="207968" y="3570801"/>
                  <a:pt x="207829" y="3570919"/>
                  <a:pt x="207707" y="3570968"/>
                </a:cubicBezTo>
                <a:cubicBezTo>
                  <a:pt x="207735" y="3571266"/>
                  <a:pt x="207768" y="3571554"/>
                  <a:pt x="207795" y="3571850"/>
                </a:cubicBezTo>
                <a:cubicBezTo>
                  <a:pt x="207906" y="3571688"/>
                  <a:pt x="208010" y="3571536"/>
                  <a:pt x="208114" y="3571384"/>
                </a:cubicBezTo>
                <a:cubicBezTo>
                  <a:pt x="208098" y="3571198"/>
                  <a:pt x="208114" y="3570874"/>
                  <a:pt x="208065" y="3570856"/>
                </a:cubicBezTo>
                <a:close/>
                <a:moveTo>
                  <a:pt x="712542" y="3562466"/>
                </a:moveTo>
                <a:lnTo>
                  <a:pt x="712565" y="3562468"/>
                </a:lnTo>
                <a:lnTo>
                  <a:pt x="712559" y="3562488"/>
                </a:lnTo>
                <a:close/>
                <a:moveTo>
                  <a:pt x="214521" y="3556486"/>
                </a:moveTo>
                <a:cubicBezTo>
                  <a:pt x="214499" y="3556484"/>
                  <a:pt x="214430" y="3556868"/>
                  <a:pt x="214387" y="3557070"/>
                </a:cubicBezTo>
                <a:cubicBezTo>
                  <a:pt x="214567" y="3557145"/>
                  <a:pt x="214746" y="3557219"/>
                  <a:pt x="214933" y="3557284"/>
                </a:cubicBezTo>
                <a:cubicBezTo>
                  <a:pt x="214981" y="3557070"/>
                  <a:pt x="215027" y="3556881"/>
                  <a:pt x="215075" y="3556667"/>
                </a:cubicBezTo>
                <a:cubicBezTo>
                  <a:pt x="214889" y="3556602"/>
                  <a:pt x="214712" y="3556508"/>
                  <a:pt x="214521" y="3556486"/>
                </a:cubicBezTo>
                <a:close/>
                <a:moveTo>
                  <a:pt x="208798" y="3553072"/>
                </a:moveTo>
                <a:cubicBezTo>
                  <a:pt x="208374" y="3557481"/>
                  <a:pt x="208162" y="3559684"/>
                  <a:pt x="208590" y="3560497"/>
                </a:cubicBezTo>
                <a:cubicBezTo>
                  <a:pt x="209020" y="3561310"/>
                  <a:pt x="210091" y="3560729"/>
                  <a:pt x="212229" y="3559569"/>
                </a:cubicBezTo>
                <a:cubicBezTo>
                  <a:pt x="211022" y="3557280"/>
                  <a:pt x="210087" y="3555510"/>
                  <a:pt x="208798" y="3553072"/>
                </a:cubicBezTo>
                <a:close/>
                <a:moveTo>
                  <a:pt x="240981" y="3542850"/>
                </a:moveTo>
                <a:cubicBezTo>
                  <a:pt x="240834" y="3542889"/>
                  <a:pt x="240692" y="3543592"/>
                  <a:pt x="240395" y="3544397"/>
                </a:cubicBezTo>
                <a:cubicBezTo>
                  <a:pt x="241017" y="3545205"/>
                  <a:pt x="241649" y="3546018"/>
                  <a:pt x="242659" y="3547338"/>
                </a:cubicBezTo>
                <a:cubicBezTo>
                  <a:pt x="243706" y="3542145"/>
                  <a:pt x="242334" y="3542468"/>
                  <a:pt x="240981" y="3542850"/>
                </a:cubicBezTo>
                <a:close/>
                <a:moveTo>
                  <a:pt x="231553" y="3535908"/>
                </a:moveTo>
                <a:cubicBezTo>
                  <a:pt x="231447" y="3536506"/>
                  <a:pt x="231185" y="3537260"/>
                  <a:pt x="231280" y="3537619"/>
                </a:cubicBezTo>
                <a:cubicBezTo>
                  <a:pt x="231402" y="3538112"/>
                  <a:pt x="231810" y="3538278"/>
                  <a:pt x="232093" y="3538593"/>
                </a:cubicBezTo>
                <a:cubicBezTo>
                  <a:pt x="232242" y="3537999"/>
                  <a:pt x="232394" y="3537407"/>
                  <a:pt x="232600" y="3536646"/>
                </a:cubicBezTo>
                <a:cubicBezTo>
                  <a:pt x="232174" y="3536349"/>
                  <a:pt x="231863" y="3536129"/>
                  <a:pt x="231553" y="3535908"/>
                </a:cubicBezTo>
                <a:close/>
                <a:moveTo>
                  <a:pt x="249447" y="3517703"/>
                </a:moveTo>
                <a:cubicBezTo>
                  <a:pt x="249134" y="3517930"/>
                  <a:pt x="248826" y="3518134"/>
                  <a:pt x="248513" y="3518360"/>
                </a:cubicBezTo>
                <a:cubicBezTo>
                  <a:pt x="248815" y="3520647"/>
                  <a:pt x="249114" y="3522933"/>
                  <a:pt x="249420" y="3525231"/>
                </a:cubicBezTo>
                <a:cubicBezTo>
                  <a:pt x="249695" y="3525043"/>
                  <a:pt x="249967" y="3524858"/>
                  <a:pt x="250240" y="3524669"/>
                </a:cubicBezTo>
                <a:cubicBezTo>
                  <a:pt x="249979" y="3522343"/>
                  <a:pt x="249709" y="3520030"/>
                  <a:pt x="249447" y="3517703"/>
                </a:cubicBezTo>
                <a:close/>
                <a:moveTo>
                  <a:pt x="188151" y="3516919"/>
                </a:moveTo>
                <a:cubicBezTo>
                  <a:pt x="186489" y="3516797"/>
                  <a:pt x="185658" y="3517587"/>
                  <a:pt x="186040" y="3520338"/>
                </a:cubicBezTo>
                <a:cubicBezTo>
                  <a:pt x="186116" y="3520903"/>
                  <a:pt x="186563" y="3521172"/>
                  <a:pt x="187100" y="3521960"/>
                </a:cubicBezTo>
                <a:cubicBezTo>
                  <a:pt x="187489" y="3520098"/>
                  <a:pt x="187792" y="3518630"/>
                  <a:pt x="188151" y="3516919"/>
                </a:cubicBezTo>
                <a:close/>
                <a:moveTo>
                  <a:pt x="889242" y="3516688"/>
                </a:moveTo>
                <a:cubicBezTo>
                  <a:pt x="889223" y="3516594"/>
                  <a:pt x="888587" y="3516924"/>
                  <a:pt x="888221" y="3517102"/>
                </a:cubicBezTo>
                <a:cubicBezTo>
                  <a:pt x="888647" y="3519189"/>
                  <a:pt x="889071" y="3521275"/>
                  <a:pt x="889496" y="3523358"/>
                </a:cubicBezTo>
                <a:cubicBezTo>
                  <a:pt x="889757" y="3523156"/>
                  <a:pt x="890016" y="3522954"/>
                  <a:pt x="890258" y="3522820"/>
                </a:cubicBezTo>
                <a:cubicBezTo>
                  <a:pt x="889938" y="3520763"/>
                  <a:pt x="889619" y="3518703"/>
                  <a:pt x="889242" y="3516688"/>
                </a:cubicBezTo>
                <a:close/>
                <a:moveTo>
                  <a:pt x="663588" y="3514039"/>
                </a:moveTo>
                <a:cubicBezTo>
                  <a:pt x="663397" y="3514039"/>
                  <a:pt x="663202" y="3514038"/>
                  <a:pt x="663011" y="3514051"/>
                </a:cubicBezTo>
                <a:cubicBezTo>
                  <a:pt x="662671" y="3515591"/>
                  <a:pt x="662328" y="3517119"/>
                  <a:pt x="661982" y="3518668"/>
                </a:cubicBezTo>
                <a:cubicBezTo>
                  <a:pt x="662169" y="3518820"/>
                  <a:pt x="662360" y="3518984"/>
                  <a:pt x="662548" y="3519135"/>
                </a:cubicBezTo>
                <a:cubicBezTo>
                  <a:pt x="662891" y="3518367"/>
                  <a:pt x="663368" y="3517671"/>
                  <a:pt x="663537" y="3516840"/>
                </a:cubicBezTo>
                <a:cubicBezTo>
                  <a:pt x="663712" y="3515968"/>
                  <a:pt x="663584" y="3514985"/>
                  <a:pt x="663588" y="3514039"/>
                </a:cubicBezTo>
                <a:close/>
                <a:moveTo>
                  <a:pt x="681186" y="3507736"/>
                </a:moveTo>
                <a:cubicBezTo>
                  <a:pt x="681007" y="3508174"/>
                  <a:pt x="680825" y="3508601"/>
                  <a:pt x="680648" y="3509037"/>
                </a:cubicBezTo>
                <a:cubicBezTo>
                  <a:pt x="680844" y="3509212"/>
                  <a:pt x="681032" y="3509395"/>
                  <a:pt x="681232" y="3509580"/>
                </a:cubicBezTo>
                <a:cubicBezTo>
                  <a:pt x="681379" y="3509228"/>
                  <a:pt x="681650" y="3508812"/>
                  <a:pt x="681629" y="3508559"/>
                </a:cubicBezTo>
                <a:cubicBezTo>
                  <a:pt x="681596" y="3508218"/>
                  <a:pt x="681341" y="3508004"/>
                  <a:pt x="681186" y="3507736"/>
                </a:cubicBezTo>
                <a:close/>
                <a:moveTo>
                  <a:pt x="656403" y="3507522"/>
                </a:moveTo>
                <a:cubicBezTo>
                  <a:pt x="656329" y="3507807"/>
                  <a:pt x="656248" y="3508103"/>
                  <a:pt x="656175" y="3508389"/>
                </a:cubicBezTo>
                <a:cubicBezTo>
                  <a:pt x="656278" y="3508379"/>
                  <a:pt x="656386" y="3508379"/>
                  <a:pt x="656493" y="3508380"/>
                </a:cubicBezTo>
                <a:cubicBezTo>
                  <a:pt x="656551" y="3508191"/>
                  <a:pt x="656671" y="3507966"/>
                  <a:pt x="656651" y="3507833"/>
                </a:cubicBezTo>
                <a:cubicBezTo>
                  <a:pt x="656628" y="3507689"/>
                  <a:pt x="656489" y="3507630"/>
                  <a:pt x="656403" y="3507522"/>
                </a:cubicBezTo>
                <a:close/>
                <a:moveTo>
                  <a:pt x="676784" y="3501423"/>
                </a:moveTo>
                <a:cubicBezTo>
                  <a:pt x="676667" y="3502053"/>
                  <a:pt x="676391" y="3502825"/>
                  <a:pt x="676473" y="3503292"/>
                </a:cubicBezTo>
                <a:cubicBezTo>
                  <a:pt x="676559" y="3503802"/>
                  <a:pt x="676980" y="3504002"/>
                  <a:pt x="677469" y="3504601"/>
                </a:cubicBezTo>
                <a:cubicBezTo>
                  <a:pt x="677552" y="3503555"/>
                  <a:pt x="677736" y="3502791"/>
                  <a:pt x="677618" y="3502397"/>
                </a:cubicBezTo>
                <a:cubicBezTo>
                  <a:pt x="677467" y="3501911"/>
                  <a:pt x="677076" y="3501738"/>
                  <a:pt x="676784" y="3501423"/>
                </a:cubicBezTo>
                <a:close/>
                <a:moveTo>
                  <a:pt x="232658" y="3500699"/>
                </a:moveTo>
                <a:cubicBezTo>
                  <a:pt x="232553" y="3500709"/>
                  <a:pt x="232425" y="3500629"/>
                  <a:pt x="232357" y="3500731"/>
                </a:cubicBezTo>
                <a:cubicBezTo>
                  <a:pt x="232274" y="3500851"/>
                  <a:pt x="232242" y="3501110"/>
                  <a:pt x="232182" y="3501320"/>
                </a:cubicBezTo>
                <a:cubicBezTo>
                  <a:pt x="232347" y="3501328"/>
                  <a:pt x="232514" y="3501314"/>
                  <a:pt x="232679" y="3501322"/>
                </a:cubicBezTo>
                <a:cubicBezTo>
                  <a:pt x="232682" y="3501105"/>
                  <a:pt x="232672" y="3500908"/>
                  <a:pt x="232658" y="3500699"/>
                </a:cubicBezTo>
                <a:close/>
                <a:moveTo>
                  <a:pt x="253479" y="3500252"/>
                </a:moveTo>
                <a:cubicBezTo>
                  <a:pt x="253360" y="3501437"/>
                  <a:pt x="253233" y="3502632"/>
                  <a:pt x="253114" y="3503815"/>
                </a:cubicBezTo>
                <a:cubicBezTo>
                  <a:pt x="253317" y="3503783"/>
                  <a:pt x="253528" y="3503741"/>
                  <a:pt x="253727" y="3503699"/>
                </a:cubicBezTo>
                <a:cubicBezTo>
                  <a:pt x="253642" y="3502567"/>
                  <a:pt x="253552" y="3501405"/>
                  <a:pt x="253479" y="3500252"/>
                </a:cubicBezTo>
                <a:close/>
                <a:moveTo>
                  <a:pt x="656412" y="3499633"/>
                </a:moveTo>
                <a:cubicBezTo>
                  <a:pt x="656236" y="3499766"/>
                  <a:pt x="656062" y="3499876"/>
                  <a:pt x="655887" y="3500011"/>
                </a:cubicBezTo>
                <a:cubicBezTo>
                  <a:pt x="655958" y="3500138"/>
                  <a:pt x="656028" y="3500265"/>
                  <a:pt x="656091" y="3500403"/>
                </a:cubicBezTo>
                <a:cubicBezTo>
                  <a:pt x="656208" y="3500339"/>
                  <a:pt x="656345" y="3500333"/>
                  <a:pt x="656412" y="3500199"/>
                </a:cubicBezTo>
                <a:cubicBezTo>
                  <a:pt x="656465" y="3500085"/>
                  <a:pt x="656418" y="3499821"/>
                  <a:pt x="656412" y="3499633"/>
                </a:cubicBezTo>
                <a:close/>
                <a:moveTo>
                  <a:pt x="216964" y="3499140"/>
                </a:moveTo>
                <a:lnTo>
                  <a:pt x="216446" y="3504688"/>
                </a:lnTo>
                <a:lnTo>
                  <a:pt x="216412" y="3504812"/>
                </a:lnTo>
                <a:lnTo>
                  <a:pt x="216393" y="3504918"/>
                </a:lnTo>
                <a:lnTo>
                  <a:pt x="215158" y="3508024"/>
                </a:lnTo>
                <a:cubicBezTo>
                  <a:pt x="215365" y="3508168"/>
                  <a:pt x="215571" y="3508310"/>
                  <a:pt x="215768" y="3508463"/>
                </a:cubicBezTo>
                <a:lnTo>
                  <a:pt x="216393" y="3504918"/>
                </a:lnTo>
                <a:lnTo>
                  <a:pt x="216436" y="3504815"/>
                </a:lnTo>
                <a:lnTo>
                  <a:pt x="216446" y="3504688"/>
                </a:lnTo>
                <a:lnTo>
                  <a:pt x="217902" y="3499451"/>
                </a:lnTo>
                <a:cubicBezTo>
                  <a:pt x="217594" y="3499352"/>
                  <a:pt x="217275" y="3499252"/>
                  <a:pt x="216964" y="3499140"/>
                </a:cubicBezTo>
                <a:close/>
                <a:moveTo>
                  <a:pt x="250856" y="3490188"/>
                </a:moveTo>
                <a:cubicBezTo>
                  <a:pt x="250286" y="3489253"/>
                  <a:pt x="249265" y="3488302"/>
                  <a:pt x="248393" y="3491664"/>
                </a:cubicBezTo>
                <a:cubicBezTo>
                  <a:pt x="247914" y="3493516"/>
                  <a:pt x="247500" y="3495677"/>
                  <a:pt x="247534" y="3497520"/>
                </a:cubicBezTo>
                <a:cubicBezTo>
                  <a:pt x="247557" y="3498763"/>
                  <a:pt x="248396" y="3499696"/>
                  <a:pt x="248872" y="3500772"/>
                </a:cubicBezTo>
                <a:cubicBezTo>
                  <a:pt x="249187" y="3499337"/>
                  <a:pt x="249532" y="3497928"/>
                  <a:pt x="249806" y="3496469"/>
                </a:cubicBezTo>
                <a:cubicBezTo>
                  <a:pt x="250126" y="3494796"/>
                  <a:pt x="250374" y="3493106"/>
                  <a:pt x="250856" y="3490188"/>
                </a:cubicBezTo>
                <a:close/>
                <a:moveTo>
                  <a:pt x="611331" y="3483556"/>
                </a:moveTo>
                <a:cubicBezTo>
                  <a:pt x="611340" y="3483753"/>
                  <a:pt x="611314" y="3484022"/>
                  <a:pt x="611366" y="3484158"/>
                </a:cubicBezTo>
                <a:cubicBezTo>
                  <a:pt x="611412" y="3484252"/>
                  <a:pt x="611559" y="3484157"/>
                  <a:pt x="611664" y="3484148"/>
                </a:cubicBezTo>
                <a:cubicBezTo>
                  <a:pt x="611717" y="3483947"/>
                  <a:pt x="611770" y="3483746"/>
                  <a:pt x="611827" y="3483557"/>
                </a:cubicBezTo>
                <a:cubicBezTo>
                  <a:pt x="611662" y="3483551"/>
                  <a:pt x="611495" y="3483564"/>
                  <a:pt x="611331" y="3483556"/>
                </a:cubicBezTo>
                <a:close/>
                <a:moveTo>
                  <a:pt x="261850" y="3481124"/>
                </a:moveTo>
                <a:cubicBezTo>
                  <a:pt x="261616" y="3481218"/>
                  <a:pt x="261383" y="3481311"/>
                  <a:pt x="261149" y="3481403"/>
                </a:cubicBezTo>
                <a:lnTo>
                  <a:pt x="261601" y="3484784"/>
                </a:lnTo>
                <a:lnTo>
                  <a:pt x="261597" y="3484839"/>
                </a:lnTo>
                <a:lnTo>
                  <a:pt x="261547" y="3485302"/>
                </a:lnTo>
                <a:lnTo>
                  <a:pt x="261609" y="3484840"/>
                </a:lnTo>
                <a:lnTo>
                  <a:pt x="261601" y="3484784"/>
                </a:lnTo>
                <a:close/>
                <a:moveTo>
                  <a:pt x="614197" y="3479209"/>
                </a:moveTo>
                <a:lnTo>
                  <a:pt x="614125" y="3479669"/>
                </a:lnTo>
                <a:cubicBezTo>
                  <a:pt x="614044" y="3480388"/>
                  <a:pt x="613959" y="3481097"/>
                  <a:pt x="613876" y="3481784"/>
                </a:cubicBezTo>
                <a:lnTo>
                  <a:pt x="613880" y="3481832"/>
                </a:lnTo>
                <a:lnTo>
                  <a:pt x="613498" y="3484213"/>
                </a:lnTo>
                <a:cubicBezTo>
                  <a:pt x="613697" y="3484169"/>
                  <a:pt x="613890" y="3484136"/>
                  <a:pt x="614089" y="3484094"/>
                </a:cubicBezTo>
                <a:lnTo>
                  <a:pt x="613880" y="3481832"/>
                </a:lnTo>
                <a:lnTo>
                  <a:pt x="613884" y="3481806"/>
                </a:lnTo>
                <a:cubicBezTo>
                  <a:pt x="613971" y="3481098"/>
                  <a:pt x="614062" y="3480379"/>
                  <a:pt x="614147" y="3479671"/>
                </a:cubicBezTo>
                <a:close/>
                <a:moveTo>
                  <a:pt x="256398" y="3478697"/>
                </a:moveTo>
                <a:cubicBezTo>
                  <a:pt x="255948" y="3478787"/>
                  <a:pt x="255601" y="3478640"/>
                  <a:pt x="255425" y="3478914"/>
                </a:cubicBezTo>
                <a:lnTo>
                  <a:pt x="251916" y="3484832"/>
                </a:lnTo>
                <a:lnTo>
                  <a:pt x="251914" y="3484822"/>
                </a:lnTo>
                <a:lnTo>
                  <a:pt x="251677" y="3484796"/>
                </a:lnTo>
                <a:lnTo>
                  <a:pt x="251903" y="3484853"/>
                </a:lnTo>
                <a:lnTo>
                  <a:pt x="251916" y="3484832"/>
                </a:lnTo>
                <a:lnTo>
                  <a:pt x="252857" y="3488258"/>
                </a:lnTo>
                <a:cubicBezTo>
                  <a:pt x="254282" y="3490625"/>
                  <a:pt x="256857" y="3490426"/>
                  <a:pt x="258013" y="3493437"/>
                </a:cubicBezTo>
                <a:cubicBezTo>
                  <a:pt x="258113" y="3493698"/>
                  <a:pt x="259403" y="3492840"/>
                  <a:pt x="259694" y="3492026"/>
                </a:cubicBezTo>
                <a:cubicBezTo>
                  <a:pt x="259977" y="3491242"/>
                  <a:pt x="259690" y="3489838"/>
                  <a:pt x="259649" y="3488712"/>
                </a:cubicBezTo>
                <a:cubicBezTo>
                  <a:pt x="258977" y="3489126"/>
                  <a:pt x="258316" y="3489543"/>
                  <a:pt x="257428" y="3490096"/>
                </a:cubicBezTo>
                <a:cubicBezTo>
                  <a:pt x="258098" y="3485523"/>
                  <a:pt x="257972" y="3481549"/>
                  <a:pt x="256398" y="3478697"/>
                </a:cubicBezTo>
                <a:close/>
                <a:moveTo>
                  <a:pt x="667885" y="3473952"/>
                </a:moveTo>
                <a:lnTo>
                  <a:pt x="667865" y="3474221"/>
                </a:lnTo>
                <a:lnTo>
                  <a:pt x="667663" y="3474029"/>
                </a:lnTo>
                <a:close/>
                <a:moveTo>
                  <a:pt x="649380" y="3473808"/>
                </a:moveTo>
                <a:lnTo>
                  <a:pt x="649626" y="3473856"/>
                </a:lnTo>
                <a:lnTo>
                  <a:pt x="649645" y="3473861"/>
                </a:lnTo>
                <a:lnTo>
                  <a:pt x="650284" y="3476347"/>
                </a:lnTo>
                <a:cubicBezTo>
                  <a:pt x="651195" y="3483640"/>
                  <a:pt x="654292" y="3488656"/>
                  <a:pt x="658800" y="3489824"/>
                </a:cubicBezTo>
                <a:cubicBezTo>
                  <a:pt x="659358" y="3483434"/>
                  <a:pt x="656325" y="3484041"/>
                  <a:pt x="654496" y="3482694"/>
                </a:cubicBezTo>
                <a:cubicBezTo>
                  <a:pt x="654937" y="3480295"/>
                  <a:pt x="655295" y="3478375"/>
                  <a:pt x="655845" y="3475379"/>
                </a:cubicBezTo>
                <a:lnTo>
                  <a:pt x="649645" y="3473861"/>
                </a:lnTo>
                <a:lnTo>
                  <a:pt x="649636" y="3473826"/>
                </a:lnTo>
                <a:close/>
                <a:moveTo>
                  <a:pt x="242679" y="3472340"/>
                </a:moveTo>
                <a:cubicBezTo>
                  <a:pt x="242632" y="3474419"/>
                  <a:pt x="242608" y="3475459"/>
                  <a:pt x="242787" y="3476230"/>
                </a:cubicBezTo>
                <a:lnTo>
                  <a:pt x="244088" y="3478461"/>
                </a:lnTo>
                <a:lnTo>
                  <a:pt x="244107" y="3478540"/>
                </a:lnTo>
                <a:lnTo>
                  <a:pt x="244116" y="3478507"/>
                </a:lnTo>
                <a:cubicBezTo>
                  <a:pt x="243628" y="3483525"/>
                  <a:pt x="243131" y="3488551"/>
                  <a:pt x="242662" y="3493395"/>
                </a:cubicBezTo>
                <a:cubicBezTo>
                  <a:pt x="244121" y="3492318"/>
                  <a:pt x="244722" y="3490270"/>
                  <a:pt x="245102" y="3487939"/>
                </a:cubicBezTo>
                <a:cubicBezTo>
                  <a:pt x="245482" y="3485610"/>
                  <a:pt x="245640" y="3482998"/>
                  <a:pt x="246220" y="3480800"/>
                </a:cubicBezTo>
                <a:cubicBezTo>
                  <a:pt x="246660" y="3479131"/>
                  <a:pt x="246021" y="3476751"/>
                  <a:pt x="245871" y="3474689"/>
                </a:cubicBezTo>
                <a:cubicBezTo>
                  <a:pt x="245610" y="3474823"/>
                  <a:pt x="245350" y="3474935"/>
                  <a:pt x="245090" y="3475070"/>
                </a:cubicBezTo>
                <a:lnTo>
                  <a:pt x="244116" y="3478507"/>
                </a:lnTo>
                <a:lnTo>
                  <a:pt x="244088" y="3478461"/>
                </a:lnTo>
                <a:close/>
                <a:moveTo>
                  <a:pt x="663243" y="3469864"/>
                </a:moveTo>
                <a:lnTo>
                  <a:pt x="667663" y="3474029"/>
                </a:lnTo>
                <a:lnTo>
                  <a:pt x="666172" y="3474540"/>
                </a:lnTo>
                <a:lnTo>
                  <a:pt x="666096" y="3474513"/>
                </a:lnTo>
                <a:lnTo>
                  <a:pt x="666065" y="3474521"/>
                </a:lnTo>
                <a:close/>
                <a:moveTo>
                  <a:pt x="249323" y="3468089"/>
                </a:moveTo>
                <a:cubicBezTo>
                  <a:pt x="249134" y="3468101"/>
                  <a:pt x="248937" y="3468122"/>
                  <a:pt x="248748" y="3468133"/>
                </a:cubicBezTo>
                <a:cubicBezTo>
                  <a:pt x="248718" y="3468565"/>
                  <a:pt x="248658" y="3469026"/>
                  <a:pt x="248700" y="3469423"/>
                </a:cubicBezTo>
                <a:cubicBezTo>
                  <a:pt x="248711" y="3469533"/>
                  <a:pt x="249054" y="3469419"/>
                  <a:pt x="249252" y="3469398"/>
                </a:cubicBezTo>
                <a:cubicBezTo>
                  <a:pt x="249269" y="3468965"/>
                  <a:pt x="249293" y="3468521"/>
                  <a:pt x="249323" y="3468089"/>
                </a:cubicBezTo>
                <a:close/>
                <a:moveTo>
                  <a:pt x="648807" y="3465496"/>
                </a:moveTo>
                <a:cubicBezTo>
                  <a:pt x="648812" y="3465877"/>
                  <a:pt x="648740" y="3466422"/>
                  <a:pt x="648846" y="3466587"/>
                </a:cubicBezTo>
                <a:cubicBezTo>
                  <a:pt x="648996" y="3466813"/>
                  <a:pt x="649279" y="3466733"/>
                  <a:pt x="649502" y="3466780"/>
                </a:cubicBezTo>
                <a:cubicBezTo>
                  <a:pt x="649485" y="3466398"/>
                  <a:pt x="649475" y="3466005"/>
                  <a:pt x="649462" y="3465633"/>
                </a:cubicBezTo>
                <a:cubicBezTo>
                  <a:pt x="649240" y="3465588"/>
                  <a:pt x="649024" y="3465531"/>
                  <a:pt x="648807" y="3465496"/>
                </a:cubicBezTo>
                <a:close/>
                <a:moveTo>
                  <a:pt x="652903" y="3462928"/>
                </a:moveTo>
                <a:cubicBezTo>
                  <a:pt x="652766" y="3463305"/>
                  <a:pt x="652543" y="3463682"/>
                  <a:pt x="652516" y="3464060"/>
                </a:cubicBezTo>
                <a:cubicBezTo>
                  <a:pt x="652496" y="3464319"/>
                  <a:pt x="652747" y="3464553"/>
                  <a:pt x="652884" y="3464797"/>
                </a:cubicBezTo>
                <a:cubicBezTo>
                  <a:pt x="653069" y="3464491"/>
                  <a:pt x="653254" y="3464185"/>
                  <a:pt x="653445" y="3463870"/>
                </a:cubicBezTo>
                <a:cubicBezTo>
                  <a:pt x="653262" y="3463555"/>
                  <a:pt x="653077" y="3463240"/>
                  <a:pt x="652903" y="3462928"/>
                </a:cubicBezTo>
                <a:close/>
                <a:moveTo>
                  <a:pt x="587000" y="3461084"/>
                </a:moveTo>
                <a:cubicBezTo>
                  <a:pt x="585161" y="3461716"/>
                  <a:pt x="584073" y="3462083"/>
                  <a:pt x="582996" y="3462454"/>
                </a:cubicBezTo>
                <a:cubicBezTo>
                  <a:pt x="582880" y="3462995"/>
                  <a:pt x="582760" y="3463558"/>
                  <a:pt x="582644" y="3464100"/>
                </a:cubicBezTo>
                <a:cubicBezTo>
                  <a:pt x="583509" y="3465209"/>
                  <a:pt x="584379" y="3466328"/>
                  <a:pt x="585484" y="3467759"/>
                </a:cubicBezTo>
                <a:cubicBezTo>
                  <a:pt x="586031" y="3465351"/>
                  <a:pt x="586345" y="3463970"/>
                  <a:pt x="587000" y="3461084"/>
                </a:cubicBezTo>
                <a:close/>
                <a:moveTo>
                  <a:pt x="267209" y="3461047"/>
                </a:moveTo>
                <a:cubicBezTo>
                  <a:pt x="265861" y="3463084"/>
                  <a:pt x="265140" y="3464529"/>
                  <a:pt x="265496" y="3465912"/>
                </a:cubicBezTo>
                <a:cubicBezTo>
                  <a:pt x="265616" y="3466372"/>
                  <a:pt x="265854" y="3466826"/>
                  <a:pt x="266230" y="3467292"/>
                </a:cubicBezTo>
                <a:cubicBezTo>
                  <a:pt x="266373" y="3467472"/>
                  <a:pt x="266708" y="3467160"/>
                  <a:pt x="267307" y="3466956"/>
                </a:cubicBezTo>
                <a:cubicBezTo>
                  <a:pt x="267276" y="3465321"/>
                  <a:pt x="267248" y="3463697"/>
                  <a:pt x="267209" y="3461047"/>
                </a:cubicBezTo>
                <a:close/>
                <a:moveTo>
                  <a:pt x="395268" y="3454717"/>
                </a:moveTo>
                <a:cubicBezTo>
                  <a:pt x="395183" y="3454752"/>
                  <a:pt x="395092" y="3454796"/>
                  <a:pt x="395004" y="3454820"/>
                </a:cubicBezTo>
                <a:cubicBezTo>
                  <a:pt x="395014" y="3455017"/>
                  <a:pt x="395032" y="3455203"/>
                  <a:pt x="395038" y="3455389"/>
                </a:cubicBezTo>
                <a:cubicBezTo>
                  <a:pt x="395173" y="3455317"/>
                  <a:pt x="395307" y="3455245"/>
                  <a:pt x="395441" y="3455173"/>
                </a:cubicBezTo>
                <a:cubicBezTo>
                  <a:pt x="395380" y="3455014"/>
                  <a:pt x="395324" y="3454866"/>
                  <a:pt x="395268" y="3454717"/>
                </a:cubicBezTo>
                <a:close/>
                <a:moveTo>
                  <a:pt x="649326" y="3453158"/>
                </a:moveTo>
                <a:cubicBezTo>
                  <a:pt x="649197" y="3453698"/>
                  <a:pt x="649064" y="3454251"/>
                  <a:pt x="648933" y="3454778"/>
                </a:cubicBezTo>
                <a:cubicBezTo>
                  <a:pt x="650038" y="3455589"/>
                  <a:pt x="651148" y="3456410"/>
                  <a:pt x="652248" y="3457229"/>
                </a:cubicBezTo>
                <a:cubicBezTo>
                  <a:pt x="652376" y="3456830"/>
                  <a:pt x="652506" y="3456409"/>
                  <a:pt x="652634" y="3456009"/>
                </a:cubicBezTo>
                <a:cubicBezTo>
                  <a:pt x="651532" y="3455070"/>
                  <a:pt x="650433" y="3454109"/>
                  <a:pt x="649326" y="3453158"/>
                </a:cubicBezTo>
                <a:close/>
                <a:moveTo>
                  <a:pt x="608863" y="3442267"/>
                </a:moveTo>
                <a:cubicBezTo>
                  <a:pt x="609179" y="3444903"/>
                  <a:pt x="609158" y="3446740"/>
                  <a:pt x="609608" y="3447889"/>
                </a:cubicBezTo>
                <a:cubicBezTo>
                  <a:pt x="610155" y="3449267"/>
                  <a:pt x="611097" y="3450068"/>
                  <a:pt x="611866" y="3451123"/>
                </a:cubicBezTo>
                <a:cubicBezTo>
                  <a:pt x="609813" y="3453482"/>
                  <a:pt x="608301" y="3456524"/>
                  <a:pt x="607830" y="3461106"/>
                </a:cubicBezTo>
                <a:lnTo>
                  <a:pt x="609628" y="3465008"/>
                </a:lnTo>
                <a:lnTo>
                  <a:pt x="609602" y="3465015"/>
                </a:lnTo>
                <a:lnTo>
                  <a:pt x="609600" y="3465021"/>
                </a:lnTo>
                <a:lnTo>
                  <a:pt x="607116" y="3464433"/>
                </a:lnTo>
                <a:cubicBezTo>
                  <a:pt x="606078" y="3464143"/>
                  <a:pt x="605054" y="3463799"/>
                  <a:pt x="604017" y="3463487"/>
                </a:cubicBezTo>
                <a:cubicBezTo>
                  <a:pt x="603811" y="3464161"/>
                  <a:pt x="603606" y="3464835"/>
                  <a:pt x="603395" y="3465497"/>
                </a:cubicBezTo>
                <a:cubicBezTo>
                  <a:pt x="604799" y="3467624"/>
                  <a:pt x="606203" y="3469751"/>
                  <a:pt x="608254" y="3472842"/>
                </a:cubicBezTo>
                <a:cubicBezTo>
                  <a:pt x="608557" y="3471091"/>
                  <a:pt x="608801" y="3469677"/>
                  <a:pt x="609016" y="3468429"/>
                </a:cubicBezTo>
                <a:lnTo>
                  <a:pt x="609600" y="3465021"/>
                </a:lnTo>
                <a:lnTo>
                  <a:pt x="609640" y="3465030"/>
                </a:lnTo>
                <a:lnTo>
                  <a:pt x="609628" y="3465008"/>
                </a:lnTo>
                <a:lnTo>
                  <a:pt x="611314" y="3464461"/>
                </a:lnTo>
                <a:cubicBezTo>
                  <a:pt x="612560" y="3464246"/>
                  <a:pt x="612546" y="3465251"/>
                  <a:pt x="612495" y="3469269"/>
                </a:cubicBezTo>
                <a:cubicBezTo>
                  <a:pt x="614068" y="3470140"/>
                  <a:pt x="615632" y="3471164"/>
                  <a:pt x="616877" y="3467983"/>
                </a:cubicBezTo>
                <a:cubicBezTo>
                  <a:pt x="616246" y="3465597"/>
                  <a:pt x="615755" y="3463745"/>
                  <a:pt x="615259" y="3461883"/>
                </a:cubicBezTo>
                <a:cubicBezTo>
                  <a:pt x="616468" y="3460898"/>
                  <a:pt x="617663" y="3459877"/>
                  <a:pt x="618886" y="3458959"/>
                </a:cubicBezTo>
                <a:lnTo>
                  <a:pt x="620066" y="3458569"/>
                </a:lnTo>
                <a:lnTo>
                  <a:pt x="620098" y="3458606"/>
                </a:lnTo>
                <a:lnTo>
                  <a:pt x="620107" y="3458598"/>
                </a:lnTo>
                <a:lnTo>
                  <a:pt x="622324" y="3464197"/>
                </a:lnTo>
                <a:lnTo>
                  <a:pt x="622277" y="3464244"/>
                </a:lnTo>
                <a:lnTo>
                  <a:pt x="622049" y="3463917"/>
                </a:lnTo>
                <a:cubicBezTo>
                  <a:pt x="621222" y="3465619"/>
                  <a:pt x="620391" y="3467310"/>
                  <a:pt x="619566" y="3469015"/>
                </a:cubicBezTo>
                <a:cubicBezTo>
                  <a:pt x="619802" y="3469357"/>
                  <a:pt x="620041" y="3469698"/>
                  <a:pt x="620280" y="3470040"/>
                </a:cubicBezTo>
                <a:cubicBezTo>
                  <a:pt x="621000" y="3468173"/>
                  <a:pt x="621714" y="3466317"/>
                  <a:pt x="622265" y="3464255"/>
                </a:cubicBezTo>
                <a:lnTo>
                  <a:pt x="622277" y="3464244"/>
                </a:lnTo>
                <a:lnTo>
                  <a:pt x="622433" y="3464470"/>
                </a:lnTo>
                <a:lnTo>
                  <a:pt x="622324" y="3464197"/>
                </a:lnTo>
                <a:lnTo>
                  <a:pt x="624399" y="3462112"/>
                </a:lnTo>
                <a:cubicBezTo>
                  <a:pt x="625029" y="3461268"/>
                  <a:pt x="625448" y="3460101"/>
                  <a:pt x="625278" y="3458030"/>
                </a:cubicBezTo>
                <a:cubicBezTo>
                  <a:pt x="624303" y="3457509"/>
                  <a:pt x="623414" y="3456593"/>
                  <a:pt x="622451" y="3456638"/>
                </a:cubicBezTo>
                <a:lnTo>
                  <a:pt x="620107" y="3458598"/>
                </a:lnTo>
                <a:lnTo>
                  <a:pt x="620092" y="3458560"/>
                </a:lnTo>
                <a:lnTo>
                  <a:pt x="620066" y="3458569"/>
                </a:lnTo>
                <a:lnTo>
                  <a:pt x="617012" y="3455295"/>
                </a:lnTo>
                <a:cubicBezTo>
                  <a:pt x="615857" y="3454882"/>
                  <a:pt x="614561" y="3455249"/>
                  <a:pt x="613082" y="3456656"/>
                </a:cubicBezTo>
                <a:cubicBezTo>
                  <a:pt x="612614" y="3454525"/>
                  <a:pt x="612244" y="3452818"/>
                  <a:pt x="611870" y="3451133"/>
                </a:cubicBezTo>
                <a:cubicBezTo>
                  <a:pt x="612414" y="3449738"/>
                  <a:pt x="612965" y="3448330"/>
                  <a:pt x="613508" y="3446953"/>
                </a:cubicBezTo>
                <a:cubicBezTo>
                  <a:pt x="612207" y="3445633"/>
                  <a:pt x="610902" y="3444333"/>
                  <a:pt x="608863" y="3442267"/>
                </a:cubicBezTo>
                <a:close/>
                <a:moveTo>
                  <a:pt x="626777" y="3440917"/>
                </a:moveTo>
                <a:cubicBezTo>
                  <a:pt x="627403" y="3444024"/>
                  <a:pt x="627835" y="3446172"/>
                  <a:pt x="628394" y="3448966"/>
                </a:cubicBezTo>
                <a:cubicBezTo>
                  <a:pt x="629296" y="3447543"/>
                  <a:pt x="630396" y="3446449"/>
                  <a:pt x="630394" y="3445709"/>
                </a:cubicBezTo>
                <a:cubicBezTo>
                  <a:pt x="630378" y="3441996"/>
                  <a:pt x="628650" y="3442041"/>
                  <a:pt x="626777" y="3440917"/>
                </a:cubicBezTo>
                <a:close/>
                <a:moveTo>
                  <a:pt x="648969" y="3438547"/>
                </a:moveTo>
                <a:cubicBezTo>
                  <a:pt x="648909" y="3439835"/>
                  <a:pt x="648844" y="3441134"/>
                  <a:pt x="648779" y="3442433"/>
                </a:cubicBezTo>
                <a:cubicBezTo>
                  <a:pt x="649201" y="3442491"/>
                  <a:pt x="649618" y="3442569"/>
                  <a:pt x="650039" y="3442628"/>
                </a:cubicBezTo>
                <a:cubicBezTo>
                  <a:pt x="650132" y="3441289"/>
                  <a:pt x="650224" y="3439949"/>
                  <a:pt x="650324" y="3438601"/>
                </a:cubicBezTo>
                <a:cubicBezTo>
                  <a:pt x="649876" y="3438583"/>
                  <a:pt x="649423" y="3438556"/>
                  <a:pt x="648969" y="3438547"/>
                </a:cubicBezTo>
                <a:close/>
                <a:moveTo>
                  <a:pt x="546431" y="3435336"/>
                </a:moveTo>
                <a:cubicBezTo>
                  <a:pt x="546296" y="3435658"/>
                  <a:pt x="546151" y="3435992"/>
                  <a:pt x="546014" y="3436302"/>
                </a:cubicBezTo>
                <a:cubicBezTo>
                  <a:pt x="546457" y="3436928"/>
                  <a:pt x="546888" y="3437553"/>
                  <a:pt x="547321" y="3438177"/>
                </a:cubicBezTo>
                <a:cubicBezTo>
                  <a:pt x="547472" y="3437816"/>
                  <a:pt x="547629" y="3437462"/>
                  <a:pt x="547781" y="3437098"/>
                </a:cubicBezTo>
                <a:cubicBezTo>
                  <a:pt x="547333" y="3436515"/>
                  <a:pt x="546880" y="3435920"/>
                  <a:pt x="546431" y="3435336"/>
                </a:cubicBezTo>
                <a:close/>
                <a:moveTo>
                  <a:pt x="650493" y="3431504"/>
                </a:moveTo>
                <a:lnTo>
                  <a:pt x="650728" y="3431550"/>
                </a:lnTo>
                <a:cubicBezTo>
                  <a:pt x="650866" y="3431915"/>
                  <a:pt x="651010" y="3432289"/>
                  <a:pt x="651150" y="3432686"/>
                </a:cubicBezTo>
                <a:lnTo>
                  <a:pt x="651110" y="3433117"/>
                </a:lnTo>
                <a:lnTo>
                  <a:pt x="651179" y="3432678"/>
                </a:lnTo>
                <a:cubicBezTo>
                  <a:pt x="651028" y="3432280"/>
                  <a:pt x="650880" y="3431895"/>
                  <a:pt x="650732" y="3431508"/>
                </a:cubicBezTo>
                <a:cubicBezTo>
                  <a:pt x="650732" y="3431508"/>
                  <a:pt x="650493" y="3431504"/>
                  <a:pt x="650493" y="3431504"/>
                </a:cubicBezTo>
                <a:close/>
                <a:moveTo>
                  <a:pt x="612085" y="3429382"/>
                </a:moveTo>
                <a:cubicBezTo>
                  <a:pt x="610993" y="3431933"/>
                  <a:pt x="610462" y="3433734"/>
                  <a:pt x="610487" y="3435243"/>
                </a:cubicBezTo>
                <a:cubicBezTo>
                  <a:pt x="610510" y="3436749"/>
                  <a:pt x="611087" y="3437966"/>
                  <a:pt x="612211" y="3439343"/>
                </a:cubicBezTo>
                <a:cubicBezTo>
                  <a:pt x="613558" y="3440984"/>
                  <a:pt x="615420" y="3441683"/>
                  <a:pt x="616377" y="3443879"/>
                </a:cubicBezTo>
                <a:cubicBezTo>
                  <a:pt x="618239" y="3448168"/>
                  <a:pt x="620664" y="3448962"/>
                  <a:pt x="624764" y="3447700"/>
                </a:cubicBezTo>
                <a:cubicBezTo>
                  <a:pt x="623140" y="3442372"/>
                  <a:pt x="621828" y="3438057"/>
                  <a:pt x="620600" y="3433991"/>
                </a:cubicBezTo>
                <a:cubicBezTo>
                  <a:pt x="618536" y="3435981"/>
                  <a:pt x="616953" y="3437510"/>
                  <a:pt x="615237" y="3439172"/>
                </a:cubicBezTo>
                <a:cubicBezTo>
                  <a:pt x="614132" y="3435738"/>
                  <a:pt x="613144" y="3432668"/>
                  <a:pt x="612085" y="3429382"/>
                </a:cubicBezTo>
                <a:close/>
                <a:moveTo>
                  <a:pt x="864741" y="3422429"/>
                </a:moveTo>
                <a:cubicBezTo>
                  <a:pt x="863021" y="3426957"/>
                  <a:pt x="859588" y="3432276"/>
                  <a:pt x="859957" y="3435561"/>
                </a:cubicBezTo>
                <a:cubicBezTo>
                  <a:pt x="864573" y="3476256"/>
                  <a:pt x="869724" y="3516638"/>
                  <a:pt x="874753" y="3557065"/>
                </a:cubicBezTo>
                <a:cubicBezTo>
                  <a:pt x="875812" y="3556683"/>
                  <a:pt x="876832" y="3556269"/>
                  <a:pt x="877890" y="3555883"/>
                </a:cubicBezTo>
                <a:cubicBezTo>
                  <a:pt x="877533" y="3528024"/>
                  <a:pt x="877615" y="3500042"/>
                  <a:pt x="876651" y="3472325"/>
                </a:cubicBezTo>
                <a:cubicBezTo>
                  <a:pt x="876023" y="3453802"/>
                  <a:pt x="874620" y="3435111"/>
                  <a:pt x="864741" y="3422429"/>
                </a:cubicBezTo>
                <a:close/>
                <a:moveTo>
                  <a:pt x="588957" y="3419014"/>
                </a:moveTo>
                <a:cubicBezTo>
                  <a:pt x="587136" y="3422576"/>
                  <a:pt x="586221" y="3426145"/>
                  <a:pt x="586255" y="3429210"/>
                </a:cubicBezTo>
                <a:cubicBezTo>
                  <a:pt x="586288" y="3432272"/>
                  <a:pt x="587271" y="3434833"/>
                  <a:pt x="589247" y="3436382"/>
                </a:cubicBezTo>
                <a:cubicBezTo>
                  <a:pt x="591508" y="3438159"/>
                  <a:pt x="590892" y="3441169"/>
                  <a:pt x="590817" y="3444851"/>
                </a:cubicBezTo>
                <a:cubicBezTo>
                  <a:pt x="591585" y="3442738"/>
                  <a:pt x="592353" y="3440626"/>
                  <a:pt x="593257" y="3438136"/>
                </a:cubicBezTo>
                <a:cubicBezTo>
                  <a:pt x="592530" y="3437077"/>
                  <a:pt x="591977" y="3436253"/>
                  <a:pt x="591228" y="3435135"/>
                </a:cubicBezTo>
                <a:cubicBezTo>
                  <a:pt x="592811" y="3428468"/>
                  <a:pt x="591997" y="3423001"/>
                  <a:pt x="588957" y="3419014"/>
                </a:cubicBezTo>
                <a:close/>
                <a:moveTo>
                  <a:pt x="611919" y="3416947"/>
                </a:moveTo>
                <a:cubicBezTo>
                  <a:pt x="611752" y="3418570"/>
                  <a:pt x="611800" y="3419775"/>
                  <a:pt x="611988" y="3420711"/>
                </a:cubicBezTo>
                <a:cubicBezTo>
                  <a:pt x="612555" y="3423519"/>
                  <a:pt x="614390" y="3423901"/>
                  <a:pt x="615483" y="3425835"/>
                </a:cubicBezTo>
                <a:cubicBezTo>
                  <a:pt x="616705" y="3419378"/>
                  <a:pt x="616487" y="3418830"/>
                  <a:pt x="611919" y="3416947"/>
                </a:cubicBezTo>
                <a:close/>
                <a:moveTo>
                  <a:pt x="583921" y="3412369"/>
                </a:moveTo>
                <a:cubicBezTo>
                  <a:pt x="582265" y="3414045"/>
                  <a:pt x="580874" y="3415457"/>
                  <a:pt x="579479" y="3416855"/>
                </a:cubicBezTo>
                <a:lnTo>
                  <a:pt x="582327" y="3421678"/>
                </a:lnTo>
                <a:lnTo>
                  <a:pt x="582312" y="3421710"/>
                </a:lnTo>
                <a:lnTo>
                  <a:pt x="582277" y="3422152"/>
                </a:lnTo>
                <a:lnTo>
                  <a:pt x="582344" y="3421703"/>
                </a:lnTo>
                <a:lnTo>
                  <a:pt x="582327" y="3421678"/>
                </a:lnTo>
                <a:lnTo>
                  <a:pt x="584469" y="3417016"/>
                </a:lnTo>
                <a:cubicBezTo>
                  <a:pt x="584738" y="3415437"/>
                  <a:pt x="584557" y="3413866"/>
                  <a:pt x="583921" y="3412369"/>
                </a:cubicBezTo>
                <a:close/>
                <a:moveTo>
                  <a:pt x="604421" y="3395739"/>
                </a:moveTo>
                <a:cubicBezTo>
                  <a:pt x="604431" y="3395934"/>
                  <a:pt x="604411" y="3396194"/>
                  <a:pt x="604458" y="3396320"/>
                </a:cubicBezTo>
                <a:cubicBezTo>
                  <a:pt x="604505" y="3396412"/>
                  <a:pt x="604650" y="3396340"/>
                  <a:pt x="604747" y="3396341"/>
                </a:cubicBezTo>
                <a:cubicBezTo>
                  <a:pt x="604801" y="3396141"/>
                  <a:pt x="604854" y="3395938"/>
                  <a:pt x="604906" y="3395739"/>
                </a:cubicBezTo>
                <a:cubicBezTo>
                  <a:pt x="604745" y="3395742"/>
                  <a:pt x="604580" y="3395734"/>
                  <a:pt x="604421" y="3395739"/>
                </a:cubicBezTo>
                <a:close/>
                <a:moveTo>
                  <a:pt x="623740" y="3395082"/>
                </a:moveTo>
                <a:cubicBezTo>
                  <a:pt x="623403" y="3397524"/>
                  <a:pt x="623126" y="3399517"/>
                  <a:pt x="622746" y="3402250"/>
                </a:cubicBezTo>
                <a:cubicBezTo>
                  <a:pt x="624098" y="3400225"/>
                  <a:pt x="624771" y="3399211"/>
                  <a:pt x="624896" y="3398316"/>
                </a:cubicBezTo>
                <a:cubicBezTo>
                  <a:pt x="625020" y="3397419"/>
                  <a:pt x="624594" y="3396640"/>
                  <a:pt x="623740" y="3395082"/>
                </a:cubicBezTo>
                <a:close/>
                <a:moveTo>
                  <a:pt x="598715" y="3387875"/>
                </a:moveTo>
                <a:cubicBezTo>
                  <a:pt x="593664" y="3393104"/>
                  <a:pt x="591607" y="3399085"/>
                  <a:pt x="592265" y="3407370"/>
                </a:cubicBezTo>
                <a:cubicBezTo>
                  <a:pt x="592486" y="3410131"/>
                  <a:pt x="593006" y="3413149"/>
                  <a:pt x="593820" y="3416479"/>
                </a:cubicBezTo>
                <a:cubicBezTo>
                  <a:pt x="596682" y="3413556"/>
                  <a:pt x="598234" y="3415962"/>
                  <a:pt x="599462" y="3420452"/>
                </a:cubicBezTo>
                <a:cubicBezTo>
                  <a:pt x="600430" y="3416490"/>
                  <a:pt x="600889" y="3413428"/>
                  <a:pt x="601836" y="3410934"/>
                </a:cubicBezTo>
                <a:cubicBezTo>
                  <a:pt x="604244" y="3404598"/>
                  <a:pt x="604336" y="3404695"/>
                  <a:pt x="601692" y="3403246"/>
                </a:cubicBezTo>
                <a:cubicBezTo>
                  <a:pt x="600578" y="3397475"/>
                  <a:pt x="599652" y="3392702"/>
                  <a:pt x="598715" y="3387875"/>
                </a:cubicBezTo>
                <a:close/>
                <a:moveTo>
                  <a:pt x="618834" y="3387078"/>
                </a:moveTo>
                <a:cubicBezTo>
                  <a:pt x="618696" y="3388412"/>
                  <a:pt x="618382" y="3389595"/>
                  <a:pt x="618540" y="3390320"/>
                </a:cubicBezTo>
                <a:cubicBezTo>
                  <a:pt x="619388" y="3394268"/>
                  <a:pt x="619007" y="3398295"/>
                  <a:pt x="618106" y="3402601"/>
                </a:cubicBezTo>
                <a:lnTo>
                  <a:pt x="617489" y="3409192"/>
                </a:lnTo>
                <a:lnTo>
                  <a:pt x="617453" y="3409307"/>
                </a:lnTo>
                <a:cubicBezTo>
                  <a:pt x="617453" y="3409307"/>
                  <a:pt x="617407" y="3409748"/>
                  <a:pt x="617407" y="3409748"/>
                </a:cubicBezTo>
                <a:lnTo>
                  <a:pt x="617477" y="3409310"/>
                </a:lnTo>
                <a:lnTo>
                  <a:pt x="617489" y="3409192"/>
                </a:lnTo>
                <a:lnTo>
                  <a:pt x="619844" y="3401196"/>
                </a:lnTo>
                <a:cubicBezTo>
                  <a:pt x="621037" y="3396641"/>
                  <a:pt x="621338" y="3391100"/>
                  <a:pt x="624822" y="3388934"/>
                </a:cubicBezTo>
                <a:cubicBezTo>
                  <a:pt x="623051" y="3386070"/>
                  <a:pt x="621161" y="3385694"/>
                  <a:pt x="618834" y="3387078"/>
                </a:cubicBezTo>
                <a:close/>
                <a:moveTo>
                  <a:pt x="319402" y="3374704"/>
                </a:moveTo>
                <a:cubicBezTo>
                  <a:pt x="318902" y="3374779"/>
                  <a:pt x="318410" y="3374876"/>
                  <a:pt x="317914" y="3374962"/>
                </a:cubicBezTo>
                <a:cubicBezTo>
                  <a:pt x="317910" y="3375344"/>
                  <a:pt x="317899" y="3375711"/>
                  <a:pt x="317886" y="3376101"/>
                </a:cubicBezTo>
                <a:cubicBezTo>
                  <a:pt x="318384" y="3375995"/>
                  <a:pt x="318871" y="3375885"/>
                  <a:pt x="319369" y="3375777"/>
                </a:cubicBezTo>
                <a:cubicBezTo>
                  <a:pt x="319378" y="3375409"/>
                  <a:pt x="319387" y="3375062"/>
                  <a:pt x="319402" y="3374704"/>
                </a:cubicBezTo>
                <a:close/>
                <a:moveTo>
                  <a:pt x="600286" y="3371346"/>
                </a:moveTo>
                <a:cubicBezTo>
                  <a:pt x="600045" y="3371647"/>
                  <a:pt x="599998" y="3372566"/>
                  <a:pt x="599802" y="3373523"/>
                </a:cubicBezTo>
                <a:cubicBezTo>
                  <a:pt x="600356" y="3373477"/>
                  <a:pt x="600834" y="3373714"/>
                  <a:pt x="601048" y="3373368"/>
                </a:cubicBezTo>
                <a:cubicBezTo>
                  <a:pt x="601273" y="3373001"/>
                  <a:pt x="601238" y="3372063"/>
                  <a:pt x="601321" y="3371376"/>
                </a:cubicBezTo>
                <a:cubicBezTo>
                  <a:pt x="600972" y="3371335"/>
                  <a:pt x="600534" y="3371036"/>
                  <a:pt x="600286" y="3371346"/>
                </a:cubicBezTo>
                <a:close/>
                <a:moveTo>
                  <a:pt x="624374" y="3370362"/>
                </a:moveTo>
                <a:cubicBezTo>
                  <a:pt x="624362" y="3370895"/>
                  <a:pt x="624342" y="3371437"/>
                  <a:pt x="624331" y="3371968"/>
                </a:cubicBezTo>
                <a:cubicBezTo>
                  <a:pt x="624547" y="3371916"/>
                  <a:pt x="624775" y="3371866"/>
                  <a:pt x="625004" y="3371815"/>
                </a:cubicBezTo>
                <a:cubicBezTo>
                  <a:pt x="625012" y="3371413"/>
                  <a:pt x="625102" y="3370859"/>
                  <a:pt x="625004" y="3370628"/>
                </a:cubicBezTo>
                <a:cubicBezTo>
                  <a:pt x="624885" y="3370377"/>
                  <a:pt x="624596" y="3370431"/>
                  <a:pt x="624374" y="3370362"/>
                </a:cubicBezTo>
                <a:close/>
                <a:moveTo>
                  <a:pt x="636857" y="3370117"/>
                </a:moveTo>
                <a:cubicBezTo>
                  <a:pt x="635306" y="3371956"/>
                  <a:pt x="633947" y="3372772"/>
                  <a:pt x="633597" y="3374169"/>
                </a:cubicBezTo>
                <a:cubicBezTo>
                  <a:pt x="633287" y="3375418"/>
                  <a:pt x="633238" y="3376618"/>
                  <a:pt x="633546" y="3377556"/>
                </a:cubicBezTo>
                <a:cubicBezTo>
                  <a:pt x="633853" y="3378491"/>
                  <a:pt x="634516" y="3379164"/>
                  <a:pt x="635630" y="3379358"/>
                </a:cubicBezTo>
                <a:cubicBezTo>
                  <a:pt x="636014" y="3376463"/>
                  <a:pt x="636329" y="3374126"/>
                  <a:pt x="636857" y="3370117"/>
                </a:cubicBezTo>
                <a:close/>
                <a:moveTo>
                  <a:pt x="605903" y="3359993"/>
                </a:moveTo>
                <a:cubicBezTo>
                  <a:pt x="605853" y="3359836"/>
                  <a:pt x="605555" y="3359987"/>
                  <a:pt x="605366" y="3359998"/>
                </a:cubicBezTo>
                <a:cubicBezTo>
                  <a:pt x="605377" y="3360425"/>
                  <a:pt x="605328" y="3360920"/>
                  <a:pt x="605413" y="3361254"/>
                </a:cubicBezTo>
                <a:cubicBezTo>
                  <a:pt x="605458" y="3361401"/>
                  <a:pt x="605768" y="3361250"/>
                  <a:pt x="605964" y="3361231"/>
                </a:cubicBezTo>
                <a:cubicBezTo>
                  <a:pt x="605952" y="3360805"/>
                  <a:pt x="605994" y="3360320"/>
                  <a:pt x="605903" y="3359993"/>
                </a:cubicBezTo>
                <a:close/>
                <a:moveTo>
                  <a:pt x="301908" y="3358319"/>
                </a:moveTo>
                <a:lnTo>
                  <a:pt x="301847" y="3358780"/>
                </a:lnTo>
                <a:lnTo>
                  <a:pt x="301857" y="3358847"/>
                </a:lnTo>
                <a:lnTo>
                  <a:pt x="301353" y="3361673"/>
                </a:lnTo>
                <a:cubicBezTo>
                  <a:pt x="301325" y="3362557"/>
                  <a:pt x="301591" y="3363288"/>
                  <a:pt x="302603" y="3363640"/>
                </a:cubicBezTo>
                <a:lnTo>
                  <a:pt x="301857" y="3358847"/>
                </a:lnTo>
                <a:lnTo>
                  <a:pt x="301871" y="3358781"/>
                </a:lnTo>
                <a:close/>
                <a:moveTo>
                  <a:pt x="595475" y="3356389"/>
                </a:moveTo>
                <a:cubicBezTo>
                  <a:pt x="595252" y="3356429"/>
                  <a:pt x="594967" y="3356332"/>
                  <a:pt x="594828" y="3356557"/>
                </a:cubicBezTo>
                <a:cubicBezTo>
                  <a:pt x="594670" y="3356822"/>
                  <a:pt x="594644" y="3357374"/>
                  <a:pt x="594568" y="3357800"/>
                </a:cubicBezTo>
                <a:cubicBezTo>
                  <a:pt x="594857" y="3357736"/>
                  <a:pt x="595145" y="3357755"/>
                  <a:pt x="595424" y="3357580"/>
                </a:cubicBezTo>
                <a:cubicBezTo>
                  <a:pt x="595473" y="3357544"/>
                  <a:pt x="595452" y="3356813"/>
                  <a:pt x="595475" y="3356389"/>
                </a:cubicBezTo>
                <a:close/>
                <a:moveTo>
                  <a:pt x="341422" y="3351018"/>
                </a:moveTo>
                <a:cubicBezTo>
                  <a:pt x="340275" y="3353845"/>
                  <a:pt x="339914" y="3356044"/>
                  <a:pt x="340269" y="3357614"/>
                </a:cubicBezTo>
                <a:cubicBezTo>
                  <a:pt x="340623" y="3359183"/>
                  <a:pt x="341690" y="3360124"/>
                  <a:pt x="343398" y="3360435"/>
                </a:cubicBezTo>
                <a:cubicBezTo>
                  <a:pt x="343466" y="3359962"/>
                  <a:pt x="343654" y="3359353"/>
                  <a:pt x="343578" y="3359039"/>
                </a:cubicBezTo>
                <a:cubicBezTo>
                  <a:pt x="342950" y="3356577"/>
                  <a:pt x="342281" y="3354173"/>
                  <a:pt x="341422" y="3351018"/>
                </a:cubicBezTo>
                <a:close/>
                <a:moveTo>
                  <a:pt x="317658" y="3348359"/>
                </a:moveTo>
                <a:cubicBezTo>
                  <a:pt x="317692" y="3348560"/>
                  <a:pt x="317723" y="3348758"/>
                  <a:pt x="317753" y="3348948"/>
                </a:cubicBezTo>
                <a:cubicBezTo>
                  <a:pt x="317860" y="3349002"/>
                  <a:pt x="317967" y="3349059"/>
                  <a:pt x="318076" y="3349114"/>
                </a:cubicBezTo>
                <a:cubicBezTo>
                  <a:pt x="318101" y="3348900"/>
                  <a:pt x="318169" y="3348515"/>
                  <a:pt x="318144" y="3348501"/>
                </a:cubicBezTo>
                <a:cubicBezTo>
                  <a:pt x="317988" y="3348409"/>
                  <a:pt x="317825" y="3348401"/>
                  <a:pt x="317658" y="3348359"/>
                </a:cubicBezTo>
                <a:close/>
                <a:moveTo>
                  <a:pt x="860215" y="3347535"/>
                </a:moveTo>
                <a:cubicBezTo>
                  <a:pt x="859339" y="3347668"/>
                  <a:pt x="858415" y="3347400"/>
                  <a:pt x="857636" y="3348008"/>
                </a:cubicBezTo>
                <a:cubicBezTo>
                  <a:pt x="857318" y="3348256"/>
                  <a:pt x="857319" y="3350235"/>
                  <a:pt x="857195" y="3351432"/>
                </a:cubicBezTo>
                <a:cubicBezTo>
                  <a:pt x="858063" y="3351413"/>
                  <a:pt x="858929" y="3351397"/>
                  <a:pt x="859825" y="3351356"/>
                </a:cubicBezTo>
                <a:cubicBezTo>
                  <a:pt x="859958" y="3350044"/>
                  <a:pt x="860101" y="3348779"/>
                  <a:pt x="860215" y="3347535"/>
                </a:cubicBezTo>
                <a:close/>
                <a:moveTo>
                  <a:pt x="526424" y="3347197"/>
                </a:moveTo>
                <a:cubicBezTo>
                  <a:pt x="526364" y="3347211"/>
                  <a:pt x="526279" y="3348007"/>
                  <a:pt x="526216" y="3348434"/>
                </a:cubicBezTo>
                <a:cubicBezTo>
                  <a:pt x="526549" y="3348516"/>
                  <a:pt x="526892" y="3348598"/>
                  <a:pt x="527229" y="3348688"/>
                </a:cubicBezTo>
                <a:cubicBezTo>
                  <a:pt x="527339" y="3348072"/>
                  <a:pt x="527410" y="3347666"/>
                  <a:pt x="527481" y="3347260"/>
                </a:cubicBezTo>
                <a:cubicBezTo>
                  <a:pt x="527128" y="3347210"/>
                  <a:pt x="526774" y="3347127"/>
                  <a:pt x="526424" y="3347197"/>
                </a:cubicBezTo>
                <a:close/>
                <a:moveTo>
                  <a:pt x="646911" y="3344668"/>
                </a:moveTo>
                <a:lnTo>
                  <a:pt x="646848" y="3345150"/>
                </a:lnTo>
                <a:cubicBezTo>
                  <a:pt x="646762" y="3345858"/>
                  <a:pt x="646681" y="3346579"/>
                  <a:pt x="646596" y="3347286"/>
                </a:cubicBezTo>
                <a:lnTo>
                  <a:pt x="646600" y="3347314"/>
                </a:lnTo>
                <a:lnTo>
                  <a:pt x="645216" y="3351842"/>
                </a:lnTo>
                <a:cubicBezTo>
                  <a:pt x="644987" y="3353435"/>
                  <a:pt x="645021" y="3355137"/>
                  <a:pt x="645394" y="3357045"/>
                </a:cubicBezTo>
                <a:cubicBezTo>
                  <a:pt x="646518" y="3355217"/>
                  <a:pt x="647062" y="3353545"/>
                  <a:pt x="647204" y="3351946"/>
                </a:cubicBezTo>
                <a:lnTo>
                  <a:pt x="646600" y="3347314"/>
                </a:lnTo>
                <a:lnTo>
                  <a:pt x="646608" y="3347289"/>
                </a:lnTo>
                <a:cubicBezTo>
                  <a:pt x="646694" y="3346579"/>
                  <a:pt x="646785" y="3345862"/>
                  <a:pt x="646870" y="3345153"/>
                </a:cubicBezTo>
                <a:cubicBezTo>
                  <a:pt x="646870" y="3345153"/>
                  <a:pt x="646911" y="3344668"/>
                  <a:pt x="646911" y="3344668"/>
                </a:cubicBezTo>
                <a:close/>
                <a:moveTo>
                  <a:pt x="330364" y="3344264"/>
                </a:moveTo>
                <a:cubicBezTo>
                  <a:pt x="330159" y="3344351"/>
                  <a:pt x="329963" y="3344427"/>
                  <a:pt x="329758" y="3344513"/>
                </a:cubicBezTo>
                <a:cubicBezTo>
                  <a:pt x="329773" y="3346418"/>
                  <a:pt x="329797" y="3348314"/>
                  <a:pt x="329824" y="3350222"/>
                </a:cubicBezTo>
                <a:cubicBezTo>
                  <a:pt x="330116" y="3350167"/>
                  <a:pt x="330407" y="3350111"/>
                  <a:pt x="330703" y="3350070"/>
                </a:cubicBezTo>
                <a:cubicBezTo>
                  <a:pt x="330589" y="3348131"/>
                  <a:pt x="330474" y="3346191"/>
                  <a:pt x="330364" y="3344264"/>
                </a:cubicBezTo>
                <a:close/>
                <a:moveTo>
                  <a:pt x="612358" y="3339713"/>
                </a:moveTo>
                <a:cubicBezTo>
                  <a:pt x="612309" y="3339643"/>
                  <a:pt x="611780" y="3340541"/>
                  <a:pt x="611786" y="3340564"/>
                </a:cubicBezTo>
                <a:cubicBezTo>
                  <a:pt x="612121" y="3341581"/>
                  <a:pt x="612496" y="3342536"/>
                  <a:pt x="612865" y="3343504"/>
                </a:cubicBezTo>
                <a:cubicBezTo>
                  <a:pt x="613175" y="3342961"/>
                  <a:pt x="613478" y="3342430"/>
                  <a:pt x="613790" y="3341886"/>
                </a:cubicBezTo>
                <a:cubicBezTo>
                  <a:pt x="613313" y="3341148"/>
                  <a:pt x="612859" y="3340379"/>
                  <a:pt x="612358" y="3339713"/>
                </a:cubicBezTo>
                <a:close/>
                <a:moveTo>
                  <a:pt x="389046" y="3338650"/>
                </a:moveTo>
                <a:cubicBezTo>
                  <a:pt x="389422" y="3342068"/>
                  <a:pt x="389627" y="3343873"/>
                  <a:pt x="389857" y="3345946"/>
                </a:cubicBezTo>
                <a:cubicBezTo>
                  <a:pt x="391529" y="3344196"/>
                  <a:pt x="392909" y="3342108"/>
                  <a:pt x="393230" y="3342526"/>
                </a:cubicBezTo>
                <a:cubicBezTo>
                  <a:pt x="395315" y="3345284"/>
                  <a:pt x="397330" y="3341384"/>
                  <a:pt x="399366" y="3341014"/>
                </a:cubicBezTo>
                <a:cubicBezTo>
                  <a:pt x="396561" y="3336882"/>
                  <a:pt x="392936" y="3340035"/>
                  <a:pt x="389046" y="3338650"/>
                </a:cubicBezTo>
                <a:close/>
                <a:moveTo>
                  <a:pt x="629815" y="3337031"/>
                </a:moveTo>
                <a:cubicBezTo>
                  <a:pt x="629427" y="3337618"/>
                  <a:pt x="629130" y="3339360"/>
                  <a:pt x="629290" y="3340116"/>
                </a:cubicBezTo>
                <a:cubicBezTo>
                  <a:pt x="629431" y="3340797"/>
                  <a:pt x="630252" y="3340800"/>
                  <a:pt x="631079" y="3341276"/>
                </a:cubicBezTo>
                <a:cubicBezTo>
                  <a:pt x="631252" y="3339411"/>
                  <a:pt x="631591" y="3338012"/>
                  <a:pt x="631377" y="3337228"/>
                </a:cubicBezTo>
                <a:cubicBezTo>
                  <a:pt x="631232" y="3336677"/>
                  <a:pt x="630154" y="3336536"/>
                  <a:pt x="629815" y="3337031"/>
                </a:cubicBezTo>
                <a:close/>
                <a:moveTo>
                  <a:pt x="635311" y="3336861"/>
                </a:moveTo>
                <a:lnTo>
                  <a:pt x="635246" y="3337313"/>
                </a:lnTo>
                <a:lnTo>
                  <a:pt x="635209" y="3337722"/>
                </a:lnTo>
                <a:lnTo>
                  <a:pt x="635264" y="3337302"/>
                </a:lnTo>
                <a:close/>
                <a:moveTo>
                  <a:pt x="654257" y="3335760"/>
                </a:moveTo>
                <a:cubicBezTo>
                  <a:pt x="654095" y="3335927"/>
                  <a:pt x="653938" y="3336084"/>
                  <a:pt x="653776" y="3336251"/>
                </a:cubicBezTo>
                <a:cubicBezTo>
                  <a:pt x="653833" y="3336397"/>
                  <a:pt x="653890" y="3336545"/>
                  <a:pt x="653945" y="3336694"/>
                </a:cubicBezTo>
                <a:cubicBezTo>
                  <a:pt x="654055" y="3336587"/>
                  <a:pt x="654205" y="3336527"/>
                  <a:pt x="654250" y="3336391"/>
                </a:cubicBezTo>
                <a:cubicBezTo>
                  <a:pt x="654305" y="3336222"/>
                  <a:pt x="654254" y="3335976"/>
                  <a:pt x="654257" y="3335760"/>
                </a:cubicBezTo>
                <a:close/>
                <a:moveTo>
                  <a:pt x="349866" y="3334312"/>
                </a:moveTo>
                <a:lnTo>
                  <a:pt x="349800" y="3334762"/>
                </a:lnTo>
                <a:lnTo>
                  <a:pt x="349824" y="3334824"/>
                </a:lnTo>
                <a:lnTo>
                  <a:pt x="349885" y="3340111"/>
                </a:lnTo>
                <a:cubicBezTo>
                  <a:pt x="350132" y="3341788"/>
                  <a:pt x="350644" y="3343371"/>
                  <a:pt x="351536" y="3344901"/>
                </a:cubicBezTo>
                <a:cubicBezTo>
                  <a:pt x="352051" y="3342140"/>
                  <a:pt x="351791" y="3340332"/>
                  <a:pt x="351316" y="3338852"/>
                </a:cubicBezTo>
                <a:lnTo>
                  <a:pt x="349824" y="3334824"/>
                </a:lnTo>
                <a:lnTo>
                  <a:pt x="349823" y="3334764"/>
                </a:lnTo>
                <a:close/>
                <a:moveTo>
                  <a:pt x="338221" y="3333901"/>
                </a:moveTo>
                <a:cubicBezTo>
                  <a:pt x="336994" y="3337323"/>
                  <a:pt x="336380" y="3339034"/>
                  <a:pt x="336654" y="3340546"/>
                </a:cubicBezTo>
                <a:cubicBezTo>
                  <a:pt x="336924" y="3342058"/>
                  <a:pt x="338083" y="3343369"/>
                  <a:pt x="340400" y="3345997"/>
                </a:cubicBezTo>
                <a:cubicBezTo>
                  <a:pt x="342091" y="3339668"/>
                  <a:pt x="339778" y="3337275"/>
                  <a:pt x="338221" y="3333901"/>
                </a:cubicBezTo>
                <a:close/>
                <a:moveTo>
                  <a:pt x="327300" y="3332223"/>
                </a:moveTo>
                <a:lnTo>
                  <a:pt x="327065" y="3332229"/>
                </a:lnTo>
                <a:lnTo>
                  <a:pt x="327294" y="3332267"/>
                </a:lnTo>
                <a:lnTo>
                  <a:pt x="327348" y="3332324"/>
                </a:lnTo>
                <a:lnTo>
                  <a:pt x="328585" y="3334968"/>
                </a:lnTo>
                <a:cubicBezTo>
                  <a:pt x="328716" y="3334688"/>
                  <a:pt x="328846" y="3334409"/>
                  <a:pt x="328972" y="3334119"/>
                </a:cubicBezTo>
                <a:lnTo>
                  <a:pt x="327348" y="3332324"/>
                </a:lnTo>
                <a:close/>
                <a:moveTo>
                  <a:pt x="534599" y="3324507"/>
                </a:moveTo>
                <a:cubicBezTo>
                  <a:pt x="534240" y="3325686"/>
                  <a:pt x="533871" y="3326863"/>
                  <a:pt x="533495" y="3328052"/>
                </a:cubicBezTo>
                <a:cubicBezTo>
                  <a:pt x="533741" y="3328220"/>
                  <a:pt x="533989" y="3328390"/>
                  <a:pt x="534237" y="3328559"/>
                </a:cubicBezTo>
                <a:cubicBezTo>
                  <a:pt x="534538" y="3327340"/>
                  <a:pt x="534849" y="3326124"/>
                  <a:pt x="535150" y="3324907"/>
                </a:cubicBezTo>
                <a:cubicBezTo>
                  <a:pt x="534967" y="3324766"/>
                  <a:pt x="534781" y="3324647"/>
                  <a:pt x="534599" y="3324507"/>
                </a:cubicBezTo>
                <a:close/>
                <a:moveTo>
                  <a:pt x="388198" y="3324366"/>
                </a:moveTo>
                <a:cubicBezTo>
                  <a:pt x="388041" y="3324774"/>
                  <a:pt x="387715" y="3325478"/>
                  <a:pt x="387744" y="3325524"/>
                </a:cubicBezTo>
                <a:cubicBezTo>
                  <a:pt x="388099" y="3326171"/>
                  <a:pt x="388517" y="3326733"/>
                  <a:pt x="388914" y="3327321"/>
                </a:cubicBezTo>
                <a:cubicBezTo>
                  <a:pt x="389094" y="3326969"/>
                  <a:pt x="389261" y="3326618"/>
                  <a:pt x="389440" y="3326268"/>
                </a:cubicBezTo>
                <a:cubicBezTo>
                  <a:pt x="389025" y="3325634"/>
                  <a:pt x="388611" y="3325001"/>
                  <a:pt x="388198" y="3324366"/>
                </a:cubicBezTo>
                <a:close/>
                <a:moveTo>
                  <a:pt x="406337" y="3323663"/>
                </a:moveTo>
                <a:cubicBezTo>
                  <a:pt x="407182" y="3327262"/>
                  <a:pt x="407921" y="3330447"/>
                  <a:pt x="408663" y="3333630"/>
                </a:cubicBezTo>
                <a:cubicBezTo>
                  <a:pt x="408959" y="3333305"/>
                  <a:pt x="409259" y="3332990"/>
                  <a:pt x="409555" y="3332665"/>
                </a:cubicBezTo>
                <a:cubicBezTo>
                  <a:pt x="409350" y="3323544"/>
                  <a:pt x="409350" y="3323544"/>
                  <a:pt x="406337" y="3323663"/>
                </a:cubicBezTo>
                <a:close/>
                <a:moveTo>
                  <a:pt x="400178" y="3323650"/>
                </a:moveTo>
                <a:cubicBezTo>
                  <a:pt x="398573" y="3325037"/>
                  <a:pt x="398375" y="3327911"/>
                  <a:pt x="399081" y="3330068"/>
                </a:cubicBezTo>
                <a:cubicBezTo>
                  <a:pt x="400219" y="3333503"/>
                  <a:pt x="401696" y="3331415"/>
                  <a:pt x="403620" y="3328409"/>
                </a:cubicBezTo>
                <a:cubicBezTo>
                  <a:pt x="402386" y="3326442"/>
                  <a:pt x="402901" y="3321300"/>
                  <a:pt x="400178" y="3323650"/>
                </a:cubicBezTo>
                <a:close/>
                <a:moveTo>
                  <a:pt x="375826" y="3321795"/>
                </a:moveTo>
                <a:cubicBezTo>
                  <a:pt x="375185" y="3326007"/>
                  <a:pt x="375140" y="3329454"/>
                  <a:pt x="375536" y="3332484"/>
                </a:cubicBezTo>
                <a:cubicBezTo>
                  <a:pt x="375930" y="3335514"/>
                  <a:pt x="376766" y="3338126"/>
                  <a:pt x="377886" y="3340668"/>
                </a:cubicBezTo>
                <a:cubicBezTo>
                  <a:pt x="379281" y="3340062"/>
                  <a:pt x="380638" y="3339832"/>
                  <a:pt x="380662" y="3336027"/>
                </a:cubicBezTo>
                <a:cubicBezTo>
                  <a:pt x="380670" y="3334759"/>
                  <a:pt x="381551" y="3334482"/>
                  <a:pt x="382260" y="3334009"/>
                </a:cubicBezTo>
                <a:cubicBezTo>
                  <a:pt x="382967" y="3333537"/>
                  <a:pt x="383500" y="3332873"/>
                  <a:pt x="382811" y="3330837"/>
                </a:cubicBezTo>
                <a:cubicBezTo>
                  <a:pt x="381455" y="3329488"/>
                  <a:pt x="380352" y="3327668"/>
                  <a:pt x="379176" y="3326001"/>
                </a:cubicBezTo>
                <a:cubicBezTo>
                  <a:pt x="378215" y="3324642"/>
                  <a:pt x="377165" y="3323470"/>
                  <a:pt x="375826" y="3321795"/>
                </a:cubicBezTo>
                <a:close/>
                <a:moveTo>
                  <a:pt x="542299" y="3316218"/>
                </a:moveTo>
                <a:cubicBezTo>
                  <a:pt x="541255" y="3318451"/>
                  <a:pt x="540201" y="3320663"/>
                  <a:pt x="539149" y="3322872"/>
                </a:cubicBezTo>
                <a:cubicBezTo>
                  <a:pt x="539350" y="3323145"/>
                  <a:pt x="539543" y="3323427"/>
                  <a:pt x="539741" y="3323690"/>
                </a:cubicBezTo>
                <a:cubicBezTo>
                  <a:pt x="540846" y="3321617"/>
                  <a:pt x="541963" y="3319543"/>
                  <a:pt x="543066" y="3317468"/>
                </a:cubicBezTo>
                <a:cubicBezTo>
                  <a:pt x="542810" y="3317046"/>
                  <a:pt x="542557" y="3316637"/>
                  <a:pt x="542299" y="3316218"/>
                </a:cubicBezTo>
                <a:close/>
                <a:moveTo>
                  <a:pt x="555416" y="3315998"/>
                </a:moveTo>
                <a:lnTo>
                  <a:pt x="554167" y="3319439"/>
                </a:lnTo>
                <a:lnTo>
                  <a:pt x="554113" y="3319530"/>
                </a:lnTo>
                <a:lnTo>
                  <a:pt x="554125" y="3319589"/>
                </a:lnTo>
                <a:lnTo>
                  <a:pt x="553814" y="3322729"/>
                </a:lnTo>
                <a:cubicBezTo>
                  <a:pt x="554093" y="3322639"/>
                  <a:pt x="554384" y="3322552"/>
                  <a:pt x="554662" y="3322464"/>
                </a:cubicBezTo>
                <a:lnTo>
                  <a:pt x="554125" y="3319589"/>
                </a:lnTo>
                <a:lnTo>
                  <a:pt x="554129" y="3319543"/>
                </a:lnTo>
                <a:lnTo>
                  <a:pt x="554167" y="3319439"/>
                </a:lnTo>
                <a:lnTo>
                  <a:pt x="555829" y="3316601"/>
                </a:lnTo>
                <a:cubicBezTo>
                  <a:pt x="555688" y="3316399"/>
                  <a:pt x="555554" y="3316187"/>
                  <a:pt x="555416" y="3315998"/>
                </a:cubicBezTo>
                <a:close/>
                <a:moveTo>
                  <a:pt x="412850" y="3315316"/>
                </a:moveTo>
                <a:cubicBezTo>
                  <a:pt x="412655" y="3315426"/>
                  <a:pt x="412470" y="3315536"/>
                  <a:pt x="412275" y="3315645"/>
                </a:cubicBezTo>
                <a:cubicBezTo>
                  <a:pt x="412321" y="3315826"/>
                  <a:pt x="412348" y="3316121"/>
                  <a:pt x="412430" y="3316161"/>
                </a:cubicBezTo>
                <a:cubicBezTo>
                  <a:pt x="412525" y="3316218"/>
                  <a:pt x="412677" y="3316048"/>
                  <a:pt x="412794" y="3315986"/>
                </a:cubicBezTo>
                <a:cubicBezTo>
                  <a:pt x="412814" y="3315759"/>
                  <a:pt x="412829" y="3315543"/>
                  <a:pt x="412850" y="3315316"/>
                </a:cubicBezTo>
                <a:close/>
                <a:moveTo>
                  <a:pt x="393045" y="3310719"/>
                </a:moveTo>
                <a:cubicBezTo>
                  <a:pt x="393057" y="3311091"/>
                  <a:pt x="392995" y="3311606"/>
                  <a:pt x="393102" y="3311770"/>
                </a:cubicBezTo>
                <a:cubicBezTo>
                  <a:pt x="393239" y="3311992"/>
                  <a:pt x="393511" y="3311914"/>
                  <a:pt x="393728" y="3311971"/>
                </a:cubicBezTo>
                <a:cubicBezTo>
                  <a:pt x="393719" y="3311610"/>
                  <a:pt x="393784" y="3311073"/>
                  <a:pt x="393683" y="3310921"/>
                </a:cubicBezTo>
                <a:cubicBezTo>
                  <a:pt x="393537" y="3310707"/>
                  <a:pt x="393268" y="3310765"/>
                  <a:pt x="393045" y="3310719"/>
                </a:cubicBezTo>
                <a:close/>
                <a:moveTo>
                  <a:pt x="564029" y="3308234"/>
                </a:moveTo>
                <a:lnTo>
                  <a:pt x="563970" y="3308673"/>
                </a:lnTo>
                <a:cubicBezTo>
                  <a:pt x="563885" y="3309383"/>
                  <a:pt x="563792" y="3310101"/>
                  <a:pt x="563716" y="3310833"/>
                </a:cubicBezTo>
                <a:lnTo>
                  <a:pt x="563713" y="3310912"/>
                </a:lnTo>
                <a:lnTo>
                  <a:pt x="560204" y="3321289"/>
                </a:lnTo>
                <a:cubicBezTo>
                  <a:pt x="561543" y="3319056"/>
                  <a:pt x="563047" y="3316938"/>
                  <a:pt x="563567" y="3314033"/>
                </a:cubicBezTo>
                <a:lnTo>
                  <a:pt x="563713" y="3310912"/>
                </a:lnTo>
                <a:lnTo>
                  <a:pt x="563738" y="3310834"/>
                </a:lnTo>
                <a:cubicBezTo>
                  <a:pt x="563824" y="3310125"/>
                  <a:pt x="563912" y="3309397"/>
                  <a:pt x="563998" y="3308688"/>
                </a:cubicBezTo>
                <a:close/>
                <a:moveTo>
                  <a:pt x="669872" y="3307345"/>
                </a:moveTo>
                <a:cubicBezTo>
                  <a:pt x="669245" y="3307425"/>
                  <a:pt x="668687" y="3308771"/>
                  <a:pt x="667720" y="3311421"/>
                </a:cubicBezTo>
                <a:lnTo>
                  <a:pt x="665793" y="3315702"/>
                </a:lnTo>
                <a:lnTo>
                  <a:pt x="665793" y="3315688"/>
                </a:lnTo>
                <a:lnTo>
                  <a:pt x="665787" y="3315693"/>
                </a:lnTo>
                <a:lnTo>
                  <a:pt x="665037" y="3313004"/>
                </a:lnTo>
                <a:cubicBezTo>
                  <a:pt x="664758" y="3311995"/>
                  <a:pt x="664434" y="3310832"/>
                  <a:pt x="664021" y="3309354"/>
                </a:cubicBezTo>
                <a:cubicBezTo>
                  <a:pt x="663436" y="3311476"/>
                  <a:pt x="662972" y="3313149"/>
                  <a:pt x="662570" y="3314597"/>
                </a:cubicBezTo>
                <a:lnTo>
                  <a:pt x="661497" y="3318455"/>
                </a:lnTo>
                <a:lnTo>
                  <a:pt x="661458" y="3318480"/>
                </a:lnTo>
                <a:cubicBezTo>
                  <a:pt x="661377" y="3318917"/>
                  <a:pt x="661286" y="3319352"/>
                  <a:pt x="661205" y="3319791"/>
                </a:cubicBezTo>
                <a:cubicBezTo>
                  <a:pt x="661299" y="3319365"/>
                  <a:pt x="661392" y="3318928"/>
                  <a:pt x="661486" y="3318494"/>
                </a:cubicBezTo>
                <a:lnTo>
                  <a:pt x="661497" y="3318455"/>
                </a:lnTo>
                <a:lnTo>
                  <a:pt x="665787" y="3315693"/>
                </a:lnTo>
                <a:lnTo>
                  <a:pt x="665790" y="3315710"/>
                </a:lnTo>
                <a:lnTo>
                  <a:pt x="665793" y="3315702"/>
                </a:lnTo>
                <a:lnTo>
                  <a:pt x="665976" y="3321368"/>
                </a:lnTo>
                <a:cubicBezTo>
                  <a:pt x="668368" y="3317469"/>
                  <a:pt x="670386" y="3314166"/>
                  <a:pt x="672413" y="3310868"/>
                </a:cubicBezTo>
                <a:cubicBezTo>
                  <a:pt x="671185" y="3308451"/>
                  <a:pt x="670494" y="3307265"/>
                  <a:pt x="669872" y="3307345"/>
                </a:cubicBezTo>
                <a:close/>
                <a:moveTo>
                  <a:pt x="353398" y="3306175"/>
                </a:moveTo>
                <a:cubicBezTo>
                  <a:pt x="353141" y="3306712"/>
                  <a:pt x="352877" y="3307238"/>
                  <a:pt x="352612" y="3307784"/>
                </a:cubicBezTo>
                <a:cubicBezTo>
                  <a:pt x="353198" y="3308644"/>
                  <a:pt x="353790" y="3309516"/>
                  <a:pt x="354376" y="3310376"/>
                </a:cubicBezTo>
                <a:cubicBezTo>
                  <a:pt x="354569" y="3309972"/>
                  <a:pt x="354766" y="3309560"/>
                  <a:pt x="354952" y="3309145"/>
                </a:cubicBezTo>
                <a:cubicBezTo>
                  <a:pt x="354433" y="3308150"/>
                  <a:pt x="353918" y="3307170"/>
                  <a:pt x="353398" y="3306175"/>
                </a:cubicBezTo>
                <a:close/>
                <a:moveTo>
                  <a:pt x="578961" y="3304017"/>
                </a:moveTo>
                <a:cubicBezTo>
                  <a:pt x="576981" y="3305265"/>
                  <a:pt x="576240" y="3307250"/>
                  <a:pt x="575603" y="3310323"/>
                </a:cubicBezTo>
                <a:cubicBezTo>
                  <a:pt x="574821" y="3314121"/>
                  <a:pt x="573485" y="3317681"/>
                  <a:pt x="572338" y="3321286"/>
                </a:cubicBezTo>
                <a:cubicBezTo>
                  <a:pt x="571629" y="3323525"/>
                  <a:pt x="570820" y="3325665"/>
                  <a:pt x="569668" y="3328975"/>
                </a:cubicBezTo>
                <a:cubicBezTo>
                  <a:pt x="573201" y="3326583"/>
                  <a:pt x="575644" y="3323475"/>
                  <a:pt x="577145" y="3319399"/>
                </a:cubicBezTo>
                <a:cubicBezTo>
                  <a:pt x="578645" y="3315324"/>
                  <a:pt x="579202" y="3310279"/>
                  <a:pt x="578961" y="3304017"/>
                </a:cubicBezTo>
                <a:close/>
                <a:moveTo>
                  <a:pt x="541315" y="3302167"/>
                </a:moveTo>
                <a:cubicBezTo>
                  <a:pt x="539732" y="3306353"/>
                  <a:pt x="538138" y="3310539"/>
                  <a:pt x="536557" y="3314726"/>
                </a:cubicBezTo>
                <a:cubicBezTo>
                  <a:pt x="536702" y="3315101"/>
                  <a:pt x="536836" y="3315487"/>
                  <a:pt x="536979" y="3315863"/>
                </a:cubicBezTo>
                <a:cubicBezTo>
                  <a:pt x="539960" y="3313136"/>
                  <a:pt x="539679" y="3306501"/>
                  <a:pt x="542153" y="3303153"/>
                </a:cubicBezTo>
                <a:cubicBezTo>
                  <a:pt x="541873" y="3302819"/>
                  <a:pt x="541600" y="3302494"/>
                  <a:pt x="541315" y="3302167"/>
                </a:cubicBezTo>
                <a:close/>
                <a:moveTo>
                  <a:pt x="582579" y="3301777"/>
                </a:moveTo>
                <a:cubicBezTo>
                  <a:pt x="582498" y="3302215"/>
                  <a:pt x="582407" y="3302650"/>
                  <a:pt x="582318" y="3303098"/>
                </a:cubicBezTo>
                <a:cubicBezTo>
                  <a:pt x="582242" y="3303546"/>
                  <a:pt x="582161" y="3303984"/>
                  <a:pt x="582079" y="3304420"/>
                </a:cubicBezTo>
                <a:cubicBezTo>
                  <a:pt x="582161" y="3303984"/>
                  <a:pt x="582253" y="3303547"/>
                  <a:pt x="582334" y="3303111"/>
                </a:cubicBezTo>
                <a:cubicBezTo>
                  <a:pt x="582423" y="3302662"/>
                  <a:pt x="582498" y="3302215"/>
                  <a:pt x="582579" y="3301777"/>
                </a:cubicBezTo>
                <a:close/>
                <a:moveTo>
                  <a:pt x="569528" y="3300786"/>
                </a:moveTo>
                <a:cubicBezTo>
                  <a:pt x="568616" y="3301107"/>
                  <a:pt x="567709" y="3301441"/>
                  <a:pt x="566795" y="3301786"/>
                </a:cubicBezTo>
                <a:cubicBezTo>
                  <a:pt x="566815" y="3302288"/>
                  <a:pt x="566827" y="3302801"/>
                  <a:pt x="566852" y="3303314"/>
                </a:cubicBezTo>
                <a:cubicBezTo>
                  <a:pt x="567752" y="3302882"/>
                  <a:pt x="568658" y="3302463"/>
                  <a:pt x="569571" y="3302032"/>
                </a:cubicBezTo>
                <a:cubicBezTo>
                  <a:pt x="569553" y="3301616"/>
                  <a:pt x="569546" y="3301202"/>
                  <a:pt x="569528" y="3300786"/>
                </a:cubicBezTo>
                <a:close/>
                <a:moveTo>
                  <a:pt x="547981" y="3299137"/>
                </a:moveTo>
                <a:cubicBezTo>
                  <a:pt x="547796" y="3299161"/>
                  <a:pt x="547613" y="3299163"/>
                  <a:pt x="547428" y="3299185"/>
                </a:cubicBezTo>
                <a:cubicBezTo>
                  <a:pt x="547405" y="3299605"/>
                  <a:pt x="547342" y="3300055"/>
                  <a:pt x="547376" y="3300429"/>
                </a:cubicBezTo>
                <a:cubicBezTo>
                  <a:pt x="547386" y="3300539"/>
                  <a:pt x="547718" y="3300424"/>
                  <a:pt x="547904" y="3300402"/>
                </a:cubicBezTo>
                <a:cubicBezTo>
                  <a:pt x="547937" y="3299982"/>
                  <a:pt x="547959" y="3299561"/>
                  <a:pt x="547981" y="3299137"/>
                </a:cubicBezTo>
                <a:close/>
                <a:moveTo>
                  <a:pt x="546483" y="3294193"/>
                </a:moveTo>
                <a:cubicBezTo>
                  <a:pt x="545790" y="3295203"/>
                  <a:pt x="545092" y="3296224"/>
                  <a:pt x="544399" y="3297236"/>
                </a:cubicBezTo>
                <a:cubicBezTo>
                  <a:pt x="544522" y="3297553"/>
                  <a:pt x="544642" y="3297872"/>
                  <a:pt x="544769" y="3298200"/>
                </a:cubicBezTo>
                <a:cubicBezTo>
                  <a:pt x="545460" y="3297190"/>
                  <a:pt x="546159" y="3296170"/>
                  <a:pt x="546851" y="3295158"/>
                </a:cubicBezTo>
                <a:cubicBezTo>
                  <a:pt x="546730" y="3294840"/>
                  <a:pt x="546608" y="3294521"/>
                  <a:pt x="546483" y="3294193"/>
                </a:cubicBezTo>
                <a:close/>
                <a:moveTo>
                  <a:pt x="640222" y="3292480"/>
                </a:moveTo>
                <a:cubicBezTo>
                  <a:pt x="640140" y="3293167"/>
                  <a:pt x="639892" y="3294042"/>
                  <a:pt x="640009" y="3294491"/>
                </a:cubicBezTo>
                <a:cubicBezTo>
                  <a:pt x="640121" y="3294896"/>
                  <a:pt x="640639" y="3294810"/>
                  <a:pt x="641151" y="3294998"/>
                </a:cubicBezTo>
                <a:cubicBezTo>
                  <a:pt x="641217" y="3293983"/>
                  <a:pt x="641422" y="3293027"/>
                  <a:pt x="641267" y="3292707"/>
                </a:cubicBezTo>
                <a:cubicBezTo>
                  <a:pt x="641084" y="3292336"/>
                  <a:pt x="640586" y="3292531"/>
                  <a:pt x="640222" y="3292480"/>
                </a:cubicBezTo>
                <a:close/>
                <a:moveTo>
                  <a:pt x="493452" y="3291514"/>
                </a:moveTo>
                <a:cubicBezTo>
                  <a:pt x="492840" y="3292620"/>
                  <a:pt x="492234" y="3293718"/>
                  <a:pt x="491623" y="3294823"/>
                </a:cubicBezTo>
                <a:cubicBezTo>
                  <a:pt x="491759" y="3295067"/>
                  <a:pt x="491891" y="3295333"/>
                  <a:pt x="492028" y="3295576"/>
                </a:cubicBezTo>
                <a:cubicBezTo>
                  <a:pt x="492620" y="3294446"/>
                  <a:pt x="493220" y="3293305"/>
                  <a:pt x="493818" y="3292186"/>
                </a:cubicBezTo>
                <a:cubicBezTo>
                  <a:pt x="493696" y="3291954"/>
                  <a:pt x="493576" y="3291724"/>
                  <a:pt x="493452" y="3291514"/>
                </a:cubicBezTo>
                <a:close/>
                <a:moveTo>
                  <a:pt x="501348" y="3291505"/>
                </a:moveTo>
                <a:cubicBezTo>
                  <a:pt x="501325" y="3291503"/>
                  <a:pt x="501215" y="3291893"/>
                  <a:pt x="501224" y="3292059"/>
                </a:cubicBezTo>
                <a:cubicBezTo>
                  <a:pt x="501233" y="3292221"/>
                  <a:pt x="501394" y="3292446"/>
                  <a:pt x="501414" y="3292415"/>
                </a:cubicBezTo>
                <a:cubicBezTo>
                  <a:pt x="501578" y="3292195"/>
                  <a:pt x="501718" y="3291937"/>
                  <a:pt x="501870" y="3291681"/>
                </a:cubicBezTo>
                <a:cubicBezTo>
                  <a:pt x="501693" y="3291619"/>
                  <a:pt x="501528" y="3291525"/>
                  <a:pt x="501348" y="3291505"/>
                </a:cubicBezTo>
                <a:close/>
                <a:moveTo>
                  <a:pt x="652117" y="3286681"/>
                </a:moveTo>
                <a:cubicBezTo>
                  <a:pt x="651391" y="3287743"/>
                  <a:pt x="650678" y="3288785"/>
                  <a:pt x="649957" y="3289836"/>
                </a:cubicBezTo>
                <a:cubicBezTo>
                  <a:pt x="650010" y="3289973"/>
                  <a:pt x="650063" y="3290109"/>
                  <a:pt x="650115" y="3290244"/>
                </a:cubicBezTo>
                <a:cubicBezTo>
                  <a:pt x="650834" y="3289193"/>
                  <a:pt x="651553" y="3288142"/>
                  <a:pt x="652274" y="3287091"/>
                </a:cubicBezTo>
                <a:cubicBezTo>
                  <a:pt x="652222" y="3286956"/>
                  <a:pt x="652169" y="3286819"/>
                  <a:pt x="652117" y="3286681"/>
                </a:cubicBezTo>
                <a:close/>
                <a:moveTo>
                  <a:pt x="640336" y="3285375"/>
                </a:moveTo>
                <a:cubicBezTo>
                  <a:pt x="640320" y="3285591"/>
                  <a:pt x="640299" y="3285816"/>
                  <a:pt x="640280" y="3286021"/>
                </a:cubicBezTo>
                <a:cubicBezTo>
                  <a:pt x="640375" y="3286098"/>
                  <a:pt x="640488" y="3286283"/>
                  <a:pt x="640564" y="3286227"/>
                </a:cubicBezTo>
                <a:cubicBezTo>
                  <a:pt x="640653" y="3286151"/>
                  <a:pt x="640709" y="3285874"/>
                  <a:pt x="640784" y="3285677"/>
                </a:cubicBezTo>
                <a:cubicBezTo>
                  <a:pt x="640637" y="3285572"/>
                  <a:pt x="640483" y="3285478"/>
                  <a:pt x="640336" y="3285375"/>
                </a:cubicBezTo>
                <a:close/>
                <a:moveTo>
                  <a:pt x="624025" y="3280842"/>
                </a:moveTo>
                <a:cubicBezTo>
                  <a:pt x="623622" y="3287500"/>
                  <a:pt x="620212" y="3287793"/>
                  <a:pt x="618393" y="3291333"/>
                </a:cubicBezTo>
                <a:cubicBezTo>
                  <a:pt x="616568" y="3294883"/>
                  <a:pt x="614808" y="3298517"/>
                  <a:pt x="612695" y="3302752"/>
                </a:cubicBezTo>
                <a:cubicBezTo>
                  <a:pt x="612284" y="3300346"/>
                  <a:pt x="612043" y="3298892"/>
                  <a:pt x="611803" y="3297419"/>
                </a:cubicBezTo>
                <a:cubicBezTo>
                  <a:pt x="611524" y="3297506"/>
                  <a:pt x="611246" y="3297594"/>
                  <a:pt x="610966" y="3297684"/>
                </a:cubicBezTo>
                <a:cubicBezTo>
                  <a:pt x="610416" y="3301833"/>
                  <a:pt x="609632" y="3306023"/>
                  <a:pt x="609400" y="3310132"/>
                </a:cubicBezTo>
                <a:cubicBezTo>
                  <a:pt x="609245" y="3312890"/>
                  <a:pt x="609695" y="3315704"/>
                  <a:pt x="610172" y="3318227"/>
                </a:cubicBezTo>
                <a:cubicBezTo>
                  <a:pt x="610788" y="3321471"/>
                  <a:pt x="609823" y="3325640"/>
                  <a:pt x="610375" y="3329192"/>
                </a:cubicBezTo>
                <a:cubicBezTo>
                  <a:pt x="610559" y="3330377"/>
                  <a:pt x="610914" y="3331493"/>
                  <a:pt x="611549" y="3332483"/>
                </a:cubicBezTo>
                <a:cubicBezTo>
                  <a:pt x="612484" y="3328268"/>
                  <a:pt x="613831" y="3325753"/>
                  <a:pt x="616253" y="3326622"/>
                </a:cubicBezTo>
                <a:cubicBezTo>
                  <a:pt x="615060" y="3323497"/>
                  <a:pt x="613872" y="3320383"/>
                  <a:pt x="612818" y="3317621"/>
                </a:cubicBezTo>
                <a:cubicBezTo>
                  <a:pt x="613744" y="3313240"/>
                  <a:pt x="614609" y="3308897"/>
                  <a:pt x="615592" y="3304610"/>
                </a:cubicBezTo>
                <a:cubicBezTo>
                  <a:pt x="615969" y="3302945"/>
                  <a:pt x="616584" y="3301392"/>
                  <a:pt x="617115" y="3299818"/>
                </a:cubicBezTo>
                <a:cubicBezTo>
                  <a:pt x="618986" y="3294217"/>
                  <a:pt x="621429" y="3289658"/>
                  <a:pt x="624352" y="3285852"/>
                </a:cubicBezTo>
                <a:cubicBezTo>
                  <a:pt x="625942" y="3283775"/>
                  <a:pt x="625566" y="3282201"/>
                  <a:pt x="624025" y="3280842"/>
                </a:cubicBezTo>
                <a:close/>
                <a:moveTo>
                  <a:pt x="554722" y="3279379"/>
                </a:moveTo>
                <a:cubicBezTo>
                  <a:pt x="553324" y="3279287"/>
                  <a:pt x="552625" y="3279241"/>
                  <a:pt x="552168" y="3279731"/>
                </a:cubicBezTo>
                <a:lnTo>
                  <a:pt x="551086" y="3283250"/>
                </a:lnTo>
                <a:lnTo>
                  <a:pt x="551051" y="3283288"/>
                </a:lnTo>
                <a:lnTo>
                  <a:pt x="551047" y="3283332"/>
                </a:lnTo>
                <a:lnTo>
                  <a:pt x="549228" y="3286213"/>
                </a:lnTo>
                <a:cubicBezTo>
                  <a:pt x="548853" y="3287478"/>
                  <a:pt x="548617" y="3288969"/>
                  <a:pt x="548235" y="3290483"/>
                </a:cubicBezTo>
                <a:cubicBezTo>
                  <a:pt x="549636" y="3289969"/>
                  <a:pt x="550318" y="3288922"/>
                  <a:pt x="550662" y="3287627"/>
                </a:cubicBezTo>
                <a:lnTo>
                  <a:pt x="551047" y="3283332"/>
                </a:lnTo>
                <a:lnTo>
                  <a:pt x="551074" y="3283292"/>
                </a:lnTo>
                <a:lnTo>
                  <a:pt x="551086" y="3283250"/>
                </a:lnTo>
                <a:lnTo>
                  <a:pt x="552700" y="3281532"/>
                </a:lnTo>
                <a:cubicBezTo>
                  <a:pt x="553291" y="3280903"/>
                  <a:pt x="553944" y="3280206"/>
                  <a:pt x="554722" y="3279379"/>
                </a:cubicBezTo>
                <a:close/>
                <a:moveTo>
                  <a:pt x="615950" y="3279252"/>
                </a:moveTo>
                <a:cubicBezTo>
                  <a:pt x="615881" y="3279548"/>
                  <a:pt x="615842" y="3279871"/>
                  <a:pt x="615792" y="3280191"/>
                </a:cubicBezTo>
                <a:cubicBezTo>
                  <a:pt x="615905" y="3280095"/>
                  <a:pt x="616020" y="3280000"/>
                  <a:pt x="616128" y="3279914"/>
                </a:cubicBezTo>
                <a:cubicBezTo>
                  <a:pt x="616174" y="3279703"/>
                  <a:pt x="616223" y="3279490"/>
                  <a:pt x="616265" y="3279288"/>
                </a:cubicBezTo>
                <a:cubicBezTo>
                  <a:pt x="616152" y="3279276"/>
                  <a:pt x="615954" y="3279209"/>
                  <a:pt x="615950" y="3279252"/>
                </a:cubicBezTo>
                <a:close/>
                <a:moveTo>
                  <a:pt x="550327" y="3275176"/>
                </a:moveTo>
                <a:lnTo>
                  <a:pt x="550271" y="3275596"/>
                </a:lnTo>
                <a:lnTo>
                  <a:pt x="550231" y="3276026"/>
                </a:lnTo>
                <a:lnTo>
                  <a:pt x="550288" y="3275606"/>
                </a:lnTo>
                <a:close/>
                <a:moveTo>
                  <a:pt x="569685" y="3273969"/>
                </a:moveTo>
                <a:cubicBezTo>
                  <a:pt x="569106" y="3275133"/>
                  <a:pt x="568514" y="3276298"/>
                  <a:pt x="567935" y="3277462"/>
                </a:cubicBezTo>
                <a:cubicBezTo>
                  <a:pt x="568089" y="3277751"/>
                  <a:pt x="568237" y="3278028"/>
                  <a:pt x="568392" y="3278317"/>
                </a:cubicBezTo>
                <a:cubicBezTo>
                  <a:pt x="569010" y="3277254"/>
                  <a:pt x="569617" y="3276192"/>
                  <a:pt x="570226" y="3275105"/>
                </a:cubicBezTo>
                <a:cubicBezTo>
                  <a:pt x="570050" y="3274728"/>
                  <a:pt x="569874" y="3274349"/>
                  <a:pt x="569685" y="3273969"/>
                </a:cubicBezTo>
                <a:close/>
                <a:moveTo>
                  <a:pt x="561373" y="3269241"/>
                </a:moveTo>
                <a:cubicBezTo>
                  <a:pt x="562212" y="3270598"/>
                  <a:pt x="563047" y="3271962"/>
                  <a:pt x="563888" y="3273319"/>
                </a:cubicBezTo>
                <a:cubicBezTo>
                  <a:pt x="564101" y="3272865"/>
                  <a:pt x="564312" y="3272399"/>
                  <a:pt x="564521" y="3271933"/>
                </a:cubicBezTo>
                <a:cubicBezTo>
                  <a:pt x="563748" y="3270442"/>
                  <a:pt x="563433" y="3267893"/>
                  <a:pt x="561373" y="3269241"/>
                </a:cubicBezTo>
                <a:close/>
                <a:moveTo>
                  <a:pt x="597551" y="3267324"/>
                </a:moveTo>
                <a:cubicBezTo>
                  <a:pt x="597211" y="3267819"/>
                  <a:pt x="596873" y="3268315"/>
                  <a:pt x="596533" y="3268810"/>
                </a:cubicBezTo>
                <a:cubicBezTo>
                  <a:pt x="596574" y="3268945"/>
                  <a:pt x="596615" y="3269081"/>
                  <a:pt x="596652" y="3269204"/>
                </a:cubicBezTo>
                <a:cubicBezTo>
                  <a:pt x="596991" y="3268709"/>
                  <a:pt x="597329" y="3268214"/>
                  <a:pt x="597668" y="3267719"/>
                </a:cubicBezTo>
                <a:cubicBezTo>
                  <a:pt x="597627" y="3267584"/>
                  <a:pt x="597586" y="3267448"/>
                  <a:pt x="597551" y="3267324"/>
                </a:cubicBezTo>
                <a:close/>
                <a:moveTo>
                  <a:pt x="550139" y="3266015"/>
                </a:moveTo>
                <a:cubicBezTo>
                  <a:pt x="547431" y="3267246"/>
                  <a:pt x="547431" y="3267246"/>
                  <a:pt x="547473" y="3272387"/>
                </a:cubicBezTo>
                <a:cubicBezTo>
                  <a:pt x="548705" y="3270412"/>
                  <a:pt x="549680" y="3268846"/>
                  <a:pt x="550668" y="3267281"/>
                </a:cubicBezTo>
                <a:cubicBezTo>
                  <a:pt x="550494" y="3266860"/>
                  <a:pt x="550312" y="3266436"/>
                  <a:pt x="550139" y="3266015"/>
                </a:cubicBezTo>
                <a:close/>
                <a:moveTo>
                  <a:pt x="603616" y="3265794"/>
                </a:moveTo>
                <a:cubicBezTo>
                  <a:pt x="602564" y="3267809"/>
                  <a:pt x="601511" y="3269824"/>
                  <a:pt x="600456" y="3271828"/>
                </a:cubicBezTo>
                <a:cubicBezTo>
                  <a:pt x="600639" y="3272229"/>
                  <a:pt x="600832" y="3272621"/>
                  <a:pt x="601023" y="3273033"/>
                </a:cubicBezTo>
                <a:cubicBezTo>
                  <a:pt x="602588" y="3271881"/>
                  <a:pt x="604045" y="3270530"/>
                  <a:pt x="603616" y="3265794"/>
                </a:cubicBezTo>
                <a:close/>
                <a:moveTo>
                  <a:pt x="617879" y="3263972"/>
                </a:moveTo>
                <a:cubicBezTo>
                  <a:pt x="615802" y="3265982"/>
                  <a:pt x="614425" y="3267320"/>
                  <a:pt x="613048" y="3268655"/>
                </a:cubicBezTo>
                <a:cubicBezTo>
                  <a:pt x="613007" y="3269247"/>
                  <a:pt x="612965" y="3269821"/>
                  <a:pt x="612923" y="3270416"/>
                </a:cubicBezTo>
                <a:cubicBezTo>
                  <a:pt x="614623" y="3271170"/>
                  <a:pt x="616321" y="3271948"/>
                  <a:pt x="618503" y="3272921"/>
                </a:cubicBezTo>
                <a:cubicBezTo>
                  <a:pt x="618274" y="3269556"/>
                  <a:pt x="618117" y="3267307"/>
                  <a:pt x="617879" y="3263972"/>
                </a:cubicBezTo>
                <a:close/>
                <a:moveTo>
                  <a:pt x="535641" y="3260463"/>
                </a:moveTo>
                <a:cubicBezTo>
                  <a:pt x="535526" y="3260647"/>
                  <a:pt x="535413" y="3260831"/>
                  <a:pt x="535299" y="3261013"/>
                </a:cubicBezTo>
                <a:cubicBezTo>
                  <a:pt x="535620" y="3261822"/>
                  <a:pt x="535936" y="3262651"/>
                  <a:pt x="536253" y="3263482"/>
                </a:cubicBezTo>
                <a:cubicBezTo>
                  <a:pt x="536387" y="3263214"/>
                  <a:pt x="536524" y="3262925"/>
                  <a:pt x="536659" y="3262656"/>
                </a:cubicBezTo>
                <a:cubicBezTo>
                  <a:pt x="536314" y="3261921"/>
                  <a:pt x="535980" y="3261188"/>
                  <a:pt x="535641" y="3260463"/>
                </a:cubicBezTo>
                <a:close/>
                <a:moveTo>
                  <a:pt x="649208" y="3259599"/>
                </a:moveTo>
                <a:cubicBezTo>
                  <a:pt x="646943" y="3258518"/>
                  <a:pt x="645045" y="3258064"/>
                  <a:pt x="644307" y="3262598"/>
                </a:cubicBezTo>
                <a:cubicBezTo>
                  <a:pt x="643755" y="3266007"/>
                  <a:pt x="643053" y="3270695"/>
                  <a:pt x="646517" y="3269602"/>
                </a:cubicBezTo>
                <a:cubicBezTo>
                  <a:pt x="646778" y="3269522"/>
                  <a:pt x="647145" y="3270826"/>
                  <a:pt x="647278" y="3271658"/>
                </a:cubicBezTo>
                <a:cubicBezTo>
                  <a:pt x="647594" y="3273586"/>
                  <a:pt x="647797" y="3275611"/>
                  <a:pt x="647872" y="3276260"/>
                </a:cubicBezTo>
                <a:cubicBezTo>
                  <a:pt x="646567" y="3278999"/>
                  <a:pt x="645384" y="3280674"/>
                  <a:pt x="645005" y="3282645"/>
                </a:cubicBezTo>
                <a:cubicBezTo>
                  <a:pt x="644817" y="3283647"/>
                  <a:pt x="646098" y="3285193"/>
                  <a:pt x="646902" y="3286883"/>
                </a:cubicBezTo>
                <a:cubicBezTo>
                  <a:pt x="648498" y="3282252"/>
                  <a:pt x="649706" y="3278894"/>
                  <a:pt x="650821" y="3275459"/>
                </a:cubicBezTo>
                <a:cubicBezTo>
                  <a:pt x="651775" y="3272509"/>
                  <a:pt x="651869" y="3269821"/>
                  <a:pt x="650053" y="3268845"/>
                </a:cubicBezTo>
                <a:cubicBezTo>
                  <a:pt x="647409" y="3267449"/>
                  <a:pt x="647843" y="3263983"/>
                  <a:pt x="649208" y="3259599"/>
                </a:cubicBezTo>
                <a:close/>
                <a:moveTo>
                  <a:pt x="638096" y="3256995"/>
                </a:moveTo>
                <a:cubicBezTo>
                  <a:pt x="637930" y="3257380"/>
                  <a:pt x="637766" y="3257742"/>
                  <a:pt x="637601" y="3258126"/>
                </a:cubicBezTo>
                <a:cubicBezTo>
                  <a:pt x="638037" y="3258761"/>
                  <a:pt x="638469" y="3259388"/>
                  <a:pt x="638913" y="3260012"/>
                </a:cubicBezTo>
                <a:cubicBezTo>
                  <a:pt x="639080" y="3259628"/>
                  <a:pt x="639257" y="3259247"/>
                  <a:pt x="639423" y="3258864"/>
                </a:cubicBezTo>
                <a:cubicBezTo>
                  <a:pt x="638983" y="3258247"/>
                  <a:pt x="638539" y="3257621"/>
                  <a:pt x="638096" y="3256995"/>
                </a:cubicBezTo>
                <a:close/>
                <a:moveTo>
                  <a:pt x="626889" y="3246491"/>
                </a:moveTo>
                <a:cubicBezTo>
                  <a:pt x="625913" y="3249300"/>
                  <a:pt x="625015" y="3251886"/>
                  <a:pt x="624118" y="3254452"/>
                </a:cubicBezTo>
                <a:cubicBezTo>
                  <a:pt x="625921" y="3255393"/>
                  <a:pt x="627202" y="3254002"/>
                  <a:pt x="628173" y="3250334"/>
                </a:cubicBezTo>
                <a:cubicBezTo>
                  <a:pt x="627644" y="3248751"/>
                  <a:pt x="627121" y="3247181"/>
                  <a:pt x="626889" y="3246491"/>
                </a:cubicBezTo>
                <a:close/>
                <a:moveTo>
                  <a:pt x="636369" y="3213067"/>
                </a:moveTo>
                <a:cubicBezTo>
                  <a:pt x="635130" y="3218026"/>
                  <a:pt x="634511" y="3220507"/>
                  <a:pt x="634532" y="3222110"/>
                </a:cubicBezTo>
                <a:cubicBezTo>
                  <a:pt x="634552" y="3223713"/>
                  <a:pt x="635211" y="3224440"/>
                  <a:pt x="636533" y="3225893"/>
                </a:cubicBezTo>
                <a:cubicBezTo>
                  <a:pt x="640297" y="3220056"/>
                  <a:pt x="635423" y="3217706"/>
                  <a:pt x="636369" y="3213067"/>
                </a:cubicBezTo>
                <a:close/>
                <a:moveTo>
                  <a:pt x="634014" y="3190148"/>
                </a:moveTo>
                <a:cubicBezTo>
                  <a:pt x="636756" y="3197048"/>
                  <a:pt x="634322" y="3203294"/>
                  <a:pt x="632316" y="3210774"/>
                </a:cubicBezTo>
                <a:cubicBezTo>
                  <a:pt x="634367" y="3208557"/>
                  <a:pt x="635520" y="3204093"/>
                  <a:pt x="637270" y="3206900"/>
                </a:cubicBezTo>
                <a:cubicBezTo>
                  <a:pt x="639035" y="3204606"/>
                  <a:pt x="640804" y="3202323"/>
                  <a:pt x="643021" y="3199458"/>
                </a:cubicBezTo>
                <a:cubicBezTo>
                  <a:pt x="643834" y="3202977"/>
                  <a:pt x="644560" y="3206094"/>
                  <a:pt x="645298" y="3209267"/>
                </a:cubicBezTo>
                <a:cubicBezTo>
                  <a:pt x="647900" y="3209623"/>
                  <a:pt x="648187" y="3204781"/>
                  <a:pt x="649224" y="3202894"/>
                </a:cubicBezTo>
                <a:cubicBezTo>
                  <a:pt x="652814" y="3205669"/>
                  <a:pt x="656292" y="3208114"/>
                  <a:pt x="659617" y="3211010"/>
                </a:cubicBezTo>
                <a:cubicBezTo>
                  <a:pt x="660814" y="3212058"/>
                  <a:pt x="661660" y="3214220"/>
                  <a:pt x="662694" y="3215828"/>
                </a:cubicBezTo>
                <a:cubicBezTo>
                  <a:pt x="663682" y="3217374"/>
                  <a:pt x="664756" y="3218746"/>
                  <a:pt x="665693" y="3220385"/>
                </a:cubicBezTo>
                <a:cubicBezTo>
                  <a:pt x="666323" y="3221499"/>
                  <a:pt x="667212" y="3222785"/>
                  <a:pt x="667240" y="3224269"/>
                </a:cubicBezTo>
                <a:cubicBezTo>
                  <a:pt x="667283" y="3226754"/>
                  <a:pt x="666243" y="3228946"/>
                  <a:pt x="664787" y="3228631"/>
                </a:cubicBezTo>
                <a:cubicBezTo>
                  <a:pt x="662296" y="3228089"/>
                  <a:pt x="661450" y="3231379"/>
                  <a:pt x="659928" y="3235802"/>
                </a:cubicBezTo>
                <a:cubicBezTo>
                  <a:pt x="661568" y="3235245"/>
                  <a:pt x="662615" y="3234883"/>
                  <a:pt x="663654" y="3234532"/>
                </a:cubicBezTo>
                <a:cubicBezTo>
                  <a:pt x="663741" y="3234956"/>
                  <a:pt x="663956" y="3235404"/>
                  <a:pt x="663901" y="3235820"/>
                </a:cubicBezTo>
                <a:cubicBezTo>
                  <a:pt x="663137" y="3241505"/>
                  <a:pt x="661427" y="3245045"/>
                  <a:pt x="658143" y="3246071"/>
                </a:cubicBezTo>
                <a:cubicBezTo>
                  <a:pt x="654978" y="3247067"/>
                  <a:pt x="652260" y="3249937"/>
                  <a:pt x="650962" y="3257411"/>
                </a:cubicBezTo>
                <a:cubicBezTo>
                  <a:pt x="651394" y="3258939"/>
                  <a:pt x="651850" y="3261439"/>
                  <a:pt x="652690" y="3263329"/>
                </a:cubicBezTo>
                <a:cubicBezTo>
                  <a:pt x="654624" y="3267690"/>
                  <a:pt x="657112" y="3267207"/>
                  <a:pt x="658960" y="3261516"/>
                </a:cubicBezTo>
                <a:cubicBezTo>
                  <a:pt x="660976" y="3255332"/>
                  <a:pt x="662528" y="3248693"/>
                  <a:pt x="664068" y="3242141"/>
                </a:cubicBezTo>
                <a:cubicBezTo>
                  <a:pt x="664714" y="3239394"/>
                  <a:pt x="665088" y="3237042"/>
                  <a:pt x="666760" y="3235325"/>
                </a:cubicBezTo>
                <a:cubicBezTo>
                  <a:pt x="667898" y="3234157"/>
                  <a:pt x="668669" y="3231458"/>
                  <a:pt x="669683" y="3229569"/>
                </a:cubicBezTo>
                <a:cubicBezTo>
                  <a:pt x="671935" y="3225358"/>
                  <a:pt x="674085" y="3220856"/>
                  <a:pt x="676554" y="3217160"/>
                </a:cubicBezTo>
                <a:cubicBezTo>
                  <a:pt x="678425" y="3214354"/>
                  <a:pt x="679420" y="3215260"/>
                  <a:pt x="680105" y="3219125"/>
                </a:cubicBezTo>
                <a:cubicBezTo>
                  <a:pt x="680308" y="3220245"/>
                  <a:pt x="680388" y="3221474"/>
                  <a:pt x="680532" y="3222643"/>
                </a:cubicBezTo>
                <a:cubicBezTo>
                  <a:pt x="680869" y="3225390"/>
                  <a:pt x="681224" y="3228128"/>
                  <a:pt x="681667" y="3231662"/>
                </a:cubicBezTo>
                <a:cubicBezTo>
                  <a:pt x="681329" y="3232156"/>
                  <a:pt x="680442" y="3233450"/>
                  <a:pt x="679563" y="3234734"/>
                </a:cubicBezTo>
                <a:cubicBezTo>
                  <a:pt x="678892" y="3235714"/>
                  <a:pt x="677662" y="3236783"/>
                  <a:pt x="677631" y="3237662"/>
                </a:cubicBezTo>
                <a:cubicBezTo>
                  <a:pt x="677351" y="3244270"/>
                  <a:pt x="674655" y="3244468"/>
                  <a:pt x="672305" y="3246044"/>
                </a:cubicBezTo>
                <a:cubicBezTo>
                  <a:pt x="671332" y="3246687"/>
                  <a:pt x="670480" y="3248496"/>
                  <a:pt x="669572" y="3249753"/>
                </a:cubicBezTo>
                <a:cubicBezTo>
                  <a:pt x="668526" y="3251193"/>
                  <a:pt x="667496" y="3253438"/>
                  <a:pt x="666423" y="3253874"/>
                </a:cubicBezTo>
                <a:cubicBezTo>
                  <a:pt x="663462" y="3255066"/>
                  <a:pt x="662641" y="3259185"/>
                  <a:pt x="662629" y="3263080"/>
                </a:cubicBezTo>
                <a:cubicBezTo>
                  <a:pt x="662617" y="3267257"/>
                  <a:pt x="661566" y="3270404"/>
                  <a:pt x="660487" y="3273908"/>
                </a:cubicBezTo>
                <a:cubicBezTo>
                  <a:pt x="659241" y="3277957"/>
                  <a:pt x="658200" y="3282173"/>
                  <a:pt x="657066" y="3286322"/>
                </a:cubicBezTo>
                <a:cubicBezTo>
                  <a:pt x="657327" y="3286809"/>
                  <a:pt x="657577" y="3287294"/>
                  <a:pt x="657838" y="3287780"/>
                </a:cubicBezTo>
                <a:cubicBezTo>
                  <a:pt x="662009" y="3283796"/>
                  <a:pt x="666186" y="3279801"/>
                  <a:pt x="670490" y="3275690"/>
                </a:cubicBezTo>
                <a:cubicBezTo>
                  <a:pt x="671391" y="3279294"/>
                  <a:pt x="670368" y="3281074"/>
                  <a:pt x="668971" y="3282192"/>
                </a:cubicBezTo>
                <a:cubicBezTo>
                  <a:pt x="667117" y="3283682"/>
                  <a:pt x="665870" y="3285752"/>
                  <a:pt x="665212" y="3289453"/>
                </a:cubicBezTo>
                <a:cubicBezTo>
                  <a:pt x="664956" y="3290927"/>
                  <a:pt x="664025" y="3292357"/>
                  <a:pt x="663267" y="3293446"/>
                </a:cubicBezTo>
                <a:cubicBezTo>
                  <a:pt x="660838" y="3296941"/>
                  <a:pt x="658349" y="3300273"/>
                  <a:pt x="655881" y="3303665"/>
                </a:cubicBezTo>
                <a:lnTo>
                  <a:pt x="655882" y="3303612"/>
                </a:lnTo>
                <a:lnTo>
                  <a:pt x="655825" y="3303658"/>
                </a:lnTo>
                <a:lnTo>
                  <a:pt x="653915" y="3303424"/>
                </a:lnTo>
                <a:cubicBezTo>
                  <a:pt x="653909" y="3304033"/>
                  <a:pt x="653911" y="3304632"/>
                  <a:pt x="653902" y="3305231"/>
                </a:cubicBezTo>
                <a:lnTo>
                  <a:pt x="655825" y="3303658"/>
                </a:lnTo>
                <a:lnTo>
                  <a:pt x="655881" y="3303665"/>
                </a:lnTo>
                <a:lnTo>
                  <a:pt x="655786" y="3307135"/>
                </a:lnTo>
                <a:cubicBezTo>
                  <a:pt x="655750" y="3308425"/>
                  <a:pt x="655709" y="3309893"/>
                  <a:pt x="655654" y="3311716"/>
                </a:cubicBezTo>
                <a:cubicBezTo>
                  <a:pt x="660247" y="3306211"/>
                  <a:pt x="662861" y="3298179"/>
                  <a:pt x="666763" y="3293011"/>
                </a:cubicBezTo>
                <a:cubicBezTo>
                  <a:pt x="666939" y="3293640"/>
                  <a:pt x="667235" y="3294729"/>
                  <a:pt x="667545" y="3295819"/>
                </a:cubicBezTo>
                <a:cubicBezTo>
                  <a:pt x="667947" y="3283177"/>
                  <a:pt x="672999" y="3279670"/>
                  <a:pt x="678689" y="3274637"/>
                </a:cubicBezTo>
                <a:cubicBezTo>
                  <a:pt x="677815" y="3283170"/>
                  <a:pt x="673303" y="3286060"/>
                  <a:pt x="672266" y="3293311"/>
                </a:cubicBezTo>
                <a:cubicBezTo>
                  <a:pt x="673176" y="3292161"/>
                  <a:pt x="673872" y="3291640"/>
                  <a:pt x="674284" y="3290719"/>
                </a:cubicBezTo>
                <a:cubicBezTo>
                  <a:pt x="676486" y="3285784"/>
                  <a:pt x="678684" y="3281351"/>
                  <a:pt x="682368" y="3281796"/>
                </a:cubicBezTo>
                <a:cubicBezTo>
                  <a:pt x="683148" y="3281894"/>
                  <a:pt x="684286" y="3279594"/>
                  <a:pt x="685164" y="3278191"/>
                </a:cubicBezTo>
                <a:cubicBezTo>
                  <a:pt x="686235" y="3276482"/>
                  <a:pt x="687209" y="3274545"/>
                  <a:pt x="688831" y="3273257"/>
                </a:cubicBezTo>
                <a:cubicBezTo>
                  <a:pt x="687896" y="3277332"/>
                  <a:pt x="686955" y="3281416"/>
                  <a:pt x="686019" y="3285491"/>
                </a:cubicBezTo>
                <a:cubicBezTo>
                  <a:pt x="686192" y="3285664"/>
                  <a:pt x="686361" y="3285823"/>
                  <a:pt x="686542" y="3285984"/>
                </a:cubicBezTo>
                <a:cubicBezTo>
                  <a:pt x="687587" y="3284459"/>
                  <a:pt x="688632" y="3282932"/>
                  <a:pt x="689795" y="3281233"/>
                </a:cubicBezTo>
                <a:cubicBezTo>
                  <a:pt x="689990" y="3287372"/>
                  <a:pt x="688199" y="3291513"/>
                  <a:pt x="684889" y="3294223"/>
                </a:cubicBezTo>
                <a:cubicBezTo>
                  <a:pt x="684026" y="3297270"/>
                  <a:pt x="683594" y="3299584"/>
                  <a:pt x="682796" y="3301420"/>
                </a:cubicBezTo>
                <a:cubicBezTo>
                  <a:pt x="680905" y="3305813"/>
                  <a:pt x="678235" y="3309234"/>
                  <a:pt x="677460" y="3315003"/>
                </a:cubicBezTo>
                <a:cubicBezTo>
                  <a:pt x="677374" y="3315679"/>
                  <a:pt x="677036" y="3316599"/>
                  <a:pt x="676704" y="3316922"/>
                </a:cubicBezTo>
                <a:cubicBezTo>
                  <a:pt x="670945" y="3322500"/>
                  <a:pt x="668967" y="3332880"/>
                  <a:pt x="666235" y="3342323"/>
                </a:cubicBezTo>
                <a:cubicBezTo>
                  <a:pt x="665418" y="3345128"/>
                  <a:pt x="664582" y="3347906"/>
                  <a:pt x="663749" y="3350696"/>
                </a:cubicBezTo>
                <a:cubicBezTo>
                  <a:pt x="663474" y="3351613"/>
                  <a:pt x="663009" y="3352594"/>
                  <a:pt x="662996" y="3353465"/>
                </a:cubicBezTo>
                <a:cubicBezTo>
                  <a:pt x="662871" y="3360371"/>
                  <a:pt x="662654" y="3367342"/>
                  <a:pt x="662824" y="3374142"/>
                </a:cubicBezTo>
                <a:cubicBezTo>
                  <a:pt x="662989" y="3380732"/>
                  <a:pt x="662757" y="3386932"/>
                  <a:pt x="660301" y="3393119"/>
                </a:cubicBezTo>
                <a:cubicBezTo>
                  <a:pt x="658903" y="3396629"/>
                  <a:pt x="660097" y="3406961"/>
                  <a:pt x="662043" y="3409409"/>
                </a:cubicBezTo>
                <a:cubicBezTo>
                  <a:pt x="663903" y="3411741"/>
                  <a:pt x="665962" y="3413581"/>
                  <a:pt x="667781" y="3416004"/>
                </a:cubicBezTo>
                <a:cubicBezTo>
                  <a:pt x="668927" y="3417534"/>
                  <a:pt x="669793" y="3419722"/>
                  <a:pt x="671262" y="3422498"/>
                </a:cubicBezTo>
                <a:cubicBezTo>
                  <a:pt x="668584" y="3423613"/>
                  <a:pt x="667572" y="3421498"/>
                  <a:pt x="666481" y="3419993"/>
                </a:cubicBezTo>
                <a:cubicBezTo>
                  <a:pt x="664910" y="3417827"/>
                  <a:pt x="663476" y="3415337"/>
                  <a:pt x="661988" y="3412962"/>
                </a:cubicBezTo>
                <a:cubicBezTo>
                  <a:pt x="660450" y="3410517"/>
                  <a:pt x="659408" y="3412302"/>
                  <a:pt x="658401" y="3416500"/>
                </a:cubicBezTo>
                <a:cubicBezTo>
                  <a:pt x="657847" y="3414284"/>
                  <a:pt x="657496" y="3412884"/>
                  <a:pt x="657149" y="3411496"/>
                </a:cubicBezTo>
                <a:cubicBezTo>
                  <a:pt x="657225" y="3409491"/>
                  <a:pt x="657786" y="3406583"/>
                  <a:pt x="657290" y="3405626"/>
                </a:cubicBezTo>
                <a:cubicBezTo>
                  <a:pt x="655337" y="3401859"/>
                  <a:pt x="656534" y="3396888"/>
                  <a:pt x="656475" y="3392355"/>
                </a:cubicBezTo>
                <a:cubicBezTo>
                  <a:pt x="656418" y="3387572"/>
                  <a:pt x="656536" y="3382969"/>
                  <a:pt x="657935" y="3378274"/>
                </a:cubicBezTo>
                <a:cubicBezTo>
                  <a:pt x="658267" y="3377168"/>
                  <a:pt x="658483" y="3375528"/>
                  <a:pt x="658288" y="3374571"/>
                </a:cubicBezTo>
                <a:cubicBezTo>
                  <a:pt x="658019" y="3373211"/>
                  <a:pt x="657454" y="3371736"/>
                  <a:pt x="656765" y="3371343"/>
                </a:cubicBezTo>
                <a:cubicBezTo>
                  <a:pt x="656343" y="3371109"/>
                  <a:pt x="655335" y="3372617"/>
                  <a:pt x="654806" y="3373691"/>
                </a:cubicBezTo>
                <a:cubicBezTo>
                  <a:pt x="654045" y="3375228"/>
                  <a:pt x="654488" y="3378281"/>
                  <a:pt x="652790" y="3379113"/>
                </a:cubicBezTo>
                <a:cubicBezTo>
                  <a:pt x="652794" y="3371158"/>
                  <a:pt x="654996" y="3362014"/>
                  <a:pt x="658037" y="3357499"/>
                </a:cubicBezTo>
                <a:cubicBezTo>
                  <a:pt x="658282" y="3359073"/>
                  <a:pt x="658503" y="3360501"/>
                  <a:pt x="658578" y="3361011"/>
                </a:cubicBezTo>
                <a:cubicBezTo>
                  <a:pt x="660032" y="3355614"/>
                  <a:pt x="661904" y="3349925"/>
                  <a:pt x="663043" y="3343958"/>
                </a:cubicBezTo>
                <a:cubicBezTo>
                  <a:pt x="663739" y="3340304"/>
                  <a:pt x="663801" y="3335804"/>
                  <a:pt x="663210" y="3332506"/>
                </a:cubicBezTo>
                <a:cubicBezTo>
                  <a:pt x="662898" y="3330753"/>
                  <a:pt x="660639" y="3329891"/>
                  <a:pt x="659205" y="3330144"/>
                </a:cubicBezTo>
                <a:cubicBezTo>
                  <a:pt x="657302" y="3330464"/>
                  <a:pt x="656125" y="3333564"/>
                  <a:pt x="655423" y="3337121"/>
                </a:cubicBezTo>
                <a:cubicBezTo>
                  <a:pt x="654565" y="3341508"/>
                  <a:pt x="654000" y="3346438"/>
                  <a:pt x="652474" y="3350012"/>
                </a:cubicBezTo>
                <a:cubicBezTo>
                  <a:pt x="650628" y="3354321"/>
                  <a:pt x="649622" y="3358551"/>
                  <a:pt x="648992" y="3363420"/>
                </a:cubicBezTo>
                <a:cubicBezTo>
                  <a:pt x="648221" y="3369397"/>
                  <a:pt x="647249" y="3375350"/>
                  <a:pt x="646365" y="3381310"/>
                </a:cubicBezTo>
                <a:cubicBezTo>
                  <a:pt x="646035" y="3381317"/>
                  <a:pt x="645709" y="3381313"/>
                  <a:pt x="645378" y="3381321"/>
                </a:cubicBezTo>
                <a:cubicBezTo>
                  <a:pt x="645443" y="3375417"/>
                  <a:pt x="645512" y="3369527"/>
                  <a:pt x="645594" y="3362593"/>
                </a:cubicBezTo>
                <a:cubicBezTo>
                  <a:pt x="644436" y="3363260"/>
                  <a:pt x="642826" y="3363331"/>
                  <a:pt x="642348" y="3364626"/>
                </a:cubicBezTo>
                <a:cubicBezTo>
                  <a:pt x="640768" y="3368953"/>
                  <a:pt x="638321" y="3374349"/>
                  <a:pt x="638527" y="3378191"/>
                </a:cubicBezTo>
                <a:cubicBezTo>
                  <a:pt x="638911" y="3385188"/>
                  <a:pt x="636574" y="3390815"/>
                  <a:pt x="635996" y="3397236"/>
                </a:cubicBezTo>
                <a:cubicBezTo>
                  <a:pt x="632422" y="3393995"/>
                  <a:pt x="635134" y="3388227"/>
                  <a:pt x="635519" y="3382003"/>
                </a:cubicBezTo>
                <a:cubicBezTo>
                  <a:pt x="634219" y="3384218"/>
                  <a:pt x="633054" y="3385459"/>
                  <a:pt x="632561" y="3387188"/>
                </a:cubicBezTo>
                <a:cubicBezTo>
                  <a:pt x="631985" y="3389207"/>
                  <a:pt x="631432" y="3390118"/>
                  <a:pt x="630865" y="3390263"/>
                </a:cubicBezTo>
                <a:lnTo>
                  <a:pt x="629106" y="3388775"/>
                </a:lnTo>
                <a:lnTo>
                  <a:pt x="629110" y="3388760"/>
                </a:lnTo>
                <a:lnTo>
                  <a:pt x="629149" y="3388329"/>
                </a:lnTo>
                <a:lnTo>
                  <a:pt x="629087" y="3388759"/>
                </a:lnTo>
                <a:lnTo>
                  <a:pt x="629106" y="3388775"/>
                </a:lnTo>
                <a:lnTo>
                  <a:pt x="628456" y="3391882"/>
                </a:lnTo>
                <a:cubicBezTo>
                  <a:pt x="628417" y="3392865"/>
                  <a:pt x="628600" y="3393808"/>
                  <a:pt x="629124" y="3394758"/>
                </a:cubicBezTo>
                <a:cubicBezTo>
                  <a:pt x="629979" y="3396324"/>
                  <a:pt x="630649" y="3398444"/>
                  <a:pt x="631046" y="3400643"/>
                </a:cubicBezTo>
                <a:cubicBezTo>
                  <a:pt x="632253" y="3407252"/>
                  <a:pt x="633337" y="3413989"/>
                  <a:pt x="634365" y="3420754"/>
                </a:cubicBezTo>
                <a:cubicBezTo>
                  <a:pt x="634526" y="3421827"/>
                  <a:pt x="634189" y="3423314"/>
                  <a:pt x="634020" y="3425384"/>
                </a:cubicBezTo>
                <a:cubicBezTo>
                  <a:pt x="633245" y="3424286"/>
                  <a:pt x="632737" y="3423913"/>
                  <a:pt x="632506" y="3423168"/>
                </a:cubicBezTo>
                <a:cubicBezTo>
                  <a:pt x="630941" y="3418107"/>
                  <a:pt x="629218" y="3413279"/>
                  <a:pt x="629144" y="3406645"/>
                </a:cubicBezTo>
                <a:cubicBezTo>
                  <a:pt x="629116" y="3403835"/>
                  <a:pt x="628162" y="3401331"/>
                  <a:pt x="627630" y="3398693"/>
                </a:cubicBezTo>
                <a:cubicBezTo>
                  <a:pt x="627351" y="3398694"/>
                  <a:pt x="627071" y="3398696"/>
                  <a:pt x="626790" y="3398698"/>
                </a:cubicBezTo>
                <a:cubicBezTo>
                  <a:pt x="626448" y="3406332"/>
                  <a:pt x="622954" y="3404885"/>
                  <a:pt x="620708" y="3407637"/>
                </a:cubicBezTo>
                <a:cubicBezTo>
                  <a:pt x="621060" y="3409831"/>
                  <a:pt x="621052" y="3412442"/>
                  <a:pt x="621759" y="3413729"/>
                </a:cubicBezTo>
                <a:cubicBezTo>
                  <a:pt x="623624" y="3417148"/>
                  <a:pt x="623966" y="3421625"/>
                  <a:pt x="624397" y="3426429"/>
                </a:cubicBezTo>
                <a:cubicBezTo>
                  <a:pt x="624724" y="3430057"/>
                  <a:pt x="624911" y="3435204"/>
                  <a:pt x="628177" y="3434360"/>
                </a:cubicBezTo>
                <a:cubicBezTo>
                  <a:pt x="628177" y="3434360"/>
                  <a:pt x="628154" y="3434357"/>
                  <a:pt x="628154" y="3434357"/>
                </a:cubicBezTo>
                <a:cubicBezTo>
                  <a:pt x="628742" y="3435870"/>
                  <a:pt x="629330" y="3437384"/>
                  <a:pt x="629911" y="3438907"/>
                </a:cubicBezTo>
                <a:lnTo>
                  <a:pt x="629878" y="3438905"/>
                </a:lnTo>
                <a:cubicBezTo>
                  <a:pt x="630766" y="3439678"/>
                  <a:pt x="631593" y="3441000"/>
                  <a:pt x="632562" y="3441108"/>
                </a:cubicBezTo>
                <a:cubicBezTo>
                  <a:pt x="633865" y="3441232"/>
                  <a:pt x="634790" y="3442007"/>
                  <a:pt x="635448" y="3443274"/>
                </a:cubicBezTo>
                <a:lnTo>
                  <a:pt x="636741" y="3448345"/>
                </a:lnTo>
                <a:lnTo>
                  <a:pt x="636724" y="3448374"/>
                </a:lnTo>
                <a:lnTo>
                  <a:pt x="636723" y="3448392"/>
                </a:lnTo>
                <a:lnTo>
                  <a:pt x="632242" y="3448885"/>
                </a:lnTo>
                <a:lnTo>
                  <a:pt x="635955" y="3454814"/>
                </a:lnTo>
                <a:lnTo>
                  <a:pt x="635954" y="3454830"/>
                </a:lnTo>
                <a:lnTo>
                  <a:pt x="635964" y="3454827"/>
                </a:lnTo>
                <a:lnTo>
                  <a:pt x="635965" y="3454830"/>
                </a:lnTo>
                <a:cubicBezTo>
                  <a:pt x="635225" y="3460885"/>
                  <a:pt x="637414" y="3458398"/>
                  <a:pt x="639377" y="3458237"/>
                </a:cubicBezTo>
                <a:cubicBezTo>
                  <a:pt x="639016" y="3456162"/>
                  <a:pt x="638778" y="3454774"/>
                  <a:pt x="638735" y="3454519"/>
                </a:cubicBezTo>
                <a:cubicBezTo>
                  <a:pt x="638096" y="3454594"/>
                  <a:pt x="637588" y="3454655"/>
                  <a:pt x="637147" y="3454706"/>
                </a:cubicBezTo>
                <a:lnTo>
                  <a:pt x="635964" y="3454827"/>
                </a:lnTo>
                <a:lnTo>
                  <a:pt x="635955" y="3454814"/>
                </a:lnTo>
                <a:lnTo>
                  <a:pt x="636723" y="3448392"/>
                </a:lnTo>
                <a:lnTo>
                  <a:pt x="636752" y="3448390"/>
                </a:lnTo>
                <a:lnTo>
                  <a:pt x="636741" y="3448345"/>
                </a:lnTo>
                <a:lnTo>
                  <a:pt x="638276" y="3445490"/>
                </a:lnTo>
                <a:cubicBezTo>
                  <a:pt x="639983" y="3443441"/>
                  <a:pt x="642082" y="3443514"/>
                  <a:pt x="643885" y="3442287"/>
                </a:cubicBezTo>
                <a:cubicBezTo>
                  <a:pt x="645016" y="3441523"/>
                  <a:pt x="646091" y="3441545"/>
                  <a:pt x="646161" y="3439213"/>
                </a:cubicBezTo>
                <a:cubicBezTo>
                  <a:pt x="646199" y="3437988"/>
                  <a:pt x="645386" y="3436590"/>
                  <a:pt x="644729" y="3435942"/>
                </a:cubicBezTo>
                <a:cubicBezTo>
                  <a:pt x="643639" y="3434862"/>
                  <a:pt x="642363" y="3434315"/>
                  <a:pt x="641166" y="3433550"/>
                </a:cubicBezTo>
                <a:cubicBezTo>
                  <a:pt x="641273" y="3433127"/>
                  <a:pt x="641375" y="3432713"/>
                  <a:pt x="641483" y="3432291"/>
                </a:cubicBezTo>
                <a:cubicBezTo>
                  <a:pt x="644936" y="3430523"/>
                  <a:pt x="648389" y="3428755"/>
                  <a:pt x="652443" y="3426672"/>
                </a:cubicBezTo>
                <a:cubicBezTo>
                  <a:pt x="652725" y="3421253"/>
                  <a:pt x="653022" y="3415615"/>
                  <a:pt x="653317" y="3409979"/>
                </a:cubicBezTo>
                <a:cubicBezTo>
                  <a:pt x="653402" y="3409270"/>
                  <a:pt x="653489" y="3408539"/>
                  <a:pt x="653575" y="3407830"/>
                </a:cubicBezTo>
                <a:cubicBezTo>
                  <a:pt x="656674" y="3403641"/>
                  <a:pt x="656106" y="3409834"/>
                  <a:pt x="657139" y="3411494"/>
                </a:cubicBezTo>
                <a:cubicBezTo>
                  <a:pt x="657012" y="3413733"/>
                  <a:pt x="656851" y="3415966"/>
                  <a:pt x="656773" y="3418189"/>
                </a:cubicBezTo>
                <a:cubicBezTo>
                  <a:pt x="656648" y="3421876"/>
                  <a:pt x="657056" y="3425706"/>
                  <a:pt x="654680" y="3428523"/>
                </a:cubicBezTo>
                <a:cubicBezTo>
                  <a:pt x="654406" y="3428851"/>
                  <a:pt x="654160" y="3430608"/>
                  <a:pt x="654335" y="3430921"/>
                </a:cubicBezTo>
                <a:cubicBezTo>
                  <a:pt x="655213" y="3432576"/>
                  <a:pt x="654474" y="3433493"/>
                  <a:pt x="653878" y="3435234"/>
                </a:cubicBezTo>
                <a:cubicBezTo>
                  <a:pt x="651112" y="3443291"/>
                  <a:pt x="651890" y="3447644"/>
                  <a:pt x="656282" y="3450007"/>
                </a:cubicBezTo>
                <a:cubicBezTo>
                  <a:pt x="658221" y="3451052"/>
                  <a:pt x="660195" y="3451958"/>
                  <a:pt x="662135" y="3453002"/>
                </a:cubicBezTo>
                <a:cubicBezTo>
                  <a:pt x="663302" y="3453634"/>
                  <a:pt x="663276" y="3453706"/>
                  <a:pt x="663538" y="3457838"/>
                </a:cubicBezTo>
                <a:cubicBezTo>
                  <a:pt x="660623" y="3460646"/>
                  <a:pt x="658633" y="3450804"/>
                  <a:pt x="655328" y="3458520"/>
                </a:cubicBezTo>
                <a:cubicBezTo>
                  <a:pt x="657924" y="3462249"/>
                  <a:pt x="660575" y="3466061"/>
                  <a:pt x="663232" y="3469861"/>
                </a:cubicBezTo>
                <a:cubicBezTo>
                  <a:pt x="662937" y="3473812"/>
                  <a:pt x="662970" y="3474970"/>
                  <a:pt x="664299" y="3474915"/>
                </a:cubicBezTo>
                <a:lnTo>
                  <a:pt x="666065" y="3474521"/>
                </a:lnTo>
                <a:lnTo>
                  <a:pt x="666094" y="3474567"/>
                </a:lnTo>
                <a:lnTo>
                  <a:pt x="666172" y="3474540"/>
                </a:lnTo>
                <a:lnTo>
                  <a:pt x="667797" y="3475127"/>
                </a:lnTo>
                <a:lnTo>
                  <a:pt x="667865" y="3474221"/>
                </a:lnTo>
                <a:lnTo>
                  <a:pt x="670431" y="3476640"/>
                </a:lnTo>
                <a:cubicBezTo>
                  <a:pt x="670702" y="3478338"/>
                  <a:pt x="671758" y="3479608"/>
                  <a:pt x="672636" y="3480555"/>
                </a:cubicBezTo>
                <a:cubicBezTo>
                  <a:pt x="674022" y="3482038"/>
                  <a:pt x="675624" y="3482935"/>
                  <a:pt x="677032" y="3484365"/>
                </a:cubicBezTo>
                <a:cubicBezTo>
                  <a:pt x="677611" y="3484952"/>
                  <a:pt x="677958" y="3485740"/>
                  <a:pt x="678028" y="3486687"/>
                </a:cubicBezTo>
                <a:lnTo>
                  <a:pt x="677380" y="3489937"/>
                </a:lnTo>
                <a:lnTo>
                  <a:pt x="677378" y="3489933"/>
                </a:lnTo>
                <a:cubicBezTo>
                  <a:pt x="677154" y="3489854"/>
                  <a:pt x="676924" y="3489763"/>
                  <a:pt x="676700" y="3489684"/>
                </a:cubicBezTo>
                <a:cubicBezTo>
                  <a:pt x="676929" y="3489773"/>
                  <a:pt x="677152" y="3489874"/>
                  <a:pt x="677372" y="3489974"/>
                </a:cubicBezTo>
                <a:lnTo>
                  <a:pt x="677380" y="3489937"/>
                </a:lnTo>
                <a:lnTo>
                  <a:pt x="690329" y="3511339"/>
                </a:lnTo>
                <a:cubicBezTo>
                  <a:pt x="691151" y="3512672"/>
                  <a:pt x="692267" y="3513416"/>
                  <a:pt x="693204" y="3514523"/>
                </a:cubicBezTo>
                <a:cubicBezTo>
                  <a:pt x="695675" y="3517410"/>
                  <a:pt x="698471" y="3519627"/>
                  <a:pt x="700067" y="3525617"/>
                </a:cubicBezTo>
                <a:cubicBezTo>
                  <a:pt x="697631" y="3526433"/>
                  <a:pt x="696014" y="3525839"/>
                  <a:pt x="694809" y="3523244"/>
                </a:cubicBezTo>
                <a:cubicBezTo>
                  <a:pt x="691998" y="3517207"/>
                  <a:pt x="688312" y="3513648"/>
                  <a:pt x="683924" y="3512091"/>
                </a:cubicBezTo>
                <a:cubicBezTo>
                  <a:pt x="683554" y="3511963"/>
                  <a:pt x="683174" y="3511648"/>
                  <a:pt x="682800" y="3511770"/>
                </a:cubicBezTo>
                <a:cubicBezTo>
                  <a:pt x="680749" y="3512411"/>
                  <a:pt x="678700" y="3513172"/>
                  <a:pt x="676039" y="3514104"/>
                </a:cubicBezTo>
                <a:cubicBezTo>
                  <a:pt x="677873" y="3517922"/>
                  <a:pt x="679593" y="3521500"/>
                  <a:pt x="681296" y="3525029"/>
                </a:cubicBezTo>
                <a:cubicBezTo>
                  <a:pt x="679739" y="3526968"/>
                  <a:pt x="678138" y="3529236"/>
                  <a:pt x="676413" y="3530925"/>
                </a:cubicBezTo>
                <a:cubicBezTo>
                  <a:pt x="676057" y="3531266"/>
                  <a:pt x="674781" y="3529644"/>
                  <a:pt x="674772" y="3528631"/>
                </a:cubicBezTo>
                <a:cubicBezTo>
                  <a:pt x="674753" y="3527171"/>
                  <a:pt x="675507" y="3525450"/>
                  <a:pt x="675993" y="3523588"/>
                </a:cubicBezTo>
                <a:cubicBezTo>
                  <a:pt x="674093" y="3521319"/>
                  <a:pt x="672405" y="3519040"/>
                  <a:pt x="670570" y="3517171"/>
                </a:cubicBezTo>
                <a:cubicBezTo>
                  <a:pt x="668132" y="3514678"/>
                  <a:pt x="666564" y="3515003"/>
                  <a:pt x="665606" y="3517768"/>
                </a:cubicBezTo>
                <a:cubicBezTo>
                  <a:pt x="664326" y="3521478"/>
                  <a:pt x="664884" y="3527405"/>
                  <a:pt x="666655" y="3529529"/>
                </a:cubicBezTo>
                <a:cubicBezTo>
                  <a:pt x="668313" y="3531533"/>
                  <a:pt x="669958" y="3533556"/>
                  <a:pt x="671498" y="3535838"/>
                </a:cubicBezTo>
                <a:cubicBezTo>
                  <a:pt x="672098" y="3536734"/>
                  <a:pt x="672793" y="3538247"/>
                  <a:pt x="672754" y="3539614"/>
                </a:cubicBezTo>
                <a:cubicBezTo>
                  <a:pt x="672558" y="3546360"/>
                  <a:pt x="674742" y="3551153"/>
                  <a:pt x="675318" y="3557236"/>
                </a:cubicBezTo>
                <a:cubicBezTo>
                  <a:pt x="675606" y="3560336"/>
                  <a:pt x="676471" y="3562402"/>
                  <a:pt x="678130" y="3564015"/>
                </a:cubicBezTo>
                <a:cubicBezTo>
                  <a:pt x="680947" y="3566766"/>
                  <a:pt x="683293" y="3570936"/>
                  <a:pt x="685757" y="3574400"/>
                </a:cubicBezTo>
                <a:cubicBezTo>
                  <a:pt x="687144" y="3571540"/>
                  <a:pt x="688753" y="3568217"/>
                  <a:pt x="689879" y="3565882"/>
                </a:cubicBezTo>
                <a:cubicBezTo>
                  <a:pt x="693006" y="3567103"/>
                  <a:pt x="695392" y="3568437"/>
                  <a:pt x="697900" y="3568717"/>
                </a:cubicBezTo>
                <a:cubicBezTo>
                  <a:pt x="698544" y="3568788"/>
                  <a:pt x="699582" y="3565499"/>
                  <a:pt x="700428" y="3563789"/>
                </a:cubicBezTo>
                <a:cubicBezTo>
                  <a:pt x="698828" y="3560812"/>
                  <a:pt x="698828" y="3560812"/>
                  <a:pt x="698772" y="3556257"/>
                </a:cubicBezTo>
                <a:cubicBezTo>
                  <a:pt x="700503" y="3558084"/>
                  <a:pt x="701953" y="3559595"/>
                  <a:pt x="703846" y="3561591"/>
                </a:cubicBezTo>
                <a:cubicBezTo>
                  <a:pt x="701867" y="3565580"/>
                  <a:pt x="700235" y="3568848"/>
                  <a:pt x="698414" y="3572519"/>
                </a:cubicBezTo>
                <a:cubicBezTo>
                  <a:pt x="700638" y="3577502"/>
                  <a:pt x="703123" y="3581273"/>
                  <a:pt x="706625" y="3582066"/>
                </a:cubicBezTo>
                <a:cubicBezTo>
                  <a:pt x="706876" y="3581453"/>
                  <a:pt x="707127" y="3580840"/>
                  <a:pt x="707373" y="3580214"/>
                </a:cubicBezTo>
                <a:cubicBezTo>
                  <a:pt x="705773" y="3576921"/>
                  <a:pt x="704165" y="3573641"/>
                  <a:pt x="702348" y="3569922"/>
                </a:cubicBezTo>
                <a:cubicBezTo>
                  <a:pt x="703461" y="3568011"/>
                  <a:pt x="704360" y="3566470"/>
                  <a:pt x="705236" y="3564979"/>
                </a:cubicBezTo>
                <a:cubicBezTo>
                  <a:pt x="707561" y="3567404"/>
                  <a:pt x="710297" y="3568385"/>
                  <a:pt x="710566" y="3574203"/>
                </a:cubicBezTo>
                <a:lnTo>
                  <a:pt x="710516" y="3574721"/>
                </a:lnTo>
                <a:cubicBezTo>
                  <a:pt x="710516" y="3574721"/>
                  <a:pt x="710582" y="3574218"/>
                  <a:pt x="710582" y="3574218"/>
                </a:cubicBezTo>
                <a:lnTo>
                  <a:pt x="712811" y="3574465"/>
                </a:lnTo>
                <a:lnTo>
                  <a:pt x="712836" y="3574513"/>
                </a:lnTo>
                <a:lnTo>
                  <a:pt x="713458" y="3582264"/>
                </a:lnTo>
                <a:cubicBezTo>
                  <a:pt x="714041" y="3586051"/>
                  <a:pt x="715350" y="3585786"/>
                  <a:pt x="717289" y="3582672"/>
                </a:cubicBezTo>
                <a:lnTo>
                  <a:pt x="712836" y="3574513"/>
                </a:lnTo>
                <a:lnTo>
                  <a:pt x="712832" y="3574469"/>
                </a:lnTo>
                <a:lnTo>
                  <a:pt x="712811" y="3574465"/>
                </a:lnTo>
                <a:lnTo>
                  <a:pt x="712477" y="3571196"/>
                </a:lnTo>
                <a:cubicBezTo>
                  <a:pt x="712362" y="3570112"/>
                  <a:pt x="712210" y="3569077"/>
                  <a:pt x="711927" y="3568218"/>
                </a:cubicBezTo>
                <a:cubicBezTo>
                  <a:pt x="711547" y="3567089"/>
                  <a:pt x="711466" y="3566113"/>
                  <a:pt x="711600" y="3565189"/>
                </a:cubicBezTo>
                <a:lnTo>
                  <a:pt x="712559" y="3562488"/>
                </a:lnTo>
                <a:lnTo>
                  <a:pt x="714405" y="3564943"/>
                </a:lnTo>
                <a:cubicBezTo>
                  <a:pt x="715142" y="3565033"/>
                  <a:pt x="715966" y="3564449"/>
                  <a:pt x="716798" y="3563367"/>
                </a:cubicBezTo>
                <a:cubicBezTo>
                  <a:pt x="717925" y="3571121"/>
                  <a:pt x="718915" y="3577923"/>
                  <a:pt x="720061" y="3585757"/>
                </a:cubicBezTo>
                <a:cubicBezTo>
                  <a:pt x="722648" y="3583022"/>
                  <a:pt x="724704" y="3580868"/>
                  <a:pt x="726749" y="3578714"/>
                </a:cubicBezTo>
                <a:cubicBezTo>
                  <a:pt x="727901" y="3581280"/>
                  <a:pt x="729112" y="3583777"/>
                  <a:pt x="730209" y="3586457"/>
                </a:cubicBezTo>
                <a:cubicBezTo>
                  <a:pt x="730805" y="3587905"/>
                  <a:pt x="731801" y="3589747"/>
                  <a:pt x="731587" y="3591224"/>
                </a:cubicBezTo>
                <a:cubicBezTo>
                  <a:pt x="730827" y="3596635"/>
                  <a:pt x="732486" y="3598214"/>
                  <a:pt x="734758" y="3599305"/>
                </a:cubicBezTo>
                <a:cubicBezTo>
                  <a:pt x="732815" y="3605910"/>
                  <a:pt x="731149" y="3602166"/>
                  <a:pt x="729360" y="3600496"/>
                </a:cubicBezTo>
                <a:cubicBezTo>
                  <a:pt x="728836" y="3604715"/>
                  <a:pt x="728962" y="3607505"/>
                  <a:pt x="731356" y="3606291"/>
                </a:cubicBezTo>
                <a:cubicBezTo>
                  <a:pt x="734114" y="3604881"/>
                  <a:pt x="735622" y="3605724"/>
                  <a:pt x="735280" y="3611410"/>
                </a:cubicBezTo>
                <a:cubicBezTo>
                  <a:pt x="738227" y="3613600"/>
                  <a:pt x="736108" y="3618130"/>
                  <a:pt x="735805" y="3621884"/>
                </a:cubicBezTo>
                <a:cubicBezTo>
                  <a:pt x="735658" y="3623727"/>
                  <a:pt x="735422" y="3626018"/>
                  <a:pt x="735836" y="3627327"/>
                </a:cubicBezTo>
                <a:cubicBezTo>
                  <a:pt x="737655" y="3633113"/>
                  <a:pt x="739650" y="3638680"/>
                  <a:pt x="741674" y="3644183"/>
                </a:cubicBezTo>
                <a:cubicBezTo>
                  <a:pt x="742568" y="3646612"/>
                  <a:pt x="743792" y="3648577"/>
                  <a:pt x="744649" y="3651045"/>
                </a:cubicBezTo>
                <a:cubicBezTo>
                  <a:pt x="745352" y="3653063"/>
                  <a:pt x="745734" y="3655531"/>
                  <a:pt x="746293" y="3657955"/>
                </a:cubicBezTo>
                <a:cubicBezTo>
                  <a:pt x="744330" y="3660609"/>
                  <a:pt x="743523" y="3659680"/>
                  <a:pt x="742660" y="3657418"/>
                </a:cubicBezTo>
                <a:cubicBezTo>
                  <a:pt x="740534" y="3651815"/>
                  <a:pt x="738211" y="3646516"/>
                  <a:pt x="736035" y="3640986"/>
                </a:cubicBezTo>
                <a:cubicBezTo>
                  <a:pt x="734101" y="3636057"/>
                  <a:pt x="732216" y="3631058"/>
                  <a:pt x="730409" y="3625959"/>
                </a:cubicBezTo>
                <a:cubicBezTo>
                  <a:pt x="729454" y="3623285"/>
                  <a:pt x="728914" y="3619753"/>
                  <a:pt x="725705" y="3623539"/>
                </a:cubicBezTo>
                <a:cubicBezTo>
                  <a:pt x="728557" y="3615034"/>
                  <a:pt x="728317" y="3611350"/>
                  <a:pt x="725335" y="3607490"/>
                </a:cubicBezTo>
                <a:cubicBezTo>
                  <a:pt x="724121" y="3605919"/>
                  <a:pt x="722564" y="3604863"/>
                  <a:pt x="723493" y="3600428"/>
                </a:cubicBezTo>
                <a:cubicBezTo>
                  <a:pt x="724617" y="3599988"/>
                  <a:pt x="725794" y="3599544"/>
                  <a:pt x="727187" y="3599014"/>
                </a:cubicBezTo>
                <a:cubicBezTo>
                  <a:pt x="727471" y="3597272"/>
                  <a:pt x="727720" y="3595580"/>
                  <a:pt x="728034" y="3593919"/>
                </a:cubicBezTo>
                <a:cubicBezTo>
                  <a:pt x="728735" y="3590133"/>
                  <a:pt x="728901" y="3585821"/>
                  <a:pt x="727026" y="3584893"/>
                </a:cubicBezTo>
                <a:cubicBezTo>
                  <a:pt x="725615" y="3584191"/>
                  <a:pt x="723447" y="3586298"/>
                  <a:pt x="721725" y="3587804"/>
                </a:cubicBezTo>
                <a:cubicBezTo>
                  <a:pt x="720487" y="3588883"/>
                  <a:pt x="719427" y="3591018"/>
                  <a:pt x="717891" y="3593263"/>
                </a:cubicBezTo>
                <a:cubicBezTo>
                  <a:pt x="718264" y="3595142"/>
                  <a:pt x="718436" y="3597316"/>
                  <a:pt x="719047" y="3598831"/>
                </a:cubicBezTo>
                <a:cubicBezTo>
                  <a:pt x="720436" y="3602307"/>
                  <a:pt x="722028" y="3605489"/>
                  <a:pt x="723577" y="3608731"/>
                </a:cubicBezTo>
                <a:cubicBezTo>
                  <a:pt x="724740" y="3611157"/>
                  <a:pt x="725644" y="3613272"/>
                  <a:pt x="723532" y="3616942"/>
                </a:cubicBezTo>
                <a:cubicBezTo>
                  <a:pt x="722883" y="3618065"/>
                  <a:pt x="722819" y="3621149"/>
                  <a:pt x="722993" y="3623018"/>
                </a:cubicBezTo>
                <a:cubicBezTo>
                  <a:pt x="723180" y="3625031"/>
                  <a:pt x="723963" y="3626684"/>
                  <a:pt x="724820" y="3629644"/>
                </a:cubicBezTo>
                <a:cubicBezTo>
                  <a:pt x="723367" y="3629274"/>
                  <a:pt x="722579" y="3629076"/>
                  <a:pt x="721229" y="3628730"/>
                </a:cubicBezTo>
                <a:cubicBezTo>
                  <a:pt x="722939" y="3632675"/>
                  <a:pt x="724379" y="3635992"/>
                  <a:pt x="726080" y="3639948"/>
                </a:cubicBezTo>
                <a:cubicBezTo>
                  <a:pt x="725831" y="3641073"/>
                  <a:pt x="725347" y="3643197"/>
                  <a:pt x="724996" y="3644734"/>
                </a:cubicBezTo>
                <a:lnTo>
                  <a:pt x="729414" y="3654703"/>
                </a:lnTo>
                <a:lnTo>
                  <a:pt x="729025" y="3656262"/>
                </a:lnTo>
                <a:cubicBezTo>
                  <a:pt x="728897" y="3656780"/>
                  <a:pt x="728811" y="3657244"/>
                  <a:pt x="728891" y="3657510"/>
                </a:cubicBezTo>
                <a:cubicBezTo>
                  <a:pt x="730447" y="3662635"/>
                  <a:pt x="731464" y="3668886"/>
                  <a:pt x="735588" y="3669305"/>
                </a:cubicBezTo>
                <a:cubicBezTo>
                  <a:pt x="735548" y="3676003"/>
                  <a:pt x="736296" y="3681778"/>
                  <a:pt x="739013" y="3685990"/>
                </a:cubicBezTo>
                <a:cubicBezTo>
                  <a:pt x="740172" y="3687782"/>
                  <a:pt x="740790" y="3691042"/>
                  <a:pt x="741223" y="3693983"/>
                </a:cubicBezTo>
                <a:cubicBezTo>
                  <a:pt x="741674" y="3697060"/>
                  <a:pt x="741050" y="3701158"/>
                  <a:pt x="743438" y="3701990"/>
                </a:cubicBezTo>
                <a:cubicBezTo>
                  <a:pt x="743678" y="3702082"/>
                  <a:pt x="743930" y="3703199"/>
                  <a:pt x="743853" y="3703755"/>
                </a:cubicBezTo>
                <a:cubicBezTo>
                  <a:pt x="742943" y="3709793"/>
                  <a:pt x="745316" y="3712614"/>
                  <a:pt x="746561" y="3716475"/>
                </a:cubicBezTo>
                <a:cubicBezTo>
                  <a:pt x="747420" y="3719151"/>
                  <a:pt x="748393" y="3721676"/>
                  <a:pt x="747233" y="3725299"/>
                </a:cubicBezTo>
                <a:cubicBezTo>
                  <a:pt x="745664" y="3730194"/>
                  <a:pt x="746511" y="3734359"/>
                  <a:pt x="747424" y="3738086"/>
                </a:cubicBezTo>
                <a:cubicBezTo>
                  <a:pt x="748786" y="3743602"/>
                  <a:pt x="750537" y="3748728"/>
                  <a:pt x="752289" y="3753800"/>
                </a:cubicBezTo>
                <a:cubicBezTo>
                  <a:pt x="752931" y="3755657"/>
                  <a:pt x="754043" y="3756900"/>
                  <a:pt x="755133" y="3758743"/>
                </a:cubicBezTo>
                <a:cubicBezTo>
                  <a:pt x="755211" y="3756008"/>
                  <a:pt x="755261" y="3754024"/>
                  <a:pt x="755313" y="3752038"/>
                </a:cubicBezTo>
                <a:cubicBezTo>
                  <a:pt x="755581" y="3751784"/>
                  <a:pt x="755848" y="3751521"/>
                  <a:pt x="756111" y="3751277"/>
                </a:cubicBezTo>
                <a:cubicBezTo>
                  <a:pt x="758522" y="3757599"/>
                  <a:pt x="760939" y="3763929"/>
                  <a:pt x="763349" y="3770249"/>
                </a:cubicBezTo>
                <a:cubicBezTo>
                  <a:pt x="763634" y="3770063"/>
                  <a:pt x="763926" y="3769868"/>
                  <a:pt x="764210" y="3769682"/>
                </a:cubicBezTo>
                <a:cubicBezTo>
                  <a:pt x="764174" y="3766250"/>
                  <a:pt x="764140" y="3762830"/>
                  <a:pt x="764094" y="3759267"/>
                </a:cubicBezTo>
                <a:cubicBezTo>
                  <a:pt x="762910" y="3759632"/>
                  <a:pt x="762168" y="3759867"/>
                  <a:pt x="761273" y="3760147"/>
                </a:cubicBezTo>
                <a:cubicBezTo>
                  <a:pt x="761290" y="3758865"/>
                  <a:pt x="761343" y="3757871"/>
                  <a:pt x="761313" y="3756919"/>
                </a:cubicBezTo>
                <a:cubicBezTo>
                  <a:pt x="761272" y="3755316"/>
                  <a:pt x="761477" y="3753281"/>
                  <a:pt x="761054" y="3752200"/>
                </a:cubicBezTo>
                <a:cubicBezTo>
                  <a:pt x="759104" y="3747173"/>
                  <a:pt x="759103" y="3746269"/>
                  <a:pt x="762193" y="3739935"/>
                </a:cubicBezTo>
                <a:cubicBezTo>
                  <a:pt x="763979" y="3742385"/>
                  <a:pt x="765806" y="3744886"/>
                  <a:pt x="767635" y="3747388"/>
                </a:cubicBezTo>
                <a:cubicBezTo>
                  <a:pt x="767757" y="3747226"/>
                  <a:pt x="767883" y="3747078"/>
                  <a:pt x="767996" y="3746928"/>
                </a:cubicBezTo>
                <a:cubicBezTo>
                  <a:pt x="767391" y="3744803"/>
                  <a:pt x="766782" y="3742667"/>
                  <a:pt x="766109" y="3740285"/>
                </a:cubicBezTo>
                <a:cubicBezTo>
                  <a:pt x="768859" y="3737632"/>
                  <a:pt x="768858" y="3746697"/>
                  <a:pt x="772461" y="3739078"/>
                </a:cubicBezTo>
                <a:cubicBezTo>
                  <a:pt x="770193" y="3751581"/>
                  <a:pt x="775694" y="3750041"/>
                  <a:pt x="776651" y="3755741"/>
                </a:cubicBezTo>
                <a:cubicBezTo>
                  <a:pt x="777008" y="3755292"/>
                  <a:pt x="777372" y="3754831"/>
                  <a:pt x="777727" y="3754383"/>
                </a:cubicBezTo>
                <a:cubicBezTo>
                  <a:pt x="776830" y="3751071"/>
                  <a:pt x="776014" y="3747660"/>
                  <a:pt x="775010" y="3744490"/>
                </a:cubicBezTo>
                <a:cubicBezTo>
                  <a:pt x="773116" y="3738511"/>
                  <a:pt x="771062" y="3732731"/>
                  <a:pt x="769208" y="3726714"/>
                </a:cubicBezTo>
                <a:cubicBezTo>
                  <a:pt x="768690" y="3725044"/>
                  <a:pt x="768647" y="3722788"/>
                  <a:pt x="768282" y="3719992"/>
                </a:cubicBezTo>
                <a:cubicBezTo>
                  <a:pt x="770917" y="3720517"/>
                  <a:pt x="772762" y="3721257"/>
                  <a:pt x="773528" y="3725412"/>
                </a:cubicBezTo>
                <a:cubicBezTo>
                  <a:pt x="774713" y="3731879"/>
                  <a:pt x="774776" y="3731819"/>
                  <a:pt x="778785" y="3729189"/>
                </a:cubicBezTo>
                <a:cubicBezTo>
                  <a:pt x="779797" y="3733763"/>
                  <a:pt x="783534" y="3735051"/>
                  <a:pt x="782673" y="3742911"/>
                </a:cubicBezTo>
                <a:cubicBezTo>
                  <a:pt x="781528" y="3742369"/>
                  <a:pt x="780621" y="3741940"/>
                  <a:pt x="779676" y="3741498"/>
                </a:cubicBezTo>
                <a:cubicBezTo>
                  <a:pt x="778679" y="3744814"/>
                  <a:pt x="779467" y="3745717"/>
                  <a:pt x="780751" y="3746461"/>
                </a:cubicBezTo>
                <a:cubicBezTo>
                  <a:pt x="781979" y="3747161"/>
                  <a:pt x="782892" y="3748334"/>
                  <a:pt x="782671" y="3750541"/>
                </a:cubicBezTo>
                <a:lnTo>
                  <a:pt x="782051" y="3753060"/>
                </a:lnTo>
                <a:lnTo>
                  <a:pt x="782051" y="3753058"/>
                </a:lnTo>
                <a:cubicBezTo>
                  <a:pt x="781823" y="3752969"/>
                  <a:pt x="781593" y="3752877"/>
                  <a:pt x="781364" y="3752786"/>
                </a:cubicBezTo>
                <a:cubicBezTo>
                  <a:pt x="781593" y="3752898"/>
                  <a:pt x="781813" y="3752999"/>
                  <a:pt x="782039" y="3753111"/>
                </a:cubicBezTo>
                <a:lnTo>
                  <a:pt x="782051" y="3753060"/>
                </a:lnTo>
                <a:lnTo>
                  <a:pt x="783985" y="3760103"/>
                </a:lnTo>
                <a:cubicBezTo>
                  <a:pt x="784523" y="3762565"/>
                  <a:pt x="785015" y="3765067"/>
                  <a:pt x="785661" y="3767380"/>
                </a:cubicBezTo>
                <a:cubicBezTo>
                  <a:pt x="786552" y="3770561"/>
                  <a:pt x="788829" y="3772120"/>
                  <a:pt x="790854" y="3774915"/>
                </a:cubicBezTo>
                <a:cubicBezTo>
                  <a:pt x="788487" y="3775042"/>
                  <a:pt x="787986" y="3780677"/>
                  <a:pt x="785037" y="3780544"/>
                </a:cubicBezTo>
                <a:cubicBezTo>
                  <a:pt x="783414" y="3780471"/>
                  <a:pt x="781261" y="3785617"/>
                  <a:pt x="778970" y="3788962"/>
                </a:cubicBezTo>
                <a:cubicBezTo>
                  <a:pt x="779433" y="3791387"/>
                  <a:pt x="779802" y="3794136"/>
                  <a:pt x="780451" y="3796572"/>
                </a:cubicBezTo>
                <a:cubicBezTo>
                  <a:pt x="784153" y="3810370"/>
                  <a:pt x="788170" y="3823834"/>
                  <a:pt x="791570" y="3837968"/>
                </a:cubicBezTo>
                <a:cubicBezTo>
                  <a:pt x="793291" y="3845136"/>
                  <a:pt x="793933" y="3853457"/>
                  <a:pt x="795074" y="3861246"/>
                </a:cubicBezTo>
                <a:cubicBezTo>
                  <a:pt x="795196" y="3862108"/>
                  <a:pt x="795454" y="3862868"/>
                  <a:pt x="795732" y="3864018"/>
                </a:cubicBezTo>
                <a:cubicBezTo>
                  <a:pt x="797857" y="3861905"/>
                  <a:pt x="797586" y="3859786"/>
                  <a:pt x="796965" y="3857139"/>
                </a:cubicBezTo>
                <a:cubicBezTo>
                  <a:pt x="794234" y="3845514"/>
                  <a:pt x="791549" y="3833821"/>
                  <a:pt x="788954" y="3822051"/>
                </a:cubicBezTo>
                <a:cubicBezTo>
                  <a:pt x="788438" y="3819706"/>
                  <a:pt x="788385" y="3816882"/>
                  <a:pt x="788123" y="3814274"/>
                </a:cubicBezTo>
                <a:cubicBezTo>
                  <a:pt x="788394" y="3813999"/>
                  <a:pt x="788666" y="3813726"/>
                  <a:pt x="788938" y="3813452"/>
                </a:cubicBezTo>
                <a:cubicBezTo>
                  <a:pt x="789959" y="3814512"/>
                  <a:pt x="790981" y="3815583"/>
                  <a:pt x="792479" y="3817167"/>
                </a:cubicBezTo>
                <a:cubicBezTo>
                  <a:pt x="791377" y="3806086"/>
                  <a:pt x="786593" y="3799423"/>
                  <a:pt x="786300" y="3787072"/>
                </a:cubicBezTo>
                <a:cubicBezTo>
                  <a:pt x="789939" y="3790625"/>
                  <a:pt x="790316" y="3796500"/>
                  <a:pt x="791236" y="3801760"/>
                </a:cubicBezTo>
                <a:cubicBezTo>
                  <a:pt x="792166" y="3807110"/>
                  <a:pt x="793524" y="3811940"/>
                  <a:pt x="796215" y="3815374"/>
                </a:cubicBezTo>
                <a:cubicBezTo>
                  <a:pt x="796248" y="3812441"/>
                  <a:pt x="796281" y="3809985"/>
                  <a:pt x="796313" y="3807585"/>
                </a:cubicBezTo>
                <a:cubicBezTo>
                  <a:pt x="798384" y="3806401"/>
                  <a:pt x="799169" y="3808264"/>
                  <a:pt x="798970" y="3810536"/>
                </a:cubicBezTo>
                <a:cubicBezTo>
                  <a:pt x="798778" y="3812800"/>
                  <a:pt x="797996" y="3815465"/>
                  <a:pt x="797070" y="3817224"/>
                </a:cubicBezTo>
                <a:cubicBezTo>
                  <a:pt x="796028" y="3819206"/>
                  <a:pt x="794537" y="3820358"/>
                  <a:pt x="793445" y="3823194"/>
                </a:cubicBezTo>
                <a:cubicBezTo>
                  <a:pt x="795734" y="3822079"/>
                  <a:pt x="798021" y="3820986"/>
                  <a:pt x="800512" y="3819773"/>
                </a:cubicBezTo>
                <a:cubicBezTo>
                  <a:pt x="801583" y="3822581"/>
                  <a:pt x="802620" y="3825299"/>
                  <a:pt x="803660" y="3828026"/>
                </a:cubicBezTo>
                <a:cubicBezTo>
                  <a:pt x="803908" y="3827770"/>
                  <a:pt x="804162" y="3827506"/>
                  <a:pt x="804410" y="3827251"/>
                </a:cubicBezTo>
                <a:cubicBezTo>
                  <a:pt x="803767" y="3824294"/>
                  <a:pt x="803119" y="3821327"/>
                  <a:pt x="802478" y="3818372"/>
                </a:cubicBezTo>
                <a:cubicBezTo>
                  <a:pt x="802829" y="3817911"/>
                  <a:pt x="803181" y="3817451"/>
                  <a:pt x="803534" y="3816989"/>
                </a:cubicBezTo>
                <a:cubicBezTo>
                  <a:pt x="805896" y="3822106"/>
                  <a:pt x="808106" y="3827501"/>
                  <a:pt x="810650" y="3832280"/>
                </a:cubicBezTo>
                <a:cubicBezTo>
                  <a:pt x="813564" y="3837741"/>
                  <a:pt x="812259" y="3845116"/>
                  <a:pt x="811926" y="3852597"/>
                </a:cubicBezTo>
                <a:lnTo>
                  <a:pt x="804794" y="3857940"/>
                </a:lnTo>
                <a:lnTo>
                  <a:pt x="804794" y="3857914"/>
                </a:lnTo>
                <a:lnTo>
                  <a:pt x="804777" y="3857914"/>
                </a:lnTo>
                <a:lnTo>
                  <a:pt x="802985" y="3849119"/>
                </a:lnTo>
                <a:cubicBezTo>
                  <a:pt x="802234" y="3846319"/>
                  <a:pt x="801136" y="3843910"/>
                  <a:pt x="799109" y="3842621"/>
                </a:cubicBezTo>
                <a:cubicBezTo>
                  <a:pt x="799042" y="3849393"/>
                  <a:pt x="800875" y="3853408"/>
                  <a:pt x="802685" y="3857331"/>
                </a:cubicBezTo>
                <a:cubicBezTo>
                  <a:pt x="802863" y="3857716"/>
                  <a:pt x="803211" y="3857821"/>
                  <a:pt x="803603" y="3857849"/>
                </a:cubicBezTo>
                <a:lnTo>
                  <a:pt x="804777" y="3857914"/>
                </a:lnTo>
                <a:lnTo>
                  <a:pt x="804786" y="3857948"/>
                </a:lnTo>
                <a:lnTo>
                  <a:pt x="804794" y="3857940"/>
                </a:lnTo>
                <a:lnTo>
                  <a:pt x="804914" y="3862633"/>
                </a:lnTo>
                <a:cubicBezTo>
                  <a:pt x="804957" y="3864303"/>
                  <a:pt x="805003" y="3866116"/>
                  <a:pt x="805053" y="3868229"/>
                </a:cubicBezTo>
                <a:cubicBezTo>
                  <a:pt x="805861" y="3865933"/>
                  <a:pt x="806268" y="3864772"/>
                  <a:pt x="806763" y="3863359"/>
                </a:cubicBezTo>
                <a:cubicBezTo>
                  <a:pt x="808627" y="3863893"/>
                  <a:pt x="809513" y="3866104"/>
                  <a:pt x="809245" y="3869382"/>
                </a:cubicBezTo>
                <a:cubicBezTo>
                  <a:pt x="808898" y="3873587"/>
                  <a:pt x="809801" y="3876376"/>
                  <a:pt x="810830" y="3879354"/>
                </a:cubicBezTo>
                <a:cubicBezTo>
                  <a:pt x="811486" y="3881244"/>
                  <a:pt x="811969" y="3883528"/>
                  <a:pt x="812175" y="3885848"/>
                </a:cubicBezTo>
                <a:cubicBezTo>
                  <a:pt x="812635" y="3891036"/>
                  <a:pt x="812915" y="3896345"/>
                  <a:pt x="813191" y="3901644"/>
                </a:cubicBezTo>
                <a:cubicBezTo>
                  <a:pt x="813334" y="3904445"/>
                  <a:pt x="813307" y="3907314"/>
                  <a:pt x="813370" y="3910924"/>
                </a:cubicBezTo>
                <a:cubicBezTo>
                  <a:pt x="811761" y="3910014"/>
                  <a:pt x="810741" y="3909432"/>
                  <a:pt x="809165" y="3908548"/>
                </a:cubicBezTo>
                <a:cubicBezTo>
                  <a:pt x="810013" y="3915455"/>
                  <a:pt x="809998" y="3922026"/>
                  <a:pt x="813229" y="3925272"/>
                </a:cubicBezTo>
                <a:lnTo>
                  <a:pt x="813236" y="3925229"/>
                </a:lnTo>
                <a:cubicBezTo>
                  <a:pt x="812956" y="3930432"/>
                  <a:pt x="815174" y="3927263"/>
                  <a:pt x="816338" y="3927687"/>
                </a:cubicBezTo>
                <a:cubicBezTo>
                  <a:pt x="817284" y="3935759"/>
                  <a:pt x="820687" y="3939621"/>
                  <a:pt x="824118" y="3944010"/>
                </a:cubicBezTo>
                <a:cubicBezTo>
                  <a:pt x="823776" y="3945907"/>
                  <a:pt x="823392" y="3948065"/>
                  <a:pt x="822984" y="3950358"/>
                </a:cubicBezTo>
                <a:cubicBezTo>
                  <a:pt x="824413" y="3953228"/>
                  <a:pt x="828111" y="3951899"/>
                  <a:pt x="827347" y="3959758"/>
                </a:cubicBezTo>
                <a:cubicBezTo>
                  <a:pt x="826273" y="3957908"/>
                  <a:pt x="825566" y="3956676"/>
                  <a:pt x="824215" y="3954348"/>
                </a:cubicBezTo>
                <a:cubicBezTo>
                  <a:pt x="824443" y="3958672"/>
                  <a:pt x="824577" y="3961539"/>
                  <a:pt x="824754" y="3964377"/>
                </a:cubicBezTo>
                <a:cubicBezTo>
                  <a:pt x="824948" y="3967423"/>
                  <a:pt x="825178" y="3970430"/>
                  <a:pt x="825406" y="3973568"/>
                </a:cubicBezTo>
                <a:cubicBezTo>
                  <a:pt x="822925" y="3972802"/>
                  <a:pt x="822232" y="3970591"/>
                  <a:pt x="820344" y="3957702"/>
                </a:cubicBezTo>
                <a:cubicBezTo>
                  <a:pt x="818885" y="3957212"/>
                  <a:pt x="818140" y="3958760"/>
                  <a:pt x="818453" y="3961135"/>
                </a:cubicBezTo>
                <a:cubicBezTo>
                  <a:pt x="819248" y="3967090"/>
                  <a:pt x="820491" y="3972746"/>
                  <a:pt x="821112" y="3978812"/>
                </a:cubicBezTo>
                <a:cubicBezTo>
                  <a:pt x="821634" y="3983964"/>
                  <a:pt x="822589" y="3989401"/>
                  <a:pt x="820036" y="3994492"/>
                </a:cubicBezTo>
                <a:lnTo>
                  <a:pt x="826544" y="4013777"/>
                </a:lnTo>
                <a:lnTo>
                  <a:pt x="826528" y="4013793"/>
                </a:lnTo>
                <a:lnTo>
                  <a:pt x="826485" y="4014267"/>
                </a:lnTo>
                <a:lnTo>
                  <a:pt x="826546" y="4013784"/>
                </a:lnTo>
                <a:lnTo>
                  <a:pt x="826544" y="4013777"/>
                </a:lnTo>
                <a:lnTo>
                  <a:pt x="828662" y="4011377"/>
                </a:lnTo>
                <a:cubicBezTo>
                  <a:pt x="829005" y="4011232"/>
                  <a:pt x="829341" y="4011261"/>
                  <a:pt x="829663" y="4011540"/>
                </a:cubicBezTo>
                <a:lnTo>
                  <a:pt x="830588" y="4013172"/>
                </a:lnTo>
                <a:lnTo>
                  <a:pt x="829091" y="4017419"/>
                </a:lnTo>
                <a:cubicBezTo>
                  <a:pt x="828944" y="4018963"/>
                  <a:pt x="829115" y="4020656"/>
                  <a:pt x="829497" y="4022591"/>
                </a:cubicBezTo>
                <a:cubicBezTo>
                  <a:pt x="830986" y="4020418"/>
                  <a:pt x="832245" y="4018578"/>
                  <a:pt x="834356" y="4015496"/>
                </a:cubicBezTo>
                <a:cubicBezTo>
                  <a:pt x="833985" y="4018990"/>
                  <a:pt x="833809" y="4020702"/>
                  <a:pt x="833641" y="4022293"/>
                </a:cubicBezTo>
                <a:cubicBezTo>
                  <a:pt x="835253" y="4027621"/>
                  <a:pt x="836917" y="4033084"/>
                  <a:pt x="838665" y="4038853"/>
                </a:cubicBezTo>
                <a:cubicBezTo>
                  <a:pt x="839888" y="4038074"/>
                  <a:pt x="840983" y="4037359"/>
                  <a:pt x="842077" y="4036667"/>
                </a:cubicBezTo>
                <a:cubicBezTo>
                  <a:pt x="837788" y="4043444"/>
                  <a:pt x="840516" y="4051779"/>
                  <a:pt x="838488" y="4059964"/>
                </a:cubicBezTo>
                <a:cubicBezTo>
                  <a:pt x="837594" y="4057200"/>
                  <a:pt x="837013" y="4055393"/>
                  <a:pt x="836421" y="4053585"/>
                </a:cubicBezTo>
                <a:cubicBezTo>
                  <a:pt x="836187" y="4053712"/>
                  <a:pt x="835955" y="4053839"/>
                  <a:pt x="835728" y="4053976"/>
                </a:cubicBezTo>
                <a:cubicBezTo>
                  <a:pt x="835768" y="4058007"/>
                  <a:pt x="835815" y="4062028"/>
                  <a:pt x="835854" y="4066112"/>
                </a:cubicBezTo>
                <a:lnTo>
                  <a:pt x="833930" y="4075573"/>
                </a:lnTo>
                <a:lnTo>
                  <a:pt x="833926" y="4075549"/>
                </a:lnTo>
                <a:lnTo>
                  <a:pt x="833925" y="4075603"/>
                </a:lnTo>
                <a:lnTo>
                  <a:pt x="833930" y="4075573"/>
                </a:lnTo>
                <a:lnTo>
                  <a:pt x="834979" y="4081082"/>
                </a:lnTo>
                <a:lnTo>
                  <a:pt x="834958" y="4081139"/>
                </a:lnTo>
                <a:lnTo>
                  <a:pt x="834990" y="4081136"/>
                </a:lnTo>
                <a:lnTo>
                  <a:pt x="835624" y="4083638"/>
                </a:lnTo>
                <a:cubicBezTo>
                  <a:pt x="836199" y="4085297"/>
                  <a:pt x="836787" y="4084397"/>
                  <a:pt x="839140" y="4080801"/>
                </a:cubicBezTo>
                <a:lnTo>
                  <a:pt x="834990" y="4081136"/>
                </a:lnTo>
                <a:lnTo>
                  <a:pt x="834989" y="4081131"/>
                </a:lnTo>
                <a:lnTo>
                  <a:pt x="834979" y="4081082"/>
                </a:lnTo>
                <a:lnTo>
                  <a:pt x="836002" y="4078169"/>
                </a:lnTo>
                <a:cubicBezTo>
                  <a:pt x="836043" y="4077709"/>
                  <a:pt x="835999" y="4077269"/>
                  <a:pt x="835850" y="4076855"/>
                </a:cubicBezTo>
                <a:lnTo>
                  <a:pt x="835078" y="4075725"/>
                </a:lnTo>
                <a:lnTo>
                  <a:pt x="838779" y="4073186"/>
                </a:lnTo>
                <a:cubicBezTo>
                  <a:pt x="838972" y="4070835"/>
                  <a:pt x="839171" y="4068475"/>
                  <a:pt x="839429" y="4065369"/>
                </a:cubicBezTo>
                <a:cubicBezTo>
                  <a:pt x="841472" y="4068862"/>
                  <a:pt x="841106" y="4076232"/>
                  <a:pt x="845452" y="4074858"/>
                </a:cubicBezTo>
                <a:cubicBezTo>
                  <a:pt x="842092" y="4077856"/>
                  <a:pt x="842492" y="4081731"/>
                  <a:pt x="843039" y="4085677"/>
                </a:cubicBezTo>
                <a:cubicBezTo>
                  <a:pt x="844089" y="4093259"/>
                  <a:pt x="844933" y="4101036"/>
                  <a:pt x="846265" y="4108368"/>
                </a:cubicBezTo>
                <a:cubicBezTo>
                  <a:pt x="846975" y="4112288"/>
                  <a:pt x="847725" y="4115919"/>
                  <a:pt x="847904" y="4120314"/>
                </a:cubicBezTo>
                <a:cubicBezTo>
                  <a:pt x="848014" y="4123036"/>
                  <a:pt x="849584" y="4125116"/>
                  <a:pt x="850497" y="4127481"/>
                </a:cubicBezTo>
                <a:cubicBezTo>
                  <a:pt x="847637" y="4132440"/>
                  <a:pt x="851369" y="4136545"/>
                  <a:pt x="849820" y="4141498"/>
                </a:cubicBezTo>
                <a:cubicBezTo>
                  <a:pt x="849654" y="4142024"/>
                  <a:pt x="850725" y="4143612"/>
                  <a:pt x="851595" y="4145527"/>
                </a:cubicBezTo>
                <a:cubicBezTo>
                  <a:pt x="852769" y="4137813"/>
                  <a:pt x="850854" y="4133050"/>
                  <a:pt x="850509" y="4127483"/>
                </a:cubicBezTo>
                <a:cubicBezTo>
                  <a:pt x="851291" y="4125861"/>
                  <a:pt x="852062" y="4124240"/>
                  <a:pt x="852844" y="4122620"/>
                </a:cubicBezTo>
                <a:cubicBezTo>
                  <a:pt x="853101" y="4122810"/>
                  <a:pt x="853347" y="4123001"/>
                  <a:pt x="853602" y="4123194"/>
                </a:cubicBezTo>
                <a:cubicBezTo>
                  <a:pt x="853600" y="4126296"/>
                  <a:pt x="853427" y="4129485"/>
                  <a:pt x="853639" y="4132469"/>
                </a:cubicBezTo>
                <a:cubicBezTo>
                  <a:pt x="853858" y="4135584"/>
                  <a:pt x="854155" y="4138850"/>
                  <a:pt x="854906" y="4141469"/>
                </a:cubicBezTo>
                <a:cubicBezTo>
                  <a:pt x="857600" y="4150954"/>
                  <a:pt x="857814" y="4162164"/>
                  <a:pt x="858769" y="4172805"/>
                </a:cubicBezTo>
                <a:cubicBezTo>
                  <a:pt x="859344" y="4179171"/>
                  <a:pt x="859133" y="4186045"/>
                  <a:pt x="859112" y="4192736"/>
                </a:cubicBezTo>
                <a:cubicBezTo>
                  <a:pt x="859095" y="4196987"/>
                  <a:pt x="857236" y="4198785"/>
                  <a:pt x="855474" y="4199696"/>
                </a:cubicBezTo>
                <a:cubicBezTo>
                  <a:pt x="854467" y="4205873"/>
                  <a:pt x="859626" y="4211881"/>
                  <a:pt x="853524" y="4217607"/>
                </a:cubicBezTo>
                <a:cubicBezTo>
                  <a:pt x="852797" y="4213217"/>
                  <a:pt x="852092" y="4209253"/>
                  <a:pt x="851482" y="4205224"/>
                </a:cubicBezTo>
                <a:cubicBezTo>
                  <a:pt x="850650" y="4199767"/>
                  <a:pt x="850682" y="4199737"/>
                  <a:pt x="847063" y="4200279"/>
                </a:cubicBezTo>
                <a:cubicBezTo>
                  <a:pt x="846861" y="4201812"/>
                  <a:pt x="846643" y="4203442"/>
                  <a:pt x="846357" y="4205629"/>
                </a:cubicBezTo>
                <a:cubicBezTo>
                  <a:pt x="847659" y="4205710"/>
                  <a:pt x="848737" y="4205766"/>
                  <a:pt x="849814" y="4205821"/>
                </a:cubicBezTo>
                <a:cubicBezTo>
                  <a:pt x="849830" y="4206202"/>
                  <a:pt x="849847" y="4206586"/>
                  <a:pt x="849859" y="4206958"/>
                </a:cubicBezTo>
                <a:cubicBezTo>
                  <a:pt x="848796" y="4207839"/>
                  <a:pt x="847741" y="4208723"/>
                  <a:pt x="846195" y="4210008"/>
                </a:cubicBezTo>
                <a:cubicBezTo>
                  <a:pt x="846778" y="4212610"/>
                  <a:pt x="847292" y="4214885"/>
                  <a:pt x="847828" y="4217253"/>
                </a:cubicBezTo>
                <a:cubicBezTo>
                  <a:pt x="844885" y="4222843"/>
                  <a:pt x="846434" y="4228034"/>
                  <a:pt x="847279" y="4232959"/>
                </a:cubicBezTo>
                <a:cubicBezTo>
                  <a:pt x="847532" y="4234414"/>
                  <a:pt x="847979" y="4235301"/>
                  <a:pt x="847694" y="4237238"/>
                </a:cubicBezTo>
                <a:cubicBezTo>
                  <a:pt x="846860" y="4242989"/>
                  <a:pt x="847379" y="4248162"/>
                  <a:pt x="848438" y="4253145"/>
                </a:cubicBezTo>
                <a:cubicBezTo>
                  <a:pt x="848877" y="4255196"/>
                  <a:pt x="848915" y="4257639"/>
                  <a:pt x="849152" y="4260123"/>
                </a:cubicBezTo>
                <a:cubicBezTo>
                  <a:pt x="849533" y="4260025"/>
                  <a:pt x="850152" y="4259865"/>
                  <a:pt x="851200" y="4259591"/>
                </a:cubicBezTo>
                <a:cubicBezTo>
                  <a:pt x="851224" y="4262869"/>
                  <a:pt x="851241" y="4266136"/>
                  <a:pt x="851261" y="4269380"/>
                </a:cubicBezTo>
                <a:cubicBezTo>
                  <a:pt x="851519" y="4269323"/>
                  <a:pt x="851776" y="4269265"/>
                  <a:pt x="852028" y="4269217"/>
                </a:cubicBezTo>
                <a:cubicBezTo>
                  <a:pt x="852408" y="4263351"/>
                  <a:pt x="852801" y="4257486"/>
                  <a:pt x="853165" y="4251857"/>
                </a:cubicBezTo>
                <a:cubicBezTo>
                  <a:pt x="855125" y="4250072"/>
                  <a:pt x="856905" y="4248444"/>
                  <a:pt x="858897" y="4246632"/>
                </a:cubicBezTo>
                <a:cubicBezTo>
                  <a:pt x="859280" y="4248568"/>
                  <a:pt x="859744" y="4250883"/>
                  <a:pt x="860195" y="4253198"/>
                </a:cubicBezTo>
                <a:cubicBezTo>
                  <a:pt x="860511" y="4253036"/>
                  <a:pt x="860823" y="4252865"/>
                  <a:pt x="861138" y="4252706"/>
                </a:cubicBezTo>
                <a:cubicBezTo>
                  <a:pt x="861118" y="4248383"/>
                  <a:pt x="861094" y="4244059"/>
                  <a:pt x="861067" y="4239747"/>
                </a:cubicBezTo>
                <a:cubicBezTo>
                  <a:pt x="861269" y="4239541"/>
                  <a:pt x="861472" y="4239313"/>
                  <a:pt x="861673" y="4239108"/>
                </a:cubicBezTo>
                <a:cubicBezTo>
                  <a:pt x="862167" y="4240176"/>
                  <a:pt x="862676" y="4241200"/>
                  <a:pt x="863136" y="4242317"/>
                </a:cubicBezTo>
                <a:cubicBezTo>
                  <a:pt x="863581" y="4243401"/>
                  <a:pt x="863943" y="4245652"/>
                  <a:pt x="864378" y="4245547"/>
                </a:cubicBezTo>
                <a:cubicBezTo>
                  <a:pt x="868788" y="4244506"/>
                  <a:pt x="867113" y="4249805"/>
                  <a:pt x="866571" y="4254117"/>
                </a:cubicBezTo>
                <a:lnTo>
                  <a:pt x="866774" y="4257696"/>
                </a:lnTo>
                <a:lnTo>
                  <a:pt x="866782" y="4257635"/>
                </a:lnTo>
                <a:lnTo>
                  <a:pt x="866774" y="4257697"/>
                </a:lnTo>
                <a:lnTo>
                  <a:pt x="866515" y="4259846"/>
                </a:lnTo>
                <a:cubicBezTo>
                  <a:pt x="866515" y="4259846"/>
                  <a:pt x="866516" y="4259792"/>
                  <a:pt x="866516" y="4259792"/>
                </a:cubicBezTo>
                <a:cubicBezTo>
                  <a:pt x="866129" y="4261915"/>
                  <a:pt x="865747" y="4264048"/>
                  <a:pt x="865375" y="4266096"/>
                </a:cubicBezTo>
                <a:cubicBezTo>
                  <a:pt x="862248" y="4266540"/>
                  <a:pt x="862612" y="4262184"/>
                  <a:pt x="862089" y="4259123"/>
                </a:cubicBezTo>
                <a:cubicBezTo>
                  <a:pt x="860405" y="4258858"/>
                  <a:pt x="858741" y="4258597"/>
                  <a:pt x="856655" y="4258263"/>
                </a:cubicBezTo>
                <a:cubicBezTo>
                  <a:pt x="856531" y="4260850"/>
                  <a:pt x="856411" y="4263189"/>
                  <a:pt x="856267" y="4266122"/>
                </a:cubicBezTo>
                <a:cubicBezTo>
                  <a:pt x="857306" y="4265117"/>
                  <a:pt x="858019" y="4264412"/>
                  <a:pt x="859293" y="4263173"/>
                </a:cubicBezTo>
                <a:cubicBezTo>
                  <a:pt x="859510" y="4268486"/>
                  <a:pt x="860107" y="4273418"/>
                  <a:pt x="859809" y="4278456"/>
                </a:cubicBezTo>
                <a:cubicBezTo>
                  <a:pt x="859377" y="4285600"/>
                  <a:pt x="859814" y="4290840"/>
                  <a:pt x="864129" y="4290822"/>
                </a:cubicBezTo>
                <a:cubicBezTo>
                  <a:pt x="864065" y="4291925"/>
                  <a:pt x="864138" y="4292563"/>
                  <a:pt x="863990" y="4292885"/>
                </a:cubicBezTo>
                <a:cubicBezTo>
                  <a:pt x="862884" y="4295242"/>
                  <a:pt x="860919" y="4297601"/>
                  <a:pt x="860769" y="4299836"/>
                </a:cubicBezTo>
                <a:cubicBezTo>
                  <a:pt x="860328" y="4306393"/>
                  <a:pt x="860602" y="4312899"/>
                  <a:pt x="861217" y="4319257"/>
                </a:cubicBezTo>
                <a:cubicBezTo>
                  <a:pt x="861750" y="4317347"/>
                  <a:pt x="862283" y="4315417"/>
                  <a:pt x="862963" y="4312989"/>
                </a:cubicBezTo>
                <a:cubicBezTo>
                  <a:pt x="864808" y="4315535"/>
                  <a:pt x="863945" y="4319007"/>
                  <a:pt x="863447" y="4321487"/>
                </a:cubicBezTo>
                <a:cubicBezTo>
                  <a:pt x="862977" y="4323839"/>
                  <a:pt x="861571" y="4325803"/>
                  <a:pt x="860577" y="4327945"/>
                </a:cubicBezTo>
                <a:cubicBezTo>
                  <a:pt x="860811" y="4328364"/>
                  <a:pt x="861047" y="4328781"/>
                  <a:pt x="861278" y="4329221"/>
                </a:cubicBezTo>
                <a:cubicBezTo>
                  <a:pt x="861759" y="4328307"/>
                  <a:pt x="862240" y="4327392"/>
                  <a:pt x="862949" y="4326055"/>
                </a:cubicBezTo>
                <a:cubicBezTo>
                  <a:pt x="863475" y="4326898"/>
                  <a:pt x="864037" y="4327809"/>
                  <a:pt x="864809" y="4329039"/>
                </a:cubicBezTo>
                <a:cubicBezTo>
                  <a:pt x="865186" y="4324348"/>
                  <a:pt x="865511" y="4320206"/>
                  <a:pt x="865902" y="4315352"/>
                </a:cubicBezTo>
                <a:cubicBezTo>
                  <a:pt x="869147" y="4321003"/>
                  <a:pt x="867910" y="4333522"/>
                  <a:pt x="863468" y="4343885"/>
                </a:cubicBezTo>
                <a:cubicBezTo>
                  <a:pt x="867555" y="4348465"/>
                  <a:pt x="865331" y="4356760"/>
                  <a:pt x="864646" y="4363638"/>
                </a:cubicBezTo>
                <a:cubicBezTo>
                  <a:pt x="864081" y="4369330"/>
                  <a:pt x="864033" y="4374515"/>
                  <a:pt x="865050" y="4380343"/>
                </a:cubicBezTo>
                <a:cubicBezTo>
                  <a:pt x="865696" y="4378619"/>
                  <a:pt x="866287" y="4376835"/>
                  <a:pt x="866991" y="4375205"/>
                </a:cubicBezTo>
                <a:cubicBezTo>
                  <a:pt x="867775" y="4373388"/>
                  <a:pt x="868662" y="4371703"/>
                  <a:pt x="869505" y="4369957"/>
                </a:cubicBezTo>
                <a:cubicBezTo>
                  <a:pt x="870221" y="4371355"/>
                  <a:pt x="871041" y="4372600"/>
                  <a:pt x="871615" y="4374187"/>
                </a:cubicBezTo>
                <a:cubicBezTo>
                  <a:pt x="872159" y="4375695"/>
                  <a:pt x="872442" y="4377567"/>
                  <a:pt x="872964" y="4379847"/>
                </a:cubicBezTo>
                <a:cubicBezTo>
                  <a:pt x="870509" y="4381573"/>
                  <a:pt x="870659" y="4384930"/>
                  <a:pt x="870384" y="4388448"/>
                </a:cubicBezTo>
                <a:cubicBezTo>
                  <a:pt x="869629" y="4398189"/>
                  <a:pt x="868609" y="4407945"/>
                  <a:pt x="867651" y="4418230"/>
                </a:cubicBezTo>
                <a:cubicBezTo>
                  <a:pt x="868885" y="4418695"/>
                  <a:pt x="870459" y="4419263"/>
                  <a:pt x="872933" y="4420181"/>
                </a:cubicBezTo>
                <a:cubicBezTo>
                  <a:pt x="870643" y="4421722"/>
                  <a:pt x="869286" y="4422624"/>
                  <a:pt x="867629" y="4423735"/>
                </a:cubicBezTo>
                <a:cubicBezTo>
                  <a:pt x="868331" y="4433398"/>
                  <a:pt x="869300" y="4442605"/>
                  <a:pt x="869546" y="4452088"/>
                </a:cubicBezTo>
                <a:cubicBezTo>
                  <a:pt x="869656" y="4456389"/>
                  <a:pt x="868309" y="4461243"/>
                  <a:pt x="867695" y="4465853"/>
                </a:cubicBezTo>
                <a:cubicBezTo>
                  <a:pt x="867229" y="4469405"/>
                  <a:pt x="866891" y="4472979"/>
                  <a:pt x="866380" y="4477514"/>
                </a:cubicBezTo>
                <a:cubicBezTo>
                  <a:pt x="870252" y="4473964"/>
                  <a:pt x="868638" y="4468125"/>
                  <a:pt x="870180" y="4464175"/>
                </a:cubicBezTo>
                <a:cubicBezTo>
                  <a:pt x="872058" y="4464688"/>
                  <a:pt x="871940" y="4467234"/>
                  <a:pt x="871822" y="4469775"/>
                </a:cubicBezTo>
                <a:cubicBezTo>
                  <a:pt x="870957" y="4488157"/>
                  <a:pt x="870070" y="4506536"/>
                  <a:pt x="869231" y="4524898"/>
                </a:cubicBezTo>
                <a:cubicBezTo>
                  <a:pt x="869150" y="4526607"/>
                  <a:pt x="869338" y="4528283"/>
                  <a:pt x="869402" y="4529976"/>
                </a:cubicBezTo>
                <a:lnTo>
                  <a:pt x="869148" y="4532087"/>
                </a:lnTo>
                <a:lnTo>
                  <a:pt x="869405" y="4529956"/>
                </a:lnTo>
                <a:cubicBezTo>
                  <a:pt x="871940" y="4515472"/>
                  <a:pt x="872938" y="4501001"/>
                  <a:pt x="873507" y="4486451"/>
                </a:cubicBezTo>
                <a:cubicBezTo>
                  <a:pt x="873721" y="4481077"/>
                  <a:pt x="873732" y="4475714"/>
                  <a:pt x="874950" y="4470060"/>
                </a:cubicBezTo>
                <a:cubicBezTo>
                  <a:pt x="875732" y="4466438"/>
                  <a:pt x="875208" y="4462158"/>
                  <a:pt x="875169" y="4458214"/>
                </a:cubicBezTo>
                <a:cubicBezTo>
                  <a:pt x="875121" y="4453539"/>
                  <a:pt x="874785" y="4448931"/>
                  <a:pt x="874889" y="4444233"/>
                </a:cubicBezTo>
                <a:cubicBezTo>
                  <a:pt x="875082" y="4435046"/>
                  <a:pt x="875404" y="4425812"/>
                  <a:pt x="875878" y="4416571"/>
                </a:cubicBezTo>
                <a:cubicBezTo>
                  <a:pt x="876031" y="4413585"/>
                  <a:pt x="876828" y="4410508"/>
                  <a:pt x="877811" y="4407516"/>
                </a:cubicBezTo>
                <a:cubicBezTo>
                  <a:pt x="878304" y="4412512"/>
                  <a:pt x="879848" y="4416526"/>
                  <a:pt x="878661" y="4422313"/>
                </a:cubicBezTo>
                <a:cubicBezTo>
                  <a:pt x="878236" y="4424376"/>
                  <a:pt x="878198" y="4426361"/>
                  <a:pt x="878528" y="4428074"/>
                </a:cubicBezTo>
                <a:lnTo>
                  <a:pt x="880596" y="4432192"/>
                </a:lnTo>
                <a:lnTo>
                  <a:pt x="878559" y="4434744"/>
                </a:lnTo>
                <a:cubicBezTo>
                  <a:pt x="878214" y="4435941"/>
                  <a:pt x="878138" y="4437450"/>
                  <a:pt x="878132" y="4439175"/>
                </a:cubicBezTo>
                <a:cubicBezTo>
                  <a:pt x="878080" y="4454262"/>
                  <a:pt x="878114" y="4469349"/>
                  <a:pt x="877708" y="4484528"/>
                </a:cubicBezTo>
                <a:cubicBezTo>
                  <a:pt x="877480" y="4493218"/>
                  <a:pt x="876471" y="4502072"/>
                  <a:pt x="875749" y="4511676"/>
                </a:cubicBezTo>
                <a:cubicBezTo>
                  <a:pt x="876733" y="4511036"/>
                  <a:pt x="877396" y="4510598"/>
                  <a:pt x="878610" y="4509799"/>
                </a:cubicBezTo>
                <a:cubicBezTo>
                  <a:pt x="878797" y="4515706"/>
                  <a:pt x="878976" y="4521515"/>
                  <a:pt x="879184" y="4528221"/>
                </a:cubicBezTo>
                <a:cubicBezTo>
                  <a:pt x="878862" y="4528903"/>
                  <a:pt x="878019" y="4530669"/>
                  <a:pt x="877253" y="4532280"/>
                </a:cubicBezTo>
                <a:lnTo>
                  <a:pt x="879736" y="4548469"/>
                </a:lnTo>
                <a:lnTo>
                  <a:pt x="879728" y="4548510"/>
                </a:lnTo>
                <a:cubicBezTo>
                  <a:pt x="879635" y="4549230"/>
                  <a:pt x="879555" y="4549949"/>
                  <a:pt x="879461" y="4550668"/>
                </a:cubicBezTo>
                <a:cubicBezTo>
                  <a:pt x="879382" y="4551388"/>
                  <a:pt x="879295" y="4552098"/>
                  <a:pt x="879216" y="4552816"/>
                </a:cubicBezTo>
                <a:lnTo>
                  <a:pt x="879216" y="4552867"/>
                </a:lnTo>
                <a:lnTo>
                  <a:pt x="878073" y="4562734"/>
                </a:lnTo>
                <a:cubicBezTo>
                  <a:pt x="878459" y="4562700"/>
                  <a:pt x="878854" y="4562657"/>
                  <a:pt x="879238" y="4562624"/>
                </a:cubicBezTo>
                <a:lnTo>
                  <a:pt x="879216" y="4552867"/>
                </a:lnTo>
                <a:lnTo>
                  <a:pt x="879219" y="4552828"/>
                </a:lnTo>
                <a:cubicBezTo>
                  <a:pt x="879311" y="4552110"/>
                  <a:pt x="879398" y="4551401"/>
                  <a:pt x="879488" y="4550681"/>
                </a:cubicBezTo>
                <a:cubicBezTo>
                  <a:pt x="879570" y="4549962"/>
                  <a:pt x="879663" y="4549244"/>
                  <a:pt x="879743" y="4548523"/>
                </a:cubicBezTo>
                <a:lnTo>
                  <a:pt x="879736" y="4548469"/>
                </a:lnTo>
                <a:lnTo>
                  <a:pt x="880263" y="4545563"/>
                </a:lnTo>
                <a:cubicBezTo>
                  <a:pt x="880437" y="4544579"/>
                  <a:pt x="880578" y="4543606"/>
                  <a:pt x="880590" y="4542666"/>
                </a:cubicBezTo>
                <a:cubicBezTo>
                  <a:pt x="880653" y="4538200"/>
                  <a:pt x="880797" y="4533972"/>
                  <a:pt x="882490" y="4529766"/>
                </a:cubicBezTo>
                <a:cubicBezTo>
                  <a:pt x="882714" y="4529209"/>
                  <a:pt x="882734" y="4528400"/>
                  <a:pt x="882701" y="4527525"/>
                </a:cubicBezTo>
                <a:lnTo>
                  <a:pt x="882587" y="4524895"/>
                </a:lnTo>
                <a:lnTo>
                  <a:pt x="884325" y="4517073"/>
                </a:lnTo>
                <a:cubicBezTo>
                  <a:pt x="884483" y="4514515"/>
                  <a:pt x="884191" y="4512012"/>
                  <a:pt x="883369" y="4509558"/>
                </a:cubicBezTo>
                <a:cubicBezTo>
                  <a:pt x="882388" y="4506617"/>
                  <a:pt x="882718" y="4503075"/>
                  <a:pt x="884142" y="4500515"/>
                </a:cubicBezTo>
                <a:cubicBezTo>
                  <a:pt x="885461" y="4498147"/>
                  <a:pt x="885338" y="4496165"/>
                  <a:pt x="885438" y="4493630"/>
                </a:cubicBezTo>
                <a:cubicBezTo>
                  <a:pt x="885620" y="4488938"/>
                  <a:pt x="886106" y="4484193"/>
                  <a:pt x="886463" y="4479477"/>
                </a:cubicBezTo>
                <a:cubicBezTo>
                  <a:pt x="886768" y="4479404"/>
                  <a:pt x="887069" y="4479317"/>
                  <a:pt x="887381" y="4479233"/>
                </a:cubicBezTo>
                <a:cubicBezTo>
                  <a:pt x="887528" y="4483939"/>
                  <a:pt x="887599" y="4488670"/>
                  <a:pt x="887867" y="4493304"/>
                </a:cubicBezTo>
                <a:cubicBezTo>
                  <a:pt x="887934" y="4494464"/>
                  <a:pt x="888605" y="4495344"/>
                  <a:pt x="888996" y="4496346"/>
                </a:cubicBezTo>
                <a:cubicBezTo>
                  <a:pt x="889548" y="4495276"/>
                  <a:pt x="890497" y="4494206"/>
                  <a:pt x="890590" y="4493151"/>
                </a:cubicBezTo>
                <a:cubicBezTo>
                  <a:pt x="891224" y="4485605"/>
                  <a:pt x="891780" y="4478048"/>
                  <a:pt x="892160" y="4470519"/>
                </a:cubicBezTo>
                <a:cubicBezTo>
                  <a:pt x="892452" y="4464815"/>
                  <a:pt x="892651" y="4459179"/>
                  <a:pt x="894911" y="4453435"/>
                </a:cubicBezTo>
                <a:cubicBezTo>
                  <a:pt x="895108" y="4454828"/>
                  <a:pt x="895584" y="4456242"/>
                  <a:pt x="895456" y="4457633"/>
                </a:cubicBezTo>
                <a:cubicBezTo>
                  <a:pt x="894894" y="4463532"/>
                  <a:pt x="894461" y="4469121"/>
                  <a:pt x="897086" y="4473006"/>
                </a:cubicBezTo>
                <a:cubicBezTo>
                  <a:pt x="897386" y="4473451"/>
                  <a:pt x="897539" y="4474216"/>
                  <a:pt x="897653" y="4475062"/>
                </a:cubicBezTo>
                <a:lnTo>
                  <a:pt x="897978" y="4477569"/>
                </a:lnTo>
                <a:lnTo>
                  <a:pt x="897968" y="4477630"/>
                </a:lnTo>
                <a:lnTo>
                  <a:pt x="897865" y="4478545"/>
                </a:lnTo>
                <a:lnTo>
                  <a:pt x="897704" y="4479768"/>
                </a:lnTo>
                <a:lnTo>
                  <a:pt x="897683" y="4480188"/>
                </a:lnTo>
                <a:cubicBezTo>
                  <a:pt x="897683" y="4480188"/>
                  <a:pt x="897728" y="4479770"/>
                  <a:pt x="897728" y="4479770"/>
                </a:cubicBezTo>
                <a:lnTo>
                  <a:pt x="897865" y="4478545"/>
                </a:lnTo>
                <a:lnTo>
                  <a:pt x="897985" y="4477622"/>
                </a:lnTo>
                <a:lnTo>
                  <a:pt x="897978" y="4477569"/>
                </a:lnTo>
                <a:lnTo>
                  <a:pt x="899047" y="4471761"/>
                </a:lnTo>
                <a:cubicBezTo>
                  <a:pt x="899403" y="4469804"/>
                  <a:pt x="899714" y="4467849"/>
                  <a:pt x="899870" y="4465896"/>
                </a:cubicBezTo>
                <a:cubicBezTo>
                  <a:pt x="900450" y="4458658"/>
                  <a:pt x="900663" y="4451425"/>
                  <a:pt x="901065" y="4443351"/>
                </a:cubicBezTo>
                <a:cubicBezTo>
                  <a:pt x="903201" y="4444689"/>
                  <a:pt x="903402" y="4447050"/>
                  <a:pt x="903261" y="4449930"/>
                </a:cubicBezTo>
                <a:cubicBezTo>
                  <a:pt x="902504" y="4465569"/>
                  <a:pt x="901557" y="4481221"/>
                  <a:pt x="899608" y="4496900"/>
                </a:cubicBezTo>
                <a:cubicBezTo>
                  <a:pt x="899274" y="4499583"/>
                  <a:pt x="898256" y="4502169"/>
                  <a:pt x="897557" y="4504800"/>
                </a:cubicBezTo>
                <a:cubicBezTo>
                  <a:pt x="897118" y="4504893"/>
                  <a:pt x="896316" y="4504935"/>
                  <a:pt x="896301" y="4505094"/>
                </a:cubicBezTo>
                <a:cubicBezTo>
                  <a:pt x="895836" y="4508537"/>
                  <a:pt x="895468" y="4511978"/>
                  <a:pt x="894869" y="4517188"/>
                </a:cubicBezTo>
                <a:cubicBezTo>
                  <a:pt x="897462" y="4514128"/>
                  <a:pt x="899241" y="4512042"/>
                  <a:pt x="901681" y="4509169"/>
                </a:cubicBezTo>
                <a:cubicBezTo>
                  <a:pt x="901620" y="4512481"/>
                  <a:pt x="901566" y="4515195"/>
                  <a:pt x="901503" y="4518474"/>
                </a:cubicBezTo>
                <a:cubicBezTo>
                  <a:pt x="902246" y="4518950"/>
                  <a:pt x="903151" y="4519520"/>
                  <a:pt x="903939" y="4520000"/>
                </a:cubicBezTo>
                <a:cubicBezTo>
                  <a:pt x="904048" y="4532264"/>
                  <a:pt x="903683" y="4544269"/>
                  <a:pt x="902195" y="4556443"/>
                </a:cubicBezTo>
                <a:cubicBezTo>
                  <a:pt x="902195" y="4556443"/>
                  <a:pt x="902185" y="4556475"/>
                  <a:pt x="902185" y="4556475"/>
                </a:cubicBezTo>
                <a:cubicBezTo>
                  <a:pt x="902312" y="4559036"/>
                  <a:pt x="902637" y="4561586"/>
                  <a:pt x="902508" y="4564183"/>
                </a:cubicBezTo>
                <a:cubicBezTo>
                  <a:pt x="902362" y="4567051"/>
                  <a:pt x="901696" y="4569990"/>
                  <a:pt x="901462" y="4572881"/>
                </a:cubicBezTo>
                <a:cubicBezTo>
                  <a:pt x="901421" y="4573409"/>
                  <a:pt x="901528" y="4573935"/>
                  <a:pt x="901675" y="4574459"/>
                </a:cubicBezTo>
                <a:lnTo>
                  <a:pt x="902127" y="4575997"/>
                </a:lnTo>
                <a:lnTo>
                  <a:pt x="902112" y="4576022"/>
                </a:lnTo>
                <a:cubicBezTo>
                  <a:pt x="902026" y="4576731"/>
                  <a:pt x="901937" y="4577460"/>
                  <a:pt x="901852" y="4578168"/>
                </a:cubicBezTo>
                <a:cubicBezTo>
                  <a:pt x="901767" y="4578877"/>
                  <a:pt x="901681" y="4579607"/>
                  <a:pt x="901595" y="4580317"/>
                </a:cubicBezTo>
                <a:cubicBezTo>
                  <a:pt x="901509" y="4581023"/>
                  <a:pt x="901427" y="4581744"/>
                  <a:pt x="901343" y="4582453"/>
                </a:cubicBezTo>
                <a:lnTo>
                  <a:pt x="901309" y="4582874"/>
                </a:lnTo>
                <a:cubicBezTo>
                  <a:pt x="901309" y="4582874"/>
                  <a:pt x="901354" y="4582456"/>
                  <a:pt x="901354" y="4582456"/>
                </a:cubicBezTo>
                <a:cubicBezTo>
                  <a:pt x="901439" y="4581745"/>
                  <a:pt x="901531" y="4581027"/>
                  <a:pt x="901616" y="4580320"/>
                </a:cubicBezTo>
                <a:cubicBezTo>
                  <a:pt x="901702" y="4579611"/>
                  <a:pt x="901789" y="4578880"/>
                  <a:pt x="901875" y="4578171"/>
                </a:cubicBezTo>
                <a:cubicBezTo>
                  <a:pt x="901961" y="4577463"/>
                  <a:pt x="902047" y="4576732"/>
                  <a:pt x="902133" y="4576024"/>
                </a:cubicBezTo>
                <a:lnTo>
                  <a:pt x="902127" y="4575997"/>
                </a:lnTo>
                <a:lnTo>
                  <a:pt x="903132" y="4574435"/>
                </a:lnTo>
                <a:cubicBezTo>
                  <a:pt x="903446" y="4574290"/>
                  <a:pt x="903695" y="4574648"/>
                  <a:pt x="903752" y="4575856"/>
                </a:cubicBezTo>
                <a:cubicBezTo>
                  <a:pt x="903904" y="4578996"/>
                  <a:pt x="903590" y="4582358"/>
                  <a:pt x="903484" y="4585609"/>
                </a:cubicBezTo>
                <a:cubicBezTo>
                  <a:pt x="903399" y="4588354"/>
                  <a:pt x="903315" y="4591097"/>
                  <a:pt x="903244" y="4593309"/>
                </a:cubicBezTo>
                <a:cubicBezTo>
                  <a:pt x="906346" y="4598389"/>
                  <a:pt x="906796" y="4586720"/>
                  <a:pt x="909796" y="4589242"/>
                </a:cubicBezTo>
                <a:cubicBezTo>
                  <a:pt x="908975" y="4591697"/>
                  <a:pt x="908201" y="4594016"/>
                  <a:pt x="907297" y="4596734"/>
                </a:cubicBezTo>
                <a:cubicBezTo>
                  <a:pt x="908207" y="4600784"/>
                  <a:pt x="909550" y="4604951"/>
                  <a:pt x="908079" y="4610815"/>
                </a:cubicBezTo>
                <a:cubicBezTo>
                  <a:pt x="907412" y="4610904"/>
                  <a:pt x="906664" y="4611005"/>
                  <a:pt x="905697" y="4611146"/>
                </a:cubicBezTo>
                <a:cubicBezTo>
                  <a:pt x="904736" y="4619081"/>
                  <a:pt x="903784" y="4627039"/>
                  <a:pt x="902818" y="4635014"/>
                </a:cubicBezTo>
                <a:cubicBezTo>
                  <a:pt x="902515" y="4637529"/>
                  <a:pt x="901999" y="4640071"/>
                  <a:pt x="901900" y="4642551"/>
                </a:cubicBezTo>
                <a:cubicBezTo>
                  <a:pt x="901647" y="4648835"/>
                  <a:pt x="900471" y="4654960"/>
                  <a:pt x="901722" y="4661435"/>
                </a:cubicBezTo>
                <a:cubicBezTo>
                  <a:pt x="902689" y="4666449"/>
                  <a:pt x="901470" y="4673822"/>
                  <a:pt x="900663" y="4680065"/>
                </a:cubicBezTo>
                <a:cubicBezTo>
                  <a:pt x="899852" y="4686297"/>
                  <a:pt x="898320" y="4692426"/>
                  <a:pt x="897149" y="4698617"/>
                </a:cubicBezTo>
                <a:cubicBezTo>
                  <a:pt x="896740" y="4700770"/>
                  <a:pt x="896470" y="4702971"/>
                  <a:pt x="895900" y="4706673"/>
                </a:cubicBezTo>
                <a:cubicBezTo>
                  <a:pt x="897444" y="4704419"/>
                  <a:pt x="898279" y="4703195"/>
                  <a:pt x="899096" y="4702003"/>
                </a:cubicBezTo>
                <a:cubicBezTo>
                  <a:pt x="899451" y="4702705"/>
                  <a:pt x="899787" y="4703049"/>
                  <a:pt x="899750" y="4703348"/>
                </a:cubicBezTo>
                <a:cubicBezTo>
                  <a:pt x="899159" y="4708548"/>
                  <a:pt x="898657" y="4713782"/>
                  <a:pt x="897852" y="4718937"/>
                </a:cubicBezTo>
                <a:cubicBezTo>
                  <a:pt x="896822" y="4725557"/>
                  <a:pt x="893812" y="4729247"/>
                  <a:pt x="890894" y="4732729"/>
                </a:cubicBezTo>
                <a:cubicBezTo>
                  <a:pt x="888808" y="4735228"/>
                  <a:pt x="888633" y="4731182"/>
                  <a:pt x="888274" y="4730467"/>
                </a:cubicBezTo>
                <a:cubicBezTo>
                  <a:pt x="884441" y="4731887"/>
                  <a:pt x="881124" y="4733106"/>
                  <a:pt x="877798" y="4734333"/>
                </a:cubicBezTo>
                <a:cubicBezTo>
                  <a:pt x="877750" y="4734633"/>
                  <a:pt x="877710" y="4734922"/>
                  <a:pt x="877663" y="4735222"/>
                </a:cubicBezTo>
                <a:cubicBezTo>
                  <a:pt x="879084" y="4735979"/>
                  <a:pt x="880501" y="4736757"/>
                  <a:pt x="881922" y="4737515"/>
                </a:cubicBezTo>
                <a:cubicBezTo>
                  <a:pt x="881805" y="4738253"/>
                  <a:pt x="881689" y="4738990"/>
                  <a:pt x="881570" y="4739728"/>
                </a:cubicBezTo>
                <a:cubicBezTo>
                  <a:pt x="879285" y="4739559"/>
                  <a:pt x="876883" y="4739988"/>
                  <a:pt x="874769" y="4739045"/>
                </a:cubicBezTo>
                <a:cubicBezTo>
                  <a:pt x="872792" y="4738159"/>
                  <a:pt x="871407" y="4738853"/>
                  <a:pt x="870075" y="4742109"/>
                </a:cubicBezTo>
                <a:cubicBezTo>
                  <a:pt x="868323" y="4746386"/>
                  <a:pt x="866467" y="4750565"/>
                  <a:pt x="864858" y="4754987"/>
                </a:cubicBezTo>
                <a:cubicBezTo>
                  <a:pt x="864276" y="4756598"/>
                  <a:pt x="864260" y="4758816"/>
                  <a:pt x="863975" y="4760862"/>
                </a:cubicBezTo>
                <a:cubicBezTo>
                  <a:pt x="863154" y="4761425"/>
                  <a:pt x="862199" y="4762078"/>
                  <a:pt x="860193" y="4763466"/>
                </a:cubicBezTo>
                <a:cubicBezTo>
                  <a:pt x="862091" y="4765049"/>
                  <a:pt x="863144" y="4765916"/>
                  <a:pt x="864248" y="4766835"/>
                </a:cubicBezTo>
                <a:cubicBezTo>
                  <a:pt x="864539" y="4769686"/>
                  <a:pt x="864085" y="4771943"/>
                  <a:pt x="862210" y="4772114"/>
                </a:cubicBezTo>
                <a:cubicBezTo>
                  <a:pt x="860607" y="4772260"/>
                  <a:pt x="859431" y="4773217"/>
                  <a:pt x="858163" y="4775655"/>
                </a:cubicBezTo>
                <a:cubicBezTo>
                  <a:pt x="857309" y="4777289"/>
                  <a:pt x="855769" y="4777714"/>
                  <a:pt x="854228" y="4778925"/>
                </a:cubicBezTo>
                <a:cubicBezTo>
                  <a:pt x="852493" y="4784182"/>
                  <a:pt x="856142" y="4782446"/>
                  <a:pt x="856830" y="4784731"/>
                </a:cubicBezTo>
                <a:cubicBezTo>
                  <a:pt x="853404" y="4790552"/>
                  <a:pt x="850129" y="4791230"/>
                  <a:pt x="846768" y="4785958"/>
                </a:cubicBezTo>
                <a:cubicBezTo>
                  <a:pt x="844880" y="4782982"/>
                  <a:pt x="842827" y="4781697"/>
                  <a:pt x="840309" y="4780861"/>
                </a:cubicBezTo>
                <a:cubicBezTo>
                  <a:pt x="836823" y="4779719"/>
                  <a:pt x="834314" y="4781899"/>
                  <a:pt x="831876" y="4787567"/>
                </a:cubicBezTo>
                <a:cubicBezTo>
                  <a:pt x="832605" y="4788236"/>
                  <a:pt x="833232" y="4788806"/>
                  <a:pt x="834059" y="4789563"/>
                </a:cubicBezTo>
                <a:cubicBezTo>
                  <a:pt x="833523" y="4790048"/>
                  <a:pt x="833171" y="4790596"/>
                  <a:pt x="832846" y="4790647"/>
                </a:cubicBezTo>
                <a:cubicBezTo>
                  <a:pt x="829090" y="4791141"/>
                  <a:pt x="825353" y="4791287"/>
                  <a:pt x="821586" y="4792118"/>
                </a:cubicBezTo>
                <a:cubicBezTo>
                  <a:pt x="820184" y="4792429"/>
                  <a:pt x="818581" y="4793817"/>
                  <a:pt x="817366" y="4795520"/>
                </a:cubicBezTo>
                <a:cubicBezTo>
                  <a:pt x="814070" y="4800103"/>
                  <a:pt x="810774" y="4801094"/>
                  <a:pt x="807211" y="4800370"/>
                </a:cubicBezTo>
                <a:cubicBezTo>
                  <a:pt x="804366" y="4799779"/>
                  <a:pt x="801616" y="4800114"/>
                  <a:pt x="798636" y="4804079"/>
                </a:cubicBezTo>
                <a:cubicBezTo>
                  <a:pt x="795180" y="4808664"/>
                  <a:pt x="791311" y="4809625"/>
                  <a:pt x="787825" y="4806221"/>
                </a:cubicBezTo>
                <a:cubicBezTo>
                  <a:pt x="786774" y="4805189"/>
                  <a:pt x="785611" y="4804482"/>
                  <a:pt x="784053" y="4803284"/>
                </a:cubicBezTo>
                <a:cubicBezTo>
                  <a:pt x="783277" y="4807747"/>
                  <a:pt x="782687" y="4811142"/>
                  <a:pt x="782071" y="4814696"/>
                </a:cubicBezTo>
                <a:cubicBezTo>
                  <a:pt x="779907" y="4815750"/>
                  <a:pt x="777683" y="4816839"/>
                  <a:pt x="775400" y="4817944"/>
                </a:cubicBezTo>
                <a:cubicBezTo>
                  <a:pt x="775146" y="4820331"/>
                  <a:pt x="774961" y="4822159"/>
                  <a:pt x="774797" y="4823708"/>
                </a:cubicBezTo>
                <a:cubicBezTo>
                  <a:pt x="770855" y="4822527"/>
                  <a:pt x="767196" y="4820988"/>
                  <a:pt x="763414" y="4820423"/>
                </a:cubicBezTo>
                <a:cubicBezTo>
                  <a:pt x="759547" y="4819838"/>
                  <a:pt x="755563" y="4820209"/>
                  <a:pt x="750960" y="4820150"/>
                </a:cubicBezTo>
                <a:cubicBezTo>
                  <a:pt x="752276" y="4823606"/>
                  <a:pt x="753179" y="4825971"/>
                  <a:pt x="754338" y="4829005"/>
                </a:cubicBezTo>
                <a:cubicBezTo>
                  <a:pt x="752423" y="4830510"/>
                  <a:pt x="750779" y="4831796"/>
                  <a:pt x="749141" y="4833091"/>
                </a:cubicBezTo>
                <a:cubicBezTo>
                  <a:pt x="750998" y="4836945"/>
                  <a:pt x="752856" y="4840799"/>
                  <a:pt x="755283" y="4845803"/>
                </a:cubicBezTo>
                <a:cubicBezTo>
                  <a:pt x="749666" y="4846078"/>
                  <a:pt x="745253" y="4844061"/>
                  <a:pt x="740864" y="4841873"/>
                </a:cubicBezTo>
                <a:cubicBezTo>
                  <a:pt x="737147" y="4849108"/>
                  <a:pt x="734049" y="4841133"/>
                  <a:pt x="730212" y="4844152"/>
                </a:cubicBezTo>
                <a:cubicBezTo>
                  <a:pt x="729995" y="4845762"/>
                  <a:pt x="729703" y="4847904"/>
                  <a:pt x="729399" y="4850155"/>
                </a:cubicBezTo>
                <a:cubicBezTo>
                  <a:pt x="721211" y="4856715"/>
                  <a:pt x="714067" y="4850530"/>
                  <a:pt x="706527" y="4850938"/>
                </a:cubicBezTo>
                <a:cubicBezTo>
                  <a:pt x="705061" y="4853310"/>
                  <a:pt x="703686" y="4855549"/>
                  <a:pt x="702316" y="4857780"/>
                </a:cubicBezTo>
                <a:cubicBezTo>
                  <a:pt x="701983" y="4858320"/>
                  <a:pt x="701541" y="4859477"/>
                  <a:pt x="701386" y="4859384"/>
                </a:cubicBezTo>
                <a:cubicBezTo>
                  <a:pt x="698617" y="4857800"/>
                  <a:pt x="695911" y="4863364"/>
                  <a:pt x="692987" y="4861775"/>
                </a:cubicBezTo>
                <a:cubicBezTo>
                  <a:pt x="689968" y="4860130"/>
                  <a:pt x="686623" y="4859920"/>
                  <a:pt x="683316" y="4859049"/>
                </a:cubicBezTo>
                <a:cubicBezTo>
                  <a:pt x="682816" y="4860506"/>
                  <a:pt x="682093" y="4862624"/>
                  <a:pt x="681153" y="4865359"/>
                </a:cubicBezTo>
                <a:cubicBezTo>
                  <a:pt x="681442" y="4866674"/>
                  <a:pt x="681852" y="4868569"/>
                  <a:pt x="682318" y="4870723"/>
                </a:cubicBezTo>
                <a:cubicBezTo>
                  <a:pt x="681765" y="4870998"/>
                  <a:pt x="681317" y="4871492"/>
                  <a:pt x="681047" y="4871320"/>
                </a:cubicBezTo>
                <a:cubicBezTo>
                  <a:pt x="679241" y="4870171"/>
                  <a:pt x="677406" y="4869064"/>
                  <a:pt x="675686" y="4867609"/>
                </a:cubicBezTo>
                <a:cubicBezTo>
                  <a:pt x="672518" y="4864925"/>
                  <a:pt x="669074" y="4865302"/>
                  <a:pt x="665568" y="4867838"/>
                </a:cubicBezTo>
                <a:cubicBezTo>
                  <a:pt x="662320" y="4870195"/>
                  <a:pt x="659432" y="4870709"/>
                  <a:pt x="656765" y="4867560"/>
                </a:cubicBezTo>
                <a:cubicBezTo>
                  <a:pt x="654982" y="4865456"/>
                  <a:pt x="653039" y="4865868"/>
                  <a:pt x="650680" y="4867315"/>
                </a:cubicBezTo>
                <a:cubicBezTo>
                  <a:pt x="646258" y="4870020"/>
                  <a:pt x="641861" y="4872160"/>
                  <a:pt x="637711" y="4867583"/>
                </a:cubicBezTo>
                <a:cubicBezTo>
                  <a:pt x="635525" y="4865162"/>
                  <a:pt x="632207" y="4865814"/>
                  <a:pt x="629298" y="4865053"/>
                </a:cubicBezTo>
                <a:cubicBezTo>
                  <a:pt x="628344" y="4869050"/>
                  <a:pt x="627511" y="4872515"/>
                  <a:pt x="626657" y="4876097"/>
                </a:cubicBezTo>
                <a:cubicBezTo>
                  <a:pt x="623888" y="4874176"/>
                  <a:pt x="621013" y="4872853"/>
                  <a:pt x="618589" y="4870287"/>
                </a:cubicBezTo>
                <a:cubicBezTo>
                  <a:pt x="616485" y="4868048"/>
                  <a:pt x="614641" y="4867310"/>
                  <a:pt x="611970" y="4869121"/>
                </a:cubicBezTo>
                <a:cubicBezTo>
                  <a:pt x="610094" y="4870392"/>
                  <a:pt x="609065" y="4867098"/>
                  <a:pt x="609386" y="4862345"/>
                </a:cubicBezTo>
                <a:cubicBezTo>
                  <a:pt x="609534" y="4860110"/>
                  <a:pt x="609746" y="4857871"/>
                  <a:pt x="609814" y="4855648"/>
                </a:cubicBezTo>
                <a:cubicBezTo>
                  <a:pt x="609835" y="4855052"/>
                  <a:pt x="609427" y="4854549"/>
                  <a:pt x="609210" y="4853980"/>
                </a:cubicBezTo>
                <a:cubicBezTo>
                  <a:pt x="607805" y="4856653"/>
                  <a:pt x="606238" y="4858251"/>
                  <a:pt x="605856" y="4862669"/>
                </a:cubicBezTo>
                <a:cubicBezTo>
                  <a:pt x="605521" y="4866485"/>
                  <a:pt x="605502" y="4868691"/>
                  <a:pt x="607042" y="4870725"/>
                </a:cubicBezTo>
                <a:cubicBezTo>
                  <a:pt x="608269" y="4872331"/>
                  <a:pt x="608554" y="4875138"/>
                  <a:pt x="607286" y="4877945"/>
                </a:cubicBezTo>
                <a:cubicBezTo>
                  <a:pt x="606316" y="4880089"/>
                  <a:pt x="604148" y="4879748"/>
                  <a:pt x="603153" y="4876938"/>
                </a:cubicBezTo>
                <a:cubicBezTo>
                  <a:pt x="602023" y="4873755"/>
                  <a:pt x="601265" y="4870046"/>
                  <a:pt x="600382" y="4866716"/>
                </a:cubicBezTo>
                <a:cubicBezTo>
                  <a:pt x="600034" y="4868712"/>
                  <a:pt x="599637" y="4871028"/>
                  <a:pt x="599280" y="4873088"/>
                </a:cubicBezTo>
                <a:cubicBezTo>
                  <a:pt x="597904" y="4872195"/>
                  <a:pt x="596835" y="4870747"/>
                  <a:pt x="595674" y="4870867"/>
                </a:cubicBezTo>
                <a:cubicBezTo>
                  <a:pt x="592562" y="4871216"/>
                  <a:pt x="589783" y="4871188"/>
                  <a:pt x="589191" y="4864246"/>
                </a:cubicBezTo>
                <a:cubicBezTo>
                  <a:pt x="589438" y="4870399"/>
                  <a:pt x="589697" y="4876555"/>
                  <a:pt x="589942" y="4882709"/>
                </a:cubicBezTo>
                <a:cubicBezTo>
                  <a:pt x="589665" y="4882884"/>
                  <a:pt x="589394" y="4883050"/>
                  <a:pt x="589112" y="4883213"/>
                </a:cubicBezTo>
                <a:cubicBezTo>
                  <a:pt x="587596" y="4878028"/>
                  <a:pt x="586088" y="4872831"/>
                  <a:pt x="584622" y="4867803"/>
                </a:cubicBezTo>
                <a:lnTo>
                  <a:pt x="583554" y="4869141"/>
                </a:lnTo>
                <a:lnTo>
                  <a:pt x="583352" y="4869593"/>
                </a:lnTo>
                <a:lnTo>
                  <a:pt x="583068" y="4869746"/>
                </a:lnTo>
                <a:lnTo>
                  <a:pt x="581407" y="4871829"/>
                </a:lnTo>
                <a:lnTo>
                  <a:pt x="581001" y="4869176"/>
                </a:lnTo>
                <a:lnTo>
                  <a:pt x="580619" y="4868322"/>
                </a:lnTo>
                <a:lnTo>
                  <a:pt x="580542" y="4866160"/>
                </a:lnTo>
                <a:lnTo>
                  <a:pt x="580432" y="4865437"/>
                </a:lnTo>
                <a:lnTo>
                  <a:pt x="580446" y="4865387"/>
                </a:lnTo>
                <a:lnTo>
                  <a:pt x="580499" y="4864954"/>
                </a:lnTo>
                <a:lnTo>
                  <a:pt x="580493" y="4864808"/>
                </a:lnTo>
                <a:lnTo>
                  <a:pt x="580423" y="4865386"/>
                </a:lnTo>
                <a:lnTo>
                  <a:pt x="580432" y="4865437"/>
                </a:lnTo>
                <a:lnTo>
                  <a:pt x="577584" y="4874862"/>
                </a:lnTo>
                <a:lnTo>
                  <a:pt x="577479" y="4874309"/>
                </a:lnTo>
                <a:lnTo>
                  <a:pt x="577338" y="4876665"/>
                </a:lnTo>
                <a:cubicBezTo>
                  <a:pt x="574810" y="4878768"/>
                  <a:pt x="573162" y="4881928"/>
                  <a:pt x="572781" y="4886773"/>
                </a:cubicBezTo>
                <a:cubicBezTo>
                  <a:pt x="572712" y="4887703"/>
                  <a:pt x="571643" y="4889099"/>
                  <a:pt x="571011" y="4889179"/>
                </a:cubicBezTo>
                <a:cubicBezTo>
                  <a:pt x="570398" y="4889264"/>
                  <a:pt x="569549" y="4888151"/>
                  <a:pt x="569163" y="4887167"/>
                </a:cubicBezTo>
                <a:cubicBezTo>
                  <a:pt x="568479" y="4885421"/>
                  <a:pt x="568067" y="4883370"/>
                  <a:pt x="567533" y="4881429"/>
                </a:cubicBezTo>
                <a:cubicBezTo>
                  <a:pt x="567152" y="4881791"/>
                  <a:pt x="566874" y="4881940"/>
                  <a:pt x="566871" y="4882072"/>
                </a:cubicBezTo>
                <a:cubicBezTo>
                  <a:pt x="566886" y="4887929"/>
                  <a:pt x="566004" y="4889349"/>
                  <a:pt x="562709" y="4887604"/>
                </a:cubicBezTo>
                <a:cubicBezTo>
                  <a:pt x="560901" y="4886646"/>
                  <a:pt x="560179" y="4888914"/>
                  <a:pt x="558789" y="4890216"/>
                </a:cubicBezTo>
                <a:cubicBezTo>
                  <a:pt x="558584" y="4888134"/>
                  <a:pt x="558417" y="4886412"/>
                  <a:pt x="558248" y="4884689"/>
                </a:cubicBezTo>
                <a:cubicBezTo>
                  <a:pt x="558030" y="4884674"/>
                  <a:pt x="557816" y="4884657"/>
                  <a:pt x="557598" y="4884642"/>
                </a:cubicBezTo>
                <a:cubicBezTo>
                  <a:pt x="557024" y="4886894"/>
                  <a:pt x="556307" y="4889086"/>
                  <a:pt x="555913" y="4891409"/>
                </a:cubicBezTo>
                <a:cubicBezTo>
                  <a:pt x="555546" y="4893586"/>
                  <a:pt x="555910" y="4896186"/>
                  <a:pt x="554070" y="4897356"/>
                </a:cubicBezTo>
                <a:cubicBezTo>
                  <a:pt x="553613" y="4895757"/>
                  <a:pt x="553156" y="4894177"/>
                  <a:pt x="552698" y="4892577"/>
                </a:cubicBezTo>
                <a:cubicBezTo>
                  <a:pt x="550229" y="4894232"/>
                  <a:pt x="549410" y="4897757"/>
                  <a:pt x="548341" y="4900848"/>
                </a:cubicBezTo>
                <a:cubicBezTo>
                  <a:pt x="546407" y="4900665"/>
                  <a:pt x="547107" y="4897732"/>
                  <a:pt x="546369" y="4896123"/>
                </a:cubicBezTo>
                <a:cubicBezTo>
                  <a:pt x="543775" y="4898494"/>
                  <a:pt x="544166" y="4903726"/>
                  <a:pt x="542268" y="4908093"/>
                </a:cubicBezTo>
                <a:cubicBezTo>
                  <a:pt x="541431" y="4904765"/>
                  <a:pt x="540827" y="4902369"/>
                  <a:pt x="540255" y="4900118"/>
                </a:cubicBezTo>
                <a:cubicBezTo>
                  <a:pt x="538997" y="4900655"/>
                  <a:pt x="537103" y="4900725"/>
                  <a:pt x="536902" y="4901676"/>
                </a:cubicBezTo>
                <a:cubicBezTo>
                  <a:pt x="536292" y="4904587"/>
                  <a:pt x="534509" y="4903925"/>
                  <a:pt x="533521" y="4905623"/>
                </a:cubicBezTo>
                <a:cubicBezTo>
                  <a:pt x="532999" y="4906527"/>
                  <a:pt x="531239" y="4905030"/>
                  <a:pt x="530790" y="4908242"/>
                </a:cubicBezTo>
                <a:cubicBezTo>
                  <a:pt x="530028" y="4907034"/>
                  <a:pt x="529515" y="4906229"/>
                  <a:pt x="528887" y="4905235"/>
                </a:cubicBezTo>
                <a:cubicBezTo>
                  <a:pt x="528384" y="4905738"/>
                  <a:pt x="527837" y="4906279"/>
                  <a:pt x="527296" y="4906809"/>
                </a:cubicBezTo>
                <a:cubicBezTo>
                  <a:pt x="527444" y="4907255"/>
                  <a:pt x="527483" y="4907623"/>
                  <a:pt x="527610" y="4907726"/>
                </a:cubicBezTo>
                <a:cubicBezTo>
                  <a:pt x="529401" y="4909195"/>
                  <a:pt x="529649" y="4910439"/>
                  <a:pt x="528612" y="4912929"/>
                </a:cubicBezTo>
                <a:cubicBezTo>
                  <a:pt x="527921" y="4914588"/>
                  <a:pt x="527237" y="4916263"/>
                  <a:pt x="526426" y="4918230"/>
                </a:cubicBezTo>
                <a:cubicBezTo>
                  <a:pt x="526100" y="4917769"/>
                  <a:pt x="525723" y="4917413"/>
                  <a:pt x="525495" y="4916881"/>
                </a:cubicBezTo>
                <a:cubicBezTo>
                  <a:pt x="523957" y="4913244"/>
                  <a:pt x="522661" y="4912769"/>
                  <a:pt x="520098" y="4914561"/>
                </a:cubicBezTo>
                <a:cubicBezTo>
                  <a:pt x="519491" y="4914982"/>
                  <a:pt x="518672" y="4914504"/>
                  <a:pt x="517692" y="4914419"/>
                </a:cubicBezTo>
                <a:cubicBezTo>
                  <a:pt x="517261" y="4916431"/>
                  <a:pt x="516734" y="4918899"/>
                  <a:pt x="516121" y="4921754"/>
                </a:cubicBezTo>
                <a:cubicBezTo>
                  <a:pt x="515184" y="4921330"/>
                  <a:pt x="514422" y="4920989"/>
                  <a:pt x="513568" y="4920602"/>
                </a:cubicBezTo>
                <a:cubicBezTo>
                  <a:pt x="512014" y="4923552"/>
                  <a:pt x="511743" y="4927203"/>
                  <a:pt x="511769" y="4931447"/>
                </a:cubicBezTo>
                <a:cubicBezTo>
                  <a:pt x="510038" y="4930134"/>
                  <a:pt x="508981" y="4930980"/>
                  <a:pt x="507847" y="4933240"/>
                </a:cubicBezTo>
                <a:cubicBezTo>
                  <a:pt x="506811" y="4935297"/>
                  <a:pt x="505256" y="4936797"/>
                  <a:pt x="503790" y="4938079"/>
                </a:cubicBezTo>
                <a:cubicBezTo>
                  <a:pt x="502817" y="4938934"/>
                  <a:pt x="502049" y="4937718"/>
                  <a:pt x="501581" y="4936177"/>
                </a:cubicBezTo>
                <a:cubicBezTo>
                  <a:pt x="501059" y="4934452"/>
                  <a:pt x="500466" y="4932800"/>
                  <a:pt x="499905" y="4931111"/>
                </a:cubicBezTo>
                <a:cubicBezTo>
                  <a:pt x="499702" y="4931167"/>
                  <a:pt x="499499" y="4931233"/>
                  <a:pt x="499297" y="4931288"/>
                </a:cubicBezTo>
                <a:cubicBezTo>
                  <a:pt x="498991" y="4932971"/>
                  <a:pt x="498685" y="4934652"/>
                  <a:pt x="498212" y="4937267"/>
                </a:cubicBezTo>
                <a:cubicBezTo>
                  <a:pt x="496972" y="4933607"/>
                  <a:pt x="495925" y="4930515"/>
                  <a:pt x="494624" y="4926679"/>
                </a:cubicBezTo>
                <a:cubicBezTo>
                  <a:pt x="492406" y="4931706"/>
                  <a:pt x="491729" y="4936845"/>
                  <a:pt x="491707" y="4942361"/>
                </a:cubicBezTo>
                <a:cubicBezTo>
                  <a:pt x="489658" y="4941008"/>
                  <a:pt x="488765" y="4935816"/>
                  <a:pt x="489888" y="4932202"/>
                </a:cubicBezTo>
                <a:cubicBezTo>
                  <a:pt x="488708" y="4930883"/>
                  <a:pt x="487968" y="4932402"/>
                  <a:pt x="487217" y="4933528"/>
                </a:cubicBezTo>
                <a:cubicBezTo>
                  <a:pt x="486196" y="4935045"/>
                  <a:pt x="485171" y="4935847"/>
                  <a:pt x="483878" y="4934591"/>
                </a:cubicBezTo>
                <a:cubicBezTo>
                  <a:pt x="483550" y="4934272"/>
                  <a:pt x="482841" y="4934097"/>
                  <a:pt x="482653" y="4934422"/>
                </a:cubicBezTo>
                <a:cubicBezTo>
                  <a:pt x="481454" y="4936415"/>
                  <a:pt x="480578" y="4934639"/>
                  <a:pt x="479662" y="4934088"/>
                </a:cubicBezTo>
                <a:cubicBezTo>
                  <a:pt x="478749" y="4935317"/>
                  <a:pt x="477966" y="4936968"/>
                  <a:pt x="476988" y="4937494"/>
                </a:cubicBezTo>
                <a:cubicBezTo>
                  <a:pt x="476222" y="4937908"/>
                  <a:pt x="475212" y="4936926"/>
                  <a:pt x="474107" y="4936475"/>
                </a:cubicBezTo>
                <a:cubicBezTo>
                  <a:pt x="473808" y="4937136"/>
                  <a:pt x="473423" y="4938273"/>
                  <a:pt x="472891" y="4939149"/>
                </a:cubicBezTo>
                <a:cubicBezTo>
                  <a:pt x="471519" y="4941406"/>
                  <a:pt x="469661" y="4941403"/>
                  <a:pt x="468385" y="4939184"/>
                </a:cubicBezTo>
                <a:cubicBezTo>
                  <a:pt x="467565" y="4937761"/>
                  <a:pt x="466833" y="4936198"/>
                  <a:pt x="465995" y="4934565"/>
                </a:cubicBezTo>
                <a:cubicBezTo>
                  <a:pt x="465173" y="4935207"/>
                  <a:pt x="464516" y="4935821"/>
                  <a:pt x="463820" y="4936245"/>
                </a:cubicBezTo>
                <a:cubicBezTo>
                  <a:pt x="463211" y="4936612"/>
                  <a:pt x="462561" y="4936771"/>
                  <a:pt x="461857" y="4937057"/>
                </a:cubicBezTo>
                <a:cubicBezTo>
                  <a:pt x="461940" y="4938451"/>
                  <a:pt x="462020" y="4939761"/>
                  <a:pt x="462105" y="4941163"/>
                </a:cubicBezTo>
                <a:cubicBezTo>
                  <a:pt x="461742" y="4941341"/>
                  <a:pt x="461435" y="4941675"/>
                  <a:pt x="461233" y="4941564"/>
                </a:cubicBezTo>
                <a:cubicBezTo>
                  <a:pt x="460337" y="4941060"/>
                  <a:pt x="459715" y="4940210"/>
                  <a:pt x="459284" y="4939122"/>
                </a:cubicBezTo>
                <a:lnTo>
                  <a:pt x="458481" y="4935274"/>
                </a:lnTo>
                <a:lnTo>
                  <a:pt x="458486" y="4935265"/>
                </a:lnTo>
                <a:lnTo>
                  <a:pt x="458494" y="4935243"/>
                </a:lnTo>
                <a:lnTo>
                  <a:pt x="459268" y="4934473"/>
                </a:lnTo>
                <a:cubicBezTo>
                  <a:pt x="459172" y="4934315"/>
                  <a:pt x="459083" y="4934157"/>
                  <a:pt x="458986" y="4933989"/>
                </a:cubicBezTo>
                <a:lnTo>
                  <a:pt x="458494" y="4935243"/>
                </a:lnTo>
                <a:lnTo>
                  <a:pt x="458478" y="4935257"/>
                </a:lnTo>
                <a:lnTo>
                  <a:pt x="458481" y="4935274"/>
                </a:lnTo>
                <a:lnTo>
                  <a:pt x="455730" y="4942413"/>
                </a:lnTo>
                <a:cubicBezTo>
                  <a:pt x="455911" y="4944378"/>
                  <a:pt x="458452" y="4945645"/>
                  <a:pt x="456403" y="4948474"/>
                </a:cubicBezTo>
                <a:cubicBezTo>
                  <a:pt x="454311" y="4946678"/>
                  <a:pt x="453356" y="4944911"/>
                  <a:pt x="451741" y="4939558"/>
                </a:cubicBezTo>
                <a:cubicBezTo>
                  <a:pt x="450355" y="4940631"/>
                  <a:pt x="448834" y="4941464"/>
                  <a:pt x="447550" y="4942909"/>
                </a:cubicBezTo>
                <a:cubicBezTo>
                  <a:pt x="446025" y="4944628"/>
                  <a:pt x="444483" y="4945400"/>
                  <a:pt x="442721" y="4945185"/>
                </a:cubicBezTo>
                <a:cubicBezTo>
                  <a:pt x="441144" y="4944996"/>
                  <a:pt x="439565" y="4944870"/>
                  <a:pt x="437992" y="4944651"/>
                </a:cubicBezTo>
                <a:cubicBezTo>
                  <a:pt x="436673" y="4944466"/>
                  <a:pt x="436023" y="4945662"/>
                  <a:pt x="435852" y="4947595"/>
                </a:cubicBezTo>
                <a:cubicBezTo>
                  <a:pt x="435691" y="4949394"/>
                  <a:pt x="435689" y="4951223"/>
                  <a:pt x="435600" y="4953370"/>
                </a:cubicBezTo>
                <a:cubicBezTo>
                  <a:pt x="433958" y="4952600"/>
                  <a:pt x="434220" y="4950468"/>
                  <a:pt x="434018" y="4948829"/>
                </a:cubicBezTo>
                <a:cubicBezTo>
                  <a:pt x="433626" y="4945667"/>
                  <a:pt x="433312" y="4942473"/>
                  <a:pt x="432859" y="4939336"/>
                </a:cubicBezTo>
                <a:cubicBezTo>
                  <a:pt x="432752" y="4938600"/>
                  <a:pt x="432221" y="4938062"/>
                  <a:pt x="431443" y="4936602"/>
                </a:cubicBezTo>
                <a:cubicBezTo>
                  <a:pt x="431610" y="4939353"/>
                  <a:pt x="431712" y="4941035"/>
                  <a:pt x="431857" y="4943450"/>
                </a:cubicBezTo>
                <a:cubicBezTo>
                  <a:pt x="429919" y="4941751"/>
                  <a:pt x="428353" y="4940379"/>
                  <a:pt x="426341" y="4938613"/>
                </a:cubicBezTo>
                <a:cubicBezTo>
                  <a:pt x="425887" y="4943172"/>
                  <a:pt x="423807" y="4946904"/>
                  <a:pt x="426943" y="4951144"/>
                </a:cubicBezTo>
                <a:cubicBezTo>
                  <a:pt x="425441" y="4951820"/>
                  <a:pt x="424408" y="4952285"/>
                  <a:pt x="423017" y="4952908"/>
                </a:cubicBezTo>
                <a:cubicBezTo>
                  <a:pt x="423516" y="4950532"/>
                  <a:pt x="423841" y="4948979"/>
                  <a:pt x="424174" y="4947385"/>
                </a:cubicBezTo>
                <a:cubicBezTo>
                  <a:pt x="422421" y="4945123"/>
                  <a:pt x="421251" y="4947976"/>
                  <a:pt x="419644" y="4948516"/>
                </a:cubicBezTo>
                <a:cubicBezTo>
                  <a:pt x="419640" y="4947321"/>
                  <a:pt x="419640" y="4946172"/>
                  <a:pt x="419634" y="4945025"/>
                </a:cubicBezTo>
                <a:cubicBezTo>
                  <a:pt x="419470" y="4944901"/>
                  <a:pt x="419308" y="4944780"/>
                  <a:pt x="419141" y="4944658"/>
                </a:cubicBezTo>
                <a:cubicBezTo>
                  <a:pt x="418417" y="4946163"/>
                  <a:pt x="417834" y="4947993"/>
                  <a:pt x="416931" y="4949070"/>
                </a:cubicBezTo>
                <a:cubicBezTo>
                  <a:pt x="416000" y="4950181"/>
                  <a:pt x="414754" y="4950543"/>
                  <a:pt x="413448" y="4951355"/>
                </a:cubicBezTo>
                <a:cubicBezTo>
                  <a:pt x="412943" y="4954071"/>
                  <a:pt x="412344" y="4957261"/>
                  <a:pt x="411720" y="4960590"/>
                </a:cubicBezTo>
                <a:cubicBezTo>
                  <a:pt x="409889" y="4959338"/>
                  <a:pt x="411389" y="4957313"/>
                  <a:pt x="411044" y="4956263"/>
                </a:cubicBezTo>
                <a:cubicBezTo>
                  <a:pt x="409095" y="4953143"/>
                  <a:pt x="406854" y="4954322"/>
                  <a:pt x="404832" y="4955203"/>
                </a:cubicBezTo>
                <a:cubicBezTo>
                  <a:pt x="403955" y="4955584"/>
                  <a:pt x="403265" y="4957732"/>
                  <a:pt x="402613" y="4959211"/>
                </a:cubicBezTo>
                <a:cubicBezTo>
                  <a:pt x="402185" y="4960176"/>
                  <a:pt x="402130" y="4961754"/>
                  <a:pt x="400679" y="4960893"/>
                </a:cubicBezTo>
                <a:cubicBezTo>
                  <a:pt x="401013" y="4959393"/>
                  <a:pt x="401357" y="4957881"/>
                  <a:pt x="401679" y="4956357"/>
                </a:cubicBezTo>
                <a:cubicBezTo>
                  <a:pt x="402450" y="4952700"/>
                  <a:pt x="402345" y="4951812"/>
                  <a:pt x="400239" y="4950857"/>
                </a:cubicBezTo>
                <a:cubicBezTo>
                  <a:pt x="398366" y="4950009"/>
                  <a:pt x="398441" y="4947863"/>
                  <a:pt x="398417" y="4945268"/>
                </a:cubicBezTo>
                <a:cubicBezTo>
                  <a:pt x="395687" y="4948971"/>
                  <a:pt x="396235" y="4955600"/>
                  <a:pt x="393258" y="4959755"/>
                </a:cubicBezTo>
                <a:cubicBezTo>
                  <a:pt x="393092" y="4958353"/>
                  <a:pt x="392837" y="4957431"/>
                  <a:pt x="392897" y="4956541"/>
                </a:cubicBezTo>
                <a:cubicBezTo>
                  <a:pt x="393498" y="4947603"/>
                  <a:pt x="394140" y="4938665"/>
                  <a:pt x="394799" y="4929733"/>
                </a:cubicBezTo>
                <a:cubicBezTo>
                  <a:pt x="394907" y="4928248"/>
                  <a:pt x="394518" y="4927477"/>
                  <a:pt x="394008" y="4926884"/>
                </a:cubicBezTo>
                <a:lnTo>
                  <a:pt x="392497" y="4925106"/>
                </a:lnTo>
                <a:lnTo>
                  <a:pt x="392499" y="4925075"/>
                </a:lnTo>
                <a:cubicBezTo>
                  <a:pt x="392390" y="4924874"/>
                  <a:pt x="392275" y="4924683"/>
                  <a:pt x="392165" y="4924481"/>
                </a:cubicBezTo>
                <a:cubicBezTo>
                  <a:pt x="392275" y="4924691"/>
                  <a:pt x="392379" y="4924893"/>
                  <a:pt x="392490" y="4925094"/>
                </a:cubicBezTo>
                <a:lnTo>
                  <a:pt x="392497" y="4925106"/>
                </a:lnTo>
                <a:lnTo>
                  <a:pt x="391811" y="4942265"/>
                </a:lnTo>
                <a:cubicBezTo>
                  <a:pt x="391675" y="4946555"/>
                  <a:pt x="391951" y="4950928"/>
                  <a:pt x="390078" y="4955347"/>
                </a:cubicBezTo>
                <a:cubicBezTo>
                  <a:pt x="389294" y="4952438"/>
                  <a:pt x="389478" y="4948919"/>
                  <a:pt x="387366" y="4948052"/>
                </a:cubicBezTo>
                <a:cubicBezTo>
                  <a:pt x="386957" y="4948487"/>
                  <a:pt x="386511" y="4948965"/>
                  <a:pt x="385944" y="4949575"/>
                </a:cubicBezTo>
                <a:cubicBezTo>
                  <a:pt x="385703" y="4948908"/>
                  <a:pt x="385339" y="4948389"/>
                  <a:pt x="385375" y="4947918"/>
                </a:cubicBezTo>
                <a:cubicBezTo>
                  <a:pt x="385536" y="4945761"/>
                  <a:pt x="385780" y="4943613"/>
                  <a:pt x="386058" y="4941486"/>
                </a:cubicBezTo>
                <a:cubicBezTo>
                  <a:pt x="386458" y="4938426"/>
                  <a:pt x="386696" y="4935498"/>
                  <a:pt x="384465" y="4934122"/>
                </a:cubicBezTo>
                <a:cubicBezTo>
                  <a:pt x="384789" y="4932341"/>
                  <a:pt x="385060" y="4930855"/>
                  <a:pt x="385332" y="4929370"/>
                </a:cubicBezTo>
                <a:cubicBezTo>
                  <a:pt x="382870" y="4928310"/>
                  <a:pt x="382822" y="4928377"/>
                  <a:pt x="381296" y="4935852"/>
                </a:cubicBezTo>
                <a:cubicBezTo>
                  <a:pt x="382132" y="4934990"/>
                  <a:pt x="382703" y="4934386"/>
                  <a:pt x="383552" y="4933511"/>
                </a:cubicBezTo>
                <a:cubicBezTo>
                  <a:pt x="383363" y="4934837"/>
                  <a:pt x="383214" y="4935888"/>
                  <a:pt x="383019" y="4937225"/>
                </a:cubicBezTo>
                <a:cubicBezTo>
                  <a:pt x="383533" y="4937567"/>
                  <a:pt x="384071" y="4937923"/>
                  <a:pt x="384548" y="4938246"/>
                </a:cubicBezTo>
                <a:cubicBezTo>
                  <a:pt x="383869" y="4940372"/>
                  <a:pt x="383251" y="4942305"/>
                  <a:pt x="382499" y="4944664"/>
                </a:cubicBezTo>
                <a:cubicBezTo>
                  <a:pt x="382208" y="4943178"/>
                  <a:pt x="381979" y="4942006"/>
                  <a:pt x="381764" y="4940916"/>
                </a:cubicBezTo>
                <a:cubicBezTo>
                  <a:pt x="379191" y="4945334"/>
                  <a:pt x="377508" y="4950247"/>
                  <a:pt x="377854" y="4956621"/>
                </a:cubicBezTo>
                <a:cubicBezTo>
                  <a:pt x="377536" y="4956494"/>
                  <a:pt x="377225" y="4956370"/>
                  <a:pt x="376907" y="4956245"/>
                </a:cubicBezTo>
                <a:cubicBezTo>
                  <a:pt x="376613" y="4951368"/>
                  <a:pt x="376319" y="4946491"/>
                  <a:pt x="376002" y="4941250"/>
                </a:cubicBezTo>
                <a:cubicBezTo>
                  <a:pt x="375256" y="4944475"/>
                  <a:pt x="374555" y="4947482"/>
                  <a:pt x="373649" y="4951394"/>
                </a:cubicBezTo>
                <a:cubicBezTo>
                  <a:pt x="372936" y="4949844"/>
                  <a:pt x="372637" y="4949188"/>
                  <a:pt x="372209" y="4948251"/>
                </a:cubicBezTo>
                <a:cubicBezTo>
                  <a:pt x="370829" y="4950181"/>
                  <a:pt x="369510" y="4950279"/>
                  <a:pt x="368641" y="4946721"/>
                </a:cubicBezTo>
                <a:cubicBezTo>
                  <a:pt x="366877" y="4948750"/>
                  <a:pt x="365393" y="4950468"/>
                  <a:pt x="363548" y="4952591"/>
                </a:cubicBezTo>
                <a:cubicBezTo>
                  <a:pt x="362091" y="4952589"/>
                  <a:pt x="360049" y="4952589"/>
                  <a:pt x="357778" y="4952589"/>
                </a:cubicBezTo>
                <a:cubicBezTo>
                  <a:pt x="357719" y="4951640"/>
                  <a:pt x="357624" y="4950042"/>
                  <a:pt x="357509" y="4948146"/>
                </a:cubicBezTo>
                <a:cubicBezTo>
                  <a:pt x="356242" y="4948524"/>
                  <a:pt x="355119" y="4947794"/>
                  <a:pt x="354326" y="4950419"/>
                </a:cubicBezTo>
                <a:cubicBezTo>
                  <a:pt x="353910" y="4951796"/>
                  <a:pt x="352561" y="4952457"/>
                  <a:pt x="351090" y="4954012"/>
                </a:cubicBezTo>
                <a:cubicBezTo>
                  <a:pt x="351287" y="4952431"/>
                  <a:pt x="351291" y="4951930"/>
                  <a:pt x="351417" y="4951516"/>
                </a:cubicBezTo>
                <a:cubicBezTo>
                  <a:pt x="351573" y="4950989"/>
                  <a:pt x="351833" y="4950543"/>
                  <a:pt x="352136" y="4949869"/>
                </a:cubicBezTo>
                <a:cubicBezTo>
                  <a:pt x="350552" y="4947853"/>
                  <a:pt x="349175" y="4945966"/>
                  <a:pt x="347003" y="4947496"/>
                </a:cubicBezTo>
                <a:cubicBezTo>
                  <a:pt x="346515" y="4947844"/>
                  <a:pt x="345751" y="4947352"/>
                  <a:pt x="345183" y="4946993"/>
                </a:cubicBezTo>
                <a:cubicBezTo>
                  <a:pt x="343299" y="4945800"/>
                  <a:pt x="342631" y="4946502"/>
                  <a:pt x="342611" y="4949877"/>
                </a:cubicBezTo>
                <a:cubicBezTo>
                  <a:pt x="342607" y="4950585"/>
                  <a:pt x="342689" y="4951282"/>
                  <a:pt x="342768" y="4952584"/>
                </a:cubicBezTo>
                <a:cubicBezTo>
                  <a:pt x="341020" y="4951066"/>
                  <a:pt x="340326" y="4948909"/>
                  <a:pt x="340907" y="4946654"/>
                </a:cubicBezTo>
                <a:cubicBezTo>
                  <a:pt x="341683" y="4943621"/>
                  <a:pt x="340859" y="4941937"/>
                  <a:pt x="339866" y="4940046"/>
                </a:cubicBezTo>
                <a:cubicBezTo>
                  <a:pt x="338668" y="4937772"/>
                  <a:pt x="337490" y="4935471"/>
                  <a:pt x="335932" y="4932459"/>
                </a:cubicBezTo>
                <a:cubicBezTo>
                  <a:pt x="336910" y="4937914"/>
                  <a:pt x="334204" y="4938596"/>
                  <a:pt x="332943" y="4941064"/>
                </a:cubicBezTo>
                <a:cubicBezTo>
                  <a:pt x="332732" y="4940999"/>
                  <a:pt x="332522" y="4940944"/>
                  <a:pt x="332311" y="4940881"/>
                </a:cubicBezTo>
                <a:cubicBezTo>
                  <a:pt x="332324" y="4939201"/>
                  <a:pt x="332338" y="4937520"/>
                  <a:pt x="332359" y="4935772"/>
                </a:cubicBezTo>
                <a:cubicBezTo>
                  <a:pt x="330380" y="4933292"/>
                  <a:pt x="329521" y="4936468"/>
                  <a:pt x="328096" y="4938322"/>
                </a:cubicBezTo>
                <a:cubicBezTo>
                  <a:pt x="328127" y="4937025"/>
                  <a:pt x="328281" y="4935681"/>
                  <a:pt x="328138" y="4934450"/>
                </a:cubicBezTo>
                <a:cubicBezTo>
                  <a:pt x="328033" y="4933551"/>
                  <a:pt x="327529" y="4932811"/>
                  <a:pt x="327204" y="4932001"/>
                </a:cubicBezTo>
                <a:cubicBezTo>
                  <a:pt x="326825" y="4932737"/>
                  <a:pt x="326319" y="4933393"/>
                  <a:pt x="326095" y="4934234"/>
                </a:cubicBezTo>
                <a:cubicBezTo>
                  <a:pt x="325880" y="4935029"/>
                  <a:pt x="325956" y="4936028"/>
                  <a:pt x="325869" y="4937528"/>
                </a:cubicBezTo>
                <a:cubicBezTo>
                  <a:pt x="324683" y="4936691"/>
                  <a:pt x="323712" y="4936011"/>
                  <a:pt x="322814" y="4935371"/>
                </a:cubicBezTo>
                <a:cubicBezTo>
                  <a:pt x="323127" y="4932566"/>
                  <a:pt x="323423" y="4929889"/>
                  <a:pt x="323805" y="4926418"/>
                </a:cubicBezTo>
                <a:cubicBezTo>
                  <a:pt x="322381" y="4926965"/>
                  <a:pt x="321428" y="4927335"/>
                  <a:pt x="320469" y="4927698"/>
                </a:cubicBezTo>
                <a:lnTo>
                  <a:pt x="320339" y="4927550"/>
                </a:lnTo>
                <a:cubicBezTo>
                  <a:pt x="319309" y="4925206"/>
                  <a:pt x="318210" y="4926751"/>
                  <a:pt x="317133" y="4927915"/>
                </a:cubicBezTo>
                <a:cubicBezTo>
                  <a:pt x="316891" y="4923843"/>
                  <a:pt x="317114" y="4923521"/>
                  <a:pt x="319882" y="4923688"/>
                </a:cubicBezTo>
                <a:cubicBezTo>
                  <a:pt x="318414" y="4920751"/>
                  <a:pt x="316459" y="4920468"/>
                  <a:pt x="314401" y="4921329"/>
                </a:cubicBezTo>
                <a:cubicBezTo>
                  <a:pt x="312622" y="4922072"/>
                  <a:pt x="311725" y="4920913"/>
                  <a:pt x="311193" y="4918369"/>
                </a:cubicBezTo>
                <a:cubicBezTo>
                  <a:pt x="310333" y="4914282"/>
                  <a:pt x="308561" y="4911611"/>
                  <a:pt x="306257" y="4909770"/>
                </a:cubicBezTo>
                <a:cubicBezTo>
                  <a:pt x="304937" y="4908710"/>
                  <a:pt x="303622" y="4907629"/>
                  <a:pt x="302341" y="4906455"/>
                </a:cubicBezTo>
                <a:cubicBezTo>
                  <a:pt x="301007" y="4905239"/>
                  <a:pt x="300210" y="4903539"/>
                  <a:pt x="301217" y="4900761"/>
                </a:cubicBezTo>
                <a:cubicBezTo>
                  <a:pt x="300289" y="4900034"/>
                  <a:pt x="299544" y="4899464"/>
                  <a:pt x="298822" y="4898896"/>
                </a:cubicBezTo>
                <a:cubicBezTo>
                  <a:pt x="298955" y="4894164"/>
                  <a:pt x="295524" y="4894042"/>
                  <a:pt x="295016" y="4889553"/>
                </a:cubicBezTo>
                <a:cubicBezTo>
                  <a:pt x="294095" y="4891482"/>
                  <a:pt x="293638" y="4893876"/>
                  <a:pt x="292116" y="4892796"/>
                </a:cubicBezTo>
                <a:cubicBezTo>
                  <a:pt x="291139" y="4892098"/>
                  <a:pt x="290161" y="4891393"/>
                  <a:pt x="288988" y="4890553"/>
                </a:cubicBezTo>
                <a:cubicBezTo>
                  <a:pt x="288690" y="4891413"/>
                  <a:pt x="288299" y="4892549"/>
                  <a:pt x="287743" y="4894166"/>
                </a:cubicBezTo>
                <a:cubicBezTo>
                  <a:pt x="286944" y="4890809"/>
                  <a:pt x="288254" y="4888584"/>
                  <a:pt x="288959" y="4885434"/>
                </a:cubicBezTo>
                <a:cubicBezTo>
                  <a:pt x="288464" y="4885228"/>
                  <a:pt x="287821" y="4884944"/>
                  <a:pt x="287174" y="4884670"/>
                </a:cubicBezTo>
                <a:cubicBezTo>
                  <a:pt x="287222" y="4884215"/>
                  <a:pt x="287276" y="4883769"/>
                  <a:pt x="287322" y="4883317"/>
                </a:cubicBezTo>
                <a:cubicBezTo>
                  <a:pt x="288225" y="4882505"/>
                  <a:pt x="289133" y="4881691"/>
                  <a:pt x="289846" y="4881056"/>
                </a:cubicBezTo>
                <a:cubicBezTo>
                  <a:pt x="288082" y="4879475"/>
                  <a:pt x="286222" y="4877815"/>
                  <a:pt x="284214" y="4876019"/>
                </a:cubicBezTo>
                <a:cubicBezTo>
                  <a:pt x="284232" y="4877456"/>
                  <a:pt x="284257" y="4879183"/>
                  <a:pt x="284297" y="4882048"/>
                </a:cubicBezTo>
                <a:cubicBezTo>
                  <a:pt x="283601" y="4880503"/>
                  <a:pt x="283202" y="4879842"/>
                  <a:pt x="282956" y="4879032"/>
                </a:cubicBezTo>
                <a:cubicBezTo>
                  <a:pt x="281688" y="4874738"/>
                  <a:pt x="279932" y="4871977"/>
                  <a:pt x="276652" y="4872906"/>
                </a:cubicBezTo>
                <a:cubicBezTo>
                  <a:pt x="275997" y="4873095"/>
                  <a:pt x="275068" y="4872143"/>
                  <a:pt x="274549" y="4871255"/>
                </a:cubicBezTo>
                <a:cubicBezTo>
                  <a:pt x="273538" y="4869528"/>
                  <a:pt x="272362" y="4868934"/>
                  <a:pt x="270967" y="4868257"/>
                </a:cubicBezTo>
                <a:cubicBezTo>
                  <a:pt x="268604" y="4867118"/>
                  <a:pt x="265917" y="4866289"/>
                  <a:pt x="264638" y="4861949"/>
                </a:cubicBezTo>
                <a:cubicBezTo>
                  <a:pt x="264421" y="4861198"/>
                  <a:pt x="263617" y="4860397"/>
                  <a:pt x="263155" y="4860531"/>
                </a:cubicBezTo>
                <a:cubicBezTo>
                  <a:pt x="262190" y="4860802"/>
                  <a:pt x="262324" y="4862080"/>
                  <a:pt x="262425" y="4863480"/>
                </a:cubicBezTo>
                <a:cubicBezTo>
                  <a:pt x="262592" y="4865851"/>
                  <a:pt x="262467" y="4865881"/>
                  <a:pt x="260452" y="4866602"/>
                </a:cubicBezTo>
                <a:cubicBezTo>
                  <a:pt x="259901" y="4864958"/>
                  <a:pt x="259341" y="4863307"/>
                  <a:pt x="258734" y="4861526"/>
                </a:cubicBezTo>
                <a:cubicBezTo>
                  <a:pt x="259275" y="4859074"/>
                  <a:pt x="261813" y="4858184"/>
                  <a:pt x="261083" y="4854641"/>
                </a:cubicBezTo>
                <a:cubicBezTo>
                  <a:pt x="260848" y="4853499"/>
                  <a:pt x="260358" y="4852510"/>
                  <a:pt x="259984" y="4851448"/>
                </a:cubicBezTo>
                <a:cubicBezTo>
                  <a:pt x="259788" y="4851624"/>
                  <a:pt x="259587" y="4851804"/>
                  <a:pt x="259391" y="4851982"/>
                </a:cubicBezTo>
                <a:cubicBezTo>
                  <a:pt x="259627" y="4853029"/>
                  <a:pt x="259855" y="4854068"/>
                  <a:pt x="260084" y="4855100"/>
                </a:cubicBezTo>
                <a:cubicBezTo>
                  <a:pt x="258434" y="4857027"/>
                  <a:pt x="258434" y="4857027"/>
                  <a:pt x="255489" y="4853365"/>
                </a:cubicBezTo>
                <a:cubicBezTo>
                  <a:pt x="254918" y="4854250"/>
                  <a:pt x="254363" y="4855339"/>
                  <a:pt x="253678" y="4856072"/>
                </a:cubicBezTo>
                <a:cubicBezTo>
                  <a:pt x="253178" y="4856613"/>
                  <a:pt x="252506" y="4856683"/>
                  <a:pt x="251909" y="4856963"/>
                </a:cubicBezTo>
                <a:cubicBezTo>
                  <a:pt x="251777" y="4856014"/>
                  <a:pt x="251646" y="4855064"/>
                  <a:pt x="251494" y="4853987"/>
                </a:cubicBezTo>
                <a:cubicBezTo>
                  <a:pt x="250909" y="4853803"/>
                  <a:pt x="249957" y="4853891"/>
                  <a:pt x="249285" y="4853226"/>
                </a:cubicBezTo>
                <a:cubicBezTo>
                  <a:pt x="246982" y="4850962"/>
                  <a:pt x="246694" y="4851140"/>
                  <a:pt x="246281" y="4855700"/>
                </a:cubicBezTo>
                <a:cubicBezTo>
                  <a:pt x="246261" y="4855941"/>
                  <a:pt x="246068" y="4856147"/>
                  <a:pt x="245858" y="4856562"/>
                </a:cubicBezTo>
                <a:cubicBezTo>
                  <a:pt x="244984" y="4855370"/>
                  <a:pt x="244398" y="4853480"/>
                  <a:pt x="245136" y="4852227"/>
                </a:cubicBezTo>
                <a:cubicBezTo>
                  <a:pt x="246131" y="4850546"/>
                  <a:pt x="247577" y="4849439"/>
                  <a:pt x="248935" y="4848540"/>
                </a:cubicBezTo>
                <a:cubicBezTo>
                  <a:pt x="249923" y="4847889"/>
                  <a:pt x="251073" y="4847960"/>
                  <a:pt x="252153" y="4847710"/>
                </a:cubicBezTo>
                <a:cubicBezTo>
                  <a:pt x="252150" y="4847373"/>
                  <a:pt x="252152" y="4847023"/>
                  <a:pt x="252150" y="4846684"/>
                </a:cubicBezTo>
                <a:cubicBezTo>
                  <a:pt x="250390" y="4846544"/>
                  <a:pt x="248632" y="4846463"/>
                  <a:pt x="246879" y="4846227"/>
                </a:cubicBezTo>
                <a:cubicBezTo>
                  <a:pt x="246347" y="4846162"/>
                  <a:pt x="245824" y="4845764"/>
                  <a:pt x="245338" y="4845387"/>
                </a:cubicBezTo>
                <a:cubicBezTo>
                  <a:pt x="243116" y="4843658"/>
                  <a:pt x="242088" y="4843642"/>
                  <a:pt x="241240" y="4845431"/>
                </a:cubicBezTo>
                <a:cubicBezTo>
                  <a:pt x="240263" y="4847493"/>
                  <a:pt x="240403" y="4850089"/>
                  <a:pt x="241741" y="4853171"/>
                </a:cubicBezTo>
                <a:cubicBezTo>
                  <a:pt x="242247" y="4852631"/>
                  <a:pt x="242759" y="4852079"/>
                  <a:pt x="243627" y="4851153"/>
                </a:cubicBezTo>
                <a:cubicBezTo>
                  <a:pt x="243268" y="4852630"/>
                  <a:pt x="243192" y="4854032"/>
                  <a:pt x="242775" y="4854439"/>
                </a:cubicBezTo>
                <a:cubicBezTo>
                  <a:pt x="241433" y="4855759"/>
                  <a:pt x="239997" y="4856872"/>
                  <a:pt x="238535" y="4857738"/>
                </a:cubicBezTo>
                <a:cubicBezTo>
                  <a:pt x="237468" y="4858372"/>
                  <a:pt x="235514" y="4855742"/>
                  <a:pt x="235761" y="4853669"/>
                </a:cubicBezTo>
                <a:cubicBezTo>
                  <a:pt x="236154" y="4850319"/>
                  <a:pt x="235312" y="4848809"/>
                  <a:pt x="233638" y="4847782"/>
                </a:cubicBezTo>
                <a:cubicBezTo>
                  <a:pt x="233235" y="4847537"/>
                  <a:pt x="232953" y="4846773"/>
                  <a:pt x="232628" y="4846236"/>
                </a:cubicBezTo>
                <a:cubicBezTo>
                  <a:pt x="230288" y="4842359"/>
                  <a:pt x="230288" y="4842359"/>
                  <a:pt x="227594" y="4845987"/>
                </a:cubicBezTo>
                <a:cubicBezTo>
                  <a:pt x="227205" y="4844202"/>
                  <a:pt x="226834" y="4842516"/>
                  <a:pt x="226437" y="4840698"/>
                </a:cubicBezTo>
                <a:cubicBezTo>
                  <a:pt x="223862" y="4840501"/>
                  <a:pt x="221415" y="4840332"/>
                  <a:pt x="220161" y="4845803"/>
                </a:cubicBezTo>
                <a:cubicBezTo>
                  <a:pt x="221986" y="4845720"/>
                  <a:pt x="222822" y="4847590"/>
                  <a:pt x="223192" y="4850114"/>
                </a:cubicBezTo>
                <a:cubicBezTo>
                  <a:pt x="223502" y="4852219"/>
                  <a:pt x="222533" y="4853818"/>
                  <a:pt x="221440" y="4852903"/>
                </a:cubicBezTo>
                <a:cubicBezTo>
                  <a:pt x="220389" y="4852017"/>
                  <a:pt x="219565" y="4850454"/>
                  <a:pt x="218566" y="4849375"/>
                </a:cubicBezTo>
                <a:cubicBezTo>
                  <a:pt x="217424" y="4848141"/>
                  <a:pt x="217606" y="4846414"/>
                  <a:pt x="217570" y="4844480"/>
                </a:cubicBezTo>
                <a:cubicBezTo>
                  <a:pt x="217549" y="4843185"/>
                  <a:pt x="216869" y="4841770"/>
                  <a:pt x="216257" y="4840800"/>
                </a:cubicBezTo>
                <a:cubicBezTo>
                  <a:pt x="215623" y="4839788"/>
                  <a:pt x="214718" y="4839234"/>
                  <a:pt x="214159" y="4838704"/>
                </a:cubicBezTo>
                <a:cubicBezTo>
                  <a:pt x="214649" y="4837535"/>
                  <a:pt x="215356" y="4836581"/>
                  <a:pt x="215367" y="4835645"/>
                </a:cubicBezTo>
                <a:cubicBezTo>
                  <a:pt x="215387" y="4834444"/>
                  <a:pt x="214941" y="4832296"/>
                  <a:pt x="214542" y="4832228"/>
                </a:cubicBezTo>
                <a:cubicBezTo>
                  <a:pt x="212801" y="4831906"/>
                  <a:pt x="212298" y="4829922"/>
                  <a:pt x="211715" y="4827794"/>
                </a:cubicBezTo>
                <a:cubicBezTo>
                  <a:pt x="211546" y="4827165"/>
                  <a:pt x="211087" y="4826762"/>
                  <a:pt x="210642" y="4826066"/>
                </a:cubicBezTo>
                <a:cubicBezTo>
                  <a:pt x="209718" y="4827098"/>
                  <a:pt x="208864" y="4828049"/>
                  <a:pt x="207902" y="4829129"/>
                </a:cubicBezTo>
                <a:cubicBezTo>
                  <a:pt x="208151" y="4830409"/>
                  <a:pt x="208368" y="4831537"/>
                  <a:pt x="208596" y="4832717"/>
                </a:cubicBezTo>
                <a:cubicBezTo>
                  <a:pt x="211241" y="4829817"/>
                  <a:pt x="211380" y="4832498"/>
                  <a:pt x="211436" y="4836056"/>
                </a:cubicBezTo>
                <a:cubicBezTo>
                  <a:pt x="208372" y="4835106"/>
                  <a:pt x="209243" y="4840586"/>
                  <a:pt x="207179" y="4842504"/>
                </a:cubicBezTo>
                <a:cubicBezTo>
                  <a:pt x="206683" y="4841309"/>
                  <a:pt x="206256" y="4839929"/>
                  <a:pt x="205629" y="4838877"/>
                </a:cubicBezTo>
                <a:cubicBezTo>
                  <a:pt x="205067" y="4837933"/>
                  <a:pt x="204286" y="4837350"/>
                  <a:pt x="203317" y="4836295"/>
                </a:cubicBezTo>
                <a:cubicBezTo>
                  <a:pt x="203158" y="4834804"/>
                  <a:pt x="204740" y="4832150"/>
                  <a:pt x="202688" y="4829863"/>
                </a:cubicBezTo>
                <a:cubicBezTo>
                  <a:pt x="202470" y="4832034"/>
                  <a:pt x="202297" y="4833760"/>
                  <a:pt x="202062" y="4836124"/>
                </a:cubicBezTo>
                <a:cubicBezTo>
                  <a:pt x="200174" y="4832216"/>
                  <a:pt x="197192" y="4830607"/>
                  <a:pt x="196427" y="4825442"/>
                </a:cubicBezTo>
                <a:cubicBezTo>
                  <a:pt x="196322" y="4824752"/>
                  <a:pt x="195447" y="4824294"/>
                  <a:pt x="194871" y="4823984"/>
                </a:cubicBezTo>
                <a:cubicBezTo>
                  <a:pt x="194212" y="4823637"/>
                  <a:pt x="193493" y="4823588"/>
                  <a:pt x="192583" y="4823345"/>
                </a:cubicBezTo>
                <a:cubicBezTo>
                  <a:pt x="193355" y="4820237"/>
                  <a:pt x="195810" y="4818257"/>
                  <a:pt x="193693" y="4814573"/>
                </a:cubicBezTo>
                <a:cubicBezTo>
                  <a:pt x="194974" y="4813833"/>
                  <a:pt x="195893" y="4813300"/>
                  <a:pt x="196814" y="4812768"/>
                </a:cubicBezTo>
                <a:cubicBezTo>
                  <a:pt x="196839" y="4812527"/>
                  <a:pt x="196860" y="4812296"/>
                  <a:pt x="196885" y="4812054"/>
                </a:cubicBezTo>
                <a:cubicBezTo>
                  <a:pt x="195599" y="4811654"/>
                  <a:pt x="194323" y="4811035"/>
                  <a:pt x="193024" y="4810969"/>
                </a:cubicBezTo>
                <a:cubicBezTo>
                  <a:pt x="192385" y="4810938"/>
                  <a:pt x="191500" y="4811586"/>
                  <a:pt x="192022" y="4813481"/>
                </a:cubicBezTo>
                <a:cubicBezTo>
                  <a:pt x="192198" y="4814117"/>
                  <a:pt x="192056" y="4815375"/>
                  <a:pt x="191764" y="4815951"/>
                </a:cubicBezTo>
                <a:cubicBezTo>
                  <a:pt x="189593" y="4820184"/>
                  <a:pt x="187344" y="4824323"/>
                  <a:pt x="184700" y="4829276"/>
                </a:cubicBezTo>
                <a:cubicBezTo>
                  <a:pt x="184368" y="4828346"/>
                  <a:pt x="184043" y="4827423"/>
                  <a:pt x="183726" y="4826526"/>
                </a:cubicBezTo>
                <a:cubicBezTo>
                  <a:pt x="182575" y="4827412"/>
                  <a:pt x="181683" y="4828109"/>
                  <a:pt x="180795" y="4828795"/>
                </a:cubicBezTo>
                <a:cubicBezTo>
                  <a:pt x="180661" y="4828591"/>
                  <a:pt x="180535" y="4828394"/>
                  <a:pt x="180403" y="4828189"/>
                </a:cubicBezTo>
                <a:cubicBezTo>
                  <a:pt x="181991" y="4823544"/>
                  <a:pt x="183575" y="4818901"/>
                  <a:pt x="185354" y="4813694"/>
                </a:cubicBezTo>
                <a:cubicBezTo>
                  <a:pt x="183855" y="4814521"/>
                  <a:pt x="182439" y="4815299"/>
                  <a:pt x="180679" y="4816265"/>
                </a:cubicBezTo>
                <a:cubicBezTo>
                  <a:pt x="180385" y="4815570"/>
                  <a:pt x="179964" y="4814564"/>
                  <a:pt x="179428" y="4813295"/>
                </a:cubicBezTo>
                <a:cubicBezTo>
                  <a:pt x="181033" y="4812348"/>
                  <a:pt x="182616" y="4812114"/>
                  <a:pt x="183468" y="4810691"/>
                </a:cubicBezTo>
                <a:cubicBezTo>
                  <a:pt x="184242" y="4809411"/>
                  <a:pt x="184215" y="4806826"/>
                  <a:pt x="184542" y="4804819"/>
                </a:cubicBezTo>
                <a:cubicBezTo>
                  <a:pt x="184311" y="4804703"/>
                  <a:pt x="184086" y="4804587"/>
                  <a:pt x="183856" y="4804479"/>
                </a:cubicBezTo>
                <a:cubicBezTo>
                  <a:pt x="183362" y="4806054"/>
                  <a:pt x="182860" y="4807629"/>
                  <a:pt x="182369" y="4809185"/>
                </a:cubicBezTo>
                <a:cubicBezTo>
                  <a:pt x="178952" y="4808751"/>
                  <a:pt x="177918" y="4810139"/>
                  <a:pt x="177104" y="4815942"/>
                </a:cubicBezTo>
                <a:cubicBezTo>
                  <a:pt x="176940" y="4817119"/>
                  <a:pt x="176608" y="4818364"/>
                  <a:pt x="176137" y="4819285"/>
                </a:cubicBezTo>
                <a:cubicBezTo>
                  <a:pt x="174593" y="4822289"/>
                  <a:pt x="172953" y="4825162"/>
                  <a:pt x="171088" y="4828563"/>
                </a:cubicBezTo>
                <a:cubicBezTo>
                  <a:pt x="170686" y="4822853"/>
                  <a:pt x="173128" y="4820855"/>
                  <a:pt x="175535" y="4817877"/>
                </a:cubicBezTo>
                <a:cubicBezTo>
                  <a:pt x="173989" y="4817821"/>
                  <a:pt x="172578" y="4819627"/>
                  <a:pt x="172052" y="4816893"/>
                </a:cubicBezTo>
                <a:cubicBezTo>
                  <a:pt x="170658" y="4817066"/>
                  <a:pt x="169262" y="4817228"/>
                  <a:pt x="167514" y="4817435"/>
                </a:cubicBezTo>
                <a:cubicBezTo>
                  <a:pt x="167642" y="4814899"/>
                  <a:pt x="167753" y="4812650"/>
                  <a:pt x="167866" y="4810363"/>
                </a:cubicBezTo>
                <a:cubicBezTo>
                  <a:pt x="166438" y="4808479"/>
                  <a:pt x="165459" y="4811061"/>
                  <a:pt x="164551" y="4811469"/>
                </a:cubicBezTo>
                <a:cubicBezTo>
                  <a:pt x="162966" y="4807569"/>
                  <a:pt x="161392" y="4803928"/>
                  <a:pt x="159982" y="4800129"/>
                </a:cubicBezTo>
                <a:cubicBezTo>
                  <a:pt x="159474" y="4798758"/>
                  <a:pt x="159355" y="4796976"/>
                  <a:pt x="159037" y="4795392"/>
                </a:cubicBezTo>
                <a:cubicBezTo>
                  <a:pt x="158731" y="4793870"/>
                  <a:pt x="158350" y="4792394"/>
                  <a:pt x="158092" y="4790853"/>
                </a:cubicBezTo>
                <a:cubicBezTo>
                  <a:pt x="157918" y="4789811"/>
                  <a:pt x="157628" y="4788502"/>
                  <a:pt x="157862" y="4787636"/>
                </a:cubicBezTo>
                <a:cubicBezTo>
                  <a:pt x="158257" y="4786190"/>
                  <a:pt x="159220" y="4785608"/>
                  <a:pt x="159997" y="4786727"/>
                </a:cubicBezTo>
                <a:cubicBezTo>
                  <a:pt x="161330" y="4788643"/>
                  <a:pt x="162366" y="4787311"/>
                  <a:pt x="163984" y="4785768"/>
                </a:cubicBezTo>
                <a:cubicBezTo>
                  <a:pt x="162952" y="4785027"/>
                  <a:pt x="162293" y="4784558"/>
                  <a:pt x="161639" y="4784087"/>
                </a:cubicBezTo>
                <a:cubicBezTo>
                  <a:pt x="161662" y="4783789"/>
                  <a:pt x="161614" y="4783395"/>
                  <a:pt x="161716" y="4783194"/>
                </a:cubicBezTo>
                <a:cubicBezTo>
                  <a:pt x="163110" y="4780440"/>
                  <a:pt x="164685" y="4779520"/>
                  <a:pt x="166732" y="4781053"/>
                </a:cubicBezTo>
                <a:cubicBezTo>
                  <a:pt x="168709" y="4782528"/>
                  <a:pt x="170745" y="4782642"/>
                  <a:pt x="172745" y="4779210"/>
                </a:cubicBezTo>
                <a:cubicBezTo>
                  <a:pt x="172757" y="4778058"/>
                  <a:pt x="172917" y="4776335"/>
                  <a:pt x="172755" y="4774714"/>
                </a:cubicBezTo>
                <a:cubicBezTo>
                  <a:pt x="172387" y="4770976"/>
                  <a:pt x="170883" y="4769647"/>
                  <a:pt x="168868" y="4771704"/>
                </a:cubicBezTo>
                <a:cubicBezTo>
                  <a:pt x="166676" y="4773935"/>
                  <a:pt x="164669" y="4776727"/>
                  <a:pt x="162685" y="4779474"/>
                </a:cubicBezTo>
                <a:cubicBezTo>
                  <a:pt x="161854" y="4780627"/>
                  <a:pt x="161243" y="4781728"/>
                  <a:pt x="160000" y="4781631"/>
                </a:cubicBezTo>
                <a:cubicBezTo>
                  <a:pt x="159151" y="4781564"/>
                  <a:pt x="158258" y="4782610"/>
                  <a:pt x="157361" y="4783034"/>
                </a:cubicBezTo>
                <a:cubicBezTo>
                  <a:pt x="155364" y="4783985"/>
                  <a:pt x="153379" y="4785169"/>
                  <a:pt x="151343" y="4785687"/>
                </a:cubicBezTo>
                <a:cubicBezTo>
                  <a:pt x="149801" y="4786081"/>
                  <a:pt x="149387" y="4784925"/>
                  <a:pt x="149645" y="4782274"/>
                </a:cubicBezTo>
                <a:cubicBezTo>
                  <a:pt x="149721" y="4781503"/>
                  <a:pt x="149881" y="4780750"/>
                  <a:pt x="149996" y="4779989"/>
                </a:cubicBezTo>
                <a:cubicBezTo>
                  <a:pt x="150266" y="4778202"/>
                  <a:pt x="150525" y="4776409"/>
                  <a:pt x="150868" y="4774106"/>
                </a:cubicBezTo>
                <a:cubicBezTo>
                  <a:pt x="151145" y="4774042"/>
                  <a:pt x="151869" y="4773874"/>
                  <a:pt x="152587" y="4773708"/>
                </a:cubicBezTo>
                <a:cubicBezTo>
                  <a:pt x="153135" y="4773581"/>
                  <a:pt x="154018" y="4773764"/>
                  <a:pt x="154184" y="4773283"/>
                </a:cubicBezTo>
                <a:cubicBezTo>
                  <a:pt x="155458" y="4769691"/>
                  <a:pt x="157030" y="4771315"/>
                  <a:pt x="158640" y="4771932"/>
                </a:cubicBezTo>
                <a:cubicBezTo>
                  <a:pt x="159303" y="4772191"/>
                  <a:pt x="160094" y="4771709"/>
                  <a:pt x="160825" y="4771577"/>
                </a:cubicBezTo>
                <a:cubicBezTo>
                  <a:pt x="161665" y="4771429"/>
                  <a:pt x="162631" y="4770810"/>
                  <a:pt x="163317" y="4771254"/>
                </a:cubicBezTo>
                <a:cubicBezTo>
                  <a:pt x="165211" y="4772484"/>
                  <a:pt x="166373" y="4770661"/>
                  <a:pt x="167036" y="4768444"/>
                </a:cubicBezTo>
                <a:cubicBezTo>
                  <a:pt x="167747" y="4766066"/>
                  <a:pt x="168878" y="4764946"/>
                  <a:pt x="170085" y="4763641"/>
                </a:cubicBezTo>
                <a:cubicBezTo>
                  <a:pt x="171479" y="4762131"/>
                  <a:pt x="172785" y="4760397"/>
                  <a:pt x="174131" y="4758759"/>
                </a:cubicBezTo>
                <a:cubicBezTo>
                  <a:pt x="174066" y="4758311"/>
                  <a:pt x="174003" y="4757873"/>
                  <a:pt x="173936" y="4757427"/>
                </a:cubicBezTo>
                <a:cubicBezTo>
                  <a:pt x="170883" y="4757011"/>
                  <a:pt x="167823" y="4756599"/>
                  <a:pt x="164672" y="4756169"/>
                </a:cubicBezTo>
                <a:cubicBezTo>
                  <a:pt x="164765" y="4753529"/>
                  <a:pt x="165649" y="4753174"/>
                  <a:pt x="166634" y="4753435"/>
                </a:cubicBezTo>
                <a:cubicBezTo>
                  <a:pt x="167946" y="4753781"/>
                  <a:pt x="169007" y="4753404"/>
                  <a:pt x="170006" y="4751714"/>
                </a:cubicBezTo>
                <a:cubicBezTo>
                  <a:pt x="170400" y="4751039"/>
                  <a:pt x="171174" y="4750821"/>
                  <a:pt x="171792" y="4750689"/>
                </a:cubicBezTo>
                <a:cubicBezTo>
                  <a:pt x="173767" y="4750259"/>
                  <a:pt x="175751" y="4749962"/>
                  <a:pt x="177731" y="4749616"/>
                </a:cubicBezTo>
                <a:lnTo>
                  <a:pt x="177732" y="4749617"/>
                </a:lnTo>
                <a:lnTo>
                  <a:pt x="177721" y="4749647"/>
                </a:lnTo>
                <a:lnTo>
                  <a:pt x="177763" y="4749656"/>
                </a:lnTo>
                <a:lnTo>
                  <a:pt x="178813" y="4751025"/>
                </a:lnTo>
                <a:cubicBezTo>
                  <a:pt x="178919" y="4750679"/>
                  <a:pt x="179019" y="4750335"/>
                  <a:pt x="179126" y="4749999"/>
                </a:cubicBezTo>
                <a:lnTo>
                  <a:pt x="177763" y="4749656"/>
                </a:lnTo>
                <a:lnTo>
                  <a:pt x="177732" y="4749617"/>
                </a:lnTo>
                <a:lnTo>
                  <a:pt x="178370" y="4747698"/>
                </a:lnTo>
                <a:cubicBezTo>
                  <a:pt x="178609" y="4746982"/>
                  <a:pt x="178880" y="4746171"/>
                  <a:pt x="179218" y="4745165"/>
                </a:cubicBezTo>
                <a:cubicBezTo>
                  <a:pt x="175666" y="4745345"/>
                  <a:pt x="172820" y="4748247"/>
                  <a:pt x="169719" y="4748680"/>
                </a:cubicBezTo>
                <a:cubicBezTo>
                  <a:pt x="169725" y="4748208"/>
                  <a:pt x="169739" y="4747394"/>
                  <a:pt x="169748" y="4746572"/>
                </a:cubicBezTo>
                <a:cubicBezTo>
                  <a:pt x="167386" y="4753535"/>
                  <a:pt x="163909" y="4752275"/>
                  <a:pt x="159812" y="4751481"/>
                </a:cubicBezTo>
                <a:cubicBezTo>
                  <a:pt x="161748" y="4747170"/>
                  <a:pt x="164815" y="4748431"/>
                  <a:pt x="166627" y="4744959"/>
                </a:cubicBezTo>
                <a:cubicBezTo>
                  <a:pt x="165914" y="4745029"/>
                  <a:pt x="165430" y="4744877"/>
                  <a:pt x="165037" y="4745139"/>
                </a:cubicBezTo>
                <a:cubicBezTo>
                  <a:pt x="162949" y="4746535"/>
                  <a:pt x="160946" y="4747648"/>
                  <a:pt x="158916" y="4745017"/>
                </a:cubicBezTo>
                <a:cubicBezTo>
                  <a:pt x="158487" y="4744459"/>
                  <a:pt x="157449" y="4745038"/>
                  <a:pt x="156714" y="4745274"/>
                </a:cubicBezTo>
                <a:cubicBezTo>
                  <a:pt x="155812" y="4745558"/>
                  <a:pt x="154929" y="4746035"/>
                  <a:pt x="153786" y="4745725"/>
                </a:cubicBezTo>
                <a:cubicBezTo>
                  <a:pt x="155007" y="4744001"/>
                  <a:pt x="156233" y="4742276"/>
                  <a:pt x="157454" y="4740552"/>
                </a:cubicBezTo>
                <a:cubicBezTo>
                  <a:pt x="157384" y="4740343"/>
                  <a:pt x="157314" y="4740142"/>
                  <a:pt x="157239" y="4739932"/>
                </a:cubicBezTo>
                <a:cubicBezTo>
                  <a:pt x="156385" y="4740131"/>
                  <a:pt x="155531" y="4740328"/>
                  <a:pt x="154581" y="4740547"/>
                </a:cubicBezTo>
                <a:cubicBezTo>
                  <a:pt x="155503" y="4736914"/>
                  <a:pt x="157224" y="4735706"/>
                  <a:pt x="159571" y="4736294"/>
                </a:cubicBezTo>
                <a:cubicBezTo>
                  <a:pt x="160577" y="4735110"/>
                  <a:pt x="161214" y="4734066"/>
                  <a:pt x="161980" y="4733532"/>
                </a:cubicBezTo>
                <a:cubicBezTo>
                  <a:pt x="163801" y="4732244"/>
                  <a:pt x="165902" y="4732013"/>
                  <a:pt x="167316" y="4729217"/>
                </a:cubicBezTo>
                <a:cubicBezTo>
                  <a:pt x="167479" y="4728888"/>
                  <a:pt x="167829" y="4728581"/>
                  <a:pt x="168071" y="4728610"/>
                </a:cubicBezTo>
                <a:cubicBezTo>
                  <a:pt x="172302" y="4729138"/>
                  <a:pt x="175180" y="4724488"/>
                  <a:pt x="178334" y="4720856"/>
                </a:cubicBezTo>
                <a:cubicBezTo>
                  <a:pt x="179273" y="4719782"/>
                  <a:pt x="180218" y="4718735"/>
                  <a:pt x="181163" y="4717677"/>
                </a:cubicBezTo>
                <a:cubicBezTo>
                  <a:pt x="181476" y="4717331"/>
                  <a:pt x="181907" y="4717072"/>
                  <a:pt x="182060" y="4716584"/>
                </a:cubicBezTo>
                <a:cubicBezTo>
                  <a:pt x="183297" y="4712718"/>
                  <a:pt x="184594" y="4708876"/>
                  <a:pt x="185644" y="4704883"/>
                </a:cubicBezTo>
                <a:cubicBezTo>
                  <a:pt x="186660" y="4701011"/>
                  <a:pt x="187838" y="4697621"/>
                  <a:pt x="190284" y="4695671"/>
                </a:cubicBezTo>
                <a:cubicBezTo>
                  <a:pt x="191673" y="4694568"/>
                  <a:pt x="192733" y="4687897"/>
                  <a:pt x="192034" y="4685243"/>
                </a:cubicBezTo>
                <a:cubicBezTo>
                  <a:pt x="191365" y="4682713"/>
                  <a:pt x="190497" y="4680332"/>
                  <a:pt x="189868" y="4677773"/>
                </a:cubicBezTo>
                <a:cubicBezTo>
                  <a:pt x="189472" y="4676160"/>
                  <a:pt x="189345" y="4674352"/>
                  <a:pt x="188974" y="4671819"/>
                </a:cubicBezTo>
                <a:cubicBezTo>
                  <a:pt x="190691" y="4672909"/>
                  <a:pt x="190914" y="4674770"/>
                  <a:pt x="191282" y="4676335"/>
                </a:cubicBezTo>
                <a:cubicBezTo>
                  <a:pt x="191814" y="4678585"/>
                  <a:pt x="192214" y="4680933"/>
                  <a:pt x="192664" y="4683249"/>
                </a:cubicBezTo>
                <a:cubicBezTo>
                  <a:pt x="193130" y="4685638"/>
                  <a:pt x="194025" y="4685291"/>
                  <a:pt x="195310" y="4683544"/>
                </a:cubicBezTo>
                <a:cubicBezTo>
                  <a:pt x="195253" y="4685165"/>
                  <a:pt x="195217" y="4686193"/>
                  <a:pt x="195182" y="4687208"/>
                </a:cubicBezTo>
                <a:cubicBezTo>
                  <a:pt x="194800" y="4688306"/>
                  <a:pt x="193989" y="4689604"/>
                  <a:pt x="194111" y="4690471"/>
                </a:cubicBezTo>
                <a:cubicBezTo>
                  <a:pt x="194590" y="4693883"/>
                  <a:pt x="193070" y="4695950"/>
                  <a:pt x="192339" y="4698576"/>
                </a:cubicBezTo>
                <a:cubicBezTo>
                  <a:pt x="191567" y="4701347"/>
                  <a:pt x="190723" y="4703897"/>
                  <a:pt x="189133" y="4705679"/>
                </a:cubicBezTo>
                <a:cubicBezTo>
                  <a:pt x="188757" y="4706095"/>
                  <a:pt x="188359" y="4706893"/>
                  <a:pt x="188308" y="4707565"/>
                </a:cubicBezTo>
                <a:cubicBezTo>
                  <a:pt x="188231" y="4708515"/>
                  <a:pt x="188305" y="4709723"/>
                  <a:pt x="188632" y="4710390"/>
                </a:cubicBezTo>
                <a:cubicBezTo>
                  <a:pt x="188835" y="4710797"/>
                  <a:pt x="189665" y="4710587"/>
                  <a:pt x="190148" y="4710315"/>
                </a:cubicBezTo>
                <a:cubicBezTo>
                  <a:pt x="190841" y="4709927"/>
                  <a:pt x="191103" y="4707898"/>
                  <a:pt x="192212" y="4708517"/>
                </a:cubicBezTo>
                <a:cubicBezTo>
                  <a:pt x="190868" y="4713059"/>
                  <a:pt x="188070" y="4716862"/>
                  <a:pt x="185573" y="4717477"/>
                </a:cubicBezTo>
                <a:cubicBezTo>
                  <a:pt x="185698" y="4716420"/>
                  <a:pt x="185813" y="4715461"/>
                  <a:pt x="185855" y="4715122"/>
                </a:cubicBezTo>
                <a:cubicBezTo>
                  <a:pt x="184116" y="4717267"/>
                  <a:pt x="182088" y="4719309"/>
                  <a:pt x="180432" y="4721983"/>
                </a:cubicBezTo>
                <a:cubicBezTo>
                  <a:pt x="179418" y="4723620"/>
                  <a:pt x="178624" y="4726148"/>
                  <a:pt x="178406" y="4728414"/>
                </a:cubicBezTo>
                <a:cubicBezTo>
                  <a:pt x="178289" y="4729618"/>
                  <a:pt x="179434" y="4731567"/>
                  <a:pt x="180295" y="4732348"/>
                </a:cubicBezTo>
                <a:cubicBezTo>
                  <a:pt x="181436" y="4733394"/>
                  <a:pt x="182632" y="4732383"/>
                  <a:pt x="183631" y="4730804"/>
                </a:cubicBezTo>
                <a:cubicBezTo>
                  <a:pt x="184861" y="4728852"/>
                  <a:pt x="186016" y="4726398"/>
                  <a:pt x="187487" y="4725343"/>
                </a:cubicBezTo>
                <a:cubicBezTo>
                  <a:pt x="189270" y="4724073"/>
                  <a:pt x="190556" y="4722307"/>
                  <a:pt x="191737" y="4719932"/>
                </a:cubicBezTo>
                <a:cubicBezTo>
                  <a:pt x="193184" y="4717016"/>
                  <a:pt x="194743" y="4714243"/>
                  <a:pt x="196253" y="4711408"/>
                </a:cubicBezTo>
                <a:cubicBezTo>
                  <a:pt x="196444" y="4711619"/>
                  <a:pt x="196629" y="4711830"/>
                  <a:pt x="196818" y="4712040"/>
                </a:cubicBezTo>
                <a:cubicBezTo>
                  <a:pt x="195786" y="4715368"/>
                  <a:pt x="194753" y="4718688"/>
                  <a:pt x="193540" y="4722596"/>
                </a:cubicBezTo>
                <a:cubicBezTo>
                  <a:pt x="194312" y="4722962"/>
                  <a:pt x="195245" y="4723963"/>
                  <a:pt x="195734" y="4723530"/>
                </a:cubicBezTo>
                <a:cubicBezTo>
                  <a:pt x="197367" y="4722078"/>
                  <a:pt x="199673" y="4720574"/>
                  <a:pt x="200204" y="4718246"/>
                </a:cubicBezTo>
                <a:cubicBezTo>
                  <a:pt x="201163" y="4714002"/>
                  <a:pt x="203446" y="4712297"/>
                  <a:pt x="204858" y="4709001"/>
                </a:cubicBezTo>
                <a:cubicBezTo>
                  <a:pt x="206356" y="4713159"/>
                  <a:pt x="203833" y="4714704"/>
                  <a:pt x="202564" y="4718011"/>
                </a:cubicBezTo>
                <a:cubicBezTo>
                  <a:pt x="203681" y="4717582"/>
                  <a:pt x="204555" y="4717626"/>
                  <a:pt x="205128" y="4716959"/>
                </a:cubicBezTo>
                <a:cubicBezTo>
                  <a:pt x="205797" y="4716176"/>
                  <a:pt x="206266" y="4716013"/>
                  <a:pt x="206614" y="4716295"/>
                </a:cubicBezTo>
                <a:lnTo>
                  <a:pt x="207369" y="4718280"/>
                </a:lnTo>
                <a:lnTo>
                  <a:pt x="207364" y="4718286"/>
                </a:lnTo>
                <a:lnTo>
                  <a:pt x="207269" y="4718505"/>
                </a:lnTo>
                <a:lnTo>
                  <a:pt x="207376" y="4718303"/>
                </a:lnTo>
                <a:lnTo>
                  <a:pt x="207369" y="4718280"/>
                </a:lnTo>
                <a:lnTo>
                  <a:pt x="208264" y="4716925"/>
                </a:lnTo>
                <a:cubicBezTo>
                  <a:pt x="208451" y="4716389"/>
                  <a:pt x="208506" y="4715733"/>
                  <a:pt x="208366" y="4714851"/>
                </a:cubicBezTo>
                <a:cubicBezTo>
                  <a:pt x="208142" y="4713405"/>
                  <a:pt x="208117" y="4711763"/>
                  <a:pt x="208260" y="4710250"/>
                </a:cubicBezTo>
                <a:cubicBezTo>
                  <a:pt x="208684" y="4705697"/>
                  <a:pt x="209201" y="4701149"/>
                  <a:pt x="209754" y="4696621"/>
                </a:cubicBezTo>
                <a:cubicBezTo>
                  <a:pt x="209843" y="4695903"/>
                  <a:pt x="210286" y="4695274"/>
                  <a:pt x="210731" y="4694200"/>
                </a:cubicBezTo>
                <a:cubicBezTo>
                  <a:pt x="210989" y="4695328"/>
                  <a:pt x="211217" y="4695868"/>
                  <a:pt x="211223" y="4696443"/>
                </a:cubicBezTo>
                <a:cubicBezTo>
                  <a:pt x="211264" y="4700341"/>
                  <a:pt x="211435" y="4704213"/>
                  <a:pt x="210358" y="4708051"/>
                </a:cubicBezTo>
                <a:cubicBezTo>
                  <a:pt x="209900" y="4709672"/>
                  <a:pt x="210026" y="4711717"/>
                  <a:pt x="209883" y="4713567"/>
                </a:cubicBezTo>
                <a:cubicBezTo>
                  <a:pt x="210043" y="4713747"/>
                  <a:pt x="210203" y="4713927"/>
                  <a:pt x="210363" y="4714106"/>
                </a:cubicBezTo>
                <a:cubicBezTo>
                  <a:pt x="211845" y="4709968"/>
                  <a:pt x="213597" y="4713048"/>
                  <a:pt x="215345" y="4712927"/>
                </a:cubicBezTo>
                <a:cubicBezTo>
                  <a:pt x="215513" y="4711445"/>
                  <a:pt x="215957" y="4709959"/>
                  <a:pt x="215771" y="4708767"/>
                </a:cubicBezTo>
                <a:cubicBezTo>
                  <a:pt x="215281" y="4705611"/>
                  <a:pt x="215841" y="4702835"/>
                  <a:pt x="216404" y="4699813"/>
                </a:cubicBezTo>
                <a:cubicBezTo>
                  <a:pt x="216828" y="4697529"/>
                  <a:pt x="217590" y="4694470"/>
                  <a:pt x="215582" y="4692843"/>
                </a:cubicBezTo>
                <a:cubicBezTo>
                  <a:pt x="215582" y="4692843"/>
                  <a:pt x="215594" y="4692859"/>
                  <a:pt x="215594" y="4692859"/>
                </a:cubicBezTo>
                <a:cubicBezTo>
                  <a:pt x="215513" y="4691616"/>
                  <a:pt x="215434" y="4690370"/>
                  <a:pt x="215357" y="4689127"/>
                </a:cubicBezTo>
                <a:lnTo>
                  <a:pt x="215376" y="4689151"/>
                </a:lnTo>
                <a:cubicBezTo>
                  <a:pt x="214999" y="4688136"/>
                  <a:pt x="214750" y="4686845"/>
                  <a:pt x="214214" y="4686161"/>
                </a:cubicBezTo>
                <a:cubicBezTo>
                  <a:pt x="213493" y="4685248"/>
                  <a:pt x="213097" y="4684209"/>
                  <a:pt x="212932" y="4683060"/>
                </a:cubicBezTo>
                <a:lnTo>
                  <a:pt x="213048" y="4679329"/>
                </a:lnTo>
                <a:lnTo>
                  <a:pt x="213063" y="4679322"/>
                </a:lnTo>
                <a:lnTo>
                  <a:pt x="213065" y="4679314"/>
                </a:lnTo>
                <a:lnTo>
                  <a:pt x="215708" y="4681924"/>
                </a:lnTo>
                <a:lnTo>
                  <a:pt x="214586" y="4676140"/>
                </a:lnTo>
                <a:lnTo>
                  <a:pt x="214591" y="4676134"/>
                </a:lnTo>
                <a:lnTo>
                  <a:pt x="214583" y="4676129"/>
                </a:lnTo>
                <a:lnTo>
                  <a:pt x="214583" y="4676126"/>
                </a:lnTo>
                <a:cubicBezTo>
                  <a:pt x="216026" y="4673145"/>
                  <a:pt x="214359" y="4673154"/>
                  <a:pt x="213209" y="4671978"/>
                </a:cubicBezTo>
                <a:cubicBezTo>
                  <a:pt x="213065" y="4673396"/>
                  <a:pt x="212967" y="4674343"/>
                  <a:pt x="212949" y="4674516"/>
                </a:cubicBezTo>
                <a:cubicBezTo>
                  <a:pt x="213328" y="4674886"/>
                  <a:pt x="213629" y="4675179"/>
                  <a:pt x="213888" y="4675436"/>
                </a:cubicBezTo>
                <a:lnTo>
                  <a:pt x="214583" y="4676129"/>
                </a:lnTo>
                <a:lnTo>
                  <a:pt x="214586" y="4676140"/>
                </a:lnTo>
                <a:lnTo>
                  <a:pt x="213065" y="4679314"/>
                </a:lnTo>
                <a:lnTo>
                  <a:pt x="213049" y="4679298"/>
                </a:lnTo>
                <a:lnTo>
                  <a:pt x="213048" y="4679329"/>
                </a:lnTo>
                <a:lnTo>
                  <a:pt x="211690" y="4679969"/>
                </a:lnTo>
                <a:cubicBezTo>
                  <a:pt x="210369" y="4680039"/>
                  <a:pt x="209182" y="4678643"/>
                  <a:pt x="207947" y="4678179"/>
                </a:cubicBezTo>
                <a:cubicBezTo>
                  <a:pt x="207171" y="4677887"/>
                  <a:pt x="206561" y="4677181"/>
                  <a:pt x="206128" y="4678468"/>
                </a:cubicBezTo>
                <a:cubicBezTo>
                  <a:pt x="205899" y="4679143"/>
                  <a:pt x="206128" y="4680465"/>
                  <a:pt x="206394" y="4681261"/>
                </a:cubicBezTo>
                <a:cubicBezTo>
                  <a:pt x="206837" y="4682581"/>
                  <a:pt x="207472" y="4683715"/>
                  <a:pt x="208027" y="4684924"/>
                </a:cubicBezTo>
                <a:cubicBezTo>
                  <a:pt x="207894" y="4685096"/>
                  <a:pt x="207767" y="4685268"/>
                  <a:pt x="207634" y="4685440"/>
                </a:cubicBezTo>
                <a:cubicBezTo>
                  <a:pt x="205364" y="4684222"/>
                  <a:pt x="203093" y="4683004"/>
                  <a:pt x="200427" y="4681577"/>
                </a:cubicBezTo>
                <a:cubicBezTo>
                  <a:pt x="199351" y="4684491"/>
                  <a:pt x="198233" y="4687520"/>
                  <a:pt x="197114" y="4690549"/>
                </a:cubicBezTo>
                <a:cubicBezTo>
                  <a:pt x="196946" y="4690898"/>
                  <a:pt x="196774" y="4691258"/>
                  <a:pt x="196604" y="4691608"/>
                </a:cubicBezTo>
                <a:cubicBezTo>
                  <a:pt x="194128" y="4692003"/>
                  <a:pt x="195497" y="4688833"/>
                  <a:pt x="195186" y="4687217"/>
                </a:cubicBezTo>
                <a:cubicBezTo>
                  <a:pt x="195636" y="4686021"/>
                  <a:pt x="196104" y="4684848"/>
                  <a:pt x="196523" y="4683629"/>
                </a:cubicBezTo>
                <a:cubicBezTo>
                  <a:pt x="197216" y="4681603"/>
                  <a:pt x="197629" y="4679152"/>
                  <a:pt x="199462" y="4679077"/>
                </a:cubicBezTo>
                <a:cubicBezTo>
                  <a:pt x="199671" y="4679067"/>
                  <a:pt x="200109" y="4678222"/>
                  <a:pt x="200063" y="4677931"/>
                </a:cubicBezTo>
                <a:cubicBezTo>
                  <a:pt x="199838" y="4676418"/>
                  <a:pt x="200415" y="4676371"/>
                  <a:pt x="201049" y="4675762"/>
                </a:cubicBezTo>
                <a:cubicBezTo>
                  <a:pt x="203988" y="4672944"/>
                  <a:pt x="204277" y="4669956"/>
                  <a:pt x="202167" y="4665773"/>
                </a:cubicBezTo>
                <a:cubicBezTo>
                  <a:pt x="201235" y="4663924"/>
                  <a:pt x="200261" y="4662133"/>
                  <a:pt x="199328" y="4660285"/>
                </a:cubicBezTo>
                <a:cubicBezTo>
                  <a:pt x="198769" y="4659173"/>
                  <a:pt x="198795" y="4659147"/>
                  <a:pt x="199342" y="4656618"/>
                </a:cubicBezTo>
                <a:cubicBezTo>
                  <a:pt x="201481" y="4656895"/>
                  <a:pt x="200958" y="4663800"/>
                  <a:pt x="204148" y="4661527"/>
                </a:cubicBezTo>
                <a:cubicBezTo>
                  <a:pt x="203291" y="4657720"/>
                  <a:pt x="202421" y="4653833"/>
                  <a:pt x="201543" y="4649947"/>
                </a:cubicBezTo>
                <a:cubicBezTo>
                  <a:pt x="202377" y="4647881"/>
                  <a:pt x="202554" y="4647198"/>
                  <a:pt x="201785" y="4646372"/>
                </a:cubicBezTo>
                <a:lnTo>
                  <a:pt x="200710" y="4645458"/>
                </a:lnTo>
                <a:lnTo>
                  <a:pt x="200701" y="4645413"/>
                </a:lnTo>
                <a:lnTo>
                  <a:pt x="200653" y="4645378"/>
                </a:lnTo>
                <a:lnTo>
                  <a:pt x="199824" y="4643996"/>
                </a:lnTo>
                <a:lnTo>
                  <a:pt x="199633" y="4644468"/>
                </a:lnTo>
                <a:lnTo>
                  <a:pt x="198574" y="4641431"/>
                </a:lnTo>
                <a:cubicBezTo>
                  <a:pt x="198706" y="4640288"/>
                  <a:pt x="198316" y="4638881"/>
                  <a:pt x="197974" y="4637771"/>
                </a:cubicBezTo>
                <a:cubicBezTo>
                  <a:pt x="197433" y="4636032"/>
                  <a:pt x="196669" y="4634486"/>
                  <a:pt x="196105" y="4632760"/>
                </a:cubicBezTo>
                <a:cubicBezTo>
                  <a:pt x="195875" y="4632050"/>
                  <a:pt x="195808" y="4631376"/>
                  <a:pt x="195929" y="4630790"/>
                </a:cubicBezTo>
                <a:lnTo>
                  <a:pt x="196845" y="4629352"/>
                </a:lnTo>
                <a:lnTo>
                  <a:pt x="196846" y="4629357"/>
                </a:lnTo>
                <a:cubicBezTo>
                  <a:pt x="196961" y="4629547"/>
                  <a:pt x="197076" y="4629746"/>
                  <a:pt x="197192" y="4629938"/>
                </a:cubicBezTo>
                <a:cubicBezTo>
                  <a:pt x="197076" y="4629737"/>
                  <a:pt x="196966" y="4629536"/>
                  <a:pt x="196858" y="4629335"/>
                </a:cubicBezTo>
                <a:lnTo>
                  <a:pt x="196845" y="4629352"/>
                </a:lnTo>
                <a:lnTo>
                  <a:pt x="193057" y="4608773"/>
                </a:lnTo>
                <a:cubicBezTo>
                  <a:pt x="192812" y="4607481"/>
                  <a:pt x="192300" y="4606338"/>
                  <a:pt x="191951" y="4605100"/>
                </a:cubicBezTo>
                <a:cubicBezTo>
                  <a:pt x="191028" y="4601856"/>
                  <a:pt x="189803" y="4598787"/>
                  <a:pt x="189902" y="4594336"/>
                </a:cubicBezTo>
                <a:cubicBezTo>
                  <a:pt x="191431" y="4595441"/>
                  <a:pt x="192253" y="4596824"/>
                  <a:pt x="192504" y="4599085"/>
                </a:cubicBezTo>
                <a:cubicBezTo>
                  <a:pt x="193092" y="4604346"/>
                  <a:pt x="194598" y="4608756"/>
                  <a:pt x="196842" y="4612475"/>
                </a:cubicBezTo>
                <a:cubicBezTo>
                  <a:pt x="197032" y="4612790"/>
                  <a:pt x="197196" y="4613214"/>
                  <a:pt x="197430" y="4613385"/>
                </a:cubicBezTo>
                <a:cubicBezTo>
                  <a:pt x="198710" y="4614343"/>
                  <a:pt x="200007" y="4615229"/>
                  <a:pt x="201684" y="4616414"/>
                </a:cubicBezTo>
                <a:cubicBezTo>
                  <a:pt x="201281" y="4613052"/>
                  <a:pt x="200901" y="4609897"/>
                  <a:pt x="200523" y="4606781"/>
                </a:cubicBezTo>
                <a:cubicBezTo>
                  <a:pt x="201740" y="4606679"/>
                  <a:pt x="203037" y="4606417"/>
                  <a:pt x="204307" y="4606566"/>
                </a:cubicBezTo>
                <a:cubicBezTo>
                  <a:pt x="204567" y="4606601"/>
                  <a:pt x="205023" y="4608351"/>
                  <a:pt x="204858" y="4608935"/>
                </a:cubicBezTo>
                <a:cubicBezTo>
                  <a:pt x="204622" y="4609780"/>
                  <a:pt x="203900" y="4610278"/>
                  <a:pt x="203309" y="4611026"/>
                </a:cubicBezTo>
                <a:cubicBezTo>
                  <a:pt x="204013" y="4613548"/>
                  <a:pt x="204592" y="4615939"/>
                  <a:pt x="205326" y="4618192"/>
                </a:cubicBezTo>
                <a:cubicBezTo>
                  <a:pt x="206298" y="4621187"/>
                  <a:pt x="207248" y="4622014"/>
                  <a:pt x="208262" y="4621054"/>
                </a:cubicBezTo>
                <a:cubicBezTo>
                  <a:pt x="209617" y="4619760"/>
                  <a:pt x="210297" y="4616015"/>
                  <a:pt x="209646" y="4613660"/>
                </a:cubicBezTo>
                <a:cubicBezTo>
                  <a:pt x="209035" y="4611446"/>
                  <a:pt x="208436" y="4609228"/>
                  <a:pt x="207943" y="4606930"/>
                </a:cubicBezTo>
                <a:cubicBezTo>
                  <a:pt x="207752" y="4606032"/>
                  <a:pt x="207608" y="4604719"/>
                  <a:pt x="207860" y="4603965"/>
                </a:cubicBezTo>
                <a:cubicBezTo>
                  <a:pt x="209108" y="4600236"/>
                  <a:pt x="208669" y="4596089"/>
                  <a:pt x="209365" y="4592244"/>
                </a:cubicBezTo>
                <a:cubicBezTo>
                  <a:pt x="209725" y="4590287"/>
                  <a:pt x="209579" y="4588549"/>
                  <a:pt x="208902" y="4586558"/>
                </a:cubicBezTo>
                <a:cubicBezTo>
                  <a:pt x="207756" y="4583168"/>
                  <a:pt x="207120" y="4579274"/>
                  <a:pt x="206296" y="4575705"/>
                </a:cubicBezTo>
                <a:cubicBezTo>
                  <a:pt x="205022" y="4576442"/>
                  <a:pt x="203543" y="4577304"/>
                  <a:pt x="202507" y="4577910"/>
                </a:cubicBezTo>
                <a:cubicBezTo>
                  <a:pt x="200927" y="4575196"/>
                  <a:pt x="199789" y="4572895"/>
                  <a:pt x="198403" y="4571117"/>
                </a:cubicBezTo>
                <a:cubicBezTo>
                  <a:pt x="198048" y="4570661"/>
                  <a:pt x="196899" y="4571869"/>
                  <a:pt x="196131" y="4572301"/>
                </a:cubicBezTo>
                <a:cubicBezTo>
                  <a:pt x="196540" y="4575031"/>
                  <a:pt x="196540" y="4575031"/>
                  <a:pt x="195806" y="4577669"/>
                </a:cubicBezTo>
                <a:cubicBezTo>
                  <a:pt x="195125" y="4575510"/>
                  <a:pt x="194552" y="4573712"/>
                  <a:pt x="193806" y="4571349"/>
                </a:cubicBezTo>
                <a:cubicBezTo>
                  <a:pt x="195609" y="4570349"/>
                  <a:pt x="197092" y="4569535"/>
                  <a:pt x="198752" y="4568614"/>
                </a:cubicBezTo>
                <a:cubicBezTo>
                  <a:pt x="198320" y="4564333"/>
                  <a:pt x="197536" y="4560576"/>
                  <a:pt x="195669" y="4557861"/>
                </a:cubicBezTo>
                <a:cubicBezTo>
                  <a:pt x="195422" y="4558050"/>
                  <a:pt x="195176" y="4558239"/>
                  <a:pt x="194930" y="4558437"/>
                </a:cubicBezTo>
                <a:cubicBezTo>
                  <a:pt x="195289" y="4561350"/>
                  <a:pt x="195654" y="4564262"/>
                  <a:pt x="196066" y="4567558"/>
                </a:cubicBezTo>
                <a:cubicBezTo>
                  <a:pt x="195108" y="4567931"/>
                  <a:pt x="194335" y="4568232"/>
                  <a:pt x="193584" y="4568518"/>
                </a:cubicBezTo>
                <a:cubicBezTo>
                  <a:pt x="192664" y="4565632"/>
                  <a:pt x="191266" y="4563308"/>
                  <a:pt x="192094" y="4559810"/>
                </a:cubicBezTo>
                <a:lnTo>
                  <a:pt x="192211" y="4559547"/>
                </a:lnTo>
                <a:cubicBezTo>
                  <a:pt x="192211" y="4559547"/>
                  <a:pt x="192086" y="4559792"/>
                  <a:pt x="192086" y="4559792"/>
                </a:cubicBezTo>
                <a:lnTo>
                  <a:pt x="190855" y="4558212"/>
                </a:lnTo>
                <a:lnTo>
                  <a:pt x="190851" y="4558168"/>
                </a:lnTo>
                <a:lnTo>
                  <a:pt x="191800" y="4553340"/>
                </a:lnTo>
                <a:cubicBezTo>
                  <a:pt x="192105" y="4550802"/>
                  <a:pt x="191313" y="4550108"/>
                  <a:pt x="189680" y="4550636"/>
                </a:cubicBezTo>
                <a:lnTo>
                  <a:pt x="190851" y="4558168"/>
                </a:lnTo>
                <a:lnTo>
                  <a:pt x="190843" y="4558196"/>
                </a:lnTo>
                <a:lnTo>
                  <a:pt x="190855" y="4558212"/>
                </a:lnTo>
                <a:lnTo>
                  <a:pt x="190495" y="4560296"/>
                </a:lnTo>
                <a:cubicBezTo>
                  <a:pt x="190378" y="4560989"/>
                  <a:pt x="190290" y="4561678"/>
                  <a:pt x="190308" y="4562352"/>
                </a:cubicBezTo>
                <a:cubicBezTo>
                  <a:pt x="190335" y="4563239"/>
                  <a:pt x="190217" y="4563850"/>
                  <a:pt x="189984" y="4564291"/>
                </a:cubicBezTo>
                <a:lnTo>
                  <a:pt x="188980" y="4565216"/>
                </a:lnTo>
                <a:lnTo>
                  <a:pt x="188341" y="4562621"/>
                </a:lnTo>
                <a:cubicBezTo>
                  <a:pt x="187934" y="4562095"/>
                  <a:pt x="187365" y="4561898"/>
                  <a:pt x="186707" y="4561978"/>
                </a:cubicBezTo>
                <a:cubicBezTo>
                  <a:pt x="187371" y="4556822"/>
                  <a:pt x="187953" y="4552299"/>
                  <a:pt x="188617" y="4547086"/>
                </a:cubicBezTo>
                <a:cubicBezTo>
                  <a:pt x="186678" y="4546977"/>
                  <a:pt x="185141" y="4546882"/>
                  <a:pt x="183612" y="4546793"/>
                </a:cubicBezTo>
                <a:cubicBezTo>
                  <a:pt x="183385" y="4544584"/>
                  <a:pt x="183114" y="4542377"/>
                  <a:pt x="182938" y="4540137"/>
                </a:cubicBezTo>
                <a:cubicBezTo>
                  <a:pt x="182842" y="4538926"/>
                  <a:pt x="182585" y="4537232"/>
                  <a:pt x="182955" y="4536526"/>
                </a:cubicBezTo>
                <a:cubicBezTo>
                  <a:pt x="184301" y="4533925"/>
                  <a:pt x="183620" y="4531954"/>
                  <a:pt x="182507" y="4529864"/>
                </a:cubicBezTo>
                <a:cubicBezTo>
                  <a:pt x="184729" y="4527345"/>
                  <a:pt x="185049" y="4530559"/>
                  <a:pt x="185791" y="4532667"/>
                </a:cubicBezTo>
                <a:cubicBezTo>
                  <a:pt x="186802" y="4530595"/>
                  <a:pt x="187199" y="4528921"/>
                  <a:pt x="185628" y="4528069"/>
                </a:cubicBezTo>
                <a:cubicBezTo>
                  <a:pt x="183813" y="4527095"/>
                  <a:pt x="183096" y="4525640"/>
                  <a:pt x="184248" y="4522614"/>
                </a:cubicBezTo>
                <a:cubicBezTo>
                  <a:pt x="182934" y="4519461"/>
                  <a:pt x="184907" y="4518241"/>
                  <a:pt x="185713" y="4516292"/>
                </a:cubicBezTo>
                <a:cubicBezTo>
                  <a:pt x="186108" y="4515334"/>
                  <a:pt x="186630" y="4514178"/>
                  <a:pt x="186614" y="4513163"/>
                </a:cubicBezTo>
                <a:lnTo>
                  <a:pt x="186374" y="4506673"/>
                </a:lnTo>
                <a:lnTo>
                  <a:pt x="178616" y="4482617"/>
                </a:lnTo>
                <a:cubicBezTo>
                  <a:pt x="178058" y="4480956"/>
                  <a:pt x="177085" y="4479846"/>
                  <a:pt x="176300" y="4478495"/>
                </a:cubicBezTo>
                <a:lnTo>
                  <a:pt x="176324" y="4478498"/>
                </a:lnTo>
                <a:cubicBezTo>
                  <a:pt x="175469" y="4475921"/>
                  <a:pt x="174438" y="4473534"/>
                  <a:pt x="173804" y="4470741"/>
                </a:cubicBezTo>
                <a:cubicBezTo>
                  <a:pt x="172375" y="4464455"/>
                  <a:pt x="170107" y="4460032"/>
                  <a:pt x="166491" y="4458093"/>
                </a:cubicBezTo>
                <a:cubicBezTo>
                  <a:pt x="166045" y="4457859"/>
                  <a:pt x="165741" y="4457008"/>
                  <a:pt x="165094" y="4456837"/>
                </a:cubicBezTo>
                <a:cubicBezTo>
                  <a:pt x="165611" y="4458528"/>
                  <a:pt x="166114" y="4460216"/>
                  <a:pt x="166646" y="4461952"/>
                </a:cubicBezTo>
                <a:cubicBezTo>
                  <a:pt x="166260" y="4462291"/>
                  <a:pt x="165871" y="4462713"/>
                  <a:pt x="165841" y="4462635"/>
                </a:cubicBezTo>
                <a:cubicBezTo>
                  <a:pt x="162295" y="4453173"/>
                  <a:pt x="158775" y="4443693"/>
                  <a:pt x="155292" y="4434141"/>
                </a:cubicBezTo>
                <a:cubicBezTo>
                  <a:pt x="155142" y="4433722"/>
                  <a:pt x="155374" y="4432746"/>
                  <a:pt x="155489" y="4431214"/>
                </a:cubicBezTo>
                <a:cubicBezTo>
                  <a:pt x="156842" y="4432410"/>
                  <a:pt x="157995" y="4433432"/>
                  <a:pt x="159693" y="4434917"/>
                </a:cubicBezTo>
                <a:cubicBezTo>
                  <a:pt x="159415" y="4430403"/>
                  <a:pt x="158970" y="4426717"/>
                  <a:pt x="157611" y="4424878"/>
                </a:cubicBezTo>
                <a:cubicBezTo>
                  <a:pt x="155600" y="4422151"/>
                  <a:pt x="155452" y="4418316"/>
                  <a:pt x="155593" y="4413717"/>
                </a:cubicBezTo>
                <a:cubicBezTo>
                  <a:pt x="154660" y="4413362"/>
                  <a:pt x="153808" y="4413016"/>
                  <a:pt x="152972" y="4412694"/>
                </a:cubicBezTo>
                <a:cubicBezTo>
                  <a:pt x="152335" y="4409924"/>
                  <a:pt x="151969" y="4406761"/>
                  <a:pt x="151011" y="4404562"/>
                </a:cubicBezTo>
                <a:cubicBezTo>
                  <a:pt x="149534" y="4401199"/>
                  <a:pt x="147997" y="4404596"/>
                  <a:pt x="146782" y="4406953"/>
                </a:cubicBezTo>
                <a:cubicBezTo>
                  <a:pt x="145049" y="4405627"/>
                  <a:pt x="144482" y="4403746"/>
                  <a:pt x="145314" y="4400336"/>
                </a:cubicBezTo>
                <a:cubicBezTo>
                  <a:pt x="146948" y="4393630"/>
                  <a:pt x="146910" y="4393615"/>
                  <a:pt x="143150" y="4393336"/>
                </a:cubicBezTo>
                <a:cubicBezTo>
                  <a:pt x="142771" y="4393304"/>
                  <a:pt x="142424" y="4393015"/>
                  <a:pt x="141839" y="4392755"/>
                </a:cubicBezTo>
                <a:cubicBezTo>
                  <a:pt x="142141" y="4389446"/>
                  <a:pt x="144264" y="4384895"/>
                  <a:pt x="141033" y="4383523"/>
                </a:cubicBezTo>
                <a:cubicBezTo>
                  <a:pt x="140760" y="4384504"/>
                  <a:pt x="140470" y="4385550"/>
                  <a:pt x="140063" y="4387029"/>
                </a:cubicBezTo>
                <a:cubicBezTo>
                  <a:pt x="139635" y="4386554"/>
                  <a:pt x="139094" y="4386320"/>
                  <a:pt x="138872" y="4385653"/>
                </a:cubicBezTo>
                <a:cubicBezTo>
                  <a:pt x="136532" y="4378503"/>
                  <a:pt x="134183" y="4371386"/>
                  <a:pt x="131950" y="4364094"/>
                </a:cubicBezTo>
                <a:cubicBezTo>
                  <a:pt x="128353" y="4352354"/>
                  <a:pt x="124804" y="4340562"/>
                  <a:pt x="121327" y="4328681"/>
                </a:cubicBezTo>
                <a:cubicBezTo>
                  <a:pt x="120566" y="4326094"/>
                  <a:pt x="119888" y="4323190"/>
                  <a:pt x="119711" y="4320156"/>
                </a:cubicBezTo>
                <a:cubicBezTo>
                  <a:pt x="119450" y="4315741"/>
                  <a:pt x="118953" y="4312039"/>
                  <a:pt x="116142" y="4311367"/>
                </a:cubicBezTo>
                <a:cubicBezTo>
                  <a:pt x="116913" y="4309657"/>
                  <a:pt x="117442" y="4308475"/>
                  <a:pt x="118086" y="4307056"/>
                </a:cubicBezTo>
                <a:cubicBezTo>
                  <a:pt x="116430" y="4301953"/>
                  <a:pt x="115048" y="4296749"/>
                  <a:pt x="113048" y="4292096"/>
                </a:cubicBezTo>
                <a:cubicBezTo>
                  <a:pt x="110892" y="4287099"/>
                  <a:pt x="109733" y="4280528"/>
                  <a:pt x="108042" y="4274287"/>
                </a:cubicBezTo>
                <a:cubicBezTo>
                  <a:pt x="107294" y="4275043"/>
                  <a:pt x="106629" y="4275730"/>
                  <a:pt x="105915" y="4276454"/>
                </a:cubicBezTo>
                <a:cubicBezTo>
                  <a:pt x="105640" y="4275901"/>
                  <a:pt x="105307" y="4275484"/>
                  <a:pt x="105164" y="4274880"/>
                </a:cubicBezTo>
                <a:cubicBezTo>
                  <a:pt x="103672" y="4268739"/>
                  <a:pt x="102334" y="4262408"/>
                  <a:pt x="100698" y="4256426"/>
                </a:cubicBezTo>
                <a:cubicBezTo>
                  <a:pt x="99633" y="4252529"/>
                  <a:pt x="98001" y="4249301"/>
                  <a:pt x="96870" y="4245464"/>
                </a:cubicBezTo>
                <a:cubicBezTo>
                  <a:pt x="94166" y="4236315"/>
                  <a:pt x="92091" y="4226299"/>
                  <a:pt x="88873" y="4217918"/>
                </a:cubicBezTo>
                <a:cubicBezTo>
                  <a:pt x="85172" y="4208277"/>
                  <a:pt x="83414" y="4196469"/>
                  <a:pt x="79844" y="4186798"/>
                </a:cubicBezTo>
                <a:cubicBezTo>
                  <a:pt x="79280" y="4185266"/>
                  <a:pt x="78898" y="4183100"/>
                  <a:pt x="78061" y="4182410"/>
                </a:cubicBezTo>
                <a:cubicBezTo>
                  <a:pt x="74565" y="4179515"/>
                  <a:pt x="73480" y="4173452"/>
                  <a:pt x="72190" y="4167302"/>
                </a:cubicBezTo>
                <a:cubicBezTo>
                  <a:pt x="71137" y="4162287"/>
                  <a:pt x="69223" y="4158144"/>
                  <a:pt x="67975" y="4153292"/>
                </a:cubicBezTo>
                <a:cubicBezTo>
                  <a:pt x="65649" y="4144230"/>
                  <a:pt x="63490" y="4134955"/>
                  <a:pt x="61339" y="4125703"/>
                </a:cubicBezTo>
                <a:cubicBezTo>
                  <a:pt x="60037" y="4120085"/>
                  <a:pt x="58909" y="4114278"/>
                  <a:pt x="57614" y="4108649"/>
                </a:cubicBezTo>
                <a:cubicBezTo>
                  <a:pt x="57246" y="4107062"/>
                  <a:pt x="56562" y="4105812"/>
                  <a:pt x="55758" y="4104720"/>
                </a:cubicBezTo>
                <a:cubicBezTo>
                  <a:pt x="56143" y="4116798"/>
                  <a:pt x="57830" y="4127751"/>
                  <a:pt x="61022" y="4138031"/>
                </a:cubicBezTo>
                <a:cubicBezTo>
                  <a:pt x="59745" y="4138867"/>
                  <a:pt x="59004" y="4139351"/>
                  <a:pt x="58124" y="4139925"/>
                </a:cubicBezTo>
                <a:cubicBezTo>
                  <a:pt x="59149" y="4144395"/>
                  <a:pt x="60160" y="4148794"/>
                  <a:pt x="61170" y="4153195"/>
                </a:cubicBezTo>
                <a:cubicBezTo>
                  <a:pt x="60920" y="4153614"/>
                  <a:pt x="60675" y="4154043"/>
                  <a:pt x="60425" y="4154460"/>
                </a:cubicBezTo>
                <a:cubicBezTo>
                  <a:pt x="59788" y="4153781"/>
                  <a:pt x="58842" y="4153445"/>
                  <a:pt x="58578" y="4152360"/>
                </a:cubicBezTo>
                <a:cubicBezTo>
                  <a:pt x="56490" y="4143835"/>
                  <a:pt x="54492" y="4135210"/>
                  <a:pt x="52531" y="4126537"/>
                </a:cubicBezTo>
                <a:cubicBezTo>
                  <a:pt x="49765" y="4114376"/>
                  <a:pt x="46890" y="4102324"/>
                  <a:pt x="44414" y="4089903"/>
                </a:cubicBezTo>
                <a:cubicBezTo>
                  <a:pt x="43565" y="4085640"/>
                  <a:pt x="42032" y="4081932"/>
                  <a:pt x="42339" y="4076330"/>
                </a:cubicBezTo>
                <a:cubicBezTo>
                  <a:pt x="42528" y="4072922"/>
                  <a:pt x="41160" y="4069679"/>
                  <a:pt x="40470" y="4066403"/>
                </a:cubicBezTo>
                <a:cubicBezTo>
                  <a:pt x="39640" y="4062446"/>
                  <a:pt x="38571" y="4058682"/>
                  <a:pt x="37990" y="4054536"/>
                </a:cubicBezTo>
                <a:cubicBezTo>
                  <a:pt x="36352" y="4042784"/>
                  <a:pt x="34910" y="4030872"/>
                  <a:pt x="33391" y="4019015"/>
                </a:cubicBezTo>
                <a:cubicBezTo>
                  <a:pt x="33011" y="4019200"/>
                  <a:pt x="32633" y="4019397"/>
                  <a:pt x="32252" y="4019584"/>
                </a:cubicBezTo>
                <a:cubicBezTo>
                  <a:pt x="32328" y="4022552"/>
                  <a:pt x="32260" y="4025591"/>
                  <a:pt x="32510" y="4028447"/>
                </a:cubicBezTo>
                <a:cubicBezTo>
                  <a:pt x="33306" y="4037569"/>
                  <a:pt x="34370" y="4046547"/>
                  <a:pt x="35030" y="4055729"/>
                </a:cubicBezTo>
                <a:cubicBezTo>
                  <a:pt x="35216" y="4058366"/>
                  <a:pt x="35257" y="4061081"/>
                  <a:pt x="35261" y="4063818"/>
                </a:cubicBezTo>
                <a:lnTo>
                  <a:pt x="35258" y="4071942"/>
                </a:lnTo>
                <a:lnTo>
                  <a:pt x="31004" y="4054047"/>
                </a:lnTo>
                <a:cubicBezTo>
                  <a:pt x="30267" y="4050648"/>
                  <a:pt x="29383" y="4047795"/>
                  <a:pt x="27114" y="4046702"/>
                </a:cubicBezTo>
                <a:cubicBezTo>
                  <a:pt x="27066" y="4058049"/>
                  <a:pt x="30555" y="4067361"/>
                  <a:pt x="28358" y="4079707"/>
                </a:cubicBezTo>
                <a:cubicBezTo>
                  <a:pt x="26871" y="4072814"/>
                  <a:pt x="25384" y="4065922"/>
                  <a:pt x="23890" y="4059040"/>
                </a:cubicBezTo>
                <a:cubicBezTo>
                  <a:pt x="22055" y="4065138"/>
                  <a:pt x="25078" y="4069981"/>
                  <a:pt x="22603" y="4076320"/>
                </a:cubicBezTo>
                <a:cubicBezTo>
                  <a:pt x="21827" y="4074284"/>
                  <a:pt x="21215" y="4072682"/>
                  <a:pt x="20605" y="4071080"/>
                </a:cubicBezTo>
                <a:cubicBezTo>
                  <a:pt x="20381" y="4071229"/>
                  <a:pt x="20160" y="4071357"/>
                  <a:pt x="19936" y="4071506"/>
                </a:cubicBezTo>
                <a:cubicBezTo>
                  <a:pt x="20377" y="4076190"/>
                  <a:pt x="20782" y="4080894"/>
                  <a:pt x="21284" y="4085543"/>
                </a:cubicBezTo>
                <a:cubicBezTo>
                  <a:pt x="21804" y="4090323"/>
                  <a:pt x="22429" y="4095040"/>
                  <a:pt x="22309" y="4100630"/>
                </a:cubicBezTo>
                <a:cubicBezTo>
                  <a:pt x="21564" y="4099469"/>
                  <a:pt x="20827" y="4098297"/>
                  <a:pt x="20102" y="4097161"/>
                </a:cubicBezTo>
                <a:cubicBezTo>
                  <a:pt x="18505" y="4098885"/>
                  <a:pt x="19866" y="4102041"/>
                  <a:pt x="19364" y="4104234"/>
                </a:cubicBezTo>
                <a:lnTo>
                  <a:pt x="18077" y="4105998"/>
                </a:lnTo>
                <a:lnTo>
                  <a:pt x="18055" y="4105913"/>
                </a:lnTo>
                <a:lnTo>
                  <a:pt x="17892" y="4103488"/>
                </a:lnTo>
                <a:cubicBezTo>
                  <a:pt x="17760" y="4103591"/>
                  <a:pt x="17617" y="4103696"/>
                  <a:pt x="17484" y="4103800"/>
                </a:cubicBezTo>
                <a:lnTo>
                  <a:pt x="18055" y="4105913"/>
                </a:lnTo>
                <a:lnTo>
                  <a:pt x="18062" y="4106020"/>
                </a:lnTo>
                <a:lnTo>
                  <a:pt x="18077" y="4105998"/>
                </a:lnTo>
                <a:lnTo>
                  <a:pt x="18085" y="4106023"/>
                </a:lnTo>
                <a:cubicBezTo>
                  <a:pt x="18582" y="4110802"/>
                  <a:pt x="19079" y="4115579"/>
                  <a:pt x="19570" y="4120368"/>
                </a:cubicBezTo>
                <a:cubicBezTo>
                  <a:pt x="19337" y="4120550"/>
                  <a:pt x="19104" y="4120729"/>
                  <a:pt x="18872" y="4120911"/>
                </a:cubicBezTo>
                <a:cubicBezTo>
                  <a:pt x="18275" y="4117904"/>
                  <a:pt x="17610" y="4114947"/>
                  <a:pt x="17088" y="4111885"/>
                </a:cubicBezTo>
                <a:cubicBezTo>
                  <a:pt x="15186" y="4100855"/>
                  <a:pt x="11776" y="4091072"/>
                  <a:pt x="11658" y="4078534"/>
                </a:cubicBezTo>
                <a:cubicBezTo>
                  <a:pt x="11651" y="4077554"/>
                  <a:pt x="11616" y="4076277"/>
                  <a:pt x="11299" y="4075785"/>
                </a:cubicBezTo>
                <a:cubicBezTo>
                  <a:pt x="9338" y="4072763"/>
                  <a:pt x="8391" y="4068721"/>
                  <a:pt x="7723" y="4064398"/>
                </a:cubicBezTo>
                <a:lnTo>
                  <a:pt x="5833" y="4051432"/>
                </a:lnTo>
                <a:lnTo>
                  <a:pt x="5836" y="4051353"/>
                </a:lnTo>
                <a:lnTo>
                  <a:pt x="5889" y="4050869"/>
                </a:lnTo>
                <a:lnTo>
                  <a:pt x="5820" y="4051340"/>
                </a:lnTo>
                <a:lnTo>
                  <a:pt x="5833" y="4051432"/>
                </a:lnTo>
                <a:lnTo>
                  <a:pt x="5582" y="4061583"/>
                </a:lnTo>
                <a:cubicBezTo>
                  <a:pt x="5828" y="4064832"/>
                  <a:pt x="6334" y="4067955"/>
                  <a:pt x="6895" y="4071047"/>
                </a:cubicBezTo>
                <a:lnTo>
                  <a:pt x="6890" y="4071082"/>
                </a:lnTo>
                <a:lnTo>
                  <a:pt x="6861" y="4071045"/>
                </a:lnTo>
                <a:cubicBezTo>
                  <a:pt x="6780" y="4071764"/>
                  <a:pt x="6688" y="4072482"/>
                  <a:pt x="6607" y="4073201"/>
                </a:cubicBezTo>
                <a:cubicBezTo>
                  <a:pt x="6685" y="4073603"/>
                  <a:pt x="6750" y="4074002"/>
                  <a:pt x="6820" y="4074412"/>
                </a:cubicBezTo>
                <a:cubicBezTo>
                  <a:pt x="6761" y="4074004"/>
                  <a:pt x="6696" y="4073605"/>
                  <a:pt x="6629" y="4073205"/>
                </a:cubicBezTo>
                <a:lnTo>
                  <a:pt x="6890" y="4071082"/>
                </a:lnTo>
                <a:lnTo>
                  <a:pt x="8847" y="4073654"/>
                </a:lnTo>
                <a:cubicBezTo>
                  <a:pt x="9130" y="4074899"/>
                  <a:pt x="9002" y="4076342"/>
                  <a:pt x="8367" y="4077449"/>
                </a:cubicBezTo>
                <a:cubicBezTo>
                  <a:pt x="6428" y="4080811"/>
                  <a:pt x="7442" y="4082819"/>
                  <a:pt x="7668" y="4085389"/>
                </a:cubicBezTo>
                <a:cubicBezTo>
                  <a:pt x="8109" y="4090499"/>
                  <a:pt x="9527" y="4095120"/>
                  <a:pt x="8041" y="4101449"/>
                </a:cubicBezTo>
                <a:cubicBezTo>
                  <a:pt x="7265" y="4097467"/>
                  <a:pt x="6274" y="4093655"/>
                  <a:pt x="5747" y="4089507"/>
                </a:cubicBezTo>
                <a:cubicBezTo>
                  <a:pt x="4324" y="4078290"/>
                  <a:pt x="2837" y="4067079"/>
                  <a:pt x="1887" y="4055579"/>
                </a:cubicBezTo>
                <a:cubicBezTo>
                  <a:pt x="1170" y="4046978"/>
                  <a:pt x="1235" y="4037910"/>
                  <a:pt x="966" y="4029044"/>
                </a:cubicBezTo>
                <a:cubicBezTo>
                  <a:pt x="849" y="4025179"/>
                  <a:pt x="479" y="4021328"/>
                  <a:pt x="741" y="4017440"/>
                </a:cubicBezTo>
                <a:cubicBezTo>
                  <a:pt x="1096" y="4012214"/>
                  <a:pt x="1648" y="4006822"/>
                  <a:pt x="2675" y="4001747"/>
                </a:cubicBezTo>
                <a:cubicBezTo>
                  <a:pt x="4310" y="3993660"/>
                  <a:pt x="4246" y="3986263"/>
                  <a:pt x="3241" y="3978882"/>
                </a:cubicBezTo>
                <a:cubicBezTo>
                  <a:pt x="2900" y="3976353"/>
                  <a:pt x="2900" y="3973555"/>
                  <a:pt x="2713" y="3970324"/>
                </a:cubicBezTo>
                <a:cubicBezTo>
                  <a:pt x="1950" y="3970413"/>
                  <a:pt x="1122" y="3970505"/>
                  <a:pt x="144" y="3970624"/>
                </a:cubicBezTo>
                <a:cubicBezTo>
                  <a:pt x="-208" y="3966766"/>
                  <a:pt x="-61" y="3962604"/>
                  <a:pt x="2294" y="3960810"/>
                </a:cubicBezTo>
                <a:cubicBezTo>
                  <a:pt x="5936" y="3958040"/>
                  <a:pt x="5498" y="3965761"/>
                  <a:pt x="7429" y="3968339"/>
                </a:cubicBezTo>
                <a:cubicBezTo>
                  <a:pt x="9174" y="3960992"/>
                  <a:pt x="8019" y="3955138"/>
                  <a:pt x="6745" y="3949653"/>
                </a:cubicBezTo>
                <a:cubicBezTo>
                  <a:pt x="6044" y="3946658"/>
                  <a:pt x="5878" y="3943822"/>
                  <a:pt x="7075" y="3941257"/>
                </a:cubicBezTo>
                <a:cubicBezTo>
                  <a:pt x="8836" y="3937483"/>
                  <a:pt x="8534" y="3934118"/>
                  <a:pt x="8151" y="3930517"/>
                </a:cubicBezTo>
                <a:cubicBezTo>
                  <a:pt x="7996" y="3929095"/>
                  <a:pt x="7893" y="3927637"/>
                  <a:pt x="7707" y="3926247"/>
                </a:cubicBezTo>
                <a:cubicBezTo>
                  <a:pt x="7315" y="3923382"/>
                  <a:pt x="8120" y="3920914"/>
                  <a:pt x="9473" y="3919859"/>
                </a:cubicBezTo>
                <a:cubicBezTo>
                  <a:pt x="10443" y="3919096"/>
                  <a:pt x="11856" y="3919298"/>
                  <a:pt x="12696" y="3920144"/>
                </a:cubicBezTo>
                <a:cubicBezTo>
                  <a:pt x="14552" y="3922016"/>
                  <a:pt x="16180" y="3924559"/>
                  <a:pt x="18199" y="3926319"/>
                </a:cubicBezTo>
                <a:cubicBezTo>
                  <a:pt x="17588" y="3924717"/>
                  <a:pt x="16831" y="3923272"/>
                  <a:pt x="16401" y="3921494"/>
                </a:cubicBezTo>
                <a:cubicBezTo>
                  <a:pt x="15302" y="3916973"/>
                  <a:pt x="16198" y="3912090"/>
                  <a:pt x="18782" y="3910901"/>
                </a:cubicBezTo>
                <a:cubicBezTo>
                  <a:pt x="21881" y="3909472"/>
                  <a:pt x="23767" y="3906592"/>
                  <a:pt x="24714" y="3899757"/>
                </a:cubicBezTo>
                <a:cubicBezTo>
                  <a:pt x="25985" y="3903086"/>
                  <a:pt x="26856" y="3905373"/>
                  <a:pt x="28042" y="3908476"/>
                </a:cubicBezTo>
                <a:cubicBezTo>
                  <a:pt x="29841" y="3899438"/>
                  <a:pt x="26903" y="3892841"/>
                  <a:pt x="27972" y="3884005"/>
                </a:cubicBezTo>
                <a:cubicBezTo>
                  <a:pt x="29612" y="3885733"/>
                  <a:pt x="30726" y="3886903"/>
                  <a:pt x="31936" y="3888180"/>
                </a:cubicBezTo>
                <a:cubicBezTo>
                  <a:pt x="34902" y="3882451"/>
                  <a:pt x="34013" y="3876366"/>
                  <a:pt x="34386" y="3870283"/>
                </a:cubicBezTo>
                <a:cubicBezTo>
                  <a:pt x="35736" y="3869867"/>
                  <a:pt x="36611" y="3870515"/>
                  <a:pt x="37282" y="3871600"/>
                </a:cubicBezTo>
                <a:lnTo>
                  <a:pt x="38945" y="3875510"/>
                </a:lnTo>
                <a:lnTo>
                  <a:pt x="38943" y="3875558"/>
                </a:lnTo>
                <a:lnTo>
                  <a:pt x="38892" y="3876021"/>
                </a:lnTo>
                <a:lnTo>
                  <a:pt x="38960" y="3875550"/>
                </a:lnTo>
                <a:lnTo>
                  <a:pt x="38945" y="3875510"/>
                </a:lnTo>
                <a:lnTo>
                  <a:pt x="39476" y="3864699"/>
                </a:lnTo>
                <a:cubicBezTo>
                  <a:pt x="39660" y="3860972"/>
                  <a:pt x="39853" y="3857083"/>
                  <a:pt x="40063" y="3852874"/>
                </a:cubicBezTo>
                <a:cubicBezTo>
                  <a:pt x="42010" y="3855410"/>
                  <a:pt x="43670" y="3857555"/>
                  <a:pt x="45168" y="3859507"/>
                </a:cubicBezTo>
                <a:cubicBezTo>
                  <a:pt x="47070" y="3858957"/>
                  <a:pt x="46218" y="3852061"/>
                  <a:pt x="49123" y="3854846"/>
                </a:cubicBezTo>
                <a:cubicBezTo>
                  <a:pt x="49471" y="3851806"/>
                  <a:pt x="48499" y="3848377"/>
                  <a:pt x="50891" y="3846882"/>
                </a:cubicBezTo>
                <a:cubicBezTo>
                  <a:pt x="52425" y="3845933"/>
                  <a:pt x="50864" y="3840034"/>
                  <a:pt x="53775" y="3840458"/>
                </a:cubicBezTo>
                <a:cubicBezTo>
                  <a:pt x="53978" y="3840480"/>
                  <a:pt x="54592" y="3837351"/>
                  <a:pt x="55126" y="3835244"/>
                </a:cubicBezTo>
                <a:cubicBezTo>
                  <a:pt x="56888" y="3836246"/>
                  <a:pt x="58953" y="3837848"/>
                  <a:pt x="59628" y="3831678"/>
                </a:cubicBezTo>
                <a:cubicBezTo>
                  <a:pt x="58443" y="3831110"/>
                  <a:pt x="56764" y="3831259"/>
                  <a:pt x="56187" y="3829781"/>
                </a:cubicBezTo>
                <a:cubicBezTo>
                  <a:pt x="55618" y="3828313"/>
                  <a:pt x="56156" y="3825207"/>
                  <a:pt x="56197" y="3822827"/>
                </a:cubicBezTo>
                <a:cubicBezTo>
                  <a:pt x="56234" y="3820634"/>
                  <a:pt x="56253" y="3818427"/>
                  <a:pt x="56297" y="3814982"/>
                </a:cubicBezTo>
                <a:cubicBezTo>
                  <a:pt x="57673" y="3815767"/>
                  <a:pt x="58691" y="3816284"/>
                  <a:pt x="59674" y="3816917"/>
                </a:cubicBezTo>
                <a:cubicBezTo>
                  <a:pt x="62473" y="3818687"/>
                  <a:pt x="64175" y="3816201"/>
                  <a:pt x="66280" y="3811093"/>
                </a:cubicBezTo>
                <a:cubicBezTo>
                  <a:pt x="69552" y="3803178"/>
                  <a:pt x="68652" y="3796918"/>
                  <a:pt x="67172" y="3790158"/>
                </a:cubicBezTo>
                <a:cubicBezTo>
                  <a:pt x="66829" y="3788586"/>
                  <a:pt x="67126" y="3786258"/>
                  <a:pt x="67336" y="3784290"/>
                </a:cubicBezTo>
                <a:cubicBezTo>
                  <a:pt x="68062" y="3777634"/>
                  <a:pt x="68821" y="3771038"/>
                  <a:pt x="65599" y="3766858"/>
                </a:cubicBezTo>
                <a:cubicBezTo>
                  <a:pt x="65299" y="3766465"/>
                  <a:pt x="65391" y="3765125"/>
                  <a:pt x="65195" y="3763092"/>
                </a:cubicBezTo>
                <a:cubicBezTo>
                  <a:pt x="67432" y="3763808"/>
                  <a:pt x="69213" y="3764977"/>
                  <a:pt x="71065" y="3764804"/>
                </a:cubicBezTo>
                <a:cubicBezTo>
                  <a:pt x="72790" y="3764638"/>
                  <a:pt x="74608" y="3763045"/>
                  <a:pt x="76976" y="3761766"/>
                </a:cubicBezTo>
                <a:cubicBezTo>
                  <a:pt x="77154" y="3761045"/>
                  <a:pt x="77610" y="3759192"/>
                  <a:pt x="78154" y="3756944"/>
                </a:cubicBezTo>
                <a:cubicBezTo>
                  <a:pt x="75942" y="3755238"/>
                  <a:pt x="75652" y="3752084"/>
                  <a:pt x="76773" y="3747792"/>
                </a:cubicBezTo>
                <a:cubicBezTo>
                  <a:pt x="77866" y="3743647"/>
                  <a:pt x="79433" y="3742529"/>
                  <a:pt x="80854" y="3745409"/>
                </a:cubicBezTo>
                <a:cubicBezTo>
                  <a:pt x="81831" y="3747377"/>
                  <a:pt x="82455" y="3749972"/>
                  <a:pt x="83599" y="3753364"/>
                </a:cubicBezTo>
                <a:cubicBezTo>
                  <a:pt x="85118" y="3743676"/>
                  <a:pt x="84511" y="3736294"/>
                  <a:pt x="81929" y="3729586"/>
                </a:cubicBezTo>
                <a:cubicBezTo>
                  <a:pt x="84435" y="3723075"/>
                  <a:pt x="85377" y="3716479"/>
                  <a:pt x="83996" y="3709554"/>
                </a:cubicBezTo>
                <a:cubicBezTo>
                  <a:pt x="83729" y="3708231"/>
                  <a:pt x="84591" y="3704812"/>
                  <a:pt x="85389" y="3703770"/>
                </a:cubicBezTo>
                <a:cubicBezTo>
                  <a:pt x="86162" y="3702746"/>
                  <a:pt x="87706" y="3702951"/>
                  <a:pt x="88595" y="3703670"/>
                </a:cubicBezTo>
                <a:cubicBezTo>
                  <a:pt x="90170" y="3704945"/>
                  <a:pt x="91505" y="3707032"/>
                  <a:pt x="92960" y="3708783"/>
                </a:cubicBezTo>
                <a:cubicBezTo>
                  <a:pt x="93318" y="3707746"/>
                  <a:pt x="93625" y="3707138"/>
                  <a:pt x="93580" y="3706959"/>
                </a:cubicBezTo>
                <a:cubicBezTo>
                  <a:pt x="91289" y="3699292"/>
                  <a:pt x="91899" y="3696119"/>
                  <a:pt x="96900" y="3693521"/>
                </a:cubicBezTo>
                <a:cubicBezTo>
                  <a:pt x="99645" y="3692098"/>
                  <a:pt x="99716" y="3688048"/>
                  <a:pt x="101035" y="3684277"/>
                </a:cubicBezTo>
                <a:cubicBezTo>
                  <a:pt x="102112" y="3686705"/>
                  <a:pt x="102999" y="3688720"/>
                  <a:pt x="103886" y="3690733"/>
                </a:cubicBezTo>
                <a:cubicBezTo>
                  <a:pt x="104181" y="3690430"/>
                  <a:pt x="104467" y="3690136"/>
                  <a:pt x="104760" y="3689831"/>
                </a:cubicBezTo>
                <a:cubicBezTo>
                  <a:pt x="104642" y="3686021"/>
                  <a:pt x="104734" y="3682080"/>
                  <a:pt x="104350" y="3678446"/>
                </a:cubicBezTo>
                <a:cubicBezTo>
                  <a:pt x="103988" y="3675043"/>
                  <a:pt x="102506" y="3672168"/>
                  <a:pt x="104467" y="3667902"/>
                </a:cubicBezTo>
                <a:cubicBezTo>
                  <a:pt x="105686" y="3669324"/>
                  <a:pt x="106899" y="3670721"/>
                  <a:pt x="108119" y="3672141"/>
                </a:cubicBezTo>
                <a:cubicBezTo>
                  <a:pt x="110722" y="3666305"/>
                  <a:pt x="110432" y="3660463"/>
                  <a:pt x="110637" y="3654817"/>
                </a:cubicBezTo>
                <a:cubicBezTo>
                  <a:pt x="113247" y="3652192"/>
                  <a:pt x="113464" y="3657080"/>
                  <a:pt x="115058" y="3658097"/>
                </a:cubicBezTo>
                <a:cubicBezTo>
                  <a:pt x="117543" y="3651138"/>
                  <a:pt x="115002" y="3644847"/>
                  <a:pt x="115803" y="3636298"/>
                </a:cubicBezTo>
                <a:cubicBezTo>
                  <a:pt x="118192" y="3639427"/>
                  <a:pt x="119913" y="3641675"/>
                  <a:pt x="121536" y="3643783"/>
                </a:cubicBezTo>
                <a:cubicBezTo>
                  <a:pt x="122980" y="3641213"/>
                  <a:pt x="125440" y="3638311"/>
                  <a:pt x="125337" y="3636764"/>
                </a:cubicBezTo>
                <a:cubicBezTo>
                  <a:pt x="125007" y="3632037"/>
                  <a:pt x="127607" y="3630260"/>
                  <a:pt x="128244" y="3626568"/>
                </a:cubicBezTo>
                <a:cubicBezTo>
                  <a:pt x="128583" y="3624603"/>
                  <a:pt x="131473" y="3623959"/>
                  <a:pt x="130817" y="3619074"/>
                </a:cubicBezTo>
                <a:cubicBezTo>
                  <a:pt x="132285" y="3619533"/>
                  <a:pt x="133272" y="3619828"/>
                  <a:pt x="134481" y="3620203"/>
                </a:cubicBezTo>
                <a:cubicBezTo>
                  <a:pt x="134948" y="3618795"/>
                  <a:pt x="135454" y="3617276"/>
                  <a:pt x="135962" y="3615775"/>
                </a:cubicBezTo>
                <a:cubicBezTo>
                  <a:pt x="135594" y="3615410"/>
                  <a:pt x="135399" y="3614983"/>
                  <a:pt x="135192" y="3615038"/>
                </a:cubicBezTo>
                <a:cubicBezTo>
                  <a:pt x="132270" y="3615766"/>
                  <a:pt x="131464" y="3614500"/>
                  <a:pt x="131860" y="3609691"/>
                </a:cubicBezTo>
                <a:cubicBezTo>
                  <a:pt x="132127" y="3606490"/>
                  <a:pt x="132375" y="3603274"/>
                  <a:pt x="132676" y="3599488"/>
                </a:cubicBezTo>
                <a:cubicBezTo>
                  <a:pt x="133284" y="3599611"/>
                  <a:pt x="133918" y="3599518"/>
                  <a:pt x="134421" y="3599880"/>
                </a:cubicBezTo>
                <a:cubicBezTo>
                  <a:pt x="137852" y="3602375"/>
                  <a:pt x="139736" y="3601073"/>
                  <a:pt x="142410" y="3594919"/>
                </a:cubicBezTo>
                <a:cubicBezTo>
                  <a:pt x="143041" y="3593465"/>
                  <a:pt x="144304" y="3592878"/>
                  <a:pt x="145624" y="3591535"/>
                </a:cubicBezTo>
                <a:cubicBezTo>
                  <a:pt x="145408" y="3588257"/>
                  <a:pt x="145144" y="3584233"/>
                  <a:pt x="144844" y="3579576"/>
                </a:cubicBezTo>
                <a:cubicBezTo>
                  <a:pt x="146239" y="3578741"/>
                  <a:pt x="147369" y="3578062"/>
                  <a:pt x="148643" y="3577301"/>
                </a:cubicBezTo>
                <a:cubicBezTo>
                  <a:pt x="149540" y="3571123"/>
                  <a:pt x="148482" y="3565921"/>
                  <a:pt x="146803" y="3560392"/>
                </a:cubicBezTo>
                <a:cubicBezTo>
                  <a:pt x="149585" y="3559548"/>
                  <a:pt x="150643" y="3556871"/>
                  <a:pt x="151259" y="3552217"/>
                </a:cubicBezTo>
                <a:cubicBezTo>
                  <a:pt x="151820" y="3547982"/>
                  <a:pt x="153282" y="3543705"/>
                  <a:pt x="154710" y="3539849"/>
                </a:cubicBezTo>
                <a:cubicBezTo>
                  <a:pt x="155658" y="3537277"/>
                  <a:pt x="157137" y="3537739"/>
                  <a:pt x="158346" y="3539070"/>
                </a:cubicBezTo>
                <a:cubicBezTo>
                  <a:pt x="159702" y="3540560"/>
                  <a:pt x="161120" y="3541851"/>
                  <a:pt x="162511" y="3543237"/>
                </a:cubicBezTo>
                <a:cubicBezTo>
                  <a:pt x="162756" y="3542861"/>
                  <a:pt x="162996" y="3542475"/>
                  <a:pt x="163242" y="3542099"/>
                </a:cubicBezTo>
                <a:cubicBezTo>
                  <a:pt x="162992" y="3539438"/>
                  <a:pt x="162742" y="3536777"/>
                  <a:pt x="162348" y="3532640"/>
                </a:cubicBezTo>
                <a:cubicBezTo>
                  <a:pt x="165397" y="3535605"/>
                  <a:pt x="167971" y="3538112"/>
                  <a:pt x="171162" y="3541221"/>
                </a:cubicBezTo>
                <a:cubicBezTo>
                  <a:pt x="172129" y="3531329"/>
                  <a:pt x="171026" y="3523577"/>
                  <a:pt x="168917" y="3516301"/>
                </a:cubicBezTo>
                <a:cubicBezTo>
                  <a:pt x="172131" y="3515040"/>
                  <a:pt x="175316" y="3520531"/>
                  <a:pt x="175241" y="3526945"/>
                </a:cubicBezTo>
                <a:cubicBezTo>
                  <a:pt x="177302" y="3526924"/>
                  <a:pt x="177685" y="3523834"/>
                  <a:pt x="178236" y="3521240"/>
                </a:cubicBezTo>
                <a:cubicBezTo>
                  <a:pt x="178989" y="3517733"/>
                  <a:pt x="180025" y="3515160"/>
                  <a:pt x="182206" y="3514893"/>
                </a:cubicBezTo>
                <a:cubicBezTo>
                  <a:pt x="182762" y="3514826"/>
                  <a:pt x="183762" y="3514002"/>
                  <a:pt x="183881" y="3513296"/>
                </a:cubicBezTo>
                <a:cubicBezTo>
                  <a:pt x="184683" y="3508904"/>
                  <a:pt x="186521" y="3509936"/>
                  <a:pt x="187938" y="3509299"/>
                </a:cubicBezTo>
                <a:cubicBezTo>
                  <a:pt x="188660" y="3506332"/>
                  <a:pt x="189049" y="3503003"/>
                  <a:pt x="190129" y="3500860"/>
                </a:cubicBezTo>
                <a:cubicBezTo>
                  <a:pt x="190975" y="3499182"/>
                  <a:pt x="192683" y="3498969"/>
                  <a:pt x="194310" y="3497922"/>
                </a:cubicBezTo>
                <a:cubicBezTo>
                  <a:pt x="194445" y="3496609"/>
                  <a:pt x="194510" y="3494548"/>
                  <a:pt x="194869" y="3492608"/>
                </a:cubicBezTo>
                <a:cubicBezTo>
                  <a:pt x="195796" y="3487609"/>
                  <a:pt x="198238" y="3484857"/>
                  <a:pt x="200773" y="3485880"/>
                </a:cubicBezTo>
                <a:cubicBezTo>
                  <a:pt x="202400" y="3486530"/>
                  <a:pt x="203966" y="3487500"/>
                  <a:pt x="205700" y="3488401"/>
                </a:cubicBezTo>
                <a:cubicBezTo>
                  <a:pt x="206530" y="3486339"/>
                  <a:pt x="207154" y="3484559"/>
                  <a:pt x="207905" y="3482967"/>
                </a:cubicBezTo>
                <a:cubicBezTo>
                  <a:pt x="208563" y="3481582"/>
                  <a:pt x="209354" y="3480409"/>
                  <a:pt x="210168" y="3478988"/>
                </a:cubicBezTo>
                <a:cubicBezTo>
                  <a:pt x="209518" y="3477283"/>
                  <a:pt x="208907" y="3475681"/>
                  <a:pt x="208252" y="3473965"/>
                </a:cubicBezTo>
                <a:cubicBezTo>
                  <a:pt x="208659" y="3473192"/>
                  <a:pt x="208931" y="3472299"/>
                  <a:pt x="209240" y="3472147"/>
                </a:cubicBezTo>
                <a:cubicBezTo>
                  <a:pt x="210613" y="3471479"/>
                  <a:pt x="211759" y="3471673"/>
                  <a:pt x="212748" y="3472461"/>
                </a:cubicBezTo>
                <a:lnTo>
                  <a:pt x="215292" y="3476325"/>
                </a:lnTo>
                <a:lnTo>
                  <a:pt x="215291" y="3476339"/>
                </a:lnTo>
                <a:lnTo>
                  <a:pt x="215289" y="3476382"/>
                </a:lnTo>
                <a:lnTo>
                  <a:pt x="214569" y="3478544"/>
                </a:lnTo>
                <a:cubicBezTo>
                  <a:pt x="214757" y="3478608"/>
                  <a:pt x="214935" y="3478682"/>
                  <a:pt x="215125" y="3478758"/>
                </a:cubicBezTo>
                <a:lnTo>
                  <a:pt x="215289" y="3476382"/>
                </a:lnTo>
                <a:lnTo>
                  <a:pt x="215304" y="3476339"/>
                </a:lnTo>
                <a:lnTo>
                  <a:pt x="215292" y="3476325"/>
                </a:lnTo>
                <a:lnTo>
                  <a:pt x="216142" y="3462865"/>
                </a:lnTo>
                <a:cubicBezTo>
                  <a:pt x="215142" y="3460555"/>
                  <a:pt x="211311" y="3462662"/>
                  <a:pt x="212906" y="3455907"/>
                </a:cubicBezTo>
                <a:cubicBezTo>
                  <a:pt x="216350" y="3455163"/>
                  <a:pt x="218288" y="3456064"/>
                  <a:pt x="222482" y="3460701"/>
                </a:cubicBezTo>
                <a:cubicBezTo>
                  <a:pt x="223887" y="3457233"/>
                  <a:pt x="225561" y="3453886"/>
                  <a:pt x="226687" y="3450084"/>
                </a:cubicBezTo>
                <a:cubicBezTo>
                  <a:pt x="228023" y="3445564"/>
                  <a:pt x="229749" y="3442263"/>
                  <a:pt x="232146" y="3439931"/>
                </a:cubicBezTo>
                <a:cubicBezTo>
                  <a:pt x="234290" y="3437842"/>
                  <a:pt x="236412" y="3435664"/>
                  <a:pt x="238564" y="3433619"/>
                </a:cubicBezTo>
                <a:cubicBezTo>
                  <a:pt x="240366" y="3431906"/>
                  <a:pt x="240757" y="3429370"/>
                  <a:pt x="240231" y="3426580"/>
                </a:cubicBezTo>
                <a:cubicBezTo>
                  <a:pt x="239745" y="3423980"/>
                  <a:pt x="239042" y="3421572"/>
                  <a:pt x="238325" y="3418619"/>
                </a:cubicBezTo>
                <a:cubicBezTo>
                  <a:pt x="240778" y="3417196"/>
                  <a:pt x="241261" y="3420384"/>
                  <a:pt x="242163" y="3422237"/>
                </a:cubicBezTo>
                <a:cubicBezTo>
                  <a:pt x="243901" y="3425806"/>
                  <a:pt x="245553" y="3429538"/>
                  <a:pt x="247362" y="3432981"/>
                </a:cubicBezTo>
                <a:cubicBezTo>
                  <a:pt x="247789" y="3433791"/>
                  <a:pt x="248695" y="3433708"/>
                  <a:pt x="250279" y="3434473"/>
                </a:cubicBezTo>
                <a:cubicBezTo>
                  <a:pt x="248996" y="3431108"/>
                  <a:pt x="248212" y="3429050"/>
                  <a:pt x="247084" y="3426095"/>
                </a:cubicBezTo>
                <a:cubicBezTo>
                  <a:pt x="250288" y="3425453"/>
                  <a:pt x="252878" y="3424927"/>
                  <a:pt x="256202" y="3424264"/>
                </a:cubicBezTo>
                <a:cubicBezTo>
                  <a:pt x="255030" y="3417603"/>
                  <a:pt x="256315" y="3409618"/>
                  <a:pt x="250556" y="3408703"/>
                </a:cubicBezTo>
                <a:cubicBezTo>
                  <a:pt x="252266" y="3405587"/>
                  <a:pt x="253442" y="3403443"/>
                  <a:pt x="255026" y="3400563"/>
                </a:cubicBezTo>
                <a:cubicBezTo>
                  <a:pt x="255292" y="3404422"/>
                  <a:pt x="255468" y="3406945"/>
                  <a:pt x="255648" y="3409534"/>
                </a:cubicBezTo>
                <a:cubicBezTo>
                  <a:pt x="258826" y="3409900"/>
                  <a:pt x="259257" y="3404420"/>
                  <a:pt x="261157" y="3401325"/>
                </a:cubicBezTo>
                <a:cubicBezTo>
                  <a:pt x="261626" y="3402889"/>
                  <a:pt x="262074" y="3404398"/>
                  <a:pt x="262525" y="3405895"/>
                </a:cubicBezTo>
                <a:cubicBezTo>
                  <a:pt x="262785" y="3405818"/>
                  <a:pt x="263045" y="3405737"/>
                  <a:pt x="263314" y="3405647"/>
                </a:cubicBezTo>
                <a:cubicBezTo>
                  <a:pt x="263679" y="3402597"/>
                  <a:pt x="263736" y="3399328"/>
                  <a:pt x="264507" y="3396575"/>
                </a:cubicBezTo>
                <a:cubicBezTo>
                  <a:pt x="265299" y="3393735"/>
                  <a:pt x="266793" y="3391410"/>
                  <a:pt x="268192" y="3388411"/>
                </a:cubicBezTo>
                <a:cubicBezTo>
                  <a:pt x="267805" y="3384091"/>
                  <a:pt x="267356" y="3379014"/>
                  <a:pt x="266886" y="3373716"/>
                </a:cubicBezTo>
                <a:cubicBezTo>
                  <a:pt x="269775" y="3372645"/>
                  <a:pt x="268589" y="3377528"/>
                  <a:pt x="269448" y="3378399"/>
                </a:cubicBezTo>
                <a:cubicBezTo>
                  <a:pt x="273216" y="3379603"/>
                  <a:pt x="275701" y="3374735"/>
                  <a:pt x="278016" y="3370576"/>
                </a:cubicBezTo>
                <a:cubicBezTo>
                  <a:pt x="279020" y="3368773"/>
                  <a:pt x="279095" y="3364929"/>
                  <a:pt x="279377" y="3362023"/>
                </a:cubicBezTo>
                <a:cubicBezTo>
                  <a:pt x="279564" y="3360117"/>
                  <a:pt x="279026" y="3357968"/>
                  <a:pt x="281264" y="3356943"/>
                </a:cubicBezTo>
                <a:cubicBezTo>
                  <a:pt x="281407" y="3359410"/>
                  <a:pt x="281541" y="3361906"/>
                  <a:pt x="281710" y="3364383"/>
                </a:cubicBezTo>
                <a:cubicBezTo>
                  <a:pt x="282115" y="3370326"/>
                  <a:pt x="282597" y="3371337"/>
                  <a:pt x="285730" y="3369469"/>
                </a:cubicBezTo>
                <a:cubicBezTo>
                  <a:pt x="288522" y="3367800"/>
                  <a:pt x="289253" y="3370733"/>
                  <a:pt x="290289" y="3374103"/>
                </a:cubicBezTo>
                <a:cubicBezTo>
                  <a:pt x="292441" y="3365191"/>
                  <a:pt x="289150" y="3357304"/>
                  <a:pt x="291450" y="3347431"/>
                </a:cubicBezTo>
                <a:cubicBezTo>
                  <a:pt x="292210" y="3349028"/>
                  <a:pt x="292904" y="3349858"/>
                  <a:pt x="293168" y="3351116"/>
                </a:cubicBezTo>
                <a:cubicBezTo>
                  <a:pt x="295843" y="3363744"/>
                  <a:pt x="298463" y="3376433"/>
                  <a:pt x="301060" y="3389138"/>
                </a:cubicBezTo>
                <a:cubicBezTo>
                  <a:pt x="301493" y="3391249"/>
                  <a:pt x="302302" y="3391682"/>
                  <a:pt x="303202" y="3391705"/>
                </a:cubicBezTo>
                <a:lnTo>
                  <a:pt x="305874" y="3391801"/>
                </a:lnTo>
                <a:lnTo>
                  <a:pt x="305884" y="3391844"/>
                </a:lnTo>
                <a:cubicBezTo>
                  <a:pt x="306107" y="3391947"/>
                  <a:pt x="306330" y="3392024"/>
                  <a:pt x="306554" y="3392125"/>
                </a:cubicBezTo>
                <a:cubicBezTo>
                  <a:pt x="306326" y="3392014"/>
                  <a:pt x="306112" y="3391902"/>
                  <a:pt x="305891" y="3391802"/>
                </a:cubicBezTo>
                <a:lnTo>
                  <a:pt x="305874" y="3391801"/>
                </a:lnTo>
                <a:lnTo>
                  <a:pt x="300128" y="3368249"/>
                </a:lnTo>
                <a:cubicBezTo>
                  <a:pt x="298643" y="3362414"/>
                  <a:pt x="296587" y="3357080"/>
                  <a:pt x="297334" y="3348502"/>
                </a:cubicBezTo>
                <a:cubicBezTo>
                  <a:pt x="299489" y="3351159"/>
                  <a:pt x="300613" y="3356050"/>
                  <a:pt x="303722" y="3354058"/>
                </a:cubicBezTo>
                <a:cubicBezTo>
                  <a:pt x="304091" y="3352883"/>
                  <a:pt x="304493" y="3351588"/>
                  <a:pt x="304997" y="3349947"/>
                </a:cubicBezTo>
                <a:cubicBezTo>
                  <a:pt x="305574" y="3350469"/>
                  <a:pt x="306253" y="3350610"/>
                  <a:pt x="306389" y="3351278"/>
                </a:cubicBezTo>
                <a:cubicBezTo>
                  <a:pt x="307012" y="3354351"/>
                  <a:pt x="307525" y="3357532"/>
                  <a:pt x="307983" y="3360738"/>
                </a:cubicBezTo>
                <a:cubicBezTo>
                  <a:pt x="308644" y="3365350"/>
                  <a:pt x="309468" y="3369545"/>
                  <a:pt x="312928" y="3368049"/>
                </a:cubicBezTo>
                <a:cubicBezTo>
                  <a:pt x="313195" y="3370865"/>
                  <a:pt x="313413" y="3373219"/>
                  <a:pt x="313632" y="3375571"/>
                </a:cubicBezTo>
                <a:cubicBezTo>
                  <a:pt x="317274" y="3373313"/>
                  <a:pt x="317312" y="3373154"/>
                  <a:pt x="316420" y="3361073"/>
                </a:cubicBezTo>
                <a:cubicBezTo>
                  <a:pt x="315655" y="3363446"/>
                  <a:pt x="315140" y="3365087"/>
                  <a:pt x="314364" y="3367493"/>
                </a:cubicBezTo>
                <a:cubicBezTo>
                  <a:pt x="314099" y="3365472"/>
                  <a:pt x="313888" y="3363870"/>
                  <a:pt x="313626" y="3361826"/>
                </a:cubicBezTo>
                <a:cubicBezTo>
                  <a:pt x="312817" y="3362140"/>
                  <a:pt x="311973" y="3362470"/>
                  <a:pt x="311220" y="3362755"/>
                </a:cubicBezTo>
                <a:cubicBezTo>
                  <a:pt x="311290" y="3358954"/>
                  <a:pt x="311353" y="3355500"/>
                  <a:pt x="311425" y="3351285"/>
                </a:cubicBezTo>
                <a:cubicBezTo>
                  <a:pt x="312382" y="3352808"/>
                  <a:pt x="313140" y="3354003"/>
                  <a:pt x="313845" y="3355116"/>
                </a:cubicBezTo>
                <a:cubicBezTo>
                  <a:pt x="315509" y="3345498"/>
                  <a:pt x="315816" y="3336556"/>
                  <a:pt x="312892" y="3328696"/>
                </a:cubicBezTo>
                <a:cubicBezTo>
                  <a:pt x="313357" y="3328389"/>
                  <a:pt x="313817" y="3328091"/>
                  <a:pt x="314279" y="3327783"/>
                </a:cubicBezTo>
                <a:cubicBezTo>
                  <a:pt x="316557" y="3333754"/>
                  <a:pt x="318834" y="3339721"/>
                  <a:pt x="321281" y="3346131"/>
                </a:cubicBezTo>
                <a:cubicBezTo>
                  <a:pt x="321010" y="3340791"/>
                  <a:pt x="320766" y="3335801"/>
                  <a:pt x="320438" y="3329322"/>
                </a:cubicBezTo>
                <a:cubicBezTo>
                  <a:pt x="321974" y="3330299"/>
                  <a:pt x="322621" y="3330719"/>
                  <a:pt x="323547" y="3331314"/>
                </a:cubicBezTo>
                <a:cubicBezTo>
                  <a:pt x="324611" y="3326733"/>
                  <a:pt x="326305" y="3324647"/>
                  <a:pt x="328825" y="3328030"/>
                </a:cubicBezTo>
                <a:cubicBezTo>
                  <a:pt x="330356" y="3322749"/>
                  <a:pt x="331640" y="3318288"/>
                  <a:pt x="333240" y="3312766"/>
                </a:cubicBezTo>
                <a:cubicBezTo>
                  <a:pt x="335154" y="3310607"/>
                  <a:pt x="337835" y="3307578"/>
                  <a:pt x="340817" y="3304212"/>
                </a:cubicBezTo>
                <a:cubicBezTo>
                  <a:pt x="341259" y="3305372"/>
                  <a:pt x="342005" y="3307327"/>
                  <a:pt x="342890" y="3309647"/>
                </a:cubicBezTo>
                <a:cubicBezTo>
                  <a:pt x="344409" y="3307270"/>
                  <a:pt x="346166" y="3306563"/>
                  <a:pt x="346189" y="3301940"/>
                </a:cubicBezTo>
                <a:cubicBezTo>
                  <a:pt x="346202" y="3299515"/>
                  <a:pt x="347716" y="3296649"/>
                  <a:pt x="349045" y="3292423"/>
                </a:cubicBezTo>
                <a:cubicBezTo>
                  <a:pt x="349401" y="3294792"/>
                  <a:pt x="349590" y="3295454"/>
                  <a:pt x="349587" y="3296183"/>
                </a:cubicBezTo>
                <a:cubicBezTo>
                  <a:pt x="349583" y="3297108"/>
                  <a:pt x="349415" y="3298079"/>
                  <a:pt x="349279" y="3299414"/>
                </a:cubicBezTo>
                <a:cubicBezTo>
                  <a:pt x="352139" y="3299711"/>
                  <a:pt x="354677" y="3300148"/>
                  <a:pt x="356937" y="3294915"/>
                </a:cubicBezTo>
                <a:cubicBezTo>
                  <a:pt x="357444" y="3293732"/>
                  <a:pt x="358638" y="3293246"/>
                  <a:pt x="359522" y="3292876"/>
                </a:cubicBezTo>
                <a:cubicBezTo>
                  <a:pt x="362459" y="3291650"/>
                  <a:pt x="363065" y="3289736"/>
                  <a:pt x="361782" y="3285272"/>
                </a:cubicBezTo>
                <a:cubicBezTo>
                  <a:pt x="361512" y="3284339"/>
                  <a:pt x="361134" y="3283547"/>
                  <a:pt x="360528" y="3281956"/>
                </a:cubicBezTo>
                <a:cubicBezTo>
                  <a:pt x="363412" y="3281351"/>
                  <a:pt x="365157" y="3283158"/>
                  <a:pt x="365268" y="3286979"/>
                </a:cubicBezTo>
                <a:cubicBezTo>
                  <a:pt x="365427" y="3292111"/>
                  <a:pt x="367161" y="3293101"/>
                  <a:pt x="369197" y="3294110"/>
                </a:cubicBezTo>
                <a:cubicBezTo>
                  <a:pt x="371652" y="3295321"/>
                  <a:pt x="374088" y="3296595"/>
                  <a:pt x="377301" y="3298239"/>
                </a:cubicBezTo>
                <a:cubicBezTo>
                  <a:pt x="373904" y="3292527"/>
                  <a:pt x="377193" y="3287617"/>
                  <a:pt x="377896" y="3282505"/>
                </a:cubicBezTo>
                <a:cubicBezTo>
                  <a:pt x="378197" y="3282277"/>
                  <a:pt x="378492" y="3282040"/>
                  <a:pt x="378793" y="3281810"/>
                </a:cubicBezTo>
                <a:cubicBezTo>
                  <a:pt x="379426" y="3284036"/>
                  <a:pt x="380059" y="3286262"/>
                  <a:pt x="380711" y="3288588"/>
                </a:cubicBezTo>
                <a:cubicBezTo>
                  <a:pt x="384272" y="3288908"/>
                  <a:pt x="384166" y="3283467"/>
                  <a:pt x="385318" y="3278917"/>
                </a:cubicBezTo>
                <a:cubicBezTo>
                  <a:pt x="385782" y="3280666"/>
                  <a:pt x="386100" y="3282660"/>
                  <a:pt x="386765" y="3284063"/>
                </a:cubicBezTo>
                <a:cubicBezTo>
                  <a:pt x="387253" y="3285084"/>
                  <a:pt x="388200" y="3285311"/>
                  <a:pt x="388940" y="3285894"/>
                </a:cubicBezTo>
                <a:cubicBezTo>
                  <a:pt x="389154" y="3284362"/>
                  <a:pt x="389563" y="3282754"/>
                  <a:pt x="389532" y="3281314"/>
                </a:cubicBezTo>
                <a:cubicBezTo>
                  <a:pt x="389506" y="3279952"/>
                  <a:pt x="389019" y="3278754"/>
                  <a:pt x="388551" y="3276656"/>
                </a:cubicBezTo>
                <a:cubicBezTo>
                  <a:pt x="390433" y="3275997"/>
                  <a:pt x="391970" y="3275450"/>
                  <a:pt x="393399" y="3274955"/>
                </a:cubicBezTo>
                <a:cubicBezTo>
                  <a:pt x="394075" y="3279103"/>
                  <a:pt x="394722" y="3283058"/>
                  <a:pt x="395567" y="3288181"/>
                </a:cubicBezTo>
                <a:cubicBezTo>
                  <a:pt x="397226" y="3285353"/>
                  <a:pt x="398333" y="3283452"/>
                  <a:pt x="399451" y="3281554"/>
                </a:cubicBezTo>
                <a:lnTo>
                  <a:pt x="399679" y="3281556"/>
                </a:lnTo>
                <a:cubicBezTo>
                  <a:pt x="401940" y="3283105"/>
                  <a:pt x="402784" y="3279446"/>
                  <a:pt x="403747" y="3276321"/>
                </a:cubicBezTo>
                <a:cubicBezTo>
                  <a:pt x="405641" y="3281309"/>
                  <a:pt x="405475" y="3282064"/>
                  <a:pt x="401774" y="3285947"/>
                </a:cubicBezTo>
                <a:cubicBezTo>
                  <a:pt x="404841" y="3287630"/>
                  <a:pt x="407517" y="3285100"/>
                  <a:pt x="409887" y="3280913"/>
                </a:cubicBezTo>
                <a:cubicBezTo>
                  <a:pt x="411935" y="3277302"/>
                  <a:pt x="413560" y="3277494"/>
                  <a:pt x="415245" y="3280045"/>
                </a:cubicBezTo>
                <a:cubicBezTo>
                  <a:pt x="417959" y="3284135"/>
                  <a:pt x="421321" y="3285012"/>
                  <a:pt x="425057" y="3284015"/>
                </a:cubicBezTo>
                <a:cubicBezTo>
                  <a:pt x="427202" y="3283449"/>
                  <a:pt x="429349" y="3282917"/>
                  <a:pt x="431485" y="3282558"/>
                </a:cubicBezTo>
                <a:cubicBezTo>
                  <a:pt x="433710" y="3282176"/>
                  <a:pt x="435415" y="3283226"/>
                  <a:pt x="435167" y="3288369"/>
                </a:cubicBezTo>
                <a:cubicBezTo>
                  <a:pt x="436667" y="3287947"/>
                  <a:pt x="437868" y="3287592"/>
                  <a:pt x="439035" y="3287264"/>
                </a:cubicBezTo>
                <a:cubicBezTo>
                  <a:pt x="440695" y="3293675"/>
                  <a:pt x="445247" y="3288743"/>
                  <a:pt x="447652" y="3293887"/>
                </a:cubicBezTo>
                <a:cubicBezTo>
                  <a:pt x="448115" y="3289989"/>
                  <a:pt x="447787" y="3286165"/>
                  <a:pt x="450203" y="3285327"/>
                </a:cubicBezTo>
                <a:cubicBezTo>
                  <a:pt x="451759" y="3284793"/>
                  <a:pt x="453314" y="3284270"/>
                  <a:pt x="455183" y="3283631"/>
                </a:cubicBezTo>
                <a:cubicBezTo>
                  <a:pt x="455241" y="3282059"/>
                  <a:pt x="455314" y="3279988"/>
                  <a:pt x="455417" y="3277040"/>
                </a:cubicBezTo>
                <a:cubicBezTo>
                  <a:pt x="457767" y="3280264"/>
                  <a:pt x="456908" y="3285130"/>
                  <a:pt x="457203" y="3290310"/>
                </a:cubicBezTo>
                <a:cubicBezTo>
                  <a:pt x="457933" y="3289847"/>
                  <a:pt x="458886" y="3289268"/>
                  <a:pt x="459842" y="3288668"/>
                </a:cubicBezTo>
                <a:cubicBezTo>
                  <a:pt x="459956" y="3289333"/>
                  <a:pt x="460059" y="3289998"/>
                  <a:pt x="460172" y="3290664"/>
                </a:cubicBezTo>
                <a:cubicBezTo>
                  <a:pt x="459301" y="3293070"/>
                  <a:pt x="458425" y="3295484"/>
                  <a:pt x="457734" y="3297377"/>
                </a:cubicBezTo>
                <a:cubicBezTo>
                  <a:pt x="460662" y="3296835"/>
                  <a:pt x="463750" y="3296256"/>
                  <a:pt x="467082" y="3295636"/>
                </a:cubicBezTo>
                <a:cubicBezTo>
                  <a:pt x="466501" y="3293776"/>
                  <a:pt x="465800" y="3291544"/>
                  <a:pt x="464635" y="3287845"/>
                </a:cubicBezTo>
                <a:cubicBezTo>
                  <a:pt x="466148" y="3288840"/>
                  <a:pt x="466930" y="3289113"/>
                  <a:pt x="467566" y="3289814"/>
                </a:cubicBezTo>
                <a:cubicBezTo>
                  <a:pt x="470895" y="3293571"/>
                  <a:pt x="474269" y="3294591"/>
                  <a:pt x="478218" y="3288503"/>
                </a:cubicBezTo>
                <a:cubicBezTo>
                  <a:pt x="479005" y="3287286"/>
                  <a:pt x="480594" y="3287158"/>
                  <a:pt x="481618" y="3287557"/>
                </a:cubicBezTo>
                <a:cubicBezTo>
                  <a:pt x="483613" y="3288323"/>
                  <a:pt x="485389" y="3287359"/>
                  <a:pt x="487483" y="3286177"/>
                </a:cubicBezTo>
                <a:cubicBezTo>
                  <a:pt x="491028" y="3284169"/>
                  <a:pt x="494879" y="3281271"/>
                  <a:pt x="498237" y="3285074"/>
                </a:cubicBezTo>
                <a:cubicBezTo>
                  <a:pt x="498813" y="3285737"/>
                  <a:pt x="500183" y="3285596"/>
                  <a:pt x="500738" y="3284733"/>
                </a:cubicBezTo>
                <a:cubicBezTo>
                  <a:pt x="501898" y="3282947"/>
                  <a:pt x="501226" y="3281469"/>
                  <a:pt x="500551" y="3279782"/>
                </a:cubicBezTo>
                <a:cubicBezTo>
                  <a:pt x="499413" y="3276912"/>
                  <a:pt x="499564" y="3276691"/>
                  <a:pt x="501933" y="3272754"/>
                </a:cubicBezTo>
                <a:cubicBezTo>
                  <a:pt x="503295" y="3274093"/>
                  <a:pt x="504666" y="3275432"/>
                  <a:pt x="506154" y="3276873"/>
                </a:cubicBezTo>
                <a:cubicBezTo>
                  <a:pt x="506396" y="3280893"/>
                  <a:pt x="503406" y="3285826"/>
                  <a:pt x="505738" y="3289395"/>
                </a:cubicBezTo>
                <a:cubicBezTo>
                  <a:pt x="506489" y="3290546"/>
                  <a:pt x="507515" y="3291117"/>
                  <a:pt x="508418" y="3291958"/>
                </a:cubicBezTo>
                <a:cubicBezTo>
                  <a:pt x="508607" y="3291435"/>
                  <a:pt x="508802" y="3290901"/>
                  <a:pt x="508992" y="3290380"/>
                </a:cubicBezTo>
                <a:cubicBezTo>
                  <a:pt x="508276" y="3289352"/>
                  <a:pt x="507571" y="3288327"/>
                  <a:pt x="506872" y="3287312"/>
                </a:cubicBezTo>
                <a:cubicBezTo>
                  <a:pt x="508293" y="3282335"/>
                  <a:pt x="508293" y="3282335"/>
                  <a:pt x="513578" y="3282775"/>
                </a:cubicBezTo>
                <a:cubicBezTo>
                  <a:pt x="513987" y="3280763"/>
                  <a:pt x="514290" y="3278513"/>
                  <a:pt x="514905" y="3276535"/>
                </a:cubicBezTo>
                <a:cubicBezTo>
                  <a:pt x="515353" y="3275084"/>
                  <a:pt x="516210" y="3273992"/>
                  <a:pt x="516884" y="3272740"/>
                </a:cubicBezTo>
                <a:cubicBezTo>
                  <a:pt x="517426" y="3273791"/>
                  <a:pt x="517968" y="3274843"/>
                  <a:pt x="518581" y="3276032"/>
                </a:cubicBezTo>
                <a:cubicBezTo>
                  <a:pt x="519421" y="3275407"/>
                  <a:pt x="520638" y="3273879"/>
                  <a:pt x="521776" y="3273756"/>
                </a:cubicBezTo>
                <a:cubicBezTo>
                  <a:pt x="525680" y="3273310"/>
                  <a:pt x="525988" y="3272649"/>
                  <a:pt x="524764" y="3266048"/>
                </a:cubicBezTo>
                <a:cubicBezTo>
                  <a:pt x="524697" y="3265703"/>
                  <a:pt x="524871" y="3265146"/>
                  <a:pt x="524985" y="3264289"/>
                </a:cubicBezTo>
                <a:cubicBezTo>
                  <a:pt x="526596" y="3264556"/>
                  <a:pt x="528097" y="3266172"/>
                  <a:pt x="527613" y="3268914"/>
                </a:cubicBezTo>
                <a:cubicBezTo>
                  <a:pt x="526959" y="3272594"/>
                  <a:pt x="525487" y="3276194"/>
                  <a:pt x="524054" y="3279385"/>
                </a:cubicBezTo>
                <a:cubicBezTo>
                  <a:pt x="523011" y="3281708"/>
                  <a:pt x="521470" y="3283320"/>
                  <a:pt x="520149" y="3285250"/>
                </a:cubicBezTo>
                <a:cubicBezTo>
                  <a:pt x="520283" y="3285689"/>
                  <a:pt x="520417" y="3286151"/>
                  <a:pt x="520553" y="3286590"/>
                </a:cubicBezTo>
                <a:cubicBezTo>
                  <a:pt x="522914" y="3284167"/>
                  <a:pt x="525258" y="3281665"/>
                  <a:pt x="527650" y="3279375"/>
                </a:cubicBezTo>
                <a:cubicBezTo>
                  <a:pt x="528372" y="3278672"/>
                  <a:pt x="529215" y="3278418"/>
                  <a:pt x="529999" y="3278190"/>
                </a:cubicBezTo>
                <a:cubicBezTo>
                  <a:pt x="533585" y="3277166"/>
                  <a:pt x="534942" y="3275663"/>
                  <a:pt x="535363" y="3272054"/>
                </a:cubicBezTo>
                <a:cubicBezTo>
                  <a:pt x="535846" y="3267898"/>
                  <a:pt x="534657" y="3264696"/>
                  <a:pt x="531705" y="3262634"/>
                </a:cubicBezTo>
                <a:cubicBezTo>
                  <a:pt x="531250" y="3264096"/>
                  <a:pt x="530792" y="3265582"/>
                  <a:pt x="530011" y="3268083"/>
                </a:cubicBezTo>
                <a:cubicBezTo>
                  <a:pt x="529910" y="3265611"/>
                  <a:pt x="529465" y="3263658"/>
                  <a:pt x="529855" y="3262503"/>
                </a:cubicBezTo>
                <a:cubicBezTo>
                  <a:pt x="531107" y="3258782"/>
                  <a:pt x="532560" y="3255191"/>
                  <a:pt x="534145" y="3251886"/>
                </a:cubicBezTo>
                <a:cubicBezTo>
                  <a:pt x="535302" y="3249467"/>
                  <a:pt x="538886" y="3250022"/>
                  <a:pt x="539365" y="3253111"/>
                </a:cubicBezTo>
                <a:cubicBezTo>
                  <a:pt x="540145" y="3258095"/>
                  <a:pt x="541838" y="3258828"/>
                  <a:pt x="544433" y="3257693"/>
                </a:cubicBezTo>
                <a:cubicBezTo>
                  <a:pt x="545059" y="3257416"/>
                  <a:pt x="545725" y="3258002"/>
                  <a:pt x="546359" y="3258225"/>
                </a:cubicBezTo>
                <a:cubicBezTo>
                  <a:pt x="550932" y="3259846"/>
                  <a:pt x="550932" y="3259846"/>
                  <a:pt x="553065" y="3251086"/>
                </a:cubicBezTo>
                <a:cubicBezTo>
                  <a:pt x="554268" y="3252853"/>
                  <a:pt x="555408" y="3254514"/>
                  <a:pt x="556635" y="3256316"/>
                </a:cubicBezTo>
                <a:cubicBezTo>
                  <a:pt x="560092" y="3252751"/>
                  <a:pt x="563371" y="3249343"/>
                  <a:pt x="562896" y="3240301"/>
                </a:cubicBezTo>
                <a:cubicBezTo>
                  <a:pt x="560533" y="3243117"/>
                  <a:pt x="558712" y="3241902"/>
                  <a:pt x="557246" y="3239137"/>
                </a:cubicBezTo>
                <a:cubicBezTo>
                  <a:pt x="556023" y="3236834"/>
                  <a:pt x="556676" y="3233294"/>
                  <a:pt x="558467" y="3232875"/>
                </a:cubicBezTo>
                <a:cubicBezTo>
                  <a:pt x="560192" y="3232479"/>
                  <a:pt x="561877" y="3233310"/>
                  <a:pt x="563608" y="3233243"/>
                </a:cubicBezTo>
                <a:cubicBezTo>
                  <a:pt x="565584" y="3233170"/>
                  <a:pt x="566015" y="3235710"/>
                  <a:pt x="566813" y="3238193"/>
                </a:cubicBezTo>
                <a:cubicBezTo>
                  <a:pt x="567340" y="3239864"/>
                  <a:pt x="568784" y="3240711"/>
                  <a:pt x="569961" y="3241080"/>
                </a:cubicBezTo>
                <a:cubicBezTo>
                  <a:pt x="571186" y="3241467"/>
                  <a:pt x="572589" y="3240852"/>
                  <a:pt x="573530" y="3240720"/>
                </a:cubicBezTo>
                <a:cubicBezTo>
                  <a:pt x="573337" y="3242982"/>
                  <a:pt x="572781" y="3245280"/>
                  <a:pt x="573129" y="3246529"/>
                </a:cubicBezTo>
                <a:cubicBezTo>
                  <a:pt x="573568" y="3248133"/>
                  <a:pt x="574987" y="3250294"/>
                  <a:pt x="575536" y="3249790"/>
                </a:cubicBezTo>
                <a:cubicBezTo>
                  <a:pt x="577946" y="3247633"/>
                  <a:pt x="579377" y="3249490"/>
                  <a:pt x="580966" y="3251420"/>
                </a:cubicBezTo>
                <a:cubicBezTo>
                  <a:pt x="581431" y="3251994"/>
                  <a:pt x="582193" y="3251840"/>
                  <a:pt x="583045" y="3252099"/>
                </a:cubicBezTo>
                <a:cubicBezTo>
                  <a:pt x="583858" y="3249372"/>
                  <a:pt x="584612" y="3246855"/>
                  <a:pt x="585454" y="3244011"/>
                </a:cubicBezTo>
                <a:cubicBezTo>
                  <a:pt x="584632" y="3242700"/>
                  <a:pt x="583910" y="3241541"/>
                  <a:pt x="583155" y="3240325"/>
                </a:cubicBezTo>
                <a:cubicBezTo>
                  <a:pt x="580803" y="3248061"/>
                  <a:pt x="579582" y="3244748"/>
                  <a:pt x="578133" y="3240156"/>
                </a:cubicBezTo>
                <a:cubicBezTo>
                  <a:pt x="582523" y="3236860"/>
                  <a:pt x="579255" y="3230956"/>
                  <a:pt x="581222" y="3225377"/>
                </a:cubicBezTo>
                <a:cubicBezTo>
                  <a:pt x="582337" y="3226208"/>
                  <a:pt x="583433" y="3227385"/>
                  <a:pt x="584662" y="3227839"/>
                </a:cubicBezTo>
                <a:cubicBezTo>
                  <a:pt x="585765" y="3228245"/>
                  <a:pt x="587016" y="3227853"/>
                  <a:pt x="588701" y="3227800"/>
                </a:cubicBezTo>
                <a:cubicBezTo>
                  <a:pt x="589485" y="3229522"/>
                  <a:pt x="588436" y="3235356"/>
                  <a:pt x="592017" y="3235311"/>
                </a:cubicBezTo>
                <a:cubicBezTo>
                  <a:pt x="591465" y="3232137"/>
                  <a:pt x="591020" y="3229617"/>
                  <a:pt x="590413" y="3226164"/>
                </a:cubicBezTo>
                <a:cubicBezTo>
                  <a:pt x="594407" y="3228495"/>
                  <a:pt x="598946" y="3226184"/>
                  <a:pt x="601951" y="3231831"/>
                </a:cubicBezTo>
                <a:cubicBezTo>
                  <a:pt x="602357" y="3232581"/>
                  <a:pt x="603684" y="3231883"/>
                  <a:pt x="604560" y="3231435"/>
                </a:cubicBezTo>
                <a:cubicBezTo>
                  <a:pt x="605557" y="3230916"/>
                  <a:pt x="606523" y="3229914"/>
                  <a:pt x="607811" y="3228884"/>
                </a:cubicBezTo>
                <a:cubicBezTo>
                  <a:pt x="608004" y="3234106"/>
                  <a:pt x="605547" y="3240350"/>
                  <a:pt x="609754" y="3242049"/>
                </a:cubicBezTo>
                <a:cubicBezTo>
                  <a:pt x="608358" y="3244920"/>
                  <a:pt x="607356" y="3246984"/>
                  <a:pt x="606354" y="3249049"/>
                </a:cubicBezTo>
                <a:cubicBezTo>
                  <a:pt x="606415" y="3249402"/>
                  <a:pt x="606477" y="3249737"/>
                  <a:pt x="606537" y="3250090"/>
                </a:cubicBezTo>
                <a:cubicBezTo>
                  <a:pt x="608380" y="3248707"/>
                  <a:pt x="610295" y="3247628"/>
                  <a:pt x="612030" y="3245787"/>
                </a:cubicBezTo>
                <a:cubicBezTo>
                  <a:pt x="612879" y="3244881"/>
                  <a:pt x="613790" y="3242719"/>
                  <a:pt x="612371" y="3241003"/>
                </a:cubicBezTo>
                <a:cubicBezTo>
                  <a:pt x="611894" y="3240428"/>
                  <a:pt x="611591" y="3238567"/>
                  <a:pt x="611751" y="3237375"/>
                </a:cubicBezTo>
                <a:cubicBezTo>
                  <a:pt x="612961" y="3228599"/>
                  <a:pt x="614312" y="3219827"/>
                  <a:pt x="615865" y="3209402"/>
                </a:cubicBezTo>
                <a:cubicBezTo>
                  <a:pt x="616660" y="3210134"/>
                  <a:pt x="617444" y="3210862"/>
                  <a:pt x="618209" y="3211569"/>
                </a:cubicBezTo>
                <a:cubicBezTo>
                  <a:pt x="619377" y="3208696"/>
                  <a:pt x="620280" y="3206458"/>
                  <a:pt x="621178" y="3204240"/>
                </a:cubicBezTo>
                <a:cubicBezTo>
                  <a:pt x="621432" y="3204312"/>
                  <a:pt x="621675" y="3204383"/>
                  <a:pt x="621929" y="3204455"/>
                </a:cubicBezTo>
                <a:cubicBezTo>
                  <a:pt x="621643" y="3212911"/>
                  <a:pt x="621362" y="3221357"/>
                  <a:pt x="621044" y="3230830"/>
                </a:cubicBezTo>
                <a:cubicBezTo>
                  <a:pt x="622691" y="3227522"/>
                  <a:pt x="624249" y="3224400"/>
                  <a:pt x="626184" y="3220523"/>
                </a:cubicBezTo>
                <a:cubicBezTo>
                  <a:pt x="626841" y="3221000"/>
                  <a:pt x="627785" y="3221694"/>
                  <a:pt x="628980" y="3222569"/>
                </a:cubicBezTo>
                <a:cubicBezTo>
                  <a:pt x="627238" y="3226193"/>
                  <a:pt x="625253" y="3228843"/>
                  <a:pt x="624681" y="3231978"/>
                </a:cubicBezTo>
                <a:cubicBezTo>
                  <a:pt x="624166" y="3234803"/>
                  <a:pt x="625199" y="3238162"/>
                  <a:pt x="625549" y="3241281"/>
                </a:cubicBezTo>
                <a:cubicBezTo>
                  <a:pt x="625896" y="3241091"/>
                  <a:pt x="626238" y="3240913"/>
                  <a:pt x="626581" y="3240712"/>
                </a:cubicBezTo>
                <a:cubicBezTo>
                  <a:pt x="626623" y="3237908"/>
                  <a:pt x="626671" y="3235096"/>
                  <a:pt x="626710" y="3232326"/>
                </a:cubicBezTo>
                <a:cubicBezTo>
                  <a:pt x="631365" y="3227830"/>
                  <a:pt x="632185" y="3224471"/>
                  <a:pt x="631006" y="3215645"/>
                </a:cubicBezTo>
                <a:cubicBezTo>
                  <a:pt x="630764" y="3213854"/>
                  <a:pt x="630717" y="3211728"/>
                  <a:pt x="630981" y="3209820"/>
                </a:cubicBezTo>
                <a:cubicBezTo>
                  <a:pt x="631846" y="3203583"/>
                  <a:pt x="632883" y="3197377"/>
                  <a:pt x="634014" y="3190148"/>
                </a:cubicBezTo>
                <a:close/>
                <a:moveTo>
                  <a:pt x="614038" y="2650738"/>
                </a:moveTo>
                <a:lnTo>
                  <a:pt x="613613" y="2652112"/>
                </a:lnTo>
                <a:cubicBezTo>
                  <a:pt x="613662" y="2653667"/>
                  <a:pt x="613731" y="2655154"/>
                  <a:pt x="613772" y="2656659"/>
                </a:cubicBezTo>
                <a:cubicBezTo>
                  <a:pt x="613731" y="2655154"/>
                  <a:pt x="613721" y="2653621"/>
                  <a:pt x="613681" y="2652116"/>
                </a:cubicBezTo>
                <a:close/>
                <a:moveTo>
                  <a:pt x="614999" y="2622454"/>
                </a:moveTo>
                <a:lnTo>
                  <a:pt x="614555" y="2623898"/>
                </a:lnTo>
                <a:lnTo>
                  <a:pt x="614610" y="2624330"/>
                </a:lnTo>
                <a:lnTo>
                  <a:pt x="614101" y="2632994"/>
                </a:lnTo>
                <a:cubicBezTo>
                  <a:pt x="614610" y="2632867"/>
                  <a:pt x="615150" y="2632722"/>
                  <a:pt x="615660" y="2632602"/>
                </a:cubicBezTo>
                <a:lnTo>
                  <a:pt x="614610" y="2624330"/>
                </a:lnTo>
                <a:lnTo>
                  <a:pt x="614633" y="2623949"/>
                </a:lnTo>
                <a:close/>
                <a:moveTo>
                  <a:pt x="680121" y="2616256"/>
                </a:moveTo>
                <a:lnTo>
                  <a:pt x="680154" y="2616625"/>
                </a:lnTo>
                <a:lnTo>
                  <a:pt x="680077" y="2616575"/>
                </a:lnTo>
                <a:close/>
                <a:moveTo>
                  <a:pt x="596946" y="2377468"/>
                </a:moveTo>
                <a:cubicBezTo>
                  <a:pt x="596239" y="2381869"/>
                  <a:pt x="595539" y="2386316"/>
                  <a:pt x="594829" y="2390715"/>
                </a:cubicBezTo>
                <a:cubicBezTo>
                  <a:pt x="595590" y="2391002"/>
                  <a:pt x="596341" y="2391240"/>
                  <a:pt x="597103" y="2391527"/>
                </a:cubicBezTo>
                <a:cubicBezTo>
                  <a:pt x="598108" y="2387279"/>
                  <a:pt x="599156" y="2383054"/>
                  <a:pt x="600202" y="2378829"/>
                </a:cubicBezTo>
                <a:cubicBezTo>
                  <a:pt x="599105" y="2378369"/>
                  <a:pt x="598016" y="2377951"/>
                  <a:pt x="596946" y="2377468"/>
                </a:cubicBezTo>
                <a:close/>
                <a:moveTo>
                  <a:pt x="627053" y="2227575"/>
                </a:moveTo>
                <a:cubicBezTo>
                  <a:pt x="626689" y="2228899"/>
                  <a:pt x="626007" y="2230316"/>
                  <a:pt x="626016" y="2231513"/>
                </a:cubicBezTo>
                <a:cubicBezTo>
                  <a:pt x="626045" y="2232480"/>
                  <a:pt x="626933" y="2233215"/>
                  <a:pt x="627405" y="2234059"/>
                </a:cubicBezTo>
                <a:cubicBezTo>
                  <a:pt x="627770" y="2232728"/>
                  <a:pt x="628441" y="2231271"/>
                  <a:pt x="628421" y="2230022"/>
                </a:cubicBezTo>
                <a:cubicBezTo>
                  <a:pt x="628433" y="2229083"/>
                  <a:pt x="627543" y="2228343"/>
                  <a:pt x="627053" y="2227575"/>
                </a:cubicBezTo>
                <a:close/>
                <a:moveTo>
                  <a:pt x="666386" y="2070257"/>
                </a:moveTo>
                <a:cubicBezTo>
                  <a:pt x="663836" y="2085986"/>
                  <a:pt x="666818" y="2095366"/>
                  <a:pt x="675067" y="2101351"/>
                </a:cubicBezTo>
                <a:cubicBezTo>
                  <a:pt x="676825" y="2073706"/>
                  <a:pt x="676825" y="2073706"/>
                  <a:pt x="666386" y="2070257"/>
                </a:cubicBezTo>
                <a:close/>
                <a:moveTo>
                  <a:pt x="1035958" y="1453893"/>
                </a:moveTo>
                <a:cubicBezTo>
                  <a:pt x="1034825" y="1458966"/>
                  <a:pt x="1034043" y="1463036"/>
                  <a:pt x="1033680" y="1466392"/>
                </a:cubicBezTo>
                <a:cubicBezTo>
                  <a:pt x="1032593" y="1476461"/>
                  <a:pt x="1035287" y="1480109"/>
                  <a:pt x="1043673" y="1485188"/>
                </a:cubicBezTo>
                <a:cubicBezTo>
                  <a:pt x="1044263" y="1471981"/>
                  <a:pt x="1047281" y="1456596"/>
                  <a:pt x="1035958" y="1453893"/>
                </a:cubicBezTo>
                <a:close/>
                <a:moveTo>
                  <a:pt x="1518044" y="1189119"/>
                </a:moveTo>
                <a:cubicBezTo>
                  <a:pt x="1517997" y="1190201"/>
                  <a:pt x="1517979" y="1191263"/>
                  <a:pt x="1517931" y="1192342"/>
                </a:cubicBezTo>
                <a:cubicBezTo>
                  <a:pt x="1518393" y="1191981"/>
                  <a:pt x="1518827" y="1191643"/>
                  <a:pt x="1519260" y="1191306"/>
                </a:cubicBezTo>
                <a:cubicBezTo>
                  <a:pt x="1519288" y="1190622"/>
                  <a:pt x="1519500" y="1189525"/>
                  <a:pt x="1519336" y="1189376"/>
                </a:cubicBezTo>
                <a:cubicBezTo>
                  <a:pt x="1519027" y="1189013"/>
                  <a:pt x="1518489" y="1189162"/>
                  <a:pt x="1518044" y="1189119"/>
                </a:cubicBezTo>
                <a:close/>
                <a:moveTo>
                  <a:pt x="1647089" y="1152016"/>
                </a:moveTo>
                <a:cubicBezTo>
                  <a:pt x="1646560" y="1151879"/>
                  <a:pt x="1645732" y="1154063"/>
                  <a:pt x="1644317" y="1156320"/>
                </a:cubicBezTo>
                <a:cubicBezTo>
                  <a:pt x="1646093" y="1160267"/>
                  <a:pt x="1647908" y="1164236"/>
                  <a:pt x="1650790" y="1170670"/>
                </a:cubicBezTo>
                <a:cubicBezTo>
                  <a:pt x="1656900" y="1154527"/>
                  <a:pt x="1651971" y="1153151"/>
                  <a:pt x="1647089" y="1152016"/>
                </a:cubicBezTo>
                <a:close/>
                <a:moveTo>
                  <a:pt x="1548623" y="1151191"/>
                </a:moveTo>
                <a:cubicBezTo>
                  <a:pt x="1548545" y="1151144"/>
                  <a:pt x="1548121" y="1152351"/>
                  <a:pt x="1547881" y="1152978"/>
                </a:cubicBezTo>
                <a:cubicBezTo>
                  <a:pt x="1548471" y="1153565"/>
                  <a:pt x="1549058" y="1154149"/>
                  <a:pt x="1549673" y="1154712"/>
                </a:cubicBezTo>
                <a:cubicBezTo>
                  <a:pt x="1549944" y="1154063"/>
                  <a:pt x="1550194" y="1153484"/>
                  <a:pt x="1550464" y="1152833"/>
                </a:cubicBezTo>
                <a:cubicBezTo>
                  <a:pt x="1549846" y="1152270"/>
                  <a:pt x="1549277" y="1151617"/>
                  <a:pt x="1548623" y="1151191"/>
                </a:cubicBezTo>
                <a:close/>
                <a:moveTo>
                  <a:pt x="1530360" y="1128892"/>
                </a:moveTo>
                <a:cubicBezTo>
                  <a:pt x="1526784" y="1143446"/>
                  <a:pt x="1524997" y="1150723"/>
                  <a:pt x="1526099" y="1154327"/>
                </a:cubicBezTo>
                <a:cubicBezTo>
                  <a:pt x="1527204" y="1157932"/>
                  <a:pt x="1531196" y="1157864"/>
                  <a:pt x="1539182" y="1157731"/>
                </a:cubicBezTo>
                <a:cubicBezTo>
                  <a:pt x="1536074" y="1147573"/>
                  <a:pt x="1533671" y="1139719"/>
                  <a:pt x="1530360" y="1128892"/>
                </a:cubicBezTo>
                <a:close/>
                <a:moveTo>
                  <a:pt x="1617623" y="1110705"/>
                </a:moveTo>
                <a:cubicBezTo>
                  <a:pt x="1616970" y="1112586"/>
                  <a:pt x="1615701" y="1114734"/>
                  <a:pt x="1615856" y="1116152"/>
                </a:cubicBezTo>
                <a:cubicBezTo>
                  <a:pt x="1616050" y="1118089"/>
                  <a:pt x="1617391" y="1119407"/>
                  <a:pt x="1618220" y="1121012"/>
                </a:cubicBezTo>
                <a:cubicBezTo>
                  <a:pt x="1619025" y="1119227"/>
                  <a:pt x="1619833" y="1117444"/>
                  <a:pt x="1620912" y="1115176"/>
                </a:cubicBezTo>
                <a:cubicBezTo>
                  <a:pt x="1619570" y="1113364"/>
                  <a:pt x="1618596" y="1112034"/>
                  <a:pt x="1617623" y="1110705"/>
                </a:cubicBezTo>
                <a:close/>
                <a:moveTo>
                  <a:pt x="1688490" y="1080029"/>
                </a:moveTo>
                <a:cubicBezTo>
                  <a:pt x="1687295" y="1080245"/>
                  <a:pt x="1686122" y="1080393"/>
                  <a:pt x="1684931" y="1080612"/>
                </a:cubicBezTo>
                <a:cubicBezTo>
                  <a:pt x="1684886" y="1089107"/>
                  <a:pt x="1684844" y="1097603"/>
                  <a:pt x="1684815" y="1106146"/>
                </a:cubicBezTo>
                <a:cubicBezTo>
                  <a:pt x="1685853" y="1105994"/>
                  <a:pt x="1686892" y="1105842"/>
                  <a:pt x="1687931" y="1105689"/>
                </a:cubicBezTo>
                <a:cubicBezTo>
                  <a:pt x="1688129" y="1097129"/>
                  <a:pt x="1688294" y="1088591"/>
                  <a:pt x="1688490" y="1080029"/>
                </a:cubicBezTo>
                <a:close/>
                <a:moveTo>
                  <a:pt x="1710815" y="1026721"/>
                </a:moveTo>
                <a:cubicBezTo>
                  <a:pt x="1709837" y="1030618"/>
                  <a:pt x="1708827" y="1034537"/>
                  <a:pt x="1707847" y="1038437"/>
                </a:cubicBezTo>
                <a:cubicBezTo>
                  <a:pt x="1708571" y="1038696"/>
                  <a:pt x="1709323" y="1038932"/>
                  <a:pt x="1710036" y="1039147"/>
                </a:cubicBezTo>
                <a:cubicBezTo>
                  <a:pt x="1710272" y="1035060"/>
                  <a:pt x="1710518" y="1030856"/>
                  <a:pt x="1710815" y="1026721"/>
                </a:cubicBezTo>
                <a:close/>
                <a:moveTo>
                  <a:pt x="1637160" y="989887"/>
                </a:moveTo>
                <a:cubicBezTo>
                  <a:pt x="1636813" y="990156"/>
                  <a:pt x="1636584" y="990995"/>
                  <a:pt x="1636277" y="991619"/>
                </a:cubicBezTo>
                <a:cubicBezTo>
                  <a:pt x="1636844" y="991946"/>
                  <a:pt x="1637432" y="992204"/>
                  <a:pt x="1638000" y="992528"/>
                </a:cubicBezTo>
                <a:cubicBezTo>
                  <a:pt x="1638115" y="991779"/>
                  <a:pt x="1638172" y="991075"/>
                  <a:pt x="1638220" y="990323"/>
                </a:cubicBezTo>
                <a:cubicBezTo>
                  <a:pt x="1637854" y="990169"/>
                  <a:pt x="1637448" y="989660"/>
                  <a:pt x="1637160" y="989887"/>
                </a:cubicBezTo>
                <a:close/>
                <a:moveTo>
                  <a:pt x="1703013" y="981878"/>
                </a:moveTo>
                <a:cubicBezTo>
                  <a:pt x="1701468" y="981312"/>
                  <a:pt x="1699534" y="982544"/>
                  <a:pt x="1697218" y="987594"/>
                </a:cubicBezTo>
                <a:cubicBezTo>
                  <a:pt x="1694670" y="993154"/>
                  <a:pt x="1692203" y="999917"/>
                  <a:pt x="1691447" y="1006386"/>
                </a:cubicBezTo>
                <a:cubicBezTo>
                  <a:pt x="1690930" y="1010746"/>
                  <a:pt x="1693408" y="1015517"/>
                  <a:pt x="1694548" y="1020125"/>
                </a:cubicBezTo>
                <a:cubicBezTo>
                  <a:pt x="1696325" y="1015713"/>
                  <a:pt x="1698198" y="1011449"/>
                  <a:pt x="1699843" y="1006871"/>
                </a:cubicBezTo>
                <a:cubicBezTo>
                  <a:pt x="1701754" y="1001644"/>
                  <a:pt x="1703425" y="996216"/>
                  <a:pt x="1706489" y="986955"/>
                </a:cubicBezTo>
                <a:cubicBezTo>
                  <a:pt x="1705718" y="984810"/>
                  <a:pt x="1704558" y="982444"/>
                  <a:pt x="1703013" y="981878"/>
                </a:cubicBezTo>
                <a:close/>
                <a:moveTo>
                  <a:pt x="1746446" y="975174"/>
                </a:moveTo>
                <a:lnTo>
                  <a:pt x="1746409" y="987749"/>
                </a:lnTo>
                <a:lnTo>
                  <a:pt x="1746369" y="987935"/>
                </a:lnTo>
                <a:lnTo>
                  <a:pt x="1745976" y="989451"/>
                </a:lnTo>
                <a:lnTo>
                  <a:pt x="1746409" y="987959"/>
                </a:lnTo>
                <a:lnTo>
                  <a:pt x="1746409" y="987749"/>
                </a:lnTo>
                <a:lnTo>
                  <a:pt x="1749018" y="975482"/>
                </a:lnTo>
                <a:cubicBezTo>
                  <a:pt x="1748159" y="975377"/>
                  <a:pt x="1747301" y="975277"/>
                  <a:pt x="1746446" y="975174"/>
                </a:cubicBezTo>
                <a:close/>
                <a:moveTo>
                  <a:pt x="1469163" y="964476"/>
                </a:moveTo>
                <a:cubicBezTo>
                  <a:pt x="1467633" y="965635"/>
                  <a:pt x="1466822" y="968507"/>
                  <a:pt x="1466832" y="973639"/>
                </a:cubicBezTo>
                <a:cubicBezTo>
                  <a:pt x="1466822" y="975734"/>
                  <a:pt x="1468248" y="977481"/>
                  <a:pt x="1469744" y="981205"/>
                </a:cubicBezTo>
                <a:cubicBezTo>
                  <a:pt x="1471984" y="975444"/>
                  <a:pt x="1473730" y="970889"/>
                  <a:pt x="1475796" y="965597"/>
                </a:cubicBezTo>
                <a:cubicBezTo>
                  <a:pt x="1472935" y="963874"/>
                  <a:pt x="1470690" y="963318"/>
                  <a:pt x="1469163" y="964476"/>
                </a:cubicBezTo>
                <a:close/>
                <a:moveTo>
                  <a:pt x="1584412" y="956304"/>
                </a:moveTo>
                <a:lnTo>
                  <a:pt x="1579973" y="974651"/>
                </a:lnTo>
                <a:lnTo>
                  <a:pt x="1579795" y="975015"/>
                </a:lnTo>
                <a:lnTo>
                  <a:pt x="1579679" y="975352"/>
                </a:lnTo>
                <a:lnTo>
                  <a:pt x="1573910" y="983899"/>
                </a:lnTo>
                <a:cubicBezTo>
                  <a:pt x="1574556" y="984768"/>
                  <a:pt x="1575202" y="985641"/>
                  <a:pt x="1575819" y="986532"/>
                </a:cubicBezTo>
                <a:lnTo>
                  <a:pt x="1579679" y="975352"/>
                </a:lnTo>
                <a:lnTo>
                  <a:pt x="1579874" y="975067"/>
                </a:lnTo>
                <a:lnTo>
                  <a:pt x="1579973" y="974651"/>
                </a:lnTo>
                <a:lnTo>
                  <a:pt x="1587524" y="959096"/>
                </a:lnTo>
                <a:cubicBezTo>
                  <a:pt x="1586502" y="958189"/>
                  <a:pt x="1585444" y="957258"/>
                  <a:pt x="1584412" y="956304"/>
                </a:cubicBezTo>
                <a:close/>
                <a:moveTo>
                  <a:pt x="1727734" y="956088"/>
                </a:moveTo>
                <a:lnTo>
                  <a:pt x="1712721" y="970270"/>
                </a:lnTo>
                <a:lnTo>
                  <a:pt x="1712715" y="970227"/>
                </a:lnTo>
                <a:lnTo>
                  <a:pt x="1711906" y="969704"/>
                </a:lnTo>
                <a:lnTo>
                  <a:pt x="1712667" y="970319"/>
                </a:lnTo>
                <a:lnTo>
                  <a:pt x="1712721" y="970270"/>
                </a:lnTo>
                <a:lnTo>
                  <a:pt x="1714361" y="983890"/>
                </a:lnTo>
                <a:cubicBezTo>
                  <a:pt x="1718183" y="994709"/>
                  <a:pt x="1727230" y="998717"/>
                  <a:pt x="1729817" y="1011289"/>
                </a:cubicBezTo>
                <a:cubicBezTo>
                  <a:pt x="1730040" y="1012381"/>
                  <a:pt x="1734930" y="1011749"/>
                  <a:pt x="1736334" y="1009449"/>
                </a:cubicBezTo>
                <a:cubicBezTo>
                  <a:pt x="1737690" y="1007235"/>
                  <a:pt x="1737358" y="1001834"/>
                  <a:pt x="1737751" y="997845"/>
                </a:cubicBezTo>
                <a:cubicBezTo>
                  <a:pt x="1735219" y="998062"/>
                  <a:pt x="1732725" y="998305"/>
                  <a:pt x="1729376" y="998609"/>
                </a:cubicBezTo>
                <a:cubicBezTo>
                  <a:pt x="1733878" y="983937"/>
                  <a:pt x="1735331" y="969889"/>
                  <a:pt x="1731220" y="957108"/>
                </a:cubicBezTo>
                <a:cubicBezTo>
                  <a:pt x="1729612" y="956604"/>
                  <a:pt x="1728474" y="955454"/>
                  <a:pt x="1727734" y="956088"/>
                </a:cubicBezTo>
                <a:close/>
                <a:moveTo>
                  <a:pt x="1777199" y="915456"/>
                </a:moveTo>
                <a:cubicBezTo>
                  <a:pt x="1771543" y="920079"/>
                  <a:pt x="1768354" y="923793"/>
                  <a:pt x="1768935" y="929248"/>
                </a:cubicBezTo>
                <a:cubicBezTo>
                  <a:pt x="1769128" y="931065"/>
                  <a:pt x="1769742" y="933078"/>
                  <a:pt x="1770821" y="935382"/>
                </a:cubicBezTo>
                <a:cubicBezTo>
                  <a:pt x="1771236" y="936268"/>
                  <a:pt x="1772546" y="935796"/>
                  <a:pt x="1774730" y="936179"/>
                </a:cubicBezTo>
                <a:cubicBezTo>
                  <a:pt x="1775402" y="930435"/>
                  <a:pt x="1776080" y="924739"/>
                  <a:pt x="1777199" y="915456"/>
                </a:cubicBezTo>
                <a:close/>
                <a:moveTo>
                  <a:pt x="1686558" y="910012"/>
                </a:moveTo>
                <a:cubicBezTo>
                  <a:pt x="1685402" y="917152"/>
                  <a:pt x="1684824" y="920721"/>
                  <a:pt x="1685082" y="923728"/>
                </a:cubicBezTo>
                <a:lnTo>
                  <a:pt x="1688543" y="933855"/>
                </a:lnTo>
                <a:lnTo>
                  <a:pt x="1688570" y="934165"/>
                </a:lnTo>
                <a:lnTo>
                  <a:pt x="1688618" y="934069"/>
                </a:lnTo>
                <a:cubicBezTo>
                  <a:pt x="1684531" y="950618"/>
                  <a:pt x="1680411" y="967185"/>
                  <a:pt x="1676476" y="983170"/>
                </a:cubicBezTo>
                <a:cubicBezTo>
                  <a:pt x="1687642" y="980997"/>
                  <a:pt x="1688723" y="959049"/>
                  <a:pt x="1694836" y="945872"/>
                </a:cubicBezTo>
                <a:cubicBezTo>
                  <a:pt x="1697162" y="940869"/>
                  <a:pt x="1696076" y="931438"/>
                  <a:pt x="1696533" y="923992"/>
                </a:cubicBezTo>
                <a:cubicBezTo>
                  <a:pt x="1695562" y="923980"/>
                  <a:pt x="1694607" y="923903"/>
                  <a:pt x="1693635" y="923892"/>
                </a:cubicBezTo>
                <a:lnTo>
                  <a:pt x="1688618" y="934069"/>
                </a:lnTo>
                <a:lnTo>
                  <a:pt x="1688543" y="933855"/>
                </a:lnTo>
                <a:close/>
                <a:moveTo>
                  <a:pt x="1709654" y="906447"/>
                </a:moveTo>
                <a:cubicBezTo>
                  <a:pt x="1709345" y="907897"/>
                  <a:pt x="1708913" y="909386"/>
                  <a:pt x="1708875" y="910844"/>
                </a:cubicBezTo>
                <a:cubicBezTo>
                  <a:pt x="1708857" y="911245"/>
                  <a:pt x="1710109" y="911475"/>
                  <a:pt x="1710803" y="911761"/>
                </a:cubicBezTo>
                <a:cubicBezTo>
                  <a:pt x="1711071" y="910287"/>
                  <a:pt x="1711368" y="908787"/>
                  <a:pt x="1711674" y="907342"/>
                </a:cubicBezTo>
                <a:cubicBezTo>
                  <a:pt x="1711012" y="907035"/>
                  <a:pt x="1710318" y="906752"/>
                  <a:pt x="1709654" y="906447"/>
                </a:cubicBezTo>
                <a:close/>
                <a:moveTo>
                  <a:pt x="1994436" y="708628"/>
                </a:moveTo>
                <a:cubicBezTo>
                  <a:pt x="1994237" y="709944"/>
                  <a:pt x="1994027" y="711204"/>
                  <a:pt x="1993796" y="712539"/>
                </a:cubicBezTo>
                <a:cubicBezTo>
                  <a:pt x="1995577" y="713073"/>
                  <a:pt x="1997320" y="713579"/>
                  <a:pt x="1999101" y="714112"/>
                </a:cubicBezTo>
                <a:cubicBezTo>
                  <a:pt x="1999312" y="712852"/>
                  <a:pt x="1999502" y="711655"/>
                  <a:pt x="1999724" y="710442"/>
                </a:cubicBezTo>
                <a:cubicBezTo>
                  <a:pt x="1997953" y="709792"/>
                  <a:pt x="1996201" y="709235"/>
                  <a:pt x="1994436" y="708628"/>
                </a:cubicBezTo>
                <a:close/>
                <a:moveTo>
                  <a:pt x="1873749" y="644906"/>
                </a:moveTo>
                <a:cubicBezTo>
                  <a:pt x="1878579" y="652186"/>
                  <a:pt x="1882108" y="657512"/>
                  <a:pt x="1886522" y="664232"/>
                </a:cubicBezTo>
                <a:cubicBezTo>
                  <a:pt x="1882987" y="646883"/>
                  <a:pt x="1882987" y="646883"/>
                  <a:pt x="1873749" y="644906"/>
                </a:cubicBezTo>
                <a:close/>
                <a:moveTo>
                  <a:pt x="2050100" y="624366"/>
                </a:moveTo>
                <a:cubicBezTo>
                  <a:pt x="2049246" y="631018"/>
                  <a:pt x="2048424" y="637649"/>
                  <a:pt x="2047610" y="644333"/>
                </a:cubicBezTo>
                <a:cubicBezTo>
                  <a:pt x="2048650" y="644671"/>
                  <a:pt x="2049691" y="645014"/>
                  <a:pt x="2050739" y="645406"/>
                </a:cubicBezTo>
                <a:lnTo>
                  <a:pt x="2052139" y="627021"/>
                </a:lnTo>
                <a:lnTo>
                  <a:pt x="2052148" y="624587"/>
                </a:lnTo>
                <a:close/>
                <a:moveTo>
                  <a:pt x="1946721" y="621603"/>
                </a:moveTo>
                <a:lnTo>
                  <a:pt x="1946289" y="623096"/>
                </a:lnTo>
                <a:lnTo>
                  <a:pt x="1946293" y="623353"/>
                </a:lnTo>
                <a:lnTo>
                  <a:pt x="1943194" y="632251"/>
                </a:lnTo>
                <a:cubicBezTo>
                  <a:pt x="1942673" y="635273"/>
                  <a:pt x="1943249" y="638301"/>
                  <a:pt x="1946601" y="641370"/>
                </a:cubicBezTo>
                <a:lnTo>
                  <a:pt x="1946293" y="623353"/>
                </a:lnTo>
                <a:lnTo>
                  <a:pt x="1946366" y="623145"/>
                </a:lnTo>
                <a:close/>
                <a:moveTo>
                  <a:pt x="2006207" y="615690"/>
                </a:moveTo>
                <a:cubicBezTo>
                  <a:pt x="2006227" y="616446"/>
                  <a:pt x="2006247" y="617198"/>
                  <a:pt x="2006256" y="617904"/>
                </a:cubicBezTo>
                <a:cubicBezTo>
                  <a:pt x="2006604" y="618293"/>
                  <a:pt x="2006951" y="618683"/>
                  <a:pt x="2007298" y="619073"/>
                </a:cubicBezTo>
                <a:cubicBezTo>
                  <a:pt x="2007490" y="618372"/>
                  <a:pt x="2007913" y="617161"/>
                  <a:pt x="2007826" y="617065"/>
                </a:cubicBezTo>
                <a:cubicBezTo>
                  <a:pt x="2007335" y="616459"/>
                  <a:pt x="2006767" y="616135"/>
                  <a:pt x="2006207" y="615690"/>
                </a:cubicBezTo>
                <a:close/>
                <a:moveTo>
                  <a:pt x="1977287" y="602770"/>
                </a:moveTo>
                <a:cubicBezTo>
                  <a:pt x="1977620" y="603529"/>
                  <a:pt x="1977912" y="604352"/>
                  <a:pt x="1978247" y="605238"/>
                </a:cubicBezTo>
                <a:cubicBezTo>
                  <a:pt x="1978038" y="606124"/>
                  <a:pt x="1977830" y="607006"/>
                  <a:pt x="1977620" y="607959"/>
                </a:cubicBezTo>
                <a:cubicBezTo>
                  <a:pt x="1977078" y="606816"/>
                  <a:pt x="1976451" y="605681"/>
                  <a:pt x="1976033" y="604416"/>
                </a:cubicBezTo>
                <a:cubicBezTo>
                  <a:pt x="1975992" y="604225"/>
                  <a:pt x="1976827" y="603339"/>
                  <a:pt x="1977287" y="602770"/>
                </a:cubicBezTo>
                <a:close/>
                <a:moveTo>
                  <a:pt x="1996824" y="584300"/>
                </a:moveTo>
                <a:cubicBezTo>
                  <a:pt x="1997701" y="584679"/>
                  <a:pt x="1998580" y="584996"/>
                  <a:pt x="1999456" y="585375"/>
                </a:cubicBezTo>
                <a:cubicBezTo>
                  <a:pt x="1998705" y="589615"/>
                  <a:pt x="1997994" y="593915"/>
                  <a:pt x="1997243" y="598154"/>
                </a:cubicBezTo>
                <a:cubicBezTo>
                  <a:pt x="1996323" y="597775"/>
                  <a:pt x="1995447" y="597395"/>
                  <a:pt x="1994530" y="597078"/>
                </a:cubicBezTo>
                <a:cubicBezTo>
                  <a:pt x="1995281" y="592775"/>
                  <a:pt x="1996075" y="588539"/>
                  <a:pt x="1996824" y="584300"/>
                </a:cubicBezTo>
                <a:close/>
                <a:moveTo>
                  <a:pt x="2046586" y="576764"/>
                </a:moveTo>
                <a:lnTo>
                  <a:pt x="2047366" y="577307"/>
                </a:lnTo>
                <a:lnTo>
                  <a:pt x="2047520" y="577605"/>
                </a:lnTo>
                <a:lnTo>
                  <a:pt x="2050563" y="589051"/>
                </a:lnTo>
                <a:lnTo>
                  <a:pt x="2052294" y="586827"/>
                </a:lnTo>
                <a:lnTo>
                  <a:pt x="2052294" y="586769"/>
                </a:lnTo>
                <a:lnTo>
                  <a:pt x="2047520" y="577605"/>
                </a:lnTo>
                <a:lnTo>
                  <a:pt x="2047404" y="577168"/>
                </a:lnTo>
                <a:close/>
                <a:moveTo>
                  <a:pt x="1898502" y="565452"/>
                </a:moveTo>
                <a:cubicBezTo>
                  <a:pt x="1898628" y="568866"/>
                  <a:pt x="1898710" y="572220"/>
                  <a:pt x="1898836" y="575633"/>
                </a:cubicBezTo>
                <a:cubicBezTo>
                  <a:pt x="1898209" y="575696"/>
                  <a:pt x="1897585" y="575696"/>
                  <a:pt x="1896917" y="575760"/>
                </a:cubicBezTo>
                <a:cubicBezTo>
                  <a:pt x="1896791" y="572346"/>
                  <a:pt x="1896709" y="568993"/>
                  <a:pt x="1896584" y="565579"/>
                </a:cubicBezTo>
                <a:cubicBezTo>
                  <a:pt x="1897209" y="565516"/>
                  <a:pt x="1897878" y="565516"/>
                  <a:pt x="1898502" y="565452"/>
                </a:cubicBezTo>
                <a:close/>
                <a:moveTo>
                  <a:pt x="1867567" y="541607"/>
                </a:moveTo>
                <a:cubicBezTo>
                  <a:pt x="1868109" y="541670"/>
                  <a:pt x="1868651" y="541670"/>
                  <a:pt x="1869194" y="541733"/>
                </a:cubicBezTo>
                <a:cubicBezTo>
                  <a:pt x="1869194" y="554635"/>
                  <a:pt x="1869194" y="567537"/>
                  <a:pt x="1869194" y="580379"/>
                </a:cubicBezTo>
                <a:cubicBezTo>
                  <a:pt x="1868651" y="580316"/>
                  <a:pt x="1868109" y="580316"/>
                  <a:pt x="1867567" y="580253"/>
                </a:cubicBezTo>
                <a:cubicBezTo>
                  <a:pt x="1867567" y="567347"/>
                  <a:pt x="1867567" y="554509"/>
                  <a:pt x="1867567" y="541607"/>
                </a:cubicBezTo>
                <a:close/>
                <a:moveTo>
                  <a:pt x="2009434" y="536291"/>
                </a:moveTo>
                <a:cubicBezTo>
                  <a:pt x="2009895" y="536607"/>
                  <a:pt x="2010102" y="537746"/>
                  <a:pt x="2010437" y="538506"/>
                </a:cubicBezTo>
                <a:cubicBezTo>
                  <a:pt x="2009560" y="538822"/>
                  <a:pt x="2008683" y="539076"/>
                  <a:pt x="2007763" y="539392"/>
                </a:cubicBezTo>
                <a:cubicBezTo>
                  <a:pt x="2007763" y="538506"/>
                  <a:pt x="2007763" y="537683"/>
                  <a:pt x="2007763" y="536798"/>
                </a:cubicBezTo>
                <a:cubicBezTo>
                  <a:pt x="2008307" y="536607"/>
                  <a:pt x="2008976" y="535975"/>
                  <a:pt x="2009434" y="536291"/>
                </a:cubicBezTo>
                <a:close/>
                <a:moveTo>
                  <a:pt x="1828529" y="467095"/>
                </a:moveTo>
                <a:cubicBezTo>
                  <a:pt x="1830951" y="467538"/>
                  <a:pt x="1833372" y="467914"/>
                  <a:pt x="1835793" y="468357"/>
                </a:cubicBezTo>
                <a:cubicBezTo>
                  <a:pt x="1834958" y="473989"/>
                  <a:pt x="1834248" y="479744"/>
                  <a:pt x="1833038" y="485182"/>
                </a:cubicBezTo>
                <a:cubicBezTo>
                  <a:pt x="1832913" y="485752"/>
                  <a:pt x="1827943" y="484679"/>
                  <a:pt x="1827943" y="484300"/>
                </a:cubicBezTo>
                <a:cubicBezTo>
                  <a:pt x="1827860" y="478541"/>
                  <a:pt x="1828279" y="472787"/>
                  <a:pt x="1828529" y="467095"/>
                </a:cubicBezTo>
                <a:close/>
                <a:moveTo>
                  <a:pt x="1962383" y="457859"/>
                </a:moveTo>
                <a:cubicBezTo>
                  <a:pt x="1963382" y="465070"/>
                  <a:pt x="1964426" y="472343"/>
                  <a:pt x="1965430" y="479554"/>
                </a:cubicBezTo>
                <a:cubicBezTo>
                  <a:pt x="1964092" y="479934"/>
                  <a:pt x="1962799" y="480313"/>
                  <a:pt x="1961464" y="480693"/>
                </a:cubicBezTo>
                <a:cubicBezTo>
                  <a:pt x="1960586" y="473419"/>
                  <a:pt x="1959750" y="466146"/>
                  <a:pt x="1958874" y="458872"/>
                </a:cubicBezTo>
                <a:cubicBezTo>
                  <a:pt x="1960044" y="458555"/>
                  <a:pt x="1961213" y="458172"/>
                  <a:pt x="1962383" y="457859"/>
                </a:cubicBezTo>
                <a:close/>
                <a:moveTo>
                  <a:pt x="1963257" y="420918"/>
                </a:moveTo>
                <a:cubicBezTo>
                  <a:pt x="1964010" y="420981"/>
                  <a:pt x="1964761" y="420981"/>
                  <a:pt x="1965554" y="421045"/>
                </a:cubicBezTo>
                <a:cubicBezTo>
                  <a:pt x="1965387" y="425917"/>
                  <a:pt x="1965262" y="430786"/>
                  <a:pt x="1965095" y="435655"/>
                </a:cubicBezTo>
                <a:cubicBezTo>
                  <a:pt x="1964468" y="435655"/>
                  <a:pt x="1963884" y="435592"/>
                  <a:pt x="1963257" y="435592"/>
                </a:cubicBezTo>
                <a:cubicBezTo>
                  <a:pt x="1963257" y="430660"/>
                  <a:pt x="1963257" y="425791"/>
                  <a:pt x="1963257" y="420918"/>
                </a:cubicBezTo>
                <a:close/>
                <a:moveTo>
                  <a:pt x="1786949" y="400259"/>
                </a:moveTo>
                <a:lnTo>
                  <a:pt x="1790264" y="419014"/>
                </a:lnTo>
                <a:cubicBezTo>
                  <a:pt x="1789482" y="424777"/>
                  <a:pt x="1786989" y="430153"/>
                  <a:pt x="1783315" y="435465"/>
                </a:cubicBezTo>
                <a:cubicBezTo>
                  <a:pt x="1775528" y="426483"/>
                  <a:pt x="1775891" y="420395"/>
                  <a:pt x="1778491" y="415169"/>
                </a:cubicBezTo>
                <a:close/>
                <a:moveTo>
                  <a:pt x="1786946" y="398807"/>
                </a:moveTo>
                <a:lnTo>
                  <a:pt x="1787072" y="400047"/>
                </a:lnTo>
                <a:lnTo>
                  <a:pt x="1786949" y="400259"/>
                </a:lnTo>
                <a:lnTo>
                  <a:pt x="1786946" y="400236"/>
                </a:lnTo>
                <a:close/>
                <a:moveTo>
                  <a:pt x="1991356" y="387077"/>
                </a:moveTo>
                <a:cubicBezTo>
                  <a:pt x="2005385" y="396566"/>
                  <a:pt x="1995992" y="413201"/>
                  <a:pt x="1995324" y="427179"/>
                </a:cubicBezTo>
                <a:cubicBezTo>
                  <a:pt x="1994613" y="441920"/>
                  <a:pt x="1993234" y="456594"/>
                  <a:pt x="1992109" y="471267"/>
                </a:cubicBezTo>
                <a:cubicBezTo>
                  <a:pt x="1993945" y="472280"/>
                  <a:pt x="1995783" y="473356"/>
                  <a:pt x="1997576" y="474368"/>
                </a:cubicBezTo>
                <a:cubicBezTo>
                  <a:pt x="2000918" y="452417"/>
                  <a:pt x="2021125" y="447358"/>
                  <a:pt x="2017160" y="417631"/>
                </a:cubicBezTo>
                <a:cubicBezTo>
                  <a:pt x="2019036" y="422627"/>
                  <a:pt x="2019788" y="426609"/>
                  <a:pt x="2019872" y="430596"/>
                </a:cubicBezTo>
                <a:cubicBezTo>
                  <a:pt x="2020123" y="442110"/>
                  <a:pt x="2020331" y="453620"/>
                  <a:pt x="2020205" y="465196"/>
                </a:cubicBezTo>
                <a:cubicBezTo>
                  <a:pt x="2019872" y="495493"/>
                  <a:pt x="2019788" y="495493"/>
                  <a:pt x="2001170" y="497961"/>
                </a:cubicBezTo>
                <a:lnTo>
                  <a:pt x="2020331" y="527119"/>
                </a:lnTo>
                <a:cubicBezTo>
                  <a:pt x="2009101" y="516242"/>
                  <a:pt x="2009350" y="518014"/>
                  <a:pt x="1997117" y="521934"/>
                </a:cubicBezTo>
                <a:cubicBezTo>
                  <a:pt x="1991356" y="523769"/>
                  <a:pt x="1979168" y="518263"/>
                  <a:pt x="1978872" y="514533"/>
                </a:cubicBezTo>
                <a:cubicBezTo>
                  <a:pt x="1976994" y="489992"/>
                  <a:pt x="1975782" y="464690"/>
                  <a:pt x="1977997" y="440401"/>
                </a:cubicBezTo>
                <a:cubicBezTo>
                  <a:pt x="1979626" y="422120"/>
                  <a:pt x="1986680" y="404915"/>
                  <a:pt x="1991356" y="387077"/>
                </a:cubicBezTo>
                <a:close/>
                <a:moveTo>
                  <a:pt x="1867482" y="382525"/>
                </a:moveTo>
                <a:cubicBezTo>
                  <a:pt x="1868276" y="383221"/>
                  <a:pt x="1869112" y="383787"/>
                  <a:pt x="1869738" y="384676"/>
                </a:cubicBezTo>
                <a:cubicBezTo>
                  <a:pt x="1869863" y="384803"/>
                  <a:pt x="1869194" y="386318"/>
                  <a:pt x="1868860" y="387204"/>
                </a:cubicBezTo>
                <a:cubicBezTo>
                  <a:pt x="1868401" y="386698"/>
                  <a:pt x="1867692" y="386254"/>
                  <a:pt x="1867524" y="385558"/>
                </a:cubicBezTo>
                <a:cubicBezTo>
                  <a:pt x="1867273" y="384676"/>
                  <a:pt x="1867482" y="383537"/>
                  <a:pt x="1867482" y="382525"/>
                </a:cubicBezTo>
                <a:close/>
                <a:moveTo>
                  <a:pt x="2015070" y="365193"/>
                </a:moveTo>
                <a:cubicBezTo>
                  <a:pt x="2015446" y="365003"/>
                  <a:pt x="2016366" y="367471"/>
                  <a:pt x="2017034" y="368670"/>
                </a:cubicBezTo>
                <a:cubicBezTo>
                  <a:pt x="2016031" y="369872"/>
                  <a:pt x="2015112" y="371454"/>
                  <a:pt x="2013944" y="371961"/>
                </a:cubicBezTo>
                <a:cubicBezTo>
                  <a:pt x="2013568" y="372150"/>
                  <a:pt x="2012650" y="369683"/>
                  <a:pt x="2011982" y="368417"/>
                </a:cubicBezTo>
                <a:cubicBezTo>
                  <a:pt x="2012983" y="367282"/>
                  <a:pt x="2013944" y="365699"/>
                  <a:pt x="2015070" y="365193"/>
                </a:cubicBezTo>
                <a:close/>
                <a:moveTo>
                  <a:pt x="1786946" y="352414"/>
                </a:moveTo>
                <a:lnTo>
                  <a:pt x="1786946" y="398807"/>
                </a:lnTo>
                <a:lnTo>
                  <a:pt x="1782311" y="352857"/>
                </a:lnTo>
                <a:cubicBezTo>
                  <a:pt x="1783856" y="352730"/>
                  <a:pt x="1785401" y="352541"/>
                  <a:pt x="1786946" y="352414"/>
                </a:cubicBezTo>
                <a:close/>
                <a:moveTo>
                  <a:pt x="1903806" y="337014"/>
                </a:moveTo>
                <a:lnTo>
                  <a:pt x="1914870" y="351142"/>
                </a:lnTo>
                <a:cubicBezTo>
                  <a:pt x="1917407" y="356922"/>
                  <a:pt x="1918461" y="364023"/>
                  <a:pt x="1917165" y="373353"/>
                </a:cubicBezTo>
                <a:cubicBezTo>
                  <a:pt x="1916581" y="377525"/>
                  <a:pt x="1919297" y="382714"/>
                  <a:pt x="1920506" y="387457"/>
                </a:cubicBezTo>
                <a:lnTo>
                  <a:pt x="1920379" y="387331"/>
                </a:lnTo>
                <a:cubicBezTo>
                  <a:pt x="1924723" y="396503"/>
                  <a:pt x="1924076" y="404125"/>
                  <a:pt x="1921900" y="411352"/>
                </a:cubicBezTo>
                <a:cubicBezTo>
                  <a:pt x="1919723" y="418579"/>
                  <a:pt x="1916017" y="425411"/>
                  <a:pt x="1914241" y="433001"/>
                </a:cubicBezTo>
                <a:cubicBezTo>
                  <a:pt x="1915246" y="410923"/>
                  <a:pt x="1897712" y="396060"/>
                  <a:pt x="1904850" y="372340"/>
                </a:cubicBezTo>
                <a:cubicBezTo>
                  <a:pt x="1897962" y="366838"/>
                  <a:pt x="1896404" y="361003"/>
                  <a:pt x="1897229" y="355018"/>
                </a:cubicBezTo>
                <a:close/>
                <a:moveTo>
                  <a:pt x="1903863" y="336787"/>
                </a:moveTo>
                <a:lnTo>
                  <a:pt x="1903889" y="336791"/>
                </a:lnTo>
                <a:lnTo>
                  <a:pt x="1903806" y="337014"/>
                </a:lnTo>
                <a:lnTo>
                  <a:pt x="1903681" y="336854"/>
                </a:lnTo>
                <a:close/>
                <a:moveTo>
                  <a:pt x="1757845" y="331796"/>
                </a:moveTo>
                <a:cubicBezTo>
                  <a:pt x="1757178" y="346786"/>
                  <a:pt x="1756800" y="355325"/>
                  <a:pt x="1756386" y="363801"/>
                </a:cubicBezTo>
                <a:cubicBezTo>
                  <a:pt x="1744862" y="352667"/>
                  <a:pt x="1749789" y="345204"/>
                  <a:pt x="1757845" y="331796"/>
                </a:cubicBezTo>
                <a:close/>
                <a:moveTo>
                  <a:pt x="1786862" y="283914"/>
                </a:moveTo>
                <a:cubicBezTo>
                  <a:pt x="1786027" y="296120"/>
                  <a:pt x="1785444" y="304406"/>
                  <a:pt x="1784482" y="319017"/>
                </a:cubicBezTo>
                <a:cubicBezTo>
                  <a:pt x="1779764" y="298018"/>
                  <a:pt x="1779764" y="298018"/>
                  <a:pt x="1786862" y="283914"/>
                </a:cubicBezTo>
                <a:close/>
                <a:moveTo>
                  <a:pt x="1764399" y="277209"/>
                </a:moveTo>
                <a:cubicBezTo>
                  <a:pt x="1762353" y="291883"/>
                  <a:pt x="1760977" y="301938"/>
                  <a:pt x="1759560" y="311996"/>
                </a:cubicBezTo>
                <a:cubicBezTo>
                  <a:pt x="1751457" y="291820"/>
                  <a:pt x="1751457" y="291820"/>
                  <a:pt x="1764399" y="277209"/>
                </a:cubicBezTo>
                <a:close/>
                <a:moveTo>
                  <a:pt x="1721230" y="256967"/>
                </a:moveTo>
                <a:cubicBezTo>
                  <a:pt x="1722359" y="257473"/>
                  <a:pt x="1723486" y="257916"/>
                  <a:pt x="1724612" y="258423"/>
                </a:cubicBezTo>
                <a:cubicBezTo>
                  <a:pt x="1723612" y="267848"/>
                  <a:pt x="1722608" y="277209"/>
                  <a:pt x="1721565" y="286631"/>
                </a:cubicBezTo>
                <a:cubicBezTo>
                  <a:pt x="1720479" y="286378"/>
                  <a:pt x="1719350" y="286125"/>
                  <a:pt x="1718269" y="285872"/>
                </a:cubicBezTo>
                <a:cubicBezTo>
                  <a:pt x="1719267" y="276197"/>
                  <a:pt x="1720229" y="266582"/>
                  <a:pt x="1721230" y="256967"/>
                </a:cubicBezTo>
                <a:close/>
                <a:moveTo>
                  <a:pt x="1872366" y="198774"/>
                </a:moveTo>
                <a:cubicBezTo>
                  <a:pt x="1872867" y="198964"/>
                  <a:pt x="1873661" y="198901"/>
                  <a:pt x="1873787" y="199281"/>
                </a:cubicBezTo>
                <a:cubicBezTo>
                  <a:pt x="1874038" y="200040"/>
                  <a:pt x="1873912" y="201116"/>
                  <a:pt x="1873912" y="202065"/>
                </a:cubicBezTo>
                <a:cubicBezTo>
                  <a:pt x="1873201" y="201812"/>
                  <a:pt x="1872533" y="201559"/>
                  <a:pt x="1871825" y="201368"/>
                </a:cubicBezTo>
                <a:cubicBezTo>
                  <a:pt x="1871991" y="200483"/>
                  <a:pt x="1872159" y="199660"/>
                  <a:pt x="1872366" y="198774"/>
                </a:cubicBezTo>
                <a:close/>
                <a:moveTo>
                  <a:pt x="1848362" y="183974"/>
                </a:moveTo>
                <a:cubicBezTo>
                  <a:pt x="1849237" y="185050"/>
                  <a:pt x="1850114" y="186122"/>
                  <a:pt x="1850991" y="187264"/>
                </a:cubicBezTo>
                <a:cubicBezTo>
                  <a:pt x="1850531" y="188842"/>
                  <a:pt x="1850281" y="191121"/>
                  <a:pt x="1849487" y="191880"/>
                </a:cubicBezTo>
                <a:cubicBezTo>
                  <a:pt x="1848865" y="192450"/>
                  <a:pt x="1847484" y="191057"/>
                  <a:pt x="1846439" y="190552"/>
                </a:cubicBezTo>
                <a:cubicBezTo>
                  <a:pt x="1847067" y="188337"/>
                  <a:pt x="1847736" y="186185"/>
                  <a:pt x="1848362" y="183974"/>
                </a:cubicBezTo>
                <a:close/>
                <a:moveTo>
                  <a:pt x="1895289" y="175814"/>
                </a:moveTo>
                <a:cubicBezTo>
                  <a:pt x="1896041" y="177080"/>
                  <a:pt x="1896750" y="178405"/>
                  <a:pt x="1897504" y="179674"/>
                </a:cubicBezTo>
                <a:cubicBezTo>
                  <a:pt x="1897002" y="180240"/>
                  <a:pt x="1896124" y="181443"/>
                  <a:pt x="1895998" y="181316"/>
                </a:cubicBezTo>
                <a:cubicBezTo>
                  <a:pt x="1895163" y="180177"/>
                  <a:pt x="1894453" y="178848"/>
                  <a:pt x="1893742" y="177523"/>
                </a:cubicBezTo>
                <a:cubicBezTo>
                  <a:pt x="1894243" y="177017"/>
                  <a:pt x="1894788" y="176447"/>
                  <a:pt x="1895289" y="175814"/>
                </a:cubicBezTo>
                <a:close/>
                <a:moveTo>
                  <a:pt x="1596898" y="128186"/>
                </a:moveTo>
                <a:cubicBezTo>
                  <a:pt x="1597358" y="128755"/>
                  <a:pt x="1598067" y="129135"/>
                  <a:pt x="1598234" y="129827"/>
                </a:cubicBezTo>
                <a:cubicBezTo>
                  <a:pt x="1598439" y="130717"/>
                  <a:pt x="1598276" y="131853"/>
                  <a:pt x="1598234" y="132865"/>
                </a:cubicBezTo>
                <a:cubicBezTo>
                  <a:pt x="1597484" y="132169"/>
                  <a:pt x="1596646" y="131600"/>
                  <a:pt x="1596022" y="130717"/>
                </a:cubicBezTo>
                <a:cubicBezTo>
                  <a:pt x="1595895" y="130523"/>
                  <a:pt x="1596564" y="129072"/>
                  <a:pt x="1596898" y="128186"/>
                </a:cubicBezTo>
                <a:close/>
                <a:moveTo>
                  <a:pt x="1881095" y="88713"/>
                </a:moveTo>
                <a:cubicBezTo>
                  <a:pt x="1881095" y="104589"/>
                  <a:pt x="1881095" y="120406"/>
                  <a:pt x="1881095" y="136282"/>
                </a:cubicBezTo>
                <a:cubicBezTo>
                  <a:pt x="1882135" y="137227"/>
                  <a:pt x="1883139" y="138177"/>
                  <a:pt x="1884182" y="139063"/>
                </a:cubicBezTo>
                <a:cubicBezTo>
                  <a:pt x="1886564" y="131093"/>
                  <a:pt x="1888901" y="123186"/>
                  <a:pt x="1891198" y="115280"/>
                </a:cubicBezTo>
                <a:cubicBezTo>
                  <a:pt x="1893367" y="118128"/>
                  <a:pt x="1895581" y="121038"/>
                  <a:pt x="1897752" y="123883"/>
                </a:cubicBezTo>
                <a:cubicBezTo>
                  <a:pt x="1890195" y="140835"/>
                  <a:pt x="1882638" y="157723"/>
                  <a:pt x="1874956" y="174928"/>
                </a:cubicBezTo>
                <a:cubicBezTo>
                  <a:pt x="1868193" y="145450"/>
                  <a:pt x="1873872" y="117179"/>
                  <a:pt x="1881095" y="88713"/>
                </a:cubicBezTo>
                <a:close/>
                <a:moveTo>
                  <a:pt x="1794919" y="85996"/>
                </a:moveTo>
                <a:cubicBezTo>
                  <a:pt x="1799012" y="109462"/>
                  <a:pt x="1799012" y="109462"/>
                  <a:pt x="1794253" y="141783"/>
                </a:cubicBezTo>
                <a:cubicBezTo>
                  <a:pt x="1790410" y="167908"/>
                  <a:pt x="1791579" y="169933"/>
                  <a:pt x="1809660" y="169617"/>
                </a:cubicBezTo>
                <a:cubicBezTo>
                  <a:pt x="1811202" y="169617"/>
                  <a:pt x="1812790" y="171954"/>
                  <a:pt x="1815463" y="174106"/>
                </a:cubicBezTo>
                <a:cubicBezTo>
                  <a:pt x="1812374" y="179038"/>
                  <a:pt x="1810118" y="185746"/>
                  <a:pt x="1807779" y="185809"/>
                </a:cubicBezTo>
                <a:cubicBezTo>
                  <a:pt x="1791579" y="186311"/>
                  <a:pt x="1791329" y="203457"/>
                  <a:pt x="1791163" y="220662"/>
                </a:cubicBezTo>
                <a:cubicBezTo>
                  <a:pt x="1791078" y="226859"/>
                  <a:pt x="1793085" y="233628"/>
                  <a:pt x="1792040" y="239255"/>
                </a:cubicBezTo>
                <a:cubicBezTo>
                  <a:pt x="1789994" y="250580"/>
                  <a:pt x="1785149" y="254182"/>
                  <a:pt x="1778346" y="245770"/>
                </a:cubicBezTo>
                <a:cubicBezTo>
                  <a:pt x="1790077" y="215599"/>
                  <a:pt x="1790077" y="215599"/>
                  <a:pt x="1777889" y="197762"/>
                </a:cubicBezTo>
                <a:cubicBezTo>
                  <a:pt x="1753003" y="202508"/>
                  <a:pt x="1765694" y="235906"/>
                  <a:pt x="1758598" y="255005"/>
                </a:cubicBezTo>
                <a:cubicBezTo>
                  <a:pt x="1757092" y="242483"/>
                  <a:pt x="1760310" y="226607"/>
                  <a:pt x="1756469" y="219207"/>
                </a:cubicBezTo>
                <a:cubicBezTo>
                  <a:pt x="1746155" y="199471"/>
                  <a:pt x="1753337" y="178468"/>
                  <a:pt x="1751331" y="158546"/>
                </a:cubicBezTo>
                <a:cubicBezTo>
                  <a:pt x="1750871" y="153804"/>
                  <a:pt x="1755466" y="144568"/>
                  <a:pt x="1758721" y="143303"/>
                </a:cubicBezTo>
                <a:cubicBezTo>
                  <a:pt x="1762232" y="141973"/>
                  <a:pt x="1768616" y="145960"/>
                  <a:pt x="1770622" y="150703"/>
                </a:cubicBezTo>
                <a:cubicBezTo>
                  <a:pt x="1774503" y="159938"/>
                  <a:pt x="1776174" y="171132"/>
                  <a:pt x="1778721" y="181443"/>
                </a:cubicBezTo>
                <a:cubicBezTo>
                  <a:pt x="1779806" y="181822"/>
                  <a:pt x="1780893" y="182201"/>
                  <a:pt x="1781977" y="182582"/>
                </a:cubicBezTo>
                <a:cubicBezTo>
                  <a:pt x="1783689" y="171132"/>
                  <a:pt x="1788367" y="158356"/>
                  <a:pt x="1786486" y="148551"/>
                </a:cubicBezTo>
                <a:cubicBezTo>
                  <a:pt x="1783650" y="134004"/>
                  <a:pt x="1776174" y="121541"/>
                  <a:pt x="1770413" y="107627"/>
                </a:cubicBezTo>
                <a:cubicBezTo>
                  <a:pt x="1782939" y="117115"/>
                  <a:pt x="1787530" y="98139"/>
                  <a:pt x="1794919" y="85996"/>
                </a:cubicBezTo>
                <a:close/>
                <a:moveTo>
                  <a:pt x="1755968" y="69676"/>
                </a:moveTo>
                <a:cubicBezTo>
                  <a:pt x="1755968" y="80051"/>
                  <a:pt x="1755968" y="90485"/>
                  <a:pt x="1755968" y="108196"/>
                </a:cubicBezTo>
                <a:cubicBezTo>
                  <a:pt x="1750581" y="90928"/>
                  <a:pt x="1742190" y="81693"/>
                  <a:pt x="1755968" y="69676"/>
                </a:cubicBezTo>
                <a:close/>
                <a:moveTo>
                  <a:pt x="1771833" y="69487"/>
                </a:moveTo>
                <a:cubicBezTo>
                  <a:pt x="1773501" y="74229"/>
                  <a:pt x="1775215" y="78908"/>
                  <a:pt x="1776884" y="83655"/>
                </a:cubicBezTo>
                <a:cubicBezTo>
                  <a:pt x="1775757" y="84603"/>
                  <a:pt x="1774628" y="85552"/>
                  <a:pt x="1773501" y="86498"/>
                </a:cubicBezTo>
                <a:cubicBezTo>
                  <a:pt x="1771749" y="81882"/>
                  <a:pt x="1769955" y="77266"/>
                  <a:pt x="1768157" y="72584"/>
                </a:cubicBezTo>
                <a:cubicBezTo>
                  <a:pt x="1769368" y="71575"/>
                  <a:pt x="1770622" y="70499"/>
                  <a:pt x="1771833" y="69487"/>
                </a:cubicBezTo>
                <a:close/>
                <a:moveTo>
                  <a:pt x="1892450" y="59808"/>
                </a:moveTo>
                <a:cubicBezTo>
                  <a:pt x="1893159" y="69550"/>
                  <a:pt x="1893828" y="79228"/>
                  <a:pt x="1894535" y="88966"/>
                </a:cubicBezTo>
                <a:cubicBezTo>
                  <a:pt x="1892783" y="89220"/>
                  <a:pt x="1891072" y="89536"/>
                  <a:pt x="1889318" y="89789"/>
                </a:cubicBezTo>
                <a:cubicBezTo>
                  <a:pt x="1888692" y="79988"/>
                  <a:pt x="1888066" y="70246"/>
                  <a:pt x="1887481" y="60568"/>
                </a:cubicBezTo>
                <a:cubicBezTo>
                  <a:pt x="1889150" y="60315"/>
                  <a:pt x="1890781" y="60061"/>
                  <a:pt x="1892450" y="59808"/>
                </a:cubicBezTo>
                <a:close/>
                <a:moveTo>
                  <a:pt x="1875291" y="49813"/>
                </a:moveTo>
                <a:cubicBezTo>
                  <a:pt x="1875667" y="50510"/>
                  <a:pt x="1876042" y="51269"/>
                  <a:pt x="1876418" y="52028"/>
                </a:cubicBezTo>
                <a:cubicBezTo>
                  <a:pt x="1875626" y="53104"/>
                  <a:pt x="1874789" y="54117"/>
                  <a:pt x="1873996" y="55189"/>
                </a:cubicBezTo>
                <a:cubicBezTo>
                  <a:pt x="1873621" y="54433"/>
                  <a:pt x="1872867" y="53167"/>
                  <a:pt x="1872952" y="53041"/>
                </a:cubicBezTo>
                <a:cubicBezTo>
                  <a:pt x="1873661" y="51839"/>
                  <a:pt x="1874498" y="50826"/>
                  <a:pt x="1875291" y="49813"/>
                </a:cubicBezTo>
                <a:close/>
                <a:moveTo>
                  <a:pt x="1605956" y="29888"/>
                </a:moveTo>
                <a:cubicBezTo>
                  <a:pt x="1604327" y="50067"/>
                  <a:pt x="1602910" y="67588"/>
                  <a:pt x="1600864" y="92510"/>
                </a:cubicBezTo>
                <a:cubicBezTo>
                  <a:pt x="1594433" y="75874"/>
                  <a:pt x="1590551" y="65943"/>
                  <a:pt x="1587672" y="58480"/>
                </a:cubicBezTo>
                <a:cubicBezTo>
                  <a:pt x="1593933" y="48674"/>
                  <a:pt x="1598691" y="41275"/>
                  <a:pt x="1605956" y="29888"/>
                </a:cubicBezTo>
                <a:close/>
                <a:moveTo>
                  <a:pt x="1825899" y="23124"/>
                </a:moveTo>
                <a:cubicBezTo>
                  <a:pt x="1822350" y="30904"/>
                  <a:pt x="1819719" y="36785"/>
                  <a:pt x="1817131" y="42603"/>
                </a:cubicBezTo>
                <a:cubicBezTo>
                  <a:pt x="1812540" y="28119"/>
                  <a:pt x="1813874" y="20340"/>
                  <a:pt x="1825899" y="23124"/>
                </a:cubicBezTo>
                <a:close/>
                <a:moveTo>
                  <a:pt x="1757594" y="10534"/>
                </a:moveTo>
                <a:cubicBezTo>
                  <a:pt x="1759806" y="18630"/>
                  <a:pt x="1761288" y="25825"/>
                  <a:pt x="1761255" y="33383"/>
                </a:cubicBezTo>
                <a:cubicBezTo>
                  <a:pt x="1761216" y="40942"/>
                  <a:pt x="1759661" y="48864"/>
                  <a:pt x="1755801" y="58416"/>
                </a:cubicBezTo>
                <a:cubicBezTo>
                  <a:pt x="1754505" y="39123"/>
                  <a:pt x="1748411" y="26474"/>
                  <a:pt x="1757594" y="10534"/>
                </a:cubicBezTo>
                <a:close/>
                <a:moveTo>
                  <a:pt x="1771833" y="3767"/>
                </a:moveTo>
                <a:cubicBezTo>
                  <a:pt x="1772335" y="3767"/>
                  <a:pt x="1772833" y="3767"/>
                  <a:pt x="1773335" y="3831"/>
                </a:cubicBezTo>
                <a:cubicBezTo>
                  <a:pt x="1773335" y="8699"/>
                  <a:pt x="1773335" y="13572"/>
                  <a:pt x="1773335" y="18378"/>
                </a:cubicBezTo>
                <a:cubicBezTo>
                  <a:pt x="1772833" y="18378"/>
                  <a:pt x="1772335" y="18378"/>
                  <a:pt x="1771833" y="18378"/>
                </a:cubicBezTo>
                <a:cubicBezTo>
                  <a:pt x="1771833" y="13508"/>
                  <a:pt x="1771833" y="8636"/>
                  <a:pt x="1771833" y="3767"/>
                </a:cubicBezTo>
                <a:close/>
                <a:moveTo>
                  <a:pt x="1877306" y="0"/>
                </a:moveTo>
                <a:lnTo>
                  <a:pt x="8015981" y="0"/>
                </a:lnTo>
                <a:lnTo>
                  <a:pt x="8015981" y="6858000"/>
                </a:lnTo>
                <a:lnTo>
                  <a:pt x="1305346" y="6858000"/>
                </a:lnTo>
                <a:lnTo>
                  <a:pt x="1319757" y="6824194"/>
                </a:lnTo>
                <a:cubicBezTo>
                  <a:pt x="1326689" y="6806292"/>
                  <a:pt x="1332447" y="6787319"/>
                  <a:pt x="1338629" y="6769102"/>
                </a:cubicBezTo>
                <a:cubicBezTo>
                  <a:pt x="1346103" y="6773717"/>
                  <a:pt x="1351698" y="6780235"/>
                  <a:pt x="1356623" y="6779223"/>
                </a:cubicBezTo>
                <a:cubicBezTo>
                  <a:pt x="1361006" y="6778337"/>
                  <a:pt x="1365515" y="6769924"/>
                  <a:pt x="1368439" y="6763347"/>
                </a:cubicBezTo>
                <a:cubicBezTo>
                  <a:pt x="1379253" y="6738927"/>
                  <a:pt x="1379001" y="6738678"/>
                  <a:pt x="1398917" y="6740256"/>
                </a:cubicBezTo>
                <a:cubicBezTo>
                  <a:pt x="1393863" y="6702243"/>
                  <a:pt x="1419873" y="6686556"/>
                  <a:pt x="1429061" y="6652210"/>
                </a:cubicBezTo>
                <a:cubicBezTo>
                  <a:pt x="1420040" y="6654930"/>
                  <a:pt x="1415156" y="6656386"/>
                  <a:pt x="1406724" y="6658913"/>
                </a:cubicBezTo>
                <a:cubicBezTo>
                  <a:pt x="1422673" y="6604201"/>
                  <a:pt x="1446844" y="6558025"/>
                  <a:pt x="1450311" y="6494836"/>
                </a:cubicBezTo>
                <a:cubicBezTo>
                  <a:pt x="1436198" y="6509446"/>
                  <a:pt x="1433234" y="6529310"/>
                  <a:pt x="1426555" y="6545819"/>
                </a:cubicBezTo>
                <a:cubicBezTo>
                  <a:pt x="1419958" y="6562074"/>
                  <a:pt x="1408851" y="6574158"/>
                  <a:pt x="1399625" y="6588198"/>
                </a:cubicBezTo>
                <a:cubicBezTo>
                  <a:pt x="1397119" y="6562644"/>
                  <a:pt x="1402463" y="6538418"/>
                  <a:pt x="1410231" y="6514762"/>
                </a:cubicBezTo>
                <a:cubicBezTo>
                  <a:pt x="1413904" y="6503502"/>
                  <a:pt x="1417329" y="6491992"/>
                  <a:pt x="1420542" y="6480415"/>
                </a:cubicBezTo>
                <a:cubicBezTo>
                  <a:pt x="1423215" y="6470800"/>
                  <a:pt x="1422797" y="6462198"/>
                  <a:pt x="1413819" y="6454987"/>
                </a:cubicBezTo>
                <a:cubicBezTo>
                  <a:pt x="1404051" y="6490031"/>
                  <a:pt x="1394490" y="6524373"/>
                  <a:pt x="1383803" y="6562707"/>
                </a:cubicBezTo>
                <a:cubicBezTo>
                  <a:pt x="1380755" y="6527981"/>
                  <a:pt x="1404553" y="6498756"/>
                  <a:pt x="1385600" y="6466185"/>
                </a:cubicBezTo>
                <a:cubicBezTo>
                  <a:pt x="1380919" y="6467763"/>
                  <a:pt x="1375993" y="6469471"/>
                  <a:pt x="1370483" y="6471370"/>
                </a:cubicBezTo>
                <a:cubicBezTo>
                  <a:pt x="1373199" y="6455557"/>
                  <a:pt x="1375534" y="6441769"/>
                  <a:pt x="1378082" y="6427028"/>
                </a:cubicBezTo>
                <a:cubicBezTo>
                  <a:pt x="1382927" y="6430193"/>
                  <a:pt x="1387059" y="6432850"/>
                  <a:pt x="1391069" y="6435445"/>
                </a:cubicBezTo>
                <a:cubicBezTo>
                  <a:pt x="1401046" y="6411468"/>
                  <a:pt x="1387350" y="6403372"/>
                  <a:pt x="1377915" y="6389774"/>
                </a:cubicBezTo>
                <a:lnTo>
                  <a:pt x="1398659" y="6333066"/>
                </a:lnTo>
                <a:lnTo>
                  <a:pt x="1395952" y="6371177"/>
                </a:lnTo>
                <a:cubicBezTo>
                  <a:pt x="1406015" y="6367696"/>
                  <a:pt x="1412110" y="6361435"/>
                  <a:pt x="1411319" y="6345876"/>
                </a:cubicBezTo>
                <a:cubicBezTo>
                  <a:pt x="1410022" y="6319878"/>
                  <a:pt x="1418621" y="6299829"/>
                  <a:pt x="1427515" y="6279460"/>
                </a:cubicBezTo>
                <a:lnTo>
                  <a:pt x="1428367" y="6277099"/>
                </a:lnTo>
                <a:lnTo>
                  <a:pt x="1426744" y="6277293"/>
                </a:lnTo>
                <a:cubicBezTo>
                  <a:pt x="1424706" y="6275558"/>
                  <a:pt x="1423216" y="6271554"/>
                  <a:pt x="1422553" y="6264578"/>
                </a:cubicBezTo>
                <a:cubicBezTo>
                  <a:pt x="1415455" y="6268414"/>
                  <a:pt x="1409476" y="6271684"/>
                  <a:pt x="1402053" y="6275698"/>
                </a:cubicBezTo>
                <a:cubicBezTo>
                  <a:pt x="1396990" y="6273038"/>
                  <a:pt x="1389892" y="6269322"/>
                  <a:pt x="1381998" y="6265174"/>
                </a:cubicBezTo>
                <a:cubicBezTo>
                  <a:pt x="1382250" y="6261774"/>
                  <a:pt x="1382676" y="6256044"/>
                  <a:pt x="1383179" y="6249245"/>
                </a:cubicBezTo>
                <a:cubicBezTo>
                  <a:pt x="1378594" y="6248252"/>
                  <a:pt x="1375042" y="6243669"/>
                  <a:pt x="1371032" y="6251343"/>
                </a:cubicBezTo>
                <a:cubicBezTo>
                  <a:pt x="1368933" y="6255375"/>
                  <a:pt x="1363933" y="6255212"/>
                  <a:pt x="1358075" y="6257939"/>
                </a:cubicBezTo>
                <a:cubicBezTo>
                  <a:pt x="1359513" y="6252800"/>
                  <a:pt x="1359767" y="6251071"/>
                  <a:pt x="1360396" y="6249853"/>
                </a:cubicBezTo>
                <a:cubicBezTo>
                  <a:pt x="1361192" y="6248309"/>
                  <a:pt x="1362307" y="6247233"/>
                  <a:pt x="1363684" y="6245444"/>
                </a:cubicBezTo>
                <a:lnTo>
                  <a:pt x="1357775" y="6234384"/>
                </a:lnTo>
                <a:lnTo>
                  <a:pt x="1356946" y="6237153"/>
                </a:lnTo>
                <a:cubicBezTo>
                  <a:pt x="1352050" y="6247803"/>
                  <a:pt x="1345725" y="6251756"/>
                  <a:pt x="1337625" y="6249859"/>
                </a:cubicBezTo>
                <a:lnTo>
                  <a:pt x="1347584" y="6228130"/>
                </a:lnTo>
                <a:lnTo>
                  <a:pt x="1346969" y="6227842"/>
                </a:lnTo>
                <a:cubicBezTo>
                  <a:pt x="1345104" y="6228162"/>
                  <a:pt x="1342683" y="6225057"/>
                  <a:pt x="1340884" y="6222778"/>
                </a:cubicBezTo>
                <a:cubicBezTo>
                  <a:pt x="1334902" y="6215193"/>
                  <a:pt x="1332243" y="6216412"/>
                  <a:pt x="1330566" y="6228115"/>
                </a:cubicBezTo>
                <a:cubicBezTo>
                  <a:pt x="1330219" y="6230570"/>
                  <a:pt x="1330173" y="6233140"/>
                  <a:pt x="1329827" y="6237805"/>
                </a:cubicBezTo>
                <a:cubicBezTo>
                  <a:pt x="1324470" y="6229345"/>
                  <a:pt x="1323091" y="6220585"/>
                  <a:pt x="1326181" y="6213806"/>
                </a:cubicBezTo>
                <a:cubicBezTo>
                  <a:pt x="1330317" y="6204671"/>
                  <a:pt x="1328256" y="6197318"/>
                  <a:pt x="1325706" y="6188939"/>
                </a:cubicBezTo>
                <a:cubicBezTo>
                  <a:pt x="1322625" y="6178844"/>
                  <a:pt x="1319627" y="6168707"/>
                  <a:pt x="1315644" y="6155396"/>
                </a:cubicBezTo>
                <a:cubicBezTo>
                  <a:pt x="1316446" y="6176139"/>
                  <a:pt x="1306715" y="6173577"/>
                  <a:pt x="1301153" y="6179857"/>
                </a:cubicBezTo>
                <a:cubicBezTo>
                  <a:pt x="1300454" y="6179251"/>
                  <a:pt x="1299750" y="6178675"/>
                  <a:pt x="1299050" y="6178069"/>
                </a:cubicBezTo>
                <a:cubicBezTo>
                  <a:pt x="1299896" y="6172254"/>
                  <a:pt x="1300742" y="6166438"/>
                  <a:pt x="1301645" y="6160402"/>
                </a:cubicBezTo>
                <a:cubicBezTo>
                  <a:pt x="1295946" y="6148168"/>
                  <a:pt x="1291452" y="6157644"/>
                  <a:pt x="1285617" y="6161498"/>
                </a:cubicBezTo>
                <a:cubicBezTo>
                  <a:pt x="1286340" y="6157043"/>
                  <a:pt x="1287514" y="6152649"/>
                  <a:pt x="1287602" y="6148111"/>
                </a:cubicBezTo>
                <a:cubicBezTo>
                  <a:pt x="1287661" y="6144795"/>
                  <a:pt x="1286266" y="6141304"/>
                  <a:pt x="1285522" y="6137894"/>
                </a:cubicBezTo>
                <a:cubicBezTo>
                  <a:pt x="1283851" y="6139767"/>
                  <a:pt x="1281784" y="6141120"/>
                  <a:pt x="1280604" y="6143641"/>
                </a:cubicBezTo>
                <a:cubicBezTo>
                  <a:pt x="1279476" y="6146008"/>
                  <a:pt x="1279268" y="6149623"/>
                  <a:pt x="1278251" y="6154679"/>
                </a:cubicBezTo>
                <a:cubicBezTo>
                  <a:pt x="1274528" y="6149605"/>
                  <a:pt x="1271477" y="6145474"/>
                  <a:pt x="1268658" y="6141611"/>
                </a:cubicBezTo>
                <a:cubicBezTo>
                  <a:pt x="1271079" y="6132434"/>
                  <a:pt x="1273385" y="6123664"/>
                  <a:pt x="1276361" y="6112296"/>
                </a:cubicBezTo>
                <a:cubicBezTo>
                  <a:pt x="1271152" y="6111599"/>
                  <a:pt x="1267666" y="6111155"/>
                  <a:pt x="1264159" y="6110667"/>
                </a:cubicBezTo>
                <a:lnTo>
                  <a:pt x="1263780" y="6109915"/>
                </a:lnTo>
                <a:cubicBezTo>
                  <a:pt x="1261314" y="6099889"/>
                  <a:pt x="1256757" y="6103257"/>
                  <a:pt x="1252459" y="6105338"/>
                </a:cubicBezTo>
                <a:cubicBezTo>
                  <a:pt x="1253562" y="6090752"/>
                  <a:pt x="1254487" y="6090027"/>
                  <a:pt x="1264030" y="6095663"/>
                </a:cubicBezTo>
                <a:cubicBezTo>
                  <a:pt x="1260326" y="6082773"/>
                  <a:pt x="1253664" y="6078226"/>
                  <a:pt x="1246098" y="6077473"/>
                </a:cubicBezTo>
                <a:cubicBezTo>
                  <a:pt x="1239561" y="6076807"/>
                  <a:pt x="1236998" y="6071145"/>
                  <a:pt x="1236359" y="6061335"/>
                </a:cubicBezTo>
                <a:cubicBezTo>
                  <a:pt x="1235313" y="6045559"/>
                  <a:pt x="1230422" y="6033047"/>
                  <a:pt x="1223296" y="6022452"/>
                </a:cubicBezTo>
                <a:cubicBezTo>
                  <a:pt x="1219211" y="6016359"/>
                  <a:pt x="1215155" y="6010205"/>
                  <a:pt x="1211259" y="6003792"/>
                </a:cubicBezTo>
                <a:cubicBezTo>
                  <a:pt x="1207197" y="5997126"/>
                  <a:pt x="1205236" y="5989766"/>
                  <a:pt x="1210064" y="5981951"/>
                </a:cubicBezTo>
                <a:cubicBezTo>
                  <a:pt x="1207187" y="5977733"/>
                  <a:pt x="1204866" y="5974387"/>
                  <a:pt x="1202625" y="5971096"/>
                </a:cubicBezTo>
                <a:cubicBezTo>
                  <a:pt x="1205339" y="5954890"/>
                  <a:pt x="1193470" y="5948219"/>
                  <a:pt x="1193846" y="5931693"/>
                </a:cubicBezTo>
                <a:cubicBezTo>
                  <a:pt x="1189724" y="5936712"/>
                  <a:pt x="1186995" y="5944203"/>
                  <a:pt x="1182217" y="5937678"/>
                </a:cubicBezTo>
                <a:cubicBezTo>
                  <a:pt x="1179153" y="5933472"/>
                  <a:pt x="1176092" y="5929236"/>
                  <a:pt x="1172409" y="5924174"/>
                </a:cubicBezTo>
                <a:cubicBezTo>
                  <a:pt x="1170963" y="5926622"/>
                  <a:pt x="1169068" y="5929859"/>
                  <a:pt x="1166363" y="5934468"/>
                </a:cubicBezTo>
                <a:cubicBezTo>
                  <a:pt x="1165183" y="5921339"/>
                  <a:pt x="1170799" y="5915994"/>
                  <a:pt x="1174747" y="5906331"/>
                </a:cubicBezTo>
                <a:cubicBezTo>
                  <a:pt x="1173126" y="5904715"/>
                  <a:pt x="1171028" y="5902553"/>
                  <a:pt x="1168909" y="5900420"/>
                </a:cubicBezTo>
                <a:cubicBezTo>
                  <a:pt x="1169289" y="5898929"/>
                  <a:pt x="1169687" y="5897479"/>
                  <a:pt x="1170068" y="5895988"/>
                </a:cubicBezTo>
                <a:cubicBezTo>
                  <a:pt x="1173592" y="5894809"/>
                  <a:pt x="1177137" y="5893640"/>
                  <a:pt x="1179918" y="5892729"/>
                </a:cubicBezTo>
                <a:cubicBezTo>
                  <a:pt x="1174537" y="5884021"/>
                  <a:pt x="1168859" y="5874859"/>
                  <a:pt x="1162737" y="5864956"/>
                </a:cubicBezTo>
                <a:cubicBezTo>
                  <a:pt x="1162115" y="5869983"/>
                  <a:pt x="1161378" y="5876031"/>
                  <a:pt x="1160157" y="5886064"/>
                </a:cubicBezTo>
                <a:cubicBezTo>
                  <a:pt x="1158475" y="5879427"/>
                  <a:pt x="1157395" y="5876398"/>
                  <a:pt x="1156933" y="5873137"/>
                </a:cubicBezTo>
                <a:cubicBezTo>
                  <a:pt x="1154566" y="5855898"/>
                  <a:pt x="1149777" y="5843107"/>
                  <a:pt x="1137928" y="5840354"/>
                </a:cubicBezTo>
                <a:cubicBezTo>
                  <a:pt x="1135565" y="5839819"/>
                  <a:pt x="1132789" y="5834813"/>
                  <a:pt x="1131411" y="5830782"/>
                </a:cubicBezTo>
                <a:cubicBezTo>
                  <a:pt x="1128720" y="5822942"/>
                  <a:pt x="1124911" y="5818728"/>
                  <a:pt x="1120384" y="5813838"/>
                </a:cubicBezTo>
                <a:cubicBezTo>
                  <a:pt x="1112713" y="5805570"/>
                  <a:pt x="1103764" y="5797788"/>
                  <a:pt x="1101389" y="5780378"/>
                </a:cubicBezTo>
                <a:cubicBezTo>
                  <a:pt x="1100992" y="5777372"/>
                  <a:pt x="1098574" y="5773114"/>
                  <a:pt x="1096902" y="5772742"/>
                </a:cubicBezTo>
                <a:cubicBezTo>
                  <a:pt x="1093421" y="5771923"/>
                  <a:pt x="1093280" y="5776611"/>
                  <a:pt x="1092968" y="5781662"/>
                </a:cubicBezTo>
                <a:cubicBezTo>
                  <a:pt x="1092416" y="5790214"/>
                  <a:pt x="1091971" y="5790088"/>
                  <a:pt x="1084623" y="5788919"/>
                </a:cubicBezTo>
                <a:cubicBezTo>
                  <a:pt x="1083484" y="5782201"/>
                  <a:pt x="1082328" y="5775443"/>
                  <a:pt x="1081068" y="5768142"/>
                </a:cubicBezTo>
                <a:cubicBezTo>
                  <a:pt x="1084112" y="5760605"/>
                  <a:pt x="1093360" y="5762144"/>
                  <a:pt x="1092508" y="5748496"/>
                </a:cubicBezTo>
                <a:cubicBezTo>
                  <a:pt x="1092234" y="5744098"/>
                  <a:pt x="1091002" y="5739768"/>
                  <a:pt x="1090209" y="5735392"/>
                </a:cubicBezTo>
                <a:cubicBezTo>
                  <a:pt x="1089443" y="5735651"/>
                  <a:pt x="1088659" y="5735905"/>
                  <a:pt x="1087895" y="5736163"/>
                </a:cubicBezTo>
                <a:cubicBezTo>
                  <a:pt x="1088214" y="5740234"/>
                  <a:pt x="1088514" y="5744268"/>
                  <a:pt x="1088818" y="5748265"/>
                </a:cubicBezTo>
                <a:cubicBezTo>
                  <a:pt x="1082166" y="5751956"/>
                  <a:pt x="1082166" y="5751956"/>
                  <a:pt x="1073670" y="5733859"/>
                </a:cubicBezTo>
                <a:cubicBezTo>
                  <a:pt x="1071262" y="5735896"/>
                  <a:pt x="1068819" y="5738675"/>
                  <a:pt x="1066092" y="5739974"/>
                </a:cubicBezTo>
                <a:cubicBezTo>
                  <a:pt x="1064093" y="5740938"/>
                  <a:pt x="1061722" y="5739958"/>
                  <a:pt x="1059516" y="5739843"/>
                </a:cubicBezTo>
                <a:cubicBezTo>
                  <a:pt x="1059509" y="5736303"/>
                  <a:pt x="1059502" y="5732761"/>
                  <a:pt x="1059491" y="5728744"/>
                </a:cubicBezTo>
                <a:cubicBezTo>
                  <a:pt x="1057546" y="5727036"/>
                  <a:pt x="1054193" y="5725606"/>
                  <a:pt x="1052176" y="5722076"/>
                </a:cubicBezTo>
                <a:cubicBezTo>
                  <a:pt x="1045244" y="5710002"/>
                  <a:pt x="1044158" y="5710103"/>
                  <a:pt x="1040552" y="5725204"/>
                </a:cubicBezTo>
                <a:cubicBezTo>
                  <a:pt x="1040369" y="5726003"/>
                  <a:pt x="1039598" y="5726362"/>
                  <a:pt x="1038670" y="5727425"/>
                </a:cubicBezTo>
                <a:cubicBezTo>
                  <a:pt x="1036196" y="5721687"/>
                  <a:pt x="1035064" y="5714051"/>
                  <a:pt x="1038229" y="5711039"/>
                </a:cubicBezTo>
                <a:cubicBezTo>
                  <a:pt x="1042483" y="5707007"/>
                  <a:pt x="1048041" y="5705795"/>
                  <a:pt x="1053183" y="5705147"/>
                </a:cubicBezTo>
                <a:cubicBezTo>
                  <a:pt x="1056925" y="5704678"/>
                  <a:pt x="1060892" y="5707029"/>
                  <a:pt x="1064769" y="5708128"/>
                </a:cubicBezTo>
                <a:cubicBezTo>
                  <a:pt x="1064918" y="5706949"/>
                  <a:pt x="1065090" y="5705738"/>
                  <a:pt x="1065239" y="5704556"/>
                </a:cubicBezTo>
                <a:cubicBezTo>
                  <a:pt x="1059195" y="5700865"/>
                  <a:pt x="1053117" y="5697372"/>
                  <a:pt x="1047140" y="5693362"/>
                </a:cubicBezTo>
                <a:cubicBezTo>
                  <a:pt x="1045322" y="5692164"/>
                  <a:pt x="1043694" y="5689830"/>
                  <a:pt x="1042181" y="5687633"/>
                </a:cubicBezTo>
                <a:cubicBezTo>
                  <a:pt x="1035284" y="5677575"/>
                  <a:pt x="1031719" y="5675648"/>
                  <a:pt x="1027915" y="5680316"/>
                </a:cubicBezTo>
                <a:cubicBezTo>
                  <a:pt x="1023538" y="5685705"/>
                  <a:pt x="1022788" y="5694986"/>
                  <a:pt x="1025976" y="5708137"/>
                </a:cubicBezTo>
                <a:cubicBezTo>
                  <a:pt x="1027993" y="5707179"/>
                  <a:pt x="1030034" y="5706193"/>
                  <a:pt x="1033490" y="5704556"/>
                </a:cubicBezTo>
                <a:cubicBezTo>
                  <a:pt x="1031541" y="5709037"/>
                  <a:pt x="1030610" y="5713774"/>
                  <a:pt x="1028967" y="5714430"/>
                </a:cubicBezTo>
                <a:cubicBezTo>
                  <a:pt x="1023673" y="5716567"/>
                  <a:pt x="1018153" y="5717823"/>
                  <a:pt x="1012660" y="5718169"/>
                </a:cubicBezTo>
                <a:cubicBezTo>
                  <a:pt x="1008642" y="5718423"/>
                  <a:pt x="1003102" y="5705725"/>
                  <a:pt x="1004950" y="5698970"/>
                </a:cubicBezTo>
                <a:cubicBezTo>
                  <a:pt x="1007914" y="5688038"/>
                  <a:pt x="1005704" y="5681256"/>
                  <a:pt x="1000375" y="5674638"/>
                </a:cubicBezTo>
                <a:cubicBezTo>
                  <a:pt x="999084" y="5673047"/>
                  <a:pt x="998472" y="5669877"/>
                  <a:pt x="997597" y="5667418"/>
                </a:cubicBezTo>
                <a:cubicBezTo>
                  <a:pt x="991313" y="5649680"/>
                  <a:pt x="991313" y="5649680"/>
                  <a:pt x="980220" y="5657381"/>
                </a:cubicBezTo>
                <a:cubicBezTo>
                  <a:pt x="979717" y="5650469"/>
                  <a:pt x="979230" y="5643934"/>
                  <a:pt x="978717" y="5636883"/>
                </a:cubicBezTo>
                <a:cubicBezTo>
                  <a:pt x="969857" y="5631511"/>
                  <a:pt x="961428" y="5626463"/>
                  <a:pt x="954471" y="5643198"/>
                </a:cubicBezTo>
                <a:cubicBezTo>
                  <a:pt x="960853" y="5646233"/>
                  <a:pt x="962867" y="5654258"/>
                  <a:pt x="962954" y="5663705"/>
                </a:cubicBezTo>
                <a:cubicBezTo>
                  <a:pt x="963033" y="5671587"/>
                  <a:pt x="958899" y="5675381"/>
                  <a:pt x="955533" y="5670206"/>
                </a:cubicBezTo>
                <a:cubicBezTo>
                  <a:pt x="952302" y="5665205"/>
                  <a:pt x="950185" y="5658277"/>
                  <a:pt x="947222" y="5652706"/>
                </a:cubicBezTo>
                <a:cubicBezTo>
                  <a:pt x="943841" y="5646338"/>
                  <a:pt x="945299" y="5640661"/>
                  <a:pt x="946092" y="5633878"/>
                </a:cubicBezTo>
                <a:cubicBezTo>
                  <a:pt x="946636" y="5629339"/>
                  <a:pt x="944940" y="5623176"/>
                  <a:pt x="943284" y="5618691"/>
                </a:cubicBezTo>
                <a:cubicBezTo>
                  <a:pt x="941560" y="5614017"/>
                  <a:pt x="938676" y="5610441"/>
                  <a:pt x="936982" y="5607582"/>
                </a:cubicBezTo>
                <a:cubicBezTo>
                  <a:pt x="939247" y="5604413"/>
                  <a:pt x="942152" y="5602382"/>
                  <a:pt x="942640" y="5599151"/>
                </a:cubicBezTo>
                <a:cubicBezTo>
                  <a:pt x="943279" y="5595011"/>
                  <a:pt x="942754" y="5586731"/>
                  <a:pt x="941396" y="5585768"/>
                </a:cubicBezTo>
                <a:cubicBezTo>
                  <a:pt x="935501" y="5581473"/>
                  <a:pt x="934694" y="5573657"/>
                  <a:pt x="933684" y="5565206"/>
                </a:cubicBezTo>
                <a:cubicBezTo>
                  <a:pt x="933393" y="5562708"/>
                  <a:pt x="931985" y="5560469"/>
                  <a:pt x="930776" y="5557237"/>
                </a:cubicBezTo>
                <a:cubicBezTo>
                  <a:pt x="927073" y="5559145"/>
                  <a:pt x="923649" y="5560893"/>
                  <a:pt x="919793" y="5562895"/>
                </a:cubicBezTo>
                <a:cubicBezTo>
                  <a:pt x="920050" y="5567799"/>
                  <a:pt x="920269" y="5572114"/>
                  <a:pt x="920494" y="5576635"/>
                </a:cubicBezTo>
                <a:cubicBezTo>
                  <a:pt x="931073" y="5571372"/>
                  <a:pt x="930280" y="5580946"/>
                  <a:pt x="928776" y="5593410"/>
                </a:cubicBezTo>
                <a:cubicBezTo>
                  <a:pt x="918582" y="5584528"/>
                  <a:pt x="918999" y="5605162"/>
                  <a:pt x="910914" y="5608069"/>
                </a:cubicBezTo>
                <a:cubicBezTo>
                  <a:pt x="909755" y="5603011"/>
                  <a:pt x="908927" y="5597435"/>
                  <a:pt x="907252" y="5592639"/>
                </a:cubicBezTo>
                <a:cubicBezTo>
                  <a:pt x="905748" y="5588335"/>
                  <a:pt x="903313" y="5584886"/>
                  <a:pt x="900443" y="5579447"/>
                </a:cubicBezTo>
                <a:cubicBezTo>
                  <a:pt x="900602" y="5573979"/>
                  <a:pt x="907367" y="5567633"/>
                  <a:pt x="901317" y="5555947"/>
                </a:cubicBezTo>
                <a:cubicBezTo>
                  <a:pt x="899523" y="5563092"/>
                  <a:pt x="898106" y="5568779"/>
                  <a:pt x="896163" y="5576565"/>
                </a:cubicBezTo>
                <a:cubicBezTo>
                  <a:pt x="891460" y="5559543"/>
                  <a:pt x="881860" y="5548517"/>
                  <a:pt x="881660" y="5529171"/>
                </a:cubicBezTo>
                <a:cubicBezTo>
                  <a:pt x="881624" y="5526576"/>
                  <a:pt x="878797" y="5523390"/>
                  <a:pt x="876944" y="5521265"/>
                </a:cubicBezTo>
                <a:cubicBezTo>
                  <a:pt x="874824" y="5518860"/>
                  <a:pt x="872344" y="5517374"/>
                  <a:pt x="869298" y="5514876"/>
                </a:cubicBezTo>
                <a:cubicBezTo>
                  <a:pt x="873456" y="5505478"/>
                  <a:pt x="882935" y="5503065"/>
                  <a:pt x="877334" y="5486403"/>
                </a:cubicBezTo>
                <a:cubicBezTo>
                  <a:pt x="882138" y="5486167"/>
                  <a:pt x="885587" y="5485992"/>
                  <a:pt x="889038" y="5485815"/>
                </a:cubicBezTo>
                <a:cubicBezTo>
                  <a:pt x="889243" y="5485024"/>
                  <a:pt x="889423" y="5484257"/>
                  <a:pt x="889627" y="5483466"/>
                </a:cubicBezTo>
                <a:cubicBezTo>
                  <a:pt x="885347" y="5479733"/>
                  <a:pt x="881207" y="5475255"/>
                  <a:pt x="876718" y="5472654"/>
                </a:cubicBezTo>
                <a:cubicBezTo>
                  <a:pt x="874517" y="5471381"/>
                  <a:pt x="871132" y="5472021"/>
                  <a:pt x="872043" y="5479561"/>
                </a:cubicBezTo>
                <a:cubicBezTo>
                  <a:pt x="872352" y="5482097"/>
                  <a:pt x="871261" y="5486211"/>
                  <a:pt x="869970" y="5487681"/>
                </a:cubicBezTo>
                <a:cubicBezTo>
                  <a:pt x="860411" y="5498439"/>
                  <a:pt x="850619" y="5508722"/>
                  <a:pt x="839073" y="5521126"/>
                </a:cubicBezTo>
                <a:cubicBezTo>
                  <a:pt x="838366" y="5517286"/>
                  <a:pt x="837673" y="5513484"/>
                  <a:pt x="836996" y="5509787"/>
                </a:cubicBezTo>
                <a:cubicBezTo>
                  <a:pt x="832572" y="5510775"/>
                  <a:pt x="829136" y="5511568"/>
                  <a:pt x="825725" y="5512337"/>
                </a:cubicBezTo>
                <a:cubicBezTo>
                  <a:pt x="825361" y="5511383"/>
                  <a:pt x="825015" y="5510465"/>
                  <a:pt x="824650" y="5509513"/>
                </a:cubicBezTo>
                <a:cubicBezTo>
                  <a:pt x="832387" y="5496264"/>
                  <a:pt x="840100" y="5483010"/>
                  <a:pt x="848760" y="5468152"/>
                </a:cubicBezTo>
                <a:cubicBezTo>
                  <a:pt x="843157" y="5468296"/>
                  <a:pt x="837868" y="5468425"/>
                  <a:pt x="831291" y="5468568"/>
                </a:cubicBezTo>
                <a:cubicBezTo>
                  <a:pt x="830598" y="5465615"/>
                  <a:pt x="829611" y="5461353"/>
                  <a:pt x="828353" y="5455961"/>
                </a:cubicBezTo>
                <a:cubicBezTo>
                  <a:pt x="834387" y="5455597"/>
                  <a:pt x="839990" y="5457666"/>
                  <a:pt x="843638" y="5454281"/>
                </a:cubicBezTo>
                <a:cubicBezTo>
                  <a:pt x="846929" y="5451235"/>
                  <a:pt x="848075" y="5442205"/>
                  <a:pt x="850165" y="5435822"/>
                </a:cubicBezTo>
                <a:cubicBezTo>
                  <a:pt x="849417" y="5434999"/>
                  <a:pt x="848691" y="5434180"/>
                  <a:pt x="847943" y="5433391"/>
                </a:cubicBezTo>
                <a:cubicBezTo>
                  <a:pt x="845471" y="5437959"/>
                  <a:pt x="842977" y="5442526"/>
                  <a:pt x="840531" y="5447036"/>
                </a:cubicBezTo>
                <a:cubicBezTo>
                  <a:pt x="828865" y="5439301"/>
                  <a:pt x="824608" y="5442243"/>
                  <a:pt x="819017" y="5460930"/>
                </a:cubicBezTo>
                <a:cubicBezTo>
                  <a:pt x="817887" y="5464725"/>
                  <a:pt x="816140" y="5468449"/>
                  <a:pt x="814061" y="5470785"/>
                </a:cubicBezTo>
                <a:cubicBezTo>
                  <a:pt x="807261" y="5478412"/>
                  <a:pt x="800197" y="5485422"/>
                  <a:pt x="792096" y="5493837"/>
                </a:cubicBezTo>
                <a:cubicBezTo>
                  <a:pt x="793415" y="5473256"/>
                  <a:pt x="802858" y="5470765"/>
                  <a:pt x="812641" y="5464802"/>
                </a:cubicBezTo>
                <a:cubicBezTo>
                  <a:pt x="807294" y="5461786"/>
                  <a:pt x="801531" y="5465493"/>
                  <a:pt x="801001" y="5455032"/>
                </a:cubicBezTo>
                <a:cubicBezTo>
                  <a:pt x="796070" y="5453089"/>
                  <a:pt x="791143" y="5451110"/>
                  <a:pt x="784967" y="5448643"/>
                </a:cubicBezTo>
                <a:cubicBezTo>
                  <a:pt x="786619" y="5440063"/>
                  <a:pt x="788075" y="5432448"/>
                  <a:pt x="789561" y="5424704"/>
                </a:cubicBezTo>
                <a:cubicBezTo>
                  <a:pt x="785496" y="5415553"/>
                  <a:pt x="780863" y="5422743"/>
                  <a:pt x="777504" y="5422504"/>
                </a:cubicBezTo>
                <a:cubicBezTo>
                  <a:pt x="773858" y="5406059"/>
                  <a:pt x="770121" y="5390538"/>
                  <a:pt x="767024" y="5374759"/>
                </a:cubicBezTo>
                <a:cubicBezTo>
                  <a:pt x="765914" y="5369068"/>
                  <a:pt x="766349" y="5362659"/>
                  <a:pt x="765993" y="5356568"/>
                </a:cubicBezTo>
                <a:cubicBezTo>
                  <a:pt x="765658" y="5350726"/>
                  <a:pt x="765034" y="5344902"/>
                  <a:pt x="764867" y="5339071"/>
                </a:cubicBezTo>
                <a:cubicBezTo>
                  <a:pt x="764765" y="5335131"/>
                  <a:pt x="764376" y="5330053"/>
                  <a:pt x="765604" y="5327476"/>
                </a:cubicBezTo>
                <a:cubicBezTo>
                  <a:pt x="767663" y="5323160"/>
                  <a:pt x="771286" y="5322897"/>
                  <a:pt x="773459" y="5328208"/>
                </a:cubicBezTo>
                <a:cubicBezTo>
                  <a:pt x="777177" y="5337293"/>
                  <a:pt x="781418" y="5334553"/>
                  <a:pt x="787769" y="5332137"/>
                </a:cubicBezTo>
                <a:cubicBezTo>
                  <a:pt x="784538" y="5327679"/>
                  <a:pt x="782471" y="5324849"/>
                  <a:pt x="780422" y="5322019"/>
                </a:cubicBezTo>
                <a:cubicBezTo>
                  <a:pt x="780642" y="5321028"/>
                  <a:pt x="780666" y="5319570"/>
                  <a:pt x="781117" y="5319055"/>
                </a:cubicBezTo>
                <a:cubicBezTo>
                  <a:pt x="787272" y="5312024"/>
                  <a:pt x="793180" y="5311694"/>
                  <a:pt x="799571" y="5320756"/>
                </a:cubicBezTo>
                <a:cubicBezTo>
                  <a:pt x="805737" y="5329481"/>
                  <a:pt x="812763" y="5333587"/>
                  <a:pt x="821351" y="5325307"/>
                </a:cubicBezTo>
                <a:cubicBezTo>
                  <a:pt x="821937" y="5321323"/>
                  <a:pt x="823314" y="5315624"/>
                  <a:pt x="823524" y="5309697"/>
                </a:cubicBezTo>
                <a:cubicBezTo>
                  <a:pt x="824020" y="5296027"/>
                  <a:pt x="819431" y="5288666"/>
                  <a:pt x="811448" y="5292150"/>
                </a:cubicBezTo>
                <a:cubicBezTo>
                  <a:pt x="802760" y="5295906"/>
                  <a:pt x="794460" y="5301955"/>
                  <a:pt x="786255" y="5307893"/>
                </a:cubicBezTo>
                <a:cubicBezTo>
                  <a:pt x="782817" y="5310385"/>
                  <a:pt x="780172" y="5313103"/>
                  <a:pt x="775892" y="5310494"/>
                </a:cubicBezTo>
                <a:cubicBezTo>
                  <a:pt x="772980" y="5308716"/>
                  <a:pt x="769373" y="5310718"/>
                  <a:pt x="766050" y="5310558"/>
                </a:cubicBezTo>
                <a:cubicBezTo>
                  <a:pt x="758659" y="5310228"/>
                  <a:pt x="751187" y="5310726"/>
                  <a:pt x="743873" y="5308820"/>
                </a:cubicBezTo>
                <a:cubicBezTo>
                  <a:pt x="738327" y="5307380"/>
                  <a:pt x="737437" y="5302603"/>
                  <a:pt x="739599" y="5293861"/>
                </a:cubicBezTo>
                <a:cubicBezTo>
                  <a:pt x="740221" y="5291317"/>
                  <a:pt x="741140" y="5288990"/>
                  <a:pt x="741899" y="5286555"/>
                </a:cubicBezTo>
                <a:cubicBezTo>
                  <a:pt x="743690" y="5280835"/>
                  <a:pt x="745444" y="5275077"/>
                  <a:pt x="747730" y="5267695"/>
                </a:cubicBezTo>
                <a:cubicBezTo>
                  <a:pt x="748725" y="5267976"/>
                  <a:pt x="751321" y="5268714"/>
                  <a:pt x="753898" y="5269446"/>
                </a:cubicBezTo>
                <a:cubicBezTo>
                  <a:pt x="755864" y="5270005"/>
                  <a:pt x="758847" y="5272246"/>
                  <a:pt x="759652" y="5270878"/>
                </a:cubicBezTo>
                <a:cubicBezTo>
                  <a:pt x="765792" y="5260712"/>
                  <a:pt x="770483" y="5269225"/>
                  <a:pt x="775782" y="5274298"/>
                </a:cubicBezTo>
                <a:cubicBezTo>
                  <a:pt x="777964" y="5276415"/>
                  <a:pt x="780945" y="5276176"/>
                  <a:pt x="783552" y="5277051"/>
                </a:cubicBezTo>
                <a:cubicBezTo>
                  <a:pt x="786540" y="5278068"/>
                  <a:pt x="790193" y="5277678"/>
                  <a:pt x="792368" y="5280471"/>
                </a:cubicBezTo>
                <a:cubicBezTo>
                  <a:pt x="798361" y="5288195"/>
                  <a:pt x="803271" y="5283978"/>
                  <a:pt x="806631" y="5277480"/>
                </a:cubicBezTo>
                <a:cubicBezTo>
                  <a:pt x="810235" y="5270509"/>
                  <a:pt x="814699" y="5268679"/>
                  <a:pt x="819513" y="5266338"/>
                </a:cubicBezTo>
                <a:cubicBezTo>
                  <a:pt x="825078" y="5263632"/>
                  <a:pt x="830444" y="5259985"/>
                  <a:pt x="835902" y="5256739"/>
                </a:cubicBezTo>
                <a:cubicBezTo>
                  <a:pt x="835883" y="5255065"/>
                  <a:pt x="835879" y="5253431"/>
                  <a:pt x="835857" y="5251758"/>
                </a:cubicBezTo>
                <a:cubicBezTo>
                  <a:pt x="825441" y="5244753"/>
                  <a:pt x="815006" y="5237741"/>
                  <a:pt x="804256" y="5230502"/>
                </a:cubicBezTo>
                <a:cubicBezTo>
                  <a:pt x="805834" y="5221494"/>
                  <a:pt x="809079" y="5221871"/>
                  <a:pt x="812379" y="5224577"/>
                </a:cubicBezTo>
                <a:cubicBezTo>
                  <a:pt x="816773" y="5228170"/>
                  <a:pt x="820641" y="5228792"/>
                  <a:pt x="824918" y="5224735"/>
                </a:cubicBezTo>
                <a:cubicBezTo>
                  <a:pt x="826613" y="5223106"/>
                  <a:pt x="829401" y="5223763"/>
                  <a:pt x="831609" y="5224426"/>
                </a:cubicBezTo>
                <a:cubicBezTo>
                  <a:pt x="838681" y="5226534"/>
                  <a:pt x="845719" y="5229111"/>
                  <a:pt x="852768" y="5231521"/>
                </a:cubicBezTo>
                <a:lnTo>
                  <a:pt x="852769" y="5231523"/>
                </a:lnTo>
                <a:lnTo>
                  <a:pt x="852719" y="5231609"/>
                </a:lnTo>
                <a:lnTo>
                  <a:pt x="852857" y="5231719"/>
                </a:lnTo>
                <a:lnTo>
                  <a:pt x="855862" y="5238389"/>
                </a:lnTo>
                <a:cubicBezTo>
                  <a:pt x="856392" y="5237383"/>
                  <a:pt x="856903" y="5236369"/>
                  <a:pt x="857431" y="5235396"/>
                </a:cubicBezTo>
                <a:lnTo>
                  <a:pt x="852857" y="5231719"/>
                </a:lnTo>
                <a:lnTo>
                  <a:pt x="852769" y="5231523"/>
                </a:lnTo>
                <a:lnTo>
                  <a:pt x="855905" y="5226017"/>
                </a:lnTo>
                <a:cubicBezTo>
                  <a:pt x="857071" y="5223967"/>
                  <a:pt x="858399" y="5221639"/>
                  <a:pt x="860053" y="5218758"/>
                </a:cubicBezTo>
                <a:cubicBezTo>
                  <a:pt x="847624" y="5212915"/>
                  <a:pt x="836348" y="5217810"/>
                  <a:pt x="825365" y="5213669"/>
                </a:cubicBezTo>
                <a:cubicBezTo>
                  <a:pt x="825611" y="5212039"/>
                  <a:pt x="826048" y="5209236"/>
                  <a:pt x="826464" y="5206395"/>
                </a:cubicBezTo>
                <a:cubicBezTo>
                  <a:pt x="814945" y="5226292"/>
                  <a:pt x="803457" y="5215580"/>
                  <a:pt x="789594" y="5205349"/>
                </a:cubicBezTo>
                <a:cubicBezTo>
                  <a:pt x="798376" y="5193894"/>
                  <a:pt x="808428" y="5203861"/>
                  <a:pt x="816389" y="5195098"/>
                </a:cubicBezTo>
                <a:cubicBezTo>
                  <a:pt x="813876" y="5194043"/>
                  <a:pt x="812262" y="5192635"/>
                  <a:pt x="810779" y="5192824"/>
                </a:cubicBezTo>
                <a:cubicBezTo>
                  <a:pt x="802851" y="5193874"/>
                  <a:pt x="795358" y="5194093"/>
                  <a:pt x="789559" y="5181253"/>
                </a:cubicBezTo>
                <a:cubicBezTo>
                  <a:pt x="788333" y="5178524"/>
                  <a:pt x="784450" y="5178646"/>
                  <a:pt x="781776" y="5178123"/>
                </a:cubicBezTo>
                <a:cubicBezTo>
                  <a:pt x="778510" y="5177470"/>
                  <a:pt x="775213" y="5177521"/>
                  <a:pt x="771388" y="5174359"/>
                </a:cubicBezTo>
                <a:cubicBezTo>
                  <a:pt x="776451" y="5170590"/>
                  <a:pt x="781535" y="5166829"/>
                  <a:pt x="786600" y="5163062"/>
                </a:cubicBezTo>
                <a:cubicBezTo>
                  <a:pt x="786457" y="5162207"/>
                  <a:pt x="786310" y="5161383"/>
                  <a:pt x="786146" y="5160519"/>
                </a:cubicBezTo>
                <a:cubicBezTo>
                  <a:pt x="783084" y="5159648"/>
                  <a:pt x="780022" y="5158779"/>
                  <a:pt x="776614" y="5157812"/>
                </a:cubicBezTo>
                <a:cubicBezTo>
                  <a:pt x="781546" y="5146863"/>
                  <a:pt x="788108" y="5145802"/>
                  <a:pt x="795988" y="5152118"/>
                </a:cubicBezTo>
                <a:cubicBezTo>
                  <a:pt x="800049" y="5149837"/>
                  <a:pt x="802758" y="5147374"/>
                  <a:pt x="805672" y="5146909"/>
                </a:cubicBezTo>
                <a:cubicBezTo>
                  <a:pt x="812613" y="5145750"/>
                  <a:pt x="820031" y="5148775"/>
                  <a:pt x="826277" y="5141638"/>
                </a:cubicBezTo>
                <a:cubicBezTo>
                  <a:pt x="827001" y="5140787"/>
                  <a:pt x="828361" y="5140354"/>
                  <a:pt x="829190" y="5140897"/>
                </a:cubicBezTo>
                <a:cubicBezTo>
                  <a:pt x="843642" y="5150445"/>
                  <a:pt x="855864" y="5139524"/>
                  <a:pt x="868551" y="5132648"/>
                </a:cubicBezTo>
                <a:cubicBezTo>
                  <a:pt x="872327" y="5130626"/>
                  <a:pt x="876114" y="5128708"/>
                  <a:pt x="879903" y="5126756"/>
                </a:cubicBezTo>
                <a:cubicBezTo>
                  <a:pt x="881152" y="5126120"/>
                  <a:pt x="882775" y="5126006"/>
                  <a:pt x="883544" y="5124591"/>
                </a:cubicBezTo>
                <a:cubicBezTo>
                  <a:pt x="889676" y="5113404"/>
                  <a:pt x="896021" y="5102415"/>
                  <a:pt x="901568" y="5090450"/>
                </a:cubicBezTo>
                <a:cubicBezTo>
                  <a:pt x="906944" y="5078845"/>
                  <a:pt x="912650" y="5069204"/>
                  <a:pt x="922079" y="5066881"/>
                </a:cubicBezTo>
                <a:cubicBezTo>
                  <a:pt x="927437" y="5065580"/>
                  <a:pt x="934295" y="5044321"/>
                  <a:pt x="933127" y="5033820"/>
                </a:cubicBezTo>
                <a:cubicBezTo>
                  <a:pt x="932007" y="5023806"/>
                  <a:pt x="930127" y="5013952"/>
                  <a:pt x="929154" y="5003911"/>
                </a:cubicBezTo>
                <a:cubicBezTo>
                  <a:pt x="928546" y="4997581"/>
                  <a:pt x="928967" y="4991065"/>
                  <a:pt x="928883" y="4981583"/>
                </a:cubicBezTo>
                <a:cubicBezTo>
                  <a:pt x="934336" y="4988507"/>
                  <a:pt x="934220" y="4995379"/>
                  <a:pt x="934759" y="5001487"/>
                </a:cubicBezTo>
                <a:cubicBezTo>
                  <a:pt x="935536" y="5010280"/>
                  <a:pt x="935808" y="5019169"/>
                  <a:pt x="936268" y="5028045"/>
                </a:cubicBezTo>
                <a:cubicBezTo>
                  <a:pt x="936751" y="5037195"/>
                  <a:pt x="940033" y="5037618"/>
                  <a:pt x="945322" y="5033882"/>
                </a:cubicBezTo>
                <a:cubicBezTo>
                  <a:pt x="944351" y="5039422"/>
                  <a:pt x="943740" y="5042924"/>
                  <a:pt x="943130" y="5046391"/>
                </a:cubicBezTo>
                <a:cubicBezTo>
                  <a:pt x="941285" y="5049506"/>
                  <a:pt x="937848" y="5052545"/>
                  <a:pt x="937858" y="5055779"/>
                </a:cubicBezTo>
                <a:cubicBezTo>
                  <a:pt x="937907" y="5068516"/>
                  <a:pt x="931635" y="5072927"/>
                  <a:pt x="927847" y="5080732"/>
                </a:cubicBezTo>
                <a:cubicBezTo>
                  <a:pt x="923840" y="5088949"/>
                  <a:pt x="919692" y="5096277"/>
                  <a:pt x="913319" y="5099571"/>
                </a:cubicBezTo>
                <a:cubicBezTo>
                  <a:pt x="911811" y="5100334"/>
                  <a:pt x="910044" y="5102382"/>
                  <a:pt x="909547" y="5104623"/>
                </a:cubicBezTo>
                <a:cubicBezTo>
                  <a:pt x="908837" y="5107789"/>
                  <a:pt x="908514" y="5112119"/>
                  <a:pt x="909334" y="5115039"/>
                </a:cubicBezTo>
                <a:cubicBezTo>
                  <a:pt x="909843" y="5116818"/>
                  <a:pt x="912829" y="5117598"/>
                  <a:pt x="914636" y="5117534"/>
                </a:cubicBezTo>
                <a:cubicBezTo>
                  <a:pt x="917232" y="5117453"/>
                  <a:pt x="919106" y="5110874"/>
                  <a:pt x="922671" y="5115052"/>
                </a:cubicBezTo>
                <a:cubicBezTo>
                  <a:pt x="915842" y="5128385"/>
                  <a:pt x="904303" y="5136509"/>
                  <a:pt x="895326" y="5134095"/>
                </a:cubicBezTo>
                <a:cubicBezTo>
                  <a:pt x="896267" y="5130653"/>
                  <a:pt x="897119" y="5127527"/>
                  <a:pt x="897430" y="5126424"/>
                </a:cubicBezTo>
                <a:cubicBezTo>
                  <a:pt x="890359" y="5130710"/>
                  <a:pt x="882339" y="5134115"/>
                  <a:pt x="875309" y="5140386"/>
                </a:cubicBezTo>
                <a:cubicBezTo>
                  <a:pt x="871006" y="5144232"/>
                  <a:pt x="867045" y="5151579"/>
                  <a:pt x="865207" y="5159052"/>
                </a:cubicBezTo>
                <a:cubicBezTo>
                  <a:pt x="864227" y="5163025"/>
                  <a:pt x="867278" y="5171889"/>
                  <a:pt x="869902" y="5176170"/>
                </a:cubicBezTo>
                <a:cubicBezTo>
                  <a:pt x="873371" y="5181882"/>
                  <a:pt x="878005" y="5180546"/>
                  <a:pt x="882233" y="5176883"/>
                </a:cubicBezTo>
                <a:cubicBezTo>
                  <a:pt x="887437" y="5172339"/>
                  <a:pt x="892615" y="5165916"/>
                  <a:pt x="898238" y="5164927"/>
                </a:cubicBezTo>
                <a:cubicBezTo>
                  <a:pt x="905036" y="5163762"/>
                  <a:pt x="910351" y="5159963"/>
                  <a:pt x="915586" y="5153865"/>
                </a:cubicBezTo>
                <a:cubicBezTo>
                  <a:pt x="922004" y="5146366"/>
                  <a:pt x="928743" y="5139568"/>
                  <a:pt x="935338" y="5132461"/>
                </a:cubicBezTo>
                <a:cubicBezTo>
                  <a:pt x="935899" y="5133541"/>
                  <a:pt x="936442" y="5134613"/>
                  <a:pt x="937005" y="5135690"/>
                </a:cubicBezTo>
                <a:cubicBezTo>
                  <a:pt x="931831" y="5145379"/>
                  <a:pt x="926663" y="5155035"/>
                  <a:pt x="920580" y="5166406"/>
                </a:cubicBezTo>
                <a:cubicBezTo>
                  <a:pt x="923095" y="5169093"/>
                  <a:pt x="925857" y="5174267"/>
                  <a:pt x="927768" y="5173653"/>
                </a:cubicBezTo>
                <a:cubicBezTo>
                  <a:pt x="934136" y="5171583"/>
                  <a:pt x="942869" y="5170558"/>
                  <a:pt x="945819" y="5163436"/>
                </a:cubicBezTo>
                <a:cubicBezTo>
                  <a:pt x="951174" y="5150430"/>
                  <a:pt x="959922" y="5148662"/>
                  <a:pt x="966399" y="5139783"/>
                </a:cubicBezTo>
                <a:cubicBezTo>
                  <a:pt x="969620" y="5156959"/>
                  <a:pt x="960120" y="5157733"/>
                  <a:pt x="954135" y="5166921"/>
                </a:cubicBezTo>
                <a:cubicBezTo>
                  <a:pt x="958215" y="5167465"/>
                  <a:pt x="961235" y="5169209"/>
                  <a:pt x="963547" y="5167925"/>
                </a:cubicBezTo>
                <a:cubicBezTo>
                  <a:pt x="966246" y="5166428"/>
                  <a:pt x="967954" y="5166717"/>
                  <a:pt x="969030" y="5168334"/>
                </a:cubicBezTo>
                <a:lnTo>
                  <a:pt x="970705" y="5176607"/>
                </a:lnTo>
                <a:lnTo>
                  <a:pt x="970688" y="5176620"/>
                </a:lnTo>
                <a:lnTo>
                  <a:pt x="970251" y="5177211"/>
                </a:lnTo>
                <a:lnTo>
                  <a:pt x="970724" y="5176697"/>
                </a:lnTo>
                <a:lnTo>
                  <a:pt x="970705" y="5176607"/>
                </a:lnTo>
                <a:lnTo>
                  <a:pt x="974462" y="5173530"/>
                </a:lnTo>
                <a:cubicBezTo>
                  <a:pt x="975370" y="5172004"/>
                  <a:pt x="975873" y="5169827"/>
                  <a:pt x="975809" y="5166509"/>
                </a:cubicBezTo>
                <a:cubicBezTo>
                  <a:pt x="975715" y="5161073"/>
                  <a:pt x="976411" y="5155318"/>
                  <a:pt x="977629" y="5150322"/>
                </a:cubicBezTo>
                <a:cubicBezTo>
                  <a:pt x="981275" y="5135265"/>
                  <a:pt x="985236" y="5120399"/>
                  <a:pt x="989311" y="5105670"/>
                </a:cubicBezTo>
                <a:cubicBezTo>
                  <a:pt x="989959" y="5103336"/>
                  <a:pt x="991800" y="5101953"/>
                  <a:pt x="993862" y="5099034"/>
                </a:cubicBezTo>
                <a:cubicBezTo>
                  <a:pt x="994219" y="5103423"/>
                  <a:pt x="994754" y="5105716"/>
                  <a:pt x="994500" y="5107721"/>
                </a:cubicBezTo>
                <a:cubicBezTo>
                  <a:pt x="992786" y="5121353"/>
                  <a:pt x="991537" y="5135117"/>
                  <a:pt x="985971" y="5146497"/>
                </a:cubicBezTo>
                <a:cubicBezTo>
                  <a:pt x="983605" y="5151303"/>
                  <a:pt x="983061" y="5158634"/>
                  <a:pt x="981691" y="5164808"/>
                </a:cubicBezTo>
                <a:cubicBezTo>
                  <a:pt x="982162" y="5165727"/>
                  <a:pt x="982634" y="5166642"/>
                  <a:pt x="983103" y="5167559"/>
                </a:cubicBezTo>
                <a:cubicBezTo>
                  <a:pt x="990226" y="5155870"/>
                  <a:pt x="994847" y="5169770"/>
                  <a:pt x="1000982" y="5172533"/>
                </a:cubicBezTo>
                <a:cubicBezTo>
                  <a:pt x="1002273" y="5167693"/>
                  <a:pt x="1004521" y="5163331"/>
                  <a:pt x="1004440" y="5158851"/>
                </a:cubicBezTo>
                <a:cubicBezTo>
                  <a:pt x="1004243" y="5146992"/>
                  <a:pt x="1007513" y="5138360"/>
                  <a:pt x="1010910" y="5128880"/>
                </a:cubicBezTo>
                <a:cubicBezTo>
                  <a:pt x="1013470" y="5121714"/>
                  <a:pt x="1017574" y="5112468"/>
                  <a:pt x="1011367" y="5103156"/>
                </a:cubicBezTo>
                <a:cubicBezTo>
                  <a:pt x="1011367" y="5103156"/>
                  <a:pt x="1011402" y="5103234"/>
                  <a:pt x="1011402" y="5103234"/>
                </a:cubicBezTo>
                <a:cubicBezTo>
                  <a:pt x="1011713" y="5098762"/>
                  <a:pt x="1012024" y="5094292"/>
                  <a:pt x="1012355" y="5089829"/>
                </a:cubicBezTo>
                <a:lnTo>
                  <a:pt x="1012409" y="5089945"/>
                </a:lnTo>
                <a:cubicBezTo>
                  <a:pt x="1011583" y="5085730"/>
                  <a:pt x="1011329" y="5080791"/>
                  <a:pt x="1009796" y="5077432"/>
                </a:cubicBezTo>
                <a:cubicBezTo>
                  <a:pt x="1007715" y="5072946"/>
                  <a:pt x="1006830" y="5068612"/>
                  <a:pt x="1006810" y="5064319"/>
                </a:cubicBezTo>
                <a:lnTo>
                  <a:pt x="1008990" y="5051564"/>
                </a:lnTo>
                <a:lnTo>
                  <a:pt x="1009041" y="5051567"/>
                </a:lnTo>
                <a:lnTo>
                  <a:pt x="1009059" y="5051545"/>
                </a:lnTo>
                <a:lnTo>
                  <a:pt x="1017003" y="5065429"/>
                </a:lnTo>
                <a:lnTo>
                  <a:pt x="1015857" y="5043282"/>
                </a:lnTo>
                <a:lnTo>
                  <a:pt x="1015872" y="5043265"/>
                </a:lnTo>
                <a:lnTo>
                  <a:pt x="1015853" y="5043234"/>
                </a:lnTo>
                <a:lnTo>
                  <a:pt x="1015853" y="5043226"/>
                </a:lnTo>
                <a:cubicBezTo>
                  <a:pt x="1022289" y="5035493"/>
                  <a:pt x="1016485" y="5032484"/>
                  <a:pt x="1013050" y="5026305"/>
                </a:cubicBezTo>
                <a:cubicBezTo>
                  <a:pt x="1011875" y="5030970"/>
                  <a:pt x="1011084" y="5034081"/>
                  <a:pt x="1010941" y="5034652"/>
                </a:cubicBezTo>
                <a:cubicBezTo>
                  <a:pt x="1012077" y="5036625"/>
                  <a:pt x="1012980" y="5038192"/>
                  <a:pt x="1013766" y="5039558"/>
                </a:cubicBezTo>
                <a:lnTo>
                  <a:pt x="1015853" y="5043234"/>
                </a:lnTo>
                <a:lnTo>
                  <a:pt x="1015857" y="5043282"/>
                </a:lnTo>
                <a:lnTo>
                  <a:pt x="1009059" y="5051545"/>
                </a:lnTo>
                <a:lnTo>
                  <a:pt x="1009008" y="5051455"/>
                </a:lnTo>
                <a:lnTo>
                  <a:pt x="1008990" y="5051564"/>
                </a:lnTo>
                <a:lnTo>
                  <a:pt x="1003966" y="5051315"/>
                </a:lnTo>
                <a:cubicBezTo>
                  <a:pt x="999341" y="5049148"/>
                  <a:pt x="995883" y="5042130"/>
                  <a:pt x="991803" y="5038268"/>
                </a:cubicBezTo>
                <a:cubicBezTo>
                  <a:pt x="989250" y="5035842"/>
                  <a:pt x="987464" y="5032271"/>
                  <a:pt x="985347" y="5035959"/>
                </a:cubicBezTo>
                <a:cubicBezTo>
                  <a:pt x="984230" y="5037889"/>
                  <a:pt x="984397" y="5042901"/>
                  <a:pt x="984943" y="5046151"/>
                </a:cubicBezTo>
                <a:cubicBezTo>
                  <a:pt x="985848" y="5051545"/>
                  <a:pt x="987519" y="5056646"/>
                  <a:pt x="988874" y="5061862"/>
                </a:cubicBezTo>
                <a:cubicBezTo>
                  <a:pt x="988329" y="5062218"/>
                  <a:pt x="987805" y="5062580"/>
                  <a:pt x="987260" y="5062935"/>
                </a:cubicBezTo>
                <a:cubicBezTo>
                  <a:pt x="979948" y="5054565"/>
                  <a:pt x="972638" y="5046194"/>
                  <a:pt x="964045" y="5036374"/>
                </a:cubicBezTo>
                <a:cubicBezTo>
                  <a:pt x="958925" y="5044547"/>
                  <a:pt x="953593" y="5053036"/>
                  <a:pt x="948262" y="5061525"/>
                </a:cubicBezTo>
                <a:cubicBezTo>
                  <a:pt x="947512" y="5062432"/>
                  <a:pt x="946739" y="5063370"/>
                  <a:pt x="945987" y="5064279"/>
                </a:cubicBezTo>
                <a:cubicBezTo>
                  <a:pt x="937192" y="5061136"/>
                  <a:pt x="943456" y="5052607"/>
                  <a:pt x="943148" y="5046430"/>
                </a:cubicBezTo>
                <a:cubicBezTo>
                  <a:pt x="945281" y="5043089"/>
                  <a:pt x="947468" y="5039865"/>
                  <a:pt x="949505" y="5036397"/>
                </a:cubicBezTo>
                <a:cubicBezTo>
                  <a:pt x="952874" y="5030616"/>
                  <a:pt x="955480" y="5022851"/>
                  <a:pt x="961880" y="5025926"/>
                </a:cubicBezTo>
                <a:cubicBezTo>
                  <a:pt x="962620" y="5026272"/>
                  <a:pt x="964541" y="5024130"/>
                  <a:pt x="964519" y="5023034"/>
                </a:cubicBezTo>
                <a:cubicBezTo>
                  <a:pt x="964462" y="5017371"/>
                  <a:pt x="966487" y="5018254"/>
                  <a:pt x="968981" y="5017296"/>
                </a:cubicBezTo>
                <a:cubicBezTo>
                  <a:pt x="980536" y="5012854"/>
                  <a:pt x="982966" y="5002997"/>
                  <a:pt x="977621" y="4984604"/>
                </a:cubicBezTo>
                <a:cubicBezTo>
                  <a:pt x="975262" y="4976484"/>
                  <a:pt x="972727" y="4968484"/>
                  <a:pt x="970366" y="4960364"/>
                </a:cubicBezTo>
                <a:cubicBezTo>
                  <a:pt x="968951" y="4955471"/>
                  <a:pt x="969056" y="4955432"/>
                  <a:pt x="972160" y="4947639"/>
                </a:cubicBezTo>
                <a:cubicBezTo>
                  <a:pt x="979464" y="4952502"/>
                  <a:pt x="974357" y="4975548"/>
                  <a:pt x="986525" y="4973456"/>
                </a:cubicBezTo>
                <a:cubicBezTo>
                  <a:pt x="985364" y="4958669"/>
                  <a:pt x="984185" y="4943569"/>
                  <a:pt x="982986" y="4928464"/>
                </a:cubicBezTo>
                <a:cubicBezTo>
                  <a:pt x="986870" y="4922803"/>
                  <a:pt x="987807" y="4920748"/>
                  <a:pt x="985529" y="4916479"/>
                </a:cubicBezTo>
                <a:lnTo>
                  <a:pt x="982225" y="4911342"/>
                </a:lnTo>
                <a:lnTo>
                  <a:pt x="982218" y="4911169"/>
                </a:lnTo>
                <a:lnTo>
                  <a:pt x="982065" y="4910958"/>
                </a:lnTo>
                <a:lnTo>
                  <a:pt x="979844" y="4904643"/>
                </a:lnTo>
                <a:cubicBezTo>
                  <a:pt x="979448" y="4905209"/>
                  <a:pt x="979080" y="4905754"/>
                  <a:pt x="978684" y="4906319"/>
                </a:cubicBezTo>
                <a:lnTo>
                  <a:pt x="982065" y="4910958"/>
                </a:lnTo>
                <a:lnTo>
                  <a:pt x="982170" y="4911257"/>
                </a:lnTo>
                <a:lnTo>
                  <a:pt x="982225" y="4911342"/>
                </a:lnTo>
                <a:lnTo>
                  <a:pt x="982968" y="4928425"/>
                </a:lnTo>
                <a:cubicBezTo>
                  <a:pt x="973968" y="4917126"/>
                  <a:pt x="972667" y="4908422"/>
                  <a:pt x="976719" y="4893448"/>
                </a:cubicBezTo>
                <a:cubicBezTo>
                  <a:pt x="977721" y="4889717"/>
                  <a:pt x="977039" y="4884114"/>
                  <a:pt x="976376" y="4879638"/>
                </a:cubicBezTo>
                <a:cubicBezTo>
                  <a:pt x="975323" y="4872604"/>
                  <a:pt x="973404" y="4865833"/>
                  <a:pt x="972266" y="4858807"/>
                </a:cubicBezTo>
                <a:cubicBezTo>
                  <a:pt x="971797" y="4855919"/>
                  <a:pt x="971893" y="4853462"/>
                  <a:pt x="972587" y="4851639"/>
                </a:cubicBezTo>
                <a:lnTo>
                  <a:pt x="976461" y="4848315"/>
                </a:lnTo>
                <a:lnTo>
                  <a:pt x="976461" y="4848329"/>
                </a:lnTo>
                <a:cubicBezTo>
                  <a:pt x="976769" y="4849200"/>
                  <a:pt x="977076" y="4850104"/>
                  <a:pt x="977384" y="4850973"/>
                </a:cubicBezTo>
                <a:cubicBezTo>
                  <a:pt x="977078" y="4850071"/>
                  <a:pt x="976792" y="4849174"/>
                  <a:pt x="976508" y="4848273"/>
                </a:cubicBezTo>
                <a:lnTo>
                  <a:pt x="976461" y="4848315"/>
                </a:lnTo>
                <a:lnTo>
                  <a:pt x="973087" y="4769874"/>
                </a:lnTo>
                <a:cubicBezTo>
                  <a:pt x="972851" y="4764942"/>
                  <a:pt x="971619" y="4760033"/>
                  <a:pt x="970992" y="4755092"/>
                </a:cubicBezTo>
                <a:cubicBezTo>
                  <a:pt x="969323" y="4742132"/>
                  <a:pt x="966531" y="4729229"/>
                  <a:pt x="968991" y="4713938"/>
                </a:cubicBezTo>
                <a:cubicBezTo>
                  <a:pt x="973782" y="4720571"/>
                  <a:pt x="975985" y="4726877"/>
                  <a:pt x="975781" y="4735190"/>
                </a:cubicBezTo>
                <a:cubicBezTo>
                  <a:pt x="975318" y="4754553"/>
                  <a:pt x="978452" y="4772623"/>
                  <a:pt x="984480" y="4789642"/>
                </a:cubicBezTo>
                <a:cubicBezTo>
                  <a:pt x="984995" y="4791082"/>
                  <a:pt x="985360" y="4792854"/>
                  <a:pt x="986092" y="4793876"/>
                </a:cubicBezTo>
                <a:cubicBezTo>
                  <a:pt x="990084" y="4799534"/>
                  <a:pt x="994175" y="4804983"/>
                  <a:pt x="999442" y="4812160"/>
                </a:cubicBezTo>
                <a:cubicBezTo>
                  <a:pt x="999638" y="4799730"/>
                  <a:pt x="999820" y="4788078"/>
                  <a:pt x="999989" y="4776561"/>
                </a:cubicBezTo>
                <a:cubicBezTo>
                  <a:pt x="1004263" y="4778419"/>
                  <a:pt x="1008899" y="4779874"/>
                  <a:pt x="1013245" y="4782707"/>
                </a:cubicBezTo>
                <a:cubicBezTo>
                  <a:pt x="1014133" y="4783299"/>
                  <a:pt x="1014882" y="4790213"/>
                  <a:pt x="1014032" y="4791943"/>
                </a:cubicBezTo>
                <a:cubicBezTo>
                  <a:pt x="1012807" y="4794454"/>
                  <a:pt x="1010065" y="4794866"/>
                  <a:pt x="1007653" y="4796393"/>
                </a:cubicBezTo>
                <a:cubicBezTo>
                  <a:pt x="1008895" y="4806441"/>
                  <a:pt x="1009775" y="4815808"/>
                  <a:pt x="1011249" y="4824971"/>
                </a:cubicBezTo>
                <a:cubicBezTo>
                  <a:pt x="1013203" y="4837161"/>
                  <a:pt x="1016113" y="4841763"/>
                  <a:pt x="1020096" y="4840275"/>
                </a:cubicBezTo>
                <a:cubicBezTo>
                  <a:pt x="1025424" y="4838249"/>
                  <a:pt x="1029571" y="4826465"/>
                  <a:pt x="1028423" y="4817090"/>
                </a:cubicBezTo>
                <a:cubicBezTo>
                  <a:pt x="1027358" y="4808282"/>
                  <a:pt x="1026333" y="4799484"/>
                  <a:pt x="1025706" y="4790598"/>
                </a:cubicBezTo>
                <a:cubicBezTo>
                  <a:pt x="1025470" y="4787129"/>
                  <a:pt x="1025598" y="4782301"/>
                  <a:pt x="1026835" y="4780135"/>
                </a:cubicBezTo>
                <a:cubicBezTo>
                  <a:pt x="1032949" y="4769454"/>
                  <a:pt x="1033396" y="4754236"/>
                  <a:pt x="1037647" y="4742141"/>
                </a:cubicBezTo>
                <a:cubicBezTo>
                  <a:pt x="1039824" y="4735991"/>
                  <a:pt x="1040147" y="4729687"/>
                  <a:pt x="1038743" y="4721530"/>
                </a:cubicBezTo>
                <a:cubicBezTo>
                  <a:pt x="1036374" y="4707659"/>
                  <a:pt x="1036014" y="4692960"/>
                  <a:pt x="1034851" y="4679057"/>
                </a:cubicBezTo>
                <a:cubicBezTo>
                  <a:pt x="1030070" y="4679298"/>
                  <a:pt x="1024517" y="4679593"/>
                  <a:pt x="1020627" y="4679817"/>
                </a:cubicBezTo>
                <a:cubicBezTo>
                  <a:pt x="1016425" y="4667496"/>
                  <a:pt x="1013569" y="4657432"/>
                  <a:pt x="1009597" y="4648718"/>
                </a:cubicBezTo>
                <a:cubicBezTo>
                  <a:pt x="1008581" y="4646490"/>
                  <a:pt x="1004013" y="4648594"/>
                  <a:pt x="1001128" y="4648695"/>
                </a:cubicBezTo>
                <a:cubicBezTo>
                  <a:pt x="1001259" y="4658938"/>
                  <a:pt x="1001259" y="4658938"/>
                  <a:pt x="997446" y="4666767"/>
                </a:cubicBezTo>
                <a:cubicBezTo>
                  <a:pt x="996107" y="4658019"/>
                  <a:pt x="994973" y="4650721"/>
                  <a:pt x="993505" y="4641155"/>
                </a:cubicBezTo>
                <a:cubicBezTo>
                  <a:pt x="1000251" y="4640962"/>
                  <a:pt x="1005791" y="4640833"/>
                  <a:pt x="1011997" y="4640656"/>
                </a:cubicBezTo>
                <a:cubicBezTo>
                  <a:pt x="1012537" y="4624990"/>
                  <a:pt x="1011603" y="4610504"/>
                  <a:pt x="1006404" y="4597666"/>
                </a:cubicBezTo>
                <a:cubicBezTo>
                  <a:pt x="1005456" y="4597873"/>
                  <a:pt x="1004510" y="4598080"/>
                  <a:pt x="1003559" y="4598319"/>
                </a:cubicBezTo>
                <a:cubicBezTo>
                  <a:pt x="1003422" y="4609100"/>
                  <a:pt x="1003306" y="4619885"/>
                  <a:pt x="1003166" y="4632093"/>
                </a:cubicBezTo>
                <a:cubicBezTo>
                  <a:pt x="999658" y="4631641"/>
                  <a:pt x="996828" y="4631280"/>
                  <a:pt x="994080" y="4630908"/>
                </a:cubicBezTo>
                <a:cubicBezTo>
                  <a:pt x="992256" y="4619197"/>
                  <a:pt x="988508" y="4608572"/>
                  <a:pt x="993047" y="4597921"/>
                </a:cubicBezTo>
                <a:lnTo>
                  <a:pt x="993576" y="4597221"/>
                </a:lnTo>
                <a:cubicBezTo>
                  <a:pt x="993576" y="4597221"/>
                  <a:pt x="993032" y="4597850"/>
                  <a:pt x="993032" y="4597850"/>
                </a:cubicBezTo>
                <a:lnTo>
                  <a:pt x="989504" y="4590112"/>
                </a:lnTo>
                <a:lnTo>
                  <a:pt x="989502" y="4589945"/>
                </a:lnTo>
                <a:lnTo>
                  <a:pt x="995107" y="4574897"/>
                </a:lnTo>
                <a:cubicBezTo>
                  <a:pt x="997378" y="4566626"/>
                  <a:pt x="994949" y="4562773"/>
                  <a:pt x="989028" y="4561636"/>
                </a:cubicBezTo>
                <a:lnTo>
                  <a:pt x="989502" y="4589945"/>
                </a:lnTo>
                <a:lnTo>
                  <a:pt x="989468" y="4590034"/>
                </a:lnTo>
                <a:lnTo>
                  <a:pt x="989504" y="4590112"/>
                </a:lnTo>
                <a:lnTo>
                  <a:pt x="987259" y="4596695"/>
                </a:lnTo>
                <a:cubicBezTo>
                  <a:pt x="986523" y="4598893"/>
                  <a:pt x="985891" y="4601127"/>
                  <a:pt x="985632" y="4603503"/>
                </a:cubicBezTo>
                <a:cubicBezTo>
                  <a:pt x="985297" y="4606640"/>
                  <a:pt x="984596" y="4608543"/>
                  <a:pt x="983580" y="4609652"/>
                </a:cubicBezTo>
                <a:lnTo>
                  <a:pt x="979652" y="4611041"/>
                </a:lnTo>
                <a:lnTo>
                  <a:pt x="978660" y="4600857"/>
                </a:lnTo>
                <a:cubicBezTo>
                  <a:pt x="977503" y="4598286"/>
                  <a:pt x="975617" y="4596560"/>
                  <a:pt x="973292" y="4595645"/>
                </a:cubicBezTo>
                <a:cubicBezTo>
                  <a:pt x="978053" y="4578931"/>
                  <a:pt x="982226" y="4564263"/>
                  <a:pt x="987021" y="4547357"/>
                </a:cubicBezTo>
                <a:cubicBezTo>
                  <a:pt x="980332" y="4543448"/>
                  <a:pt x="975035" y="4540314"/>
                  <a:pt x="969756" y="4537215"/>
                </a:cubicBezTo>
                <a:cubicBezTo>
                  <a:pt x="970024" y="4529124"/>
                  <a:pt x="970133" y="4520959"/>
                  <a:pt x="970589" y="4512854"/>
                </a:cubicBezTo>
                <a:cubicBezTo>
                  <a:pt x="970833" y="4508467"/>
                  <a:pt x="970745" y="4502115"/>
                  <a:pt x="972367" y="4500330"/>
                </a:cubicBezTo>
                <a:cubicBezTo>
                  <a:pt x="978281" y="4493742"/>
                  <a:pt x="976853" y="4485647"/>
                  <a:pt x="973979" y="4476361"/>
                </a:cubicBezTo>
                <a:cubicBezTo>
                  <a:pt x="982903" y="4471648"/>
                  <a:pt x="982486" y="4483404"/>
                  <a:pt x="984058" y="4492083"/>
                </a:cubicBezTo>
                <a:cubicBezTo>
                  <a:pt x="988559" y="4486726"/>
                  <a:pt x="990738" y="4481629"/>
                  <a:pt x="985681" y="4475805"/>
                </a:cubicBezTo>
                <a:cubicBezTo>
                  <a:pt x="979839" y="4469112"/>
                  <a:pt x="978034" y="4462749"/>
                  <a:pt x="983483" y="4454328"/>
                </a:cubicBezTo>
                <a:cubicBezTo>
                  <a:pt x="980415" y="4440970"/>
                  <a:pt x="987856" y="4440326"/>
                  <a:pt x="991585" y="4435022"/>
                </a:cubicBezTo>
                <a:cubicBezTo>
                  <a:pt x="993414" y="4432413"/>
                  <a:pt x="995775" y="4429342"/>
                  <a:pt x="996204" y="4425790"/>
                </a:cubicBezTo>
                <a:lnTo>
                  <a:pt x="998462" y="4402792"/>
                </a:lnTo>
                <a:lnTo>
                  <a:pt x="982945" y="4305036"/>
                </a:lnTo>
                <a:cubicBezTo>
                  <a:pt x="981795" y="4298241"/>
                  <a:pt x="978940" y="4292609"/>
                  <a:pt x="976856" y="4286486"/>
                </a:cubicBezTo>
                <a:lnTo>
                  <a:pt x="976934" y="4286536"/>
                </a:lnTo>
                <a:cubicBezTo>
                  <a:pt x="975191" y="4276025"/>
                  <a:pt x="972747" y="4265842"/>
                  <a:pt x="971872" y="4254982"/>
                </a:cubicBezTo>
                <a:cubicBezTo>
                  <a:pt x="969900" y="4230529"/>
                  <a:pt x="964118" y="4211021"/>
                  <a:pt x="952469" y="4197693"/>
                </a:cubicBezTo>
                <a:cubicBezTo>
                  <a:pt x="951032" y="4196064"/>
                  <a:pt x="950383" y="4192558"/>
                  <a:pt x="948217" y="4190785"/>
                </a:cubicBezTo>
                <a:cubicBezTo>
                  <a:pt x="949205" y="4197599"/>
                  <a:pt x="950152" y="4204385"/>
                  <a:pt x="951178" y="4211389"/>
                </a:cubicBezTo>
                <a:cubicBezTo>
                  <a:pt x="949667" y="4211856"/>
                  <a:pt x="948119" y="4212625"/>
                  <a:pt x="948051" y="4212294"/>
                </a:cubicBezTo>
                <a:cubicBezTo>
                  <a:pt x="940231" y="4172944"/>
                  <a:pt x="932506" y="4133577"/>
                  <a:pt x="924946" y="4094026"/>
                </a:cubicBezTo>
                <a:cubicBezTo>
                  <a:pt x="924628" y="4092296"/>
                  <a:pt x="925896" y="4089328"/>
                  <a:pt x="927028" y="4084213"/>
                </a:cubicBezTo>
                <a:cubicBezTo>
                  <a:pt x="931156" y="4090830"/>
                  <a:pt x="934682" y="4096486"/>
                  <a:pt x="939878" y="4104744"/>
                </a:cubicBezTo>
                <a:cubicBezTo>
                  <a:pt x="941060" y="4088542"/>
                  <a:pt x="941262" y="4074920"/>
                  <a:pt x="937412" y="4066052"/>
                </a:cubicBezTo>
                <a:cubicBezTo>
                  <a:pt x="931723" y="4052906"/>
                  <a:pt x="933030" y="4039300"/>
                  <a:pt x="935715" y="4023577"/>
                </a:cubicBezTo>
                <a:cubicBezTo>
                  <a:pt x="932639" y="4020643"/>
                  <a:pt x="929839" y="4017885"/>
                  <a:pt x="927089" y="4015246"/>
                </a:cubicBezTo>
                <a:cubicBezTo>
                  <a:pt x="926197" y="4004457"/>
                  <a:pt x="926428" y="3992792"/>
                  <a:pt x="924148" y="3983412"/>
                </a:cubicBezTo>
                <a:cubicBezTo>
                  <a:pt x="920614" y="3969025"/>
                  <a:pt x="913651" y="3978032"/>
                  <a:pt x="908310" y="3984009"/>
                </a:cubicBezTo>
                <a:cubicBezTo>
                  <a:pt x="902914" y="3976242"/>
                  <a:pt x="901839" y="3968671"/>
                  <a:pt x="906355" y="3958333"/>
                </a:cubicBezTo>
                <a:cubicBezTo>
                  <a:pt x="915228" y="3938001"/>
                  <a:pt x="915100" y="3937878"/>
                  <a:pt x="902164" y="3930056"/>
                </a:cubicBezTo>
                <a:cubicBezTo>
                  <a:pt x="900865" y="3929256"/>
                  <a:pt x="899795" y="3927619"/>
                  <a:pt x="897887" y="3925648"/>
                </a:cubicBezTo>
                <a:cubicBezTo>
                  <a:pt x="900507" y="3914698"/>
                  <a:pt x="910048" y="3902745"/>
                  <a:pt x="899478" y="3892089"/>
                </a:cubicBezTo>
                <a:cubicBezTo>
                  <a:pt x="898064" y="3895002"/>
                  <a:pt x="896556" y="3898104"/>
                  <a:pt x="894442" y="3902506"/>
                </a:cubicBezTo>
                <a:cubicBezTo>
                  <a:pt x="893180" y="3900081"/>
                  <a:pt x="891405" y="3898278"/>
                  <a:pt x="890952" y="3895556"/>
                </a:cubicBezTo>
                <a:cubicBezTo>
                  <a:pt x="886221" y="3866436"/>
                  <a:pt x="881441" y="3837412"/>
                  <a:pt x="877153" y="3808001"/>
                </a:cubicBezTo>
                <a:cubicBezTo>
                  <a:pt x="870241" y="3760634"/>
                  <a:pt x="863514" y="3713181"/>
                  <a:pt x="857084" y="3665546"/>
                </a:cubicBezTo>
                <a:cubicBezTo>
                  <a:pt x="855672" y="3655164"/>
                  <a:pt x="854697" y="3643832"/>
                  <a:pt x="855529" y="3632963"/>
                </a:cubicBezTo>
                <a:cubicBezTo>
                  <a:pt x="856720" y="3617139"/>
                  <a:pt x="856755" y="3603371"/>
                  <a:pt x="847306" y="3595907"/>
                </a:cubicBezTo>
                <a:cubicBezTo>
                  <a:pt x="850796" y="3591368"/>
                  <a:pt x="853202" y="3588229"/>
                  <a:pt x="856115" y="3584470"/>
                </a:cubicBezTo>
                <a:cubicBezTo>
                  <a:pt x="852787" y="3563710"/>
                  <a:pt x="850461" y="3543102"/>
                  <a:pt x="845719" y="3523280"/>
                </a:cubicBezTo>
                <a:cubicBezTo>
                  <a:pt x="840608" y="3501989"/>
                  <a:pt x="839703" y="3477029"/>
                  <a:pt x="836797" y="3452258"/>
                </a:cubicBezTo>
                <a:cubicBezTo>
                  <a:pt x="833842" y="3453520"/>
                  <a:pt x="831204" y="3454696"/>
                  <a:pt x="828374" y="3455916"/>
                </a:cubicBezTo>
                <a:cubicBezTo>
                  <a:pt x="827680" y="3453491"/>
                  <a:pt x="826725" y="3451434"/>
                  <a:pt x="826510" y="3449074"/>
                </a:cubicBezTo>
                <a:cubicBezTo>
                  <a:pt x="824248" y="3425006"/>
                  <a:pt x="822611" y="3400564"/>
                  <a:pt x="819773" y="3376786"/>
                </a:cubicBezTo>
                <a:cubicBezTo>
                  <a:pt x="817923" y="3361301"/>
                  <a:pt x="813790" y="3347106"/>
                  <a:pt x="811691" y="3331707"/>
                </a:cubicBezTo>
                <a:cubicBezTo>
                  <a:pt x="806644" y="3294975"/>
                  <a:pt x="804197" y="3256380"/>
                  <a:pt x="797000" y="3221384"/>
                </a:cubicBezTo>
                <a:cubicBezTo>
                  <a:pt x="788724" y="3181124"/>
                  <a:pt x="788237" y="3136880"/>
                  <a:pt x="780428" y="3096755"/>
                </a:cubicBezTo>
                <a:cubicBezTo>
                  <a:pt x="779201" y="3090403"/>
                  <a:pt x="778895" y="3082175"/>
                  <a:pt x="776320" y="3078249"/>
                </a:cubicBezTo>
                <a:cubicBezTo>
                  <a:pt x="765544" y="3061817"/>
                  <a:pt x="764659" y="3038768"/>
                  <a:pt x="763101" y="3015032"/>
                </a:cubicBezTo>
                <a:cubicBezTo>
                  <a:pt x="761834" y="2995686"/>
                  <a:pt x="757152" y="2977795"/>
                  <a:pt x="755124" y="2958659"/>
                </a:cubicBezTo>
                <a:cubicBezTo>
                  <a:pt x="751350" y="2922913"/>
                  <a:pt x="748259" y="2886743"/>
                  <a:pt x="745190" y="2850668"/>
                </a:cubicBezTo>
                <a:cubicBezTo>
                  <a:pt x="743334" y="2828760"/>
                  <a:pt x="742180" y="2806521"/>
                  <a:pt x="740353" y="2784593"/>
                </a:cubicBezTo>
                <a:cubicBezTo>
                  <a:pt x="739827" y="2778404"/>
                  <a:pt x="738052" y="2772813"/>
                  <a:pt x="735777" y="2767551"/>
                </a:cubicBezTo>
                <a:cubicBezTo>
                  <a:pt x="731362" y="2810237"/>
                  <a:pt x="732019" y="2851385"/>
                  <a:pt x="738215" y="2892933"/>
                </a:cubicBezTo>
                <a:cubicBezTo>
                  <a:pt x="733380" y="2893519"/>
                  <a:pt x="730571" y="2893844"/>
                  <a:pt x="727239" y="2894239"/>
                </a:cubicBezTo>
                <a:cubicBezTo>
                  <a:pt x="728678" y="2911641"/>
                  <a:pt x="730098" y="2928781"/>
                  <a:pt x="731516" y="2945919"/>
                </a:cubicBezTo>
                <a:cubicBezTo>
                  <a:pt x="730447" y="2946916"/>
                  <a:pt x="729391" y="2947962"/>
                  <a:pt x="728321" y="2948960"/>
                </a:cubicBezTo>
                <a:cubicBezTo>
                  <a:pt x="726430" y="2945436"/>
                  <a:pt x="723302" y="2942544"/>
                  <a:pt x="722902" y="2938293"/>
                </a:cubicBezTo>
                <a:cubicBezTo>
                  <a:pt x="719699" y="2904852"/>
                  <a:pt x="716861" y="2871233"/>
                  <a:pt x="714169" y="2837502"/>
                </a:cubicBezTo>
                <a:cubicBezTo>
                  <a:pt x="710350" y="2790197"/>
                  <a:pt x="706093" y="2743066"/>
                  <a:pt x="703400" y="2695375"/>
                </a:cubicBezTo>
                <a:cubicBezTo>
                  <a:pt x="702472" y="2679010"/>
                  <a:pt x="698908" y="2663324"/>
                  <a:pt x="702648" y="2644412"/>
                </a:cubicBezTo>
                <a:cubicBezTo>
                  <a:pt x="704921" y="2632912"/>
                  <a:pt x="701715" y="2619145"/>
                  <a:pt x="700875" y="2606500"/>
                </a:cubicBezTo>
                <a:cubicBezTo>
                  <a:pt x="699873" y="2591235"/>
                  <a:pt x="697943" y="2576197"/>
                  <a:pt x="697904" y="2560733"/>
                </a:cubicBezTo>
                <a:cubicBezTo>
                  <a:pt x="697802" y="2516899"/>
                  <a:pt x="698463" y="2472859"/>
                  <a:pt x="698830" y="2428877"/>
                </a:cubicBezTo>
                <a:cubicBezTo>
                  <a:pt x="697417" y="2428828"/>
                  <a:pt x="696010" y="2428825"/>
                  <a:pt x="694594" y="2428778"/>
                </a:cubicBezTo>
                <a:cubicBezTo>
                  <a:pt x="693449" y="2439234"/>
                  <a:pt x="691762" y="2449673"/>
                  <a:pt x="691269" y="2460057"/>
                </a:cubicBezTo>
                <a:cubicBezTo>
                  <a:pt x="689697" y="2493216"/>
                  <a:pt x="689124" y="2526365"/>
                  <a:pt x="687042" y="2559480"/>
                </a:cubicBezTo>
                <a:cubicBezTo>
                  <a:pt x="686438" y="2568992"/>
                  <a:pt x="685290" y="2578503"/>
                  <a:pt x="683996" y="2588016"/>
                </a:cubicBezTo>
                <a:lnTo>
                  <a:pt x="680121" y="2616256"/>
                </a:lnTo>
                <a:lnTo>
                  <a:pt x="673851" y="2546304"/>
                </a:lnTo>
                <a:cubicBezTo>
                  <a:pt x="672906" y="2533136"/>
                  <a:pt x="671194" y="2521614"/>
                  <a:pt x="663821" y="2513679"/>
                </a:cubicBezTo>
                <a:cubicBezTo>
                  <a:pt x="658258" y="2553030"/>
                  <a:pt x="665955" y="2591762"/>
                  <a:pt x="652437" y="2630669"/>
                </a:cubicBezTo>
                <a:cubicBezTo>
                  <a:pt x="650549" y="2604004"/>
                  <a:pt x="648660" y="2577336"/>
                  <a:pt x="646743" y="2550694"/>
                </a:cubicBezTo>
                <a:cubicBezTo>
                  <a:pt x="637464" y="2568543"/>
                  <a:pt x="645667" y="2590883"/>
                  <a:pt x="634050" y="2608413"/>
                </a:cubicBezTo>
                <a:cubicBezTo>
                  <a:pt x="632319" y="2599924"/>
                  <a:pt x="630957" y="2593238"/>
                  <a:pt x="629595" y="2586555"/>
                </a:cubicBezTo>
                <a:cubicBezTo>
                  <a:pt x="628748" y="2586668"/>
                  <a:pt x="627919" y="2586710"/>
                  <a:pt x="627071" y="2586820"/>
                </a:cubicBezTo>
                <a:cubicBezTo>
                  <a:pt x="626373" y="2603906"/>
                  <a:pt x="625539" y="2620991"/>
                  <a:pt x="625069" y="2638065"/>
                </a:cubicBezTo>
                <a:cubicBezTo>
                  <a:pt x="624602" y="2655627"/>
                  <a:pt x="624531" y="2673162"/>
                  <a:pt x="621454" y="2692378"/>
                </a:cubicBezTo>
                <a:cubicBezTo>
                  <a:pt x="619418" y="2686987"/>
                  <a:pt x="617411" y="2681573"/>
                  <a:pt x="615433" y="2676302"/>
                </a:cubicBezTo>
                <a:cubicBezTo>
                  <a:pt x="609060" y="2679380"/>
                  <a:pt x="612290" y="2692831"/>
                  <a:pt x="609499" y="2699543"/>
                </a:cubicBezTo>
                <a:lnTo>
                  <a:pt x="604188" y="2703328"/>
                </a:lnTo>
                <a:lnTo>
                  <a:pt x="604149" y="2702989"/>
                </a:lnTo>
                <a:lnTo>
                  <a:pt x="604741" y="2694265"/>
                </a:lnTo>
                <a:cubicBezTo>
                  <a:pt x="604232" y="2694386"/>
                  <a:pt x="603683" y="2694485"/>
                  <a:pt x="603173" y="2694608"/>
                </a:cubicBezTo>
                <a:lnTo>
                  <a:pt x="604149" y="2702989"/>
                </a:lnTo>
                <a:lnTo>
                  <a:pt x="604124" y="2703376"/>
                </a:lnTo>
                <a:lnTo>
                  <a:pt x="604188" y="2703328"/>
                </a:lnTo>
                <a:lnTo>
                  <a:pt x="604199" y="2703425"/>
                </a:lnTo>
                <a:cubicBezTo>
                  <a:pt x="603655" y="2720943"/>
                  <a:pt x="603111" y="2738458"/>
                  <a:pt x="602537" y="2755999"/>
                </a:cubicBezTo>
                <a:cubicBezTo>
                  <a:pt x="601641" y="2756205"/>
                  <a:pt x="600745" y="2756404"/>
                  <a:pt x="599849" y="2756611"/>
                </a:cubicBezTo>
                <a:cubicBezTo>
                  <a:pt x="599206" y="2745076"/>
                  <a:pt x="598302" y="2733581"/>
                  <a:pt x="597946" y="2721989"/>
                </a:cubicBezTo>
                <a:cubicBezTo>
                  <a:pt x="596586" y="2680181"/>
                  <a:pt x="589390" y="2639963"/>
                  <a:pt x="594950" y="2596163"/>
                </a:cubicBezTo>
                <a:cubicBezTo>
                  <a:pt x="595392" y="2592745"/>
                  <a:pt x="595877" y="2588242"/>
                  <a:pt x="595011" y="2585950"/>
                </a:cubicBezTo>
                <a:cubicBezTo>
                  <a:pt x="589632" y="2571873"/>
                  <a:pt x="588266" y="2556096"/>
                  <a:pt x="588000" y="2539857"/>
                </a:cubicBezTo>
                <a:lnTo>
                  <a:pt x="587604" y="2491343"/>
                </a:lnTo>
                <a:lnTo>
                  <a:pt x="587648" y="2491066"/>
                </a:lnTo>
                <a:lnTo>
                  <a:pt x="588061" y="2489483"/>
                </a:lnTo>
                <a:lnTo>
                  <a:pt x="587599" y="2490994"/>
                </a:lnTo>
                <a:lnTo>
                  <a:pt x="587604" y="2491343"/>
                </a:lnTo>
                <a:lnTo>
                  <a:pt x="581895" y="2526162"/>
                </a:lnTo>
                <a:cubicBezTo>
                  <a:pt x="581202" y="2537909"/>
                  <a:pt x="581480" y="2549685"/>
                  <a:pt x="581954" y="2561459"/>
                </a:cubicBezTo>
                <a:lnTo>
                  <a:pt x="581922" y="2561573"/>
                </a:lnTo>
                <a:lnTo>
                  <a:pt x="581838" y="2561385"/>
                </a:lnTo>
                <a:cubicBezTo>
                  <a:pt x="581216" y="2563740"/>
                  <a:pt x="580552" y="2566070"/>
                  <a:pt x="579928" y="2568426"/>
                </a:cubicBezTo>
                <a:cubicBezTo>
                  <a:pt x="580007" y="2569958"/>
                  <a:pt x="580046" y="2571468"/>
                  <a:pt x="580095" y="2573022"/>
                </a:cubicBezTo>
                <a:cubicBezTo>
                  <a:pt x="580086" y="2571492"/>
                  <a:pt x="580045" y="2569982"/>
                  <a:pt x="580005" y="2568475"/>
                </a:cubicBezTo>
                <a:lnTo>
                  <a:pt x="581922" y="2561573"/>
                </a:lnTo>
                <a:lnTo>
                  <a:pt x="587500" y="2574073"/>
                </a:lnTo>
                <a:cubicBezTo>
                  <a:pt x="587890" y="2578920"/>
                  <a:pt x="586758" y="2583707"/>
                  <a:pt x="584026" y="2586390"/>
                </a:cubicBezTo>
                <a:cubicBezTo>
                  <a:pt x="575684" y="2594548"/>
                  <a:pt x="578252" y="2603370"/>
                  <a:pt x="577816" y="2612720"/>
                </a:cubicBezTo>
                <a:cubicBezTo>
                  <a:pt x="576916" y="2631286"/>
                  <a:pt x="579645" y="2649930"/>
                  <a:pt x="571469" y="2669226"/>
                </a:cubicBezTo>
                <a:cubicBezTo>
                  <a:pt x="570665" y="2653968"/>
                  <a:pt x="569036" y="2638916"/>
                  <a:pt x="569178" y="2623530"/>
                </a:cubicBezTo>
                <a:cubicBezTo>
                  <a:pt x="569569" y="2581948"/>
                  <a:pt x="569740" y="2540269"/>
                  <a:pt x="571912" y="2498564"/>
                </a:cubicBezTo>
                <a:cubicBezTo>
                  <a:pt x="573515" y="2467361"/>
                  <a:pt x="578054" y="2435958"/>
                  <a:pt x="581342" y="2404649"/>
                </a:cubicBezTo>
                <a:cubicBezTo>
                  <a:pt x="582775" y="2391002"/>
                  <a:pt x="583323" y="2376944"/>
                  <a:pt x="586084" y="2363904"/>
                </a:cubicBezTo>
                <a:cubicBezTo>
                  <a:pt x="589807" y="2346382"/>
                  <a:pt x="594290" y="2328650"/>
                  <a:pt x="600277" y="2312878"/>
                </a:cubicBezTo>
                <a:cubicBezTo>
                  <a:pt x="609807" y="2287744"/>
                  <a:pt x="613109" y="2261919"/>
                  <a:pt x="613126" y="2234427"/>
                </a:cubicBezTo>
                <a:cubicBezTo>
                  <a:pt x="613146" y="2225015"/>
                  <a:pt x="614479" y="2215291"/>
                  <a:pt x="615365" y="2203717"/>
                </a:cubicBezTo>
                <a:cubicBezTo>
                  <a:pt x="612669" y="2202636"/>
                  <a:pt x="609751" y="2201449"/>
                  <a:pt x="606292" y="2200079"/>
                </a:cubicBezTo>
                <a:cubicBezTo>
                  <a:pt x="606907" y="2186028"/>
                  <a:pt x="609400" y="2171826"/>
                  <a:pt x="618440" y="2169883"/>
                </a:cubicBezTo>
                <a:cubicBezTo>
                  <a:pt x="632417" y="2166894"/>
                  <a:pt x="627220" y="2192931"/>
                  <a:pt x="632707" y="2205410"/>
                </a:cubicBezTo>
                <a:cubicBezTo>
                  <a:pt x="642269" y="2183053"/>
                  <a:pt x="641037" y="2160603"/>
                  <a:pt x="639223" y="2139211"/>
                </a:cubicBezTo>
                <a:cubicBezTo>
                  <a:pt x="638211" y="2127525"/>
                  <a:pt x="638983" y="2117361"/>
                  <a:pt x="644369" y="2110630"/>
                </a:cubicBezTo>
                <a:cubicBezTo>
                  <a:pt x="652286" y="2100716"/>
                  <a:pt x="652835" y="2088472"/>
                  <a:pt x="653219" y="2075256"/>
                </a:cubicBezTo>
                <a:cubicBezTo>
                  <a:pt x="653358" y="2070033"/>
                  <a:pt x="653692" y="2064776"/>
                  <a:pt x="653707" y="2059601"/>
                </a:cubicBezTo>
                <a:cubicBezTo>
                  <a:pt x="653709" y="2048932"/>
                  <a:pt x="657679" y="2041823"/>
                  <a:pt x="662887" y="2040618"/>
                </a:cubicBezTo>
                <a:cubicBezTo>
                  <a:pt x="666622" y="2039735"/>
                  <a:pt x="671439" y="2043015"/>
                  <a:pt x="673955" y="2047482"/>
                </a:cubicBezTo>
                <a:cubicBezTo>
                  <a:pt x="679519" y="2057373"/>
                  <a:pt x="683966" y="2069180"/>
                  <a:pt x="690145" y="2078978"/>
                </a:cubicBezTo>
                <a:cubicBezTo>
                  <a:pt x="688782" y="2072292"/>
                  <a:pt x="686842" y="2065891"/>
                  <a:pt x="686192" y="2058927"/>
                </a:cubicBezTo>
                <a:cubicBezTo>
                  <a:pt x="684523" y="2041211"/>
                  <a:pt x="689961" y="2025869"/>
                  <a:pt x="699509" y="2026442"/>
                </a:cubicBezTo>
                <a:cubicBezTo>
                  <a:pt x="710958" y="2027123"/>
                  <a:pt x="718887" y="2020555"/>
                  <a:pt x="725436" y="1998516"/>
                </a:cubicBezTo>
                <a:cubicBezTo>
                  <a:pt x="728267" y="2012409"/>
                  <a:pt x="730209" y="2021941"/>
                  <a:pt x="732849" y="2034886"/>
                </a:cubicBezTo>
                <a:cubicBezTo>
                  <a:pt x="743408" y="2006751"/>
                  <a:pt x="736338" y="1978466"/>
                  <a:pt x="744260" y="1949700"/>
                </a:cubicBezTo>
                <a:cubicBezTo>
                  <a:pt x="749138" y="1958698"/>
                  <a:pt x="752454" y="1964791"/>
                  <a:pt x="756051" y="1971439"/>
                </a:cubicBezTo>
                <a:cubicBezTo>
                  <a:pt x="769086" y="1956929"/>
                  <a:pt x="768895" y="1934159"/>
                  <a:pt x="773086" y="1913688"/>
                </a:cubicBezTo>
                <a:cubicBezTo>
                  <a:pt x="777977" y="1914705"/>
                  <a:pt x="780711" y="1918551"/>
                  <a:pt x="782528" y="1923550"/>
                </a:cubicBezTo>
                <a:lnTo>
                  <a:pt x="786442" y="1940167"/>
                </a:lnTo>
                <a:lnTo>
                  <a:pt x="786411" y="1940328"/>
                </a:lnTo>
                <a:lnTo>
                  <a:pt x="786019" y="1941845"/>
                </a:lnTo>
                <a:lnTo>
                  <a:pt x="786481" y="1940333"/>
                </a:lnTo>
                <a:lnTo>
                  <a:pt x="786442" y="1940167"/>
                </a:lnTo>
                <a:lnTo>
                  <a:pt x="793438" y="1903556"/>
                </a:lnTo>
                <a:cubicBezTo>
                  <a:pt x="795850" y="1890936"/>
                  <a:pt x="798370" y="1877772"/>
                  <a:pt x="801104" y="1863523"/>
                </a:cubicBezTo>
                <a:cubicBezTo>
                  <a:pt x="806668" y="1875884"/>
                  <a:pt x="811412" y="1886363"/>
                  <a:pt x="815696" y="1895883"/>
                </a:cubicBezTo>
                <a:cubicBezTo>
                  <a:pt x="822570" y="1897441"/>
                  <a:pt x="822888" y="1871913"/>
                  <a:pt x="831661" y="1886885"/>
                </a:cubicBezTo>
                <a:cubicBezTo>
                  <a:pt x="834322" y="1876951"/>
                  <a:pt x="832566" y="1863261"/>
                  <a:pt x="841597" y="1862424"/>
                </a:cubicBezTo>
                <a:cubicBezTo>
                  <a:pt x="847384" y="1861924"/>
                  <a:pt x="844766" y="1838573"/>
                  <a:pt x="854678" y="1845350"/>
                </a:cubicBezTo>
                <a:cubicBezTo>
                  <a:pt x="855371" y="1845797"/>
                  <a:pt x="859003" y="1836038"/>
                  <a:pt x="861858" y="1829690"/>
                </a:cubicBezTo>
                <a:cubicBezTo>
                  <a:pt x="867505" y="1836384"/>
                  <a:pt x="873924" y="1845718"/>
                  <a:pt x="879205" y="1825497"/>
                </a:cubicBezTo>
                <a:cubicBezTo>
                  <a:pt x="875350" y="1821359"/>
                  <a:pt x="869446" y="1818820"/>
                  <a:pt x="868151" y="1812631"/>
                </a:cubicBezTo>
                <a:cubicBezTo>
                  <a:pt x="866866" y="1806493"/>
                  <a:pt x="870219" y="1796674"/>
                  <a:pt x="871495" y="1788480"/>
                </a:cubicBezTo>
                <a:cubicBezTo>
                  <a:pt x="872660" y="1780921"/>
                  <a:pt x="873782" y="1773286"/>
                  <a:pt x="875573" y="1761390"/>
                </a:cubicBezTo>
                <a:cubicBezTo>
                  <a:pt x="879986" y="1766629"/>
                  <a:pt x="883271" y="1770276"/>
                  <a:pt x="886394" y="1774269"/>
                </a:cubicBezTo>
                <a:cubicBezTo>
                  <a:pt x="895280" y="1785528"/>
                  <a:pt x="902381" y="1779987"/>
                  <a:pt x="912124" y="1766064"/>
                </a:cubicBezTo>
                <a:cubicBezTo>
                  <a:pt x="927272" y="1744519"/>
                  <a:pt x="927119" y="1721116"/>
                  <a:pt x="925191" y="1694922"/>
                </a:cubicBezTo>
                <a:cubicBezTo>
                  <a:pt x="924752" y="1688830"/>
                  <a:pt x="926894" y="1681281"/>
                  <a:pt x="928556" y="1674818"/>
                </a:cubicBezTo>
                <a:cubicBezTo>
                  <a:pt x="934247" y="1653008"/>
                  <a:pt x="940029" y="1631465"/>
                  <a:pt x="930818" y="1611063"/>
                </a:cubicBezTo>
                <a:cubicBezTo>
                  <a:pt x="929958" y="1609147"/>
                  <a:pt x="930918" y="1604660"/>
                  <a:pt x="931209" y="1597233"/>
                </a:cubicBezTo>
                <a:cubicBezTo>
                  <a:pt x="938639" y="1603802"/>
                  <a:pt x="944276" y="1611110"/>
                  <a:pt x="950797" y="1613881"/>
                </a:cubicBezTo>
                <a:cubicBezTo>
                  <a:pt x="956873" y="1616450"/>
                  <a:pt x="963949" y="1614227"/>
                  <a:pt x="972790" y="1614091"/>
                </a:cubicBezTo>
                <a:cubicBezTo>
                  <a:pt x="973748" y="1611912"/>
                  <a:pt x="976217" y="1606301"/>
                  <a:pt x="979179" y="1599485"/>
                </a:cubicBezTo>
                <a:cubicBezTo>
                  <a:pt x="972297" y="1589520"/>
                  <a:pt x="972798" y="1578027"/>
                  <a:pt x="978738" y="1565152"/>
                </a:cubicBezTo>
                <a:cubicBezTo>
                  <a:pt x="984504" y="1552735"/>
                  <a:pt x="990484" y="1551700"/>
                  <a:pt x="994056" y="1564300"/>
                </a:cubicBezTo>
                <a:cubicBezTo>
                  <a:pt x="996516" y="1572929"/>
                  <a:pt x="997450" y="1583082"/>
                  <a:pt x="999810" y="1596961"/>
                </a:cubicBezTo>
                <a:cubicBezTo>
                  <a:pt x="1009701" y="1566049"/>
                  <a:pt x="1011107" y="1539289"/>
                  <a:pt x="1005327" y="1511263"/>
                </a:cubicBezTo>
                <a:cubicBezTo>
                  <a:pt x="1017136" y="1493199"/>
                  <a:pt x="1023551" y="1471983"/>
                  <a:pt x="1022046" y="1445400"/>
                </a:cubicBezTo>
                <a:cubicBezTo>
                  <a:pt x="1021744" y="1440309"/>
                  <a:pt x="1026368" y="1429993"/>
                  <a:pt x="1029640" y="1427827"/>
                </a:cubicBezTo>
                <a:cubicBezTo>
                  <a:pt x="1032816" y="1425678"/>
                  <a:pt x="1038086" y="1429204"/>
                  <a:pt x="1040832" y="1433325"/>
                </a:cubicBezTo>
                <a:cubicBezTo>
                  <a:pt x="1045700" y="1440630"/>
                  <a:pt x="1049346" y="1450315"/>
                  <a:pt x="1053571" y="1459056"/>
                </a:cubicBezTo>
                <a:cubicBezTo>
                  <a:pt x="1055310" y="1456103"/>
                  <a:pt x="1056667" y="1454548"/>
                  <a:pt x="1056591" y="1453842"/>
                </a:cubicBezTo>
                <a:cubicBezTo>
                  <a:pt x="1052284" y="1423020"/>
                  <a:pt x="1055912" y="1413094"/>
                  <a:pt x="1074534" y="1413186"/>
                </a:cubicBezTo>
                <a:cubicBezTo>
                  <a:pt x="1084751" y="1413239"/>
                  <a:pt x="1086922" y="1399285"/>
                  <a:pt x="1093309" y="1388589"/>
                </a:cubicBezTo>
                <a:cubicBezTo>
                  <a:pt x="1095897" y="1398989"/>
                  <a:pt x="1098022" y="1407609"/>
                  <a:pt x="1100147" y="1416226"/>
                </a:cubicBezTo>
                <a:cubicBezTo>
                  <a:pt x="1101311" y="1415703"/>
                  <a:pt x="1102448" y="1415203"/>
                  <a:pt x="1103610" y="1414677"/>
                </a:cubicBezTo>
                <a:cubicBezTo>
                  <a:pt x="1105015" y="1401217"/>
                  <a:pt x="1107210" y="1387689"/>
                  <a:pt x="1107605" y="1374353"/>
                </a:cubicBezTo>
                <a:cubicBezTo>
                  <a:pt x="1107970" y="1361869"/>
                  <a:pt x="1104178" y="1349169"/>
                  <a:pt x="1113025" y="1337918"/>
                </a:cubicBezTo>
                <a:cubicBezTo>
                  <a:pt x="1116593" y="1345084"/>
                  <a:pt x="1120142" y="1352151"/>
                  <a:pt x="1123709" y="1359313"/>
                </a:cubicBezTo>
                <a:cubicBezTo>
                  <a:pt x="1135530" y="1343769"/>
                  <a:pt x="1137305" y="1322931"/>
                  <a:pt x="1140709" y="1303676"/>
                </a:cubicBezTo>
                <a:cubicBezTo>
                  <a:pt x="1151025" y="1299310"/>
                  <a:pt x="1149450" y="1316697"/>
                  <a:pt x="1154509" y="1323135"/>
                </a:cubicBezTo>
                <a:cubicBezTo>
                  <a:pt x="1166463" y="1303477"/>
                  <a:pt x="1160627" y="1276979"/>
                  <a:pt x="1167479" y="1248717"/>
                </a:cubicBezTo>
                <a:cubicBezTo>
                  <a:pt x="1174298" y="1263949"/>
                  <a:pt x="1179206" y="1274901"/>
                  <a:pt x="1183847" y="1285188"/>
                </a:cubicBezTo>
                <a:cubicBezTo>
                  <a:pt x="1190090" y="1278884"/>
                  <a:pt x="1200022" y="1273278"/>
                  <a:pt x="1200393" y="1267714"/>
                </a:cubicBezTo>
                <a:cubicBezTo>
                  <a:pt x="1201508" y="1250687"/>
                  <a:pt x="1211385" y="1249246"/>
                  <a:pt x="1215359" y="1237570"/>
                </a:cubicBezTo>
                <a:cubicBezTo>
                  <a:pt x="1217474" y="1231357"/>
                  <a:pt x="1227825" y="1234385"/>
                  <a:pt x="1227870" y="1216212"/>
                </a:cubicBezTo>
                <a:cubicBezTo>
                  <a:pt x="1232757" y="1220479"/>
                  <a:pt x="1236041" y="1223300"/>
                  <a:pt x="1240066" y="1226807"/>
                </a:cubicBezTo>
                <a:cubicBezTo>
                  <a:pt x="1242355" y="1222766"/>
                  <a:pt x="1244845" y="1218410"/>
                  <a:pt x="1247317" y="1214117"/>
                </a:cubicBezTo>
                <a:cubicBezTo>
                  <a:pt x="1246219" y="1212173"/>
                  <a:pt x="1245744" y="1210343"/>
                  <a:pt x="1245002" y="1210152"/>
                </a:cubicBezTo>
                <a:cubicBezTo>
                  <a:pt x="1234497" y="1207358"/>
                  <a:pt x="1232297" y="1201490"/>
                  <a:pt x="1235962" y="1185494"/>
                </a:cubicBezTo>
                <a:cubicBezTo>
                  <a:pt x="1238409" y="1174849"/>
                  <a:pt x="1240809" y="1164127"/>
                  <a:pt x="1243657" y="1151519"/>
                </a:cubicBezTo>
                <a:cubicBezTo>
                  <a:pt x="1245711" y="1153048"/>
                  <a:pt x="1247953" y="1153882"/>
                  <a:pt x="1249534" y="1156055"/>
                </a:cubicBezTo>
                <a:cubicBezTo>
                  <a:pt x="1260271" y="1170979"/>
                  <a:pt x="1267442" y="1169891"/>
                  <a:pt x="1279667" y="1153372"/>
                </a:cubicBezTo>
                <a:cubicBezTo>
                  <a:pt x="1282553" y="1149471"/>
                  <a:pt x="1287222" y="1149729"/>
                  <a:pt x="1292449" y="1147464"/>
                </a:cubicBezTo>
                <a:cubicBezTo>
                  <a:pt x="1293258" y="1135679"/>
                  <a:pt x="1294257" y="1121212"/>
                  <a:pt x="1295429" y="1104471"/>
                </a:cubicBezTo>
                <a:cubicBezTo>
                  <a:pt x="1300677" y="1104113"/>
                  <a:pt x="1304931" y="1103816"/>
                  <a:pt x="1309717" y="1103489"/>
                </a:cubicBezTo>
                <a:cubicBezTo>
                  <a:pt x="1315775" y="1083648"/>
                  <a:pt x="1314576" y="1063645"/>
                  <a:pt x="1311371" y="1041358"/>
                </a:cubicBezTo>
                <a:cubicBezTo>
                  <a:pt x="1321445" y="1043500"/>
                  <a:pt x="1326398" y="1036119"/>
                  <a:pt x="1330756" y="1021065"/>
                </a:cubicBezTo>
                <a:cubicBezTo>
                  <a:pt x="1334720" y="1007367"/>
                  <a:pt x="1341836" y="995163"/>
                  <a:pt x="1348636" y="984364"/>
                </a:cubicBezTo>
                <a:cubicBezTo>
                  <a:pt x="1353158" y="977154"/>
                  <a:pt x="1358078" y="981448"/>
                  <a:pt x="1361645" y="988278"/>
                </a:cubicBezTo>
                <a:cubicBezTo>
                  <a:pt x="1365648" y="995929"/>
                  <a:pt x="1369966" y="1003003"/>
                  <a:pt x="1374140" y="1010351"/>
                </a:cubicBezTo>
                <a:cubicBezTo>
                  <a:pt x="1375170" y="1009494"/>
                  <a:pt x="1376190" y="1008587"/>
                  <a:pt x="1377220" y="1007730"/>
                </a:cubicBezTo>
                <a:cubicBezTo>
                  <a:pt x="1377617" y="998020"/>
                  <a:pt x="1378014" y="988314"/>
                  <a:pt x="1378619" y="973224"/>
                </a:cubicBezTo>
                <a:cubicBezTo>
                  <a:pt x="1387807" y="989082"/>
                  <a:pt x="1395557" y="1002490"/>
                  <a:pt x="1405170" y="1019114"/>
                </a:cubicBezTo>
                <a:cubicBezTo>
                  <a:pt x="1413240" y="986492"/>
                  <a:pt x="1413094" y="957534"/>
                  <a:pt x="1409230" y="928398"/>
                </a:cubicBezTo>
                <a:cubicBezTo>
                  <a:pt x="1421005" y="929871"/>
                  <a:pt x="1429458" y="954767"/>
                  <a:pt x="1426145" y="976918"/>
                </a:cubicBezTo>
                <a:cubicBezTo>
                  <a:pt x="1433321" y="980606"/>
                  <a:pt x="1436123" y="970561"/>
                  <a:pt x="1439276" y="962552"/>
                </a:cubicBezTo>
                <a:cubicBezTo>
                  <a:pt x="1443562" y="951729"/>
                  <a:pt x="1448378" y="944677"/>
                  <a:pt x="1456095" y="947723"/>
                </a:cubicBezTo>
                <a:cubicBezTo>
                  <a:pt x="1458058" y="948500"/>
                  <a:pt x="1461928" y="947457"/>
                  <a:pt x="1462678" y="945224"/>
                </a:cubicBezTo>
                <a:cubicBezTo>
                  <a:pt x="1467557" y="931415"/>
                  <a:pt x="1473454" y="938352"/>
                  <a:pt x="1478683" y="938724"/>
                </a:cubicBezTo>
                <a:cubicBezTo>
                  <a:pt x="1482605" y="929729"/>
                  <a:pt x="1485542" y="918862"/>
                  <a:pt x="1490314" y="913382"/>
                </a:cubicBezTo>
                <a:cubicBezTo>
                  <a:pt x="1494055" y="909087"/>
                  <a:pt x="1500095" y="911465"/>
                  <a:pt x="1506247" y="910788"/>
                </a:cubicBezTo>
                <a:cubicBezTo>
                  <a:pt x="1507340" y="906473"/>
                  <a:pt x="1508548" y="899427"/>
                  <a:pt x="1510720" y="893336"/>
                </a:cubicBezTo>
                <a:cubicBezTo>
                  <a:pt x="1516320" y="877646"/>
                  <a:pt x="1526117" y="872530"/>
                  <a:pt x="1534443" y="880704"/>
                </a:cubicBezTo>
                <a:cubicBezTo>
                  <a:pt x="1539791" y="885933"/>
                  <a:pt x="1544772" y="892157"/>
                  <a:pt x="1550371" y="898450"/>
                </a:cubicBezTo>
                <a:cubicBezTo>
                  <a:pt x="1554238" y="892795"/>
                  <a:pt x="1557257" y="887745"/>
                  <a:pt x="1560623" y="883582"/>
                </a:cubicBezTo>
                <a:cubicBezTo>
                  <a:pt x="1563566" y="879963"/>
                  <a:pt x="1566876" y="877327"/>
                  <a:pt x="1570388" y="873873"/>
                </a:cubicBezTo>
                <a:cubicBezTo>
                  <a:pt x="1568938" y="866759"/>
                  <a:pt x="1567575" y="860075"/>
                  <a:pt x="1566115" y="852917"/>
                </a:cubicBezTo>
                <a:cubicBezTo>
                  <a:pt x="1567897" y="850975"/>
                  <a:pt x="1569270" y="848365"/>
                  <a:pt x="1570416" y="848403"/>
                </a:cubicBezTo>
                <a:cubicBezTo>
                  <a:pt x="1575504" y="848584"/>
                  <a:pt x="1579396" y="851344"/>
                  <a:pt x="1582453" y="855883"/>
                </a:cubicBezTo>
                <a:lnTo>
                  <a:pt x="1589461" y="873953"/>
                </a:lnTo>
                <a:lnTo>
                  <a:pt x="1589451" y="874002"/>
                </a:lnTo>
                <a:lnTo>
                  <a:pt x="1589421" y="874144"/>
                </a:lnTo>
                <a:lnTo>
                  <a:pt x="1585895" y="880347"/>
                </a:lnTo>
                <a:cubicBezTo>
                  <a:pt x="1586511" y="880913"/>
                  <a:pt x="1587099" y="881498"/>
                  <a:pt x="1587725" y="882108"/>
                </a:cubicBezTo>
                <a:lnTo>
                  <a:pt x="1589421" y="874144"/>
                </a:lnTo>
                <a:lnTo>
                  <a:pt x="1589489" y="874024"/>
                </a:lnTo>
                <a:lnTo>
                  <a:pt x="1589461" y="873953"/>
                </a:lnTo>
                <a:lnTo>
                  <a:pt x="1598823" y="828712"/>
                </a:lnTo>
                <a:cubicBezTo>
                  <a:pt x="1596447" y="818860"/>
                  <a:pt x="1582130" y="819204"/>
                  <a:pt x="1590885" y="798633"/>
                </a:cubicBezTo>
                <a:cubicBezTo>
                  <a:pt x="1603211" y="802315"/>
                  <a:pt x="1609523" y="808989"/>
                  <a:pt x="1621893" y="832749"/>
                </a:cubicBezTo>
                <a:cubicBezTo>
                  <a:pt x="1628425" y="823254"/>
                  <a:pt x="1635839" y="814669"/>
                  <a:pt x="1641561" y="803499"/>
                </a:cubicBezTo>
                <a:cubicBezTo>
                  <a:pt x="1648356" y="790226"/>
                  <a:pt x="1655927" y="781899"/>
                  <a:pt x="1665371" y="778160"/>
                </a:cubicBezTo>
                <a:cubicBezTo>
                  <a:pt x="1673820" y="774808"/>
                  <a:pt x="1682234" y="771101"/>
                  <a:pt x="1690684" y="767914"/>
                </a:cubicBezTo>
                <a:cubicBezTo>
                  <a:pt x="1697768" y="765245"/>
                  <a:pt x="1700332" y="757144"/>
                  <a:pt x="1699834" y="746487"/>
                </a:cubicBezTo>
                <a:cubicBezTo>
                  <a:pt x="1699381" y="736562"/>
                  <a:pt x="1698083" y="726911"/>
                  <a:pt x="1696997" y="715341"/>
                </a:cubicBezTo>
                <a:cubicBezTo>
                  <a:pt x="1706202" y="714865"/>
                  <a:pt x="1706366" y="726824"/>
                  <a:pt x="1708613" y="734908"/>
                </a:cubicBezTo>
                <a:cubicBezTo>
                  <a:pt x="1712959" y="750480"/>
                  <a:pt x="1716919" y="766461"/>
                  <a:pt x="1721570" y="781734"/>
                </a:cubicBezTo>
                <a:cubicBezTo>
                  <a:pt x="1722671" y="785326"/>
                  <a:pt x="1725858" y="786689"/>
                  <a:pt x="1731005" y="792233"/>
                </a:cubicBezTo>
                <a:cubicBezTo>
                  <a:pt x="1728144" y="778199"/>
                  <a:pt x="1726396" y="769617"/>
                  <a:pt x="1723882" y="757290"/>
                </a:cubicBezTo>
                <a:cubicBezTo>
                  <a:pt x="1735323" y="760893"/>
                  <a:pt x="1744577" y="763782"/>
                  <a:pt x="1756452" y="767541"/>
                </a:cubicBezTo>
                <a:cubicBezTo>
                  <a:pt x="1755547" y="742253"/>
                  <a:pt x="1763817" y="716838"/>
                  <a:pt x="1744230" y="703157"/>
                </a:cubicBezTo>
                <a:cubicBezTo>
                  <a:pt x="1751659" y="695442"/>
                  <a:pt x="1756766" y="690135"/>
                  <a:pt x="1763647" y="683012"/>
                </a:cubicBezTo>
                <a:cubicBezTo>
                  <a:pt x="1762733" y="696913"/>
                  <a:pt x="1762141" y="706000"/>
                  <a:pt x="1761534" y="715325"/>
                </a:cubicBezTo>
                <a:cubicBezTo>
                  <a:pt x="1772409" y="722390"/>
                  <a:pt x="1776515" y="704128"/>
                  <a:pt x="1784598" y="696832"/>
                </a:cubicBezTo>
                <a:cubicBezTo>
                  <a:pt x="1785479" y="703125"/>
                  <a:pt x="1786310" y="709179"/>
                  <a:pt x="1787172" y="715211"/>
                </a:cubicBezTo>
                <a:cubicBezTo>
                  <a:pt x="1788118" y="715413"/>
                  <a:pt x="1789059" y="715608"/>
                  <a:pt x="1790032" y="715785"/>
                </a:cubicBezTo>
                <a:cubicBezTo>
                  <a:pt x="1792758" y="705853"/>
                  <a:pt x="1794512" y="694591"/>
                  <a:pt x="1798501" y="686423"/>
                </a:cubicBezTo>
                <a:cubicBezTo>
                  <a:pt x="1802606" y="678000"/>
                  <a:pt x="1808907" y="672640"/>
                  <a:pt x="1815197" y="664765"/>
                </a:cubicBezTo>
                <a:cubicBezTo>
                  <a:pt x="1815908" y="649043"/>
                  <a:pt x="1816760" y="630572"/>
                  <a:pt x="1817650" y="611304"/>
                </a:cubicBezTo>
                <a:cubicBezTo>
                  <a:pt x="1828204" y="612849"/>
                  <a:pt x="1821756" y="627661"/>
                  <a:pt x="1824330" y="632249"/>
                </a:cubicBezTo>
                <a:cubicBezTo>
                  <a:pt x="1836854" y="643308"/>
                  <a:pt x="1847811" y="630908"/>
                  <a:pt x="1857835" y="620671"/>
                </a:cubicBezTo>
                <a:cubicBezTo>
                  <a:pt x="1862183" y="616233"/>
                  <a:pt x="1864273" y="603007"/>
                  <a:pt x="1866633" y="593418"/>
                </a:cubicBezTo>
                <a:cubicBezTo>
                  <a:pt x="1868198" y="587137"/>
                  <a:pt x="1867344" y="578681"/>
                  <a:pt x="1875616" y="579206"/>
                </a:cubicBezTo>
                <a:cubicBezTo>
                  <a:pt x="1874939" y="588035"/>
                  <a:pt x="1874214" y="596955"/>
                  <a:pt x="1873623" y="605877"/>
                </a:cubicBezTo>
                <a:cubicBezTo>
                  <a:pt x="1872197" y="627271"/>
                  <a:pt x="1873392" y="631665"/>
                  <a:pt x="1885178" y="630883"/>
                </a:cubicBezTo>
                <a:lnTo>
                  <a:pt x="1890436" y="634476"/>
                </a:lnTo>
                <a:lnTo>
                  <a:pt x="1893283" y="632497"/>
                </a:lnTo>
                <a:cubicBezTo>
                  <a:pt x="1894996" y="637180"/>
                  <a:pt x="1896750" y="641796"/>
                  <a:pt x="1898464" y="646416"/>
                </a:cubicBezTo>
                <a:lnTo>
                  <a:pt x="1897219" y="647563"/>
                </a:lnTo>
                <a:lnTo>
                  <a:pt x="1898821" y="655300"/>
                </a:lnTo>
                <a:cubicBezTo>
                  <a:pt x="1910534" y="628239"/>
                  <a:pt x="1902855" y="594828"/>
                  <a:pt x="1915551" y="564700"/>
                </a:cubicBezTo>
                <a:cubicBezTo>
                  <a:pt x="1917435" y="571637"/>
                  <a:pt x="1919447" y="575780"/>
                  <a:pt x="1919769" y="580642"/>
                </a:cubicBezTo>
                <a:cubicBezTo>
                  <a:pt x="1923052" y="629408"/>
                  <a:pt x="1926124" y="678289"/>
                  <a:pt x="1929097" y="727190"/>
                </a:cubicBezTo>
                <a:cubicBezTo>
                  <a:pt x="1929600" y="735315"/>
                  <a:pt x="1932206" y="738298"/>
                  <a:pt x="1935324" y="740014"/>
                </a:cubicBezTo>
                <a:lnTo>
                  <a:pt x="1944566" y="745218"/>
                </a:lnTo>
                <a:lnTo>
                  <a:pt x="1944583" y="745389"/>
                </a:lnTo>
                <a:cubicBezTo>
                  <a:pt x="1945306" y="746143"/>
                  <a:pt x="1946048" y="746826"/>
                  <a:pt x="1946772" y="747586"/>
                </a:cubicBezTo>
                <a:cubicBezTo>
                  <a:pt x="1946038" y="746781"/>
                  <a:pt x="1945344" y="746004"/>
                  <a:pt x="1944621" y="745249"/>
                </a:cubicBezTo>
                <a:lnTo>
                  <a:pt x="1944566" y="745218"/>
                </a:lnTo>
                <a:lnTo>
                  <a:pt x="1935799" y="652878"/>
                </a:lnTo>
                <a:cubicBezTo>
                  <a:pt x="1933422" y="629892"/>
                  <a:pt x="1928812" y="607605"/>
                  <a:pt x="1935491" y="579146"/>
                </a:cubicBezTo>
                <a:cubicBezTo>
                  <a:pt x="1941721" y="592308"/>
                  <a:pt x="1943295" y="611359"/>
                  <a:pt x="1955051" y="610100"/>
                </a:cubicBezTo>
                <a:cubicBezTo>
                  <a:pt x="1956895" y="606686"/>
                  <a:pt x="1958906" y="602917"/>
                  <a:pt x="1961444" y="598134"/>
                </a:cubicBezTo>
                <a:cubicBezTo>
                  <a:pt x="1963197" y="600997"/>
                  <a:pt x="1965490" y="602724"/>
                  <a:pt x="1965646" y="605297"/>
                </a:cubicBezTo>
                <a:cubicBezTo>
                  <a:pt x="1966348" y="617116"/>
                  <a:pt x="1966618" y="629105"/>
                  <a:pt x="1966686" y="641088"/>
                </a:cubicBezTo>
                <a:cubicBezTo>
                  <a:pt x="1966785" y="658323"/>
                  <a:pt x="1967655" y="674406"/>
                  <a:pt x="1980393" y="675510"/>
                </a:cubicBezTo>
                <a:cubicBezTo>
                  <a:pt x="1979978" y="685783"/>
                  <a:pt x="1979619" y="694363"/>
                  <a:pt x="1979260" y="702941"/>
                </a:cubicBezTo>
                <a:cubicBezTo>
                  <a:pt x="1992996" y="701728"/>
                  <a:pt x="1993199" y="701240"/>
                  <a:pt x="1995852" y="657626"/>
                </a:cubicBezTo>
                <a:cubicBezTo>
                  <a:pt x="1992064" y="664481"/>
                  <a:pt x="1989488" y="669242"/>
                  <a:pt x="1985651" y="676192"/>
                </a:cubicBezTo>
                <a:cubicBezTo>
                  <a:pt x="1985692" y="668686"/>
                  <a:pt x="1985717" y="662731"/>
                  <a:pt x="1985779" y="655152"/>
                </a:cubicBezTo>
                <a:cubicBezTo>
                  <a:pt x="1982822" y="654769"/>
                  <a:pt x="1979731" y="654377"/>
                  <a:pt x="1976978" y="653996"/>
                </a:cubicBezTo>
                <a:cubicBezTo>
                  <a:pt x="1979029" y="640910"/>
                  <a:pt x="1980887" y="629017"/>
                  <a:pt x="1983148" y="614503"/>
                </a:cubicBezTo>
                <a:cubicBezTo>
                  <a:pt x="1985753" y="621540"/>
                  <a:pt x="1987818" y="627073"/>
                  <a:pt x="1989738" y="632225"/>
                </a:cubicBezTo>
                <a:cubicBezTo>
                  <a:pt x="2000102" y="601824"/>
                  <a:pt x="2005422" y="571293"/>
                  <a:pt x="1999003" y="538656"/>
                </a:cubicBezTo>
                <a:cubicBezTo>
                  <a:pt x="2000766" y="538435"/>
                  <a:pt x="2002498" y="538232"/>
                  <a:pt x="2004260" y="538014"/>
                </a:cubicBezTo>
                <a:lnTo>
                  <a:pt x="2011302" y="572560"/>
                </a:lnTo>
                <a:lnTo>
                  <a:pt x="2020457" y="573799"/>
                </a:lnTo>
                <a:lnTo>
                  <a:pt x="2014494" y="588224"/>
                </a:lnTo>
                <a:lnTo>
                  <a:pt x="2019859" y="614546"/>
                </a:lnTo>
                <a:cubicBezTo>
                  <a:pt x="2021461" y="595486"/>
                  <a:pt x="2022988" y="577696"/>
                  <a:pt x="2024934" y="554584"/>
                </a:cubicBezTo>
                <a:cubicBezTo>
                  <a:pt x="2029810" y="560779"/>
                  <a:pt x="2031854" y="563418"/>
                  <a:pt x="2034793" y="567170"/>
                </a:cubicBezTo>
                <a:cubicBezTo>
                  <a:pt x="2039204" y="556679"/>
                  <a:pt x="2044178" y="551716"/>
                  <a:pt x="2049404" y="556788"/>
                </a:cubicBezTo>
                <a:lnTo>
                  <a:pt x="2052391" y="561627"/>
                </a:lnTo>
                <a:lnTo>
                  <a:pt x="2052561" y="517315"/>
                </a:lnTo>
                <a:cubicBezTo>
                  <a:pt x="2052688" y="506816"/>
                  <a:pt x="2053105" y="496316"/>
                  <a:pt x="2053732" y="485878"/>
                </a:cubicBezTo>
                <a:cubicBezTo>
                  <a:pt x="2055027" y="464500"/>
                  <a:pt x="2042919" y="447168"/>
                  <a:pt x="2047134" y="423955"/>
                </a:cubicBezTo>
                <a:cubicBezTo>
                  <a:pt x="2050686" y="404472"/>
                  <a:pt x="2050768" y="383348"/>
                  <a:pt x="2051518" y="362915"/>
                </a:cubicBezTo>
                <a:cubicBezTo>
                  <a:pt x="2051768" y="356401"/>
                  <a:pt x="2050391" y="346026"/>
                  <a:pt x="2047553" y="343625"/>
                </a:cubicBezTo>
                <a:cubicBezTo>
                  <a:pt x="2037659" y="335462"/>
                  <a:pt x="2039493" y="320475"/>
                  <a:pt x="2040036" y="310164"/>
                </a:cubicBezTo>
                <a:cubicBezTo>
                  <a:pt x="2043045" y="253107"/>
                  <a:pt x="2035986" y="196623"/>
                  <a:pt x="2037282" y="139758"/>
                </a:cubicBezTo>
                <a:cubicBezTo>
                  <a:pt x="2037574" y="127174"/>
                  <a:pt x="2038619" y="111424"/>
                  <a:pt x="2023753" y="110221"/>
                </a:cubicBezTo>
                <a:cubicBezTo>
                  <a:pt x="2024297" y="181948"/>
                  <a:pt x="2026636" y="252288"/>
                  <a:pt x="2022462" y="322307"/>
                </a:cubicBezTo>
                <a:cubicBezTo>
                  <a:pt x="2021040" y="322433"/>
                  <a:pt x="2019578" y="322560"/>
                  <a:pt x="2018159" y="322687"/>
                </a:cubicBezTo>
                <a:cubicBezTo>
                  <a:pt x="2016991" y="314274"/>
                  <a:pt x="2015823" y="305798"/>
                  <a:pt x="2014276" y="294605"/>
                </a:cubicBezTo>
                <a:cubicBezTo>
                  <a:pt x="2007054" y="299410"/>
                  <a:pt x="2001043" y="303393"/>
                  <a:pt x="1997868" y="305418"/>
                </a:cubicBezTo>
                <a:cubicBezTo>
                  <a:pt x="1997868" y="328256"/>
                  <a:pt x="1997868" y="347798"/>
                  <a:pt x="1997868" y="369683"/>
                </a:cubicBezTo>
                <a:cubicBezTo>
                  <a:pt x="1992149" y="367345"/>
                  <a:pt x="1987890" y="365636"/>
                  <a:pt x="1982505" y="363421"/>
                </a:cubicBezTo>
                <a:cubicBezTo>
                  <a:pt x="1980500" y="371708"/>
                  <a:pt x="1978706" y="379234"/>
                  <a:pt x="1976576" y="388153"/>
                </a:cubicBezTo>
                <a:cubicBezTo>
                  <a:pt x="1969145" y="387141"/>
                  <a:pt x="1961380" y="383913"/>
                  <a:pt x="1954323" y="385938"/>
                </a:cubicBezTo>
                <a:cubicBezTo>
                  <a:pt x="1948562" y="387584"/>
                  <a:pt x="1943594" y="395554"/>
                  <a:pt x="1937039" y="401941"/>
                </a:cubicBezTo>
                <a:cubicBezTo>
                  <a:pt x="1935578" y="388596"/>
                  <a:pt x="1933866" y="372403"/>
                  <a:pt x="1931358" y="349570"/>
                </a:cubicBezTo>
                <a:cubicBezTo>
                  <a:pt x="1939251" y="361143"/>
                  <a:pt x="1944303" y="368543"/>
                  <a:pt x="1952069" y="379994"/>
                </a:cubicBezTo>
                <a:cubicBezTo>
                  <a:pt x="1952069" y="360827"/>
                  <a:pt x="1952069" y="347419"/>
                  <a:pt x="1952069" y="327619"/>
                </a:cubicBezTo>
                <a:cubicBezTo>
                  <a:pt x="1960670" y="338500"/>
                  <a:pt x="1966180" y="345457"/>
                  <a:pt x="1971733" y="352477"/>
                </a:cubicBezTo>
                <a:cubicBezTo>
                  <a:pt x="1979539" y="349823"/>
                  <a:pt x="1984343" y="344887"/>
                  <a:pt x="1980584" y="330656"/>
                </a:cubicBezTo>
                <a:cubicBezTo>
                  <a:pt x="1977830" y="320219"/>
                  <a:pt x="1976033" y="309215"/>
                  <a:pt x="1973487" y="296879"/>
                </a:cubicBezTo>
                <a:cubicBezTo>
                  <a:pt x="1965678" y="291504"/>
                  <a:pt x="1956118" y="284863"/>
                  <a:pt x="1945264" y="277400"/>
                </a:cubicBezTo>
                <a:cubicBezTo>
                  <a:pt x="1944263" y="283914"/>
                  <a:pt x="1942716" y="293842"/>
                  <a:pt x="1941173" y="303836"/>
                </a:cubicBezTo>
                <a:cubicBezTo>
                  <a:pt x="1940045" y="303836"/>
                  <a:pt x="1938918" y="303836"/>
                  <a:pt x="1937789" y="303899"/>
                </a:cubicBezTo>
                <a:cubicBezTo>
                  <a:pt x="1936327" y="284736"/>
                  <a:pt x="1934828" y="265506"/>
                  <a:pt x="1933072" y="242483"/>
                </a:cubicBezTo>
                <a:cubicBezTo>
                  <a:pt x="1923471" y="250010"/>
                  <a:pt x="1919130" y="253043"/>
                  <a:pt x="1921506" y="268037"/>
                </a:cubicBezTo>
                <a:cubicBezTo>
                  <a:pt x="1924599" y="287897"/>
                  <a:pt x="1924139" y="309088"/>
                  <a:pt x="1925180" y="328948"/>
                </a:cubicBezTo>
                <a:lnTo>
                  <a:pt x="1903863" y="336787"/>
                </a:lnTo>
                <a:lnTo>
                  <a:pt x="1883013" y="333630"/>
                </a:lnTo>
                <a:cubicBezTo>
                  <a:pt x="1886229" y="316236"/>
                  <a:pt x="1888984" y="301499"/>
                  <a:pt x="1891698" y="286821"/>
                </a:cubicBezTo>
                <a:cubicBezTo>
                  <a:pt x="1891407" y="282585"/>
                  <a:pt x="1891114" y="278345"/>
                  <a:pt x="1890823" y="274109"/>
                </a:cubicBezTo>
                <a:cubicBezTo>
                  <a:pt x="1889986" y="255511"/>
                  <a:pt x="1889194" y="236977"/>
                  <a:pt x="1888232" y="215346"/>
                </a:cubicBezTo>
                <a:cubicBezTo>
                  <a:pt x="1895247" y="217182"/>
                  <a:pt x="1900172" y="218447"/>
                  <a:pt x="1907690" y="220409"/>
                </a:cubicBezTo>
                <a:cubicBezTo>
                  <a:pt x="1910779" y="152095"/>
                  <a:pt x="1909650" y="85615"/>
                  <a:pt x="1904932" y="19327"/>
                </a:cubicBezTo>
                <a:cubicBezTo>
                  <a:pt x="1902678" y="19137"/>
                  <a:pt x="1900423" y="18884"/>
                  <a:pt x="1898168" y="18694"/>
                </a:cubicBezTo>
                <a:cubicBezTo>
                  <a:pt x="1896374" y="25904"/>
                  <a:pt x="1894622" y="33178"/>
                  <a:pt x="1892239" y="42919"/>
                </a:cubicBezTo>
                <a:cubicBezTo>
                  <a:pt x="1887688" y="40388"/>
                  <a:pt x="1883096" y="37794"/>
                  <a:pt x="1876378" y="34001"/>
                </a:cubicBezTo>
                <a:cubicBezTo>
                  <a:pt x="1882178" y="28373"/>
                  <a:pt x="1885769" y="24892"/>
                  <a:pt x="1891031" y="19833"/>
                </a:cubicBezTo>
                <a:cubicBezTo>
                  <a:pt x="1885688" y="13192"/>
                  <a:pt x="1881639" y="8193"/>
                  <a:pt x="1877293" y="2818"/>
                </a:cubicBezTo>
                <a:close/>
                <a:moveTo>
                  <a:pt x="1842368" y="0"/>
                </a:moveTo>
                <a:lnTo>
                  <a:pt x="1850866" y="0"/>
                </a:lnTo>
                <a:lnTo>
                  <a:pt x="1849191" y="8921"/>
                </a:lnTo>
                <a:cubicBezTo>
                  <a:pt x="1849197" y="18156"/>
                  <a:pt x="1851011" y="27454"/>
                  <a:pt x="1854830" y="37164"/>
                </a:cubicBezTo>
                <a:cubicBezTo>
                  <a:pt x="1857878" y="44913"/>
                  <a:pt x="1858882" y="51032"/>
                  <a:pt x="1858026" y="57002"/>
                </a:cubicBezTo>
                <a:cubicBezTo>
                  <a:pt x="1857171" y="62971"/>
                  <a:pt x="1854457" y="68791"/>
                  <a:pt x="1850071" y="75938"/>
                </a:cubicBezTo>
                <a:cubicBezTo>
                  <a:pt x="1849781" y="68347"/>
                  <a:pt x="1851325" y="56708"/>
                  <a:pt x="1848865" y="54180"/>
                </a:cubicBezTo>
                <a:cubicBezTo>
                  <a:pt x="1839843" y="45008"/>
                  <a:pt x="1841556" y="32419"/>
                  <a:pt x="1841848" y="20276"/>
                </a:cubicBezTo>
                <a:close/>
                <a:moveTo>
                  <a:pt x="1817322" y="0"/>
                </a:moveTo>
                <a:lnTo>
                  <a:pt x="1818347" y="0"/>
                </a:lnTo>
                <a:lnTo>
                  <a:pt x="1816922" y="2754"/>
                </a:lnTo>
                <a:close/>
                <a:moveTo>
                  <a:pt x="1727480" y="0"/>
                </a:moveTo>
                <a:lnTo>
                  <a:pt x="1729111" y="0"/>
                </a:lnTo>
                <a:lnTo>
                  <a:pt x="1729290" y="160"/>
                </a:lnTo>
                <a:cubicBezTo>
                  <a:pt x="1731618" y="17745"/>
                  <a:pt x="1732581" y="35180"/>
                  <a:pt x="1732664" y="52503"/>
                </a:cubicBezTo>
                <a:cubicBezTo>
                  <a:pt x="1732747" y="69827"/>
                  <a:pt x="1731951" y="87039"/>
                  <a:pt x="1730762" y="104181"/>
                </a:cubicBezTo>
                <a:cubicBezTo>
                  <a:pt x="1728382" y="138464"/>
                  <a:pt x="1724425" y="172462"/>
                  <a:pt x="1722775" y="206491"/>
                </a:cubicBezTo>
                <a:cubicBezTo>
                  <a:pt x="1721063" y="170562"/>
                  <a:pt x="1715218" y="135649"/>
                  <a:pt x="1720603" y="100226"/>
                </a:cubicBezTo>
                <a:cubicBezTo>
                  <a:pt x="1725238" y="69676"/>
                  <a:pt x="1726532" y="39186"/>
                  <a:pt x="1714424" y="9711"/>
                </a:cubicBezTo>
                <a:close/>
              </a:path>
            </a:pathLst>
          </a:custGeom>
          <a:noFill/>
          <a:ln>
            <a:noFill/>
          </a:ln>
        </p:spPr>
      </p:pic>
      <p:sp>
        <p:nvSpPr>
          <p:cNvPr id="579" name="Google Shape;579;p26"/>
          <p:cNvSpPr txBox="1"/>
          <p:nvPr/>
        </p:nvSpPr>
        <p:spPr>
          <a:xfrm>
            <a:off x="679225" y="558804"/>
            <a:ext cx="3629400" cy="1905000"/>
          </a:xfrm>
          <a:prstGeom prst="rect">
            <a:avLst/>
          </a:prstGeom>
          <a:no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6600"/>
              <a:buFont typeface="Arial"/>
              <a:buNone/>
            </a:pPr>
            <a:r>
              <a:rPr b="1" i="0" lang="en-US" sz="3000" u="none" cap="none" strike="noStrike">
                <a:solidFill>
                  <a:schemeClr val="lt1"/>
                </a:solidFill>
                <a:latin typeface="Poppins"/>
                <a:ea typeface="Poppins"/>
                <a:cs typeface="Poppins"/>
                <a:sym typeface="Poppins"/>
              </a:rPr>
              <a:t>Sigue explorando en estas áreas de exhibición: </a:t>
            </a:r>
            <a:endParaRPr b="1" i="0" sz="100" u="none" cap="none" strike="noStrike">
              <a:solidFill>
                <a:srgbClr val="000000"/>
              </a:solidFill>
              <a:latin typeface="Poppins"/>
              <a:ea typeface="Poppins"/>
              <a:cs typeface="Poppins"/>
              <a:sym typeface="Poppins"/>
            </a:endParaRPr>
          </a:p>
        </p:txBody>
      </p:sp>
      <p:sp>
        <p:nvSpPr>
          <p:cNvPr id="580" name="Google Shape;580;p26"/>
          <p:cNvSpPr txBox="1"/>
          <p:nvPr/>
        </p:nvSpPr>
        <p:spPr>
          <a:xfrm>
            <a:off x="679227" y="2722325"/>
            <a:ext cx="3495300" cy="2394900"/>
          </a:xfrm>
          <a:prstGeom prst="rect">
            <a:avLst/>
          </a:prstGeom>
          <a:noFill/>
          <a:ln>
            <a:noFill/>
          </a:ln>
        </p:spPr>
        <p:txBody>
          <a:bodyPr anchorCtr="0" anchor="t" bIns="45700" lIns="91425" spcFirstLastPara="1" rIns="91425" wrap="square" tIns="45700">
            <a:spAutoFit/>
          </a:bodyPr>
          <a:lstStyle/>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Zona VR</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Océanos</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Laboratorio</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Granja de corales</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Zona abisal</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Zona tap</a:t>
            </a:r>
            <a:endParaRPr b="0" i="0" sz="1700" u="none" cap="none" strike="noStrike">
              <a:solidFill>
                <a:schemeClr val="lt1"/>
              </a:solidFill>
              <a:latin typeface="Poppins"/>
              <a:ea typeface="Poppins"/>
              <a:cs typeface="Poppins"/>
              <a:sym typeface="Poppins"/>
            </a:endParaRPr>
          </a:p>
          <a:p>
            <a:pPr indent="-336550" lvl="0" marL="457200" marR="0" rtl="0" algn="l">
              <a:lnSpc>
                <a:spcPct val="130000"/>
              </a:lnSpc>
              <a:spcBef>
                <a:spcPts val="0"/>
              </a:spcBef>
              <a:spcAft>
                <a:spcPts val="0"/>
              </a:spcAft>
              <a:buClr>
                <a:schemeClr val="lt1"/>
              </a:buClr>
              <a:buSzPts val="1700"/>
              <a:buFont typeface="Poppins"/>
              <a:buChar char="●"/>
            </a:pPr>
            <a:r>
              <a:rPr b="0" i="0" lang="en-US" sz="1700" u="none" cap="none" strike="noStrike">
                <a:solidFill>
                  <a:schemeClr val="lt1"/>
                </a:solidFill>
                <a:latin typeface="Poppins"/>
                <a:ea typeface="Poppins"/>
                <a:cs typeface="Poppins"/>
                <a:sym typeface="Poppins"/>
              </a:rPr>
              <a:t>Terrario</a:t>
            </a:r>
            <a:endParaRPr b="0" i="0" sz="1700" u="none" cap="none" strike="noStrike">
              <a:solidFill>
                <a:schemeClr val="lt1"/>
              </a:solidFill>
              <a:latin typeface="Poppins"/>
              <a:ea typeface="Poppins"/>
              <a:cs typeface="Poppins"/>
              <a:sym typeface="Poppins"/>
            </a:endParaRPr>
          </a:p>
        </p:txBody>
      </p:sp>
      <p:sp>
        <p:nvSpPr>
          <p:cNvPr id="581" name="Google Shape;581;p2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5" name="Shape 585"/>
        <p:cNvGrpSpPr/>
        <p:nvPr/>
      </p:nvGrpSpPr>
      <p:grpSpPr>
        <a:xfrm>
          <a:off x="0" y="0"/>
          <a:ext cx="0" cy="0"/>
          <a:chOff x="0" y="0"/>
          <a:chExt cx="0" cy="0"/>
        </a:xfrm>
      </p:grpSpPr>
      <p:pic>
        <p:nvPicPr>
          <p:cNvPr id="586" name="Google Shape;586;p27" title="DSC0333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587" name="Google Shape;587;p27"/>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50196"/>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588" name="Google Shape;588;p27"/>
          <p:cNvSpPr txBox="1"/>
          <p:nvPr/>
        </p:nvSpPr>
        <p:spPr>
          <a:xfrm>
            <a:off x="1066800" y="423325"/>
            <a:ext cx="10058400" cy="8406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5500" u="none" cap="none" strike="noStrike">
                <a:solidFill>
                  <a:schemeClr val="lt1"/>
                </a:solidFill>
                <a:latin typeface="Bebas Neue"/>
                <a:ea typeface="Bebas Neue"/>
                <a:cs typeface="Bebas Neue"/>
                <a:sym typeface="Bebas Neue"/>
              </a:rPr>
              <a:t>vinculación curricular para preescolar</a:t>
            </a:r>
            <a:endParaRPr b="1" i="0" sz="5500" u="none" cap="none" strike="noStrike">
              <a:solidFill>
                <a:schemeClr val="lt1"/>
              </a:solidFill>
              <a:latin typeface="Arial"/>
              <a:ea typeface="Arial"/>
              <a:cs typeface="Arial"/>
              <a:sym typeface="Arial"/>
            </a:endParaRPr>
          </a:p>
        </p:txBody>
      </p:sp>
      <p:sp>
        <p:nvSpPr>
          <p:cNvPr id="589" name="Google Shape;589;p2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590" name="Google Shape;590;p27" title="Captura de pantalla 2025-07-15 a la(s) 10.21.44 a.m..png"/>
          <p:cNvPicPr preferRelativeResize="0"/>
          <p:nvPr/>
        </p:nvPicPr>
        <p:blipFill rotWithShape="1">
          <a:blip r:embed="rId5">
            <a:alphaModFix/>
          </a:blip>
          <a:srcRect b="0" l="0" r="0" t="0"/>
          <a:stretch/>
        </p:blipFill>
        <p:spPr>
          <a:xfrm>
            <a:off x="2438397" y="2092648"/>
            <a:ext cx="7315199" cy="4208499"/>
          </a:xfrm>
          <a:prstGeom prst="rect">
            <a:avLst/>
          </a:prstGeom>
          <a:noFill/>
          <a:ln>
            <a:noFill/>
          </a:ln>
          <a:effectLst>
            <a:outerShdw rotWithShape="0" algn="bl" dir="2400000" dist="381000">
              <a:srgbClr val="000000">
                <a:alpha val="40000"/>
              </a:srgbClr>
            </a:outerShdw>
          </a:effectLst>
        </p:spPr>
      </p:pic>
      <p:sp>
        <p:nvSpPr>
          <p:cNvPr id="591" name="Google Shape;591;p27"/>
          <p:cNvSpPr/>
          <p:nvPr/>
        </p:nvSpPr>
        <p:spPr>
          <a:xfrm>
            <a:off x="1330650" y="1263925"/>
            <a:ext cx="9530700" cy="6309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(Se muestra el cuadro general de vinculación por zonas temáticas) No aparece realidad virtual porque no está recomendada para niños preescolares.</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95" name="Shape 595"/>
        <p:cNvGrpSpPr/>
        <p:nvPr/>
      </p:nvGrpSpPr>
      <p:grpSpPr>
        <a:xfrm>
          <a:off x="0" y="0"/>
          <a:ext cx="0" cy="0"/>
          <a:chOff x="0" y="0"/>
          <a:chExt cx="0" cy="0"/>
        </a:xfrm>
      </p:grpSpPr>
      <p:pic>
        <p:nvPicPr>
          <p:cNvPr id="596" name="Google Shape;596;p28" title="DSC0333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597" name="Google Shape;597;p28"/>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50196"/>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598" name="Google Shape;598;p2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599" name="Google Shape;599;p28" title="Captura de pantalla 2025-07-15 a la(s) 10.28.08 a.m..png"/>
          <p:cNvPicPr preferRelativeResize="0"/>
          <p:nvPr/>
        </p:nvPicPr>
        <p:blipFill rotWithShape="1">
          <a:blip r:embed="rId5">
            <a:alphaModFix/>
          </a:blip>
          <a:srcRect b="0" l="0" r="0" t="0"/>
          <a:stretch/>
        </p:blipFill>
        <p:spPr>
          <a:xfrm>
            <a:off x="1752600" y="1347007"/>
            <a:ext cx="8686801" cy="4805464"/>
          </a:xfrm>
          <a:prstGeom prst="rect">
            <a:avLst/>
          </a:prstGeom>
          <a:noFill/>
          <a:ln>
            <a:noFill/>
          </a:ln>
          <a:effectLst>
            <a:outerShdw rotWithShape="0" algn="bl" dir="2400000" dist="381000">
              <a:srgbClr val="000000">
                <a:alpha val="40000"/>
              </a:srgbClr>
            </a:outerShdw>
          </a:effectLst>
        </p:spPr>
      </p:pic>
      <p:sp>
        <p:nvSpPr>
          <p:cNvPr id="600" name="Google Shape;600;p28"/>
          <p:cNvSpPr/>
          <p:nvPr/>
        </p:nvSpPr>
        <p:spPr>
          <a:xfrm>
            <a:off x="1409700" y="512225"/>
            <a:ext cx="9372600" cy="6309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(Después se muestra la vinculación curricular específica con los contenidos que se relacionan a cada zona de acuerdo con los programas de estudio.)</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04" name="Shape 604"/>
        <p:cNvGrpSpPr/>
        <p:nvPr/>
      </p:nvGrpSpPr>
      <p:grpSpPr>
        <a:xfrm>
          <a:off x="0" y="0"/>
          <a:ext cx="0" cy="0"/>
          <a:chOff x="0" y="0"/>
          <a:chExt cx="0" cy="0"/>
        </a:xfrm>
      </p:grpSpPr>
      <p:pic>
        <p:nvPicPr>
          <p:cNvPr id="605" name="Google Shape;605;p29"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06" name="Google Shape;606;p29"/>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07" name="Google Shape;607;p29"/>
          <p:cNvSpPr txBox="1"/>
          <p:nvPr/>
        </p:nvSpPr>
        <p:spPr>
          <a:xfrm>
            <a:off x="1066800" y="423325"/>
            <a:ext cx="10058400" cy="840600"/>
          </a:xfrm>
          <a:prstGeom prst="rect">
            <a:avLst/>
          </a:prstGeom>
          <a:noFill/>
          <a:ln>
            <a:noFill/>
          </a:ln>
        </p:spPr>
        <p:txBody>
          <a:bodyPr anchorCtr="0" anchor="ctr"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5500" u="none" cap="none" strike="noStrike">
                <a:solidFill>
                  <a:schemeClr val="lt1"/>
                </a:solidFill>
                <a:latin typeface="Bebas Neue"/>
                <a:ea typeface="Bebas Neue"/>
                <a:cs typeface="Bebas Neue"/>
                <a:sym typeface="Bebas Neue"/>
              </a:rPr>
              <a:t>vinculación curricular para primaria</a:t>
            </a:r>
            <a:endParaRPr b="1" i="0" sz="5500" u="none" cap="none" strike="noStrike">
              <a:solidFill>
                <a:schemeClr val="lt1"/>
              </a:solidFill>
              <a:latin typeface="Arial"/>
              <a:ea typeface="Arial"/>
              <a:cs typeface="Arial"/>
              <a:sym typeface="Arial"/>
            </a:endParaRPr>
          </a:p>
        </p:txBody>
      </p:sp>
      <p:sp>
        <p:nvSpPr>
          <p:cNvPr id="608" name="Google Shape;608;p2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09" name="Google Shape;609;p29"/>
          <p:cNvSpPr/>
          <p:nvPr/>
        </p:nvSpPr>
        <p:spPr>
          <a:xfrm>
            <a:off x="1489350" y="1263925"/>
            <a:ext cx="9213300" cy="3651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(Se muestra el cuadro general de vinculación curricular por zonas temáticas de toda la educación primaria)</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p:txBody>
      </p:sp>
      <p:pic>
        <p:nvPicPr>
          <p:cNvPr id="610" name="Google Shape;610;p29" title="Captura de pantalla 2025-07-15 a la(s) 10.36.54 a.m..png"/>
          <p:cNvPicPr preferRelativeResize="0"/>
          <p:nvPr/>
        </p:nvPicPr>
        <p:blipFill rotWithShape="1">
          <a:blip r:embed="rId5">
            <a:alphaModFix/>
          </a:blip>
          <a:srcRect b="0" l="0" r="0" t="0"/>
          <a:stretch/>
        </p:blipFill>
        <p:spPr>
          <a:xfrm>
            <a:off x="2438398" y="1876575"/>
            <a:ext cx="7315201" cy="4289778"/>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14" name="Shape 614"/>
        <p:cNvGrpSpPr/>
        <p:nvPr/>
      </p:nvGrpSpPr>
      <p:grpSpPr>
        <a:xfrm>
          <a:off x="0" y="0"/>
          <a:ext cx="0" cy="0"/>
          <a:chOff x="0" y="0"/>
          <a:chExt cx="0" cy="0"/>
        </a:xfrm>
      </p:grpSpPr>
      <p:pic>
        <p:nvPicPr>
          <p:cNvPr id="615" name="Google Shape;615;p30"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16" name="Google Shape;616;p30"/>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17" name="Google Shape;617;p30"/>
          <p:cNvSpPr txBox="1"/>
          <p:nvPr/>
        </p:nvSpPr>
        <p:spPr>
          <a:xfrm>
            <a:off x="1379100" y="367027"/>
            <a:ext cx="94338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primero y segundo de primaria</a:t>
            </a:r>
            <a:endParaRPr b="1" i="0" sz="4000" u="none" cap="none" strike="noStrike">
              <a:solidFill>
                <a:schemeClr val="lt1"/>
              </a:solidFill>
              <a:latin typeface="Arial"/>
              <a:ea typeface="Arial"/>
              <a:cs typeface="Arial"/>
              <a:sym typeface="Arial"/>
            </a:endParaRPr>
          </a:p>
        </p:txBody>
      </p:sp>
      <p:sp>
        <p:nvSpPr>
          <p:cNvPr id="618" name="Google Shape;618;p3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19" name="Google Shape;619;p30"/>
          <p:cNvSpPr/>
          <p:nvPr/>
        </p:nvSpPr>
        <p:spPr>
          <a:xfrm>
            <a:off x="1379100" y="1061525"/>
            <a:ext cx="9433800" cy="612600"/>
          </a:xfrm>
          <a:prstGeom prst="rect">
            <a:avLst/>
          </a:prstGeom>
          <a:noFill/>
          <a:ln>
            <a:noFill/>
          </a:ln>
        </p:spPr>
        <p:txBody>
          <a:bodyPr anchorCtr="0" anchor="t" bIns="45700" lIns="91425" spcFirstLastPara="1" rIns="91425" wrap="square" tIns="45700">
            <a:noAutofit/>
          </a:bodyPr>
          <a:lstStyle/>
          <a:p>
            <a:pPr indent="0" lvl="0" marL="0" marR="0" rtl="0" algn="l">
              <a:lnSpc>
                <a:spcPct val="120000"/>
              </a:lnSpc>
              <a:spcBef>
                <a:spcPts val="0"/>
              </a:spcBef>
              <a:spcAft>
                <a:spcPts val="0"/>
              </a:spcAft>
              <a:buClr>
                <a:srgbClr val="000000"/>
              </a:buClr>
              <a:buSzPts val="1300"/>
              <a:buFont typeface="Arial"/>
              <a:buNone/>
            </a:pPr>
            <a:r>
              <a:rPr b="0" i="0" lang="en-US" sz="1300" u="none" cap="none" strike="noStrike">
                <a:solidFill>
                  <a:schemeClr val="lt1"/>
                </a:solidFill>
                <a:latin typeface="Poppins"/>
                <a:ea typeface="Poppins"/>
                <a:cs typeface="Poppins"/>
                <a:sym typeface="Poppins"/>
              </a:rPr>
              <a:t>(Después se muestra la vinculación curricular específica con los contenidos que se relacionan a cada zona de acuerdo con cada fase y/o grado educativo como lo marca el programa de estudio.)</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20000"/>
              </a:lnSpc>
              <a:spcBef>
                <a:spcPts val="0"/>
              </a:spcBef>
              <a:spcAft>
                <a:spcPts val="0"/>
              </a:spcAft>
              <a:buClr>
                <a:srgbClr val="000000"/>
              </a:buClr>
              <a:buSzPts val="1300"/>
              <a:buFont typeface="Arial"/>
              <a:buNone/>
            </a:pPr>
            <a:r>
              <a:t/>
            </a:r>
            <a:endParaRPr b="0" i="0" sz="1300" u="none" cap="none" strike="noStrike">
              <a:solidFill>
                <a:schemeClr val="lt1"/>
              </a:solidFill>
              <a:latin typeface="Poppins"/>
              <a:ea typeface="Poppins"/>
              <a:cs typeface="Poppins"/>
              <a:sym typeface="Poppins"/>
            </a:endParaRPr>
          </a:p>
        </p:txBody>
      </p:sp>
      <p:pic>
        <p:nvPicPr>
          <p:cNvPr id="620" name="Google Shape;620;p30" title="Captura de pantalla 2025-07-15 a la(s) 10.42.51 a.m..png"/>
          <p:cNvPicPr preferRelativeResize="0"/>
          <p:nvPr/>
        </p:nvPicPr>
        <p:blipFill rotWithShape="1">
          <a:blip r:embed="rId5">
            <a:alphaModFix/>
          </a:blip>
          <a:srcRect b="0" l="0" r="0" t="0"/>
          <a:stretch/>
        </p:blipFill>
        <p:spPr>
          <a:xfrm>
            <a:off x="1524000" y="1876365"/>
            <a:ext cx="9144002" cy="4372824"/>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24" name="Shape 624"/>
        <p:cNvGrpSpPr/>
        <p:nvPr/>
      </p:nvGrpSpPr>
      <p:grpSpPr>
        <a:xfrm>
          <a:off x="0" y="0"/>
          <a:ext cx="0" cy="0"/>
          <a:chOff x="0" y="0"/>
          <a:chExt cx="0" cy="0"/>
        </a:xfrm>
      </p:grpSpPr>
      <p:pic>
        <p:nvPicPr>
          <p:cNvPr id="625" name="Google Shape;625;p31"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26" name="Google Shape;626;p31"/>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27" name="Google Shape;627;p3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628" name="Google Shape;628;p31" title="Captura de pantalla 2025-07-15 a la(s) 10.48.31 a.m..png"/>
          <p:cNvPicPr preferRelativeResize="0"/>
          <p:nvPr/>
        </p:nvPicPr>
        <p:blipFill rotWithShape="1">
          <a:blip r:embed="rId5">
            <a:alphaModFix/>
          </a:blip>
          <a:srcRect b="0" l="0" r="0" t="0"/>
          <a:stretch/>
        </p:blipFill>
        <p:spPr>
          <a:xfrm>
            <a:off x="2438397" y="1203659"/>
            <a:ext cx="7315201" cy="5039361"/>
          </a:xfrm>
          <a:prstGeom prst="rect">
            <a:avLst/>
          </a:prstGeom>
          <a:noFill/>
          <a:ln>
            <a:noFill/>
          </a:ln>
          <a:effectLst>
            <a:outerShdw rotWithShape="0" algn="bl" dir="2400000" dist="381000">
              <a:srgbClr val="000000">
                <a:alpha val="40000"/>
              </a:srgbClr>
            </a:outerShdw>
          </a:effectLst>
        </p:spPr>
      </p:pic>
      <p:sp>
        <p:nvSpPr>
          <p:cNvPr id="629" name="Google Shape;629;p31"/>
          <p:cNvSpPr txBox="1"/>
          <p:nvPr/>
        </p:nvSpPr>
        <p:spPr>
          <a:xfrm>
            <a:off x="2438400" y="367024"/>
            <a:ext cx="73152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tercero y cuarto de primaria</a:t>
            </a:r>
            <a:endParaRPr b="1" i="0" sz="4000" u="none" cap="none" strike="noStrike">
              <a:solidFill>
                <a:schemeClr val="lt1"/>
              </a:solidFill>
              <a:latin typeface="Arial"/>
              <a:ea typeface="Arial"/>
              <a:cs typeface="Arial"/>
              <a:sym typeface="Arial"/>
            </a:endParaRPr>
          </a:p>
        </p:txBody>
      </p:sp>
    </p:spTree>
  </p:cSld>
  <p:clrMapOvr>
    <a:masterClrMapping/>
  </p:clrMapOvr>
  <p:transition spd="slow">
    <p:push/>
  </p:transition>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33" name="Shape 633"/>
        <p:cNvGrpSpPr/>
        <p:nvPr/>
      </p:nvGrpSpPr>
      <p:grpSpPr>
        <a:xfrm>
          <a:off x="0" y="0"/>
          <a:ext cx="0" cy="0"/>
          <a:chOff x="0" y="0"/>
          <a:chExt cx="0" cy="0"/>
        </a:xfrm>
      </p:grpSpPr>
      <p:pic>
        <p:nvPicPr>
          <p:cNvPr id="634" name="Google Shape;634;p32"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35" name="Google Shape;635;p32"/>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36" name="Google Shape;636;p3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37" name="Google Shape;637;p32"/>
          <p:cNvSpPr txBox="1"/>
          <p:nvPr/>
        </p:nvSpPr>
        <p:spPr>
          <a:xfrm>
            <a:off x="2118375" y="367025"/>
            <a:ext cx="79554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4000" u="none" cap="none" strike="noStrike">
                <a:solidFill>
                  <a:schemeClr val="lt1"/>
                </a:solidFill>
                <a:latin typeface="Bebas Neue"/>
                <a:ea typeface="Bebas Neue"/>
                <a:cs typeface="Bebas Neue"/>
                <a:sym typeface="Bebas Neue"/>
              </a:rPr>
              <a:t>quinto y sexto de primaria</a:t>
            </a:r>
            <a:endParaRPr b="1" i="0" sz="4000" u="none" cap="none" strike="noStrike">
              <a:solidFill>
                <a:schemeClr val="lt1"/>
              </a:solidFill>
              <a:latin typeface="Arial"/>
              <a:ea typeface="Arial"/>
              <a:cs typeface="Arial"/>
              <a:sym typeface="Arial"/>
            </a:endParaRPr>
          </a:p>
        </p:txBody>
      </p:sp>
      <p:pic>
        <p:nvPicPr>
          <p:cNvPr id="638" name="Google Shape;638;p32" title="Captura de pantalla 2025-07-15 a la(s) 10.52.22 a.m..png"/>
          <p:cNvPicPr preferRelativeResize="0"/>
          <p:nvPr/>
        </p:nvPicPr>
        <p:blipFill rotWithShape="1">
          <a:blip r:embed="rId5">
            <a:alphaModFix/>
          </a:blip>
          <a:srcRect b="0" l="0" r="0" t="0"/>
          <a:stretch/>
        </p:blipFill>
        <p:spPr>
          <a:xfrm>
            <a:off x="2118363" y="1220689"/>
            <a:ext cx="7955280" cy="4976676"/>
          </a:xfrm>
          <a:prstGeom prst="rect">
            <a:avLst/>
          </a:prstGeom>
          <a:noFill/>
          <a:ln>
            <a:noFill/>
          </a:ln>
          <a:effectLst>
            <a:outerShdw rotWithShape="0" algn="bl" dir="2400000" dist="381000">
              <a:srgbClr val="000000">
                <a:alpha val="40000"/>
              </a:srgbClr>
            </a:outerShdw>
          </a:effectLst>
        </p:spPr>
      </p:pic>
    </p:spTree>
  </p:cSld>
  <p:clrMapOvr>
    <a:masterClrMapping/>
  </p:clrMapOvr>
  <p:transition spd="slow">
    <p:push/>
  </p:transition>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42" name="Shape 642"/>
        <p:cNvGrpSpPr/>
        <p:nvPr/>
      </p:nvGrpSpPr>
      <p:grpSpPr>
        <a:xfrm>
          <a:off x="0" y="0"/>
          <a:ext cx="0" cy="0"/>
          <a:chOff x="0" y="0"/>
          <a:chExt cx="0" cy="0"/>
        </a:xfrm>
      </p:grpSpPr>
      <p:pic>
        <p:nvPicPr>
          <p:cNvPr id="643" name="Google Shape;643;p33"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44" name="Google Shape;644;p33"/>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45" name="Google Shape;645;p3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46" name="Google Shape;646;p33"/>
          <p:cNvSpPr txBox="1"/>
          <p:nvPr/>
        </p:nvSpPr>
        <p:spPr>
          <a:xfrm>
            <a:off x="2118375" y="656400"/>
            <a:ext cx="79554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Inbursa</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general / Secundaria</a:t>
            </a:r>
            <a:endParaRPr/>
          </a:p>
        </p:txBody>
      </p:sp>
      <p:pic>
        <p:nvPicPr>
          <p:cNvPr id="647" name="Google Shape;647;p33"/>
          <p:cNvPicPr preferRelativeResize="0"/>
          <p:nvPr/>
        </p:nvPicPr>
        <p:blipFill rotWithShape="1">
          <a:blip r:embed="rId5">
            <a:alphaModFix/>
          </a:blip>
          <a:srcRect b="0" l="0" r="0" t="0"/>
          <a:stretch/>
        </p:blipFill>
        <p:spPr>
          <a:xfrm>
            <a:off x="1252537" y="1824037"/>
            <a:ext cx="9686925" cy="3511892"/>
          </a:xfrm>
          <a:prstGeom prst="rect">
            <a:avLst/>
          </a:prstGeom>
          <a:solidFill>
            <a:srgbClr val="D2E1FE"/>
          </a:solidFill>
          <a:ln>
            <a:noFill/>
          </a:ln>
        </p:spPr>
      </p:pic>
    </p:spTree>
  </p:cSld>
  <p:clrMapOvr>
    <a:masterClrMapping/>
  </p:clrMapOvr>
  <p:transition spd="slow">
    <p:push/>
  </p:transition>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51" name="Shape 651"/>
        <p:cNvGrpSpPr/>
        <p:nvPr/>
      </p:nvGrpSpPr>
      <p:grpSpPr>
        <a:xfrm>
          <a:off x="0" y="0"/>
          <a:ext cx="0" cy="0"/>
          <a:chOff x="0" y="0"/>
          <a:chExt cx="0" cy="0"/>
        </a:xfrm>
      </p:grpSpPr>
      <p:pic>
        <p:nvPicPr>
          <p:cNvPr id="652" name="Google Shape;652;p34"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53" name="Google Shape;653;p34"/>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54" name="Google Shape;654;p3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55" name="Google Shape;655;p34"/>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Inbursa</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específica / Secundaria</a:t>
            </a:r>
            <a:endParaRPr b="1" i="0" sz="4000" u="none" cap="none" strike="noStrike">
              <a:solidFill>
                <a:schemeClr val="lt1"/>
              </a:solidFill>
              <a:latin typeface="Arial"/>
              <a:ea typeface="Arial"/>
              <a:cs typeface="Arial"/>
              <a:sym typeface="Arial"/>
            </a:endParaRPr>
          </a:p>
        </p:txBody>
      </p:sp>
      <p:pic>
        <p:nvPicPr>
          <p:cNvPr id="656" name="Google Shape;656;p34"/>
          <p:cNvPicPr preferRelativeResize="0"/>
          <p:nvPr/>
        </p:nvPicPr>
        <p:blipFill rotWithShape="1">
          <a:blip r:embed="rId5">
            <a:alphaModFix/>
          </a:blip>
          <a:srcRect b="0" l="0" r="0" t="0"/>
          <a:stretch/>
        </p:blipFill>
        <p:spPr>
          <a:xfrm>
            <a:off x="1033462" y="1655180"/>
            <a:ext cx="10125075" cy="4769432"/>
          </a:xfrm>
          <a:prstGeom prst="rect">
            <a:avLst/>
          </a:prstGeom>
          <a:solidFill>
            <a:srgbClr val="D2E1FE"/>
          </a:solidFill>
          <a:ln>
            <a:noFill/>
          </a:ln>
        </p:spPr>
      </p:pic>
    </p:spTree>
  </p:cSld>
  <p:clrMapOvr>
    <a:masterClrMapping/>
  </p:clrMapOvr>
  <p:transition spd="slow">
    <p:push/>
  </p:transition>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0" name="Shape 660"/>
        <p:cNvGrpSpPr/>
        <p:nvPr/>
      </p:nvGrpSpPr>
      <p:grpSpPr>
        <a:xfrm>
          <a:off x="0" y="0"/>
          <a:ext cx="0" cy="0"/>
          <a:chOff x="0" y="0"/>
          <a:chExt cx="0" cy="0"/>
        </a:xfrm>
      </p:grpSpPr>
      <p:pic>
        <p:nvPicPr>
          <p:cNvPr id="661" name="Google Shape;661;p35"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62" name="Google Shape;662;p35"/>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63" name="Google Shape;663;p3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64" name="Google Shape;664;p35"/>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Inbursa</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específica / Secundaria</a:t>
            </a:r>
            <a:endParaRPr b="1" i="0" sz="4000" u="none" cap="none" strike="noStrike">
              <a:solidFill>
                <a:schemeClr val="lt1"/>
              </a:solidFill>
              <a:latin typeface="Arial"/>
              <a:ea typeface="Arial"/>
              <a:cs typeface="Arial"/>
              <a:sym typeface="Arial"/>
            </a:endParaRPr>
          </a:p>
        </p:txBody>
      </p:sp>
      <p:pic>
        <p:nvPicPr>
          <p:cNvPr id="665" name="Google Shape;665;p35"/>
          <p:cNvPicPr preferRelativeResize="0"/>
          <p:nvPr/>
        </p:nvPicPr>
        <p:blipFill rotWithShape="1">
          <a:blip r:embed="rId5">
            <a:alphaModFix/>
          </a:blip>
          <a:srcRect b="0" l="0" r="0" t="0"/>
          <a:stretch/>
        </p:blipFill>
        <p:spPr>
          <a:xfrm>
            <a:off x="1300162" y="1994518"/>
            <a:ext cx="9591675" cy="3933825"/>
          </a:xfrm>
          <a:prstGeom prst="rect">
            <a:avLst/>
          </a:prstGeom>
          <a:solidFill>
            <a:srgbClr val="D2E1FE"/>
          </a:solidFill>
          <a:ln>
            <a:noFill/>
          </a:ln>
        </p:spPr>
      </p:pic>
    </p:spTree>
  </p:cSld>
  <p:clrMapOvr>
    <a:masterClrMapping/>
  </p:clrMapOvr>
  <p:transition spd="slow">
    <p:push/>
  </p:transition>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9" name="Shape 669"/>
        <p:cNvGrpSpPr/>
        <p:nvPr/>
      </p:nvGrpSpPr>
      <p:grpSpPr>
        <a:xfrm>
          <a:off x="0" y="0"/>
          <a:ext cx="0" cy="0"/>
          <a:chOff x="0" y="0"/>
          <a:chExt cx="0" cy="0"/>
        </a:xfrm>
      </p:grpSpPr>
      <p:pic>
        <p:nvPicPr>
          <p:cNvPr id="670" name="Google Shape;670;p36"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71" name="Google Shape;671;p36"/>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72" name="Google Shape;672;p3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73" name="Google Shape;673;p36"/>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Interactivo</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general / Secundaria</a:t>
            </a:r>
            <a:endParaRPr b="1" i="0" sz="4000" u="none" cap="none" strike="noStrike">
              <a:solidFill>
                <a:schemeClr val="lt1"/>
              </a:solidFill>
              <a:latin typeface="Arial"/>
              <a:ea typeface="Arial"/>
              <a:cs typeface="Arial"/>
              <a:sym typeface="Arial"/>
            </a:endParaRPr>
          </a:p>
        </p:txBody>
      </p:sp>
      <p:pic>
        <p:nvPicPr>
          <p:cNvPr id="674" name="Google Shape;674;p36"/>
          <p:cNvPicPr preferRelativeResize="0"/>
          <p:nvPr/>
        </p:nvPicPr>
        <p:blipFill rotWithShape="1">
          <a:blip r:embed="rId5">
            <a:alphaModFix/>
          </a:blip>
          <a:srcRect b="0" l="0" r="0" t="0"/>
          <a:stretch/>
        </p:blipFill>
        <p:spPr>
          <a:xfrm>
            <a:off x="1771650" y="2303362"/>
            <a:ext cx="8648700" cy="2870522"/>
          </a:xfrm>
          <a:prstGeom prst="rect">
            <a:avLst/>
          </a:prstGeom>
          <a:solidFill>
            <a:srgbClr val="D2E1FE"/>
          </a:solidFill>
          <a:ln>
            <a:noFill/>
          </a:ln>
        </p:spPr>
      </p:pic>
    </p:spTree>
  </p:cSld>
  <p:clrMapOvr>
    <a:masterClrMapping/>
  </p:clrMapOvr>
  <p:transition spd="slow">
    <p:push/>
  </p:transition>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78" name="Shape 678"/>
        <p:cNvGrpSpPr/>
        <p:nvPr/>
      </p:nvGrpSpPr>
      <p:grpSpPr>
        <a:xfrm>
          <a:off x="0" y="0"/>
          <a:ext cx="0" cy="0"/>
          <a:chOff x="0" y="0"/>
          <a:chExt cx="0" cy="0"/>
        </a:xfrm>
      </p:grpSpPr>
      <p:pic>
        <p:nvPicPr>
          <p:cNvPr id="679" name="Google Shape;679;p37"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80" name="Google Shape;680;p37"/>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81" name="Google Shape;681;p3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82" name="Google Shape;682;p37"/>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Interactivo</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específica / Secundaria</a:t>
            </a:r>
            <a:endParaRPr b="1" i="0" sz="4000" u="none" cap="none" strike="noStrike">
              <a:solidFill>
                <a:schemeClr val="lt1"/>
              </a:solidFill>
              <a:latin typeface="Arial"/>
              <a:ea typeface="Arial"/>
              <a:cs typeface="Arial"/>
              <a:sym typeface="Arial"/>
            </a:endParaRPr>
          </a:p>
        </p:txBody>
      </p:sp>
      <p:pic>
        <p:nvPicPr>
          <p:cNvPr id="683" name="Google Shape;683;p37"/>
          <p:cNvPicPr preferRelativeResize="0"/>
          <p:nvPr/>
        </p:nvPicPr>
        <p:blipFill rotWithShape="1">
          <a:blip r:embed="rId5">
            <a:alphaModFix/>
          </a:blip>
          <a:srcRect b="73008" l="0" r="0" t="0"/>
          <a:stretch/>
        </p:blipFill>
        <p:spPr>
          <a:xfrm>
            <a:off x="2157412" y="1516857"/>
            <a:ext cx="7877175" cy="4258910"/>
          </a:xfrm>
          <a:prstGeom prst="rect">
            <a:avLst/>
          </a:prstGeom>
          <a:solidFill>
            <a:srgbClr val="D2E1FE"/>
          </a:solidFill>
          <a:ln>
            <a:noFill/>
          </a:ln>
        </p:spPr>
      </p:pic>
    </p:spTree>
  </p:cSld>
  <p:clrMapOvr>
    <a:masterClrMapping/>
  </p:clrMapOvr>
  <p:transition spd="slow">
    <p:push/>
  </p:transition>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87" name="Shape 687"/>
        <p:cNvGrpSpPr/>
        <p:nvPr/>
      </p:nvGrpSpPr>
      <p:grpSpPr>
        <a:xfrm>
          <a:off x="0" y="0"/>
          <a:ext cx="0" cy="0"/>
          <a:chOff x="0" y="0"/>
          <a:chExt cx="0" cy="0"/>
        </a:xfrm>
      </p:grpSpPr>
      <p:pic>
        <p:nvPicPr>
          <p:cNvPr id="688" name="Google Shape;688;p38"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89" name="Google Shape;689;p38"/>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90" name="Google Shape;690;p3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691" name="Google Shape;691;p38"/>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Interactivo</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específica / Secundaria</a:t>
            </a:r>
            <a:endParaRPr b="1" i="0" sz="4000" u="none" cap="none" strike="noStrike">
              <a:solidFill>
                <a:schemeClr val="lt1"/>
              </a:solidFill>
              <a:latin typeface="Arial"/>
              <a:ea typeface="Arial"/>
              <a:cs typeface="Arial"/>
              <a:sym typeface="Arial"/>
            </a:endParaRPr>
          </a:p>
        </p:txBody>
      </p:sp>
      <p:pic>
        <p:nvPicPr>
          <p:cNvPr id="692" name="Google Shape;692;p38"/>
          <p:cNvPicPr preferRelativeResize="0"/>
          <p:nvPr/>
        </p:nvPicPr>
        <p:blipFill rotWithShape="1">
          <a:blip r:embed="rId5">
            <a:alphaModFix/>
          </a:blip>
          <a:srcRect b="0" l="0" r="0" t="0"/>
          <a:stretch/>
        </p:blipFill>
        <p:spPr>
          <a:xfrm>
            <a:off x="2154594" y="1632030"/>
            <a:ext cx="7882811" cy="4951923"/>
          </a:xfrm>
          <a:prstGeom prst="rect">
            <a:avLst/>
          </a:prstGeom>
          <a:solidFill>
            <a:srgbClr val="D2E1FE"/>
          </a:solidFill>
          <a:ln>
            <a:noFill/>
          </a:ln>
        </p:spPr>
      </p:pic>
    </p:spTree>
  </p:cSld>
  <p:clrMapOvr>
    <a:masterClrMapping/>
  </p:clrMapOvr>
  <p:transition spd="slow">
    <p:push/>
  </p:transition>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96" name="Shape 696"/>
        <p:cNvGrpSpPr/>
        <p:nvPr/>
      </p:nvGrpSpPr>
      <p:grpSpPr>
        <a:xfrm>
          <a:off x="0" y="0"/>
          <a:ext cx="0" cy="0"/>
          <a:chOff x="0" y="0"/>
          <a:chExt cx="0" cy="0"/>
        </a:xfrm>
      </p:grpSpPr>
      <p:pic>
        <p:nvPicPr>
          <p:cNvPr id="697" name="Google Shape;697;p39" title="Copia de DSC02980-Mejorado-NR.jpg"/>
          <p:cNvPicPr preferRelativeResize="0"/>
          <p:nvPr/>
        </p:nvPicPr>
        <p:blipFill rotWithShape="1">
          <a:blip r:embed="rId4">
            <a:alphaModFix/>
          </a:blip>
          <a:srcRect b="9276" l="0" r="0" t="9276"/>
          <a:stretch/>
        </p:blipFill>
        <p:spPr>
          <a:xfrm>
            <a:off x="179283" y="130417"/>
            <a:ext cx="11833435" cy="6423838"/>
          </a:xfrm>
          <a:custGeom>
            <a:rect b="b" l="l" r="r" t="t"/>
            <a:pathLst>
              <a:path extrusionOk="0" h="6423838" w="11833435">
                <a:moveTo>
                  <a:pt x="131438" y="6370092"/>
                </a:moveTo>
                <a:cubicBezTo>
                  <a:pt x="124232" y="6375136"/>
                  <a:pt x="113758" y="6377287"/>
                  <a:pt x="104376" y="6380022"/>
                </a:cubicBezTo>
                <a:cubicBezTo>
                  <a:pt x="86151" y="6385300"/>
                  <a:pt x="61929" y="6389721"/>
                  <a:pt x="52102" y="6396639"/>
                </a:cubicBezTo>
                <a:cubicBezTo>
                  <a:pt x="39064" y="6405865"/>
                  <a:pt x="24850" y="6414495"/>
                  <a:pt x="7090" y="6421914"/>
                </a:cubicBezTo>
                <a:lnTo>
                  <a:pt x="0" y="6423838"/>
                </a:lnTo>
                <a:lnTo>
                  <a:pt x="0" y="6393736"/>
                </a:lnTo>
                <a:lnTo>
                  <a:pt x="29338" y="6384630"/>
                </a:lnTo>
                <a:cubicBezTo>
                  <a:pt x="53442" y="6379934"/>
                  <a:pt x="79222" y="6376230"/>
                  <a:pt x="102411" y="6371031"/>
                </a:cubicBezTo>
                <a:cubicBezTo>
                  <a:pt x="109720" y="6369388"/>
                  <a:pt x="121612" y="6370327"/>
                  <a:pt x="131438" y="6370092"/>
                </a:cubicBezTo>
                <a:close/>
                <a:moveTo>
                  <a:pt x="0" y="6339749"/>
                </a:moveTo>
                <a:lnTo>
                  <a:pt x="66617" y="6342885"/>
                </a:lnTo>
                <a:cubicBezTo>
                  <a:pt x="66289" y="6344133"/>
                  <a:pt x="65852" y="6345425"/>
                  <a:pt x="65524" y="6346675"/>
                </a:cubicBezTo>
                <a:cubicBezTo>
                  <a:pt x="48725" y="6346675"/>
                  <a:pt x="31810" y="6346675"/>
                  <a:pt x="9982" y="6346675"/>
                </a:cubicBezTo>
                <a:lnTo>
                  <a:pt x="0" y="6356508"/>
                </a:lnTo>
                <a:close/>
                <a:moveTo>
                  <a:pt x="138091" y="6325682"/>
                </a:moveTo>
                <a:cubicBezTo>
                  <a:pt x="139510" y="6326816"/>
                  <a:pt x="141038" y="6327912"/>
                  <a:pt x="142458" y="6329005"/>
                </a:cubicBezTo>
                <a:cubicBezTo>
                  <a:pt x="131329" y="6330958"/>
                  <a:pt x="120193" y="6332915"/>
                  <a:pt x="109173" y="6334868"/>
                </a:cubicBezTo>
                <a:cubicBezTo>
                  <a:pt x="107426" y="6333577"/>
                  <a:pt x="105789" y="6332328"/>
                  <a:pt x="104049" y="6331037"/>
                </a:cubicBezTo>
                <a:cubicBezTo>
                  <a:pt x="115397" y="6329239"/>
                  <a:pt x="126743" y="6327482"/>
                  <a:pt x="138091" y="6325682"/>
                </a:cubicBezTo>
                <a:close/>
                <a:moveTo>
                  <a:pt x="26132" y="6320247"/>
                </a:moveTo>
                <a:cubicBezTo>
                  <a:pt x="29517" y="6320991"/>
                  <a:pt x="36170" y="6322008"/>
                  <a:pt x="35842" y="6322400"/>
                </a:cubicBezTo>
                <a:cubicBezTo>
                  <a:pt x="34641" y="6324000"/>
                  <a:pt x="31374" y="6325447"/>
                  <a:pt x="28752" y="6327012"/>
                </a:cubicBezTo>
                <a:cubicBezTo>
                  <a:pt x="25041" y="6326112"/>
                  <a:pt x="19917" y="6325252"/>
                  <a:pt x="20244" y="6324860"/>
                </a:cubicBezTo>
                <a:cubicBezTo>
                  <a:pt x="21329" y="6323259"/>
                  <a:pt x="24059" y="6321773"/>
                  <a:pt x="26132" y="6320247"/>
                </a:cubicBezTo>
                <a:close/>
                <a:moveTo>
                  <a:pt x="471678" y="6301678"/>
                </a:moveTo>
                <a:cubicBezTo>
                  <a:pt x="470587" y="6302889"/>
                  <a:pt x="469605" y="6304062"/>
                  <a:pt x="468621" y="6305274"/>
                </a:cubicBezTo>
                <a:cubicBezTo>
                  <a:pt x="465675" y="6304963"/>
                  <a:pt x="462727" y="6304610"/>
                  <a:pt x="457494" y="6303984"/>
                </a:cubicBezTo>
                <a:cubicBezTo>
                  <a:pt x="463273" y="6303046"/>
                  <a:pt x="467531" y="6302340"/>
                  <a:pt x="471678" y="6301678"/>
                </a:cubicBezTo>
                <a:close/>
                <a:moveTo>
                  <a:pt x="825233" y="6286549"/>
                </a:moveTo>
                <a:cubicBezTo>
                  <a:pt x="826324" y="6287642"/>
                  <a:pt x="827416" y="6288776"/>
                  <a:pt x="828507" y="6289909"/>
                </a:cubicBezTo>
                <a:cubicBezTo>
                  <a:pt x="805698" y="6292919"/>
                  <a:pt x="783003" y="6295971"/>
                  <a:pt x="760301" y="6299018"/>
                </a:cubicBezTo>
                <a:cubicBezTo>
                  <a:pt x="758888" y="6297652"/>
                  <a:pt x="757579" y="6296244"/>
                  <a:pt x="756159" y="6294875"/>
                </a:cubicBezTo>
                <a:cubicBezTo>
                  <a:pt x="779181" y="6292101"/>
                  <a:pt x="802210" y="6289323"/>
                  <a:pt x="825233" y="6286549"/>
                </a:cubicBezTo>
                <a:close/>
                <a:moveTo>
                  <a:pt x="998518" y="6281897"/>
                </a:moveTo>
                <a:cubicBezTo>
                  <a:pt x="1001466" y="6281701"/>
                  <a:pt x="1005500" y="6283616"/>
                  <a:pt x="1010631" y="6285023"/>
                </a:cubicBezTo>
                <a:cubicBezTo>
                  <a:pt x="1004953" y="6286589"/>
                  <a:pt x="1001466" y="6288267"/>
                  <a:pt x="997318" y="6288463"/>
                </a:cubicBezTo>
                <a:cubicBezTo>
                  <a:pt x="994807" y="6288580"/>
                  <a:pt x="988366" y="6286157"/>
                  <a:pt x="989021" y="6285414"/>
                </a:cubicBezTo>
                <a:cubicBezTo>
                  <a:pt x="990222" y="6283928"/>
                  <a:pt x="994588" y="6282171"/>
                  <a:pt x="998518" y="6281897"/>
                </a:cubicBezTo>
                <a:close/>
                <a:moveTo>
                  <a:pt x="914278" y="6277089"/>
                </a:moveTo>
                <a:cubicBezTo>
                  <a:pt x="915369" y="6277907"/>
                  <a:pt x="916461" y="6278690"/>
                  <a:pt x="917546" y="6279471"/>
                </a:cubicBezTo>
                <a:cubicBezTo>
                  <a:pt x="914816" y="6280020"/>
                  <a:pt x="912203" y="6280567"/>
                  <a:pt x="909474" y="6281075"/>
                </a:cubicBezTo>
                <a:cubicBezTo>
                  <a:pt x="908273" y="6280293"/>
                  <a:pt x="905762" y="6278963"/>
                  <a:pt x="906307" y="6278768"/>
                </a:cubicBezTo>
                <a:cubicBezTo>
                  <a:pt x="908382" y="6278025"/>
                  <a:pt x="911547" y="6277635"/>
                  <a:pt x="914278" y="6277089"/>
                </a:cubicBezTo>
                <a:close/>
                <a:moveTo>
                  <a:pt x="573381" y="6268096"/>
                </a:moveTo>
                <a:cubicBezTo>
                  <a:pt x="574800" y="6268644"/>
                  <a:pt x="575674" y="6269385"/>
                  <a:pt x="576760" y="6270050"/>
                </a:cubicBezTo>
                <a:cubicBezTo>
                  <a:pt x="575020" y="6270050"/>
                  <a:pt x="573381" y="6270050"/>
                  <a:pt x="571744" y="6270050"/>
                </a:cubicBezTo>
                <a:cubicBezTo>
                  <a:pt x="570870" y="6269659"/>
                  <a:pt x="569997" y="6269269"/>
                  <a:pt x="569342" y="6268838"/>
                </a:cubicBezTo>
                <a:cubicBezTo>
                  <a:pt x="570762" y="6268563"/>
                  <a:pt x="573053" y="6267977"/>
                  <a:pt x="573381" y="6268096"/>
                </a:cubicBezTo>
                <a:close/>
                <a:moveTo>
                  <a:pt x="1162307" y="6253435"/>
                </a:moveTo>
                <a:cubicBezTo>
                  <a:pt x="1121388" y="6263600"/>
                  <a:pt x="1085817" y="6272436"/>
                  <a:pt x="1049148" y="6281583"/>
                </a:cubicBezTo>
                <a:cubicBezTo>
                  <a:pt x="1042604" y="6266415"/>
                  <a:pt x="1076427" y="6257891"/>
                  <a:pt x="1162307" y="6253435"/>
                </a:cubicBezTo>
                <a:close/>
                <a:moveTo>
                  <a:pt x="1002880" y="6234161"/>
                </a:moveTo>
                <a:cubicBezTo>
                  <a:pt x="1003534" y="6235530"/>
                  <a:pt x="1004196" y="6236859"/>
                  <a:pt x="1004844" y="6238228"/>
                </a:cubicBezTo>
                <a:cubicBezTo>
                  <a:pt x="991859" y="6238931"/>
                  <a:pt x="978874" y="6239596"/>
                  <a:pt x="965890" y="6240301"/>
                </a:cubicBezTo>
                <a:cubicBezTo>
                  <a:pt x="965562" y="6238892"/>
                  <a:pt x="965125" y="6237485"/>
                  <a:pt x="964798" y="6236078"/>
                </a:cubicBezTo>
                <a:cubicBezTo>
                  <a:pt x="977455" y="6235413"/>
                  <a:pt x="990113" y="6234788"/>
                  <a:pt x="1002880" y="6234161"/>
                </a:cubicBezTo>
                <a:close/>
                <a:moveTo>
                  <a:pt x="1062243" y="6229470"/>
                </a:moveTo>
                <a:cubicBezTo>
                  <a:pt x="1063880" y="6229470"/>
                  <a:pt x="1065518" y="6229314"/>
                  <a:pt x="1066936" y="6229470"/>
                </a:cubicBezTo>
                <a:cubicBezTo>
                  <a:pt x="1067920" y="6229588"/>
                  <a:pt x="1068574" y="6230136"/>
                  <a:pt x="1069448" y="6230487"/>
                </a:cubicBezTo>
                <a:cubicBezTo>
                  <a:pt x="1068029" y="6230722"/>
                  <a:pt x="1065955" y="6231270"/>
                  <a:pt x="1065408" y="6231113"/>
                </a:cubicBezTo>
                <a:cubicBezTo>
                  <a:pt x="1063989" y="6230760"/>
                  <a:pt x="1063226" y="6230057"/>
                  <a:pt x="1062243" y="6229470"/>
                </a:cubicBezTo>
                <a:close/>
                <a:moveTo>
                  <a:pt x="907575" y="6224195"/>
                </a:moveTo>
                <a:lnTo>
                  <a:pt x="906744" y="6224388"/>
                </a:lnTo>
                <a:lnTo>
                  <a:pt x="905603" y="6224433"/>
                </a:lnTo>
                <a:lnTo>
                  <a:pt x="906418" y="6224271"/>
                </a:lnTo>
                <a:close/>
                <a:moveTo>
                  <a:pt x="923004" y="6220597"/>
                </a:moveTo>
                <a:cubicBezTo>
                  <a:pt x="923878" y="6221416"/>
                  <a:pt x="924643" y="6222197"/>
                  <a:pt x="925515" y="6223019"/>
                </a:cubicBezTo>
                <a:lnTo>
                  <a:pt x="907575" y="6224195"/>
                </a:lnTo>
                <a:close/>
                <a:moveTo>
                  <a:pt x="3625841" y="6102452"/>
                </a:moveTo>
                <a:cubicBezTo>
                  <a:pt x="3626823" y="6102452"/>
                  <a:pt x="3627915" y="6103040"/>
                  <a:pt x="3629006" y="6103354"/>
                </a:cubicBezTo>
                <a:cubicBezTo>
                  <a:pt x="3628243" y="6103859"/>
                  <a:pt x="3627588" y="6104328"/>
                  <a:pt x="3626933" y="6104836"/>
                </a:cubicBezTo>
                <a:cubicBezTo>
                  <a:pt x="3625185" y="6104289"/>
                  <a:pt x="3623548" y="6103783"/>
                  <a:pt x="3621801" y="6103236"/>
                </a:cubicBezTo>
                <a:cubicBezTo>
                  <a:pt x="3623118" y="6102961"/>
                  <a:pt x="3624422" y="6102452"/>
                  <a:pt x="3625841" y="6102452"/>
                </a:cubicBezTo>
                <a:close/>
                <a:moveTo>
                  <a:pt x="3698626" y="6100107"/>
                </a:moveTo>
                <a:cubicBezTo>
                  <a:pt x="3699062" y="6101553"/>
                  <a:pt x="3699609" y="6102961"/>
                  <a:pt x="3700044" y="6104366"/>
                </a:cubicBezTo>
                <a:cubicBezTo>
                  <a:pt x="3688698" y="6104876"/>
                  <a:pt x="3677351" y="6105424"/>
                  <a:pt x="3665996" y="6105932"/>
                </a:cubicBezTo>
                <a:cubicBezTo>
                  <a:pt x="3665451" y="6104445"/>
                  <a:pt x="3665014" y="6102922"/>
                  <a:pt x="3664468" y="6101436"/>
                </a:cubicBezTo>
                <a:cubicBezTo>
                  <a:pt x="3675822" y="6100968"/>
                  <a:pt x="3687168" y="6100536"/>
                  <a:pt x="3698626" y="6100107"/>
                </a:cubicBezTo>
                <a:close/>
                <a:moveTo>
                  <a:pt x="11601988" y="6037555"/>
                </a:moveTo>
                <a:cubicBezTo>
                  <a:pt x="11603734" y="6037515"/>
                  <a:pt x="11605694" y="6037362"/>
                  <a:pt x="11607228" y="6037555"/>
                </a:cubicBezTo>
                <a:cubicBezTo>
                  <a:pt x="11608422" y="6037711"/>
                  <a:pt x="11609078" y="6038375"/>
                  <a:pt x="11610060" y="6038806"/>
                </a:cubicBezTo>
                <a:cubicBezTo>
                  <a:pt x="11608532" y="6039119"/>
                  <a:pt x="11606028" y="6039744"/>
                  <a:pt x="11605694" y="6039627"/>
                </a:cubicBezTo>
                <a:cubicBezTo>
                  <a:pt x="11604171" y="6039042"/>
                  <a:pt x="11603189" y="6038258"/>
                  <a:pt x="11601988" y="6037555"/>
                </a:cubicBezTo>
                <a:close/>
                <a:moveTo>
                  <a:pt x="11779641" y="6030324"/>
                </a:moveTo>
                <a:cubicBezTo>
                  <a:pt x="11759996" y="6037126"/>
                  <a:pt x="11747231" y="6041583"/>
                  <a:pt x="11730315" y="6047446"/>
                </a:cubicBezTo>
                <a:cubicBezTo>
                  <a:pt x="11717439" y="6044748"/>
                  <a:pt x="11700307" y="6041114"/>
                  <a:pt x="11671608" y="6035092"/>
                </a:cubicBezTo>
                <a:cubicBezTo>
                  <a:pt x="11714602" y="6033176"/>
                  <a:pt x="11744829" y="6031849"/>
                  <a:pt x="11779641" y="6030324"/>
                </a:cubicBezTo>
                <a:close/>
                <a:moveTo>
                  <a:pt x="3695678" y="5982276"/>
                </a:moveTo>
                <a:cubicBezTo>
                  <a:pt x="3695788" y="5983058"/>
                  <a:pt x="3695897" y="5983878"/>
                  <a:pt x="3696006" y="5984662"/>
                </a:cubicBezTo>
                <a:cubicBezTo>
                  <a:pt x="3687825" y="5984818"/>
                  <a:pt x="3679636" y="5985012"/>
                  <a:pt x="3671456" y="5985169"/>
                </a:cubicBezTo>
                <a:cubicBezTo>
                  <a:pt x="3671346" y="5984348"/>
                  <a:pt x="3671236" y="5983488"/>
                  <a:pt x="3671128" y="5982667"/>
                </a:cubicBezTo>
                <a:cubicBezTo>
                  <a:pt x="3679308" y="5982549"/>
                  <a:pt x="3687388" y="5982393"/>
                  <a:pt x="3695678" y="5982276"/>
                </a:cubicBezTo>
                <a:close/>
                <a:moveTo>
                  <a:pt x="1475705" y="5978484"/>
                </a:moveTo>
                <a:cubicBezTo>
                  <a:pt x="1477124" y="5978209"/>
                  <a:pt x="1480728" y="5979462"/>
                  <a:pt x="1490219" y="5981453"/>
                </a:cubicBezTo>
                <a:cubicBezTo>
                  <a:pt x="1476798" y="5981689"/>
                  <a:pt x="1469925" y="5981806"/>
                  <a:pt x="1463157" y="5981923"/>
                </a:cubicBezTo>
                <a:cubicBezTo>
                  <a:pt x="1467305" y="5980752"/>
                  <a:pt x="1471120" y="5979343"/>
                  <a:pt x="1475705" y="5978484"/>
                </a:cubicBezTo>
                <a:close/>
                <a:moveTo>
                  <a:pt x="1548381" y="5962806"/>
                </a:moveTo>
                <a:cubicBezTo>
                  <a:pt x="1549146" y="5963785"/>
                  <a:pt x="1549910" y="5964724"/>
                  <a:pt x="1550673" y="5965702"/>
                </a:cubicBezTo>
                <a:cubicBezTo>
                  <a:pt x="1542705" y="5966598"/>
                  <a:pt x="1534741" y="5967458"/>
                  <a:pt x="1526778" y="5968357"/>
                </a:cubicBezTo>
                <a:cubicBezTo>
                  <a:pt x="1525904" y="5967263"/>
                  <a:pt x="1525031" y="5966129"/>
                  <a:pt x="1524157" y="5965035"/>
                </a:cubicBezTo>
                <a:cubicBezTo>
                  <a:pt x="1532230" y="5964292"/>
                  <a:pt x="1540308" y="5963589"/>
                  <a:pt x="1548381" y="5962806"/>
                </a:cubicBezTo>
                <a:close/>
                <a:moveTo>
                  <a:pt x="3752204" y="5962729"/>
                </a:moveTo>
                <a:cubicBezTo>
                  <a:pt x="3752641" y="5964449"/>
                  <a:pt x="3752967" y="5966169"/>
                  <a:pt x="3753403" y="5967889"/>
                </a:cubicBezTo>
                <a:cubicBezTo>
                  <a:pt x="3742166" y="5968122"/>
                  <a:pt x="3731036" y="5968357"/>
                  <a:pt x="3719798" y="5968592"/>
                </a:cubicBezTo>
                <a:cubicBezTo>
                  <a:pt x="3719362" y="5967302"/>
                  <a:pt x="3718918" y="5965975"/>
                  <a:pt x="3718488" y="5964645"/>
                </a:cubicBezTo>
                <a:cubicBezTo>
                  <a:pt x="3729726" y="5963980"/>
                  <a:pt x="3740964" y="5963354"/>
                  <a:pt x="3752204" y="5962729"/>
                </a:cubicBezTo>
                <a:close/>
                <a:moveTo>
                  <a:pt x="1447334" y="5952290"/>
                </a:moveTo>
                <a:cubicBezTo>
                  <a:pt x="1450827" y="5952798"/>
                  <a:pt x="1454429" y="5953307"/>
                  <a:pt x="1457917" y="5953815"/>
                </a:cubicBezTo>
                <a:cubicBezTo>
                  <a:pt x="1455193" y="5956864"/>
                  <a:pt x="1452465" y="5959953"/>
                  <a:pt x="1449736" y="5963002"/>
                </a:cubicBezTo>
                <a:cubicBezTo>
                  <a:pt x="1444932" y="5962453"/>
                  <a:pt x="1440025" y="5961946"/>
                  <a:pt x="1435113" y="5961437"/>
                </a:cubicBezTo>
                <a:cubicBezTo>
                  <a:pt x="1439261" y="5958389"/>
                  <a:pt x="1443301" y="5955300"/>
                  <a:pt x="1447334" y="5952290"/>
                </a:cubicBezTo>
                <a:close/>
                <a:moveTo>
                  <a:pt x="6701766" y="5949124"/>
                </a:moveTo>
                <a:cubicBezTo>
                  <a:pt x="6701766" y="5949671"/>
                  <a:pt x="6701766" y="5950219"/>
                  <a:pt x="6701766" y="5950767"/>
                </a:cubicBezTo>
                <a:cubicBezTo>
                  <a:pt x="6700238" y="5951038"/>
                  <a:pt x="6698599" y="5951508"/>
                  <a:pt x="6697187" y="5951429"/>
                </a:cubicBezTo>
                <a:cubicBezTo>
                  <a:pt x="6696089" y="5951391"/>
                  <a:pt x="6695215" y="5950609"/>
                  <a:pt x="6694349" y="5950181"/>
                </a:cubicBezTo>
                <a:cubicBezTo>
                  <a:pt x="6696859" y="5949829"/>
                  <a:pt x="6699256" y="5949476"/>
                  <a:pt x="6701766" y="5949124"/>
                </a:cubicBezTo>
                <a:close/>
                <a:moveTo>
                  <a:pt x="6279684" y="5947559"/>
                </a:moveTo>
                <a:cubicBezTo>
                  <a:pt x="6281103" y="5947716"/>
                  <a:pt x="6282632" y="5947834"/>
                  <a:pt x="6284155" y="5947990"/>
                </a:cubicBezTo>
                <a:cubicBezTo>
                  <a:pt x="6284045" y="5948419"/>
                  <a:pt x="6284264" y="5949124"/>
                  <a:pt x="6283609" y="5949241"/>
                </a:cubicBezTo>
                <a:cubicBezTo>
                  <a:pt x="6282415" y="5949515"/>
                  <a:pt x="6280558" y="5949438"/>
                  <a:pt x="6279030" y="5949476"/>
                </a:cubicBezTo>
                <a:cubicBezTo>
                  <a:pt x="6279248" y="5948851"/>
                  <a:pt x="6279467" y="5948185"/>
                  <a:pt x="6279684" y="5947559"/>
                </a:cubicBezTo>
                <a:close/>
                <a:moveTo>
                  <a:pt x="3528833" y="5943769"/>
                </a:moveTo>
                <a:cubicBezTo>
                  <a:pt x="3530580" y="5943807"/>
                  <a:pt x="3532545" y="5943650"/>
                  <a:pt x="3533854" y="5943885"/>
                </a:cubicBezTo>
                <a:cubicBezTo>
                  <a:pt x="3534619" y="5944042"/>
                  <a:pt x="3534510" y="5944824"/>
                  <a:pt x="3534728" y="5945332"/>
                </a:cubicBezTo>
                <a:cubicBezTo>
                  <a:pt x="3533200" y="5945526"/>
                  <a:pt x="3531671" y="5945760"/>
                  <a:pt x="3530143" y="5945917"/>
                </a:cubicBezTo>
                <a:cubicBezTo>
                  <a:pt x="3529707" y="5945216"/>
                  <a:pt x="3529270" y="5944472"/>
                  <a:pt x="3528833" y="5943769"/>
                </a:cubicBezTo>
                <a:close/>
                <a:moveTo>
                  <a:pt x="5986144" y="5941226"/>
                </a:moveTo>
                <a:cubicBezTo>
                  <a:pt x="5986580" y="5943456"/>
                  <a:pt x="5986908" y="5945643"/>
                  <a:pt x="5987344" y="5947872"/>
                </a:cubicBezTo>
                <a:cubicBezTo>
                  <a:pt x="5984950" y="5948069"/>
                  <a:pt x="5982438" y="5948225"/>
                  <a:pt x="5980037" y="5948419"/>
                </a:cubicBezTo>
                <a:cubicBezTo>
                  <a:pt x="5978508" y="5946230"/>
                  <a:pt x="5977089" y="5944080"/>
                  <a:pt x="5975561" y="5941890"/>
                </a:cubicBezTo>
                <a:cubicBezTo>
                  <a:pt x="5979164" y="5941657"/>
                  <a:pt x="5982656" y="5941460"/>
                  <a:pt x="5986144" y="5941226"/>
                </a:cubicBezTo>
                <a:close/>
                <a:moveTo>
                  <a:pt x="1892115" y="5937904"/>
                </a:moveTo>
                <a:cubicBezTo>
                  <a:pt x="1892442" y="5937943"/>
                  <a:pt x="1892662" y="5938921"/>
                  <a:pt x="1892879" y="5939467"/>
                </a:cubicBezTo>
                <a:cubicBezTo>
                  <a:pt x="1890151" y="5939587"/>
                  <a:pt x="1887421" y="5939702"/>
                  <a:pt x="1884698" y="5939664"/>
                </a:cubicBezTo>
                <a:cubicBezTo>
                  <a:pt x="1884370" y="5939624"/>
                  <a:pt x="1884153" y="5938647"/>
                  <a:pt x="1883934" y="5938100"/>
                </a:cubicBezTo>
                <a:cubicBezTo>
                  <a:pt x="1886658" y="5938021"/>
                  <a:pt x="1889386" y="5937864"/>
                  <a:pt x="1892115" y="5937904"/>
                </a:cubicBezTo>
                <a:close/>
                <a:moveTo>
                  <a:pt x="3400833" y="5931805"/>
                </a:moveTo>
                <a:cubicBezTo>
                  <a:pt x="3402143" y="5932548"/>
                  <a:pt x="3403454" y="5933291"/>
                  <a:pt x="3404764" y="5934034"/>
                </a:cubicBezTo>
                <a:cubicBezTo>
                  <a:pt x="3397339" y="5936027"/>
                  <a:pt x="3389814" y="5937982"/>
                  <a:pt x="3382391" y="5939977"/>
                </a:cubicBezTo>
                <a:cubicBezTo>
                  <a:pt x="3380322" y="5938881"/>
                  <a:pt x="3378241" y="5937748"/>
                  <a:pt x="3376173" y="5936613"/>
                </a:cubicBezTo>
                <a:cubicBezTo>
                  <a:pt x="3384355" y="5935011"/>
                  <a:pt x="3392652" y="5933407"/>
                  <a:pt x="3400833" y="5931805"/>
                </a:cubicBezTo>
                <a:close/>
                <a:moveTo>
                  <a:pt x="2171620" y="5931231"/>
                </a:moveTo>
                <a:lnTo>
                  <a:pt x="2155968" y="5934582"/>
                </a:lnTo>
                <a:cubicBezTo>
                  <a:pt x="2155211" y="5933838"/>
                  <a:pt x="2154556" y="5933095"/>
                  <a:pt x="2153792" y="5932352"/>
                </a:cubicBezTo>
                <a:close/>
                <a:moveTo>
                  <a:pt x="2173558" y="5931014"/>
                </a:moveTo>
                <a:lnTo>
                  <a:pt x="2172448" y="5931179"/>
                </a:lnTo>
                <a:lnTo>
                  <a:pt x="2171620" y="5931231"/>
                </a:lnTo>
                <a:lnTo>
                  <a:pt x="2172229" y="5931101"/>
                </a:lnTo>
                <a:close/>
                <a:moveTo>
                  <a:pt x="5746623" y="5930047"/>
                </a:moveTo>
                <a:cubicBezTo>
                  <a:pt x="5748916" y="5930126"/>
                  <a:pt x="5750770" y="5931608"/>
                  <a:pt x="5752844" y="5932469"/>
                </a:cubicBezTo>
                <a:cubicBezTo>
                  <a:pt x="5750006" y="5933095"/>
                  <a:pt x="5747170" y="5934150"/>
                  <a:pt x="5744549" y="5934072"/>
                </a:cubicBezTo>
                <a:cubicBezTo>
                  <a:pt x="5742371" y="5933994"/>
                  <a:pt x="5740511" y="5932587"/>
                  <a:pt x="5738550" y="5931765"/>
                </a:cubicBezTo>
                <a:cubicBezTo>
                  <a:pt x="5741281" y="5931138"/>
                  <a:pt x="5744111" y="5929926"/>
                  <a:pt x="5746623" y="5930047"/>
                </a:cubicBezTo>
                <a:close/>
                <a:moveTo>
                  <a:pt x="5280129" y="5929578"/>
                </a:moveTo>
                <a:cubicBezTo>
                  <a:pt x="5282203" y="5930241"/>
                  <a:pt x="5284388" y="5930827"/>
                  <a:pt x="5286243" y="5931570"/>
                </a:cubicBezTo>
                <a:cubicBezTo>
                  <a:pt x="5286462" y="5931648"/>
                  <a:pt x="5284496" y="5932391"/>
                  <a:pt x="5283513" y="5932861"/>
                </a:cubicBezTo>
                <a:cubicBezTo>
                  <a:pt x="5281440" y="5932234"/>
                  <a:pt x="5279364" y="5931570"/>
                  <a:pt x="5277291" y="5930945"/>
                </a:cubicBezTo>
                <a:cubicBezTo>
                  <a:pt x="5278274" y="5930475"/>
                  <a:pt x="5279257" y="5930047"/>
                  <a:pt x="5280129" y="5929578"/>
                </a:cubicBezTo>
                <a:close/>
                <a:moveTo>
                  <a:pt x="5582071" y="5927506"/>
                </a:moveTo>
                <a:cubicBezTo>
                  <a:pt x="5582724" y="5928013"/>
                  <a:pt x="5584253" y="5928756"/>
                  <a:pt x="5583927" y="5928952"/>
                </a:cubicBezTo>
                <a:cubicBezTo>
                  <a:pt x="5582834" y="5929459"/>
                  <a:pt x="5580761" y="5929733"/>
                  <a:pt x="5579122" y="5930126"/>
                </a:cubicBezTo>
                <a:cubicBezTo>
                  <a:pt x="5579013" y="5929578"/>
                  <a:pt x="5578577" y="5928952"/>
                  <a:pt x="5579122" y="5928443"/>
                </a:cubicBezTo>
                <a:cubicBezTo>
                  <a:pt x="5579450" y="5928053"/>
                  <a:pt x="5580979" y="5927817"/>
                  <a:pt x="5582071" y="5927506"/>
                </a:cubicBezTo>
                <a:close/>
                <a:moveTo>
                  <a:pt x="5905614" y="5925316"/>
                </a:moveTo>
                <a:cubicBezTo>
                  <a:pt x="5905833" y="5926566"/>
                  <a:pt x="5905942" y="5927856"/>
                  <a:pt x="5906051" y="5929108"/>
                </a:cubicBezTo>
                <a:cubicBezTo>
                  <a:pt x="5883791" y="5929108"/>
                  <a:pt x="5861420" y="5929108"/>
                  <a:pt x="5839053" y="5929108"/>
                </a:cubicBezTo>
                <a:cubicBezTo>
                  <a:pt x="5838942" y="5928325"/>
                  <a:pt x="5838835" y="5927506"/>
                  <a:pt x="5838724" y="5926722"/>
                </a:cubicBezTo>
                <a:cubicBezTo>
                  <a:pt x="5861093" y="5926253"/>
                  <a:pt x="5883357" y="5925783"/>
                  <a:pt x="5905614" y="5925316"/>
                </a:cubicBezTo>
                <a:close/>
                <a:moveTo>
                  <a:pt x="5373534" y="5925235"/>
                </a:moveTo>
                <a:cubicBezTo>
                  <a:pt x="5376481" y="5925588"/>
                  <a:pt x="5379320" y="5925901"/>
                  <a:pt x="5382049" y="5926213"/>
                </a:cubicBezTo>
                <a:cubicBezTo>
                  <a:pt x="5380084" y="5927152"/>
                  <a:pt x="5378665" y="5928522"/>
                  <a:pt x="5376045" y="5928912"/>
                </a:cubicBezTo>
                <a:cubicBezTo>
                  <a:pt x="5373861" y="5929225"/>
                  <a:pt x="5370375" y="5928404"/>
                  <a:pt x="5367536" y="5928091"/>
                </a:cubicBezTo>
                <a:cubicBezTo>
                  <a:pt x="5369610" y="5927113"/>
                  <a:pt x="5371576" y="5926174"/>
                  <a:pt x="5373534" y="5925235"/>
                </a:cubicBezTo>
                <a:close/>
                <a:moveTo>
                  <a:pt x="4981900" y="5924143"/>
                </a:moveTo>
                <a:cubicBezTo>
                  <a:pt x="4983428" y="5924417"/>
                  <a:pt x="4984956" y="5924652"/>
                  <a:pt x="4986485" y="5924925"/>
                </a:cubicBezTo>
                <a:cubicBezTo>
                  <a:pt x="4985829" y="5925356"/>
                  <a:pt x="4985392" y="5926019"/>
                  <a:pt x="4984411" y="5926136"/>
                </a:cubicBezTo>
                <a:cubicBezTo>
                  <a:pt x="4982882" y="5926330"/>
                  <a:pt x="4981028" y="5926174"/>
                  <a:pt x="4979278" y="5926174"/>
                </a:cubicBezTo>
                <a:cubicBezTo>
                  <a:pt x="4980152" y="5925510"/>
                  <a:pt x="4981028" y="5924807"/>
                  <a:pt x="4981900" y="5924143"/>
                </a:cubicBezTo>
                <a:close/>
                <a:moveTo>
                  <a:pt x="2230064" y="5922617"/>
                </a:moveTo>
                <a:cubicBezTo>
                  <a:pt x="2231374" y="5924104"/>
                  <a:pt x="2232575" y="5925588"/>
                  <a:pt x="2233884" y="5927073"/>
                </a:cubicBezTo>
                <a:lnTo>
                  <a:pt x="2173558" y="5931014"/>
                </a:lnTo>
                <a:close/>
                <a:moveTo>
                  <a:pt x="3572373" y="5920271"/>
                </a:moveTo>
                <a:cubicBezTo>
                  <a:pt x="3578268" y="5921640"/>
                  <a:pt x="3584157" y="5923009"/>
                  <a:pt x="3590052" y="5924377"/>
                </a:cubicBezTo>
                <a:cubicBezTo>
                  <a:pt x="3587105" y="5925510"/>
                  <a:pt x="3584157" y="5926604"/>
                  <a:pt x="3581209" y="5927739"/>
                </a:cubicBezTo>
                <a:cubicBezTo>
                  <a:pt x="3576194" y="5926174"/>
                  <a:pt x="3571062" y="5924573"/>
                  <a:pt x="3566048" y="5923009"/>
                </a:cubicBezTo>
                <a:cubicBezTo>
                  <a:pt x="3568115" y="5922069"/>
                  <a:pt x="3570299" y="5921170"/>
                  <a:pt x="3572373" y="5920271"/>
                </a:cubicBezTo>
                <a:close/>
                <a:moveTo>
                  <a:pt x="11385380" y="5919217"/>
                </a:moveTo>
                <a:cubicBezTo>
                  <a:pt x="11386253" y="5920271"/>
                  <a:pt x="11387018" y="5921326"/>
                  <a:pt x="11387891" y="5922383"/>
                </a:cubicBezTo>
                <a:cubicBezTo>
                  <a:pt x="11371303" y="5923321"/>
                  <a:pt x="11354716" y="5924221"/>
                  <a:pt x="11338025" y="5925157"/>
                </a:cubicBezTo>
                <a:cubicBezTo>
                  <a:pt x="11337589" y="5924143"/>
                  <a:pt x="11337152" y="5923087"/>
                  <a:pt x="11336715" y="5922069"/>
                </a:cubicBezTo>
                <a:cubicBezTo>
                  <a:pt x="11352970" y="5921093"/>
                  <a:pt x="11369119" y="5920153"/>
                  <a:pt x="11385380" y="5919217"/>
                </a:cubicBezTo>
                <a:close/>
                <a:moveTo>
                  <a:pt x="3225691" y="5915502"/>
                </a:moveTo>
                <a:cubicBezTo>
                  <a:pt x="3226454" y="5916597"/>
                  <a:pt x="3227111" y="5917692"/>
                  <a:pt x="3227875" y="5918788"/>
                </a:cubicBezTo>
                <a:cubicBezTo>
                  <a:pt x="3208884" y="5920467"/>
                  <a:pt x="3189792" y="5922110"/>
                  <a:pt x="3170804" y="5923790"/>
                </a:cubicBezTo>
                <a:cubicBezTo>
                  <a:pt x="3170149" y="5922695"/>
                  <a:pt x="3169385" y="5921640"/>
                  <a:pt x="3168729" y="5920544"/>
                </a:cubicBezTo>
                <a:cubicBezTo>
                  <a:pt x="3187718" y="5918865"/>
                  <a:pt x="3206707" y="5917184"/>
                  <a:pt x="3225691" y="5915502"/>
                </a:cubicBezTo>
                <a:close/>
                <a:moveTo>
                  <a:pt x="8002172" y="5915228"/>
                </a:moveTo>
                <a:cubicBezTo>
                  <a:pt x="8005332" y="5915306"/>
                  <a:pt x="8008388" y="5915345"/>
                  <a:pt x="8011555" y="5915425"/>
                </a:cubicBezTo>
                <a:cubicBezTo>
                  <a:pt x="8011118" y="5918083"/>
                  <a:pt x="8010571" y="5920741"/>
                  <a:pt x="8010135" y="5923400"/>
                </a:cubicBezTo>
                <a:cubicBezTo>
                  <a:pt x="8007085" y="5923321"/>
                  <a:pt x="8004028" y="5923283"/>
                  <a:pt x="8000971" y="5923204"/>
                </a:cubicBezTo>
                <a:cubicBezTo>
                  <a:pt x="8001408" y="5920544"/>
                  <a:pt x="8001736" y="5917887"/>
                  <a:pt x="8002172" y="5915228"/>
                </a:cubicBezTo>
                <a:close/>
                <a:moveTo>
                  <a:pt x="5895795" y="5912726"/>
                </a:moveTo>
                <a:cubicBezTo>
                  <a:pt x="5897323" y="5912688"/>
                  <a:pt x="5899065" y="5912571"/>
                  <a:pt x="5900489" y="5912726"/>
                </a:cubicBezTo>
                <a:cubicBezTo>
                  <a:pt x="5901577" y="5912884"/>
                  <a:pt x="5902231" y="5913431"/>
                  <a:pt x="5903104" y="5913783"/>
                </a:cubicBezTo>
                <a:cubicBezTo>
                  <a:pt x="5901685" y="5914018"/>
                  <a:pt x="5899610" y="5914604"/>
                  <a:pt x="5899065" y="5914409"/>
                </a:cubicBezTo>
                <a:cubicBezTo>
                  <a:pt x="5897651" y="5914018"/>
                  <a:pt x="5896779" y="5913314"/>
                  <a:pt x="5895795" y="5912726"/>
                </a:cubicBezTo>
                <a:close/>
                <a:moveTo>
                  <a:pt x="11740625" y="5911677"/>
                </a:moveTo>
                <a:cubicBezTo>
                  <a:pt x="11770512" y="5911755"/>
                  <a:pt x="11800589" y="5912657"/>
                  <a:pt x="11830926" y="5914836"/>
                </a:cubicBezTo>
                <a:cubicBezTo>
                  <a:pt x="11830709" y="5914721"/>
                  <a:pt x="11832673" y="5915425"/>
                  <a:pt x="11832345" y="5915698"/>
                </a:cubicBezTo>
                <a:cubicBezTo>
                  <a:pt x="11827214" y="5919608"/>
                  <a:pt x="11821756" y="5923478"/>
                  <a:pt x="11814448" y="5928756"/>
                </a:cubicBezTo>
                <a:cubicBezTo>
                  <a:pt x="11763600" y="5917419"/>
                  <a:pt x="11710999" y="5918630"/>
                  <a:pt x="11658295" y="5922971"/>
                </a:cubicBezTo>
                <a:cubicBezTo>
                  <a:pt x="11597185" y="5928013"/>
                  <a:pt x="11536954" y="5922539"/>
                  <a:pt x="11474971" y="5920936"/>
                </a:cubicBezTo>
                <a:cubicBezTo>
                  <a:pt x="11533676" y="5919392"/>
                  <a:pt x="11592328" y="5915688"/>
                  <a:pt x="11651473" y="5913459"/>
                </a:cubicBezTo>
                <a:cubicBezTo>
                  <a:pt x="11681045" y="5912345"/>
                  <a:pt x="11710740" y="5911599"/>
                  <a:pt x="11740625" y="5911677"/>
                </a:cubicBezTo>
                <a:close/>
                <a:moveTo>
                  <a:pt x="3644285" y="5910066"/>
                </a:moveTo>
                <a:cubicBezTo>
                  <a:pt x="3662946" y="5910536"/>
                  <a:pt x="3681492" y="5911045"/>
                  <a:pt x="3700044" y="5911515"/>
                </a:cubicBezTo>
                <a:cubicBezTo>
                  <a:pt x="3700155" y="5912179"/>
                  <a:pt x="3700155" y="5912805"/>
                  <a:pt x="3700155" y="5913469"/>
                </a:cubicBezTo>
                <a:cubicBezTo>
                  <a:pt x="3681165" y="5913469"/>
                  <a:pt x="3662073" y="5913469"/>
                  <a:pt x="3643083" y="5913469"/>
                </a:cubicBezTo>
                <a:cubicBezTo>
                  <a:pt x="3643520" y="5912336"/>
                  <a:pt x="3643848" y="5911201"/>
                  <a:pt x="3644285" y="5910066"/>
                </a:cubicBezTo>
                <a:close/>
                <a:moveTo>
                  <a:pt x="3291495" y="5908543"/>
                </a:moveTo>
                <a:cubicBezTo>
                  <a:pt x="3292041" y="5909170"/>
                  <a:pt x="3292587" y="5909796"/>
                  <a:pt x="3293132" y="5910420"/>
                </a:cubicBezTo>
                <a:cubicBezTo>
                  <a:pt x="3286801" y="5911163"/>
                  <a:pt x="3280360" y="5911905"/>
                  <a:pt x="3273925" y="5912688"/>
                </a:cubicBezTo>
                <a:cubicBezTo>
                  <a:pt x="3273379" y="5912023"/>
                  <a:pt x="3272725" y="5911358"/>
                  <a:pt x="3272179" y="5910693"/>
                </a:cubicBezTo>
                <a:cubicBezTo>
                  <a:pt x="3278619" y="5909989"/>
                  <a:pt x="3285054" y="5909249"/>
                  <a:pt x="3291495" y="5908543"/>
                </a:cubicBezTo>
                <a:close/>
                <a:moveTo>
                  <a:pt x="3762028" y="5905220"/>
                </a:moveTo>
                <a:cubicBezTo>
                  <a:pt x="3783413" y="5905220"/>
                  <a:pt x="3801311" y="5905220"/>
                  <a:pt x="3821058" y="5905220"/>
                </a:cubicBezTo>
                <a:cubicBezTo>
                  <a:pt x="3793887" y="5917497"/>
                  <a:pt x="3793887" y="5917497"/>
                  <a:pt x="3762028" y="5905220"/>
                </a:cubicBezTo>
                <a:close/>
                <a:moveTo>
                  <a:pt x="5673630" y="5904009"/>
                </a:moveTo>
                <a:lnTo>
                  <a:pt x="5654091" y="5910304"/>
                </a:lnTo>
                <a:cubicBezTo>
                  <a:pt x="5652124" y="5909209"/>
                  <a:pt x="5650270" y="5908153"/>
                  <a:pt x="5648414" y="5907057"/>
                </a:cubicBezTo>
                <a:close/>
                <a:moveTo>
                  <a:pt x="5674603" y="5903697"/>
                </a:moveTo>
                <a:lnTo>
                  <a:pt x="5675950" y="5903781"/>
                </a:lnTo>
                <a:lnTo>
                  <a:pt x="5674928" y="5903853"/>
                </a:lnTo>
                <a:lnTo>
                  <a:pt x="5673630" y="5904009"/>
                </a:lnTo>
                <a:close/>
                <a:moveTo>
                  <a:pt x="2433797" y="5903109"/>
                </a:moveTo>
                <a:cubicBezTo>
                  <a:pt x="2427573" y="5909989"/>
                  <a:pt x="2426810" y="5915854"/>
                  <a:pt x="2418192" y="5918982"/>
                </a:cubicBezTo>
                <a:cubicBezTo>
                  <a:pt x="2407280" y="5923009"/>
                  <a:pt x="2391239" y="5931687"/>
                  <a:pt x="2374324" y="5919804"/>
                </a:cubicBezTo>
                <a:cubicBezTo>
                  <a:pt x="2371813" y="5918004"/>
                  <a:pt x="2359919" y="5916910"/>
                  <a:pt x="2352830" y="5917144"/>
                </a:cubicBezTo>
                <a:cubicBezTo>
                  <a:pt x="2328819" y="5917966"/>
                  <a:pt x="2305031" y="5919491"/>
                  <a:pt x="2279717" y="5918083"/>
                </a:cubicBezTo>
                <a:cubicBezTo>
                  <a:pt x="2329474" y="5913274"/>
                  <a:pt x="2379127" y="5908426"/>
                  <a:pt x="2433797" y="5903109"/>
                </a:cubicBezTo>
                <a:close/>
                <a:moveTo>
                  <a:pt x="1991743" y="5900880"/>
                </a:moveTo>
                <a:cubicBezTo>
                  <a:pt x="1993271" y="5901037"/>
                  <a:pt x="1994910" y="5901193"/>
                  <a:pt x="1996438" y="5901350"/>
                </a:cubicBezTo>
                <a:cubicBezTo>
                  <a:pt x="1996220" y="5901858"/>
                  <a:pt x="1996547" y="5902601"/>
                  <a:pt x="1995783" y="5902757"/>
                </a:cubicBezTo>
                <a:cubicBezTo>
                  <a:pt x="1994473" y="5903031"/>
                  <a:pt x="1992617" y="5902914"/>
                  <a:pt x="1990980" y="5902993"/>
                </a:cubicBezTo>
                <a:cubicBezTo>
                  <a:pt x="1991198" y="5902288"/>
                  <a:pt x="1991525" y="5901584"/>
                  <a:pt x="1991743" y="5900880"/>
                </a:cubicBezTo>
                <a:close/>
                <a:moveTo>
                  <a:pt x="5719670" y="5900723"/>
                </a:moveTo>
                <a:cubicBezTo>
                  <a:pt x="5719670" y="5902640"/>
                  <a:pt x="5719779" y="5904594"/>
                  <a:pt x="5719779" y="5906549"/>
                </a:cubicBezTo>
                <a:lnTo>
                  <a:pt x="5675950" y="5903781"/>
                </a:lnTo>
                <a:close/>
                <a:moveTo>
                  <a:pt x="5778487" y="5893454"/>
                </a:moveTo>
                <a:cubicBezTo>
                  <a:pt x="5786780" y="5893678"/>
                  <a:pt x="5795292" y="5895447"/>
                  <a:pt x="5803149" y="5900022"/>
                </a:cubicBezTo>
                <a:cubicBezTo>
                  <a:pt x="5786567" y="5903227"/>
                  <a:pt x="5771283" y="5906197"/>
                  <a:pt x="5745423" y="5911201"/>
                </a:cubicBezTo>
                <a:cubicBezTo>
                  <a:pt x="5750006" y="5903344"/>
                  <a:pt x="5748698" y="5897598"/>
                  <a:pt x="5755138" y="5896151"/>
                </a:cubicBezTo>
                <a:cubicBezTo>
                  <a:pt x="5762121" y="5894548"/>
                  <a:pt x="5770196" y="5893228"/>
                  <a:pt x="5778487" y="5893454"/>
                </a:cubicBezTo>
                <a:close/>
                <a:moveTo>
                  <a:pt x="6689000" y="5892985"/>
                </a:moveTo>
                <a:cubicBezTo>
                  <a:pt x="6701438" y="5893806"/>
                  <a:pt x="6713878" y="5894665"/>
                  <a:pt x="6726316" y="5895485"/>
                </a:cubicBezTo>
                <a:cubicBezTo>
                  <a:pt x="6725989" y="5896698"/>
                  <a:pt x="6725552" y="5897948"/>
                  <a:pt x="6725225" y="5899162"/>
                </a:cubicBezTo>
                <a:cubicBezTo>
                  <a:pt x="6712458" y="5898771"/>
                  <a:pt x="6699801" y="5898380"/>
                  <a:pt x="6687034" y="5898027"/>
                </a:cubicBezTo>
                <a:cubicBezTo>
                  <a:pt x="6687689" y="5896345"/>
                  <a:pt x="6688345" y="5894665"/>
                  <a:pt x="6689000" y="5892985"/>
                </a:cubicBezTo>
                <a:close/>
                <a:moveTo>
                  <a:pt x="3913378" y="5892906"/>
                </a:moveTo>
                <a:cubicBezTo>
                  <a:pt x="3914798" y="5893219"/>
                  <a:pt x="3916107" y="5893492"/>
                  <a:pt x="3917418" y="5893806"/>
                </a:cubicBezTo>
                <a:cubicBezTo>
                  <a:pt x="3916544" y="5894197"/>
                  <a:pt x="3915015" y="5894938"/>
                  <a:pt x="3914688" y="5894899"/>
                </a:cubicBezTo>
                <a:cubicBezTo>
                  <a:pt x="3912613" y="5894509"/>
                  <a:pt x="3910758" y="5893962"/>
                  <a:pt x="3908903" y="5893492"/>
                </a:cubicBezTo>
                <a:cubicBezTo>
                  <a:pt x="3910430" y="5893298"/>
                  <a:pt x="3911849" y="5893102"/>
                  <a:pt x="3913378" y="5892906"/>
                </a:cubicBezTo>
                <a:close/>
                <a:moveTo>
                  <a:pt x="11644546" y="5889856"/>
                </a:moveTo>
                <a:cubicBezTo>
                  <a:pt x="11675101" y="5889856"/>
                  <a:pt x="11693101" y="5889856"/>
                  <a:pt x="11710999" y="5889856"/>
                </a:cubicBezTo>
                <a:cubicBezTo>
                  <a:pt x="11690268" y="5902757"/>
                  <a:pt x="11674336" y="5894899"/>
                  <a:pt x="11644546" y="5889856"/>
                </a:cubicBezTo>
                <a:close/>
                <a:moveTo>
                  <a:pt x="11258799" y="5888097"/>
                </a:moveTo>
                <a:cubicBezTo>
                  <a:pt x="11235668" y="5895641"/>
                  <a:pt x="11222792" y="5900254"/>
                  <a:pt x="11203585" y="5889464"/>
                </a:cubicBezTo>
                <a:cubicBezTo>
                  <a:pt x="11218207" y="5889076"/>
                  <a:pt x="11232939" y="5888723"/>
                  <a:pt x="11258799" y="5888097"/>
                </a:cubicBezTo>
                <a:close/>
                <a:moveTo>
                  <a:pt x="6073829" y="5885428"/>
                </a:moveTo>
                <a:cubicBezTo>
                  <a:pt x="6081682" y="5885340"/>
                  <a:pt x="6090684" y="5886768"/>
                  <a:pt x="6100613" y="5888802"/>
                </a:cubicBezTo>
                <a:cubicBezTo>
                  <a:pt x="6089921" y="5894472"/>
                  <a:pt x="6079992" y="5899786"/>
                  <a:pt x="6070494" y="5904830"/>
                </a:cubicBezTo>
                <a:cubicBezTo>
                  <a:pt x="6044852" y="5902288"/>
                  <a:pt x="6046380" y="5896815"/>
                  <a:pt x="6053913" y="5891146"/>
                </a:cubicBezTo>
                <a:cubicBezTo>
                  <a:pt x="6059260" y="5887119"/>
                  <a:pt x="6065972" y="5885517"/>
                  <a:pt x="6073829" y="5885428"/>
                </a:cubicBezTo>
                <a:close/>
                <a:moveTo>
                  <a:pt x="11773611" y="5884906"/>
                </a:moveTo>
                <a:cubicBezTo>
                  <a:pt x="11786650" y="5884874"/>
                  <a:pt x="11799062" y="5886261"/>
                  <a:pt x="11813029" y="5888332"/>
                </a:cubicBezTo>
                <a:cubicBezTo>
                  <a:pt x="11785531" y="5896932"/>
                  <a:pt x="11763709" y="5891225"/>
                  <a:pt x="11730425" y="5890011"/>
                </a:cubicBezTo>
                <a:cubicBezTo>
                  <a:pt x="11746903" y="5886397"/>
                  <a:pt x="11760570" y="5884941"/>
                  <a:pt x="11773611" y="5884906"/>
                </a:cubicBezTo>
                <a:close/>
                <a:moveTo>
                  <a:pt x="2519457" y="5883212"/>
                </a:moveTo>
                <a:cubicBezTo>
                  <a:pt x="2533643" y="5892593"/>
                  <a:pt x="2542589" y="5898574"/>
                  <a:pt x="2554591" y="5906549"/>
                </a:cubicBezTo>
                <a:cubicBezTo>
                  <a:pt x="2529494" y="5911553"/>
                  <a:pt x="2507235" y="5916010"/>
                  <a:pt x="2484972" y="5920506"/>
                </a:cubicBezTo>
                <a:cubicBezTo>
                  <a:pt x="2482358" y="5919451"/>
                  <a:pt x="2479848" y="5918434"/>
                  <a:pt x="2477228" y="5917378"/>
                </a:cubicBezTo>
                <a:cubicBezTo>
                  <a:pt x="2489993" y="5907019"/>
                  <a:pt x="2502869" y="5896658"/>
                  <a:pt x="2519457" y="5883212"/>
                </a:cubicBezTo>
                <a:close/>
                <a:moveTo>
                  <a:pt x="7028367" y="5882546"/>
                </a:moveTo>
                <a:cubicBezTo>
                  <a:pt x="7030222" y="5882820"/>
                  <a:pt x="7030331" y="5884539"/>
                  <a:pt x="7031314" y="5885634"/>
                </a:cubicBezTo>
                <a:cubicBezTo>
                  <a:pt x="7028258" y="5886143"/>
                  <a:pt x="7025099" y="5886651"/>
                  <a:pt x="7022042" y="5887119"/>
                </a:cubicBezTo>
                <a:cubicBezTo>
                  <a:pt x="7020841" y="5885790"/>
                  <a:pt x="7019748" y="5884423"/>
                  <a:pt x="7018548" y="5883094"/>
                </a:cubicBezTo>
                <a:cubicBezTo>
                  <a:pt x="7021822" y="5882858"/>
                  <a:pt x="7025746" y="5882155"/>
                  <a:pt x="7028367" y="5882546"/>
                </a:cubicBezTo>
                <a:close/>
                <a:moveTo>
                  <a:pt x="5760155" y="5882428"/>
                </a:moveTo>
                <a:cubicBezTo>
                  <a:pt x="5762119" y="5883212"/>
                  <a:pt x="5763975" y="5884030"/>
                  <a:pt x="5765832" y="5884773"/>
                </a:cubicBezTo>
                <a:cubicBezTo>
                  <a:pt x="5761900" y="5885476"/>
                  <a:pt x="5757861" y="5886181"/>
                  <a:pt x="5753938" y="5886886"/>
                </a:cubicBezTo>
                <a:cubicBezTo>
                  <a:pt x="5753173" y="5885908"/>
                  <a:pt x="5750989" y="5884577"/>
                  <a:pt x="5751974" y="5884030"/>
                </a:cubicBezTo>
                <a:cubicBezTo>
                  <a:pt x="5753501" y="5883212"/>
                  <a:pt x="5757316" y="5882936"/>
                  <a:pt x="5760155" y="5882428"/>
                </a:cubicBezTo>
                <a:close/>
                <a:moveTo>
                  <a:pt x="9833996" y="5882037"/>
                </a:moveTo>
                <a:cubicBezTo>
                  <a:pt x="9842839" y="5883290"/>
                  <a:pt x="9851784" y="5884577"/>
                  <a:pt x="9860513" y="5885830"/>
                </a:cubicBezTo>
                <a:cubicBezTo>
                  <a:pt x="9859535" y="5886925"/>
                  <a:pt x="9858547" y="5888059"/>
                  <a:pt x="9857565" y="5889154"/>
                </a:cubicBezTo>
                <a:cubicBezTo>
                  <a:pt x="9848509" y="5888410"/>
                  <a:pt x="9839345" y="5887629"/>
                  <a:pt x="9830284" y="5886846"/>
                </a:cubicBezTo>
                <a:cubicBezTo>
                  <a:pt x="9831485" y="5885243"/>
                  <a:pt x="9832795" y="5883641"/>
                  <a:pt x="9833996" y="5882037"/>
                </a:cubicBezTo>
                <a:close/>
                <a:moveTo>
                  <a:pt x="11352970" y="5881960"/>
                </a:moveTo>
                <a:cubicBezTo>
                  <a:pt x="11327763" y="5894080"/>
                  <a:pt x="11327763" y="5894080"/>
                  <a:pt x="11292957" y="5886493"/>
                </a:cubicBezTo>
                <a:cubicBezTo>
                  <a:pt x="11310309" y="5885164"/>
                  <a:pt x="11327655" y="5883876"/>
                  <a:pt x="11352970" y="5881960"/>
                </a:cubicBezTo>
                <a:close/>
                <a:moveTo>
                  <a:pt x="9933187" y="5877738"/>
                </a:moveTo>
                <a:cubicBezTo>
                  <a:pt x="9941587" y="5877738"/>
                  <a:pt x="9949884" y="5877738"/>
                  <a:pt x="9958284" y="5877738"/>
                </a:cubicBezTo>
                <a:cubicBezTo>
                  <a:pt x="9958284" y="5878285"/>
                  <a:pt x="9958394" y="5878794"/>
                  <a:pt x="9958394" y="5879299"/>
                </a:cubicBezTo>
                <a:cubicBezTo>
                  <a:pt x="9950103" y="5879459"/>
                  <a:pt x="9941697" y="5879612"/>
                  <a:pt x="9933406" y="5879768"/>
                </a:cubicBezTo>
                <a:cubicBezTo>
                  <a:pt x="9933297" y="5879065"/>
                  <a:pt x="9933297" y="5878401"/>
                  <a:pt x="9933187" y="5877738"/>
                </a:cubicBezTo>
                <a:close/>
                <a:moveTo>
                  <a:pt x="11799497" y="5873593"/>
                </a:moveTo>
                <a:cubicBezTo>
                  <a:pt x="11807788" y="5873593"/>
                  <a:pt x="11816194" y="5873593"/>
                  <a:pt x="11824594" y="5873593"/>
                </a:cubicBezTo>
                <a:cubicBezTo>
                  <a:pt x="11824704" y="5874063"/>
                  <a:pt x="11824704" y="5874529"/>
                  <a:pt x="11824704" y="5874999"/>
                </a:cubicBezTo>
                <a:cubicBezTo>
                  <a:pt x="11816303" y="5874999"/>
                  <a:pt x="11807898" y="5874999"/>
                  <a:pt x="11799497" y="5874999"/>
                </a:cubicBezTo>
                <a:cubicBezTo>
                  <a:pt x="11799497" y="5874529"/>
                  <a:pt x="11799497" y="5874063"/>
                  <a:pt x="11799497" y="5873593"/>
                </a:cubicBezTo>
                <a:close/>
                <a:moveTo>
                  <a:pt x="1929111" y="5873085"/>
                </a:moveTo>
                <a:cubicBezTo>
                  <a:pt x="1930088" y="5873789"/>
                  <a:pt x="1930960" y="5874491"/>
                  <a:pt x="1931943" y="5875196"/>
                </a:cubicBezTo>
                <a:cubicBezTo>
                  <a:pt x="1925837" y="5876486"/>
                  <a:pt x="1919832" y="5877777"/>
                  <a:pt x="1913719" y="5879065"/>
                </a:cubicBezTo>
                <a:cubicBezTo>
                  <a:pt x="1912088" y="5877972"/>
                  <a:pt x="1910450" y="5876877"/>
                  <a:pt x="1908812" y="5875782"/>
                </a:cubicBezTo>
                <a:cubicBezTo>
                  <a:pt x="1915581" y="5874882"/>
                  <a:pt x="1922234" y="5873946"/>
                  <a:pt x="1929111" y="5873085"/>
                </a:cubicBezTo>
                <a:close/>
                <a:moveTo>
                  <a:pt x="6357376" y="5871325"/>
                </a:moveTo>
                <a:cubicBezTo>
                  <a:pt x="6360762" y="5872616"/>
                  <a:pt x="6365782" y="5873751"/>
                  <a:pt x="6366875" y="5875234"/>
                </a:cubicBezTo>
                <a:cubicBezTo>
                  <a:pt x="6367530" y="5876213"/>
                  <a:pt x="6362398" y="5877698"/>
                  <a:pt x="6358577" y="5879575"/>
                </a:cubicBezTo>
                <a:cubicBezTo>
                  <a:pt x="6353780" y="5877464"/>
                  <a:pt x="6348649" y="5876213"/>
                  <a:pt x="6348322" y="5874764"/>
                </a:cubicBezTo>
                <a:cubicBezTo>
                  <a:pt x="6348103" y="5873709"/>
                  <a:pt x="6354107" y="5872459"/>
                  <a:pt x="6357376" y="5871325"/>
                </a:cubicBezTo>
                <a:close/>
                <a:moveTo>
                  <a:pt x="11686884" y="5870270"/>
                </a:moveTo>
                <a:cubicBezTo>
                  <a:pt x="11695073" y="5871834"/>
                  <a:pt x="11703144" y="5873438"/>
                  <a:pt x="11711326" y="5874999"/>
                </a:cubicBezTo>
                <a:cubicBezTo>
                  <a:pt x="11709579" y="5876134"/>
                  <a:pt x="11707723" y="5877308"/>
                  <a:pt x="11705983" y="5878442"/>
                </a:cubicBezTo>
                <a:cubicBezTo>
                  <a:pt x="11697905" y="5876759"/>
                  <a:pt x="11689942" y="5875078"/>
                  <a:pt x="11681978" y="5873438"/>
                </a:cubicBezTo>
                <a:cubicBezTo>
                  <a:pt x="11683610" y="5872382"/>
                  <a:pt x="11685247" y="5871325"/>
                  <a:pt x="11686884" y="5870270"/>
                </a:cubicBezTo>
                <a:close/>
                <a:moveTo>
                  <a:pt x="7541893" y="5866517"/>
                </a:moveTo>
                <a:cubicBezTo>
                  <a:pt x="7543313" y="5866830"/>
                  <a:pt x="7545278" y="5867026"/>
                  <a:pt x="7545825" y="5867456"/>
                </a:cubicBezTo>
                <a:cubicBezTo>
                  <a:pt x="7546371" y="5867847"/>
                  <a:pt x="7545278" y="5868512"/>
                  <a:pt x="7544952" y="5868980"/>
                </a:cubicBezTo>
                <a:cubicBezTo>
                  <a:pt x="7543423" y="5868980"/>
                  <a:pt x="7541893" y="5868980"/>
                  <a:pt x="7540366" y="5868980"/>
                </a:cubicBezTo>
                <a:cubicBezTo>
                  <a:pt x="7540911" y="5868159"/>
                  <a:pt x="7541348" y="5867338"/>
                  <a:pt x="7541893" y="5866517"/>
                </a:cubicBezTo>
                <a:close/>
                <a:moveTo>
                  <a:pt x="6749891" y="5863195"/>
                </a:moveTo>
                <a:cubicBezTo>
                  <a:pt x="6742030" y="5877464"/>
                  <a:pt x="6737561" y="5878051"/>
                  <a:pt x="6680599" y="5873476"/>
                </a:cubicBezTo>
                <a:cubicBezTo>
                  <a:pt x="6688782" y="5866438"/>
                  <a:pt x="6688782" y="5866438"/>
                  <a:pt x="6749891" y="5863195"/>
                </a:cubicBezTo>
                <a:close/>
                <a:moveTo>
                  <a:pt x="6512008" y="5861981"/>
                </a:moveTo>
                <a:cubicBezTo>
                  <a:pt x="6530008" y="5865147"/>
                  <a:pt x="6533720" y="5869291"/>
                  <a:pt x="6515603" y="5876916"/>
                </a:cubicBezTo>
                <a:cubicBezTo>
                  <a:pt x="6509060" y="5871325"/>
                  <a:pt x="6504693" y="5867574"/>
                  <a:pt x="6500326" y="5863860"/>
                </a:cubicBezTo>
                <a:cubicBezTo>
                  <a:pt x="6506112" y="5862881"/>
                  <a:pt x="6510145" y="5861669"/>
                  <a:pt x="6512008" y="5861981"/>
                </a:cubicBezTo>
                <a:close/>
                <a:moveTo>
                  <a:pt x="6621454" y="5861708"/>
                </a:moveTo>
                <a:cubicBezTo>
                  <a:pt x="6621454" y="5862334"/>
                  <a:pt x="6621454" y="5862961"/>
                  <a:pt x="6621454" y="5863624"/>
                </a:cubicBezTo>
                <a:cubicBezTo>
                  <a:pt x="6620254" y="5863898"/>
                  <a:pt x="6619053" y="5864210"/>
                  <a:pt x="6617852" y="5864561"/>
                </a:cubicBezTo>
                <a:cubicBezTo>
                  <a:pt x="6616978" y="5864014"/>
                  <a:pt x="6616214" y="5863508"/>
                  <a:pt x="6615341" y="5862961"/>
                </a:cubicBezTo>
                <a:cubicBezTo>
                  <a:pt x="6617416" y="5862530"/>
                  <a:pt x="6619379" y="5862138"/>
                  <a:pt x="6621454" y="5861708"/>
                </a:cubicBezTo>
                <a:close/>
                <a:moveTo>
                  <a:pt x="11341403" y="5860926"/>
                </a:moveTo>
                <a:cubicBezTo>
                  <a:pt x="11317070" y="5867574"/>
                  <a:pt x="11317070" y="5867574"/>
                  <a:pt x="11280845" y="5863155"/>
                </a:cubicBezTo>
                <a:cubicBezTo>
                  <a:pt x="11306051" y="5862255"/>
                  <a:pt x="11320346" y="5861708"/>
                  <a:pt x="11341403" y="5860926"/>
                </a:cubicBezTo>
                <a:close/>
                <a:moveTo>
                  <a:pt x="11143193" y="5860848"/>
                </a:moveTo>
                <a:lnTo>
                  <a:pt x="11223229" y="5860848"/>
                </a:lnTo>
                <a:cubicBezTo>
                  <a:pt x="11223010" y="5862295"/>
                  <a:pt x="11222683" y="5863742"/>
                  <a:pt x="11222465" y="5865188"/>
                </a:cubicBezTo>
                <a:close/>
                <a:moveTo>
                  <a:pt x="2957498" y="5860798"/>
                </a:moveTo>
                <a:lnTo>
                  <a:pt x="2941538" y="5864367"/>
                </a:lnTo>
                <a:cubicBezTo>
                  <a:pt x="2940774" y="5863587"/>
                  <a:pt x="2940009" y="5862843"/>
                  <a:pt x="2939245" y="5862060"/>
                </a:cubicBezTo>
                <a:close/>
                <a:moveTo>
                  <a:pt x="11141055" y="5860731"/>
                </a:moveTo>
                <a:lnTo>
                  <a:pt x="11143193" y="5860848"/>
                </a:lnTo>
                <a:lnTo>
                  <a:pt x="11140728" y="5860848"/>
                </a:lnTo>
                <a:lnTo>
                  <a:pt x="11140688" y="5860845"/>
                </a:lnTo>
                <a:close/>
                <a:moveTo>
                  <a:pt x="2958356" y="5860715"/>
                </a:moveTo>
                <a:lnTo>
                  <a:pt x="2957907" y="5860769"/>
                </a:lnTo>
                <a:lnTo>
                  <a:pt x="2957498" y="5860798"/>
                </a:lnTo>
                <a:lnTo>
                  <a:pt x="2957798" y="5860731"/>
                </a:lnTo>
                <a:close/>
                <a:moveTo>
                  <a:pt x="8606702" y="5858696"/>
                </a:moveTo>
                <a:cubicBezTo>
                  <a:pt x="8607904" y="5859558"/>
                  <a:pt x="8609213" y="5860419"/>
                  <a:pt x="8610414" y="5861279"/>
                </a:cubicBezTo>
                <a:cubicBezTo>
                  <a:pt x="8607467" y="5861865"/>
                  <a:pt x="8604634" y="5862413"/>
                  <a:pt x="8601795" y="5862961"/>
                </a:cubicBezTo>
                <a:cubicBezTo>
                  <a:pt x="8600486" y="5862100"/>
                  <a:pt x="8597756" y="5860692"/>
                  <a:pt x="8598302" y="5860457"/>
                </a:cubicBezTo>
                <a:cubicBezTo>
                  <a:pt x="8600486" y="5859635"/>
                  <a:pt x="8603761" y="5859244"/>
                  <a:pt x="8606702" y="5858696"/>
                </a:cubicBezTo>
                <a:close/>
                <a:moveTo>
                  <a:pt x="5918927" y="5857916"/>
                </a:moveTo>
                <a:cubicBezTo>
                  <a:pt x="5921437" y="5857879"/>
                  <a:pt x="5924167" y="5858972"/>
                  <a:pt x="5926786" y="5859558"/>
                </a:cubicBezTo>
                <a:cubicBezTo>
                  <a:pt x="5924931" y="5860457"/>
                  <a:pt x="5922310" y="5862217"/>
                  <a:pt x="5921219" y="5862100"/>
                </a:cubicBezTo>
                <a:cubicBezTo>
                  <a:pt x="5917508" y="5861669"/>
                  <a:pt x="5914456" y="5860653"/>
                  <a:pt x="5911072" y="5859831"/>
                </a:cubicBezTo>
                <a:cubicBezTo>
                  <a:pt x="5913693" y="5859166"/>
                  <a:pt x="5916197" y="5857995"/>
                  <a:pt x="5918927" y="5857916"/>
                </a:cubicBezTo>
                <a:close/>
                <a:moveTo>
                  <a:pt x="11108333" y="5857741"/>
                </a:moveTo>
                <a:lnTo>
                  <a:pt x="11140688" y="5860845"/>
                </a:lnTo>
                <a:lnTo>
                  <a:pt x="11114965" y="5868765"/>
                </a:lnTo>
                <a:cubicBezTo>
                  <a:pt x="11105951" y="5871200"/>
                  <a:pt x="11095448" y="5871540"/>
                  <a:pt x="11079952" y="5864248"/>
                </a:cubicBezTo>
                <a:cubicBezTo>
                  <a:pt x="11089116" y="5860809"/>
                  <a:pt x="11098391" y="5858473"/>
                  <a:pt x="11108333" y="5857741"/>
                </a:cubicBezTo>
                <a:close/>
                <a:moveTo>
                  <a:pt x="6206900" y="5857447"/>
                </a:moveTo>
                <a:cubicBezTo>
                  <a:pt x="6207774" y="5858229"/>
                  <a:pt x="6208757" y="5859049"/>
                  <a:pt x="6209629" y="5859831"/>
                </a:cubicBezTo>
                <a:cubicBezTo>
                  <a:pt x="6202970" y="5861082"/>
                  <a:pt x="6196427" y="5862334"/>
                  <a:pt x="6189877" y="5863587"/>
                </a:cubicBezTo>
                <a:cubicBezTo>
                  <a:pt x="6188457" y="5862373"/>
                  <a:pt x="6187038" y="5861122"/>
                  <a:pt x="6185619" y="5859909"/>
                </a:cubicBezTo>
                <a:cubicBezTo>
                  <a:pt x="6192715" y="5859088"/>
                  <a:pt x="6199805" y="5858269"/>
                  <a:pt x="6206900" y="5857447"/>
                </a:cubicBezTo>
                <a:close/>
                <a:moveTo>
                  <a:pt x="2995122" y="5856236"/>
                </a:moveTo>
                <a:cubicBezTo>
                  <a:pt x="2995886" y="5857369"/>
                  <a:pt x="2996643" y="5858464"/>
                  <a:pt x="2997408" y="5859595"/>
                </a:cubicBezTo>
                <a:lnTo>
                  <a:pt x="2958356" y="5860715"/>
                </a:lnTo>
                <a:close/>
                <a:moveTo>
                  <a:pt x="2607847" y="5851817"/>
                </a:moveTo>
                <a:cubicBezTo>
                  <a:pt x="2581222" y="5860926"/>
                  <a:pt x="2415681" y="5875391"/>
                  <a:pt x="2380655" y="5871287"/>
                </a:cubicBezTo>
                <a:cubicBezTo>
                  <a:pt x="2452458" y="5865147"/>
                  <a:pt x="2524254" y="5858972"/>
                  <a:pt x="2607847" y="5851817"/>
                </a:cubicBezTo>
                <a:close/>
                <a:moveTo>
                  <a:pt x="6916518" y="5850958"/>
                </a:moveTo>
                <a:cubicBezTo>
                  <a:pt x="6924373" y="5851817"/>
                  <a:pt x="6932123" y="5852639"/>
                  <a:pt x="6939984" y="5853500"/>
                </a:cubicBezTo>
                <a:cubicBezTo>
                  <a:pt x="6939212" y="5854435"/>
                  <a:pt x="6938558" y="5855414"/>
                  <a:pt x="6937801" y="5856392"/>
                </a:cubicBezTo>
                <a:cubicBezTo>
                  <a:pt x="6929939" y="5855649"/>
                  <a:pt x="6921975" y="5854905"/>
                  <a:pt x="6914008" y="5854162"/>
                </a:cubicBezTo>
                <a:cubicBezTo>
                  <a:pt x="6914772" y="5853109"/>
                  <a:pt x="6915644" y="5852013"/>
                  <a:pt x="6916518" y="5850958"/>
                </a:cubicBezTo>
                <a:close/>
                <a:moveTo>
                  <a:pt x="7812407" y="5847127"/>
                </a:moveTo>
                <a:cubicBezTo>
                  <a:pt x="7813498" y="5847167"/>
                  <a:pt x="7814262" y="5847870"/>
                  <a:pt x="7815244" y="5848297"/>
                </a:cubicBezTo>
                <a:cubicBezTo>
                  <a:pt x="7812953" y="5848691"/>
                  <a:pt x="7810552" y="5849040"/>
                  <a:pt x="7808155" y="5849430"/>
                </a:cubicBezTo>
                <a:cubicBezTo>
                  <a:pt x="7808155" y="5848883"/>
                  <a:pt x="7808155" y="5848338"/>
                  <a:pt x="7808155" y="5847792"/>
                </a:cubicBezTo>
                <a:cubicBezTo>
                  <a:pt x="7809460" y="5847557"/>
                  <a:pt x="7810988" y="5847087"/>
                  <a:pt x="7812407" y="5847127"/>
                </a:cubicBezTo>
                <a:close/>
                <a:moveTo>
                  <a:pt x="6645302" y="5845042"/>
                </a:moveTo>
                <a:lnTo>
                  <a:pt x="6645897" y="5845093"/>
                </a:lnTo>
                <a:lnTo>
                  <a:pt x="6646039" y="5845154"/>
                </a:lnTo>
                <a:lnTo>
                  <a:pt x="6645677" y="5845210"/>
                </a:lnTo>
                <a:close/>
                <a:moveTo>
                  <a:pt x="8928070" y="5843178"/>
                </a:moveTo>
                <a:cubicBezTo>
                  <a:pt x="8946725" y="5843178"/>
                  <a:pt x="8959280" y="5843178"/>
                  <a:pt x="8972484" y="5843178"/>
                </a:cubicBezTo>
                <a:cubicBezTo>
                  <a:pt x="8971173" y="5845406"/>
                  <a:pt x="8971719" y="5847087"/>
                  <a:pt x="8969753" y="5847634"/>
                </a:cubicBezTo>
                <a:cubicBezTo>
                  <a:pt x="8956332" y="5851504"/>
                  <a:pt x="8942691" y="5854162"/>
                  <a:pt x="8928070" y="5843178"/>
                </a:cubicBezTo>
                <a:close/>
                <a:moveTo>
                  <a:pt x="7545715" y="5842241"/>
                </a:moveTo>
                <a:cubicBezTo>
                  <a:pt x="7550081" y="5844232"/>
                  <a:pt x="7554332" y="5846187"/>
                  <a:pt x="7558699" y="5848144"/>
                </a:cubicBezTo>
                <a:cubicBezTo>
                  <a:pt x="7556735" y="5848806"/>
                  <a:pt x="7554880" y="5849430"/>
                  <a:pt x="7552914" y="5850058"/>
                </a:cubicBezTo>
                <a:cubicBezTo>
                  <a:pt x="7547571" y="5848297"/>
                  <a:pt x="7542330" y="5846578"/>
                  <a:pt x="7536988" y="5844858"/>
                </a:cubicBezTo>
                <a:cubicBezTo>
                  <a:pt x="7539929" y="5843958"/>
                  <a:pt x="7542767" y="5843101"/>
                  <a:pt x="7545715" y="5842241"/>
                </a:cubicBezTo>
                <a:close/>
                <a:moveTo>
                  <a:pt x="9523437" y="5842005"/>
                </a:moveTo>
                <a:cubicBezTo>
                  <a:pt x="9523437" y="5842670"/>
                  <a:pt x="9523437" y="5843295"/>
                  <a:pt x="9523437" y="5843919"/>
                </a:cubicBezTo>
                <a:cubicBezTo>
                  <a:pt x="9522236" y="5844232"/>
                  <a:pt x="9521035" y="5844545"/>
                  <a:pt x="9519833" y="5844898"/>
                </a:cubicBezTo>
                <a:cubicBezTo>
                  <a:pt x="9518961" y="5844350"/>
                  <a:pt x="9517214" y="5843412"/>
                  <a:pt x="9517433" y="5843336"/>
                </a:cubicBezTo>
                <a:cubicBezTo>
                  <a:pt x="9519179" y="5842788"/>
                  <a:pt x="9521363" y="5842435"/>
                  <a:pt x="9523437" y="5842005"/>
                </a:cubicBezTo>
                <a:close/>
                <a:moveTo>
                  <a:pt x="2929754" y="5840832"/>
                </a:moveTo>
                <a:cubicBezTo>
                  <a:pt x="2931501" y="5841849"/>
                  <a:pt x="2933138" y="5842827"/>
                  <a:pt x="2934885" y="5843804"/>
                </a:cubicBezTo>
                <a:cubicBezTo>
                  <a:pt x="2925714" y="5846227"/>
                  <a:pt x="2916441" y="5848613"/>
                  <a:pt x="2907278" y="5850996"/>
                </a:cubicBezTo>
                <a:cubicBezTo>
                  <a:pt x="2904330" y="5849471"/>
                  <a:pt x="2901383" y="5847909"/>
                  <a:pt x="2898435" y="5846384"/>
                </a:cubicBezTo>
                <a:cubicBezTo>
                  <a:pt x="2908909" y="5844545"/>
                  <a:pt x="2919389" y="5842709"/>
                  <a:pt x="2929754" y="5840832"/>
                </a:cubicBezTo>
                <a:close/>
                <a:moveTo>
                  <a:pt x="9125688" y="5840636"/>
                </a:moveTo>
                <a:cubicBezTo>
                  <a:pt x="9126780" y="5840675"/>
                  <a:pt x="9127544" y="5841458"/>
                  <a:pt x="9128418" y="5841888"/>
                </a:cubicBezTo>
                <a:cubicBezTo>
                  <a:pt x="9126016" y="5842241"/>
                  <a:pt x="9123505" y="5842592"/>
                  <a:pt x="9121103" y="5842944"/>
                </a:cubicBezTo>
                <a:cubicBezTo>
                  <a:pt x="9121103" y="5842396"/>
                  <a:pt x="9121103" y="5841849"/>
                  <a:pt x="9121103" y="5841341"/>
                </a:cubicBezTo>
                <a:cubicBezTo>
                  <a:pt x="9122741" y="5841027"/>
                  <a:pt x="9124378" y="5840558"/>
                  <a:pt x="9125688" y="5840636"/>
                </a:cubicBezTo>
                <a:close/>
                <a:moveTo>
                  <a:pt x="2758432" y="5838292"/>
                </a:moveTo>
                <a:cubicBezTo>
                  <a:pt x="2760507" y="5838449"/>
                  <a:pt x="2761708" y="5840049"/>
                  <a:pt x="2763345" y="5840989"/>
                </a:cubicBezTo>
                <a:cubicBezTo>
                  <a:pt x="2760288" y="5841458"/>
                  <a:pt x="2757123" y="5841888"/>
                  <a:pt x="2754065" y="5842358"/>
                </a:cubicBezTo>
                <a:cubicBezTo>
                  <a:pt x="2752325" y="5841379"/>
                  <a:pt x="2750688" y="5840402"/>
                  <a:pt x="2749049" y="5839423"/>
                </a:cubicBezTo>
                <a:cubicBezTo>
                  <a:pt x="2752216" y="5838993"/>
                  <a:pt x="2755600" y="5838096"/>
                  <a:pt x="2758432" y="5838292"/>
                </a:cubicBezTo>
                <a:close/>
                <a:moveTo>
                  <a:pt x="4099760" y="5836022"/>
                </a:moveTo>
                <a:cubicBezTo>
                  <a:pt x="4069094" y="5845171"/>
                  <a:pt x="4045199" y="5853538"/>
                  <a:pt x="4030139" y="5865617"/>
                </a:cubicBezTo>
                <a:cubicBezTo>
                  <a:pt x="4015190" y="5877582"/>
                  <a:pt x="3960849" y="5882977"/>
                  <a:pt x="3914360" y="5881138"/>
                </a:cubicBezTo>
                <a:cubicBezTo>
                  <a:pt x="3929965" y="5864521"/>
                  <a:pt x="4032541" y="5838798"/>
                  <a:pt x="4099760" y="5836022"/>
                </a:cubicBezTo>
                <a:close/>
                <a:moveTo>
                  <a:pt x="9401114" y="5834616"/>
                </a:moveTo>
                <a:cubicBezTo>
                  <a:pt x="9401762" y="5838525"/>
                  <a:pt x="9402527" y="5842475"/>
                  <a:pt x="9403181" y="5846384"/>
                </a:cubicBezTo>
                <a:cubicBezTo>
                  <a:pt x="9398713" y="5846461"/>
                  <a:pt x="9394235" y="5846578"/>
                  <a:pt x="9389760" y="5846657"/>
                </a:cubicBezTo>
                <a:cubicBezTo>
                  <a:pt x="9388450" y="5842866"/>
                  <a:pt x="9387037" y="5839111"/>
                  <a:pt x="9386819" y="5835359"/>
                </a:cubicBezTo>
                <a:cubicBezTo>
                  <a:pt x="9386819" y="5835164"/>
                  <a:pt x="9396092" y="5834850"/>
                  <a:pt x="9401114" y="5834616"/>
                </a:cubicBezTo>
                <a:close/>
                <a:moveTo>
                  <a:pt x="5668495" y="5834497"/>
                </a:moveTo>
                <a:cubicBezTo>
                  <a:pt x="5670018" y="5834616"/>
                  <a:pt x="5671551" y="5834772"/>
                  <a:pt x="5673074" y="5834889"/>
                </a:cubicBezTo>
                <a:cubicBezTo>
                  <a:pt x="5672855" y="5835320"/>
                  <a:pt x="5673074" y="5836063"/>
                  <a:pt x="5672418" y="5836180"/>
                </a:cubicBezTo>
                <a:cubicBezTo>
                  <a:pt x="5671116" y="5836415"/>
                  <a:pt x="5669367" y="5836336"/>
                  <a:pt x="5667730" y="5836415"/>
                </a:cubicBezTo>
                <a:cubicBezTo>
                  <a:pt x="5667949" y="5835790"/>
                  <a:pt x="5668277" y="5835123"/>
                  <a:pt x="5668495" y="5834497"/>
                </a:cubicBezTo>
                <a:close/>
                <a:moveTo>
                  <a:pt x="11530841" y="5834146"/>
                </a:moveTo>
                <a:cubicBezTo>
                  <a:pt x="11534553" y="5836648"/>
                  <a:pt x="11538585" y="5838135"/>
                  <a:pt x="11538585" y="5839579"/>
                </a:cubicBezTo>
                <a:cubicBezTo>
                  <a:pt x="11538040" y="5856510"/>
                  <a:pt x="11541533" y="5857605"/>
                  <a:pt x="11586602" y="5854006"/>
                </a:cubicBezTo>
                <a:cubicBezTo>
                  <a:pt x="11642362" y="5849550"/>
                  <a:pt x="11642362" y="5849550"/>
                  <a:pt x="11682845" y="5853382"/>
                </a:cubicBezTo>
                <a:cubicBezTo>
                  <a:pt x="11661897" y="5860301"/>
                  <a:pt x="11629159" y="5864600"/>
                  <a:pt x="11645528" y="5876329"/>
                </a:cubicBezTo>
                <a:cubicBezTo>
                  <a:pt x="11621524" y="5870934"/>
                  <a:pt x="11600024" y="5863935"/>
                  <a:pt x="11574926" y="5861279"/>
                </a:cubicBezTo>
                <a:cubicBezTo>
                  <a:pt x="11558012" y="5859518"/>
                  <a:pt x="11535971" y="5863898"/>
                  <a:pt x="11516218" y="5865501"/>
                </a:cubicBezTo>
                <a:cubicBezTo>
                  <a:pt x="11516874" y="5866517"/>
                  <a:pt x="11517528" y="5867533"/>
                  <a:pt x="11518183" y="5868550"/>
                </a:cubicBezTo>
                <a:cubicBezTo>
                  <a:pt x="11535971" y="5870934"/>
                  <a:pt x="11555282" y="5872500"/>
                  <a:pt x="11571215" y="5876134"/>
                </a:cubicBezTo>
                <a:cubicBezTo>
                  <a:pt x="11579397" y="5878011"/>
                  <a:pt x="11586274" y="5883991"/>
                  <a:pt x="11583981" y="5887277"/>
                </a:cubicBezTo>
                <a:cubicBezTo>
                  <a:pt x="11581798" y="5890325"/>
                  <a:pt x="11565865" y="5894628"/>
                  <a:pt x="11557684" y="5894197"/>
                </a:cubicBezTo>
                <a:cubicBezTo>
                  <a:pt x="11523315" y="5892320"/>
                  <a:pt x="11487082" y="5899044"/>
                  <a:pt x="11453034" y="5889386"/>
                </a:cubicBezTo>
                <a:cubicBezTo>
                  <a:pt x="11440267" y="5885790"/>
                  <a:pt x="11412878" y="5888802"/>
                  <a:pt x="11391276" y="5887393"/>
                </a:cubicBezTo>
                <a:cubicBezTo>
                  <a:pt x="11424225" y="5880748"/>
                  <a:pt x="11481842" y="5892632"/>
                  <a:pt x="11490030" y="5869330"/>
                </a:cubicBezTo>
                <a:cubicBezTo>
                  <a:pt x="11459257" y="5857916"/>
                  <a:pt x="11459257" y="5857916"/>
                  <a:pt x="11407208" y="5868901"/>
                </a:cubicBezTo>
                <a:cubicBezTo>
                  <a:pt x="11392695" y="5862530"/>
                  <a:pt x="11398911" y="5857995"/>
                  <a:pt x="11418447" y="5856078"/>
                </a:cubicBezTo>
                <a:cubicBezTo>
                  <a:pt x="11428155" y="5855100"/>
                  <a:pt x="11439832" y="5856978"/>
                  <a:pt x="11450523" y="5856899"/>
                </a:cubicBezTo>
                <a:cubicBezTo>
                  <a:pt x="11480204" y="5856743"/>
                  <a:pt x="11509784" y="5856510"/>
                  <a:pt x="11510651" y="5841341"/>
                </a:cubicBezTo>
                <a:cubicBezTo>
                  <a:pt x="11510759" y="5839150"/>
                  <a:pt x="11522332" y="5837039"/>
                  <a:pt x="11530841" y="5834146"/>
                </a:cubicBezTo>
                <a:close/>
                <a:moveTo>
                  <a:pt x="6617743" y="5832701"/>
                </a:moveTo>
                <a:lnTo>
                  <a:pt x="6645302" y="5845042"/>
                </a:lnTo>
                <a:lnTo>
                  <a:pt x="6626254" y="5843396"/>
                </a:lnTo>
                <a:cubicBezTo>
                  <a:pt x="6620661" y="5841966"/>
                  <a:pt x="6616925" y="5839033"/>
                  <a:pt x="6617743" y="5832701"/>
                </a:cubicBezTo>
                <a:close/>
                <a:moveTo>
                  <a:pt x="11833435" y="5830818"/>
                </a:moveTo>
                <a:lnTo>
                  <a:pt x="11833435" y="5832229"/>
                </a:lnTo>
                <a:lnTo>
                  <a:pt x="11826451" y="5832780"/>
                </a:lnTo>
                <a:close/>
                <a:moveTo>
                  <a:pt x="7114261" y="5829083"/>
                </a:moveTo>
                <a:cubicBezTo>
                  <a:pt x="7120439" y="5829611"/>
                  <a:pt x="7124282" y="5832016"/>
                  <a:pt x="7124282" y="5838525"/>
                </a:cubicBezTo>
                <a:cubicBezTo>
                  <a:pt x="7110425" y="5835437"/>
                  <a:pt x="7102134" y="5833562"/>
                  <a:pt x="7090241" y="5830902"/>
                </a:cubicBezTo>
                <a:cubicBezTo>
                  <a:pt x="7099573" y="5829904"/>
                  <a:pt x="7108082" y="5828556"/>
                  <a:pt x="7114261" y="5829083"/>
                </a:cubicBezTo>
                <a:close/>
                <a:moveTo>
                  <a:pt x="9944426" y="5828048"/>
                </a:moveTo>
                <a:cubicBezTo>
                  <a:pt x="9961341" y="5828048"/>
                  <a:pt x="9978147" y="5828048"/>
                  <a:pt x="9995062" y="5828048"/>
                </a:cubicBezTo>
                <a:cubicBezTo>
                  <a:pt x="9994516" y="5829494"/>
                  <a:pt x="9994079" y="5830980"/>
                  <a:pt x="9993534" y="5832427"/>
                </a:cubicBezTo>
                <a:cubicBezTo>
                  <a:pt x="9977054" y="5831920"/>
                  <a:pt x="9960576" y="5831372"/>
                  <a:pt x="9944105" y="5830863"/>
                </a:cubicBezTo>
                <a:cubicBezTo>
                  <a:pt x="9944213" y="5829924"/>
                  <a:pt x="9944316" y="5828985"/>
                  <a:pt x="9944426" y="5828048"/>
                </a:cubicBezTo>
                <a:close/>
                <a:moveTo>
                  <a:pt x="7155929" y="5827541"/>
                </a:moveTo>
                <a:cubicBezTo>
                  <a:pt x="7157458" y="5827774"/>
                  <a:pt x="7159641" y="5827854"/>
                  <a:pt x="7160187" y="5828241"/>
                </a:cubicBezTo>
                <a:cubicBezTo>
                  <a:pt x="7160733" y="5828594"/>
                  <a:pt x="7159641" y="5829298"/>
                  <a:pt x="7159204" y="5829846"/>
                </a:cubicBezTo>
                <a:cubicBezTo>
                  <a:pt x="7157021" y="5829494"/>
                  <a:pt x="7154729" y="5829181"/>
                  <a:pt x="7152552" y="5828828"/>
                </a:cubicBezTo>
                <a:cubicBezTo>
                  <a:pt x="7153637" y="5828398"/>
                  <a:pt x="7154837" y="5827971"/>
                  <a:pt x="7155929" y="5827541"/>
                </a:cubicBezTo>
                <a:close/>
                <a:moveTo>
                  <a:pt x="7991254" y="5826602"/>
                </a:moveTo>
                <a:cubicBezTo>
                  <a:pt x="7996059" y="5827541"/>
                  <a:pt x="7999005" y="5828089"/>
                  <a:pt x="8001736" y="5828673"/>
                </a:cubicBezTo>
                <a:cubicBezTo>
                  <a:pt x="7998897" y="5829846"/>
                  <a:pt x="7996386" y="5831293"/>
                  <a:pt x="7992790" y="5832036"/>
                </a:cubicBezTo>
                <a:cubicBezTo>
                  <a:pt x="7991364" y="5832349"/>
                  <a:pt x="7987331" y="5831058"/>
                  <a:pt x="7984493" y="5830471"/>
                </a:cubicBezTo>
                <a:cubicBezTo>
                  <a:pt x="7986786" y="5829181"/>
                  <a:pt x="7989077" y="5827854"/>
                  <a:pt x="7991254" y="5826602"/>
                </a:cubicBezTo>
                <a:close/>
                <a:moveTo>
                  <a:pt x="11791309" y="5824373"/>
                </a:moveTo>
                <a:cubicBezTo>
                  <a:pt x="11796113" y="5835633"/>
                  <a:pt x="11782692" y="5836883"/>
                  <a:pt x="11757705" y="5832583"/>
                </a:cubicBezTo>
                <a:cubicBezTo>
                  <a:pt x="11767742" y="5830160"/>
                  <a:pt x="11777888" y="5827698"/>
                  <a:pt x="11791309" y="5824373"/>
                </a:cubicBezTo>
                <a:close/>
                <a:moveTo>
                  <a:pt x="7043207" y="5823591"/>
                </a:moveTo>
                <a:cubicBezTo>
                  <a:pt x="7045610" y="5824411"/>
                  <a:pt x="7048120" y="5825233"/>
                  <a:pt x="7050741" y="5826132"/>
                </a:cubicBezTo>
                <a:cubicBezTo>
                  <a:pt x="7048230" y="5826954"/>
                  <a:pt x="7046157" y="5828241"/>
                  <a:pt x="7043753" y="5828320"/>
                </a:cubicBezTo>
                <a:cubicBezTo>
                  <a:pt x="7040805" y="5828398"/>
                  <a:pt x="7037755" y="5827423"/>
                  <a:pt x="7034698" y="5826875"/>
                </a:cubicBezTo>
                <a:cubicBezTo>
                  <a:pt x="7037537" y="5825780"/>
                  <a:pt x="7040370" y="5824685"/>
                  <a:pt x="7043207" y="5823591"/>
                </a:cubicBezTo>
                <a:close/>
                <a:moveTo>
                  <a:pt x="8057714" y="5823512"/>
                </a:moveTo>
                <a:cubicBezTo>
                  <a:pt x="8059898" y="5824373"/>
                  <a:pt x="8062184" y="5825233"/>
                  <a:pt x="8064265" y="5826015"/>
                </a:cubicBezTo>
                <a:cubicBezTo>
                  <a:pt x="8062511" y="5826680"/>
                  <a:pt x="8060552" y="5828048"/>
                  <a:pt x="8058369" y="5828048"/>
                </a:cubicBezTo>
                <a:cubicBezTo>
                  <a:pt x="8055421" y="5828127"/>
                  <a:pt x="8052365" y="5827228"/>
                  <a:pt x="8049308" y="5826719"/>
                </a:cubicBezTo>
                <a:cubicBezTo>
                  <a:pt x="8052147" y="5825624"/>
                  <a:pt x="8054875" y="5824568"/>
                  <a:pt x="8057714" y="5823512"/>
                </a:cubicBezTo>
                <a:close/>
                <a:moveTo>
                  <a:pt x="7301717" y="5819720"/>
                </a:moveTo>
                <a:cubicBezTo>
                  <a:pt x="7309135" y="5823394"/>
                  <a:pt x="7316231" y="5826915"/>
                  <a:pt x="7323758" y="5830629"/>
                </a:cubicBezTo>
                <a:cubicBezTo>
                  <a:pt x="7332600" y="5828554"/>
                  <a:pt x="7339799" y="5826875"/>
                  <a:pt x="7348969" y="5824685"/>
                </a:cubicBezTo>
                <a:cubicBezTo>
                  <a:pt x="7348969" y="5829690"/>
                  <a:pt x="7348969" y="5833990"/>
                  <a:pt x="7348969" y="5841615"/>
                </a:cubicBezTo>
                <a:cubicBezTo>
                  <a:pt x="7321471" y="5837666"/>
                  <a:pt x="7296259" y="5830551"/>
                  <a:pt x="7274766" y="5831801"/>
                </a:cubicBezTo>
                <a:cubicBezTo>
                  <a:pt x="7247813" y="5833363"/>
                  <a:pt x="7224675" y="5835359"/>
                  <a:pt x="7189979" y="5828790"/>
                </a:cubicBezTo>
                <a:cubicBezTo>
                  <a:pt x="7215294" y="5826524"/>
                  <a:pt x="7231553" y="5824999"/>
                  <a:pt x="7247923" y="5823668"/>
                </a:cubicBezTo>
                <a:cubicBezTo>
                  <a:pt x="7265486" y="5822262"/>
                  <a:pt x="7283165" y="5821050"/>
                  <a:pt x="7301717" y="5819720"/>
                </a:cubicBezTo>
                <a:close/>
                <a:moveTo>
                  <a:pt x="7499992" y="5819133"/>
                </a:moveTo>
                <a:cubicBezTo>
                  <a:pt x="7505451" y="5819133"/>
                  <a:pt x="7510799" y="5819133"/>
                  <a:pt x="7516143" y="5819133"/>
                </a:cubicBezTo>
                <a:cubicBezTo>
                  <a:pt x="7516143" y="5819485"/>
                  <a:pt x="7516033" y="5819839"/>
                  <a:pt x="7515924" y="5820190"/>
                </a:cubicBezTo>
                <a:cubicBezTo>
                  <a:pt x="7510582" y="5820190"/>
                  <a:pt x="7505122" y="5820190"/>
                  <a:pt x="7499774" y="5820190"/>
                </a:cubicBezTo>
                <a:cubicBezTo>
                  <a:pt x="7499774" y="5819839"/>
                  <a:pt x="7499882" y="5819485"/>
                  <a:pt x="7499992" y="5819133"/>
                </a:cubicBezTo>
                <a:close/>
                <a:moveTo>
                  <a:pt x="8751290" y="5818938"/>
                </a:moveTo>
                <a:cubicBezTo>
                  <a:pt x="8753473" y="5819251"/>
                  <a:pt x="8754346" y="5820660"/>
                  <a:pt x="8755765" y="5821598"/>
                </a:cubicBezTo>
                <a:cubicBezTo>
                  <a:pt x="8752709" y="5821754"/>
                  <a:pt x="8749222" y="5822262"/>
                  <a:pt x="8746813" y="5821912"/>
                </a:cubicBezTo>
                <a:cubicBezTo>
                  <a:pt x="8744527" y="5821559"/>
                  <a:pt x="8743436" y="5820229"/>
                  <a:pt x="8741907" y="5819329"/>
                </a:cubicBezTo>
                <a:cubicBezTo>
                  <a:pt x="8745072" y="5819173"/>
                  <a:pt x="8748778" y="5818586"/>
                  <a:pt x="8751290" y="5818938"/>
                </a:cubicBezTo>
                <a:close/>
                <a:moveTo>
                  <a:pt x="7640811" y="5817273"/>
                </a:moveTo>
                <a:cubicBezTo>
                  <a:pt x="7651542" y="5816871"/>
                  <a:pt x="7662994" y="5817532"/>
                  <a:pt x="7675679" y="5819955"/>
                </a:cubicBezTo>
                <a:cubicBezTo>
                  <a:pt x="7674152" y="5821286"/>
                  <a:pt x="7671204" y="5823668"/>
                  <a:pt x="7666728" y="5827423"/>
                </a:cubicBezTo>
                <a:cubicBezTo>
                  <a:pt x="7682443" y="5828594"/>
                  <a:pt x="7697283" y="5829690"/>
                  <a:pt x="7706017" y="5830354"/>
                </a:cubicBezTo>
                <a:cubicBezTo>
                  <a:pt x="7697173" y="5835906"/>
                  <a:pt x="7687791" y="5841771"/>
                  <a:pt x="7678190" y="5847792"/>
                </a:cubicBezTo>
                <a:cubicBezTo>
                  <a:pt x="7659419" y="5842318"/>
                  <a:pt x="7642613" y="5834576"/>
                  <a:pt x="7621121" y="5832076"/>
                </a:cubicBezTo>
                <a:cubicBezTo>
                  <a:pt x="7600166" y="5829611"/>
                  <a:pt x="7574305" y="5832466"/>
                  <a:pt x="7549864" y="5830629"/>
                </a:cubicBezTo>
                <a:cubicBezTo>
                  <a:pt x="7582923" y="5829249"/>
                  <a:pt x="7608620" y="5818482"/>
                  <a:pt x="7640811" y="5817273"/>
                </a:cubicBezTo>
                <a:close/>
                <a:moveTo>
                  <a:pt x="7751297" y="5816789"/>
                </a:moveTo>
                <a:cubicBezTo>
                  <a:pt x="7778037" y="5817219"/>
                  <a:pt x="7803570" y="5817999"/>
                  <a:pt x="7829213" y="5817962"/>
                </a:cubicBezTo>
                <a:cubicBezTo>
                  <a:pt x="7854309" y="5817962"/>
                  <a:pt x="7875373" y="5819408"/>
                  <a:pt x="7885629" y="5831566"/>
                </a:cubicBezTo>
                <a:cubicBezTo>
                  <a:pt x="7842089" y="5831840"/>
                  <a:pt x="7800295" y="5821363"/>
                  <a:pt x="7755992" y="5835984"/>
                </a:cubicBezTo>
                <a:cubicBezTo>
                  <a:pt x="7753480" y="5825545"/>
                  <a:pt x="7752171" y="5820269"/>
                  <a:pt x="7751297" y="5816789"/>
                </a:cubicBezTo>
                <a:close/>
                <a:moveTo>
                  <a:pt x="11023209" y="5815108"/>
                </a:moveTo>
                <a:cubicBezTo>
                  <a:pt x="11023973" y="5817377"/>
                  <a:pt x="11024621" y="5819643"/>
                  <a:pt x="11025386" y="5821912"/>
                </a:cubicBezTo>
                <a:cubicBezTo>
                  <a:pt x="11015566" y="5822146"/>
                  <a:pt x="11005638" y="5822537"/>
                  <a:pt x="10995704" y="5822459"/>
                </a:cubicBezTo>
                <a:cubicBezTo>
                  <a:pt x="10995049" y="5822459"/>
                  <a:pt x="10993199" y="5817806"/>
                  <a:pt x="10994181" y="5817689"/>
                </a:cubicBezTo>
                <a:cubicBezTo>
                  <a:pt x="11003564" y="5816555"/>
                  <a:pt x="11013492" y="5815890"/>
                  <a:pt x="11023209" y="5815108"/>
                </a:cubicBezTo>
                <a:close/>
                <a:moveTo>
                  <a:pt x="5339819" y="5814483"/>
                </a:moveTo>
                <a:cubicBezTo>
                  <a:pt x="5341784" y="5814677"/>
                  <a:pt x="5343095" y="5815734"/>
                  <a:pt x="5346364" y="5817142"/>
                </a:cubicBezTo>
                <a:cubicBezTo>
                  <a:pt x="5339819" y="5817142"/>
                  <a:pt x="5335236" y="5817219"/>
                  <a:pt x="5330766" y="5817024"/>
                </a:cubicBezTo>
                <a:cubicBezTo>
                  <a:pt x="5330328" y="5816986"/>
                  <a:pt x="5330437" y="5815459"/>
                  <a:pt x="5330220" y="5814600"/>
                </a:cubicBezTo>
                <a:cubicBezTo>
                  <a:pt x="5333488" y="5814560"/>
                  <a:pt x="5336872" y="5814207"/>
                  <a:pt x="5339819" y="5814483"/>
                </a:cubicBezTo>
                <a:close/>
                <a:moveTo>
                  <a:pt x="5180282" y="5812880"/>
                </a:moveTo>
                <a:cubicBezTo>
                  <a:pt x="5183121" y="5812919"/>
                  <a:pt x="5185959" y="5813114"/>
                  <a:pt x="5188797" y="5813270"/>
                </a:cubicBezTo>
                <a:cubicBezTo>
                  <a:pt x="5188469" y="5813856"/>
                  <a:pt x="5188026" y="5814443"/>
                  <a:pt x="5187700" y="5815030"/>
                </a:cubicBezTo>
                <a:cubicBezTo>
                  <a:pt x="5184867" y="5814873"/>
                  <a:pt x="5182029" y="5814716"/>
                  <a:pt x="5179191" y="5814560"/>
                </a:cubicBezTo>
                <a:cubicBezTo>
                  <a:pt x="5179517" y="5813974"/>
                  <a:pt x="5179955" y="5812880"/>
                  <a:pt x="5180282" y="5812880"/>
                </a:cubicBezTo>
                <a:close/>
                <a:moveTo>
                  <a:pt x="5289184" y="5810494"/>
                </a:moveTo>
                <a:cubicBezTo>
                  <a:pt x="5289729" y="5811511"/>
                  <a:pt x="5290275" y="5812490"/>
                  <a:pt x="5290820" y="5813504"/>
                </a:cubicBezTo>
                <a:cubicBezTo>
                  <a:pt x="5281221" y="5814287"/>
                  <a:pt x="5271503" y="5815069"/>
                  <a:pt x="5261904" y="5815849"/>
                </a:cubicBezTo>
                <a:cubicBezTo>
                  <a:pt x="5261358" y="5814365"/>
                  <a:pt x="5260921" y="5812841"/>
                  <a:pt x="5260377" y="5811355"/>
                </a:cubicBezTo>
                <a:cubicBezTo>
                  <a:pt x="5269983" y="5811041"/>
                  <a:pt x="5279583" y="5810730"/>
                  <a:pt x="5289184" y="5810494"/>
                </a:cubicBezTo>
                <a:close/>
                <a:moveTo>
                  <a:pt x="3885405" y="5809950"/>
                </a:moveTo>
                <a:lnTo>
                  <a:pt x="3884967" y="5810048"/>
                </a:lnTo>
                <a:lnTo>
                  <a:pt x="3884841" y="5810022"/>
                </a:lnTo>
                <a:lnTo>
                  <a:pt x="3884787" y="5809981"/>
                </a:lnTo>
                <a:close/>
                <a:moveTo>
                  <a:pt x="7351917" y="5809087"/>
                </a:moveTo>
                <a:cubicBezTo>
                  <a:pt x="7353440" y="5809400"/>
                  <a:pt x="7354859" y="5809675"/>
                  <a:pt x="7356386" y="5809908"/>
                </a:cubicBezTo>
                <a:cubicBezTo>
                  <a:pt x="7354750" y="5810574"/>
                  <a:pt x="7353112" y="5811237"/>
                  <a:pt x="7351480" y="5811903"/>
                </a:cubicBezTo>
                <a:cubicBezTo>
                  <a:pt x="7350709" y="5811394"/>
                  <a:pt x="7349188" y="5810847"/>
                  <a:pt x="7349188" y="5810338"/>
                </a:cubicBezTo>
                <a:cubicBezTo>
                  <a:pt x="7349188" y="5809948"/>
                  <a:pt x="7350935" y="5809517"/>
                  <a:pt x="7351917" y="5809087"/>
                </a:cubicBezTo>
                <a:close/>
                <a:moveTo>
                  <a:pt x="7175684" y="5808852"/>
                </a:moveTo>
                <a:cubicBezTo>
                  <a:pt x="7178085" y="5808969"/>
                  <a:pt x="7179831" y="5810377"/>
                  <a:pt x="7181899" y="5811199"/>
                </a:cubicBezTo>
                <a:cubicBezTo>
                  <a:pt x="7179286" y="5811747"/>
                  <a:pt x="7176447" y="5812760"/>
                  <a:pt x="7173937" y="5812644"/>
                </a:cubicBezTo>
                <a:cubicBezTo>
                  <a:pt x="7171754" y="5812528"/>
                  <a:pt x="7169897" y="5811237"/>
                  <a:pt x="7167933" y="5810455"/>
                </a:cubicBezTo>
                <a:cubicBezTo>
                  <a:pt x="7170552" y="5809868"/>
                  <a:pt x="7173390" y="5808735"/>
                  <a:pt x="7175684" y="5808852"/>
                </a:cubicBezTo>
                <a:close/>
                <a:moveTo>
                  <a:pt x="7423605" y="5807328"/>
                </a:moveTo>
                <a:cubicBezTo>
                  <a:pt x="7425132" y="5807368"/>
                  <a:pt x="7426661" y="5807368"/>
                  <a:pt x="7428189" y="5807328"/>
                </a:cubicBezTo>
                <a:cubicBezTo>
                  <a:pt x="7427426" y="5807914"/>
                  <a:pt x="7426879" y="5808579"/>
                  <a:pt x="7425678" y="5809048"/>
                </a:cubicBezTo>
                <a:cubicBezTo>
                  <a:pt x="7425460" y="5809164"/>
                  <a:pt x="7423175" y="5808657"/>
                  <a:pt x="7421755" y="5808421"/>
                </a:cubicBezTo>
                <a:cubicBezTo>
                  <a:pt x="7422410" y="5808071"/>
                  <a:pt x="7422955" y="5807681"/>
                  <a:pt x="7423605" y="5807328"/>
                </a:cubicBezTo>
                <a:close/>
                <a:moveTo>
                  <a:pt x="7256104" y="5807212"/>
                </a:moveTo>
                <a:cubicBezTo>
                  <a:pt x="7256649" y="5808305"/>
                  <a:pt x="7257086" y="5809361"/>
                  <a:pt x="7257632" y="5810455"/>
                </a:cubicBezTo>
                <a:cubicBezTo>
                  <a:pt x="7247158" y="5811317"/>
                  <a:pt x="7236793" y="5812177"/>
                  <a:pt x="7226313" y="5813037"/>
                </a:cubicBezTo>
                <a:cubicBezTo>
                  <a:pt x="7225767" y="5811511"/>
                  <a:pt x="7225330" y="5810025"/>
                  <a:pt x="7224785" y="5808500"/>
                </a:cubicBezTo>
                <a:cubicBezTo>
                  <a:pt x="7235156" y="5808071"/>
                  <a:pt x="7245629" y="5807642"/>
                  <a:pt x="7256104" y="5807212"/>
                </a:cubicBezTo>
                <a:close/>
                <a:moveTo>
                  <a:pt x="7489409" y="5806547"/>
                </a:moveTo>
                <a:cubicBezTo>
                  <a:pt x="7500319" y="5806977"/>
                  <a:pt x="7511121" y="5807446"/>
                  <a:pt x="7521922" y="5807874"/>
                </a:cubicBezTo>
                <a:cubicBezTo>
                  <a:pt x="7521601" y="5808891"/>
                  <a:pt x="7521164" y="5809868"/>
                  <a:pt x="7520837" y="5810847"/>
                </a:cubicBezTo>
                <a:cubicBezTo>
                  <a:pt x="7510138" y="5810260"/>
                  <a:pt x="7499337" y="5809712"/>
                  <a:pt x="7488425" y="5809164"/>
                </a:cubicBezTo>
                <a:cubicBezTo>
                  <a:pt x="7488753" y="5808265"/>
                  <a:pt x="7489082" y="5807408"/>
                  <a:pt x="7489409" y="5806547"/>
                </a:cubicBezTo>
                <a:close/>
                <a:moveTo>
                  <a:pt x="7063508" y="5805685"/>
                </a:moveTo>
                <a:cubicBezTo>
                  <a:pt x="7083582" y="5806977"/>
                  <a:pt x="7101589" y="5812333"/>
                  <a:pt x="7126904" y="5817180"/>
                </a:cubicBezTo>
                <a:cubicBezTo>
                  <a:pt x="7084673" y="5820660"/>
                  <a:pt x="7058812" y="5819291"/>
                  <a:pt x="7016038" y="5812217"/>
                </a:cubicBezTo>
                <a:cubicBezTo>
                  <a:pt x="7033389" y="5809634"/>
                  <a:pt x="7049866" y="5804786"/>
                  <a:pt x="7063508" y="5805685"/>
                </a:cubicBezTo>
                <a:close/>
                <a:moveTo>
                  <a:pt x="6931795" y="5804592"/>
                </a:moveTo>
                <a:cubicBezTo>
                  <a:pt x="6937472" y="5804592"/>
                  <a:pt x="6942160" y="5804043"/>
                  <a:pt x="6944234" y="5804670"/>
                </a:cubicBezTo>
                <a:cubicBezTo>
                  <a:pt x="6958201" y="5808735"/>
                  <a:pt x="6974135" y="5812410"/>
                  <a:pt x="6984718" y="5817454"/>
                </a:cubicBezTo>
                <a:cubicBezTo>
                  <a:pt x="6993342" y="5821559"/>
                  <a:pt x="7000759" y="5827619"/>
                  <a:pt x="6999340" y="5832466"/>
                </a:cubicBezTo>
                <a:cubicBezTo>
                  <a:pt x="6997156" y="5840205"/>
                  <a:pt x="6977300" y="5839346"/>
                  <a:pt x="6960495" y="5838719"/>
                </a:cubicBezTo>
                <a:cubicBezTo>
                  <a:pt x="6938886" y="5837940"/>
                  <a:pt x="6917173" y="5837353"/>
                  <a:pt x="6895571" y="5836689"/>
                </a:cubicBezTo>
                <a:cubicBezTo>
                  <a:pt x="6876690" y="5836140"/>
                  <a:pt x="6856827" y="5832193"/>
                  <a:pt x="6842533" y="5840989"/>
                </a:cubicBezTo>
                <a:cubicBezTo>
                  <a:pt x="6828564" y="5849588"/>
                  <a:pt x="6832931" y="5856665"/>
                  <a:pt x="6851811" y="5863860"/>
                </a:cubicBezTo>
                <a:cubicBezTo>
                  <a:pt x="6832385" y="5864835"/>
                  <a:pt x="6814815" y="5865696"/>
                  <a:pt x="6791249" y="5866830"/>
                </a:cubicBezTo>
                <a:cubicBezTo>
                  <a:pt x="6802158" y="5857525"/>
                  <a:pt x="6811329" y="5849784"/>
                  <a:pt x="6820493" y="5842005"/>
                </a:cubicBezTo>
                <a:cubicBezTo>
                  <a:pt x="6772148" y="5835320"/>
                  <a:pt x="6754476" y="5835554"/>
                  <a:pt x="6699801" y="5842944"/>
                </a:cubicBezTo>
                <a:cubicBezTo>
                  <a:pt x="6701329" y="5846384"/>
                  <a:pt x="6702857" y="5849980"/>
                  <a:pt x="6704494" y="5853617"/>
                </a:cubicBezTo>
                <a:cubicBezTo>
                  <a:pt x="6687689" y="5858132"/>
                  <a:pt x="6676968" y="5857497"/>
                  <a:pt x="6668483" y="5854984"/>
                </a:cubicBezTo>
                <a:lnTo>
                  <a:pt x="6646039" y="5845154"/>
                </a:lnTo>
                <a:lnTo>
                  <a:pt x="6670956" y="5841399"/>
                </a:lnTo>
                <a:cubicBezTo>
                  <a:pt x="6676835" y="5839424"/>
                  <a:pt x="6678963" y="5836610"/>
                  <a:pt x="6673723" y="5832545"/>
                </a:cubicBezTo>
                <a:cubicBezTo>
                  <a:pt x="6669138" y="5829024"/>
                  <a:pt x="6647861" y="5826797"/>
                  <a:pt x="6634003" y="5826680"/>
                </a:cubicBezTo>
                <a:cubicBezTo>
                  <a:pt x="6609998" y="5826484"/>
                  <a:pt x="6585769" y="5828361"/>
                  <a:pt x="6561655" y="5829337"/>
                </a:cubicBezTo>
                <a:cubicBezTo>
                  <a:pt x="6560782" y="5827541"/>
                  <a:pt x="6560016" y="5825742"/>
                  <a:pt x="6559252" y="5823941"/>
                </a:cubicBezTo>
                <a:cubicBezTo>
                  <a:pt x="6585222" y="5822732"/>
                  <a:pt x="6611191" y="5821519"/>
                  <a:pt x="6641748" y="5820073"/>
                </a:cubicBezTo>
                <a:cubicBezTo>
                  <a:pt x="6634986" y="5816046"/>
                  <a:pt x="6630946" y="5813582"/>
                  <a:pt x="6625160" y="5810142"/>
                </a:cubicBezTo>
                <a:cubicBezTo>
                  <a:pt x="6641856" y="5808852"/>
                  <a:pt x="6658881" y="5805685"/>
                  <a:pt x="6673068" y="5806821"/>
                </a:cubicBezTo>
                <a:cubicBezTo>
                  <a:pt x="6725989" y="5811121"/>
                  <a:pt x="6777061" y="5806899"/>
                  <a:pt x="6828784" y="5804826"/>
                </a:cubicBezTo>
                <a:cubicBezTo>
                  <a:pt x="6833040" y="5804670"/>
                  <a:pt x="6837845" y="5806429"/>
                  <a:pt x="6848974" y="5808538"/>
                </a:cubicBezTo>
                <a:cubicBezTo>
                  <a:pt x="6800085" y="5820269"/>
                  <a:pt x="6737671" y="5810221"/>
                  <a:pt x="6698273" y="5824959"/>
                </a:cubicBezTo>
                <a:cubicBezTo>
                  <a:pt x="6716278" y="5834576"/>
                  <a:pt x="6741383" y="5834694"/>
                  <a:pt x="6777499" y="5830746"/>
                </a:cubicBezTo>
                <a:cubicBezTo>
                  <a:pt x="6822566" y="5825821"/>
                  <a:pt x="6860866" y="5811317"/>
                  <a:pt x="6916192" y="5818469"/>
                </a:cubicBezTo>
                <a:cubicBezTo>
                  <a:pt x="6922195" y="5813076"/>
                  <a:pt x="6927210" y="5808657"/>
                  <a:pt x="6931795" y="5804592"/>
                </a:cubicBezTo>
                <a:close/>
                <a:moveTo>
                  <a:pt x="3910103" y="5804356"/>
                </a:moveTo>
                <a:cubicBezTo>
                  <a:pt x="3911959" y="5805725"/>
                  <a:pt x="3913815" y="5807055"/>
                  <a:pt x="3915671" y="5808421"/>
                </a:cubicBezTo>
                <a:lnTo>
                  <a:pt x="3885405" y="5809950"/>
                </a:lnTo>
                <a:close/>
                <a:moveTo>
                  <a:pt x="11508140" y="5800878"/>
                </a:moveTo>
                <a:cubicBezTo>
                  <a:pt x="11510111" y="5801698"/>
                  <a:pt x="11511960" y="5802519"/>
                  <a:pt x="11513816" y="5803339"/>
                </a:cubicBezTo>
                <a:cubicBezTo>
                  <a:pt x="11510002" y="5803926"/>
                  <a:pt x="11506290" y="5804552"/>
                  <a:pt x="11502469" y="5805139"/>
                </a:cubicBezTo>
                <a:cubicBezTo>
                  <a:pt x="11501596" y="5804161"/>
                  <a:pt x="11499194" y="5802869"/>
                  <a:pt x="11500177" y="5802286"/>
                </a:cubicBezTo>
                <a:cubicBezTo>
                  <a:pt x="11501486" y="5801542"/>
                  <a:pt x="11505417" y="5801308"/>
                  <a:pt x="11508140" y="5800878"/>
                </a:cubicBezTo>
                <a:close/>
                <a:moveTo>
                  <a:pt x="4050979" y="5800525"/>
                </a:moveTo>
                <a:cubicBezTo>
                  <a:pt x="4051962" y="5800995"/>
                  <a:pt x="4052834" y="5801504"/>
                  <a:pt x="4053708" y="5801973"/>
                </a:cubicBezTo>
                <a:cubicBezTo>
                  <a:pt x="4051525" y="5802599"/>
                  <a:pt x="4049232" y="5803183"/>
                  <a:pt x="4047056" y="5803770"/>
                </a:cubicBezTo>
                <a:cubicBezTo>
                  <a:pt x="4046073" y="5803300"/>
                  <a:pt x="4044217" y="5802482"/>
                  <a:pt x="4044434" y="5802402"/>
                </a:cubicBezTo>
                <a:cubicBezTo>
                  <a:pt x="4046394" y="5801698"/>
                  <a:pt x="4048801" y="5801151"/>
                  <a:pt x="4050979" y="5800525"/>
                </a:cubicBezTo>
                <a:close/>
                <a:moveTo>
                  <a:pt x="7689757" y="5797750"/>
                </a:moveTo>
                <a:cubicBezTo>
                  <a:pt x="7666297" y="5807485"/>
                  <a:pt x="7666297" y="5807485"/>
                  <a:pt x="7627228" y="5804513"/>
                </a:cubicBezTo>
                <a:cubicBezTo>
                  <a:pt x="7652003" y="5801856"/>
                  <a:pt x="7666728" y="5800252"/>
                  <a:pt x="7689757" y="5797750"/>
                </a:cubicBezTo>
                <a:close/>
                <a:moveTo>
                  <a:pt x="7818303" y="5796500"/>
                </a:moveTo>
                <a:cubicBezTo>
                  <a:pt x="7820376" y="5797321"/>
                  <a:pt x="7822553" y="5798140"/>
                  <a:pt x="7824738" y="5798960"/>
                </a:cubicBezTo>
                <a:cubicBezTo>
                  <a:pt x="7820813" y="5799510"/>
                  <a:pt x="7816883" y="5800173"/>
                  <a:pt x="7812844" y="5800446"/>
                </a:cubicBezTo>
                <a:cubicBezTo>
                  <a:pt x="7812188" y="5800487"/>
                  <a:pt x="7810552" y="5798609"/>
                  <a:pt x="7809460" y="5797593"/>
                </a:cubicBezTo>
                <a:cubicBezTo>
                  <a:pt x="7812407" y="5797243"/>
                  <a:pt x="7815355" y="5796851"/>
                  <a:pt x="7818303" y="5796500"/>
                </a:cubicBezTo>
                <a:close/>
                <a:moveTo>
                  <a:pt x="6637824" y="5795756"/>
                </a:moveTo>
                <a:cubicBezTo>
                  <a:pt x="6643494" y="5795756"/>
                  <a:pt x="6649062" y="5795756"/>
                  <a:pt x="6654731" y="5795756"/>
                </a:cubicBezTo>
                <a:cubicBezTo>
                  <a:pt x="6654622" y="5796187"/>
                  <a:pt x="6654514" y="5796616"/>
                  <a:pt x="6654406" y="5797048"/>
                </a:cubicBezTo>
                <a:cubicBezTo>
                  <a:pt x="6648736" y="5797048"/>
                  <a:pt x="6643167" y="5797048"/>
                  <a:pt x="6637496" y="5797048"/>
                </a:cubicBezTo>
                <a:cubicBezTo>
                  <a:pt x="6637606" y="5796616"/>
                  <a:pt x="6637715" y="5796187"/>
                  <a:pt x="6637824" y="5795756"/>
                </a:cubicBezTo>
                <a:close/>
                <a:moveTo>
                  <a:pt x="11732864" y="5794291"/>
                </a:moveTo>
                <a:cubicBezTo>
                  <a:pt x="11743163" y="5793489"/>
                  <a:pt x="11753720" y="5794429"/>
                  <a:pt x="11767087" y="5797283"/>
                </a:cubicBezTo>
                <a:cubicBezTo>
                  <a:pt x="11783839" y="5800859"/>
                  <a:pt x="11799880" y="5802558"/>
                  <a:pt x="11815812" y="5802563"/>
                </a:cubicBezTo>
                <a:lnTo>
                  <a:pt x="11833435" y="5800768"/>
                </a:lnTo>
                <a:lnTo>
                  <a:pt x="11833435" y="5808921"/>
                </a:lnTo>
                <a:lnTo>
                  <a:pt x="11796224" y="5809439"/>
                </a:lnTo>
                <a:cubicBezTo>
                  <a:pt x="11775274" y="5809712"/>
                  <a:pt x="11753555" y="5811317"/>
                  <a:pt x="11737733" y="5802869"/>
                </a:cubicBezTo>
                <a:cubicBezTo>
                  <a:pt x="11733372" y="5800565"/>
                  <a:pt x="11713291" y="5802012"/>
                  <a:pt x="11700196" y="5801739"/>
                </a:cubicBezTo>
                <a:cubicBezTo>
                  <a:pt x="11712527" y="5797632"/>
                  <a:pt x="11722566" y="5795091"/>
                  <a:pt x="11732864" y="5794291"/>
                </a:cubicBezTo>
                <a:close/>
                <a:moveTo>
                  <a:pt x="10292527" y="5791378"/>
                </a:moveTo>
                <a:cubicBezTo>
                  <a:pt x="10301582" y="5791378"/>
                  <a:pt x="10310643" y="5791378"/>
                  <a:pt x="10319698" y="5791378"/>
                </a:cubicBezTo>
                <a:cubicBezTo>
                  <a:pt x="10319698" y="5791965"/>
                  <a:pt x="10319698" y="5792551"/>
                  <a:pt x="10319698" y="5793136"/>
                </a:cubicBezTo>
                <a:cubicBezTo>
                  <a:pt x="10310643" y="5793136"/>
                  <a:pt x="10301582" y="5793136"/>
                  <a:pt x="10292527" y="5793136"/>
                </a:cubicBezTo>
                <a:cubicBezTo>
                  <a:pt x="10292527" y="5792551"/>
                  <a:pt x="10292527" y="5791965"/>
                  <a:pt x="10292527" y="5791378"/>
                </a:cubicBezTo>
                <a:close/>
                <a:moveTo>
                  <a:pt x="7569829" y="5788288"/>
                </a:moveTo>
                <a:cubicBezTo>
                  <a:pt x="7570702" y="5788914"/>
                  <a:pt x="7571686" y="5789540"/>
                  <a:pt x="7572559" y="5790165"/>
                </a:cubicBezTo>
                <a:cubicBezTo>
                  <a:pt x="7566554" y="5791182"/>
                  <a:pt x="7560884" y="5792627"/>
                  <a:pt x="7554660" y="5793136"/>
                </a:cubicBezTo>
                <a:cubicBezTo>
                  <a:pt x="7548117" y="5793644"/>
                  <a:pt x="7541021" y="5793253"/>
                  <a:pt x="7534149" y="5793253"/>
                </a:cubicBezTo>
                <a:cubicBezTo>
                  <a:pt x="7534259" y="5792588"/>
                  <a:pt x="7534477" y="5791965"/>
                  <a:pt x="7534586" y="5791300"/>
                </a:cubicBezTo>
                <a:cubicBezTo>
                  <a:pt x="7546371" y="5790322"/>
                  <a:pt x="7558154" y="5789305"/>
                  <a:pt x="7569829" y="5788288"/>
                </a:cubicBezTo>
                <a:close/>
                <a:moveTo>
                  <a:pt x="8405597" y="5785710"/>
                </a:moveTo>
                <a:cubicBezTo>
                  <a:pt x="8406681" y="5785748"/>
                  <a:pt x="8407446" y="5786492"/>
                  <a:pt x="8408319" y="5786921"/>
                </a:cubicBezTo>
                <a:cubicBezTo>
                  <a:pt x="8405917" y="5787271"/>
                  <a:pt x="8403407" y="5787625"/>
                  <a:pt x="8401011" y="5787974"/>
                </a:cubicBezTo>
                <a:cubicBezTo>
                  <a:pt x="8401120" y="5787428"/>
                  <a:pt x="8401120" y="5786921"/>
                  <a:pt x="8401230" y="5786374"/>
                </a:cubicBezTo>
                <a:cubicBezTo>
                  <a:pt x="8402758" y="5786100"/>
                  <a:pt x="8404287" y="5785631"/>
                  <a:pt x="8405597" y="5785710"/>
                </a:cubicBezTo>
                <a:close/>
                <a:moveTo>
                  <a:pt x="5618187" y="5784849"/>
                </a:moveTo>
                <a:cubicBezTo>
                  <a:pt x="5619388" y="5786178"/>
                  <a:pt x="5620588" y="5787547"/>
                  <a:pt x="5621788" y="5788876"/>
                </a:cubicBezTo>
                <a:cubicBezTo>
                  <a:pt x="5607496" y="5790518"/>
                  <a:pt x="5593090" y="5792161"/>
                  <a:pt x="5578686" y="5793761"/>
                </a:cubicBezTo>
                <a:cubicBezTo>
                  <a:pt x="5577484" y="5792395"/>
                  <a:pt x="5576175" y="5790987"/>
                  <a:pt x="5574974" y="5789618"/>
                </a:cubicBezTo>
                <a:cubicBezTo>
                  <a:pt x="5589379" y="5788015"/>
                  <a:pt x="5603783" y="5786452"/>
                  <a:pt x="5618187" y="5784849"/>
                </a:cubicBezTo>
                <a:close/>
                <a:moveTo>
                  <a:pt x="10664634" y="5784145"/>
                </a:moveTo>
                <a:cubicBezTo>
                  <a:pt x="10672815" y="5784145"/>
                  <a:pt x="10681105" y="5784145"/>
                  <a:pt x="10689293" y="5784145"/>
                </a:cubicBezTo>
                <a:cubicBezTo>
                  <a:pt x="10689293" y="5784575"/>
                  <a:pt x="10689293" y="5785005"/>
                  <a:pt x="10689293" y="5785435"/>
                </a:cubicBezTo>
                <a:cubicBezTo>
                  <a:pt x="10681105" y="5785435"/>
                  <a:pt x="10672815" y="5785435"/>
                  <a:pt x="10664634" y="5785435"/>
                </a:cubicBezTo>
                <a:cubicBezTo>
                  <a:pt x="10664634" y="5785005"/>
                  <a:pt x="10664634" y="5784575"/>
                  <a:pt x="10664634" y="5784145"/>
                </a:cubicBezTo>
                <a:close/>
                <a:moveTo>
                  <a:pt x="6362725" y="5783909"/>
                </a:moveTo>
                <a:cubicBezTo>
                  <a:pt x="6365346" y="5783832"/>
                  <a:pt x="6368396" y="5785319"/>
                  <a:pt x="6377567" y="5787701"/>
                </a:cubicBezTo>
                <a:cubicBezTo>
                  <a:pt x="6343627" y="5790908"/>
                  <a:pt x="6314055" y="5793723"/>
                  <a:pt x="6282415" y="5796696"/>
                </a:cubicBezTo>
                <a:cubicBezTo>
                  <a:pt x="6281322" y="5802909"/>
                  <a:pt x="6280449" y="5808461"/>
                  <a:pt x="6279248" y="5815147"/>
                </a:cubicBezTo>
                <a:cubicBezTo>
                  <a:pt x="6301070" y="5816789"/>
                  <a:pt x="6319950" y="5818196"/>
                  <a:pt x="6338502" y="5819564"/>
                </a:cubicBezTo>
                <a:cubicBezTo>
                  <a:pt x="6335010" y="5831998"/>
                  <a:pt x="6331625" y="5844075"/>
                  <a:pt x="6328131" y="5856704"/>
                </a:cubicBezTo>
                <a:cubicBezTo>
                  <a:pt x="6259168" y="5845601"/>
                  <a:pt x="6240288" y="5842162"/>
                  <a:pt x="6124188" y="5842318"/>
                </a:cubicBezTo>
                <a:cubicBezTo>
                  <a:pt x="6113715" y="5842318"/>
                  <a:pt x="6103233" y="5840362"/>
                  <a:pt x="6092539" y="5839620"/>
                </a:cubicBezTo>
                <a:cubicBezTo>
                  <a:pt x="6080211" y="5838759"/>
                  <a:pt x="6065589" y="5836415"/>
                  <a:pt x="6055441" y="5837862"/>
                </a:cubicBezTo>
                <a:cubicBezTo>
                  <a:pt x="5998590" y="5845914"/>
                  <a:pt x="5938354" y="5841536"/>
                  <a:pt x="5880519" y="5845210"/>
                </a:cubicBezTo>
                <a:cubicBezTo>
                  <a:pt x="5868728" y="5845954"/>
                  <a:pt x="5858145" y="5848963"/>
                  <a:pt x="5845813" y="5851114"/>
                </a:cubicBezTo>
                <a:cubicBezTo>
                  <a:pt x="5826938" y="5845934"/>
                  <a:pt x="5828274" y="5842846"/>
                  <a:pt x="5835451" y="5840382"/>
                </a:cubicBezTo>
                <a:lnTo>
                  <a:pt x="5860055" y="5833421"/>
                </a:lnTo>
                <a:lnTo>
                  <a:pt x="5860220" y="5833444"/>
                </a:lnTo>
                <a:lnTo>
                  <a:pt x="5860111" y="5833405"/>
                </a:lnTo>
                <a:lnTo>
                  <a:pt x="5860055" y="5833421"/>
                </a:lnTo>
                <a:lnTo>
                  <a:pt x="5802820" y="5825351"/>
                </a:lnTo>
                <a:cubicBezTo>
                  <a:pt x="5797149" y="5828673"/>
                  <a:pt x="5787980" y="5833990"/>
                  <a:pt x="5778926" y="5839268"/>
                </a:cubicBezTo>
                <a:cubicBezTo>
                  <a:pt x="5773358" y="5838409"/>
                  <a:pt x="5767687" y="5837550"/>
                  <a:pt x="5762119" y="5836689"/>
                </a:cubicBezTo>
                <a:cubicBezTo>
                  <a:pt x="5780453" y="5827698"/>
                  <a:pt x="5796604" y="5818859"/>
                  <a:pt x="5741171" y="5815929"/>
                </a:cubicBezTo>
                <a:cubicBezTo>
                  <a:pt x="5813957" y="5810298"/>
                  <a:pt x="5873422" y="5804161"/>
                  <a:pt x="5934095" y="5801308"/>
                </a:cubicBezTo>
                <a:cubicBezTo>
                  <a:pt x="6076717" y="5794621"/>
                  <a:pt x="6219777" y="5789540"/>
                  <a:pt x="6362725" y="5783909"/>
                </a:cubicBezTo>
                <a:close/>
                <a:moveTo>
                  <a:pt x="10829951" y="5783832"/>
                </a:moveTo>
                <a:cubicBezTo>
                  <a:pt x="10852105" y="5783832"/>
                  <a:pt x="10874364" y="5783832"/>
                  <a:pt x="10896622" y="5783832"/>
                </a:cubicBezTo>
                <a:cubicBezTo>
                  <a:pt x="10896731" y="5784341"/>
                  <a:pt x="10896731" y="5784849"/>
                  <a:pt x="10896840" y="5785356"/>
                </a:cubicBezTo>
                <a:cubicBezTo>
                  <a:pt x="10874581" y="5785356"/>
                  <a:pt x="10852433" y="5785356"/>
                  <a:pt x="10830168" y="5785356"/>
                </a:cubicBezTo>
                <a:cubicBezTo>
                  <a:pt x="10830059" y="5784849"/>
                  <a:pt x="10830059" y="5784341"/>
                  <a:pt x="10829951" y="5783832"/>
                </a:cubicBezTo>
                <a:close/>
                <a:moveTo>
                  <a:pt x="10751815" y="5783753"/>
                </a:moveTo>
                <a:cubicBezTo>
                  <a:pt x="10753351" y="5783753"/>
                  <a:pt x="10755091" y="5783636"/>
                  <a:pt x="10756401" y="5783832"/>
                </a:cubicBezTo>
                <a:cubicBezTo>
                  <a:pt x="10757055" y="5783950"/>
                  <a:pt x="10757055" y="5784615"/>
                  <a:pt x="10757383" y="5785005"/>
                </a:cubicBezTo>
                <a:cubicBezTo>
                  <a:pt x="10755964" y="5785162"/>
                  <a:pt x="10754545" y="5785319"/>
                  <a:pt x="10753024" y="5785435"/>
                </a:cubicBezTo>
                <a:cubicBezTo>
                  <a:pt x="10752695" y="5784888"/>
                  <a:pt x="10752252" y="5784301"/>
                  <a:pt x="10751815" y="5783753"/>
                </a:cubicBezTo>
                <a:close/>
                <a:moveTo>
                  <a:pt x="5329674" y="5783597"/>
                </a:moveTo>
                <a:cubicBezTo>
                  <a:pt x="5341348" y="5792667"/>
                  <a:pt x="5362077" y="5782779"/>
                  <a:pt x="5376045" y="5786336"/>
                </a:cubicBezTo>
                <a:cubicBezTo>
                  <a:pt x="5357826" y="5796890"/>
                  <a:pt x="5332396" y="5801230"/>
                  <a:pt x="5313632" y="5796147"/>
                </a:cubicBezTo>
                <a:cubicBezTo>
                  <a:pt x="5306535" y="5794231"/>
                  <a:pt x="5306755" y="5788835"/>
                  <a:pt x="5303705" y="5785005"/>
                </a:cubicBezTo>
                <a:cubicBezTo>
                  <a:pt x="5312649" y="5784458"/>
                  <a:pt x="5328685" y="5782815"/>
                  <a:pt x="5329674" y="5783597"/>
                </a:cubicBezTo>
                <a:close/>
                <a:moveTo>
                  <a:pt x="11167571" y="5783324"/>
                </a:moveTo>
                <a:cubicBezTo>
                  <a:pt x="11169106" y="5783909"/>
                  <a:pt x="11170082" y="5784693"/>
                  <a:pt x="11171283" y="5785435"/>
                </a:cubicBezTo>
                <a:cubicBezTo>
                  <a:pt x="11169537" y="5785435"/>
                  <a:pt x="11167571" y="5785631"/>
                  <a:pt x="11166049" y="5785396"/>
                </a:cubicBezTo>
                <a:cubicBezTo>
                  <a:pt x="11164849" y="5785240"/>
                  <a:pt x="11164084" y="5784575"/>
                  <a:pt x="11163210" y="5784145"/>
                </a:cubicBezTo>
                <a:cubicBezTo>
                  <a:pt x="11164738" y="5783832"/>
                  <a:pt x="11167353" y="5783206"/>
                  <a:pt x="11167571" y="5783324"/>
                </a:cubicBezTo>
                <a:close/>
                <a:moveTo>
                  <a:pt x="4134783" y="5783166"/>
                </a:moveTo>
                <a:cubicBezTo>
                  <a:pt x="4135330" y="5784106"/>
                  <a:pt x="4135882" y="5785083"/>
                  <a:pt x="4136422" y="5786062"/>
                </a:cubicBezTo>
                <a:cubicBezTo>
                  <a:pt x="4128894" y="5786843"/>
                  <a:pt x="4121362" y="5787586"/>
                  <a:pt x="4113835" y="5788365"/>
                </a:cubicBezTo>
                <a:cubicBezTo>
                  <a:pt x="4113072" y="5787271"/>
                  <a:pt x="4112307" y="5786178"/>
                  <a:pt x="4111543" y="5785083"/>
                </a:cubicBezTo>
                <a:cubicBezTo>
                  <a:pt x="4119294" y="5784458"/>
                  <a:pt x="4127039" y="5783793"/>
                  <a:pt x="4134783" y="5783166"/>
                </a:cubicBezTo>
                <a:close/>
                <a:moveTo>
                  <a:pt x="7721894" y="5782341"/>
                </a:moveTo>
                <a:cubicBezTo>
                  <a:pt x="7738125" y="5782054"/>
                  <a:pt x="7754520" y="5784360"/>
                  <a:pt x="7772688" y="5790127"/>
                </a:cubicBezTo>
                <a:cubicBezTo>
                  <a:pt x="7737656" y="5790127"/>
                  <a:pt x="7708303" y="5790127"/>
                  <a:pt x="7672078" y="5790127"/>
                </a:cubicBezTo>
                <a:cubicBezTo>
                  <a:pt x="7689592" y="5785513"/>
                  <a:pt x="7705661" y="5782630"/>
                  <a:pt x="7721894" y="5782341"/>
                </a:cubicBezTo>
                <a:close/>
                <a:moveTo>
                  <a:pt x="10063152" y="5780784"/>
                </a:moveTo>
                <a:cubicBezTo>
                  <a:pt x="10064136" y="5781292"/>
                  <a:pt x="10065009" y="5781801"/>
                  <a:pt x="10065991" y="5782306"/>
                </a:cubicBezTo>
                <a:cubicBezTo>
                  <a:pt x="10063699" y="5782972"/>
                  <a:pt x="10061297" y="5783597"/>
                  <a:pt x="10059004" y="5784223"/>
                </a:cubicBezTo>
                <a:cubicBezTo>
                  <a:pt x="10058021" y="5783716"/>
                  <a:pt x="10056063" y="5782854"/>
                  <a:pt x="10056274" y="5782779"/>
                </a:cubicBezTo>
                <a:cubicBezTo>
                  <a:pt x="10058355" y="5782035"/>
                  <a:pt x="10060860" y="5781449"/>
                  <a:pt x="10063152" y="5780784"/>
                </a:cubicBezTo>
                <a:close/>
                <a:moveTo>
                  <a:pt x="7863911" y="5780743"/>
                </a:moveTo>
                <a:cubicBezTo>
                  <a:pt x="7865766" y="5781331"/>
                  <a:pt x="7867621" y="5781917"/>
                  <a:pt x="7869477" y="5782502"/>
                </a:cubicBezTo>
                <a:cubicBezTo>
                  <a:pt x="7868058" y="5782815"/>
                  <a:pt x="7866530" y="5783128"/>
                  <a:pt x="7865117" y="5783439"/>
                </a:cubicBezTo>
                <a:cubicBezTo>
                  <a:pt x="7863911" y="5783089"/>
                  <a:pt x="7861843" y="5782738"/>
                  <a:pt x="7861843" y="5782346"/>
                </a:cubicBezTo>
                <a:cubicBezTo>
                  <a:pt x="7861733" y="5781839"/>
                  <a:pt x="7863146" y="5781292"/>
                  <a:pt x="7863911" y="5780743"/>
                </a:cubicBezTo>
                <a:close/>
                <a:moveTo>
                  <a:pt x="11482606" y="5779414"/>
                </a:moveTo>
                <a:cubicBezTo>
                  <a:pt x="11484244" y="5779414"/>
                  <a:pt x="11486100" y="5779297"/>
                  <a:pt x="11487410" y="5779533"/>
                </a:cubicBezTo>
                <a:cubicBezTo>
                  <a:pt x="11488065" y="5779649"/>
                  <a:pt x="11487955" y="5780393"/>
                  <a:pt x="11488283" y="5780862"/>
                </a:cubicBezTo>
                <a:cubicBezTo>
                  <a:pt x="11486756" y="5781057"/>
                  <a:pt x="11485336" y="5781213"/>
                  <a:pt x="11483808" y="5781369"/>
                </a:cubicBezTo>
                <a:cubicBezTo>
                  <a:pt x="11483480" y="5780706"/>
                  <a:pt x="11483043" y="5780080"/>
                  <a:pt x="11482606" y="5779414"/>
                </a:cubicBezTo>
                <a:close/>
                <a:moveTo>
                  <a:pt x="10262955" y="5779297"/>
                </a:moveTo>
                <a:cubicBezTo>
                  <a:pt x="10264374" y="5779962"/>
                  <a:pt x="10265684" y="5780627"/>
                  <a:pt x="10266885" y="5781292"/>
                </a:cubicBezTo>
                <a:cubicBezTo>
                  <a:pt x="10265575" y="5781487"/>
                  <a:pt x="10263501" y="5781995"/>
                  <a:pt x="10262955" y="5781839"/>
                </a:cubicBezTo>
                <a:cubicBezTo>
                  <a:pt x="10261318" y="5781331"/>
                  <a:pt x="10260116" y="5780549"/>
                  <a:pt x="10258806" y="5779883"/>
                </a:cubicBezTo>
                <a:cubicBezTo>
                  <a:pt x="10260225" y="5779688"/>
                  <a:pt x="10261535" y="5779492"/>
                  <a:pt x="10262955" y="5779297"/>
                </a:cubicBezTo>
                <a:close/>
                <a:moveTo>
                  <a:pt x="10162235" y="5777343"/>
                </a:moveTo>
                <a:cubicBezTo>
                  <a:pt x="10171726" y="5782346"/>
                  <a:pt x="10181225" y="5787348"/>
                  <a:pt x="10195300" y="5794857"/>
                </a:cubicBezTo>
                <a:cubicBezTo>
                  <a:pt x="10174564" y="5794231"/>
                  <a:pt x="10161798" y="5793880"/>
                  <a:pt x="10145320" y="5793370"/>
                </a:cubicBezTo>
                <a:cubicBezTo>
                  <a:pt x="10147722" y="5787469"/>
                  <a:pt x="10149686" y="5782779"/>
                  <a:pt x="10151652" y="5778046"/>
                </a:cubicBezTo>
                <a:cubicBezTo>
                  <a:pt x="10155254" y="5777810"/>
                  <a:pt x="10158741" y="5777576"/>
                  <a:pt x="10162235" y="5777343"/>
                </a:cubicBezTo>
                <a:close/>
                <a:moveTo>
                  <a:pt x="9037298" y="5777266"/>
                </a:moveTo>
                <a:cubicBezTo>
                  <a:pt x="9038171" y="5777732"/>
                  <a:pt x="9038936" y="5778164"/>
                  <a:pt x="9039810" y="5778634"/>
                </a:cubicBezTo>
                <a:cubicBezTo>
                  <a:pt x="9037735" y="5779179"/>
                  <a:pt x="9035770" y="5779726"/>
                  <a:pt x="9033587" y="5780314"/>
                </a:cubicBezTo>
                <a:cubicBezTo>
                  <a:pt x="9032720" y="5779883"/>
                  <a:pt x="9030966" y="5779101"/>
                  <a:pt x="9031185" y="5779024"/>
                </a:cubicBezTo>
                <a:cubicBezTo>
                  <a:pt x="9033047" y="5778357"/>
                  <a:pt x="9035224" y="5777810"/>
                  <a:pt x="9037298" y="5777266"/>
                </a:cubicBezTo>
                <a:close/>
                <a:moveTo>
                  <a:pt x="9146199" y="5777106"/>
                </a:moveTo>
                <a:cubicBezTo>
                  <a:pt x="9147188" y="5777615"/>
                  <a:pt x="9149038" y="5778437"/>
                  <a:pt x="9148929" y="5778514"/>
                </a:cubicBezTo>
                <a:cubicBezTo>
                  <a:pt x="9146855" y="5779219"/>
                  <a:pt x="9144459" y="5779806"/>
                  <a:pt x="9142167" y="5780431"/>
                </a:cubicBezTo>
                <a:cubicBezTo>
                  <a:pt x="9141185" y="5779923"/>
                  <a:pt x="9139328" y="5779101"/>
                  <a:pt x="9139547" y="5779024"/>
                </a:cubicBezTo>
                <a:cubicBezTo>
                  <a:pt x="9141511" y="5778320"/>
                  <a:pt x="9143913" y="5777732"/>
                  <a:pt x="9146199" y="5777106"/>
                </a:cubicBezTo>
                <a:close/>
                <a:moveTo>
                  <a:pt x="11741444" y="5777068"/>
                </a:moveTo>
                <a:cubicBezTo>
                  <a:pt x="11742754" y="5777420"/>
                  <a:pt x="11744064" y="5777771"/>
                  <a:pt x="11745266" y="5778123"/>
                </a:cubicBezTo>
                <a:cubicBezTo>
                  <a:pt x="11743519" y="5778867"/>
                  <a:pt x="11741771" y="5779649"/>
                  <a:pt x="11739697" y="5780314"/>
                </a:cubicBezTo>
                <a:cubicBezTo>
                  <a:pt x="11739480" y="5780393"/>
                  <a:pt x="11737296" y="5779688"/>
                  <a:pt x="11735993" y="5779336"/>
                </a:cubicBezTo>
                <a:cubicBezTo>
                  <a:pt x="11737842" y="5778593"/>
                  <a:pt x="11739589" y="5777810"/>
                  <a:pt x="11741444" y="5777068"/>
                </a:cubicBezTo>
                <a:close/>
                <a:moveTo>
                  <a:pt x="7637373" y="5776717"/>
                </a:moveTo>
                <a:cubicBezTo>
                  <a:pt x="7658765" y="5791144"/>
                  <a:pt x="7658110" y="5791456"/>
                  <a:pt x="7600275" y="5792588"/>
                </a:cubicBezTo>
                <a:cubicBezTo>
                  <a:pt x="7610531" y="5786726"/>
                  <a:pt x="7616536" y="5782815"/>
                  <a:pt x="7623952" y="5779297"/>
                </a:cubicBezTo>
                <a:cubicBezTo>
                  <a:pt x="7626791" y="5778006"/>
                  <a:pt x="7632796" y="5777537"/>
                  <a:pt x="7637373" y="5776717"/>
                </a:cubicBezTo>
                <a:close/>
                <a:moveTo>
                  <a:pt x="8926703" y="5776345"/>
                </a:moveTo>
                <a:cubicBezTo>
                  <a:pt x="8934750" y="5776541"/>
                  <a:pt x="8942198" y="5778926"/>
                  <a:pt x="8948799" y="5785201"/>
                </a:cubicBezTo>
                <a:cubicBezTo>
                  <a:pt x="8928070" y="5783206"/>
                  <a:pt x="8914539" y="5781878"/>
                  <a:pt x="8901008" y="5780627"/>
                </a:cubicBezTo>
                <a:cubicBezTo>
                  <a:pt x="8910009" y="5778144"/>
                  <a:pt x="8918656" y="5776150"/>
                  <a:pt x="8926703" y="5776345"/>
                </a:cubicBezTo>
                <a:close/>
                <a:moveTo>
                  <a:pt x="9211567" y="5776287"/>
                </a:moveTo>
                <a:cubicBezTo>
                  <a:pt x="9211895" y="5777850"/>
                  <a:pt x="9212332" y="5779453"/>
                  <a:pt x="9212769" y="5781057"/>
                </a:cubicBezTo>
                <a:cubicBezTo>
                  <a:pt x="9204695" y="5781213"/>
                  <a:pt x="9196727" y="5781331"/>
                  <a:pt x="9188648" y="5781487"/>
                </a:cubicBezTo>
                <a:cubicBezTo>
                  <a:pt x="9188218" y="5780470"/>
                  <a:pt x="9187781" y="5779453"/>
                  <a:pt x="9187344" y="5778437"/>
                </a:cubicBezTo>
                <a:cubicBezTo>
                  <a:pt x="9195417" y="5777694"/>
                  <a:pt x="9203488" y="5776989"/>
                  <a:pt x="9211567" y="5776287"/>
                </a:cubicBezTo>
                <a:close/>
                <a:moveTo>
                  <a:pt x="8286979" y="5776053"/>
                </a:moveTo>
                <a:cubicBezTo>
                  <a:pt x="8290035" y="5776444"/>
                  <a:pt x="8293196" y="5776834"/>
                  <a:pt x="8296143" y="5777227"/>
                </a:cubicBezTo>
                <a:cubicBezTo>
                  <a:pt x="8293959" y="5778398"/>
                  <a:pt x="8291776" y="5779610"/>
                  <a:pt x="8289599" y="5780784"/>
                </a:cubicBezTo>
                <a:cubicBezTo>
                  <a:pt x="8287088" y="5780040"/>
                  <a:pt x="8283595" y="5779453"/>
                  <a:pt x="8282285" y="5778514"/>
                </a:cubicBezTo>
                <a:cubicBezTo>
                  <a:pt x="8281739" y="5778084"/>
                  <a:pt x="8285341" y="5776874"/>
                  <a:pt x="8286979" y="5776053"/>
                </a:cubicBezTo>
                <a:close/>
                <a:moveTo>
                  <a:pt x="9255980" y="5775897"/>
                </a:moveTo>
                <a:cubicBezTo>
                  <a:pt x="9278239" y="5777148"/>
                  <a:pt x="9300394" y="5778398"/>
                  <a:pt x="9322652" y="5779649"/>
                </a:cubicBezTo>
                <a:cubicBezTo>
                  <a:pt x="9299630" y="5781917"/>
                  <a:pt x="9276601" y="5783988"/>
                  <a:pt x="9254670" y="5780431"/>
                </a:cubicBezTo>
                <a:cubicBezTo>
                  <a:pt x="9255107" y="5778906"/>
                  <a:pt x="9255544" y="5777420"/>
                  <a:pt x="9255980" y="5775897"/>
                </a:cubicBezTo>
                <a:close/>
                <a:moveTo>
                  <a:pt x="8346669" y="5775780"/>
                </a:moveTo>
                <a:cubicBezTo>
                  <a:pt x="8356161" y="5779101"/>
                  <a:pt x="8365653" y="5782385"/>
                  <a:pt x="8375151" y="5785710"/>
                </a:cubicBezTo>
                <a:cubicBezTo>
                  <a:pt x="8370565" y="5787586"/>
                  <a:pt x="8366089" y="5789423"/>
                  <a:pt x="8361510" y="5791300"/>
                </a:cubicBezTo>
                <a:cubicBezTo>
                  <a:pt x="8350703" y="5788679"/>
                  <a:pt x="8340011" y="5786062"/>
                  <a:pt x="8329209" y="5783439"/>
                </a:cubicBezTo>
                <a:cubicBezTo>
                  <a:pt x="8334989" y="5780899"/>
                  <a:pt x="8340883" y="5778320"/>
                  <a:pt x="8346669" y="5775780"/>
                </a:cubicBezTo>
                <a:close/>
                <a:moveTo>
                  <a:pt x="8871108" y="5775232"/>
                </a:moveTo>
                <a:cubicBezTo>
                  <a:pt x="8861071" y="5784535"/>
                  <a:pt x="8861071" y="5784535"/>
                  <a:pt x="8816548" y="5776641"/>
                </a:cubicBezTo>
                <a:cubicBezTo>
                  <a:pt x="8839133" y="5776053"/>
                  <a:pt x="8854193" y="5775661"/>
                  <a:pt x="8871108" y="5775232"/>
                </a:cubicBezTo>
                <a:close/>
                <a:moveTo>
                  <a:pt x="8782827" y="5774607"/>
                </a:moveTo>
                <a:cubicBezTo>
                  <a:pt x="8781735" y="5781449"/>
                  <a:pt x="8780861" y="5786726"/>
                  <a:pt x="8780098" y="5791495"/>
                </a:cubicBezTo>
                <a:cubicBezTo>
                  <a:pt x="8739724" y="5788406"/>
                  <a:pt x="8696729" y="5782932"/>
                  <a:pt x="8653298" y="5782423"/>
                </a:cubicBezTo>
                <a:cubicBezTo>
                  <a:pt x="8610414" y="5781917"/>
                  <a:pt x="8567747" y="5790204"/>
                  <a:pt x="8523006" y="5783636"/>
                </a:cubicBezTo>
                <a:cubicBezTo>
                  <a:pt x="8608340" y="5776679"/>
                  <a:pt x="8694438" y="5773197"/>
                  <a:pt x="8782827" y="5774607"/>
                </a:cubicBezTo>
                <a:close/>
                <a:moveTo>
                  <a:pt x="8493871" y="5772221"/>
                </a:moveTo>
                <a:cubicBezTo>
                  <a:pt x="8502168" y="5772221"/>
                  <a:pt x="8510349" y="5772221"/>
                  <a:pt x="8518645" y="5772221"/>
                </a:cubicBezTo>
                <a:cubicBezTo>
                  <a:pt x="8518645" y="5772689"/>
                  <a:pt x="8518645" y="5773197"/>
                  <a:pt x="8518645" y="5773707"/>
                </a:cubicBezTo>
                <a:cubicBezTo>
                  <a:pt x="8510568" y="5773707"/>
                  <a:pt x="8502605" y="5773707"/>
                  <a:pt x="8494525" y="5773707"/>
                </a:cubicBezTo>
                <a:cubicBezTo>
                  <a:pt x="8494308" y="5773238"/>
                  <a:pt x="8494089" y="5772728"/>
                  <a:pt x="8493871" y="5772221"/>
                </a:cubicBezTo>
                <a:close/>
                <a:moveTo>
                  <a:pt x="7849288" y="5771245"/>
                </a:moveTo>
                <a:cubicBezTo>
                  <a:pt x="7835109" y="5776094"/>
                  <a:pt x="7820922" y="5780940"/>
                  <a:pt x="7799312" y="5788365"/>
                </a:cubicBezTo>
                <a:cubicBezTo>
                  <a:pt x="7800404" y="5771909"/>
                  <a:pt x="7821686" y="5770305"/>
                  <a:pt x="7849288" y="5771245"/>
                </a:cubicBezTo>
                <a:close/>
                <a:moveTo>
                  <a:pt x="9827774" y="5770422"/>
                </a:moveTo>
                <a:cubicBezTo>
                  <a:pt x="9841093" y="5770422"/>
                  <a:pt x="9854514" y="5770422"/>
                  <a:pt x="9867827" y="5770422"/>
                </a:cubicBezTo>
                <a:cubicBezTo>
                  <a:pt x="9867608" y="5771988"/>
                  <a:pt x="9867499" y="5773588"/>
                  <a:pt x="9867390" y="5775154"/>
                </a:cubicBezTo>
                <a:cubicBezTo>
                  <a:pt x="9854078" y="5774957"/>
                  <a:pt x="9840868" y="5774724"/>
                  <a:pt x="9827664" y="5774488"/>
                </a:cubicBezTo>
                <a:cubicBezTo>
                  <a:pt x="9827774" y="5773120"/>
                  <a:pt x="9827774" y="5771791"/>
                  <a:pt x="9827774" y="5770422"/>
                </a:cubicBezTo>
                <a:close/>
                <a:moveTo>
                  <a:pt x="10345449" y="5769484"/>
                </a:moveTo>
                <a:cubicBezTo>
                  <a:pt x="10380918" y="5770345"/>
                  <a:pt x="10416270" y="5771166"/>
                  <a:pt x="10451628" y="5772026"/>
                </a:cubicBezTo>
                <a:cubicBezTo>
                  <a:pt x="10414632" y="5781917"/>
                  <a:pt x="10379935" y="5777106"/>
                  <a:pt x="10345449" y="5769484"/>
                </a:cubicBezTo>
                <a:close/>
                <a:moveTo>
                  <a:pt x="4975569" y="5765028"/>
                </a:moveTo>
                <a:cubicBezTo>
                  <a:pt x="4975569" y="5765929"/>
                  <a:pt x="4975676" y="5766785"/>
                  <a:pt x="4975676" y="5767686"/>
                </a:cubicBezTo>
                <a:cubicBezTo>
                  <a:pt x="4974148" y="5767568"/>
                  <a:pt x="4972189" y="5767645"/>
                  <a:pt x="4971425" y="5767333"/>
                </a:cubicBezTo>
                <a:cubicBezTo>
                  <a:pt x="4970770" y="5767022"/>
                  <a:pt x="4971317" y="5766319"/>
                  <a:pt x="4971317" y="5765772"/>
                </a:cubicBezTo>
                <a:cubicBezTo>
                  <a:pt x="4972735" y="5765537"/>
                  <a:pt x="4974148" y="5765263"/>
                  <a:pt x="4975569" y="5765028"/>
                </a:cubicBezTo>
                <a:close/>
                <a:moveTo>
                  <a:pt x="8156359" y="5764012"/>
                </a:moveTo>
                <a:cubicBezTo>
                  <a:pt x="8157887" y="5764559"/>
                  <a:pt x="8158761" y="5765302"/>
                  <a:pt x="8159853" y="5765966"/>
                </a:cubicBezTo>
                <a:cubicBezTo>
                  <a:pt x="8158215" y="5765966"/>
                  <a:pt x="8156468" y="5765966"/>
                  <a:pt x="8154722" y="5765966"/>
                </a:cubicBezTo>
                <a:cubicBezTo>
                  <a:pt x="8153957" y="5765575"/>
                  <a:pt x="8153084" y="5765185"/>
                  <a:pt x="8152101" y="5764793"/>
                </a:cubicBezTo>
                <a:cubicBezTo>
                  <a:pt x="8153631" y="5764520"/>
                  <a:pt x="8156032" y="5763894"/>
                  <a:pt x="8156359" y="5764012"/>
                </a:cubicBezTo>
                <a:close/>
                <a:moveTo>
                  <a:pt x="8072774" y="5762056"/>
                </a:moveTo>
                <a:cubicBezTo>
                  <a:pt x="8082701" y="5764442"/>
                  <a:pt x="8097978" y="5766122"/>
                  <a:pt x="8101582" y="5769405"/>
                </a:cubicBezTo>
                <a:cubicBezTo>
                  <a:pt x="8111291" y="5778398"/>
                  <a:pt x="8124604" y="5783439"/>
                  <a:pt x="8153412" y="5782972"/>
                </a:cubicBezTo>
                <a:cubicBezTo>
                  <a:pt x="8187460" y="5782423"/>
                  <a:pt x="8192483" y="5781723"/>
                  <a:pt x="8214850" y="5767176"/>
                </a:cubicBezTo>
                <a:cubicBezTo>
                  <a:pt x="8219434" y="5774450"/>
                  <a:pt x="8223139" y="5780236"/>
                  <a:pt x="8227615" y="5787311"/>
                </a:cubicBezTo>
                <a:cubicBezTo>
                  <a:pt x="8179709" y="5788015"/>
                  <a:pt x="8132574" y="5791182"/>
                  <a:pt x="8087941" y="5788679"/>
                </a:cubicBezTo>
                <a:cubicBezTo>
                  <a:pt x="8043201" y="5786139"/>
                  <a:pt x="8005994" y="5788914"/>
                  <a:pt x="7972599" y="5796147"/>
                </a:cubicBezTo>
                <a:cubicBezTo>
                  <a:pt x="7954265" y="5791065"/>
                  <a:pt x="7938114" y="5786609"/>
                  <a:pt x="7920005" y="5781643"/>
                </a:cubicBezTo>
                <a:cubicBezTo>
                  <a:pt x="7929277" y="5776561"/>
                  <a:pt x="7940079" y="5775154"/>
                  <a:pt x="7955029" y="5778749"/>
                </a:cubicBezTo>
                <a:cubicBezTo>
                  <a:pt x="7983728" y="5785631"/>
                  <a:pt x="8014065" y="5783362"/>
                  <a:pt x="8043638" y="5780158"/>
                </a:cubicBezTo>
                <a:cubicBezTo>
                  <a:pt x="8064482" y="5777928"/>
                  <a:pt x="8078013" y="5773197"/>
                  <a:pt x="8062402" y="5763151"/>
                </a:cubicBezTo>
                <a:cubicBezTo>
                  <a:pt x="8065895" y="5762799"/>
                  <a:pt x="8069280" y="5762407"/>
                  <a:pt x="8072774" y="5762056"/>
                </a:cubicBezTo>
                <a:close/>
                <a:moveTo>
                  <a:pt x="5703519" y="5761589"/>
                </a:moveTo>
                <a:cubicBezTo>
                  <a:pt x="5704393" y="5761510"/>
                  <a:pt x="5706577" y="5763346"/>
                  <a:pt x="5708215" y="5764323"/>
                </a:cubicBezTo>
                <a:cubicBezTo>
                  <a:pt x="5705484" y="5764833"/>
                  <a:pt x="5702647" y="5765302"/>
                  <a:pt x="5699808" y="5765772"/>
                </a:cubicBezTo>
                <a:cubicBezTo>
                  <a:pt x="5697413" y="5765028"/>
                  <a:pt x="5695012" y="5764286"/>
                  <a:pt x="5692719" y="5763543"/>
                </a:cubicBezTo>
                <a:cubicBezTo>
                  <a:pt x="5696211" y="5762837"/>
                  <a:pt x="5699698" y="5761937"/>
                  <a:pt x="5703519" y="5761589"/>
                </a:cubicBezTo>
                <a:close/>
                <a:moveTo>
                  <a:pt x="7225002" y="5760728"/>
                </a:moveTo>
                <a:cubicBezTo>
                  <a:pt x="7227841" y="5777383"/>
                  <a:pt x="7227841" y="5777383"/>
                  <a:pt x="7170334" y="5778280"/>
                </a:cubicBezTo>
                <a:cubicBezTo>
                  <a:pt x="7176775" y="5775154"/>
                  <a:pt x="7180809" y="5773197"/>
                  <a:pt x="7186703" y="5770267"/>
                </a:cubicBezTo>
                <a:cubicBezTo>
                  <a:pt x="7177539" y="5768389"/>
                  <a:pt x="7168915" y="5766632"/>
                  <a:pt x="7148839" y="5762563"/>
                </a:cubicBezTo>
                <a:cubicBezTo>
                  <a:pt x="7181354" y="5761782"/>
                  <a:pt x="7202963" y="5761276"/>
                  <a:pt x="7225002" y="5760728"/>
                </a:cubicBezTo>
                <a:close/>
                <a:moveTo>
                  <a:pt x="11677720" y="5760103"/>
                </a:moveTo>
                <a:cubicBezTo>
                  <a:pt x="11694520" y="5760767"/>
                  <a:pt x="11711217" y="5761392"/>
                  <a:pt x="11728023" y="5762056"/>
                </a:cubicBezTo>
                <a:cubicBezTo>
                  <a:pt x="11727586" y="5763620"/>
                  <a:pt x="11727150" y="5765146"/>
                  <a:pt x="11726713" y="5766708"/>
                </a:cubicBezTo>
                <a:cubicBezTo>
                  <a:pt x="11710016" y="5766163"/>
                  <a:pt x="11693210" y="5765575"/>
                  <a:pt x="11676301" y="5764989"/>
                </a:cubicBezTo>
                <a:cubicBezTo>
                  <a:pt x="11676738" y="5763346"/>
                  <a:pt x="11677284" y="5761746"/>
                  <a:pt x="11677720" y="5760103"/>
                </a:cubicBezTo>
                <a:close/>
                <a:moveTo>
                  <a:pt x="4467936" y="5758538"/>
                </a:moveTo>
                <a:cubicBezTo>
                  <a:pt x="4468371" y="5759084"/>
                  <a:pt x="4469355" y="5759710"/>
                  <a:pt x="4469026" y="5760103"/>
                </a:cubicBezTo>
                <a:cubicBezTo>
                  <a:pt x="4468482" y="5760533"/>
                  <a:pt x="4466625" y="5760806"/>
                  <a:pt x="4465315" y="5761119"/>
                </a:cubicBezTo>
                <a:cubicBezTo>
                  <a:pt x="4464661" y="5760337"/>
                  <a:pt x="4464115" y="5759516"/>
                  <a:pt x="4463465" y="5758734"/>
                </a:cubicBezTo>
                <a:cubicBezTo>
                  <a:pt x="4464878" y="5758693"/>
                  <a:pt x="4466408" y="5758616"/>
                  <a:pt x="4467936" y="5758538"/>
                </a:cubicBezTo>
                <a:close/>
                <a:moveTo>
                  <a:pt x="11521234" y="5757324"/>
                </a:moveTo>
                <a:cubicBezTo>
                  <a:pt x="11523424" y="5758029"/>
                  <a:pt x="11525709" y="5758693"/>
                  <a:pt x="11527893" y="5759397"/>
                </a:cubicBezTo>
                <a:cubicBezTo>
                  <a:pt x="11526802" y="5759867"/>
                  <a:pt x="11525818" y="5760377"/>
                  <a:pt x="11524946" y="5760847"/>
                </a:cubicBezTo>
                <a:cubicBezTo>
                  <a:pt x="11522660" y="5760180"/>
                  <a:pt x="11520367" y="5759516"/>
                  <a:pt x="11518402" y="5758734"/>
                </a:cubicBezTo>
                <a:cubicBezTo>
                  <a:pt x="11518183" y="5758616"/>
                  <a:pt x="11520258" y="5757794"/>
                  <a:pt x="11521234" y="5757324"/>
                </a:cubicBezTo>
                <a:close/>
                <a:moveTo>
                  <a:pt x="11617484" y="5757091"/>
                </a:moveTo>
                <a:cubicBezTo>
                  <a:pt x="11622391" y="5759124"/>
                  <a:pt x="11627412" y="5761197"/>
                  <a:pt x="11632325" y="5763229"/>
                </a:cubicBezTo>
                <a:cubicBezTo>
                  <a:pt x="11618685" y="5765379"/>
                  <a:pt x="11605044" y="5767568"/>
                  <a:pt x="11591295" y="5769798"/>
                </a:cubicBezTo>
                <a:cubicBezTo>
                  <a:pt x="11592824" y="5770775"/>
                  <a:pt x="11594462" y="5771714"/>
                  <a:pt x="11596094" y="5772689"/>
                </a:cubicBezTo>
                <a:cubicBezTo>
                  <a:pt x="11623482" y="5772689"/>
                  <a:pt x="11650769" y="5772689"/>
                  <a:pt x="11678157" y="5772689"/>
                </a:cubicBezTo>
                <a:cubicBezTo>
                  <a:pt x="11629049" y="5779453"/>
                  <a:pt x="11580276" y="5784770"/>
                  <a:pt x="11529422" y="5778437"/>
                </a:cubicBezTo>
                <a:cubicBezTo>
                  <a:pt x="11559104" y="5771245"/>
                  <a:pt x="11588239" y="5764167"/>
                  <a:pt x="11617484" y="5757091"/>
                </a:cubicBezTo>
                <a:close/>
                <a:moveTo>
                  <a:pt x="5596257" y="5757051"/>
                </a:moveTo>
                <a:cubicBezTo>
                  <a:pt x="5597348" y="5757247"/>
                  <a:pt x="5599532" y="5757324"/>
                  <a:pt x="5600076" y="5757717"/>
                </a:cubicBezTo>
                <a:cubicBezTo>
                  <a:pt x="5600623" y="5758068"/>
                  <a:pt x="5599532" y="5758772"/>
                  <a:pt x="5599090" y="5759319"/>
                </a:cubicBezTo>
                <a:cubicBezTo>
                  <a:pt x="5596911" y="5758968"/>
                  <a:pt x="5594619" y="5758616"/>
                  <a:pt x="5592435" y="5758264"/>
                </a:cubicBezTo>
                <a:cubicBezTo>
                  <a:pt x="5593745" y="5757873"/>
                  <a:pt x="5594945" y="5757481"/>
                  <a:pt x="5596257" y="5757051"/>
                </a:cubicBezTo>
                <a:close/>
                <a:moveTo>
                  <a:pt x="10716027" y="5756425"/>
                </a:moveTo>
                <a:cubicBezTo>
                  <a:pt x="10723997" y="5758029"/>
                  <a:pt x="10731960" y="5759672"/>
                  <a:pt x="10740038" y="5761276"/>
                </a:cubicBezTo>
                <a:cubicBezTo>
                  <a:pt x="10738394" y="5762526"/>
                  <a:pt x="10736873" y="5763776"/>
                  <a:pt x="10735235" y="5765028"/>
                </a:cubicBezTo>
                <a:cubicBezTo>
                  <a:pt x="10726180" y="5763736"/>
                  <a:pt x="10717119" y="5762407"/>
                  <a:pt x="10708065" y="5761119"/>
                </a:cubicBezTo>
                <a:cubicBezTo>
                  <a:pt x="10710684" y="5759554"/>
                  <a:pt x="10713414" y="5757991"/>
                  <a:pt x="10716027" y="5756425"/>
                </a:cubicBezTo>
                <a:close/>
                <a:moveTo>
                  <a:pt x="10838138" y="5756077"/>
                </a:moveTo>
                <a:cubicBezTo>
                  <a:pt x="10844026" y="5756194"/>
                  <a:pt x="10849813" y="5756271"/>
                  <a:pt x="10855702" y="5756388"/>
                </a:cubicBezTo>
                <a:cubicBezTo>
                  <a:pt x="10855593" y="5756974"/>
                  <a:pt x="10855593" y="5757600"/>
                  <a:pt x="10855483" y="5758186"/>
                </a:cubicBezTo>
                <a:cubicBezTo>
                  <a:pt x="10849594" y="5758068"/>
                  <a:pt x="10843809" y="5757991"/>
                  <a:pt x="10837919" y="5757873"/>
                </a:cubicBezTo>
                <a:cubicBezTo>
                  <a:pt x="10838030" y="5757247"/>
                  <a:pt x="10838030" y="5756664"/>
                  <a:pt x="10838138" y="5756077"/>
                </a:cubicBezTo>
                <a:close/>
                <a:moveTo>
                  <a:pt x="7877739" y="5755036"/>
                </a:moveTo>
                <a:lnTo>
                  <a:pt x="7878866" y="5755137"/>
                </a:lnTo>
                <a:lnTo>
                  <a:pt x="7879937" y="5755209"/>
                </a:lnTo>
                <a:lnTo>
                  <a:pt x="7878540" y="5755295"/>
                </a:lnTo>
                <a:close/>
                <a:moveTo>
                  <a:pt x="7912691" y="5753221"/>
                </a:moveTo>
                <a:cubicBezTo>
                  <a:pt x="7912471" y="5754628"/>
                  <a:pt x="7912363" y="5755998"/>
                  <a:pt x="7912144" y="5757365"/>
                </a:cubicBezTo>
                <a:lnTo>
                  <a:pt x="7879937" y="5755209"/>
                </a:lnTo>
                <a:close/>
                <a:moveTo>
                  <a:pt x="5427445" y="5752242"/>
                </a:moveTo>
                <a:cubicBezTo>
                  <a:pt x="5423624" y="5756310"/>
                  <a:pt x="5422423" y="5759319"/>
                  <a:pt x="5418057" y="5761549"/>
                </a:cubicBezTo>
                <a:cubicBezTo>
                  <a:pt x="5414569" y="5763307"/>
                  <a:pt x="5407255" y="5764089"/>
                  <a:pt x="5399941" y="5765653"/>
                </a:cubicBezTo>
                <a:cubicBezTo>
                  <a:pt x="5399941" y="5756350"/>
                  <a:pt x="5399941" y="5756350"/>
                  <a:pt x="5427445" y="5752242"/>
                </a:cubicBezTo>
                <a:close/>
                <a:moveTo>
                  <a:pt x="11250181" y="5751345"/>
                </a:moveTo>
                <a:lnTo>
                  <a:pt x="11250188" y="5751369"/>
                </a:lnTo>
                <a:lnTo>
                  <a:pt x="11250072" y="5751539"/>
                </a:lnTo>
                <a:lnTo>
                  <a:pt x="11249797" y="5751422"/>
                </a:lnTo>
                <a:close/>
                <a:moveTo>
                  <a:pt x="7864353" y="5750719"/>
                </a:moveTo>
                <a:lnTo>
                  <a:pt x="7877739" y="5755036"/>
                </a:lnTo>
                <a:lnTo>
                  <a:pt x="7858895" y="5753338"/>
                </a:lnTo>
                <a:cubicBezTo>
                  <a:pt x="7860751" y="5752478"/>
                  <a:pt x="7862497" y="5751578"/>
                  <a:pt x="7864353" y="5750719"/>
                </a:cubicBezTo>
                <a:close/>
                <a:moveTo>
                  <a:pt x="7502940" y="5750525"/>
                </a:moveTo>
                <a:cubicBezTo>
                  <a:pt x="7550081" y="5750525"/>
                  <a:pt x="7597218" y="5750525"/>
                  <a:pt x="7655926" y="5750525"/>
                </a:cubicBezTo>
                <a:cubicBezTo>
                  <a:pt x="7598747" y="5766045"/>
                  <a:pt x="7550409" y="5749976"/>
                  <a:pt x="7504031" y="5755802"/>
                </a:cubicBezTo>
                <a:cubicBezTo>
                  <a:pt x="7503703" y="5754042"/>
                  <a:pt x="7503267" y="5752282"/>
                  <a:pt x="7502940" y="5750525"/>
                </a:cubicBezTo>
                <a:close/>
                <a:moveTo>
                  <a:pt x="8753364" y="5749665"/>
                </a:moveTo>
                <a:cubicBezTo>
                  <a:pt x="8753364" y="5750251"/>
                  <a:pt x="8753364" y="5750798"/>
                  <a:pt x="8753364" y="5751345"/>
                </a:cubicBezTo>
                <a:cubicBezTo>
                  <a:pt x="8751727" y="5751655"/>
                  <a:pt x="8750197" y="5752125"/>
                  <a:pt x="8748670" y="5752086"/>
                </a:cubicBezTo>
                <a:cubicBezTo>
                  <a:pt x="8747686" y="5752048"/>
                  <a:pt x="8746813" y="5751268"/>
                  <a:pt x="8745946" y="5750798"/>
                </a:cubicBezTo>
                <a:cubicBezTo>
                  <a:pt x="8748451" y="5750407"/>
                  <a:pt x="8750853" y="5750055"/>
                  <a:pt x="8753364" y="5749665"/>
                </a:cubicBezTo>
                <a:close/>
                <a:moveTo>
                  <a:pt x="4800677" y="5747551"/>
                </a:moveTo>
                <a:lnTo>
                  <a:pt x="4785373" y="5751071"/>
                </a:lnTo>
                <a:cubicBezTo>
                  <a:pt x="4784498" y="5750290"/>
                  <a:pt x="4783735" y="5749508"/>
                  <a:pt x="4782969" y="5748725"/>
                </a:cubicBezTo>
                <a:close/>
                <a:moveTo>
                  <a:pt x="4802717" y="5747285"/>
                </a:moveTo>
                <a:lnTo>
                  <a:pt x="4801851" y="5747473"/>
                </a:lnTo>
                <a:lnTo>
                  <a:pt x="4800677" y="5747551"/>
                </a:lnTo>
                <a:lnTo>
                  <a:pt x="4801522" y="5747356"/>
                </a:lnTo>
                <a:close/>
                <a:moveTo>
                  <a:pt x="5662817" y="5747123"/>
                </a:moveTo>
                <a:cubicBezTo>
                  <a:pt x="5664019" y="5748139"/>
                  <a:pt x="5666639" y="5749351"/>
                  <a:pt x="5665874" y="5750172"/>
                </a:cubicBezTo>
                <a:cubicBezTo>
                  <a:pt x="5665220" y="5750915"/>
                  <a:pt x="5660962" y="5751306"/>
                  <a:pt x="5658350" y="5751815"/>
                </a:cubicBezTo>
                <a:cubicBezTo>
                  <a:pt x="5657256" y="5750760"/>
                  <a:pt x="5655075" y="5749585"/>
                  <a:pt x="5655619" y="5748647"/>
                </a:cubicBezTo>
                <a:cubicBezTo>
                  <a:pt x="5656048" y="5747982"/>
                  <a:pt x="5660306" y="5747630"/>
                  <a:pt x="5662817" y="5747123"/>
                </a:cubicBezTo>
                <a:close/>
                <a:moveTo>
                  <a:pt x="4818433" y="5743877"/>
                </a:moveTo>
                <a:cubicBezTo>
                  <a:pt x="4819195" y="5744660"/>
                  <a:pt x="4819852" y="5745443"/>
                  <a:pt x="4820615" y="5746225"/>
                </a:cubicBezTo>
                <a:lnTo>
                  <a:pt x="4802717" y="5747285"/>
                </a:lnTo>
                <a:close/>
                <a:moveTo>
                  <a:pt x="8338483" y="5736841"/>
                </a:moveTo>
                <a:cubicBezTo>
                  <a:pt x="8338483" y="5738364"/>
                  <a:pt x="8338591" y="5739890"/>
                  <a:pt x="8338591" y="5741413"/>
                </a:cubicBezTo>
                <a:cubicBezTo>
                  <a:pt x="8326589" y="5741413"/>
                  <a:pt x="8314585" y="5741413"/>
                  <a:pt x="8302583" y="5741453"/>
                </a:cubicBezTo>
                <a:cubicBezTo>
                  <a:pt x="8302475" y="5740204"/>
                  <a:pt x="8302366" y="5738913"/>
                  <a:pt x="8302257" y="5737662"/>
                </a:cubicBezTo>
                <a:cubicBezTo>
                  <a:pt x="8314369" y="5737387"/>
                  <a:pt x="8326371" y="5737114"/>
                  <a:pt x="8338483" y="5736841"/>
                </a:cubicBezTo>
                <a:close/>
                <a:moveTo>
                  <a:pt x="5258579" y="5736563"/>
                </a:moveTo>
                <a:cubicBezTo>
                  <a:pt x="5272273" y="5735961"/>
                  <a:pt x="5286513" y="5737016"/>
                  <a:pt x="5303261" y="5739187"/>
                </a:cubicBezTo>
                <a:cubicBezTo>
                  <a:pt x="5274015" y="5745872"/>
                  <a:pt x="5251648" y="5748725"/>
                  <a:pt x="5217162" y="5743877"/>
                </a:cubicBezTo>
                <a:cubicBezTo>
                  <a:pt x="5231734" y="5739421"/>
                  <a:pt x="5244884" y="5737163"/>
                  <a:pt x="5258579" y="5736563"/>
                </a:cubicBezTo>
                <a:close/>
                <a:moveTo>
                  <a:pt x="7048959" y="5735606"/>
                </a:moveTo>
                <a:lnTo>
                  <a:pt x="7086900" y="5743206"/>
                </a:lnTo>
                <a:cubicBezTo>
                  <a:pt x="7115036" y="5751916"/>
                  <a:pt x="7113237" y="5763776"/>
                  <a:pt x="7078785" y="5777615"/>
                </a:cubicBezTo>
                <a:cubicBezTo>
                  <a:pt x="7065581" y="5773550"/>
                  <a:pt x="7051614" y="5769681"/>
                  <a:pt x="7039060" y="5765263"/>
                </a:cubicBezTo>
                <a:cubicBezTo>
                  <a:pt x="7019748" y="5758461"/>
                  <a:pt x="6994652" y="5756037"/>
                  <a:pt x="6974790" y="5761354"/>
                </a:cubicBezTo>
                <a:cubicBezTo>
                  <a:pt x="6946745" y="5768820"/>
                  <a:pt x="6918155" y="5768662"/>
                  <a:pt x="6888583" y="5766396"/>
                </a:cubicBezTo>
                <a:cubicBezTo>
                  <a:pt x="6848537" y="5763346"/>
                  <a:pt x="6809794" y="5765105"/>
                  <a:pt x="6770621" y="5767763"/>
                </a:cubicBezTo>
                <a:cubicBezTo>
                  <a:pt x="6762440" y="5768350"/>
                  <a:pt x="6753930" y="5768272"/>
                  <a:pt x="6732867" y="5768820"/>
                </a:cubicBezTo>
                <a:cubicBezTo>
                  <a:pt x="6759382" y="5760728"/>
                  <a:pt x="6796809" y="5766163"/>
                  <a:pt x="6799102" y="5753494"/>
                </a:cubicBezTo>
                <a:cubicBezTo>
                  <a:pt x="6799210" y="5753024"/>
                  <a:pt x="6808491" y="5752634"/>
                  <a:pt x="6813616" y="5752478"/>
                </a:cubicBezTo>
                <a:cubicBezTo>
                  <a:pt x="6877235" y="5750525"/>
                  <a:pt x="6940741" y="5748451"/>
                  <a:pt x="7004471" y="5746730"/>
                </a:cubicBezTo>
                <a:cubicBezTo>
                  <a:pt x="7015381" y="5746437"/>
                  <a:pt x="7025094" y="5745715"/>
                  <a:pt x="7032815" y="5744020"/>
                </a:cubicBezTo>
                <a:close/>
                <a:moveTo>
                  <a:pt x="7049077" y="5735544"/>
                </a:moveTo>
                <a:lnTo>
                  <a:pt x="7048959" y="5735606"/>
                </a:lnTo>
                <a:lnTo>
                  <a:pt x="7048884" y="5735591"/>
                </a:lnTo>
                <a:close/>
                <a:moveTo>
                  <a:pt x="11121551" y="5734480"/>
                </a:moveTo>
                <a:cubicBezTo>
                  <a:pt x="11134018" y="5732442"/>
                  <a:pt x="11147169" y="5731837"/>
                  <a:pt x="11162992" y="5735903"/>
                </a:cubicBezTo>
                <a:lnTo>
                  <a:pt x="11162774" y="5735786"/>
                </a:lnTo>
                <a:cubicBezTo>
                  <a:pt x="11170956" y="5736918"/>
                  <a:pt x="11179908" y="5739460"/>
                  <a:pt x="11187105" y="5738913"/>
                </a:cubicBezTo>
                <a:cubicBezTo>
                  <a:pt x="11203202" y="5737700"/>
                  <a:pt x="11215452" y="5738686"/>
                  <a:pt x="11225423" y="5741062"/>
                </a:cubicBezTo>
                <a:lnTo>
                  <a:pt x="11249797" y="5751422"/>
                </a:lnTo>
                <a:lnTo>
                  <a:pt x="11218737" y="5757581"/>
                </a:lnTo>
                <a:cubicBezTo>
                  <a:pt x="11208411" y="5758353"/>
                  <a:pt x="11198345" y="5756896"/>
                  <a:pt x="11188853" y="5750446"/>
                </a:cubicBezTo>
                <a:cubicBezTo>
                  <a:pt x="11147932" y="5757130"/>
                  <a:pt x="11122291" y="5740711"/>
                  <a:pt x="11084202" y="5741651"/>
                </a:cubicBezTo>
                <a:cubicBezTo>
                  <a:pt x="11097298" y="5739988"/>
                  <a:pt x="11109083" y="5736518"/>
                  <a:pt x="11121551" y="5734480"/>
                </a:cubicBezTo>
                <a:close/>
                <a:moveTo>
                  <a:pt x="10456369" y="5733529"/>
                </a:moveTo>
                <a:cubicBezTo>
                  <a:pt x="10479594" y="5732817"/>
                  <a:pt x="10480677" y="5736548"/>
                  <a:pt x="10477160" y="5749273"/>
                </a:cubicBezTo>
                <a:cubicBezTo>
                  <a:pt x="10459809" y="5744660"/>
                  <a:pt x="10443768" y="5740438"/>
                  <a:pt x="10425112" y="5735551"/>
                </a:cubicBezTo>
                <a:cubicBezTo>
                  <a:pt x="10438424" y="5734497"/>
                  <a:pt x="10448627" y="5733765"/>
                  <a:pt x="10456369" y="5733529"/>
                </a:cubicBezTo>
                <a:close/>
                <a:moveTo>
                  <a:pt x="8405051" y="5733361"/>
                </a:moveTo>
                <a:cubicBezTo>
                  <a:pt x="8410394" y="5733361"/>
                  <a:pt x="8415743" y="5733361"/>
                  <a:pt x="8421087" y="5733361"/>
                </a:cubicBezTo>
                <a:cubicBezTo>
                  <a:pt x="8421087" y="5733712"/>
                  <a:pt x="8421087" y="5734105"/>
                  <a:pt x="8421087" y="5734455"/>
                </a:cubicBezTo>
                <a:cubicBezTo>
                  <a:pt x="8415743" y="5734455"/>
                  <a:pt x="8410394" y="5734455"/>
                  <a:pt x="8405051" y="5734455"/>
                </a:cubicBezTo>
                <a:cubicBezTo>
                  <a:pt x="8405051" y="5734105"/>
                  <a:pt x="8405051" y="5733712"/>
                  <a:pt x="8405051" y="5733361"/>
                </a:cubicBezTo>
                <a:close/>
                <a:moveTo>
                  <a:pt x="10064353" y="5732658"/>
                </a:moveTo>
                <a:cubicBezTo>
                  <a:pt x="10089341" y="5732461"/>
                  <a:pt x="10091524" y="5732968"/>
                  <a:pt x="10097304" y="5745364"/>
                </a:cubicBezTo>
                <a:cubicBezTo>
                  <a:pt x="10077666" y="5745364"/>
                  <a:pt x="10058355" y="5745364"/>
                  <a:pt x="10039148" y="5745364"/>
                </a:cubicBezTo>
                <a:cubicBezTo>
                  <a:pt x="9924351" y="5745286"/>
                  <a:pt x="9809663" y="5745012"/>
                  <a:pt x="9694976" y="5745403"/>
                </a:cubicBezTo>
                <a:cubicBezTo>
                  <a:pt x="9672275" y="5745482"/>
                  <a:pt x="9656567" y="5744386"/>
                  <a:pt x="9650455" y="5734064"/>
                </a:cubicBezTo>
                <a:cubicBezTo>
                  <a:pt x="9743860" y="5740438"/>
                  <a:pt x="9834324" y="5742860"/>
                  <a:pt x="9924569" y="5734378"/>
                </a:cubicBezTo>
                <a:cubicBezTo>
                  <a:pt x="9934934" y="5733401"/>
                  <a:pt x="9946063" y="5733009"/>
                  <a:pt x="9956871" y="5732931"/>
                </a:cubicBezTo>
                <a:cubicBezTo>
                  <a:pt x="9992660" y="5732736"/>
                  <a:pt x="10028564" y="5732968"/>
                  <a:pt x="10064353" y="5732658"/>
                </a:cubicBezTo>
                <a:close/>
                <a:moveTo>
                  <a:pt x="8485362" y="5732226"/>
                </a:moveTo>
                <a:cubicBezTo>
                  <a:pt x="8486563" y="5733438"/>
                  <a:pt x="8487764" y="5734652"/>
                  <a:pt x="8488964" y="5735865"/>
                </a:cubicBezTo>
                <a:cubicBezTo>
                  <a:pt x="8482306" y="5736841"/>
                  <a:pt x="8475651" y="5737818"/>
                  <a:pt x="8468883" y="5738795"/>
                </a:cubicBezTo>
                <a:cubicBezTo>
                  <a:pt x="8467900" y="5737700"/>
                  <a:pt x="8465390" y="5735707"/>
                  <a:pt x="8465936" y="5735591"/>
                </a:cubicBezTo>
                <a:cubicBezTo>
                  <a:pt x="8472158" y="5734299"/>
                  <a:pt x="8478811" y="5733282"/>
                  <a:pt x="8485362" y="5732226"/>
                </a:cubicBezTo>
                <a:close/>
                <a:moveTo>
                  <a:pt x="10288581" y="5731877"/>
                </a:moveTo>
                <a:lnTo>
                  <a:pt x="10252699" y="5736138"/>
                </a:lnTo>
                <a:cubicBezTo>
                  <a:pt x="10252044" y="5735004"/>
                  <a:pt x="10251279" y="5733870"/>
                  <a:pt x="10250516" y="5732736"/>
                </a:cubicBezTo>
                <a:close/>
                <a:moveTo>
                  <a:pt x="10289906" y="5731719"/>
                </a:moveTo>
                <a:lnTo>
                  <a:pt x="10290264" y="5731838"/>
                </a:lnTo>
                <a:lnTo>
                  <a:pt x="10288581" y="5731877"/>
                </a:lnTo>
                <a:close/>
                <a:moveTo>
                  <a:pt x="10524958" y="5731368"/>
                </a:moveTo>
                <a:cubicBezTo>
                  <a:pt x="10551692" y="5732775"/>
                  <a:pt x="10578426" y="5734261"/>
                  <a:pt x="10605270" y="5735551"/>
                </a:cubicBezTo>
                <a:cubicBezTo>
                  <a:pt x="10611055" y="5735865"/>
                  <a:pt x="10617490" y="5735942"/>
                  <a:pt x="10622840" y="5735317"/>
                </a:cubicBezTo>
                <a:cubicBezTo>
                  <a:pt x="10660921" y="5730860"/>
                  <a:pt x="10695298" y="5733401"/>
                  <a:pt x="10729885" y="5742626"/>
                </a:cubicBezTo>
                <a:cubicBezTo>
                  <a:pt x="10696062" y="5754551"/>
                  <a:pt x="10638445" y="5728904"/>
                  <a:pt x="10617599" y="5755488"/>
                </a:cubicBezTo>
                <a:cubicBezTo>
                  <a:pt x="10631021" y="5756664"/>
                  <a:pt x="10642150" y="5757638"/>
                  <a:pt x="10655244" y="5758772"/>
                </a:cubicBezTo>
                <a:cubicBezTo>
                  <a:pt x="10643133" y="5764479"/>
                  <a:pt x="10631895" y="5769875"/>
                  <a:pt x="10621312" y="5774880"/>
                </a:cubicBezTo>
                <a:cubicBezTo>
                  <a:pt x="10602213" y="5769719"/>
                  <a:pt x="10584316" y="5764872"/>
                  <a:pt x="10563914" y="5759397"/>
                </a:cubicBezTo>
                <a:cubicBezTo>
                  <a:pt x="10572749" y="5755451"/>
                  <a:pt x="10583770" y="5750485"/>
                  <a:pt x="10598727" y="5743721"/>
                </a:cubicBezTo>
                <a:cubicBezTo>
                  <a:pt x="10572640" y="5740321"/>
                  <a:pt x="10548417" y="5737114"/>
                  <a:pt x="10524194" y="5733948"/>
                </a:cubicBezTo>
                <a:cubicBezTo>
                  <a:pt x="10524413" y="5733088"/>
                  <a:pt x="10524741" y="5732226"/>
                  <a:pt x="10524958" y="5731368"/>
                </a:cubicBezTo>
                <a:close/>
                <a:moveTo>
                  <a:pt x="5422314" y="5728278"/>
                </a:moveTo>
                <a:cubicBezTo>
                  <a:pt x="5423624" y="5729843"/>
                  <a:pt x="5424825" y="5731408"/>
                  <a:pt x="5426135" y="5732968"/>
                </a:cubicBezTo>
                <a:cubicBezTo>
                  <a:pt x="5406273" y="5735824"/>
                  <a:pt x="5386956" y="5739616"/>
                  <a:pt x="5366334" y="5741024"/>
                </a:cubicBezTo>
                <a:cubicBezTo>
                  <a:pt x="5358155" y="5741610"/>
                  <a:pt x="5347128" y="5736878"/>
                  <a:pt x="5330874" y="5733048"/>
                </a:cubicBezTo>
                <a:cubicBezTo>
                  <a:pt x="5367319" y="5731172"/>
                  <a:pt x="5394926" y="5729726"/>
                  <a:pt x="5422314" y="5728278"/>
                </a:cubicBezTo>
                <a:close/>
                <a:moveTo>
                  <a:pt x="10348506" y="5727497"/>
                </a:moveTo>
                <a:cubicBezTo>
                  <a:pt x="10344904" y="5733322"/>
                  <a:pt x="10342938" y="5736566"/>
                  <a:pt x="10340428" y="5740633"/>
                </a:cubicBezTo>
                <a:cubicBezTo>
                  <a:pt x="10352218" y="5743564"/>
                  <a:pt x="10364766" y="5746691"/>
                  <a:pt x="10378296" y="5750055"/>
                </a:cubicBezTo>
                <a:cubicBezTo>
                  <a:pt x="10382664" y="5746848"/>
                  <a:pt x="10385721" y="5744660"/>
                  <a:pt x="10391609" y="5740360"/>
                </a:cubicBezTo>
                <a:cubicBezTo>
                  <a:pt x="10396195" y="5746499"/>
                  <a:pt x="10399579" y="5750994"/>
                  <a:pt x="10402848" y="5755488"/>
                </a:cubicBezTo>
                <a:cubicBezTo>
                  <a:pt x="10385611" y="5760337"/>
                  <a:pt x="10372074" y="5759397"/>
                  <a:pt x="10358544" y="5754707"/>
                </a:cubicBezTo>
                <a:lnTo>
                  <a:pt x="10290264" y="5731838"/>
                </a:lnTo>
                <a:lnTo>
                  <a:pt x="10290343" y="5731835"/>
                </a:lnTo>
                <a:cubicBezTo>
                  <a:pt x="10307368" y="5730586"/>
                  <a:pt x="10324392" y="5729295"/>
                  <a:pt x="10348506" y="5727497"/>
                </a:cubicBezTo>
                <a:close/>
                <a:moveTo>
                  <a:pt x="10200105" y="5726560"/>
                </a:moveTo>
                <a:cubicBezTo>
                  <a:pt x="10184821" y="5736370"/>
                  <a:pt x="10175875" y="5742078"/>
                  <a:pt x="10163545" y="5749938"/>
                </a:cubicBezTo>
                <a:cubicBezTo>
                  <a:pt x="10156455" y="5749390"/>
                  <a:pt x="10149359" y="5749116"/>
                  <a:pt x="10142924" y="5748215"/>
                </a:cubicBezTo>
                <a:cubicBezTo>
                  <a:pt x="10134737" y="5747085"/>
                  <a:pt x="10127204" y="5745443"/>
                  <a:pt x="10117821" y="5743721"/>
                </a:cubicBezTo>
                <a:cubicBezTo>
                  <a:pt x="10126555" y="5727106"/>
                  <a:pt x="10166929" y="5734418"/>
                  <a:pt x="10200105" y="5726560"/>
                </a:cubicBezTo>
                <a:close/>
                <a:moveTo>
                  <a:pt x="7950334" y="5725582"/>
                </a:moveTo>
                <a:cubicBezTo>
                  <a:pt x="7928404" y="5736177"/>
                  <a:pt x="7896976" y="5740125"/>
                  <a:pt x="7850052" y="5738638"/>
                </a:cubicBezTo>
                <a:cubicBezTo>
                  <a:pt x="7876895" y="5723314"/>
                  <a:pt x="7915419" y="5730625"/>
                  <a:pt x="7950334" y="5725582"/>
                </a:cubicBezTo>
                <a:close/>
                <a:moveTo>
                  <a:pt x="9114990" y="5712640"/>
                </a:moveTo>
                <a:cubicBezTo>
                  <a:pt x="9116415" y="5712719"/>
                  <a:pt x="9118592" y="5712602"/>
                  <a:pt x="9119138" y="5712836"/>
                </a:cubicBezTo>
                <a:cubicBezTo>
                  <a:pt x="9119902" y="5713306"/>
                  <a:pt x="9119575" y="5714009"/>
                  <a:pt x="9119793" y="5714635"/>
                </a:cubicBezTo>
                <a:cubicBezTo>
                  <a:pt x="9117719" y="5714558"/>
                  <a:pt x="9115759" y="5714479"/>
                  <a:pt x="9113686" y="5714401"/>
                </a:cubicBezTo>
                <a:cubicBezTo>
                  <a:pt x="9114123" y="5713815"/>
                  <a:pt x="9114560" y="5713228"/>
                  <a:pt x="9114990" y="5712640"/>
                </a:cubicBezTo>
                <a:close/>
                <a:moveTo>
                  <a:pt x="8694875" y="5711506"/>
                </a:moveTo>
                <a:cubicBezTo>
                  <a:pt x="8696621" y="5711389"/>
                  <a:pt x="8698913" y="5712562"/>
                  <a:pt x="8700987" y="5713149"/>
                </a:cubicBezTo>
                <a:cubicBezTo>
                  <a:pt x="8698476" y="5713735"/>
                  <a:pt x="8696074" y="5714715"/>
                  <a:pt x="8693345" y="5714831"/>
                </a:cubicBezTo>
                <a:cubicBezTo>
                  <a:pt x="8691496" y="5714908"/>
                  <a:pt x="8689094" y="5713892"/>
                  <a:pt x="8686801" y="5713345"/>
                </a:cubicBezTo>
                <a:cubicBezTo>
                  <a:pt x="8689634" y="5712602"/>
                  <a:pt x="8692041" y="5711624"/>
                  <a:pt x="8694875" y="5711506"/>
                </a:cubicBezTo>
                <a:close/>
                <a:moveTo>
                  <a:pt x="8751836" y="5710648"/>
                </a:moveTo>
                <a:cubicBezTo>
                  <a:pt x="8752272" y="5711741"/>
                  <a:pt x="8753910" y="5713032"/>
                  <a:pt x="8752927" y="5713892"/>
                </a:cubicBezTo>
                <a:cubicBezTo>
                  <a:pt x="8751944" y="5714715"/>
                  <a:pt x="8748123" y="5715104"/>
                  <a:pt x="8745620" y="5715692"/>
                </a:cubicBezTo>
                <a:cubicBezTo>
                  <a:pt x="8744964" y="5714558"/>
                  <a:pt x="8743218" y="5713228"/>
                  <a:pt x="8744310" y="5712289"/>
                </a:cubicBezTo>
                <a:cubicBezTo>
                  <a:pt x="8745183" y="5711506"/>
                  <a:pt x="8749222" y="5711193"/>
                  <a:pt x="8751836" y="5710648"/>
                </a:cubicBezTo>
                <a:close/>
                <a:moveTo>
                  <a:pt x="8852774" y="5709280"/>
                </a:moveTo>
                <a:cubicBezTo>
                  <a:pt x="8858123" y="5709592"/>
                  <a:pt x="8863576" y="5709944"/>
                  <a:pt x="8869143" y="5710218"/>
                </a:cubicBezTo>
                <a:cubicBezTo>
                  <a:pt x="8866632" y="5710805"/>
                  <a:pt x="8864121" y="5711780"/>
                  <a:pt x="8861610" y="5711819"/>
                </a:cubicBezTo>
                <a:cubicBezTo>
                  <a:pt x="8858451" y="5711859"/>
                  <a:pt x="8855394" y="5711077"/>
                  <a:pt x="8852228" y="5710648"/>
                </a:cubicBezTo>
                <a:cubicBezTo>
                  <a:pt x="8852446" y="5710218"/>
                  <a:pt x="8852556" y="5709749"/>
                  <a:pt x="8852774" y="5709280"/>
                </a:cubicBezTo>
                <a:close/>
                <a:moveTo>
                  <a:pt x="8931564" y="5709123"/>
                </a:moveTo>
                <a:cubicBezTo>
                  <a:pt x="8933085" y="5709397"/>
                  <a:pt x="8934614" y="5709670"/>
                  <a:pt x="8936142" y="5709944"/>
                </a:cubicBezTo>
                <a:cubicBezTo>
                  <a:pt x="8935487" y="5710376"/>
                  <a:pt x="8935050" y="5711077"/>
                  <a:pt x="8934067" y="5711271"/>
                </a:cubicBezTo>
                <a:cubicBezTo>
                  <a:pt x="8932539" y="5711506"/>
                  <a:pt x="8930580" y="5711350"/>
                  <a:pt x="8928833" y="5711350"/>
                </a:cubicBezTo>
                <a:cubicBezTo>
                  <a:pt x="8929700" y="5710609"/>
                  <a:pt x="8930690" y="5709866"/>
                  <a:pt x="8931564" y="5709123"/>
                </a:cubicBezTo>
                <a:close/>
                <a:moveTo>
                  <a:pt x="9205782" y="5707441"/>
                </a:moveTo>
                <a:cubicBezTo>
                  <a:pt x="9213423" y="5714362"/>
                  <a:pt x="9219094" y="5719405"/>
                  <a:pt x="9226845" y="5726362"/>
                </a:cubicBezTo>
                <a:cubicBezTo>
                  <a:pt x="9205235" y="5724683"/>
                  <a:pt x="9189521" y="5722531"/>
                  <a:pt x="9187126" y="5715182"/>
                </a:cubicBezTo>
                <a:cubicBezTo>
                  <a:pt x="9186580" y="5713265"/>
                  <a:pt x="9197164" y="5710883"/>
                  <a:pt x="9205782" y="5707441"/>
                </a:cubicBezTo>
                <a:close/>
                <a:moveTo>
                  <a:pt x="9778454" y="5706230"/>
                </a:moveTo>
                <a:cubicBezTo>
                  <a:pt x="9779873" y="5706542"/>
                  <a:pt x="9782056" y="5706736"/>
                  <a:pt x="9782602" y="5707206"/>
                </a:cubicBezTo>
                <a:cubicBezTo>
                  <a:pt x="9783148" y="5707637"/>
                  <a:pt x="9782056" y="5708302"/>
                  <a:pt x="9781619" y="5708849"/>
                </a:cubicBezTo>
                <a:cubicBezTo>
                  <a:pt x="9779983" y="5708849"/>
                  <a:pt x="9778454" y="5708849"/>
                  <a:pt x="9776816" y="5708889"/>
                </a:cubicBezTo>
                <a:cubicBezTo>
                  <a:pt x="9777361" y="5707990"/>
                  <a:pt x="9777909" y="5707129"/>
                  <a:pt x="9778454" y="5706230"/>
                </a:cubicBezTo>
                <a:close/>
                <a:moveTo>
                  <a:pt x="9050393" y="5705918"/>
                </a:moveTo>
                <a:cubicBezTo>
                  <a:pt x="9058581" y="5709045"/>
                  <a:pt x="9066871" y="5712132"/>
                  <a:pt x="9075053" y="5715222"/>
                </a:cubicBezTo>
                <a:cubicBezTo>
                  <a:pt x="9071893" y="5716318"/>
                  <a:pt x="9068835" y="5717371"/>
                  <a:pt x="9065670" y="5718427"/>
                </a:cubicBezTo>
                <a:cubicBezTo>
                  <a:pt x="9057701" y="5715222"/>
                  <a:pt x="9049737" y="5712055"/>
                  <a:pt x="9041775" y="5708849"/>
                </a:cubicBezTo>
                <a:cubicBezTo>
                  <a:pt x="9044606" y="5707870"/>
                  <a:pt x="9047554" y="5706894"/>
                  <a:pt x="9050393" y="5705918"/>
                </a:cubicBezTo>
                <a:close/>
                <a:moveTo>
                  <a:pt x="9740700" y="5705331"/>
                </a:moveTo>
                <a:cubicBezTo>
                  <a:pt x="9743313" y="5706035"/>
                  <a:pt x="9745933" y="5706777"/>
                  <a:pt x="9748554" y="5707479"/>
                </a:cubicBezTo>
                <a:cubicBezTo>
                  <a:pt x="9746807" y="5708419"/>
                  <a:pt x="9745388" y="5709906"/>
                  <a:pt x="9743204" y="5710062"/>
                </a:cubicBezTo>
                <a:cubicBezTo>
                  <a:pt x="9740482" y="5710257"/>
                  <a:pt x="9737097" y="5709357"/>
                  <a:pt x="9734041" y="5708927"/>
                </a:cubicBezTo>
                <a:cubicBezTo>
                  <a:pt x="9736224" y="5707715"/>
                  <a:pt x="9738516" y="5706542"/>
                  <a:pt x="9740700" y="5705331"/>
                </a:cubicBezTo>
                <a:close/>
                <a:moveTo>
                  <a:pt x="9684444" y="5704958"/>
                </a:moveTo>
                <a:cubicBezTo>
                  <a:pt x="9692083" y="5705653"/>
                  <a:pt x="9698304" y="5707617"/>
                  <a:pt x="9701957" y="5711546"/>
                </a:cubicBezTo>
                <a:cubicBezTo>
                  <a:pt x="9703594" y="5713345"/>
                  <a:pt x="9695741" y="5718232"/>
                  <a:pt x="9690827" y="5718505"/>
                </a:cubicBezTo>
                <a:cubicBezTo>
                  <a:pt x="9667697" y="5719834"/>
                  <a:pt x="9655149" y="5715574"/>
                  <a:pt x="9651982" y="5707715"/>
                </a:cubicBezTo>
                <a:cubicBezTo>
                  <a:pt x="9655475" y="5706736"/>
                  <a:pt x="9656786" y="5706189"/>
                  <a:pt x="9658417" y="5705997"/>
                </a:cubicBezTo>
                <a:cubicBezTo>
                  <a:pt x="9667748" y="5704843"/>
                  <a:pt x="9676806" y="5704266"/>
                  <a:pt x="9684444" y="5704958"/>
                </a:cubicBezTo>
                <a:close/>
                <a:moveTo>
                  <a:pt x="9507505" y="5701498"/>
                </a:moveTo>
                <a:cubicBezTo>
                  <a:pt x="9538933" y="5702320"/>
                  <a:pt x="9570573" y="5703101"/>
                  <a:pt x="9610735" y="5704119"/>
                </a:cubicBezTo>
                <a:cubicBezTo>
                  <a:pt x="9613246" y="5706777"/>
                  <a:pt x="9617825" y="5711624"/>
                  <a:pt x="9621646" y="5715651"/>
                </a:cubicBezTo>
                <a:cubicBezTo>
                  <a:pt x="9593602" y="5724917"/>
                  <a:pt x="9573091" y="5708537"/>
                  <a:pt x="9546787" y="5716981"/>
                </a:cubicBezTo>
                <a:cubicBezTo>
                  <a:pt x="9529223" y="5722649"/>
                  <a:pt x="9502701" y="5724760"/>
                  <a:pt x="9471934" y="5729805"/>
                </a:cubicBezTo>
                <a:cubicBezTo>
                  <a:pt x="9461241" y="5727576"/>
                  <a:pt x="9447486" y="5724683"/>
                  <a:pt x="9429698" y="5720970"/>
                </a:cubicBezTo>
                <a:cubicBezTo>
                  <a:pt x="9452726" y="5711937"/>
                  <a:pt x="9471497" y="5703963"/>
                  <a:pt x="9507505" y="5710805"/>
                </a:cubicBezTo>
                <a:cubicBezTo>
                  <a:pt x="9507505" y="5707010"/>
                  <a:pt x="9507505" y="5704588"/>
                  <a:pt x="9507505" y="5701498"/>
                </a:cubicBezTo>
                <a:close/>
                <a:moveTo>
                  <a:pt x="8711570" y="5696065"/>
                </a:moveTo>
                <a:cubicBezTo>
                  <a:pt x="8713535" y="5696964"/>
                  <a:pt x="8715610" y="5697863"/>
                  <a:pt x="8719425" y="5699545"/>
                </a:cubicBezTo>
                <a:cubicBezTo>
                  <a:pt x="8712881" y="5699076"/>
                  <a:pt x="8708405" y="5698762"/>
                  <a:pt x="8704038" y="5698451"/>
                </a:cubicBezTo>
                <a:cubicBezTo>
                  <a:pt x="8706549" y="5697668"/>
                  <a:pt x="8709060" y="5696845"/>
                  <a:pt x="8711570" y="5696065"/>
                </a:cubicBezTo>
                <a:close/>
                <a:moveTo>
                  <a:pt x="11003892" y="5693719"/>
                </a:moveTo>
                <a:cubicBezTo>
                  <a:pt x="11016331" y="5694659"/>
                  <a:pt x="11028879" y="5695636"/>
                  <a:pt x="11041318" y="5696572"/>
                </a:cubicBezTo>
                <a:cubicBezTo>
                  <a:pt x="11040779" y="5697668"/>
                  <a:pt x="11040117" y="5698762"/>
                  <a:pt x="11039572" y="5699857"/>
                </a:cubicBezTo>
                <a:cubicBezTo>
                  <a:pt x="11027023" y="5699037"/>
                  <a:pt x="11014474" y="5698254"/>
                  <a:pt x="11001927" y="5697433"/>
                </a:cubicBezTo>
                <a:cubicBezTo>
                  <a:pt x="11002582" y="5696182"/>
                  <a:pt x="11003236" y="5694972"/>
                  <a:pt x="11003892" y="5693719"/>
                </a:cubicBezTo>
                <a:close/>
                <a:moveTo>
                  <a:pt x="11104829" y="5693603"/>
                </a:moveTo>
                <a:cubicBezTo>
                  <a:pt x="11104939" y="5694345"/>
                  <a:pt x="11104939" y="5695049"/>
                  <a:pt x="11105049" y="5695754"/>
                </a:cubicBezTo>
                <a:cubicBezTo>
                  <a:pt x="11096642" y="5695754"/>
                  <a:pt x="11088242" y="5695754"/>
                  <a:pt x="11079733" y="5695754"/>
                </a:cubicBezTo>
                <a:cubicBezTo>
                  <a:pt x="11079733" y="5695166"/>
                  <a:pt x="11079624" y="5694619"/>
                  <a:pt x="11079624" y="5694032"/>
                </a:cubicBezTo>
                <a:cubicBezTo>
                  <a:pt x="11088024" y="5693876"/>
                  <a:pt x="11096424" y="5693759"/>
                  <a:pt x="11104829" y="5693603"/>
                </a:cubicBezTo>
                <a:close/>
                <a:moveTo>
                  <a:pt x="5020554" y="5692526"/>
                </a:moveTo>
                <a:lnTo>
                  <a:pt x="5019763" y="5692702"/>
                </a:lnTo>
                <a:lnTo>
                  <a:pt x="5018796" y="5692652"/>
                </a:lnTo>
                <a:lnTo>
                  <a:pt x="5019545" y="5692585"/>
                </a:lnTo>
                <a:close/>
                <a:moveTo>
                  <a:pt x="4986689" y="5690928"/>
                </a:moveTo>
                <a:lnTo>
                  <a:pt x="5018796" y="5692652"/>
                </a:lnTo>
                <a:lnTo>
                  <a:pt x="4988377" y="5695327"/>
                </a:lnTo>
                <a:cubicBezTo>
                  <a:pt x="4977070" y="5696319"/>
                  <a:pt x="4964383" y="5697433"/>
                  <a:pt x="4948943" y="5698802"/>
                </a:cubicBezTo>
                <a:cubicBezTo>
                  <a:pt x="4962641" y="5693016"/>
                  <a:pt x="4975053" y="5691168"/>
                  <a:pt x="4986689" y="5690928"/>
                </a:cubicBezTo>
                <a:close/>
                <a:moveTo>
                  <a:pt x="10313584" y="5690552"/>
                </a:moveTo>
                <a:cubicBezTo>
                  <a:pt x="10330718" y="5691452"/>
                  <a:pt x="10347960" y="5692273"/>
                  <a:pt x="10368805" y="5693328"/>
                </a:cubicBezTo>
                <a:cubicBezTo>
                  <a:pt x="10367162" y="5696456"/>
                  <a:pt x="10365094" y="5700483"/>
                  <a:pt x="10362474" y="5705603"/>
                </a:cubicBezTo>
                <a:cubicBezTo>
                  <a:pt x="10335630" y="5704666"/>
                  <a:pt x="10311516" y="5703845"/>
                  <a:pt x="10284455" y="5702907"/>
                </a:cubicBezTo>
                <a:cubicBezTo>
                  <a:pt x="10289361" y="5695477"/>
                  <a:pt x="10289252" y="5689342"/>
                  <a:pt x="10313584" y="5690552"/>
                </a:cubicBezTo>
                <a:close/>
                <a:moveTo>
                  <a:pt x="9661474" y="5690006"/>
                </a:moveTo>
                <a:cubicBezTo>
                  <a:pt x="9690610" y="5690006"/>
                  <a:pt x="9719855" y="5690006"/>
                  <a:pt x="9749099" y="5690006"/>
                </a:cubicBezTo>
                <a:cubicBezTo>
                  <a:pt x="9749099" y="5690786"/>
                  <a:pt x="9749099" y="5691569"/>
                  <a:pt x="9749099" y="5692350"/>
                </a:cubicBezTo>
                <a:cubicBezTo>
                  <a:pt x="9720073" y="5692936"/>
                  <a:pt x="9691047" y="5693525"/>
                  <a:pt x="9662020" y="5694150"/>
                </a:cubicBezTo>
                <a:cubicBezTo>
                  <a:pt x="9661802" y="5692781"/>
                  <a:pt x="9661692" y="5691374"/>
                  <a:pt x="9661474" y="5690006"/>
                </a:cubicBezTo>
                <a:close/>
                <a:moveTo>
                  <a:pt x="9377758" y="5682498"/>
                </a:moveTo>
                <a:cubicBezTo>
                  <a:pt x="9409077" y="5681598"/>
                  <a:pt x="9441160" y="5682224"/>
                  <a:pt x="9469205" y="5687817"/>
                </a:cubicBezTo>
                <a:cubicBezTo>
                  <a:pt x="9468549" y="5690084"/>
                  <a:pt x="9468004" y="5692350"/>
                  <a:pt x="9467348" y="5694619"/>
                </a:cubicBezTo>
                <a:cubicBezTo>
                  <a:pt x="9451088" y="5694112"/>
                  <a:pt x="9431990" y="5695399"/>
                  <a:pt x="9419223" y="5692743"/>
                </a:cubicBezTo>
                <a:cubicBezTo>
                  <a:pt x="9378522" y="5684337"/>
                  <a:pt x="9348949" y="5694619"/>
                  <a:pt x="9319377" y="5700171"/>
                </a:cubicBezTo>
                <a:cubicBezTo>
                  <a:pt x="9296137" y="5704510"/>
                  <a:pt x="9315889" y="5709280"/>
                  <a:pt x="9330294" y="5712210"/>
                </a:cubicBezTo>
                <a:cubicBezTo>
                  <a:pt x="9299848" y="5732539"/>
                  <a:pt x="9287730" y="5732695"/>
                  <a:pt x="9239939" y="5709357"/>
                </a:cubicBezTo>
                <a:cubicBezTo>
                  <a:pt x="9252379" y="5707402"/>
                  <a:pt x="9266892" y="5705136"/>
                  <a:pt x="9281295" y="5702867"/>
                </a:cubicBezTo>
                <a:cubicBezTo>
                  <a:pt x="9279330" y="5701654"/>
                  <a:pt x="9277474" y="5700445"/>
                  <a:pt x="9275517" y="5699232"/>
                </a:cubicBezTo>
                <a:cubicBezTo>
                  <a:pt x="9250960" y="5697276"/>
                  <a:pt x="9226409" y="5695285"/>
                  <a:pt x="9201857" y="5693328"/>
                </a:cubicBezTo>
                <a:cubicBezTo>
                  <a:pt x="9202185" y="5692076"/>
                  <a:pt x="9202506" y="5690828"/>
                  <a:pt x="9202834" y="5689577"/>
                </a:cubicBezTo>
                <a:cubicBezTo>
                  <a:pt x="9211895" y="5689342"/>
                  <a:pt x="9220950" y="5689223"/>
                  <a:pt x="9229896" y="5688834"/>
                </a:cubicBezTo>
                <a:cubicBezTo>
                  <a:pt x="9279113" y="5686680"/>
                  <a:pt x="9328328" y="5683908"/>
                  <a:pt x="9377758" y="5682498"/>
                </a:cubicBezTo>
                <a:close/>
                <a:moveTo>
                  <a:pt x="10787065" y="5681717"/>
                </a:moveTo>
                <a:cubicBezTo>
                  <a:pt x="10788594" y="5682031"/>
                  <a:pt x="10790013" y="5682304"/>
                  <a:pt x="10791323" y="5682616"/>
                </a:cubicBezTo>
                <a:cubicBezTo>
                  <a:pt x="10790341" y="5683047"/>
                  <a:pt x="10788812" y="5683829"/>
                  <a:pt x="10788484" y="5683790"/>
                </a:cubicBezTo>
                <a:cubicBezTo>
                  <a:pt x="10786300" y="5683399"/>
                  <a:pt x="10784343" y="5682812"/>
                  <a:pt x="10782370" y="5682304"/>
                </a:cubicBezTo>
                <a:cubicBezTo>
                  <a:pt x="10784014" y="5682108"/>
                  <a:pt x="10785537" y="5681912"/>
                  <a:pt x="10787065" y="5681717"/>
                </a:cubicBezTo>
                <a:close/>
                <a:moveTo>
                  <a:pt x="9103540" y="5681012"/>
                </a:moveTo>
                <a:cubicBezTo>
                  <a:pt x="9126125" y="5686877"/>
                  <a:pt x="9143368" y="5691333"/>
                  <a:pt x="9162023" y="5696221"/>
                </a:cubicBezTo>
                <a:cubicBezTo>
                  <a:pt x="9145763" y="5696221"/>
                  <a:pt x="9129183" y="5697159"/>
                  <a:pt x="9114123" y="5695868"/>
                </a:cubicBezTo>
                <a:cubicBezTo>
                  <a:pt x="9103976" y="5694972"/>
                  <a:pt x="9095897" y="5690906"/>
                  <a:pt x="9086843" y="5688246"/>
                </a:cubicBezTo>
                <a:cubicBezTo>
                  <a:pt x="9094041" y="5685156"/>
                  <a:pt x="9101138" y="5682068"/>
                  <a:pt x="9103540" y="5681012"/>
                </a:cubicBezTo>
                <a:close/>
                <a:moveTo>
                  <a:pt x="8751508" y="5680426"/>
                </a:moveTo>
                <a:cubicBezTo>
                  <a:pt x="8753364" y="5681012"/>
                  <a:pt x="8755220" y="5681561"/>
                  <a:pt x="8757076" y="5682147"/>
                </a:cubicBezTo>
                <a:cubicBezTo>
                  <a:pt x="8755547" y="5682421"/>
                  <a:pt x="8754127" y="5682694"/>
                  <a:pt x="8752599" y="5682968"/>
                </a:cubicBezTo>
                <a:cubicBezTo>
                  <a:pt x="8751399" y="5682616"/>
                  <a:pt x="8749222" y="5682304"/>
                  <a:pt x="8749330" y="5681990"/>
                </a:cubicBezTo>
                <a:cubicBezTo>
                  <a:pt x="8749222" y="5681482"/>
                  <a:pt x="8750745" y="5680935"/>
                  <a:pt x="8751508" y="5680426"/>
                </a:cubicBezTo>
                <a:close/>
                <a:moveTo>
                  <a:pt x="8658212" y="5677965"/>
                </a:moveTo>
                <a:cubicBezTo>
                  <a:pt x="8659733" y="5678551"/>
                  <a:pt x="8660722" y="5679334"/>
                  <a:pt x="8661923" y="5680077"/>
                </a:cubicBezTo>
                <a:cubicBezTo>
                  <a:pt x="8660177" y="5680077"/>
                  <a:pt x="8658430" y="5680077"/>
                  <a:pt x="8656574" y="5680077"/>
                </a:cubicBezTo>
                <a:cubicBezTo>
                  <a:pt x="8655810" y="5679685"/>
                  <a:pt x="8654828" y="5679255"/>
                  <a:pt x="8653845" y="5678824"/>
                </a:cubicBezTo>
                <a:cubicBezTo>
                  <a:pt x="8655373" y="5678512"/>
                  <a:pt x="8657993" y="5677848"/>
                  <a:pt x="8658212" y="5677965"/>
                </a:cubicBezTo>
                <a:close/>
                <a:moveTo>
                  <a:pt x="8574802" y="5677197"/>
                </a:moveTo>
                <a:cubicBezTo>
                  <a:pt x="8590993" y="5676664"/>
                  <a:pt x="8607196" y="5677437"/>
                  <a:pt x="8625036" y="5678434"/>
                </a:cubicBezTo>
                <a:cubicBezTo>
                  <a:pt x="8618486" y="5682304"/>
                  <a:pt x="8615655" y="5686251"/>
                  <a:pt x="8610195" y="5686759"/>
                </a:cubicBezTo>
                <a:cubicBezTo>
                  <a:pt x="8584552" y="5689145"/>
                  <a:pt x="8558366" y="5690319"/>
                  <a:pt x="8524644" y="5683790"/>
                </a:cubicBezTo>
                <a:cubicBezTo>
                  <a:pt x="8542432" y="5679567"/>
                  <a:pt x="8558611" y="5677730"/>
                  <a:pt x="8574802" y="5677197"/>
                </a:cubicBezTo>
                <a:close/>
                <a:moveTo>
                  <a:pt x="8799196" y="5677105"/>
                </a:moveTo>
                <a:cubicBezTo>
                  <a:pt x="8812181" y="5677848"/>
                  <a:pt x="8825057" y="5678629"/>
                  <a:pt x="8838041" y="5679412"/>
                </a:cubicBezTo>
                <a:cubicBezTo>
                  <a:pt x="8836842" y="5681717"/>
                  <a:pt x="8836186" y="5683790"/>
                  <a:pt x="8835749" y="5683790"/>
                </a:cubicBezTo>
                <a:cubicBezTo>
                  <a:pt x="8822656" y="5683594"/>
                  <a:pt x="8809452" y="5683204"/>
                  <a:pt x="8796358" y="5682812"/>
                </a:cubicBezTo>
                <a:cubicBezTo>
                  <a:pt x="8797341" y="5680896"/>
                  <a:pt x="8798214" y="5679021"/>
                  <a:pt x="8799196" y="5677105"/>
                </a:cubicBezTo>
                <a:close/>
                <a:moveTo>
                  <a:pt x="9142713" y="5675500"/>
                </a:moveTo>
                <a:cubicBezTo>
                  <a:pt x="9145108" y="5675657"/>
                  <a:pt x="9147626" y="5675775"/>
                  <a:pt x="9150020" y="5676048"/>
                </a:cubicBezTo>
                <a:cubicBezTo>
                  <a:pt x="9150348" y="5676086"/>
                  <a:pt x="9149803" y="5676986"/>
                  <a:pt x="9149583" y="5677496"/>
                </a:cubicBezTo>
                <a:cubicBezTo>
                  <a:pt x="9147079" y="5677339"/>
                  <a:pt x="9144678" y="5677222"/>
                  <a:pt x="9142385" y="5676949"/>
                </a:cubicBezTo>
                <a:cubicBezTo>
                  <a:pt x="9142058" y="5676908"/>
                  <a:pt x="9142604" y="5676009"/>
                  <a:pt x="9142713" y="5675500"/>
                </a:cubicBezTo>
                <a:close/>
                <a:moveTo>
                  <a:pt x="9524419" y="5675190"/>
                </a:moveTo>
                <a:cubicBezTo>
                  <a:pt x="9526602" y="5675892"/>
                  <a:pt x="9528895" y="5676556"/>
                  <a:pt x="9531072" y="5677260"/>
                </a:cubicBezTo>
                <a:cubicBezTo>
                  <a:pt x="9529981" y="5677769"/>
                  <a:pt x="9529004" y="5678238"/>
                  <a:pt x="9528021" y="5678708"/>
                </a:cubicBezTo>
                <a:cubicBezTo>
                  <a:pt x="9525838" y="5678043"/>
                  <a:pt x="9523546" y="5677378"/>
                  <a:pt x="9521581" y="5676595"/>
                </a:cubicBezTo>
                <a:cubicBezTo>
                  <a:pt x="9521363" y="5676479"/>
                  <a:pt x="9523437" y="5675657"/>
                  <a:pt x="9524419" y="5675190"/>
                </a:cubicBezTo>
                <a:close/>
                <a:moveTo>
                  <a:pt x="10711878" y="5666314"/>
                </a:moveTo>
                <a:cubicBezTo>
                  <a:pt x="10714499" y="5667057"/>
                  <a:pt x="10717228" y="5667761"/>
                  <a:pt x="10719957" y="5668504"/>
                </a:cubicBezTo>
                <a:cubicBezTo>
                  <a:pt x="10718210" y="5669442"/>
                  <a:pt x="10716791" y="5670965"/>
                  <a:pt x="10714717" y="5671122"/>
                </a:cubicBezTo>
                <a:cubicBezTo>
                  <a:pt x="10711878" y="5671318"/>
                  <a:pt x="10708501" y="5670381"/>
                  <a:pt x="10705335" y="5669950"/>
                </a:cubicBezTo>
                <a:cubicBezTo>
                  <a:pt x="10707517" y="5668737"/>
                  <a:pt x="10709701" y="5667526"/>
                  <a:pt x="10711878" y="5666314"/>
                </a:cubicBezTo>
                <a:close/>
                <a:moveTo>
                  <a:pt x="10821333" y="5661858"/>
                </a:moveTo>
                <a:cubicBezTo>
                  <a:pt x="10821987" y="5662678"/>
                  <a:pt x="10822533" y="5663500"/>
                  <a:pt x="10823188" y="5664322"/>
                </a:cubicBezTo>
                <a:cubicBezTo>
                  <a:pt x="10815873" y="5665024"/>
                  <a:pt x="10808566" y="5665767"/>
                  <a:pt x="10801143" y="5666470"/>
                </a:cubicBezTo>
                <a:cubicBezTo>
                  <a:pt x="10800596" y="5665611"/>
                  <a:pt x="10799941" y="5664791"/>
                  <a:pt x="10799287" y="5663930"/>
                </a:cubicBezTo>
                <a:cubicBezTo>
                  <a:pt x="10806600" y="5663226"/>
                  <a:pt x="10814018" y="5662561"/>
                  <a:pt x="10821333" y="5661858"/>
                </a:cubicBezTo>
                <a:close/>
                <a:moveTo>
                  <a:pt x="9059890" y="5661584"/>
                </a:moveTo>
                <a:cubicBezTo>
                  <a:pt x="9060430" y="5662287"/>
                  <a:pt x="9061084" y="5662991"/>
                  <a:pt x="9061630" y="5663695"/>
                </a:cubicBezTo>
                <a:cubicBezTo>
                  <a:pt x="9057271" y="5664204"/>
                  <a:pt x="9052903" y="5664712"/>
                  <a:pt x="9048646" y="5665297"/>
                </a:cubicBezTo>
                <a:cubicBezTo>
                  <a:pt x="9042321" y="5666157"/>
                  <a:pt x="9036097" y="5667096"/>
                  <a:pt x="9023876" y="5668816"/>
                </a:cubicBezTo>
                <a:cubicBezTo>
                  <a:pt x="9034678" y="5674330"/>
                  <a:pt x="9043194" y="5678669"/>
                  <a:pt x="9054977" y="5684689"/>
                </a:cubicBezTo>
                <a:cubicBezTo>
                  <a:pt x="9036207" y="5685782"/>
                  <a:pt x="9017436" y="5686838"/>
                  <a:pt x="8994195" y="5688167"/>
                </a:cubicBezTo>
                <a:cubicBezTo>
                  <a:pt x="8996924" y="5678512"/>
                  <a:pt x="8998781" y="5671670"/>
                  <a:pt x="9001182" y="5663304"/>
                </a:cubicBezTo>
                <a:cubicBezTo>
                  <a:pt x="9021585" y="5662678"/>
                  <a:pt x="9040792" y="5662131"/>
                  <a:pt x="9059890" y="5661584"/>
                </a:cubicBezTo>
                <a:close/>
                <a:moveTo>
                  <a:pt x="10902190" y="5651575"/>
                </a:moveTo>
                <a:cubicBezTo>
                  <a:pt x="10903500" y="5651888"/>
                  <a:pt x="10905464" y="5652083"/>
                  <a:pt x="10906010" y="5652514"/>
                </a:cubicBezTo>
                <a:cubicBezTo>
                  <a:pt x="10906556" y="5652943"/>
                  <a:pt x="10905464" y="5653569"/>
                  <a:pt x="10905136" y="5654079"/>
                </a:cubicBezTo>
                <a:cubicBezTo>
                  <a:pt x="10903609" y="5654079"/>
                  <a:pt x="10902190" y="5654079"/>
                  <a:pt x="10900661" y="5654079"/>
                </a:cubicBezTo>
                <a:cubicBezTo>
                  <a:pt x="10901206" y="5653217"/>
                  <a:pt x="10901643" y="5652397"/>
                  <a:pt x="10902190" y="5651575"/>
                </a:cubicBezTo>
                <a:close/>
                <a:moveTo>
                  <a:pt x="10510991" y="5650754"/>
                </a:moveTo>
                <a:cubicBezTo>
                  <a:pt x="10512623" y="5650754"/>
                  <a:pt x="10514376" y="5650754"/>
                  <a:pt x="10516116" y="5650754"/>
                </a:cubicBezTo>
                <a:cubicBezTo>
                  <a:pt x="10515243" y="5651497"/>
                  <a:pt x="10514376" y="5652200"/>
                  <a:pt x="10513496" y="5652943"/>
                </a:cubicBezTo>
                <a:cubicBezTo>
                  <a:pt x="10512076" y="5652670"/>
                  <a:pt x="10510336" y="5652474"/>
                  <a:pt x="10509244" y="5652044"/>
                </a:cubicBezTo>
                <a:cubicBezTo>
                  <a:pt x="10508917" y="5651927"/>
                  <a:pt x="10510336" y="5651224"/>
                  <a:pt x="10510991" y="5650754"/>
                </a:cubicBezTo>
                <a:close/>
                <a:moveTo>
                  <a:pt x="10778447" y="5650636"/>
                </a:moveTo>
                <a:cubicBezTo>
                  <a:pt x="10779211" y="5650597"/>
                  <a:pt x="10780303" y="5651419"/>
                  <a:pt x="10781176" y="5651810"/>
                </a:cubicBezTo>
                <a:cubicBezTo>
                  <a:pt x="10778556" y="5652123"/>
                  <a:pt x="10775827" y="5652553"/>
                  <a:pt x="10773098" y="5652670"/>
                </a:cubicBezTo>
                <a:cubicBezTo>
                  <a:pt x="10772333" y="5652710"/>
                  <a:pt x="10771242" y="5651888"/>
                  <a:pt x="10770259" y="5651497"/>
                </a:cubicBezTo>
                <a:cubicBezTo>
                  <a:pt x="10772989" y="5651183"/>
                  <a:pt x="10775718" y="5650793"/>
                  <a:pt x="10778447" y="5650636"/>
                </a:cubicBezTo>
                <a:close/>
                <a:moveTo>
                  <a:pt x="10591958" y="5647040"/>
                </a:moveTo>
                <a:cubicBezTo>
                  <a:pt x="10593595" y="5648214"/>
                  <a:pt x="10595342" y="5649385"/>
                  <a:pt x="10596973" y="5650557"/>
                </a:cubicBezTo>
                <a:cubicBezTo>
                  <a:pt x="10586607" y="5651497"/>
                  <a:pt x="10576243" y="5652436"/>
                  <a:pt x="10565988" y="5653374"/>
                </a:cubicBezTo>
                <a:cubicBezTo>
                  <a:pt x="10565224" y="5652514"/>
                  <a:pt x="10564568" y="5651653"/>
                  <a:pt x="10563804" y="5650793"/>
                </a:cubicBezTo>
                <a:cubicBezTo>
                  <a:pt x="10573186" y="5649541"/>
                  <a:pt x="10582575" y="5648291"/>
                  <a:pt x="10591958" y="5647040"/>
                </a:cubicBezTo>
                <a:close/>
                <a:moveTo>
                  <a:pt x="11195185" y="5645397"/>
                </a:moveTo>
                <a:cubicBezTo>
                  <a:pt x="11197253" y="5646023"/>
                  <a:pt x="11201511" y="5646884"/>
                  <a:pt x="11201183" y="5647237"/>
                </a:cubicBezTo>
                <a:cubicBezTo>
                  <a:pt x="11200309" y="5648291"/>
                  <a:pt x="11197580" y="5649191"/>
                  <a:pt x="11195621" y="5650128"/>
                </a:cubicBezTo>
                <a:cubicBezTo>
                  <a:pt x="11193438" y="5649503"/>
                  <a:pt x="11189181" y="5648643"/>
                  <a:pt x="11189508" y="5648291"/>
                </a:cubicBezTo>
                <a:cubicBezTo>
                  <a:pt x="11190381" y="5647197"/>
                  <a:pt x="11193110" y="5646337"/>
                  <a:pt x="11195185" y="5645397"/>
                </a:cubicBezTo>
                <a:close/>
                <a:moveTo>
                  <a:pt x="10921833" y="5642311"/>
                </a:moveTo>
                <a:lnTo>
                  <a:pt x="10972135" y="5660253"/>
                </a:lnTo>
                <a:cubicBezTo>
                  <a:pt x="10976393" y="5642819"/>
                  <a:pt x="10976393" y="5642740"/>
                  <a:pt x="11028660" y="5642428"/>
                </a:cubicBezTo>
                <a:cubicBezTo>
                  <a:pt x="11048632" y="5642311"/>
                  <a:pt x="11068489" y="5642505"/>
                  <a:pt x="11088352" y="5642740"/>
                </a:cubicBezTo>
                <a:cubicBezTo>
                  <a:pt x="11095229" y="5642819"/>
                  <a:pt x="11102100" y="5643523"/>
                  <a:pt x="11110719" y="5645280"/>
                </a:cubicBezTo>
                <a:cubicBezTo>
                  <a:pt x="11059434" y="5641567"/>
                  <a:pt x="11050707" y="5660489"/>
                  <a:pt x="11012838" y="5663618"/>
                </a:cubicBezTo>
                <a:cubicBezTo>
                  <a:pt x="11014584" y="5665297"/>
                  <a:pt x="11016440" y="5667018"/>
                  <a:pt x="11018187" y="5668737"/>
                </a:cubicBezTo>
                <a:cubicBezTo>
                  <a:pt x="11043502" y="5667683"/>
                  <a:pt x="11068817" y="5666392"/>
                  <a:pt x="11094247" y="5665727"/>
                </a:cubicBezTo>
                <a:cubicBezTo>
                  <a:pt x="11118360" y="5665101"/>
                  <a:pt x="11147059" y="5656306"/>
                  <a:pt x="11163429" y="5669442"/>
                </a:cubicBezTo>
                <a:cubicBezTo>
                  <a:pt x="11132655" y="5673820"/>
                  <a:pt x="11102974" y="5680426"/>
                  <a:pt x="11071436" y="5681951"/>
                </a:cubicBezTo>
                <a:cubicBezTo>
                  <a:pt x="11029534" y="5684025"/>
                  <a:pt x="10985885" y="5682891"/>
                  <a:pt x="10943547" y="5681132"/>
                </a:cubicBezTo>
                <a:cubicBezTo>
                  <a:pt x="10937112" y="5680855"/>
                  <a:pt x="10927613" y="5669442"/>
                  <a:pt x="10930779" y="5664047"/>
                </a:cubicBezTo>
                <a:cubicBezTo>
                  <a:pt x="10937541" y="5652593"/>
                  <a:pt x="10940599" y="5652826"/>
                  <a:pt x="10921833" y="5642311"/>
                </a:cubicBezTo>
                <a:close/>
                <a:moveTo>
                  <a:pt x="10841304" y="5642192"/>
                </a:moveTo>
                <a:cubicBezTo>
                  <a:pt x="10851123" y="5654781"/>
                  <a:pt x="10851123" y="5654781"/>
                  <a:pt x="10803325" y="5650713"/>
                </a:cubicBezTo>
                <a:cubicBezTo>
                  <a:pt x="10821222" y="5646728"/>
                  <a:pt x="10830824" y="5644538"/>
                  <a:pt x="10841304" y="5642192"/>
                </a:cubicBezTo>
                <a:close/>
                <a:moveTo>
                  <a:pt x="10628510" y="5640393"/>
                </a:moveTo>
                <a:cubicBezTo>
                  <a:pt x="10654699" y="5642701"/>
                  <a:pt x="10673032" y="5644344"/>
                  <a:pt x="10689948" y="5645828"/>
                </a:cubicBezTo>
                <a:cubicBezTo>
                  <a:pt x="10656233" y="5653140"/>
                  <a:pt x="10642375" y="5654469"/>
                  <a:pt x="10629166" y="5649971"/>
                </a:cubicBezTo>
                <a:cubicBezTo>
                  <a:pt x="10625133" y="5648605"/>
                  <a:pt x="10628510" y="5644422"/>
                  <a:pt x="10628510" y="5640393"/>
                </a:cubicBezTo>
                <a:close/>
                <a:moveTo>
                  <a:pt x="9095243" y="5623038"/>
                </a:moveTo>
                <a:cubicBezTo>
                  <a:pt x="9096662" y="5623312"/>
                  <a:pt x="9098080" y="5623545"/>
                  <a:pt x="9099500" y="5623819"/>
                </a:cubicBezTo>
                <a:cubicBezTo>
                  <a:pt x="9098845" y="5624249"/>
                  <a:pt x="9098517" y="5624873"/>
                  <a:pt x="9097644" y="5625029"/>
                </a:cubicBezTo>
                <a:cubicBezTo>
                  <a:pt x="9096225" y="5625224"/>
                  <a:pt x="9094369" y="5625068"/>
                  <a:pt x="9092731" y="5625068"/>
                </a:cubicBezTo>
                <a:cubicBezTo>
                  <a:pt x="9093605" y="5624405"/>
                  <a:pt x="9094369" y="5623702"/>
                  <a:pt x="9095243" y="5623038"/>
                </a:cubicBezTo>
                <a:close/>
                <a:moveTo>
                  <a:pt x="9147188" y="5619672"/>
                </a:moveTo>
                <a:cubicBezTo>
                  <a:pt x="9152422" y="5619672"/>
                  <a:pt x="9157554" y="5619672"/>
                  <a:pt x="9162787" y="5619672"/>
                </a:cubicBezTo>
                <a:cubicBezTo>
                  <a:pt x="9162787" y="5620026"/>
                  <a:pt x="9162787" y="5620416"/>
                  <a:pt x="9162787" y="5620768"/>
                </a:cubicBezTo>
                <a:cubicBezTo>
                  <a:pt x="9157554" y="5620768"/>
                  <a:pt x="9152422" y="5620768"/>
                  <a:pt x="9147188" y="5620768"/>
                </a:cubicBezTo>
                <a:cubicBezTo>
                  <a:pt x="9147188" y="5620416"/>
                  <a:pt x="9147188" y="5620026"/>
                  <a:pt x="9147188" y="5619672"/>
                </a:cubicBezTo>
                <a:close/>
                <a:moveTo>
                  <a:pt x="9397184" y="5613381"/>
                </a:moveTo>
                <a:cubicBezTo>
                  <a:pt x="9397839" y="5614356"/>
                  <a:pt x="9398384" y="5615334"/>
                  <a:pt x="9399040" y="5616313"/>
                </a:cubicBezTo>
                <a:cubicBezTo>
                  <a:pt x="9383326" y="5617720"/>
                  <a:pt x="9367501" y="5619087"/>
                  <a:pt x="9351788" y="5620495"/>
                </a:cubicBezTo>
                <a:cubicBezTo>
                  <a:pt x="9350915" y="5619126"/>
                  <a:pt x="9350041" y="5617759"/>
                  <a:pt x="9349168" y="5616390"/>
                </a:cubicBezTo>
                <a:cubicBezTo>
                  <a:pt x="9365210" y="5615413"/>
                  <a:pt x="9381251" y="5614397"/>
                  <a:pt x="9397184" y="5613381"/>
                </a:cubicBezTo>
                <a:close/>
                <a:moveTo>
                  <a:pt x="9231321" y="5604505"/>
                </a:moveTo>
                <a:cubicBezTo>
                  <a:pt x="9251505" y="5620456"/>
                  <a:pt x="9251505" y="5620456"/>
                  <a:pt x="9198146" y="5621277"/>
                </a:cubicBezTo>
                <a:cubicBezTo>
                  <a:pt x="9210913" y="5614787"/>
                  <a:pt x="9220622" y="5609900"/>
                  <a:pt x="9231321" y="5604505"/>
                </a:cubicBezTo>
                <a:close/>
                <a:moveTo>
                  <a:pt x="9243935" y="5575924"/>
                </a:moveTo>
                <a:lnTo>
                  <a:pt x="9257837" y="5579563"/>
                </a:lnTo>
                <a:cubicBezTo>
                  <a:pt x="9256636" y="5579994"/>
                  <a:pt x="9255435" y="5580464"/>
                  <a:pt x="9254233" y="5580893"/>
                </a:cubicBezTo>
                <a:close/>
                <a:moveTo>
                  <a:pt x="9242887" y="5575420"/>
                </a:moveTo>
                <a:lnTo>
                  <a:pt x="9243935" y="5575924"/>
                </a:lnTo>
                <a:lnTo>
                  <a:pt x="9242644" y="5575587"/>
                </a:lnTo>
                <a:close/>
                <a:moveTo>
                  <a:pt x="9389433" y="5573972"/>
                </a:moveTo>
                <a:cubicBezTo>
                  <a:pt x="9395982" y="5578001"/>
                  <a:pt x="9403733" y="5582693"/>
                  <a:pt x="9414536" y="5589258"/>
                </a:cubicBezTo>
                <a:cubicBezTo>
                  <a:pt x="9386819" y="5589258"/>
                  <a:pt x="9364773" y="5589258"/>
                  <a:pt x="9337494" y="5589258"/>
                </a:cubicBezTo>
                <a:cubicBezTo>
                  <a:pt x="9356045" y="5583785"/>
                  <a:pt x="9371644" y="5579211"/>
                  <a:pt x="9389433" y="5573972"/>
                </a:cubicBezTo>
                <a:close/>
                <a:moveTo>
                  <a:pt x="0" y="0"/>
                </a:moveTo>
                <a:lnTo>
                  <a:pt x="11833435" y="0"/>
                </a:lnTo>
                <a:lnTo>
                  <a:pt x="11833435" y="5776230"/>
                </a:lnTo>
                <a:lnTo>
                  <a:pt x="11826340" y="5776249"/>
                </a:lnTo>
                <a:cubicBezTo>
                  <a:pt x="11817068" y="5772180"/>
                  <a:pt x="11808443" y="5768389"/>
                  <a:pt x="11796986" y="5763386"/>
                </a:cubicBezTo>
                <a:cubicBezTo>
                  <a:pt x="11788260" y="5768312"/>
                  <a:pt x="11782255" y="5771674"/>
                  <a:pt x="11772545" y="5777106"/>
                </a:cubicBezTo>
                <a:cubicBezTo>
                  <a:pt x="11766001" y="5770815"/>
                  <a:pt x="11761526" y="5766515"/>
                  <a:pt x="11757159" y="5762253"/>
                </a:cubicBezTo>
                <a:cubicBezTo>
                  <a:pt x="11773965" y="5760023"/>
                  <a:pt x="11786513" y="5758382"/>
                  <a:pt x="11798952" y="5756701"/>
                </a:cubicBezTo>
                <a:cubicBezTo>
                  <a:pt x="11798624" y="5754590"/>
                  <a:pt x="11798188" y="5752478"/>
                  <a:pt x="11797860" y="5750369"/>
                </a:cubicBezTo>
                <a:cubicBezTo>
                  <a:pt x="11683501" y="5745951"/>
                  <a:pt x="11568812" y="5744894"/>
                  <a:pt x="11450959" y="5747786"/>
                </a:cubicBezTo>
                <a:cubicBezTo>
                  <a:pt x="11454344" y="5754825"/>
                  <a:pt x="11456527" y="5759437"/>
                  <a:pt x="11459694" y="5766007"/>
                </a:cubicBezTo>
                <a:cubicBezTo>
                  <a:pt x="11422376" y="5765105"/>
                  <a:pt x="11390402" y="5764363"/>
                  <a:pt x="11358319" y="5763580"/>
                </a:cubicBezTo>
                <a:cubicBezTo>
                  <a:pt x="11351010" y="5763307"/>
                  <a:pt x="11343696" y="5763033"/>
                  <a:pt x="11336388" y="5762760"/>
                </a:cubicBezTo>
                <a:cubicBezTo>
                  <a:pt x="11311066" y="5765302"/>
                  <a:pt x="11285643" y="5767881"/>
                  <a:pt x="11255634" y="5770892"/>
                </a:cubicBezTo>
                <a:lnTo>
                  <a:pt x="11250188" y="5751369"/>
                </a:lnTo>
                <a:lnTo>
                  <a:pt x="11263712" y="5731408"/>
                </a:lnTo>
                <a:cubicBezTo>
                  <a:pt x="11297973" y="5732383"/>
                  <a:pt x="11334532" y="5731953"/>
                  <a:pt x="11368793" y="5734848"/>
                </a:cubicBezTo>
                <a:cubicBezTo>
                  <a:pt x="11394660" y="5737074"/>
                  <a:pt x="11399894" y="5733009"/>
                  <a:pt x="11412878" y="5724018"/>
                </a:cubicBezTo>
                <a:cubicBezTo>
                  <a:pt x="11373160" y="5722374"/>
                  <a:pt x="11339985" y="5720970"/>
                  <a:pt x="11306925" y="5719601"/>
                </a:cubicBezTo>
                <a:cubicBezTo>
                  <a:pt x="11307033" y="5718544"/>
                  <a:pt x="11307033" y="5717488"/>
                  <a:pt x="11307033" y="5716432"/>
                </a:cubicBezTo>
                <a:cubicBezTo>
                  <a:pt x="11324276" y="5714988"/>
                  <a:pt x="11341403" y="5713539"/>
                  <a:pt x="11352642" y="5712602"/>
                </a:cubicBezTo>
                <a:cubicBezTo>
                  <a:pt x="11339766" y="5702438"/>
                  <a:pt x="11328309" y="5693486"/>
                  <a:pt x="11319036" y="5686174"/>
                </a:cubicBezTo>
                <a:cubicBezTo>
                  <a:pt x="11297755" y="5683790"/>
                  <a:pt x="11278771" y="5682108"/>
                  <a:pt x="11260765" y="5679528"/>
                </a:cubicBezTo>
                <a:cubicBezTo>
                  <a:pt x="11236214" y="5676009"/>
                  <a:pt x="11227698" y="5680508"/>
                  <a:pt x="11223120" y="5687817"/>
                </a:cubicBezTo>
                <a:cubicBezTo>
                  <a:pt x="11235231" y="5693016"/>
                  <a:pt x="11247233" y="5698176"/>
                  <a:pt x="11266005" y="5706230"/>
                </a:cubicBezTo>
                <a:cubicBezTo>
                  <a:pt x="11231847" y="5706230"/>
                  <a:pt x="11208716" y="5706230"/>
                  <a:pt x="11175650" y="5706230"/>
                </a:cubicBezTo>
                <a:cubicBezTo>
                  <a:pt x="11195404" y="5713501"/>
                  <a:pt x="11208169" y="5718232"/>
                  <a:pt x="11228135" y="5725623"/>
                </a:cubicBezTo>
                <a:cubicBezTo>
                  <a:pt x="11188744" y="5723274"/>
                  <a:pt x="11160808" y="5721671"/>
                  <a:pt x="11137787" y="5720304"/>
                </a:cubicBezTo>
                <a:cubicBezTo>
                  <a:pt x="11148806" y="5714166"/>
                  <a:pt x="11162555" y="5709514"/>
                  <a:pt x="11165394" y="5704119"/>
                </a:cubicBezTo>
                <a:cubicBezTo>
                  <a:pt x="11168887" y="5697511"/>
                  <a:pt x="11163319" y="5690240"/>
                  <a:pt x="11161573" y="5683282"/>
                </a:cubicBezTo>
                <a:cubicBezTo>
                  <a:pt x="11176960" y="5681288"/>
                  <a:pt x="11189944" y="5679607"/>
                  <a:pt x="11204239" y="5677730"/>
                </a:cubicBezTo>
                <a:cubicBezTo>
                  <a:pt x="11200418" y="5672687"/>
                  <a:pt x="11197471" y="5668700"/>
                  <a:pt x="11193438" y="5663345"/>
                </a:cubicBezTo>
                <a:cubicBezTo>
                  <a:pt x="11231193" y="5663345"/>
                  <a:pt x="11264906" y="5663345"/>
                  <a:pt x="11304305" y="5663345"/>
                </a:cubicBezTo>
                <a:cubicBezTo>
                  <a:pt x="11307798" y="5660371"/>
                  <a:pt x="11314669" y="5654743"/>
                  <a:pt x="11322960" y="5647980"/>
                </a:cubicBezTo>
                <a:cubicBezTo>
                  <a:pt x="11303649" y="5646532"/>
                  <a:pt x="11289027" y="5645438"/>
                  <a:pt x="11274514" y="5644344"/>
                </a:cubicBezTo>
                <a:cubicBezTo>
                  <a:pt x="11274732" y="5643015"/>
                  <a:pt x="11274951" y="5641646"/>
                  <a:pt x="11275169" y="5640315"/>
                </a:cubicBezTo>
                <a:cubicBezTo>
                  <a:pt x="11395964" y="5636406"/>
                  <a:pt x="11517311" y="5638597"/>
                  <a:pt x="11641052" y="5639106"/>
                </a:cubicBezTo>
                <a:cubicBezTo>
                  <a:pt x="11638977" y="5625186"/>
                  <a:pt x="11611807" y="5626164"/>
                  <a:pt x="11590095" y="5626438"/>
                </a:cubicBezTo>
                <a:cubicBezTo>
                  <a:pt x="11491995" y="5627651"/>
                  <a:pt x="11394550" y="5621042"/>
                  <a:pt x="11296117" y="5623859"/>
                </a:cubicBezTo>
                <a:cubicBezTo>
                  <a:pt x="11278328" y="5624368"/>
                  <a:pt x="11252474" y="5626085"/>
                  <a:pt x="11238391" y="5616821"/>
                </a:cubicBezTo>
                <a:cubicBezTo>
                  <a:pt x="11234249" y="5614163"/>
                  <a:pt x="11216351" y="5612874"/>
                  <a:pt x="11205113" y="5613108"/>
                </a:cubicBezTo>
                <a:cubicBezTo>
                  <a:pt x="11169863" y="5613810"/>
                  <a:pt x="11133420" y="5613887"/>
                  <a:pt x="11099809" y="5617212"/>
                </a:cubicBezTo>
                <a:cubicBezTo>
                  <a:pt x="11059762" y="5621159"/>
                  <a:pt x="11029861" y="5609821"/>
                  <a:pt x="10992981" y="5611035"/>
                </a:cubicBezTo>
                <a:cubicBezTo>
                  <a:pt x="10974974" y="5611621"/>
                  <a:pt x="10956859" y="5612012"/>
                  <a:pt x="10938748" y="5612130"/>
                </a:cubicBezTo>
                <a:cubicBezTo>
                  <a:pt x="10864327" y="5612597"/>
                  <a:pt x="10789576" y="5614904"/>
                  <a:pt x="10715809" y="5612597"/>
                </a:cubicBezTo>
                <a:cubicBezTo>
                  <a:pt x="10669001" y="5611151"/>
                  <a:pt x="10625897" y="5613537"/>
                  <a:pt x="10581810" y="5616782"/>
                </a:cubicBezTo>
                <a:cubicBezTo>
                  <a:pt x="10567844" y="5617799"/>
                  <a:pt x="10554203" y="5619479"/>
                  <a:pt x="10541867" y="5620730"/>
                </a:cubicBezTo>
                <a:cubicBezTo>
                  <a:pt x="10503677" y="5610214"/>
                  <a:pt x="10504441" y="5611269"/>
                  <a:pt x="10463302" y="5615570"/>
                </a:cubicBezTo>
                <a:cubicBezTo>
                  <a:pt x="10419981" y="5620104"/>
                  <a:pt x="10377533" y="5630661"/>
                  <a:pt x="10328432" y="5619635"/>
                </a:cubicBezTo>
                <a:cubicBezTo>
                  <a:pt x="10318716" y="5617446"/>
                  <a:pt x="10292527" y="5619399"/>
                  <a:pt x="10284128" y="5622725"/>
                </a:cubicBezTo>
                <a:cubicBezTo>
                  <a:pt x="10259243" y="5632576"/>
                  <a:pt x="10233164" y="5631168"/>
                  <a:pt x="10205338" y="5626634"/>
                </a:cubicBezTo>
                <a:cubicBezTo>
                  <a:pt x="10172490" y="5621277"/>
                  <a:pt x="10139213" y="5621747"/>
                  <a:pt x="10105491" y="5623624"/>
                </a:cubicBezTo>
                <a:cubicBezTo>
                  <a:pt x="10104619" y="5627494"/>
                  <a:pt x="10104071" y="5630384"/>
                  <a:pt x="10102762" y="5636720"/>
                </a:cubicBezTo>
                <a:cubicBezTo>
                  <a:pt x="10048639" y="5623780"/>
                  <a:pt x="9999421" y="5632341"/>
                  <a:pt x="9949120" y="5634649"/>
                </a:cubicBezTo>
                <a:cubicBezTo>
                  <a:pt x="9934388" y="5635351"/>
                  <a:pt x="9918019" y="5631871"/>
                  <a:pt x="9898819" y="5629955"/>
                </a:cubicBezTo>
                <a:cubicBezTo>
                  <a:pt x="9897072" y="5632263"/>
                  <a:pt x="9894124" y="5636133"/>
                  <a:pt x="9889211" y="5642389"/>
                </a:cubicBezTo>
                <a:cubicBezTo>
                  <a:pt x="9931004" y="5642389"/>
                  <a:pt x="9967017" y="5643092"/>
                  <a:pt x="10002806" y="5642192"/>
                </a:cubicBezTo>
                <a:cubicBezTo>
                  <a:pt x="10039148" y="5641293"/>
                  <a:pt x="10075483" y="5650363"/>
                  <a:pt x="10111605" y="5642192"/>
                </a:cubicBezTo>
                <a:cubicBezTo>
                  <a:pt x="10208722" y="5644654"/>
                  <a:pt x="10304748" y="5636016"/>
                  <a:pt x="10401975" y="5638363"/>
                </a:cubicBezTo>
                <a:cubicBezTo>
                  <a:pt x="10454029" y="5639612"/>
                  <a:pt x="10467232" y="5644031"/>
                  <a:pt x="10464941" y="5663695"/>
                </a:cubicBezTo>
                <a:cubicBezTo>
                  <a:pt x="10505423" y="5667526"/>
                  <a:pt x="10545361" y="5666118"/>
                  <a:pt x="10585516" y="5660253"/>
                </a:cubicBezTo>
                <a:cubicBezTo>
                  <a:pt x="10604614" y="5673703"/>
                  <a:pt x="10562822" y="5678434"/>
                  <a:pt x="10560529" y="5686800"/>
                </a:cubicBezTo>
                <a:cubicBezTo>
                  <a:pt x="10567624" y="5699898"/>
                  <a:pt x="10623386" y="5681209"/>
                  <a:pt x="10621857" y="5699114"/>
                </a:cubicBezTo>
                <a:cubicBezTo>
                  <a:pt x="10571003" y="5699114"/>
                  <a:pt x="10522230" y="5699114"/>
                  <a:pt x="10473450" y="5699114"/>
                </a:cubicBezTo>
                <a:cubicBezTo>
                  <a:pt x="10473122" y="5698098"/>
                  <a:pt x="10472903" y="5697042"/>
                  <a:pt x="10472576" y="5696025"/>
                </a:cubicBezTo>
                <a:cubicBezTo>
                  <a:pt x="10490036" y="5692859"/>
                  <a:pt x="10507607" y="5689693"/>
                  <a:pt x="10531284" y="5685433"/>
                </a:cubicBezTo>
                <a:cubicBezTo>
                  <a:pt x="10472685" y="5672687"/>
                  <a:pt x="10401320" y="5687073"/>
                  <a:pt x="10358980" y="5667291"/>
                </a:cubicBezTo>
                <a:cubicBezTo>
                  <a:pt x="10383749" y="5665335"/>
                  <a:pt x="10408743" y="5663421"/>
                  <a:pt x="10433840" y="5661466"/>
                </a:cubicBezTo>
                <a:cubicBezTo>
                  <a:pt x="10376440" y="5647824"/>
                  <a:pt x="10321990" y="5659162"/>
                  <a:pt x="10263829" y="5658574"/>
                </a:cubicBezTo>
                <a:cubicBezTo>
                  <a:pt x="10263829" y="5666977"/>
                  <a:pt x="10263829" y="5673939"/>
                  <a:pt x="10263829" y="5680896"/>
                </a:cubicBezTo>
                <a:cubicBezTo>
                  <a:pt x="10248878" y="5687113"/>
                  <a:pt x="10238841" y="5694072"/>
                  <a:pt x="10231199" y="5701342"/>
                </a:cubicBezTo>
                <a:cubicBezTo>
                  <a:pt x="10218978" y="5712953"/>
                  <a:pt x="10200432" y="5709514"/>
                  <a:pt x="10180569" y="5704627"/>
                </a:cubicBezTo>
                <a:lnTo>
                  <a:pt x="10180897" y="5704510"/>
                </a:lnTo>
                <a:cubicBezTo>
                  <a:pt x="10160598" y="5708183"/>
                  <a:pt x="10141062" y="5714205"/>
                  <a:pt x="10119786" y="5715104"/>
                </a:cubicBezTo>
                <a:cubicBezTo>
                  <a:pt x="10059113" y="5717723"/>
                  <a:pt x="9997792" y="5718349"/>
                  <a:pt x="9936682" y="5719484"/>
                </a:cubicBezTo>
                <a:cubicBezTo>
                  <a:pt x="9926098" y="5719678"/>
                  <a:pt x="9914744" y="5718975"/>
                  <a:pt x="9904926" y="5717566"/>
                </a:cubicBezTo>
                <a:cubicBezTo>
                  <a:pt x="9878846" y="5713853"/>
                  <a:pt x="9853422" y="5709553"/>
                  <a:pt x="9821994" y="5704549"/>
                </a:cubicBezTo>
                <a:cubicBezTo>
                  <a:pt x="9882012" y="5704549"/>
                  <a:pt x="9936790" y="5706073"/>
                  <a:pt x="9990586" y="5704119"/>
                </a:cubicBezTo>
                <a:cubicBezTo>
                  <a:pt x="10041332" y="5702281"/>
                  <a:pt x="10096982" y="5707010"/>
                  <a:pt x="10155138" y="5692429"/>
                </a:cubicBezTo>
                <a:cubicBezTo>
                  <a:pt x="10129613" y="5690203"/>
                  <a:pt x="10116511" y="5688208"/>
                  <a:pt x="10103417" y="5688129"/>
                </a:cubicBezTo>
                <a:cubicBezTo>
                  <a:pt x="10060532" y="5687817"/>
                  <a:pt x="10017429" y="5688950"/>
                  <a:pt x="9974654" y="5688050"/>
                </a:cubicBezTo>
                <a:cubicBezTo>
                  <a:pt x="9950320" y="5687543"/>
                  <a:pt x="9920749" y="5686643"/>
                  <a:pt x="9903615" y="5681561"/>
                </a:cubicBezTo>
                <a:cubicBezTo>
                  <a:pt x="9877864" y="5673860"/>
                  <a:pt x="9853858" y="5673860"/>
                  <a:pt x="9823740" y="5674056"/>
                </a:cubicBezTo>
                <a:cubicBezTo>
                  <a:pt x="9792639" y="5674251"/>
                  <a:pt x="9761429" y="5670066"/>
                  <a:pt x="9730111" y="5668387"/>
                </a:cubicBezTo>
                <a:cubicBezTo>
                  <a:pt x="9697159" y="5666587"/>
                  <a:pt x="9663876" y="5665453"/>
                  <a:pt x="9630701" y="5664047"/>
                </a:cubicBezTo>
                <a:cubicBezTo>
                  <a:pt x="9623064" y="5674524"/>
                  <a:pt x="9602329" y="5662795"/>
                  <a:pt x="9590981" y="5667057"/>
                </a:cubicBezTo>
                <a:cubicBezTo>
                  <a:pt x="9590655" y="5669756"/>
                  <a:pt x="9590326" y="5672452"/>
                  <a:pt x="9590326" y="5672256"/>
                </a:cubicBezTo>
                <a:cubicBezTo>
                  <a:pt x="9566431" y="5669874"/>
                  <a:pt x="9544056" y="5666353"/>
                  <a:pt x="9520926" y="5665611"/>
                </a:cubicBezTo>
                <a:cubicBezTo>
                  <a:pt x="9465383" y="5663774"/>
                  <a:pt x="9409623" y="5663264"/>
                  <a:pt x="9366956" y="5662444"/>
                </a:cubicBezTo>
                <a:cubicBezTo>
                  <a:pt x="9352771" y="5654976"/>
                  <a:pt x="9347967" y="5649503"/>
                  <a:pt x="9338367" y="5648017"/>
                </a:cubicBezTo>
                <a:cubicBezTo>
                  <a:pt x="9314907" y="5644422"/>
                  <a:pt x="9308029" y="5638284"/>
                  <a:pt x="9303882" y="5628121"/>
                </a:cubicBezTo>
                <a:cubicBezTo>
                  <a:pt x="9385284" y="5622881"/>
                  <a:pt x="9468658" y="5633123"/>
                  <a:pt x="9543730" y="5620689"/>
                </a:cubicBezTo>
                <a:cubicBezTo>
                  <a:pt x="9515910" y="5617681"/>
                  <a:pt x="9570791" y="5608884"/>
                  <a:pt x="9538496" y="5606617"/>
                </a:cubicBezTo>
                <a:cubicBezTo>
                  <a:pt x="9509033" y="5604545"/>
                  <a:pt x="9529114" y="5597743"/>
                  <a:pt x="9525510" y="5591721"/>
                </a:cubicBezTo>
                <a:cubicBezTo>
                  <a:pt x="9503684" y="5590509"/>
                  <a:pt x="9475857" y="5591643"/>
                  <a:pt x="9459270" y="5587305"/>
                </a:cubicBezTo>
                <a:cubicBezTo>
                  <a:pt x="9442144" y="5582770"/>
                  <a:pt x="9435811" y="5572919"/>
                  <a:pt x="9425010" y="5565606"/>
                </a:cubicBezTo>
                <a:cubicBezTo>
                  <a:pt x="9377866" y="5566272"/>
                  <a:pt x="9329311" y="5566976"/>
                  <a:pt x="9280750" y="5567523"/>
                </a:cubicBezTo>
                <a:cubicBezTo>
                  <a:pt x="9263725" y="5567719"/>
                  <a:pt x="9247575" y="5568189"/>
                  <a:pt x="9242450" y="5575538"/>
                </a:cubicBezTo>
                <a:lnTo>
                  <a:pt x="9242644" y="5575587"/>
                </a:lnTo>
                <a:lnTo>
                  <a:pt x="9215497" y="5594224"/>
                </a:lnTo>
                <a:cubicBezTo>
                  <a:pt x="9174796" y="5590822"/>
                  <a:pt x="9130819" y="5587149"/>
                  <a:pt x="9084878" y="5583319"/>
                </a:cubicBezTo>
                <a:cubicBezTo>
                  <a:pt x="9095897" y="5580190"/>
                  <a:pt x="9105171" y="5577610"/>
                  <a:pt x="9118920" y="5573737"/>
                </a:cubicBezTo>
                <a:cubicBezTo>
                  <a:pt x="9093496" y="5570611"/>
                  <a:pt x="9073640" y="5568189"/>
                  <a:pt x="9053776" y="5565724"/>
                </a:cubicBezTo>
                <a:cubicBezTo>
                  <a:pt x="9038499" y="5569711"/>
                  <a:pt x="9013840" y="5572919"/>
                  <a:pt x="9012093" y="5577257"/>
                </a:cubicBezTo>
                <a:cubicBezTo>
                  <a:pt x="9008599" y="5586249"/>
                  <a:pt x="8992994" y="5589884"/>
                  <a:pt x="8976079" y="5592817"/>
                </a:cubicBezTo>
                <a:cubicBezTo>
                  <a:pt x="8944875" y="5598253"/>
                  <a:pt x="8952620" y="5605718"/>
                  <a:pt x="8970627" y="5614670"/>
                </a:cubicBezTo>
                <a:cubicBezTo>
                  <a:pt x="8940072" y="5614163"/>
                  <a:pt x="8917377" y="5613810"/>
                  <a:pt x="8894568" y="5613459"/>
                </a:cubicBezTo>
                <a:cubicBezTo>
                  <a:pt x="8898934" y="5609744"/>
                  <a:pt x="8904392" y="5608808"/>
                  <a:pt x="8910063" y="5608455"/>
                </a:cubicBezTo>
                <a:cubicBezTo>
                  <a:pt x="8915952" y="5608104"/>
                  <a:pt x="8922174" y="5608377"/>
                  <a:pt x="8929817" y="5608377"/>
                </a:cubicBezTo>
                <a:cubicBezTo>
                  <a:pt x="8914321" y="5592817"/>
                  <a:pt x="8914321" y="5592817"/>
                  <a:pt x="8855940" y="5578898"/>
                </a:cubicBezTo>
                <a:cubicBezTo>
                  <a:pt x="8803018" y="5581519"/>
                  <a:pt x="8755437" y="5583862"/>
                  <a:pt x="8707859" y="5586209"/>
                </a:cubicBezTo>
                <a:cubicBezTo>
                  <a:pt x="8708296" y="5587501"/>
                  <a:pt x="8708623" y="5588789"/>
                  <a:pt x="8709060" y="5590080"/>
                </a:cubicBezTo>
                <a:cubicBezTo>
                  <a:pt x="8746923" y="5590979"/>
                  <a:pt x="8784682" y="5591878"/>
                  <a:pt x="8829315" y="5592935"/>
                </a:cubicBezTo>
                <a:cubicBezTo>
                  <a:pt x="8811636" y="5602669"/>
                  <a:pt x="8803563" y="5610917"/>
                  <a:pt x="8787303" y="5615060"/>
                </a:cubicBezTo>
                <a:cubicBezTo>
                  <a:pt x="8770934" y="5619205"/>
                  <a:pt x="8746492" y="5619283"/>
                  <a:pt x="8725647" y="5621121"/>
                </a:cubicBezTo>
                <a:cubicBezTo>
                  <a:pt x="8726302" y="5622528"/>
                  <a:pt x="8727066" y="5623936"/>
                  <a:pt x="8727830" y="5625342"/>
                </a:cubicBezTo>
                <a:cubicBezTo>
                  <a:pt x="8739287" y="5625147"/>
                  <a:pt x="8750745" y="5624912"/>
                  <a:pt x="8762206" y="5624795"/>
                </a:cubicBezTo>
                <a:cubicBezTo>
                  <a:pt x="8787303" y="5624561"/>
                  <a:pt x="8812836" y="5623154"/>
                  <a:pt x="8837168" y="5624481"/>
                </a:cubicBezTo>
                <a:cubicBezTo>
                  <a:pt x="8864995" y="5626008"/>
                  <a:pt x="8889763" y="5626555"/>
                  <a:pt x="8916061" y="5621551"/>
                </a:cubicBezTo>
                <a:cubicBezTo>
                  <a:pt x="8943565" y="5616313"/>
                  <a:pt x="8971828" y="5618190"/>
                  <a:pt x="9008053" y="5625342"/>
                </a:cubicBezTo>
                <a:cubicBezTo>
                  <a:pt x="8951201" y="5627845"/>
                  <a:pt x="8905478" y="5629838"/>
                  <a:pt x="8852446" y="5632185"/>
                </a:cubicBezTo>
                <a:cubicBezTo>
                  <a:pt x="8865322" y="5638558"/>
                  <a:pt x="8873400" y="5642546"/>
                  <a:pt x="8881472" y="5646532"/>
                </a:cubicBezTo>
                <a:cubicBezTo>
                  <a:pt x="8884311" y="5644616"/>
                  <a:pt x="8887041" y="5642740"/>
                  <a:pt x="8889763" y="5640825"/>
                </a:cubicBezTo>
                <a:cubicBezTo>
                  <a:pt x="8917268" y="5640589"/>
                  <a:pt x="8944875" y="5640355"/>
                  <a:pt x="8972373" y="5640198"/>
                </a:cubicBezTo>
                <a:cubicBezTo>
                  <a:pt x="8995614" y="5640081"/>
                  <a:pt x="9020929" y="5642232"/>
                  <a:pt x="9041664" y="5639574"/>
                </a:cubicBezTo>
                <a:cubicBezTo>
                  <a:pt x="9113249" y="5630425"/>
                  <a:pt x="9187017" y="5630503"/>
                  <a:pt x="9261105" y="5630425"/>
                </a:cubicBezTo>
                <a:cubicBezTo>
                  <a:pt x="9265800" y="5630425"/>
                  <a:pt x="9270494" y="5631637"/>
                  <a:pt x="9276055" y="5632380"/>
                </a:cubicBezTo>
                <a:cubicBezTo>
                  <a:pt x="9271586" y="5635546"/>
                  <a:pt x="9267983" y="5638166"/>
                  <a:pt x="9264162" y="5640862"/>
                </a:cubicBezTo>
                <a:cubicBezTo>
                  <a:pt x="9284461" y="5647197"/>
                  <a:pt x="9304099" y="5653335"/>
                  <a:pt x="9326909" y="5660449"/>
                </a:cubicBezTo>
                <a:cubicBezTo>
                  <a:pt x="9309558" y="5664047"/>
                  <a:pt x="9297447" y="5666665"/>
                  <a:pt x="9285225" y="5669169"/>
                </a:cubicBezTo>
                <a:cubicBezTo>
                  <a:pt x="9246155" y="5677142"/>
                  <a:pt x="9177191" y="5674446"/>
                  <a:pt x="9154824" y="5661191"/>
                </a:cubicBezTo>
                <a:cubicBezTo>
                  <a:pt x="9137581" y="5650949"/>
                  <a:pt x="9114560" y="5648878"/>
                  <a:pt x="9088256" y="5648058"/>
                </a:cubicBezTo>
                <a:cubicBezTo>
                  <a:pt x="9052576" y="5646924"/>
                  <a:pt x="9016460" y="5646924"/>
                  <a:pt x="8980555" y="5647040"/>
                </a:cubicBezTo>
                <a:cubicBezTo>
                  <a:pt x="8958515" y="5647118"/>
                  <a:pt x="8936469" y="5648331"/>
                  <a:pt x="8911154" y="5649113"/>
                </a:cubicBezTo>
                <a:cubicBezTo>
                  <a:pt x="8931454" y="5654976"/>
                  <a:pt x="8947926" y="5659745"/>
                  <a:pt x="8965605" y="5664830"/>
                </a:cubicBezTo>
                <a:cubicBezTo>
                  <a:pt x="8958078" y="5667057"/>
                  <a:pt x="8956769" y="5667721"/>
                  <a:pt x="8955241" y="5667839"/>
                </a:cubicBezTo>
                <a:cubicBezTo>
                  <a:pt x="8943020" y="5668778"/>
                  <a:pt x="8930580" y="5669599"/>
                  <a:pt x="8917923" y="5670457"/>
                </a:cubicBezTo>
                <a:cubicBezTo>
                  <a:pt x="8938325" y="5676908"/>
                  <a:pt x="8938325" y="5676908"/>
                  <a:pt x="8930690" y="5687817"/>
                </a:cubicBezTo>
                <a:cubicBezTo>
                  <a:pt x="8895877" y="5680154"/>
                  <a:pt x="8860415" y="5672373"/>
                  <a:pt x="8823966" y="5664400"/>
                </a:cubicBezTo>
                <a:cubicBezTo>
                  <a:pt x="8840662" y="5661702"/>
                  <a:pt x="8855284" y="5659278"/>
                  <a:pt x="8879071" y="5655407"/>
                </a:cubicBezTo>
                <a:cubicBezTo>
                  <a:pt x="8819380" y="5644384"/>
                  <a:pt x="8777914" y="5648566"/>
                  <a:pt x="8743326" y="5662875"/>
                </a:cubicBezTo>
                <a:cubicBezTo>
                  <a:pt x="8715173" y="5652200"/>
                  <a:pt x="8754018" y="5647237"/>
                  <a:pt x="8753036" y="5636485"/>
                </a:cubicBezTo>
                <a:cubicBezTo>
                  <a:pt x="8735794" y="5637306"/>
                  <a:pt x="8720844" y="5638010"/>
                  <a:pt x="8706440" y="5638675"/>
                </a:cubicBezTo>
                <a:cubicBezTo>
                  <a:pt x="8708733" y="5648487"/>
                  <a:pt x="8710479" y="5655797"/>
                  <a:pt x="8712444" y="5663811"/>
                </a:cubicBezTo>
                <a:cubicBezTo>
                  <a:pt x="8686146" y="5662287"/>
                  <a:pt x="8665192" y="5661075"/>
                  <a:pt x="8644789" y="5659863"/>
                </a:cubicBezTo>
                <a:cubicBezTo>
                  <a:pt x="8648393" y="5653062"/>
                  <a:pt x="8651552" y="5646924"/>
                  <a:pt x="8655482" y="5639380"/>
                </a:cubicBezTo>
                <a:cubicBezTo>
                  <a:pt x="8633880" y="5639380"/>
                  <a:pt x="8615764" y="5639380"/>
                  <a:pt x="8597648" y="5639380"/>
                </a:cubicBezTo>
                <a:cubicBezTo>
                  <a:pt x="8596992" y="5638245"/>
                  <a:pt x="8596337" y="5637110"/>
                  <a:pt x="8595682" y="5635977"/>
                </a:cubicBezTo>
                <a:cubicBezTo>
                  <a:pt x="8616309" y="5633006"/>
                  <a:pt x="8636929" y="5629994"/>
                  <a:pt x="8657448" y="5627025"/>
                </a:cubicBezTo>
                <a:cubicBezTo>
                  <a:pt x="8650461" y="5609238"/>
                  <a:pt x="8650133" y="5609939"/>
                  <a:pt x="8699132" y="5612364"/>
                </a:cubicBezTo>
                <a:cubicBezTo>
                  <a:pt x="8720079" y="5613381"/>
                  <a:pt x="8742344" y="5610761"/>
                  <a:pt x="8764055" y="5609821"/>
                </a:cubicBezTo>
                <a:cubicBezTo>
                  <a:pt x="8764166" y="5608416"/>
                  <a:pt x="8764166" y="5607048"/>
                  <a:pt x="8764166" y="5605679"/>
                </a:cubicBezTo>
                <a:cubicBezTo>
                  <a:pt x="8755220" y="5604269"/>
                  <a:pt x="8745837" y="5601456"/>
                  <a:pt x="8737321" y="5601729"/>
                </a:cubicBezTo>
                <a:cubicBezTo>
                  <a:pt x="8678505" y="5603725"/>
                  <a:pt x="8618596" y="5593521"/>
                  <a:pt x="8560330" y="5603608"/>
                </a:cubicBezTo>
                <a:cubicBezTo>
                  <a:pt x="8556291" y="5604269"/>
                  <a:pt x="8549741" y="5603216"/>
                  <a:pt x="8544397" y="5602825"/>
                </a:cubicBezTo>
                <a:cubicBezTo>
                  <a:pt x="8516135" y="5600713"/>
                  <a:pt x="8487982" y="5598526"/>
                  <a:pt x="8459065" y="5596334"/>
                </a:cubicBezTo>
                <a:cubicBezTo>
                  <a:pt x="8445096" y="5590509"/>
                  <a:pt x="8450440" y="5580032"/>
                  <a:pt x="8420539" y="5575302"/>
                </a:cubicBezTo>
                <a:cubicBezTo>
                  <a:pt x="8416507" y="5584645"/>
                  <a:pt x="8413013" y="5592504"/>
                  <a:pt x="8410175" y="5598877"/>
                </a:cubicBezTo>
                <a:cubicBezTo>
                  <a:pt x="8427745" y="5606696"/>
                  <a:pt x="8443132" y="5613537"/>
                  <a:pt x="8459174" y="5620689"/>
                </a:cubicBezTo>
                <a:cubicBezTo>
                  <a:pt x="8484488" y="5620065"/>
                  <a:pt x="8511987" y="5619440"/>
                  <a:pt x="8539375" y="5618777"/>
                </a:cubicBezTo>
                <a:cubicBezTo>
                  <a:pt x="8536537" y="5621395"/>
                  <a:pt x="8530757" y="5622216"/>
                  <a:pt x="8530976" y="5622451"/>
                </a:cubicBezTo>
                <a:cubicBezTo>
                  <a:pt x="8536646" y="5629525"/>
                  <a:pt x="8539267" y="5637423"/>
                  <a:pt x="8550287" y="5643288"/>
                </a:cubicBezTo>
                <a:cubicBezTo>
                  <a:pt x="8559238" y="5648058"/>
                  <a:pt x="8578548" y="5650363"/>
                  <a:pt x="8593935" y="5653922"/>
                </a:cubicBezTo>
                <a:cubicBezTo>
                  <a:pt x="8599612" y="5662365"/>
                  <a:pt x="8591424" y="5667917"/>
                  <a:pt x="8565564" y="5668427"/>
                </a:cubicBezTo>
                <a:cubicBezTo>
                  <a:pt x="8553234" y="5668700"/>
                  <a:pt x="8540576" y="5667253"/>
                  <a:pt x="8528028" y="5666744"/>
                </a:cubicBezTo>
                <a:cubicBezTo>
                  <a:pt x="8498455" y="5665571"/>
                  <a:pt x="8468337" y="5662678"/>
                  <a:pt x="8433743" y="5670184"/>
                </a:cubicBezTo>
                <a:cubicBezTo>
                  <a:pt x="8448481" y="5673783"/>
                  <a:pt x="8457426" y="5676908"/>
                  <a:pt x="8468119" y="5678238"/>
                </a:cubicBezTo>
                <a:cubicBezTo>
                  <a:pt x="8478156" y="5679490"/>
                  <a:pt x="8490057" y="5678865"/>
                  <a:pt x="8509475" y="5679255"/>
                </a:cubicBezTo>
                <a:cubicBezTo>
                  <a:pt x="8489401" y="5685587"/>
                  <a:pt x="8476307" y="5689733"/>
                  <a:pt x="8463533" y="5693759"/>
                </a:cubicBezTo>
                <a:cubicBezTo>
                  <a:pt x="8493325" y="5710805"/>
                  <a:pt x="8529010" y="5713539"/>
                  <a:pt x="8580077" y="5702789"/>
                </a:cubicBezTo>
                <a:cubicBezTo>
                  <a:pt x="8568840" y="5701264"/>
                  <a:pt x="8559020" y="5699975"/>
                  <a:pt x="8542978" y="5697785"/>
                </a:cubicBezTo>
                <a:cubicBezTo>
                  <a:pt x="8610852" y="5696221"/>
                  <a:pt x="8610414" y="5691803"/>
                  <a:pt x="8638895" y="5720970"/>
                </a:cubicBezTo>
                <a:cubicBezTo>
                  <a:pt x="8600813" y="5718154"/>
                  <a:pt x="8561197" y="5714793"/>
                  <a:pt x="8521259" y="5712405"/>
                </a:cubicBezTo>
                <a:cubicBezTo>
                  <a:pt x="8494417" y="5710766"/>
                  <a:pt x="8490704" y="5712289"/>
                  <a:pt x="8479030" y="5724801"/>
                </a:cubicBezTo>
                <a:cubicBezTo>
                  <a:pt x="8462988" y="5719992"/>
                  <a:pt x="8448481" y="5715651"/>
                  <a:pt x="8433852" y="5711233"/>
                </a:cubicBezTo>
                <a:cubicBezTo>
                  <a:pt x="8441057" y="5708340"/>
                  <a:pt x="8446516" y="5706151"/>
                  <a:pt x="8452951" y="5703570"/>
                </a:cubicBezTo>
                <a:cubicBezTo>
                  <a:pt x="8420759" y="5695754"/>
                  <a:pt x="8392714" y="5695792"/>
                  <a:pt x="8364349" y="5703141"/>
                </a:cubicBezTo>
                <a:cubicBezTo>
                  <a:pt x="8369147" y="5709944"/>
                  <a:pt x="8373731" y="5716472"/>
                  <a:pt x="8380167" y="5725465"/>
                </a:cubicBezTo>
                <a:cubicBezTo>
                  <a:pt x="8350374" y="5727420"/>
                  <a:pt x="8320809" y="5732345"/>
                  <a:pt x="8295815" y="5730235"/>
                </a:cubicBezTo>
                <a:cubicBezTo>
                  <a:pt x="8263841" y="5727535"/>
                  <a:pt x="8244093" y="5731092"/>
                  <a:pt x="8226851" y="5737935"/>
                </a:cubicBezTo>
                <a:cubicBezTo>
                  <a:pt x="8173384" y="5732658"/>
                  <a:pt x="8125914" y="5724018"/>
                  <a:pt x="8071027" y="5732968"/>
                </a:cubicBezTo>
                <a:cubicBezTo>
                  <a:pt x="8054875" y="5735591"/>
                  <a:pt x="8029670" y="5731212"/>
                  <a:pt x="8008279" y="5729999"/>
                </a:cubicBezTo>
                <a:cubicBezTo>
                  <a:pt x="8008279" y="5724839"/>
                  <a:pt x="8008279" y="5721203"/>
                  <a:pt x="8008279" y="5717684"/>
                </a:cubicBezTo>
                <a:cubicBezTo>
                  <a:pt x="7995731" y="5716119"/>
                  <a:pt x="7977942" y="5715924"/>
                  <a:pt x="7973255" y="5713032"/>
                </a:cubicBezTo>
                <a:cubicBezTo>
                  <a:pt x="7955357" y="5702007"/>
                  <a:pt x="7928732" y="5705720"/>
                  <a:pt x="7912254" y="5709866"/>
                </a:cubicBezTo>
                <a:cubicBezTo>
                  <a:pt x="7897958" y="5713443"/>
                  <a:pt x="7883363" y="5714860"/>
                  <a:pt x="7868563" y="5715451"/>
                </a:cubicBezTo>
                <a:lnTo>
                  <a:pt x="7823973" y="5716076"/>
                </a:lnTo>
                <a:lnTo>
                  <a:pt x="7823973" y="5715962"/>
                </a:lnTo>
                <a:lnTo>
                  <a:pt x="7823645" y="5716082"/>
                </a:lnTo>
                <a:lnTo>
                  <a:pt x="7823973" y="5716076"/>
                </a:lnTo>
                <a:lnTo>
                  <a:pt x="7823973" y="5732539"/>
                </a:lnTo>
                <a:cubicBezTo>
                  <a:pt x="7806515" y="5732383"/>
                  <a:pt x="7794677" y="5729861"/>
                  <a:pt x="7784869" y="5726568"/>
                </a:cubicBezTo>
                <a:lnTo>
                  <a:pt x="7758310" y="5716102"/>
                </a:lnTo>
                <a:lnTo>
                  <a:pt x="7758503" y="5716082"/>
                </a:lnTo>
                <a:lnTo>
                  <a:pt x="7757956" y="5715962"/>
                </a:lnTo>
                <a:lnTo>
                  <a:pt x="7758310" y="5716102"/>
                </a:lnTo>
                <a:lnTo>
                  <a:pt x="7707218" y="5721750"/>
                </a:lnTo>
                <a:cubicBezTo>
                  <a:pt x="7679173" y="5720618"/>
                  <a:pt x="7663460" y="5726090"/>
                  <a:pt x="7645998" y="5731602"/>
                </a:cubicBezTo>
                <a:cubicBezTo>
                  <a:pt x="7603223" y="5745090"/>
                  <a:pt x="7547353" y="5746691"/>
                  <a:pt x="7497371" y="5735747"/>
                </a:cubicBezTo>
                <a:cubicBezTo>
                  <a:pt x="7472821" y="5730351"/>
                  <a:pt x="7434849" y="5731408"/>
                  <a:pt x="7417278" y="5738170"/>
                </a:cubicBezTo>
                <a:cubicBezTo>
                  <a:pt x="7414003" y="5743447"/>
                  <a:pt x="7410619" y="5748959"/>
                  <a:pt x="7407562" y="5754042"/>
                </a:cubicBezTo>
                <a:cubicBezTo>
                  <a:pt x="7390654" y="5755059"/>
                  <a:pt x="7376686" y="5755880"/>
                  <a:pt x="7362501" y="5756741"/>
                </a:cubicBezTo>
                <a:cubicBezTo>
                  <a:pt x="7360536" y="5764598"/>
                  <a:pt x="7358680" y="5771559"/>
                  <a:pt x="7356933" y="5778554"/>
                </a:cubicBezTo>
                <a:cubicBezTo>
                  <a:pt x="7378979" y="5783559"/>
                  <a:pt x="7399817" y="5788249"/>
                  <a:pt x="7423605" y="5793604"/>
                </a:cubicBezTo>
                <a:cubicBezTo>
                  <a:pt x="7369917" y="5805569"/>
                  <a:pt x="7347441" y="5782779"/>
                  <a:pt x="7300299" y="5784379"/>
                </a:cubicBezTo>
                <a:cubicBezTo>
                  <a:pt x="7318305" y="5774762"/>
                  <a:pt x="7331727" y="5767607"/>
                  <a:pt x="7344275" y="5760924"/>
                </a:cubicBezTo>
                <a:cubicBezTo>
                  <a:pt x="7319397" y="5749585"/>
                  <a:pt x="7294847" y="5746029"/>
                  <a:pt x="7259707" y="5749546"/>
                </a:cubicBezTo>
                <a:cubicBezTo>
                  <a:pt x="7230571" y="5752439"/>
                  <a:pt x="7199142" y="5752478"/>
                  <a:pt x="7164336" y="5753964"/>
                </a:cubicBezTo>
                <a:cubicBezTo>
                  <a:pt x="7151344" y="5744425"/>
                  <a:pt x="7138251" y="5734808"/>
                  <a:pt x="7125156" y="5725190"/>
                </a:cubicBezTo>
                <a:cubicBezTo>
                  <a:pt x="7106389" y="5725016"/>
                  <a:pt x="7097005" y="5724927"/>
                  <a:pt x="7087472" y="5726227"/>
                </a:cubicBezTo>
                <a:lnTo>
                  <a:pt x="7049077" y="5735544"/>
                </a:lnTo>
                <a:lnTo>
                  <a:pt x="7049213" y="5735474"/>
                </a:lnTo>
                <a:cubicBezTo>
                  <a:pt x="7040587" y="5734652"/>
                  <a:pt x="7031533" y="5732812"/>
                  <a:pt x="7023345" y="5733204"/>
                </a:cubicBezTo>
                <a:cubicBezTo>
                  <a:pt x="6950348" y="5736803"/>
                  <a:pt x="6877673" y="5741296"/>
                  <a:pt x="6804451" y="5744425"/>
                </a:cubicBezTo>
                <a:cubicBezTo>
                  <a:pt x="6759928" y="5746342"/>
                  <a:pt x="6714642" y="5746225"/>
                  <a:pt x="6667177" y="5747085"/>
                </a:cubicBezTo>
                <a:cubicBezTo>
                  <a:pt x="6673176" y="5751695"/>
                  <a:pt x="6677434" y="5754981"/>
                  <a:pt x="6682231" y="5758693"/>
                </a:cubicBezTo>
                <a:cubicBezTo>
                  <a:pt x="6664668" y="5762876"/>
                  <a:pt x="6649935" y="5768037"/>
                  <a:pt x="6632366" y="5770189"/>
                </a:cubicBezTo>
                <a:cubicBezTo>
                  <a:pt x="6588279" y="5775624"/>
                  <a:pt x="6555548" y="5755763"/>
                  <a:pt x="6509710" y="5762094"/>
                </a:cubicBezTo>
                <a:cubicBezTo>
                  <a:pt x="6509060" y="5762175"/>
                  <a:pt x="6507531" y="5761392"/>
                  <a:pt x="6506331" y="5761003"/>
                </a:cubicBezTo>
                <a:cubicBezTo>
                  <a:pt x="6513856" y="5758654"/>
                  <a:pt x="6521280" y="5756350"/>
                  <a:pt x="6531646" y="5753104"/>
                </a:cubicBezTo>
                <a:cubicBezTo>
                  <a:pt x="6510806" y="5748725"/>
                  <a:pt x="6494001" y="5745168"/>
                  <a:pt x="6479378" y="5742118"/>
                </a:cubicBezTo>
                <a:cubicBezTo>
                  <a:pt x="6466066" y="5745520"/>
                  <a:pt x="6453190" y="5747708"/>
                  <a:pt x="6445002" y="5751268"/>
                </a:cubicBezTo>
                <a:cubicBezTo>
                  <a:pt x="6435839" y="5755254"/>
                  <a:pt x="6431034" y="5760493"/>
                  <a:pt x="6424163" y="5765302"/>
                </a:cubicBezTo>
                <a:cubicBezTo>
                  <a:pt x="6401133" y="5766553"/>
                  <a:pt x="6378004" y="5768741"/>
                  <a:pt x="6354758" y="5768820"/>
                </a:cubicBezTo>
                <a:cubicBezTo>
                  <a:pt x="6328677" y="5768898"/>
                  <a:pt x="6293762" y="5770422"/>
                  <a:pt x="6278485" y="5765302"/>
                </a:cubicBezTo>
                <a:cubicBezTo>
                  <a:pt x="6253170" y="5756857"/>
                  <a:pt x="6232761" y="5760611"/>
                  <a:pt x="6208757" y="5761937"/>
                </a:cubicBezTo>
                <a:cubicBezTo>
                  <a:pt x="6186165" y="5763151"/>
                  <a:pt x="6163470" y="5764012"/>
                  <a:pt x="6140775" y="5765028"/>
                </a:cubicBezTo>
                <a:cubicBezTo>
                  <a:pt x="6141320" y="5766553"/>
                  <a:pt x="6141969" y="5768037"/>
                  <a:pt x="6142516" y="5769562"/>
                </a:cubicBezTo>
                <a:cubicBezTo>
                  <a:pt x="6175035" y="5768741"/>
                  <a:pt x="6207664" y="5767919"/>
                  <a:pt x="6240178" y="5767101"/>
                </a:cubicBezTo>
                <a:cubicBezTo>
                  <a:pt x="6235818" y="5772768"/>
                  <a:pt x="6228830" y="5776601"/>
                  <a:pt x="6220431" y="5777068"/>
                </a:cubicBezTo>
                <a:cubicBezTo>
                  <a:pt x="6176346" y="5779492"/>
                  <a:pt x="6132041" y="5781723"/>
                  <a:pt x="6087519" y="5782815"/>
                </a:cubicBezTo>
                <a:cubicBezTo>
                  <a:pt x="6022049" y="5784418"/>
                  <a:pt x="5955268" y="5782815"/>
                  <a:pt x="5891101" y="5786883"/>
                </a:cubicBezTo>
                <a:cubicBezTo>
                  <a:pt x="5856513" y="5789070"/>
                  <a:pt x="5826068" y="5790283"/>
                  <a:pt x="5793221" y="5786452"/>
                </a:cubicBezTo>
                <a:cubicBezTo>
                  <a:pt x="5786996" y="5785748"/>
                  <a:pt x="5778380" y="5785631"/>
                  <a:pt x="5772708" y="5786609"/>
                </a:cubicBezTo>
                <a:cubicBezTo>
                  <a:pt x="5731456" y="5793880"/>
                  <a:pt x="5690645" y="5790674"/>
                  <a:pt x="5646558" y="5787311"/>
                </a:cubicBezTo>
                <a:cubicBezTo>
                  <a:pt x="5684100" y="5771674"/>
                  <a:pt x="5735276" y="5769836"/>
                  <a:pt x="5784049" y="5766085"/>
                </a:cubicBezTo>
                <a:cubicBezTo>
                  <a:pt x="5745640" y="5762175"/>
                  <a:pt x="5745640" y="5762175"/>
                  <a:pt x="5721418" y="5742782"/>
                </a:cubicBezTo>
                <a:cubicBezTo>
                  <a:pt x="5743350" y="5740555"/>
                  <a:pt x="5765066" y="5738327"/>
                  <a:pt x="5786021" y="5736177"/>
                </a:cubicBezTo>
                <a:cubicBezTo>
                  <a:pt x="5784267" y="5725582"/>
                  <a:pt x="5766376" y="5720891"/>
                  <a:pt x="5750006" y="5725230"/>
                </a:cubicBezTo>
                <a:cubicBezTo>
                  <a:pt x="5716940" y="5733948"/>
                  <a:pt x="5683337" y="5727340"/>
                  <a:pt x="5650487" y="5728944"/>
                </a:cubicBezTo>
                <a:cubicBezTo>
                  <a:pt x="5623644" y="5730235"/>
                  <a:pt x="5604218" y="5725623"/>
                  <a:pt x="5590797" y="5717215"/>
                </a:cubicBezTo>
                <a:cubicBezTo>
                  <a:pt x="5632808" y="5714205"/>
                  <a:pt x="5674603" y="5711193"/>
                  <a:pt x="5716398" y="5708183"/>
                </a:cubicBezTo>
                <a:cubicBezTo>
                  <a:pt x="5715959" y="5706933"/>
                  <a:pt x="5715638" y="5705681"/>
                  <a:pt x="5715200" y="5704431"/>
                </a:cubicBezTo>
                <a:cubicBezTo>
                  <a:pt x="5694027" y="5704431"/>
                  <a:pt x="5672855" y="5704431"/>
                  <a:pt x="5651692" y="5704431"/>
                </a:cubicBezTo>
                <a:lnTo>
                  <a:pt x="5646885" y="5704393"/>
                </a:lnTo>
                <a:cubicBezTo>
                  <a:pt x="5646885" y="5704393"/>
                  <a:pt x="5642087" y="5704393"/>
                  <a:pt x="5642087" y="5704393"/>
                </a:cubicBezTo>
                <a:cubicBezTo>
                  <a:pt x="5609895" y="5706189"/>
                  <a:pt x="5577376" y="5707402"/>
                  <a:pt x="5545729" y="5709983"/>
                </a:cubicBezTo>
                <a:cubicBezTo>
                  <a:pt x="5504481" y="5713345"/>
                  <a:pt x="5468584" y="5709944"/>
                  <a:pt x="5432899" y="5700445"/>
                </a:cubicBezTo>
                <a:cubicBezTo>
                  <a:pt x="5408784" y="5707637"/>
                  <a:pt x="5384887" y="5714793"/>
                  <a:pt x="5367319" y="5719992"/>
                </a:cubicBezTo>
                <a:cubicBezTo>
                  <a:pt x="5334033" y="5723040"/>
                  <a:pt x="5306973" y="5725623"/>
                  <a:pt x="5279801" y="5727886"/>
                </a:cubicBezTo>
                <a:cubicBezTo>
                  <a:pt x="5262340" y="5729336"/>
                  <a:pt x="5244552" y="5730469"/>
                  <a:pt x="5226878" y="5731484"/>
                </a:cubicBezTo>
                <a:cubicBezTo>
                  <a:pt x="5203741" y="5732812"/>
                  <a:pt x="5180502" y="5733908"/>
                  <a:pt x="5157260" y="5735081"/>
                </a:cubicBezTo>
                <a:cubicBezTo>
                  <a:pt x="5125067" y="5736722"/>
                  <a:pt x="5092874" y="5738364"/>
                  <a:pt x="5060581" y="5739930"/>
                </a:cubicBezTo>
                <a:cubicBezTo>
                  <a:pt x="5048352" y="5740517"/>
                  <a:pt x="5035041" y="5742197"/>
                  <a:pt x="5032201" y="5734925"/>
                </a:cubicBezTo>
                <a:cubicBezTo>
                  <a:pt x="5031765" y="5733791"/>
                  <a:pt x="5018126" y="5733361"/>
                  <a:pt x="5010599" y="5732579"/>
                </a:cubicBezTo>
                <a:cubicBezTo>
                  <a:pt x="5009618" y="5735591"/>
                  <a:pt x="5008633" y="5738561"/>
                  <a:pt x="5007433" y="5742040"/>
                </a:cubicBezTo>
                <a:cubicBezTo>
                  <a:pt x="4990844" y="5743213"/>
                  <a:pt x="4973502" y="5744425"/>
                  <a:pt x="4955820" y="5745677"/>
                </a:cubicBezTo>
                <a:cubicBezTo>
                  <a:pt x="4954947" y="5742353"/>
                  <a:pt x="4954292" y="5739538"/>
                  <a:pt x="4953527" y="5736448"/>
                </a:cubicBezTo>
                <a:cubicBezTo>
                  <a:pt x="4936504" y="5737584"/>
                  <a:pt x="4921335" y="5738561"/>
                  <a:pt x="4906167" y="5739578"/>
                </a:cubicBezTo>
                <a:cubicBezTo>
                  <a:pt x="4912172" y="5735122"/>
                  <a:pt x="4919479" y="5733479"/>
                  <a:pt x="4927558" y="5732579"/>
                </a:cubicBezTo>
                <a:cubicBezTo>
                  <a:pt x="4985611" y="5726013"/>
                  <a:pt x="5049116" y="5724880"/>
                  <a:pt x="5097243" y="5708614"/>
                </a:cubicBezTo>
                <a:cubicBezTo>
                  <a:pt x="5105969" y="5705681"/>
                  <a:pt x="5126487" y="5704314"/>
                  <a:pt x="5138052" y="5705760"/>
                </a:cubicBezTo>
                <a:cubicBezTo>
                  <a:pt x="5177444" y="5710688"/>
                  <a:pt x="5213020" y="5703923"/>
                  <a:pt x="5250228" y="5702944"/>
                </a:cubicBezTo>
                <a:cubicBezTo>
                  <a:pt x="5254925" y="5702829"/>
                  <a:pt x="5259509" y="5701342"/>
                  <a:pt x="5271074" y="5699232"/>
                </a:cubicBezTo>
                <a:cubicBezTo>
                  <a:pt x="5249028" y="5696885"/>
                  <a:pt x="5237679" y="5695636"/>
                  <a:pt x="5224151" y="5694189"/>
                </a:cubicBezTo>
                <a:cubicBezTo>
                  <a:pt x="5232773" y="5689693"/>
                  <a:pt x="5239754" y="5686017"/>
                  <a:pt x="5253286" y="5678981"/>
                </a:cubicBezTo>
                <a:cubicBezTo>
                  <a:pt x="5210455" y="5681483"/>
                  <a:pt x="5170545" y="5683810"/>
                  <a:pt x="5132077" y="5686047"/>
                </a:cubicBezTo>
                <a:lnTo>
                  <a:pt x="5020554" y="5692526"/>
                </a:lnTo>
                <a:lnTo>
                  <a:pt x="5059591" y="5683829"/>
                </a:lnTo>
                <a:cubicBezTo>
                  <a:pt x="5153657" y="5675268"/>
                  <a:pt x="5248264" y="5667370"/>
                  <a:pt x="5345708" y="5659004"/>
                </a:cubicBezTo>
                <a:cubicBezTo>
                  <a:pt x="5357280" y="5670417"/>
                  <a:pt x="5368192" y="5681247"/>
                  <a:pt x="5378665" y="5691606"/>
                </a:cubicBezTo>
                <a:cubicBezTo>
                  <a:pt x="5416638" y="5688599"/>
                  <a:pt x="5384779" y="5667761"/>
                  <a:pt x="5434426" y="5670653"/>
                </a:cubicBezTo>
                <a:cubicBezTo>
                  <a:pt x="5432460" y="5674524"/>
                  <a:pt x="5430714" y="5677848"/>
                  <a:pt x="5428866" y="5681598"/>
                </a:cubicBezTo>
                <a:cubicBezTo>
                  <a:pt x="5453306" y="5675736"/>
                  <a:pt x="5474036" y="5667174"/>
                  <a:pt x="5497065" y="5666314"/>
                </a:cubicBezTo>
                <a:cubicBezTo>
                  <a:pt x="5520851" y="5665453"/>
                  <a:pt x="5546276" y="5672882"/>
                  <a:pt x="5572026" y="5675149"/>
                </a:cubicBezTo>
                <a:cubicBezTo>
                  <a:pt x="5586437" y="5676400"/>
                  <a:pt x="5609460" y="5676673"/>
                  <a:pt x="5617422" y="5673625"/>
                </a:cubicBezTo>
                <a:cubicBezTo>
                  <a:pt x="5637285" y="5666040"/>
                  <a:pt x="5656267" y="5666900"/>
                  <a:pt x="5680934" y="5668387"/>
                </a:cubicBezTo>
                <a:cubicBezTo>
                  <a:pt x="5719341" y="5670693"/>
                  <a:pt x="5758843" y="5663148"/>
                  <a:pt x="5775977" y="5650206"/>
                </a:cubicBezTo>
                <a:cubicBezTo>
                  <a:pt x="5740511" y="5652670"/>
                  <a:pt x="5709742" y="5654819"/>
                  <a:pt x="5680934" y="5656813"/>
                </a:cubicBezTo>
                <a:cubicBezTo>
                  <a:pt x="5672201" y="5653492"/>
                  <a:pt x="5664127" y="5650401"/>
                  <a:pt x="5662381" y="5649739"/>
                </a:cubicBezTo>
                <a:cubicBezTo>
                  <a:pt x="5635867" y="5652241"/>
                  <a:pt x="5617313" y="5654937"/>
                  <a:pt x="5598222" y="5655602"/>
                </a:cubicBezTo>
                <a:cubicBezTo>
                  <a:pt x="5562316" y="5656853"/>
                  <a:pt x="5526200" y="5656657"/>
                  <a:pt x="5490188" y="5657557"/>
                </a:cubicBezTo>
                <a:cubicBezTo>
                  <a:pt x="5466837" y="5658143"/>
                  <a:pt x="5443590" y="5659706"/>
                  <a:pt x="5420350" y="5660800"/>
                </a:cubicBezTo>
                <a:cubicBezTo>
                  <a:pt x="5412492" y="5661172"/>
                  <a:pt x="5406081" y="5661047"/>
                  <a:pt x="5402454" y="5659981"/>
                </a:cubicBezTo>
                <a:lnTo>
                  <a:pt x="5401275" y="5653619"/>
                </a:lnTo>
                <a:lnTo>
                  <a:pt x="5401585" y="5653648"/>
                </a:lnTo>
                <a:lnTo>
                  <a:pt x="5401257" y="5653531"/>
                </a:lnTo>
                <a:lnTo>
                  <a:pt x="5401275" y="5653619"/>
                </a:lnTo>
                <a:lnTo>
                  <a:pt x="5344624" y="5648487"/>
                </a:lnTo>
                <a:cubicBezTo>
                  <a:pt x="5299008" y="5653766"/>
                  <a:pt x="5250992" y="5656501"/>
                  <a:pt x="5203741" y="5659822"/>
                </a:cubicBezTo>
                <a:cubicBezTo>
                  <a:pt x="5145905" y="5663891"/>
                  <a:pt x="5085238" y="5664907"/>
                  <a:pt x="5030681" y="5672060"/>
                </a:cubicBezTo>
                <a:cubicBezTo>
                  <a:pt x="4986813" y="5677808"/>
                  <a:pt x="4945020" y="5681598"/>
                  <a:pt x="4899295" y="5681012"/>
                </a:cubicBezTo>
                <a:cubicBezTo>
                  <a:pt x="4899295" y="5681012"/>
                  <a:pt x="4899731" y="5680896"/>
                  <a:pt x="4899731" y="5680896"/>
                </a:cubicBezTo>
                <a:cubicBezTo>
                  <a:pt x="4868959" y="5687191"/>
                  <a:pt x="4838294" y="5693486"/>
                  <a:pt x="4808613" y="5699584"/>
                </a:cubicBezTo>
                <a:cubicBezTo>
                  <a:pt x="4779913" y="5691685"/>
                  <a:pt x="4762015" y="5678592"/>
                  <a:pt x="4720331" y="5688637"/>
                </a:cubicBezTo>
                <a:cubicBezTo>
                  <a:pt x="4728847" y="5692546"/>
                  <a:pt x="4736046" y="5695868"/>
                  <a:pt x="4742489" y="5698880"/>
                </a:cubicBezTo>
                <a:cubicBezTo>
                  <a:pt x="4718803" y="5701184"/>
                  <a:pt x="4695017" y="5703455"/>
                  <a:pt x="4669157" y="5705957"/>
                </a:cubicBezTo>
                <a:cubicBezTo>
                  <a:pt x="4671339" y="5701028"/>
                  <a:pt x="4673523" y="5696221"/>
                  <a:pt x="4675598" y="5691726"/>
                </a:cubicBezTo>
                <a:cubicBezTo>
                  <a:pt x="4642314" y="5685236"/>
                  <a:pt x="4611867" y="5684807"/>
                  <a:pt x="4579239" y="5689615"/>
                </a:cubicBezTo>
                <a:cubicBezTo>
                  <a:pt x="4557853" y="5692743"/>
                  <a:pt x="4534717" y="5694229"/>
                  <a:pt x="4512349" y="5696456"/>
                </a:cubicBezTo>
                <a:cubicBezTo>
                  <a:pt x="4542576" y="5689186"/>
                  <a:pt x="4573895" y="5684063"/>
                  <a:pt x="4605753" y="5679490"/>
                </a:cubicBezTo>
                <a:cubicBezTo>
                  <a:pt x="4635872" y="5675190"/>
                  <a:pt x="4671885" y="5674446"/>
                  <a:pt x="4695783" y="5658848"/>
                </a:cubicBezTo>
                <a:cubicBezTo>
                  <a:pt x="4609357" y="5660333"/>
                  <a:pt x="4547816" y="5684415"/>
                  <a:pt x="4468262" y="5680116"/>
                </a:cubicBezTo>
                <a:cubicBezTo>
                  <a:pt x="4481029" y="5673976"/>
                  <a:pt x="4492705" y="5667996"/>
                  <a:pt x="4505581" y="5662287"/>
                </a:cubicBezTo>
                <a:cubicBezTo>
                  <a:pt x="4513112" y="5658965"/>
                  <a:pt x="4521950" y="5653687"/>
                  <a:pt x="4531011" y="5653452"/>
                </a:cubicBezTo>
                <a:cubicBezTo>
                  <a:pt x="4584697" y="5652163"/>
                  <a:pt x="4613942" y="5635116"/>
                  <a:pt x="4660860" y="5629448"/>
                </a:cubicBezTo>
                <a:cubicBezTo>
                  <a:pt x="4605972" y="5629917"/>
                  <a:pt x="4555233" y="5635780"/>
                  <a:pt x="4507108" y="5643366"/>
                </a:cubicBezTo>
                <a:cubicBezTo>
                  <a:pt x="4455934" y="5651457"/>
                  <a:pt x="4407809" y="5662131"/>
                  <a:pt x="4357942" y="5671356"/>
                </a:cubicBezTo>
                <a:cubicBezTo>
                  <a:pt x="4353138" y="5672256"/>
                  <a:pt x="4345285" y="5671083"/>
                  <a:pt x="4337753" y="5670849"/>
                </a:cubicBezTo>
                <a:cubicBezTo>
                  <a:pt x="4342010" y="5665179"/>
                  <a:pt x="4345393" y="5660722"/>
                  <a:pt x="4348778" y="5656227"/>
                </a:cubicBezTo>
                <a:cubicBezTo>
                  <a:pt x="4320618" y="5660292"/>
                  <a:pt x="4302182" y="5667604"/>
                  <a:pt x="4279371" y="5671982"/>
                </a:cubicBezTo>
                <a:cubicBezTo>
                  <a:pt x="4255038" y="5676635"/>
                  <a:pt x="4226667" y="5678592"/>
                  <a:pt x="4197969" y="5681951"/>
                </a:cubicBezTo>
                <a:cubicBezTo>
                  <a:pt x="4213573" y="5693290"/>
                  <a:pt x="4201133" y="5702007"/>
                  <a:pt x="4168614" y="5708067"/>
                </a:cubicBezTo>
                <a:cubicBezTo>
                  <a:pt x="4160652" y="5709553"/>
                  <a:pt x="4153881" y="5711859"/>
                  <a:pt x="4146682" y="5713815"/>
                </a:cubicBezTo>
                <a:cubicBezTo>
                  <a:pt x="4121908" y="5720577"/>
                  <a:pt x="4124748" y="5727613"/>
                  <a:pt x="4150060" y="5734105"/>
                </a:cubicBezTo>
                <a:cubicBezTo>
                  <a:pt x="4122460" y="5741024"/>
                  <a:pt x="4104780" y="5750954"/>
                  <a:pt x="4071170" y="5749938"/>
                </a:cubicBezTo>
                <a:cubicBezTo>
                  <a:pt x="4079678" y="5740125"/>
                  <a:pt x="4087320" y="5731330"/>
                  <a:pt x="4095502" y="5721945"/>
                </a:cubicBezTo>
                <a:cubicBezTo>
                  <a:pt x="4051416" y="5722649"/>
                  <a:pt x="4031670" y="5731522"/>
                  <a:pt x="4018902" y="5744817"/>
                </a:cubicBezTo>
                <a:cubicBezTo>
                  <a:pt x="4028284" y="5746809"/>
                  <a:pt x="4037339" y="5748765"/>
                  <a:pt x="4049123" y="5751268"/>
                </a:cubicBezTo>
                <a:cubicBezTo>
                  <a:pt x="4032105" y="5755880"/>
                  <a:pt x="4022389" y="5758772"/>
                  <a:pt x="4012024" y="5761276"/>
                </a:cubicBezTo>
                <a:cubicBezTo>
                  <a:pt x="3972958" y="5770735"/>
                  <a:pt x="3933240" y="5779844"/>
                  <a:pt x="3894607" y="5789461"/>
                </a:cubicBezTo>
                <a:cubicBezTo>
                  <a:pt x="3879493" y="5793235"/>
                  <a:pt x="3871693" y="5795942"/>
                  <a:pt x="3870358" y="5798927"/>
                </a:cubicBezTo>
                <a:lnTo>
                  <a:pt x="3884787" y="5809981"/>
                </a:lnTo>
                <a:lnTo>
                  <a:pt x="3884678" y="5809987"/>
                </a:lnTo>
                <a:lnTo>
                  <a:pt x="3884841" y="5810022"/>
                </a:lnTo>
                <a:lnTo>
                  <a:pt x="3884897" y="5810065"/>
                </a:lnTo>
                <a:lnTo>
                  <a:pt x="3884967" y="5810048"/>
                </a:lnTo>
                <a:lnTo>
                  <a:pt x="3916434" y="5816907"/>
                </a:lnTo>
                <a:cubicBezTo>
                  <a:pt x="3933349" y="5814834"/>
                  <a:pt x="3948730" y="5811159"/>
                  <a:pt x="3965645" y="5809125"/>
                </a:cubicBezTo>
                <a:cubicBezTo>
                  <a:pt x="3974597" y="5808031"/>
                  <a:pt x="3985290" y="5808931"/>
                  <a:pt x="3995217" y="5808931"/>
                </a:cubicBezTo>
                <a:cubicBezTo>
                  <a:pt x="3935963" y="5825037"/>
                  <a:pt x="3872131" y="5832310"/>
                  <a:pt x="3807418" y="5832897"/>
                </a:cubicBezTo>
                <a:cubicBezTo>
                  <a:pt x="3793559" y="5822655"/>
                  <a:pt x="3781666" y="5813895"/>
                  <a:pt x="3769446" y="5804864"/>
                </a:cubicBezTo>
                <a:cubicBezTo>
                  <a:pt x="3796506" y="5801504"/>
                  <a:pt x="3815824" y="5799079"/>
                  <a:pt x="3835249" y="5796657"/>
                </a:cubicBezTo>
                <a:cubicBezTo>
                  <a:pt x="3790073" y="5787192"/>
                  <a:pt x="3754823" y="5790438"/>
                  <a:pt x="3731364" y="5804749"/>
                </a:cubicBezTo>
                <a:cubicBezTo>
                  <a:pt x="3673421" y="5797321"/>
                  <a:pt x="3598670" y="5800839"/>
                  <a:pt x="3564294" y="5814834"/>
                </a:cubicBezTo>
                <a:cubicBezTo>
                  <a:pt x="3597687" y="5812490"/>
                  <a:pt x="3631189" y="5810142"/>
                  <a:pt x="3668507" y="5807525"/>
                </a:cubicBezTo>
                <a:cubicBezTo>
                  <a:pt x="3673530" y="5827463"/>
                  <a:pt x="3723941" y="5812294"/>
                  <a:pt x="3745441" y="5820776"/>
                </a:cubicBezTo>
                <a:cubicBezTo>
                  <a:pt x="3773704" y="5831880"/>
                  <a:pt x="3754387" y="5850449"/>
                  <a:pt x="3796506" y="5861708"/>
                </a:cubicBezTo>
                <a:cubicBezTo>
                  <a:pt x="3802184" y="5856510"/>
                  <a:pt x="3806763" y="5852679"/>
                  <a:pt x="3810584" y="5848730"/>
                </a:cubicBezTo>
                <a:cubicBezTo>
                  <a:pt x="3819427" y="5839620"/>
                  <a:pt x="3834370" y="5840362"/>
                  <a:pt x="3852159" y="5845249"/>
                </a:cubicBezTo>
                <a:lnTo>
                  <a:pt x="3852050" y="5845210"/>
                </a:lnTo>
                <a:cubicBezTo>
                  <a:pt x="3866782" y="5841888"/>
                  <a:pt x="3881513" y="5838603"/>
                  <a:pt x="3897991" y="5834889"/>
                </a:cubicBezTo>
                <a:cubicBezTo>
                  <a:pt x="3906398" y="5838603"/>
                  <a:pt x="3913815" y="5841849"/>
                  <a:pt x="3919382" y="5844311"/>
                </a:cubicBezTo>
                <a:cubicBezTo>
                  <a:pt x="3891878" y="5862725"/>
                  <a:pt x="3821938" y="5866243"/>
                  <a:pt x="3819966" y="5890090"/>
                </a:cubicBezTo>
                <a:cubicBezTo>
                  <a:pt x="3759081" y="5894938"/>
                  <a:pt x="3698845" y="5895603"/>
                  <a:pt x="3640355" y="5902054"/>
                </a:cubicBezTo>
                <a:cubicBezTo>
                  <a:pt x="3581099" y="5908583"/>
                  <a:pt x="3515301" y="5907527"/>
                  <a:pt x="3451141" y="5909873"/>
                </a:cubicBezTo>
                <a:cubicBezTo>
                  <a:pt x="3443610" y="5906784"/>
                  <a:pt x="3434772" y="5903187"/>
                  <a:pt x="3429423" y="5901037"/>
                </a:cubicBezTo>
                <a:cubicBezTo>
                  <a:pt x="3402253" y="5898653"/>
                  <a:pt x="3412181" y="5919530"/>
                  <a:pt x="3377483" y="5907996"/>
                </a:cubicBezTo>
                <a:cubicBezTo>
                  <a:pt x="3379121" y="5906237"/>
                  <a:pt x="3379339" y="5903500"/>
                  <a:pt x="3382717" y="5902836"/>
                </a:cubicBezTo>
                <a:cubicBezTo>
                  <a:pt x="3424947" y="5894509"/>
                  <a:pt x="3467614" y="5886455"/>
                  <a:pt x="3510279" y="5878401"/>
                </a:cubicBezTo>
                <a:cubicBezTo>
                  <a:pt x="3511481" y="5878168"/>
                  <a:pt x="3513992" y="5878442"/>
                  <a:pt x="3515301" y="5878794"/>
                </a:cubicBezTo>
                <a:cubicBezTo>
                  <a:pt x="3539089" y="5884695"/>
                  <a:pt x="3562008" y="5876447"/>
                  <a:pt x="3588305" y="5878559"/>
                </a:cubicBezTo>
                <a:cubicBezTo>
                  <a:pt x="3611437" y="5880394"/>
                  <a:pt x="3639809" y="5874025"/>
                  <a:pt x="3665670" y="5871090"/>
                </a:cubicBezTo>
                <a:cubicBezTo>
                  <a:pt x="3667634" y="5870855"/>
                  <a:pt x="3668180" y="5868980"/>
                  <a:pt x="3669709" y="5867574"/>
                </a:cubicBezTo>
                <a:cubicBezTo>
                  <a:pt x="3660982" y="5865814"/>
                  <a:pt x="3652138" y="5864054"/>
                  <a:pt x="3643411" y="5862295"/>
                </a:cubicBezTo>
                <a:cubicBezTo>
                  <a:pt x="3647989" y="5859088"/>
                  <a:pt x="3651484" y="5856626"/>
                  <a:pt x="3659780" y="5850840"/>
                </a:cubicBezTo>
                <a:cubicBezTo>
                  <a:pt x="3628461" y="5851739"/>
                  <a:pt x="3605439" y="5851817"/>
                  <a:pt x="3583066" y="5853265"/>
                </a:cubicBezTo>
                <a:cubicBezTo>
                  <a:pt x="3558187" y="5854867"/>
                  <a:pt x="3534182" y="5858152"/>
                  <a:pt x="3509297" y="5859987"/>
                </a:cubicBezTo>
                <a:cubicBezTo>
                  <a:pt x="3486384" y="5861669"/>
                  <a:pt x="3462707" y="5862178"/>
                  <a:pt x="3439680" y="5863665"/>
                </a:cubicBezTo>
                <a:cubicBezTo>
                  <a:pt x="3417748" y="5865109"/>
                  <a:pt x="3396249" y="5870896"/>
                  <a:pt x="3361114" y="5864640"/>
                </a:cubicBezTo>
                <a:cubicBezTo>
                  <a:pt x="3493911" y="5852286"/>
                  <a:pt x="3615695" y="5842278"/>
                  <a:pt x="3733656" y="5826132"/>
                </a:cubicBezTo>
                <a:cubicBezTo>
                  <a:pt x="3716196" y="5823435"/>
                  <a:pt x="3699171" y="5822655"/>
                  <a:pt x="3683021" y="5823591"/>
                </a:cubicBezTo>
                <a:cubicBezTo>
                  <a:pt x="3656724" y="5825078"/>
                  <a:pt x="3630317" y="5827072"/>
                  <a:pt x="3604893" y="5829963"/>
                </a:cubicBezTo>
                <a:cubicBezTo>
                  <a:pt x="3541272" y="5837196"/>
                  <a:pt x="3471871" y="5834616"/>
                  <a:pt x="3410107" y="5846578"/>
                </a:cubicBezTo>
                <a:cubicBezTo>
                  <a:pt x="3382391" y="5851936"/>
                  <a:pt x="3345726" y="5854513"/>
                  <a:pt x="3303825" y="5851427"/>
                </a:cubicBezTo>
                <a:lnTo>
                  <a:pt x="3426003" y="5833560"/>
                </a:lnTo>
                <a:lnTo>
                  <a:pt x="3427021" y="5833523"/>
                </a:lnTo>
                <a:cubicBezTo>
                  <a:pt x="3427021" y="5833523"/>
                  <a:pt x="3426804" y="5833444"/>
                  <a:pt x="3426804" y="5833444"/>
                </a:cubicBezTo>
                <a:lnTo>
                  <a:pt x="3426003" y="5833560"/>
                </a:lnTo>
                <a:lnTo>
                  <a:pt x="3259957" y="5839893"/>
                </a:lnTo>
                <a:cubicBezTo>
                  <a:pt x="3232895" y="5847830"/>
                  <a:pt x="3261376" y="5852365"/>
                  <a:pt x="3277528" y="5857409"/>
                </a:cubicBezTo>
                <a:cubicBezTo>
                  <a:pt x="3241187" y="5865421"/>
                  <a:pt x="3212051" y="5873555"/>
                  <a:pt x="3177573" y="5859166"/>
                </a:cubicBezTo>
                <a:cubicBezTo>
                  <a:pt x="3170367" y="5856156"/>
                  <a:pt x="3148545" y="5857605"/>
                  <a:pt x="3122794" y="5856548"/>
                </a:cubicBezTo>
                <a:cubicBezTo>
                  <a:pt x="3137307" y="5863587"/>
                  <a:pt x="3144724" y="5867181"/>
                  <a:pt x="3152796" y="5871090"/>
                </a:cubicBezTo>
                <a:cubicBezTo>
                  <a:pt x="3126827" y="5872812"/>
                  <a:pt x="3104460" y="5874297"/>
                  <a:pt x="3077398" y="5876095"/>
                </a:cubicBezTo>
                <a:cubicBezTo>
                  <a:pt x="3097800" y="5863039"/>
                  <a:pt x="3065068" y="5860848"/>
                  <a:pt x="3045752" y="5855922"/>
                </a:cubicBezTo>
                <a:cubicBezTo>
                  <a:pt x="3067136" y="5838176"/>
                  <a:pt x="3109039" y="5842318"/>
                  <a:pt x="3154544" y="5842748"/>
                </a:cubicBezTo>
                <a:cubicBezTo>
                  <a:pt x="3144615" y="5836063"/>
                  <a:pt x="3139921" y="5828828"/>
                  <a:pt x="3132067" y="5828320"/>
                </a:cubicBezTo>
                <a:cubicBezTo>
                  <a:pt x="3109039" y="5826875"/>
                  <a:pt x="3083942" y="5826915"/>
                  <a:pt x="3060920" y="5828673"/>
                </a:cubicBezTo>
                <a:cubicBezTo>
                  <a:pt x="3034186" y="5830707"/>
                  <a:pt x="3009526" y="5836648"/>
                  <a:pt x="2982893" y="5838016"/>
                </a:cubicBezTo>
                <a:cubicBezTo>
                  <a:pt x="2962165" y="5839072"/>
                  <a:pt x="2939573" y="5835711"/>
                  <a:pt x="2908042" y="5833677"/>
                </a:cubicBezTo>
                <a:cubicBezTo>
                  <a:pt x="2939245" y="5827580"/>
                  <a:pt x="2965549" y="5822655"/>
                  <a:pt x="2991410" y="5817377"/>
                </a:cubicBezTo>
                <a:cubicBezTo>
                  <a:pt x="3018253" y="5811863"/>
                  <a:pt x="3044549" y="5806039"/>
                  <a:pt x="3071066" y="5800329"/>
                </a:cubicBezTo>
                <a:cubicBezTo>
                  <a:pt x="3069538" y="5799626"/>
                  <a:pt x="3068010" y="5798960"/>
                  <a:pt x="3066488" y="5798296"/>
                </a:cubicBezTo>
                <a:cubicBezTo>
                  <a:pt x="3008215" y="5800252"/>
                  <a:pt x="2950053" y="5802246"/>
                  <a:pt x="2888506" y="5804318"/>
                </a:cubicBezTo>
                <a:cubicBezTo>
                  <a:pt x="2896033" y="5808657"/>
                  <a:pt x="2900291" y="5811121"/>
                  <a:pt x="2905749" y="5814325"/>
                </a:cubicBezTo>
                <a:cubicBezTo>
                  <a:pt x="2871810" y="5821989"/>
                  <a:pt x="2836567" y="5824842"/>
                  <a:pt x="2797278" y="5825585"/>
                </a:cubicBezTo>
                <a:cubicBezTo>
                  <a:pt x="2758323" y="5826328"/>
                  <a:pt x="2719696" y="5830471"/>
                  <a:pt x="2681068" y="5833286"/>
                </a:cubicBezTo>
                <a:cubicBezTo>
                  <a:pt x="2664263" y="5834497"/>
                  <a:pt x="2647785" y="5836415"/>
                  <a:pt x="2630869" y="5837509"/>
                </a:cubicBezTo>
                <a:cubicBezTo>
                  <a:pt x="2574017" y="5841183"/>
                  <a:pt x="2514544" y="5842005"/>
                  <a:pt x="2460968" y="5848883"/>
                </a:cubicBezTo>
                <a:lnTo>
                  <a:pt x="2302956" y="5860802"/>
                </a:lnTo>
                <a:lnTo>
                  <a:pt x="2303395" y="5860692"/>
                </a:lnTo>
                <a:lnTo>
                  <a:pt x="2302849" y="5860809"/>
                </a:lnTo>
                <a:lnTo>
                  <a:pt x="2302956" y="5860802"/>
                </a:lnTo>
                <a:lnTo>
                  <a:pt x="2227335" y="5879575"/>
                </a:lnTo>
                <a:cubicBezTo>
                  <a:pt x="2205077" y="5868512"/>
                  <a:pt x="2185220" y="5859714"/>
                  <a:pt x="2147133" y="5867416"/>
                </a:cubicBezTo>
                <a:cubicBezTo>
                  <a:pt x="2151937" y="5871483"/>
                  <a:pt x="2155860" y="5874922"/>
                  <a:pt x="2159681" y="5878168"/>
                </a:cubicBezTo>
                <a:cubicBezTo>
                  <a:pt x="2134257" y="5880591"/>
                  <a:pt x="2109488" y="5882977"/>
                  <a:pt x="2085040" y="5885320"/>
                </a:cubicBezTo>
                <a:cubicBezTo>
                  <a:pt x="2088315" y="5880591"/>
                  <a:pt x="2091263" y="5876329"/>
                  <a:pt x="2092900" y="5874025"/>
                </a:cubicBezTo>
                <a:cubicBezTo>
                  <a:pt x="2059834" y="5854279"/>
                  <a:pt x="2015967" y="5870817"/>
                  <a:pt x="1976793" y="5867456"/>
                </a:cubicBezTo>
                <a:cubicBezTo>
                  <a:pt x="2018697" y="5855257"/>
                  <a:pt x="2075876" y="5855140"/>
                  <a:pt x="2123346" y="5839502"/>
                </a:cubicBezTo>
                <a:cubicBezTo>
                  <a:pt x="2080024" y="5836727"/>
                  <a:pt x="2053619" y="5840793"/>
                  <a:pt x="2027211" y="5844545"/>
                </a:cubicBezTo>
                <a:cubicBezTo>
                  <a:pt x="1993710" y="5849315"/>
                  <a:pt x="1960861" y="5854826"/>
                  <a:pt x="1926595" y="5858739"/>
                </a:cubicBezTo>
                <a:cubicBezTo>
                  <a:pt x="1911651" y="5860419"/>
                  <a:pt x="1893972" y="5858816"/>
                  <a:pt x="1875856" y="5858696"/>
                </a:cubicBezTo>
                <a:cubicBezTo>
                  <a:pt x="1903244" y="5850332"/>
                  <a:pt x="1924308" y="5843529"/>
                  <a:pt x="1946458" y="5837275"/>
                </a:cubicBezTo>
                <a:cubicBezTo>
                  <a:pt x="1966648" y="5831566"/>
                  <a:pt x="1986941" y="5825702"/>
                  <a:pt x="2009314" y="5821245"/>
                </a:cubicBezTo>
                <a:cubicBezTo>
                  <a:pt x="2032992" y="5816516"/>
                  <a:pt x="2059289" y="5813347"/>
                  <a:pt x="2084391" y="5809478"/>
                </a:cubicBezTo>
                <a:cubicBezTo>
                  <a:pt x="2082747" y="5808265"/>
                  <a:pt x="2081226" y="5807016"/>
                  <a:pt x="2079697" y="5805765"/>
                </a:cubicBezTo>
                <a:cubicBezTo>
                  <a:pt x="1968504" y="5814521"/>
                  <a:pt x="1863198" y="5828868"/>
                  <a:pt x="1758220" y="5854397"/>
                </a:cubicBezTo>
                <a:cubicBezTo>
                  <a:pt x="1765098" y="5843958"/>
                  <a:pt x="1768586" y="5838562"/>
                  <a:pt x="1774589" y="5829298"/>
                </a:cubicBezTo>
                <a:cubicBezTo>
                  <a:pt x="1718829" y="5841771"/>
                  <a:pt x="1685224" y="5861552"/>
                  <a:pt x="1616144" y="5856743"/>
                </a:cubicBezTo>
                <a:cubicBezTo>
                  <a:pt x="1633823" y="5870661"/>
                  <a:pt x="1619637" y="5878598"/>
                  <a:pt x="1589082" y="5885556"/>
                </a:cubicBezTo>
                <a:cubicBezTo>
                  <a:pt x="1545324" y="5895563"/>
                  <a:pt x="1546415" y="5896151"/>
                  <a:pt x="1565187" y="5914955"/>
                </a:cubicBezTo>
                <a:cubicBezTo>
                  <a:pt x="1541619" y="5919999"/>
                  <a:pt x="1518699" y="5927506"/>
                  <a:pt x="1492184" y="5929966"/>
                </a:cubicBezTo>
                <a:cubicBezTo>
                  <a:pt x="1438388" y="5935011"/>
                  <a:pt x="1400846" y="5948342"/>
                  <a:pt x="1358951" y="5959446"/>
                </a:cubicBezTo>
                <a:cubicBezTo>
                  <a:pt x="1350980" y="5961516"/>
                  <a:pt x="1349452" y="5966755"/>
                  <a:pt x="1340615" y="5974261"/>
                </a:cubicBezTo>
                <a:cubicBezTo>
                  <a:pt x="1372699" y="5972814"/>
                  <a:pt x="1394411" y="5971837"/>
                  <a:pt x="1416670" y="5970861"/>
                </a:cubicBezTo>
                <a:cubicBezTo>
                  <a:pt x="1436860" y="5982822"/>
                  <a:pt x="1428896" y="5992596"/>
                  <a:pt x="1394957" y="5997053"/>
                </a:cubicBezTo>
                <a:cubicBezTo>
                  <a:pt x="1379788" y="5999008"/>
                  <a:pt x="1363747" y="6000612"/>
                  <a:pt x="1350435" y="6003698"/>
                </a:cubicBezTo>
                <a:cubicBezTo>
                  <a:pt x="1325884" y="6009447"/>
                  <a:pt x="1326320" y="6010894"/>
                  <a:pt x="1343339" y="6021528"/>
                </a:cubicBezTo>
                <a:cubicBezTo>
                  <a:pt x="1323809" y="6033959"/>
                  <a:pt x="1274920" y="6039236"/>
                  <a:pt x="1275466" y="6058509"/>
                </a:cubicBezTo>
                <a:cubicBezTo>
                  <a:pt x="1289433" y="6058782"/>
                  <a:pt x="1305038" y="6060856"/>
                  <a:pt x="1312572" y="6058901"/>
                </a:cubicBezTo>
                <a:cubicBezTo>
                  <a:pt x="1341271" y="6051434"/>
                  <a:pt x="1367677" y="6042831"/>
                  <a:pt x="1394303" y="6034389"/>
                </a:cubicBezTo>
                <a:cubicBezTo>
                  <a:pt x="1402054" y="6031966"/>
                  <a:pt x="1406522" y="6027938"/>
                  <a:pt x="1414923" y="6025984"/>
                </a:cubicBezTo>
                <a:cubicBezTo>
                  <a:pt x="1440462" y="6019962"/>
                  <a:pt x="1467305" y="6014646"/>
                  <a:pt x="1493493" y="6008977"/>
                </a:cubicBezTo>
                <a:cubicBezTo>
                  <a:pt x="1516953" y="6003895"/>
                  <a:pt x="1531575" y="6003034"/>
                  <a:pt x="1563877" y="6005655"/>
                </a:cubicBezTo>
                <a:cubicBezTo>
                  <a:pt x="1512046" y="6016289"/>
                  <a:pt x="1470580" y="6028721"/>
                  <a:pt x="1441555" y="6047525"/>
                </a:cubicBezTo>
                <a:cubicBezTo>
                  <a:pt x="1422346" y="6059918"/>
                  <a:pt x="1384811" y="6068634"/>
                  <a:pt x="1355566" y="6078995"/>
                </a:cubicBezTo>
                <a:cubicBezTo>
                  <a:pt x="1333520" y="6086776"/>
                  <a:pt x="1307112" y="6089668"/>
                  <a:pt x="1276340" y="6089119"/>
                </a:cubicBezTo>
                <a:cubicBezTo>
                  <a:pt x="1242625" y="6088493"/>
                  <a:pt x="1180860" y="6108279"/>
                  <a:pt x="1177476" y="6120671"/>
                </a:cubicBezTo>
                <a:cubicBezTo>
                  <a:pt x="1185555" y="6122430"/>
                  <a:pt x="1194609" y="6124346"/>
                  <a:pt x="1214145" y="6128529"/>
                </a:cubicBezTo>
                <a:cubicBezTo>
                  <a:pt x="1165910" y="6136777"/>
                  <a:pt x="1147248" y="6150890"/>
                  <a:pt x="1098474" y="6151515"/>
                </a:cubicBezTo>
                <a:cubicBezTo>
                  <a:pt x="1062680" y="6152024"/>
                  <a:pt x="1038129" y="6161054"/>
                  <a:pt x="1030384" y="6178413"/>
                </a:cubicBezTo>
                <a:cubicBezTo>
                  <a:pt x="1065408" y="6175169"/>
                  <a:pt x="1094217" y="6172511"/>
                  <a:pt x="1122916" y="6169850"/>
                </a:cubicBezTo>
                <a:cubicBezTo>
                  <a:pt x="1124116" y="6171180"/>
                  <a:pt x="1125209" y="6172470"/>
                  <a:pt x="1126409" y="6173800"/>
                </a:cubicBezTo>
                <a:cubicBezTo>
                  <a:pt x="1108948" y="6176693"/>
                  <a:pt x="1091160" y="6179390"/>
                  <a:pt x="1074027" y="6182556"/>
                </a:cubicBezTo>
                <a:cubicBezTo>
                  <a:pt x="1048384" y="6187288"/>
                  <a:pt x="1022087" y="6191704"/>
                  <a:pt x="998081" y="6197412"/>
                </a:cubicBezTo>
                <a:cubicBezTo>
                  <a:pt x="962942" y="6205741"/>
                  <a:pt x="928353" y="6213794"/>
                  <a:pt x="883503" y="6212580"/>
                </a:cubicBezTo>
                <a:cubicBezTo>
                  <a:pt x="856661" y="6211837"/>
                  <a:pt x="845860" y="6217545"/>
                  <a:pt x="839855" y="6226968"/>
                </a:cubicBezTo>
                <a:lnTo>
                  <a:pt x="905603" y="6224433"/>
                </a:lnTo>
                <a:lnTo>
                  <a:pt x="807771" y="6243857"/>
                </a:lnTo>
                <a:cubicBezTo>
                  <a:pt x="784313" y="6235022"/>
                  <a:pt x="770345" y="6222197"/>
                  <a:pt x="728981" y="6231540"/>
                </a:cubicBezTo>
                <a:cubicBezTo>
                  <a:pt x="733459" y="6235295"/>
                  <a:pt x="738043" y="6239165"/>
                  <a:pt x="743501" y="6243700"/>
                </a:cubicBezTo>
                <a:cubicBezTo>
                  <a:pt x="718072" y="6246086"/>
                  <a:pt x="694285" y="6248274"/>
                  <a:pt x="667004" y="6250816"/>
                </a:cubicBezTo>
                <a:cubicBezTo>
                  <a:pt x="670280" y="6245657"/>
                  <a:pt x="673228" y="6241044"/>
                  <a:pt x="675950" y="6236663"/>
                </a:cubicBezTo>
                <a:cubicBezTo>
                  <a:pt x="619760" y="6218914"/>
                  <a:pt x="569342" y="6241198"/>
                  <a:pt x="509433" y="6238344"/>
                </a:cubicBezTo>
                <a:cubicBezTo>
                  <a:pt x="575565" y="6228337"/>
                  <a:pt x="634812" y="6219384"/>
                  <a:pt x="695268" y="6210237"/>
                </a:cubicBezTo>
                <a:cubicBezTo>
                  <a:pt x="682828" y="6201830"/>
                  <a:pt x="667988" y="6201439"/>
                  <a:pt x="651400" y="6203942"/>
                </a:cubicBezTo>
                <a:cubicBezTo>
                  <a:pt x="631428" y="6206950"/>
                  <a:pt x="611571" y="6210158"/>
                  <a:pt x="592146" y="6213597"/>
                </a:cubicBezTo>
                <a:cubicBezTo>
                  <a:pt x="551335" y="6220871"/>
                  <a:pt x="509543" y="6225875"/>
                  <a:pt x="465456" y="6223528"/>
                </a:cubicBezTo>
                <a:cubicBezTo>
                  <a:pt x="489679" y="6214889"/>
                  <a:pt x="510525" y="6204488"/>
                  <a:pt x="538568" y="6198312"/>
                </a:cubicBezTo>
                <a:cubicBezTo>
                  <a:pt x="567049" y="6192057"/>
                  <a:pt x="601317" y="6189282"/>
                  <a:pt x="626522" y="6176066"/>
                </a:cubicBezTo>
                <a:cubicBezTo>
                  <a:pt x="517511" y="6179313"/>
                  <a:pt x="437849" y="6201947"/>
                  <a:pt x="343461" y="6216882"/>
                </a:cubicBezTo>
                <a:cubicBezTo>
                  <a:pt x="347821" y="6208985"/>
                  <a:pt x="350333" y="6204411"/>
                  <a:pt x="355026" y="6195965"/>
                </a:cubicBezTo>
                <a:cubicBezTo>
                  <a:pt x="295772" y="6204568"/>
                  <a:pt x="268711" y="6228923"/>
                  <a:pt x="203131" y="6224192"/>
                </a:cubicBezTo>
                <a:cubicBezTo>
                  <a:pt x="205854" y="6242841"/>
                  <a:pt x="205424" y="6242605"/>
                  <a:pt x="163296" y="6252730"/>
                </a:cubicBezTo>
                <a:cubicBezTo>
                  <a:pt x="151949" y="6255469"/>
                  <a:pt x="137436" y="6259691"/>
                  <a:pt x="135907" y="6263794"/>
                </a:cubicBezTo>
                <a:cubicBezTo>
                  <a:pt x="134160" y="6268408"/>
                  <a:pt x="145405" y="6273646"/>
                  <a:pt x="153368" y="6280645"/>
                </a:cubicBezTo>
                <a:cubicBezTo>
                  <a:pt x="121939" y="6286433"/>
                  <a:pt x="89208" y="6291825"/>
                  <a:pt x="58325" y="6298315"/>
                </a:cubicBezTo>
                <a:lnTo>
                  <a:pt x="0" y="6311810"/>
                </a:lnTo>
                <a:close/>
              </a:path>
            </a:pathLst>
          </a:custGeom>
          <a:noFill/>
          <a:ln>
            <a:noFill/>
          </a:ln>
        </p:spPr>
      </p:pic>
      <p:sp>
        <p:nvSpPr>
          <p:cNvPr id="698" name="Google Shape;698;p39"/>
          <p:cNvSpPr/>
          <p:nvPr/>
        </p:nvSpPr>
        <p:spPr>
          <a:xfrm>
            <a:off x="182883" y="131230"/>
            <a:ext cx="11826240" cy="6422214"/>
          </a:xfrm>
          <a:custGeom>
            <a:rect b="b" l="l" r="r" t="t"/>
            <a:pathLst>
              <a:path extrusionOk="0" h="6342927" w="12192000">
                <a:moveTo>
                  <a:pt x="135420" y="6289858"/>
                </a:moveTo>
                <a:cubicBezTo>
                  <a:pt x="127996" y="6294838"/>
                  <a:pt x="117205" y="6296962"/>
                  <a:pt x="107538" y="6299663"/>
                </a:cubicBezTo>
                <a:cubicBezTo>
                  <a:pt x="88761" y="6304874"/>
                  <a:pt x="63805" y="6309239"/>
                  <a:pt x="53681" y="6316070"/>
                </a:cubicBezTo>
                <a:cubicBezTo>
                  <a:pt x="40247" y="6325180"/>
                  <a:pt x="25603" y="6333701"/>
                  <a:pt x="7305" y="6341027"/>
                </a:cubicBezTo>
                <a:lnTo>
                  <a:pt x="0" y="6342927"/>
                </a:lnTo>
                <a:lnTo>
                  <a:pt x="0" y="6313204"/>
                </a:lnTo>
                <a:lnTo>
                  <a:pt x="30227" y="6304213"/>
                </a:lnTo>
                <a:cubicBezTo>
                  <a:pt x="55061" y="6299576"/>
                  <a:pt x="81622" y="6295918"/>
                  <a:pt x="105514" y="6290785"/>
                </a:cubicBezTo>
                <a:cubicBezTo>
                  <a:pt x="113044" y="6289163"/>
                  <a:pt x="125297" y="6290090"/>
                  <a:pt x="135420" y="6289858"/>
                </a:cubicBezTo>
                <a:close/>
                <a:moveTo>
                  <a:pt x="0" y="6259897"/>
                </a:moveTo>
                <a:lnTo>
                  <a:pt x="68635" y="6262993"/>
                </a:lnTo>
                <a:cubicBezTo>
                  <a:pt x="68297" y="6264226"/>
                  <a:pt x="67847" y="6265501"/>
                  <a:pt x="67509" y="6266736"/>
                </a:cubicBezTo>
                <a:cubicBezTo>
                  <a:pt x="50201" y="6266736"/>
                  <a:pt x="32774" y="6266736"/>
                  <a:pt x="10284" y="6266736"/>
                </a:cubicBezTo>
                <a:lnTo>
                  <a:pt x="0" y="6276445"/>
                </a:lnTo>
                <a:close/>
                <a:moveTo>
                  <a:pt x="142275" y="6246007"/>
                </a:moveTo>
                <a:cubicBezTo>
                  <a:pt x="143737" y="6247127"/>
                  <a:pt x="145311" y="6248209"/>
                  <a:pt x="146774" y="6249288"/>
                </a:cubicBezTo>
                <a:cubicBezTo>
                  <a:pt x="135308" y="6251217"/>
                  <a:pt x="123835" y="6253149"/>
                  <a:pt x="112481" y="6255077"/>
                </a:cubicBezTo>
                <a:cubicBezTo>
                  <a:pt x="110681" y="6253803"/>
                  <a:pt x="108994" y="6252569"/>
                  <a:pt x="107202" y="6251295"/>
                </a:cubicBezTo>
                <a:cubicBezTo>
                  <a:pt x="118893" y="6249519"/>
                  <a:pt x="130583" y="6247784"/>
                  <a:pt x="142275" y="6246007"/>
                </a:cubicBezTo>
                <a:close/>
                <a:moveTo>
                  <a:pt x="26924" y="6240641"/>
                </a:moveTo>
                <a:cubicBezTo>
                  <a:pt x="30411" y="6241375"/>
                  <a:pt x="37266" y="6242379"/>
                  <a:pt x="36928" y="6242766"/>
                </a:cubicBezTo>
                <a:cubicBezTo>
                  <a:pt x="35691" y="6244346"/>
                  <a:pt x="32324" y="6245775"/>
                  <a:pt x="29623" y="6247320"/>
                </a:cubicBezTo>
                <a:cubicBezTo>
                  <a:pt x="25800" y="6246432"/>
                  <a:pt x="20520" y="6245582"/>
                  <a:pt x="20857" y="6245195"/>
                </a:cubicBezTo>
                <a:cubicBezTo>
                  <a:pt x="21975" y="6243615"/>
                  <a:pt x="24788" y="6242147"/>
                  <a:pt x="26924" y="6240641"/>
                </a:cubicBezTo>
                <a:close/>
                <a:moveTo>
                  <a:pt x="485970" y="6222305"/>
                </a:moveTo>
                <a:cubicBezTo>
                  <a:pt x="484846" y="6223501"/>
                  <a:pt x="483834" y="6224659"/>
                  <a:pt x="482821" y="6225856"/>
                </a:cubicBezTo>
                <a:cubicBezTo>
                  <a:pt x="479785" y="6225549"/>
                  <a:pt x="476748" y="6225200"/>
                  <a:pt x="471356" y="6224582"/>
                </a:cubicBezTo>
                <a:cubicBezTo>
                  <a:pt x="477310" y="6223656"/>
                  <a:pt x="481697" y="6222959"/>
                  <a:pt x="485970" y="6222305"/>
                </a:cubicBezTo>
                <a:close/>
                <a:moveTo>
                  <a:pt x="850238" y="6207367"/>
                </a:moveTo>
                <a:cubicBezTo>
                  <a:pt x="851362" y="6208446"/>
                  <a:pt x="852487" y="6209566"/>
                  <a:pt x="853611" y="6210685"/>
                </a:cubicBezTo>
                <a:cubicBezTo>
                  <a:pt x="830111" y="6213657"/>
                  <a:pt x="806728" y="6216670"/>
                  <a:pt x="783339" y="6219679"/>
                </a:cubicBezTo>
                <a:cubicBezTo>
                  <a:pt x="781883" y="6218330"/>
                  <a:pt x="780534" y="6216940"/>
                  <a:pt x="779071" y="6215588"/>
                </a:cubicBezTo>
                <a:cubicBezTo>
                  <a:pt x="802791" y="6212849"/>
                  <a:pt x="826517" y="6210106"/>
                  <a:pt x="850238" y="6207367"/>
                </a:cubicBezTo>
                <a:close/>
                <a:moveTo>
                  <a:pt x="1028774" y="6202774"/>
                </a:moveTo>
                <a:cubicBezTo>
                  <a:pt x="1031811" y="6202580"/>
                  <a:pt x="1035967" y="6204471"/>
                  <a:pt x="1041254" y="6205860"/>
                </a:cubicBezTo>
                <a:cubicBezTo>
                  <a:pt x="1035404" y="6207406"/>
                  <a:pt x="1031811" y="6209063"/>
                  <a:pt x="1027538" y="6209257"/>
                </a:cubicBezTo>
                <a:cubicBezTo>
                  <a:pt x="1024951" y="6209372"/>
                  <a:pt x="1018314" y="6206980"/>
                  <a:pt x="1018989" y="6206246"/>
                </a:cubicBezTo>
                <a:cubicBezTo>
                  <a:pt x="1020226" y="6204779"/>
                  <a:pt x="1024725" y="6203044"/>
                  <a:pt x="1028774" y="6202774"/>
                </a:cubicBezTo>
                <a:close/>
                <a:moveTo>
                  <a:pt x="941981" y="6198026"/>
                </a:moveTo>
                <a:cubicBezTo>
                  <a:pt x="943105" y="6198834"/>
                  <a:pt x="944230" y="6199607"/>
                  <a:pt x="945348" y="6200378"/>
                </a:cubicBezTo>
                <a:cubicBezTo>
                  <a:pt x="942536" y="6200920"/>
                  <a:pt x="939843" y="6201460"/>
                  <a:pt x="937032" y="6201962"/>
                </a:cubicBezTo>
                <a:cubicBezTo>
                  <a:pt x="935794" y="6201190"/>
                  <a:pt x="933207" y="6199877"/>
                  <a:pt x="933769" y="6199684"/>
                </a:cubicBezTo>
                <a:cubicBezTo>
                  <a:pt x="935907" y="6198950"/>
                  <a:pt x="939168" y="6198565"/>
                  <a:pt x="941981" y="6198026"/>
                </a:cubicBezTo>
                <a:close/>
                <a:moveTo>
                  <a:pt x="590755" y="6189146"/>
                </a:moveTo>
                <a:cubicBezTo>
                  <a:pt x="592217" y="6189687"/>
                  <a:pt x="593117" y="6190419"/>
                  <a:pt x="594236" y="6191076"/>
                </a:cubicBezTo>
                <a:cubicBezTo>
                  <a:pt x="592443" y="6191076"/>
                  <a:pt x="590755" y="6191076"/>
                  <a:pt x="589068" y="6191076"/>
                </a:cubicBezTo>
                <a:cubicBezTo>
                  <a:pt x="588168" y="6190690"/>
                  <a:pt x="587268" y="6190305"/>
                  <a:pt x="586593" y="6189879"/>
                </a:cubicBezTo>
                <a:cubicBezTo>
                  <a:pt x="588056" y="6189608"/>
                  <a:pt x="590417" y="6189029"/>
                  <a:pt x="590755" y="6189146"/>
                </a:cubicBezTo>
                <a:close/>
                <a:moveTo>
                  <a:pt x="1197526" y="6174670"/>
                </a:moveTo>
                <a:cubicBezTo>
                  <a:pt x="1155367" y="6184707"/>
                  <a:pt x="1118718" y="6193432"/>
                  <a:pt x="1080938" y="6202464"/>
                </a:cubicBezTo>
                <a:cubicBezTo>
                  <a:pt x="1074196" y="6187487"/>
                  <a:pt x="1109044" y="6179070"/>
                  <a:pt x="1197526" y="6174670"/>
                </a:cubicBezTo>
                <a:close/>
                <a:moveTo>
                  <a:pt x="1033268" y="6155639"/>
                </a:moveTo>
                <a:cubicBezTo>
                  <a:pt x="1033942" y="6156991"/>
                  <a:pt x="1034624" y="6158303"/>
                  <a:pt x="1035292" y="6159655"/>
                </a:cubicBezTo>
                <a:cubicBezTo>
                  <a:pt x="1021913" y="6160349"/>
                  <a:pt x="1008535" y="6161005"/>
                  <a:pt x="995157" y="6161701"/>
                </a:cubicBezTo>
                <a:cubicBezTo>
                  <a:pt x="994819" y="6160310"/>
                  <a:pt x="994369" y="6158921"/>
                  <a:pt x="994032" y="6157532"/>
                </a:cubicBezTo>
                <a:cubicBezTo>
                  <a:pt x="1007073" y="6156875"/>
                  <a:pt x="1020114" y="6156258"/>
                  <a:pt x="1033268" y="6155639"/>
                </a:cubicBezTo>
                <a:close/>
                <a:moveTo>
                  <a:pt x="1094430" y="6151007"/>
                </a:moveTo>
                <a:cubicBezTo>
                  <a:pt x="1096116" y="6151007"/>
                  <a:pt x="1097804" y="6150853"/>
                  <a:pt x="1099265" y="6151007"/>
                </a:cubicBezTo>
                <a:cubicBezTo>
                  <a:pt x="1100279" y="6151123"/>
                  <a:pt x="1100953" y="6151665"/>
                  <a:pt x="1101853" y="6152011"/>
                </a:cubicBezTo>
                <a:cubicBezTo>
                  <a:pt x="1100391" y="6152243"/>
                  <a:pt x="1098254" y="6152784"/>
                  <a:pt x="1097691" y="6152629"/>
                </a:cubicBezTo>
                <a:cubicBezTo>
                  <a:pt x="1096229" y="6152281"/>
                  <a:pt x="1095442" y="6151587"/>
                  <a:pt x="1094430" y="6151007"/>
                </a:cubicBezTo>
                <a:close/>
                <a:moveTo>
                  <a:pt x="935075" y="6145798"/>
                </a:moveTo>
                <a:lnTo>
                  <a:pt x="934219" y="6145989"/>
                </a:lnTo>
                <a:lnTo>
                  <a:pt x="933043" y="6146033"/>
                </a:lnTo>
                <a:lnTo>
                  <a:pt x="933883" y="6145873"/>
                </a:lnTo>
                <a:close/>
                <a:moveTo>
                  <a:pt x="950972" y="6142246"/>
                </a:moveTo>
                <a:cubicBezTo>
                  <a:pt x="951872" y="6143054"/>
                  <a:pt x="952660" y="6143826"/>
                  <a:pt x="953559" y="6144637"/>
                </a:cubicBezTo>
                <a:lnTo>
                  <a:pt x="935075" y="6145798"/>
                </a:lnTo>
                <a:close/>
                <a:moveTo>
                  <a:pt x="3735707" y="6025589"/>
                </a:moveTo>
                <a:cubicBezTo>
                  <a:pt x="3736719" y="6025589"/>
                  <a:pt x="3737844" y="6026169"/>
                  <a:pt x="3738968" y="6026479"/>
                </a:cubicBezTo>
                <a:cubicBezTo>
                  <a:pt x="3738182" y="6026978"/>
                  <a:pt x="3737507" y="6027441"/>
                  <a:pt x="3736832" y="6027943"/>
                </a:cubicBezTo>
                <a:cubicBezTo>
                  <a:pt x="3735032" y="6027403"/>
                  <a:pt x="3733345" y="6026903"/>
                  <a:pt x="3731545" y="6026363"/>
                </a:cubicBezTo>
                <a:cubicBezTo>
                  <a:pt x="3732902" y="6026091"/>
                  <a:pt x="3734245" y="6025589"/>
                  <a:pt x="3735707" y="6025589"/>
                </a:cubicBezTo>
                <a:close/>
                <a:moveTo>
                  <a:pt x="3810698" y="6023273"/>
                </a:moveTo>
                <a:cubicBezTo>
                  <a:pt x="3811147" y="6024701"/>
                  <a:pt x="3811710" y="6026091"/>
                  <a:pt x="3812159" y="6027479"/>
                </a:cubicBezTo>
                <a:cubicBezTo>
                  <a:pt x="3800469" y="6027982"/>
                  <a:pt x="3788778" y="6028523"/>
                  <a:pt x="3777079" y="6029025"/>
                </a:cubicBezTo>
                <a:cubicBezTo>
                  <a:pt x="3776517" y="6027557"/>
                  <a:pt x="3776067" y="6026053"/>
                  <a:pt x="3775505" y="6024586"/>
                </a:cubicBezTo>
                <a:cubicBezTo>
                  <a:pt x="3787203" y="6024123"/>
                  <a:pt x="3798893" y="6023697"/>
                  <a:pt x="3810698" y="6023273"/>
                </a:cubicBezTo>
                <a:close/>
                <a:moveTo>
                  <a:pt x="11953540" y="5961509"/>
                </a:moveTo>
                <a:cubicBezTo>
                  <a:pt x="11955339" y="5961470"/>
                  <a:pt x="11957358" y="5961319"/>
                  <a:pt x="11958939" y="5961509"/>
                </a:cubicBezTo>
                <a:cubicBezTo>
                  <a:pt x="11960169" y="5961663"/>
                  <a:pt x="11960845" y="5962319"/>
                  <a:pt x="11961857" y="5962744"/>
                </a:cubicBezTo>
                <a:cubicBezTo>
                  <a:pt x="11960282" y="5963053"/>
                  <a:pt x="11957702" y="5963671"/>
                  <a:pt x="11957358" y="5963555"/>
                </a:cubicBezTo>
                <a:cubicBezTo>
                  <a:pt x="11955789" y="5962977"/>
                  <a:pt x="11954777" y="5962203"/>
                  <a:pt x="11953540" y="5961509"/>
                </a:cubicBezTo>
                <a:close/>
                <a:moveTo>
                  <a:pt x="12136576" y="5954369"/>
                </a:moveTo>
                <a:cubicBezTo>
                  <a:pt x="12116336" y="5961086"/>
                  <a:pt x="12103184" y="5965486"/>
                  <a:pt x="12085755" y="5971276"/>
                </a:cubicBezTo>
                <a:cubicBezTo>
                  <a:pt x="12072489" y="5968612"/>
                  <a:pt x="12054838" y="5965023"/>
                  <a:pt x="12025269" y="5959077"/>
                </a:cubicBezTo>
                <a:cubicBezTo>
                  <a:pt x="12069566" y="5957185"/>
                  <a:pt x="12100709" y="5955875"/>
                  <a:pt x="12136576" y="5954369"/>
                </a:cubicBezTo>
                <a:close/>
                <a:moveTo>
                  <a:pt x="3807660" y="5906926"/>
                </a:moveTo>
                <a:cubicBezTo>
                  <a:pt x="3807774" y="5907699"/>
                  <a:pt x="3807886" y="5908508"/>
                  <a:pt x="3807998" y="5909282"/>
                </a:cubicBezTo>
                <a:cubicBezTo>
                  <a:pt x="3799569" y="5909436"/>
                  <a:pt x="3791133" y="5909628"/>
                  <a:pt x="3782704" y="5909783"/>
                </a:cubicBezTo>
                <a:cubicBezTo>
                  <a:pt x="3782591" y="5908972"/>
                  <a:pt x="3782478" y="5908123"/>
                  <a:pt x="3782366" y="5907312"/>
                </a:cubicBezTo>
                <a:cubicBezTo>
                  <a:pt x="3790795" y="5907196"/>
                  <a:pt x="3799119" y="5907042"/>
                  <a:pt x="3807660" y="5906926"/>
                </a:cubicBezTo>
                <a:close/>
                <a:moveTo>
                  <a:pt x="1520420" y="5903182"/>
                </a:moveTo>
                <a:cubicBezTo>
                  <a:pt x="1521882" y="5902911"/>
                  <a:pt x="1525595" y="5904148"/>
                  <a:pt x="1535374" y="5906114"/>
                </a:cubicBezTo>
                <a:cubicBezTo>
                  <a:pt x="1521546" y="5906347"/>
                  <a:pt x="1514465" y="5906462"/>
                  <a:pt x="1507492" y="5906578"/>
                </a:cubicBezTo>
                <a:cubicBezTo>
                  <a:pt x="1511766" y="5905422"/>
                  <a:pt x="1515696" y="5904030"/>
                  <a:pt x="1520420" y="5903182"/>
                </a:cubicBezTo>
                <a:close/>
                <a:moveTo>
                  <a:pt x="1595298" y="5887702"/>
                </a:moveTo>
                <a:cubicBezTo>
                  <a:pt x="1596086" y="5888668"/>
                  <a:pt x="1596874" y="5889595"/>
                  <a:pt x="1597660" y="5890561"/>
                </a:cubicBezTo>
                <a:cubicBezTo>
                  <a:pt x="1589450" y="5891446"/>
                  <a:pt x="1581245" y="5892295"/>
                  <a:pt x="1573041" y="5893183"/>
                </a:cubicBezTo>
                <a:cubicBezTo>
                  <a:pt x="1572140" y="5892103"/>
                  <a:pt x="1571241" y="5890983"/>
                  <a:pt x="1570340" y="5889903"/>
                </a:cubicBezTo>
                <a:cubicBezTo>
                  <a:pt x="1578658" y="5889169"/>
                  <a:pt x="1586981" y="5888475"/>
                  <a:pt x="1595298" y="5887702"/>
                </a:cubicBezTo>
                <a:close/>
                <a:moveTo>
                  <a:pt x="3865899" y="5887626"/>
                </a:moveTo>
                <a:cubicBezTo>
                  <a:pt x="3866349" y="5889324"/>
                  <a:pt x="3866685" y="5891022"/>
                  <a:pt x="3867135" y="5892721"/>
                </a:cubicBezTo>
                <a:cubicBezTo>
                  <a:pt x="3855557" y="5892951"/>
                  <a:pt x="3844090" y="5893183"/>
                  <a:pt x="3832511" y="5893415"/>
                </a:cubicBezTo>
                <a:cubicBezTo>
                  <a:pt x="3832062" y="5892141"/>
                  <a:pt x="3831605" y="5890831"/>
                  <a:pt x="3831162" y="5889517"/>
                </a:cubicBezTo>
                <a:cubicBezTo>
                  <a:pt x="3842740" y="5888861"/>
                  <a:pt x="3854319" y="5888243"/>
                  <a:pt x="3865899" y="5887626"/>
                </a:cubicBezTo>
                <a:close/>
                <a:moveTo>
                  <a:pt x="1491189" y="5877318"/>
                </a:moveTo>
                <a:cubicBezTo>
                  <a:pt x="1494788" y="5877820"/>
                  <a:pt x="1498499" y="5878322"/>
                  <a:pt x="1502093" y="5878824"/>
                </a:cubicBezTo>
                <a:cubicBezTo>
                  <a:pt x="1499287" y="5881834"/>
                  <a:pt x="1496476" y="5884885"/>
                  <a:pt x="1493664" y="5887895"/>
                </a:cubicBezTo>
                <a:cubicBezTo>
                  <a:pt x="1488715" y="5887353"/>
                  <a:pt x="1483659" y="5886852"/>
                  <a:pt x="1478598" y="5886350"/>
                </a:cubicBezTo>
                <a:cubicBezTo>
                  <a:pt x="1482872" y="5883340"/>
                  <a:pt x="1487034" y="5880290"/>
                  <a:pt x="1491189" y="5877318"/>
                </a:cubicBezTo>
                <a:close/>
                <a:moveTo>
                  <a:pt x="6904836" y="5874192"/>
                </a:moveTo>
                <a:cubicBezTo>
                  <a:pt x="6904836" y="5874732"/>
                  <a:pt x="6904836" y="5875273"/>
                  <a:pt x="6904836" y="5875814"/>
                </a:cubicBezTo>
                <a:cubicBezTo>
                  <a:pt x="6903262" y="5876082"/>
                  <a:pt x="6901573" y="5876546"/>
                  <a:pt x="6900118" y="5876468"/>
                </a:cubicBezTo>
                <a:cubicBezTo>
                  <a:pt x="6898987" y="5876430"/>
                  <a:pt x="6898087" y="5875658"/>
                  <a:pt x="6897194" y="5875236"/>
                </a:cubicBezTo>
                <a:cubicBezTo>
                  <a:pt x="6899780" y="5874888"/>
                  <a:pt x="6902250" y="5874540"/>
                  <a:pt x="6904836" y="5874192"/>
                </a:cubicBezTo>
                <a:close/>
                <a:moveTo>
                  <a:pt x="6469965" y="5872647"/>
                </a:moveTo>
                <a:cubicBezTo>
                  <a:pt x="6471427" y="5872802"/>
                  <a:pt x="6473002" y="5872918"/>
                  <a:pt x="6474571" y="5873072"/>
                </a:cubicBezTo>
                <a:cubicBezTo>
                  <a:pt x="6474458" y="5873496"/>
                  <a:pt x="6474683" y="5874192"/>
                  <a:pt x="6474008" y="5874308"/>
                </a:cubicBezTo>
                <a:cubicBezTo>
                  <a:pt x="6472778" y="5874578"/>
                  <a:pt x="6470865" y="5874502"/>
                  <a:pt x="6469291" y="5874540"/>
                </a:cubicBezTo>
                <a:cubicBezTo>
                  <a:pt x="6469515" y="5873922"/>
                  <a:pt x="6469741" y="5873265"/>
                  <a:pt x="6469965" y="5872647"/>
                </a:cubicBezTo>
                <a:close/>
                <a:moveTo>
                  <a:pt x="3635760" y="5868904"/>
                </a:moveTo>
                <a:cubicBezTo>
                  <a:pt x="3637560" y="5868942"/>
                  <a:pt x="3639584" y="5868787"/>
                  <a:pt x="3640933" y="5869019"/>
                </a:cubicBezTo>
                <a:cubicBezTo>
                  <a:pt x="3641721" y="5869174"/>
                  <a:pt x="3641609" y="5869946"/>
                  <a:pt x="3641833" y="5870448"/>
                </a:cubicBezTo>
                <a:cubicBezTo>
                  <a:pt x="3640259" y="5870639"/>
                  <a:pt x="3638684" y="5870870"/>
                  <a:pt x="3637110" y="5871025"/>
                </a:cubicBezTo>
                <a:cubicBezTo>
                  <a:pt x="3636660" y="5870333"/>
                  <a:pt x="3636210" y="5869599"/>
                  <a:pt x="3635760" y="5868904"/>
                </a:cubicBezTo>
                <a:close/>
                <a:moveTo>
                  <a:pt x="6167530" y="5866393"/>
                </a:moveTo>
                <a:cubicBezTo>
                  <a:pt x="6167979" y="5868595"/>
                  <a:pt x="6168317" y="5870755"/>
                  <a:pt x="6168766" y="5872956"/>
                </a:cubicBezTo>
                <a:cubicBezTo>
                  <a:pt x="6166300" y="5873150"/>
                  <a:pt x="6163712" y="5873304"/>
                  <a:pt x="6161237" y="5873496"/>
                </a:cubicBezTo>
                <a:cubicBezTo>
                  <a:pt x="6159663" y="5871334"/>
                  <a:pt x="6158201" y="5869212"/>
                  <a:pt x="6156626" y="5867049"/>
                </a:cubicBezTo>
                <a:cubicBezTo>
                  <a:pt x="6160338" y="5866819"/>
                  <a:pt x="6163936" y="5866625"/>
                  <a:pt x="6167530" y="5866393"/>
                </a:cubicBezTo>
                <a:close/>
                <a:moveTo>
                  <a:pt x="1949448" y="5863113"/>
                </a:moveTo>
                <a:cubicBezTo>
                  <a:pt x="1949785" y="5863152"/>
                  <a:pt x="1950011" y="5864117"/>
                  <a:pt x="1950235" y="5864657"/>
                </a:cubicBezTo>
                <a:cubicBezTo>
                  <a:pt x="1947424" y="5864775"/>
                  <a:pt x="1944612" y="5864889"/>
                  <a:pt x="1941806" y="5864851"/>
                </a:cubicBezTo>
                <a:cubicBezTo>
                  <a:pt x="1941468" y="5864812"/>
                  <a:pt x="1941244" y="5863847"/>
                  <a:pt x="1941019" y="5863307"/>
                </a:cubicBezTo>
                <a:cubicBezTo>
                  <a:pt x="1943825" y="5863229"/>
                  <a:pt x="1946636" y="5863074"/>
                  <a:pt x="1949448" y="5863113"/>
                </a:cubicBezTo>
                <a:close/>
                <a:moveTo>
                  <a:pt x="3503881" y="5857091"/>
                </a:moveTo>
                <a:cubicBezTo>
                  <a:pt x="3505231" y="5857825"/>
                  <a:pt x="3506582" y="5858558"/>
                  <a:pt x="3507931" y="5859292"/>
                </a:cubicBezTo>
                <a:cubicBezTo>
                  <a:pt x="3500282" y="5861260"/>
                  <a:pt x="3492528" y="5863190"/>
                  <a:pt x="3484880" y="5865160"/>
                </a:cubicBezTo>
                <a:cubicBezTo>
                  <a:pt x="3482749" y="5864078"/>
                  <a:pt x="3480605" y="5862959"/>
                  <a:pt x="3478474" y="5861839"/>
                </a:cubicBezTo>
                <a:cubicBezTo>
                  <a:pt x="3486904" y="5860257"/>
                  <a:pt x="3495452" y="5858673"/>
                  <a:pt x="3503881" y="5857091"/>
                </a:cubicBezTo>
                <a:close/>
                <a:moveTo>
                  <a:pt x="2237422" y="5856524"/>
                </a:moveTo>
                <a:lnTo>
                  <a:pt x="2221296" y="5859833"/>
                </a:lnTo>
                <a:cubicBezTo>
                  <a:pt x="2220516" y="5859099"/>
                  <a:pt x="2219841" y="5858365"/>
                  <a:pt x="2219054" y="5857631"/>
                </a:cubicBezTo>
                <a:close/>
                <a:moveTo>
                  <a:pt x="2239419" y="5856310"/>
                </a:moveTo>
                <a:lnTo>
                  <a:pt x="2238275" y="5856473"/>
                </a:lnTo>
                <a:lnTo>
                  <a:pt x="2237422" y="5856524"/>
                </a:lnTo>
                <a:lnTo>
                  <a:pt x="2238049" y="5856396"/>
                </a:lnTo>
                <a:close/>
                <a:moveTo>
                  <a:pt x="5920751" y="5855355"/>
                </a:moveTo>
                <a:cubicBezTo>
                  <a:pt x="5923113" y="5855433"/>
                  <a:pt x="5925024" y="5856897"/>
                  <a:pt x="5927161" y="5857747"/>
                </a:cubicBezTo>
                <a:cubicBezTo>
                  <a:pt x="5924237" y="5858365"/>
                  <a:pt x="5921314" y="5859407"/>
                  <a:pt x="5918614" y="5859330"/>
                </a:cubicBezTo>
                <a:cubicBezTo>
                  <a:pt x="5916370" y="5859253"/>
                  <a:pt x="5914453" y="5857863"/>
                  <a:pt x="5912434" y="5857052"/>
                </a:cubicBezTo>
                <a:cubicBezTo>
                  <a:pt x="5915246" y="5856433"/>
                  <a:pt x="5918163" y="5855236"/>
                  <a:pt x="5920751" y="5855355"/>
                </a:cubicBezTo>
                <a:close/>
                <a:moveTo>
                  <a:pt x="5440121" y="5854892"/>
                </a:moveTo>
                <a:cubicBezTo>
                  <a:pt x="5442259" y="5855547"/>
                  <a:pt x="5444509" y="5856125"/>
                  <a:pt x="5446421" y="5856859"/>
                </a:cubicBezTo>
                <a:cubicBezTo>
                  <a:pt x="5446646" y="5856936"/>
                  <a:pt x="5444621" y="5857670"/>
                  <a:pt x="5443609" y="5858134"/>
                </a:cubicBezTo>
                <a:cubicBezTo>
                  <a:pt x="5441472" y="5857515"/>
                  <a:pt x="5439334" y="5856859"/>
                  <a:pt x="5437197" y="5856242"/>
                </a:cubicBezTo>
                <a:cubicBezTo>
                  <a:pt x="5438210" y="5855778"/>
                  <a:pt x="5439222" y="5855355"/>
                  <a:pt x="5440121" y="5854892"/>
                </a:cubicBezTo>
                <a:close/>
                <a:moveTo>
                  <a:pt x="5751212" y="5852846"/>
                </a:moveTo>
                <a:cubicBezTo>
                  <a:pt x="5751886" y="5853347"/>
                  <a:pt x="5753461" y="5854081"/>
                  <a:pt x="5753125" y="5854274"/>
                </a:cubicBezTo>
                <a:cubicBezTo>
                  <a:pt x="5751999" y="5854775"/>
                  <a:pt x="5749863" y="5855045"/>
                  <a:pt x="5748175" y="5855433"/>
                </a:cubicBezTo>
                <a:cubicBezTo>
                  <a:pt x="5748062" y="5854892"/>
                  <a:pt x="5747613" y="5854274"/>
                  <a:pt x="5748175" y="5853771"/>
                </a:cubicBezTo>
                <a:cubicBezTo>
                  <a:pt x="5748513" y="5853386"/>
                  <a:pt x="5750088" y="5853153"/>
                  <a:pt x="5751212" y="5852846"/>
                </a:cubicBezTo>
                <a:close/>
                <a:moveTo>
                  <a:pt x="6084560" y="5850684"/>
                </a:moveTo>
                <a:cubicBezTo>
                  <a:pt x="6084785" y="5851918"/>
                  <a:pt x="6084898" y="5853192"/>
                  <a:pt x="6085010" y="5854428"/>
                </a:cubicBezTo>
                <a:cubicBezTo>
                  <a:pt x="6062076" y="5854428"/>
                  <a:pt x="6039026" y="5854428"/>
                  <a:pt x="6015982" y="5854428"/>
                </a:cubicBezTo>
                <a:cubicBezTo>
                  <a:pt x="6015867" y="5853655"/>
                  <a:pt x="6015757" y="5852846"/>
                  <a:pt x="6015643" y="5852072"/>
                </a:cubicBezTo>
                <a:cubicBezTo>
                  <a:pt x="6038689" y="5851609"/>
                  <a:pt x="6061628" y="5851145"/>
                  <a:pt x="6084560" y="5850684"/>
                </a:cubicBezTo>
                <a:close/>
                <a:moveTo>
                  <a:pt x="5536357" y="5850604"/>
                </a:moveTo>
                <a:cubicBezTo>
                  <a:pt x="5539394" y="5850952"/>
                  <a:pt x="5542319" y="5851261"/>
                  <a:pt x="5545130" y="5851570"/>
                </a:cubicBezTo>
                <a:cubicBezTo>
                  <a:pt x="5543106" y="5852497"/>
                  <a:pt x="5541644" y="5853849"/>
                  <a:pt x="5538944" y="5854235"/>
                </a:cubicBezTo>
                <a:cubicBezTo>
                  <a:pt x="5536694" y="5854544"/>
                  <a:pt x="5533102" y="5853733"/>
                  <a:pt x="5530177" y="5853424"/>
                </a:cubicBezTo>
                <a:cubicBezTo>
                  <a:pt x="5532314" y="5852458"/>
                  <a:pt x="5534340" y="5851531"/>
                  <a:pt x="5536357" y="5850604"/>
                </a:cubicBezTo>
                <a:close/>
                <a:moveTo>
                  <a:pt x="5132856" y="5849526"/>
                </a:moveTo>
                <a:cubicBezTo>
                  <a:pt x="5134431" y="5849796"/>
                  <a:pt x="5136005" y="5850028"/>
                  <a:pt x="5137580" y="5850298"/>
                </a:cubicBezTo>
                <a:cubicBezTo>
                  <a:pt x="5136904" y="5850723"/>
                  <a:pt x="5136454" y="5851378"/>
                  <a:pt x="5135443" y="5851494"/>
                </a:cubicBezTo>
                <a:cubicBezTo>
                  <a:pt x="5133868" y="5851685"/>
                  <a:pt x="5131957" y="5851531"/>
                  <a:pt x="5130155" y="5851531"/>
                </a:cubicBezTo>
                <a:cubicBezTo>
                  <a:pt x="5131055" y="5850875"/>
                  <a:pt x="5131957" y="5850181"/>
                  <a:pt x="5132856" y="5849526"/>
                </a:cubicBezTo>
                <a:close/>
                <a:moveTo>
                  <a:pt x="2297637" y="5848019"/>
                </a:moveTo>
                <a:cubicBezTo>
                  <a:pt x="2298987" y="5849487"/>
                  <a:pt x="2300224" y="5850952"/>
                  <a:pt x="2301573" y="5852419"/>
                </a:cubicBezTo>
                <a:lnTo>
                  <a:pt x="2239419" y="5856310"/>
                </a:lnTo>
                <a:close/>
                <a:moveTo>
                  <a:pt x="3680619" y="5845702"/>
                </a:moveTo>
                <a:cubicBezTo>
                  <a:pt x="3686693" y="5847054"/>
                  <a:pt x="3692760" y="5848406"/>
                  <a:pt x="3698834" y="5849757"/>
                </a:cubicBezTo>
                <a:cubicBezTo>
                  <a:pt x="3695797" y="5850875"/>
                  <a:pt x="3692760" y="5851956"/>
                  <a:pt x="3689723" y="5853076"/>
                </a:cubicBezTo>
                <a:cubicBezTo>
                  <a:pt x="3684556" y="5851531"/>
                  <a:pt x="3679269" y="5849950"/>
                  <a:pt x="3674102" y="5848406"/>
                </a:cubicBezTo>
                <a:cubicBezTo>
                  <a:pt x="3676232" y="5847478"/>
                  <a:pt x="3678482" y="5846590"/>
                  <a:pt x="3680619" y="5845702"/>
                </a:cubicBezTo>
                <a:close/>
                <a:moveTo>
                  <a:pt x="11730368" y="5844662"/>
                </a:moveTo>
                <a:cubicBezTo>
                  <a:pt x="11731268" y="5845702"/>
                  <a:pt x="11732056" y="5846744"/>
                  <a:pt x="11732956" y="5847788"/>
                </a:cubicBezTo>
                <a:cubicBezTo>
                  <a:pt x="11715865" y="5848714"/>
                  <a:pt x="11698775" y="5849603"/>
                  <a:pt x="11681579" y="5850527"/>
                </a:cubicBezTo>
                <a:cubicBezTo>
                  <a:pt x="11681129" y="5849526"/>
                  <a:pt x="11680679" y="5848483"/>
                  <a:pt x="11680229" y="5847478"/>
                </a:cubicBezTo>
                <a:cubicBezTo>
                  <a:pt x="11696976" y="5846514"/>
                  <a:pt x="11713615" y="5845586"/>
                  <a:pt x="11730368" y="5844662"/>
                </a:cubicBezTo>
                <a:close/>
                <a:moveTo>
                  <a:pt x="3323432" y="5840993"/>
                </a:moveTo>
                <a:cubicBezTo>
                  <a:pt x="3324219" y="5842075"/>
                  <a:pt x="3324895" y="5843156"/>
                  <a:pt x="3325682" y="5844238"/>
                </a:cubicBezTo>
                <a:cubicBezTo>
                  <a:pt x="3306116" y="5845896"/>
                  <a:pt x="3286446" y="5847518"/>
                  <a:pt x="3266882" y="5849177"/>
                </a:cubicBezTo>
                <a:cubicBezTo>
                  <a:pt x="3266207" y="5848096"/>
                  <a:pt x="3265420" y="5847054"/>
                  <a:pt x="3264744" y="5845972"/>
                </a:cubicBezTo>
                <a:cubicBezTo>
                  <a:pt x="3284309" y="5844314"/>
                  <a:pt x="3303873" y="5842654"/>
                  <a:pt x="3323432" y="5840993"/>
                </a:cubicBezTo>
                <a:close/>
                <a:moveTo>
                  <a:pt x="8244646" y="5840723"/>
                </a:moveTo>
                <a:cubicBezTo>
                  <a:pt x="8247901" y="5840800"/>
                  <a:pt x="8251050" y="5840838"/>
                  <a:pt x="8254313" y="5840917"/>
                </a:cubicBezTo>
                <a:cubicBezTo>
                  <a:pt x="8253863" y="5843542"/>
                  <a:pt x="8253299" y="5846166"/>
                  <a:pt x="8252850" y="5848792"/>
                </a:cubicBezTo>
                <a:cubicBezTo>
                  <a:pt x="8249707" y="5848714"/>
                  <a:pt x="8246558" y="5848676"/>
                  <a:pt x="8243408" y="5848598"/>
                </a:cubicBezTo>
                <a:cubicBezTo>
                  <a:pt x="8243858" y="5845972"/>
                  <a:pt x="8244196" y="5843348"/>
                  <a:pt x="8244646" y="5840723"/>
                </a:cubicBezTo>
                <a:close/>
                <a:moveTo>
                  <a:pt x="6074443" y="5838252"/>
                </a:moveTo>
                <a:cubicBezTo>
                  <a:pt x="6076018" y="5838215"/>
                  <a:pt x="6077811" y="5838099"/>
                  <a:pt x="6079279" y="5838252"/>
                </a:cubicBezTo>
                <a:cubicBezTo>
                  <a:pt x="6080399" y="5838408"/>
                  <a:pt x="6081074" y="5838949"/>
                  <a:pt x="6081973" y="5839296"/>
                </a:cubicBezTo>
                <a:cubicBezTo>
                  <a:pt x="6080512" y="5839528"/>
                  <a:pt x="6078374" y="5840107"/>
                  <a:pt x="6077811" y="5839914"/>
                </a:cubicBezTo>
                <a:cubicBezTo>
                  <a:pt x="6076356" y="5839528"/>
                  <a:pt x="6075457" y="5838833"/>
                  <a:pt x="6074443" y="5838252"/>
                </a:cubicBezTo>
                <a:close/>
                <a:moveTo>
                  <a:pt x="12096378" y="5837217"/>
                </a:moveTo>
                <a:cubicBezTo>
                  <a:pt x="12127170" y="5837294"/>
                  <a:pt x="12158159" y="5838184"/>
                  <a:pt x="12189415" y="5840336"/>
                </a:cubicBezTo>
                <a:cubicBezTo>
                  <a:pt x="12189191" y="5840222"/>
                  <a:pt x="12191215" y="5840917"/>
                  <a:pt x="12190877" y="5841187"/>
                </a:cubicBezTo>
                <a:cubicBezTo>
                  <a:pt x="12185590" y="5845048"/>
                  <a:pt x="12179967" y="5848869"/>
                  <a:pt x="12172438" y="5854081"/>
                </a:cubicBezTo>
                <a:cubicBezTo>
                  <a:pt x="12120049" y="5842886"/>
                  <a:pt x="12065854" y="5844082"/>
                  <a:pt x="12011553" y="5848368"/>
                </a:cubicBezTo>
                <a:cubicBezTo>
                  <a:pt x="11948591" y="5853347"/>
                  <a:pt x="11886535" y="5847942"/>
                  <a:pt x="11822674" y="5846359"/>
                </a:cubicBezTo>
                <a:cubicBezTo>
                  <a:pt x="11883158" y="5844834"/>
                  <a:pt x="11943587" y="5841177"/>
                  <a:pt x="12004524" y="5838976"/>
                </a:cubicBezTo>
                <a:cubicBezTo>
                  <a:pt x="12034992" y="5837876"/>
                  <a:pt x="12065587" y="5837140"/>
                  <a:pt x="12096378" y="5837217"/>
                </a:cubicBezTo>
                <a:close/>
                <a:moveTo>
                  <a:pt x="3754710" y="5835626"/>
                </a:moveTo>
                <a:cubicBezTo>
                  <a:pt x="3773937" y="5836090"/>
                  <a:pt x="3793045" y="5836593"/>
                  <a:pt x="3812159" y="5837057"/>
                </a:cubicBezTo>
                <a:cubicBezTo>
                  <a:pt x="3812273" y="5837712"/>
                  <a:pt x="3812273" y="5838330"/>
                  <a:pt x="3812273" y="5838986"/>
                </a:cubicBezTo>
                <a:cubicBezTo>
                  <a:pt x="3792708" y="5838986"/>
                  <a:pt x="3773037" y="5838986"/>
                  <a:pt x="3753472" y="5838986"/>
                </a:cubicBezTo>
                <a:cubicBezTo>
                  <a:pt x="3753922" y="5837867"/>
                  <a:pt x="3754260" y="5836747"/>
                  <a:pt x="3754710" y="5835626"/>
                </a:cubicBezTo>
                <a:close/>
                <a:moveTo>
                  <a:pt x="3391230" y="5834122"/>
                </a:moveTo>
                <a:cubicBezTo>
                  <a:pt x="3391793" y="5834741"/>
                  <a:pt x="3392355" y="5835359"/>
                  <a:pt x="3392917" y="5835975"/>
                </a:cubicBezTo>
                <a:cubicBezTo>
                  <a:pt x="3386394" y="5836709"/>
                  <a:pt x="3379758" y="5837442"/>
                  <a:pt x="3373128" y="5838215"/>
                </a:cubicBezTo>
                <a:cubicBezTo>
                  <a:pt x="3372565" y="5837558"/>
                  <a:pt x="3371891" y="5836902"/>
                  <a:pt x="3371329" y="5836245"/>
                </a:cubicBezTo>
                <a:cubicBezTo>
                  <a:pt x="3377964" y="5835550"/>
                  <a:pt x="3384594" y="5834819"/>
                  <a:pt x="3391230" y="5834122"/>
                </a:cubicBezTo>
                <a:close/>
                <a:moveTo>
                  <a:pt x="3876021" y="5830841"/>
                </a:moveTo>
                <a:cubicBezTo>
                  <a:pt x="3898054" y="5830841"/>
                  <a:pt x="3916494" y="5830841"/>
                  <a:pt x="3936840" y="5830841"/>
                </a:cubicBezTo>
                <a:cubicBezTo>
                  <a:pt x="3908845" y="5842963"/>
                  <a:pt x="3908845" y="5842963"/>
                  <a:pt x="3876021" y="5830841"/>
                </a:cubicBezTo>
                <a:close/>
                <a:moveTo>
                  <a:pt x="5845546" y="5829645"/>
                </a:moveTo>
                <a:lnTo>
                  <a:pt x="5825415" y="5835861"/>
                </a:lnTo>
                <a:cubicBezTo>
                  <a:pt x="5823389" y="5834780"/>
                  <a:pt x="5821479" y="5833737"/>
                  <a:pt x="5819566" y="5832655"/>
                </a:cubicBezTo>
                <a:close/>
                <a:moveTo>
                  <a:pt x="5846548" y="5829337"/>
                </a:moveTo>
                <a:lnTo>
                  <a:pt x="5847937" y="5829420"/>
                </a:lnTo>
                <a:lnTo>
                  <a:pt x="5846884" y="5829491"/>
                </a:lnTo>
                <a:lnTo>
                  <a:pt x="5845546" y="5829645"/>
                </a:lnTo>
                <a:close/>
                <a:moveTo>
                  <a:pt x="2507543" y="5828757"/>
                </a:moveTo>
                <a:cubicBezTo>
                  <a:pt x="2501131" y="5835550"/>
                  <a:pt x="2500344" y="5841341"/>
                  <a:pt x="2491465" y="5844430"/>
                </a:cubicBezTo>
                <a:cubicBezTo>
                  <a:pt x="2480223" y="5848406"/>
                  <a:pt x="2463696" y="5856975"/>
                  <a:pt x="2446268" y="5845241"/>
                </a:cubicBezTo>
                <a:cubicBezTo>
                  <a:pt x="2443681" y="5843464"/>
                  <a:pt x="2431427" y="5842384"/>
                  <a:pt x="2424123" y="5842615"/>
                </a:cubicBezTo>
                <a:cubicBezTo>
                  <a:pt x="2399384" y="5843426"/>
                  <a:pt x="2374876" y="5844932"/>
                  <a:pt x="2348795" y="5843542"/>
                </a:cubicBezTo>
                <a:cubicBezTo>
                  <a:pt x="2400059" y="5838794"/>
                  <a:pt x="2451217" y="5834007"/>
                  <a:pt x="2507543" y="5828757"/>
                </a:cubicBezTo>
                <a:close/>
                <a:moveTo>
                  <a:pt x="2052095" y="5826556"/>
                </a:moveTo>
                <a:cubicBezTo>
                  <a:pt x="2053669" y="5826711"/>
                  <a:pt x="2055357" y="5826865"/>
                  <a:pt x="2056932" y="5827020"/>
                </a:cubicBezTo>
                <a:cubicBezTo>
                  <a:pt x="2056707" y="5827521"/>
                  <a:pt x="2057044" y="5828255"/>
                  <a:pt x="2056257" y="5828409"/>
                </a:cubicBezTo>
                <a:cubicBezTo>
                  <a:pt x="2054907" y="5828680"/>
                  <a:pt x="2052995" y="5828564"/>
                  <a:pt x="2051308" y="5828642"/>
                </a:cubicBezTo>
                <a:cubicBezTo>
                  <a:pt x="2051533" y="5827946"/>
                  <a:pt x="2051870" y="5827251"/>
                  <a:pt x="2052095" y="5826556"/>
                </a:cubicBezTo>
                <a:close/>
                <a:moveTo>
                  <a:pt x="5892982" y="5826401"/>
                </a:moveTo>
                <a:cubicBezTo>
                  <a:pt x="5892982" y="5828293"/>
                  <a:pt x="5893094" y="5830223"/>
                  <a:pt x="5893094" y="5832153"/>
                </a:cubicBezTo>
                <a:lnTo>
                  <a:pt x="5847937" y="5829420"/>
                </a:lnTo>
                <a:close/>
                <a:moveTo>
                  <a:pt x="5953581" y="5819223"/>
                </a:moveTo>
                <a:cubicBezTo>
                  <a:pt x="5962125" y="5819444"/>
                  <a:pt x="5970894" y="5821191"/>
                  <a:pt x="5978989" y="5825708"/>
                </a:cubicBezTo>
                <a:cubicBezTo>
                  <a:pt x="5961905" y="5828873"/>
                  <a:pt x="5946157" y="5831806"/>
                  <a:pt x="5919514" y="5836747"/>
                </a:cubicBezTo>
                <a:cubicBezTo>
                  <a:pt x="5924237" y="5828989"/>
                  <a:pt x="5922889" y="5823315"/>
                  <a:pt x="5929524" y="5821886"/>
                </a:cubicBezTo>
                <a:cubicBezTo>
                  <a:pt x="5936719" y="5820303"/>
                  <a:pt x="5945038" y="5819000"/>
                  <a:pt x="5953581" y="5819223"/>
                </a:cubicBezTo>
                <a:close/>
                <a:moveTo>
                  <a:pt x="6891683" y="5818760"/>
                </a:moveTo>
                <a:cubicBezTo>
                  <a:pt x="6904498" y="5819571"/>
                  <a:pt x="6917315" y="5820419"/>
                  <a:pt x="6930130" y="5821229"/>
                </a:cubicBezTo>
                <a:cubicBezTo>
                  <a:pt x="6929793" y="5822426"/>
                  <a:pt x="6929343" y="5823661"/>
                  <a:pt x="6929006" y="5824859"/>
                </a:cubicBezTo>
                <a:cubicBezTo>
                  <a:pt x="6915852" y="5824473"/>
                  <a:pt x="6902811" y="5824087"/>
                  <a:pt x="6889658" y="5823739"/>
                </a:cubicBezTo>
                <a:cubicBezTo>
                  <a:pt x="6890332" y="5822078"/>
                  <a:pt x="6891008" y="5820419"/>
                  <a:pt x="6891683" y="5818760"/>
                </a:cubicBezTo>
                <a:close/>
                <a:moveTo>
                  <a:pt x="4031957" y="5818682"/>
                </a:moveTo>
                <a:cubicBezTo>
                  <a:pt x="4033420" y="5818991"/>
                  <a:pt x="4034769" y="5819261"/>
                  <a:pt x="4036119" y="5819571"/>
                </a:cubicBezTo>
                <a:cubicBezTo>
                  <a:pt x="4035219" y="5819957"/>
                  <a:pt x="4033644" y="5820688"/>
                  <a:pt x="4033307" y="5820650"/>
                </a:cubicBezTo>
                <a:cubicBezTo>
                  <a:pt x="4031169" y="5820265"/>
                  <a:pt x="4029258" y="5819725"/>
                  <a:pt x="4027346" y="5819261"/>
                </a:cubicBezTo>
                <a:cubicBezTo>
                  <a:pt x="4028920" y="5819069"/>
                  <a:pt x="4030382" y="5818876"/>
                  <a:pt x="4031957" y="5818682"/>
                </a:cubicBezTo>
                <a:close/>
                <a:moveTo>
                  <a:pt x="11997387" y="5815670"/>
                </a:moveTo>
                <a:cubicBezTo>
                  <a:pt x="12028868" y="5815670"/>
                  <a:pt x="12047414" y="5815670"/>
                  <a:pt x="12065854" y="5815670"/>
                </a:cubicBezTo>
                <a:cubicBezTo>
                  <a:pt x="12044495" y="5828409"/>
                  <a:pt x="12028080" y="5820650"/>
                  <a:pt x="11997387" y="5815670"/>
                </a:cubicBezTo>
                <a:close/>
                <a:moveTo>
                  <a:pt x="11599952" y="5813934"/>
                </a:moveTo>
                <a:cubicBezTo>
                  <a:pt x="11576120" y="5821383"/>
                  <a:pt x="11562854" y="5825938"/>
                  <a:pt x="11543065" y="5815283"/>
                </a:cubicBezTo>
                <a:cubicBezTo>
                  <a:pt x="11558130" y="5814900"/>
                  <a:pt x="11573308" y="5814552"/>
                  <a:pt x="11599952" y="5813934"/>
                </a:cubicBezTo>
                <a:close/>
                <a:moveTo>
                  <a:pt x="6257871" y="5811298"/>
                </a:moveTo>
                <a:cubicBezTo>
                  <a:pt x="6265963" y="5811211"/>
                  <a:pt x="6275238" y="5812621"/>
                  <a:pt x="6285467" y="5814630"/>
                </a:cubicBezTo>
                <a:cubicBezTo>
                  <a:pt x="6274451" y="5820228"/>
                  <a:pt x="6264222" y="5825475"/>
                  <a:pt x="6254436" y="5830456"/>
                </a:cubicBezTo>
                <a:cubicBezTo>
                  <a:pt x="6228017" y="5827946"/>
                  <a:pt x="6229591" y="5822542"/>
                  <a:pt x="6237352" y="5816944"/>
                </a:cubicBezTo>
                <a:cubicBezTo>
                  <a:pt x="6242861" y="5812968"/>
                  <a:pt x="6249776" y="5811386"/>
                  <a:pt x="6257871" y="5811298"/>
                </a:cubicBezTo>
                <a:close/>
                <a:moveTo>
                  <a:pt x="12130363" y="5810783"/>
                </a:moveTo>
                <a:cubicBezTo>
                  <a:pt x="12143797" y="5810751"/>
                  <a:pt x="12156585" y="5812121"/>
                  <a:pt x="12170976" y="5814166"/>
                </a:cubicBezTo>
                <a:cubicBezTo>
                  <a:pt x="12142644" y="5822657"/>
                  <a:pt x="12120161" y="5817022"/>
                  <a:pt x="12085869" y="5815824"/>
                </a:cubicBezTo>
                <a:cubicBezTo>
                  <a:pt x="12102846" y="5812255"/>
                  <a:pt x="12116927" y="5810817"/>
                  <a:pt x="12130363" y="5810783"/>
                </a:cubicBezTo>
                <a:close/>
                <a:moveTo>
                  <a:pt x="2595799" y="5809110"/>
                </a:moveTo>
                <a:cubicBezTo>
                  <a:pt x="2610415" y="5818373"/>
                  <a:pt x="2619632" y="5824279"/>
                  <a:pt x="2631997" y="5832153"/>
                </a:cubicBezTo>
                <a:cubicBezTo>
                  <a:pt x="2606140" y="5837094"/>
                  <a:pt x="2583207" y="5841495"/>
                  <a:pt x="2560269" y="5845934"/>
                </a:cubicBezTo>
                <a:cubicBezTo>
                  <a:pt x="2557576" y="5844893"/>
                  <a:pt x="2554989" y="5843889"/>
                  <a:pt x="2552290" y="5842846"/>
                </a:cubicBezTo>
                <a:cubicBezTo>
                  <a:pt x="2565442" y="5832617"/>
                  <a:pt x="2578708" y="5822387"/>
                  <a:pt x="2595799" y="5809110"/>
                </a:cubicBezTo>
                <a:close/>
                <a:moveTo>
                  <a:pt x="7241333" y="5808453"/>
                </a:moveTo>
                <a:cubicBezTo>
                  <a:pt x="7243245" y="5808723"/>
                  <a:pt x="7243357" y="5810420"/>
                  <a:pt x="7244370" y="5811502"/>
                </a:cubicBezTo>
                <a:cubicBezTo>
                  <a:pt x="7241221" y="5812004"/>
                  <a:pt x="7237966" y="5812506"/>
                  <a:pt x="7234817" y="5812968"/>
                </a:cubicBezTo>
                <a:cubicBezTo>
                  <a:pt x="7233579" y="5811656"/>
                  <a:pt x="7232453" y="5810306"/>
                  <a:pt x="7231217" y="5808994"/>
                </a:cubicBezTo>
                <a:cubicBezTo>
                  <a:pt x="7234590" y="5808761"/>
                  <a:pt x="7238633" y="5808066"/>
                  <a:pt x="7241333" y="5808453"/>
                </a:cubicBezTo>
                <a:close/>
                <a:moveTo>
                  <a:pt x="5934692" y="5808336"/>
                </a:moveTo>
                <a:cubicBezTo>
                  <a:pt x="5936716" y="5809110"/>
                  <a:pt x="5938629" y="5809918"/>
                  <a:pt x="5940542" y="5810652"/>
                </a:cubicBezTo>
                <a:cubicBezTo>
                  <a:pt x="5936491" y="5811346"/>
                  <a:pt x="5932330" y="5812042"/>
                  <a:pt x="5928288" y="5812738"/>
                </a:cubicBezTo>
                <a:cubicBezTo>
                  <a:pt x="5927500" y="5811772"/>
                  <a:pt x="5925250" y="5810458"/>
                  <a:pt x="5926263" y="5809918"/>
                </a:cubicBezTo>
                <a:cubicBezTo>
                  <a:pt x="5927837" y="5809110"/>
                  <a:pt x="5931768" y="5808838"/>
                  <a:pt x="5934692" y="5808336"/>
                </a:cubicBezTo>
                <a:close/>
                <a:moveTo>
                  <a:pt x="10131976" y="5807950"/>
                </a:moveTo>
                <a:cubicBezTo>
                  <a:pt x="10141087" y="5809187"/>
                  <a:pt x="10150303" y="5810458"/>
                  <a:pt x="10159296" y="5811695"/>
                </a:cubicBezTo>
                <a:cubicBezTo>
                  <a:pt x="10158289" y="5812776"/>
                  <a:pt x="10157271" y="5813896"/>
                  <a:pt x="10156259" y="5814977"/>
                </a:cubicBezTo>
                <a:cubicBezTo>
                  <a:pt x="10146929" y="5814243"/>
                  <a:pt x="10137487" y="5813472"/>
                  <a:pt x="10128151" y="5812698"/>
                </a:cubicBezTo>
                <a:cubicBezTo>
                  <a:pt x="10129389" y="5811116"/>
                  <a:pt x="10130739" y="5809534"/>
                  <a:pt x="10131976" y="5807950"/>
                </a:cubicBezTo>
                <a:close/>
                <a:moveTo>
                  <a:pt x="11696976" y="5807874"/>
                </a:moveTo>
                <a:cubicBezTo>
                  <a:pt x="11671006" y="5819841"/>
                  <a:pt x="11671006" y="5819841"/>
                  <a:pt x="11635145" y="5812350"/>
                </a:cubicBezTo>
                <a:cubicBezTo>
                  <a:pt x="11653023" y="5811038"/>
                  <a:pt x="11670894" y="5809766"/>
                  <a:pt x="11696976" y="5807874"/>
                </a:cubicBezTo>
                <a:close/>
                <a:moveTo>
                  <a:pt x="10234173" y="5803705"/>
                </a:moveTo>
                <a:cubicBezTo>
                  <a:pt x="10242827" y="5803705"/>
                  <a:pt x="10251376" y="5803705"/>
                  <a:pt x="10260030" y="5803705"/>
                </a:cubicBezTo>
                <a:cubicBezTo>
                  <a:pt x="10260030" y="5804245"/>
                  <a:pt x="10260143" y="5804748"/>
                  <a:pt x="10260143" y="5805246"/>
                </a:cubicBezTo>
                <a:cubicBezTo>
                  <a:pt x="10251601" y="5805404"/>
                  <a:pt x="10242940" y="5805556"/>
                  <a:pt x="10234398" y="5805710"/>
                </a:cubicBezTo>
                <a:cubicBezTo>
                  <a:pt x="10234286" y="5805015"/>
                  <a:pt x="10234286" y="5804360"/>
                  <a:pt x="10234173" y="5803705"/>
                </a:cubicBezTo>
                <a:close/>
                <a:moveTo>
                  <a:pt x="12157034" y="5799612"/>
                </a:moveTo>
                <a:cubicBezTo>
                  <a:pt x="12165576" y="5799612"/>
                  <a:pt x="12174237" y="5799612"/>
                  <a:pt x="12182891" y="5799612"/>
                </a:cubicBezTo>
                <a:cubicBezTo>
                  <a:pt x="12183004" y="5800076"/>
                  <a:pt x="12183004" y="5800537"/>
                  <a:pt x="12183004" y="5801001"/>
                </a:cubicBezTo>
                <a:cubicBezTo>
                  <a:pt x="12174349" y="5801001"/>
                  <a:pt x="12165689" y="5801001"/>
                  <a:pt x="12157034" y="5801001"/>
                </a:cubicBezTo>
                <a:cubicBezTo>
                  <a:pt x="12157034" y="5800537"/>
                  <a:pt x="12157034" y="5800076"/>
                  <a:pt x="12157034" y="5799612"/>
                </a:cubicBezTo>
                <a:close/>
                <a:moveTo>
                  <a:pt x="1987565" y="5799111"/>
                </a:moveTo>
                <a:cubicBezTo>
                  <a:pt x="1988571" y="5799806"/>
                  <a:pt x="1989470" y="5800499"/>
                  <a:pt x="1990483" y="5801195"/>
                </a:cubicBezTo>
                <a:cubicBezTo>
                  <a:pt x="1984191" y="5802469"/>
                  <a:pt x="1978005" y="5803744"/>
                  <a:pt x="1971706" y="5805015"/>
                </a:cubicBezTo>
                <a:cubicBezTo>
                  <a:pt x="1970026" y="5803936"/>
                  <a:pt x="1968338" y="5802855"/>
                  <a:pt x="1966651" y="5801774"/>
                </a:cubicBezTo>
                <a:cubicBezTo>
                  <a:pt x="1973625" y="5800885"/>
                  <a:pt x="1980479" y="5799961"/>
                  <a:pt x="1987565" y="5799111"/>
                </a:cubicBezTo>
                <a:close/>
                <a:moveTo>
                  <a:pt x="6550011" y="5797373"/>
                </a:moveTo>
                <a:cubicBezTo>
                  <a:pt x="6553499" y="5798648"/>
                  <a:pt x="6558671" y="5799768"/>
                  <a:pt x="6559797" y="5801233"/>
                </a:cubicBezTo>
                <a:cubicBezTo>
                  <a:pt x="6560472" y="5802199"/>
                  <a:pt x="6555185" y="5803666"/>
                  <a:pt x="6551248" y="5805519"/>
                </a:cubicBezTo>
                <a:cubicBezTo>
                  <a:pt x="6546306" y="5803435"/>
                  <a:pt x="6541019" y="5802199"/>
                  <a:pt x="6540682" y="5800769"/>
                </a:cubicBezTo>
                <a:cubicBezTo>
                  <a:pt x="6540457" y="5799727"/>
                  <a:pt x="6546643" y="5798493"/>
                  <a:pt x="6550011" y="5797373"/>
                </a:cubicBezTo>
                <a:close/>
                <a:moveTo>
                  <a:pt x="12041008" y="5796331"/>
                </a:moveTo>
                <a:cubicBezTo>
                  <a:pt x="12049445" y="5797875"/>
                  <a:pt x="12057761" y="5799459"/>
                  <a:pt x="12066191" y="5801001"/>
                </a:cubicBezTo>
                <a:cubicBezTo>
                  <a:pt x="12064391" y="5802121"/>
                  <a:pt x="12062479" y="5803281"/>
                  <a:pt x="12060686" y="5804400"/>
                </a:cubicBezTo>
                <a:cubicBezTo>
                  <a:pt x="12052363" y="5802738"/>
                  <a:pt x="12044159" y="5801079"/>
                  <a:pt x="12035954" y="5799459"/>
                </a:cubicBezTo>
                <a:cubicBezTo>
                  <a:pt x="12037635" y="5798417"/>
                  <a:pt x="12039322" y="5797373"/>
                  <a:pt x="12041008" y="5796331"/>
                </a:cubicBezTo>
                <a:close/>
                <a:moveTo>
                  <a:pt x="7770420" y="5792625"/>
                </a:moveTo>
                <a:cubicBezTo>
                  <a:pt x="7771883" y="5792935"/>
                  <a:pt x="7773907" y="5793128"/>
                  <a:pt x="7774471" y="5793553"/>
                </a:cubicBezTo>
                <a:cubicBezTo>
                  <a:pt x="7775033" y="5793939"/>
                  <a:pt x="7773907" y="5794595"/>
                  <a:pt x="7773571" y="5795057"/>
                </a:cubicBezTo>
                <a:cubicBezTo>
                  <a:pt x="7771996" y="5795057"/>
                  <a:pt x="7770420" y="5795057"/>
                  <a:pt x="7768846" y="5795057"/>
                </a:cubicBezTo>
                <a:cubicBezTo>
                  <a:pt x="7769408" y="5794247"/>
                  <a:pt x="7769858" y="5793436"/>
                  <a:pt x="7770420" y="5792625"/>
                </a:cubicBezTo>
                <a:close/>
                <a:moveTo>
                  <a:pt x="6954419" y="5789345"/>
                </a:moveTo>
                <a:cubicBezTo>
                  <a:pt x="6946320" y="5803435"/>
                  <a:pt x="6941716" y="5804014"/>
                  <a:pt x="6883028" y="5799497"/>
                </a:cubicBezTo>
                <a:cubicBezTo>
                  <a:pt x="6891459" y="5792547"/>
                  <a:pt x="6891459" y="5792547"/>
                  <a:pt x="6954419" y="5789345"/>
                </a:cubicBezTo>
                <a:close/>
                <a:moveTo>
                  <a:pt x="6709328" y="5788147"/>
                </a:moveTo>
                <a:cubicBezTo>
                  <a:pt x="6727874" y="5791273"/>
                  <a:pt x="6731698" y="5795365"/>
                  <a:pt x="6713032" y="5802893"/>
                </a:cubicBezTo>
                <a:cubicBezTo>
                  <a:pt x="6706291" y="5797373"/>
                  <a:pt x="6701791" y="5793669"/>
                  <a:pt x="6697292" y="5790002"/>
                </a:cubicBezTo>
                <a:cubicBezTo>
                  <a:pt x="6703254" y="5789035"/>
                  <a:pt x="6707409" y="5787839"/>
                  <a:pt x="6709328" y="5788147"/>
                </a:cubicBezTo>
                <a:close/>
                <a:moveTo>
                  <a:pt x="6822090" y="5787877"/>
                </a:moveTo>
                <a:cubicBezTo>
                  <a:pt x="6822090" y="5788495"/>
                  <a:pt x="6822090" y="5789114"/>
                  <a:pt x="6822090" y="5789769"/>
                </a:cubicBezTo>
                <a:cubicBezTo>
                  <a:pt x="6820854" y="5790039"/>
                  <a:pt x="6819617" y="5790348"/>
                  <a:pt x="6818379" y="5790694"/>
                </a:cubicBezTo>
                <a:cubicBezTo>
                  <a:pt x="6817479" y="5790154"/>
                  <a:pt x="6816692" y="5789654"/>
                  <a:pt x="6815792" y="5789114"/>
                </a:cubicBezTo>
                <a:cubicBezTo>
                  <a:pt x="6817930" y="5788689"/>
                  <a:pt x="6819953" y="5788302"/>
                  <a:pt x="6822090" y="5787877"/>
                </a:cubicBezTo>
                <a:close/>
                <a:moveTo>
                  <a:pt x="11685059" y="5787105"/>
                </a:moveTo>
                <a:cubicBezTo>
                  <a:pt x="11659989" y="5793669"/>
                  <a:pt x="11659989" y="5793669"/>
                  <a:pt x="11622666" y="5789306"/>
                </a:cubicBezTo>
                <a:cubicBezTo>
                  <a:pt x="11648636" y="5788417"/>
                  <a:pt x="11663364" y="5787877"/>
                  <a:pt x="11685059" y="5787105"/>
                </a:cubicBezTo>
                <a:close/>
                <a:moveTo>
                  <a:pt x="11480843" y="5787028"/>
                </a:moveTo>
                <a:lnTo>
                  <a:pt x="11563304" y="5787028"/>
                </a:lnTo>
                <a:cubicBezTo>
                  <a:pt x="11563079" y="5788457"/>
                  <a:pt x="11562742" y="5789885"/>
                  <a:pt x="11562517" y="5791313"/>
                </a:cubicBezTo>
                <a:close/>
                <a:moveTo>
                  <a:pt x="3047113" y="5786978"/>
                </a:moveTo>
                <a:lnTo>
                  <a:pt x="3030669" y="5790503"/>
                </a:lnTo>
                <a:cubicBezTo>
                  <a:pt x="3029882" y="5789732"/>
                  <a:pt x="3029094" y="5788998"/>
                  <a:pt x="3028307" y="5788225"/>
                </a:cubicBezTo>
                <a:close/>
                <a:moveTo>
                  <a:pt x="11478640" y="5786912"/>
                </a:moveTo>
                <a:lnTo>
                  <a:pt x="11480843" y="5787028"/>
                </a:lnTo>
                <a:lnTo>
                  <a:pt x="11478303" y="5787028"/>
                </a:lnTo>
                <a:lnTo>
                  <a:pt x="11478262" y="5787025"/>
                </a:lnTo>
                <a:close/>
                <a:moveTo>
                  <a:pt x="3047997" y="5786897"/>
                </a:moveTo>
                <a:lnTo>
                  <a:pt x="3047534" y="5786950"/>
                </a:lnTo>
                <a:lnTo>
                  <a:pt x="3047113" y="5786978"/>
                </a:lnTo>
                <a:lnTo>
                  <a:pt x="3047422" y="5786912"/>
                </a:lnTo>
                <a:close/>
                <a:moveTo>
                  <a:pt x="8867494" y="5784903"/>
                </a:moveTo>
                <a:cubicBezTo>
                  <a:pt x="8868732" y="5785754"/>
                  <a:pt x="8870081" y="5786604"/>
                  <a:pt x="8871318" y="5787453"/>
                </a:cubicBezTo>
                <a:cubicBezTo>
                  <a:pt x="8868282" y="5788032"/>
                  <a:pt x="8865363" y="5788573"/>
                  <a:pt x="8862438" y="5789114"/>
                </a:cubicBezTo>
                <a:cubicBezTo>
                  <a:pt x="8861089" y="5788264"/>
                  <a:pt x="8858277" y="5786874"/>
                  <a:pt x="8858839" y="5786642"/>
                </a:cubicBezTo>
                <a:cubicBezTo>
                  <a:pt x="8861089" y="5785830"/>
                  <a:pt x="8864464" y="5785444"/>
                  <a:pt x="8867494" y="5784903"/>
                </a:cubicBezTo>
                <a:close/>
                <a:moveTo>
                  <a:pt x="6098276" y="5784133"/>
                </a:moveTo>
                <a:cubicBezTo>
                  <a:pt x="6100862" y="5784096"/>
                  <a:pt x="6103675" y="5785175"/>
                  <a:pt x="6106373" y="5785754"/>
                </a:cubicBezTo>
                <a:cubicBezTo>
                  <a:pt x="6104462" y="5786642"/>
                  <a:pt x="6101762" y="5788380"/>
                  <a:pt x="6100638" y="5788264"/>
                </a:cubicBezTo>
                <a:cubicBezTo>
                  <a:pt x="6096814" y="5787839"/>
                  <a:pt x="6093670" y="5786835"/>
                  <a:pt x="6090183" y="5786024"/>
                </a:cubicBezTo>
                <a:cubicBezTo>
                  <a:pt x="6092883" y="5785367"/>
                  <a:pt x="6095463" y="5784211"/>
                  <a:pt x="6098276" y="5784133"/>
                </a:cubicBezTo>
                <a:close/>
                <a:moveTo>
                  <a:pt x="11444927" y="5783960"/>
                </a:moveTo>
                <a:lnTo>
                  <a:pt x="11478262" y="5787025"/>
                </a:lnTo>
                <a:lnTo>
                  <a:pt x="11451760" y="5794845"/>
                </a:lnTo>
                <a:cubicBezTo>
                  <a:pt x="11442472" y="5797249"/>
                  <a:pt x="11431651" y="5797585"/>
                  <a:pt x="11415686" y="5790385"/>
                </a:cubicBezTo>
                <a:cubicBezTo>
                  <a:pt x="11425127" y="5786989"/>
                  <a:pt x="11434683" y="5784683"/>
                  <a:pt x="11444927" y="5783960"/>
                </a:cubicBezTo>
                <a:close/>
                <a:moveTo>
                  <a:pt x="6394975" y="5783670"/>
                </a:moveTo>
                <a:cubicBezTo>
                  <a:pt x="6395876" y="5784442"/>
                  <a:pt x="6396888" y="5785252"/>
                  <a:pt x="6397787" y="5786024"/>
                </a:cubicBezTo>
                <a:cubicBezTo>
                  <a:pt x="6390926" y="5787259"/>
                  <a:pt x="6384185" y="5788495"/>
                  <a:pt x="6377436" y="5789732"/>
                </a:cubicBezTo>
                <a:cubicBezTo>
                  <a:pt x="6375973" y="5788534"/>
                  <a:pt x="6374511" y="5787298"/>
                  <a:pt x="6373049" y="5786101"/>
                </a:cubicBezTo>
                <a:cubicBezTo>
                  <a:pt x="6380360" y="5785290"/>
                  <a:pt x="6387665" y="5784481"/>
                  <a:pt x="6394975" y="5783670"/>
                </a:cubicBezTo>
                <a:close/>
                <a:moveTo>
                  <a:pt x="3085877" y="5782474"/>
                </a:moveTo>
                <a:cubicBezTo>
                  <a:pt x="3086664" y="5783593"/>
                  <a:pt x="3087444" y="5784674"/>
                  <a:pt x="3088232" y="5785791"/>
                </a:cubicBezTo>
                <a:lnTo>
                  <a:pt x="3047997" y="5786897"/>
                </a:lnTo>
                <a:close/>
                <a:moveTo>
                  <a:pt x="2686867" y="5778111"/>
                </a:moveTo>
                <a:cubicBezTo>
                  <a:pt x="2659435" y="5787105"/>
                  <a:pt x="2488878" y="5801388"/>
                  <a:pt x="2452791" y="5797335"/>
                </a:cubicBezTo>
                <a:cubicBezTo>
                  <a:pt x="2526770" y="5791273"/>
                  <a:pt x="2600741" y="5785175"/>
                  <a:pt x="2686867" y="5778111"/>
                </a:cubicBezTo>
                <a:close/>
                <a:moveTo>
                  <a:pt x="7126095" y="5777262"/>
                </a:moveTo>
                <a:cubicBezTo>
                  <a:pt x="7134188" y="5778111"/>
                  <a:pt x="7142173" y="5778922"/>
                  <a:pt x="7150272" y="5779772"/>
                </a:cubicBezTo>
                <a:cubicBezTo>
                  <a:pt x="7149477" y="5780696"/>
                  <a:pt x="7148803" y="5781662"/>
                  <a:pt x="7148023" y="5782628"/>
                </a:cubicBezTo>
                <a:cubicBezTo>
                  <a:pt x="7139923" y="5781894"/>
                  <a:pt x="7131718" y="5781160"/>
                  <a:pt x="7123509" y="5780426"/>
                </a:cubicBezTo>
                <a:cubicBezTo>
                  <a:pt x="7124296" y="5779386"/>
                  <a:pt x="7125195" y="5778304"/>
                  <a:pt x="7126095" y="5777262"/>
                </a:cubicBezTo>
                <a:close/>
                <a:moveTo>
                  <a:pt x="8049131" y="5773480"/>
                </a:moveTo>
                <a:cubicBezTo>
                  <a:pt x="8050255" y="5773519"/>
                  <a:pt x="8051042" y="5774213"/>
                  <a:pt x="8052054" y="5774635"/>
                </a:cubicBezTo>
                <a:cubicBezTo>
                  <a:pt x="8049693" y="5775024"/>
                  <a:pt x="8047219" y="5775369"/>
                  <a:pt x="8044750" y="5775754"/>
                </a:cubicBezTo>
                <a:cubicBezTo>
                  <a:pt x="8044750" y="5775214"/>
                  <a:pt x="8044750" y="5774675"/>
                  <a:pt x="8044750" y="5774136"/>
                </a:cubicBezTo>
                <a:cubicBezTo>
                  <a:pt x="8046094" y="5773904"/>
                  <a:pt x="8047669" y="5773440"/>
                  <a:pt x="8049131" y="5773480"/>
                </a:cubicBezTo>
                <a:close/>
                <a:moveTo>
                  <a:pt x="6846661" y="5771421"/>
                </a:moveTo>
                <a:lnTo>
                  <a:pt x="6847274" y="5771471"/>
                </a:lnTo>
                <a:lnTo>
                  <a:pt x="6847420" y="5771532"/>
                </a:lnTo>
                <a:lnTo>
                  <a:pt x="6847047" y="5771587"/>
                </a:lnTo>
                <a:close/>
                <a:moveTo>
                  <a:pt x="9198599" y="5769580"/>
                </a:moveTo>
                <a:cubicBezTo>
                  <a:pt x="9217820" y="5769580"/>
                  <a:pt x="9230755" y="5769580"/>
                  <a:pt x="9244359" y="5769580"/>
                </a:cubicBezTo>
                <a:cubicBezTo>
                  <a:pt x="9243009" y="5771780"/>
                  <a:pt x="9243571" y="5773440"/>
                  <a:pt x="9241546" y="5773980"/>
                </a:cubicBezTo>
                <a:cubicBezTo>
                  <a:pt x="9227718" y="5777802"/>
                  <a:pt x="9213664" y="5780426"/>
                  <a:pt x="9198599" y="5769580"/>
                </a:cubicBezTo>
                <a:close/>
                <a:moveTo>
                  <a:pt x="7774357" y="5768655"/>
                </a:moveTo>
                <a:cubicBezTo>
                  <a:pt x="7778856" y="5770621"/>
                  <a:pt x="7783236" y="5772552"/>
                  <a:pt x="7787735" y="5774484"/>
                </a:cubicBezTo>
                <a:cubicBezTo>
                  <a:pt x="7785711" y="5775138"/>
                  <a:pt x="7783800" y="5775754"/>
                  <a:pt x="7781775" y="5776374"/>
                </a:cubicBezTo>
                <a:cubicBezTo>
                  <a:pt x="7776270" y="5774635"/>
                  <a:pt x="7770870" y="5772938"/>
                  <a:pt x="7765366" y="5771239"/>
                </a:cubicBezTo>
                <a:cubicBezTo>
                  <a:pt x="7768396" y="5770351"/>
                  <a:pt x="7771320" y="5769504"/>
                  <a:pt x="7774357" y="5768655"/>
                </a:cubicBezTo>
                <a:close/>
                <a:moveTo>
                  <a:pt x="9812007" y="5768422"/>
                </a:moveTo>
                <a:cubicBezTo>
                  <a:pt x="9812007" y="5769079"/>
                  <a:pt x="9812007" y="5769696"/>
                  <a:pt x="9812007" y="5770312"/>
                </a:cubicBezTo>
                <a:cubicBezTo>
                  <a:pt x="9810769" y="5770621"/>
                  <a:pt x="9809532" y="5770930"/>
                  <a:pt x="9808294" y="5771279"/>
                </a:cubicBezTo>
                <a:cubicBezTo>
                  <a:pt x="9807395" y="5770738"/>
                  <a:pt x="9805595" y="5769811"/>
                  <a:pt x="9805821" y="5769736"/>
                </a:cubicBezTo>
                <a:cubicBezTo>
                  <a:pt x="9807620" y="5769195"/>
                  <a:pt x="9809870" y="5768847"/>
                  <a:pt x="9812007" y="5768422"/>
                </a:cubicBezTo>
                <a:close/>
                <a:moveTo>
                  <a:pt x="3018528" y="5767264"/>
                </a:moveTo>
                <a:cubicBezTo>
                  <a:pt x="3020328" y="5768268"/>
                  <a:pt x="3022015" y="5769234"/>
                  <a:pt x="3023815" y="5770199"/>
                </a:cubicBezTo>
                <a:cubicBezTo>
                  <a:pt x="3014366" y="5772591"/>
                  <a:pt x="3004812" y="5774947"/>
                  <a:pt x="2995371" y="5777300"/>
                </a:cubicBezTo>
                <a:cubicBezTo>
                  <a:pt x="2992334" y="5775794"/>
                  <a:pt x="2989297" y="5774252"/>
                  <a:pt x="2986260" y="5772746"/>
                </a:cubicBezTo>
                <a:cubicBezTo>
                  <a:pt x="2997052" y="5770930"/>
                  <a:pt x="3007849" y="5769117"/>
                  <a:pt x="3018528" y="5767264"/>
                </a:cubicBezTo>
                <a:close/>
                <a:moveTo>
                  <a:pt x="9402206" y="5767070"/>
                </a:moveTo>
                <a:cubicBezTo>
                  <a:pt x="9403331" y="5767109"/>
                  <a:pt x="9404118" y="5767882"/>
                  <a:pt x="9405018" y="5768307"/>
                </a:cubicBezTo>
                <a:cubicBezTo>
                  <a:pt x="9402543" y="5768655"/>
                  <a:pt x="9399956" y="5769002"/>
                  <a:pt x="9397482" y="5769349"/>
                </a:cubicBezTo>
                <a:cubicBezTo>
                  <a:pt x="9397482" y="5768808"/>
                  <a:pt x="9397482" y="5768268"/>
                  <a:pt x="9397482" y="5767767"/>
                </a:cubicBezTo>
                <a:cubicBezTo>
                  <a:pt x="9399169" y="5767457"/>
                  <a:pt x="9400856" y="5766993"/>
                  <a:pt x="9402206" y="5767070"/>
                </a:cubicBezTo>
                <a:close/>
                <a:moveTo>
                  <a:pt x="2842015" y="5764756"/>
                </a:moveTo>
                <a:cubicBezTo>
                  <a:pt x="2844153" y="5764911"/>
                  <a:pt x="2845390" y="5766491"/>
                  <a:pt x="2847077" y="5767419"/>
                </a:cubicBezTo>
                <a:cubicBezTo>
                  <a:pt x="2843927" y="5767882"/>
                  <a:pt x="2840666" y="5768307"/>
                  <a:pt x="2837516" y="5768771"/>
                </a:cubicBezTo>
                <a:cubicBezTo>
                  <a:pt x="2835723" y="5767804"/>
                  <a:pt x="2834036" y="5766839"/>
                  <a:pt x="2832348" y="5765873"/>
                </a:cubicBezTo>
                <a:cubicBezTo>
                  <a:pt x="2835611" y="5765448"/>
                  <a:pt x="2839097" y="5764562"/>
                  <a:pt x="2842015" y="5764756"/>
                </a:cubicBezTo>
                <a:close/>
                <a:moveTo>
                  <a:pt x="4223986" y="5762515"/>
                </a:moveTo>
                <a:cubicBezTo>
                  <a:pt x="4192392" y="5771548"/>
                  <a:pt x="4167772" y="5779810"/>
                  <a:pt x="4152256" y="5791737"/>
                </a:cubicBezTo>
                <a:cubicBezTo>
                  <a:pt x="4136854" y="5803551"/>
                  <a:pt x="4080866" y="5808878"/>
                  <a:pt x="4032969" y="5807062"/>
                </a:cubicBezTo>
                <a:cubicBezTo>
                  <a:pt x="4049047" y="5790655"/>
                  <a:pt x="4154731" y="5765256"/>
                  <a:pt x="4223986" y="5762515"/>
                </a:cubicBezTo>
                <a:close/>
                <a:moveTo>
                  <a:pt x="9685977" y="5761126"/>
                </a:moveTo>
                <a:cubicBezTo>
                  <a:pt x="9686645" y="5764986"/>
                  <a:pt x="9687433" y="5768886"/>
                  <a:pt x="9688107" y="5772746"/>
                </a:cubicBezTo>
                <a:cubicBezTo>
                  <a:pt x="9683503" y="5772822"/>
                  <a:pt x="9678890" y="5772938"/>
                  <a:pt x="9674279" y="5773016"/>
                </a:cubicBezTo>
                <a:cubicBezTo>
                  <a:pt x="9672930" y="5769272"/>
                  <a:pt x="9671474" y="5765565"/>
                  <a:pt x="9671249" y="5761860"/>
                </a:cubicBezTo>
                <a:cubicBezTo>
                  <a:pt x="9671249" y="5761667"/>
                  <a:pt x="9680803" y="5761357"/>
                  <a:pt x="9685977" y="5761126"/>
                </a:cubicBezTo>
                <a:close/>
                <a:moveTo>
                  <a:pt x="5840255" y="5761009"/>
                </a:moveTo>
                <a:cubicBezTo>
                  <a:pt x="5841824" y="5761126"/>
                  <a:pt x="5843404" y="5761280"/>
                  <a:pt x="5844973" y="5761396"/>
                </a:cubicBezTo>
                <a:cubicBezTo>
                  <a:pt x="5844748" y="5761821"/>
                  <a:pt x="5844973" y="5762555"/>
                  <a:pt x="5844298" y="5762671"/>
                </a:cubicBezTo>
                <a:cubicBezTo>
                  <a:pt x="5842955" y="5762903"/>
                  <a:pt x="5841154" y="5762825"/>
                  <a:pt x="5839468" y="5762903"/>
                </a:cubicBezTo>
                <a:cubicBezTo>
                  <a:pt x="5839693" y="5762285"/>
                  <a:pt x="5840031" y="5761627"/>
                  <a:pt x="5840255" y="5761009"/>
                </a:cubicBezTo>
                <a:close/>
                <a:moveTo>
                  <a:pt x="11880237" y="5760662"/>
                </a:moveTo>
                <a:cubicBezTo>
                  <a:pt x="11884062" y="5763133"/>
                  <a:pt x="11888216" y="5764601"/>
                  <a:pt x="11888216" y="5766027"/>
                </a:cubicBezTo>
                <a:cubicBezTo>
                  <a:pt x="11887654" y="5782744"/>
                  <a:pt x="11891253" y="5783826"/>
                  <a:pt x="11937688" y="5780272"/>
                </a:cubicBezTo>
                <a:cubicBezTo>
                  <a:pt x="11995137" y="5775872"/>
                  <a:pt x="11995137" y="5775872"/>
                  <a:pt x="12036847" y="5779656"/>
                </a:cubicBezTo>
                <a:cubicBezTo>
                  <a:pt x="12015264" y="5786488"/>
                  <a:pt x="11981534" y="5790733"/>
                  <a:pt x="11998399" y="5802314"/>
                </a:cubicBezTo>
                <a:cubicBezTo>
                  <a:pt x="11973668" y="5796987"/>
                  <a:pt x="11951516" y="5790076"/>
                  <a:pt x="11925658" y="5787453"/>
                </a:cubicBezTo>
                <a:cubicBezTo>
                  <a:pt x="11908231" y="5785715"/>
                  <a:pt x="11885523" y="5790039"/>
                  <a:pt x="11865171" y="5791622"/>
                </a:cubicBezTo>
                <a:cubicBezTo>
                  <a:pt x="11865847" y="5792625"/>
                  <a:pt x="11866521" y="5793629"/>
                  <a:pt x="11867196" y="5794633"/>
                </a:cubicBezTo>
                <a:cubicBezTo>
                  <a:pt x="11885523" y="5796987"/>
                  <a:pt x="11905419" y="5798533"/>
                  <a:pt x="11921834" y="5802121"/>
                </a:cubicBezTo>
                <a:cubicBezTo>
                  <a:pt x="11930264" y="5803975"/>
                  <a:pt x="11937350" y="5809879"/>
                  <a:pt x="11934987" y="5813124"/>
                </a:cubicBezTo>
                <a:cubicBezTo>
                  <a:pt x="11932738" y="5816134"/>
                  <a:pt x="11916322" y="5820382"/>
                  <a:pt x="11907893" y="5819957"/>
                </a:cubicBezTo>
                <a:cubicBezTo>
                  <a:pt x="11872483" y="5818103"/>
                  <a:pt x="11835152" y="5824743"/>
                  <a:pt x="11800072" y="5815206"/>
                </a:cubicBezTo>
                <a:cubicBezTo>
                  <a:pt x="11786919" y="5811656"/>
                  <a:pt x="11758700" y="5814630"/>
                  <a:pt x="11736443" y="5813239"/>
                </a:cubicBezTo>
                <a:cubicBezTo>
                  <a:pt x="11770391" y="5806677"/>
                  <a:pt x="11829753" y="5818412"/>
                  <a:pt x="11838189" y="5795403"/>
                </a:cubicBezTo>
                <a:cubicBezTo>
                  <a:pt x="11806484" y="5784133"/>
                  <a:pt x="11806484" y="5784133"/>
                  <a:pt x="11752858" y="5794979"/>
                </a:cubicBezTo>
                <a:cubicBezTo>
                  <a:pt x="11737905" y="5788689"/>
                  <a:pt x="11744309" y="5784211"/>
                  <a:pt x="11764437" y="5782318"/>
                </a:cubicBezTo>
                <a:cubicBezTo>
                  <a:pt x="11774440" y="5781352"/>
                  <a:pt x="11786470" y="5783207"/>
                  <a:pt x="11797485" y="5783129"/>
                </a:cubicBezTo>
                <a:cubicBezTo>
                  <a:pt x="11828066" y="5782975"/>
                  <a:pt x="11858542" y="5782744"/>
                  <a:pt x="11859435" y="5767767"/>
                </a:cubicBezTo>
                <a:cubicBezTo>
                  <a:pt x="11859547" y="5765603"/>
                  <a:pt x="11871470" y="5763519"/>
                  <a:pt x="11880237" y="5760662"/>
                </a:cubicBezTo>
                <a:close/>
                <a:moveTo>
                  <a:pt x="6818267" y="5759235"/>
                </a:moveTo>
                <a:lnTo>
                  <a:pt x="6846661" y="5771421"/>
                </a:lnTo>
                <a:lnTo>
                  <a:pt x="6827036" y="5769796"/>
                </a:lnTo>
                <a:cubicBezTo>
                  <a:pt x="6821273" y="5768384"/>
                  <a:pt x="6817424" y="5765488"/>
                  <a:pt x="6818267" y="5759235"/>
                </a:cubicBezTo>
                <a:close/>
                <a:moveTo>
                  <a:pt x="12192000" y="5757376"/>
                </a:moveTo>
                <a:lnTo>
                  <a:pt x="12192000" y="5758769"/>
                </a:lnTo>
                <a:lnTo>
                  <a:pt x="12184804" y="5759313"/>
                </a:lnTo>
                <a:close/>
                <a:moveTo>
                  <a:pt x="7329830" y="5755663"/>
                </a:moveTo>
                <a:cubicBezTo>
                  <a:pt x="7336195" y="5756184"/>
                  <a:pt x="7340155" y="5758559"/>
                  <a:pt x="7340155" y="5764986"/>
                </a:cubicBezTo>
                <a:cubicBezTo>
                  <a:pt x="7325878" y="5761937"/>
                  <a:pt x="7317336" y="5760086"/>
                  <a:pt x="7305082" y="5757459"/>
                </a:cubicBezTo>
                <a:cubicBezTo>
                  <a:pt x="7314697" y="5756474"/>
                  <a:pt x="7323464" y="5755143"/>
                  <a:pt x="7329830" y="5755663"/>
                </a:cubicBezTo>
                <a:close/>
                <a:moveTo>
                  <a:pt x="10245752" y="5754641"/>
                </a:moveTo>
                <a:cubicBezTo>
                  <a:pt x="10263180" y="5754641"/>
                  <a:pt x="10280495" y="5754641"/>
                  <a:pt x="10297922" y="5754641"/>
                </a:cubicBezTo>
                <a:cubicBezTo>
                  <a:pt x="10297360" y="5756069"/>
                  <a:pt x="10296910" y="5757536"/>
                  <a:pt x="10296348" y="5758965"/>
                </a:cubicBezTo>
                <a:cubicBezTo>
                  <a:pt x="10279369" y="5758464"/>
                  <a:pt x="10262392" y="5757923"/>
                  <a:pt x="10245421" y="5757421"/>
                </a:cubicBezTo>
                <a:cubicBezTo>
                  <a:pt x="10245533" y="5756493"/>
                  <a:pt x="10245639" y="5755566"/>
                  <a:pt x="10245752" y="5754641"/>
                </a:cubicBezTo>
                <a:close/>
                <a:moveTo>
                  <a:pt x="7372761" y="5754140"/>
                </a:moveTo>
                <a:cubicBezTo>
                  <a:pt x="7374336" y="5754370"/>
                  <a:pt x="7376585" y="5754449"/>
                  <a:pt x="7377148" y="5754832"/>
                </a:cubicBezTo>
                <a:cubicBezTo>
                  <a:pt x="7377710" y="5755180"/>
                  <a:pt x="7376585" y="5755875"/>
                  <a:pt x="7376135" y="5756416"/>
                </a:cubicBezTo>
                <a:cubicBezTo>
                  <a:pt x="7373886" y="5756069"/>
                  <a:pt x="7371524" y="5755760"/>
                  <a:pt x="7369281" y="5755411"/>
                </a:cubicBezTo>
                <a:cubicBezTo>
                  <a:pt x="7370399" y="5754987"/>
                  <a:pt x="7371636" y="5754565"/>
                  <a:pt x="7372761" y="5754140"/>
                </a:cubicBezTo>
                <a:close/>
                <a:moveTo>
                  <a:pt x="8233397" y="5753213"/>
                </a:moveTo>
                <a:cubicBezTo>
                  <a:pt x="8238347" y="5754140"/>
                  <a:pt x="8241383" y="5754681"/>
                  <a:pt x="8244196" y="5755258"/>
                </a:cubicBezTo>
                <a:cubicBezTo>
                  <a:pt x="8241271" y="5756416"/>
                  <a:pt x="8238684" y="5757845"/>
                  <a:pt x="8234979" y="5758579"/>
                </a:cubicBezTo>
                <a:cubicBezTo>
                  <a:pt x="8233510" y="5758888"/>
                  <a:pt x="8229355" y="5757613"/>
                  <a:pt x="8226431" y="5757033"/>
                </a:cubicBezTo>
                <a:cubicBezTo>
                  <a:pt x="8228793" y="5755760"/>
                  <a:pt x="8231154" y="5754449"/>
                  <a:pt x="8233397" y="5753213"/>
                </a:cubicBezTo>
                <a:close/>
                <a:moveTo>
                  <a:pt x="12148598" y="5751012"/>
                </a:moveTo>
                <a:cubicBezTo>
                  <a:pt x="12153547" y="5762130"/>
                  <a:pt x="12139719" y="5763365"/>
                  <a:pt x="12113975" y="5759119"/>
                </a:cubicBezTo>
                <a:cubicBezTo>
                  <a:pt x="12124316" y="5756726"/>
                  <a:pt x="12134770" y="5754295"/>
                  <a:pt x="12148598" y="5751012"/>
                </a:cubicBezTo>
                <a:close/>
                <a:moveTo>
                  <a:pt x="7256623" y="5750240"/>
                </a:moveTo>
                <a:cubicBezTo>
                  <a:pt x="7259099" y="5751050"/>
                  <a:pt x="7261685" y="5751861"/>
                  <a:pt x="7264385" y="5752749"/>
                </a:cubicBezTo>
                <a:cubicBezTo>
                  <a:pt x="7261798" y="5753561"/>
                  <a:pt x="7259662" y="5754832"/>
                  <a:pt x="7257186" y="5754910"/>
                </a:cubicBezTo>
                <a:cubicBezTo>
                  <a:pt x="7254148" y="5754987"/>
                  <a:pt x="7251006" y="5754024"/>
                  <a:pt x="7247856" y="5753483"/>
                </a:cubicBezTo>
                <a:cubicBezTo>
                  <a:pt x="7250781" y="5752402"/>
                  <a:pt x="7253700" y="5751320"/>
                  <a:pt x="7256623" y="5750240"/>
                </a:cubicBezTo>
                <a:close/>
                <a:moveTo>
                  <a:pt x="8301871" y="5750162"/>
                </a:moveTo>
                <a:cubicBezTo>
                  <a:pt x="8304121" y="5751012"/>
                  <a:pt x="8306476" y="5751861"/>
                  <a:pt x="8308620" y="5752634"/>
                </a:cubicBezTo>
                <a:cubicBezTo>
                  <a:pt x="8306813" y="5753290"/>
                  <a:pt x="8304795" y="5754641"/>
                  <a:pt x="8302545" y="5754641"/>
                </a:cubicBezTo>
                <a:cubicBezTo>
                  <a:pt x="8299508" y="5754719"/>
                  <a:pt x="8296359" y="5753831"/>
                  <a:pt x="8293210" y="5753329"/>
                </a:cubicBezTo>
                <a:cubicBezTo>
                  <a:pt x="8296135" y="5752248"/>
                  <a:pt x="8298946" y="5751205"/>
                  <a:pt x="8301871" y="5750162"/>
                </a:cubicBezTo>
                <a:close/>
                <a:moveTo>
                  <a:pt x="7522966" y="5746418"/>
                </a:moveTo>
                <a:cubicBezTo>
                  <a:pt x="7530609" y="5750046"/>
                  <a:pt x="7537920" y="5753522"/>
                  <a:pt x="7545675" y="5757189"/>
                </a:cubicBezTo>
                <a:cubicBezTo>
                  <a:pt x="7554785" y="5755141"/>
                  <a:pt x="7562202" y="5753483"/>
                  <a:pt x="7571650" y="5751320"/>
                </a:cubicBezTo>
                <a:cubicBezTo>
                  <a:pt x="7571650" y="5756262"/>
                  <a:pt x="7571650" y="5760508"/>
                  <a:pt x="7571650" y="5768037"/>
                </a:cubicBezTo>
                <a:cubicBezTo>
                  <a:pt x="7543319" y="5764138"/>
                  <a:pt x="7517343" y="5757112"/>
                  <a:pt x="7495198" y="5758347"/>
                </a:cubicBezTo>
                <a:cubicBezTo>
                  <a:pt x="7467429" y="5759889"/>
                  <a:pt x="7443590" y="5761860"/>
                  <a:pt x="7407842" y="5755374"/>
                </a:cubicBezTo>
                <a:cubicBezTo>
                  <a:pt x="7433924" y="5753136"/>
                  <a:pt x="7450676" y="5751630"/>
                  <a:pt x="7467542" y="5750316"/>
                </a:cubicBezTo>
                <a:cubicBezTo>
                  <a:pt x="7485637" y="5748928"/>
                  <a:pt x="7503852" y="5747731"/>
                  <a:pt x="7522966" y="5746418"/>
                </a:cubicBezTo>
                <a:close/>
                <a:moveTo>
                  <a:pt x="7727249" y="5745838"/>
                </a:moveTo>
                <a:cubicBezTo>
                  <a:pt x="7732873" y="5745838"/>
                  <a:pt x="7738384" y="5745838"/>
                  <a:pt x="7743889" y="5745838"/>
                </a:cubicBezTo>
                <a:cubicBezTo>
                  <a:pt x="7743889" y="5746186"/>
                  <a:pt x="7743776" y="5746535"/>
                  <a:pt x="7743664" y="5746882"/>
                </a:cubicBezTo>
                <a:cubicBezTo>
                  <a:pt x="7738160" y="5746882"/>
                  <a:pt x="7732535" y="5746882"/>
                  <a:pt x="7727024" y="5746882"/>
                </a:cubicBezTo>
                <a:cubicBezTo>
                  <a:pt x="7727024" y="5746535"/>
                  <a:pt x="7727136" y="5746186"/>
                  <a:pt x="7727249" y="5745838"/>
                </a:cubicBezTo>
                <a:close/>
                <a:moveTo>
                  <a:pt x="9016463" y="5745646"/>
                </a:moveTo>
                <a:cubicBezTo>
                  <a:pt x="9018712" y="5745955"/>
                  <a:pt x="9019612" y="5747346"/>
                  <a:pt x="9021074" y="5748272"/>
                </a:cubicBezTo>
                <a:cubicBezTo>
                  <a:pt x="9017925" y="5748426"/>
                  <a:pt x="9014332" y="5748928"/>
                  <a:pt x="9011850" y="5748582"/>
                </a:cubicBezTo>
                <a:cubicBezTo>
                  <a:pt x="9009495" y="5748234"/>
                  <a:pt x="9008371" y="5746920"/>
                  <a:pt x="9006796" y="5746032"/>
                </a:cubicBezTo>
                <a:cubicBezTo>
                  <a:pt x="9010057" y="5745878"/>
                  <a:pt x="9013875" y="5745298"/>
                  <a:pt x="9016463" y="5745646"/>
                </a:cubicBezTo>
                <a:close/>
                <a:moveTo>
                  <a:pt x="7872335" y="5744002"/>
                </a:moveTo>
                <a:cubicBezTo>
                  <a:pt x="7883391" y="5743605"/>
                  <a:pt x="7895190" y="5744257"/>
                  <a:pt x="7908260" y="5746650"/>
                </a:cubicBezTo>
                <a:cubicBezTo>
                  <a:pt x="7906686" y="5747964"/>
                  <a:pt x="7903649" y="5750316"/>
                  <a:pt x="7899037" y="5754024"/>
                </a:cubicBezTo>
                <a:cubicBezTo>
                  <a:pt x="7915228" y="5755180"/>
                  <a:pt x="7930518" y="5756262"/>
                  <a:pt x="7939517" y="5756918"/>
                </a:cubicBezTo>
                <a:cubicBezTo>
                  <a:pt x="7930405" y="5762400"/>
                  <a:pt x="7920739" y="5768191"/>
                  <a:pt x="7910847" y="5774136"/>
                </a:cubicBezTo>
                <a:cubicBezTo>
                  <a:pt x="7891507" y="5768731"/>
                  <a:pt x="7874192" y="5761087"/>
                  <a:pt x="7852048" y="5758618"/>
                </a:cubicBezTo>
                <a:cubicBezTo>
                  <a:pt x="7830458" y="5756184"/>
                  <a:pt x="7803814" y="5759003"/>
                  <a:pt x="7778632" y="5757189"/>
                </a:cubicBezTo>
                <a:cubicBezTo>
                  <a:pt x="7812693" y="5755827"/>
                  <a:pt x="7839169" y="5745195"/>
                  <a:pt x="7872335" y="5744002"/>
                </a:cubicBezTo>
                <a:close/>
                <a:moveTo>
                  <a:pt x="7986169" y="5743524"/>
                </a:moveTo>
                <a:cubicBezTo>
                  <a:pt x="8013719" y="5743948"/>
                  <a:pt x="8040026" y="5744719"/>
                  <a:pt x="8066446" y="5744682"/>
                </a:cubicBezTo>
                <a:cubicBezTo>
                  <a:pt x="8092302" y="5744682"/>
                  <a:pt x="8114004" y="5746110"/>
                  <a:pt x="8124571" y="5758115"/>
                </a:cubicBezTo>
                <a:cubicBezTo>
                  <a:pt x="8079712" y="5758385"/>
                  <a:pt x="8036652" y="5748040"/>
                  <a:pt x="7991006" y="5762477"/>
                </a:cubicBezTo>
                <a:cubicBezTo>
                  <a:pt x="7988418" y="5752170"/>
                  <a:pt x="7987069" y="5746960"/>
                  <a:pt x="7986169" y="5743524"/>
                </a:cubicBezTo>
                <a:close/>
                <a:moveTo>
                  <a:pt x="11357223" y="5741864"/>
                </a:moveTo>
                <a:cubicBezTo>
                  <a:pt x="11358010" y="5744104"/>
                  <a:pt x="11358678" y="5746342"/>
                  <a:pt x="11359466" y="5748582"/>
                </a:cubicBezTo>
                <a:cubicBezTo>
                  <a:pt x="11349349" y="5748813"/>
                  <a:pt x="11339120" y="5749199"/>
                  <a:pt x="11328885" y="5749122"/>
                </a:cubicBezTo>
                <a:cubicBezTo>
                  <a:pt x="11328210" y="5749122"/>
                  <a:pt x="11326304" y="5744528"/>
                  <a:pt x="11327316" y="5744412"/>
                </a:cubicBezTo>
                <a:cubicBezTo>
                  <a:pt x="11336983" y="5743293"/>
                  <a:pt x="11347212" y="5742636"/>
                  <a:pt x="11357223" y="5741864"/>
                </a:cubicBezTo>
                <a:close/>
                <a:moveTo>
                  <a:pt x="5501621" y="5741247"/>
                </a:moveTo>
                <a:cubicBezTo>
                  <a:pt x="5503645" y="5741438"/>
                  <a:pt x="5504995" y="5742482"/>
                  <a:pt x="5508364" y="5743872"/>
                </a:cubicBezTo>
                <a:cubicBezTo>
                  <a:pt x="5501621" y="5743872"/>
                  <a:pt x="5496897" y="5743948"/>
                  <a:pt x="5492293" y="5743756"/>
                </a:cubicBezTo>
                <a:cubicBezTo>
                  <a:pt x="5491842" y="5743718"/>
                  <a:pt x="5491954" y="5742211"/>
                  <a:pt x="5491731" y="5741362"/>
                </a:cubicBezTo>
                <a:cubicBezTo>
                  <a:pt x="5495098" y="5741323"/>
                  <a:pt x="5498584" y="5740974"/>
                  <a:pt x="5501621" y="5741247"/>
                </a:cubicBezTo>
                <a:close/>
                <a:moveTo>
                  <a:pt x="5337249" y="5739664"/>
                </a:moveTo>
                <a:cubicBezTo>
                  <a:pt x="5340174" y="5739703"/>
                  <a:pt x="5343099" y="5739895"/>
                  <a:pt x="5346023" y="5740049"/>
                </a:cubicBezTo>
                <a:cubicBezTo>
                  <a:pt x="5345685" y="5740628"/>
                  <a:pt x="5345228" y="5741207"/>
                  <a:pt x="5344891" y="5741787"/>
                </a:cubicBezTo>
                <a:cubicBezTo>
                  <a:pt x="5341973" y="5741632"/>
                  <a:pt x="5339049" y="5741477"/>
                  <a:pt x="5336125" y="5741323"/>
                </a:cubicBezTo>
                <a:cubicBezTo>
                  <a:pt x="5336461" y="5740744"/>
                  <a:pt x="5336912" y="5739664"/>
                  <a:pt x="5337249" y="5739664"/>
                </a:cubicBezTo>
                <a:close/>
                <a:moveTo>
                  <a:pt x="5449451" y="5737308"/>
                </a:moveTo>
                <a:cubicBezTo>
                  <a:pt x="5450013" y="5738312"/>
                  <a:pt x="5450575" y="5739279"/>
                  <a:pt x="5451137" y="5740280"/>
                </a:cubicBezTo>
                <a:cubicBezTo>
                  <a:pt x="5441247" y="5741053"/>
                  <a:pt x="5431235" y="5741825"/>
                  <a:pt x="5421345" y="5742596"/>
                </a:cubicBezTo>
                <a:cubicBezTo>
                  <a:pt x="5420782" y="5741130"/>
                  <a:pt x="5420331" y="5739626"/>
                  <a:pt x="5419771" y="5738158"/>
                </a:cubicBezTo>
                <a:cubicBezTo>
                  <a:pt x="5429669" y="5737848"/>
                  <a:pt x="5439559" y="5737541"/>
                  <a:pt x="5449451" y="5737308"/>
                </a:cubicBezTo>
                <a:close/>
                <a:moveTo>
                  <a:pt x="4003136" y="5736771"/>
                </a:moveTo>
                <a:lnTo>
                  <a:pt x="4002685" y="5736868"/>
                </a:lnTo>
                <a:lnTo>
                  <a:pt x="4002555" y="5736842"/>
                </a:lnTo>
                <a:lnTo>
                  <a:pt x="4002500" y="5736802"/>
                </a:lnTo>
                <a:close/>
                <a:moveTo>
                  <a:pt x="7574687" y="5735919"/>
                </a:moveTo>
                <a:cubicBezTo>
                  <a:pt x="7576256" y="5736228"/>
                  <a:pt x="7577718" y="5736499"/>
                  <a:pt x="7579292" y="5736729"/>
                </a:cubicBezTo>
                <a:cubicBezTo>
                  <a:pt x="7577606" y="5737387"/>
                  <a:pt x="7575918" y="5738042"/>
                  <a:pt x="7574237" y="5738699"/>
                </a:cubicBezTo>
                <a:cubicBezTo>
                  <a:pt x="7573443" y="5738197"/>
                  <a:pt x="7571876" y="5737657"/>
                  <a:pt x="7571876" y="5737154"/>
                </a:cubicBezTo>
                <a:cubicBezTo>
                  <a:pt x="7571876" y="5736769"/>
                  <a:pt x="7573675" y="5736343"/>
                  <a:pt x="7574687" y="5735919"/>
                </a:cubicBezTo>
                <a:close/>
                <a:moveTo>
                  <a:pt x="7393114" y="5735687"/>
                </a:moveTo>
                <a:cubicBezTo>
                  <a:pt x="7395588" y="5735802"/>
                  <a:pt x="7397387" y="5737193"/>
                  <a:pt x="7399518" y="5738004"/>
                </a:cubicBezTo>
                <a:cubicBezTo>
                  <a:pt x="7396825" y="5738545"/>
                  <a:pt x="7393900" y="5739546"/>
                  <a:pt x="7391314" y="5739431"/>
                </a:cubicBezTo>
                <a:cubicBezTo>
                  <a:pt x="7389065" y="5739316"/>
                  <a:pt x="7387152" y="5738042"/>
                  <a:pt x="7385128" y="5737270"/>
                </a:cubicBezTo>
                <a:cubicBezTo>
                  <a:pt x="7387827" y="5736690"/>
                  <a:pt x="7390751" y="5735571"/>
                  <a:pt x="7393114" y="5735687"/>
                </a:cubicBezTo>
                <a:close/>
                <a:moveTo>
                  <a:pt x="7648547" y="5734182"/>
                </a:moveTo>
                <a:cubicBezTo>
                  <a:pt x="7650121" y="5734221"/>
                  <a:pt x="7651696" y="5734221"/>
                  <a:pt x="7653270" y="5734182"/>
                </a:cubicBezTo>
                <a:cubicBezTo>
                  <a:pt x="7652484" y="5734761"/>
                  <a:pt x="7651921" y="5735417"/>
                  <a:pt x="7650683" y="5735880"/>
                </a:cubicBezTo>
                <a:cubicBezTo>
                  <a:pt x="7650459" y="5735995"/>
                  <a:pt x="7648104" y="5735494"/>
                  <a:pt x="7646641" y="5735261"/>
                </a:cubicBezTo>
                <a:cubicBezTo>
                  <a:pt x="7647316" y="5734916"/>
                  <a:pt x="7647878" y="5734531"/>
                  <a:pt x="7648547" y="5734182"/>
                </a:cubicBezTo>
                <a:close/>
                <a:moveTo>
                  <a:pt x="7475971" y="5734067"/>
                </a:moveTo>
                <a:cubicBezTo>
                  <a:pt x="7476533" y="5735147"/>
                  <a:pt x="7476983" y="5736189"/>
                  <a:pt x="7477545" y="5737270"/>
                </a:cubicBezTo>
                <a:cubicBezTo>
                  <a:pt x="7466754" y="5738121"/>
                  <a:pt x="7456075" y="5738970"/>
                  <a:pt x="7445277" y="5739819"/>
                </a:cubicBezTo>
                <a:cubicBezTo>
                  <a:pt x="7444715" y="5738312"/>
                  <a:pt x="7444265" y="5736845"/>
                  <a:pt x="7443703" y="5735339"/>
                </a:cubicBezTo>
                <a:cubicBezTo>
                  <a:pt x="7454388" y="5734916"/>
                  <a:pt x="7465179" y="5734492"/>
                  <a:pt x="7475971" y="5734067"/>
                </a:cubicBezTo>
                <a:close/>
                <a:moveTo>
                  <a:pt x="7716345" y="5733411"/>
                </a:moveTo>
                <a:cubicBezTo>
                  <a:pt x="7727586" y="5733835"/>
                  <a:pt x="7738715" y="5734298"/>
                  <a:pt x="7749844" y="5734721"/>
                </a:cubicBezTo>
                <a:cubicBezTo>
                  <a:pt x="7749513" y="5735725"/>
                  <a:pt x="7749063" y="5736690"/>
                  <a:pt x="7748726" y="5737657"/>
                </a:cubicBezTo>
                <a:cubicBezTo>
                  <a:pt x="7737703" y="5737077"/>
                  <a:pt x="7726574" y="5736536"/>
                  <a:pt x="7715332" y="5735995"/>
                </a:cubicBezTo>
                <a:cubicBezTo>
                  <a:pt x="7715670" y="5735107"/>
                  <a:pt x="7716008" y="5734261"/>
                  <a:pt x="7716345" y="5733411"/>
                </a:cubicBezTo>
                <a:close/>
                <a:moveTo>
                  <a:pt x="7277539" y="5732560"/>
                </a:moveTo>
                <a:cubicBezTo>
                  <a:pt x="7298221" y="5733835"/>
                  <a:pt x="7316774" y="5739124"/>
                  <a:pt x="7342856" y="5743910"/>
                </a:cubicBezTo>
                <a:cubicBezTo>
                  <a:pt x="7299345" y="5747346"/>
                  <a:pt x="7272701" y="5745994"/>
                  <a:pt x="7228631" y="5739009"/>
                </a:cubicBezTo>
                <a:cubicBezTo>
                  <a:pt x="7246508" y="5736459"/>
                  <a:pt x="7263484" y="5731672"/>
                  <a:pt x="7277539" y="5732560"/>
                </a:cubicBezTo>
                <a:close/>
                <a:moveTo>
                  <a:pt x="7141835" y="5731480"/>
                </a:moveTo>
                <a:cubicBezTo>
                  <a:pt x="7147684" y="5731480"/>
                  <a:pt x="7152514" y="5730938"/>
                  <a:pt x="7154651" y="5731557"/>
                </a:cubicBezTo>
                <a:cubicBezTo>
                  <a:pt x="7169041" y="5735571"/>
                  <a:pt x="7185458" y="5739200"/>
                  <a:pt x="7196362" y="5744180"/>
                </a:cubicBezTo>
                <a:cubicBezTo>
                  <a:pt x="7205247" y="5748234"/>
                  <a:pt x="7212889" y="5754217"/>
                  <a:pt x="7211427" y="5759003"/>
                </a:cubicBezTo>
                <a:cubicBezTo>
                  <a:pt x="7209177" y="5766645"/>
                  <a:pt x="7188719" y="5765797"/>
                  <a:pt x="7171405" y="5765178"/>
                </a:cubicBezTo>
                <a:cubicBezTo>
                  <a:pt x="7149141" y="5764408"/>
                  <a:pt x="7126770" y="5763829"/>
                  <a:pt x="7104513" y="5763173"/>
                </a:cubicBezTo>
                <a:cubicBezTo>
                  <a:pt x="7085060" y="5762631"/>
                  <a:pt x="7064596" y="5758734"/>
                  <a:pt x="7049868" y="5767419"/>
                </a:cubicBezTo>
                <a:cubicBezTo>
                  <a:pt x="7035476" y="5775910"/>
                  <a:pt x="7039975" y="5782898"/>
                  <a:pt x="7059428" y="5790002"/>
                </a:cubicBezTo>
                <a:cubicBezTo>
                  <a:pt x="7039413" y="5790965"/>
                  <a:pt x="7021311" y="5791815"/>
                  <a:pt x="6997030" y="5792935"/>
                </a:cubicBezTo>
                <a:cubicBezTo>
                  <a:pt x="7008270" y="5783747"/>
                  <a:pt x="7017719" y="5776103"/>
                  <a:pt x="7027161" y="5768422"/>
                </a:cubicBezTo>
                <a:cubicBezTo>
                  <a:pt x="6977351" y="5761821"/>
                  <a:pt x="6959143" y="5762052"/>
                  <a:pt x="6902811" y="5769349"/>
                </a:cubicBezTo>
                <a:cubicBezTo>
                  <a:pt x="6904386" y="5772746"/>
                  <a:pt x="6905960" y="5776297"/>
                  <a:pt x="6907647" y="5779888"/>
                </a:cubicBezTo>
                <a:cubicBezTo>
                  <a:pt x="6890332" y="5784346"/>
                  <a:pt x="6879287" y="5783719"/>
                  <a:pt x="6870545" y="5781238"/>
                </a:cubicBezTo>
                <a:lnTo>
                  <a:pt x="6847420" y="5771532"/>
                </a:lnTo>
                <a:lnTo>
                  <a:pt x="6873092" y="5767824"/>
                </a:lnTo>
                <a:cubicBezTo>
                  <a:pt x="6879150" y="5765874"/>
                  <a:pt x="6881342" y="5763095"/>
                  <a:pt x="6875943" y="5759081"/>
                </a:cubicBezTo>
                <a:cubicBezTo>
                  <a:pt x="6871219" y="5755605"/>
                  <a:pt x="6849298" y="5753406"/>
                  <a:pt x="6835020" y="5753290"/>
                </a:cubicBezTo>
                <a:cubicBezTo>
                  <a:pt x="6810287" y="5753097"/>
                  <a:pt x="6785324" y="5754950"/>
                  <a:pt x="6760479" y="5755914"/>
                </a:cubicBezTo>
                <a:cubicBezTo>
                  <a:pt x="6759580" y="5754140"/>
                  <a:pt x="6758791" y="5752364"/>
                  <a:pt x="6758004" y="5750586"/>
                </a:cubicBezTo>
                <a:cubicBezTo>
                  <a:pt x="6784761" y="5749392"/>
                  <a:pt x="6811517" y="5748194"/>
                  <a:pt x="6842999" y="5746766"/>
                </a:cubicBezTo>
                <a:cubicBezTo>
                  <a:pt x="6836032" y="5742790"/>
                  <a:pt x="6831870" y="5740357"/>
                  <a:pt x="6825909" y="5736961"/>
                </a:cubicBezTo>
                <a:cubicBezTo>
                  <a:pt x="6843111" y="5735687"/>
                  <a:pt x="6860652" y="5732560"/>
                  <a:pt x="6875268" y="5733681"/>
                </a:cubicBezTo>
                <a:cubicBezTo>
                  <a:pt x="6929793" y="5737927"/>
                  <a:pt x="6982413" y="5733758"/>
                  <a:pt x="7035703" y="5731711"/>
                </a:cubicBezTo>
                <a:cubicBezTo>
                  <a:pt x="7040088" y="5731557"/>
                  <a:pt x="7045038" y="5733294"/>
                  <a:pt x="7056505" y="5735377"/>
                </a:cubicBezTo>
                <a:cubicBezTo>
                  <a:pt x="7006134" y="5746960"/>
                  <a:pt x="6941829" y="5737039"/>
                  <a:pt x="6901237" y="5751591"/>
                </a:cubicBezTo>
                <a:cubicBezTo>
                  <a:pt x="6919788" y="5761087"/>
                  <a:pt x="6945653" y="5761203"/>
                  <a:pt x="6982864" y="5757305"/>
                </a:cubicBezTo>
                <a:cubicBezTo>
                  <a:pt x="7029296" y="5752442"/>
                  <a:pt x="7068757" y="5738121"/>
                  <a:pt x="7125759" y="5745183"/>
                </a:cubicBezTo>
                <a:cubicBezTo>
                  <a:pt x="7131944" y="5739858"/>
                  <a:pt x="7137111" y="5735494"/>
                  <a:pt x="7141835" y="5731480"/>
                </a:cubicBezTo>
                <a:close/>
                <a:moveTo>
                  <a:pt x="4028583" y="5731247"/>
                </a:moveTo>
                <a:cubicBezTo>
                  <a:pt x="4030495" y="5732599"/>
                  <a:pt x="4032407" y="5733912"/>
                  <a:pt x="4034319" y="5735261"/>
                </a:cubicBezTo>
                <a:lnTo>
                  <a:pt x="4003136" y="5736771"/>
                </a:lnTo>
                <a:close/>
                <a:moveTo>
                  <a:pt x="11856848" y="5727813"/>
                </a:moveTo>
                <a:cubicBezTo>
                  <a:pt x="11858879" y="5728623"/>
                  <a:pt x="11860784" y="5729434"/>
                  <a:pt x="11862696" y="5730243"/>
                </a:cubicBezTo>
                <a:cubicBezTo>
                  <a:pt x="11858767" y="5730823"/>
                  <a:pt x="11854942" y="5731441"/>
                  <a:pt x="11851005" y="5732021"/>
                </a:cubicBezTo>
                <a:cubicBezTo>
                  <a:pt x="11850106" y="5731055"/>
                  <a:pt x="11847631" y="5729779"/>
                  <a:pt x="11848644" y="5729203"/>
                </a:cubicBezTo>
                <a:cubicBezTo>
                  <a:pt x="11849993" y="5728469"/>
                  <a:pt x="11854043" y="5728238"/>
                  <a:pt x="11856848" y="5727813"/>
                </a:cubicBezTo>
                <a:close/>
                <a:moveTo>
                  <a:pt x="4173727" y="5727465"/>
                </a:moveTo>
                <a:cubicBezTo>
                  <a:pt x="4174739" y="5727929"/>
                  <a:pt x="4175639" y="5728431"/>
                  <a:pt x="4176539" y="5728894"/>
                </a:cubicBezTo>
                <a:cubicBezTo>
                  <a:pt x="4174289" y="5729513"/>
                  <a:pt x="4171928" y="5730089"/>
                  <a:pt x="4169685" y="5730669"/>
                </a:cubicBezTo>
                <a:cubicBezTo>
                  <a:pt x="4168672" y="5730205"/>
                  <a:pt x="4166760" y="5729397"/>
                  <a:pt x="4166984" y="5729318"/>
                </a:cubicBezTo>
                <a:cubicBezTo>
                  <a:pt x="4169003" y="5728623"/>
                  <a:pt x="4171484" y="5728083"/>
                  <a:pt x="4173727" y="5727465"/>
                </a:cubicBezTo>
                <a:close/>
                <a:moveTo>
                  <a:pt x="7922764" y="5724725"/>
                </a:moveTo>
                <a:cubicBezTo>
                  <a:pt x="7898593" y="5734337"/>
                  <a:pt x="7898593" y="5734337"/>
                  <a:pt x="7858340" y="5731402"/>
                </a:cubicBezTo>
                <a:cubicBezTo>
                  <a:pt x="7883866" y="5728779"/>
                  <a:pt x="7899037" y="5727195"/>
                  <a:pt x="7922764" y="5724725"/>
                </a:cubicBezTo>
                <a:close/>
                <a:moveTo>
                  <a:pt x="8055205" y="5723490"/>
                </a:moveTo>
                <a:cubicBezTo>
                  <a:pt x="8057341" y="5724301"/>
                  <a:pt x="8059584" y="5725110"/>
                  <a:pt x="8061835" y="5725919"/>
                </a:cubicBezTo>
                <a:cubicBezTo>
                  <a:pt x="8057791" y="5726462"/>
                  <a:pt x="8053742" y="5727117"/>
                  <a:pt x="8049581" y="5727387"/>
                </a:cubicBezTo>
                <a:cubicBezTo>
                  <a:pt x="8048905" y="5727427"/>
                  <a:pt x="8047219" y="5725573"/>
                  <a:pt x="8046094" y="5724570"/>
                </a:cubicBezTo>
                <a:cubicBezTo>
                  <a:pt x="8049131" y="5724224"/>
                  <a:pt x="8052168" y="5723837"/>
                  <a:pt x="8055205" y="5723490"/>
                </a:cubicBezTo>
                <a:close/>
                <a:moveTo>
                  <a:pt x="6838956" y="5722756"/>
                </a:moveTo>
                <a:cubicBezTo>
                  <a:pt x="6844798" y="5722756"/>
                  <a:pt x="6850535" y="5722756"/>
                  <a:pt x="6856376" y="5722756"/>
                </a:cubicBezTo>
                <a:cubicBezTo>
                  <a:pt x="6856264" y="5723181"/>
                  <a:pt x="6856152" y="5723605"/>
                  <a:pt x="6856041" y="5724031"/>
                </a:cubicBezTo>
                <a:cubicBezTo>
                  <a:pt x="6850199" y="5724031"/>
                  <a:pt x="6844461" y="5724031"/>
                  <a:pt x="6838619" y="5724031"/>
                </a:cubicBezTo>
                <a:cubicBezTo>
                  <a:pt x="6838732" y="5723605"/>
                  <a:pt x="6838844" y="5723181"/>
                  <a:pt x="6838956" y="5722756"/>
                </a:cubicBezTo>
                <a:close/>
                <a:moveTo>
                  <a:pt x="12088382" y="5721309"/>
                </a:moveTo>
                <a:cubicBezTo>
                  <a:pt x="12098993" y="5720517"/>
                  <a:pt x="12109870" y="5721445"/>
                  <a:pt x="12123642" y="5724263"/>
                </a:cubicBezTo>
                <a:cubicBezTo>
                  <a:pt x="12140901" y="5727794"/>
                  <a:pt x="12157428" y="5729472"/>
                  <a:pt x="12173843" y="5729477"/>
                </a:cubicBezTo>
                <a:lnTo>
                  <a:pt x="12192000" y="5727705"/>
                </a:lnTo>
                <a:lnTo>
                  <a:pt x="12192000" y="5735755"/>
                </a:lnTo>
                <a:lnTo>
                  <a:pt x="12153661" y="5736266"/>
                </a:lnTo>
                <a:cubicBezTo>
                  <a:pt x="12132077" y="5736536"/>
                  <a:pt x="12109700" y="5738121"/>
                  <a:pt x="12093398" y="5729779"/>
                </a:cubicBezTo>
                <a:cubicBezTo>
                  <a:pt x="12088905" y="5727504"/>
                  <a:pt x="12068216" y="5728933"/>
                  <a:pt x="12054724" y="5728663"/>
                </a:cubicBezTo>
                <a:cubicBezTo>
                  <a:pt x="12067428" y="5724608"/>
                  <a:pt x="12077772" y="5722099"/>
                  <a:pt x="12088382" y="5721309"/>
                </a:cubicBezTo>
                <a:close/>
                <a:moveTo>
                  <a:pt x="10604401" y="5718433"/>
                </a:moveTo>
                <a:cubicBezTo>
                  <a:pt x="10613730" y="5718433"/>
                  <a:pt x="10623066" y="5718433"/>
                  <a:pt x="10632395" y="5718433"/>
                </a:cubicBezTo>
                <a:cubicBezTo>
                  <a:pt x="10632395" y="5719012"/>
                  <a:pt x="10632395" y="5719591"/>
                  <a:pt x="10632395" y="5720169"/>
                </a:cubicBezTo>
                <a:cubicBezTo>
                  <a:pt x="10623066" y="5720169"/>
                  <a:pt x="10613730" y="5720169"/>
                  <a:pt x="10604401" y="5720169"/>
                </a:cubicBezTo>
                <a:cubicBezTo>
                  <a:pt x="10604401" y="5719591"/>
                  <a:pt x="10604401" y="5719012"/>
                  <a:pt x="10604401" y="5718433"/>
                </a:cubicBezTo>
                <a:close/>
                <a:moveTo>
                  <a:pt x="7799202" y="5715382"/>
                </a:moveTo>
                <a:cubicBezTo>
                  <a:pt x="7800102" y="5716000"/>
                  <a:pt x="7801115" y="5716618"/>
                  <a:pt x="7802015" y="5717235"/>
                </a:cubicBezTo>
                <a:cubicBezTo>
                  <a:pt x="7795828" y="5718239"/>
                  <a:pt x="7789986" y="5719666"/>
                  <a:pt x="7783574" y="5720169"/>
                </a:cubicBezTo>
                <a:cubicBezTo>
                  <a:pt x="7776832" y="5720670"/>
                  <a:pt x="7769521" y="5720284"/>
                  <a:pt x="7762441" y="5720284"/>
                </a:cubicBezTo>
                <a:cubicBezTo>
                  <a:pt x="7762554" y="5719628"/>
                  <a:pt x="7762779" y="5719012"/>
                  <a:pt x="7762891" y="5718356"/>
                </a:cubicBezTo>
                <a:cubicBezTo>
                  <a:pt x="7775033" y="5717390"/>
                  <a:pt x="7787173" y="5716386"/>
                  <a:pt x="7799202" y="5715382"/>
                </a:cubicBezTo>
                <a:close/>
                <a:moveTo>
                  <a:pt x="8660295" y="5712836"/>
                </a:moveTo>
                <a:cubicBezTo>
                  <a:pt x="8661412" y="5712874"/>
                  <a:pt x="8662200" y="5713608"/>
                  <a:pt x="8663100" y="5714032"/>
                </a:cubicBezTo>
                <a:cubicBezTo>
                  <a:pt x="8660625" y="5714378"/>
                  <a:pt x="8658039" y="5714727"/>
                  <a:pt x="8655570" y="5715072"/>
                </a:cubicBezTo>
                <a:cubicBezTo>
                  <a:pt x="8655682" y="5714533"/>
                  <a:pt x="8655682" y="5714032"/>
                  <a:pt x="8655796" y="5713492"/>
                </a:cubicBezTo>
                <a:cubicBezTo>
                  <a:pt x="8657370" y="5713221"/>
                  <a:pt x="8658945" y="5712758"/>
                  <a:pt x="8660295" y="5712836"/>
                </a:cubicBezTo>
                <a:close/>
                <a:moveTo>
                  <a:pt x="5788422" y="5711986"/>
                </a:moveTo>
                <a:cubicBezTo>
                  <a:pt x="5789660" y="5713298"/>
                  <a:pt x="5790897" y="5714650"/>
                  <a:pt x="5792134" y="5715962"/>
                </a:cubicBezTo>
                <a:cubicBezTo>
                  <a:pt x="5777407" y="5717584"/>
                  <a:pt x="5762566" y="5719206"/>
                  <a:pt x="5747726" y="5720786"/>
                </a:cubicBezTo>
                <a:cubicBezTo>
                  <a:pt x="5746487" y="5719437"/>
                  <a:pt x="5745138" y="5718047"/>
                  <a:pt x="5743901" y="5716695"/>
                </a:cubicBezTo>
                <a:cubicBezTo>
                  <a:pt x="5758742" y="5715112"/>
                  <a:pt x="5773582" y="5713569"/>
                  <a:pt x="5788422" y="5711986"/>
                </a:cubicBezTo>
                <a:close/>
                <a:moveTo>
                  <a:pt x="10987783" y="5711291"/>
                </a:moveTo>
                <a:cubicBezTo>
                  <a:pt x="10996212" y="5711291"/>
                  <a:pt x="11004753" y="5711291"/>
                  <a:pt x="11013189" y="5711291"/>
                </a:cubicBezTo>
                <a:cubicBezTo>
                  <a:pt x="11013189" y="5711716"/>
                  <a:pt x="11013189" y="5712140"/>
                  <a:pt x="11013189" y="5712565"/>
                </a:cubicBezTo>
                <a:cubicBezTo>
                  <a:pt x="11004753" y="5712565"/>
                  <a:pt x="10996212" y="5712565"/>
                  <a:pt x="10987783" y="5712565"/>
                </a:cubicBezTo>
                <a:cubicBezTo>
                  <a:pt x="10987783" y="5712140"/>
                  <a:pt x="10987783" y="5711716"/>
                  <a:pt x="10987783" y="5711291"/>
                </a:cubicBezTo>
                <a:close/>
                <a:moveTo>
                  <a:pt x="6555522" y="5711058"/>
                </a:moveTo>
                <a:cubicBezTo>
                  <a:pt x="6558222" y="5710982"/>
                  <a:pt x="6561365" y="5712450"/>
                  <a:pt x="6570813" y="5714802"/>
                </a:cubicBezTo>
                <a:cubicBezTo>
                  <a:pt x="6535845" y="5717969"/>
                  <a:pt x="6505377" y="5720748"/>
                  <a:pt x="6472778" y="5723684"/>
                </a:cubicBezTo>
                <a:cubicBezTo>
                  <a:pt x="6471652" y="5729819"/>
                  <a:pt x="6470753" y="5735301"/>
                  <a:pt x="6469515" y="5741902"/>
                </a:cubicBezTo>
                <a:cubicBezTo>
                  <a:pt x="6491998" y="5743524"/>
                  <a:pt x="6511451" y="5744913"/>
                  <a:pt x="6530565" y="5746264"/>
                </a:cubicBezTo>
                <a:cubicBezTo>
                  <a:pt x="6526967" y="5758541"/>
                  <a:pt x="6523479" y="5770466"/>
                  <a:pt x="6519880" y="5782936"/>
                </a:cubicBezTo>
                <a:cubicBezTo>
                  <a:pt x="6448827" y="5771973"/>
                  <a:pt x="6429375" y="5768577"/>
                  <a:pt x="6309757" y="5768731"/>
                </a:cubicBezTo>
                <a:cubicBezTo>
                  <a:pt x="6298966" y="5768731"/>
                  <a:pt x="6288167" y="5766800"/>
                  <a:pt x="6277149" y="5766067"/>
                </a:cubicBezTo>
                <a:cubicBezTo>
                  <a:pt x="6264447" y="5765217"/>
                  <a:pt x="6249382" y="5762903"/>
                  <a:pt x="6238927" y="5764331"/>
                </a:cubicBezTo>
                <a:cubicBezTo>
                  <a:pt x="6180353" y="5772282"/>
                  <a:pt x="6118292" y="5767959"/>
                  <a:pt x="6058704" y="5771587"/>
                </a:cubicBezTo>
                <a:cubicBezTo>
                  <a:pt x="6046556" y="5772321"/>
                  <a:pt x="6035652" y="5775293"/>
                  <a:pt x="6022947" y="5777416"/>
                </a:cubicBezTo>
                <a:cubicBezTo>
                  <a:pt x="6003499" y="5772302"/>
                  <a:pt x="6004876" y="5769253"/>
                  <a:pt x="6012269" y="5766820"/>
                </a:cubicBezTo>
                <a:lnTo>
                  <a:pt x="6037620" y="5759946"/>
                </a:lnTo>
                <a:lnTo>
                  <a:pt x="6037790" y="5759969"/>
                </a:lnTo>
                <a:lnTo>
                  <a:pt x="6037677" y="5759931"/>
                </a:lnTo>
                <a:lnTo>
                  <a:pt x="6037620" y="5759946"/>
                </a:lnTo>
                <a:lnTo>
                  <a:pt x="5978650" y="5751978"/>
                </a:lnTo>
                <a:cubicBezTo>
                  <a:pt x="5972808" y="5755258"/>
                  <a:pt x="5963361" y="5760508"/>
                  <a:pt x="5954032" y="5765720"/>
                </a:cubicBezTo>
                <a:cubicBezTo>
                  <a:pt x="5948295" y="5764871"/>
                  <a:pt x="5942453" y="5764023"/>
                  <a:pt x="5936716" y="5763173"/>
                </a:cubicBezTo>
                <a:cubicBezTo>
                  <a:pt x="5955606" y="5754295"/>
                  <a:pt x="5972246" y="5745568"/>
                  <a:pt x="5915134" y="5742675"/>
                </a:cubicBezTo>
                <a:cubicBezTo>
                  <a:pt x="5990125" y="5737115"/>
                  <a:pt x="6051392" y="5731055"/>
                  <a:pt x="6113904" y="5728238"/>
                </a:cubicBezTo>
                <a:cubicBezTo>
                  <a:pt x="6260847" y="5721635"/>
                  <a:pt x="6408242" y="5716618"/>
                  <a:pt x="6555522" y="5711058"/>
                </a:cubicBezTo>
                <a:close/>
                <a:moveTo>
                  <a:pt x="11158109" y="5710982"/>
                </a:moveTo>
                <a:cubicBezTo>
                  <a:pt x="11180935" y="5710982"/>
                  <a:pt x="11203868" y="5710982"/>
                  <a:pt x="11226801" y="5710982"/>
                </a:cubicBezTo>
                <a:cubicBezTo>
                  <a:pt x="11226913" y="5711484"/>
                  <a:pt x="11226913" y="5711986"/>
                  <a:pt x="11227025" y="5712487"/>
                </a:cubicBezTo>
                <a:cubicBezTo>
                  <a:pt x="11204092" y="5712487"/>
                  <a:pt x="11181273" y="5712487"/>
                  <a:pt x="11158333" y="5712487"/>
                </a:cubicBezTo>
                <a:cubicBezTo>
                  <a:pt x="11158221" y="5711986"/>
                  <a:pt x="11158221" y="5711484"/>
                  <a:pt x="11158109" y="5710982"/>
                </a:cubicBezTo>
                <a:close/>
                <a:moveTo>
                  <a:pt x="11077606" y="5710904"/>
                </a:moveTo>
                <a:cubicBezTo>
                  <a:pt x="11079188" y="5710904"/>
                  <a:pt x="11080981" y="5710788"/>
                  <a:pt x="11082331" y="5710982"/>
                </a:cubicBezTo>
                <a:cubicBezTo>
                  <a:pt x="11083005" y="5711098"/>
                  <a:pt x="11083005" y="5711755"/>
                  <a:pt x="11083343" y="5712140"/>
                </a:cubicBezTo>
                <a:cubicBezTo>
                  <a:pt x="11081881" y="5712295"/>
                  <a:pt x="11080419" y="5712450"/>
                  <a:pt x="11078851" y="5712565"/>
                </a:cubicBezTo>
                <a:cubicBezTo>
                  <a:pt x="11078513" y="5712025"/>
                  <a:pt x="11078056" y="5711445"/>
                  <a:pt x="11077606" y="5710904"/>
                </a:cubicBezTo>
                <a:close/>
                <a:moveTo>
                  <a:pt x="5491167" y="5710750"/>
                </a:moveTo>
                <a:cubicBezTo>
                  <a:pt x="5503195" y="5719706"/>
                  <a:pt x="5524553" y="5709942"/>
                  <a:pt x="5538944" y="5713454"/>
                </a:cubicBezTo>
                <a:cubicBezTo>
                  <a:pt x="5520173" y="5723875"/>
                  <a:pt x="5493972" y="5728161"/>
                  <a:pt x="5474640" y="5723142"/>
                </a:cubicBezTo>
                <a:cubicBezTo>
                  <a:pt x="5467328" y="5721250"/>
                  <a:pt x="5467553" y="5715922"/>
                  <a:pt x="5464411" y="5712140"/>
                </a:cubicBezTo>
                <a:cubicBezTo>
                  <a:pt x="5473627" y="5711600"/>
                  <a:pt x="5490148" y="5709978"/>
                  <a:pt x="5491167" y="5710750"/>
                </a:cubicBezTo>
                <a:close/>
                <a:moveTo>
                  <a:pt x="11505960" y="5710480"/>
                </a:moveTo>
                <a:cubicBezTo>
                  <a:pt x="11507541" y="5711058"/>
                  <a:pt x="11508547" y="5711832"/>
                  <a:pt x="11509784" y="5712565"/>
                </a:cubicBezTo>
                <a:cubicBezTo>
                  <a:pt x="11507985" y="5712565"/>
                  <a:pt x="11505960" y="5712758"/>
                  <a:pt x="11504392" y="5712526"/>
                </a:cubicBezTo>
                <a:cubicBezTo>
                  <a:pt x="11503155" y="5712372"/>
                  <a:pt x="11502367" y="5711716"/>
                  <a:pt x="11501467" y="5711291"/>
                </a:cubicBezTo>
                <a:cubicBezTo>
                  <a:pt x="11503041" y="5710982"/>
                  <a:pt x="11505735" y="5710364"/>
                  <a:pt x="11505960" y="5710480"/>
                </a:cubicBezTo>
                <a:close/>
                <a:moveTo>
                  <a:pt x="4260071" y="5710324"/>
                </a:moveTo>
                <a:cubicBezTo>
                  <a:pt x="4260635" y="5711252"/>
                  <a:pt x="4261203" y="5712217"/>
                  <a:pt x="4261758" y="5713184"/>
                </a:cubicBezTo>
                <a:cubicBezTo>
                  <a:pt x="4254004" y="5713955"/>
                  <a:pt x="4246243" y="5714689"/>
                  <a:pt x="4238488" y="5715458"/>
                </a:cubicBezTo>
                <a:cubicBezTo>
                  <a:pt x="4237701" y="5714378"/>
                  <a:pt x="4236914" y="5713298"/>
                  <a:pt x="4236126" y="5712217"/>
                </a:cubicBezTo>
                <a:cubicBezTo>
                  <a:pt x="4244113" y="5711600"/>
                  <a:pt x="4252092" y="5710943"/>
                  <a:pt x="4260071" y="5710324"/>
                </a:cubicBezTo>
                <a:close/>
                <a:moveTo>
                  <a:pt x="7955875" y="5709510"/>
                </a:moveTo>
                <a:cubicBezTo>
                  <a:pt x="7972598" y="5709226"/>
                  <a:pt x="7989490" y="5711503"/>
                  <a:pt x="8008208" y="5717198"/>
                </a:cubicBezTo>
                <a:cubicBezTo>
                  <a:pt x="7972115" y="5717198"/>
                  <a:pt x="7941872" y="5717198"/>
                  <a:pt x="7904549" y="5717198"/>
                </a:cubicBezTo>
                <a:cubicBezTo>
                  <a:pt x="7922594" y="5712642"/>
                  <a:pt x="7939150" y="5709795"/>
                  <a:pt x="7955875" y="5709510"/>
                </a:cubicBezTo>
                <a:close/>
                <a:moveTo>
                  <a:pt x="10368076" y="5707972"/>
                </a:moveTo>
                <a:cubicBezTo>
                  <a:pt x="10369089" y="5708474"/>
                  <a:pt x="10369989" y="5708976"/>
                  <a:pt x="10371001" y="5709475"/>
                </a:cubicBezTo>
                <a:cubicBezTo>
                  <a:pt x="10368639" y="5710133"/>
                  <a:pt x="10366164" y="5710750"/>
                  <a:pt x="10363802" y="5711368"/>
                </a:cubicBezTo>
                <a:cubicBezTo>
                  <a:pt x="10362789" y="5710867"/>
                  <a:pt x="10360772" y="5710016"/>
                  <a:pt x="10360989" y="5709942"/>
                </a:cubicBezTo>
                <a:cubicBezTo>
                  <a:pt x="10363133" y="5709208"/>
                  <a:pt x="10365714" y="5708629"/>
                  <a:pt x="10368076" y="5707972"/>
                </a:cubicBezTo>
                <a:close/>
                <a:moveTo>
                  <a:pt x="8102195" y="5707932"/>
                </a:moveTo>
                <a:cubicBezTo>
                  <a:pt x="8104106" y="5708512"/>
                  <a:pt x="8106018" y="5709091"/>
                  <a:pt x="8107930" y="5709669"/>
                </a:cubicBezTo>
                <a:cubicBezTo>
                  <a:pt x="8106468" y="5709978"/>
                  <a:pt x="8104894" y="5710287"/>
                  <a:pt x="8103438" y="5710594"/>
                </a:cubicBezTo>
                <a:cubicBezTo>
                  <a:pt x="8102195" y="5710248"/>
                  <a:pt x="8100064" y="5709902"/>
                  <a:pt x="8100064" y="5709515"/>
                </a:cubicBezTo>
                <a:cubicBezTo>
                  <a:pt x="8099951" y="5709014"/>
                  <a:pt x="8101407" y="5708474"/>
                  <a:pt x="8102195" y="5707932"/>
                </a:cubicBezTo>
                <a:close/>
                <a:moveTo>
                  <a:pt x="11830541" y="5706620"/>
                </a:moveTo>
                <a:cubicBezTo>
                  <a:pt x="11832228" y="5706620"/>
                  <a:pt x="11834140" y="5706504"/>
                  <a:pt x="11835490" y="5706737"/>
                </a:cubicBezTo>
                <a:cubicBezTo>
                  <a:pt x="11836165" y="5706852"/>
                  <a:pt x="11836052" y="5707586"/>
                  <a:pt x="11836390" y="5708049"/>
                </a:cubicBezTo>
                <a:cubicBezTo>
                  <a:pt x="11834816" y="5708242"/>
                  <a:pt x="11833353" y="5708396"/>
                  <a:pt x="11831779" y="5708550"/>
                </a:cubicBezTo>
                <a:cubicBezTo>
                  <a:pt x="11831441" y="5707895"/>
                  <a:pt x="11830991" y="5707277"/>
                  <a:pt x="11830541" y="5706620"/>
                </a:cubicBezTo>
                <a:close/>
                <a:moveTo>
                  <a:pt x="10573933" y="5706504"/>
                </a:moveTo>
                <a:cubicBezTo>
                  <a:pt x="10575395" y="5707161"/>
                  <a:pt x="10576745" y="5707817"/>
                  <a:pt x="10577982" y="5708474"/>
                </a:cubicBezTo>
                <a:cubicBezTo>
                  <a:pt x="10576632" y="5708666"/>
                  <a:pt x="10574495" y="5709168"/>
                  <a:pt x="10573933" y="5709014"/>
                </a:cubicBezTo>
                <a:cubicBezTo>
                  <a:pt x="10572246" y="5708512"/>
                  <a:pt x="10571008" y="5707740"/>
                  <a:pt x="10569658" y="5707083"/>
                </a:cubicBezTo>
                <a:cubicBezTo>
                  <a:pt x="10571120" y="5706890"/>
                  <a:pt x="10572470" y="5706697"/>
                  <a:pt x="10573933" y="5706504"/>
                </a:cubicBezTo>
                <a:close/>
                <a:moveTo>
                  <a:pt x="10470161" y="5704575"/>
                </a:moveTo>
                <a:cubicBezTo>
                  <a:pt x="10479940" y="5709515"/>
                  <a:pt x="10489726" y="5714454"/>
                  <a:pt x="10504228" y="5721868"/>
                </a:cubicBezTo>
                <a:cubicBezTo>
                  <a:pt x="10482864" y="5721250"/>
                  <a:pt x="10469711" y="5720903"/>
                  <a:pt x="10452733" y="5720400"/>
                </a:cubicBezTo>
                <a:cubicBezTo>
                  <a:pt x="10455208" y="5714573"/>
                  <a:pt x="10457232" y="5709942"/>
                  <a:pt x="10459257" y="5705269"/>
                </a:cubicBezTo>
                <a:cubicBezTo>
                  <a:pt x="10462968" y="5705036"/>
                  <a:pt x="10466561" y="5704805"/>
                  <a:pt x="10470161" y="5704575"/>
                </a:cubicBezTo>
                <a:close/>
                <a:moveTo>
                  <a:pt x="9311137" y="5704499"/>
                </a:moveTo>
                <a:cubicBezTo>
                  <a:pt x="9312037" y="5704959"/>
                  <a:pt x="9312825" y="5705385"/>
                  <a:pt x="9313725" y="5705849"/>
                </a:cubicBezTo>
                <a:cubicBezTo>
                  <a:pt x="9311587" y="5706388"/>
                  <a:pt x="9309563" y="5706928"/>
                  <a:pt x="9307314" y="5707508"/>
                </a:cubicBezTo>
                <a:cubicBezTo>
                  <a:pt x="9306421" y="5707083"/>
                  <a:pt x="9304613" y="5706310"/>
                  <a:pt x="9304839" y="5706234"/>
                </a:cubicBezTo>
                <a:cubicBezTo>
                  <a:pt x="9306757" y="5705576"/>
                  <a:pt x="9309000" y="5705036"/>
                  <a:pt x="9311137" y="5704499"/>
                </a:cubicBezTo>
                <a:close/>
                <a:moveTo>
                  <a:pt x="9423338" y="5704341"/>
                </a:moveTo>
                <a:cubicBezTo>
                  <a:pt x="9424357" y="5704843"/>
                  <a:pt x="9426263" y="5705655"/>
                  <a:pt x="9426151" y="5705731"/>
                </a:cubicBezTo>
                <a:cubicBezTo>
                  <a:pt x="9424014" y="5706427"/>
                  <a:pt x="9421545" y="5707007"/>
                  <a:pt x="9419184" y="5707624"/>
                </a:cubicBezTo>
                <a:cubicBezTo>
                  <a:pt x="9418172" y="5707122"/>
                  <a:pt x="9416259" y="5706310"/>
                  <a:pt x="9416484" y="5706234"/>
                </a:cubicBezTo>
                <a:cubicBezTo>
                  <a:pt x="9418508" y="5705539"/>
                  <a:pt x="9420983" y="5704959"/>
                  <a:pt x="9423338" y="5704341"/>
                </a:cubicBezTo>
                <a:close/>
                <a:moveTo>
                  <a:pt x="12097222" y="5704303"/>
                </a:moveTo>
                <a:cubicBezTo>
                  <a:pt x="12098571" y="5704651"/>
                  <a:pt x="12099921" y="5704997"/>
                  <a:pt x="12101159" y="5705345"/>
                </a:cubicBezTo>
                <a:cubicBezTo>
                  <a:pt x="12099359" y="5706079"/>
                  <a:pt x="12097559" y="5706852"/>
                  <a:pt x="12095422" y="5707508"/>
                </a:cubicBezTo>
                <a:cubicBezTo>
                  <a:pt x="12095198" y="5707586"/>
                  <a:pt x="12092948" y="5706890"/>
                  <a:pt x="12091605" y="5706543"/>
                </a:cubicBezTo>
                <a:cubicBezTo>
                  <a:pt x="12093510" y="5705809"/>
                  <a:pt x="12095310" y="5705036"/>
                  <a:pt x="12097222" y="5704303"/>
                </a:cubicBezTo>
                <a:close/>
                <a:moveTo>
                  <a:pt x="7868793" y="5703957"/>
                </a:moveTo>
                <a:cubicBezTo>
                  <a:pt x="7890833" y="5718202"/>
                  <a:pt x="7890158" y="5718510"/>
                  <a:pt x="7830571" y="5719628"/>
                </a:cubicBezTo>
                <a:cubicBezTo>
                  <a:pt x="7841137" y="5713839"/>
                  <a:pt x="7847324" y="5709978"/>
                  <a:pt x="7854965" y="5706504"/>
                </a:cubicBezTo>
                <a:cubicBezTo>
                  <a:pt x="7857890" y="5705229"/>
                  <a:pt x="7864077" y="5704766"/>
                  <a:pt x="7868793" y="5703957"/>
                </a:cubicBezTo>
                <a:close/>
                <a:moveTo>
                  <a:pt x="9197191" y="5703589"/>
                </a:moveTo>
                <a:cubicBezTo>
                  <a:pt x="9205482" y="5703783"/>
                  <a:pt x="9213156" y="5706138"/>
                  <a:pt x="9219957" y="5712334"/>
                </a:cubicBezTo>
                <a:cubicBezTo>
                  <a:pt x="9198599" y="5710364"/>
                  <a:pt x="9184658" y="5709053"/>
                  <a:pt x="9170718" y="5707817"/>
                </a:cubicBezTo>
                <a:cubicBezTo>
                  <a:pt x="9179991" y="5705366"/>
                  <a:pt x="9188900" y="5703397"/>
                  <a:pt x="9197191" y="5703589"/>
                </a:cubicBezTo>
                <a:close/>
                <a:moveTo>
                  <a:pt x="9490687" y="5703532"/>
                </a:moveTo>
                <a:cubicBezTo>
                  <a:pt x="9491025" y="5705075"/>
                  <a:pt x="9491475" y="5706658"/>
                  <a:pt x="9491925" y="5708242"/>
                </a:cubicBezTo>
                <a:cubicBezTo>
                  <a:pt x="9483607" y="5708396"/>
                  <a:pt x="9475397" y="5708512"/>
                  <a:pt x="9467073" y="5708666"/>
                </a:cubicBezTo>
                <a:cubicBezTo>
                  <a:pt x="9466630" y="5707662"/>
                  <a:pt x="9466180" y="5706658"/>
                  <a:pt x="9465730" y="5705655"/>
                </a:cubicBezTo>
                <a:cubicBezTo>
                  <a:pt x="9474047" y="5704921"/>
                  <a:pt x="9482363" y="5704225"/>
                  <a:pt x="9490687" y="5703532"/>
                </a:cubicBezTo>
                <a:close/>
                <a:moveTo>
                  <a:pt x="8538083" y="5703301"/>
                </a:moveTo>
                <a:cubicBezTo>
                  <a:pt x="8541232" y="5703687"/>
                  <a:pt x="8544488" y="5704072"/>
                  <a:pt x="8547524" y="5704460"/>
                </a:cubicBezTo>
                <a:cubicBezTo>
                  <a:pt x="8545274" y="5705616"/>
                  <a:pt x="8543025" y="5706813"/>
                  <a:pt x="8540782" y="5707972"/>
                </a:cubicBezTo>
                <a:cubicBezTo>
                  <a:pt x="8538195" y="5707238"/>
                  <a:pt x="8534596" y="5706658"/>
                  <a:pt x="8533246" y="5705731"/>
                </a:cubicBezTo>
                <a:cubicBezTo>
                  <a:pt x="8532684" y="5705306"/>
                  <a:pt x="8536395" y="5704112"/>
                  <a:pt x="8538083" y="5703301"/>
                </a:cubicBezTo>
                <a:close/>
                <a:moveTo>
                  <a:pt x="9536446" y="5703147"/>
                </a:moveTo>
                <a:cubicBezTo>
                  <a:pt x="9559379" y="5704382"/>
                  <a:pt x="9582205" y="5705616"/>
                  <a:pt x="9605138" y="5706852"/>
                </a:cubicBezTo>
                <a:cubicBezTo>
                  <a:pt x="9581418" y="5709091"/>
                  <a:pt x="9557691" y="5711136"/>
                  <a:pt x="9535096" y="5707624"/>
                </a:cubicBezTo>
                <a:cubicBezTo>
                  <a:pt x="9535546" y="5706118"/>
                  <a:pt x="9535996" y="5704651"/>
                  <a:pt x="9536446" y="5703147"/>
                </a:cubicBezTo>
                <a:close/>
                <a:moveTo>
                  <a:pt x="8599582" y="5703031"/>
                </a:moveTo>
                <a:cubicBezTo>
                  <a:pt x="8609361" y="5706310"/>
                  <a:pt x="8619140" y="5709553"/>
                  <a:pt x="8628926" y="5712836"/>
                </a:cubicBezTo>
                <a:cubicBezTo>
                  <a:pt x="8624202" y="5714689"/>
                  <a:pt x="8619590" y="5716502"/>
                  <a:pt x="8614872" y="5718356"/>
                </a:cubicBezTo>
                <a:cubicBezTo>
                  <a:pt x="8603737" y="5715768"/>
                  <a:pt x="8592721" y="5713184"/>
                  <a:pt x="8581592" y="5710594"/>
                </a:cubicBezTo>
                <a:cubicBezTo>
                  <a:pt x="8587547" y="5708086"/>
                  <a:pt x="8593620" y="5705539"/>
                  <a:pt x="8599582" y="5703031"/>
                </a:cubicBezTo>
                <a:close/>
                <a:moveTo>
                  <a:pt x="9139911" y="5702490"/>
                </a:moveTo>
                <a:cubicBezTo>
                  <a:pt x="9129570" y="5711676"/>
                  <a:pt x="9129570" y="5711676"/>
                  <a:pt x="9083698" y="5703881"/>
                </a:cubicBezTo>
                <a:cubicBezTo>
                  <a:pt x="9106968" y="5703301"/>
                  <a:pt x="9122484" y="5702914"/>
                  <a:pt x="9139911" y="5702490"/>
                </a:cubicBezTo>
                <a:close/>
                <a:moveTo>
                  <a:pt x="9048956" y="5701873"/>
                </a:moveTo>
                <a:cubicBezTo>
                  <a:pt x="9047830" y="5708629"/>
                  <a:pt x="9046930" y="5713839"/>
                  <a:pt x="9046144" y="5718548"/>
                </a:cubicBezTo>
                <a:cubicBezTo>
                  <a:pt x="9004546" y="5715498"/>
                  <a:pt x="8960249" y="5710093"/>
                  <a:pt x="8915502" y="5709591"/>
                </a:cubicBezTo>
                <a:cubicBezTo>
                  <a:pt x="8871318" y="5709091"/>
                  <a:pt x="8827358" y="5717274"/>
                  <a:pt x="8781262" y="5710788"/>
                </a:cubicBezTo>
                <a:cubicBezTo>
                  <a:pt x="8869181" y="5703919"/>
                  <a:pt x="8957888" y="5700481"/>
                  <a:pt x="9048956" y="5701873"/>
                </a:cubicBezTo>
                <a:close/>
                <a:moveTo>
                  <a:pt x="8751244" y="5699517"/>
                </a:moveTo>
                <a:cubicBezTo>
                  <a:pt x="8759792" y="5699517"/>
                  <a:pt x="8768221" y="5699517"/>
                  <a:pt x="8776769" y="5699517"/>
                </a:cubicBezTo>
                <a:cubicBezTo>
                  <a:pt x="8776769" y="5699979"/>
                  <a:pt x="8776769" y="5700481"/>
                  <a:pt x="8776769" y="5700984"/>
                </a:cubicBezTo>
                <a:cubicBezTo>
                  <a:pt x="8768447" y="5700984"/>
                  <a:pt x="8760242" y="5700984"/>
                  <a:pt x="8751918" y="5700984"/>
                </a:cubicBezTo>
                <a:cubicBezTo>
                  <a:pt x="8751694" y="5700521"/>
                  <a:pt x="8751468" y="5700018"/>
                  <a:pt x="8751244" y="5699517"/>
                </a:cubicBezTo>
                <a:close/>
                <a:moveTo>
                  <a:pt x="8087129" y="5698553"/>
                </a:moveTo>
                <a:cubicBezTo>
                  <a:pt x="8072520" y="5703341"/>
                  <a:pt x="8057904" y="5708126"/>
                  <a:pt x="8035639" y="5715458"/>
                </a:cubicBezTo>
                <a:cubicBezTo>
                  <a:pt x="8036764" y="5699209"/>
                  <a:pt x="8058691" y="5697625"/>
                  <a:pt x="8087129" y="5698553"/>
                </a:cubicBezTo>
                <a:close/>
                <a:moveTo>
                  <a:pt x="10125565" y="5697741"/>
                </a:moveTo>
                <a:cubicBezTo>
                  <a:pt x="10139288" y="5697741"/>
                  <a:pt x="10153116" y="5697741"/>
                  <a:pt x="10166832" y="5697741"/>
                </a:cubicBezTo>
                <a:cubicBezTo>
                  <a:pt x="10166606" y="5699287"/>
                  <a:pt x="10166494" y="5700867"/>
                  <a:pt x="10166382" y="5702413"/>
                </a:cubicBezTo>
                <a:cubicBezTo>
                  <a:pt x="10152666" y="5702219"/>
                  <a:pt x="10139056" y="5701989"/>
                  <a:pt x="10125452" y="5701756"/>
                </a:cubicBezTo>
                <a:cubicBezTo>
                  <a:pt x="10125565" y="5700405"/>
                  <a:pt x="10125565" y="5699093"/>
                  <a:pt x="10125565" y="5697741"/>
                </a:cubicBezTo>
                <a:close/>
                <a:moveTo>
                  <a:pt x="10658927" y="5696815"/>
                </a:moveTo>
                <a:cubicBezTo>
                  <a:pt x="10695470" y="5697665"/>
                  <a:pt x="10731893" y="5698475"/>
                  <a:pt x="10768323" y="5699325"/>
                </a:cubicBezTo>
                <a:cubicBezTo>
                  <a:pt x="10730206" y="5709091"/>
                  <a:pt x="10694457" y="5704341"/>
                  <a:pt x="10658927" y="5696815"/>
                </a:cubicBezTo>
                <a:close/>
                <a:moveTo>
                  <a:pt x="5126332" y="5692415"/>
                </a:moveTo>
                <a:cubicBezTo>
                  <a:pt x="5126332" y="5693304"/>
                  <a:pt x="5126444" y="5694150"/>
                  <a:pt x="5126444" y="5695039"/>
                </a:cubicBezTo>
                <a:cubicBezTo>
                  <a:pt x="5124869" y="5694923"/>
                  <a:pt x="5122851" y="5694999"/>
                  <a:pt x="5122064" y="5694691"/>
                </a:cubicBezTo>
                <a:cubicBezTo>
                  <a:pt x="5121389" y="5694384"/>
                  <a:pt x="5121952" y="5693689"/>
                  <a:pt x="5121952" y="5693149"/>
                </a:cubicBezTo>
                <a:cubicBezTo>
                  <a:pt x="5123414" y="5692917"/>
                  <a:pt x="5124869" y="5692647"/>
                  <a:pt x="5126332" y="5692415"/>
                </a:cubicBezTo>
                <a:close/>
                <a:moveTo>
                  <a:pt x="8403505" y="5691412"/>
                </a:moveTo>
                <a:cubicBezTo>
                  <a:pt x="8405079" y="5691952"/>
                  <a:pt x="8405979" y="5692685"/>
                  <a:pt x="8407104" y="5693341"/>
                </a:cubicBezTo>
                <a:cubicBezTo>
                  <a:pt x="8405417" y="5693341"/>
                  <a:pt x="8403617" y="5693341"/>
                  <a:pt x="8401818" y="5693341"/>
                </a:cubicBezTo>
                <a:cubicBezTo>
                  <a:pt x="8401030" y="5692955"/>
                  <a:pt x="8400130" y="5692570"/>
                  <a:pt x="8399118" y="5692183"/>
                </a:cubicBezTo>
                <a:cubicBezTo>
                  <a:pt x="8400694" y="5691913"/>
                  <a:pt x="8403168" y="5691295"/>
                  <a:pt x="8403505" y="5691412"/>
                </a:cubicBezTo>
                <a:close/>
                <a:moveTo>
                  <a:pt x="8317387" y="5689480"/>
                </a:moveTo>
                <a:cubicBezTo>
                  <a:pt x="8327615" y="5691836"/>
                  <a:pt x="8343355" y="5693495"/>
                  <a:pt x="8347068" y="5696737"/>
                </a:cubicBezTo>
                <a:cubicBezTo>
                  <a:pt x="8357071" y="5705616"/>
                  <a:pt x="8370787" y="5710594"/>
                  <a:pt x="8400468" y="5710133"/>
                </a:cubicBezTo>
                <a:cubicBezTo>
                  <a:pt x="8435548" y="5709591"/>
                  <a:pt x="8440723" y="5708899"/>
                  <a:pt x="8463768" y="5694536"/>
                </a:cubicBezTo>
                <a:cubicBezTo>
                  <a:pt x="8468491" y="5701718"/>
                  <a:pt x="8472309" y="5707431"/>
                  <a:pt x="8476920" y="5714417"/>
                </a:cubicBezTo>
                <a:cubicBezTo>
                  <a:pt x="8427562" y="5715112"/>
                  <a:pt x="8378999" y="5718239"/>
                  <a:pt x="8333014" y="5715768"/>
                </a:cubicBezTo>
                <a:cubicBezTo>
                  <a:pt x="8286918" y="5713260"/>
                  <a:pt x="8248583" y="5716000"/>
                  <a:pt x="8214177" y="5723142"/>
                </a:cubicBezTo>
                <a:cubicBezTo>
                  <a:pt x="8195287" y="5718124"/>
                  <a:pt x="8178647" y="5713724"/>
                  <a:pt x="8159989" y="5708820"/>
                </a:cubicBezTo>
                <a:cubicBezTo>
                  <a:pt x="8169542" y="5703802"/>
                  <a:pt x="8180671" y="5702413"/>
                  <a:pt x="8196074" y="5705963"/>
                </a:cubicBezTo>
                <a:cubicBezTo>
                  <a:pt x="8225643" y="5712758"/>
                  <a:pt x="8256899" y="5710518"/>
                  <a:pt x="8287368" y="5707354"/>
                </a:cubicBezTo>
                <a:cubicBezTo>
                  <a:pt x="8308844" y="5705152"/>
                  <a:pt x="8322785" y="5700481"/>
                  <a:pt x="8306701" y="5690561"/>
                </a:cubicBezTo>
                <a:cubicBezTo>
                  <a:pt x="8310300" y="5690214"/>
                  <a:pt x="8313787" y="5689827"/>
                  <a:pt x="8317387" y="5689480"/>
                </a:cubicBezTo>
                <a:close/>
                <a:moveTo>
                  <a:pt x="5876341" y="5689019"/>
                </a:moveTo>
                <a:cubicBezTo>
                  <a:pt x="5877242" y="5688941"/>
                  <a:pt x="5879492" y="5690754"/>
                  <a:pt x="5881179" y="5691719"/>
                </a:cubicBezTo>
                <a:cubicBezTo>
                  <a:pt x="5878365" y="5692222"/>
                  <a:pt x="5875441" y="5692685"/>
                  <a:pt x="5872517" y="5693149"/>
                </a:cubicBezTo>
                <a:cubicBezTo>
                  <a:pt x="5870050" y="5692415"/>
                  <a:pt x="5867575" y="5691682"/>
                  <a:pt x="5865213" y="5690948"/>
                </a:cubicBezTo>
                <a:cubicBezTo>
                  <a:pt x="5868812" y="5690251"/>
                  <a:pt x="5872404" y="5689363"/>
                  <a:pt x="5876341" y="5689019"/>
                </a:cubicBezTo>
                <a:close/>
                <a:moveTo>
                  <a:pt x="7443927" y="5688169"/>
                </a:moveTo>
                <a:cubicBezTo>
                  <a:pt x="7446852" y="5704614"/>
                  <a:pt x="7446852" y="5704614"/>
                  <a:pt x="7387602" y="5705500"/>
                </a:cubicBezTo>
                <a:cubicBezTo>
                  <a:pt x="7394238" y="5702413"/>
                  <a:pt x="7398394" y="5700481"/>
                  <a:pt x="7404467" y="5697588"/>
                </a:cubicBezTo>
                <a:cubicBezTo>
                  <a:pt x="7395025" y="5695733"/>
                  <a:pt x="7386140" y="5693999"/>
                  <a:pt x="7365456" y="5689981"/>
                </a:cubicBezTo>
                <a:cubicBezTo>
                  <a:pt x="7398956" y="5689210"/>
                  <a:pt x="7421220" y="5688710"/>
                  <a:pt x="7443927" y="5688169"/>
                </a:cubicBezTo>
                <a:close/>
                <a:moveTo>
                  <a:pt x="12031567" y="5687552"/>
                </a:moveTo>
                <a:cubicBezTo>
                  <a:pt x="12048876" y="5688207"/>
                  <a:pt x="12066079" y="5688825"/>
                  <a:pt x="12083394" y="5689480"/>
                </a:cubicBezTo>
                <a:cubicBezTo>
                  <a:pt x="12082944" y="5691024"/>
                  <a:pt x="12082494" y="5692531"/>
                  <a:pt x="12082044" y="5694074"/>
                </a:cubicBezTo>
                <a:cubicBezTo>
                  <a:pt x="12064841" y="5693535"/>
                  <a:pt x="12047526" y="5692955"/>
                  <a:pt x="12030105" y="5692376"/>
                </a:cubicBezTo>
                <a:cubicBezTo>
                  <a:pt x="12030555" y="5690754"/>
                  <a:pt x="12031117" y="5689174"/>
                  <a:pt x="12031567" y="5687552"/>
                </a:cubicBezTo>
                <a:close/>
                <a:moveTo>
                  <a:pt x="4603318" y="5686006"/>
                </a:moveTo>
                <a:cubicBezTo>
                  <a:pt x="4603767" y="5686546"/>
                  <a:pt x="4604781" y="5687164"/>
                  <a:pt x="4604442" y="5687552"/>
                </a:cubicBezTo>
                <a:cubicBezTo>
                  <a:pt x="4603881" y="5687976"/>
                  <a:pt x="4601968" y="5688246"/>
                  <a:pt x="4600618" y="5688555"/>
                </a:cubicBezTo>
                <a:cubicBezTo>
                  <a:pt x="4599943" y="5687783"/>
                  <a:pt x="4599381" y="5686972"/>
                  <a:pt x="4598712" y="5686200"/>
                </a:cubicBezTo>
                <a:cubicBezTo>
                  <a:pt x="4600168" y="5686160"/>
                  <a:pt x="4601744" y="5686084"/>
                  <a:pt x="4603318" y="5686006"/>
                </a:cubicBezTo>
                <a:close/>
                <a:moveTo>
                  <a:pt x="11870339" y="5684808"/>
                </a:moveTo>
                <a:cubicBezTo>
                  <a:pt x="11872595" y="5685504"/>
                  <a:pt x="11874950" y="5686160"/>
                  <a:pt x="11877200" y="5686855"/>
                </a:cubicBezTo>
                <a:cubicBezTo>
                  <a:pt x="11876076" y="5687319"/>
                  <a:pt x="11875062" y="5687822"/>
                  <a:pt x="11874163" y="5688286"/>
                </a:cubicBezTo>
                <a:cubicBezTo>
                  <a:pt x="11871808" y="5687628"/>
                  <a:pt x="11869446" y="5686972"/>
                  <a:pt x="11867421" y="5686200"/>
                </a:cubicBezTo>
                <a:cubicBezTo>
                  <a:pt x="11867196" y="5686084"/>
                  <a:pt x="11869333" y="5685272"/>
                  <a:pt x="11870339" y="5684808"/>
                </a:cubicBezTo>
                <a:close/>
                <a:moveTo>
                  <a:pt x="11969505" y="5684578"/>
                </a:moveTo>
                <a:cubicBezTo>
                  <a:pt x="11974561" y="5686585"/>
                  <a:pt x="11979734" y="5688632"/>
                  <a:pt x="11984796" y="5690638"/>
                </a:cubicBezTo>
                <a:cubicBezTo>
                  <a:pt x="11970743" y="5692761"/>
                  <a:pt x="11956689" y="5694923"/>
                  <a:pt x="11942523" y="5697125"/>
                </a:cubicBezTo>
                <a:cubicBezTo>
                  <a:pt x="11944098" y="5698089"/>
                  <a:pt x="11945786" y="5699017"/>
                  <a:pt x="11947467" y="5699979"/>
                </a:cubicBezTo>
                <a:cubicBezTo>
                  <a:pt x="11975685" y="5699979"/>
                  <a:pt x="12003799" y="5699979"/>
                  <a:pt x="12032017" y="5699979"/>
                </a:cubicBezTo>
                <a:cubicBezTo>
                  <a:pt x="11981421" y="5706658"/>
                  <a:pt x="11931170" y="5711908"/>
                  <a:pt x="11878775" y="5705655"/>
                </a:cubicBezTo>
                <a:cubicBezTo>
                  <a:pt x="11909356" y="5698553"/>
                  <a:pt x="11939374" y="5691565"/>
                  <a:pt x="11969505" y="5684578"/>
                </a:cubicBezTo>
                <a:close/>
                <a:moveTo>
                  <a:pt x="5765828" y="5684538"/>
                </a:moveTo>
                <a:cubicBezTo>
                  <a:pt x="5766953" y="5684732"/>
                  <a:pt x="5769203" y="5684808"/>
                  <a:pt x="5769763" y="5685196"/>
                </a:cubicBezTo>
                <a:cubicBezTo>
                  <a:pt x="5770327" y="5685542"/>
                  <a:pt x="5769203" y="5686238"/>
                  <a:pt x="5768747" y="5686778"/>
                </a:cubicBezTo>
                <a:cubicBezTo>
                  <a:pt x="5766502" y="5686431"/>
                  <a:pt x="5764141" y="5686084"/>
                  <a:pt x="5761891" y="5685736"/>
                </a:cubicBezTo>
                <a:cubicBezTo>
                  <a:pt x="5763241" y="5685350"/>
                  <a:pt x="5764477" y="5684963"/>
                  <a:pt x="5765828" y="5684538"/>
                </a:cubicBezTo>
                <a:close/>
                <a:moveTo>
                  <a:pt x="11040733" y="5683920"/>
                </a:moveTo>
                <a:cubicBezTo>
                  <a:pt x="11048945" y="5685504"/>
                  <a:pt x="11057149" y="5687126"/>
                  <a:pt x="11065472" y="5688710"/>
                </a:cubicBezTo>
                <a:cubicBezTo>
                  <a:pt x="11063778" y="5689944"/>
                  <a:pt x="11062211" y="5691179"/>
                  <a:pt x="11060523" y="5692415"/>
                </a:cubicBezTo>
                <a:cubicBezTo>
                  <a:pt x="11051194" y="5691139"/>
                  <a:pt x="11041859" y="5689827"/>
                  <a:pt x="11032530" y="5688555"/>
                </a:cubicBezTo>
                <a:cubicBezTo>
                  <a:pt x="11035229" y="5687010"/>
                  <a:pt x="11038041" y="5685466"/>
                  <a:pt x="11040733" y="5683920"/>
                </a:cubicBezTo>
                <a:close/>
                <a:moveTo>
                  <a:pt x="11166545" y="5683576"/>
                </a:moveTo>
                <a:cubicBezTo>
                  <a:pt x="11172611" y="5683692"/>
                  <a:pt x="11178573" y="5683768"/>
                  <a:pt x="11184641" y="5683884"/>
                </a:cubicBezTo>
                <a:cubicBezTo>
                  <a:pt x="11184528" y="5684462"/>
                  <a:pt x="11184528" y="5685080"/>
                  <a:pt x="11184415" y="5685659"/>
                </a:cubicBezTo>
                <a:cubicBezTo>
                  <a:pt x="11178348" y="5685542"/>
                  <a:pt x="11172387" y="5685466"/>
                  <a:pt x="11166319" y="5685350"/>
                </a:cubicBezTo>
                <a:cubicBezTo>
                  <a:pt x="11166433" y="5684732"/>
                  <a:pt x="11166433" y="5684156"/>
                  <a:pt x="11166545" y="5683576"/>
                </a:cubicBezTo>
                <a:close/>
                <a:moveTo>
                  <a:pt x="8116442" y="5682549"/>
                </a:moveTo>
                <a:lnTo>
                  <a:pt x="8117603" y="5682648"/>
                </a:lnTo>
                <a:lnTo>
                  <a:pt x="8118707" y="5682719"/>
                </a:lnTo>
                <a:lnTo>
                  <a:pt x="8117267" y="5682804"/>
                </a:lnTo>
                <a:close/>
                <a:moveTo>
                  <a:pt x="8152453" y="5680756"/>
                </a:moveTo>
                <a:cubicBezTo>
                  <a:pt x="8152227" y="5682146"/>
                  <a:pt x="8152115" y="5683498"/>
                  <a:pt x="8151890" y="5684848"/>
                </a:cubicBezTo>
                <a:lnTo>
                  <a:pt x="8118707" y="5682719"/>
                </a:lnTo>
                <a:close/>
                <a:moveTo>
                  <a:pt x="5591902" y="5679790"/>
                </a:moveTo>
                <a:cubicBezTo>
                  <a:pt x="5587965" y="5683807"/>
                  <a:pt x="5586728" y="5686778"/>
                  <a:pt x="5582229" y="5688980"/>
                </a:cubicBezTo>
                <a:cubicBezTo>
                  <a:pt x="5578636" y="5690715"/>
                  <a:pt x="5571100" y="5691488"/>
                  <a:pt x="5563564" y="5693032"/>
                </a:cubicBezTo>
                <a:cubicBezTo>
                  <a:pt x="5563564" y="5683846"/>
                  <a:pt x="5563564" y="5683846"/>
                  <a:pt x="5591902" y="5679790"/>
                </a:cubicBezTo>
                <a:close/>
                <a:moveTo>
                  <a:pt x="11591073" y="5678904"/>
                </a:moveTo>
                <a:lnTo>
                  <a:pt x="11591080" y="5678928"/>
                </a:lnTo>
                <a:lnTo>
                  <a:pt x="11590961" y="5679096"/>
                </a:lnTo>
                <a:lnTo>
                  <a:pt x="11590677" y="5678980"/>
                </a:lnTo>
                <a:close/>
                <a:moveTo>
                  <a:pt x="8102651" y="5678286"/>
                </a:moveTo>
                <a:lnTo>
                  <a:pt x="8116442" y="5682549"/>
                </a:lnTo>
                <a:lnTo>
                  <a:pt x="8097027" y="5680872"/>
                </a:lnTo>
                <a:cubicBezTo>
                  <a:pt x="8098939" y="5680023"/>
                  <a:pt x="8100738" y="5679134"/>
                  <a:pt x="8102651" y="5678286"/>
                </a:cubicBezTo>
                <a:close/>
                <a:moveTo>
                  <a:pt x="7730286" y="5678094"/>
                </a:moveTo>
                <a:cubicBezTo>
                  <a:pt x="7778856" y="5678094"/>
                  <a:pt x="7827421" y="5678094"/>
                  <a:pt x="7887908" y="5678094"/>
                </a:cubicBezTo>
                <a:cubicBezTo>
                  <a:pt x="7828996" y="5693419"/>
                  <a:pt x="7779194" y="5677552"/>
                  <a:pt x="7731410" y="5683305"/>
                </a:cubicBezTo>
                <a:cubicBezTo>
                  <a:pt x="7731073" y="5681567"/>
                  <a:pt x="7730623" y="5679829"/>
                  <a:pt x="7730286" y="5678094"/>
                </a:cubicBezTo>
                <a:close/>
                <a:moveTo>
                  <a:pt x="9018600" y="5677245"/>
                </a:moveTo>
                <a:cubicBezTo>
                  <a:pt x="9018600" y="5677824"/>
                  <a:pt x="9018600" y="5678364"/>
                  <a:pt x="9018600" y="5678904"/>
                </a:cubicBezTo>
                <a:cubicBezTo>
                  <a:pt x="9016913" y="5679210"/>
                  <a:pt x="9015337" y="5679674"/>
                  <a:pt x="9013763" y="5679636"/>
                </a:cubicBezTo>
                <a:cubicBezTo>
                  <a:pt x="9012750" y="5679598"/>
                  <a:pt x="9011850" y="5678828"/>
                  <a:pt x="9010957" y="5678364"/>
                </a:cubicBezTo>
                <a:cubicBezTo>
                  <a:pt x="9013538" y="5677978"/>
                  <a:pt x="9016013" y="5677630"/>
                  <a:pt x="9018600" y="5677245"/>
                </a:cubicBezTo>
                <a:close/>
                <a:moveTo>
                  <a:pt x="4946142" y="5675158"/>
                </a:moveTo>
                <a:lnTo>
                  <a:pt x="4930374" y="5678634"/>
                </a:lnTo>
                <a:cubicBezTo>
                  <a:pt x="4929473" y="5677862"/>
                  <a:pt x="4928687" y="5677090"/>
                  <a:pt x="4927898" y="5676317"/>
                </a:cubicBezTo>
                <a:close/>
                <a:moveTo>
                  <a:pt x="4948244" y="5674895"/>
                </a:moveTo>
                <a:lnTo>
                  <a:pt x="4947352" y="5675081"/>
                </a:lnTo>
                <a:lnTo>
                  <a:pt x="4946142" y="5675158"/>
                </a:lnTo>
                <a:lnTo>
                  <a:pt x="4947013" y="5674965"/>
                </a:lnTo>
                <a:close/>
                <a:moveTo>
                  <a:pt x="5834406" y="5674735"/>
                </a:moveTo>
                <a:cubicBezTo>
                  <a:pt x="5835644" y="5675738"/>
                  <a:pt x="5838344" y="5676935"/>
                  <a:pt x="5837555" y="5677746"/>
                </a:cubicBezTo>
                <a:cubicBezTo>
                  <a:pt x="5836882" y="5678480"/>
                  <a:pt x="5832495" y="5678866"/>
                  <a:pt x="5829802" y="5679368"/>
                </a:cubicBezTo>
                <a:cubicBezTo>
                  <a:pt x="5828676" y="5678326"/>
                  <a:pt x="5826429" y="5677166"/>
                  <a:pt x="5826990" y="5676240"/>
                </a:cubicBezTo>
                <a:cubicBezTo>
                  <a:pt x="5827432" y="5675583"/>
                  <a:pt x="5831819" y="5675236"/>
                  <a:pt x="5834406" y="5674735"/>
                </a:cubicBezTo>
                <a:close/>
                <a:moveTo>
                  <a:pt x="4964436" y="5671530"/>
                </a:moveTo>
                <a:cubicBezTo>
                  <a:pt x="4965221" y="5672303"/>
                  <a:pt x="4965897" y="5673076"/>
                  <a:pt x="4966684" y="5673849"/>
                </a:cubicBezTo>
                <a:lnTo>
                  <a:pt x="4948244" y="5674895"/>
                </a:lnTo>
                <a:close/>
                <a:moveTo>
                  <a:pt x="8591147" y="5664583"/>
                </a:moveTo>
                <a:cubicBezTo>
                  <a:pt x="8591147" y="5666087"/>
                  <a:pt x="8591259" y="5667593"/>
                  <a:pt x="8591259" y="5669097"/>
                </a:cubicBezTo>
                <a:cubicBezTo>
                  <a:pt x="8578893" y="5669097"/>
                  <a:pt x="8566526" y="5669097"/>
                  <a:pt x="8554160" y="5669137"/>
                </a:cubicBezTo>
                <a:cubicBezTo>
                  <a:pt x="8554048" y="5667903"/>
                  <a:pt x="8553936" y="5666629"/>
                  <a:pt x="8553824" y="5665393"/>
                </a:cubicBezTo>
                <a:cubicBezTo>
                  <a:pt x="8566302" y="5665122"/>
                  <a:pt x="8578668" y="5664852"/>
                  <a:pt x="8591147" y="5664583"/>
                </a:cubicBezTo>
                <a:close/>
                <a:moveTo>
                  <a:pt x="5417919" y="5664308"/>
                </a:moveTo>
                <a:cubicBezTo>
                  <a:pt x="5432028" y="5663714"/>
                  <a:pt x="5446699" y="5664756"/>
                  <a:pt x="5463954" y="5666899"/>
                </a:cubicBezTo>
                <a:cubicBezTo>
                  <a:pt x="5433823" y="5673500"/>
                  <a:pt x="5410777" y="5676317"/>
                  <a:pt x="5375247" y="5671530"/>
                </a:cubicBezTo>
                <a:cubicBezTo>
                  <a:pt x="5390261" y="5667130"/>
                  <a:pt x="5403809" y="5664901"/>
                  <a:pt x="5417919" y="5664308"/>
                </a:cubicBezTo>
                <a:close/>
                <a:moveTo>
                  <a:pt x="7262549" y="5663363"/>
                </a:moveTo>
                <a:lnTo>
                  <a:pt x="7301640" y="5670868"/>
                </a:lnTo>
                <a:cubicBezTo>
                  <a:pt x="7330628" y="5679468"/>
                  <a:pt x="7328775" y="5691179"/>
                  <a:pt x="7293279" y="5704843"/>
                </a:cubicBezTo>
                <a:cubicBezTo>
                  <a:pt x="7279675" y="5700829"/>
                  <a:pt x="7265285" y="5697009"/>
                  <a:pt x="7252350" y="5692647"/>
                </a:cubicBezTo>
                <a:cubicBezTo>
                  <a:pt x="7232453" y="5685930"/>
                  <a:pt x="7206597" y="5683537"/>
                  <a:pt x="7186133" y="5688787"/>
                </a:cubicBezTo>
                <a:cubicBezTo>
                  <a:pt x="7157238" y="5696159"/>
                  <a:pt x="7127782" y="5696003"/>
                  <a:pt x="7097314" y="5693766"/>
                </a:cubicBezTo>
                <a:cubicBezTo>
                  <a:pt x="7056054" y="5690754"/>
                  <a:pt x="7016137" y="5692491"/>
                  <a:pt x="6975777" y="5695115"/>
                </a:cubicBezTo>
                <a:cubicBezTo>
                  <a:pt x="6967349" y="5695695"/>
                  <a:pt x="6958581" y="5695618"/>
                  <a:pt x="6936879" y="5696159"/>
                </a:cubicBezTo>
                <a:cubicBezTo>
                  <a:pt x="6964198" y="5688169"/>
                  <a:pt x="7002759" y="5693535"/>
                  <a:pt x="7005121" y="5681026"/>
                </a:cubicBezTo>
                <a:cubicBezTo>
                  <a:pt x="7005233" y="5680562"/>
                  <a:pt x="7014795" y="5680177"/>
                  <a:pt x="7020075" y="5680023"/>
                </a:cubicBezTo>
                <a:cubicBezTo>
                  <a:pt x="7085622" y="5678094"/>
                  <a:pt x="7151052" y="5676047"/>
                  <a:pt x="7216713" y="5674347"/>
                </a:cubicBezTo>
                <a:cubicBezTo>
                  <a:pt x="7227954" y="5674058"/>
                  <a:pt x="7237961" y="5673345"/>
                  <a:pt x="7245916" y="5671671"/>
                </a:cubicBezTo>
                <a:close/>
                <a:moveTo>
                  <a:pt x="7262671" y="5663302"/>
                </a:moveTo>
                <a:lnTo>
                  <a:pt x="7262549" y="5663363"/>
                </a:lnTo>
                <a:lnTo>
                  <a:pt x="7262472" y="5663349"/>
                </a:lnTo>
                <a:close/>
                <a:moveTo>
                  <a:pt x="11458545" y="5662252"/>
                </a:moveTo>
                <a:cubicBezTo>
                  <a:pt x="11471390" y="5660239"/>
                  <a:pt x="11484939" y="5659642"/>
                  <a:pt x="11501242" y="5663657"/>
                </a:cubicBezTo>
                <a:lnTo>
                  <a:pt x="11501017" y="5663541"/>
                </a:lnTo>
                <a:cubicBezTo>
                  <a:pt x="11509447" y="5664659"/>
                  <a:pt x="11518670" y="5667169"/>
                  <a:pt x="11526086" y="5666629"/>
                </a:cubicBezTo>
                <a:cubicBezTo>
                  <a:pt x="11542670" y="5665431"/>
                  <a:pt x="11555291" y="5666405"/>
                  <a:pt x="11565565" y="5668751"/>
                </a:cubicBezTo>
                <a:lnTo>
                  <a:pt x="11590677" y="5678980"/>
                </a:lnTo>
                <a:lnTo>
                  <a:pt x="11558676" y="5685062"/>
                </a:lnTo>
                <a:cubicBezTo>
                  <a:pt x="11548037" y="5685824"/>
                  <a:pt x="11537666" y="5684385"/>
                  <a:pt x="11527887" y="5678016"/>
                </a:cubicBezTo>
                <a:cubicBezTo>
                  <a:pt x="11485726" y="5684616"/>
                  <a:pt x="11459308" y="5668404"/>
                  <a:pt x="11420065" y="5669332"/>
                </a:cubicBezTo>
                <a:cubicBezTo>
                  <a:pt x="11433557" y="5667690"/>
                  <a:pt x="11445699" y="5664264"/>
                  <a:pt x="11458545" y="5662252"/>
                </a:cubicBezTo>
                <a:close/>
                <a:moveTo>
                  <a:pt x="10773207" y="5661312"/>
                </a:moveTo>
                <a:cubicBezTo>
                  <a:pt x="10797136" y="5660609"/>
                  <a:pt x="10798252" y="5664293"/>
                  <a:pt x="10794629" y="5676858"/>
                </a:cubicBezTo>
                <a:cubicBezTo>
                  <a:pt x="10776752" y="5672303"/>
                  <a:pt x="10760225" y="5668134"/>
                  <a:pt x="10741003" y="5663309"/>
                </a:cubicBezTo>
                <a:cubicBezTo>
                  <a:pt x="10754719" y="5662268"/>
                  <a:pt x="10765231" y="5661546"/>
                  <a:pt x="10773207" y="5661312"/>
                </a:cubicBezTo>
                <a:close/>
                <a:moveTo>
                  <a:pt x="8659732" y="5661147"/>
                </a:moveTo>
                <a:cubicBezTo>
                  <a:pt x="8665237" y="5661147"/>
                  <a:pt x="8670748" y="5661147"/>
                  <a:pt x="8676254" y="5661147"/>
                </a:cubicBezTo>
                <a:cubicBezTo>
                  <a:pt x="8676254" y="5661493"/>
                  <a:pt x="8676254" y="5661881"/>
                  <a:pt x="8676254" y="5662227"/>
                </a:cubicBezTo>
                <a:cubicBezTo>
                  <a:pt x="8670748" y="5662227"/>
                  <a:pt x="8665237" y="5662227"/>
                  <a:pt x="8659732" y="5662227"/>
                </a:cubicBezTo>
                <a:cubicBezTo>
                  <a:pt x="8659732" y="5661881"/>
                  <a:pt x="8659732" y="5661493"/>
                  <a:pt x="8659732" y="5661147"/>
                </a:cubicBezTo>
                <a:close/>
                <a:moveTo>
                  <a:pt x="10369313" y="5660452"/>
                </a:moveTo>
                <a:cubicBezTo>
                  <a:pt x="10395058" y="5660258"/>
                  <a:pt x="10397307" y="5660759"/>
                  <a:pt x="10403262" y="5672998"/>
                </a:cubicBezTo>
                <a:cubicBezTo>
                  <a:pt x="10383029" y="5672998"/>
                  <a:pt x="10363133" y="5672998"/>
                  <a:pt x="10343344" y="5672998"/>
                </a:cubicBezTo>
                <a:cubicBezTo>
                  <a:pt x="10225069" y="5672921"/>
                  <a:pt x="10106906" y="5672651"/>
                  <a:pt x="9988744" y="5673037"/>
                </a:cubicBezTo>
                <a:cubicBezTo>
                  <a:pt x="9965355" y="5673115"/>
                  <a:pt x="9949171" y="5672033"/>
                  <a:pt x="9942873" y="5661841"/>
                </a:cubicBezTo>
                <a:cubicBezTo>
                  <a:pt x="10039109" y="5668134"/>
                  <a:pt x="10132314" y="5670526"/>
                  <a:pt x="10225293" y="5662151"/>
                </a:cubicBezTo>
                <a:cubicBezTo>
                  <a:pt x="10235973" y="5661186"/>
                  <a:pt x="10247439" y="5660799"/>
                  <a:pt x="10258574" y="5660722"/>
                </a:cubicBezTo>
                <a:cubicBezTo>
                  <a:pt x="10295448" y="5660529"/>
                  <a:pt x="10332440" y="5660759"/>
                  <a:pt x="10369313" y="5660452"/>
                </a:cubicBezTo>
                <a:close/>
                <a:moveTo>
                  <a:pt x="8742477" y="5660026"/>
                </a:moveTo>
                <a:cubicBezTo>
                  <a:pt x="8743714" y="5661223"/>
                  <a:pt x="8744952" y="5662421"/>
                  <a:pt x="8746188" y="5663619"/>
                </a:cubicBezTo>
                <a:cubicBezTo>
                  <a:pt x="8739328" y="5664583"/>
                  <a:pt x="8732472" y="5665547"/>
                  <a:pt x="8725499" y="5666512"/>
                </a:cubicBezTo>
                <a:cubicBezTo>
                  <a:pt x="8724486" y="5665431"/>
                  <a:pt x="8721900" y="5663463"/>
                  <a:pt x="8722462" y="5663349"/>
                </a:cubicBezTo>
                <a:cubicBezTo>
                  <a:pt x="8728873" y="5662073"/>
                  <a:pt x="8735728" y="5661069"/>
                  <a:pt x="8742477" y="5660026"/>
                </a:cubicBezTo>
                <a:close/>
                <a:moveTo>
                  <a:pt x="10600335" y="5659681"/>
                </a:moveTo>
                <a:lnTo>
                  <a:pt x="10563366" y="5663889"/>
                </a:lnTo>
                <a:cubicBezTo>
                  <a:pt x="10562691" y="5662769"/>
                  <a:pt x="10561903" y="5661649"/>
                  <a:pt x="10561117" y="5660529"/>
                </a:cubicBezTo>
                <a:close/>
                <a:moveTo>
                  <a:pt x="10601701" y="5659525"/>
                </a:moveTo>
                <a:lnTo>
                  <a:pt x="10602069" y="5659643"/>
                </a:lnTo>
                <a:lnTo>
                  <a:pt x="10600335" y="5659681"/>
                </a:lnTo>
                <a:close/>
                <a:moveTo>
                  <a:pt x="10843875" y="5659179"/>
                </a:moveTo>
                <a:cubicBezTo>
                  <a:pt x="10871419" y="5660568"/>
                  <a:pt x="10898963" y="5662035"/>
                  <a:pt x="10926620" y="5663309"/>
                </a:cubicBezTo>
                <a:cubicBezTo>
                  <a:pt x="10932581" y="5663619"/>
                  <a:pt x="10939211" y="5663695"/>
                  <a:pt x="10944723" y="5663078"/>
                </a:cubicBezTo>
                <a:cubicBezTo>
                  <a:pt x="10983958" y="5658677"/>
                  <a:pt x="11019376" y="5661186"/>
                  <a:pt x="11055011" y="5670295"/>
                </a:cubicBezTo>
                <a:cubicBezTo>
                  <a:pt x="11020163" y="5682070"/>
                  <a:pt x="10960801" y="5656746"/>
                  <a:pt x="10939323" y="5682995"/>
                </a:cubicBezTo>
                <a:cubicBezTo>
                  <a:pt x="10953152" y="5684156"/>
                  <a:pt x="10964618" y="5685118"/>
                  <a:pt x="10978109" y="5686238"/>
                </a:cubicBezTo>
                <a:cubicBezTo>
                  <a:pt x="10965631" y="5691873"/>
                  <a:pt x="10954052" y="5697201"/>
                  <a:pt x="10943148" y="5702143"/>
                </a:cubicBezTo>
                <a:cubicBezTo>
                  <a:pt x="10923471" y="5697047"/>
                  <a:pt x="10905031" y="5692261"/>
                  <a:pt x="10884011" y="5686855"/>
                </a:cubicBezTo>
                <a:cubicBezTo>
                  <a:pt x="10893114" y="5682958"/>
                  <a:pt x="10904469" y="5678055"/>
                  <a:pt x="10919879" y="5671376"/>
                </a:cubicBezTo>
                <a:cubicBezTo>
                  <a:pt x="10893002" y="5668019"/>
                  <a:pt x="10868045" y="5664852"/>
                  <a:pt x="10843088" y="5661726"/>
                </a:cubicBezTo>
                <a:cubicBezTo>
                  <a:pt x="10843313" y="5660877"/>
                  <a:pt x="10843651" y="5660026"/>
                  <a:pt x="10843875" y="5659179"/>
                </a:cubicBezTo>
                <a:close/>
                <a:moveTo>
                  <a:pt x="5586615" y="5656128"/>
                </a:moveTo>
                <a:cubicBezTo>
                  <a:pt x="5587965" y="5657673"/>
                  <a:pt x="5589202" y="5659218"/>
                  <a:pt x="5590552" y="5660759"/>
                </a:cubicBezTo>
                <a:cubicBezTo>
                  <a:pt x="5570088" y="5663579"/>
                  <a:pt x="5550186" y="5667323"/>
                  <a:pt x="5528939" y="5668713"/>
                </a:cubicBezTo>
                <a:cubicBezTo>
                  <a:pt x="5520511" y="5669292"/>
                  <a:pt x="5509151" y="5664619"/>
                  <a:pt x="5492405" y="5660838"/>
                </a:cubicBezTo>
                <a:cubicBezTo>
                  <a:pt x="5529953" y="5658985"/>
                  <a:pt x="5558397" y="5657557"/>
                  <a:pt x="5586615" y="5656128"/>
                </a:cubicBezTo>
                <a:close/>
                <a:moveTo>
                  <a:pt x="10662076" y="5655356"/>
                </a:moveTo>
                <a:cubicBezTo>
                  <a:pt x="10658365" y="5661108"/>
                  <a:pt x="10656339" y="5664311"/>
                  <a:pt x="10653753" y="5668327"/>
                </a:cubicBezTo>
                <a:cubicBezTo>
                  <a:pt x="10665901" y="5671221"/>
                  <a:pt x="10678829" y="5674309"/>
                  <a:pt x="10692769" y="5677630"/>
                </a:cubicBezTo>
                <a:cubicBezTo>
                  <a:pt x="10697269" y="5674464"/>
                  <a:pt x="10700419" y="5672303"/>
                  <a:pt x="10706485" y="5668057"/>
                </a:cubicBezTo>
                <a:cubicBezTo>
                  <a:pt x="10711210" y="5674119"/>
                  <a:pt x="10714697" y="5678558"/>
                  <a:pt x="10718065" y="5682995"/>
                </a:cubicBezTo>
                <a:cubicBezTo>
                  <a:pt x="10700305" y="5687783"/>
                  <a:pt x="10686358" y="5686855"/>
                  <a:pt x="10672418" y="5682224"/>
                </a:cubicBezTo>
                <a:lnTo>
                  <a:pt x="10602069" y="5659643"/>
                </a:lnTo>
                <a:lnTo>
                  <a:pt x="10602151" y="5659640"/>
                </a:lnTo>
                <a:cubicBezTo>
                  <a:pt x="10619692" y="5658407"/>
                  <a:pt x="10637231" y="5657132"/>
                  <a:pt x="10662076" y="5655356"/>
                </a:cubicBezTo>
                <a:close/>
                <a:moveTo>
                  <a:pt x="10509178" y="5654431"/>
                </a:moveTo>
                <a:cubicBezTo>
                  <a:pt x="10493431" y="5664118"/>
                  <a:pt x="10484214" y="5669754"/>
                  <a:pt x="10471511" y="5677515"/>
                </a:cubicBezTo>
                <a:cubicBezTo>
                  <a:pt x="10464206" y="5676974"/>
                  <a:pt x="10456895" y="5676703"/>
                  <a:pt x="10450265" y="5675814"/>
                </a:cubicBezTo>
                <a:cubicBezTo>
                  <a:pt x="10441830" y="5674698"/>
                  <a:pt x="10434068" y="5673076"/>
                  <a:pt x="10424401" y="5671376"/>
                </a:cubicBezTo>
                <a:cubicBezTo>
                  <a:pt x="10433400" y="5654970"/>
                  <a:pt x="10474997" y="5662190"/>
                  <a:pt x="10509178" y="5654431"/>
                </a:cubicBezTo>
                <a:close/>
                <a:moveTo>
                  <a:pt x="8191237" y="5653466"/>
                </a:moveTo>
                <a:cubicBezTo>
                  <a:pt x="8168642" y="5663927"/>
                  <a:pt x="8136262" y="5667825"/>
                  <a:pt x="8087916" y="5666357"/>
                </a:cubicBezTo>
                <a:cubicBezTo>
                  <a:pt x="8115573" y="5651226"/>
                  <a:pt x="8155264" y="5658445"/>
                  <a:pt x="8191237" y="5653466"/>
                </a:cubicBezTo>
                <a:close/>
                <a:moveTo>
                  <a:pt x="9391183" y="5640687"/>
                </a:moveTo>
                <a:cubicBezTo>
                  <a:pt x="9392652" y="5640765"/>
                  <a:pt x="9394895" y="5640649"/>
                  <a:pt x="9395457" y="5640880"/>
                </a:cubicBezTo>
                <a:cubicBezTo>
                  <a:pt x="9396244" y="5641344"/>
                  <a:pt x="9395907" y="5642038"/>
                  <a:pt x="9396132" y="5642656"/>
                </a:cubicBezTo>
                <a:cubicBezTo>
                  <a:pt x="9393995" y="5642580"/>
                  <a:pt x="9391976" y="5642502"/>
                  <a:pt x="9389840" y="5642425"/>
                </a:cubicBezTo>
                <a:cubicBezTo>
                  <a:pt x="9390290" y="5641847"/>
                  <a:pt x="9390740" y="5641267"/>
                  <a:pt x="9391183" y="5640687"/>
                </a:cubicBezTo>
                <a:close/>
                <a:moveTo>
                  <a:pt x="8958338" y="5639567"/>
                </a:moveTo>
                <a:cubicBezTo>
                  <a:pt x="8960137" y="5639451"/>
                  <a:pt x="8962499" y="5640610"/>
                  <a:pt x="8964636" y="5641189"/>
                </a:cubicBezTo>
                <a:cubicBezTo>
                  <a:pt x="8962049" y="5641768"/>
                  <a:pt x="8959574" y="5642735"/>
                  <a:pt x="8956762" y="5642850"/>
                </a:cubicBezTo>
                <a:cubicBezTo>
                  <a:pt x="8954857" y="5642926"/>
                  <a:pt x="8952382" y="5641923"/>
                  <a:pt x="8950020" y="5641383"/>
                </a:cubicBezTo>
                <a:cubicBezTo>
                  <a:pt x="8952939" y="5640649"/>
                  <a:pt x="8955419" y="5639683"/>
                  <a:pt x="8958338" y="5639567"/>
                </a:cubicBezTo>
                <a:close/>
                <a:moveTo>
                  <a:pt x="9017025" y="5638720"/>
                </a:moveTo>
                <a:cubicBezTo>
                  <a:pt x="9017475" y="5639799"/>
                  <a:pt x="9019162" y="5641074"/>
                  <a:pt x="9018150" y="5641923"/>
                </a:cubicBezTo>
                <a:cubicBezTo>
                  <a:pt x="9017137" y="5642735"/>
                  <a:pt x="9013200" y="5643120"/>
                  <a:pt x="9010621" y="5643700"/>
                </a:cubicBezTo>
                <a:cubicBezTo>
                  <a:pt x="9009945" y="5642580"/>
                  <a:pt x="9008146" y="5641267"/>
                  <a:pt x="9009271" y="5640340"/>
                </a:cubicBezTo>
                <a:cubicBezTo>
                  <a:pt x="9010171" y="5639567"/>
                  <a:pt x="9014332" y="5639258"/>
                  <a:pt x="9017025" y="5638720"/>
                </a:cubicBezTo>
                <a:close/>
                <a:moveTo>
                  <a:pt x="9121022" y="5637369"/>
                </a:moveTo>
                <a:cubicBezTo>
                  <a:pt x="9126533" y="5637677"/>
                  <a:pt x="9132151" y="5638025"/>
                  <a:pt x="9137887" y="5638295"/>
                </a:cubicBezTo>
                <a:cubicBezTo>
                  <a:pt x="9135300" y="5638875"/>
                  <a:pt x="9132713" y="5639837"/>
                  <a:pt x="9130126" y="5639876"/>
                </a:cubicBezTo>
                <a:cubicBezTo>
                  <a:pt x="9126871" y="5639915"/>
                  <a:pt x="9123721" y="5639143"/>
                  <a:pt x="9120459" y="5638720"/>
                </a:cubicBezTo>
                <a:cubicBezTo>
                  <a:pt x="9120684" y="5638295"/>
                  <a:pt x="9120797" y="5637832"/>
                  <a:pt x="9121022" y="5637369"/>
                </a:cubicBezTo>
                <a:close/>
                <a:moveTo>
                  <a:pt x="9202199" y="5637214"/>
                </a:moveTo>
                <a:cubicBezTo>
                  <a:pt x="9203766" y="5637484"/>
                  <a:pt x="9205342" y="5637754"/>
                  <a:pt x="9206916" y="5638025"/>
                </a:cubicBezTo>
                <a:cubicBezTo>
                  <a:pt x="9206241" y="5638451"/>
                  <a:pt x="9205791" y="5639143"/>
                  <a:pt x="9204778" y="5639335"/>
                </a:cubicBezTo>
                <a:cubicBezTo>
                  <a:pt x="9203204" y="5639567"/>
                  <a:pt x="9201186" y="5639413"/>
                  <a:pt x="9199386" y="5639413"/>
                </a:cubicBezTo>
                <a:cubicBezTo>
                  <a:pt x="9200279" y="5638681"/>
                  <a:pt x="9201299" y="5637948"/>
                  <a:pt x="9202199" y="5637214"/>
                </a:cubicBezTo>
                <a:close/>
                <a:moveTo>
                  <a:pt x="9484726" y="5635553"/>
                </a:moveTo>
                <a:cubicBezTo>
                  <a:pt x="9492599" y="5642387"/>
                  <a:pt x="9498442" y="5647366"/>
                  <a:pt x="9506428" y="5654236"/>
                </a:cubicBezTo>
                <a:cubicBezTo>
                  <a:pt x="9484163" y="5652578"/>
                  <a:pt x="9467973" y="5650453"/>
                  <a:pt x="9465505" y="5643197"/>
                </a:cubicBezTo>
                <a:cubicBezTo>
                  <a:pt x="9464943" y="5641304"/>
                  <a:pt x="9475847" y="5638952"/>
                  <a:pt x="9484726" y="5635553"/>
                </a:cubicBezTo>
                <a:close/>
                <a:moveTo>
                  <a:pt x="10074751" y="5634357"/>
                </a:moveTo>
                <a:cubicBezTo>
                  <a:pt x="10076213" y="5634665"/>
                  <a:pt x="10078462" y="5634857"/>
                  <a:pt x="10079025" y="5635321"/>
                </a:cubicBezTo>
                <a:cubicBezTo>
                  <a:pt x="10079587" y="5635747"/>
                  <a:pt x="10078462" y="5636403"/>
                  <a:pt x="10078012" y="5636943"/>
                </a:cubicBezTo>
                <a:cubicBezTo>
                  <a:pt x="10076326" y="5636943"/>
                  <a:pt x="10074751" y="5636943"/>
                  <a:pt x="10073063" y="5636983"/>
                </a:cubicBezTo>
                <a:cubicBezTo>
                  <a:pt x="10073625" y="5636095"/>
                  <a:pt x="10074189" y="5635245"/>
                  <a:pt x="10074751" y="5634357"/>
                </a:cubicBezTo>
                <a:close/>
                <a:moveTo>
                  <a:pt x="9324629" y="5634049"/>
                </a:moveTo>
                <a:cubicBezTo>
                  <a:pt x="9333065" y="5637137"/>
                  <a:pt x="9341606" y="5640185"/>
                  <a:pt x="9350036" y="5643236"/>
                </a:cubicBezTo>
                <a:cubicBezTo>
                  <a:pt x="9346781" y="5644318"/>
                  <a:pt x="9343630" y="5645358"/>
                  <a:pt x="9340369" y="5646401"/>
                </a:cubicBezTo>
                <a:cubicBezTo>
                  <a:pt x="9332158" y="5643236"/>
                  <a:pt x="9323953" y="5640109"/>
                  <a:pt x="9315750" y="5636943"/>
                </a:cubicBezTo>
                <a:cubicBezTo>
                  <a:pt x="9318667" y="5635977"/>
                  <a:pt x="9321704" y="5635013"/>
                  <a:pt x="9324629" y="5634049"/>
                </a:cubicBezTo>
                <a:close/>
                <a:moveTo>
                  <a:pt x="10035853" y="5633470"/>
                </a:moveTo>
                <a:cubicBezTo>
                  <a:pt x="10038545" y="5634165"/>
                  <a:pt x="10041245" y="5634897"/>
                  <a:pt x="10043945" y="5635591"/>
                </a:cubicBezTo>
                <a:cubicBezTo>
                  <a:pt x="10042145" y="5636519"/>
                  <a:pt x="10040683" y="5637987"/>
                  <a:pt x="10038433" y="5638141"/>
                </a:cubicBezTo>
                <a:cubicBezTo>
                  <a:pt x="10035628" y="5638334"/>
                  <a:pt x="10032141" y="5637445"/>
                  <a:pt x="10028992" y="5637020"/>
                </a:cubicBezTo>
                <a:cubicBezTo>
                  <a:pt x="10031241" y="5635824"/>
                  <a:pt x="10033603" y="5634665"/>
                  <a:pt x="10035853" y="5633470"/>
                </a:cubicBezTo>
                <a:close/>
                <a:moveTo>
                  <a:pt x="9977892" y="5633101"/>
                </a:moveTo>
                <a:cubicBezTo>
                  <a:pt x="9985763" y="5633788"/>
                  <a:pt x="9992172" y="5635727"/>
                  <a:pt x="9995936" y="5639606"/>
                </a:cubicBezTo>
                <a:cubicBezTo>
                  <a:pt x="9997623" y="5641383"/>
                  <a:pt x="9989532" y="5646208"/>
                  <a:pt x="9984469" y="5646478"/>
                </a:cubicBezTo>
                <a:cubicBezTo>
                  <a:pt x="9960638" y="5647790"/>
                  <a:pt x="9947710" y="5643584"/>
                  <a:pt x="9944447" y="5635824"/>
                </a:cubicBezTo>
                <a:cubicBezTo>
                  <a:pt x="9948046" y="5634857"/>
                  <a:pt x="9949396" y="5634317"/>
                  <a:pt x="9951077" y="5634127"/>
                </a:cubicBezTo>
                <a:cubicBezTo>
                  <a:pt x="9960691" y="5632988"/>
                  <a:pt x="9970023" y="5632418"/>
                  <a:pt x="9977892" y="5633101"/>
                </a:cubicBezTo>
                <a:close/>
                <a:moveTo>
                  <a:pt x="9795592" y="5629685"/>
                </a:moveTo>
                <a:cubicBezTo>
                  <a:pt x="9827972" y="5630497"/>
                  <a:pt x="9860571" y="5631268"/>
                  <a:pt x="9901950" y="5632273"/>
                </a:cubicBezTo>
                <a:cubicBezTo>
                  <a:pt x="9904537" y="5634897"/>
                  <a:pt x="9909255" y="5639683"/>
                  <a:pt x="9913192" y="5643660"/>
                </a:cubicBezTo>
                <a:cubicBezTo>
                  <a:pt x="9884298" y="5652809"/>
                  <a:pt x="9863165" y="5636635"/>
                  <a:pt x="9836064" y="5644973"/>
                </a:cubicBezTo>
                <a:cubicBezTo>
                  <a:pt x="9817968" y="5650570"/>
                  <a:pt x="9790642" y="5652654"/>
                  <a:pt x="9758943" y="5657635"/>
                </a:cubicBezTo>
                <a:cubicBezTo>
                  <a:pt x="9747926" y="5655434"/>
                  <a:pt x="9733754" y="5652578"/>
                  <a:pt x="9715427" y="5648912"/>
                </a:cubicBezTo>
                <a:cubicBezTo>
                  <a:pt x="9739153" y="5639992"/>
                  <a:pt x="9758493" y="5632119"/>
                  <a:pt x="9795592" y="5638875"/>
                </a:cubicBezTo>
                <a:cubicBezTo>
                  <a:pt x="9795592" y="5635128"/>
                  <a:pt x="9795592" y="5632736"/>
                  <a:pt x="9795592" y="5629685"/>
                </a:cubicBezTo>
                <a:close/>
                <a:moveTo>
                  <a:pt x="8975539" y="5624320"/>
                </a:moveTo>
                <a:cubicBezTo>
                  <a:pt x="8977564" y="5625208"/>
                  <a:pt x="8979702" y="5626096"/>
                  <a:pt x="8983632" y="5627757"/>
                </a:cubicBezTo>
                <a:cubicBezTo>
                  <a:pt x="8976890" y="5627293"/>
                  <a:pt x="8972278" y="5626983"/>
                  <a:pt x="8967779" y="5626676"/>
                </a:cubicBezTo>
                <a:cubicBezTo>
                  <a:pt x="8970366" y="5625903"/>
                  <a:pt x="8972953" y="5625091"/>
                  <a:pt x="8975539" y="5624320"/>
                </a:cubicBezTo>
                <a:close/>
                <a:moveTo>
                  <a:pt x="11337321" y="5622004"/>
                </a:moveTo>
                <a:cubicBezTo>
                  <a:pt x="11350137" y="5622932"/>
                  <a:pt x="11363065" y="5623897"/>
                  <a:pt x="11375881" y="5624821"/>
                </a:cubicBezTo>
                <a:cubicBezTo>
                  <a:pt x="11375326" y="5625903"/>
                  <a:pt x="11374644" y="5626983"/>
                  <a:pt x="11374082" y="5628065"/>
                </a:cubicBezTo>
                <a:cubicBezTo>
                  <a:pt x="11361153" y="5627255"/>
                  <a:pt x="11348224" y="5626482"/>
                  <a:pt x="11335296" y="5625671"/>
                </a:cubicBezTo>
                <a:cubicBezTo>
                  <a:pt x="11335971" y="5624436"/>
                  <a:pt x="11336645" y="5623241"/>
                  <a:pt x="11337321" y="5622004"/>
                </a:cubicBezTo>
                <a:close/>
                <a:moveTo>
                  <a:pt x="11441317" y="5621889"/>
                </a:moveTo>
                <a:cubicBezTo>
                  <a:pt x="11441430" y="5622622"/>
                  <a:pt x="11441430" y="5623317"/>
                  <a:pt x="11441543" y="5624013"/>
                </a:cubicBezTo>
                <a:cubicBezTo>
                  <a:pt x="11432881" y="5624013"/>
                  <a:pt x="11424227" y="5624013"/>
                  <a:pt x="11415460" y="5624013"/>
                </a:cubicBezTo>
                <a:cubicBezTo>
                  <a:pt x="11415460" y="5623433"/>
                  <a:pt x="11415348" y="5622893"/>
                  <a:pt x="11415348" y="5622313"/>
                </a:cubicBezTo>
                <a:cubicBezTo>
                  <a:pt x="11424002" y="5622159"/>
                  <a:pt x="11432657" y="5622043"/>
                  <a:pt x="11441317" y="5621889"/>
                </a:cubicBezTo>
                <a:close/>
                <a:moveTo>
                  <a:pt x="5172682" y="5620826"/>
                </a:moveTo>
                <a:lnTo>
                  <a:pt x="5171866" y="5621000"/>
                </a:lnTo>
                <a:lnTo>
                  <a:pt x="5170870" y="5620950"/>
                </a:lnTo>
                <a:lnTo>
                  <a:pt x="5171642" y="5620884"/>
                </a:lnTo>
                <a:close/>
                <a:moveTo>
                  <a:pt x="5137789" y="5619248"/>
                </a:moveTo>
                <a:lnTo>
                  <a:pt x="5170870" y="5620950"/>
                </a:lnTo>
                <a:lnTo>
                  <a:pt x="5139530" y="5623592"/>
                </a:lnTo>
                <a:cubicBezTo>
                  <a:pt x="5127880" y="5624571"/>
                  <a:pt x="5114809" y="5625671"/>
                  <a:pt x="5098900" y="5627023"/>
                </a:cubicBezTo>
                <a:cubicBezTo>
                  <a:pt x="5113013" y="5621310"/>
                  <a:pt x="5125802" y="5619485"/>
                  <a:pt x="5137789" y="5619248"/>
                </a:cubicBezTo>
                <a:close/>
                <a:moveTo>
                  <a:pt x="10626096" y="5618877"/>
                </a:moveTo>
                <a:cubicBezTo>
                  <a:pt x="10643749" y="5619765"/>
                  <a:pt x="10661514" y="5620576"/>
                  <a:pt x="10682990" y="5621618"/>
                </a:cubicBezTo>
                <a:cubicBezTo>
                  <a:pt x="10681297" y="5624706"/>
                  <a:pt x="10679167" y="5628683"/>
                  <a:pt x="10676467" y="5633738"/>
                </a:cubicBezTo>
                <a:cubicBezTo>
                  <a:pt x="10648810" y="5632813"/>
                  <a:pt x="10623965" y="5632002"/>
                  <a:pt x="10596084" y="5631076"/>
                </a:cubicBezTo>
                <a:cubicBezTo>
                  <a:pt x="10601139" y="5623740"/>
                  <a:pt x="10601027" y="5617682"/>
                  <a:pt x="10626096" y="5618877"/>
                </a:cubicBezTo>
                <a:close/>
                <a:moveTo>
                  <a:pt x="9954226" y="5618338"/>
                </a:moveTo>
                <a:cubicBezTo>
                  <a:pt x="9984245" y="5618338"/>
                  <a:pt x="10014376" y="5618338"/>
                  <a:pt x="10044507" y="5618338"/>
                </a:cubicBezTo>
                <a:cubicBezTo>
                  <a:pt x="10044507" y="5619108"/>
                  <a:pt x="10044507" y="5619881"/>
                  <a:pt x="10044507" y="5620652"/>
                </a:cubicBezTo>
                <a:cubicBezTo>
                  <a:pt x="10014601" y="5621231"/>
                  <a:pt x="9984695" y="5621812"/>
                  <a:pt x="9954789" y="5622429"/>
                </a:cubicBezTo>
                <a:cubicBezTo>
                  <a:pt x="9954564" y="5621078"/>
                  <a:pt x="9954451" y="5619688"/>
                  <a:pt x="9954226" y="5618338"/>
                </a:cubicBezTo>
                <a:close/>
                <a:moveTo>
                  <a:pt x="9661913" y="5610924"/>
                </a:moveTo>
                <a:cubicBezTo>
                  <a:pt x="9694182" y="5610036"/>
                  <a:pt x="9727237" y="5610654"/>
                  <a:pt x="9756131" y="5616176"/>
                </a:cubicBezTo>
                <a:cubicBezTo>
                  <a:pt x="9755456" y="5618415"/>
                  <a:pt x="9754894" y="5620652"/>
                  <a:pt x="9754218" y="5622893"/>
                </a:cubicBezTo>
                <a:cubicBezTo>
                  <a:pt x="9737465" y="5622392"/>
                  <a:pt x="9717789" y="5623663"/>
                  <a:pt x="9704635" y="5621040"/>
                </a:cubicBezTo>
                <a:cubicBezTo>
                  <a:pt x="9662701" y="5612740"/>
                  <a:pt x="9632232" y="5622893"/>
                  <a:pt x="9601764" y="5628375"/>
                </a:cubicBezTo>
                <a:cubicBezTo>
                  <a:pt x="9577819" y="5632659"/>
                  <a:pt x="9598170" y="5637369"/>
                  <a:pt x="9613011" y="5640262"/>
                </a:cubicBezTo>
                <a:cubicBezTo>
                  <a:pt x="9581643" y="5660335"/>
                  <a:pt x="9569158" y="5660489"/>
                  <a:pt x="9519918" y="5637445"/>
                </a:cubicBezTo>
                <a:cubicBezTo>
                  <a:pt x="9532735" y="5635515"/>
                  <a:pt x="9547688" y="5633277"/>
                  <a:pt x="9562528" y="5631037"/>
                </a:cubicBezTo>
                <a:cubicBezTo>
                  <a:pt x="9560503" y="5629839"/>
                  <a:pt x="9558591" y="5628645"/>
                  <a:pt x="9556574" y="5627447"/>
                </a:cubicBezTo>
                <a:cubicBezTo>
                  <a:pt x="9531273" y="5625516"/>
                  <a:pt x="9505978" y="5623550"/>
                  <a:pt x="9480683" y="5621618"/>
                </a:cubicBezTo>
                <a:cubicBezTo>
                  <a:pt x="9481020" y="5620382"/>
                  <a:pt x="9481351" y="5619149"/>
                  <a:pt x="9481689" y="5617914"/>
                </a:cubicBezTo>
                <a:cubicBezTo>
                  <a:pt x="9491025" y="5617682"/>
                  <a:pt x="9500354" y="5617565"/>
                  <a:pt x="9509571" y="5617180"/>
                </a:cubicBezTo>
                <a:cubicBezTo>
                  <a:pt x="9560279" y="5615054"/>
                  <a:pt x="9610986" y="5612316"/>
                  <a:pt x="9661913" y="5610924"/>
                </a:cubicBezTo>
                <a:close/>
                <a:moveTo>
                  <a:pt x="11113924" y="5610153"/>
                </a:moveTo>
                <a:cubicBezTo>
                  <a:pt x="11115499" y="5610463"/>
                  <a:pt x="11116961" y="5610733"/>
                  <a:pt x="11118311" y="5611041"/>
                </a:cubicBezTo>
                <a:cubicBezTo>
                  <a:pt x="11117299" y="5611466"/>
                  <a:pt x="11115724" y="5612238"/>
                  <a:pt x="11115386" y="5612200"/>
                </a:cubicBezTo>
                <a:cubicBezTo>
                  <a:pt x="11113136" y="5611814"/>
                  <a:pt x="11111119" y="5611234"/>
                  <a:pt x="11109087" y="5610733"/>
                </a:cubicBezTo>
                <a:cubicBezTo>
                  <a:pt x="11110781" y="5610539"/>
                  <a:pt x="11112350" y="5610346"/>
                  <a:pt x="11113924" y="5610153"/>
                </a:cubicBezTo>
                <a:close/>
                <a:moveTo>
                  <a:pt x="9379386" y="5609457"/>
                </a:moveTo>
                <a:cubicBezTo>
                  <a:pt x="9402656" y="5615248"/>
                  <a:pt x="9420421" y="5619648"/>
                  <a:pt x="9439642" y="5624474"/>
                </a:cubicBezTo>
                <a:cubicBezTo>
                  <a:pt x="9422889" y="5624474"/>
                  <a:pt x="9405806" y="5625401"/>
                  <a:pt x="9390290" y="5624126"/>
                </a:cubicBezTo>
                <a:cubicBezTo>
                  <a:pt x="9379836" y="5623241"/>
                  <a:pt x="9371512" y="5619226"/>
                  <a:pt x="9362183" y="5616600"/>
                </a:cubicBezTo>
                <a:cubicBezTo>
                  <a:pt x="9369600" y="5613549"/>
                  <a:pt x="9376912" y="5610500"/>
                  <a:pt x="9379386" y="5609457"/>
                </a:cubicBezTo>
                <a:close/>
                <a:moveTo>
                  <a:pt x="9016687" y="5608878"/>
                </a:moveTo>
                <a:cubicBezTo>
                  <a:pt x="9018600" y="5609457"/>
                  <a:pt x="9020512" y="5609999"/>
                  <a:pt x="9022424" y="5610578"/>
                </a:cubicBezTo>
                <a:cubicBezTo>
                  <a:pt x="9020849" y="5610848"/>
                  <a:pt x="9019386" y="5611118"/>
                  <a:pt x="9017812" y="5611388"/>
                </a:cubicBezTo>
                <a:cubicBezTo>
                  <a:pt x="9016575" y="5611041"/>
                  <a:pt x="9014332" y="5610733"/>
                  <a:pt x="9014444" y="5610423"/>
                </a:cubicBezTo>
                <a:cubicBezTo>
                  <a:pt x="9014332" y="5609921"/>
                  <a:pt x="9015901" y="5609381"/>
                  <a:pt x="9016687" y="5608878"/>
                </a:cubicBezTo>
                <a:close/>
                <a:moveTo>
                  <a:pt x="8920565" y="5606448"/>
                </a:moveTo>
                <a:cubicBezTo>
                  <a:pt x="8922132" y="5607027"/>
                  <a:pt x="8923151" y="5607800"/>
                  <a:pt x="8924388" y="5608534"/>
                </a:cubicBezTo>
                <a:cubicBezTo>
                  <a:pt x="8922589" y="5608534"/>
                  <a:pt x="8920789" y="5608534"/>
                  <a:pt x="8918877" y="5608534"/>
                </a:cubicBezTo>
                <a:cubicBezTo>
                  <a:pt x="8918090" y="5608147"/>
                  <a:pt x="8917078" y="5607722"/>
                  <a:pt x="8916065" y="5607297"/>
                </a:cubicBezTo>
                <a:cubicBezTo>
                  <a:pt x="8917640" y="5606988"/>
                  <a:pt x="8920339" y="5606333"/>
                  <a:pt x="8920565" y="5606448"/>
                </a:cubicBezTo>
                <a:close/>
                <a:moveTo>
                  <a:pt x="8834627" y="5605690"/>
                </a:moveTo>
                <a:cubicBezTo>
                  <a:pt x="8851309" y="5605164"/>
                  <a:pt x="8868003" y="5605927"/>
                  <a:pt x="8886383" y="5606911"/>
                </a:cubicBezTo>
                <a:cubicBezTo>
                  <a:pt x="8879635" y="5610733"/>
                  <a:pt x="8876718" y="5614630"/>
                  <a:pt x="8871093" y="5615132"/>
                </a:cubicBezTo>
                <a:cubicBezTo>
                  <a:pt x="8844673" y="5617488"/>
                  <a:pt x="8817693" y="5618647"/>
                  <a:pt x="8782949" y="5612200"/>
                </a:cubicBezTo>
                <a:cubicBezTo>
                  <a:pt x="8801276" y="5608030"/>
                  <a:pt x="8817946" y="5606216"/>
                  <a:pt x="8834627" y="5605690"/>
                </a:cubicBezTo>
                <a:close/>
                <a:moveTo>
                  <a:pt x="9065821" y="5605599"/>
                </a:moveTo>
                <a:cubicBezTo>
                  <a:pt x="9079199" y="5606333"/>
                  <a:pt x="9092465" y="5607104"/>
                  <a:pt x="9105843" y="5607877"/>
                </a:cubicBezTo>
                <a:cubicBezTo>
                  <a:pt x="9104607" y="5610153"/>
                  <a:pt x="9103931" y="5612200"/>
                  <a:pt x="9103481" y="5612200"/>
                </a:cubicBezTo>
                <a:cubicBezTo>
                  <a:pt x="9089991" y="5612006"/>
                  <a:pt x="9076387" y="5611621"/>
                  <a:pt x="9062896" y="5611234"/>
                </a:cubicBezTo>
                <a:cubicBezTo>
                  <a:pt x="9063909" y="5609342"/>
                  <a:pt x="9064809" y="5607491"/>
                  <a:pt x="9065821" y="5605599"/>
                </a:cubicBezTo>
                <a:close/>
                <a:moveTo>
                  <a:pt x="9419746" y="5604014"/>
                </a:moveTo>
                <a:cubicBezTo>
                  <a:pt x="9422214" y="5604169"/>
                  <a:pt x="9424808" y="5604286"/>
                  <a:pt x="9427275" y="5604555"/>
                </a:cubicBezTo>
                <a:cubicBezTo>
                  <a:pt x="9427613" y="5604593"/>
                  <a:pt x="9427051" y="5605482"/>
                  <a:pt x="9426825" y="5605985"/>
                </a:cubicBezTo>
                <a:cubicBezTo>
                  <a:pt x="9424245" y="5605830"/>
                  <a:pt x="9421771" y="5605715"/>
                  <a:pt x="9419408" y="5605445"/>
                </a:cubicBezTo>
                <a:cubicBezTo>
                  <a:pt x="9419072" y="5605405"/>
                  <a:pt x="9419634" y="5604517"/>
                  <a:pt x="9419746" y="5604014"/>
                </a:cubicBezTo>
                <a:close/>
                <a:moveTo>
                  <a:pt x="9813019" y="5603708"/>
                </a:moveTo>
                <a:cubicBezTo>
                  <a:pt x="9815268" y="5604401"/>
                  <a:pt x="9817630" y="5605057"/>
                  <a:pt x="9819873" y="5605752"/>
                </a:cubicBezTo>
                <a:cubicBezTo>
                  <a:pt x="9818749" y="5606255"/>
                  <a:pt x="9817742" y="5606718"/>
                  <a:pt x="9816730" y="5607182"/>
                </a:cubicBezTo>
                <a:cubicBezTo>
                  <a:pt x="9814481" y="5606525"/>
                  <a:pt x="9812119" y="5605869"/>
                  <a:pt x="9810094" y="5605096"/>
                </a:cubicBezTo>
                <a:cubicBezTo>
                  <a:pt x="9809870" y="5604981"/>
                  <a:pt x="9812007" y="5604169"/>
                  <a:pt x="9813019" y="5603708"/>
                </a:cubicBezTo>
                <a:close/>
                <a:moveTo>
                  <a:pt x="11036459" y="5594944"/>
                </a:moveTo>
                <a:cubicBezTo>
                  <a:pt x="11039159" y="5595678"/>
                  <a:pt x="11041971" y="5596373"/>
                  <a:pt x="11044782" y="5597107"/>
                </a:cubicBezTo>
                <a:cubicBezTo>
                  <a:pt x="11042983" y="5598033"/>
                  <a:pt x="11041521" y="5599537"/>
                  <a:pt x="11039384" y="5599692"/>
                </a:cubicBezTo>
                <a:cubicBezTo>
                  <a:pt x="11036459" y="5599885"/>
                  <a:pt x="11032979" y="5598960"/>
                  <a:pt x="11029717" y="5598534"/>
                </a:cubicBezTo>
                <a:cubicBezTo>
                  <a:pt x="11031966" y="5597337"/>
                  <a:pt x="11034216" y="5596141"/>
                  <a:pt x="11036459" y="5594944"/>
                </a:cubicBezTo>
                <a:close/>
                <a:moveTo>
                  <a:pt x="11149230" y="5590544"/>
                </a:moveTo>
                <a:cubicBezTo>
                  <a:pt x="11149904" y="5591354"/>
                  <a:pt x="11150467" y="5592166"/>
                  <a:pt x="11151141" y="5592977"/>
                </a:cubicBezTo>
                <a:cubicBezTo>
                  <a:pt x="11143605" y="5593670"/>
                  <a:pt x="11136076" y="5594404"/>
                  <a:pt x="11128428" y="5595098"/>
                </a:cubicBezTo>
                <a:cubicBezTo>
                  <a:pt x="11127865" y="5594250"/>
                  <a:pt x="11127190" y="5593440"/>
                  <a:pt x="11126516" y="5592590"/>
                </a:cubicBezTo>
                <a:cubicBezTo>
                  <a:pt x="11134051" y="5591895"/>
                  <a:pt x="11141694" y="5591238"/>
                  <a:pt x="11149230" y="5590544"/>
                </a:cubicBezTo>
                <a:close/>
                <a:moveTo>
                  <a:pt x="9334414" y="5590274"/>
                </a:moveTo>
                <a:cubicBezTo>
                  <a:pt x="9334970" y="5590968"/>
                  <a:pt x="9335644" y="5591663"/>
                  <a:pt x="9336207" y="5592358"/>
                </a:cubicBezTo>
                <a:cubicBezTo>
                  <a:pt x="9331715" y="5592861"/>
                  <a:pt x="9327215" y="5593362"/>
                  <a:pt x="9322829" y="5593940"/>
                </a:cubicBezTo>
                <a:cubicBezTo>
                  <a:pt x="9316312" y="5594789"/>
                  <a:pt x="9309900" y="5595716"/>
                  <a:pt x="9297309" y="5597415"/>
                </a:cubicBezTo>
                <a:cubicBezTo>
                  <a:pt x="9308438" y="5602859"/>
                  <a:pt x="9317212" y="5607143"/>
                  <a:pt x="9329352" y="5613088"/>
                </a:cubicBezTo>
                <a:cubicBezTo>
                  <a:pt x="9310013" y="5614167"/>
                  <a:pt x="9290673" y="5615210"/>
                  <a:pt x="9266728" y="5616522"/>
                </a:cubicBezTo>
                <a:cubicBezTo>
                  <a:pt x="9269540" y="5606988"/>
                  <a:pt x="9271453" y="5600233"/>
                  <a:pt x="9273927" y="5591972"/>
                </a:cubicBezTo>
                <a:cubicBezTo>
                  <a:pt x="9294948" y="5591354"/>
                  <a:pt x="9314737" y="5590814"/>
                  <a:pt x="9334414" y="5590274"/>
                </a:cubicBezTo>
                <a:close/>
                <a:moveTo>
                  <a:pt x="11232537" y="5580391"/>
                </a:moveTo>
                <a:cubicBezTo>
                  <a:pt x="11233887" y="5580700"/>
                  <a:pt x="11235911" y="5580892"/>
                  <a:pt x="11236473" y="5581318"/>
                </a:cubicBezTo>
                <a:cubicBezTo>
                  <a:pt x="11237036" y="5581742"/>
                  <a:pt x="11235911" y="5582360"/>
                  <a:pt x="11235573" y="5582863"/>
                </a:cubicBezTo>
                <a:cubicBezTo>
                  <a:pt x="11233999" y="5582863"/>
                  <a:pt x="11232537" y="5582863"/>
                  <a:pt x="11230962" y="5582863"/>
                </a:cubicBezTo>
                <a:cubicBezTo>
                  <a:pt x="11231524" y="5582012"/>
                  <a:pt x="11231974" y="5581202"/>
                  <a:pt x="11232537" y="5580391"/>
                </a:cubicBezTo>
                <a:close/>
                <a:moveTo>
                  <a:pt x="10829485" y="5579580"/>
                </a:moveTo>
                <a:cubicBezTo>
                  <a:pt x="10831166" y="5579580"/>
                  <a:pt x="10832972" y="5579580"/>
                  <a:pt x="10834765" y="5579580"/>
                </a:cubicBezTo>
                <a:cubicBezTo>
                  <a:pt x="10833865" y="5580314"/>
                  <a:pt x="10832972" y="5581008"/>
                  <a:pt x="10832066" y="5581742"/>
                </a:cubicBezTo>
                <a:cubicBezTo>
                  <a:pt x="10830603" y="5581472"/>
                  <a:pt x="10828810" y="5581278"/>
                  <a:pt x="10827685" y="5580854"/>
                </a:cubicBezTo>
                <a:cubicBezTo>
                  <a:pt x="10827348" y="5580738"/>
                  <a:pt x="10828810" y="5580044"/>
                  <a:pt x="10829485" y="5579580"/>
                </a:cubicBezTo>
                <a:close/>
                <a:moveTo>
                  <a:pt x="11105045" y="5579464"/>
                </a:moveTo>
                <a:cubicBezTo>
                  <a:pt x="11105832" y="5579425"/>
                  <a:pt x="11106957" y="5580237"/>
                  <a:pt x="11107856" y="5580623"/>
                </a:cubicBezTo>
                <a:cubicBezTo>
                  <a:pt x="11105157" y="5580932"/>
                  <a:pt x="11102345" y="5581356"/>
                  <a:pt x="11099534" y="5581472"/>
                </a:cubicBezTo>
                <a:cubicBezTo>
                  <a:pt x="11098746" y="5581511"/>
                  <a:pt x="11097621" y="5580700"/>
                  <a:pt x="11096609" y="5580314"/>
                </a:cubicBezTo>
                <a:cubicBezTo>
                  <a:pt x="11099421" y="5580004"/>
                  <a:pt x="11102233" y="5579619"/>
                  <a:pt x="11105045" y="5579464"/>
                </a:cubicBezTo>
                <a:close/>
                <a:moveTo>
                  <a:pt x="10912905" y="5575913"/>
                </a:moveTo>
                <a:cubicBezTo>
                  <a:pt x="10914592" y="5577072"/>
                  <a:pt x="10916392" y="5578228"/>
                  <a:pt x="10918072" y="5579386"/>
                </a:cubicBezTo>
                <a:cubicBezTo>
                  <a:pt x="10907392" y="5580314"/>
                  <a:pt x="10896714" y="5581241"/>
                  <a:pt x="10886148" y="5582167"/>
                </a:cubicBezTo>
                <a:cubicBezTo>
                  <a:pt x="10885361" y="5581318"/>
                  <a:pt x="10884685" y="5580468"/>
                  <a:pt x="10883898" y="5579619"/>
                </a:cubicBezTo>
                <a:cubicBezTo>
                  <a:pt x="10893564" y="5578382"/>
                  <a:pt x="10903238" y="5577148"/>
                  <a:pt x="10912905" y="5575913"/>
                </a:cubicBezTo>
                <a:close/>
                <a:moveTo>
                  <a:pt x="11534410" y="5574291"/>
                </a:moveTo>
                <a:cubicBezTo>
                  <a:pt x="11536541" y="5574909"/>
                  <a:pt x="11540928" y="5575759"/>
                  <a:pt x="11540590" y="5576107"/>
                </a:cubicBezTo>
                <a:cubicBezTo>
                  <a:pt x="11539690" y="5577148"/>
                  <a:pt x="11536878" y="5578037"/>
                  <a:pt x="11534860" y="5578962"/>
                </a:cubicBezTo>
                <a:cubicBezTo>
                  <a:pt x="11532610" y="5578345"/>
                  <a:pt x="11528224" y="5577496"/>
                  <a:pt x="11528561" y="5577148"/>
                </a:cubicBezTo>
                <a:cubicBezTo>
                  <a:pt x="11529461" y="5576068"/>
                  <a:pt x="11532273" y="5575219"/>
                  <a:pt x="11534410" y="5574291"/>
                </a:cubicBezTo>
                <a:close/>
                <a:moveTo>
                  <a:pt x="11252776" y="5571243"/>
                </a:moveTo>
                <a:lnTo>
                  <a:pt x="11304602" y="5588959"/>
                </a:lnTo>
                <a:cubicBezTo>
                  <a:pt x="11308989" y="5571745"/>
                  <a:pt x="11308989" y="5571667"/>
                  <a:pt x="11362840" y="5571359"/>
                </a:cubicBezTo>
                <a:cubicBezTo>
                  <a:pt x="11383417" y="5571243"/>
                  <a:pt x="11403875" y="5571435"/>
                  <a:pt x="11424340" y="5571667"/>
                </a:cubicBezTo>
                <a:cubicBezTo>
                  <a:pt x="11431426" y="5571745"/>
                  <a:pt x="11438505" y="5572440"/>
                  <a:pt x="11447385" y="5574175"/>
                </a:cubicBezTo>
                <a:cubicBezTo>
                  <a:pt x="11394546" y="5570509"/>
                  <a:pt x="11385555" y="5589192"/>
                  <a:pt x="11346538" y="5592282"/>
                </a:cubicBezTo>
                <a:cubicBezTo>
                  <a:pt x="11348337" y="5593940"/>
                  <a:pt x="11350249" y="5595639"/>
                  <a:pt x="11352049" y="5597337"/>
                </a:cubicBezTo>
                <a:cubicBezTo>
                  <a:pt x="11378131" y="5596296"/>
                  <a:pt x="11404213" y="5595021"/>
                  <a:pt x="11430414" y="5594364"/>
                </a:cubicBezTo>
                <a:cubicBezTo>
                  <a:pt x="11455258" y="5593746"/>
                  <a:pt x="11484826" y="5585062"/>
                  <a:pt x="11501692" y="5598033"/>
                </a:cubicBezTo>
                <a:cubicBezTo>
                  <a:pt x="11469986" y="5602356"/>
                  <a:pt x="11439405" y="5608878"/>
                  <a:pt x="11406912" y="5610384"/>
                </a:cubicBezTo>
                <a:cubicBezTo>
                  <a:pt x="11363740" y="5612432"/>
                  <a:pt x="11318768" y="5611312"/>
                  <a:pt x="11275147" y="5609575"/>
                </a:cubicBezTo>
                <a:cubicBezTo>
                  <a:pt x="11268517" y="5609302"/>
                  <a:pt x="11258731" y="5598033"/>
                  <a:pt x="11261993" y="5592706"/>
                </a:cubicBezTo>
                <a:cubicBezTo>
                  <a:pt x="11268960" y="5581396"/>
                  <a:pt x="11272110" y="5581626"/>
                  <a:pt x="11252776" y="5571243"/>
                </a:cubicBezTo>
                <a:close/>
                <a:moveTo>
                  <a:pt x="11169806" y="5571126"/>
                </a:moveTo>
                <a:cubicBezTo>
                  <a:pt x="11179923" y="5583556"/>
                  <a:pt x="11179923" y="5583556"/>
                  <a:pt x="11130677" y="5579540"/>
                </a:cubicBezTo>
                <a:cubicBezTo>
                  <a:pt x="11149116" y="5575605"/>
                  <a:pt x="11159009" y="5573442"/>
                  <a:pt x="11169806" y="5571126"/>
                </a:cubicBezTo>
                <a:close/>
                <a:moveTo>
                  <a:pt x="10950565" y="5569350"/>
                </a:moveTo>
                <a:cubicBezTo>
                  <a:pt x="10977547" y="5571629"/>
                  <a:pt x="10996436" y="5573251"/>
                  <a:pt x="11013864" y="5574716"/>
                </a:cubicBezTo>
                <a:cubicBezTo>
                  <a:pt x="10979128" y="5581936"/>
                  <a:pt x="10964850" y="5583248"/>
                  <a:pt x="10951240" y="5578807"/>
                </a:cubicBezTo>
                <a:cubicBezTo>
                  <a:pt x="10947085" y="5577458"/>
                  <a:pt x="10950565" y="5573328"/>
                  <a:pt x="10950565" y="5569350"/>
                </a:cubicBezTo>
                <a:close/>
                <a:moveTo>
                  <a:pt x="9370838" y="5552213"/>
                </a:moveTo>
                <a:cubicBezTo>
                  <a:pt x="9372300" y="5552484"/>
                  <a:pt x="9373761" y="5552714"/>
                  <a:pt x="9375224" y="5552984"/>
                </a:cubicBezTo>
                <a:cubicBezTo>
                  <a:pt x="9374549" y="5553409"/>
                  <a:pt x="9374211" y="5554025"/>
                  <a:pt x="9373312" y="5554179"/>
                </a:cubicBezTo>
                <a:cubicBezTo>
                  <a:pt x="9371850" y="5554372"/>
                  <a:pt x="9369938" y="5554218"/>
                  <a:pt x="9368250" y="5554218"/>
                </a:cubicBezTo>
                <a:cubicBezTo>
                  <a:pt x="9369150" y="5553563"/>
                  <a:pt x="9369938" y="5552869"/>
                  <a:pt x="9370838" y="5552213"/>
                </a:cubicBezTo>
                <a:close/>
                <a:moveTo>
                  <a:pt x="9424357" y="5548890"/>
                </a:moveTo>
                <a:cubicBezTo>
                  <a:pt x="9429750" y="5548890"/>
                  <a:pt x="9435037" y="5548890"/>
                  <a:pt x="9440429" y="5548890"/>
                </a:cubicBezTo>
                <a:cubicBezTo>
                  <a:pt x="9440429" y="5549239"/>
                  <a:pt x="9440429" y="5549624"/>
                  <a:pt x="9440429" y="5549972"/>
                </a:cubicBezTo>
                <a:cubicBezTo>
                  <a:pt x="9435037" y="5549972"/>
                  <a:pt x="9429750" y="5549972"/>
                  <a:pt x="9424357" y="5549972"/>
                </a:cubicBezTo>
                <a:cubicBezTo>
                  <a:pt x="9424357" y="5549624"/>
                  <a:pt x="9424357" y="5549239"/>
                  <a:pt x="9424357" y="5548890"/>
                </a:cubicBezTo>
                <a:close/>
                <a:moveTo>
                  <a:pt x="9681928" y="5542678"/>
                </a:moveTo>
                <a:cubicBezTo>
                  <a:pt x="9682603" y="5543641"/>
                  <a:pt x="9683165" y="5544606"/>
                  <a:pt x="9683840" y="5545573"/>
                </a:cubicBezTo>
                <a:cubicBezTo>
                  <a:pt x="9667650" y="5546962"/>
                  <a:pt x="9651346" y="5548312"/>
                  <a:pt x="9635157" y="5549702"/>
                </a:cubicBezTo>
                <a:cubicBezTo>
                  <a:pt x="9634257" y="5548350"/>
                  <a:pt x="9633357" y="5547001"/>
                  <a:pt x="9632457" y="5545649"/>
                </a:cubicBezTo>
                <a:cubicBezTo>
                  <a:pt x="9648985" y="5544684"/>
                  <a:pt x="9665512" y="5543681"/>
                  <a:pt x="9681928" y="5542678"/>
                </a:cubicBezTo>
                <a:close/>
                <a:moveTo>
                  <a:pt x="9511039" y="5533914"/>
                </a:moveTo>
                <a:cubicBezTo>
                  <a:pt x="9531835" y="5549664"/>
                  <a:pt x="9531835" y="5549664"/>
                  <a:pt x="9476859" y="5550474"/>
                </a:cubicBezTo>
                <a:cubicBezTo>
                  <a:pt x="9490013" y="5544066"/>
                  <a:pt x="9500016" y="5539241"/>
                  <a:pt x="9511039" y="5533914"/>
                </a:cubicBezTo>
                <a:close/>
                <a:moveTo>
                  <a:pt x="9524036" y="5505693"/>
                </a:moveTo>
                <a:lnTo>
                  <a:pt x="9538359" y="5509286"/>
                </a:lnTo>
                <a:cubicBezTo>
                  <a:pt x="9537121" y="5509711"/>
                  <a:pt x="9535884" y="5510175"/>
                  <a:pt x="9534646" y="5510599"/>
                </a:cubicBezTo>
                <a:close/>
                <a:moveTo>
                  <a:pt x="9522956" y="5505195"/>
                </a:moveTo>
                <a:lnTo>
                  <a:pt x="9524036" y="5505693"/>
                </a:lnTo>
                <a:lnTo>
                  <a:pt x="9522705" y="5505360"/>
                </a:lnTo>
                <a:close/>
                <a:moveTo>
                  <a:pt x="9673942" y="5503765"/>
                </a:moveTo>
                <a:cubicBezTo>
                  <a:pt x="9680690" y="5507743"/>
                  <a:pt x="9688676" y="5512376"/>
                  <a:pt x="9699806" y="5518859"/>
                </a:cubicBezTo>
                <a:cubicBezTo>
                  <a:pt x="9671249" y="5518859"/>
                  <a:pt x="9648535" y="5518859"/>
                  <a:pt x="9620429" y="5518859"/>
                </a:cubicBezTo>
                <a:cubicBezTo>
                  <a:pt x="9639543" y="5513455"/>
                  <a:pt x="9655614" y="5508938"/>
                  <a:pt x="9673942" y="5503765"/>
                </a:cubicBezTo>
                <a:close/>
                <a:moveTo>
                  <a:pt x="0" y="0"/>
                </a:moveTo>
                <a:lnTo>
                  <a:pt x="12192000" y="0"/>
                </a:lnTo>
                <a:lnTo>
                  <a:pt x="12192000" y="5703476"/>
                </a:lnTo>
                <a:lnTo>
                  <a:pt x="12184690" y="5703494"/>
                </a:lnTo>
                <a:cubicBezTo>
                  <a:pt x="12175137" y="5699477"/>
                  <a:pt x="12166251" y="5695733"/>
                  <a:pt x="12154447" y="5690793"/>
                </a:cubicBezTo>
                <a:cubicBezTo>
                  <a:pt x="12145456" y="5695657"/>
                  <a:pt x="12139269" y="5698977"/>
                  <a:pt x="12129265" y="5704341"/>
                </a:cubicBezTo>
                <a:cubicBezTo>
                  <a:pt x="12122523" y="5698129"/>
                  <a:pt x="12117912" y="5693883"/>
                  <a:pt x="12113413" y="5689675"/>
                </a:cubicBezTo>
                <a:cubicBezTo>
                  <a:pt x="12130728" y="5687473"/>
                  <a:pt x="12143656" y="5685852"/>
                  <a:pt x="12156472" y="5684193"/>
                </a:cubicBezTo>
                <a:cubicBezTo>
                  <a:pt x="12156134" y="5682108"/>
                  <a:pt x="12155685" y="5680023"/>
                  <a:pt x="12155347" y="5677940"/>
                </a:cubicBezTo>
                <a:cubicBezTo>
                  <a:pt x="12037523" y="5673578"/>
                  <a:pt x="11919359" y="5672534"/>
                  <a:pt x="11797935" y="5675390"/>
                </a:cubicBezTo>
                <a:cubicBezTo>
                  <a:pt x="11801422" y="5682340"/>
                  <a:pt x="11803671" y="5686894"/>
                  <a:pt x="11806934" y="5693381"/>
                </a:cubicBezTo>
                <a:cubicBezTo>
                  <a:pt x="11768486" y="5692491"/>
                  <a:pt x="11735543" y="5691758"/>
                  <a:pt x="11702487" y="5690985"/>
                </a:cubicBezTo>
                <a:cubicBezTo>
                  <a:pt x="11694957" y="5690715"/>
                  <a:pt x="11687421" y="5690445"/>
                  <a:pt x="11679892" y="5690175"/>
                </a:cubicBezTo>
                <a:cubicBezTo>
                  <a:pt x="11653803" y="5692685"/>
                  <a:pt x="11627609" y="5695232"/>
                  <a:pt x="11596691" y="5698205"/>
                </a:cubicBezTo>
                <a:lnTo>
                  <a:pt x="11591080" y="5678928"/>
                </a:lnTo>
                <a:lnTo>
                  <a:pt x="11605014" y="5659218"/>
                </a:lnTo>
                <a:cubicBezTo>
                  <a:pt x="11640313" y="5660181"/>
                  <a:pt x="11677980" y="5659756"/>
                  <a:pt x="11713279" y="5662615"/>
                </a:cubicBezTo>
                <a:cubicBezTo>
                  <a:pt x="11739930" y="5664813"/>
                  <a:pt x="11745322" y="5660799"/>
                  <a:pt x="11758700" y="5651921"/>
                </a:cubicBezTo>
                <a:cubicBezTo>
                  <a:pt x="11717778" y="5650298"/>
                  <a:pt x="11683598" y="5648912"/>
                  <a:pt x="11649536" y="5647560"/>
                </a:cubicBezTo>
                <a:cubicBezTo>
                  <a:pt x="11649648" y="5646516"/>
                  <a:pt x="11649648" y="5645474"/>
                  <a:pt x="11649648" y="5644431"/>
                </a:cubicBezTo>
                <a:cubicBezTo>
                  <a:pt x="11667413" y="5643005"/>
                  <a:pt x="11685059" y="5641574"/>
                  <a:pt x="11696638" y="5640649"/>
                </a:cubicBezTo>
                <a:cubicBezTo>
                  <a:pt x="11683372" y="5630613"/>
                  <a:pt x="11671568" y="5621774"/>
                  <a:pt x="11662014" y="5614554"/>
                </a:cubicBezTo>
                <a:cubicBezTo>
                  <a:pt x="11640088" y="5612200"/>
                  <a:pt x="11620529" y="5610539"/>
                  <a:pt x="11601978" y="5607992"/>
                </a:cubicBezTo>
                <a:cubicBezTo>
                  <a:pt x="11576683" y="5604517"/>
                  <a:pt x="11567909" y="5608959"/>
                  <a:pt x="11563192" y="5616176"/>
                </a:cubicBezTo>
                <a:cubicBezTo>
                  <a:pt x="11575670" y="5621310"/>
                  <a:pt x="11588036" y="5626405"/>
                  <a:pt x="11607376" y="5634357"/>
                </a:cubicBezTo>
                <a:cubicBezTo>
                  <a:pt x="11572183" y="5634357"/>
                  <a:pt x="11548351" y="5634357"/>
                  <a:pt x="11514283" y="5634357"/>
                </a:cubicBezTo>
                <a:cubicBezTo>
                  <a:pt x="11534636" y="5641537"/>
                  <a:pt x="11547788" y="5646208"/>
                  <a:pt x="11568359" y="5653506"/>
                </a:cubicBezTo>
                <a:cubicBezTo>
                  <a:pt x="11527774" y="5651187"/>
                  <a:pt x="11498992" y="5649604"/>
                  <a:pt x="11475273" y="5648254"/>
                </a:cubicBezTo>
                <a:cubicBezTo>
                  <a:pt x="11486626" y="5642193"/>
                  <a:pt x="11500792" y="5637600"/>
                  <a:pt x="11503717" y="5632273"/>
                </a:cubicBezTo>
                <a:cubicBezTo>
                  <a:pt x="11507316" y="5625748"/>
                  <a:pt x="11501579" y="5618569"/>
                  <a:pt x="11499780" y="5611698"/>
                </a:cubicBezTo>
                <a:cubicBezTo>
                  <a:pt x="11515633" y="5609729"/>
                  <a:pt x="11529011" y="5608070"/>
                  <a:pt x="11543739" y="5606216"/>
                </a:cubicBezTo>
                <a:cubicBezTo>
                  <a:pt x="11539802" y="5601237"/>
                  <a:pt x="11536766" y="5597300"/>
                  <a:pt x="11532610" y="5592012"/>
                </a:cubicBezTo>
                <a:cubicBezTo>
                  <a:pt x="11571509" y="5592012"/>
                  <a:pt x="11606244" y="5592012"/>
                  <a:pt x="11646837" y="5592012"/>
                </a:cubicBezTo>
                <a:cubicBezTo>
                  <a:pt x="11650436" y="5589076"/>
                  <a:pt x="11657515" y="5583519"/>
                  <a:pt x="11666057" y="5576841"/>
                </a:cubicBezTo>
                <a:cubicBezTo>
                  <a:pt x="11646161" y="5575411"/>
                  <a:pt x="11631096" y="5574331"/>
                  <a:pt x="11616143" y="5573251"/>
                </a:cubicBezTo>
                <a:cubicBezTo>
                  <a:pt x="11616368" y="5571939"/>
                  <a:pt x="11616593" y="5570587"/>
                  <a:pt x="11616818" y="5569273"/>
                </a:cubicBezTo>
                <a:cubicBezTo>
                  <a:pt x="11741273" y="5565413"/>
                  <a:pt x="11866297" y="5567576"/>
                  <a:pt x="11993788" y="5568079"/>
                </a:cubicBezTo>
                <a:cubicBezTo>
                  <a:pt x="11991650" y="5554334"/>
                  <a:pt x="11963656" y="5555300"/>
                  <a:pt x="11941287" y="5555570"/>
                </a:cubicBezTo>
                <a:cubicBezTo>
                  <a:pt x="11840214" y="5556768"/>
                  <a:pt x="11739816" y="5550242"/>
                  <a:pt x="11638401" y="5553024"/>
                </a:cubicBezTo>
                <a:cubicBezTo>
                  <a:pt x="11620073" y="5553526"/>
                  <a:pt x="11593435" y="5555222"/>
                  <a:pt x="11578926" y="5546074"/>
                </a:cubicBezTo>
                <a:cubicBezTo>
                  <a:pt x="11574658" y="5543450"/>
                  <a:pt x="11556218" y="5542177"/>
                  <a:pt x="11544639" y="5542408"/>
                </a:cubicBezTo>
                <a:cubicBezTo>
                  <a:pt x="11508321" y="5543101"/>
                  <a:pt x="11470774" y="5543177"/>
                  <a:pt x="11436144" y="5546461"/>
                </a:cubicBezTo>
                <a:cubicBezTo>
                  <a:pt x="11394884" y="5550358"/>
                  <a:pt x="11364077" y="5539163"/>
                  <a:pt x="11326079" y="5540361"/>
                </a:cubicBezTo>
                <a:cubicBezTo>
                  <a:pt x="11307527" y="5540940"/>
                  <a:pt x="11288863" y="5541326"/>
                  <a:pt x="11270203" y="5541443"/>
                </a:cubicBezTo>
                <a:cubicBezTo>
                  <a:pt x="11193527" y="5541904"/>
                  <a:pt x="11116511" y="5544182"/>
                  <a:pt x="11040509" y="5541904"/>
                </a:cubicBezTo>
                <a:cubicBezTo>
                  <a:pt x="10992282" y="5540476"/>
                  <a:pt x="10947872" y="5542832"/>
                  <a:pt x="10902450" y="5546036"/>
                </a:cubicBezTo>
                <a:cubicBezTo>
                  <a:pt x="10888060" y="5547040"/>
                  <a:pt x="10874006" y="5548699"/>
                  <a:pt x="10861296" y="5549934"/>
                </a:cubicBezTo>
                <a:cubicBezTo>
                  <a:pt x="10821949" y="5539551"/>
                  <a:pt x="10822736" y="5540592"/>
                  <a:pt x="10780351" y="5544839"/>
                </a:cubicBezTo>
                <a:cubicBezTo>
                  <a:pt x="10735717" y="5549316"/>
                  <a:pt x="10691983" y="5559740"/>
                  <a:pt x="10641394" y="5548853"/>
                </a:cubicBezTo>
                <a:cubicBezTo>
                  <a:pt x="10631383" y="5546692"/>
                  <a:pt x="10604401" y="5548620"/>
                  <a:pt x="10595747" y="5551904"/>
                </a:cubicBezTo>
                <a:cubicBezTo>
                  <a:pt x="10570108" y="5561631"/>
                  <a:pt x="10543239" y="5560241"/>
                  <a:pt x="10514570" y="5555764"/>
                </a:cubicBezTo>
                <a:cubicBezTo>
                  <a:pt x="10480727" y="5550474"/>
                  <a:pt x="10446441" y="5550938"/>
                  <a:pt x="10411698" y="5552792"/>
                </a:cubicBezTo>
                <a:cubicBezTo>
                  <a:pt x="10410799" y="5556613"/>
                  <a:pt x="10410235" y="5559467"/>
                  <a:pt x="10408886" y="5565723"/>
                </a:cubicBezTo>
                <a:cubicBezTo>
                  <a:pt x="10353123" y="5552946"/>
                  <a:pt x="10302414" y="5561399"/>
                  <a:pt x="10250588" y="5563678"/>
                </a:cubicBezTo>
                <a:cubicBezTo>
                  <a:pt x="10235410" y="5564371"/>
                  <a:pt x="10218545" y="5560935"/>
                  <a:pt x="10198763" y="5559043"/>
                </a:cubicBezTo>
                <a:cubicBezTo>
                  <a:pt x="10196963" y="5561322"/>
                  <a:pt x="10193926" y="5565143"/>
                  <a:pt x="10188864" y="5571320"/>
                </a:cubicBezTo>
                <a:cubicBezTo>
                  <a:pt x="10231923" y="5571320"/>
                  <a:pt x="10269028" y="5572015"/>
                  <a:pt x="10305901" y="5571126"/>
                </a:cubicBezTo>
                <a:cubicBezTo>
                  <a:pt x="10343344" y="5570238"/>
                  <a:pt x="10380780" y="5579194"/>
                  <a:pt x="10417997" y="5571126"/>
                </a:cubicBezTo>
                <a:cubicBezTo>
                  <a:pt x="10518057" y="5573557"/>
                  <a:pt x="10616992" y="5565028"/>
                  <a:pt x="10717165" y="5567345"/>
                </a:cubicBezTo>
                <a:cubicBezTo>
                  <a:pt x="10770797" y="5568578"/>
                  <a:pt x="10784400" y="5572942"/>
                  <a:pt x="10782039" y="5592358"/>
                </a:cubicBezTo>
                <a:cubicBezTo>
                  <a:pt x="10823748" y="5596141"/>
                  <a:pt x="10864896" y="5594751"/>
                  <a:pt x="10906268" y="5588959"/>
                </a:cubicBezTo>
                <a:cubicBezTo>
                  <a:pt x="10925945" y="5602240"/>
                  <a:pt x="10882886" y="5606911"/>
                  <a:pt x="10880524" y="5615172"/>
                </a:cubicBezTo>
                <a:cubicBezTo>
                  <a:pt x="10887834" y="5628105"/>
                  <a:pt x="10945285" y="5609651"/>
                  <a:pt x="10943710" y="5627331"/>
                </a:cubicBezTo>
                <a:cubicBezTo>
                  <a:pt x="10891315" y="5627331"/>
                  <a:pt x="10841064" y="5627331"/>
                  <a:pt x="10790806" y="5627331"/>
                </a:cubicBezTo>
                <a:cubicBezTo>
                  <a:pt x="10790468" y="5626328"/>
                  <a:pt x="10790242" y="5625285"/>
                  <a:pt x="10789906" y="5624281"/>
                </a:cubicBezTo>
                <a:cubicBezTo>
                  <a:pt x="10807895" y="5621155"/>
                  <a:pt x="10825998" y="5618029"/>
                  <a:pt x="10850393" y="5613822"/>
                </a:cubicBezTo>
                <a:cubicBezTo>
                  <a:pt x="10790018" y="5601237"/>
                  <a:pt x="10716490" y="5615442"/>
                  <a:pt x="10672868" y="5595909"/>
                </a:cubicBezTo>
                <a:cubicBezTo>
                  <a:pt x="10698387" y="5593977"/>
                  <a:pt x="10724138" y="5592088"/>
                  <a:pt x="10749996" y="5590157"/>
                </a:cubicBezTo>
                <a:cubicBezTo>
                  <a:pt x="10690857" y="5576687"/>
                  <a:pt x="10634757" y="5587882"/>
                  <a:pt x="10574833" y="5587302"/>
                </a:cubicBezTo>
                <a:cubicBezTo>
                  <a:pt x="10574833" y="5595599"/>
                  <a:pt x="10574833" y="5602473"/>
                  <a:pt x="10574833" y="5609342"/>
                </a:cubicBezTo>
                <a:cubicBezTo>
                  <a:pt x="10559429" y="5615481"/>
                  <a:pt x="10549088" y="5622352"/>
                  <a:pt x="10541215" y="5629531"/>
                </a:cubicBezTo>
                <a:cubicBezTo>
                  <a:pt x="10528623" y="5640996"/>
                  <a:pt x="10509515" y="5637600"/>
                  <a:pt x="10489050" y="5632775"/>
                </a:cubicBezTo>
                <a:lnTo>
                  <a:pt x="10489388" y="5632659"/>
                </a:lnTo>
                <a:cubicBezTo>
                  <a:pt x="10468474" y="5636286"/>
                  <a:pt x="10448346" y="5642232"/>
                  <a:pt x="10426426" y="5643120"/>
                </a:cubicBezTo>
                <a:cubicBezTo>
                  <a:pt x="10363914" y="5645706"/>
                  <a:pt x="10300735" y="5646324"/>
                  <a:pt x="10237773" y="5647444"/>
                </a:cubicBezTo>
                <a:cubicBezTo>
                  <a:pt x="10226869" y="5647636"/>
                  <a:pt x="10215171" y="5646942"/>
                  <a:pt x="10205055" y="5645551"/>
                </a:cubicBezTo>
                <a:cubicBezTo>
                  <a:pt x="10178185" y="5641884"/>
                  <a:pt x="10151991" y="5637638"/>
                  <a:pt x="10119610" y="5632698"/>
                </a:cubicBezTo>
                <a:cubicBezTo>
                  <a:pt x="10181447" y="5632698"/>
                  <a:pt x="10237885" y="5634202"/>
                  <a:pt x="10293311" y="5632273"/>
                </a:cubicBezTo>
                <a:cubicBezTo>
                  <a:pt x="10345594" y="5630458"/>
                  <a:pt x="10402931" y="5635128"/>
                  <a:pt x="10462849" y="5620730"/>
                </a:cubicBezTo>
                <a:cubicBezTo>
                  <a:pt x="10436550" y="5618532"/>
                  <a:pt x="10423051" y="5616562"/>
                  <a:pt x="10409561" y="5616484"/>
                </a:cubicBezTo>
                <a:cubicBezTo>
                  <a:pt x="10365376" y="5616176"/>
                  <a:pt x="10320967" y="5617295"/>
                  <a:pt x="10276896" y="5616406"/>
                </a:cubicBezTo>
                <a:cubicBezTo>
                  <a:pt x="10251825" y="5615906"/>
                  <a:pt x="10221358" y="5615017"/>
                  <a:pt x="10203705" y="5609999"/>
                </a:cubicBezTo>
                <a:cubicBezTo>
                  <a:pt x="10177173" y="5602395"/>
                  <a:pt x="10152440" y="5602395"/>
                  <a:pt x="10121409" y="5602589"/>
                </a:cubicBezTo>
                <a:cubicBezTo>
                  <a:pt x="10089366" y="5602781"/>
                  <a:pt x="10057210" y="5598649"/>
                  <a:pt x="10024943" y="5596991"/>
                </a:cubicBezTo>
                <a:cubicBezTo>
                  <a:pt x="9990993" y="5595214"/>
                  <a:pt x="9956701" y="5594094"/>
                  <a:pt x="9922521" y="5592706"/>
                </a:cubicBezTo>
                <a:cubicBezTo>
                  <a:pt x="9914653" y="5603051"/>
                  <a:pt x="9893289" y="5591469"/>
                  <a:pt x="9881597" y="5595678"/>
                </a:cubicBezTo>
                <a:cubicBezTo>
                  <a:pt x="9881261" y="5598343"/>
                  <a:pt x="9880923" y="5601005"/>
                  <a:pt x="9880923" y="5600811"/>
                </a:cubicBezTo>
                <a:cubicBezTo>
                  <a:pt x="9856303" y="5598459"/>
                  <a:pt x="9833251" y="5594983"/>
                  <a:pt x="9809420" y="5594250"/>
                </a:cubicBezTo>
                <a:cubicBezTo>
                  <a:pt x="9752194" y="5592436"/>
                  <a:pt x="9694744" y="5591933"/>
                  <a:pt x="9650784" y="5591123"/>
                </a:cubicBezTo>
                <a:cubicBezTo>
                  <a:pt x="9636169" y="5583749"/>
                  <a:pt x="9631220" y="5578345"/>
                  <a:pt x="9621329" y="5576878"/>
                </a:cubicBezTo>
                <a:cubicBezTo>
                  <a:pt x="9597158" y="5573328"/>
                  <a:pt x="9590072" y="5567267"/>
                  <a:pt x="9585799" y="5557232"/>
                </a:cubicBezTo>
                <a:cubicBezTo>
                  <a:pt x="9669668" y="5552058"/>
                  <a:pt x="9755568" y="5562171"/>
                  <a:pt x="9832915" y="5549894"/>
                </a:cubicBezTo>
                <a:cubicBezTo>
                  <a:pt x="9804252" y="5546924"/>
                  <a:pt x="9860796" y="5538237"/>
                  <a:pt x="9827522" y="5535999"/>
                </a:cubicBezTo>
                <a:cubicBezTo>
                  <a:pt x="9797166" y="5533953"/>
                  <a:pt x="9817856" y="5527237"/>
                  <a:pt x="9814143" y="5521291"/>
                </a:cubicBezTo>
                <a:cubicBezTo>
                  <a:pt x="9791655" y="5520094"/>
                  <a:pt x="9762985" y="5521214"/>
                  <a:pt x="9745895" y="5516930"/>
                </a:cubicBezTo>
                <a:cubicBezTo>
                  <a:pt x="9728250" y="5512452"/>
                  <a:pt x="9721726" y="5502725"/>
                  <a:pt x="9710597" y="5495505"/>
                </a:cubicBezTo>
                <a:cubicBezTo>
                  <a:pt x="9662025" y="5496162"/>
                  <a:pt x="9611999" y="5496857"/>
                  <a:pt x="9561966" y="5497397"/>
                </a:cubicBezTo>
                <a:cubicBezTo>
                  <a:pt x="9544425" y="5497591"/>
                  <a:pt x="9527786" y="5498055"/>
                  <a:pt x="9522506" y="5505311"/>
                </a:cubicBezTo>
                <a:lnTo>
                  <a:pt x="9522705" y="5505360"/>
                </a:lnTo>
                <a:lnTo>
                  <a:pt x="9494736" y="5523762"/>
                </a:lnTo>
                <a:cubicBezTo>
                  <a:pt x="9452802" y="5520403"/>
                  <a:pt x="9407492" y="5516776"/>
                  <a:pt x="9360159" y="5512994"/>
                </a:cubicBezTo>
                <a:cubicBezTo>
                  <a:pt x="9371512" y="5509905"/>
                  <a:pt x="9381067" y="5507357"/>
                  <a:pt x="9395232" y="5503533"/>
                </a:cubicBezTo>
                <a:cubicBezTo>
                  <a:pt x="9369038" y="5500447"/>
                  <a:pt x="9348580" y="5498055"/>
                  <a:pt x="9328115" y="5495621"/>
                </a:cubicBezTo>
                <a:cubicBezTo>
                  <a:pt x="9312375" y="5499558"/>
                  <a:pt x="9286968" y="5502725"/>
                  <a:pt x="9285169" y="5507009"/>
                </a:cubicBezTo>
                <a:cubicBezTo>
                  <a:pt x="9281569" y="5515888"/>
                  <a:pt x="9265491" y="5519477"/>
                  <a:pt x="9248063" y="5522373"/>
                </a:cubicBezTo>
                <a:cubicBezTo>
                  <a:pt x="9215914" y="5527740"/>
                  <a:pt x="9223893" y="5535111"/>
                  <a:pt x="9242446" y="5543951"/>
                </a:cubicBezTo>
                <a:cubicBezTo>
                  <a:pt x="9210965" y="5543450"/>
                  <a:pt x="9187583" y="5543101"/>
                  <a:pt x="9164082" y="5542755"/>
                </a:cubicBezTo>
                <a:cubicBezTo>
                  <a:pt x="9168581" y="5539087"/>
                  <a:pt x="9174204" y="5538162"/>
                  <a:pt x="9180047" y="5537814"/>
                </a:cubicBezTo>
                <a:cubicBezTo>
                  <a:pt x="9186114" y="5537467"/>
                  <a:pt x="9192525" y="5537737"/>
                  <a:pt x="9200399" y="5537737"/>
                </a:cubicBezTo>
                <a:cubicBezTo>
                  <a:pt x="9184434" y="5522373"/>
                  <a:pt x="9184434" y="5522373"/>
                  <a:pt x="9124284" y="5508629"/>
                </a:cubicBezTo>
                <a:cubicBezTo>
                  <a:pt x="9069758" y="5511217"/>
                  <a:pt x="9020736" y="5513531"/>
                  <a:pt x="8971716" y="5515848"/>
                </a:cubicBezTo>
                <a:cubicBezTo>
                  <a:pt x="8972166" y="5517124"/>
                  <a:pt x="8972503" y="5518396"/>
                  <a:pt x="8972953" y="5519670"/>
                </a:cubicBezTo>
                <a:cubicBezTo>
                  <a:pt x="9011964" y="5520558"/>
                  <a:pt x="9050867" y="5521446"/>
                  <a:pt x="9096852" y="5522489"/>
                </a:cubicBezTo>
                <a:cubicBezTo>
                  <a:pt x="9078637" y="5532101"/>
                  <a:pt x="9070320" y="5540245"/>
                  <a:pt x="9053567" y="5544336"/>
                </a:cubicBezTo>
                <a:cubicBezTo>
                  <a:pt x="9036702" y="5548428"/>
                  <a:pt x="9011520" y="5548505"/>
                  <a:pt x="8990043" y="5550320"/>
                </a:cubicBezTo>
                <a:cubicBezTo>
                  <a:pt x="8990718" y="5551710"/>
                  <a:pt x="8991505" y="5553100"/>
                  <a:pt x="8992292" y="5554488"/>
                </a:cubicBezTo>
                <a:cubicBezTo>
                  <a:pt x="9004096" y="5554296"/>
                  <a:pt x="9015901" y="5554064"/>
                  <a:pt x="9027710" y="5553948"/>
                </a:cubicBezTo>
                <a:cubicBezTo>
                  <a:pt x="9053567" y="5553717"/>
                  <a:pt x="9079874" y="5552328"/>
                  <a:pt x="9104943" y="5553638"/>
                </a:cubicBezTo>
                <a:cubicBezTo>
                  <a:pt x="9133613" y="5555146"/>
                  <a:pt x="9159132" y="5555686"/>
                  <a:pt x="9186227" y="5550745"/>
                </a:cubicBezTo>
                <a:cubicBezTo>
                  <a:pt x="9214564" y="5545573"/>
                  <a:pt x="9243683" y="5547426"/>
                  <a:pt x="9281006" y="5554488"/>
                </a:cubicBezTo>
                <a:cubicBezTo>
                  <a:pt x="9222431" y="5556960"/>
                  <a:pt x="9175323" y="5558928"/>
                  <a:pt x="9120684" y="5561245"/>
                </a:cubicBezTo>
                <a:cubicBezTo>
                  <a:pt x="9133950" y="5567538"/>
                  <a:pt x="9142273" y="5571475"/>
                  <a:pt x="9150590" y="5575411"/>
                </a:cubicBezTo>
                <a:cubicBezTo>
                  <a:pt x="9153515" y="5573519"/>
                  <a:pt x="9156327" y="5571667"/>
                  <a:pt x="9159132" y="5569776"/>
                </a:cubicBezTo>
                <a:cubicBezTo>
                  <a:pt x="9187470" y="5569543"/>
                  <a:pt x="9215914" y="5569312"/>
                  <a:pt x="9244245" y="5569157"/>
                </a:cubicBezTo>
                <a:cubicBezTo>
                  <a:pt x="9268190" y="5569042"/>
                  <a:pt x="9294272" y="5571165"/>
                  <a:pt x="9315636" y="5568541"/>
                </a:cubicBezTo>
                <a:cubicBezTo>
                  <a:pt x="9389390" y="5559507"/>
                  <a:pt x="9465393" y="5559584"/>
                  <a:pt x="9541726" y="5559507"/>
                </a:cubicBezTo>
                <a:cubicBezTo>
                  <a:pt x="9546563" y="5559507"/>
                  <a:pt x="9551399" y="5560704"/>
                  <a:pt x="9557129" y="5561438"/>
                </a:cubicBezTo>
                <a:cubicBezTo>
                  <a:pt x="9552524" y="5564564"/>
                  <a:pt x="9548812" y="5567151"/>
                  <a:pt x="9544875" y="5569813"/>
                </a:cubicBezTo>
                <a:cubicBezTo>
                  <a:pt x="9565790" y="5576068"/>
                  <a:pt x="9586023" y="5582129"/>
                  <a:pt x="9609524" y="5589153"/>
                </a:cubicBezTo>
                <a:cubicBezTo>
                  <a:pt x="9591647" y="5592706"/>
                  <a:pt x="9579169" y="5595291"/>
                  <a:pt x="9566577" y="5597763"/>
                </a:cubicBezTo>
                <a:cubicBezTo>
                  <a:pt x="9526323" y="5605636"/>
                  <a:pt x="9455269" y="5602974"/>
                  <a:pt x="9432224" y="5589886"/>
                </a:cubicBezTo>
                <a:cubicBezTo>
                  <a:pt x="9414459" y="5579773"/>
                  <a:pt x="9390740" y="5577728"/>
                  <a:pt x="9363639" y="5576918"/>
                </a:cubicBezTo>
                <a:cubicBezTo>
                  <a:pt x="9326878" y="5575798"/>
                  <a:pt x="9289668" y="5575798"/>
                  <a:pt x="9252675" y="5575913"/>
                </a:cubicBezTo>
                <a:cubicBezTo>
                  <a:pt x="9229967" y="5575990"/>
                  <a:pt x="9207253" y="5577188"/>
                  <a:pt x="9181171" y="5577960"/>
                </a:cubicBezTo>
                <a:cubicBezTo>
                  <a:pt x="9202086" y="5583749"/>
                  <a:pt x="9219057" y="5588458"/>
                  <a:pt x="9237272" y="5593479"/>
                </a:cubicBezTo>
                <a:cubicBezTo>
                  <a:pt x="9229517" y="5595678"/>
                  <a:pt x="9228168" y="5596333"/>
                  <a:pt x="9226594" y="5596450"/>
                </a:cubicBezTo>
                <a:cubicBezTo>
                  <a:pt x="9214002" y="5597377"/>
                  <a:pt x="9201186" y="5598188"/>
                  <a:pt x="9188145" y="5599035"/>
                </a:cubicBezTo>
                <a:cubicBezTo>
                  <a:pt x="9209165" y="5605405"/>
                  <a:pt x="9209165" y="5605405"/>
                  <a:pt x="9201299" y="5616176"/>
                </a:cubicBezTo>
                <a:cubicBezTo>
                  <a:pt x="9165431" y="5608610"/>
                  <a:pt x="9128895" y="5600927"/>
                  <a:pt x="9091341" y="5593054"/>
                </a:cubicBezTo>
                <a:cubicBezTo>
                  <a:pt x="9108543" y="5590390"/>
                  <a:pt x="9123608" y="5587997"/>
                  <a:pt x="9148116" y="5584174"/>
                </a:cubicBezTo>
                <a:cubicBezTo>
                  <a:pt x="9086616" y="5573290"/>
                  <a:pt x="9043894" y="5577420"/>
                  <a:pt x="9008258" y="5591548"/>
                </a:cubicBezTo>
                <a:cubicBezTo>
                  <a:pt x="8979252" y="5581008"/>
                  <a:pt x="9019274" y="5576107"/>
                  <a:pt x="9018262" y="5565491"/>
                </a:cubicBezTo>
                <a:cubicBezTo>
                  <a:pt x="9000497" y="5566301"/>
                  <a:pt x="8985094" y="5566997"/>
                  <a:pt x="8970254" y="5567653"/>
                </a:cubicBezTo>
                <a:cubicBezTo>
                  <a:pt x="8972616" y="5577342"/>
                  <a:pt x="8974415" y="5584560"/>
                  <a:pt x="8976440" y="5592473"/>
                </a:cubicBezTo>
                <a:cubicBezTo>
                  <a:pt x="8949345" y="5590968"/>
                  <a:pt x="8927756" y="5589771"/>
                  <a:pt x="8906735" y="5588574"/>
                </a:cubicBezTo>
                <a:cubicBezTo>
                  <a:pt x="8910448" y="5581859"/>
                  <a:pt x="8913703" y="5575798"/>
                  <a:pt x="8917752" y="5568349"/>
                </a:cubicBezTo>
                <a:cubicBezTo>
                  <a:pt x="8895495" y="5568349"/>
                  <a:pt x="8876830" y="5568349"/>
                  <a:pt x="8858165" y="5568349"/>
                </a:cubicBezTo>
                <a:cubicBezTo>
                  <a:pt x="8857490" y="5567229"/>
                  <a:pt x="8856815" y="5566108"/>
                  <a:pt x="8856140" y="5564989"/>
                </a:cubicBezTo>
                <a:cubicBezTo>
                  <a:pt x="8877392" y="5562056"/>
                  <a:pt x="8898637" y="5559082"/>
                  <a:pt x="8919777" y="5556150"/>
                </a:cubicBezTo>
                <a:cubicBezTo>
                  <a:pt x="8912579" y="5538587"/>
                  <a:pt x="8912241" y="5539279"/>
                  <a:pt x="8962724" y="5541674"/>
                </a:cubicBezTo>
                <a:cubicBezTo>
                  <a:pt x="8984306" y="5542678"/>
                  <a:pt x="9007246" y="5540091"/>
                  <a:pt x="9029615" y="5539163"/>
                </a:cubicBezTo>
                <a:cubicBezTo>
                  <a:pt x="9029729" y="5537775"/>
                  <a:pt x="9029729" y="5536425"/>
                  <a:pt x="9029729" y="5535073"/>
                </a:cubicBezTo>
                <a:cubicBezTo>
                  <a:pt x="9020512" y="5533681"/>
                  <a:pt x="9010845" y="5530903"/>
                  <a:pt x="9002071" y="5531173"/>
                </a:cubicBezTo>
                <a:cubicBezTo>
                  <a:pt x="8941472" y="5533143"/>
                  <a:pt x="8879748" y="5523068"/>
                  <a:pt x="8819717" y="5533028"/>
                </a:cubicBezTo>
                <a:cubicBezTo>
                  <a:pt x="8815555" y="5533681"/>
                  <a:pt x="8808807" y="5532641"/>
                  <a:pt x="8803301" y="5532255"/>
                </a:cubicBezTo>
                <a:cubicBezTo>
                  <a:pt x="8774182" y="5530169"/>
                  <a:pt x="8745176" y="5528010"/>
                  <a:pt x="8715383" y="5525846"/>
                </a:cubicBezTo>
                <a:cubicBezTo>
                  <a:pt x="8700991" y="5520094"/>
                  <a:pt x="8706497" y="5509749"/>
                  <a:pt x="8675690" y="5505078"/>
                </a:cubicBezTo>
                <a:cubicBezTo>
                  <a:pt x="8671536" y="5514304"/>
                  <a:pt x="8667936" y="5522064"/>
                  <a:pt x="8665012" y="5528356"/>
                </a:cubicBezTo>
                <a:cubicBezTo>
                  <a:pt x="8683114" y="5536077"/>
                  <a:pt x="8698967" y="5542832"/>
                  <a:pt x="8715495" y="5549894"/>
                </a:cubicBezTo>
                <a:cubicBezTo>
                  <a:pt x="8741577" y="5549278"/>
                  <a:pt x="8769909" y="5548660"/>
                  <a:pt x="8798127" y="5548006"/>
                </a:cubicBezTo>
                <a:cubicBezTo>
                  <a:pt x="8795203" y="5550591"/>
                  <a:pt x="8789248" y="5551402"/>
                  <a:pt x="8789473" y="5551634"/>
                </a:cubicBezTo>
                <a:cubicBezTo>
                  <a:pt x="8795315" y="5558618"/>
                  <a:pt x="8798015" y="5566417"/>
                  <a:pt x="8809369" y="5572208"/>
                </a:cubicBezTo>
                <a:cubicBezTo>
                  <a:pt x="8818592" y="5576918"/>
                  <a:pt x="8838487" y="5579194"/>
                  <a:pt x="8854340" y="5582708"/>
                </a:cubicBezTo>
                <a:cubicBezTo>
                  <a:pt x="8860189" y="5591045"/>
                  <a:pt x="8851753" y="5596527"/>
                  <a:pt x="8825109" y="5597030"/>
                </a:cubicBezTo>
                <a:cubicBezTo>
                  <a:pt x="8812406" y="5597300"/>
                  <a:pt x="8799364" y="5595871"/>
                  <a:pt x="8786436" y="5595369"/>
                </a:cubicBezTo>
                <a:cubicBezTo>
                  <a:pt x="8755967" y="5594210"/>
                  <a:pt x="8724936" y="5591354"/>
                  <a:pt x="8689294" y="5598765"/>
                </a:cubicBezTo>
                <a:cubicBezTo>
                  <a:pt x="8704478" y="5602319"/>
                  <a:pt x="8713695" y="5605405"/>
                  <a:pt x="8724712" y="5606718"/>
                </a:cubicBezTo>
                <a:cubicBezTo>
                  <a:pt x="8735053" y="5607954"/>
                  <a:pt x="8747314" y="5607337"/>
                  <a:pt x="8767321" y="5607722"/>
                </a:cubicBezTo>
                <a:cubicBezTo>
                  <a:pt x="8746638" y="5613974"/>
                  <a:pt x="8733148" y="5618068"/>
                  <a:pt x="8719987" y="5622043"/>
                </a:cubicBezTo>
                <a:cubicBezTo>
                  <a:pt x="8750681" y="5638875"/>
                  <a:pt x="8787448" y="5641574"/>
                  <a:pt x="8840062" y="5630960"/>
                </a:cubicBezTo>
                <a:cubicBezTo>
                  <a:pt x="8828484" y="5629454"/>
                  <a:pt x="8818367" y="5628181"/>
                  <a:pt x="8801839" y="5626019"/>
                </a:cubicBezTo>
                <a:cubicBezTo>
                  <a:pt x="8871769" y="5624474"/>
                  <a:pt x="8871318" y="5620112"/>
                  <a:pt x="8900662" y="5648912"/>
                </a:cubicBezTo>
                <a:cubicBezTo>
                  <a:pt x="8861426" y="5646131"/>
                  <a:pt x="8820610" y="5642812"/>
                  <a:pt x="8779462" y="5640455"/>
                </a:cubicBezTo>
                <a:cubicBezTo>
                  <a:pt x="8751806" y="5638836"/>
                  <a:pt x="8747981" y="5640340"/>
                  <a:pt x="8735953" y="5652694"/>
                </a:cubicBezTo>
                <a:cubicBezTo>
                  <a:pt x="8719425" y="5647946"/>
                  <a:pt x="8704478" y="5643660"/>
                  <a:pt x="8689406" y="5639297"/>
                </a:cubicBezTo>
                <a:cubicBezTo>
                  <a:pt x="8696830" y="5636441"/>
                  <a:pt x="8702454" y="5634279"/>
                  <a:pt x="8709084" y="5631731"/>
                </a:cubicBezTo>
                <a:cubicBezTo>
                  <a:pt x="8675916" y="5624013"/>
                  <a:pt x="8647022" y="5624051"/>
                  <a:pt x="8617797" y="5631307"/>
                </a:cubicBezTo>
                <a:cubicBezTo>
                  <a:pt x="8622740" y="5638025"/>
                  <a:pt x="8627464" y="5644470"/>
                  <a:pt x="8634094" y="5653350"/>
                </a:cubicBezTo>
                <a:cubicBezTo>
                  <a:pt x="8603399" y="5655280"/>
                  <a:pt x="8572938" y="5660143"/>
                  <a:pt x="8547187" y="5658060"/>
                </a:cubicBezTo>
                <a:cubicBezTo>
                  <a:pt x="8514243" y="5655394"/>
                  <a:pt x="8493898" y="5658906"/>
                  <a:pt x="8476133" y="5665663"/>
                </a:cubicBezTo>
                <a:cubicBezTo>
                  <a:pt x="8421045" y="5660452"/>
                  <a:pt x="8372137" y="5651921"/>
                  <a:pt x="8315587" y="5660759"/>
                </a:cubicBezTo>
                <a:cubicBezTo>
                  <a:pt x="8298946" y="5663349"/>
                  <a:pt x="8272977" y="5659025"/>
                  <a:pt x="8250938" y="5657827"/>
                </a:cubicBezTo>
                <a:cubicBezTo>
                  <a:pt x="8250938" y="5652732"/>
                  <a:pt x="8250938" y="5649142"/>
                  <a:pt x="8250938" y="5645667"/>
                </a:cubicBezTo>
                <a:cubicBezTo>
                  <a:pt x="8238009" y="5644122"/>
                  <a:pt x="8219681" y="5643929"/>
                  <a:pt x="8214852" y="5641074"/>
                </a:cubicBezTo>
                <a:cubicBezTo>
                  <a:pt x="8196412" y="5630188"/>
                  <a:pt x="8168980" y="5633854"/>
                  <a:pt x="8152003" y="5637948"/>
                </a:cubicBezTo>
                <a:cubicBezTo>
                  <a:pt x="8137274" y="5641479"/>
                  <a:pt x="8122237" y="5642879"/>
                  <a:pt x="8106988" y="5643462"/>
                </a:cubicBezTo>
                <a:lnTo>
                  <a:pt x="8061047" y="5644079"/>
                </a:lnTo>
                <a:lnTo>
                  <a:pt x="8061047" y="5643967"/>
                </a:lnTo>
                <a:lnTo>
                  <a:pt x="8060709" y="5644085"/>
                </a:lnTo>
                <a:lnTo>
                  <a:pt x="8061047" y="5644079"/>
                </a:lnTo>
                <a:lnTo>
                  <a:pt x="8061047" y="5660335"/>
                </a:lnTo>
                <a:cubicBezTo>
                  <a:pt x="8043060" y="5660181"/>
                  <a:pt x="8030863" y="5657691"/>
                  <a:pt x="8020758" y="5654439"/>
                </a:cubicBezTo>
                <a:lnTo>
                  <a:pt x="7993394" y="5644105"/>
                </a:lnTo>
                <a:lnTo>
                  <a:pt x="7993593" y="5644085"/>
                </a:lnTo>
                <a:lnTo>
                  <a:pt x="7993030" y="5643967"/>
                </a:lnTo>
                <a:lnTo>
                  <a:pt x="7993394" y="5644105"/>
                </a:lnTo>
                <a:lnTo>
                  <a:pt x="7940754" y="5649682"/>
                </a:lnTo>
                <a:cubicBezTo>
                  <a:pt x="7911859" y="5648564"/>
                  <a:pt x="7895670" y="5653967"/>
                  <a:pt x="7877679" y="5659410"/>
                </a:cubicBezTo>
                <a:cubicBezTo>
                  <a:pt x="7833608" y="5672728"/>
                  <a:pt x="7776045" y="5674309"/>
                  <a:pt x="7724549" y="5663503"/>
                </a:cubicBezTo>
                <a:cubicBezTo>
                  <a:pt x="7699255" y="5658175"/>
                  <a:pt x="7660132" y="5659218"/>
                  <a:pt x="7642029" y="5665895"/>
                </a:cubicBezTo>
                <a:cubicBezTo>
                  <a:pt x="7638655" y="5671106"/>
                  <a:pt x="7635168" y="5676548"/>
                  <a:pt x="7632018" y="5681567"/>
                </a:cubicBezTo>
                <a:cubicBezTo>
                  <a:pt x="7614598" y="5682571"/>
                  <a:pt x="7600207" y="5683382"/>
                  <a:pt x="7585592" y="5684232"/>
                </a:cubicBezTo>
                <a:cubicBezTo>
                  <a:pt x="7583567" y="5691990"/>
                  <a:pt x="7581655" y="5698863"/>
                  <a:pt x="7579855" y="5705770"/>
                </a:cubicBezTo>
                <a:cubicBezTo>
                  <a:pt x="7602569" y="5710712"/>
                  <a:pt x="7624039" y="5715343"/>
                  <a:pt x="7648547" y="5720631"/>
                </a:cubicBezTo>
                <a:cubicBezTo>
                  <a:pt x="7593233" y="5732445"/>
                  <a:pt x="7570076" y="5709942"/>
                  <a:pt x="7521505" y="5711522"/>
                </a:cubicBezTo>
                <a:cubicBezTo>
                  <a:pt x="7540057" y="5702026"/>
                  <a:pt x="7553885" y="5694961"/>
                  <a:pt x="7566814" y="5688362"/>
                </a:cubicBezTo>
                <a:cubicBezTo>
                  <a:pt x="7541182" y="5677166"/>
                  <a:pt x="7515888" y="5673655"/>
                  <a:pt x="7479683" y="5677128"/>
                </a:cubicBezTo>
                <a:cubicBezTo>
                  <a:pt x="7449664" y="5679984"/>
                  <a:pt x="7417283" y="5680023"/>
                  <a:pt x="7381422" y="5681490"/>
                </a:cubicBezTo>
                <a:cubicBezTo>
                  <a:pt x="7368037" y="5672071"/>
                  <a:pt x="7354547" y="5662575"/>
                  <a:pt x="7341055" y="5653079"/>
                </a:cubicBezTo>
                <a:cubicBezTo>
                  <a:pt x="7321719" y="5652907"/>
                  <a:pt x="7312051" y="5652819"/>
                  <a:pt x="7302229" y="5654102"/>
                </a:cubicBezTo>
                <a:lnTo>
                  <a:pt x="7262671" y="5663302"/>
                </a:lnTo>
                <a:lnTo>
                  <a:pt x="7262811" y="5663233"/>
                </a:lnTo>
                <a:cubicBezTo>
                  <a:pt x="7253924" y="5662421"/>
                  <a:pt x="7244595" y="5660605"/>
                  <a:pt x="7236159" y="5660992"/>
                </a:cubicBezTo>
                <a:cubicBezTo>
                  <a:pt x="7160950" y="5664545"/>
                  <a:pt x="7086073" y="5668982"/>
                  <a:pt x="7010632" y="5672071"/>
                </a:cubicBezTo>
                <a:cubicBezTo>
                  <a:pt x="6964760" y="5673964"/>
                  <a:pt x="6918102" y="5673849"/>
                  <a:pt x="6869199" y="5674698"/>
                </a:cubicBezTo>
                <a:cubicBezTo>
                  <a:pt x="6875380" y="5679250"/>
                  <a:pt x="6879767" y="5682494"/>
                  <a:pt x="6884709" y="5686160"/>
                </a:cubicBezTo>
                <a:cubicBezTo>
                  <a:pt x="6866614" y="5690290"/>
                  <a:pt x="6851434" y="5695386"/>
                  <a:pt x="6833333" y="5697511"/>
                </a:cubicBezTo>
                <a:cubicBezTo>
                  <a:pt x="6787910" y="5702877"/>
                  <a:pt x="6754187" y="5683266"/>
                  <a:pt x="6706960" y="5689518"/>
                </a:cubicBezTo>
                <a:cubicBezTo>
                  <a:pt x="6706291" y="5689598"/>
                  <a:pt x="6704716" y="5688825"/>
                  <a:pt x="6703479" y="5688440"/>
                </a:cubicBezTo>
                <a:cubicBezTo>
                  <a:pt x="6711232" y="5686121"/>
                  <a:pt x="6718881" y="5683846"/>
                  <a:pt x="6729561" y="5680641"/>
                </a:cubicBezTo>
                <a:cubicBezTo>
                  <a:pt x="6708090" y="5676317"/>
                  <a:pt x="6690775" y="5672805"/>
                  <a:pt x="6675709" y="5669793"/>
                </a:cubicBezTo>
                <a:cubicBezTo>
                  <a:pt x="6661994" y="5673152"/>
                  <a:pt x="6648728" y="5675313"/>
                  <a:pt x="6640292" y="5678828"/>
                </a:cubicBezTo>
                <a:cubicBezTo>
                  <a:pt x="6630851" y="5682764"/>
                  <a:pt x="6625901" y="5687937"/>
                  <a:pt x="6618821" y="5692685"/>
                </a:cubicBezTo>
                <a:cubicBezTo>
                  <a:pt x="6595094" y="5693921"/>
                  <a:pt x="6571264" y="5696081"/>
                  <a:pt x="6547313" y="5696159"/>
                </a:cubicBezTo>
                <a:cubicBezTo>
                  <a:pt x="6520442" y="5696236"/>
                  <a:pt x="6484469" y="5697741"/>
                  <a:pt x="6468729" y="5692685"/>
                </a:cubicBezTo>
                <a:cubicBezTo>
                  <a:pt x="6442647" y="5684347"/>
                  <a:pt x="6421620" y="5688053"/>
                  <a:pt x="6396888" y="5689363"/>
                </a:cubicBezTo>
                <a:cubicBezTo>
                  <a:pt x="6373612" y="5690561"/>
                  <a:pt x="6350229" y="5691412"/>
                  <a:pt x="6326846" y="5692415"/>
                </a:cubicBezTo>
                <a:cubicBezTo>
                  <a:pt x="6327408" y="5693921"/>
                  <a:pt x="6328077" y="5695386"/>
                  <a:pt x="6328640" y="5696892"/>
                </a:cubicBezTo>
                <a:cubicBezTo>
                  <a:pt x="6362145" y="5696081"/>
                  <a:pt x="6395762" y="5695269"/>
                  <a:pt x="6429261" y="5694462"/>
                </a:cubicBezTo>
                <a:cubicBezTo>
                  <a:pt x="6424769" y="5700057"/>
                  <a:pt x="6417570" y="5703842"/>
                  <a:pt x="6408916" y="5704303"/>
                </a:cubicBezTo>
                <a:cubicBezTo>
                  <a:pt x="6363495" y="5706697"/>
                  <a:pt x="6317848" y="5708899"/>
                  <a:pt x="6271977" y="5709978"/>
                </a:cubicBezTo>
                <a:cubicBezTo>
                  <a:pt x="6204523" y="5711561"/>
                  <a:pt x="6135718" y="5709978"/>
                  <a:pt x="6069607" y="5713994"/>
                </a:cubicBezTo>
                <a:cubicBezTo>
                  <a:pt x="6033971" y="5716154"/>
                  <a:pt x="6002603" y="5717352"/>
                  <a:pt x="5968760" y="5713569"/>
                </a:cubicBezTo>
                <a:cubicBezTo>
                  <a:pt x="5962348" y="5712874"/>
                  <a:pt x="5953469" y="5712758"/>
                  <a:pt x="5947627" y="5713724"/>
                </a:cubicBezTo>
                <a:cubicBezTo>
                  <a:pt x="5905124" y="5720903"/>
                  <a:pt x="5863077" y="5717738"/>
                  <a:pt x="5817654" y="5714417"/>
                </a:cubicBezTo>
                <a:cubicBezTo>
                  <a:pt x="5856334" y="5698977"/>
                  <a:pt x="5909060" y="5697162"/>
                  <a:pt x="5959311" y="5693458"/>
                </a:cubicBezTo>
                <a:cubicBezTo>
                  <a:pt x="5919738" y="5689598"/>
                  <a:pt x="5919738" y="5689598"/>
                  <a:pt x="5894781" y="5670449"/>
                </a:cubicBezTo>
                <a:cubicBezTo>
                  <a:pt x="5917378" y="5668250"/>
                  <a:pt x="5939753" y="5666050"/>
                  <a:pt x="5961342" y="5663927"/>
                </a:cubicBezTo>
                <a:cubicBezTo>
                  <a:pt x="5959535" y="5653466"/>
                  <a:pt x="5941103" y="5648834"/>
                  <a:pt x="5924237" y="5653118"/>
                </a:cubicBezTo>
                <a:cubicBezTo>
                  <a:pt x="5890169" y="5661726"/>
                  <a:pt x="5855547" y="5655201"/>
                  <a:pt x="5821702" y="5656785"/>
                </a:cubicBezTo>
                <a:cubicBezTo>
                  <a:pt x="5794046" y="5658060"/>
                  <a:pt x="5774031" y="5653506"/>
                  <a:pt x="5760204" y="5645204"/>
                </a:cubicBezTo>
                <a:cubicBezTo>
                  <a:pt x="5803487" y="5642232"/>
                  <a:pt x="5846548" y="5639258"/>
                  <a:pt x="5889609" y="5636286"/>
                </a:cubicBezTo>
                <a:cubicBezTo>
                  <a:pt x="5889158" y="5635051"/>
                  <a:pt x="5888827" y="5633815"/>
                  <a:pt x="5888376" y="5632581"/>
                </a:cubicBezTo>
                <a:cubicBezTo>
                  <a:pt x="5866562" y="5632581"/>
                  <a:pt x="5844748" y="5632581"/>
                  <a:pt x="5822942" y="5632581"/>
                </a:cubicBezTo>
                <a:lnTo>
                  <a:pt x="5817991" y="5632543"/>
                </a:lnTo>
                <a:cubicBezTo>
                  <a:pt x="5817991" y="5632543"/>
                  <a:pt x="5813048" y="5632543"/>
                  <a:pt x="5813048" y="5632543"/>
                </a:cubicBezTo>
                <a:cubicBezTo>
                  <a:pt x="5779880" y="5634317"/>
                  <a:pt x="5746376" y="5635515"/>
                  <a:pt x="5713770" y="5638063"/>
                </a:cubicBezTo>
                <a:cubicBezTo>
                  <a:pt x="5671272" y="5641383"/>
                  <a:pt x="5634286" y="5638025"/>
                  <a:pt x="5597520" y="5628645"/>
                </a:cubicBezTo>
                <a:cubicBezTo>
                  <a:pt x="5572675" y="5635747"/>
                  <a:pt x="5548054" y="5642812"/>
                  <a:pt x="5529953" y="5647946"/>
                </a:cubicBezTo>
                <a:cubicBezTo>
                  <a:pt x="5495659" y="5650956"/>
                  <a:pt x="5467779" y="5653506"/>
                  <a:pt x="5439783" y="5655741"/>
                </a:cubicBezTo>
                <a:cubicBezTo>
                  <a:pt x="5421794" y="5657172"/>
                  <a:pt x="5403467" y="5658291"/>
                  <a:pt x="5385257" y="5659293"/>
                </a:cubicBezTo>
                <a:cubicBezTo>
                  <a:pt x="5361419" y="5660605"/>
                  <a:pt x="5337475" y="5661687"/>
                  <a:pt x="5313530" y="5662845"/>
                </a:cubicBezTo>
                <a:cubicBezTo>
                  <a:pt x="5280361" y="5664465"/>
                  <a:pt x="5247193" y="5666087"/>
                  <a:pt x="5213921" y="5667633"/>
                </a:cubicBezTo>
                <a:cubicBezTo>
                  <a:pt x="5201322" y="5668212"/>
                  <a:pt x="5187606" y="5669871"/>
                  <a:pt x="5184681" y="5662691"/>
                </a:cubicBezTo>
                <a:cubicBezTo>
                  <a:pt x="5184232" y="5661571"/>
                  <a:pt x="5170179" y="5661147"/>
                  <a:pt x="5162424" y="5660374"/>
                </a:cubicBezTo>
                <a:cubicBezTo>
                  <a:pt x="5161413" y="5663349"/>
                  <a:pt x="5160399" y="5666281"/>
                  <a:pt x="5159163" y="5669716"/>
                </a:cubicBezTo>
                <a:cubicBezTo>
                  <a:pt x="5142071" y="5670875"/>
                  <a:pt x="5124202" y="5672071"/>
                  <a:pt x="5105986" y="5673307"/>
                </a:cubicBezTo>
                <a:cubicBezTo>
                  <a:pt x="5105086" y="5670025"/>
                  <a:pt x="5104412" y="5667246"/>
                  <a:pt x="5103624" y="5664195"/>
                </a:cubicBezTo>
                <a:cubicBezTo>
                  <a:pt x="5086084" y="5665316"/>
                  <a:pt x="5070456" y="5666281"/>
                  <a:pt x="5054829" y="5667285"/>
                </a:cubicBezTo>
                <a:cubicBezTo>
                  <a:pt x="5061015" y="5662885"/>
                  <a:pt x="5068544" y="5661263"/>
                  <a:pt x="5076868" y="5660374"/>
                </a:cubicBezTo>
                <a:cubicBezTo>
                  <a:pt x="5136680" y="5653891"/>
                  <a:pt x="5202109" y="5652772"/>
                  <a:pt x="5251694" y="5636711"/>
                </a:cubicBezTo>
                <a:cubicBezTo>
                  <a:pt x="5260685" y="5633815"/>
                  <a:pt x="5281824" y="5632465"/>
                  <a:pt x="5293739" y="5633893"/>
                </a:cubicBezTo>
                <a:cubicBezTo>
                  <a:pt x="5334326" y="5638759"/>
                  <a:pt x="5370980" y="5632079"/>
                  <a:pt x="5409315" y="5631113"/>
                </a:cubicBezTo>
                <a:cubicBezTo>
                  <a:pt x="5414154" y="5630999"/>
                  <a:pt x="5418877" y="5629531"/>
                  <a:pt x="5430793" y="5627447"/>
                </a:cubicBezTo>
                <a:cubicBezTo>
                  <a:pt x="5408079" y="5625130"/>
                  <a:pt x="5396386" y="5623897"/>
                  <a:pt x="5382447" y="5622468"/>
                </a:cubicBezTo>
                <a:cubicBezTo>
                  <a:pt x="5391331" y="5618029"/>
                  <a:pt x="5398523" y="5614399"/>
                  <a:pt x="5412465" y="5607452"/>
                </a:cubicBezTo>
                <a:cubicBezTo>
                  <a:pt x="5368337" y="5609922"/>
                  <a:pt x="5327217" y="5612220"/>
                  <a:pt x="5287584" y="5614429"/>
                </a:cubicBezTo>
                <a:lnTo>
                  <a:pt x="5172682" y="5620826"/>
                </a:lnTo>
                <a:lnTo>
                  <a:pt x="5212901" y="5612238"/>
                </a:lnTo>
                <a:cubicBezTo>
                  <a:pt x="5309818" y="5603785"/>
                  <a:pt x="5407290" y="5595987"/>
                  <a:pt x="5507688" y="5587726"/>
                </a:cubicBezTo>
                <a:cubicBezTo>
                  <a:pt x="5519611" y="5598995"/>
                  <a:pt x="5530853" y="5609689"/>
                  <a:pt x="5541644" y="5619918"/>
                </a:cubicBezTo>
                <a:cubicBezTo>
                  <a:pt x="5580767" y="5616948"/>
                  <a:pt x="5547942" y="5596373"/>
                  <a:pt x="5599094" y="5599228"/>
                </a:cubicBezTo>
                <a:cubicBezTo>
                  <a:pt x="5597069" y="5603051"/>
                  <a:pt x="5595270" y="5606333"/>
                  <a:pt x="5593365" y="5610036"/>
                </a:cubicBezTo>
                <a:cubicBezTo>
                  <a:pt x="5618545" y="5604247"/>
                  <a:pt x="5639905" y="5595793"/>
                  <a:pt x="5663630" y="5594944"/>
                </a:cubicBezTo>
                <a:cubicBezTo>
                  <a:pt x="5688138" y="5594094"/>
                  <a:pt x="5714333" y="5601429"/>
                  <a:pt x="5740864" y="5603668"/>
                </a:cubicBezTo>
                <a:cubicBezTo>
                  <a:pt x="5755711" y="5604903"/>
                  <a:pt x="5779431" y="5605173"/>
                  <a:pt x="5787635" y="5602163"/>
                </a:cubicBezTo>
                <a:cubicBezTo>
                  <a:pt x="5808100" y="5594674"/>
                  <a:pt x="5827657" y="5595523"/>
                  <a:pt x="5853072" y="5596991"/>
                </a:cubicBezTo>
                <a:cubicBezTo>
                  <a:pt x="5892643" y="5599268"/>
                  <a:pt x="5933342" y="5591818"/>
                  <a:pt x="5950995" y="5579039"/>
                </a:cubicBezTo>
                <a:cubicBezTo>
                  <a:pt x="5914453" y="5581472"/>
                  <a:pt x="5882753" y="5583594"/>
                  <a:pt x="5853072" y="5585563"/>
                </a:cubicBezTo>
                <a:cubicBezTo>
                  <a:pt x="5844074" y="5582284"/>
                  <a:pt x="5835756" y="5579232"/>
                  <a:pt x="5833957" y="5578578"/>
                </a:cubicBezTo>
                <a:cubicBezTo>
                  <a:pt x="5806639" y="5581048"/>
                  <a:pt x="5787523" y="5583710"/>
                  <a:pt x="5767853" y="5584367"/>
                </a:cubicBezTo>
                <a:cubicBezTo>
                  <a:pt x="5730860" y="5585602"/>
                  <a:pt x="5693649" y="5585409"/>
                  <a:pt x="5656545" y="5586297"/>
                </a:cubicBezTo>
                <a:cubicBezTo>
                  <a:pt x="5632487" y="5586876"/>
                  <a:pt x="5608535" y="5588419"/>
                  <a:pt x="5584591" y="5589500"/>
                </a:cubicBezTo>
                <a:cubicBezTo>
                  <a:pt x="5576496" y="5589867"/>
                  <a:pt x="5569890" y="5589743"/>
                  <a:pt x="5566154" y="5588691"/>
                </a:cubicBezTo>
                <a:lnTo>
                  <a:pt x="5564939" y="5582409"/>
                </a:lnTo>
                <a:lnTo>
                  <a:pt x="5565258" y="5582438"/>
                </a:lnTo>
                <a:lnTo>
                  <a:pt x="5564920" y="5582322"/>
                </a:lnTo>
                <a:lnTo>
                  <a:pt x="5564939" y="5582409"/>
                </a:lnTo>
                <a:lnTo>
                  <a:pt x="5506571" y="5577342"/>
                </a:lnTo>
                <a:cubicBezTo>
                  <a:pt x="5459573" y="5582554"/>
                  <a:pt x="5410102" y="5585255"/>
                  <a:pt x="5361419" y="5588534"/>
                </a:cubicBezTo>
                <a:cubicBezTo>
                  <a:pt x="5301831" y="5592552"/>
                  <a:pt x="5239326" y="5593555"/>
                  <a:pt x="5183115" y="5600618"/>
                </a:cubicBezTo>
                <a:cubicBezTo>
                  <a:pt x="5137918" y="5606293"/>
                  <a:pt x="5094858" y="5610036"/>
                  <a:pt x="5047748" y="5609457"/>
                </a:cubicBezTo>
                <a:cubicBezTo>
                  <a:pt x="5047748" y="5609457"/>
                  <a:pt x="5048197" y="5609342"/>
                  <a:pt x="5048197" y="5609342"/>
                </a:cubicBezTo>
                <a:cubicBezTo>
                  <a:pt x="5016493" y="5615558"/>
                  <a:pt x="4984899" y="5621774"/>
                  <a:pt x="4954319" y="5627795"/>
                </a:cubicBezTo>
                <a:cubicBezTo>
                  <a:pt x="4924749" y="5619996"/>
                  <a:pt x="4906309" y="5607067"/>
                  <a:pt x="4863362" y="5616986"/>
                </a:cubicBezTo>
                <a:cubicBezTo>
                  <a:pt x="4872136" y="5620846"/>
                  <a:pt x="4879553" y="5624126"/>
                  <a:pt x="4886189" y="5627100"/>
                </a:cubicBezTo>
                <a:cubicBezTo>
                  <a:pt x="4861787" y="5629375"/>
                  <a:pt x="4837281" y="5631617"/>
                  <a:pt x="4810636" y="5634088"/>
                </a:cubicBezTo>
                <a:cubicBezTo>
                  <a:pt x="4812885" y="5629221"/>
                  <a:pt x="4815135" y="5624474"/>
                  <a:pt x="4817273" y="5620036"/>
                </a:cubicBezTo>
                <a:cubicBezTo>
                  <a:pt x="4782980" y="5613628"/>
                  <a:pt x="4751611" y="5613204"/>
                  <a:pt x="4717994" y="5617952"/>
                </a:cubicBezTo>
                <a:cubicBezTo>
                  <a:pt x="4695960" y="5621040"/>
                  <a:pt x="4672123" y="5622507"/>
                  <a:pt x="4649077" y="5624706"/>
                </a:cubicBezTo>
                <a:cubicBezTo>
                  <a:pt x="4680220" y="5617528"/>
                  <a:pt x="4712488" y="5612470"/>
                  <a:pt x="4745312" y="5607954"/>
                </a:cubicBezTo>
                <a:cubicBezTo>
                  <a:pt x="4776343" y="5603708"/>
                  <a:pt x="4813448" y="5602974"/>
                  <a:pt x="4838069" y="5587572"/>
                </a:cubicBezTo>
                <a:cubicBezTo>
                  <a:pt x="4749025" y="5589038"/>
                  <a:pt x="4685619" y="5612817"/>
                  <a:pt x="4603654" y="5608572"/>
                </a:cubicBezTo>
                <a:cubicBezTo>
                  <a:pt x="4616808" y="5602510"/>
                  <a:pt x="4628838" y="5596605"/>
                  <a:pt x="4642104" y="5590968"/>
                </a:cubicBezTo>
                <a:cubicBezTo>
                  <a:pt x="4649864" y="5587688"/>
                  <a:pt x="4658969" y="5582476"/>
                  <a:pt x="4668305" y="5582244"/>
                </a:cubicBezTo>
                <a:cubicBezTo>
                  <a:pt x="4723617" y="5580971"/>
                  <a:pt x="4753749" y="5564139"/>
                  <a:pt x="4802088" y="5558542"/>
                </a:cubicBezTo>
                <a:cubicBezTo>
                  <a:pt x="4745537" y="5559006"/>
                  <a:pt x="4693261" y="5564795"/>
                  <a:pt x="4643678" y="5572285"/>
                </a:cubicBezTo>
                <a:cubicBezTo>
                  <a:pt x="4590952" y="5580274"/>
                  <a:pt x="4541369" y="5590814"/>
                  <a:pt x="4489992" y="5599923"/>
                </a:cubicBezTo>
                <a:cubicBezTo>
                  <a:pt x="4485042" y="5600811"/>
                  <a:pt x="4476951" y="5599653"/>
                  <a:pt x="4469190" y="5599422"/>
                </a:cubicBezTo>
                <a:cubicBezTo>
                  <a:pt x="4473577" y="5593823"/>
                  <a:pt x="4477063" y="5589423"/>
                  <a:pt x="4480550" y="5584984"/>
                </a:cubicBezTo>
                <a:cubicBezTo>
                  <a:pt x="4451537" y="5588998"/>
                  <a:pt x="4432542" y="5596218"/>
                  <a:pt x="4409039" y="5600541"/>
                </a:cubicBezTo>
                <a:cubicBezTo>
                  <a:pt x="4383970" y="5605135"/>
                  <a:pt x="4354739" y="5607067"/>
                  <a:pt x="4325170" y="5610384"/>
                </a:cubicBezTo>
                <a:cubicBezTo>
                  <a:pt x="4341248" y="5621580"/>
                  <a:pt x="4328431" y="5630188"/>
                  <a:pt x="4294927" y="5636171"/>
                </a:cubicBezTo>
                <a:cubicBezTo>
                  <a:pt x="4286723" y="5637638"/>
                  <a:pt x="4279748" y="5639915"/>
                  <a:pt x="4272331" y="5641847"/>
                </a:cubicBezTo>
                <a:cubicBezTo>
                  <a:pt x="4246806" y="5648524"/>
                  <a:pt x="4249731" y="5655471"/>
                  <a:pt x="4275811" y="5661881"/>
                </a:cubicBezTo>
                <a:cubicBezTo>
                  <a:pt x="4247374" y="5668713"/>
                  <a:pt x="4229159" y="5678518"/>
                  <a:pt x="4194530" y="5677515"/>
                </a:cubicBezTo>
                <a:cubicBezTo>
                  <a:pt x="4203296" y="5667825"/>
                  <a:pt x="4211170" y="5659141"/>
                  <a:pt x="4219599" y="5649874"/>
                </a:cubicBezTo>
                <a:cubicBezTo>
                  <a:pt x="4174177" y="5650570"/>
                  <a:pt x="4153832" y="5659331"/>
                  <a:pt x="4140678" y="5672458"/>
                </a:cubicBezTo>
                <a:cubicBezTo>
                  <a:pt x="4150345" y="5674425"/>
                  <a:pt x="4159674" y="5676357"/>
                  <a:pt x="4171815" y="5678828"/>
                </a:cubicBezTo>
                <a:cubicBezTo>
                  <a:pt x="4154281" y="5683382"/>
                  <a:pt x="4144271" y="5686238"/>
                  <a:pt x="4133592" y="5688710"/>
                </a:cubicBezTo>
                <a:cubicBezTo>
                  <a:pt x="4093343" y="5698050"/>
                  <a:pt x="4052421" y="5707044"/>
                  <a:pt x="4012617" y="5716540"/>
                </a:cubicBezTo>
                <a:cubicBezTo>
                  <a:pt x="3997045" y="5720266"/>
                  <a:pt x="3989009" y="5722939"/>
                  <a:pt x="3987633" y="5725887"/>
                </a:cubicBezTo>
                <a:lnTo>
                  <a:pt x="4002500" y="5736802"/>
                </a:lnTo>
                <a:lnTo>
                  <a:pt x="4002388" y="5736807"/>
                </a:lnTo>
                <a:lnTo>
                  <a:pt x="4002555" y="5736842"/>
                </a:lnTo>
                <a:lnTo>
                  <a:pt x="4002613" y="5736884"/>
                </a:lnTo>
                <a:lnTo>
                  <a:pt x="4002685" y="5736868"/>
                </a:lnTo>
                <a:lnTo>
                  <a:pt x="4035106" y="5743640"/>
                </a:lnTo>
                <a:cubicBezTo>
                  <a:pt x="4052533" y="5741593"/>
                  <a:pt x="4068380" y="5737965"/>
                  <a:pt x="4085808" y="5735956"/>
                </a:cubicBezTo>
                <a:cubicBezTo>
                  <a:pt x="4095031" y="5734876"/>
                  <a:pt x="4106048" y="5735765"/>
                  <a:pt x="4116276" y="5735765"/>
                </a:cubicBezTo>
                <a:cubicBezTo>
                  <a:pt x="4055226" y="5751668"/>
                  <a:pt x="3989460" y="5758849"/>
                  <a:pt x="3922786" y="5759429"/>
                </a:cubicBezTo>
                <a:cubicBezTo>
                  <a:pt x="3908508" y="5749316"/>
                  <a:pt x="3896254" y="5740666"/>
                  <a:pt x="3883664" y="5731749"/>
                </a:cubicBezTo>
                <a:cubicBezTo>
                  <a:pt x="3911544" y="5728431"/>
                  <a:pt x="3931447" y="5726037"/>
                  <a:pt x="3951461" y="5723645"/>
                </a:cubicBezTo>
                <a:cubicBezTo>
                  <a:pt x="3904916" y="5714300"/>
                  <a:pt x="3868598" y="5717505"/>
                  <a:pt x="3844428" y="5731635"/>
                </a:cubicBezTo>
                <a:cubicBezTo>
                  <a:pt x="3784729" y="5724301"/>
                  <a:pt x="3707713" y="5727775"/>
                  <a:pt x="3672295" y="5741593"/>
                </a:cubicBezTo>
                <a:cubicBezTo>
                  <a:pt x="3706700" y="5739279"/>
                  <a:pt x="3741218" y="5736961"/>
                  <a:pt x="3779666" y="5734376"/>
                </a:cubicBezTo>
                <a:cubicBezTo>
                  <a:pt x="3784841" y="5754063"/>
                  <a:pt x="3836780" y="5739085"/>
                  <a:pt x="3858931" y="5747461"/>
                </a:cubicBezTo>
                <a:cubicBezTo>
                  <a:pt x="3888051" y="5758425"/>
                  <a:pt x="3868148" y="5776760"/>
                  <a:pt x="3911544" y="5787877"/>
                </a:cubicBezTo>
                <a:cubicBezTo>
                  <a:pt x="3917394" y="5782744"/>
                  <a:pt x="3922111" y="5778962"/>
                  <a:pt x="3926048" y="5775062"/>
                </a:cubicBezTo>
                <a:cubicBezTo>
                  <a:pt x="3935159" y="5766067"/>
                  <a:pt x="3950555" y="5766800"/>
                  <a:pt x="3968883" y="5771625"/>
                </a:cubicBezTo>
                <a:lnTo>
                  <a:pt x="3968771" y="5771587"/>
                </a:lnTo>
                <a:cubicBezTo>
                  <a:pt x="3983949" y="5768307"/>
                  <a:pt x="3999126" y="5765063"/>
                  <a:pt x="4016104" y="5761396"/>
                </a:cubicBezTo>
                <a:cubicBezTo>
                  <a:pt x="4024765" y="5765063"/>
                  <a:pt x="4032407" y="5768268"/>
                  <a:pt x="4038143" y="5770699"/>
                </a:cubicBezTo>
                <a:cubicBezTo>
                  <a:pt x="4009805" y="5788881"/>
                  <a:pt x="3937746" y="5792355"/>
                  <a:pt x="3935714" y="5815902"/>
                </a:cubicBezTo>
                <a:cubicBezTo>
                  <a:pt x="3872985" y="5820688"/>
                  <a:pt x="3810923" y="5821345"/>
                  <a:pt x="3750661" y="5827715"/>
                </a:cubicBezTo>
                <a:cubicBezTo>
                  <a:pt x="3689610" y="5834162"/>
                  <a:pt x="3621818" y="5833119"/>
                  <a:pt x="3555714" y="5835435"/>
                </a:cubicBezTo>
                <a:cubicBezTo>
                  <a:pt x="3547954" y="5832385"/>
                  <a:pt x="3538849" y="5828834"/>
                  <a:pt x="3533338" y="5826711"/>
                </a:cubicBezTo>
                <a:cubicBezTo>
                  <a:pt x="3505344" y="5824357"/>
                  <a:pt x="3515573" y="5844971"/>
                  <a:pt x="3479824" y="5833582"/>
                </a:cubicBezTo>
                <a:cubicBezTo>
                  <a:pt x="3481511" y="5831845"/>
                  <a:pt x="3481736" y="5829143"/>
                  <a:pt x="3485216" y="5828487"/>
                </a:cubicBezTo>
                <a:cubicBezTo>
                  <a:pt x="3528726" y="5820265"/>
                  <a:pt x="3572686" y="5812312"/>
                  <a:pt x="3616644" y="5804360"/>
                </a:cubicBezTo>
                <a:cubicBezTo>
                  <a:pt x="3617882" y="5804130"/>
                  <a:pt x="3620469" y="5804400"/>
                  <a:pt x="3621818" y="5804748"/>
                </a:cubicBezTo>
                <a:cubicBezTo>
                  <a:pt x="3646327" y="5810574"/>
                  <a:pt x="3669940" y="5802430"/>
                  <a:pt x="3697034" y="5804516"/>
                </a:cubicBezTo>
                <a:cubicBezTo>
                  <a:pt x="3720867" y="5806328"/>
                  <a:pt x="3750098" y="5800039"/>
                  <a:pt x="3776743" y="5797141"/>
                </a:cubicBezTo>
                <a:cubicBezTo>
                  <a:pt x="3778767" y="5796909"/>
                  <a:pt x="3779329" y="5795057"/>
                  <a:pt x="3780904" y="5793669"/>
                </a:cubicBezTo>
                <a:cubicBezTo>
                  <a:pt x="3771913" y="5791931"/>
                  <a:pt x="3762801" y="5790193"/>
                  <a:pt x="3753810" y="5788457"/>
                </a:cubicBezTo>
                <a:cubicBezTo>
                  <a:pt x="3758527" y="5785290"/>
                  <a:pt x="3762127" y="5782859"/>
                  <a:pt x="3770675" y="5777146"/>
                </a:cubicBezTo>
                <a:cubicBezTo>
                  <a:pt x="3738407" y="5778034"/>
                  <a:pt x="3714687" y="5778111"/>
                  <a:pt x="3691636" y="5779540"/>
                </a:cubicBezTo>
                <a:cubicBezTo>
                  <a:pt x="3666003" y="5781122"/>
                  <a:pt x="3641271" y="5784366"/>
                  <a:pt x="3615632" y="5786178"/>
                </a:cubicBezTo>
                <a:cubicBezTo>
                  <a:pt x="3592025" y="5787839"/>
                  <a:pt x="3567630" y="5788341"/>
                  <a:pt x="3543905" y="5789809"/>
                </a:cubicBezTo>
                <a:cubicBezTo>
                  <a:pt x="3521309" y="5791235"/>
                  <a:pt x="3499158" y="5796949"/>
                  <a:pt x="3462959" y="5790772"/>
                </a:cubicBezTo>
                <a:cubicBezTo>
                  <a:pt x="3599780" y="5778574"/>
                  <a:pt x="3725254" y="5768692"/>
                  <a:pt x="3846789" y="5752749"/>
                </a:cubicBezTo>
                <a:cubicBezTo>
                  <a:pt x="3828800" y="5750086"/>
                  <a:pt x="3811259" y="5749316"/>
                  <a:pt x="3794620" y="5750240"/>
                </a:cubicBezTo>
                <a:cubicBezTo>
                  <a:pt x="3767526" y="5751708"/>
                  <a:pt x="3740319" y="5753677"/>
                  <a:pt x="3714124" y="5756532"/>
                </a:cubicBezTo>
                <a:cubicBezTo>
                  <a:pt x="3648576" y="5763674"/>
                  <a:pt x="3577072" y="5761126"/>
                  <a:pt x="3513436" y="5772938"/>
                </a:cubicBezTo>
                <a:cubicBezTo>
                  <a:pt x="3484880" y="5778228"/>
                  <a:pt x="3447105" y="5780773"/>
                  <a:pt x="3403934" y="5777726"/>
                </a:cubicBezTo>
                <a:lnTo>
                  <a:pt x="3529814" y="5760084"/>
                </a:lnTo>
                <a:lnTo>
                  <a:pt x="3530863" y="5760047"/>
                </a:lnTo>
                <a:cubicBezTo>
                  <a:pt x="3530863" y="5760047"/>
                  <a:pt x="3530639" y="5759969"/>
                  <a:pt x="3530639" y="5759969"/>
                </a:cubicBezTo>
                <a:lnTo>
                  <a:pt x="3529814" y="5760084"/>
                </a:lnTo>
                <a:lnTo>
                  <a:pt x="3358737" y="5766337"/>
                </a:lnTo>
                <a:cubicBezTo>
                  <a:pt x="3330855" y="5774174"/>
                  <a:pt x="3360199" y="5778652"/>
                  <a:pt x="3376840" y="5783632"/>
                </a:cubicBezTo>
                <a:cubicBezTo>
                  <a:pt x="3339398" y="5791543"/>
                  <a:pt x="3309379" y="5799575"/>
                  <a:pt x="3273856" y="5785367"/>
                </a:cubicBezTo>
                <a:cubicBezTo>
                  <a:pt x="3266432" y="5782395"/>
                  <a:pt x="3243949" y="5783826"/>
                  <a:pt x="3217417" y="5782782"/>
                </a:cubicBezTo>
                <a:cubicBezTo>
                  <a:pt x="3232370" y="5789732"/>
                  <a:pt x="3240012" y="5793281"/>
                  <a:pt x="3248329" y="5797141"/>
                </a:cubicBezTo>
                <a:cubicBezTo>
                  <a:pt x="3221573" y="5798841"/>
                  <a:pt x="3198528" y="5800307"/>
                  <a:pt x="3170646" y="5802083"/>
                </a:cubicBezTo>
                <a:cubicBezTo>
                  <a:pt x="3191666" y="5789191"/>
                  <a:pt x="3157942" y="5787028"/>
                  <a:pt x="3138041" y="5782164"/>
                </a:cubicBezTo>
                <a:cubicBezTo>
                  <a:pt x="3160073" y="5764641"/>
                  <a:pt x="3203246" y="5768731"/>
                  <a:pt x="3250129" y="5769156"/>
                </a:cubicBezTo>
                <a:cubicBezTo>
                  <a:pt x="3239900" y="5762555"/>
                  <a:pt x="3235063" y="5755411"/>
                  <a:pt x="3226971" y="5754910"/>
                </a:cubicBezTo>
                <a:cubicBezTo>
                  <a:pt x="3203246" y="5753483"/>
                  <a:pt x="3177388" y="5753522"/>
                  <a:pt x="3153669" y="5755258"/>
                </a:cubicBezTo>
                <a:cubicBezTo>
                  <a:pt x="3126125" y="5757266"/>
                  <a:pt x="3100717" y="5763133"/>
                  <a:pt x="3073278" y="5764483"/>
                </a:cubicBezTo>
                <a:cubicBezTo>
                  <a:pt x="3051921" y="5765526"/>
                  <a:pt x="3028645" y="5762207"/>
                  <a:pt x="2996158" y="5760199"/>
                </a:cubicBezTo>
                <a:cubicBezTo>
                  <a:pt x="3028307" y="5754179"/>
                  <a:pt x="3055408" y="5749316"/>
                  <a:pt x="3082052" y="5744104"/>
                </a:cubicBezTo>
                <a:cubicBezTo>
                  <a:pt x="3109709" y="5738660"/>
                  <a:pt x="3136802" y="5732909"/>
                  <a:pt x="3164122" y="5727271"/>
                </a:cubicBezTo>
                <a:cubicBezTo>
                  <a:pt x="3162548" y="5726577"/>
                  <a:pt x="3160973" y="5725919"/>
                  <a:pt x="3159405" y="5725264"/>
                </a:cubicBezTo>
                <a:cubicBezTo>
                  <a:pt x="3099367" y="5727195"/>
                  <a:pt x="3039442" y="5729164"/>
                  <a:pt x="2976030" y="5731210"/>
                </a:cubicBezTo>
                <a:cubicBezTo>
                  <a:pt x="2983785" y="5735494"/>
                  <a:pt x="2988172" y="5737927"/>
                  <a:pt x="2993796" y="5741091"/>
                </a:cubicBezTo>
                <a:cubicBezTo>
                  <a:pt x="2958828" y="5748658"/>
                  <a:pt x="2922518" y="5751475"/>
                  <a:pt x="2882038" y="5752209"/>
                </a:cubicBezTo>
                <a:cubicBezTo>
                  <a:pt x="2841903" y="5752943"/>
                  <a:pt x="2802105" y="5757033"/>
                  <a:pt x="2762307" y="5759813"/>
                </a:cubicBezTo>
                <a:cubicBezTo>
                  <a:pt x="2744992" y="5761009"/>
                  <a:pt x="2728015" y="5762903"/>
                  <a:pt x="2710587" y="5763983"/>
                </a:cubicBezTo>
                <a:cubicBezTo>
                  <a:pt x="2652012" y="5767611"/>
                  <a:pt x="2590737" y="5768422"/>
                  <a:pt x="2535537" y="5775214"/>
                </a:cubicBezTo>
                <a:lnTo>
                  <a:pt x="2372737" y="5786982"/>
                </a:lnTo>
                <a:lnTo>
                  <a:pt x="2373190" y="5786874"/>
                </a:lnTo>
                <a:lnTo>
                  <a:pt x="2372628" y="5786989"/>
                </a:lnTo>
                <a:lnTo>
                  <a:pt x="2372737" y="5786982"/>
                </a:lnTo>
                <a:lnTo>
                  <a:pt x="2294825" y="5805519"/>
                </a:lnTo>
                <a:cubicBezTo>
                  <a:pt x="2271893" y="5794595"/>
                  <a:pt x="2251434" y="5785908"/>
                  <a:pt x="2212193" y="5793513"/>
                </a:cubicBezTo>
                <a:cubicBezTo>
                  <a:pt x="2217142" y="5797529"/>
                  <a:pt x="2221184" y="5800925"/>
                  <a:pt x="2225121" y="5804130"/>
                </a:cubicBezTo>
                <a:cubicBezTo>
                  <a:pt x="2198927" y="5806522"/>
                  <a:pt x="2173407" y="5808878"/>
                  <a:pt x="2148219" y="5811192"/>
                </a:cubicBezTo>
                <a:cubicBezTo>
                  <a:pt x="2151593" y="5806522"/>
                  <a:pt x="2154630" y="5802314"/>
                  <a:pt x="2156317" y="5800039"/>
                </a:cubicBezTo>
                <a:cubicBezTo>
                  <a:pt x="2122249" y="5780542"/>
                  <a:pt x="2077052" y="5796871"/>
                  <a:pt x="2036692" y="5793553"/>
                </a:cubicBezTo>
                <a:cubicBezTo>
                  <a:pt x="2079865" y="5781507"/>
                  <a:pt x="2138777" y="5781392"/>
                  <a:pt x="2187685" y="5765951"/>
                </a:cubicBezTo>
                <a:cubicBezTo>
                  <a:pt x="2143051" y="5763211"/>
                  <a:pt x="2115845" y="5767225"/>
                  <a:pt x="2088637" y="5770930"/>
                </a:cubicBezTo>
                <a:cubicBezTo>
                  <a:pt x="2054121" y="5775640"/>
                  <a:pt x="2020277" y="5781082"/>
                  <a:pt x="1984972" y="5784945"/>
                </a:cubicBezTo>
                <a:cubicBezTo>
                  <a:pt x="1969576" y="5786604"/>
                  <a:pt x="1951361" y="5785021"/>
                  <a:pt x="1932696" y="5784903"/>
                </a:cubicBezTo>
                <a:cubicBezTo>
                  <a:pt x="1960914" y="5776644"/>
                  <a:pt x="1982616" y="5769927"/>
                  <a:pt x="2005437" y="5763752"/>
                </a:cubicBezTo>
                <a:cubicBezTo>
                  <a:pt x="2026239" y="5758115"/>
                  <a:pt x="2047147" y="5752325"/>
                  <a:pt x="2070198" y="5747924"/>
                </a:cubicBezTo>
                <a:cubicBezTo>
                  <a:pt x="2094593" y="5743254"/>
                  <a:pt x="2121687" y="5740125"/>
                  <a:pt x="2147550" y="5736305"/>
                </a:cubicBezTo>
                <a:cubicBezTo>
                  <a:pt x="2145856" y="5735107"/>
                  <a:pt x="2144289" y="5733874"/>
                  <a:pt x="2142714" y="5732639"/>
                </a:cubicBezTo>
                <a:cubicBezTo>
                  <a:pt x="2028151" y="5741284"/>
                  <a:pt x="1919654" y="5755451"/>
                  <a:pt x="1811496" y="5780658"/>
                </a:cubicBezTo>
                <a:cubicBezTo>
                  <a:pt x="1818582" y="5770351"/>
                  <a:pt x="1822176" y="5765023"/>
                  <a:pt x="1828361" y="5755875"/>
                </a:cubicBezTo>
                <a:cubicBezTo>
                  <a:pt x="1770911" y="5768191"/>
                  <a:pt x="1736288" y="5787723"/>
                  <a:pt x="1665114" y="5782975"/>
                </a:cubicBezTo>
                <a:cubicBezTo>
                  <a:pt x="1683329" y="5796717"/>
                  <a:pt x="1668713" y="5804554"/>
                  <a:pt x="1637233" y="5811425"/>
                </a:cubicBezTo>
                <a:cubicBezTo>
                  <a:pt x="1592149" y="5821306"/>
                  <a:pt x="1593273" y="5821886"/>
                  <a:pt x="1612613" y="5840453"/>
                </a:cubicBezTo>
                <a:cubicBezTo>
                  <a:pt x="1588331" y="5845434"/>
                  <a:pt x="1564717" y="5852846"/>
                  <a:pt x="1537398" y="5855275"/>
                </a:cubicBezTo>
                <a:cubicBezTo>
                  <a:pt x="1481972" y="5860257"/>
                  <a:pt x="1443293" y="5873420"/>
                  <a:pt x="1400128" y="5884384"/>
                </a:cubicBezTo>
                <a:cubicBezTo>
                  <a:pt x="1391916" y="5886428"/>
                  <a:pt x="1390342" y="5891601"/>
                  <a:pt x="1381237" y="5899012"/>
                </a:cubicBezTo>
                <a:cubicBezTo>
                  <a:pt x="1414293" y="5897584"/>
                  <a:pt x="1436663" y="5896619"/>
                  <a:pt x="1459596" y="5895655"/>
                </a:cubicBezTo>
                <a:cubicBezTo>
                  <a:pt x="1480398" y="5907466"/>
                  <a:pt x="1472193" y="5917116"/>
                  <a:pt x="1437225" y="5921517"/>
                </a:cubicBezTo>
                <a:cubicBezTo>
                  <a:pt x="1421597" y="5923448"/>
                  <a:pt x="1405070" y="5925031"/>
                  <a:pt x="1391354" y="5928079"/>
                </a:cubicBezTo>
                <a:cubicBezTo>
                  <a:pt x="1366059" y="5933755"/>
                  <a:pt x="1366509" y="5935184"/>
                  <a:pt x="1384043" y="5945684"/>
                </a:cubicBezTo>
                <a:cubicBezTo>
                  <a:pt x="1363922" y="5957958"/>
                  <a:pt x="1313551" y="5963169"/>
                  <a:pt x="1314114" y="5982199"/>
                </a:cubicBezTo>
                <a:cubicBezTo>
                  <a:pt x="1328504" y="5982469"/>
                  <a:pt x="1344582" y="5984517"/>
                  <a:pt x="1352344" y="5982586"/>
                </a:cubicBezTo>
                <a:cubicBezTo>
                  <a:pt x="1381913" y="5975213"/>
                  <a:pt x="1409119" y="5966719"/>
                  <a:pt x="1436551" y="5958383"/>
                </a:cubicBezTo>
                <a:cubicBezTo>
                  <a:pt x="1444537" y="5955991"/>
                  <a:pt x="1449141" y="5952013"/>
                  <a:pt x="1457796" y="5950084"/>
                </a:cubicBezTo>
                <a:cubicBezTo>
                  <a:pt x="1484109" y="5944138"/>
                  <a:pt x="1511766" y="5938889"/>
                  <a:pt x="1538747" y="5933291"/>
                </a:cubicBezTo>
                <a:cubicBezTo>
                  <a:pt x="1562918" y="5928273"/>
                  <a:pt x="1577983" y="5927423"/>
                  <a:pt x="1611264" y="5930011"/>
                </a:cubicBezTo>
                <a:cubicBezTo>
                  <a:pt x="1557862" y="5940511"/>
                  <a:pt x="1515140" y="5952786"/>
                  <a:pt x="1485235" y="5971354"/>
                </a:cubicBezTo>
                <a:cubicBezTo>
                  <a:pt x="1465444" y="5983590"/>
                  <a:pt x="1426772" y="5992197"/>
                  <a:pt x="1396641" y="6002427"/>
                </a:cubicBezTo>
                <a:cubicBezTo>
                  <a:pt x="1373927" y="6010110"/>
                  <a:pt x="1346719" y="6012966"/>
                  <a:pt x="1315014" y="6012424"/>
                </a:cubicBezTo>
                <a:cubicBezTo>
                  <a:pt x="1280277" y="6011806"/>
                  <a:pt x="1216641" y="6031342"/>
                  <a:pt x="1213154" y="6043578"/>
                </a:cubicBezTo>
                <a:cubicBezTo>
                  <a:pt x="1221478" y="6045315"/>
                  <a:pt x="1230807" y="6047207"/>
                  <a:pt x="1250934" y="6051337"/>
                </a:cubicBezTo>
                <a:cubicBezTo>
                  <a:pt x="1201238" y="6059481"/>
                  <a:pt x="1182011" y="6073417"/>
                  <a:pt x="1131759" y="6074034"/>
                </a:cubicBezTo>
                <a:cubicBezTo>
                  <a:pt x="1094880" y="6074536"/>
                  <a:pt x="1069585" y="6083453"/>
                  <a:pt x="1061605" y="6100593"/>
                </a:cubicBezTo>
                <a:cubicBezTo>
                  <a:pt x="1097691" y="6097390"/>
                  <a:pt x="1127373" y="6094765"/>
                  <a:pt x="1156941" y="6092138"/>
                </a:cubicBezTo>
                <a:cubicBezTo>
                  <a:pt x="1158178" y="6093451"/>
                  <a:pt x="1159304" y="6094725"/>
                  <a:pt x="1160540" y="6096038"/>
                </a:cubicBezTo>
                <a:cubicBezTo>
                  <a:pt x="1142550" y="6098895"/>
                  <a:pt x="1124223" y="6101558"/>
                  <a:pt x="1106571" y="6104684"/>
                </a:cubicBezTo>
                <a:cubicBezTo>
                  <a:pt x="1080151" y="6109356"/>
                  <a:pt x="1053057" y="6113717"/>
                  <a:pt x="1028324" y="6119353"/>
                </a:cubicBezTo>
                <a:cubicBezTo>
                  <a:pt x="992120" y="6127577"/>
                  <a:pt x="956483" y="6135528"/>
                  <a:pt x="910274" y="6134330"/>
                </a:cubicBezTo>
                <a:cubicBezTo>
                  <a:pt x="882618" y="6133596"/>
                  <a:pt x="871490" y="6139232"/>
                  <a:pt x="865303" y="6148536"/>
                </a:cubicBezTo>
                <a:lnTo>
                  <a:pt x="933043" y="6146033"/>
                </a:lnTo>
                <a:lnTo>
                  <a:pt x="832247" y="6165213"/>
                </a:lnTo>
                <a:cubicBezTo>
                  <a:pt x="808078" y="6156489"/>
                  <a:pt x="793687" y="6143826"/>
                  <a:pt x="751070" y="6153051"/>
                </a:cubicBezTo>
                <a:cubicBezTo>
                  <a:pt x="755683" y="6156759"/>
                  <a:pt x="760406" y="6160580"/>
                  <a:pt x="766030" y="6165058"/>
                </a:cubicBezTo>
                <a:cubicBezTo>
                  <a:pt x="739830" y="6167414"/>
                  <a:pt x="715322" y="6169574"/>
                  <a:pt x="687215" y="6172084"/>
                </a:cubicBezTo>
                <a:cubicBezTo>
                  <a:pt x="690590" y="6166990"/>
                  <a:pt x="693627" y="6162435"/>
                  <a:pt x="696432" y="6158109"/>
                </a:cubicBezTo>
                <a:cubicBezTo>
                  <a:pt x="638539" y="6140584"/>
                  <a:pt x="586593" y="6162587"/>
                  <a:pt x="524869" y="6159769"/>
                </a:cubicBezTo>
                <a:cubicBezTo>
                  <a:pt x="593005" y="6149888"/>
                  <a:pt x="654047" y="6141048"/>
                  <a:pt x="716335" y="6132016"/>
                </a:cubicBezTo>
                <a:cubicBezTo>
                  <a:pt x="703518" y="6123715"/>
                  <a:pt x="688229" y="6123329"/>
                  <a:pt x="671138" y="6125800"/>
                </a:cubicBezTo>
                <a:cubicBezTo>
                  <a:pt x="650561" y="6128771"/>
                  <a:pt x="630102" y="6131938"/>
                  <a:pt x="610088" y="6135334"/>
                </a:cubicBezTo>
                <a:cubicBezTo>
                  <a:pt x="568041" y="6142516"/>
                  <a:pt x="524982" y="6147457"/>
                  <a:pt x="479560" y="6145140"/>
                </a:cubicBezTo>
                <a:cubicBezTo>
                  <a:pt x="504516" y="6136610"/>
                  <a:pt x="525994" y="6126340"/>
                  <a:pt x="554887" y="6120241"/>
                </a:cubicBezTo>
                <a:cubicBezTo>
                  <a:pt x="584231" y="6114065"/>
                  <a:pt x="619537" y="6111325"/>
                  <a:pt x="645506" y="6098276"/>
                </a:cubicBezTo>
                <a:cubicBezTo>
                  <a:pt x="533192" y="6101482"/>
                  <a:pt x="451116" y="6123831"/>
                  <a:pt x="353868" y="6138577"/>
                </a:cubicBezTo>
                <a:cubicBezTo>
                  <a:pt x="358360" y="6130780"/>
                  <a:pt x="360948" y="6126264"/>
                  <a:pt x="365783" y="6117924"/>
                </a:cubicBezTo>
                <a:cubicBezTo>
                  <a:pt x="304734" y="6126419"/>
                  <a:pt x="276853" y="6150467"/>
                  <a:pt x="209286" y="6145795"/>
                </a:cubicBezTo>
                <a:cubicBezTo>
                  <a:pt x="212091" y="6164209"/>
                  <a:pt x="211648" y="6163976"/>
                  <a:pt x="168244" y="6173974"/>
                </a:cubicBezTo>
                <a:cubicBezTo>
                  <a:pt x="156553" y="6176678"/>
                  <a:pt x="141600" y="6180847"/>
                  <a:pt x="140025" y="6184899"/>
                </a:cubicBezTo>
                <a:cubicBezTo>
                  <a:pt x="138225" y="6189454"/>
                  <a:pt x="149811" y="6194626"/>
                  <a:pt x="158015" y="6201537"/>
                </a:cubicBezTo>
                <a:cubicBezTo>
                  <a:pt x="125634" y="6207252"/>
                  <a:pt x="91911" y="6212577"/>
                  <a:pt x="60092" y="6218985"/>
                </a:cubicBezTo>
                <a:lnTo>
                  <a:pt x="0" y="6232310"/>
                </a:lnTo>
                <a:close/>
              </a:path>
            </a:pathLst>
          </a:custGeom>
          <a:solidFill>
            <a:srgbClr val="0C0C0C">
              <a:alpha val="6000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699" name="Google Shape;699;p3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sp>
        <p:nvSpPr>
          <p:cNvPr id="700" name="Google Shape;700;p39"/>
          <p:cNvSpPr txBox="1"/>
          <p:nvPr/>
        </p:nvSpPr>
        <p:spPr>
          <a:xfrm>
            <a:off x="2026800" y="714266"/>
            <a:ext cx="9327000" cy="6126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Acuario Interactivo</a:t>
            </a:r>
            <a:endParaRPr/>
          </a:p>
          <a:p>
            <a:pPr indent="0" lvl="0" marL="0" marR="0" rtl="0" algn="l">
              <a:lnSpc>
                <a:spcPct val="79545"/>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Vinculación curricular específica / Secundaria</a:t>
            </a:r>
            <a:endParaRPr b="1" i="0" sz="4000" u="none" cap="none" strike="noStrike">
              <a:solidFill>
                <a:schemeClr val="lt1"/>
              </a:solidFill>
              <a:latin typeface="Arial"/>
              <a:ea typeface="Arial"/>
              <a:cs typeface="Arial"/>
              <a:sym typeface="Arial"/>
            </a:endParaRPr>
          </a:p>
        </p:txBody>
      </p:sp>
      <p:pic>
        <p:nvPicPr>
          <p:cNvPr id="701" name="Google Shape;701;p39"/>
          <p:cNvPicPr preferRelativeResize="0"/>
          <p:nvPr/>
        </p:nvPicPr>
        <p:blipFill rotWithShape="1">
          <a:blip r:embed="rId5">
            <a:alphaModFix/>
          </a:blip>
          <a:srcRect b="0" l="0" r="0" t="0"/>
          <a:stretch/>
        </p:blipFill>
        <p:spPr>
          <a:xfrm>
            <a:off x="2157642" y="1781383"/>
            <a:ext cx="7876715" cy="4438273"/>
          </a:xfrm>
          <a:prstGeom prst="rect">
            <a:avLst/>
          </a:prstGeom>
          <a:solidFill>
            <a:srgbClr val="D2E1FE"/>
          </a:solidFill>
          <a:ln>
            <a:noFill/>
          </a:ln>
        </p:spPr>
      </p:pic>
    </p:spTree>
  </p:cSld>
  <p:clrMapOvr>
    <a:masterClrMapping/>
  </p:clrMapOvr>
  <p:transition spd="slow">
    <p:push/>
  </p:transition>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pic>
        <p:nvPicPr>
          <p:cNvPr id="706" name="Google Shape;706;p40" title="DSC03232.jpg"/>
          <p:cNvPicPr preferRelativeResize="0"/>
          <p:nvPr/>
        </p:nvPicPr>
        <p:blipFill rotWithShape="1">
          <a:blip r:embed="rId3">
            <a:alphaModFix/>
          </a:blip>
          <a:srcRect b="23678" l="0" r="0" t="23678"/>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707" name="Google Shape;707;p40"/>
          <p:cNvSpPr txBox="1"/>
          <p:nvPr/>
        </p:nvSpPr>
        <p:spPr>
          <a:xfrm>
            <a:off x="1935900" y="310475"/>
            <a:ext cx="83202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actividades para realizar</a:t>
            </a:r>
            <a:endParaRPr b="1" i="0" sz="4000" u="none" cap="none" strike="noStrike">
              <a:solidFill>
                <a:srgbClr val="000000"/>
              </a:solidFill>
              <a:latin typeface="Bebas Neue"/>
              <a:ea typeface="Bebas Neue"/>
              <a:cs typeface="Bebas Neue"/>
              <a:sym typeface="Bebas Neue"/>
            </a:endParaRPr>
          </a:p>
        </p:txBody>
      </p:sp>
      <p:sp>
        <p:nvSpPr>
          <p:cNvPr id="708" name="Google Shape;708;p40"/>
          <p:cNvSpPr/>
          <p:nvPr/>
        </p:nvSpPr>
        <p:spPr>
          <a:xfrm>
            <a:off x="1876350" y="1137575"/>
            <a:ext cx="8439300" cy="553200"/>
          </a:xfrm>
          <a:prstGeom prst="rect">
            <a:avLst/>
          </a:prstGeom>
          <a:no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1" i="0" lang="en-US" sz="2800" u="none" cap="none" strike="noStrike">
                <a:solidFill>
                  <a:schemeClr val="lt1"/>
                </a:solidFill>
                <a:latin typeface="Poppins"/>
                <a:ea typeface="Poppins"/>
                <a:cs typeface="Poppins"/>
                <a:sym typeface="Poppins"/>
              </a:rPr>
              <a:t>ANTES Y DESPUÉS DE TU VISITA</a:t>
            </a:r>
            <a:endParaRPr b="1" i="0" sz="3000" u="none" cap="none" strike="noStrike">
              <a:solidFill>
                <a:srgbClr val="000000"/>
              </a:solidFill>
              <a:latin typeface="Poppins"/>
              <a:ea typeface="Poppins"/>
              <a:cs typeface="Poppins"/>
              <a:sym typeface="Poppins"/>
            </a:endParaRPr>
          </a:p>
        </p:txBody>
      </p:sp>
      <p:sp>
        <p:nvSpPr>
          <p:cNvPr id="709" name="Google Shape;709;p4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 name="Shape 713"/>
        <p:cNvGrpSpPr/>
        <p:nvPr/>
      </p:nvGrpSpPr>
      <p:grpSpPr>
        <a:xfrm>
          <a:off x="0" y="0"/>
          <a:ext cx="0" cy="0"/>
          <a:chOff x="0" y="0"/>
          <a:chExt cx="0" cy="0"/>
        </a:xfrm>
      </p:grpSpPr>
      <p:pic>
        <p:nvPicPr>
          <p:cNvPr id="714" name="Google Shape;714;p41" title="DSC07755.jpg"/>
          <p:cNvPicPr preferRelativeResize="0"/>
          <p:nvPr/>
        </p:nvPicPr>
        <p:blipFill rotWithShape="1">
          <a:blip r:embed="rId3">
            <a:alphaModFix/>
          </a:blip>
          <a:srcRect b="0" l="12724" r="12732" t="0"/>
          <a:stretch/>
        </p:blipFill>
        <p:spPr>
          <a:xfrm>
            <a:off x="6124455" y="877619"/>
            <a:ext cx="5311592" cy="4749120"/>
          </a:xfrm>
          <a:custGeom>
            <a:rect b="b" l="l" r="r" t="t"/>
            <a:pathLst>
              <a:path extrusionOk="0" h="4749120" w="5311592">
                <a:moveTo>
                  <a:pt x="2757620" y="4584087"/>
                </a:moveTo>
                <a:cubicBezTo>
                  <a:pt x="2754223" y="4585511"/>
                  <a:pt x="2751557" y="4586647"/>
                  <a:pt x="2748429" y="4587951"/>
                </a:cubicBezTo>
                <a:cubicBezTo>
                  <a:pt x="2752485" y="4592319"/>
                  <a:pt x="2755610" y="4593401"/>
                  <a:pt x="2758205" y="4588870"/>
                </a:cubicBezTo>
                <a:cubicBezTo>
                  <a:pt x="2758746" y="4587951"/>
                  <a:pt x="2757962" y="4586471"/>
                  <a:pt x="2757620" y="4584087"/>
                </a:cubicBezTo>
                <a:close/>
                <a:moveTo>
                  <a:pt x="3253211" y="4574092"/>
                </a:moveTo>
                <a:cubicBezTo>
                  <a:pt x="3251278" y="4576855"/>
                  <a:pt x="3248682" y="4579557"/>
                  <a:pt x="3247703" y="4582419"/>
                </a:cubicBezTo>
                <a:cubicBezTo>
                  <a:pt x="3246725" y="4585284"/>
                  <a:pt x="3247365" y="4588309"/>
                  <a:pt x="3251902" y="4591724"/>
                </a:cubicBezTo>
                <a:cubicBezTo>
                  <a:pt x="3254170" y="4590052"/>
                  <a:pt x="3255880" y="4588648"/>
                  <a:pt x="3257046" y="4587348"/>
                </a:cubicBezTo>
                <a:cubicBezTo>
                  <a:pt x="3260546" y="4583453"/>
                  <a:pt x="3259152" y="4580505"/>
                  <a:pt x="3253211" y="4574092"/>
                </a:cubicBezTo>
                <a:close/>
                <a:moveTo>
                  <a:pt x="3421186" y="4538904"/>
                </a:moveTo>
                <a:cubicBezTo>
                  <a:pt x="3420623" y="4542307"/>
                  <a:pt x="3420077" y="4545749"/>
                  <a:pt x="3419472" y="4549170"/>
                </a:cubicBezTo>
                <a:cubicBezTo>
                  <a:pt x="3420592" y="4549190"/>
                  <a:pt x="3421755" y="4549193"/>
                  <a:pt x="3422889" y="4549250"/>
                </a:cubicBezTo>
                <a:cubicBezTo>
                  <a:pt x="3423479" y="4545793"/>
                  <a:pt x="3424084" y="4542370"/>
                  <a:pt x="3424647" y="4538967"/>
                </a:cubicBezTo>
                <a:cubicBezTo>
                  <a:pt x="3423483" y="4538961"/>
                  <a:pt x="3422349" y="4538907"/>
                  <a:pt x="3421186" y="4538904"/>
                </a:cubicBezTo>
                <a:close/>
                <a:moveTo>
                  <a:pt x="3452468" y="4532492"/>
                </a:moveTo>
                <a:cubicBezTo>
                  <a:pt x="3450740" y="4534620"/>
                  <a:pt x="3448973" y="4536770"/>
                  <a:pt x="3447245" y="4538899"/>
                </a:cubicBezTo>
                <a:cubicBezTo>
                  <a:pt x="3447943" y="4539381"/>
                  <a:pt x="3448686" y="4539852"/>
                  <a:pt x="3449385" y="4540337"/>
                </a:cubicBezTo>
                <a:cubicBezTo>
                  <a:pt x="3451404" y="4538556"/>
                  <a:pt x="3453463" y="4536760"/>
                  <a:pt x="3455540" y="4534997"/>
                </a:cubicBezTo>
                <a:cubicBezTo>
                  <a:pt x="3454506" y="4534180"/>
                  <a:pt x="3453503" y="4533310"/>
                  <a:pt x="3452468" y="4532492"/>
                </a:cubicBezTo>
                <a:close/>
                <a:moveTo>
                  <a:pt x="2667515" y="4528934"/>
                </a:moveTo>
                <a:lnTo>
                  <a:pt x="2661341" y="4531938"/>
                </a:lnTo>
                <a:lnTo>
                  <a:pt x="2661101" y="4531968"/>
                </a:lnTo>
                <a:lnTo>
                  <a:pt x="2660909" y="4532102"/>
                </a:lnTo>
                <a:lnTo>
                  <a:pt x="2650441" y="4535197"/>
                </a:lnTo>
                <a:cubicBezTo>
                  <a:pt x="2651090" y="4536106"/>
                  <a:pt x="2651767" y="4537042"/>
                  <a:pt x="2652413" y="4537977"/>
                </a:cubicBezTo>
                <a:lnTo>
                  <a:pt x="2660909" y="4532102"/>
                </a:lnTo>
                <a:lnTo>
                  <a:pt x="2661155" y="4532029"/>
                </a:lnTo>
                <a:lnTo>
                  <a:pt x="2661341" y="4531938"/>
                </a:lnTo>
                <a:lnTo>
                  <a:pt x="2668490" y="4531044"/>
                </a:lnTo>
                <a:cubicBezTo>
                  <a:pt x="2668155" y="4530339"/>
                  <a:pt x="2667819" y="4529634"/>
                  <a:pt x="2667515" y="4528934"/>
                </a:cubicBezTo>
                <a:close/>
                <a:moveTo>
                  <a:pt x="2317617" y="4516294"/>
                </a:moveTo>
                <a:cubicBezTo>
                  <a:pt x="2316936" y="4520997"/>
                  <a:pt x="2316594" y="4523349"/>
                  <a:pt x="2317356" y="4525208"/>
                </a:cubicBezTo>
                <a:cubicBezTo>
                  <a:pt x="2318118" y="4527067"/>
                  <a:pt x="2319983" y="4528435"/>
                  <a:pt x="2323713" y="4531169"/>
                </a:cubicBezTo>
                <a:cubicBezTo>
                  <a:pt x="2321401" y="4525557"/>
                  <a:pt x="2319714" y="4521453"/>
                  <a:pt x="2317617" y="4516294"/>
                </a:cubicBezTo>
                <a:close/>
                <a:moveTo>
                  <a:pt x="3444012" y="4516038"/>
                </a:moveTo>
                <a:lnTo>
                  <a:pt x="3443002" y="4519010"/>
                </a:lnTo>
                <a:cubicBezTo>
                  <a:pt x="3444205" y="4518868"/>
                  <a:pt x="3445879" y="4519135"/>
                  <a:pt x="3446589" y="4518512"/>
                </a:cubicBezTo>
                <a:lnTo>
                  <a:pt x="3447486" y="4516179"/>
                </a:lnTo>
                <a:close/>
                <a:moveTo>
                  <a:pt x="2259999" y="4496460"/>
                </a:moveTo>
                <a:lnTo>
                  <a:pt x="2255681" y="4504554"/>
                </a:lnTo>
                <a:lnTo>
                  <a:pt x="2255565" y="4504610"/>
                </a:lnTo>
                <a:lnTo>
                  <a:pt x="2254866" y="4505113"/>
                </a:lnTo>
                <a:lnTo>
                  <a:pt x="2255619" y="4504670"/>
                </a:lnTo>
                <a:lnTo>
                  <a:pt x="2255681" y="4504554"/>
                </a:lnTo>
                <a:lnTo>
                  <a:pt x="2260616" y="4502176"/>
                </a:lnTo>
                <a:cubicBezTo>
                  <a:pt x="2261834" y="4501102"/>
                  <a:pt x="2262108" y="4499483"/>
                  <a:pt x="2259999" y="4496460"/>
                </a:cubicBezTo>
                <a:close/>
                <a:moveTo>
                  <a:pt x="2615425" y="4495336"/>
                </a:moveTo>
                <a:cubicBezTo>
                  <a:pt x="2615135" y="4495610"/>
                  <a:pt x="2614906" y="4495891"/>
                  <a:pt x="2614675" y="4496200"/>
                </a:cubicBezTo>
                <a:cubicBezTo>
                  <a:pt x="2614951" y="4496450"/>
                  <a:pt x="2615171" y="4496875"/>
                  <a:pt x="2615478" y="4496919"/>
                </a:cubicBezTo>
                <a:cubicBezTo>
                  <a:pt x="2615845" y="4496972"/>
                  <a:pt x="2616257" y="4496718"/>
                  <a:pt x="2616679" y="4496595"/>
                </a:cubicBezTo>
                <a:cubicBezTo>
                  <a:pt x="2616275" y="4496169"/>
                  <a:pt x="2615833" y="4495763"/>
                  <a:pt x="2615425" y="4495336"/>
                </a:cubicBezTo>
                <a:close/>
                <a:moveTo>
                  <a:pt x="2532104" y="4494687"/>
                </a:moveTo>
                <a:cubicBezTo>
                  <a:pt x="2531498" y="4495204"/>
                  <a:pt x="2530860" y="4495717"/>
                  <a:pt x="2530228" y="4496201"/>
                </a:cubicBezTo>
                <a:cubicBezTo>
                  <a:pt x="2530723" y="4496666"/>
                  <a:pt x="2531248" y="4497137"/>
                  <a:pt x="2531743" y="4497602"/>
                </a:cubicBezTo>
                <a:cubicBezTo>
                  <a:pt x="2532377" y="4497117"/>
                  <a:pt x="2533130" y="4496675"/>
                  <a:pt x="2533533" y="4496052"/>
                </a:cubicBezTo>
                <a:cubicBezTo>
                  <a:pt x="2533651" y="4495883"/>
                  <a:pt x="2532630" y="4495159"/>
                  <a:pt x="2532104" y="4494687"/>
                </a:cubicBezTo>
                <a:close/>
                <a:moveTo>
                  <a:pt x="2321060" y="4483955"/>
                </a:moveTo>
                <a:cubicBezTo>
                  <a:pt x="2321710" y="4488748"/>
                  <a:pt x="2322284" y="4492978"/>
                  <a:pt x="2323160" y="4499643"/>
                </a:cubicBezTo>
                <a:cubicBezTo>
                  <a:pt x="2328281" y="4489990"/>
                  <a:pt x="2328281" y="4489990"/>
                  <a:pt x="2321060" y="4483955"/>
                </a:cubicBezTo>
                <a:close/>
                <a:moveTo>
                  <a:pt x="2579870" y="4480307"/>
                </a:moveTo>
                <a:cubicBezTo>
                  <a:pt x="2569689" y="4475707"/>
                  <a:pt x="2563173" y="4484840"/>
                  <a:pt x="2554549" y="4487605"/>
                </a:cubicBezTo>
                <a:cubicBezTo>
                  <a:pt x="2551271" y="4488650"/>
                  <a:pt x="2549808" y="4493348"/>
                  <a:pt x="2547519" y="4496401"/>
                </a:cubicBezTo>
                <a:cubicBezTo>
                  <a:pt x="2548355" y="4496890"/>
                  <a:pt x="2549156" y="4497400"/>
                  <a:pt x="2549993" y="4497888"/>
                </a:cubicBezTo>
                <a:lnTo>
                  <a:pt x="2556909" y="4495901"/>
                </a:lnTo>
                <a:lnTo>
                  <a:pt x="2556917" y="4496032"/>
                </a:lnTo>
                <a:lnTo>
                  <a:pt x="2552565" y="4507527"/>
                </a:lnTo>
                <a:cubicBezTo>
                  <a:pt x="2555377" y="4504956"/>
                  <a:pt x="2556783" y="4503671"/>
                  <a:pt x="2557325" y="4502217"/>
                </a:cubicBezTo>
                <a:lnTo>
                  <a:pt x="2556917" y="4496032"/>
                </a:lnTo>
                <a:lnTo>
                  <a:pt x="2556974" y="4495882"/>
                </a:lnTo>
                <a:lnTo>
                  <a:pt x="2556909" y="4495901"/>
                </a:lnTo>
                <a:cubicBezTo>
                  <a:pt x="2564644" y="4490644"/>
                  <a:pt x="2572410" y="4485392"/>
                  <a:pt x="2579870" y="4480307"/>
                </a:cubicBezTo>
                <a:close/>
                <a:moveTo>
                  <a:pt x="2201991" y="4476073"/>
                </a:moveTo>
                <a:cubicBezTo>
                  <a:pt x="2201647" y="4476285"/>
                  <a:pt x="2200975" y="4476607"/>
                  <a:pt x="2201025" y="4476694"/>
                </a:cubicBezTo>
                <a:cubicBezTo>
                  <a:pt x="2201295" y="4477205"/>
                  <a:pt x="2201704" y="4477631"/>
                  <a:pt x="2202072" y="4478106"/>
                </a:cubicBezTo>
                <a:cubicBezTo>
                  <a:pt x="2202247" y="4477762"/>
                  <a:pt x="2202421" y="4477421"/>
                  <a:pt x="2202592" y="4477105"/>
                </a:cubicBezTo>
                <a:cubicBezTo>
                  <a:pt x="2202392" y="4476761"/>
                  <a:pt x="2202192" y="4476417"/>
                  <a:pt x="2201991" y="4476073"/>
                </a:cubicBezTo>
                <a:close/>
                <a:moveTo>
                  <a:pt x="2742660" y="4471728"/>
                </a:moveTo>
                <a:cubicBezTo>
                  <a:pt x="2742755" y="4477752"/>
                  <a:pt x="2742830" y="4482409"/>
                  <a:pt x="2742931" y="4488828"/>
                </a:cubicBezTo>
                <a:cubicBezTo>
                  <a:pt x="2749715" y="4484194"/>
                  <a:pt x="2753108" y="4481878"/>
                  <a:pt x="2753074" y="4479741"/>
                </a:cubicBezTo>
                <a:cubicBezTo>
                  <a:pt x="2753040" y="4477603"/>
                  <a:pt x="2749579" y="4475644"/>
                  <a:pt x="2742660" y="4471728"/>
                </a:cubicBezTo>
                <a:close/>
                <a:moveTo>
                  <a:pt x="2732846" y="4467835"/>
                </a:moveTo>
                <a:cubicBezTo>
                  <a:pt x="2732449" y="4467987"/>
                  <a:pt x="2732085" y="4468118"/>
                  <a:pt x="2731687" y="4468270"/>
                </a:cubicBezTo>
                <a:cubicBezTo>
                  <a:pt x="2732076" y="4468826"/>
                  <a:pt x="2732400" y="4469396"/>
                  <a:pt x="2732857" y="4469911"/>
                </a:cubicBezTo>
                <a:cubicBezTo>
                  <a:pt x="2732911" y="4469970"/>
                  <a:pt x="2733583" y="4469649"/>
                  <a:pt x="2733950" y="4469492"/>
                </a:cubicBezTo>
                <a:cubicBezTo>
                  <a:pt x="2733592" y="4468940"/>
                  <a:pt x="2733234" y="4468390"/>
                  <a:pt x="2732846" y="4467835"/>
                </a:cubicBezTo>
                <a:close/>
                <a:moveTo>
                  <a:pt x="2157049" y="4467765"/>
                </a:moveTo>
                <a:cubicBezTo>
                  <a:pt x="2156356" y="4467797"/>
                  <a:pt x="2155664" y="4467826"/>
                  <a:pt x="2154970" y="4467884"/>
                </a:cubicBezTo>
                <a:lnTo>
                  <a:pt x="2156760" y="4474323"/>
                </a:lnTo>
                <a:lnTo>
                  <a:pt x="2156750" y="4474573"/>
                </a:lnTo>
                <a:lnTo>
                  <a:pt x="2157353" y="4475160"/>
                </a:lnTo>
                <a:lnTo>
                  <a:pt x="2156819" y="4474529"/>
                </a:lnTo>
                <a:lnTo>
                  <a:pt x="2156760" y="4474323"/>
                </a:lnTo>
                <a:close/>
                <a:moveTo>
                  <a:pt x="2768380" y="4466850"/>
                </a:moveTo>
                <a:cubicBezTo>
                  <a:pt x="2768182" y="4467136"/>
                  <a:pt x="2767720" y="4467516"/>
                  <a:pt x="2767824" y="4467662"/>
                </a:cubicBezTo>
                <a:cubicBezTo>
                  <a:pt x="2767997" y="4467977"/>
                  <a:pt x="2768499" y="4468179"/>
                  <a:pt x="2768871" y="4468418"/>
                </a:cubicBezTo>
                <a:cubicBezTo>
                  <a:pt x="2769187" y="4467965"/>
                  <a:pt x="2769473" y="4467506"/>
                  <a:pt x="2769789" y="4467053"/>
                </a:cubicBezTo>
                <a:cubicBezTo>
                  <a:pt x="2769298" y="4466984"/>
                  <a:pt x="2768839" y="4466917"/>
                  <a:pt x="2768380" y="4466850"/>
                </a:cubicBezTo>
                <a:close/>
                <a:moveTo>
                  <a:pt x="2573689" y="4455026"/>
                </a:moveTo>
                <a:cubicBezTo>
                  <a:pt x="2571036" y="4456084"/>
                  <a:pt x="2568334" y="4457033"/>
                  <a:pt x="2565752" y="4458231"/>
                </a:cubicBezTo>
                <a:cubicBezTo>
                  <a:pt x="2562773" y="4459583"/>
                  <a:pt x="2559953" y="4461144"/>
                  <a:pt x="2554954" y="4463699"/>
                </a:cubicBezTo>
                <a:cubicBezTo>
                  <a:pt x="2555194" y="4466357"/>
                  <a:pt x="2556546" y="4470176"/>
                  <a:pt x="2563111" y="4468032"/>
                </a:cubicBezTo>
                <a:cubicBezTo>
                  <a:pt x="2566722" y="4466849"/>
                  <a:pt x="2570571" y="4465099"/>
                  <a:pt x="2572868" y="4462624"/>
                </a:cubicBezTo>
                <a:cubicBezTo>
                  <a:pt x="2574423" y="4460959"/>
                  <a:pt x="2573500" y="4457625"/>
                  <a:pt x="2573689" y="4455026"/>
                </a:cubicBezTo>
                <a:close/>
                <a:moveTo>
                  <a:pt x="2483196" y="4452103"/>
                </a:moveTo>
                <a:cubicBezTo>
                  <a:pt x="2481157" y="4454300"/>
                  <a:pt x="2479123" y="4456474"/>
                  <a:pt x="2475795" y="4460007"/>
                </a:cubicBezTo>
                <a:cubicBezTo>
                  <a:pt x="2481849" y="4460785"/>
                  <a:pt x="2485543" y="4460737"/>
                  <a:pt x="2486429" y="4458043"/>
                </a:cubicBezTo>
                <a:cubicBezTo>
                  <a:pt x="2486726" y="4457146"/>
                  <a:pt x="2486709" y="4455954"/>
                  <a:pt x="2486364" y="4454401"/>
                </a:cubicBezTo>
                <a:cubicBezTo>
                  <a:pt x="2486232" y="4453804"/>
                  <a:pt x="2484983" y="4453360"/>
                  <a:pt x="2483196" y="4452103"/>
                </a:cubicBezTo>
                <a:close/>
                <a:moveTo>
                  <a:pt x="2665171" y="4448565"/>
                </a:moveTo>
                <a:cubicBezTo>
                  <a:pt x="2664022" y="4448949"/>
                  <a:pt x="2662871" y="4449334"/>
                  <a:pt x="2661365" y="4449796"/>
                </a:cubicBezTo>
                <a:cubicBezTo>
                  <a:pt x="2662059" y="4451263"/>
                  <a:pt x="2662561" y="4452333"/>
                  <a:pt x="2663063" y="4453403"/>
                </a:cubicBezTo>
                <a:cubicBezTo>
                  <a:pt x="2664104" y="4452898"/>
                  <a:pt x="2665745" y="4452585"/>
                  <a:pt x="2665971" y="4451883"/>
                </a:cubicBezTo>
                <a:cubicBezTo>
                  <a:pt x="2666297" y="4450932"/>
                  <a:pt x="2665477" y="4449684"/>
                  <a:pt x="2665171" y="4448565"/>
                </a:cubicBezTo>
                <a:close/>
                <a:moveTo>
                  <a:pt x="2521544" y="4442943"/>
                </a:moveTo>
                <a:lnTo>
                  <a:pt x="2520792" y="4443385"/>
                </a:lnTo>
                <a:lnTo>
                  <a:pt x="2520737" y="4443477"/>
                </a:lnTo>
                <a:lnTo>
                  <a:pt x="2515367" y="4447584"/>
                </a:lnTo>
                <a:cubicBezTo>
                  <a:pt x="2516081" y="4448057"/>
                  <a:pt x="2516794" y="4448528"/>
                  <a:pt x="2517505" y="4448999"/>
                </a:cubicBezTo>
                <a:lnTo>
                  <a:pt x="2520737" y="4443477"/>
                </a:lnTo>
                <a:lnTo>
                  <a:pt x="2520818" y="4443416"/>
                </a:lnTo>
                <a:close/>
                <a:moveTo>
                  <a:pt x="2171235" y="4442841"/>
                </a:moveTo>
                <a:cubicBezTo>
                  <a:pt x="2169014" y="4445643"/>
                  <a:pt x="2166794" y="4448444"/>
                  <a:pt x="2164578" y="4451219"/>
                </a:cubicBezTo>
                <a:cubicBezTo>
                  <a:pt x="2165208" y="4451626"/>
                  <a:pt x="2165807" y="4452026"/>
                  <a:pt x="2166434" y="4452432"/>
                </a:cubicBezTo>
                <a:cubicBezTo>
                  <a:pt x="2168862" y="4449926"/>
                  <a:pt x="2171258" y="4447412"/>
                  <a:pt x="2173659" y="4444872"/>
                </a:cubicBezTo>
                <a:cubicBezTo>
                  <a:pt x="2172850" y="4444206"/>
                  <a:pt x="2172040" y="4443536"/>
                  <a:pt x="2171235" y="4442841"/>
                </a:cubicBezTo>
                <a:close/>
                <a:moveTo>
                  <a:pt x="2565176" y="4438934"/>
                </a:moveTo>
                <a:cubicBezTo>
                  <a:pt x="2563931" y="4440617"/>
                  <a:pt x="2562649" y="4442347"/>
                  <a:pt x="2561343" y="4444021"/>
                </a:cubicBezTo>
                <a:cubicBezTo>
                  <a:pt x="2563178" y="4442791"/>
                  <a:pt x="2565044" y="4441566"/>
                  <a:pt x="2566882" y="4440336"/>
                </a:cubicBezTo>
                <a:cubicBezTo>
                  <a:pt x="2566325" y="4439861"/>
                  <a:pt x="2565736" y="4439384"/>
                  <a:pt x="2565176" y="4438934"/>
                </a:cubicBezTo>
                <a:close/>
                <a:moveTo>
                  <a:pt x="2534945" y="4438930"/>
                </a:moveTo>
                <a:cubicBezTo>
                  <a:pt x="2533212" y="4439230"/>
                  <a:pt x="2532123" y="4441775"/>
                  <a:pt x="2530771" y="4443337"/>
                </a:cubicBezTo>
                <a:cubicBezTo>
                  <a:pt x="2533011" y="4444502"/>
                  <a:pt x="2535221" y="4445637"/>
                  <a:pt x="2538187" y="4447171"/>
                </a:cubicBezTo>
                <a:cubicBezTo>
                  <a:pt x="2530571" y="4451394"/>
                  <a:pt x="2525745" y="4456861"/>
                  <a:pt x="2526038" y="4464542"/>
                </a:cubicBezTo>
                <a:cubicBezTo>
                  <a:pt x="2527295" y="4465563"/>
                  <a:pt x="2527984" y="4466636"/>
                  <a:pt x="2528784" y="4466725"/>
                </a:cubicBezTo>
                <a:lnTo>
                  <a:pt x="2545337" y="4467951"/>
                </a:lnTo>
                <a:lnTo>
                  <a:pt x="2545330" y="4467972"/>
                </a:lnTo>
                <a:lnTo>
                  <a:pt x="2545895" y="4468605"/>
                </a:lnTo>
                <a:lnTo>
                  <a:pt x="2545395" y="4467954"/>
                </a:lnTo>
                <a:lnTo>
                  <a:pt x="2545337" y="4467951"/>
                </a:lnTo>
                <a:lnTo>
                  <a:pt x="2547386" y="4461131"/>
                </a:lnTo>
                <a:cubicBezTo>
                  <a:pt x="2546846" y="4454460"/>
                  <a:pt x="2540064" y="4448191"/>
                  <a:pt x="2541031" y="4441363"/>
                </a:cubicBezTo>
                <a:cubicBezTo>
                  <a:pt x="2541118" y="4440771"/>
                  <a:pt x="2536741" y="4438615"/>
                  <a:pt x="2534945" y="4438930"/>
                </a:cubicBezTo>
                <a:close/>
                <a:moveTo>
                  <a:pt x="2233240" y="4438271"/>
                </a:moveTo>
                <a:cubicBezTo>
                  <a:pt x="2232737" y="4438720"/>
                  <a:pt x="2232268" y="4439154"/>
                  <a:pt x="2231768" y="4439578"/>
                </a:cubicBezTo>
                <a:cubicBezTo>
                  <a:pt x="2233130" y="4440746"/>
                  <a:pt x="2234500" y="4441864"/>
                  <a:pt x="2235866" y="4443009"/>
                </a:cubicBezTo>
                <a:cubicBezTo>
                  <a:pt x="2236374" y="4442529"/>
                  <a:pt x="2236875" y="4442079"/>
                  <a:pt x="2237413" y="4441605"/>
                </a:cubicBezTo>
                <a:cubicBezTo>
                  <a:pt x="2236014" y="4440483"/>
                  <a:pt x="2234640" y="4439393"/>
                  <a:pt x="2233240" y="4438271"/>
                </a:cubicBezTo>
                <a:close/>
                <a:moveTo>
                  <a:pt x="2059862" y="4434265"/>
                </a:moveTo>
                <a:cubicBezTo>
                  <a:pt x="2058856" y="4434301"/>
                  <a:pt x="2057821" y="4434335"/>
                  <a:pt x="2056811" y="4434397"/>
                </a:cubicBezTo>
                <a:cubicBezTo>
                  <a:pt x="2056840" y="4437002"/>
                  <a:pt x="2056873" y="4439578"/>
                  <a:pt x="2056902" y="4442181"/>
                </a:cubicBezTo>
                <a:cubicBezTo>
                  <a:pt x="2058251" y="4442140"/>
                  <a:pt x="2059597" y="4442127"/>
                  <a:pt x="2060979" y="4442089"/>
                </a:cubicBezTo>
                <a:cubicBezTo>
                  <a:pt x="2060605" y="4439490"/>
                  <a:pt x="2060237" y="4436863"/>
                  <a:pt x="2059862" y="4434265"/>
                </a:cubicBezTo>
                <a:close/>
                <a:moveTo>
                  <a:pt x="2141395" y="4423549"/>
                </a:moveTo>
                <a:cubicBezTo>
                  <a:pt x="2128913" y="4427459"/>
                  <a:pt x="2131678" y="4436418"/>
                  <a:pt x="2131254" y="4444730"/>
                </a:cubicBezTo>
                <a:cubicBezTo>
                  <a:pt x="2138793" y="4443410"/>
                  <a:pt x="2142563" y="4442749"/>
                  <a:pt x="2143831" y="4440101"/>
                </a:cubicBezTo>
                <a:cubicBezTo>
                  <a:pt x="2145098" y="4437453"/>
                  <a:pt x="2143863" y="4432819"/>
                  <a:pt x="2141395" y="4423549"/>
                </a:cubicBezTo>
                <a:close/>
                <a:moveTo>
                  <a:pt x="2170955" y="4421932"/>
                </a:moveTo>
                <a:cubicBezTo>
                  <a:pt x="2164096" y="4422341"/>
                  <a:pt x="2160956" y="4423730"/>
                  <a:pt x="2160268" y="4425857"/>
                </a:cubicBezTo>
                <a:cubicBezTo>
                  <a:pt x="2159580" y="4427986"/>
                  <a:pt x="2161344" y="4430854"/>
                  <a:pt x="2164295" y="4434222"/>
                </a:cubicBezTo>
                <a:cubicBezTo>
                  <a:pt x="2166171" y="4430767"/>
                  <a:pt x="2168017" y="4427308"/>
                  <a:pt x="2170955" y="4421932"/>
                </a:cubicBezTo>
                <a:close/>
                <a:moveTo>
                  <a:pt x="2601164" y="4420613"/>
                </a:moveTo>
                <a:cubicBezTo>
                  <a:pt x="2598817" y="4424287"/>
                  <a:pt x="2596501" y="4427968"/>
                  <a:pt x="2594154" y="4431643"/>
                </a:cubicBezTo>
                <a:cubicBezTo>
                  <a:pt x="2595239" y="4432142"/>
                  <a:pt x="2596289" y="4432662"/>
                  <a:pt x="2597372" y="4433159"/>
                </a:cubicBezTo>
                <a:cubicBezTo>
                  <a:pt x="2599571" y="4429438"/>
                  <a:pt x="2601768" y="4425713"/>
                  <a:pt x="2603968" y="4421965"/>
                </a:cubicBezTo>
                <a:cubicBezTo>
                  <a:pt x="2603034" y="4421514"/>
                  <a:pt x="2602100" y="4421063"/>
                  <a:pt x="2601164" y="4420613"/>
                </a:cubicBezTo>
                <a:close/>
                <a:moveTo>
                  <a:pt x="2649721" y="4410467"/>
                </a:moveTo>
                <a:cubicBezTo>
                  <a:pt x="2645033" y="4412503"/>
                  <a:pt x="2643664" y="4414285"/>
                  <a:pt x="2643958" y="4415927"/>
                </a:cubicBezTo>
                <a:cubicBezTo>
                  <a:pt x="2644251" y="4417568"/>
                  <a:pt x="2646206" y="4419064"/>
                  <a:pt x="2648166" y="4420530"/>
                </a:cubicBezTo>
                <a:cubicBezTo>
                  <a:pt x="2648588" y="4420854"/>
                  <a:pt x="2649856" y="4420305"/>
                  <a:pt x="2651652" y="4420013"/>
                </a:cubicBezTo>
                <a:cubicBezTo>
                  <a:pt x="2651125" y="4417389"/>
                  <a:pt x="2650570" y="4414737"/>
                  <a:pt x="2649721" y="4410467"/>
                </a:cubicBezTo>
                <a:close/>
                <a:moveTo>
                  <a:pt x="2152495" y="4397258"/>
                </a:moveTo>
                <a:cubicBezTo>
                  <a:pt x="2151712" y="4397696"/>
                  <a:pt x="2150447" y="4398011"/>
                  <a:pt x="2150233" y="4398611"/>
                </a:cubicBezTo>
                <a:cubicBezTo>
                  <a:pt x="2148632" y="4403393"/>
                  <a:pt x="2147217" y="4408200"/>
                  <a:pt x="2145308" y="4414458"/>
                </a:cubicBezTo>
                <a:cubicBezTo>
                  <a:pt x="2151874" y="4413704"/>
                  <a:pt x="2155633" y="4411769"/>
                  <a:pt x="2156769" y="4408840"/>
                </a:cubicBezTo>
                <a:cubicBezTo>
                  <a:pt x="2157906" y="4405910"/>
                  <a:pt x="2156419" y="4401987"/>
                  <a:pt x="2152495" y="4397258"/>
                </a:cubicBezTo>
                <a:close/>
                <a:moveTo>
                  <a:pt x="2111767" y="4396755"/>
                </a:moveTo>
                <a:cubicBezTo>
                  <a:pt x="2106888" y="4399027"/>
                  <a:pt x="2105202" y="4402023"/>
                  <a:pt x="2104487" y="4405144"/>
                </a:cubicBezTo>
                <a:lnTo>
                  <a:pt x="2103054" y="4414141"/>
                </a:lnTo>
                <a:lnTo>
                  <a:pt x="2102979" y="4414220"/>
                </a:lnTo>
                <a:lnTo>
                  <a:pt x="2102284" y="4414697"/>
                </a:lnTo>
                <a:lnTo>
                  <a:pt x="2103033" y="4414281"/>
                </a:lnTo>
                <a:lnTo>
                  <a:pt x="2103054" y="4414141"/>
                </a:lnTo>
                <a:lnTo>
                  <a:pt x="2109747" y="4407141"/>
                </a:lnTo>
                <a:cubicBezTo>
                  <a:pt x="2111291" y="4404344"/>
                  <a:pt x="2112042" y="4400994"/>
                  <a:pt x="2111767" y="4396755"/>
                </a:cubicBezTo>
                <a:close/>
                <a:moveTo>
                  <a:pt x="1962235" y="4332506"/>
                </a:moveTo>
                <a:cubicBezTo>
                  <a:pt x="1961789" y="4332992"/>
                  <a:pt x="1960930" y="4333524"/>
                  <a:pt x="1960989" y="4333977"/>
                </a:cubicBezTo>
                <a:cubicBezTo>
                  <a:pt x="1961082" y="4334623"/>
                  <a:pt x="1961839" y="4335230"/>
                  <a:pt x="1962343" y="4335854"/>
                </a:cubicBezTo>
                <a:cubicBezTo>
                  <a:pt x="1962790" y="4335342"/>
                  <a:pt x="1963616" y="4334832"/>
                  <a:pt x="1963560" y="4334350"/>
                </a:cubicBezTo>
                <a:cubicBezTo>
                  <a:pt x="1963496" y="4333713"/>
                  <a:pt x="1962708" y="4333125"/>
                  <a:pt x="1962235" y="4332506"/>
                </a:cubicBezTo>
                <a:close/>
                <a:moveTo>
                  <a:pt x="2033255" y="4332110"/>
                </a:moveTo>
                <a:cubicBezTo>
                  <a:pt x="2031158" y="4331589"/>
                  <a:pt x="2028977" y="4332020"/>
                  <a:pt x="2026482" y="4334453"/>
                </a:cubicBezTo>
                <a:cubicBezTo>
                  <a:pt x="2023166" y="4337699"/>
                  <a:pt x="2016095" y="4326962"/>
                  <a:pt x="2014323" y="4335733"/>
                </a:cubicBezTo>
                <a:cubicBezTo>
                  <a:pt x="2016008" y="4340913"/>
                  <a:pt x="2016449" y="4346069"/>
                  <a:pt x="2017267" y="4351202"/>
                </a:cubicBezTo>
                <a:cubicBezTo>
                  <a:pt x="2017939" y="4355395"/>
                  <a:pt x="2019085" y="4359575"/>
                  <a:pt x="2020310" y="4365135"/>
                </a:cubicBezTo>
                <a:cubicBezTo>
                  <a:pt x="2027383" y="4361305"/>
                  <a:pt x="2031962" y="4356957"/>
                  <a:pt x="2034885" y="4352032"/>
                </a:cubicBezTo>
                <a:cubicBezTo>
                  <a:pt x="2037808" y="4347109"/>
                  <a:pt x="2039075" y="4341610"/>
                  <a:pt x="2039527" y="4335481"/>
                </a:cubicBezTo>
                <a:cubicBezTo>
                  <a:pt x="2037366" y="4334104"/>
                  <a:pt x="2035352" y="4332631"/>
                  <a:pt x="2033255" y="4332110"/>
                </a:cubicBezTo>
                <a:close/>
                <a:moveTo>
                  <a:pt x="1994301" y="4324822"/>
                </a:moveTo>
                <a:cubicBezTo>
                  <a:pt x="1993394" y="4324823"/>
                  <a:pt x="1992516" y="4324852"/>
                  <a:pt x="1991609" y="4324852"/>
                </a:cubicBezTo>
                <a:cubicBezTo>
                  <a:pt x="1991838" y="4326723"/>
                  <a:pt x="1992066" y="4328593"/>
                  <a:pt x="1992294" y="4330464"/>
                </a:cubicBezTo>
                <a:cubicBezTo>
                  <a:pt x="1993219" y="4330335"/>
                  <a:pt x="1994953" y="4330244"/>
                  <a:pt x="1994941" y="4330112"/>
                </a:cubicBezTo>
                <a:cubicBezTo>
                  <a:pt x="1994880" y="4328373"/>
                  <a:pt x="1994544" y="4326590"/>
                  <a:pt x="1994301" y="4324822"/>
                </a:cubicBezTo>
                <a:close/>
                <a:moveTo>
                  <a:pt x="1958455" y="4286154"/>
                </a:moveTo>
                <a:cubicBezTo>
                  <a:pt x="1958746" y="4288992"/>
                  <a:pt x="1956901" y="4291749"/>
                  <a:pt x="1956226" y="4294279"/>
                </a:cubicBezTo>
                <a:cubicBezTo>
                  <a:pt x="1955550" y="4296809"/>
                  <a:pt x="1956043" y="4299112"/>
                  <a:pt x="1961016" y="4301040"/>
                </a:cubicBezTo>
                <a:cubicBezTo>
                  <a:pt x="1966878" y="4303309"/>
                  <a:pt x="1971098" y="4300089"/>
                  <a:pt x="1972106" y="4295510"/>
                </a:cubicBezTo>
                <a:cubicBezTo>
                  <a:pt x="1973669" y="4288178"/>
                  <a:pt x="1967223" y="4287137"/>
                  <a:pt x="1958455" y="4286154"/>
                </a:cubicBezTo>
                <a:close/>
                <a:moveTo>
                  <a:pt x="1985554" y="4280612"/>
                </a:moveTo>
                <a:cubicBezTo>
                  <a:pt x="1987310" y="4293071"/>
                  <a:pt x="2000577" y="4298173"/>
                  <a:pt x="2008640" y="4309817"/>
                </a:cubicBezTo>
                <a:cubicBezTo>
                  <a:pt x="2012110" y="4304440"/>
                  <a:pt x="2013931" y="4301581"/>
                  <a:pt x="2016032" y="4298316"/>
                </a:cubicBezTo>
                <a:cubicBezTo>
                  <a:pt x="2009532" y="4296349"/>
                  <a:pt x="2003333" y="4295554"/>
                  <a:pt x="2003059" y="4294202"/>
                </a:cubicBezTo>
                <a:cubicBezTo>
                  <a:pt x="2001344" y="4285345"/>
                  <a:pt x="1991190" y="4285288"/>
                  <a:pt x="1985554" y="4280612"/>
                </a:cubicBezTo>
                <a:close/>
                <a:moveTo>
                  <a:pt x="1919131" y="4279003"/>
                </a:moveTo>
                <a:cubicBezTo>
                  <a:pt x="1918783" y="4279240"/>
                  <a:pt x="1918466" y="4279485"/>
                  <a:pt x="1918119" y="4279724"/>
                </a:cubicBezTo>
                <a:cubicBezTo>
                  <a:pt x="1918755" y="4280079"/>
                  <a:pt x="1919365" y="4280402"/>
                  <a:pt x="1920002" y="4280758"/>
                </a:cubicBezTo>
                <a:cubicBezTo>
                  <a:pt x="1920115" y="4280406"/>
                  <a:pt x="1920431" y="4279953"/>
                  <a:pt x="1920280" y="4279696"/>
                </a:cubicBezTo>
                <a:cubicBezTo>
                  <a:pt x="1920108" y="4279380"/>
                  <a:pt x="1919507" y="4279216"/>
                  <a:pt x="1919131" y="4279003"/>
                </a:cubicBezTo>
                <a:close/>
                <a:moveTo>
                  <a:pt x="5192368" y="4275266"/>
                </a:moveTo>
                <a:cubicBezTo>
                  <a:pt x="5191249" y="4275373"/>
                  <a:pt x="5190071" y="4275334"/>
                  <a:pt x="5189010" y="4275714"/>
                </a:cubicBezTo>
                <a:cubicBezTo>
                  <a:pt x="5188618" y="4275870"/>
                  <a:pt x="5188067" y="4277279"/>
                  <a:pt x="5188315" y="4277519"/>
                </a:cubicBezTo>
                <a:cubicBezTo>
                  <a:pt x="5189085" y="4278185"/>
                  <a:pt x="5190178" y="4278516"/>
                  <a:pt x="5191108" y="4278947"/>
                </a:cubicBezTo>
                <a:cubicBezTo>
                  <a:pt x="5191528" y="4277719"/>
                  <a:pt x="5191949" y="4276494"/>
                  <a:pt x="5192368" y="4275266"/>
                </a:cubicBezTo>
                <a:close/>
                <a:moveTo>
                  <a:pt x="1948930" y="4265611"/>
                </a:moveTo>
                <a:cubicBezTo>
                  <a:pt x="1943284" y="4271774"/>
                  <a:pt x="1940461" y="4274856"/>
                  <a:pt x="1940024" y="4277331"/>
                </a:cubicBezTo>
                <a:cubicBezTo>
                  <a:pt x="1939587" y="4279807"/>
                  <a:pt x="1941534" y="4281677"/>
                  <a:pt x="1945431" y="4285419"/>
                </a:cubicBezTo>
                <a:cubicBezTo>
                  <a:pt x="1947950" y="4278619"/>
                  <a:pt x="1950197" y="4272618"/>
                  <a:pt x="1952442" y="4266619"/>
                </a:cubicBezTo>
                <a:cubicBezTo>
                  <a:pt x="1951271" y="4266292"/>
                  <a:pt x="1950103" y="4265939"/>
                  <a:pt x="1948930" y="4265611"/>
                </a:cubicBezTo>
                <a:close/>
                <a:moveTo>
                  <a:pt x="5010524" y="4232029"/>
                </a:moveTo>
                <a:cubicBezTo>
                  <a:pt x="5009901" y="4232999"/>
                  <a:pt x="5009888" y="4234234"/>
                  <a:pt x="5009628" y="4235353"/>
                </a:cubicBezTo>
                <a:cubicBezTo>
                  <a:pt x="5010660" y="4235409"/>
                  <a:pt x="5012403" y="4235732"/>
                  <a:pt x="5012622" y="4235391"/>
                </a:cubicBezTo>
                <a:cubicBezTo>
                  <a:pt x="5013259" y="4234457"/>
                  <a:pt x="5013285" y="4233258"/>
                  <a:pt x="5013576" y="4232085"/>
                </a:cubicBezTo>
                <a:cubicBezTo>
                  <a:pt x="5012499" y="4232048"/>
                  <a:pt x="5010741" y="4231688"/>
                  <a:pt x="5010524" y="4232029"/>
                </a:cubicBezTo>
                <a:close/>
                <a:moveTo>
                  <a:pt x="5196613" y="4180923"/>
                </a:moveTo>
                <a:cubicBezTo>
                  <a:pt x="5192625" y="4186628"/>
                  <a:pt x="5189696" y="4190806"/>
                  <a:pt x="5186767" y="4194986"/>
                </a:cubicBezTo>
                <a:cubicBezTo>
                  <a:pt x="5190419" y="4193762"/>
                  <a:pt x="5194764" y="4192719"/>
                  <a:pt x="5197253" y="4190745"/>
                </a:cubicBezTo>
                <a:cubicBezTo>
                  <a:pt x="5199743" y="4188771"/>
                  <a:pt x="5200378" y="4185867"/>
                  <a:pt x="5196613" y="4180923"/>
                </a:cubicBezTo>
                <a:close/>
                <a:moveTo>
                  <a:pt x="2143316" y="4142738"/>
                </a:moveTo>
                <a:cubicBezTo>
                  <a:pt x="2143264" y="4143099"/>
                  <a:pt x="2143216" y="4143433"/>
                  <a:pt x="2143167" y="4143768"/>
                </a:cubicBezTo>
                <a:cubicBezTo>
                  <a:pt x="2143424" y="4143936"/>
                  <a:pt x="2143712" y="4144108"/>
                  <a:pt x="2143965" y="4144303"/>
                </a:cubicBezTo>
                <a:cubicBezTo>
                  <a:pt x="2144193" y="4144021"/>
                  <a:pt x="2144392" y="4143732"/>
                  <a:pt x="2144617" y="4143478"/>
                </a:cubicBezTo>
                <a:cubicBezTo>
                  <a:pt x="2144183" y="4143232"/>
                  <a:pt x="2143750" y="4142985"/>
                  <a:pt x="2143316" y="4142738"/>
                </a:cubicBezTo>
                <a:close/>
                <a:moveTo>
                  <a:pt x="5054432" y="4138362"/>
                </a:moveTo>
                <a:lnTo>
                  <a:pt x="5054420" y="4138395"/>
                </a:lnTo>
                <a:lnTo>
                  <a:pt x="5054375" y="4138470"/>
                </a:lnTo>
                <a:close/>
                <a:moveTo>
                  <a:pt x="5194853" y="4132569"/>
                </a:moveTo>
                <a:cubicBezTo>
                  <a:pt x="5193286" y="4134208"/>
                  <a:pt x="5191210" y="4135715"/>
                  <a:pt x="5190284" y="4137570"/>
                </a:cubicBezTo>
                <a:cubicBezTo>
                  <a:pt x="5189038" y="4140018"/>
                  <a:pt x="5188707" y="4142735"/>
                  <a:pt x="5187984" y="4145357"/>
                </a:cubicBezTo>
                <a:cubicBezTo>
                  <a:pt x="5189001" y="4145502"/>
                  <a:pt x="5190033" y="4145682"/>
                  <a:pt x="5191052" y="4145831"/>
                </a:cubicBezTo>
                <a:cubicBezTo>
                  <a:pt x="5194096" y="4142195"/>
                  <a:pt x="5197088" y="4138547"/>
                  <a:pt x="5200076" y="4134895"/>
                </a:cubicBezTo>
                <a:cubicBezTo>
                  <a:pt x="5198343" y="4134100"/>
                  <a:pt x="5196585" y="4133363"/>
                  <a:pt x="5194853" y="4132569"/>
                </a:cubicBezTo>
                <a:close/>
                <a:moveTo>
                  <a:pt x="5144954" y="4129908"/>
                </a:moveTo>
                <a:lnTo>
                  <a:pt x="5144529" y="4136025"/>
                </a:lnTo>
                <a:lnTo>
                  <a:pt x="5144396" y="4136239"/>
                </a:lnTo>
                <a:cubicBezTo>
                  <a:pt x="5143441" y="4138017"/>
                  <a:pt x="5142455" y="4139853"/>
                  <a:pt x="5141498" y="4141634"/>
                </a:cubicBezTo>
                <a:cubicBezTo>
                  <a:pt x="5141557" y="4142796"/>
                  <a:pt x="5141617" y="4143960"/>
                  <a:pt x="5141691" y="4145161"/>
                </a:cubicBezTo>
                <a:cubicBezTo>
                  <a:pt x="5141690" y="4144016"/>
                  <a:pt x="5141630" y="4142852"/>
                  <a:pt x="5141629" y="4141709"/>
                </a:cubicBezTo>
                <a:cubicBezTo>
                  <a:pt x="5142571" y="4139891"/>
                  <a:pt x="5143571" y="4138092"/>
                  <a:pt x="5144512" y="4136275"/>
                </a:cubicBezTo>
                <a:lnTo>
                  <a:pt x="5144529" y="4136025"/>
                </a:lnTo>
                <a:lnTo>
                  <a:pt x="5148023" y="4130383"/>
                </a:lnTo>
                <a:cubicBezTo>
                  <a:pt x="5147004" y="4130236"/>
                  <a:pt x="5145973" y="4130056"/>
                  <a:pt x="5144954" y="4129908"/>
                </a:cubicBezTo>
                <a:close/>
                <a:moveTo>
                  <a:pt x="5223653" y="4107892"/>
                </a:moveTo>
                <a:cubicBezTo>
                  <a:pt x="5221421" y="4113068"/>
                  <a:pt x="5219162" y="4118293"/>
                  <a:pt x="5216845" y="4123499"/>
                </a:cubicBezTo>
                <a:cubicBezTo>
                  <a:pt x="5219053" y="4123975"/>
                  <a:pt x="5221264" y="4124451"/>
                  <a:pt x="5223474" y="4124924"/>
                </a:cubicBezTo>
                <a:cubicBezTo>
                  <a:pt x="5225035" y="4119470"/>
                  <a:pt x="5226554" y="4114029"/>
                  <a:pt x="5228130" y="4108611"/>
                </a:cubicBezTo>
                <a:cubicBezTo>
                  <a:pt x="5226616" y="4108366"/>
                  <a:pt x="5225164" y="4108141"/>
                  <a:pt x="5223653" y="4107892"/>
                </a:cubicBezTo>
                <a:close/>
                <a:moveTo>
                  <a:pt x="1683042" y="4104549"/>
                </a:moveTo>
                <a:cubicBezTo>
                  <a:pt x="1683048" y="4105154"/>
                  <a:pt x="1683055" y="4105759"/>
                  <a:pt x="1683095" y="4106342"/>
                </a:cubicBezTo>
                <a:cubicBezTo>
                  <a:pt x="1686079" y="4106460"/>
                  <a:pt x="1689035" y="4106574"/>
                  <a:pt x="1692017" y="4106693"/>
                </a:cubicBezTo>
                <a:cubicBezTo>
                  <a:pt x="1691988" y="4106033"/>
                  <a:pt x="1691993" y="4105350"/>
                  <a:pt x="1691965" y="4104689"/>
                </a:cubicBezTo>
                <a:cubicBezTo>
                  <a:pt x="1689000" y="4104653"/>
                  <a:pt x="1686004" y="4104613"/>
                  <a:pt x="1683042" y="4104549"/>
                </a:cubicBezTo>
                <a:close/>
                <a:moveTo>
                  <a:pt x="1661991" y="4084802"/>
                </a:moveTo>
                <a:cubicBezTo>
                  <a:pt x="1662353" y="4085327"/>
                  <a:pt x="1662650" y="4085869"/>
                  <a:pt x="1663080" y="4086351"/>
                </a:cubicBezTo>
                <a:cubicBezTo>
                  <a:pt x="1663134" y="4086410"/>
                  <a:pt x="1663917" y="4086183"/>
                  <a:pt x="1664108" y="4085948"/>
                </a:cubicBezTo>
                <a:cubicBezTo>
                  <a:pt x="1664298" y="4085714"/>
                  <a:pt x="1664181" y="4085014"/>
                  <a:pt x="1664089" y="4085002"/>
                </a:cubicBezTo>
                <a:cubicBezTo>
                  <a:pt x="1663388" y="4084873"/>
                  <a:pt x="1662703" y="4084852"/>
                  <a:pt x="1661991" y="4084802"/>
                </a:cubicBezTo>
                <a:close/>
                <a:moveTo>
                  <a:pt x="5209764" y="4083330"/>
                </a:moveTo>
                <a:cubicBezTo>
                  <a:pt x="5206717" y="4087085"/>
                  <a:pt x="5203716" y="4090828"/>
                  <a:pt x="5200667" y="4094588"/>
                </a:cubicBezTo>
                <a:cubicBezTo>
                  <a:pt x="5201919" y="4095319"/>
                  <a:pt x="5203155" y="4096011"/>
                  <a:pt x="5204407" y="4096743"/>
                </a:cubicBezTo>
                <a:cubicBezTo>
                  <a:pt x="5207468" y="4093022"/>
                  <a:pt x="5210530" y="4089298"/>
                  <a:pt x="5213576" y="4085540"/>
                </a:cubicBezTo>
                <a:cubicBezTo>
                  <a:pt x="5212324" y="4084810"/>
                  <a:pt x="5211029" y="4084096"/>
                  <a:pt x="5209764" y="4083330"/>
                </a:cubicBezTo>
                <a:close/>
                <a:moveTo>
                  <a:pt x="5071737" y="4067901"/>
                </a:moveTo>
                <a:lnTo>
                  <a:pt x="5071708" y="4067955"/>
                </a:lnTo>
                <a:cubicBezTo>
                  <a:pt x="5064258" y="4081061"/>
                  <a:pt x="5056022" y="4093970"/>
                  <a:pt x="5049561" y="4107401"/>
                </a:cubicBezTo>
                <a:cubicBezTo>
                  <a:pt x="5043448" y="4120188"/>
                  <a:pt x="5038947" y="4133472"/>
                  <a:pt x="5034172" y="4146572"/>
                </a:cubicBezTo>
                <a:cubicBezTo>
                  <a:pt x="5030675" y="4156138"/>
                  <a:pt x="5023452" y="4165260"/>
                  <a:pt x="5021691" y="4175189"/>
                </a:cubicBezTo>
                <a:cubicBezTo>
                  <a:pt x="5021106" y="4178499"/>
                  <a:pt x="5021126" y="4181900"/>
                  <a:pt x="5022094" y="4185435"/>
                </a:cubicBezTo>
                <a:cubicBezTo>
                  <a:pt x="5028509" y="4178595"/>
                  <a:pt x="5032044" y="4170994"/>
                  <a:pt x="5036944" y="4164037"/>
                </a:cubicBezTo>
                <a:cubicBezTo>
                  <a:pt x="5037879" y="4162711"/>
                  <a:pt x="5039564" y="4161742"/>
                  <a:pt x="5041453" y="4160873"/>
                </a:cubicBezTo>
                <a:lnTo>
                  <a:pt x="5047071" y="4158350"/>
                </a:lnTo>
                <a:lnTo>
                  <a:pt x="5047233" y="4161970"/>
                </a:lnTo>
                <a:cubicBezTo>
                  <a:pt x="5047201" y="4160752"/>
                  <a:pt x="5047213" y="4159517"/>
                  <a:pt x="5047181" y="4158300"/>
                </a:cubicBezTo>
                <a:lnTo>
                  <a:pt x="5047071" y="4158350"/>
                </a:lnTo>
                <a:lnTo>
                  <a:pt x="5047067" y="4158260"/>
                </a:lnTo>
                <a:lnTo>
                  <a:pt x="5054420" y="4138395"/>
                </a:lnTo>
                <a:lnTo>
                  <a:pt x="5061324" y="4127049"/>
                </a:lnTo>
                <a:cubicBezTo>
                  <a:pt x="5063210" y="4123201"/>
                  <a:pt x="5063750" y="4119234"/>
                  <a:pt x="5060182" y="4114911"/>
                </a:cubicBezTo>
                <a:cubicBezTo>
                  <a:pt x="5061741" y="4107040"/>
                  <a:pt x="5062936" y="4099142"/>
                  <a:pt x="5064901" y="4091280"/>
                </a:cubicBezTo>
                <a:close/>
                <a:moveTo>
                  <a:pt x="5147461" y="4067426"/>
                </a:moveTo>
                <a:lnTo>
                  <a:pt x="5147453" y="4067470"/>
                </a:lnTo>
                <a:lnTo>
                  <a:pt x="5147403" y="4067533"/>
                </a:lnTo>
                <a:close/>
                <a:moveTo>
                  <a:pt x="5171097" y="4059950"/>
                </a:moveTo>
                <a:cubicBezTo>
                  <a:pt x="5161646" y="4077543"/>
                  <a:pt x="5147425" y="4092415"/>
                  <a:pt x="5151498" y="4112882"/>
                </a:cubicBezTo>
                <a:cubicBezTo>
                  <a:pt x="5164859" y="4096613"/>
                  <a:pt x="5174906" y="4070389"/>
                  <a:pt x="5171097" y="4059950"/>
                </a:cubicBezTo>
                <a:close/>
                <a:moveTo>
                  <a:pt x="5193008" y="4037134"/>
                </a:moveTo>
                <a:cubicBezTo>
                  <a:pt x="5183187" y="4037680"/>
                  <a:pt x="5177629" y="4040151"/>
                  <a:pt x="5177820" y="4047050"/>
                </a:cubicBezTo>
                <a:cubicBezTo>
                  <a:pt x="5177884" y="4049348"/>
                  <a:pt x="5178588" y="4052139"/>
                  <a:pt x="5179984" y="4055515"/>
                </a:cubicBezTo>
                <a:cubicBezTo>
                  <a:pt x="5185903" y="4047178"/>
                  <a:pt x="5189456" y="4042156"/>
                  <a:pt x="5193008" y="4037134"/>
                </a:cubicBezTo>
                <a:close/>
                <a:moveTo>
                  <a:pt x="1538365" y="4034207"/>
                </a:moveTo>
                <a:cubicBezTo>
                  <a:pt x="1537676" y="4034212"/>
                  <a:pt x="1536955" y="4034238"/>
                  <a:pt x="1536266" y="4034243"/>
                </a:cubicBezTo>
                <a:cubicBezTo>
                  <a:pt x="1536189" y="4036070"/>
                  <a:pt x="1536085" y="4037866"/>
                  <a:pt x="1536010" y="4039666"/>
                </a:cubicBezTo>
                <a:cubicBezTo>
                  <a:pt x="1536533" y="4039716"/>
                  <a:pt x="1537059" y="4039765"/>
                  <a:pt x="1537582" y="4039816"/>
                </a:cubicBezTo>
                <a:cubicBezTo>
                  <a:pt x="1537820" y="4037961"/>
                  <a:pt x="1538093" y="4036084"/>
                  <a:pt x="1538365" y="4034207"/>
                </a:cubicBezTo>
                <a:close/>
                <a:moveTo>
                  <a:pt x="5058013" y="3997773"/>
                </a:moveTo>
                <a:cubicBezTo>
                  <a:pt x="5054181" y="4000066"/>
                  <a:pt x="5050465" y="4003666"/>
                  <a:pt x="5046526" y="4004303"/>
                </a:cubicBezTo>
                <a:cubicBezTo>
                  <a:pt x="5042530" y="4004921"/>
                  <a:pt x="5038326" y="4002613"/>
                  <a:pt x="5031710" y="4000968"/>
                </a:cubicBezTo>
                <a:cubicBezTo>
                  <a:pt x="5032462" y="4006902"/>
                  <a:pt x="5031670" y="4011882"/>
                  <a:pt x="5033812" y="4015225"/>
                </a:cubicBezTo>
                <a:cubicBezTo>
                  <a:pt x="5040354" y="4025422"/>
                  <a:pt x="5035366" y="4032796"/>
                  <a:pt x="5025173" y="4039659"/>
                </a:cubicBezTo>
                <a:cubicBezTo>
                  <a:pt x="5024620" y="4039539"/>
                  <a:pt x="5023863" y="4039163"/>
                  <a:pt x="5023530" y="4039341"/>
                </a:cubicBezTo>
                <a:cubicBezTo>
                  <a:pt x="5022498" y="4039922"/>
                  <a:pt x="5021713" y="4040743"/>
                  <a:pt x="5020827" y="4041434"/>
                </a:cubicBezTo>
                <a:cubicBezTo>
                  <a:pt x="5019873" y="4043214"/>
                  <a:pt x="5018887" y="4045051"/>
                  <a:pt x="5017929" y="4046830"/>
                </a:cubicBezTo>
                <a:cubicBezTo>
                  <a:pt x="5012260" y="4060921"/>
                  <a:pt x="5005203" y="4074948"/>
                  <a:pt x="5004138" y="4089360"/>
                </a:cubicBezTo>
                <a:cubicBezTo>
                  <a:pt x="5003782" y="4094164"/>
                  <a:pt x="5004094" y="4099012"/>
                  <a:pt x="5005344" y="4103919"/>
                </a:cubicBezTo>
                <a:cubicBezTo>
                  <a:pt x="5015010" y="4090165"/>
                  <a:pt x="5025428" y="4076681"/>
                  <a:pt x="5033292" y="4062869"/>
                </a:cubicBezTo>
                <a:cubicBezTo>
                  <a:pt x="5041155" y="4049060"/>
                  <a:pt x="5046463" y="4034921"/>
                  <a:pt x="5045910" y="4019856"/>
                </a:cubicBezTo>
                <a:cubicBezTo>
                  <a:pt x="5051858" y="4012353"/>
                  <a:pt x="5056660" y="4006283"/>
                  <a:pt x="5061434" y="4000266"/>
                </a:cubicBezTo>
                <a:cubicBezTo>
                  <a:pt x="5060298" y="3999447"/>
                  <a:pt x="5059148" y="3998590"/>
                  <a:pt x="5058013" y="3997773"/>
                </a:cubicBezTo>
                <a:close/>
                <a:moveTo>
                  <a:pt x="1506767" y="3992770"/>
                </a:moveTo>
                <a:cubicBezTo>
                  <a:pt x="1506656" y="3993749"/>
                  <a:pt x="1506572" y="3994761"/>
                  <a:pt x="1506460" y="3995743"/>
                </a:cubicBezTo>
                <a:cubicBezTo>
                  <a:pt x="1514919" y="4001013"/>
                  <a:pt x="1514919" y="4001013"/>
                  <a:pt x="1521467" y="3994246"/>
                </a:cubicBezTo>
                <a:cubicBezTo>
                  <a:pt x="1515795" y="3993685"/>
                  <a:pt x="1511294" y="3993242"/>
                  <a:pt x="1506767" y="3992770"/>
                </a:cubicBezTo>
                <a:close/>
                <a:moveTo>
                  <a:pt x="1519194" y="3982550"/>
                </a:moveTo>
                <a:lnTo>
                  <a:pt x="1518510" y="3982951"/>
                </a:lnTo>
                <a:lnTo>
                  <a:pt x="1517849" y="3983406"/>
                </a:lnTo>
                <a:lnTo>
                  <a:pt x="1518533" y="3983006"/>
                </a:lnTo>
                <a:close/>
                <a:moveTo>
                  <a:pt x="1533123" y="3966435"/>
                </a:moveTo>
                <a:lnTo>
                  <a:pt x="1526586" y="3971019"/>
                </a:lnTo>
                <a:lnTo>
                  <a:pt x="1526464" y="3971007"/>
                </a:lnTo>
                <a:lnTo>
                  <a:pt x="1526383" y="3971027"/>
                </a:lnTo>
                <a:lnTo>
                  <a:pt x="1520068" y="3969163"/>
                </a:lnTo>
                <a:cubicBezTo>
                  <a:pt x="1517756" y="3968483"/>
                  <a:pt x="1515201" y="3967731"/>
                  <a:pt x="1512157" y="3966830"/>
                </a:cubicBezTo>
                <a:cubicBezTo>
                  <a:pt x="1515582" y="3970490"/>
                  <a:pt x="1517294" y="3972321"/>
                  <a:pt x="1519083" y="3972842"/>
                </a:cubicBezTo>
                <a:lnTo>
                  <a:pt x="1526383" y="3971027"/>
                </a:lnTo>
                <a:lnTo>
                  <a:pt x="1526518" y="3971067"/>
                </a:lnTo>
                <a:lnTo>
                  <a:pt x="1526586" y="3971019"/>
                </a:lnTo>
                <a:lnTo>
                  <a:pt x="1534925" y="3971898"/>
                </a:lnTo>
                <a:cubicBezTo>
                  <a:pt x="1537518" y="3971214"/>
                  <a:pt x="1540041" y="3969880"/>
                  <a:pt x="1542967" y="3968887"/>
                </a:cubicBezTo>
                <a:cubicBezTo>
                  <a:pt x="1538758" y="3966007"/>
                  <a:pt x="1535671" y="3965630"/>
                  <a:pt x="1533123" y="3966435"/>
                </a:cubicBezTo>
                <a:close/>
                <a:moveTo>
                  <a:pt x="1552529" y="3966336"/>
                </a:moveTo>
                <a:cubicBezTo>
                  <a:pt x="1552425" y="3967059"/>
                  <a:pt x="1552321" y="3967778"/>
                  <a:pt x="1552212" y="3968523"/>
                </a:cubicBezTo>
                <a:cubicBezTo>
                  <a:pt x="1555274" y="3968967"/>
                  <a:pt x="1558367" y="3969416"/>
                  <a:pt x="1561429" y="3969860"/>
                </a:cubicBezTo>
                <a:cubicBezTo>
                  <a:pt x="1561533" y="3969141"/>
                  <a:pt x="1561638" y="3968420"/>
                  <a:pt x="1561746" y="3967675"/>
                </a:cubicBezTo>
                <a:cubicBezTo>
                  <a:pt x="1558684" y="3967231"/>
                  <a:pt x="1555591" y="3966782"/>
                  <a:pt x="1552529" y="3966336"/>
                </a:cubicBezTo>
                <a:close/>
                <a:moveTo>
                  <a:pt x="1604348" y="3964540"/>
                </a:moveTo>
                <a:cubicBezTo>
                  <a:pt x="1593268" y="3960518"/>
                  <a:pt x="1585384" y="3969819"/>
                  <a:pt x="1574785" y="3967888"/>
                </a:cubicBezTo>
                <a:cubicBezTo>
                  <a:pt x="1575057" y="3969031"/>
                  <a:pt x="1575331" y="3970145"/>
                  <a:pt x="1575634" y="3971292"/>
                </a:cubicBezTo>
                <a:cubicBezTo>
                  <a:pt x="1585062" y="3969878"/>
                  <a:pt x="1594519" y="3968495"/>
                  <a:pt x="1603947" y="3967080"/>
                </a:cubicBezTo>
                <a:cubicBezTo>
                  <a:pt x="1604071" y="3966231"/>
                  <a:pt x="1604224" y="3965389"/>
                  <a:pt x="1604348" y="3964540"/>
                </a:cubicBezTo>
                <a:close/>
                <a:moveTo>
                  <a:pt x="1556653" y="3956883"/>
                </a:moveTo>
                <a:cubicBezTo>
                  <a:pt x="1556024" y="3957342"/>
                  <a:pt x="1555421" y="3957833"/>
                  <a:pt x="1554818" y="3958323"/>
                </a:cubicBezTo>
                <a:cubicBezTo>
                  <a:pt x="1555317" y="3958763"/>
                  <a:pt x="1555783" y="3959224"/>
                  <a:pt x="1556280" y="3959665"/>
                </a:cubicBezTo>
                <a:cubicBezTo>
                  <a:pt x="1556883" y="3959175"/>
                  <a:pt x="1557631" y="3958758"/>
                  <a:pt x="1558026" y="3958187"/>
                </a:cubicBezTo>
                <a:cubicBezTo>
                  <a:pt x="1558146" y="3958018"/>
                  <a:pt x="1557151" y="3957323"/>
                  <a:pt x="1556653" y="3956883"/>
                </a:cubicBezTo>
                <a:close/>
                <a:moveTo>
                  <a:pt x="1627735" y="3955046"/>
                </a:moveTo>
                <a:cubicBezTo>
                  <a:pt x="1625397" y="3955863"/>
                  <a:pt x="1623031" y="3956647"/>
                  <a:pt x="1620693" y="3957463"/>
                </a:cubicBezTo>
                <a:cubicBezTo>
                  <a:pt x="1620975" y="3958108"/>
                  <a:pt x="1621292" y="3958732"/>
                  <a:pt x="1621572" y="3959376"/>
                </a:cubicBezTo>
                <a:cubicBezTo>
                  <a:pt x="1624007" y="3958757"/>
                  <a:pt x="1626468" y="3958171"/>
                  <a:pt x="1628961" y="3957586"/>
                </a:cubicBezTo>
                <a:cubicBezTo>
                  <a:pt x="1628552" y="3956741"/>
                  <a:pt x="1628143" y="3955893"/>
                  <a:pt x="1627735" y="3955046"/>
                </a:cubicBezTo>
                <a:close/>
                <a:moveTo>
                  <a:pt x="1481091" y="3951456"/>
                </a:moveTo>
                <a:cubicBezTo>
                  <a:pt x="1479959" y="3951500"/>
                  <a:pt x="1478824" y="3951573"/>
                  <a:pt x="1477688" y="3951644"/>
                </a:cubicBezTo>
                <a:cubicBezTo>
                  <a:pt x="1477703" y="3953589"/>
                  <a:pt x="1477085" y="3955586"/>
                  <a:pt x="1477333" y="3957531"/>
                </a:cubicBezTo>
                <a:cubicBezTo>
                  <a:pt x="1477582" y="3959477"/>
                  <a:pt x="1478698" y="3961371"/>
                  <a:pt x="1482182" y="3963111"/>
                </a:cubicBezTo>
                <a:cubicBezTo>
                  <a:pt x="1481809" y="3959225"/>
                  <a:pt x="1481466" y="3955343"/>
                  <a:pt x="1481091" y="3951456"/>
                </a:cubicBezTo>
                <a:close/>
                <a:moveTo>
                  <a:pt x="1591004" y="3947038"/>
                </a:moveTo>
                <a:cubicBezTo>
                  <a:pt x="1591110" y="3948236"/>
                  <a:pt x="1591223" y="3949407"/>
                  <a:pt x="1591330" y="3950602"/>
                </a:cubicBezTo>
                <a:cubicBezTo>
                  <a:pt x="1596869" y="3950357"/>
                  <a:pt x="1602401" y="3950162"/>
                  <a:pt x="1607931" y="3949967"/>
                </a:cubicBezTo>
                <a:cubicBezTo>
                  <a:pt x="1607774" y="3949105"/>
                  <a:pt x="1607648" y="3948246"/>
                  <a:pt x="1607488" y="3947409"/>
                </a:cubicBezTo>
                <a:cubicBezTo>
                  <a:pt x="1602003" y="3947296"/>
                  <a:pt x="1596490" y="3947152"/>
                  <a:pt x="1591004" y="3947038"/>
                </a:cubicBezTo>
                <a:close/>
                <a:moveTo>
                  <a:pt x="1671555" y="3946735"/>
                </a:moveTo>
                <a:cubicBezTo>
                  <a:pt x="1670478" y="3947259"/>
                  <a:pt x="1669772" y="3947604"/>
                  <a:pt x="1669065" y="3947948"/>
                </a:cubicBezTo>
                <a:cubicBezTo>
                  <a:pt x="1669895" y="3948908"/>
                  <a:pt x="1670687" y="3949914"/>
                  <a:pt x="1671664" y="3950713"/>
                </a:cubicBezTo>
                <a:cubicBezTo>
                  <a:pt x="1671833" y="3950843"/>
                  <a:pt x="1673078" y="3950024"/>
                  <a:pt x="1673792" y="3949631"/>
                </a:cubicBezTo>
                <a:cubicBezTo>
                  <a:pt x="1673054" y="3948682"/>
                  <a:pt x="1672289" y="3947706"/>
                  <a:pt x="1671555" y="3946735"/>
                </a:cubicBezTo>
                <a:close/>
                <a:moveTo>
                  <a:pt x="1467344" y="3933082"/>
                </a:moveTo>
                <a:cubicBezTo>
                  <a:pt x="1467302" y="3934020"/>
                  <a:pt x="1467260" y="3934959"/>
                  <a:pt x="1467244" y="3935927"/>
                </a:cubicBezTo>
                <a:cubicBezTo>
                  <a:pt x="1470220" y="3935887"/>
                  <a:pt x="1473223" y="3935878"/>
                  <a:pt x="1476199" y="3935836"/>
                </a:cubicBezTo>
                <a:cubicBezTo>
                  <a:pt x="1476186" y="3935073"/>
                  <a:pt x="1476167" y="3934335"/>
                  <a:pt x="1476152" y="3933574"/>
                </a:cubicBezTo>
                <a:cubicBezTo>
                  <a:pt x="1473210" y="3933382"/>
                  <a:pt x="1470293" y="3933221"/>
                  <a:pt x="1467344" y="3933082"/>
                </a:cubicBezTo>
                <a:close/>
                <a:moveTo>
                  <a:pt x="1441270" y="3911649"/>
                </a:moveTo>
                <a:cubicBezTo>
                  <a:pt x="1436831" y="3912072"/>
                  <a:pt x="1432669" y="3913928"/>
                  <a:pt x="1428667" y="3918228"/>
                </a:cubicBezTo>
                <a:cubicBezTo>
                  <a:pt x="1438765" y="3917596"/>
                  <a:pt x="1448485" y="3922786"/>
                  <a:pt x="1455529" y="3913676"/>
                </a:cubicBezTo>
                <a:cubicBezTo>
                  <a:pt x="1450422" y="3912239"/>
                  <a:pt x="1445708" y="3911227"/>
                  <a:pt x="1441270" y="3911649"/>
                </a:cubicBezTo>
                <a:close/>
                <a:moveTo>
                  <a:pt x="1568099" y="3911193"/>
                </a:moveTo>
                <a:lnTo>
                  <a:pt x="1565737" y="3916278"/>
                </a:lnTo>
                <a:lnTo>
                  <a:pt x="1565666" y="3916327"/>
                </a:lnTo>
                <a:lnTo>
                  <a:pt x="1565435" y="3916365"/>
                </a:lnTo>
                <a:lnTo>
                  <a:pt x="1557547" y="3915829"/>
                </a:lnTo>
                <a:cubicBezTo>
                  <a:pt x="1557645" y="3916448"/>
                  <a:pt x="1557712" y="3917061"/>
                  <a:pt x="1557814" y="3917654"/>
                </a:cubicBezTo>
                <a:lnTo>
                  <a:pt x="1565435" y="3916365"/>
                </a:lnTo>
                <a:lnTo>
                  <a:pt x="1565689" y="3916382"/>
                </a:lnTo>
                <a:lnTo>
                  <a:pt x="1565737" y="3916278"/>
                </a:lnTo>
                <a:lnTo>
                  <a:pt x="1570589" y="3912998"/>
                </a:lnTo>
                <a:cubicBezTo>
                  <a:pt x="1569767" y="3912406"/>
                  <a:pt x="1568919" y="3911785"/>
                  <a:pt x="1568099" y="3911193"/>
                </a:cubicBezTo>
                <a:close/>
                <a:moveTo>
                  <a:pt x="1503865" y="3899877"/>
                </a:moveTo>
                <a:cubicBezTo>
                  <a:pt x="1503376" y="3900461"/>
                  <a:pt x="1502858" y="3901016"/>
                  <a:pt x="1502366" y="3901601"/>
                </a:cubicBezTo>
                <a:cubicBezTo>
                  <a:pt x="1505091" y="3903493"/>
                  <a:pt x="1507822" y="3905360"/>
                  <a:pt x="1510584" y="3907230"/>
                </a:cubicBezTo>
                <a:cubicBezTo>
                  <a:pt x="1511185" y="3906528"/>
                  <a:pt x="1511817" y="3905835"/>
                  <a:pt x="1512423" y="3905108"/>
                </a:cubicBezTo>
                <a:cubicBezTo>
                  <a:pt x="1509579" y="3903382"/>
                  <a:pt x="1506738" y="3901631"/>
                  <a:pt x="1503865" y="3899877"/>
                </a:cubicBezTo>
                <a:close/>
                <a:moveTo>
                  <a:pt x="1552534" y="3898672"/>
                </a:moveTo>
                <a:cubicBezTo>
                  <a:pt x="1546252" y="3898173"/>
                  <a:pt x="1539699" y="3897105"/>
                  <a:pt x="1534621" y="3899549"/>
                </a:cubicBezTo>
                <a:lnTo>
                  <a:pt x="1530212" y="3903221"/>
                </a:lnTo>
                <a:lnTo>
                  <a:pt x="1530045" y="3903256"/>
                </a:lnTo>
                <a:cubicBezTo>
                  <a:pt x="1528910" y="3903957"/>
                  <a:pt x="1527742" y="3904680"/>
                  <a:pt x="1526611" y="3905382"/>
                </a:cubicBezTo>
                <a:lnTo>
                  <a:pt x="1525942" y="3905890"/>
                </a:lnTo>
                <a:lnTo>
                  <a:pt x="1526659" y="3905467"/>
                </a:lnTo>
                <a:cubicBezTo>
                  <a:pt x="1527792" y="3904768"/>
                  <a:pt x="1528957" y="3904069"/>
                  <a:pt x="1530099" y="3903317"/>
                </a:cubicBezTo>
                <a:lnTo>
                  <a:pt x="1530212" y="3903221"/>
                </a:lnTo>
                <a:close/>
                <a:moveTo>
                  <a:pt x="5089050" y="3887147"/>
                </a:moveTo>
                <a:cubicBezTo>
                  <a:pt x="5071645" y="3890995"/>
                  <a:pt x="5076834" y="3901987"/>
                  <a:pt x="5074344" y="3909803"/>
                </a:cubicBezTo>
                <a:cubicBezTo>
                  <a:pt x="5072405" y="3913419"/>
                  <a:pt x="5070504" y="3917016"/>
                  <a:pt x="5068507" y="3920614"/>
                </a:cubicBezTo>
                <a:lnTo>
                  <a:pt x="5068511" y="3920663"/>
                </a:lnTo>
                <a:lnTo>
                  <a:pt x="5053906" y="3944902"/>
                </a:lnTo>
                <a:cubicBezTo>
                  <a:pt x="5051105" y="3953630"/>
                  <a:pt x="5050353" y="3963174"/>
                  <a:pt x="5051554" y="3974100"/>
                </a:cubicBezTo>
                <a:cubicBezTo>
                  <a:pt x="5062327" y="3966922"/>
                  <a:pt x="5068990" y="3962482"/>
                  <a:pt x="5071270" y="3960979"/>
                </a:cubicBezTo>
                <a:cubicBezTo>
                  <a:pt x="5070706" y="3952916"/>
                  <a:pt x="5070227" y="3945858"/>
                  <a:pt x="5069781" y="3939298"/>
                </a:cubicBezTo>
                <a:lnTo>
                  <a:pt x="5068511" y="3920663"/>
                </a:lnTo>
                <a:lnTo>
                  <a:pt x="5068551" y="3920596"/>
                </a:lnTo>
                <a:cubicBezTo>
                  <a:pt x="5070492" y="3916983"/>
                  <a:pt x="5072405" y="3913419"/>
                  <a:pt x="5074344" y="3909803"/>
                </a:cubicBezTo>
                <a:cubicBezTo>
                  <a:pt x="5084817" y="3905288"/>
                  <a:pt x="5089327" y="3898359"/>
                  <a:pt x="5089050" y="3887147"/>
                </a:cubicBezTo>
                <a:close/>
                <a:moveTo>
                  <a:pt x="1396229" y="3886460"/>
                </a:moveTo>
                <a:cubicBezTo>
                  <a:pt x="1384334" y="3884838"/>
                  <a:pt x="1380226" y="3886000"/>
                  <a:pt x="1373259" y="3893940"/>
                </a:cubicBezTo>
                <a:cubicBezTo>
                  <a:pt x="1382379" y="3891642"/>
                  <a:pt x="1390681" y="3893451"/>
                  <a:pt x="1396229" y="3886460"/>
                </a:cubicBezTo>
                <a:close/>
                <a:moveTo>
                  <a:pt x="1388254" y="3873124"/>
                </a:moveTo>
                <a:cubicBezTo>
                  <a:pt x="1388183" y="3873402"/>
                  <a:pt x="1388111" y="3873681"/>
                  <a:pt x="1388043" y="3873934"/>
                </a:cubicBezTo>
                <a:cubicBezTo>
                  <a:pt x="1389543" y="3874152"/>
                  <a:pt x="1391043" y="3874369"/>
                  <a:pt x="1392545" y="3874587"/>
                </a:cubicBezTo>
                <a:cubicBezTo>
                  <a:pt x="1392616" y="3874309"/>
                  <a:pt x="1392689" y="3874029"/>
                  <a:pt x="1392756" y="3873777"/>
                </a:cubicBezTo>
                <a:cubicBezTo>
                  <a:pt x="1391255" y="3873559"/>
                  <a:pt x="1389754" y="3873341"/>
                  <a:pt x="1388254" y="3873124"/>
                </a:cubicBezTo>
                <a:close/>
                <a:moveTo>
                  <a:pt x="5091275" y="3869426"/>
                </a:moveTo>
                <a:cubicBezTo>
                  <a:pt x="5090984" y="3868952"/>
                  <a:pt x="5088805" y="3869437"/>
                  <a:pt x="5087469" y="3869504"/>
                </a:cubicBezTo>
                <a:cubicBezTo>
                  <a:pt x="5087528" y="3871175"/>
                  <a:pt x="5087342" y="3872989"/>
                  <a:pt x="5087809" y="3874542"/>
                </a:cubicBezTo>
                <a:cubicBezTo>
                  <a:pt x="5087897" y="3874888"/>
                  <a:pt x="5090266" y="3874493"/>
                  <a:pt x="5092403" y="3874407"/>
                </a:cubicBezTo>
                <a:cubicBezTo>
                  <a:pt x="5092036" y="3872603"/>
                  <a:pt x="5092077" y="3870806"/>
                  <a:pt x="5091275" y="3869426"/>
                </a:cubicBezTo>
                <a:close/>
                <a:moveTo>
                  <a:pt x="1475272" y="3865096"/>
                </a:moveTo>
                <a:cubicBezTo>
                  <a:pt x="1474501" y="3865455"/>
                  <a:pt x="1473703" y="3865787"/>
                  <a:pt x="1472932" y="3866146"/>
                </a:cubicBezTo>
                <a:cubicBezTo>
                  <a:pt x="1472129" y="3866503"/>
                  <a:pt x="1471356" y="3866889"/>
                  <a:pt x="1470583" y="3867249"/>
                </a:cubicBezTo>
                <a:cubicBezTo>
                  <a:pt x="1471356" y="3866889"/>
                  <a:pt x="1472151" y="3866559"/>
                  <a:pt x="1472955" y="3866202"/>
                </a:cubicBezTo>
                <a:cubicBezTo>
                  <a:pt x="1473730" y="3865818"/>
                  <a:pt x="1474501" y="3865455"/>
                  <a:pt x="1475272" y="3865096"/>
                </a:cubicBezTo>
                <a:close/>
                <a:moveTo>
                  <a:pt x="5107657" y="3862002"/>
                </a:moveTo>
                <a:cubicBezTo>
                  <a:pt x="5107120" y="3862302"/>
                  <a:pt x="5106571" y="3862566"/>
                  <a:pt x="5106034" y="3862865"/>
                </a:cubicBezTo>
                <a:cubicBezTo>
                  <a:pt x="5106586" y="3863491"/>
                  <a:pt x="5107082" y="3864098"/>
                  <a:pt x="5107635" y="3864726"/>
                </a:cubicBezTo>
                <a:cubicBezTo>
                  <a:pt x="5107995" y="3864243"/>
                  <a:pt x="5108591" y="3863709"/>
                  <a:pt x="5108618" y="3863274"/>
                </a:cubicBezTo>
                <a:cubicBezTo>
                  <a:pt x="5108634" y="3862804"/>
                  <a:pt x="5108023" y="3862412"/>
                  <a:pt x="5107657" y="3862002"/>
                </a:cubicBezTo>
                <a:close/>
                <a:moveTo>
                  <a:pt x="1507171" y="3858202"/>
                </a:moveTo>
                <a:cubicBezTo>
                  <a:pt x="1498093" y="3859680"/>
                  <a:pt x="1490152" y="3864801"/>
                  <a:pt x="1482650" y="3873515"/>
                </a:cubicBezTo>
                <a:cubicBezTo>
                  <a:pt x="1489284" y="3876920"/>
                  <a:pt x="1493731" y="3876225"/>
                  <a:pt x="1499324" y="3873861"/>
                </a:cubicBezTo>
                <a:cubicBezTo>
                  <a:pt x="1506224" y="3870925"/>
                  <a:pt x="1514217" y="3869697"/>
                  <a:pt x="1521789" y="3867935"/>
                </a:cubicBezTo>
                <a:cubicBezTo>
                  <a:pt x="1526483" y="3866833"/>
                  <a:pt x="1531308" y="3866114"/>
                  <a:pt x="1538509" y="3864746"/>
                </a:cubicBezTo>
                <a:cubicBezTo>
                  <a:pt x="1526463" y="3858890"/>
                  <a:pt x="1516249" y="3856725"/>
                  <a:pt x="1507171" y="3858202"/>
                </a:cubicBezTo>
                <a:close/>
                <a:moveTo>
                  <a:pt x="1378515" y="3855512"/>
                </a:moveTo>
                <a:cubicBezTo>
                  <a:pt x="1375842" y="3855619"/>
                  <a:pt x="1373219" y="3856938"/>
                  <a:pt x="1370694" y="3860548"/>
                </a:cubicBezTo>
                <a:cubicBezTo>
                  <a:pt x="1375970" y="3860605"/>
                  <a:pt x="1381246" y="3860662"/>
                  <a:pt x="1386518" y="3860747"/>
                </a:cubicBezTo>
                <a:cubicBezTo>
                  <a:pt x="1386568" y="3859755"/>
                  <a:pt x="1386587" y="3858760"/>
                  <a:pt x="1386641" y="3857746"/>
                </a:cubicBezTo>
                <a:cubicBezTo>
                  <a:pt x="1383913" y="3856509"/>
                  <a:pt x="1381189" y="3855405"/>
                  <a:pt x="1378515" y="3855512"/>
                </a:cubicBezTo>
                <a:close/>
                <a:moveTo>
                  <a:pt x="5092880" y="3854201"/>
                </a:moveTo>
                <a:cubicBezTo>
                  <a:pt x="5092475" y="3855085"/>
                  <a:pt x="5092083" y="3856004"/>
                  <a:pt x="5091680" y="3856886"/>
                </a:cubicBezTo>
                <a:cubicBezTo>
                  <a:pt x="5092229" y="3857006"/>
                  <a:pt x="5093249" y="3857279"/>
                  <a:pt x="5093320" y="3857205"/>
                </a:cubicBezTo>
                <a:cubicBezTo>
                  <a:pt x="5093843" y="3856362"/>
                  <a:pt x="5094190" y="3855457"/>
                  <a:pt x="5094596" y="3854578"/>
                </a:cubicBezTo>
                <a:cubicBezTo>
                  <a:pt x="5094029" y="3854422"/>
                  <a:pt x="5093477" y="3854302"/>
                  <a:pt x="5092880" y="3854201"/>
                </a:cubicBezTo>
                <a:close/>
                <a:moveTo>
                  <a:pt x="1430554" y="3846636"/>
                </a:moveTo>
                <a:cubicBezTo>
                  <a:pt x="1434591" y="3852209"/>
                  <a:pt x="1438576" y="3853836"/>
                  <a:pt x="1444052" y="3847992"/>
                </a:cubicBezTo>
                <a:cubicBezTo>
                  <a:pt x="1438444" y="3847414"/>
                  <a:pt x="1434499" y="3847025"/>
                  <a:pt x="1430554" y="3846636"/>
                </a:cubicBezTo>
                <a:close/>
                <a:moveTo>
                  <a:pt x="1235639" y="3828821"/>
                </a:moveTo>
                <a:cubicBezTo>
                  <a:pt x="1218543" y="3826840"/>
                  <a:pt x="1227846" y="3842232"/>
                  <a:pt x="1219444" y="3845842"/>
                </a:cubicBezTo>
                <a:cubicBezTo>
                  <a:pt x="1229003" y="3842559"/>
                  <a:pt x="1233783" y="3840916"/>
                  <a:pt x="1235807" y="3838788"/>
                </a:cubicBezTo>
                <a:cubicBezTo>
                  <a:pt x="1237832" y="3836660"/>
                  <a:pt x="1237101" y="3834047"/>
                  <a:pt x="1235639" y="3828821"/>
                </a:cubicBezTo>
                <a:close/>
                <a:moveTo>
                  <a:pt x="1263825" y="3820897"/>
                </a:moveTo>
                <a:cubicBezTo>
                  <a:pt x="1261135" y="3820802"/>
                  <a:pt x="1258641" y="3822422"/>
                  <a:pt x="1256414" y="3826351"/>
                </a:cubicBezTo>
                <a:cubicBezTo>
                  <a:pt x="1261756" y="3826154"/>
                  <a:pt x="1267074" y="3825928"/>
                  <a:pt x="1272418" y="3825732"/>
                </a:cubicBezTo>
                <a:cubicBezTo>
                  <a:pt x="1269403" y="3822801"/>
                  <a:pt x="1266516" y="3820992"/>
                  <a:pt x="1263825" y="3820897"/>
                </a:cubicBezTo>
                <a:close/>
                <a:moveTo>
                  <a:pt x="1288464" y="3818351"/>
                </a:moveTo>
                <a:cubicBezTo>
                  <a:pt x="1287753" y="3821739"/>
                  <a:pt x="1287046" y="3825101"/>
                  <a:pt x="1286739" y="3826579"/>
                </a:cubicBezTo>
                <a:cubicBezTo>
                  <a:pt x="1292847" y="3825416"/>
                  <a:pt x="1298474" y="3824344"/>
                  <a:pt x="1304067" y="3823293"/>
                </a:cubicBezTo>
                <a:cubicBezTo>
                  <a:pt x="1300718" y="3817506"/>
                  <a:pt x="1295673" y="3816064"/>
                  <a:pt x="1288464" y="3818351"/>
                </a:cubicBezTo>
                <a:close/>
                <a:moveTo>
                  <a:pt x="5203674" y="3816037"/>
                </a:moveTo>
                <a:lnTo>
                  <a:pt x="5203645" y="3816091"/>
                </a:lnTo>
                <a:lnTo>
                  <a:pt x="5203623" y="3816054"/>
                </a:lnTo>
                <a:close/>
                <a:moveTo>
                  <a:pt x="1342209" y="3813603"/>
                </a:moveTo>
                <a:cubicBezTo>
                  <a:pt x="1338430" y="3818542"/>
                  <a:pt x="1335916" y="3821852"/>
                  <a:pt x="1332201" y="3826771"/>
                </a:cubicBezTo>
                <a:cubicBezTo>
                  <a:pt x="1340068" y="3829437"/>
                  <a:pt x="1345287" y="3831190"/>
                  <a:pt x="1350501" y="3832944"/>
                </a:cubicBezTo>
                <a:cubicBezTo>
                  <a:pt x="1351378" y="3832286"/>
                  <a:pt x="1352222" y="3831647"/>
                  <a:pt x="1353100" y="3830985"/>
                </a:cubicBezTo>
                <a:cubicBezTo>
                  <a:pt x="1349772" y="3825700"/>
                  <a:pt x="1346477" y="3820391"/>
                  <a:pt x="1342209" y="3813603"/>
                </a:cubicBezTo>
                <a:close/>
                <a:moveTo>
                  <a:pt x="1357283" y="3810570"/>
                </a:moveTo>
                <a:cubicBezTo>
                  <a:pt x="1356886" y="3810722"/>
                  <a:pt x="1356489" y="3810872"/>
                  <a:pt x="1356122" y="3811028"/>
                </a:cubicBezTo>
                <a:cubicBezTo>
                  <a:pt x="1356390" y="3811331"/>
                  <a:pt x="1356806" y="3811917"/>
                  <a:pt x="1356875" y="3811875"/>
                </a:cubicBezTo>
                <a:cubicBezTo>
                  <a:pt x="1357435" y="3811665"/>
                  <a:pt x="1357951" y="3811347"/>
                  <a:pt x="1358492" y="3811059"/>
                </a:cubicBezTo>
                <a:cubicBezTo>
                  <a:pt x="1358079" y="3810894"/>
                  <a:pt x="1357664" y="3810728"/>
                  <a:pt x="1357283" y="3810570"/>
                </a:cubicBezTo>
                <a:close/>
                <a:moveTo>
                  <a:pt x="1736529" y="3779961"/>
                </a:moveTo>
                <a:cubicBezTo>
                  <a:pt x="1735672" y="3780046"/>
                  <a:pt x="1734819" y="3780106"/>
                  <a:pt x="1733962" y="3780192"/>
                </a:cubicBezTo>
                <a:cubicBezTo>
                  <a:pt x="1734344" y="3782085"/>
                  <a:pt x="1734722" y="3784003"/>
                  <a:pt x="1735105" y="3785896"/>
                </a:cubicBezTo>
                <a:cubicBezTo>
                  <a:pt x="1735865" y="3785823"/>
                  <a:pt x="1736656" y="3785754"/>
                  <a:pt x="1737414" y="3785706"/>
                </a:cubicBezTo>
                <a:cubicBezTo>
                  <a:pt x="1737100" y="3783771"/>
                  <a:pt x="1736815" y="3781867"/>
                  <a:pt x="1736529" y="3779961"/>
                </a:cubicBezTo>
                <a:close/>
                <a:moveTo>
                  <a:pt x="1273784" y="3778608"/>
                </a:moveTo>
                <a:cubicBezTo>
                  <a:pt x="1272867" y="3778684"/>
                  <a:pt x="1271924" y="3778731"/>
                  <a:pt x="1271005" y="3778807"/>
                </a:cubicBezTo>
                <a:cubicBezTo>
                  <a:pt x="1271322" y="3780716"/>
                  <a:pt x="1271635" y="3782653"/>
                  <a:pt x="1271947" y="3784587"/>
                </a:cubicBezTo>
                <a:cubicBezTo>
                  <a:pt x="1272866" y="3784511"/>
                  <a:pt x="1273750" y="3784455"/>
                  <a:pt x="1274668" y="3784378"/>
                </a:cubicBezTo>
                <a:cubicBezTo>
                  <a:pt x="1274384" y="3782448"/>
                  <a:pt x="1274098" y="3780542"/>
                  <a:pt x="1273784" y="3778608"/>
                </a:cubicBezTo>
                <a:close/>
                <a:moveTo>
                  <a:pt x="1510304" y="3762457"/>
                </a:moveTo>
                <a:cubicBezTo>
                  <a:pt x="1510127" y="3762379"/>
                  <a:pt x="1509231" y="3763378"/>
                  <a:pt x="1508628" y="3763869"/>
                </a:cubicBezTo>
                <a:cubicBezTo>
                  <a:pt x="1509242" y="3764378"/>
                  <a:pt x="1509840" y="3765226"/>
                  <a:pt x="1510487" y="3765292"/>
                </a:cubicBezTo>
                <a:cubicBezTo>
                  <a:pt x="1511227" y="3765348"/>
                  <a:pt x="1512009" y="3764700"/>
                  <a:pt x="1512750" y="3764335"/>
                </a:cubicBezTo>
                <a:cubicBezTo>
                  <a:pt x="1511937" y="3763691"/>
                  <a:pt x="1511233" y="3762934"/>
                  <a:pt x="1510304" y="3762457"/>
                </a:cubicBezTo>
                <a:close/>
                <a:moveTo>
                  <a:pt x="1417443" y="3749769"/>
                </a:moveTo>
                <a:cubicBezTo>
                  <a:pt x="1416418" y="3756838"/>
                  <a:pt x="1415395" y="3763882"/>
                  <a:pt x="1414488" y="3770127"/>
                </a:cubicBezTo>
                <a:cubicBezTo>
                  <a:pt x="1406471" y="3773454"/>
                  <a:pt x="1398658" y="3776885"/>
                  <a:pt x="1390615" y="3779945"/>
                </a:cubicBezTo>
                <a:cubicBezTo>
                  <a:pt x="1387502" y="3781147"/>
                  <a:pt x="1383934" y="3781600"/>
                  <a:pt x="1380552" y="3782291"/>
                </a:cubicBezTo>
                <a:cubicBezTo>
                  <a:pt x="1368557" y="3784802"/>
                  <a:pt x="1356468" y="3784518"/>
                  <a:pt x="1344132" y="3782044"/>
                </a:cubicBezTo>
                <a:cubicBezTo>
                  <a:pt x="1340775" y="3781372"/>
                  <a:pt x="1338823" y="3781785"/>
                  <a:pt x="1337980" y="3783074"/>
                </a:cubicBezTo>
                <a:cubicBezTo>
                  <a:pt x="1337137" y="3784363"/>
                  <a:pt x="1337401" y="3786527"/>
                  <a:pt x="1338475" y="3789360"/>
                </a:cubicBezTo>
                <a:cubicBezTo>
                  <a:pt x="1348114" y="3781756"/>
                  <a:pt x="1357138" y="3790020"/>
                  <a:pt x="1366327" y="3790042"/>
                </a:cubicBezTo>
                <a:cubicBezTo>
                  <a:pt x="1375547" y="3790067"/>
                  <a:pt x="1384712" y="3789823"/>
                  <a:pt x="1395548" y="3789689"/>
                </a:cubicBezTo>
                <a:cubicBezTo>
                  <a:pt x="1393474" y="3793850"/>
                  <a:pt x="1392205" y="3796343"/>
                  <a:pt x="1390903" y="3798857"/>
                </a:cubicBezTo>
                <a:cubicBezTo>
                  <a:pt x="1391724" y="3799449"/>
                  <a:pt x="1392544" y="3800042"/>
                  <a:pt x="1393366" y="3800634"/>
                </a:cubicBezTo>
                <a:cubicBezTo>
                  <a:pt x="1400135" y="3796656"/>
                  <a:pt x="1407543" y="3793215"/>
                  <a:pt x="1413451" y="3788483"/>
                </a:cubicBezTo>
                <a:cubicBezTo>
                  <a:pt x="1417414" y="3785304"/>
                  <a:pt x="1419920" y="3780523"/>
                  <a:pt x="1421978" y="3776045"/>
                </a:cubicBezTo>
                <a:cubicBezTo>
                  <a:pt x="1424618" y="3770287"/>
                  <a:pt x="1432462" y="3767333"/>
                  <a:pt x="1435662" y="3761332"/>
                </a:cubicBezTo>
                <a:cubicBezTo>
                  <a:pt x="1436729" y="3759331"/>
                  <a:pt x="1437280" y="3756991"/>
                  <a:pt x="1436949" y="3754096"/>
                </a:cubicBezTo>
                <a:cubicBezTo>
                  <a:pt x="1429122" y="3757185"/>
                  <a:pt x="1422453" y="3757031"/>
                  <a:pt x="1417443" y="3749769"/>
                </a:cubicBezTo>
                <a:close/>
                <a:moveTo>
                  <a:pt x="1303547" y="3740483"/>
                </a:moveTo>
                <a:cubicBezTo>
                  <a:pt x="1303222" y="3740357"/>
                  <a:pt x="1302722" y="3740574"/>
                  <a:pt x="1302276" y="3740640"/>
                </a:cubicBezTo>
                <a:cubicBezTo>
                  <a:pt x="1302513" y="3741148"/>
                  <a:pt x="1302783" y="3741658"/>
                  <a:pt x="1303022" y="3742166"/>
                </a:cubicBezTo>
                <a:cubicBezTo>
                  <a:pt x="1303339" y="3741923"/>
                  <a:pt x="1303687" y="3741684"/>
                  <a:pt x="1303999" y="3741468"/>
                </a:cubicBezTo>
                <a:cubicBezTo>
                  <a:pt x="1303860" y="3741133"/>
                  <a:pt x="1303813" y="3740601"/>
                  <a:pt x="1303547" y="3740483"/>
                </a:cubicBezTo>
                <a:close/>
                <a:moveTo>
                  <a:pt x="1443449" y="3736245"/>
                </a:moveTo>
                <a:cubicBezTo>
                  <a:pt x="1443698" y="3738408"/>
                  <a:pt x="1443855" y="3740557"/>
                  <a:pt x="1444265" y="3742690"/>
                </a:cubicBezTo>
                <a:cubicBezTo>
                  <a:pt x="1444296" y="3742904"/>
                  <a:pt x="1446802" y="3743083"/>
                  <a:pt x="1446810" y="3743032"/>
                </a:cubicBezTo>
                <a:cubicBezTo>
                  <a:pt x="1447280" y="3740869"/>
                  <a:pt x="1447566" y="3738680"/>
                  <a:pt x="1447883" y="3736494"/>
                </a:cubicBezTo>
                <a:cubicBezTo>
                  <a:pt x="1446394" y="3736410"/>
                  <a:pt x="1444937" y="3736331"/>
                  <a:pt x="1443449" y="3736245"/>
                </a:cubicBezTo>
                <a:close/>
                <a:moveTo>
                  <a:pt x="1488321" y="3731024"/>
                </a:moveTo>
                <a:cubicBezTo>
                  <a:pt x="1487798" y="3731605"/>
                  <a:pt x="1487067" y="3732129"/>
                  <a:pt x="1486879" y="3732784"/>
                </a:cubicBezTo>
                <a:cubicBezTo>
                  <a:pt x="1486799" y="3733114"/>
                  <a:pt x="1487748" y="3733671"/>
                  <a:pt x="1488244" y="3734137"/>
                </a:cubicBezTo>
                <a:cubicBezTo>
                  <a:pt x="1488765" y="3733557"/>
                  <a:pt x="1489529" y="3733037"/>
                  <a:pt x="1489748" y="3732388"/>
                </a:cubicBezTo>
                <a:cubicBezTo>
                  <a:pt x="1489824" y="3732084"/>
                  <a:pt x="1488846" y="3731495"/>
                  <a:pt x="1488321" y="3731024"/>
                </a:cubicBezTo>
                <a:close/>
                <a:moveTo>
                  <a:pt x="1516494" y="3727764"/>
                </a:moveTo>
                <a:cubicBezTo>
                  <a:pt x="1515446" y="3727666"/>
                  <a:pt x="1514319" y="3728970"/>
                  <a:pt x="1513219" y="3729651"/>
                </a:cubicBezTo>
                <a:cubicBezTo>
                  <a:pt x="1514053" y="3730586"/>
                  <a:pt x="1514774" y="3732083"/>
                  <a:pt x="1515803" y="3732309"/>
                </a:cubicBezTo>
                <a:cubicBezTo>
                  <a:pt x="1516804" y="3732532"/>
                  <a:pt x="1518116" y="3731463"/>
                  <a:pt x="1519850" y="3730717"/>
                </a:cubicBezTo>
                <a:cubicBezTo>
                  <a:pt x="1518387" y="3729377"/>
                  <a:pt x="1517482" y="3727855"/>
                  <a:pt x="1516494" y="3727764"/>
                </a:cubicBezTo>
                <a:close/>
                <a:moveTo>
                  <a:pt x="1313416" y="3727636"/>
                </a:moveTo>
                <a:cubicBezTo>
                  <a:pt x="1311937" y="3728787"/>
                  <a:pt x="1310176" y="3729502"/>
                  <a:pt x="1310151" y="3730313"/>
                </a:cubicBezTo>
                <a:cubicBezTo>
                  <a:pt x="1310140" y="3731256"/>
                  <a:pt x="1311651" y="3732263"/>
                  <a:pt x="1312507" y="3733254"/>
                </a:cubicBezTo>
                <a:cubicBezTo>
                  <a:pt x="1313607" y="3732572"/>
                  <a:pt x="1315369" y="3732067"/>
                  <a:pt x="1315653" y="3731190"/>
                </a:cubicBezTo>
                <a:cubicBezTo>
                  <a:pt x="1315895" y="3730385"/>
                  <a:pt x="1314474" y="3729182"/>
                  <a:pt x="1313416" y="3727636"/>
                </a:cubicBezTo>
                <a:close/>
                <a:moveTo>
                  <a:pt x="1288338" y="3723577"/>
                </a:moveTo>
                <a:cubicBezTo>
                  <a:pt x="1278299" y="3725533"/>
                  <a:pt x="1270891" y="3726820"/>
                  <a:pt x="1263618" y="3728441"/>
                </a:cubicBezTo>
                <a:cubicBezTo>
                  <a:pt x="1257382" y="3729846"/>
                  <a:pt x="1253661" y="3733086"/>
                  <a:pt x="1256999" y="3738951"/>
                </a:cubicBezTo>
                <a:cubicBezTo>
                  <a:pt x="1261891" y="3747457"/>
                  <a:pt x="1256303" y="3750845"/>
                  <a:pt x="1247166" y="3753063"/>
                </a:cubicBezTo>
                <a:cubicBezTo>
                  <a:pt x="1251507" y="3760203"/>
                  <a:pt x="1255726" y="3765593"/>
                  <a:pt x="1263466" y="3761596"/>
                </a:cubicBezTo>
                <a:cubicBezTo>
                  <a:pt x="1269281" y="3758583"/>
                  <a:pt x="1277127" y="3754288"/>
                  <a:pt x="1266939" y="3746930"/>
                </a:cubicBezTo>
                <a:cubicBezTo>
                  <a:pt x="1266176" y="3746373"/>
                  <a:pt x="1266931" y="3743753"/>
                  <a:pt x="1267669" y="3742338"/>
                </a:cubicBezTo>
                <a:cubicBezTo>
                  <a:pt x="1269367" y="3739040"/>
                  <a:pt x="1271478" y="3735908"/>
                  <a:pt x="1272128" y="3734874"/>
                </a:cubicBezTo>
                <a:cubicBezTo>
                  <a:pt x="1278978" y="3734635"/>
                  <a:pt x="1284142" y="3735461"/>
                  <a:pt x="1287655" y="3733871"/>
                </a:cubicBezTo>
                <a:cubicBezTo>
                  <a:pt x="1289432" y="3733053"/>
                  <a:pt x="1288192" y="3727808"/>
                  <a:pt x="1288338" y="3723577"/>
                </a:cubicBezTo>
                <a:close/>
                <a:moveTo>
                  <a:pt x="1627219" y="3712152"/>
                </a:moveTo>
                <a:lnTo>
                  <a:pt x="1626470" y="3712569"/>
                </a:lnTo>
                <a:lnTo>
                  <a:pt x="1626474" y="3712638"/>
                </a:lnTo>
                <a:lnTo>
                  <a:pt x="1615012" y="3713248"/>
                </a:lnTo>
                <a:cubicBezTo>
                  <a:pt x="1612284" y="3714611"/>
                  <a:pt x="1610711" y="3717106"/>
                  <a:pt x="1610384" y="3720654"/>
                </a:cubicBezTo>
                <a:cubicBezTo>
                  <a:pt x="1616748" y="3722679"/>
                  <a:pt x="1622100" y="3724375"/>
                  <a:pt x="1627445" y="3726097"/>
                </a:cubicBezTo>
                <a:lnTo>
                  <a:pt x="1626474" y="3712638"/>
                </a:lnTo>
                <a:lnTo>
                  <a:pt x="1626554" y="3712633"/>
                </a:lnTo>
                <a:close/>
                <a:moveTo>
                  <a:pt x="1274999" y="3709699"/>
                </a:moveTo>
                <a:cubicBezTo>
                  <a:pt x="1274955" y="3710006"/>
                  <a:pt x="1274910" y="3710316"/>
                  <a:pt x="1274865" y="3710625"/>
                </a:cubicBezTo>
                <a:cubicBezTo>
                  <a:pt x="1278080" y="3711092"/>
                  <a:pt x="1281235" y="3711549"/>
                  <a:pt x="1284420" y="3712011"/>
                </a:cubicBezTo>
                <a:cubicBezTo>
                  <a:pt x="1284464" y="3711702"/>
                  <a:pt x="1284509" y="3711393"/>
                  <a:pt x="1284554" y="3711086"/>
                </a:cubicBezTo>
                <a:cubicBezTo>
                  <a:pt x="1281369" y="3710623"/>
                  <a:pt x="1278185" y="3710160"/>
                  <a:pt x="1274999" y="3709699"/>
                </a:cubicBezTo>
                <a:close/>
                <a:moveTo>
                  <a:pt x="1398855" y="3693236"/>
                </a:moveTo>
                <a:cubicBezTo>
                  <a:pt x="1396003" y="3695211"/>
                  <a:pt x="1393333" y="3696163"/>
                  <a:pt x="1392857" y="3697720"/>
                </a:cubicBezTo>
                <a:cubicBezTo>
                  <a:pt x="1392513" y="3698799"/>
                  <a:pt x="1395059" y="3701714"/>
                  <a:pt x="1396560" y="3701932"/>
                </a:cubicBezTo>
                <a:cubicBezTo>
                  <a:pt x="1398309" y="3702159"/>
                  <a:pt x="1401310" y="3700654"/>
                  <a:pt x="1401887" y="3699267"/>
                </a:cubicBezTo>
                <a:cubicBezTo>
                  <a:pt x="1402408" y="3698031"/>
                  <a:pt x="1400337" y="3695944"/>
                  <a:pt x="1398855" y="3693236"/>
                </a:cubicBezTo>
                <a:close/>
                <a:moveTo>
                  <a:pt x="1536867" y="3688645"/>
                </a:moveTo>
                <a:cubicBezTo>
                  <a:pt x="1536474" y="3688772"/>
                  <a:pt x="1536079" y="3688898"/>
                  <a:pt x="1535686" y="3689024"/>
                </a:cubicBezTo>
                <a:cubicBezTo>
                  <a:pt x="1536097" y="3689426"/>
                  <a:pt x="1536504" y="3689853"/>
                  <a:pt x="1536915" y="3690254"/>
                </a:cubicBezTo>
                <a:cubicBezTo>
                  <a:pt x="1537144" y="3689972"/>
                  <a:pt x="1537529" y="3689686"/>
                  <a:pt x="1537570" y="3689403"/>
                </a:cubicBezTo>
                <a:cubicBezTo>
                  <a:pt x="1537573" y="3689167"/>
                  <a:pt x="1537112" y="3688890"/>
                  <a:pt x="1536867" y="3688645"/>
                </a:cubicBezTo>
                <a:close/>
                <a:moveTo>
                  <a:pt x="1383789" y="3687374"/>
                </a:moveTo>
                <a:lnTo>
                  <a:pt x="1383108" y="3687775"/>
                </a:lnTo>
                <a:lnTo>
                  <a:pt x="1382417" y="3688227"/>
                </a:lnTo>
                <a:lnTo>
                  <a:pt x="1383166" y="3687810"/>
                </a:lnTo>
                <a:close/>
                <a:moveTo>
                  <a:pt x="1581475" y="3670814"/>
                </a:moveTo>
                <a:cubicBezTo>
                  <a:pt x="1573894" y="3673493"/>
                  <a:pt x="1568766" y="3676292"/>
                  <a:pt x="1563144" y="3677129"/>
                </a:cubicBezTo>
                <a:cubicBezTo>
                  <a:pt x="1548832" y="3679227"/>
                  <a:pt x="1548727" y="3678870"/>
                  <a:pt x="1553549" y="3687444"/>
                </a:cubicBezTo>
                <a:cubicBezTo>
                  <a:pt x="1548897" y="3697741"/>
                  <a:pt x="1545064" y="3706265"/>
                  <a:pt x="1541187" y="3714889"/>
                </a:cubicBezTo>
                <a:cubicBezTo>
                  <a:pt x="1560758" y="3720919"/>
                  <a:pt x="1573712" y="3718385"/>
                  <a:pt x="1582769" y="3705987"/>
                </a:cubicBezTo>
                <a:cubicBezTo>
                  <a:pt x="1585788" y="3701854"/>
                  <a:pt x="1588374" y="3696626"/>
                  <a:pt x="1590628" y="3690253"/>
                </a:cubicBezTo>
                <a:cubicBezTo>
                  <a:pt x="1579593" y="3686788"/>
                  <a:pt x="1578772" y="3679739"/>
                  <a:pt x="1581475" y="3670814"/>
                </a:cubicBezTo>
                <a:close/>
                <a:moveTo>
                  <a:pt x="1453790" y="3669081"/>
                </a:moveTo>
                <a:cubicBezTo>
                  <a:pt x="1453248" y="3669580"/>
                  <a:pt x="1452301" y="3670072"/>
                  <a:pt x="1452254" y="3670616"/>
                </a:cubicBezTo>
                <a:cubicBezTo>
                  <a:pt x="1452225" y="3671244"/>
                  <a:pt x="1453035" y="3671911"/>
                  <a:pt x="1453505" y="3672557"/>
                </a:cubicBezTo>
                <a:cubicBezTo>
                  <a:pt x="1454225" y="3671901"/>
                  <a:pt x="1454976" y="3671248"/>
                  <a:pt x="1455696" y="3670592"/>
                </a:cubicBezTo>
                <a:cubicBezTo>
                  <a:pt x="1455080" y="3670108"/>
                  <a:pt x="1454435" y="3669594"/>
                  <a:pt x="1453790" y="3669081"/>
                </a:cubicBezTo>
                <a:close/>
                <a:moveTo>
                  <a:pt x="1634969" y="3661122"/>
                </a:moveTo>
                <a:cubicBezTo>
                  <a:pt x="1630289" y="3661913"/>
                  <a:pt x="1625609" y="3662704"/>
                  <a:pt x="1620095" y="3663636"/>
                </a:cubicBezTo>
                <a:cubicBezTo>
                  <a:pt x="1620568" y="3666854"/>
                  <a:pt x="1620898" y="3669316"/>
                  <a:pt x="1621351" y="3672663"/>
                </a:cubicBezTo>
                <a:cubicBezTo>
                  <a:pt x="1608707" y="3677285"/>
                  <a:pt x="1603689" y="3686427"/>
                  <a:pt x="1606230" y="3699289"/>
                </a:cubicBezTo>
                <a:cubicBezTo>
                  <a:pt x="1615454" y="3699289"/>
                  <a:pt x="1622392" y="3696989"/>
                  <a:pt x="1626275" y="3692936"/>
                </a:cubicBezTo>
                <a:cubicBezTo>
                  <a:pt x="1630158" y="3688883"/>
                  <a:pt x="1630984" y="3683079"/>
                  <a:pt x="1627984" y="3676068"/>
                </a:cubicBezTo>
                <a:cubicBezTo>
                  <a:pt x="1624553" y="3668037"/>
                  <a:pt x="1630021" y="3665706"/>
                  <a:pt x="1634969" y="3661122"/>
                </a:cubicBezTo>
                <a:close/>
                <a:moveTo>
                  <a:pt x="1678144" y="3644972"/>
                </a:moveTo>
                <a:cubicBezTo>
                  <a:pt x="1673641" y="3646707"/>
                  <a:pt x="1671057" y="3647697"/>
                  <a:pt x="1665661" y="3649776"/>
                </a:cubicBezTo>
                <a:cubicBezTo>
                  <a:pt x="1671136" y="3653614"/>
                  <a:pt x="1674370" y="3655896"/>
                  <a:pt x="1677576" y="3658144"/>
                </a:cubicBezTo>
                <a:cubicBezTo>
                  <a:pt x="1678574" y="3657738"/>
                  <a:pt x="1679605" y="3657311"/>
                  <a:pt x="1680602" y="3656905"/>
                </a:cubicBezTo>
                <a:cubicBezTo>
                  <a:pt x="1679846" y="3653277"/>
                  <a:pt x="1679094" y="3649626"/>
                  <a:pt x="1678144" y="3644972"/>
                </a:cubicBezTo>
                <a:close/>
                <a:moveTo>
                  <a:pt x="1333826" y="3640858"/>
                </a:moveTo>
                <a:cubicBezTo>
                  <a:pt x="1333471" y="3640936"/>
                  <a:pt x="1333281" y="3641383"/>
                  <a:pt x="1332992" y="3641654"/>
                </a:cubicBezTo>
                <a:cubicBezTo>
                  <a:pt x="1333619" y="3641850"/>
                  <a:pt x="1334217" y="3642043"/>
                  <a:pt x="1334846" y="3642238"/>
                </a:cubicBezTo>
                <a:cubicBezTo>
                  <a:pt x="1334893" y="3641904"/>
                  <a:pt x="1334942" y="3641572"/>
                  <a:pt x="1334991" y="3641235"/>
                </a:cubicBezTo>
                <a:cubicBezTo>
                  <a:pt x="1334573" y="3641096"/>
                  <a:pt x="1334117" y="3640796"/>
                  <a:pt x="1333826" y="3640858"/>
                </a:cubicBezTo>
                <a:close/>
                <a:moveTo>
                  <a:pt x="1522155" y="3639211"/>
                </a:moveTo>
                <a:lnTo>
                  <a:pt x="1521410" y="3639602"/>
                </a:lnTo>
                <a:lnTo>
                  <a:pt x="1521233" y="3639724"/>
                </a:lnTo>
                <a:lnTo>
                  <a:pt x="1504904" y="3644111"/>
                </a:lnTo>
                <a:cubicBezTo>
                  <a:pt x="1495983" y="3646987"/>
                  <a:pt x="1488050" y="3653397"/>
                  <a:pt x="1476418" y="3647376"/>
                </a:cubicBezTo>
                <a:cubicBezTo>
                  <a:pt x="1477198" y="3655575"/>
                  <a:pt x="1481497" y="3660845"/>
                  <a:pt x="1489186" y="3664953"/>
                </a:cubicBezTo>
                <a:cubicBezTo>
                  <a:pt x="1491263" y="3663574"/>
                  <a:pt x="1493589" y="3662835"/>
                  <a:pt x="1494128" y="3661498"/>
                </a:cubicBezTo>
                <a:cubicBezTo>
                  <a:pt x="1497090" y="3654235"/>
                  <a:pt x="1503270" y="3649988"/>
                  <a:pt x="1511128" y="3646692"/>
                </a:cubicBezTo>
                <a:lnTo>
                  <a:pt x="1521233" y="3639724"/>
                </a:lnTo>
                <a:lnTo>
                  <a:pt x="1521464" y="3639662"/>
                </a:lnTo>
                <a:cubicBezTo>
                  <a:pt x="1521464" y="3639662"/>
                  <a:pt x="1522155" y="3639211"/>
                  <a:pt x="1522155" y="3639211"/>
                </a:cubicBezTo>
                <a:close/>
                <a:moveTo>
                  <a:pt x="1383006" y="3636550"/>
                </a:moveTo>
                <a:cubicBezTo>
                  <a:pt x="1377792" y="3636068"/>
                  <a:pt x="1374247" y="3636853"/>
                  <a:pt x="1371818" y="3638565"/>
                </a:cubicBezTo>
                <a:lnTo>
                  <a:pt x="1367353" y="3646095"/>
                </a:lnTo>
                <a:lnTo>
                  <a:pt x="1367300" y="3646109"/>
                </a:lnTo>
                <a:cubicBezTo>
                  <a:pt x="1366166" y="3646810"/>
                  <a:pt x="1365001" y="3647507"/>
                  <a:pt x="1363869" y="3648209"/>
                </a:cubicBezTo>
                <a:cubicBezTo>
                  <a:pt x="1363869" y="3648209"/>
                  <a:pt x="1363136" y="3648732"/>
                  <a:pt x="1363136" y="3648732"/>
                </a:cubicBezTo>
                <a:lnTo>
                  <a:pt x="1363922" y="3648270"/>
                </a:lnTo>
                <a:cubicBezTo>
                  <a:pt x="1365055" y="3647567"/>
                  <a:pt x="1366193" y="3646840"/>
                  <a:pt x="1367327" y="3646138"/>
                </a:cubicBezTo>
                <a:lnTo>
                  <a:pt x="1367353" y="3646095"/>
                </a:lnTo>
                <a:lnTo>
                  <a:pt x="1376726" y="3643742"/>
                </a:lnTo>
                <a:cubicBezTo>
                  <a:pt x="1379364" y="3642255"/>
                  <a:pt x="1381479" y="3639962"/>
                  <a:pt x="1383006" y="3636550"/>
                </a:cubicBezTo>
                <a:close/>
                <a:moveTo>
                  <a:pt x="1488377" y="3635041"/>
                </a:moveTo>
                <a:cubicBezTo>
                  <a:pt x="1486902" y="3635887"/>
                  <a:pt x="1486974" y="3637977"/>
                  <a:pt x="1487118" y="3642157"/>
                </a:cubicBezTo>
                <a:cubicBezTo>
                  <a:pt x="1491141" y="3639856"/>
                  <a:pt x="1494416" y="3637968"/>
                  <a:pt x="1498917" y="3635392"/>
                </a:cubicBezTo>
                <a:cubicBezTo>
                  <a:pt x="1492874" y="3634594"/>
                  <a:pt x="1489852" y="3634195"/>
                  <a:pt x="1488377" y="3635041"/>
                </a:cubicBezTo>
                <a:close/>
                <a:moveTo>
                  <a:pt x="1436634" y="3632390"/>
                </a:moveTo>
                <a:cubicBezTo>
                  <a:pt x="1431916" y="3635171"/>
                  <a:pt x="1428092" y="3637397"/>
                  <a:pt x="1421562" y="3641254"/>
                </a:cubicBezTo>
                <a:cubicBezTo>
                  <a:pt x="1427871" y="3642798"/>
                  <a:pt x="1432371" y="3645184"/>
                  <a:pt x="1435068" y="3644264"/>
                </a:cubicBezTo>
                <a:cubicBezTo>
                  <a:pt x="1437470" y="3643431"/>
                  <a:pt x="1439148" y="3642001"/>
                  <a:pt x="1439582" y="3640011"/>
                </a:cubicBezTo>
                <a:cubicBezTo>
                  <a:pt x="1440015" y="3638020"/>
                  <a:pt x="1439205" y="3635467"/>
                  <a:pt x="1436634" y="3632390"/>
                </a:cubicBezTo>
                <a:close/>
                <a:moveTo>
                  <a:pt x="1254764" y="3627887"/>
                </a:moveTo>
                <a:cubicBezTo>
                  <a:pt x="1254735" y="3640376"/>
                  <a:pt x="1255608" y="3641028"/>
                  <a:pt x="1267368" y="3639060"/>
                </a:cubicBezTo>
                <a:lnTo>
                  <a:pt x="1277795" y="3638399"/>
                </a:lnTo>
                <a:lnTo>
                  <a:pt x="1277778" y="3638419"/>
                </a:lnTo>
                <a:lnTo>
                  <a:pt x="1277803" y="3638431"/>
                </a:lnTo>
                <a:lnTo>
                  <a:pt x="1276214" y="3643809"/>
                </a:lnTo>
                <a:cubicBezTo>
                  <a:pt x="1275618" y="3645823"/>
                  <a:pt x="1274928" y="3648150"/>
                  <a:pt x="1274062" y="3651109"/>
                </a:cubicBezTo>
                <a:cubicBezTo>
                  <a:pt x="1278294" y="3649846"/>
                  <a:pt x="1281634" y="3648854"/>
                  <a:pt x="1284529" y="3647998"/>
                </a:cubicBezTo>
                <a:lnTo>
                  <a:pt x="1292246" y="3645722"/>
                </a:lnTo>
                <a:lnTo>
                  <a:pt x="1292373" y="3645786"/>
                </a:lnTo>
                <a:cubicBezTo>
                  <a:pt x="1293144" y="3645425"/>
                  <a:pt x="1293943" y="3645096"/>
                  <a:pt x="1294715" y="3644734"/>
                </a:cubicBezTo>
                <a:cubicBezTo>
                  <a:pt x="1293919" y="3645040"/>
                  <a:pt x="1293122" y="3645369"/>
                  <a:pt x="1292323" y="3645700"/>
                </a:cubicBezTo>
                <a:lnTo>
                  <a:pt x="1292246" y="3645722"/>
                </a:lnTo>
                <a:lnTo>
                  <a:pt x="1277803" y="3638431"/>
                </a:lnTo>
                <a:lnTo>
                  <a:pt x="1277813" y="3638398"/>
                </a:lnTo>
                <a:lnTo>
                  <a:pt x="1277795" y="3638399"/>
                </a:lnTo>
                <a:lnTo>
                  <a:pt x="1284667" y="3630598"/>
                </a:lnTo>
                <a:cubicBezTo>
                  <a:pt x="1273558" y="3629591"/>
                  <a:pt x="1264175" y="3628753"/>
                  <a:pt x="1254764" y="3627887"/>
                </a:cubicBezTo>
                <a:close/>
                <a:moveTo>
                  <a:pt x="1547857" y="3623256"/>
                </a:moveTo>
                <a:cubicBezTo>
                  <a:pt x="1542129" y="3625889"/>
                  <a:pt x="1539225" y="3627521"/>
                  <a:pt x="1538897" y="3630245"/>
                </a:cubicBezTo>
                <a:cubicBezTo>
                  <a:pt x="1538568" y="3632971"/>
                  <a:pt x="1540812" y="3636788"/>
                  <a:pt x="1545376" y="3643791"/>
                </a:cubicBezTo>
                <a:cubicBezTo>
                  <a:pt x="1547902" y="3642114"/>
                  <a:pt x="1549342" y="3640433"/>
                  <a:pt x="1550076" y="3638744"/>
                </a:cubicBezTo>
                <a:cubicBezTo>
                  <a:pt x="1552277" y="3633675"/>
                  <a:pt x="1548123" y="3628531"/>
                  <a:pt x="1547857" y="3623256"/>
                </a:cubicBezTo>
                <a:close/>
                <a:moveTo>
                  <a:pt x="1552658" y="3571430"/>
                </a:moveTo>
                <a:cubicBezTo>
                  <a:pt x="1549872" y="3582444"/>
                  <a:pt x="1547610" y="3591355"/>
                  <a:pt x="1545456" y="3599730"/>
                </a:cubicBezTo>
                <a:cubicBezTo>
                  <a:pt x="1553262" y="3602385"/>
                  <a:pt x="1559252" y="3604410"/>
                  <a:pt x="1565749" y="3606612"/>
                </a:cubicBezTo>
                <a:cubicBezTo>
                  <a:pt x="1564104" y="3613854"/>
                  <a:pt x="1562631" y="3620334"/>
                  <a:pt x="1561062" y="3627272"/>
                </a:cubicBezTo>
                <a:cubicBezTo>
                  <a:pt x="1567128" y="3626734"/>
                  <a:pt x="1570804" y="3625746"/>
                  <a:pt x="1572698" y="3623734"/>
                </a:cubicBezTo>
                <a:cubicBezTo>
                  <a:pt x="1574593" y="3621721"/>
                  <a:pt x="1574704" y="3618687"/>
                  <a:pt x="1573641" y="3614057"/>
                </a:cubicBezTo>
                <a:cubicBezTo>
                  <a:pt x="1572351" y="3608515"/>
                  <a:pt x="1568539" y="3602896"/>
                  <a:pt x="1568960" y="3597629"/>
                </a:cubicBezTo>
                <a:cubicBezTo>
                  <a:pt x="1569794" y="3587357"/>
                  <a:pt x="1564675" y="3580182"/>
                  <a:pt x="1552658" y="3571430"/>
                </a:cubicBezTo>
                <a:close/>
                <a:moveTo>
                  <a:pt x="1535815" y="3559745"/>
                </a:moveTo>
                <a:cubicBezTo>
                  <a:pt x="1533430" y="3562169"/>
                  <a:pt x="1533348" y="3564460"/>
                  <a:pt x="1534272" y="3566921"/>
                </a:cubicBezTo>
                <a:cubicBezTo>
                  <a:pt x="1535197" y="3569382"/>
                  <a:pt x="1537128" y="3572010"/>
                  <a:pt x="1538773" y="3575111"/>
                </a:cubicBezTo>
                <a:cubicBezTo>
                  <a:pt x="1541214" y="3569506"/>
                  <a:pt x="1542902" y="3565630"/>
                  <a:pt x="1545101" y="3560596"/>
                </a:cubicBezTo>
                <a:cubicBezTo>
                  <a:pt x="1540976" y="3560155"/>
                  <a:pt x="1536767" y="3558782"/>
                  <a:pt x="1535815" y="3559745"/>
                </a:cubicBezTo>
                <a:close/>
                <a:moveTo>
                  <a:pt x="1633040" y="3557426"/>
                </a:moveTo>
                <a:cubicBezTo>
                  <a:pt x="1632647" y="3557551"/>
                  <a:pt x="1632254" y="3557678"/>
                  <a:pt x="1631863" y="3557779"/>
                </a:cubicBezTo>
                <a:cubicBezTo>
                  <a:pt x="1632271" y="3558205"/>
                  <a:pt x="1632712" y="3558611"/>
                  <a:pt x="1633120" y="3559038"/>
                </a:cubicBezTo>
                <a:cubicBezTo>
                  <a:pt x="1633349" y="3558755"/>
                  <a:pt x="1633765" y="3558475"/>
                  <a:pt x="1633809" y="3558167"/>
                </a:cubicBezTo>
                <a:cubicBezTo>
                  <a:pt x="1633812" y="3557930"/>
                  <a:pt x="1633317" y="3557676"/>
                  <a:pt x="1633040" y="3557426"/>
                </a:cubicBezTo>
                <a:close/>
                <a:moveTo>
                  <a:pt x="1572240" y="3553693"/>
                </a:moveTo>
                <a:cubicBezTo>
                  <a:pt x="1569554" y="3553193"/>
                  <a:pt x="1566981" y="3553639"/>
                  <a:pt x="1564731" y="3556751"/>
                </a:cubicBezTo>
                <a:cubicBezTo>
                  <a:pt x="1566525" y="3559896"/>
                  <a:pt x="1567590" y="3563334"/>
                  <a:pt x="1570089" y="3565717"/>
                </a:cubicBezTo>
                <a:lnTo>
                  <a:pt x="1578568" y="3569118"/>
                </a:lnTo>
                <a:lnTo>
                  <a:pt x="1578557" y="3569205"/>
                </a:lnTo>
                <a:lnTo>
                  <a:pt x="1578637" y="3569262"/>
                </a:lnTo>
                <a:lnTo>
                  <a:pt x="1582128" y="3581235"/>
                </a:lnTo>
                <a:cubicBezTo>
                  <a:pt x="1584522" y="3584696"/>
                  <a:pt x="1588280" y="3587505"/>
                  <a:pt x="1593847" y="3589429"/>
                </a:cubicBezTo>
                <a:cubicBezTo>
                  <a:pt x="1592276" y="3593375"/>
                  <a:pt x="1591005" y="3596523"/>
                  <a:pt x="1589770" y="3599651"/>
                </a:cubicBezTo>
                <a:cubicBezTo>
                  <a:pt x="1586581" y="3600081"/>
                  <a:pt x="1583362" y="3600506"/>
                  <a:pt x="1580207" y="3600914"/>
                </a:cubicBezTo>
                <a:cubicBezTo>
                  <a:pt x="1581794" y="3605922"/>
                  <a:pt x="1583415" y="3610907"/>
                  <a:pt x="1585904" y="3618750"/>
                </a:cubicBezTo>
                <a:cubicBezTo>
                  <a:pt x="1588517" y="3614536"/>
                  <a:pt x="1590948" y="3612211"/>
                  <a:pt x="1591297" y="3609585"/>
                </a:cubicBezTo>
                <a:cubicBezTo>
                  <a:pt x="1591694" y="3606414"/>
                  <a:pt x="1590349" y="3602990"/>
                  <a:pt x="1589766" y="3599676"/>
                </a:cubicBezTo>
                <a:cubicBezTo>
                  <a:pt x="1598022" y="3601821"/>
                  <a:pt x="1605790" y="3601714"/>
                  <a:pt x="1612919" y="3596974"/>
                </a:cubicBezTo>
                <a:lnTo>
                  <a:pt x="1613413" y="3587367"/>
                </a:lnTo>
                <a:lnTo>
                  <a:pt x="1613493" y="3587425"/>
                </a:lnTo>
                <a:lnTo>
                  <a:pt x="1613502" y="3587420"/>
                </a:lnTo>
                <a:lnTo>
                  <a:pt x="1619034" y="3594476"/>
                </a:lnTo>
                <a:cubicBezTo>
                  <a:pt x="1621287" y="3597479"/>
                  <a:pt x="1623441" y="3600521"/>
                  <a:pt x="1625659" y="3603548"/>
                </a:cubicBezTo>
                <a:cubicBezTo>
                  <a:pt x="1627055" y="3603199"/>
                  <a:pt x="1628449" y="3602851"/>
                  <a:pt x="1629841" y="3602527"/>
                </a:cubicBezTo>
                <a:cubicBezTo>
                  <a:pt x="1629038" y="3596217"/>
                  <a:pt x="1628233" y="3589904"/>
                  <a:pt x="1627037" y="3580701"/>
                </a:cubicBezTo>
                <a:cubicBezTo>
                  <a:pt x="1624004" y="3582204"/>
                  <a:pt x="1621554" y="3583417"/>
                  <a:pt x="1619393" y="3584488"/>
                </a:cubicBezTo>
                <a:lnTo>
                  <a:pt x="1613502" y="3587420"/>
                </a:lnTo>
                <a:lnTo>
                  <a:pt x="1613416" y="3587309"/>
                </a:lnTo>
                <a:lnTo>
                  <a:pt x="1613413" y="3587367"/>
                </a:lnTo>
                <a:lnTo>
                  <a:pt x="1608437" y="3583807"/>
                </a:lnTo>
                <a:cubicBezTo>
                  <a:pt x="1605001" y="3580927"/>
                  <a:pt x="1606334" y="3579659"/>
                  <a:pt x="1611667" y="3574586"/>
                </a:cubicBezTo>
                <a:cubicBezTo>
                  <a:pt x="1608811" y="3569474"/>
                  <a:pt x="1606171" y="3564184"/>
                  <a:pt x="1598904" y="3565150"/>
                </a:cubicBezTo>
                <a:cubicBezTo>
                  <a:pt x="1597411" y="3569841"/>
                  <a:pt x="1596256" y="3573479"/>
                  <a:pt x="1595100" y="3577143"/>
                </a:cubicBezTo>
                <a:cubicBezTo>
                  <a:pt x="1590763" y="3575359"/>
                  <a:pt x="1586415" y="3573653"/>
                  <a:pt x="1582127" y="3571743"/>
                </a:cubicBezTo>
                <a:lnTo>
                  <a:pt x="1578637" y="3569262"/>
                </a:lnTo>
                <a:lnTo>
                  <a:pt x="1578599" y="3569130"/>
                </a:lnTo>
                <a:lnTo>
                  <a:pt x="1578568" y="3569118"/>
                </a:lnTo>
                <a:lnTo>
                  <a:pt x="1580198" y="3556252"/>
                </a:lnTo>
                <a:lnTo>
                  <a:pt x="1580382" y="3556310"/>
                </a:lnTo>
                <a:lnTo>
                  <a:pt x="1580533" y="3557311"/>
                </a:lnTo>
                <a:cubicBezTo>
                  <a:pt x="1584832" y="3557201"/>
                  <a:pt x="1589128" y="3557115"/>
                  <a:pt x="1593428" y="3557005"/>
                </a:cubicBezTo>
                <a:cubicBezTo>
                  <a:pt x="1593267" y="3555958"/>
                  <a:pt x="1593106" y="3554912"/>
                  <a:pt x="1592945" y="3553863"/>
                </a:cubicBezTo>
                <a:cubicBezTo>
                  <a:pt x="1588701" y="3554454"/>
                  <a:pt x="1584487" y="3555051"/>
                  <a:pt x="1580426" y="3556325"/>
                </a:cubicBezTo>
                <a:lnTo>
                  <a:pt x="1580382" y="3556310"/>
                </a:lnTo>
                <a:lnTo>
                  <a:pt x="1580277" y="3555622"/>
                </a:lnTo>
                <a:lnTo>
                  <a:pt x="1580198" y="3556252"/>
                </a:lnTo>
                <a:close/>
                <a:moveTo>
                  <a:pt x="1626825" y="3551353"/>
                </a:moveTo>
                <a:lnTo>
                  <a:pt x="1624426" y="3554806"/>
                </a:lnTo>
                <a:lnTo>
                  <a:pt x="1624381" y="3554830"/>
                </a:lnTo>
                <a:cubicBezTo>
                  <a:pt x="1623248" y="3555531"/>
                  <a:pt x="1622084" y="3556229"/>
                  <a:pt x="1620951" y="3556930"/>
                </a:cubicBezTo>
                <a:lnTo>
                  <a:pt x="1620225" y="3557403"/>
                </a:lnTo>
                <a:lnTo>
                  <a:pt x="1621004" y="3556991"/>
                </a:lnTo>
                <a:cubicBezTo>
                  <a:pt x="1622142" y="3556263"/>
                  <a:pt x="1623274" y="3555561"/>
                  <a:pt x="1624374" y="3554882"/>
                </a:cubicBezTo>
                <a:lnTo>
                  <a:pt x="1624426" y="3554806"/>
                </a:lnTo>
                <a:lnTo>
                  <a:pt x="1628475" y="3552693"/>
                </a:lnTo>
                <a:cubicBezTo>
                  <a:pt x="1627913" y="3552247"/>
                  <a:pt x="1627386" y="3551801"/>
                  <a:pt x="1626825" y="3551353"/>
                </a:cubicBezTo>
                <a:close/>
                <a:moveTo>
                  <a:pt x="1467029" y="3523567"/>
                </a:moveTo>
                <a:lnTo>
                  <a:pt x="1466285" y="3523958"/>
                </a:lnTo>
                <a:cubicBezTo>
                  <a:pt x="1466154" y="3524858"/>
                  <a:pt x="1466028" y="3525731"/>
                  <a:pt x="1465900" y="3526607"/>
                </a:cubicBezTo>
                <a:cubicBezTo>
                  <a:pt x="1465900" y="3526607"/>
                  <a:pt x="1466501" y="3527218"/>
                  <a:pt x="1466501" y="3527218"/>
                </a:cubicBezTo>
                <a:lnTo>
                  <a:pt x="1465969" y="3526565"/>
                </a:lnTo>
                <a:cubicBezTo>
                  <a:pt x="1466089" y="3525740"/>
                  <a:pt x="1466211" y="3524893"/>
                  <a:pt x="1466369" y="3524024"/>
                </a:cubicBezTo>
                <a:close/>
                <a:moveTo>
                  <a:pt x="1482055" y="3513963"/>
                </a:moveTo>
                <a:cubicBezTo>
                  <a:pt x="1480087" y="3515463"/>
                  <a:pt x="1478117" y="3516962"/>
                  <a:pt x="1476119" y="3518457"/>
                </a:cubicBezTo>
                <a:cubicBezTo>
                  <a:pt x="1477231" y="3519615"/>
                  <a:pt x="1478342" y="3520799"/>
                  <a:pt x="1479486" y="3521963"/>
                </a:cubicBezTo>
                <a:cubicBezTo>
                  <a:pt x="1481302" y="3520442"/>
                  <a:pt x="1483148" y="3518925"/>
                  <a:pt x="1484994" y="3517408"/>
                </a:cubicBezTo>
                <a:cubicBezTo>
                  <a:pt x="1484002" y="3516267"/>
                  <a:pt x="1483045" y="3515105"/>
                  <a:pt x="1482055" y="3513963"/>
                </a:cubicBezTo>
                <a:close/>
                <a:moveTo>
                  <a:pt x="1495365" y="3489463"/>
                </a:moveTo>
                <a:cubicBezTo>
                  <a:pt x="1494524" y="3489655"/>
                  <a:pt x="1493649" y="3489870"/>
                  <a:pt x="1492808" y="3490063"/>
                </a:cubicBezTo>
                <a:cubicBezTo>
                  <a:pt x="1494383" y="3494072"/>
                  <a:pt x="1495926" y="3498102"/>
                  <a:pt x="1497496" y="3502136"/>
                </a:cubicBezTo>
                <a:cubicBezTo>
                  <a:pt x="1498520" y="3501759"/>
                  <a:pt x="1499576" y="3501387"/>
                  <a:pt x="1500595" y="3501036"/>
                </a:cubicBezTo>
                <a:cubicBezTo>
                  <a:pt x="1498840" y="3497184"/>
                  <a:pt x="1497090" y="3493309"/>
                  <a:pt x="1495365" y="3489463"/>
                </a:cubicBezTo>
                <a:close/>
                <a:moveTo>
                  <a:pt x="1514691" y="3484053"/>
                </a:moveTo>
                <a:cubicBezTo>
                  <a:pt x="1514237" y="3484591"/>
                  <a:pt x="1513753" y="3485123"/>
                  <a:pt x="1513304" y="3485637"/>
                </a:cubicBezTo>
                <a:cubicBezTo>
                  <a:pt x="1513808" y="3486260"/>
                  <a:pt x="1514281" y="3486880"/>
                  <a:pt x="1514787" y="3487477"/>
                </a:cubicBezTo>
                <a:cubicBezTo>
                  <a:pt x="1515266" y="3486970"/>
                  <a:pt x="1516157" y="3486443"/>
                  <a:pt x="1516101" y="3485962"/>
                </a:cubicBezTo>
                <a:cubicBezTo>
                  <a:pt x="1516010" y="3485293"/>
                  <a:pt x="1515192" y="3484677"/>
                  <a:pt x="1514691" y="3484053"/>
                </a:cubicBezTo>
                <a:close/>
                <a:moveTo>
                  <a:pt x="1500931" y="3477829"/>
                </a:moveTo>
                <a:cubicBezTo>
                  <a:pt x="1500990" y="3478704"/>
                  <a:pt x="1501052" y="3479578"/>
                  <a:pt x="1501085" y="3480423"/>
                </a:cubicBezTo>
                <a:cubicBezTo>
                  <a:pt x="1501919" y="3480282"/>
                  <a:pt x="1502971" y="3480358"/>
                  <a:pt x="1503530" y="3479938"/>
                </a:cubicBezTo>
                <a:cubicBezTo>
                  <a:pt x="1503916" y="3479654"/>
                  <a:pt x="1503583" y="3478713"/>
                  <a:pt x="1503557" y="3478052"/>
                </a:cubicBezTo>
                <a:cubicBezTo>
                  <a:pt x="1502691" y="3477980"/>
                  <a:pt x="1501825" y="3477906"/>
                  <a:pt x="1500931" y="3477829"/>
                </a:cubicBezTo>
                <a:close/>
                <a:moveTo>
                  <a:pt x="605055" y="3457902"/>
                </a:moveTo>
                <a:cubicBezTo>
                  <a:pt x="605209" y="3459214"/>
                  <a:pt x="605287" y="3459870"/>
                  <a:pt x="605625" y="3460314"/>
                </a:cubicBezTo>
                <a:cubicBezTo>
                  <a:pt x="605963" y="3460758"/>
                  <a:pt x="606562" y="3460992"/>
                  <a:pt x="607760" y="3461457"/>
                </a:cubicBezTo>
                <a:cubicBezTo>
                  <a:pt x="606736" y="3460117"/>
                  <a:pt x="605988" y="3459137"/>
                  <a:pt x="605055" y="3457902"/>
                </a:cubicBezTo>
                <a:close/>
                <a:moveTo>
                  <a:pt x="588163" y="3456723"/>
                </a:moveTo>
                <a:lnTo>
                  <a:pt x="587585" y="3459207"/>
                </a:lnTo>
                <a:lnTo>
                  <a:pt x="587558" y="3459230"/>
                </a:lnTo>
                <a:lnTo>
                  <a:pt x="587407" y="3459414"/>
                </a:lnTo>
                <a:lnTo>
                  <a:pt x="587577" y="3459242"/>
                </a:lnTo>
                <a:lnTo>
                  <a:pt x="587585" y="3459207"/>
                </a:lnTo>
                <a:lnTo>
                  <a:pt x="588739" y="3458213"/>
                </a:lnTo>
                <a:cubicBezTo>
                  <a:pt x="588989" y="3457838"/>
                  <a:pt x="588946" y="3457383"/>
                  <a:pt x="588163" y="3456723"/>
                </a:cubicBezTo>
                <a:close/>
                <a:moveTo>
                  <a:pt x="558467" y="3456425"/>
                </a:moveTo>
                <a:cubicBezTo>
                  <a:pt x="558281" y="3456484"/>
                  <a:pt x="558099" y="3456541"/>
                  <a:pt x="557917" y="3456608"/>
                </a:cubicBezTo>
                <a:lnTo>
                  <a:pt x="558860" y="3458206"/>
                </a:lnTo>
                <a:lnTo>
                  <a:pt x="558875" y="3458275"/>
                </a:lnTo>
                <a:lnTo>
                  <a:pt x="559080" y="3458388"/>
                </a:lnTo>
                <a:lnTo>
                  <a:pt x="558890" y="3458258"/>
                </a:lnTo>
                <a:lnTo>
                  <a:pt x="558860" y="3458206"/>
                </a:lnTo>
                <a:close/>
                <a:moveTo>
                  <a:pt x="571128" y="3455423"/>
                </a:moveTo>
                <a:cubicBezTo>
                  <a:pt x="571049" y="3455505"/>
                  <a:pt x="570892" y="3455639"/>
                  <a:pt x="570911" y="3455659"/>
                </a:cubicBezTo>
                <a:cubicBezTo>
                  <a:pt x="571021" y="3455778"/>
                  <a:pt x="571161" y="3455862"/>
                  <a:pt x="571294" y="3455963"/>
                </a:cubicBezTo>
                <a:cubicBezTo>
                  <a:pt x="571317" y="3455858"/>
                  <a:pt x="571338" y="3455754"/>
                  <a:pt x="571362" y="3455657"/>
                </a:cubicBezTo>
                <a:cubicBezTo>
                  <a:pt x="571283" y="3455579"/>
                  <a:pt x="571205" y="3455501"/>
                  <a:pt x="571128" y="3455423"/>
                </a:cubicBezTo>
                <a:close/>
                <a:moveTo>
                  <a:pt x="529972" y="3454423"/>
                </a:moveTo>
                <a:cubicBezTo>
                  <a:pt x="529703" y="3454506"/>
                  <a:pt x="529428" y="3454589"/>
                  <a:pt x="529163" y="3454678"/>
                </a:cubicBezTo>
                <a:cubicBezTo>
                  <a:pt x="529355" y="3455376"/>
                  <a:pt x="529550" y="3456064"/>
                  <a:pt x="529745" y="3456761"/>
                </a:cubicBezTo>
                <a:cubicBezTo>
                  <a:pt x="530104" y="3456654"/>
                  <a:pt x="530464" y="3456553"/>
                  <a:pt x="530833" y="3456443"/>
                </a:cubicBezTo>
                <a:cubicBezTo>
                  <a:pt x="530546" y="3455773"/>
                  <a:pt x="530257" y="3455094"/>
                  <a:pt x="529972" y="3454423"/>
                </a:cubicBezTo>
                <a:close/>
                <a:moveTo>
                  <a:pt x="560481" y="3448715"/>
                </a:moveTo>
                <a:cubicBezTo>
                  <a:pt x="560086" y="3449627"/>
                  <a:pt x="559691" y="3450539"/>
                  <a:pt x="559297" y="3451443"/>
                </a:cubicBezTo>
                <a:cubicBezTo>
                  <a:pt x="559495" y="3451507"/>
                  <a:pt x="559684" y="3451571"/>
                  <a:pt x="559882" y="3451635"/>
                </a:cubicBezTo>
                <a:cubicBezTo>
                  <a:pt x="560354" y="3450787"/>
                  <a:pt x="560816" y="3449941"/>
                  <a:pt x="561278" y="3449086"/>
                </a:cubicBezTo>
                <a:cubicBezTo>
                  <a:pt x="561012" y="3448965"/>
                  <a:pt x="560748" y="3448844"/>
                  <a:pt x="560481" y="3448715"/>
                </a:cubicBezTo>
                <a:close/>
                <a:moveTo>
                  <a:pt x="551085" y="3445683"/>
                </a:moveTo>
                <a:cubicBezTo>
                  <a:pt x="548015" y="3447630"/>
                  <a:pt x="549401" y="3449836"/>
                  <a:pt x="549885" y="3452098"/>
                </a:cubicBezTo>
                <a:cubicBezTo>
                  <a:pt x="551813" y="3451201"/>
                  <a:pt x="552779" y="3450752"/>
                  <a:pt x="552928" y="3449951"/>
                </a:cubicBezTo>
                <a:cubicBezTo>
                  <a:pt x="553078" y="3449149"/>
                  <a:pt x="552413" y="3447994"/>
                  <a:pt x="551085" y="3445683"/>
                </a:cubicBezTo>
                <a:close/>
                <a:moveTo>
                  <a:pt x="728031" y="3444454"/>
                </a:moveTo>
                <a:cubicBezTo>
                  <a:pt x="727222" y="3445080"/>
                  <a:pt x="726589" y="3445577"/>
                  <a:pt x="725842" y="3446152"/>
                </a:cubicBezTo>
                <a:cubicBezTo>
                  <a:pt x="727246" y="3447033"/>
                  <a:pt x="728163" y="3447099"/>
                  <a:pt x="728533" y="3445696"/>
                </a:cubicBezTo>
                <a:cubicBezTo>
                  <a:pt x="728612" y="3445410"/>
                  <a:pt x="728295" y="3445069"/>
                  <a:pt x="728031" y="3444454"/>
                </a:cubicBezTo>
                <a:close/>
                <a:moveTo>
                  <a:pt x="558902" y="3443123"/>
                </a:moveTo>
                <a:cubicBezTo>
                  <a:pt x="557090" y="3443726"/>
                  <a:pt x="556347" y="3444325"/>
                  <a:pt x="556315" y="3444946"/>
                </a:cubicBezTo>
                <a:cubicBezTo>
                  <a:pt x="556284" y="3445566"/>
                  <a:pt x="556963" y="3446209"/>
                  <a:pt x="558000" y="3446901"/>
                </a:cubicBezTo>
                <a:cubicBezTo>
                  <a:pt x="558253" y="3445838"/>
                  <a:pt x="558500" y="3444777"/>
                  <a:pt x="558902" y="3443123"/>
                </a:cubicBezTo>
                <a:close/>
                <a:moveTo>
                  <a:pt x="576795" y="3443029"/>
                </a:moveTo>
                <a:cubicBezTo>
                  <a:pt x="576692" y="3443186"/>
                  <a:pt x="576599" y="3443336"/>
                  <a:pt x="576494" y="3443486"/>
                </a:cubicBezTo>
                <a:cubicBezTo>
                  <a:pt x="576943" y="3443701"/>
                  <a:pt x="577391" y="3443903"/>
                  <a:pt x="577840" y="3444112"/>
                </a:cubicBezTo>
                <a:cubicBezTo>
                  <a:pt x="577944" y="3443947"/>
                  <a:pt x="578045" y="3443789"/>
                  <a:pt x="578155" y="3443624"/>
                </a:cubicBezTo>
                <a:cubicBezTo>
                  <a:pt x="577699" y="3443424"/>
                  <a:pt x="577251" y="3443229"/>
                  <a:pt x="576795" y="3443029"/>
                </a:cubicBezTo>
                <a:close/>
                <a:moveTo>
                  <a:pt x="541205" y="3440622"/>
                </a:moveTo>
                <a:cubicBezTo>
                  <a:pt x="540058" y="3441583"/>
                  <a:pt x="539820" y="3442509"/>
                  <a:pt x="539854" y="3443398"/>
                </a:cubicBezTo>
                <a:lnTo>
                  <a:pt x="540117" y="3445916"/>
                </a:lnTo>
                <a:lnTo>
                  <a:pt x="540101" y="3445943"/>
                </a:lnTo>
                <a:lnTo>
                  <a:pt x="539949" y="3446120"/>
                </a:lnTo>
                <a:lnTo>
                  <a:pt x="540121" y="3445954"/>
                </a:lnTo>
                <a:lnTo>
                  <a:pt x="540117" y="3445916"/>
                </a:lnTo>
                <a:lnTo>
                  <a:pt x="541409" y="3443555"/>
                </a:lnTo>
                <a:cubicBezTo>
                  <a:pt x="541622" y="3442694"/>
                  <a:pt x="541583" y="3441741"/>
                  <a:pt x="541205" y="3440622"/>
                </a:cubicBezTo>
                <a:close/>
                <a:moveTo>
                  <a:pt x="552173" y="3437828"/>
                </a:moveTo>
                <a:cubicBezTo>
                  <a:pt x="551995" y="3438002"/>
                  <a:pt x="551677" y="3438178"/>
                  <a:pt x="551663" y="3438354"/>
                </a:cubicBezTo>
                <a:cubicBezTo>
                  <a:pt x="551577" y="3439752"/>
                  <a:pt x="551544" y="3441144"/>
                  <a:pt x="551480" y="3442962"/>
                </a:cubicBezTo>
                <a:cubicBezTo>
                  <a:pt x="553189" y="3442288"/>
                  <a:pt x="554058" y="3441497"/>
                  <a:pt x="554153" y="3440629"/>
                </a:cubicBezTo>
                <a:cubicBezTo>
                  <a:pt x="554247" y="3439761"/>
                  <a:pt x="553566" y="3438815"/>
                  <a:pt x="552173" y="3437828"/>
                </a:cubicBezTo>
                <a:close/>
                <a:moveTo>
                  <a:pt x="661071" y="3436677"/>
                </a:moveTo>
                <a:cubicBezTo>
                  <a:pt x="660946" y="3436859"/>
                  <a:pt x="660811" y="3437043"/>
                  <a:pt x="660677" y="3437218"/>
                </a:cubicBezTo>
                <a:cubicBezTo>
                  <a:pt x="660843" y="3437308"/>
                  <a:pt x="661017" y="3437396"/>
                  <a:pt x="661184" y="3437486"/>
                </a:cubicBezTo>
                <a:cubicBezTo>
                  <a:pt x="661318" y="3437310"/>
                  <a:pt x="661489" y="3437137"/>
                  <a:pt x="661553" y="3436940"/>
                </a:cubicBezTo>
                <a:cubicBezTo>
                  <a:pt x="661572" y="3436888"/>
                  <a:pt x="661246" y="3436767"/>
                  <a:pt x="661071" y="3436677"/>
                </a:cubicBezTo>
                <a:close/>
                <a:moveTo>
                  <a:pt x="699880" y="3436130"/>
                </a:moveTo>
                <a:lnTo>
                  <a:pt x="698438" y="3437382"/>
                </a:lnTo>
                <a:lnTo>
                  <a:pt x="698376" y="3437407"/>
                </a:lnTo>
                <a:lnTo>
                  <a:pt x="698334" y="3437456"/>
                </a:lnTo>
                <a:lnTo>
                  <a:pt x="695747" y="3439040"/>
                </a:lnTo>
                <a:cubicBezTo>
                  <a:pt x="695987" y="3439237"/>
                  <a:pt x="696237" y="3439440"/>
                  <a:pt x="696477" y="3439644"/>
                </a:cubicBezTo>
                <a:lnTo>
                  <a:pt x="698334" y="3437456"/>
                </a:lnTo>
                <a:lnTo>
                  <a:pt x="698395" y="3437419"/>
                </a:lnTo>
                <a:lnTo>
                  <a:pt x="698438" y="3437382"/>
                </a:lnTo>
                <a:lnTo>
                  <a:pt x="700294" y="3436627"/>
                </a:lnTo>
                <a:cubicBezTo>
                  <a:pt x="700153" y="3436462"/>
                  <a:pt x="700012" y="3436296"/>
                  <a:pt x="699880" y="3436130"/>
                </a:cubicBezTo>
                <a:close/>
                <a:moveTo>
                  <a:pt x="496447" y="3434131"/>
                </a:moveTo>
                <a:cubicBezTo>
                  <a:pt x="496364" y="3434295"/>
                  <a:pt x="496170" y="3434499"/>
                  <a:pt x="496218" y="3434616"/>
                </a:cubicBezTo>
                <a:cubicBezTo>
                  <a:pt x="496291" y="3434782"/>
                  <a:pt x="496538" y="3434892"/>
                  <a:pt x="496718" y="3435023"/>
                </a:cubicBezTo>
                <a:cubicBezTo>
                  <a:pt x="496800" y="3434853"/>
                  <a:pt x="496985" y="3434657"/>
                  <a:pt x="496936" y="3434531"/>
                </a:cubicBezTo>
                <a:cubicBezTo>
                  <a:pt x="496872" y="3434365"/>
                  <a:pt x="496618" y="3434264"/>
                  <a:pt x="496447" y="3434131"/>
                </a:cubicBezTo>
                <a:close/>
                <a:moveTo>
                  <a:pt x="683482" y="3430860"/>
                </a:moveTo>
                <a:cubicBezTo>
                  <a:pt x="683423" y="3430953"/>
                  <a:pt x="683383" y="3431045"/>
                  <a:pt x="683343" y="3431145"/>
                </a:cubicBezTo>
                <a:cubicBezTo>
                  <a:pt x="683435" y="3431192"/>
                  <a:pt x="683524" y="3431290"/>
                  <a:pt x="683610" y="3431280"/>
                </a:cubicBezTo>
                <a:cubicBezTo>
                  <a:pt x="683712" y="3431269"/>
                  <a:pt x="683804" y="3431170"/>
                  <a:pt x="683909" y="3431108"/>
                </a:cubicBezTo>
                <a:cubicBezTo>
                  <a:pt x="683770" y="3431021"/>
                  <a:pt x="683622" y="3430944"/>
                  <a:pt x="683482" y="3430860"/>
                </a:cubicBezTo>
                <a:close/>
                <a:moveTo>
                  <a:pt x="1520970" y="3430657"/>
                </a:moveTo>
                <a:cubicBezTo>
                  <a:pt x="1511283" y="3437518"/>
                  <a:pt x="1519755" y="3444419"/>
                  <a:pt x="1522643" y="3450795"/>
                </a:cubicBezTo>
                <a:cubicBezTo>
                  <a:pt x="1518416" y="3452781"/>
                  <a:pt x="1515029" y="3454361"/>
                  <a:pt x="1509759" y="3456853"/>
                </a:cubicBezTo>
                <a:lnTo>
                  <a:pt x="1523497" y="3474521"/>
                </a:lnTo>
                <a:lnTo>
                  <a:pt x="1523473" y="3474592"/>
                </a:lnTo>
                <a:lnTo>
                  <a:pt x="1524095" y="3475261"/>
                </a:lnTo>
                <a:lnTo>
                  <a:pt x="1523538" y="3474574"/>
                </a:lnTo>
                <a:lnTo>
                  <a:pt x="1523497" y="3474521"/>
                </a:lnTo>
                <a:lnTo>
                  <a:pt x="1525093" y="3469683"/>
                </a:lnTo>
                <a:cubicBezTo>
                  <a:pt x="1532236" y="3457936"/>
                  <a:pt x="1530880" y="3443591"/>
                  <a:pt x="1520970" y="3430657"/>
                </a:cubicBezTo>
                <a:close/>
                <a:moveTo>
                  <a:pt x="504501" y="3429763"/>
                </a:moveTo>
                <a:cubicBezTo>
                  <a:pt x="504258" y="3429829"/>
                  <a:pt x="504026" y="3429900"/>
                  <a:pt x="503782" y="3429965"/>
                </a:cubicBezTo>
                <a:cubicBezTo>
                  <a:pt x="503977" y="3430451"/>
                  <a:pt x="504173" y="3430936"/>
                  <a:pt x="504369" y="3431422"/>
                </a:cubicBezTo>
                <a:cubicBezTo>
                  <a:pt x="504607" y="3431321"/>
                  <a:pt x="505066" y="3431172"/>
                  <a:pt x="505055" y="3431137"/>
                </a:cubicBezTo>
                <a:cubicBezTo>
                  <a:pt x="504913" y="3430675"/>
                  <a:pt x="504696" y="3430220"/>
                  <a:pt x="504501" y="3429763"/>
                </a:cubicBezTo>
                <a:close/>
                <a:moveTo>
                  <a:pt x="672858" y="3429382"/>
                </a:moveTo>
                <a:cubicBezTo>
                  <a:pt x="669794" y="3428880"/>
                  <a:pt x="668702" y="3431799"/>
                  <a:pt x="666586" y="3433163"/>
                </a:cubicBezTo>
                <a:cubicBezTo>
                  <a:pt x="665781" y="3433678"/>
                  <a:pt x="665726" y="3435045"/>
                  <a:pt x="665332" y="3436029"/>
                </a:cubicBezTo>
                <a:cubicBezTo>
                  <a:pt x="665591" y="3436100"/>
                  <a:pt x="665843" y="3436180"/>
                  <a:pt x="666103" y="3436250"/>
                </a:cubicBezTo>
                <a:lnTo>
                  <a:pt x="667816" y="3435219"/>
                </a:lnTo>
                <a:lnTo>
                  <a:pt x="667828" y="3435254"/>
                </a:lnTo>
                <a:lnTo>
                  <a:pt x="667486" y="3438652"/>
                </a:lnTo>
                <a:cubicBezTo>
                  <a:pt x="668056" y="3437760"/>
                  <a:pt x="668341" y="3437314"/>
                  <a:pt x="668382" y="3436885"/>
                </a:cubicBezTo>
                <a:lnTo>
                  <a:pt x="667828" y="3435254"/>
                </a:lnTo>
                <a:lnTo>
                  <a:pt x="667832" y="3435210"/>
                </a:lnTo>
                <a:lnTo>
                  <a:pt x="667816" y="3435219"/>
                </a:lnTo>
                <a:cubicBezTo>
                  <a:pt x="669514" y="3433251"/>
                  <a:pt x="671220" y="3431284"/>
                  <a:pt x="672858" y="3429382"/>
                </a:cubicBezTo>
                <a:close/>
                <a:moveTo>
                  <a:pt x="517407" y="3429372"/>
                </a:moveTo>
                <a:cubicBezTo>
                  <a:pt x="516049" y="3428943"/>
                  <a:pt x="514821" y="3428369"/>
                  <a:pt x="513833" y="3430033"/>
                </a:cubicBezTo>
                <a:cubicBezTo>
                  <a:pt x="513177" y="3431144"/>
                  <a:pt x="510505" y="3428770"/>
                  <a:pt x="510661" y="3431251"/>
                </a:cubicBezTo>
                <a:cubicBezTo>
                  <a:pt x="511486" y="3432521"/>
                  <a:pt x="511975" y="3433873"/>
                  <a:pt x="512563" y="3435192"/>
                </a:cubicBezTo>
                <a:cubicBezTo>
                  <a:pt x="513045" y="3436268"/>
                  <a:pt x="513653" y="3437308"/>
                  <a:pt x="514382" y="3438713"/>
                </a:cubicBezTo>
                <a:cubicBezTo>
                  <a:pt x="516006" y="3437177"/>
                  <a:pt x="516922" y="3435679"/>
                  <a:pt x="517351" y="3434148"/>
                </a:cubicBezTo>
                <a:cubicBezTo>
                  <a:pt x="517783" y="3432616"/>
                  <a:pt x="517727" y="3431049"/>
                  <a:pt x="517407" y="3429372"/>
                </a:cubicBezTo>
                <a:close/>
                <a:moveTo>
                  <a:pt x="644881" y="3428765"/>
                </a:moveTo>
                <a:cubicBezTo>
                  <a:pt x="644492" y="3429501"/>
                  <a:pt x="644102" y="3430231"/>
                  <a:pt x="643463" y="3431419"/>
                </a:cubicBezTo>
                <a:cubicBezTo>
                  <a:pt x="645144" y="3431192"/>
                  <a:pt x="646132" y="3430913"/>
                  <a:pt x="646176" y="3430126"/>
                </a:cubicBezTo>
                <a:cubicBezTo>
                  <a:pt x="646190" y="3429865"/>
                  <a:pt x="646101" y="3429545"/>
                  <a:pt x="645896" y="3429154"/>
                </a:cubicBezTo>
                <a:cubicBezTo>
                  <a:pt x="645818" y="3429004"/>
                  <a:pt x="645451" y="3428974"/>
                  <a:pt x="644881" y="3428765"/>
                </a:cubicBezTo>
                <a:close/>
                <a:moveTo>
                  <a:pt x="654514" y="3423549"/>
                </a:moveTo>
                <a:lnTo>
                  <a:pt x="654345" y="3423721"/>
                </a:lnTo>
                <a:lnTo>
                  <a:pt x="654337" y="3423749"/>
                </a:lnTo>
                <a:lnTo>
                  <a:pt x="653191" y="3425239"/>
                </a:lnTo>
                <a:cubicBezTo>
                  <a:pt x="653416" y="3425314"/>
                  <a:pt x="653642" y="3425389"/>
                  <a:pt x="653866" y="3425464"/>
                </a:cubicBezTo>
                <a:lnTo>
                  <a:pt x="654337" y="3423749"/>
                </a:lnTo>
                <a:lnTo>
                  <a:pt x="654354" y="3423728"/>
                </a:lnTo>
                <a:close/>
                <a:moveTo>
                  <a:pt x="1540456" y="3423275"/>
                </a:moveTo>
                <a:cubicBezTo>
                  <a:pt x="1540172" y="3423286"/>
                  <a:pt x="1539951" y="3423751"/>
                  <a:pt x="1539725" y="3424009"/>
                </a:cubicBezTo>
                <a:cubicBezTo>
                  <a:pt x="1540340" y="3424281"/>
                  <a:pt x="1540923" y="3424577"/>
                  <a:pt x="1541541" y="3424848"/>
                </a:cubicBezTo>
                <a:cubicBezTo>
                  <a:pt x="1541528" y="3424506"/>
                  <a:pt x="1541516" y="3424163"/>
                  <a:pt x="1541533" y="3423824"/>
                </a:cubicBezTo>
                <a:cubicBezTo>
                  <a:pt x="1541158" y="3423611"/>
                  <a:pt x="1540801" y="3423271"/>
                  <a:pt x="1540456" y="3423275"/>
                </a:cubicBezTo>
                <a:close/>
                <a:moveTo>
                  <a:pt x="669380" y="3423042"/>
                </a:moveTo>
                <a:cubicBezTo>
                  <a:pt x="668744" y="3423515"/>
                  <a:pt x="668088" y="3423965"/>
                  <a:pt x="667481" y="3424473"/>
                </a:cubicBezTo>
                <a:cubicBezTo>
                  <a:pt x="666779" y="3425049"/>
                  <a:pt x="666134" y="3425671"/>
                  <a:pt x="664975" y="3426716"/>
                </a:cubicBezTo>
                <a:cubicBezTo>
                  <a:pt x="665232" y="3427413"/>
                  <a:pt x="665868" y="3428340"/>
                  <a:pt x="667476" y="3427293"/>
                </a:cubicBezTo>
                <a:cubicBezTo>
                  <a:pt x="668361" y="3426715"/>
                  <a:pt x="669267" y="3425969"/>
                  <a:pt x="669706" y="3425139"/>
                </a:cubicBezTo>
                <a:cubicBezTo>
                  <a:pt x="670004" y="3424581"/>
                  <a:pt x="669517" y="3423752"/>
                  <a:pt x="669380" y="3423042"/>
                </a:cubicBezTo>
                <a:close/>
                <a:moveTo>
                  <a:pt x="481030" y="3422871"/>
                </a:moveTo>
                <a:cubicBezTo>
                  <a:pt x="480954" y="3422959"/>
                  <a:pt x="480886" y="3423048"/>
                  <a:pt x="480809" y="3423137"/>
                </a:cubicBezTo>
                <a:cubicBezTo>
                  <a:pt x="481007" y="3423187"/>
                  <a:pt x="481194" y="3423229"/>
                  <a:pt x="481389" y="3423279"/>
                </a:cubicBezTo>
                <a:cubicBezTo>
                  <a:pt x="481395" y="3423176"/>
                  <a:pt x="481448" y="3423032"/>
                  <a:pt x="481388" y="3422974"/>
                </a:cubicBezTo>
                <a:cubicBezTo>
                  <a:pt x="481319" y="3422902"/>
                  <a:pt x="481146" y="3422901"/>
                  <a:pt x="481030" y="3422871"/>
                </a:cubicBezTo>
                <a:close/>
                <a:moveTo>
                  <a:pt x="492099" y="3421962"/>
                </a:moveTo>
                <a:cubicBezTo>
                  <a:pt x="492382" y="3422703"/>
                  <a:pt x="492085" y="3423576"/>
                  <a:pt x="492085" y="3424303"/>
                </a:cubicBezTo>
                <a:cubicBezTo>
                  <a:pt x="492086" y="3425030"/>
                  <a:pt x="492384" y="3425613"/>
                  <a:pt x="493858" y="3425774"/>
                </a:cubicBezTo>
                <a:cubicBezTo>
                  <a:pt x="495595" y="3425961"/>
                  <a:pt x="496495" y="3424793"/>
                  <a:pt x="496436" y="3423491"/>
                </a:cubicBezTo>
                <a:cubicBezTo>
                  <a:pt x="496328" y="3421411"/>
                  <a:pt x="494523" y="3421595"/>
                  <a:pt x="492099" y="3421962"/>
                </a:cubicBezTo>
                <a:close/>
                <a:moveTo>
                  <a:pt x="657823" y="3421508"/>
                </a:moveTo>
                <a:cubicBezTo>
                  <a:pt x="657380" y="3421713"/>
                  <a:pt x="657271" y="3422474"/>
                  <a:pt x="657021" y="3422991"/>
                </a:cubicBezTo>
                <a:cubicBezTo>
                  <a:pt x="657705" y="3423141"/>
                  <a:pt x="658380" y="3423287"/>
                  <a:pt x="659286" y="3423486"/>
                </a:cubicBezTo>
                <a:cubicBezTo>
                  <a:pt x="657546" y="3425168"/>
                  <a:pt x="656644" y="3426982"/>
                  <a:pt x="657274" y="3429023"/>
                </a:cubicBezTo>
                <a:cubicBezTo>
                  <a:pt x="657686" y="3429206"/>
                  <a:pt x="657948" y="3429445"/>
                  <a:pt x="658169" y="3429412"/>
                </a:cubicBezTo>
                <a:lnTo>
                  <a:pt x="662700" y="3428550"/>
                </a:lnTo>
                <a:lnTo>
                  <a:pt x="662700" y="3428556"/>
                </a:lnTo>
                <a:lnTo>
                  <a:pt x="662897" y="3428685"/>
                </a:lnTo>
                <a:lnTo>
                  <a:pt x="662715" y="3428546"/>
                </a:lnTo>
                <a:lnTo>
                  <a:pt x="662700" y="3428550"/>
                </a:lnTo>
                <a:lnTo>
                  <a:pt x="662759" y="3426571"/>
                </a:lnTo>
                <a:cubicBezTo>
                  <a:pt x="662135" y="3424820"/>
                  <a:pt x="659863" y="3423624"/>
                  <a:pt x="659632" y="3421722"/>
                </a:cubicBezTo>
                <a:cubicBezTo>
                  <a:pt x="659613" y="3421558"/>
                  <a:pt x="658283" y="3421294"/>
                  <a:pt x="657823" y="3421508"/>
                </a:cubicBezTo>
                <a:close/>
                <a:moveTo>
                  <a:pt x="665938" y="3419334"/>
                </a:moveTo>
                <a:cubicBezTo>
                  <a:pt x="665725" y="3419875"/>
                  <a:pt x="665506" y="3420432"/>
                  <a:pt x="665275" y="3420976"/>
                </a:cubicBezTo>
                <a:cubicBezTo>
                  <a:pt x="665679" y="3420513"/>
                  <a:pt x="666092" y="3420050"/>
                  <a:pt x="666497" y="3419588"/>
                </a:cubicBezTo>
                <a:cubicBezTo>
                  <a:pt x="666313" y="3419501"/>
                  <a:pt x="666120" y="3419415"/>
                  <a:pt x="665938" y="3419334"/>
                </a:cubicBezTo>
                <a:close/>
                <a:moveTo>
                  <a:pt x="498975" y="3418526"/>
                </a:moveTo>
                <a:cubicBezTo>
                  <a:pt x="500342" y="3421743"/>
                  <a:pt x="504270" y="3422159"/>
                  <a:pt x="507271" y="3424704"/>
                </a:cubicBezTo>
                <a:cubicBezTo>
                  <a:pt x="507815" y="3423011"/>
                  <a:pt x="508099" y="3422113"/>
                  <a:pt x="508428" y="3421086"/>
                </a:cubicBezTo>
                <a:cubicBezTo>
                  <a:pt x="506542" y="3421025"/>
                  <a:pt x="504822" y="3421257"/>
                  <a:pt x="504650" y="3420914"/>
                </a:cubicBezTo>
                <a:cubicBezTo>
                  <a:pt x="503554" y="3418661"/>
                  <a:pt x="500823" y="3419375"/>
                  <a:pt x="498975" y="3418526"/>
                </a:cubicBezTo>
                <a:close/>
                <a:moveTo>
                  <a:pt x="488065" y="3417133"/>
                </a:moveTo>
                <a:cubicBezTo>
                  <a:pt x="486993" y="3419193"/>
                  <a:pt x="486457" y="3420224"/>
                  <a:pt x="486518" y="3420920"/>
                </a:cubicBezTo>
                <a:cubicBezTo>
                  <a:pt x="486579" y="3421615"/>
                  <a:pt x="487236" y="3421978"/>
                  <a:pt x="488551" y="3422701"/>
                </a:cubicBezTo>
                <a:cubicBezTo>
                  <a:pt x="488739" y="3420695"/>
                  <a:pt x="488909" y="3418923"/>
                  <a:pt x="489081" y="3417152"/>
                </a:cubicBezTo>
                <a:cubicBezTo>
                  <a:pt x="488742" y="3417148"/>
                  <a:pt x="488403" y="3417137"/>
                  <a:pt x="488065" y="3417133"/>
                </a:cubicBezTo>
                <a:close/>
                <a:moveTo>
                  <a:pt x="715935" y="3415372"/>
                </a:moveTo>
                <a:cubicBezTo>
                  <a:pt x="716394" y="3416982"/>
                  <a:pt x="716750" y="3418226"/>
                  <a:pt x="717238" y="3419942"/>
                </a:cubicBezTo>
                <a:cubicBezTo>
                  <a:pt x="718725" y="3418211"/>
                  <a:pt x="719470" y="3417344"/>
                  <a:pt x="719307" y="3416773"/>
                </a:cubicBezTo>
                <a:cubicBezTo>
                  <a:pt x="719144" y="3416202"/>
                  <a:pt x="718074" y="3415925"/>
                  <a:pt x="715935" y="3415372"/>
                </a:cubicBezTo>
                <a:close/>
                <a:moveTo>
                  <a:pt x="713021" y="3415033"/>
                </a:moveTo>
                <a:cubicBezTo>
                  <a:pt x="712925" y="3415102"/>
                  <a:pt x="712837" y="3415163"/>
                  <a:pt x="712742" y="3415233"/>
                </a:cubicBezTo>
                <a:cubicBezTo>
                  <a:pt x="712886" y="3415354"/>
                  <a:pt x="713013" y="3415484"/>
                  <a:pt x="713173" y="3415589"/>
                </a:cubicBezTo>
                <a:cubicBezTo>
                  <a:pt x="713192" y="3415601"/>
                  <a:pt x="713349" y="3415466"/>
                  <a:pt x="713436" y="3415398"/>
                </a:cubicBezTo>
                <a:cubicBezTo>
                  <a:pt x="713301" y="3415275"/>
                  <a:pt x="713165" y="3415154"/>
                  <a:pt x="713021" y="3415033"/>
                </a:cubicBezTo>
                <a:close/>
                <a:moveTo>
                  <a:pt x="693470" y="3414727"/>
                </a:moveTo>
                <a:cubicBezTo>
                  <a:pt x="693190" y="3414913"/>
                  <a:pt x="692909" y="3415099"/>
                  <a:pt x="692537" y="3415332"/>
                </a:cubicBezTo>
                <a:cubicBezTo>
                  <a:pt x="692829" y="3415675"/>
                  <a:pt x="693041" y="3415926"/>
                  <a:pt x="693253" y="3416178"/>
                </a:cubicBezTo>
                <a:cubicBezTo>
                  <a:pt x="693496" y="3415967"/>
                  <a:pt x="693914" y="3415766"/>
                  <a:pt x="693924" y="3415561"/>
                </a:cubicBezTo>
                <a:cubicBezTo>
                  <a:pt x="693943" y="3415282"/>
                  <a:pt x="693633" y="3415006"/>
                  <a:pt x="693470" y="3414727"/>
                </a:cubicBezTo>
                <a:close/>
                <a:moveTo>
                  <a:pt x="1550841" y="3412471"/>
                </a:moveTo>
                <a:cubicBezTo>
                  <a:pt x="1550451" y="3412571"/>
                  <a:pt x="1549856" y="3412565"/>
                  <a:pt x="1549734" y="3412782"/>
                </a:cubicBezTo>
                <a:cubicBezTo>
                  <a:pt x="1549605" y="3413027"/>
                  <a:pt x="1549884" y="3413461"/>
                  <a:pt x="1549958" y="3413813"/>
                </a:cubicBezTo>
                <a:cubicBezTo>
                  <a:pt x="1550516" y="3413632"/>
                  <a:pt x="1551105" y="3413455"/>
                  <a:pt x="1551663" y="3413272"/>
                </a:cubicBezTo>
                <a:cubicBezTo>
                  <a:pt x="1551386" y="3413022"/>
                  <a:pt x="1551113" y="3412746"/>
                  <a:pt x="1550841" y="3412471"/>
                </a:cubicBezTo>
                <a:close/>
                <a:moveTo>
                  <a:pt x="722881" y="3412166"/>
                </a:moveTo>
                <a:cubicBezTo>
                  <a:pt x="722744" y="3412182"/>
                  <a:pt x="722616" y="3412197"/>
                  <a:pt x="722488" y="3412213"/>
                </a:cubicBezTo>
                <a:cubicBezTo>
                  <a:pt x="722456" y="3412303"/>
                  <a:pt x="722359" y="3412438"/>
                  <a:pt x="722397" y="3412471"/>
                </a:cubicBezTo>
                <a:cubicBezTo>
                  <a:pt x="722466" y="3412543"/>
                  <a:pt x="722616" y="3412561"/>
                  <a:pt x="722733" y="3412598"/>
                </a:cubicBezTo>
                <a:cubicBezTo>
                  <a:pt x="722785" y="3412454"/>
                  <a:pt x="722829" y="3412310"/>
                  <a:pt x="722881" y="3412166"/>
                </a:cubicBezTo>
                <a:close/>
                <a:moveTo>
                  <a:pt x="674280" y="3411828"/>
                </a:moveTo>
                <a:cubicBezTo>
                  <a:pt x="673914" y="3412983"/>
                  <a:pt x="673558" y="3414138"/>
                  <a:pt x="673192" y="3415293"/>
                </a:cubicBezTo>
                <a:cubicBezTo>
                  <a:pt x="673519" y="3415348"/>
                  <a:pt x="673838" y="3415412"/>
                  <a:pt x="674165" y="3415468"/>
                </a:cubicBezTo>
                <a:cubicBezTo>
                  <a:pt x="674486" y="3414312"/>
                  <a:pt x="674809" y="3413154"/>
                  <a:pt x="675130" y="3411989"/>
                </a:cubicBezTo>
                <a:cubicBezTo>
                  <a:pt x="674847" y="3411935"/>
                  <a:pt x="674564" y="3411882"/>
                  <a:pt x="674280" y="3411828"/>
                </a:cubicBezTo>
                <a:close/>
                <a:moveTo>
                  <a:pt x="860336" y="3406128"/>
                </a:moveTo>
                <a:cubicBezTo>
                  <a:pt x="860015" y="3407008"/>
                  <a:pt x="859513" y="3407921"/>
                  <a:pt x="859456" y="3408759"/>
                </a:cubicBezTo>
                <a:cubicBezTo>
                  <a:pt x="859399" y="3409599"/>
                  <a:pt x="859788" y="3410364"/>
                  <a:pt x="861252" y="3410954"/>
                </a:cubicBezTo>
                <a:cubicBezTo>
                  <a:pt x="861741" y="3410343"/>
                  <a:pt x="862099" y="3409843"/>
                  <a:pt x="862318" y="3409411"/>
                </a:cubicBezTo>
                <a:cubicBezTo>
                  <a:pt x="862977" y="3408113"/>
                  <a:pt x="862391" y="3407422"/>
                  <a:pt x="860336" y="3406128"/>
                </a:cubicBezTo>
                <a:close/>
                <a:moveTo>
                  <a:pt x="686583" y="3405612"/>
                </a:moveTo>
                <a:cubicBezTo>
                  <a:pt x="685471" y="3406496"/>
                  <a:pt x="685232" y="3407073"/>
                  <a:pt x="685429" y="3407493"/>
                </a:cubicBezTo>
                <a:cubicBezTo>
                  <a:pt x="685626" y="3407912"/>
                  <a:pt x="686258" y="3408174"/>
                  <a:pt x="686890" y="3408426"/>
                </a:cubicBezTo>
                <a:cubicBezTo>
                  <a:pt x="687027" y="3408482"/>
                  <a:pt x="687328" y="3408243"/>
                  <a:pt x="687788" y="3408037"/>
                </a:cubicBezTo>
                <a:cubicBezTo>
                  <a:pt x="687458" y="3407370"/>
                  <a:pt x="687119" y="3406698"/>
                  <a:pt x="686583" y="3405612"/>
                </a:cubicBezTo>
                <a:close/>
                <a:moveTo>
                  <a:pt x="407519" y="3392420"/>
                </a:moveTo>
                <a:cubicBezTo>
                  <a:pt x="406720" y="3392624"/>
                  <a:pt x="405913" y="3392829"/>
                  <a:pt x="405114" y="3393025"/>
                </a:cubicBezTo>
                <a:cubicBezTo>
                  <a:pt x="405159" y="3393187"/>
                  <a:pt x="405205" y="3393349"/>
                  <a:pt x="405258" y="3393502"/>
                </a:cubicBezTo>
                <a:cubicBezTo>
                  <a:pt x="406067" y="3393319"/>
                  <a:pt x="406868" y="3393137"/>
                  <a:pt x="407677" y="3392954"/>
                </a:cubicBezTo>
                <a:cubicBezTo>
                  <a:pt x="407622" y="3392780"/>
                  <a:pt x="407574" y="3392596"/>
                  <a:pt x="407519" y="3392420"/>
                </a:cubicBezTo>
                <a:close/>
                <a:moveTo>
                  <a:pt x="398622" y="3389141"/>
                </a:moveTo>
                <a:cubicBezTo>
                  <a:pt x="398424" y="3389157"/>
                  <a:pt x="398238" y="3389201"/>
                  <a:pt x="398045" y="3389239"/>
                </a:cubicBezTo>
                <a:cubicBezTo>
                  <a:pt x="398178" y="3389354"/>
                  <a:pt x="398297" y="3389478"/>
                  <a:pt x="398447" y="3389576"/>
                </a:cubicBezTo>
                <a:cubicBezTo>
                  <a:pt x="398466" y="3389588"/>
                  <a:pt x="398659" y="3389471"/>
                  <a:pt x="398695" y="3389394"/>
                </a:cubicBezTo>
                <a:cubicBezTo>
                  <a:pt x="398729" y="3389318"/>
                  <a:pt x="398647" y="3389138"/>
                  <a:pt x="398622" y="3389141"/>
                </a:cubicBezTo>
                <a:close/>
                <a:moveTo>
                  <a:pt x="361222" y="3384549"/>
                </a:moveTo>
                <a:cubicBezTo>
                  <a:pt x="361038" y="3384600"/>
                  <a:pt x="360845" y="3384660"/>
                  <a:pt x="360661" y="3384711"/>
                </a:cubicBezTo>
                <a:cubicBezTo>
                  <a:pt x="360773" y="3385206"/>
                  <a:pt x="360874" y="3385696"/>
                  <a:pt x="360982" y="3386185"/>
                </a:cubicBezTo>
                <a:cubicBezTo>
                  <a:pt x="361127" y="3386160"/>
                  <a:pt x="361270" y="3386135"/>
                  <a:pt x="361416" y="3386112"/>
                </a:cubicBezTo>
                <a:cubicBezTo>
                  <a:pt x="361345" y="3385597"/>
                  <a:pt x="361283" y="3385073"/>
                  <a:pt x="361222" y="3384549"/>
                </a:cubicBezTo>
                <a:close/>
                <a:moveTo>
                  <a:pt x="903824" y="3384370"/>
                </a:moveTo>
                <a:cubicBezTo>
                  <a:pt x="903511" y="3384452"/>
                  <a:pt x="903203" y="3384519"/>
                  <a:pt x="902891" y="3384602"/>
                </a:cubicBezTo>
                <a:cubicBezTo>
                  <a:pt x="902985" y="3385556"/>
                  <a:pt x="903086" y="3386519"/>
                  <a:pt x="903170" y="3387480"/>
                </a:cubicBezTo>
                <a:cubicBezTo>
                  <a:pt x="903472" y="3387406"/>
                  <a:pt x="903784" y="3387323"/>
                  <a:pt x="904092" y="3387257"/>
                </a:cubicBezTo>
                <a:cubicBezTo>
                  <a:pt x="904002" y="3386287"/>
                  <a:pt x="903918" y="3385324"/>
                  <a:pt x="903824" y="3384370"/>
                </a:cubicBezTo>
                <a:close/>
                <a:moveTo>
                  <a:pt x="1549429" y="3383211"/>
                </a:moveTo>
                <a:cubicBezTo>
                  <a:pt x="1547566" y="3383334"/>
                  <a:pt x="1545455" y="3383027"/>
                  <a:pt x="1543952" y="3383675"/>
                </a:cubicBezTo>
                <a:cubicBezTo>
                  <a:pt x="1542382" y="3384366"/>
                  <a:pt x="1541433" y="3385959"/>
                  <a:pt x="1540194" y="3387170"/>
                </a:cubicBezTo>
                <a:cubicBezTo>
                  <a:pt x="1540685" y="3387662"/>
                  <a:pt x="1541175" y="3388154"/>
                  <a:pt x="1541671" y="3388619"/>
                </a:cubicBezTo>
                <a:cubicBezTo>
                  <a:pt x="1544525" y="3387485"/>
                  <a:pt x="1547375" y="3386377"/>
                  <a:pt x="1550258" y="3385245"/>
                </a:cubicBezTo>
                <a:cubicBezTo>
                  <a:pt x="1549980" y="3384575"/>
                  <a:pt x="1549708" y="3383879"/>
                  <a:pt x="1549429" y="3383211"/>
                </a:cubicBezTo>
                <a:close/>
                <a:moveTo>
                  <a:pt x="910826" y="3380631"/>
                </a:moveTo>
                <a:cubicBezTo>
                  <a:pt x="910515" y="3381327"/>
                  <a:pt x="910196" y="3382031"/>
                  <a:pt x="909886" y="3382727"/>
                </a:cubicBezTo>
                <a:cubicBezTo>
                  <a:pt x="910107" y="3382806"/>
                  <a:pt x="910341" y="3382879"/>
                  <a:pt x="910563" y="3382959"/>
                </a:cubicBezTo>
                <a:cubicBezTo>
                  <a:pt x="910977" y="3382336"/>
                  <a:pt x="911400" y="3381705"/>
                  <a:pt x="911831" y="3381083"/>
                </a:cubicBezTo>
                <a:cubicBezTo>
                  <a:pt x="911495" y="3380938"/>
                  <a:pt x="911163" y="3380777"/>
                  <a:pt x="910826" y="3380631"/>
                </a:cubicBezTo>
                <a:close/>
                <a:moveTo>
                  <a:pt x="908316" y="3376611"/>
                </a:moveTo>
                <a:lnTo>
                  <a:pt x="907374" y="3376823"/>
                </a:lnTo>
                <a:lnTo>
                  <a:pt x="907316" y="3377693"/>
                </a:lnTo>
                <a:cubicBezTo>
                  <a:pt x="907629" y="3377569"/>
                  <a:pt x="908097" y="3377520"/>
                  <a:pt x="908243" y="3377302"/>
                </a:cubicBezTo>
                <a:close/>
                <a:moveTo>
                  <a:pt x="353812" y="3375039"/>
                </a:moveTo>
                <a:cubicBezTo>
                  <a:pt x="352250" y="3375296"/>
                  <a:pt x="351010" y="3375501"/>
                  <a:pt x="349760" y="3375700"/>
                </a:cubicBezTo>
                <a:cubicBezTo>
                  <a:pt x="349801" y="3375971"/>
                  <a:pt x="349851" y="3376248"/>
                  <a:pt x="349892" y="3376520"/>
                </a:cubicBezTo>
                <a:cubicBezTo>
                  <a:pt x="352541" y="3377326"/>
                  <a:pt x="352541" y="3377326"/>
                  <a:pt x="353812" y="3375039"/>
                </a:cubicBezTo>
                <a:close/>
                <a:moveTo>
                  <a:pt x="352361" y="3372063"/>
                </a:moveTo>
                <a:lnTo>
                  <a:pt x="352206" y="3372220"/>
                </a:lnTo>
                <a:lnTo>
                  <a:pt x="352062" y="3372389"/>
                </a:lnTo>
                <a:lnTo>
                  <a:pt x="352216" y="3372233"/>
                </a:lnTo>
                <a:close/>
                <a:moveTo>
                  <a:pt x="531404" y="3370172"/>
                </a:moveTo>
                <a:cubicBezTo>
                  <a:pt x="531416" y="3370273"/>
                  <a:pt x="531427" y="3370365"/>
                  <a:pt x="531438" y="3370459"/>
                </a:cubicBezTo>
                <a:cubicBezTo>
                  <a:pt x="531518" y="3370486"/>
                  <a:pt x="531608" y="3370512"/>
                  <a:pt x="531691" y="3370546"/>
                </a:cubicBezTo>
                <a:cubicBezTo>
                  <a:pt x="531732" y="3370453"/>
                  <a:pt x="531764" y="3370362"/>
                  <a:pt x="531805" y="3370277"/>
                </a:cubicBezTo>
                <a:cubicBezTo>
                  <a:pt x="531673" y="3370242"/>
                  <a:pt x="531537" y="3370207"/>
                  <a:pt x="531404" y="3370172"/>
                </a:cubicBezTo>
                <a:close/>
                <a:moveTo>
                  <a:pt x="357760" y="3366685"/>
                </a:moveTo>
                <a:cubicBezTo>
                  <a:pt x="356424" y="3366215"/>
                  <a:pt x="355567" y="3366336"/>
                  <a:pt x="354942" y="3366736"/>
                </a:cubicBezTo>
                <a:lnTo>
                  <a:pt x="353517" y="3368436"/>
                </a:lnTo>
                <a:lnTo>
                  <a:pt x="353483" y="3368442"/>
                </a:lnTo>
                <a:lnTo>
                  <a:pt x="353461" y="3368453"/>
                </a:lnTo>
                <a:lnTo>
                  <a:pt x="351633" y="3368407"/>
                </a:lnTo>
                <a:cubicBezTo>
                  <a:pt x="350963" y="3368391"/>
                  <a:pt x="350223" y="3368373"/>
                  <a:pt x="349341" y="3368350"/>
                </a:cubicBezTo>
                <a:cubicBezTo>
                  <a:pt x="350525" y="3369086"/>
                  <a:pt x="351116" y="3369454"/>
                  <a:pt x="351633" y="3369465"/>
                </a:cubicBezTo>
                <a:lnTo>
                  <a:pt x="353461" y="3368453"/>
                </a:lnTo>
                <a:lnTo>
                  <a:pt x="353500" y="3368454"/>
                </a:lnTo>
                <a:lnTo>
                  <a:pt x="353517" y="3368436"/>
                </a:lnTo>
                <a:lnTo>
                  <a:pt x="355817" y="3368072"/>
                </a:lnTo>
                <a:cubicBezTo>
                  <a:pt x="356465" y="3367702"/>
                  <a:pt x="357046" y="3367163"/>
                  <a:pt x="357760" y="3366685"/>
                </a:cubicBezTo>
                <a:close/>
                <a:moveTo>
                  <a:pt x="339897" y="3366458"/>
                </a:moveTo>
                <a:cubicBezTo>
                  <a:pt x="339596" y="3366551"/>
                  <a:pt x="339298" y="3366652"/>
                  <a:pt x="338997" y="3366752"/>
                </a:cubicBezTo>
                <a:cubicBezTo>
                  <a:pt x="339141" y="3367273"/>
                  <a:pt x="339120" y="3367854"/>
                  <a:pt x="339326" y="3368358"/>
                </a:cubicBezTo>
                <a:cubicBezTo>
                  <a:pt x="339532" y="3368863"/>
                  <a:pt x="339968" y="3369291"/>
                  <a:pt x="341029" y="3369508"/>
                </a:cubicBezTo>
                <a:cubicBezTo>
                  <a:pt x="340649" y="3368491"/>
                  <a:pt x="340278" y="3367474"/>
                  <a:pt x="339897" y="3366458"/>
                </a:cubicBezTo>
                <a:close/>
                <a:moveTo>
                  <a:pt x="362713" y="3365010"/>
                </a:moveTo>
                <a:cubicBezTo>
                  <a:pt x="361859" y="3365111"/>
                  <a:pt x="360996" y="3365213"/>
                  <a:pt x="360142" y="3365314"/>
                </a:cubicBezTo>
                <a:cubicBezTo>
                  <a:pt x="360166" y="3365515"/>
                  <a:pt x="360189" y="3365715"/>
                  <a:pt x="360215" y="3365924"/>
                </a:cubicBezTo>
                <a:cubicBezTo>
                  <a:pt x="361068" y="3365823"/>
                  <a:pt x="361931" y="3365720"/>
                  <a:pt x="362784" y="3365620"/>
                </a:cubicBezTo>
                <a:cubicBezTo>
                  <a:pt x="362761" y="3365419"/>
                  <a:pt x="362737" y="3365218"/>
                  <a:pt x="362713" y="3365010"/>
                </a:cubicBezTo>
                <a:close/>
                <a:moveTo>
                  <a:pt x="1492811" y="3364232"/>
                </a:moveTo>
                <a:cubicBezTo>
                  <a:pt x="1491239" y="3365369"/>
                  <a:pt x="1489788" y="3365892"/>
                  <a:pt x="1489576" y="3366702"/>
                </a:cubicBezTo>
                <a:cubicBezTo>
                  <a:pt x="1489335" y="3367716"/>
                  <a:pt x="1490097" y="3368929"/>
                  <a:pt x="1490431" y="3370080"/>
                </a:cubicBezTo>
                <a:cubicBezTo>
                  <a:pt x="1491536" y="3369559"/>
                  <a:pt x="1493239" y="3369255"/>
                  <a:pt x="1493637" y="3368446"/>
                </a:cubicBezTo>
                <a:cubicBezTo>
                  <a:pt x="1494079" y="3367564"/>
                  <a:pt x="1493270" y="3366239"/>
                  <a:pt x="1492811" y="3364232"/>
                </a:cubicBezTo>
                <a:close/>
                <a:moveTo>
                  <a:pt x="360570" y="3362480"/>
                </a:moveTo>
                <a:cubicBezTo>
                  <a:pt x="360433" y="3362649"/>
                  <a:pt x="360306" y="3362824"/>
                  <a:pt x="360181" y="3362998"/>
                </a:cubicBezTo>
                <a:cubicBezTo>
                  <a:pt x="360346" y="3363080"/>
                  <a:pt x="360504" y="3363170"/>
                  <a:pt x="360669" y="3363254"/>
                </a:cubicBezTo>
                <a:cubicBezTo>
                  <a:pt x="360796" y="3363078"/>
                  <a:pt x="360967" y="3362913"/>
                  <a:pt x="361032" y="3362730"/>
                </a:cubicBezTo>
                <a:cubicBezTo>
                  <a:pt x="361052" y="3362678"/>
                  <a:pt x="360735" y="3362562"/>
                  <a:pt x="360570" y="3362480"/>
                </a:cubicBezTo>
                <a:close/>
                <a:moveTo>
                  <a:pt x="337286" y="3362013"/>
                </a:moveTo>
                <a:cubicBezTo>
                  <a:pt x="336482" y="3362173"/>
                  <a:pt x="335687" y="3362340"/>
                  <a:pt x="334885" y="3362515"/>
                </a:cubicBezTo>
                <a:cubicBezTo>
                  <a:pt x="334942" y="3362769"/>
                  <a:pt x="334998" y="3363024"/>
                  <a:pt x="335065" y="3363285"/>
                </a:cubicBezTo>
                <a:cubicBezTo>
                  <a:pt x="335860" y="3363061"/>
                  <a:pt x="336665" y="3362842"/>
                  <a:pt x="337461" y="3362617"/>
                </a:cubicBezTo>
                <a:cubicBezTo>
                  <a:pt x="337402" y="3362413"/>
                  <a:pt x="337345" y="3362216"/>
                  <a:pt x="337286" y="3362013"/>
                </a:cubicBezTo>
                <a:close/>
                <a:moveTo>
                  <a:pt x="373922" y="3361104"/>
                </a:moveTo>
                <a:cubicBezTo>
                  <a:pt x="370659" y="3360822"/>
                  <a:pt x="369211" y="3363886"/>
                  <a:pt x="366228" y="3364130"/>
                </a:cubicBezTo>
                <a:cubicBezTo>
                  <a:pt x="366383" y="3364417"/>
                  <a:pt x="366537" y="3364696"/>
                  <a:pt x="366701" y="3364983"/>
                </a:cubicBezTo>
                <a:cubicBezTo>
                  <a:pt x="369130" y="3363925"/>
                  <a:pt x="371569" y="3362873"/>
                  <a:pt x="373998" y="3361815"/>
                </a:cubicBezTo>
                <a:cubicBezTo>
                  <a:pt x="373969" y="3361579"/>
                  <a:pt x="373950" y="3361342"/>
                  <a:pt x="373922" y="3361104"/>
                </a:cubicBezTo>
                <a:close/>
                <a:moveTo>
                  <a:pt x="379516" y="3356874"/>
                </a:moveTo>
                <a:cubicBezTo>
                  <a:pt x="378947" y="3357262"/>
                  <a:pt x="378369" y="3357643"/>
                  <a:pt x="377800" y="3358029"/>
                </a:cubicBezTo>
                <a:cubicBezTo>
                  <a:pt x="377922" y="3358182"/>
                  <a:pt x="378052" y="3358327"/>
                  <a:pt x="378173" y="3358480"/>
                </a:cubicBezTo>
                <a:cubicBezTo>
                  <a:pt x="378782" y="3358139"/>
                  <a:pt x="379401" y="3357804"/>
                  <a:pt x="380028" y="3357469"/>
                </a:cubicBezTo>
                <a:cubicBezTo>
                  <a:pt x="379858" y="3357271"/>
                  <a:pt x="379688" y="3357072"/>
                  <a:pt x="379516" y="3356874"/>
                </a:cubicBezTo>
                <a:close/>
                <a:moveTo>
                  <a:pt x="373533" y="3356281"/>
                </a:moveTo>
                <a:cubicBezTo>
                  <a:pt x="372053" y="3356645"/>
                  <a:pt x="370562" y="3357003"/>
                  <a:pt x="369082" y="3357366"/>
                </a:cubicBezTo>
                <a:cubicBezTo>
                  <a:pt x="369197" y="3357680"/>
                  <a:pt x="369310" y="3357987"/>
                  <a:pt x="369425" y="3358300"/>
                </a:cubicBezTo>
                <a:cubicBezTo>
                  <a:pt x="370894" y="3357836"/>
                  <a:pt x="372366" y="3357386"/>
                  <a:pt x="373835" y="3356935"/>
                </a:cubicBezTo>
                <a:cubicBezTo>
                  <a:pt x="373732" y="3356715"/>
                  <a:pt x="373636" y="3356494"/>
                  <a:pt x="373533" y="3356281"/>
                </a:cubicBezTo>
                <a:close/>
                <a:moveTo>
                  <a:pt x="310600" y="3351961"/>
                </a:moveTo>
                <a:cubicBezTo>
                  <a:pt x="310184" y="3352010"/>
                  <a:pt x="309763" y="3352059"/>
                  <a:pt x="309345" y="3352109"/>
                </a:cubicBezTo>
                <a:cubicBezTo>
                  <a:pt x="309346" y="3352189"/>
                  <a:pt x="309347" y="3352269"/>
                  <a:pt x="309347" y="3352342"/>
                </a:cubicBezTo>
                <a:cubicBezTo>
                  <a:pt x="309764" y="3352292"/>
                  <a:pt x="310184" y="3352242"/>
                  <a:pt x="310602" y="3352194"/>
                </a:cubicBezTo>
                <a:cubicBezTo>
                  <a:pt x="310601" y="3352114"/>
                  <a:pt x="310600" y="3352033"/>
                  <a:pt x="310600" y="3351961"/>
                </a:cubicBezTo>
                <a:close/>
                <a:moveTo>
                  <a:pt x="390680" y="3351492"/>
                </a:moveTo>
                <a:cubicBezTo>
                  <a:pt x="390429" y="3351710"/>
                  <a:pt x="390265" y="3351853"/>
                  <a:pt x="390099" y="3351996"/>
                </a:cubicBezTo>
                <a:cubicBezTo>
                  <a:pt x="390391" y="3352195"/>
                  <a:pt x="390677" y="3352408"/>
                  <a:pt x="390996" y="3352551"/>
                </a:cubicBezTo>
                <a:cubicBezTo>
                  <a:pt x="391050" y="3352575"/>
                  <a:pt x="391327" y="3352266"/>
                  <a:pt x="391490" y="3352108"/>
                </a:cubicBezTo>
                <a:cubicBezTo>
                  <a:pt x="391224" y="3351907"/>
                  <a:pt x="390948" y="3351700"/>
                  <a:pt x="390680" y="3351492"/>
                </a:cubicBezTo>
                <a:close/>
                <a:moveTo>
                  <a:pt x="265195" y="3351194"/>
                </a:moveTo>
                <a:cubicBezTo>
                  <a:pt x="260466" y="3351892"/>
                  <a:pt x="264068" y="3355354"/>
                  <a:pt x="262074" y="3356928"/>
                </a:cubicBezTo>
                <a:cubicBezTo>
                  <a:pt x="264402" y="3355359"/>
                  <a:pt x="265566" y="3354574"/>
                  <a:pt x="265957" y="3353857"/>
                </a:cubicBezTo>
                <a:cubicBezTo>
                  <a:pt x="266348" y="3353140"/>
                  <a:pt x="265963" y="3352492"/>
                  <a:pt x="265195" y="3351194"/>
                </a:cubicBezTo>
                <a:close/>
                <a:moveTo>
                  <a:pt x="342301" y="3350975"/>
                </a:moveTo>
                <a:cubicBezTo>
                  <a:pt x="342211" y="3351167"/>
                  <a:pt x="342112" y="3351353"/>
                  <a:pt x="342022" y="3351546"/>
                </a:cubicBezTo>
                <a:cubicBezTo>
                  <a:pt x="342890" y="3351858"/>
                  <a:pt x="343757" y="3352162"/>
                  <a:pt x="344633" y="3352465"/>
                </a:cubicBezTo>
                <a:cubicBezTo>
                  <a:pt x="344744" y="3352234"/>
                  <a:pt x="344864" y="3352003"/>
                  <a:pt x="344975" y="3351764"/>
                </a:cubicBezTo>
                <a:cubicBezTo>
                  <a:pt x="344087" y="3351505"/>
                  <a:pt x="343197" y="3351239"/>
                  <a:pt x="342301" y="3350975"/>
                </a:cubicBezTo>
                <a:close/>
                <a:moveTo>
                  <a:pt x="360356" y="3349393"/>
                </a:moveTo>
                <a:lnTo>
                  <a:pt x="360088" y="3350928"/>
                </a:lnTo>
                <a:lnTo>
                  <a:pt x="360073" y="3350946"/>
                </a:lnTo>
                <a:lnTo>
                  <a:pt x="360013" y="3350973"/>
                </a:lnTo>
                <a:lnTo>
                  <a:pt x="357856" y="3351396"/>
                </a:lnTo>
                <a:cubicBezTo>
                  <a:pt x="357927" y="3351555"/>
                  <a:pt x="357990" y="3351715"/>
                  <a:pt x="358059" y="3351867"/>
                </a:cubicBezTo>
                <a:lnTo>
                  <a:pt x="360013" y="3350973"/>
                </a:lnTo>
                <a:lnTo>
                  <a:pt x="360082" y="3350959"/>
                </a:lnTo>
                <a:lnTo>
                  <a:pt x="360088" y="3350928"/>
                </a:lnTo>
                <a:lnTo>
                  <a:pt x="361154" y="3349698"/>
                </a:lnTo>
                <a:cubicBezTo>
                  <a:pt x="360890" y="3349599"/>
                  <a:pt x="360619" y="3349492"/>
                  <a:pt x="360356" y="3349393"/>
                </a:cubicBezTo>
                <a:close/>
                <a:moveTo>
                  <a:pt x="1489722" y="3348245"/>
                </a:moveTo>
                <a:cubicBezTo>
                  <a:pt x="1488897" y="3348335"/>
                  <a:pt x="1487667" y="3348181"/>
                  <a:pt x="1487393" y="3348562"/>
                </a:cubicBezTo>
                <a:cubicBezTo>
                  <a:pt x="1487037" y="3349088"/>
                  <a:pt x="1487403" y="3350007"/>
                  <a:pt x="1487452" y="3350751"/>
                </a:cubicBezTo>
                <a:cubicBezTo>
                  <a:pt x="1488469" y="3350635"/>
                  <a:pt x="1489483" y="3350544"/>
                  <a:pt x="1490499" y="3350431"/>
                </a:cubicBezTo>
                <a:cubicBezTo>
                  <a:pt x="1490229" y="3349708"/>
                  <a:pt x="1489989" y="3348992"/>
                  <a:pt x="1489722" y="3348245"/>
                </a:cubicBezTo>
                <a:close/>
                <a:moveTo>
                  <a:pt x="307806" y="3348097"/>
                </a:moveTo>
                <a:cubicBezTo>
                  <a:pt x="306163" y="3347826"/>
                  <a:pt x="304564" y="3347696"/>
                  <a:pt x="303728" y="3349996"/>
                </a:cubicBezTo>
                <a:cubicBezTo>
                  <a:pt x="305148" y="3349633"/>
                  <a:pt x="306567" y="3349269"/>
                  <a:pt x="307990" y="3348911"/>
                </a:cubicBezTo>
                <a:cubicBezTo>
                  <a:pt x="307931" y="3348642"/>
                  <a:pt x="307866" y="3348374"/>
                  <a:pt x="307806" y="3348097"/>
                </a:cubicBezTo>
                <a:close/>
                <a:moveTo>
                  <a:pt x="355277" y="3347152"/>
                </a:moveTo>
                <a:cubicBezTo>
                  <a:pt x="353555" y="3347470"/>
                  <a:pt x="351719" y="3347654"/>
                  <a:pt x="350533" y="3348675"/>
                </a:cubicBezTo>
                <a:lnTo>
                  <a:pt x="349613" y="3349978"/>
                </a:lnTo>
                <a:lnTo>
                  <a:pt x="349571" y="3349999"/>
                </a:lnTo>
                <a:cubicBezTo>
                  <a:pt x="349317" y="3350269"/>
                  <a:pt x="349055" y="3350547"/>
                  <a:pt x="348802" y="3350817"/>
                </a:cubicBezTo>
                <a:lnTo>
                  <a:pt x="348660" y="3351001"/>
                </a:lnTo>
                <a:lnTo>
                  <a:pt x="348822" y="3350837"/>
                </a:lnTo>
                <a:cubicBezTo>
                  <a:pt x="349074" y="3350567"/>
                  <a:pt x="349337" y="3350296"/>
                  <a:pt x="349590" y="3350011"/>
                </a:cubicBezTo>
                <a:lnTo>
                  <a:pt x="349613" y="3349978"/>
                </a:lnTo>
                <a:close/>
                <a:moveTo>
                  <a:pt x="278621" y="3344585"/>
                </a:moveTo>
                <a:cubicBezTo>
                  <a:pt x="278674" y="3345545"/>
                  <a:pt x="278726" y="3346498"/>
                  <a:pt x="278750" y="3346917"/>
                </a:cubicBezTo>
                <a:cubicBezTo>
                  <a:pt x="280306" y="3346166"/>
                  <a:pt x="281739" y="3345473"/>
                  <a:pt x="283165" y="3344788"/>
                </a:cubicBezTo>
                <a:cubicBezTo>
                  <a:pt x="281849" y="3343476"/>
                  <a:pt x="280391" y="3343453"/>
                  <a:pt x="278621" y="3344585"/>
                </a:cubicBezTo>
                <a:close/>
                <a:moveTo>
                  <a:pt x="332126" y="3343695"/>
                </a:moveTo>
                <a:cubicBezTo>
                  <a:pt x="331944" y="3343848"/>
                  <a:pt x="331754" y="3343995"/>
                  <a:pt x="331572" y="3344146"/>
                </a:cubicBezTo>
                <a:cubicBezTo>
                  <a:pt x="331383" y="3344300"/>
                  <a:pt x="331202" y="3344459"/>
                  <a:pt x="331021" y="3344611"/>
                </a:cubicBezTo>
                <a:cubicBezTo>
                  <a:pt x="331202" y="3344459"/>
                  <a:pt x="331394" y="3344313"/>
                  <a:pt x="331582" y="3344159"/>
                </a:cubicBezTo>
                <a:cubicBezTo>
                  <a:pt x="331762" y="3344000"/>
                  <a:pt x="331944" y="3343848"/>
                  <a:pt x="332126" y="3343695"/>
                </a:cubicBezTo>
                <a:close/>
                <a:moveTo>
                  <a:pt x="292706" y="3339445"/>
                </a:moveTo>
                <a:cubicBezTo>
                  <a:pt x="292046" y="3341043"/>
                  <a:pt x="291610" y="3342111"/>
                  <a:pt x="290966" y="3343699"/>
                </a:cubicBezTo>
                <a:cubicBezTo>
                  <a:pt x="293270" y="3343849"/>
                  <a:pt x="294796" y="3343944"/>
                  <a:pt x="296323" y="3344040"/>
                </a:cubicBezTo>
                <a:cubicBezTo>
                  <a:pt x="296510" y="3343800"/>
                  <a:pt x="296690" y="3343568"/>
                  <a:pt x="296878" y="3343327"/>
                </a:cubicBezTo>
                <a:cubicBezTo>
                  <a:pt x="295605" y="3342148"/>
                  <a:pt x="294339" y="3340960"/>
                  <a:pt x="292706" y="3339445"/>
                </a:cubicBezTo>
                <a:close/>
                <a:moveTo>
                  <a:pt x="349073" y="3339053"/>
                </a:moveTo>
                <a:cubicBezTo>
                  <a:pt x="341763" y="3337643"/>
                  <a:pt x="337484" y="3339668"/>
                  <a:pt x="334710" y="3345425"/>
                </a:cubicBezTo>
                <a:cubicBezTo>
                  <a:pt x="336736" y="3345862"/>
                  <a:pt x="337880" y="3345356"/>
                  <a:pt x="339211" y="3344319"/>
                </a:cubicBezTo>
                <a:cubicBezTo>
                  <a:pt x="340851" y="3343035"/>
                  <a:pt x="342910" y="3342130"/>
                  <a:pt x="344814" y="3341112"/>
                </a:cubicBezTo>
                <a:cubicBezTo>
                  <a:pt x="345995" y="3340479"/>
                  <a:pt x="347239" y="3339939"/>
                  <a:pt x="349073" y="3339053"/>
                </a:cubicBezTo>
                <a:close/>
                <a:moveTo>
                  <a:pt x="296534" y="3337546"/>
                </a:moveTo>
                <a:cubicBezTo>
                  <a:pt x="296439" y="3337616"/>
                  <a:pt x="296343" y="3337684"/>
                  <a:pt x="296255" y="3337753"/>
                </a:cubicBezTo>
                <a:cubicBezTo>
                  <a:pt x="296350" y="3337815"/>
                  <a:pt x="296502" y="3337942"/>
                  <a:pt x="296517" y="3337926"/>
                </a:cubicBezTo>
                <a:cubicBezTo>
                  <a:pt x="296652" y="3337830"/>
                  <a:pt x="296768" y="3337707"/>
                  <a:pt x="296894" y="3337591"/>
                </a:cubicBezTo>
                <a:cubicBezTo>
                  <a:pt x="296770" y="3337576"/>
                  <a:pt x="296647" y="3337562"/>
                  <a:pt x="296534" y="3337546"/>
                </a:cubicBezTo>
                <a:close/>
                <a:moveTo>
                  <a:pt x="271823" y="3334972"/>
                </a:moveTo>
                <a:cubicBezTo>
                  <a:pt x="271581" y="3335059"/>
                  <a:pt x="271332" y="3335140"/>
                  <a:pt x="271092" y="3335226"/>
                </a:cubicBezTo>
                <a:cubicBezTo>
                  <a:pt x="271314" y="3335715"/>
                  <a:pt x="271538" y="3336213"/>
                  <a:pt x="271760" y="3336710"/>
                </a:cubicBezTo>
                <a:cubicBezTo>
                  <a:pt x="272001" y="3336623"/>
                  <a:pt x="272234" y="3336545"/>
                  <a:pt x="272476" y="3336458"/>
                </a:cubicBezTo>
                <a:cubicBezTo>
                  <a:pt x="272260" y="3335961"/>
                  <a:pt x="272046" y="3335470"/>
                  <a:pt x="271823" y="3334972"/>
                </a:cubicBezTo>
                <a:close/>
                <a:moveTo>
                  <a:pt x="5256566" y="3328479"/>
                </a:moveTo>
                <a:cubicBezTo>
                  <a:pt x="5256566" y="3328479"/>
                  <a:pt x="5256479" y="3328640"/>
                  <a:pt x="5256479" y="3328640"/>
                </a:cubicBezTo>
                <a:lnTo>
                  <a:pt x="5256478" y="3328638"/>
                </a:lnTo>
                <a:close/>
                <a:moveTo>
                  <a:pt x="277070" y="3322600"/>
                </a:moveTo>
                <a:cubicBezTo>
                  <a:pt x="276973" y="3322589"/>
                  <a:pt x="276855" y="3322683"/>
                  <a:pt x="276741" y="3322732"/>
                </a:cubicBezTo>
                <a:cubicBezTo>
                  <a:pt x="276840" y="3322852"/>
                  <a:pt x="276950" y="3322970"/>
                  <a:pt x="277049" y="3323089"/>
                </a:cubicBezTo>
                <a:cubicBezTo>
                  <a:pt x="277116" y="3323001"/>
                  <a:pt x="277193" y="3322911"/>
                  <a:pt x="277262" y="3322830"/>
                </a:cubicBezTo>
                <a:cubicBezTo>
                  <a:pt x="277201" y="3322751"/>
                  <a:pt x="277149" y="3322612"/>
                  <a:pt x="277070" y="3322600"/>
                </a:cubicBezTo>
                <a:close/>
                <a:moveTo>
                  <a:pt x="271772" y="3319155"/>
                </a:moveTo>
                <a:cubicBezTo>
                  <a:pt x="269218" y="3320402"/>
                  <a:pt x="267321" y="3321280"/>
                  <a:pt x="265485" y="3322239"/>
                </a:cubicBezTo>
                <a:cubicBezTo>
                  <a:pt x="263913" y="3323064"/>
                  <a:pt x="263146" y="3324201"/>
                  <a:pt x="264465" y="3325535"/>
                </a:cubicBezTo>
                <a:cubicBezTo>
                  <a:pt x="266390" y="3327467"/>
                  <a:pt x="265134" y="3328778"/>
                  <a:pt x="262841" y="3330030"/>
                </a:cubicBezTo>
                <a:cubicBezTo>
                  <a:pt x="264519" y="3331634"/>
                  <a:pt x="266040" y="3332778"/>
                  <a:pt x="267829" y="3331148"/>
                </a:cubicBezTo>
                <a:cubicBezTo>
                  <a:pt x="269174" y="3329921"/>
                  <a:pt x="270971" y="3328204"/>
                  <a:pt x="267707" y="3326962"/>
                </a:cubicBezTo>
                <a:cubicBezTo>
                  <a:pt x="267462" y="3326868"/>
                  <a:pt x="267476" y="3326110"/>
                  <a:pt x="267573" y="3325677"/>
                </a:cubicBezTo>
                <a:cubicBezTo>
                  <a:pt x="267792" y="3324670"/>
                  <a:pt x="268132" y="3323678"/>
                  <a:pt x="268233" y="3323353"/>
                </a:cubicBezTo>
                <a:cubicBezTo>
                  <a:pt x="270055" y="3322796"/>
                  <a:pt x="271500" y="3322646"/>
                  <a:pt x="272328" y="3321968"/>
                </a:cubicBezTo>
                <a:cubicBezTo>
                  <a:pt x="272746" y="3321619"/>
                  <a:pt x="272036" y="3320301"/>
                  <a:pt x="271772" y="3319155"/>
                </a:cubicBezTo>
                <a:close/>
                <a:moveTo>
                  <a:pt x="278795" y="3318441"/>
                </a:moveTo>
                <a:cubicBezTo>
                  <a:pt x="278481" y="3318856"/>
                  <a:pt x="278058" y="3319174"/>
                  <a:pt x="278111" y="3319394"/>
                </a:cubicBezTo>
                <a:cubicBezTo>
                  <a:pt x="278175" y="3319649"/>
                  <a:pt x="278653" y="3319811"/>
                  <a:pt x="278954" y="3320015"/>
                </a:cubicBezTo>
                <a:cubicBezTo>
                  <a:pt x="279201" y="3319752"/>
                  <a:pt x="279638" y="3319490"/>
                  <a:pt x="279652" y="3319234"/>
                </a:cubicBezTo>
                <a:cubicBezTo>
                  <a:pt x="279657" y="3319001"/>
                  <a:pt x="279189" y="3318780"/>
                  <a:pt x="278795" y="3318441"/>
                </a:cubicBezTo>
                <a:close/>
                <a:moveTo>
                  <a:pt x="313855" y="3316658"/>
                </a:moveTo>
                <a:cubicBezTo>
                  <a:pt x="311977" y="3318049"/>
                  <a:pt x="310175" y="3318489"/>
                  <a:pt x="308309" y="3316900"/>
                </a:cubicBezTo>
                <a:cubicBezTo>
                  <a:pt x="308543" y="3318871"/>
                  <a:pt x="308773" y="3320835"/>
                  <a:pt x="308979" y="3322577"/>
                </a:cubicBezTo>
                <a:cubicBezTo>
                  <a:pt x="307066" y="3324046"/>
                  <a:pt x="305216" y="3325530"/>
                  <a:pt x="303277" y="3326929"/>
                </a:cubicBezTo>
                <a:cubicBezTo>
                  <a:pt x="302529" y="3327476"/>
                  <a:pt x="301603" y="3327853"/>
                  <a:pt x="300745" y="3328282"/>
                </a:cubicBezTo>
                <a:cubicBezTo>
                  <a:pt x="297707" y="3329819"/>
                  <a:pt x="294441" y="3330613"/>
                  <a:pt x="290952" y="3330835"/>
                </a:cubicBezTo>
                <a:cubicBezTo>
                  <a:pt x="290002" y="3330897"/>
                  <a:pt x="289508" y="3331147"/>
                  <a:pt x="289375" y="3331554"/>
                </a:cubicBezTo>
                <a:cubicBezTo>
                  <a:pt x="289241" y="3331960"/>
                  <a:pt x="289468" y="3332523"/>
                  <a:pt x="289959" y="3333205"/>
                </a:cubicBezTo>
                <a:cubicBezTo>
                  <a:pt x="292000" y="3330472"/>
                  <a:pt x="295017" y="3332041"/>
                  <a:pt x="297485" y="3331385"/>
                </a:cubicBezTo>
                <a:cubicBezTo>
                  <a:pt x="299962" y="3330730"/>
                  <a:pt x="302403" y="3330005"/>
                  <a:pt x="305302" y="3329189"/>
                </a:cubicBezTo>
                <a:cubicBezTo>
                  <a:pt x="305045" y="3330456"/>
                  <a:pt x="304885" y="3331216"/>
                  <a:pt x="304715" y="3331985"/>
                </a:cubicBezTo>
                <a:cubicBezTo>
                  <a:pt x="304978" y="3332084"/>
                  <a:pt x="305240" y="3332185"/>
                  <a:pt x="305504" y="3332284"/>
                </a:cubicBezTo>
                <a:cubicBezTo>
                  <a:pt x="307034" y="3330730"/>
                  <a:pt x="308775" y="3329274"/>
                  <a:pt x="310022" y="3327579"/>
                </a:cubicBezTo>
                <a:cubicBezTo>
                  <a:pt x="310855" y="3326440"/>
                  <a:pt x="311185" y="3324977"/>
                  <a:pt x="311415" y="3323627"/>
                </a:cubicBezTo>
                <a:cubicBezTo>
                  <a:pt x="311710" y="3321891"/>
                  <a:pt x="313604" y="3320533"/>
                  <a:pt x="314029" y="3318694"/>
                </a:cubicBezTo>
                <a:cubicBezTo>
                  <a:pt x="314172" y="3318079"/>
                  <a:pt x="314152" y="3317412"/>
                  <a:pt x="313855" y="3316658"/>
                </a:cubicBezTo>
                <a:close/>
                <a:moveTo>
                  <a:pt x="269857" y="3316074"/>
                </a:moveTo>
                <a:cubicBezTo>
                  <a:pt x="268969" y="3316179"/>
                  <a:pt x="268082" y="3316284"/>
                  <a:pt x="267192" y="3316389"/>
                </a:cubicBezTo>
                <a:cubicBezTo>
                  <a:pt x="267204" y="3316475"/>
                  <a:pt x="267213" y="3316561"/>
                  <a:pt x="267223" y="3316648"/>
                </a:cubicBezTo>
                <a:cubicBezTo>
                  <a:pt x="268119" y="3316541"/>
                  <a:pt x="269000" y="3316438"/>
                  <a:pt x="269887" y="3316332"/>
                </a:cubicBezTo>
                <a:cubicBezTo>
                  <a:pt x="269877" y="3316246"/>
                  <a:pt x="269866" y="3316160"/>
                  <a:pt x="269857" y="3316074"/>
                </a:cubicBezTo>
                <a:close/>
                <a:moveTo>
                  <a:pt x="334145" y="3313627"/>
                </a:moveTo>
                <a:cubicBezTo>
                  <a:pt x="334092" y="3313618"/>
                  <a:pt x="333924" y="3313952"/>
                  <a:pt x="333798" y="3314126"/>
                </a:cubicBezTo>
                <a:cubicBezTo>
                  <a:pt x="333999" y="3314219"/>
                  <a:pt x="334220" y="3314404"/>
                  <a:pt x="334399" y="3314375"/>
                </a:cubicBezTo>
                <a:cubicBezTo>
                  <a:pt x="334601" y="3314336"/>
                  <a:pt x="334764" y="3314106"/>
                  <a:pt x="334937" y="3313955"/>
                </a:cubicBezTo>
                <a:cubicBezTo>
                  <a:pt x="334672" y="3313841"/>
                  <a:pt x="334430" y="3313688"/>
                  <a:pt x="334145" y="3313627"/>
                </a:cubicBezTo>
                <a:close/>
                <a:moveTo>
                  <a:pt x="315524" y="3311147"/>
                </a:moveTo>
                <a:cubicBezTo>
                  <a:pt x="315118" y="3311232"/>
                  <a:pt x="314722" y="3311316"/>
                  <a:pt x="314318" y="3311400"/>
                </a:cubicBezTo>
                <a:cubicBezTo>
                  <a:pt x="314539" y="3311962"/>
                  <a:pt x="314735" y="3312528"/>
                  <a:pt x="314998" y="3313070"/>
                </a:cubicBezTo>
                <a:cubicBezTo>
                  <a:pt x="315023" y="3313126"/>
                  <a:pt x="315707" y="3312994"/>
                  <a:pt x="315705" y="3312980"/>
                </a:cubicBezTo>
                <a:cubicBezTo>
                  <a:pt x="315677" y="3312366"/>
                  <a:pt x="315596" y="3311757"/>
                  <a:pt x="315524" y="3311147"/>
                </a:cubicBezTo>
                <a:close/>
                <a:moveTo>
                  <a:pt x="325984" y="3306771"/>
                </a:moveTo>
                <a:cubicBezTo>
                  <a:pt x="325886" y="3306965"/>
                  <a:pt x="325729" y="3307158"/>
                  <a:pt x="325724" y="3307347"/>
                </a:cubicBezTo>
                <a:cubicBezTo>
                  <a:pt x="325726" y="3307442"/>
                  <a:pt x="326020" y="3307523"/>
                  <a:pt x="326188" y="3307612"/>
                </a:cubicBezTo>
                <a:cubicBezTo>
                  <a:pt x="326287" y="3307418"/>
                  <a:pt x="326455" y="3307225"/>
                  <a:pt x="326465" y="3307034"/>
                </a:cubicBezTo>
                <a:cubicBezTo>
                  <a:pt x="326465" y="3306947"/>
                  <a:pt x="326159" y="3306860"/>
                  <a:pt x="325984" y="3306771"/>
                </a:cubicBezTo>
                <a:close/>
                <a:moveTo>
                  <a:pt x="333312" y="3303870"/>
                </a:moveTo>
                <a:cubicBezTo>
                  <a:pt x="333024" y="3303918"/>
                  <a:pt x="332815" y="3304350"/>
                  <a:pt x="332569" y="3304611"/>
                </a:cubicBezTo>
                <a:cubicBezTo>
                  <a:pt x="332859" y="3304802"/>
                  <a:pt x="333161" y="3305152"/>
                  <a:pt x="333455" y="3305139"/>
                </a:cubicBezTo>
                <a:cubicBezTo>
                  <a:pt x="333738" y="3305127"/>
                  <a:pt x="334013" y="3304746"/>
                  <a:pt x="334424" y="3304421"/>
                </a:cubicBezTo>
                <a:cubicBezTo>
                  <a:pt x="333937" y="3304167"/>
                  <a:pt x="333584" y="3303823"/>
                  <a:pt x="333312" y="3303870"/>
                </a:cubicBezTo>
                <a:close/>
                <a:moveTo>
                  <a:pt x="299252" y="3303063"/>
                </a:moveTo>
                <a:cubicBezTo>
                  <a:pt x="298629" y="3303798"/>
                  <a:pt x="297982" y="3304245"/>
                  <a:pt x="297966" y="3304698"/>
                </a:cubicBezTo>
                <a:cubicBezTo>
                  <a:pt x="297951" y="3305012"/>
                  <a:pt x="298844" y="3305611"/>
                  <a:pt x="299262" y="3305562"/>
                </a:cubicBezTo>
                <a:cubicBezTo>
                  <a:pt x="299748" y="3305497"/>
                  <a:pt x="300445" y="3304877"/>
                  <a:pt x="300500" y="3304464"/>
                </a:cubicBezTo>
                <a:cubicBezTo>
                  <a:pt x="300551" y="3304094"/>
                  <a:pt x="299845" y="3303683"/>
                  <a:pt x="299252" y="3303063"/>
                </a:cubicBezTo>
                <a:close/>
                <a:moveTo>
                  <a:pt x="294788" y="3302573"/>
                </a:moveTo>
                <a:lnTo>
                  <a:pt x="294634" y="3302729"/>
                </a:lnTo>
                <a:lnTo>
                  <a:pt x="294481" y="3302900"/>
                </a:lnTo>
                <a:lnTo>
                  <a:pt x="294651" y="3302734"/>
                </a:lnTo>
                <a:close/>
                <a:moveTo>
                  <a:pt x="396125" y="3302055"/>
                </a:moveTo>
                <a:cubicBezTo>
                  <a:pt x="395901" y="3302139"/>
                  <a:pt x="395677" y="3302217"/>
                  <a:pt x="395453" y="3302302"/>
                </a:cubicBezTo>
                <a:cubicBezTo>
                  <a:pt x="395692" y="3302782"/>
                  <a:pt x="395931" y="3303269"/>
                  <a:pt x="396171" y="3303750"/>
                </a:cubicBezTo>
                <a:cubicBezTo>
                  <a:pt x="396369" y="3303676"/>
                  <a:pt x="396576" y="3303601"/>
                  <a:pt x="396776" y="3303534"/>
                </a:cubicBezTo>
                <a:cubicBezTo>
                  <a:pt x="396554" y="3303037"/>
                  <a:pt x="396339" y="3302546"/>
                  <a:pt x="396125" y="3302055"/>
                </a:cubicBezTo>
                <a:close/>
                <a:moveTo>
                  <a:pt x="264099" y="3294462"/>
                </a:moveTo>
                <a:cubicBezTo>
                  <a:pt x="261045" y="3294991"/>
                  <a:pt x="258465" y="3295441"/>
                  <a:pt x="255877" y="3295886"/>
                </a:cubicBezTo>
                <a:cubicBezTo>
                  <a:pt x="256768" y="3299239"/>
                  <a:pt x="257049" y="3299352"/>
                  <a:pt x="260064" y="3297978"/>
                </a:cubicBezTo>
                <a:lnTo>
                  <a:pt x="262815" y="3297050"/>
                </a:lnTo>
                <a:lnTo>
                  <a:pt x="262813" y="3297057"/>
                </a:lnTo>
                <a:lnTo>
                  <a:pt x="262819" y="3297059"/>
                </a:lnTo>
                <a:lnTo>
                  <a:pt x="262780" y="3298616"/>
                </a:lnTo>
                <a:cubicBezTo>
                  <a:pt x="262766" y="3299199"/>
                  <a:pt x="262748" y="3299874"/>
                  <a:pt x="262727" y="3300730"/>
                </a:cubicBezTo>
                <a:cubicBezTo>
                  <a:pt x="263773" y="3300087"/>
                  <a:pt x="264597" y="3299580"/>
                  <a:pt x="265314" y="3299143"/>
                </a:cubicBezTo>
                <a:lnTo>
                  <a:pt x="267220" y="3297977"/>
                </a:lnTo>
                <a:lnTo>
                  <a:pt x="267259" y="3297985"/>
                </a:lnTo>
                <a:cubicBezTo>
                  <a:pt x="267441" y="3297833"/>
                  <a:pt x="267632" y="3297687"/>
                  <a:pt x="267812" y="3297534"/>
                </a:cubicBezTo>
                <a:cubicBezTo>
                  <a:pt x="267620" y="3297673"/>
                  <a:pt x="267430" y="3297819"/>
                  <a:pt x="267240" y="3297965"/>
                </a:cubicBezTo>
                <a:lnTo>
                  <a:pt x="267220" y="3297977"/>
                </a:lnTo>
                <a:lnTo>
                  <a:pt x="262819" y="3297059"/>
                </a:lnTo>
                <a:lnTo>
                  <a:pt x="262820" y="3297049"/>
                </a:lnTo>
                <a:lnTo>
                  <a:pt x="262815" y="3297050"/>
                </a:lnTo>
                <a:close/>
                <a:moveTo>
                  <a:pt x="278032" y="3293681"/>
                </a:moveTo>
                <a:cubicBezTo>
                  <a:pt x="277943" y="3293727"/>
                  <a:pt x="277922" y="3293861"/>
                  <a:pt x="277865" y="3293954"/>
                </a:cubicBezTo>
                <a:cubicBezTo>
                  <a:pt x="278047" y="3293962"/>
                  <a:pt x="278222" y="3293971"/>
                  <a:pt x="278405" y="3293978"/>
                </a:cubicBezTo>
                <a:cubicBezTo>
                  <a:pt x="278394" y="3293885"/>
                  <a:pt x="278382" y="3293792"/>
                  <a:pt x="278372" y="3293698"/>
                </a:cubicBezTo>
                <a:cubicBezTo>
                  <a:pt x="278249" y="3293690"/>
                  <a:pt x="278105" y="3293642"/>
                  <a:pt x="278032" y="3293681"/>
                </a:cubicBezTo>
                <a:close/>
                <a:moveTo>
                  <a:pt x="312261" y="3292629"/>
                </a:moveTo>
                <a:cubicBezTo>
                  <a:pt x="312151" y="3292801"/>
                  <a:pt x="311933" y="3293001"/>
                  <a:pt x="311958" y="3293151"/>
                </a:cubicBezTo>
                <a:cubicBezTo>
                  <a:pt x="311998" y="3293322"/>
                  <a:pt x="312261" y="3293442"/>
                  <a:pt x="312435" y="3293582"/>
                </a:cubicBezTo>
                <a:cubicBezTo>
                  <a:pt x="312582" y="3293355"/>
                  <a:pt x="312736" y="3293125"/>
                  <a:pt x="312882" y="3292897"/>
                </a:cubicBezTo>
                <a:cubicBezTo>
                  <a:pt x="312681" y="3292811"/>
                  <a:pt x="312471" y="3292719"/>
                  <a:pt x="312261" y="3292629"/>
                </a:cubicBezTo>
                <a:close/>
                <a:moveTo>
                  <a:pt x="335967" y="3291904"/>
                </a:moveTo>
                <a:cubicBezTo>
                  <a:pt x="335870" y="3291967"/>
                  <a:pt x="335775" y="3292029"/>
                  <a:pt x="335677" y="3292091"/>
                </a:cubicBezTo>
                <a:cubicBezTo>
                  <a:pt x="335816" y="3292169"/>
                  <a:pt x="335956" y="3292255"/>
                  <a:pt x="336095" y="3292332"/>
                </a:cubicBezTo>
                <a:cubicBezTo>
                  <a:pt x="336136" y="3292241"/>
                  <a:pt x="336221" y="3292136"/>
                  <a:pt x="336210" y="3292057"/>
                </a:cubicBezTo>
                <a:cubicBezTo>
                  <a:pt x="336194" y="3291994"/>
                  <a:pt x="336051" y="3291953"/>
                  <a:pt x="335967" y="3291904"/>
                </a:cubicBezTo>
                <a:close/>
                <a:moveTo>
                  <a:pt x="361909" y="3291716"/>
                </a:moveTo>
                <a:lnTo>
                  <a:pt x="361738" y="3291882"/>
                </a:lnTo>
                <a:lnTo>
                  <a:pt x="361744" y="3291900"/>
                </a:lnTo>
                <a:lnTo>
                  <a:pt x="358712" y="3292888"/>
                </a:lnTo>
                <a:cubicBezTo>
                  <a:pt x="358077" y="3293450"/>
                  <a:pt x="357834" y="3294233"/>
                  <a:pt x="358002" y="3295209"/>
                </a:cubicBezTo>
                <a:cubicBezTo>
                  <a:pt x="359856" y="3295295"/>
                  <a:pt x="361414" y="3295365"/>
                  <a:pt x="362973" y="3295442"/>
                </a:cubicBezTo>
                <a:lnTo>
                  <a:pt x="361744" y="3291900"/>
                </a:lnTo>
                <a:lnTo>
                  <a:pt x="361766" y="3291892"/>
                </a:lnTo>
                <a:close/>
                <a:moveTo>
                  <a:pt x="290922" y="3288987"/>
                </a:moveTo>
                <a:cubicBezTo>
                  <a:pt x="289488" y="3289233"/>
                  <a:pt x="288592" y="3289698"/>
                  <a:pt x="288064" y="3290332"/>
                </a:cubicBezTo>
                <a:lnTo>
                  <a:pt x="287407" y="3292676"/>
                </a:lnTo>
                <a:lnTo>
                  <a:pt x="287394" y="3292682"/>
                </a:lnTo>
                <a:cubicBezTo>
                  <a:pt x="287139" y="3292953"/>
                  <a:pt x="286877" y="3293223"/>
                  <a:pt x="286624" y="3293493"/>
                </a:cubicBezTo>
                <a:cubicBezTo>
                  <a:pt x="286624" y="3293493"/>
                  <a:pt x="286466" y="3293686"/>
                  <a:pt x="286466" y="3293686"/>
                </a:cubicBezTo>
                <a:lnTo>
                  <a:pt x="286644" y="3293505"/>
                </a:lnTo>
                <a:cubicBezTo>
                  <a:pt x="286896" y="3293236"/>
                  <a:pt x="287149" y="3292959"/>
                  <a:pt x="287403" y="3292689"/>
                </a:cubicBezTo>
                <a:lnTo>
                  <a:pt x="287407" y="3292676"/>
                </a:lnTo>
                <a:lnTo>
                  <a:pt x="289754" y="3291369"/>
                </a:lnTo>
                <a:cubicBezTo>
                  <a:pt x="290355" y="3290781"/>
                  <a:pt x="290757" y="3290013"/>
                  <a:pt x="290922" y="3288987"/>
                </a:cubicBezTo>
                <a:close/>
                <a:moveTo>
                  <a:pt x="305017" y="3284013"/>
                </a:moveTo>
                <a:cubicBezTo>
                  <a:pt x="303951" y="3285099"/>
                  <a:pt x="303084" y="3285972"/>
                  <a:pt x="301609" y="3287477"/>
                </a:cubicBezTo>
                <a:cubicBezTo>
                  <a:pt x="303414" y="3287438"/>
                  <a:pt x="304794" y="3287754"/>
                  <a:pt x="305452" y="3287313"/>
                </a:cubicBezTo>
                <a:cubicBezTo>
                  <a:pt x="306036" y="3286918"/>
                  <a:pt x="306384" y="3286412"/>
                  <a:pt x="306356" y="3285848"/>
                </a:cubicBezTo>
                <a:cubicBezTo>
                  <a:pt x="306331" y="3285281"/>
                  <a:pt x="305929" y="3284655"/>
                  <a:pt x="305017" y="3284013"/>
                </a:cubicBezTo>
                <a:close/>
                <a:moveTo>
                  <a:pt x="346657" y="3283910"/>
                </a:moveTo>
                <a:cubicBezTo>
                  <a:pt x="344815" y="3285174"/>
                  <a:pt x="343641" y="3286294"/>
                  <a:pt x="342192" y="3286924"/>
                </a:cubicBezTo>
                <a:cubicBezTo>
                  <a:pt x="338501" y="3288515"/>
                  <a:pt x="338447" y="3288428"/>
                  <a:pt x="340359" y="3290383"/>
                </a:cubicBezTo>
                <a:cubicBezTo>
                  <a:pt x="339850" y="3293480"/>
                  <a:pt x="339434" y="3296044"/>
                  <a:pt x="339014" y="3298638"/>
                </a:cubicBezTo>
                <a:cubicBezTo>
                  <a:pt x="344700" y="3298848"/>
                  <a:pt x="347995" y="3297237"/>
                  <a:pt x="349535" y="3293258"/>
                </a:cubicBezTo>
                <a:cubicBezTo>
                  <a:pt x="350048" y="3291932"/>
                  <a:pt x="350365" y="3290342"/>
                  <a:pt x="350513" y="3288470"/>
                </a:cubicBezTo>
                <a:cubicBezTo>
                  <a:pt x="347303" y="3288333"/>
                  <a:pt x="346573" y="3286500"/>
                  <a:pt x="346657" y="3283910"/>
                </a:cubicBezTo>
                <a:close/>
                <a:moveTo>
                  <a:pt x="328463" y="3279694"/>
                </a:moveTo>
                <a:lnTo>
                  <a:pt x="328291" y="3279852"/>
                </a:lnTo>
                <a:lnTo>
                  <a:pt x="328253" y="3279898"/>
                </a:lnTo>
                <a:lnTo>
                  <a:pt x="324184" y="3282250"/>
                </a:lnTo>
                <a:cubicBezTo>
                  <a:pt x="321997" y="3283663"/>
                  <a:pt x="320329" y="3285954"/>
                  <a:pt x="316773" y="3285174"/>
                </a:cubicBezTo>
                <a:cubicBezTo>
                  <a:pt x="317572" y="3287320"/>
                  <a:pt x="319106" y="3288425"/>
                  <a:pt x="321465" y="3288974"/>
                </a:cubicBezTo>
                <a:cubicBezTo>
                  <a:pt x="321923" y="3288455"/>
                  <a:pt x="322495" y="3288089"/>
                  <a:pt x="322542" y="3287691"/>
                </a:cubicBezTo>
                <a:cubicBezTo>
                  <a:pt x="322815" y="3285530"/>
                  <a:pt x="324168" y="3283945"/>
                  <a:pt x="326041" y="3282495"/>
                </a:cubicBezTo>
                <a:lnTo>
                  <a:pt x="328253" y="3279898"/>
                </a:lnTo>
                <a:lnTo>
                  <a:pt x="328310" y="3279864"/>
                </a:lnTo>
                <a:cubicBezTo>
                  <a:pt x="328310" y="3279864"/>
                  <a:pt x="328463" y="3279694"/>
                  <a:pt x="328463" y="3279694"/>
                </a:cubicBezTo>
                <a:close/>
                <a:moveTo>
                  <a:pt x="360320" y="3277461"/>
                </a:moveTo>
                <a:cubicBezTo>
                  <a:pt x="359120" y="3278010"/>
                  <a:pt x="357921" y="3278560"/>
                  <a:pt x="356507" y="3279206"/>
                </a:cubicBezTo>
                <a:cubicBezTo>
                  <a:pt x="356866" y="3280035"/>
                  <a:pt x="357132" y="3280673"/>
                  <a:pt x="357494" y="3281538"/>
                </a:cubicBezTo>
                <a:cubicBezTo>
                  <a:pt x="354432" y="3283689"/>
                  <a:pt x="353743" y="3286504"/>
                  <a:pt x="355350" y="3289773"/>
                </a:cubicBezTo>
                <a:cubicBezTo>
                  <a:pt x="357826" y="3289109"/>
                  <a:pt x="359523" y="3287993"/>
                  <a:pt x="360274" y="3286626"/>
                </a:cubicBezTo>
                <a:cubicBezTo>
                  <a:pt x="361026" y="3285258"/>
                  <a:pt x="360829" y="3283642"/>
                  <a:pt x="359521" y="3281975"/>
                </a:cubicBezTo>
                <a:cubicBezTo>
                  <a:pt x="358020" y="3280067"/>
                  <a:pt x="359320" y="3279048"/>
                  <a:pt x="360320" y="3277461"/>
                </a:cubicBezTo>
                <a:close/>
                <a:moveTo>
                  <a:pt x="334214" y="3273563"/>
                </a:moveTo>
                <a:cubicBezTo>
                  <a:pt x="332866" y="3274681"/>
                  <a:pt x="332205" y="3275328"/>
                  <a:pt x="332313" y="3276084"/>
                </a:cubicBezTo>
                <a:cubicBezTo>
                  <a:pt x="332420" y="3276839"/>
                  <a:pt x="333297" y="3277702"/>
                  <a:pt x="335025" y="3279253"/>
                </a:cubicBezTo>
                <a:cubicBezTo>
                  <a:pt x="335582" y="3278621"/>
                  <a:pt x="335847" y="3278067"/>
                  <a:pt x="335924" y="3277560"/>
                </a:cubicBezTo>
                <a:cubicBezTo>
                  <a:pt x="336149" y="3276042"/>
                  <a:pt x="334664" y="3274959"/>
                  <a:pt x="334214" y="3273563"/>
                </a:cubicBezTo>
                <a:close/>
                <a:moveTo>
                  <a:pt x="370746" y="3270021"/>
                </a:moveTo>
                <a:cubicBezTo>
                  <a:pt x="369663" y="3270811"/>
                  <a:pt x="369041" y="3271262"/>
                  <a:pt x="367741" y="3272208"/>
                </a:cubicBezTo>
                <a:cubicBezTo>
                  <a:pt x="369488" y="3272844"/>
                  <a:pt x="370519" y="3273224"/>
                  <a:pt x="371541" y="3273598"/>
                </a:cubicBezTo>
                <a:cubicBezTo>
                  <a:pt x="371780" y="3273418"/>
                  <a:pt x="372026" y="3273229"/>
                  <a:pt x="372264" y="3273047"/>
                </a:cubicBezTo>
                <a:cubicBezTo>
                  <a:pt x="371801" y="3272128"/>
                  <a:pt x="371336" y="3271202"/>
                  <a:pt x="370746" y="3270021"/>
                </a:cubicBezTo>
                <a:close/>
                <a:moveTo>
                  <a:pt x="331775" y="3259306"/>
                </a:moveTo>
                <a:cubicBezTo>
                  <a:pt x="331819" y="3262463"/>
                  <a:pt x="331853" y="3265018"/>
                  <a:pt x="331878" y="3267421"/>
                </a:cubicBezTo>
                <a:cubicBezTo>
                  <a:pt x="334163" y="3267572"/>
                  <a:pt x="335916" y="3267685"/>
                  <a:pt x="337820" y="3267809"/>
                </a:cubicBezTo>
                <a:cubicBezTo>
                  <a:pt x="337898" y="3269871"/>
                  <a:pt x="337970" y="3271716"/>
                  <a:pt x="338048" y="3273691"/>
                </a:cubicBezTo>
                <a:cubicBezTo>
                  <a:pt x="339636" y="3273110"/>
                  <a:pt x="340552" y="3272580"/>
                  <a:pt x="340916" y="3271904"/>
                </a:cubicBezTo>
                <a:cubicBezTo>
                  <a:pt x="341280" y="3271228"/>
                  <a:pt x="341091" y="3270405"/>
                  <a:pt x="340473" y="3269239"/>
                </a:cubicBezTo>
                <a:cubicBezTo>
                  <a:pt x="339728" y="3267845"/>
                  <a:pt x="338301" y="3266611"/>
                  <a:pt x="338035" y="3265166"/>
                </a:cubicBezTo>
                <a:cubicBezTo>
                  <a:pt x="337520" y="3262350"/>
                  <a:pt x="335631" y="3260792"/>
                  <a:pt x="331775" y="3259306"/>
                </a:cubicBezTo>
                <a:close/>
                <a:moveTo>
                  <a:pt x="328969" y="3256942"/>
                </a:moveTo>
                <a:cubicBezTo>
                  <a:pt x="327829" y="3257120"/>
                  <a:pt x="326601" y="3257055"/>
                  <a:pt x="326414" y="3257382"/>
                </a:cubicBezTo>
                <a:cubicBezTo>
                  <a:pt x="325948" y="3258204"/>
                  <a:pt x="326091" y="3258824"/>
                  <a:pt x="326515" y="3259419"/>
                </a:cubicBezTo>
                <a:cubicBezTo>
                  <a:pt x="326941" y="3260013"/>
                  <a:pt x="327648" y="3260580"/>
                  <a:pt x="328312" y="3261293"/>
                </a:cubicBezTo>
                <a:cubicBezTo>
                  <a:pt x="328565" y="3259614"/>
                  <a:pt x="328740" y="3258452"/>
                  <a:pt x="328969" y="3256942"/>
                </a:cubicBezTo>
                <a:close/>
                <a:moveTo>
                  <a:pt x="305350" y="3252618"/>
                </a:moveTo>
                <a:lnTo>
                  <a:pt x="305177" y="3252776"/>
                </a:lnTo>
                <a:cubicBezTo>
                  <a:pt x="305208" y="3253028"/>
                  <a:pt x="305236" y="3253271"/>
                  <a:pt x="305265" y="3253515"/>
                </a:cubicBezTo>
                <a:cubicBezTo>
                  <a:pt x="305265" y="3253515"/>
                  <a:pt x="305470" y="3253636"/>
                  <a:pt x="305470" y="3253636"/>
                </a:cubicBezTo>
                <a:lnTo>
                  <a:pt x="305280" y="3253499"/>
                </a:lnTo>
                <a:cubicBezTo>
                  <a:pt x="305253" y="3253270"/>
                  <a:pt x="305226" y="3253033"/>
                  <a:pt x="305206" y="3252788"/>
                </a:cubicBezTo>
                <a:close/>
                <a:moveTo>
                  <a:pt x="341325" y="3251694"/>
                </a:moveTo>
                <a:cubicBezTo>
                  <a:pt x="340228" y="3252158"/>
                  <a:pt x="339141" y="3252622"/>
                  <a:pt x="338143" y="3253255"/>
                </a:cubicBezTo>
                <a:lnTo>
                  <a:pt x="338129" y="3253254"/>
                </a:lnTo>
                <a:lnTo>
                  <a:pt x="338052" y="3253077"/>
                </a:lnTo>
                <a:lnTo>
                  <a:pt x="338075" y="3253252"/>
                </a:lnTo>
                <a:lnTo>
                  <a:pt x="335755" y="3253138"/>
                </a:lnTo>
                <a:cubicBezTo>
                  <a:pt x="335000" y="3253196"/>
                  <a:pt x="334340" y="3253501"/>
                  <a:pt x="333960" y="3254499"/>
                </a:cubicBezTo>
                <a:cubicBezTo>
                  <a:pt x="334668" y="3255214"/>
                  <a:pt x="335202" y="3256060"/>
                  <a:pt x="336043" y="3256520"/>
                </a:cubicBezTo>
                <a:lnTo>
                  <a:pt x="338563" y="3256822"/>
                </a:lnTo>
                <a:lnTo>
                  <a:pt x="338566" y="3256847"/>
                </a:lnTo>
                <a:lnTo>
                  <a:pt x="338594" y="3256857"/>
                </a:lnTo>
                <a:lnTo>
                  <a:pt x="340392" y="3259820"/>
                </a:lnTo>
                <a:cubicBezTo>
                  <a:pt x="341282" y="3260576"/>
                  <a:pt x="342493" y="3261060"/>
                  <a:pt x="344125" y="3261176"/>
                </a:cubicBezTo>
                <a:cubicBezTo>
                  <a:pt x="343988" y="3262348"/>
                  <a:pt x="343873" y="3263284"/>
                  <a:pt x="343766" y="3264213"/>
                </a:cubicBezTo>
                <a:cubicBezTo>
                  <a:pt x="342941" y="3264558"/>
                  <a:pt x="342108" y="3264903"/>
                  <a:pt x="341292" y="3265239"/>
                </a:cubicBezTo>
                <a:cubicBezTo>
                  <a:pt x="342076" y="3266469"/>
                  <a:pt x="342870" y="3267691"/>
                  <a:pt x="344101" y="3269617"/>
                </a:cubicBezTo>
                <a:cubicBezTo>
                  <a:pt x="344501" y="3268298"/>
                  <a:pt x="344985" y="3267499"/>
                  <a:pt x="344892" y="3266769"/>
                </a:cubicBezTo>
                <a:cubicBezTo>
                  <a:pt x="344769" y="3265889"/>
                  <a:pt x="344162" y="3265067"/>
                  <a:pt x="343767" y="3264220"/>
                </a:cubicBezTo>
                <a:cubicBezTo>
                  <a:pt x="346138" y="3264201"/>
                  <a:pt x="348215" y="3263614"/>
                  <a:pt x="349787" y="3261829"/>
                </a:cubicBezTo>
                <a:lnTo>
                  <a:pt x="349228" y="3259215"/>
                </a:lnTo>
                <a:lnTo>
                  <a:pt x="349254" y="3259224"/>
                </a:lnTo>
                <a:lnTo>
                  <a:pt x="349256" y="3259223"/>
                </a:lnTo>
                <a:lnTo>
                  <a:pt x="351249" y="3260718"/>
                </a:lnTo>
                <a:cubicBezTo>
                  <a:pt x="352070" y="3261363"/>
                  <a:pt x="352867" y="3262024"/>
                  <a:pt x="353680" y="3262677"/>
                </a:cubicBezTo>
                <a:cubicBezTo>
                  <a:pt x="354029" y="3262484"/>
                  <a:pt x="354378" y="3262289"/>
                  <a:pt x="354729" y="3262103"/>
                </a:cubicBezTo>
                <a:cubicBezTo>
                  <a:pt x="354059" y="3260467"/>
                  <a:pt x="353390" y="3258830"/>
                  <a:pt x="352406" y="3256446"/>
                </a:cubicBezTo>
                <a:cubicBezTo>
                  <a:pt x="351700" y="3257067"/>
                  <a:pt x="351130" y="3257569"/>
                  <a:pt x="350628" y="3258011"/>
                </a:cubicBezTo>
                <a:lnTo>
                  <a:pt x="349256" y="3259223"/>
                </a:lnTo>
                <a:lnTo>
                  <a:pt x="349226" y="3259199"/>
                </a:lnTo>
                <a:lnTo>
                  <a:pt x="349228" y="3259215"/>
                </a:lnTo>
                <a:lnTo>
                  <a:pt x="347638" y="3258617"/>
                </a:lnTo>
                <a:cubicBezTo>
                  <a:pt x="346508" y="3258092"/>
                  <a:pt x="346775" y="3257655"/>
                  <a:pt x="347841" y="3255910"/>
                </a:cubicBezTo>
                <a:cubicBezTo>
                  <a:pt x="346707" y="3254743"/>
                  <a:pt x="345617" y="3253513"/>
                  <a:pt x="343736" y="3254295"/>
                </a:cubicBezTo>
                <a:cubicBezTo>
                  <a:pt x="343673" y="3255661"/>
                  <a:pt x="343626" y="3256721"/>
                  <a:pt x="343578" y="3257788"/>
                </a:cubicBezTo>
                <a:cubicBezTo>
                  <a:pt x="342285" y="3257621"/>
                  <a:pt x="340995" y="3257476"/>
                  <a:pt x="339708" y="3257272"/>
                </a:cubicBezTo>
                <a:lnTo>
                  <a:pt x="338594" y="3256857"/>
                </a:lnTo>
                <a:lnTo>
                  <a:pt x="338572" y="3256824"/>
                </a:lnTo>
                <a:lnTo>
                  <a:pt x="338563" y="3256822"/>
                </a:lnTo>
                <a:lnTo>
                  <a:pt x="338075" y="3253252"/>
                </a:lnTo>
                <a:lnTo>
                  <a:pt x="338129" y="3253254"/>
                </a:lnTo>
                <a:lnTo>
                  <a:pt x="338241" y="3253512"/>
                </a:lnTo>
                <a:cubicBezTo>
                  <a:pt x="339387" y="3253174"/>
                  <a:pt x="340534" y="3252841"/>
                  <a:pt x="341680" y="3252502"/>
                </a:cubicBezTo>
                <a:cubicBezTo>
                  <a:pt x="341563" y="3252234"/>
                  <a:pt x="341444" y="3251963"/>
                  <a:pt x="341325" y="3251694"/>
                </a:cubicBezTo>
                <a:close/>
                <a:moveTo>
                  <a:pt x="352343" y="3249767"/>
                </a:moveTo>
                <a:cubicBezTo>
                  <a:pt x="352246" y="3249829"/>
                  <a:pt x="352151" y="3249890"/>
                  <a:pt x="352053" y="3249946"/>
                </a:cubicBezTo>
                <a:cubicBezTo>
                  <a:pt x="352193" y="3250032"/>
                  <a:pt x="352341" y="3250108"/>
                  <a:pt x="352482" y="3250194"/>
                </a:cubicBezTo>
                <a:cubicBezTo>
                  <a:pt x="352523" y="3250101"/>
                  <a:pt x="352614" y="3249996"/>
                  <a:pt x="352604" y="3249911"/>
                </a:cubicBezTo>
                <a:cubicBezTo>
                  <a:pt x="352586" y="3249846"/>
                  <a:pt x="352436" y="3249814"/>
                  <a:pt x="352343" y="3249767"/>
                </a:cubicBezTo>
                <a:close/>
                <a:moveTo>
                  <a:pt x="308692" y="3248960"/>
                </a:moveTo>
                <a:cubicBezTo>
                  <a:pt x="308271" y="3249504"/>
                  <a:pt x="307852" y="3250048"/>
                  <a:pt x="307421" y="3250593"/>
                </a:cubicBezTo>
                <a:cubicBezTo>
                  <a:pt x="307803" y="3250823"/>
                  <a:pt x="308186" y="3251062"/>
                  <a:pt x="308578" y="3251292"/>
                </a:cubicBezTo>
                <a:cubicBezTo>
                  <a:pt x="308955" y="3250753"/>
                  <a:pt x="309342" y="3250212"/>
                  <a:pt x="309728" y="3249673"/>
                </a:cubicBezTo>
                <a:cubicBezTo>
                  <a:pt x="309379" y="3249438"/>
                  <a:pt x="309039" y="3249195"/>
                  <a:pt x="308692" y="3248960"/>
                </a:cubicBezTo>
                <a:close/>
                <a:moveTo>
                  <a:pt x="350238" y="3248583"/>
                </a:moveTo>
                <a:lnTo>
                  <a:pt x="349843" y="3249683"/>
                </a:lnTo>
                <a:lnTo>
                  <a:pt x="349833" y="3249693"/>
                </a:lnTo>
                <a:cubicBezTo>
                  <a:pt x="349579" y="3249963"/>
                  <a:pt x="349317" y="3250234"/>
                  <a:pt x="349063" y="3250503"/>
                </a:cubicBezTo>
                <a:lnTo>
                  <a:pt x="348901" y="3250682"/>
                </a:lnTo>
                <a:lnTo>
                  <a:pt x="349082" y="3250516"/>
                </a:lnTo>
                <a:cubicBezTo>
                  <a:pt x="349334" y="3250239"/>
                  <a:pt x="349588" y="3249968"/>
                  <a:pt x="349835" y="3249707"/>
                </a:cubicBezTo>
                <a:lnTo>
                  <a:pt x="349843" y="3249683"/>
                </a:lnTo>
                <a:lnTo>
                  <a:pt x="350777" y="3248825"/>
                </a:lnTo>
                <a:cubicBezTo>
                  <a:pt x="350594" y="3248745"/>
                  <a:pt x="350422" y="3248664"/>
                  <a:pt x="350238" y="3248583"/>
                </a:cubicBezTo>
                <a:close/>
                <a:moveTo>
                  <a:pt x="310502" y="3241426"/>
                </a:moveTo>
                <a:cubicBezTo>
                  <a:pt x="310291" y="3241539"/>
                  <a:pt x="310071" y="3241659"/>
                  <a:pt x="309858" y="3241772"/>
                </a:cubicBezTo>
                <a:cubicBezTo>
                  <a:pt x="310570" y="3242734"/>
                  <a:pt x="311274" y="3243705"/>
                  <a:pt x="311986" y="3244674"/>
                </a:cubicBezTo>
                <a:cubicBezTo>
                  <a:pt x="312233" y="3244500"/>
                  <a:pt x="312489" y="3244324"/>
                  <a:pt x="312738" y="3244157"/>
                </a:cubicBezTo>
                <a:cubicBezTo>
                  <a:pt x="311990" y="3243250"/>
                  <a:pt x="311242" y="3242335"/>
                  <a:pt x="310502" y="3241426"/>
                </a:cubicBezTo>
                <a:close/>
                <a:moveTo>
                  <a:pt x="315300" y="3238585"/>
                </a:moveTo>
                <a:cubicBezTo>
                  <a:pt x="315218" y="3238762"/>
                  <a:pt x="315127" y="3238939"/>
                  <a:pt x="315042" y="3239109"/>
                </a:cubicBezTo>
                <a:cubicBezTo>
                  <a:pt x="315222" y="3239241"/>
                  <a:pt x="315394" y="3239372"/>
                  <a:pt x="315572" y="3239496"/>
                </a:cubicBezTo>
                <a:cubicBezTo>
                  <a:pt x="315665" y="3239327"/>
                  <a:pt x="315866" y="3239121"/>
                  <a:pt x="315816" y="3238996"/>
                </a:cubicBezTo>
                <a:cubicBezTo>
                  <a:pt x="315743" y="3238822"/>
                  <a:pt x="315481" y="3238716"/>
                  <a:pt x="315300" y="3238585"/>
                </a:cubicBezTo>
                <a:close/>
                <a:moveTo>
                  <a:pt x="311880" y="3237774"/>
                </a:moveTo>
                <a:cubicBezTo>
                  <a:pt x="311642" y="3237817"/>
                  <a:pt x="311405" y="3237859"/>
                  <a:pt x="311158" y="3237904"/>
                </a:cubicBezTo>
                <a:cubicBezTo>
                  <a:pt x="311238" y="3238134"/>
                  <a:pt x="311317" y="3238365"/>
                  <a:pt x="311387" y="3238589"/>
                </a:cubicBezTo>
                <a:cubicBezTo>
                  <a:pt x="311601" y="3238491"/>
                  <a:pt x="311888" y="3238436"/>
                  <a:pt x="312009" y="3238283"/>
                </a:cubicBezTo>
                <a:cubicBezTo>
                  <a:pt x="312092" y="3238178"/>
                  <a:pt x="311935" y="3237950"/>
                  <a:pt x="311880" y="3237774"/>
                </a:cubicBezTo>
                <a:close/>
                <a:moveTo>
                  <a:pt x="1561572" y="3237065"/>
                </a:moveTo>
                <a:cubicBezTo>
                  <a:pt x="1561453" y="3238963"/>
                  <a:pt x="1561333" y="3240863"/>
                  <a:pt x="1561184" y="3242756"/>
                </a:cubicBezTo>
                <a:cubicBezTo>
                  <a:pt x="1561647" y="3242798"/>
                  <a:pt x="1562141" y="3242843"/>
                  <a:pt x="1562602" y="3242885"/>
                </a:cubicBezTo>
                <a:cubicBezTo>
                  <a:pt x="1562901" y="3241037"/>
                  <a:pt x="1563174" y="3239161"/>
                  <a:pt x="1563446" y="3237284"/>
                </a:cubicBezTo>
                <a:cubicBezTo>
                  <a:pt x="1562832" y="3237222"/>
                  <a:pt x="1562219" y="3237132"/>
                  <a:pt x="1561572" y="3237065"/>
                </a:cubicBezTo>
                <a:close/>
                <a:moveTo>
                  <a:pt x="301487" y="3226349"/>
                </a:moveTo>
                <a:lnTo>
                  <a:pt x="302900" y="3226866"/>
                </a:lnTo>
                <a:lnTo>
                  <a:pt x="302960" y="3226916"/>
                </a:lnTo>
                <a:lnTo>
                  <a:pt x="302987" y="3226928"/>
                </a:lnTo>
                <a:lnTo>
                  <a:pt x="304236" y="3230386"/>
                </a:lnTo>
                <a:close/>
                <a:moveTo>
                  <a:pt x="301360" y="3226164"/>
                </a:moveTo>
                <a:lnTo>
                  <a:pt x="301487" y="3226349"/>
                </a:lnTo>
                <a:lnTo>
                  <a:pt x="301273" y="3226272"/>
                </a:lnTo>
                <a:close/>
                <a:moveTo>
                  <a:pt x="313145" y="3223801"/>
                </a:moveTo>
                <a:cubicBezTo>
                  <a:pt x="311038" y="3226339"/>
                  <a:pt x="313808" y="3227582"/>
                  <a:pt x="315044" y="3229086"/>
                </a:cubicBezTo>
                <a:cubicBezTo>
                  <a:pt x="314051" y="3229922"/>
                  <a:pt x="313256" y="3230590"/>
                  <a:pt x="312021" y="3231639"/>
                </a:cubicBezTo>
                <a:lnTo>
                  <a:pt x="316978" y="3235393"/>
                </a:lnTo>
                <a:lnTo>
                  <a:pt x="316978" y="3235413"/>
                </a:lnTo>
                <a:lnTo>
                  <a:pt x="317192" y="3235548"/>
                </a:lnTo>
                <a:lnTo>
                  <a:pt x="316993" y="3235404"/>
                </a:lnTo>
                <a:lnTo>
                  <a:pt x="316978" y="3235393"/>
                </a:lnTo>
                <a:lnTo>
                  <a:pt x="317059" y="3233979"/>
                </a:lnTo>
                <a:cubicBezTo>
                  <a:pt x="318132" y="3230313"/>
                  <a:pt x="316736" y="3226560"/>
                  <a:pt x="313145" y="3223801"/>
                </a:cubicBezTo>
                <a:close/>
                <a:moveTo>
                  <a:pt x="317844" y="3220418"/>
                </a:moveTo>
                <a:cubicBezTo>
                  <a:pt x="317771" y="3220441"/>
                  <a:pt x="317744" y="3220581"/>
                  <a:pt x="317701" y="3220668"/>
                </a:cubicBezTo>
                <a:cubicBezTo>
                  <a:pt x="317886" y="3220697"/>
                  <a:pt x="318064" y="3220733"/>
                  <a:pt x="318249" y="3220762"/>
                </a:cubicBezTo>
                <a:cubicBezTo>
                  <a:pt x="318220" y="3220672"/>
                  <a:pt x="318193" y="3220579"/>
                  <a:pt x="318173" y="3220488"/>
                </a:cubicBezTo>
                <a:cubicBezTo>
                  <a:pt x="318057" y="3220457"/>
                  <a:pt x="317937" y="3220392"/>
                  <a:pt x="317844" y="3220418"/>
                </a:cubicBezTo>
                <a:close/>
                <a:moveTo>
                  <a:pt x="5106984" y="3216830"/>
                </a:moveTo>
                <a:cubicBezTo>
                  <a:pt x="5105649" y="3218292"/>
                  <a:pt x="5104546" y="3220217"/>
                  <a:pt x="5104302" y="3222010"/>
                </a:cubicBezTo>
                <a:lnTo>
                  <a:pt x="5105318" y="3227570"/>
                </a:lnTo>
                <a:lnTo>
                  <a:pt x="5105270" y="3227605"/>
                </a:lnTo>
                <a:cubicBezTo>
                  <a:pt x="5105270" y="3227605"/>
                  <a:pt x="5104647" y="3228826"/>
                  <a:pt x="5104647" y="3228826"/>
                </a:cubicBezTo>
                <a:lnTo>
                  <a:pt x="5105328" y="3227622"/>
                </a:lnTo>
                <a:lnTo>
                  <a:pt x="5105318" y="3227570"/>
                </a:lnTo>
                <a:lnTo>
                  <a:pt x="5110539" y="3223594"/>
                </a:lnTo>
                <a:cubicBezTo>
                  <a:pt x="5111510" y="3221595"/>
                  <a:pt x="5111173" y="3219100"/>
                  <a:pt x="5110909" y="3216917"/>
                </a:cubicBezTo>
                <a:cubicBezTo>
                  <a:pt x="5110879" y="3216589"/>
                  <a:pt x="5107476" y="3216294"/>
                  <a:pt x="5106984" y="3216830"/>
                </a:cubicBezTo>
                <a:close/>
                <a:moveTo>
                  <a:pt x="319855" y="3216771"/>
                </a:moveTo>
                <a:cubicBezTo>
                  <a:pt x="319757" y="3216826"/>
                  <a:pt x="319597" y="3216867"/>
                  <a:pt x="319580" y="3216934"/>
                </a:cubicBezTo>
                <a:cubicBezTo>
                  <a:pt x="319562" y="3217009"/>
                  <a:pt x="319670" y="3217105"/>
                  <a:pt x="319716" y="3217194"/>
                </a:cubicBezTo>
                <a:cubicBezTo>
                  <a:pt x="319853" y="3217106"/>
                  <a:pt x="319997" y="3217016"/>
                  <a:pt x="320133" y="3216927"/>
                </a:cubicBezTo>
                <a:cubicBezTo>
                  <a:pt x="320041" y="3216880"/>
                  <a:pt x="319947" y="3216825"/>
                  <a:pt x="319855" y="3216771"/>
                </a:cubicBezTo>
                <a:close/>
                <a:moveTo>
                  <a:pt x="317372" y="3209018"/>
                </a:moveTo>
                <a:cubicBezTo>
                  <a:pt x="316880" y="3209185"/>
                  <a:pt x="316292" y="3209256"/>
                  <a:pt x="315936" y="3209538"/>
                </a:cubicBezTo>
                <a:cubicBezTo>
                  <a:pt x="315563" y="3209835"/>
                  <a:pt x="315423" y="3210331"/>
                  <a:pt x="315177" y="3210746"/>
                </a:cubicBezTo>
                <a:cubicBezTo>
                  <a:pt x="315346" y="3210842"/>
                  <a:pt x="315511" y="3210940"/>
                  <a:pt x="315679" y="3211029"/>
                </a:cubicBezTo>
                <a:cubicBezTo>
                  <a:pt x="316363" y="3210519"/>
                  <a:pt x="317048" y="3210016"/>
                  <a:pt x="317740" y="3209506"/>
                </a:cubicBezTo>
                <a:cubicBezTo>
                  <a:pt x="317617" y="3209346"/>
                  <a:pt x="317495" y="3209178"/>
                  <a:pt x="317372" y="3209018"/>
                </a:cubicBezTo>
                <a:close/>
                <a:moveTo>
                  <a:pt x="300810" y="3207996"/>
                </a:moveTo>
                <a:cubicBezTo>
                  <a:pt x="300469" y="3208415"/>
                  <a:pt x="300117" y="3208659"/>
                  <a:pt x="300119" y="3208892"/>
                </a:cubicBezTo>
                <a:cubicBezTo>
                  <a:pt x="300128" y="3209182"/>
                  <a:pt x="300419" y="3209452"/>
                  <a:pt x="300592" y="3209737"/>
                </a:cubicBezTo>
                <a:cubicBezTo>
                  <a:pt x="300852" y="3209517"/>
                  <a:pt x="301286" y="3209314"/>
                  <a:pt x="301334" y="3209069"/>
                </a:cubicBezTo>
                <a:cubicBezTo>
                  <a:pt x="301390" y="3208800"/>
                  <a:pt x="301077" y="3208503"/>
                  <a:pt x="300810" y="3207996"/>
                </a:cubicBezTo>
                <a:close/>
                <a:moveTo>
                  <a:pt x="1550143" y="3204013"/>
                </a:moveTo>
                <a:cubicBezTo>
                  <a:pt x="1544420" y="3208538"/>
                  <a:pt x="1540999" y="3211217"/>
                  <a:pt x="1536900" y="3214480"/>
                </a:cubicBezTo>
                <a:cubicBezTo>
                  <a:pt x="1541697" y="3217171"/>
                  <a:pt x="1545343" y="3219196"/>
                  <a:pt x="1551416" y="3222597"/>
                </a:cubicBezTo>
                <a:cubicBezTo>
                  <a:pt x="1550953" y="3215654"/>
                  <a:pt x="1550598" y="3210772"/>
                  <a:pt x="1550143" y="3204013"/>
                </a:cubicBezTo>
                <a:close/>
                <a:moveTo>
                  <a:pt x="298831" y="3203927"/>
                </a:moveTo>
                <a:cubicBezTo>
                  <a:pt x="298615" y="3204012"/>
                  <a:pt x="298274" y="3204059"/>
                  <a:pt x="298229" y="3204180"/>
                </a:cubicBezTo>
                <a:cubicBezTo>
                  <a:pt x="298171" y="3204347"/>
                  <a:pt x="298336" y="3204568"/>
                  <a:pt x="298401" y="3204763"/>
                </a:cubicBezTo>
                <a:cubicBezTo>
                  <a:pt x="298667" y="3204659"/>
                  <a:pt x="298932" y="3204562"/>
                  <a:pt x="299196" y="3204458"/>
                </a:cubicBezTo>
                <a:cubicBezTo>
                  <a:pt x="299072" y="3204284"/>
                  <a:pt x="298955" y="3204109"/>
                  <a:pt x="298831" y="3203927"/>
                </a:cubicBezTo>
                <a:close/>
                <a:moveTo>
                  <a:pt x="5128454" y="3200632"/>
                </a:moveTo>
                <a:cubicBezTo>
                  <a:pt x="5128105" y="3200772"/>
                  <a:pt x="5128005" y="3201533"/>
                  <a:pt x="5127773" y="3202094"/>
                </a:cubicBezTo>
                <a:cubicBezTo>
                  <a:pt x="5128268" y="3202445"/>
                  <a:pt x="5128748" y="3202763"/>
                  <a:pt x="5129200" y="3203135"/>
                </a:cubicBezTo>
                <a:cubicBezTo>
                  <a:pt x="5129576" y="3202305"/>
                  <a:pt x="5129954" y="3201479"/>
                  <a:pt x="5130374" y="3200633"/>
                </a:cubicBezTo>
                <a:cubicBezTo>
                  <a:pt x="5129706" y="3200602"/>
                  <a:pt x="5128963" y="3200389"/>
                  <a:pt x="5128454" y="3200632"/>
                </a:cubicBezTo>
                <a:close/>
                <a:moveTo>
                  <a:pt x="1478863" y="3200374"/>
                </a:moveTo>
                <a:lnTo>
                  <a:pt x="1478875" y="3200442"/>
                </a:lnTo>
                <a:lnTo>
                  <a:pt x="1478821" y="3200381"/>
                </a:lnTo>
                <a:close/>
                <a:moveTo>
                  <a:pt x="1308240" y="3187722"/>
                </a:moveTo>
                <a:cubicBezTo>
                  <a:pt x="1307949" y="3187789"/>
                  <a:pt x="1307451" y="3187820"/>
                  <a:pt x="1307417" y="3187927"/>
                </a:cubicBezTo>
                <a:cubicBezTo>
                  <a:pt x="1307320" y="3188232"/>
                  <a:pt x="1307405" y="3188564"/>
                  <a:pt x="1307416" y="3188884"/>
                </a:cubicBezTo>
                <a:cubicBezTo>
                  <a:pt x="1307697" y="3188825"/>
                  <a:pt x="1308188" y="3188785"/>
                  <a:pt x="1308222" y="3188678"/>
                </a:cubicBezTo>
                <a:cubicBezTo>
                  <a:pt x="1308326" y="3188382"/>
                  <a:pt x="1308247" y="3188058"/>
                  <a:pt x="1308240" y="3187722"/>
                </a:cubicBezTo>
                <a:close/>
                <a:moveTo>
                  <a:pt x="1359336" y="3186454"/>
                </a:moveTo>
                <a:cubicBezTo>
                  <a:pt x="1359043" y="3186563"/>
                  <a:pt x="1358725" y="3186637"/>
                  <a:pt x="1358466" y="3186815"/>
                </a:cubicBezTo>
                <a:cubicBezTo>
                  <a:pt x="1358373" y="3186885"/>
                  <a:pt x="1358326" y="3187303"/>
                  <a:pt x="1358410" y="3187350"/>
                </a:cubicBezTo>
                <a:cubicBezTo>
                  <a:pt x="1358665" y="3187473"/>
                  <a:pt x="1358982" y="3187483"/>
                  <a:pt x="1359262" y="3187533"/>
                </a:cubicBezTo>
                <a:cubicBezTo>
                  <a:pt x="1359287" y="3187173"/>
                  <a:pt x="1359312" y="3186813"/>
                  <a:pt x="1359336" y="3186454"/>
                </a:cubicBezTo>
                <a:close/>
                <a:moveTo>
                  <a:pt x="5108298" y="3183401"/>
                </a:moveTo>
                <a:cubicBezTo>
                  <a:pt x="5108095" y="3183906"/>
                  <a:pt x="5107863" y="3184464"/>
                  <a:pt x="5107617" y="3184987"/>
                </a:cubicBezTo>
                <a:cubicBezTo>
                  <a:pt x="5108054" y="3185321"/>
                  <a:pt x="5108462" y="3185964"/>
                  <a:pt x="5108898" y="3185916"/>
                </a:cubicBezTo>
                <a:cubicBezTo>
                  <a:pt x="5109392" y="3185888"/>
                  <a:pt x="5109886" y="3185227"/>
                  <a:pt x="5110380" y="3184818"/>
                </a:cubicBezTo>
                <a:cubicBezTo>
                  <a:pt x="5109681" y="3184333"/>
                  <a:pt x="5108982" y="3183848"/>
                  <a:pt x="5108298" y="3183401"/>
                </a:cubicBezTo>
                <a:close/>
                <a:moveTo>
                  <a:pt x="310639" y="3168842"/>
                </a:moveTo>
                <a:cubicBezTo>
                  <a:pt x="310469" y="3168870"/>
                  <a:pt x="310300" y="3168889"/>
                  <a:pt x="310120" y="3168918"/>
                </a:cubicBezTo>
                <a:cubicBezTo>
                  <a:pt x="310224" y="3169436"/>
                  <a:pt x="310329" y="3169955"/>
                  <a:pt x="310425" y="3170474"/>
                </a:cubicBezTo>
                <a:cubicBezTo>
                  <a:pt x="310554" y="3170452"/>
                  <a:pt x="310688" y="3170428"/>
                  <a:pt x="310815" y="3170406"/>
                </a:cubicBezTo>
                <a:cubicBezTo>
                  <a:pt x="310763" y="3169890"/>
                  <a:pt x="310701" y="3169365"/>
                  <a:pt x="310639" y="3168842"/>
                </a:cubicBezTo>
                <a:close/>
                <a:moveTo>
                  <a:pt x="285281" y="3165018"/>
                </a:moveTo>
                <a:lnTo>
                  <a:pt x="285289" y="3165036"/>
                </a:lnTo>
                <a:lnTo>
                  <a:pt x="285271" y="3165023"/>
                </a:lnTo>
                <a:close/>
                <a:moveTo>
                  <a:pt x="304675" y="3160869"/>
                </a:moveTo>
                <a:cubicBezTo>
                  <a:pt x="303465" y="3162495"/>
                  <a:pt x="302739" y="3163460"/>
                  <a:pt x="301873" y="3164630"/>
                </a:cubicBezTo>
                <a:cubicBezTo>
                  <a:pt x="303354" y="3165008"/>
                  <a:pt x="304479" y="3165289"/>
                  <a:pt x="306354" y="3165765"/>
                </a:cubicBezTo>
                <a:cubicBezTo>
                  <a:pt x="305730" y="3163934"/>
                  <a:pt x="305283" y="3162650"/>
                  <a:pt x="304675" y="3160869"/>
                </a:cubicBezTo>
                <a:close/>
                <a:moveTo>
                  <a:pt x="1353691" y="3160826"/>
                </a:moveTo>
                <a:cubicBezTo>
                  <a:pt x="1353030" y="3162644"/>
                  <a:pt x="1352544" y="3163976"/>
                  <a:pt x="1352058" y="3165308"/>
                </a:cubicBezTo>
                <a:cubicBezTo>
                  <a:pt x="1352952" y="3164717"/>
                  <a:pt x="1354042" y="3164125"/>
                  <a:pt x="1354568" y="3163416"/>
                </a:cubicBezTo>
                <a:cubicBezTo>
                  <a:pt x="1355094" y="3162707"/>
                  <a:pt x="1355057" y="3161882"/>
                  <a:pt x="1353691" y="3160826"/>
                </a:cubicBezTo>
                <a:close/>
                <a:moveTo>
                  <a:pt x="1312466" y="3159627"/>
                </a:moveTo>
                <a:lnTo>
                  <a:pt x="1312466" y="3159637"/>
                </a:lnTo>
                <a:lnTo>
                  <a:pt x="1312458" y="3159661"/>
                </a:lnTo>
                <a:close/>
                <a:moveTo>
                  <a:pt x="1337014" y="3150754"/>
                </a:moveTo>
                <a:cubicBezTo>
                  <a:pt x="1336729" y="3150788"/>
                  <a:pt x="1336439" y="3150814"/>
                  <a:pt x="1336155" y="3150847"/>
                </a:cubicBezTo>
                <a:lnTo>
                  <a:pt x="1336481" y="3152520"/>
                </a:lnTo>
                <a:lnTo>
                  <a:pt x="1336461" y="3152588"/>
                </a:lnTo>
                <a:cubicBezTo>
                  <a:pt x="1336332" y="3153133"/>
                  <a:pt x="1336200" y="3153698"/>
                  <a:pt x="1336071" y="3154244"/>
                </a:cubicBezTo>
                <a:cubicBezTo>
                  <a:pt x="1336171" y="3154551"/>
                  <a:pt x="1336270" y="3154860"/>
                  <a:pt x="1336377" y="3155176"/>
                </a:cubicBezTo>
                <a:cubicBezTo>
                  <a:pt x="1336294" y="3154870"/>
                  <a:pt x="1336194" y="3154561"/>
                  <a:pt x="1336112" y="3154254"/>
                </a:cubicBezTo>
                <a:cubicBezTo>
                  <a:pt x="1336234" y="3153699"/>
                  <a:pt x="1336373" y="3153144"/>
                  <a:pt x="1336495" y="3152589"/>
                </a:cubicBezTo>
                <a:lnTo>
                  <a:pt x="1336481" y="3152520"/>
                </a:lnTo>
                <a:close/>
                <a:moveTo>
                  <a:pt x="1349741" y="3147973"/>
                </a:moveTo>
                <a:cubicBezTo>
                  <a:pt x="1349437" y="3148526"/>
                  <a:pt x="1348989" y="3149080"/>
                  <a:pt x="1348874" y="3149644"/>
                </a:cubicBezTo>
                <a:cubicBezTo>
                  <a:pt x="1348715" y="3150391"/>
                  <a:pt x="1348822" y="3151143"/>
                  <a:pt x="1348816" y="3151900"/>
                </a:cubicBezTo>
                <a:cubicBezTo>
                  <a:pt x="1349100" y="3151866"/>
                  <a:pt x="1349390" y="3151840"/>
                  <a:pt x="1349674" y="3151806"/>
                </a:cubicBezTo>
                <a:cubicBezTo>
                  <a:pt x="1350229" y="3150612"/>
                  <a:pt x="1350770" y="3149417"/>
                  <a:pt x="1351310" y="3148222"/>
                </a:cubicBezTo>
                <a:cubicBezTo>
                  <a:pt x="1350788" y="3148133"/>
                  <a:pt x="1350263" y="3148062"/>
                  <a:pt x="1349741" y="3147973"/>
                </a:cubicBezTo>
                <a:close/>
                <a:moveTo>
                  <a:pt x="292083" y="3146126"/>
                </a:moveTo>
                <a:cubicBezTo>
                  <a:pt x="292042" y="3146212"/>
                  <a:pt x="292001" y="3146296"/>
                  <a:pt x="291951" y="3146382"/>
                </a:cubicBezTo>
                <a:cubicBezTo>
                  <a:pt x="291994" y="3146464"/>
                  <a:pt x="292040" y="3146546"/>
                  <a:pt x="292083" y="3146629"/>
                </a:cubicBezTo>
                <a:cubicBezTo>
                  <a:pt x="292164" y="3146510"/>
                  <a:pt x="292253" y="3146391"/>
                  <a:pt x="292309" y="3146260"/>
                </a:cubicBezTo>
                <a:cubicBezTo>
                  <a:pt x="292313" y="3146238"/>
                  <a:pt x="292158" y="3146169"/>
                  <a:pt x="292083" y="3146126"/>
                </a:cubicBezTo>
                <a:close/>
                <a:moveTo>
                  <a:pt x="1520105" y="3141042"/>
                </a:moveTo>
                <a:cubicBezTo>
                  <a:pt x="1519880" y="3141298"/>
                  <a:pt x="1519658" y="3141554"/>
                  <a:pt x="1519401" y="3141807"/>
                </a:cubicBezTo>
                <a:cubicBezTo>
                  <a:pt x="1519479" y="3142133"/>
                  <a:pt x="1519557" y="3142458"/>
                  <a:pt x="1519635" y="3142786"/>
                </a:cubicBezTo>
                <a:cubicBezTo>
                  <a:pt x="1520026" y="3142449"/>
                  <a:pt x="1520450" y="3142117"/>
                  <a:pt x="1520758" y="3141715"/>
                </a:cubicBezTo>
                <a:cubicBezTo>
                  <a:pt x="1520800" y="3141642"/>
                  <a:pt x="1520324" y="3141258"/>
                  <a:pt x="1520105" y="3141042"/>
                </a:cubicBezTo>
                <a:close/>
                <a:moveTo>
                  <a:pt x="1312044" y="3139470"/>
                </a:moveTo>
                <a:lnTo>
                  <a:pt x="1312040" y="3139487"/>
                </a:lnTo>
                <a:cubicBezTo>
                  <a:pt x="1310982" y="3143541"/>
                  <a:pt x="1309700" y="3147598"/>
                  <a:pt x="1308932" y="3151668"/>
                </a:cubicBezTo>
                <a:cubicBezTo>
                  <a:pt x="1308211" y="3155539"/>
                  <a:pt x="1307958" y="3159429"/>
                  <a:pt x="1307618" y="3163288"/>
                </a:cubicBezTo>
                <a:cubicBezTo>
                  <a:pt x="1307368" y="3166108"/>
                  <a:pt x="1306086" y="3169075"/>
                  <a:pt x="1306327" y="3171867"/>
                </a:cubicBezTo>
                <a:cubicBezTo>
                  <a:pt x="1306407" y="3172798"/>
                  <a:pt x="1306658" y="3173709"/>
                  <a:pt x="1307172" y="3174589"/>
                </a:cubicBezTo>
                <a:cubicBezTo>
                  <a:pt x="1308402" y="3172291"/>
                  <a:pt x="1308804" y="3169997"/>
                  <a:pt x="1309619" y="3167777"/>
                </a:cubicBezTo>
                <a:cubicBezTo>
                  <a:pt x="1309774" y="3167354"/>
                  <a:pt x="1310157" y="3166972"/>
                  <a:pt x="1310602" y="3166603"/>
                </a:cubicBezTo>
                <a:lnTo>
                  <a:pt x="1311927" y="3165522"/>
                </a:lnTo>
                <a:lnTo>
                  <a:pt x="1312232" y="3166482"/>
                </a:lnTo>
                <a:cubicBezTo>
                  <a:pt x="1312136" y="3166157"/>
                  <a:pt x="1312050" y="3165825"/>
                  <a:pt x="1311954" y="3165501"/>
                </a:cubicBezTo>
                <a:lnTo>
                  <a:pt x="1311927" y="3165522"/>
                </a:lnTo>
                <a:lnTo>
                  <a:pt x="1311920" y="3165498"/>
                </a:lnTo>
                <a:lnTo>
                  <a:pt x="1312466" y="3159637"/>
                </a:lnTo>
                <a:lnTo>
                  <a:pt x="1313503" y="3156096"/>
                </a:lnTo>
                <a:cubicBezTo>
                  <a:pt x="1313732" y="3154927"/>
                  <a:pt x="1313591" y="3153823"/>
                  <a:pt x="1312322" y="3152920"/>
                </a:cubicBezTo>
                <a:cubicBezTo>
                  <a:pt x="1312175" y="3150695"/>
                  <a:pt x="1311928" y="3148489"/>
                  <a:pt x="1311890" y="3146236"/>
                </a:cubicBezTo>
                <a:close/>
                <a:moveTo>
                  <a:pt x="1356949" y="3139149"/>
                </a:moveTo>
                <a:cubicBezTo>
                  <a:pt x="1356525" y="3139193"/>
                  <a:pt x="1356119" y="3139237"/>
                  <a:pt x="1355695" y="3139278"/>
                </a:cubicBezTo>
                <a:cubicBezTo>
                  <a:pt x="1355468" y="3140828"/>
                  <a:pt x="1355238" y="3142393"/>
                  <a:pt x="1354991" y="3143957"/>
                </a:cubicBezTo>
                <a:cubicBezTo>
                  <a:pt x="1355618" y="3143926"/>
                  <a:pt x="1356245" y="3143895"/>
                  <a:pt x="1356872" y="3143863"/>
                </a:cubicBezTo>
                <a:cubicBezTo>
                  <a:pt x="1356899" y="3142287"/>
                  <a:pt x="1356916" y="3140717"/>
                  <a:pt x="1356949" y="3139149"/>
                </a:cubicBezTo>
                <a:close/>
                <a:moveTo>
                  <a:pt x="5242395" y="3138191"/>
                </a:moveTo>
                <a:lnTo>
                  <a:pt x="5241713" y="3139268"/>
                </a:lnTo>
                <a:lnTo>
                  <a:pt x="5241219" y="3140438"/>
                </a:lnTo>
                <a:lnTo>
                  <a:pt x="5241843" y="3139342"/>
                </a:lnTo>
                <a:close/>
                <a:moveTo>
                  <a:pt x="1332334" y="3133897"/>
                </a:moveTo>
                <a:lnTo>
                  <a:pt x="1332335" y="3133909"/>
                </a:lnTo>
                <a:lnTo>
                  <a:pt x="1332326" y="3133930"/>
                </a:lnTo>
                <a:close/>
                <a:moveTo>
                  <a:pt x="1350201" y="3133686"/>
                </a:moveTo>
                <a:cubicBezTo>
                  <a:pt x="1349653" y="3134912"/>
                  <a:pt x="1349117" y="3136132"/>
                  <a:pt x="1348569" y="3137361"/>
                </a:cubicBezTo>
                <a:cubicBezTo>
                  <a:pt x="1348958" y="3137467"/>
                  <a:pt x="1349339" y="3137564"/>
                  <a:pt x="1349728" y="3137670"/>
                </a:cubicBezTo>
                <a:cubicBezTo>
                  <a:pt x="1350282" y="3136452"/>
                  <a:pt x="1350836" y="3135232"/>
                  <a:pt x="1351383" y="3134003"/>
                </a:cubicBezTo>
                <a:cubicBezTo>
                  <a:pt x="1350995" y="3133898"/>
                  <a:pt x="1350596" y="3133799"/>
                  <a:pt x="1350201" y="3133686"/>
                </a:cubicBezTo>
                <a:close/>
                <a:moveTo>
                  <a:pt x="1338141" y="3130191"/>
                </a:moveTo>
                <a:cubicBezTo>
                  <a:pt x="1336870" y="3135592"/>
                  <a:pt x="1334122" y="3140607"/>
                  <a:pt x="1336688" y="3145807"/>
                </a:cubicBezTo>
                <a:cubicBezTo>
                  <a:pt x="1339103" y="3140480"/>
                  <a:pt x="1339914" y="3132718"/>
                  <a:pt x="1338141" y="3130191"/>
                </a:cubicBezTo>
                <a:close/>
                <a:moveTo>
                  <a:pt x="1342381" y="3122490"/>
                </a:moveTo>
                <a:cubicBezTo>
                  <a:pt x="1339784" y="3123343"/>
                  <a:pt x="1338470" y="3124406"/>
                  <a:pt x="1339017" y="3126243"/>
                </a:cubicBezTo>
                <a:cubicBezTo>
                  <a:pt x="1339200" y="3126857"/>
                  <a:pt x="1339589" y="3127555"/>
                  <a:pt x="1340208" y="3128360"/>
                </a:cubicBezTo>
                <a:cubicBezTo>
                  <a:pt x="1341197" y="3125697"/>
                  <a:pt x="1341789" y="3124093"/>
                  <a:pt x="1342381" y="3122490"/>
                </a:cubicBezTo>
                <a:close/>
                <a:moveTo>
                  <a:pt x="1303316" y="3121633"/>
                </a:moveTo>
                <a:cubicBezTo>
                  <a:pt x="1302453" y="3122525"/>
                  <a:pt x="1301714" y="3123759"/>
                  <a:pt x="1300703" y="3124213"/>
                </a:cubicBezTo>
                <a:cubicBezTo>
                  <a:pt x="1299674" y="3124666"/>
                  <a:pt x="1298380" y="3124348"/>
                  <a:pt x="1296486" y="3124383"/>
                </a:cubicBezTo>
                <a:cubicBezTo>
                  <a:pt x="1297115" y="3125922"/>
                  <a:pt x="1297260" y="3127316"/>
                  <a:pt x="1298075" y="3128059"/>
                </a:cubicBezTo>
                <a:cubicBezTo>
                  <a:pt x="1300565" y="3130325"/>
                  <a:pt x="1299756" y="3132664"/>
                  <a:pt x="1297514" y="3135239"/>
                </a:cubicBezTo>
                <a:cubicBezTo>
                  <a:pt x="1297357" y="3135247"/>
                  <a:pt x="1297127" y="3135200"/>
                  <a:pt x="1297050" y="3135272"/>
                </a:cubicBezTo>
                <a:cubicBezTo>
                  <a:pt x="1296815" y="3135501"/>
                  <a:pt x="1296663" y="3135779"/>
                  <a:pt x="1296475" y="3136028"/>
                </a:cubicBezTo>
                <a:cubicBezTo>
                  <a:pt x="1296347" y="3136575"/>
                  <a:pt x="1296214" y="3137138"/>
                  <a:pt x="1296086" y="3137684"/>
                </a:cubicBezTo>
                <a:cubicBezTo>
                  <a:pt x="1295577" y="3141875"/>
                  <a:pt x="1294691" y="3146147"/>
                  <a:pt x="1295443" y="3150092"/>
                </a:cubicBezTo>
                <a:cubicBezTo>
                  <a:pt x="1295693" y="3151407"/>
                  <a:pt x="1296124" y="3152686"/>
                  <a:pt x="1296814" y="3153913"/>
                </a:cubicBezTo>
                <a:cubicBezTo>
                  <a:pt x="1300024" y="3145139"/>
                  <a:pt x="1304120" y="3136440"/>
                  <a:pt x="1301655" y="3128432"/>
                </a:cubicBezTo>
                <a:cubicBezTo>
                  <a:pt x="1302713" y="3125990"/>
                  <a:pt x="1303565" y="3124016"/>
                  <a:pt x="1304413" y="3122058"/>
                </a:cubicBezTo>
                <a:cubicBezTo>
                  <a:pt x="1304050" y="3121919"/>
                  <a:pt x="1303680" y="3121772"/>
                  <a:pt x="1303316" y="3121633"/>
                </a:cubicBezTo>
                <a:close/>
                <a:moveTo>
                  <a:pt x="5213472" y="3119746"/>
                </a:moveTo>
                <a:cubicBezTo>
                  <a:pt x="5211054" y="3124951"/>
                  <a:pt x="5208650" y="3130192"/>
                  <a:pt x="5206185" y="3135416"/>
                </a:cubicBezTo>
                <a:cubicBezTo>
                  <a:pt x="5212098" y="3134033"/>
                  <a:pt x="5214842" y="3131825"/>
                  <a:pt x="5215647" y="3129109"/>
                </a:cubicBezTo>
                <a:cubicBezTo>
                  <a:pt x="5216451" y="3126393"/>
                  <a:pt x="5215316" y="3123166"/>
                  <a:pt x="5213472" y="3119746"/>
                </a:cubicBezTo>
                <a:close/>
                <a:moveTo>
                  <a:pt x="294210" y="3115987"/>
                </a:moveTo>
                <a:lnTo>
                  <a:pt x="294210" y="3115991"/>
                </a:lnTo>
                <a:lnTo>
                  <a:pt x="294202" y="3115996"/>
                </a:lnTo>
                <a:cubicBezTo>
                  <a:pt x="294202" y="3115996"/>
                  <a:pt x="294210" y="3115987"/>
                  <a:pt x="294210" y="3115987"/>
                </a:cubicBezTo>
                <a:close/>
                <a:moveTo>
                  <a:pt x="297590" y="3099322"/>
                </a:moveTo>
                <a:lnTo>
                  <a:pt x="297577" y="3099584"/>
                </a:lnTo>
                <a:cubicBezTo>
                  <a:pt x="297573" y="3104978"/>
                  <a:pt x="298618" y="3110371"/>
                  <a:pt x="298040" y="3115724"/>
                </a:cubicBezTo>
                <a:cubicBezTo>
                  <a:pt x="297809" y="3117880"/>
                  <a:pt x="298340" y="3119698"/>
                  <a:pt x="299139" y="3121405"/>
                </a:cubicBezTo>
                <a:cubicBezTo>
                  <a:pt x="299939" y="3123111"/>
                  <a:pt x="301005" y="3124706"/>
                  <a:pt x="301849" y="3126416"/>
                </a:cubicBezTo>
                <a:cubicBezTo>
                  <a:pt x="302371" y="3127473"/>
                  <a:pt x="304133" y="3127360"/>
                  <a:pt x="304463" y="3126274"/>
                </a:cubicBezTo>
                <a:cubicBezTo>
                  <a:pt x="305178" y="3123973"/>
                  <a:pt x="305621" y="3121630"/>
                  <a:pt x="306346" y="3118616"/>
                </a:cubicBezTo>
                <a:cubicBezTo>
                  <a:pt x="307482" y="3118344"/>
                  <a:pt x="308208" y="3117778"/>
                  <a:pt x="308493" y="3116972"/>
                </a:cubicBezTo>
                <a:cubicBezTo>
                  <a:pt x="308777" y="3116165"/>
                  <a:pt x="308621" y="3115119"/>
                  <a:pt x="307994" y="3113885"/>
                </a:cubicBezTo>
                <a:lnTo>
                  <a:pt x="308079" y="3111156"/>
                </a:lnTo>
                <a:lnTo>
                  <a:pt x="306725" y="3109790"/>
                </a:lnTo>
                <a:lnTo>
                  <a:pt x="306164" y="3114044"/>
                </a:lnTo>
                <a:cubicBezTo>
                  <a:pt x="305986" y="3115558"/>
                  <a:pt x="305293" y="3116887"/>
                  <a:pt x="302450" y="3117586"/>
                </a:cubicBezTo>
                <a:cubicBezTo>
                  <a:pt x="301769" y="3116220"/>
                  <a:pt x="300672" y="3114991"/>
                  <a:pt x="300589" y="3113685"/>
                </a:cubicBezTo>
                <a:lnTo>
                  <a:pt x="300575" y="3103365"/>
                </a:lnTo>
                <a:close/>
                <a:moveTo>
                  <a:pt x="1301373" y="3096847"/>
                </a:moveTo>
                <a:cubicBezTo>
                  <a:pt x="1301112" y="3097957"/>
                  <a:pt x="1300861" y="3099060"/>
                  <a:pt x="1300584" y="3100169"/>
                </a:cubicBezTo>
                <a:lnTo>
                  <a:pt x="1300588" y="3100182"/>
                </a:lnTo>
                <a:lnTo>
                  <a:pt x="1298411" y="3107738"/>
                </a:lnTo>
                <a:cubicBezTo>
                  <a:pt x="1298288" y="3110282"/>
                  <a:pt x="1298772" y="3112898"/>
                  <a:pt x="1299879" y="3115745"/>
                </a:cubicBezTo>
                <a:cubicBezTo>
                  <a:pt x="1302256" y="3113042"/>
                  <a:pt x="1303725" y="3111372"/>
                  <a:pt x="1304229" y="3110805"/>
                </a:cubicBezTo>
                <a:cubicBezTo>
                  <a:pt x="1303497" y="3108680"/>
                  <a:pt x="1302860" y="3106821"/>
                  <a:pt x="1302270" y="3105092"/>
                </a:cubicBezTo>
                <a:lnTo>
                  <a:pt x="1300588" y="3100182"/>
                </a:lnTo>
                <a:lnTo>
                  <a:pt x="1300593" y="3100161"/>
                </a:lnTo>
                <a:cubicBezTo>
                  <a:pt x="1300855" y="3099051"/>
                  <a:pt x="1301112" y="3097957"/>
                  <a:pt x="1301373" y="3096847"/>
                </a:cubicBezTo>
                <a:close/>
                <a:moveTo>
                  <a:pt x="308762" y="3087777"/>
                </a:moveTo>
                <a:lnTo>
                  <a:pt x="309207" y="3091537"/>
                </a:lnTo>
                <a:cubicBezTo>
                  <a:pt x="309395" y="3091522"/>
                  <a:pt x="309584" y="3091507"/>
                  <a:pt x="309771" y="3091492"/>
                </a:cubicBezTo>
                <a:lnTo>
                  <a:pt x="309377" y="3088158"/>
                </a:lnTo>
                <a:close/>
                <a:moveTo>
                  <a:pt x="1303013" y="3084792"/>
                </a:moveTo>
                <a:cubicBezTo>
                  <a:pt x="1302901" y="3084685"/>
                  <a:pt x="1302351" y="3084972"/>
                  <a:pt x="1301997" y="3085087"/>
                </a:cubicBezTo>
                <a:cubicBezTo>
                  <a:pt x="1302133" y="3085531"/>
                  <a:pt x="1302214" y="3086031"/>
                  <a:pt x="1302451" y="3086414"/>
                </a:cubicBezTo>
                <a:cubicBezTo>
                  <a:pt x="1302500" y="3086501"/>
                  <a:pt x="1303107" y="3086224"/>
                  <a:pt x="1303674" y="3086048"/>
                </a:cubicBezTo>
                <a:cubicBezTo>
                  <a:pt x="1303446" y="3085589"/>
                  <a:pt x="1303328" y="3085104"/>
                  <a:pt x="1303013" y="3084792"/>
                </a:cubicBezTo>
                <a:close/>
                <a:moveTo>
                  <a:pt x="1306876" y="3081621"/>
                </a:moveTo>
                <a:cubicBezTo>
                  <a:pt x="1306754" y="3081740"/>
                  <a:pt x="1306626" y="3081850"/>
                  <a:pt x="1306503" y="3081970"/>
                </a:cubicBezTo>
                <a:cubicBezTo>
                  <a:pt x="1306696" y="3082098"/>
                  <a:pt x="1306873" y="3082225"/>
                  <a:pt x="1307067" y="3082354"/>
                </a:cubicBezTo>
                <a:cubicBezTo>
                  <a:pt x="1307129" y="3082198"/>
                  <a:pt x="1307250" y="3082012"/>
                  <a:pt x="1307226" y="3081894"/>
                </a:cubicBezTo>
                <a:cubicBezTo>
                  <a:pt x="1307197" y="3081766"/>
                  <a:pt x="1307004" y="3081704"/>
                  <a:pt x="1306876" y="3081621"/>
                </a:cubicBezTo>
                <a:close/>
                <a:moveTo>
                  <a:pt x="1302837" y="3080567"/>
                </a:moveTo>
                <a:cubicBezTo>
                  <a:pt x="1302673" y="3080567"/>
                  <a:pt x="1302517" y="3080575"/>
                  <a:pt x="1302349" y="3080590"/>
                </a:cubicBezTo>
                <a:cubicBezTo>
                  <a:pt x="1302303" y="3080856"/>
                  <a:pt x="1302265" y="3081132"/>
                  <a:pt x="1302220" y="3081397"/>
                </a:cubicBezTo>
                <a:cubicBezTo>
                  <a:pt x="1302376" y="3081389"/>
                  <a:pt x="1302670" y="3081390"/>
                  <a:pt x="1302683" y="3081364"/>
                </a:cubicBezTo>
                <a:cubicBezTo>
                  <a:pt x="1302763" y="3081100"/>
                  <a:pt x="1302791" y="3080833"/>
                  <a:pt x="1302837" y="3080567"/>
                </a:cubicBezTo>
                <a:close/>
                <a:moveTo>
                  <a:pt x="256396" y="3072987"/>
                </a:moveTo>
                <a:cubicBezTo>
                  <a:pt x="256033" y="3075324"/>
                  <a:pt x="256265" y="3077173"/>
                  <a:pt x="256873" y="3078708"/>
                </a:cubicBezTo>
                <a:cubicBezTo>
                  <a:pt x="258699" y="3083312"/>
                  <a:pt x="263913" y="3085086"/>
                  <a:pt x="266642" y="3088693"/>
                </a:cubicBezTo>
                <a:cubicBezTo>
                  <a:pt x="262423" y="3084221"/>
                  <a:pt x="264114" y="3075612"/>
                  <a:pt x="256396" y="3072987"/>
                </a:cubicBezTo>
                <a:close/>
                <a:moveTo>
                  <a:pt x="1329343" y="3062378"/>
                </a:moveTo>
                <a:lnTo>
                  <a:pt x="1329338" y="3062395"/>
                </a:lnTo>
                <a:lnTo>
                  <a:pt x="1329330" y="3062385"/>
                </a:lnTo>
                <a:close/>
                <a:moveTo>
                  <a:pt x="310914" y="3061480"/>
                </a:moveTo>
                <a:lnTo>
                  <a:pt x="310014" y="3062211"/>
                </a:lnTo>
                <a:lnTo>
                  <a:pt x="309497" y="3063025"/>
                </a:lnTo>
                <a:lnTo>
                  <a:pt x="309213" y="3064251"/>
                </a:lnTo>
                <a:lnTo>
                  <a:pt x="308305" y="3064901"/>
                </a:lnTo>
                <a:lnTo>
                  <a:pt x="307100" y="3066793"/>
                </a:lnTo>
                <a:lnTo>
                  <a:pt x="305779" y="3065534"/>
                </a:lnTo>
                <a:lnTo>
                  <a:pt x="305779" y="3065554"/>
                </a:lnTo>
                <a:cubicBezTo>
                  <a:pt x="306064" y="3066627"/>
                  <a:pt x="306780" y="3067580"/>
                  <a:pt x="308256" y="3068347"/>
                </a:cubicBezTo>
                <a:cubicBezTo>
                  <a:pt x="308818" y="3068637"/>
                  <a:pt x="309114" y="3069895"/>
                  <a:pt x="308861" y="3070536"/>
                </a:cubicBezTo>
                <a:cubicBezTo>
                  <a:pt x="308386" y="3071718"/>
                  <a:pt x="307403" y="3072772"/>
                  <a:pt x="306663" y="3073841"/>
                </a:cubicBezTo>
                <a:cubicBezTo>
                  <a:pt x="307469" y="3074952"/>
                  <a:pt x="308371" y="3076205"/>
                  <a:pt x="309106" y="3077216"/>
                </a:cubicBezTo>
                <a:cubicBezTo>
                  <a:pt x="309689" y="3076427"/>
                  <a:pt x="310060" y="3075599"/>
                  <a:pt x="310306" y="3074743"/>
                </a:cubicBezTo>
                <a:cubicBezTo>
                  <a:pt x="310676" y="3073460"/>
                  <a:pt x="310769" y="3072118"/>
                  <a:pt x="310896" y="3070763"/>
                </a:cubicBezTo>
                <a:lnTo>
                  <a:pt x="311335" y="3068520"/>
                </a:lnTo>
                <a:lnTo>
                  <a:pt x="311243" y="3067924"/>
                </a:lnTo>
                <a:lnTo>
                  <a:pt x="311543" y="3067450"/>
                </a:lnTo>
                <a:lnTo>
                  <a:pt x="311689" y="3066705"/>
                </a:lnTo>
                <a:cubicBezTo>
                  <a:pt x="312068" y="3065697"/>
                  <a:pt x="312152" y="3064552"/>
                  <a:pt x="311915" y="3063405"/>
                </a:cubicBezTo>
                <a:close/>
                <a:moveTo>
                  <a:pt x="314026" y="3061123"/>
                </a:moveTo>
                <a:lnTo>
                  <a:pt x="314063" y="3061962"/>
                </a:lnTo>
                <a:lnTo>
                  <a:pt x="314180" y="3063277"/>
                </a:lnTo>
                <a:lnTo>
                  <a:pt x="314728" y="3062410"/>
                </a:lnTo>
                <a:cubicBezTo>
                  <a:pt x="314884" y="3062226"/>
                  <a:pt x="314610" y="3061706"/>
                  <a:pt x="314500" y="3061187"/>
                </a:cubicBezTo>
                <a:close/>
                <a:moveTo>
                  <a:pt x="294247" y="3058771"/>
                </a:moveTo>
                <a:cubicBezTo>
                  <a:pt x="294111" y="3058872"/>
                  <a:pt x="293965" y="3058981"/>
                  <a:pt x="293829" y="3059083"/>
                </a:cubicBezTo>
                <a:cubicBezTo>
                  <a:pt x="294060" y="3059196"/>
                  <a:pt x="294293" y="3059310"/>
                  <a:pt x="294516" y="3059416"/>
                </a:cubicBezTo>
                <a:cubicBezTo>
                  <a:pt x="294570" y="3059268"/>
                  <a:pt x="294711" y="3059066"/>
                  <a:pt x="294655" y="3058970"/>
                </a:cubicBezTo>
                <a:cubicBezTo>
                  <a:pt x="294606" y="3058859"/>
                  <a:pt x="294388" y="3058830"/>
                  <a:pt x="294247" y="3058771"/>
                </a:cubicBezTo>
                <a:close/>
                <a:moveTo>
                  <a:pt x="298504" y="3057339"/>
                </a:moveTo>
                <a:lnTo>
                  <a:pt x="297858" y="3058334"/>
                </a:lnTo>
                <a:lnTo>
                  <a:pt x="298345" y="3062103"/>
                </a:lnTo>
                <a:cubicBezTo>
                  <a:pt x="298228" y="3064649"/>
                  <a:pt x="298071" y="3065928"/>
                  <a:pt x="298647" y="3066625"/>
                </a:cubicBezTo>
                <a:lnTo>
                  <a:pt x="299831" y="3067166"/>
                </a:lnTo>
                <a:lnTo>
                  <a:pt x="299700" y="3060934"/>
                </a:lnTo>
                <a:cubicBezTo>
                  <a:pt x="299618" y="3059796"/>
                  <a:pt x="298976" y="3058694"/>
                  <a:pt x="298504" y="3057339"/>
                </a:cubicBezTo>
                <a:close/>
                <a:moveTo>
                  <a:pt x="284433" y="3056141"/>
                </a:moveTo>
                <a:lnTo>
                  <a:pt x="284407" y="3056142"/>
                </a:lnTo>
                <a:cubicBezTo>
                  <a:pt x="284389" y="3057380"/>
                  <a:pt x="284371" y="3058625"/>
                  <a:pt x="284345" y="3060009"/>
                </a:cubicBezTo>
                <a:lnTo>
                  <a:pt x="283982" y="3059834"/>
                </a:lnTo>
                <a:lnTo>
                  <a:pt x="288842" y="3067266"/>
                </a:lnTo>
                <a:lnTo>
                  <a:pt x="296462" y="3076423"/>
                </a:lnTo>
                <a:lnTo>
                  <a:pt x="296807" y="3076009"/>
                </a:lnTo>
                <a:lnTo>
                  <a:pt x="297178" y="3075617"/>
                </a:lnTo>
                <a:lnTo>
                  <a:pt x="288181" y="3061869"/>
                </a:lnTo>
                <a:lnTo>
                  <a:pt x="287633" y="3062114"/>
                </a:lnTo>
                <a:lnTo>
                  <a:pt x="285873" y="3058342"/>
                </a:lnTo>
                <a:close/>
                <a:moveTo>
                  <a:pt x="278287" y="3048833"/>
                </a:moveTo>
                <a:lnTo>
                  <a:pt x="277877" y="3049216"/>
                </a:lnTo>
                <a:lnTo>
                  <a:pt x="277840" y="3050440"/>
                </a:lnTo>
                <a:lnTo>
                  <a:pt x="280601" y="3054662"/>
                </a:lnTo>
                <a:lnTo>
                  <a:pt x="280738" y="3054478"/>
                </a:lnTo>
                <a:cubicBezTo>
                  <a:pt x="281240" y="3052766"/>
                  <a:pt x="280176" y="3051432"/>
                  <a:pt x="279549" y="3050068"/>
                </a:cubicBezTo>
                <a:lnTo>
                  <a:pt x="279448" y="3049480"/>
                </a:lnTo>
                <a:close/>
                <a:moveTo>
                  <a:pt x="5255274" y="3043968"/>
                </a:moveTo>
                <a:lnTo>
                  <a:pt x="5254652" y="3045064"/>
                </a:lnTo>
                <a:lnTo>
                  <a:pt x="5254130" y="3046162"/>
                </a:lnTo>
                <a:lnTo>
                  <a:pt x="5254725" y="3045120"/>
                </a:lnTo>
                <a:close/>
                <a:moveTo>
                  <a:pt x="287327" y="3039543"/>
                </a:moveTo>
                <a:lnTo>
                  <a:pt x="287281" y="3039870"/>
                </a:lnTo>
                <a:lnTo>
                  <a:pt x="287661" y="3039658"/>
                </a:lnTo>
                <a:lnTo>
                  <a:pt x="287599" y="3039593"/>
                </a:lnTo>
                <a:close/>
                <a:moveTo>
                  <a:pt x="1555564" y="3038257"/>
                </a:moveTo>
                <a:lnTo>
                  <a:pt x="1555563" y="3038267"/>
                </a:lnTo>
                <a:lnTo>
                  <a:pt x="1555529" y="3038278"/>
                </a:lnTo>
                <a:cubicBezTo>
                  <a:pt x="1555529" y="3038278"/>
                  <a:pt x="1555564" y="3038257"/>
                  <a:pt x="1555564" y="3038257"/>
                </a:cubicBezTo>
                <a:close/>
                <a:moveTo>
                  <a:pt x="265245" y="3033629"/>
                </a:moveTo>
                <a:lnTo>
                  <a:pt x="273888" y="3045206"/>
                </a:lnTo>
                <a:lnTo>
                  <a:pt x="273975" y="3042377"/>
                </a:lnTo>
                <a:lnTo>
                  <a:pt x="274020" y="3041917"/>
                </a:lnTo>
                <a:lnTo>
                  <a:pt x="271901" y="3038516"/>
                </a:lnTo>
                <a:cubicBezTo>
                  <a:pt x="270189" y="3036662"/>
                  <a:pt x="268090" y="3035152"/>
                  <a:pt x="265245" y="3033629"/>
                </a:cubicBezTo>
                <a:close/>
                <a:moveTo>
                  <a:pt x="246860" y="3027196"/>
                </a:moveTo>
                <a:cubicBezTo>
                  <a:pt x="246733" y="3027290"/>
                  <a:pt x="246598" y="3027391"/>
                  <a:pt x="246472" y="3027485"/>
                </a:cubicBezTo>
                <a:cubicBezTo>
                  <a:pt x="247128" y="3028361"/>
                  <a:pt x="247788" y="3029248"/>
                  <a:pt x="248443" y="3030125"/>
                </a:cubicBezTo>
                <a:cubicBezTo>
                  <a:pt x="248568" y="3030032"/>
                  <a:pt x="248704" y="3029930"/>
                  <a:pt x="248831" y="3029836"/>
                </a:cubicBezTo>
                <a:cubicBezTo>
                  <a:pt x="248174" y="3028959"/>
                  <a:pt x="247521" y="3028082"/>
                  <a:pt x="246860" y="3027196"/>
                </a:cubicBezTo>
                <a:close/>
                <a:moveTo>
                  <a:pt x="254134" y="3025715"/>
                </a:moveTo>
                <a:cubicBezTo>
                  <a:pt x="253868" y="3025842"/>
                  <a:pt x="253599" y="3025961"/>
                  <a:pt x="253336" y="3026089"/>
                </a:cubicBezTo>
                <a:cubicBezTo>
                  <a:pt x="253301" y="3026456"/>
                  <a:pt x="253104" y="3027041"/>
                  <a:pt x="253267" y="3027151"/>
                </a:cubicBezTo>
                <a:cubicBezTo>
                  <a:pt x="253679" y="3027418"/>
                  <a:pt x="254269" y="3027469"/>
                  <a:pt x="254790" y="3027599"/>
                </a:cubicBezTo>
                <a:cubicBezTo>
                  <a:pt x="254567" y="3026973"/>
                  <a:pt x="254343" y="3026349"/>
                  <a:pt x="254134" y="3025715"/>
                </a:cubicBezTo>
                <a:close/>
                <a:moveTo>
                  <a:pt x="5258382" y="3022755"/>
                </a:moveTo>
                <a:cubicBezTo>
                  <a:pt x="5257262" y="3022862"/>
                  <a:pt x="5256144" y="3022972"/>
                  <a:pt x="5255024" y="3023078"/>
                </a:cubicBezTo>
                <a:cubicBezTo>
                  <a:pt x="5254998" y="3025674"/>
                  <a:pt x="5254975" y="3028269"/>
                  <a:pt x="5254951" y="3030869"/>
                </a:cubicBezTo>
                <a:cubicBezTo>
                  <a:pt x="5256010" y="3030740"/>
                  <a:pt x="5257041" y="3030670"/>
                  <a:pt x="5258103" y="3030544"/>
                </a:cubicBezTo>
                <a:cubicBezTo>
                  <a:pt x="5258186" y="3027965"/>
                  <a:pt x="5258299" y="3025333"/>
                  <a:pt x="5258382" y="3022755"/>
                </a:cubicBezTo>
                <a:close/>
                <a:moveTo>
                  <a:pt x="259907" y="3015038"/>
                </a:moveTo>
                <a:cubicBezTo>
                  <a:pt x="261812" y="3017590"/>
                  <a:pt x="263717" y="3020142"/>
                  <a:pt x="265740" y="3022852"/>
                </a:cubicBezTo>
                <a:lnTo>
                  <a:pt x="266545" y="3015288"/>
                </a:lnTo>
                <a:lnTo>
                  <a:pt x="266779" y="3015298"/>
                </a:lnTo>
                <a:lnTo>
                  <a:pt x="271899" y="3019813"/>
                </a:lnTo>
                <a:cubicBezTo>
                  <a:pt x="270472" y="3017237"/>
                  <a:pt x="269760" y="3015950"/>
                  <a:pt x="268260" y="3015353"/>
                </a:cubicBezTo>
                <a:lnTo>
                  <a:pt x="266779" y="3015298"/>
                </a:lnTo>
                <a:lnTo>
                  <a:pt x="266564" y="3015107"/>
                </a:lnTo>
                <a:lnTo>
                  <a:pt x="266545" y="3015288"/>
                </a:lnTo>
                <a:close/>
                <a:moveTo>
                  <a:pt x="225209" y="3014868"/>
                </a:moveTo>
                <a:cubicBezTo>
                  <a:pt x="224664" y="3016313"/>
                  <a:pt x="224002" y="3017695"/>
                  <a:pt x="223654" y="3019103"/>
                </a:cubicBezTo>
                <a:cubicBezTo>
                  <a:pt x="223243" y="3020754"/>
                  <a:pt x="223623" y="3021966"/>
                  <a:pt x="224302" y="3023039"/>
                </a:cubicBezTo>
                <a:cubicBezTo>
                  <a:pt x="224978" y="3024113"/>
                  <a:pt x="225953" y="3025047"/>
                  <a:pt x="226732" y="3026147"/>
                </a:cubicBezTo>
                <a:cubicBezTo>
                  <a:pt x="228088" y="3028071"/>
                  <a:pt x="227710" y="3030812"/>
                  <a:pt x="231194" y="3031558"/>
                </a:cubicBezTo>
                <a:cubicBezTo>
                  <a:pt x="235715" y="3032512"/>
                  <a:pt x="235736" y="3037358"/>
                  <a:pt x="237291" y="3040771"/>
                </a:cubicBezTo>
                <a:cubicBezTo>
                  <a:pt x="239133" y="3044806"/>
                  <a:pt x="240703" y="3049001"/>
                  <a:pt x="242446" y="3053080"/>
                </a:cubicBezTo>
                <a:cubicBezTo>
                  <a:pt x="242946" y="3054250"/>
                  <a:pt x="243681" y="3055300"/>
                  <a:pt x="244246" y="3056449"/>
                </a:cubicBezTo>
                <a:cubicBezTo>
                  <a:pt x="245951" y="3059930"/>
                  <a:pt x="247625" y="3063418"/>
                  <a:pt x="250153" y="3066434"/>
                </a:cubicBezTo>
                <a:cubicBezTo>
                  <a:pt x="251453" y="3060001"/>
                  <a:pt x="245190" y="3057520"/>
                  <a:pt x="243866" y="3051406"/>
                </a:cubicBezTo>
                <a:cubicBezTo>
                  <a:pt x="245605" y="3052581"/>
                  <a:pt x="247042" y="3053091"/>
                  <a:pt x="247774" y="3054115"/>
                </a:cubicBezTo>
                <a:cubicBezTo>
                  <a:pt x="251167" y="3058835"/>
                  <a:pt x="254341" y="3063718"/>
                  <a:pt x="257650" y="3068500"/>
                </a:cubicBezTo>
                <a:cubicBezTo>
                  <a:pt x="260218" y="3072223"/>
                  <a:pt x="262572" y="3076161"/>
                  <a:pt x="265638" y="3079460"/>
                </a:cubicBezTo>
                <a:cubicBezTo>
                  <a:pt x="267236" y="3081187"/>
                  <a:pt x="270154" y="3081783"/>
                  <a:pt x="272915" y="3083082"/>
                </a:cubicBezTo>
                <a:cubicBezTo>
                  <a:pt x="271708" y="3083518"/>
                  <a:pt x="270910" y="3083799"/>
                  <a:pt x="269359" y="3084357"/>
                </a:cubicBezTo>
                <a:cubicBezTo>
                  <a:pt x="273346" y="3089698"/>
                  <a:pt x="277209" y="3094873"/>
                  <a:pt x="281065" y="3100038"/>
                </a:cubicBezTo>
                <a:cubicBezTo>
                  <a:pt x="280841" y="3100219"/>
                  <a:pt x="280629" y="3100391"/>
                  <a:pt x="280405" y="3100571"/>
                </a:cubicBezTo>
                <a:lnTo>
                  <a:pt x="274105" y="3097820"/>
                </a:lnTo>
                <a:lnTo>
                  <a:pt x="274078" y="3097783"/>
                </a:lnTo>
                <a:lnTo>
                  <a:pt x="274011" y="3097717"/>
                </a:lnTo>
                <a:lnTo>
                  <a:pt x="272826" y="3093833"/>
                </a:lnTo>
                <a:cubicBezTo>
                  <a:pt x="272088" y="3092775"/>
                  <a:pt x="271039" y="3091959"/>
                  <a:pt x="269750" y="3091332"/>
                </a:cubicBezTo>
                <a:cubicBezTo>
                  <a:pt x="269361" y="3091661"/>
                  <a:pt x="268966" y="3091983"/>
                  <a:pt x="268579" y="3092314"/>
                </a:cubicBezTo>
                <a:lnTo>
                  <a:pt x="274011" y="3097717"/>
                </a:lnTo>
                <a:lnTo>
                  <a:pt x="274033" y="3097788"/>
                </a:lnTo>
                <a:lnTo>
                  <a:pt x="274105" y="3097820"/>
                </a:lnTo>
                <a:lnTo>
                  <a:pt x="280463" y="3106400"/>
                </a:lnTo>
                <a:lnTo>
                  <a:pt x="280484" y="3106155"/>
                </a:lnTo>
                <a:cubicBezTo>
                  <a:pt x="282852" y="3105962"/>
                  <a:pt x="283310" y="3106773"/>
                  <a:pt x="283479" y="3108200"/>
                </a:cubicBezTo>
                <a:cubicBezTo>
                  <a:pt x="283889" y="3111727"/>
                  <a:pt x="284543" y="3115219"/>
                  <a:pt x="285010" y="3118740"/>
                </a:cubicBezTo>
                <a:cubicBezTo>
                  <a:pt x="285424" y="3121874"/>
                  <a:pt x="285779" y="3125016"/>
                  <a:pt x="286038" y="3128161"/>
                </a:cubicBezTo>
                <a:cubicBezTo>
                  <a:pt x="286183" y="3129816"/>
                  <a:pt x="285748" y="3131641"/>
                  <a:pt x="289479" y="3131571"/>
                </a:cubicBezTo>
                <a:cubicBezTo>
                  <a:pt x="284856" y="3133898"/>
                  <a:pt x="284125" y="3135642"/>
                  <a:pt x="285715" y="3138827"/>
                </a:cubicBezTo>
                <a:cubicBezTo>
                  <a:pt x="286361" y="3140123"/>
                  <a:pt x="287434" y="3141364"/>
                  <a:pt x="285507" y="3142856"/>
                </a:cubicBezTo>
                <a:cubicBezTo>
                  <a:pt x="284424" y="3142489"/>
                  <a:pt x="283298" y="3142099"/>
                  <a:pt x="281961" y="3141640"/>
                </a:cubicBezTo>
                <a:cubicBezTo>
                  <a:pt x="281274" y="3142266"/>
                  <a:pt x="280627" y="3142887"/>
                  <a:pt x="279934" y="3143464"/>
                </a:cubicBezTo>
                <a:cubicBezTo>
                  <a:pt x="278367" y="3144783"/>
                  <a:pt x="277128" y="3146601"/>
                  <a:pt x="278507" y="3147943"/>
                </a:cubicBezTo>
                <a:cubicBezTo>
                  <a:pt x="279545" y="3148954"/>
                  <a:pt x="281952" y="3149106"/>
                  <a:pt x="283819" y="3149299"/>
                </a:cubicBezTo>
                <a:cubicBezTo>
                  <a:pt x="285160" y="3149439"/>
                  <a:pt x="286618" y="3149027"/>
                  <a:pt x="288512" y="3148801"/>
                </a:cubicBezTo>
                <a:cubicBezTo>
                  <a:pt x="288671" y="3147788"/>
                  <a:pt x="289077" y="3146745"/>
                  <a:pt x="288934" y="3145773"/>
                </a:cubicBezTo>
                <a:cubicBezTo>
                  <a:pt x="288618" y="3143550"/>
                  <a:pt x="288057" y="3141355"/>
                  <a:pt x="287546" y="3139155"/>
                </a:cubicBezTo>
                <a:cubicBezTo>
                  <a:pt x="287161" y="3137507"/>
                  <a:pt x="286921" y="3136125"/>
                  <a:pt x="289674" y="3135560"/>
                </a:cubicBezTo>
                <a:cubicBezTo>
                  <a:pt x="290519" y="3135388"/>
                  <a:pt x="291360" y="3134060"/>
                  <a:pt x="291684" y="3133149"/>
                </a:cubicBezTo>
                <a:cubicBezTo>
                  <a:pt x="292036" y="3132170"/>
                  <a:pt x="291783" y="3131052"/>
                  <a:pt x="291794" y="3129320"/>
                </a:cubicBezTo>
                <a:cubicBezTo>
                  <a:pt x="292955" y="3130207"/>
                  <a:pt x="293583" y="3130686"/>
                  <a:pt x="294659" y="3131510"/>
                </a:cubicBezTo>
                <a:cubicBezTo>
                  <a:pt x="294190" y="3128921"/>
                  <a:pt x="293793" y="3126744"/>
                  <a:pt x="293331" y="3124153"/>
                </a:cubicBezTo>
                <a:cubicBezTo>
                  <a:pt x="293832" y="3123780"/>
                  <a:pt x="294788" y="3123086"/>
                  <a:pt x="295481" y="3122582"/>
                </a:cubicBezTo>
                <a:lnTo>
                  <a:pt x="294210" y="3115991"/>
                </a:lnTo>
                <a:lnTo>
                  <a:pt x="294943" y="3115497"/>
                </a:lnTo>
                <a:cubicBezTo>
                  <a:pt x="295187" y="3115333"/>
                  <a:pt x="295377" y="3115170"/>
                  <a:pt x="295375" y="3115014"/>
                </a:cubicBezTo>
                <a:cubicBezTo>
                  <a:pt x="295337" y="3111980"/>
                  <a:pt x="296051" y="3108719"/>
                  <a:pt x="292600" y="3106482"/>
                </a:cubicBezTo>
                <a:cubicBezTo>
                  <a:pt x="294340" y="3103550"/>
                  <a:pt x="295164" y="3100633"/>
                  <a:pt x="293893" y="3097425"/>
                </a:cubicBezTo>
                <a:lnTo>
                  <a:pt x="293977" y="3094395"/>
                </a:lnTo>
                <a:lnTo>
                  <a:pt x="291603" y="3091010"/>
                </a:lnTo>
                <a:cubicBezTo>
                  <a:pt x="286972" y="3084743"/>
                  <a:pt x="282237" y="3078553"/>
                  <a:pt x="277722" y="3072200"/>
                </a:cubicBezTo>
                <a:cubicBezTo>
                  <a:pt x="276046" y="3069845"/>
                  <a:pt x="274898" y="3067110"/>
                  <a:pt x="273447" y="3064601"/>
                </a:cubicBezTo>
                <a:cubicBezTo>
                  <a:pt x="271744" y="3061640"/>
                  <a:pt x="270285" y="3058466"/>
                  <a:pt x="268161" y="3055818"/>
                </a:cubicBezTo>
                <a:cubicBezTo>
                  <a:pt x="263307" y="3049731"/>
                  <a:pt x="261051" y="3041937"/>
                  <a:pt x="254910" y="3036565"/>
                </a:cubicBezTo>
                <a:cubicBezTo>
                  <a:pt x="251934" y="3033951"/>
                  <a:pt x="249313" y="3033491"/>
                  <a:pt x="245146" y="3034336"/>
                </a:cubicBezTo>
                <a:cubicBezTo>
                  <a:pt x="245858" y="3035292"/>
                  <a:pt x="246476" y="3036905"/>
                  <a:pt x="247086" y="3036806"/>
                </a:cubicBezTo>
                <a:cubicBezTo>
                  <a:pt x="251775" y="3036049"/>
                  <a:pt x="252180" y="3039708"/>
                  <a:pt x="253818" y="3042119"/>
                </a:cubicBezTo>
                <a:cubicBezTo>
                  <a:pt x="255477" y="3044582"/>
                  <a:pt x="257162" y="3047012"/>
                  <a:pt x="258842" y="3049459"/>
                </a:cubicBezTo>
                <a:cubicBezTo>
                  <a:pt x="258331" y="3049908"/>
                  <a:pt x="257838" y="3050358"/>
                  <a:pt x="257327" y="3050808"/>
                </a:cubicBezTo>
                <a:cubicBezTo>
                  <a:pt x="256167" y="3049952"/>
                  <a:pt x="254718" y="3049316"/>
                  <a:pt x="253891" y="3048210"/>
                </a:cubicBezTo>
                <a:cubicBezTo>
                  <a:pt x="251978" y="3045624"/>
                  <a:pt x="250552" y="3042823"/>
                  <a:pt x="247104" y="3041408"/>
                </a:cubicBezTo>
                <a:cubicBezTo>
                  <a:pt x="245246" y="3040638"/>
                  <a:pt x="244395" y="3038104"/>
                  <a:pt x="243203" y="3036290"/>
                </a:cubicBezTo>
                <a:cubicBezTo>
                  <a:pt x="241643" y="3033917"/>
                  <a:pt x="240375" y="3031325"/>
                  <a:pt x="238638" y="3029085"/>
                </a:cubicBezTo>
                <a:cubicBezTo>
                  <a:pt x="236979" y="3026950"/>
                  <a:pt x="235036" y="3025001"/>
                  <a:pt x="232930" y="3023269"/>
                </a:cubicBezTo>
                <a:cubicBezTo>
                  <a:pt x="231630" y="3022203"/>
                  <a:pt x="229775" y="3021703"/>
                  <a:pt x="227566" y="3020661"/>
                </a:cubicBezTo>
                <a:cubicBezTo>
                  <a:pt x="228329" y="3018849"/>
                  <a:pt x="229361" y="3016071"/>
                  <a:pt x="225209" y="3014868"/>
                </a:cubicBezTo>
                <a:close/>
                <a:moveTo>
                  <a:pt x="251151" y="3011263"/>
                </a:moveTo>
                <a:cubicBezTo>
                  <a:pt x="251131" y="3011497"/>
                  <a:pt x="251099" y="3011738"/>
                  <a:pt x="251113" y="3011974"/>
                </a:cubicBezTo>
                <a:cubicBezTo>
                  <a:pt x="251115" y="3011999"/>
                  <a:pt x="251389" y="3011974"/>
                  <a:pt x="251539" y="3011956"/>
                </a:cubicBezTo>
                <a:cubicBezTo>
                  <a:pt x="251540" y="3011806"/>
                  <a:pt x="251534" y="3011646"/>
                  <a:pt x="251536" y="3011494"/>
                </a:cubicBezTo>
                <a:cubicBezTo>
                  <a:pt x="251409" y="3011412"/>
                  <a:pt x="251278" y="3011346"/>
                  <a:pt x="251151" y="3011263"/>
                </a:cubicBezTo>
                <a:close/>
                <a:moveTo>
                  <a:pt x="1582841" y="2983475"/>
                </a:moveTo>
                <a:lnTo>
                  <a:pt x="1582549" y="2984375"/>
                </a:lnTo>
                <a:cubicBezTo>
                  <a:pt x="1577514" y="3003121"/>
                  <a:pt x="1576123" y="3022840"/>
                  <a:pt x="1569124" y="3040908"/>
                </a:cubicBezTo>
                <a:cubicBezTo>
                  <a:pt x="1566316" y="3048191"/>
                  <a:pt x="1566468" y="3055004"/>
                  <a:pt x="1567657" y="3061678"/>
                </a:cubicBezTo>
                <a:cubicBezTo>
                  <a:pt x="1568845" y="3068354"/>
                  <a:pt x="1571070" y="3074891"/>
                  <a:pt x="1572406" y="3081622"/>
                </a:cubicBezTo>
                <a:cubicBezTo>
                  <a:pt x="1573240" y="3085783"/>
                  <a:pt x="1579470" y="3087031"/>
                  <a:pt x="1581628" y="3083564"/>
                </a:cubicBezTo>
                <a:cubicBezTo>
                  <a:pt x="1586258" y="3076230"/>
                  <a:pt x="1589975" y="3068500"/>
                  <a:pt x="1595305" y="3058698"/>
                </a:cubicBezTo>
                <a:cubicBezTo>
                  <a:pt x="1599510" y="3058808"/>
                  <a:pt x="1602558" y="3057518"/>
                  <a:pt x="1604299" y="3054982"/>
                </a:cubicBezTo>
                <a:cubicBezTo>
                  <a:pt x="1606038" y="3052446"/>
                  <a:pt x="1606469" y="3048664"/>
                  <a:pt x="1605441" y="3043788"/>
                </a:cubicBezTo>
                <a:lnTo>
                  <a:pt x="1608277" y="3034379"/>
                </a:lnTo>
                <a:lnTo>
                  <a:pt x="1604844" y="3028369"/>
                </a:lnTo>
                <a:lnTo>
                  <a:pt x="1598930" y="3042635"/>
                </a:lnTo>
                <a:cubicBezTo>
                  <a:pt x="1596904" y="3047735"/>
                  <a:pt x="1593256" y="3051706"/>
                  <a:pt x="1582719" y="3051489"/>
                </a:cubicBezTo>
                <a:cubicBezTo>
                  <a:pt x="1581626" y="3046107"/>
                  <a:pt x="1578956" y="3040811"/>
                  <a:pt x="1579876" y="3036194"/>
                </a:cubicBezTo>
                <a:lnTo>
                  <a:pt x="1589445" y="3000307"/>
                </a:lnTo>
                <a:close/>
                <a:moveTo>
                  <a:pt x="5163551" y="2978994"/>
                </a:moveTo>
                <a:cubicBezTo>
                  <a:pt x="5163192" y="2979479"/>
                  <a:pt x="5162581" y="2979974"/>
                  <a:pt x="5162552" y="2980410"/>
                </a:cubicBezTo>
                <a:cubicBezTo>
                  <a:pt x="5162524" y="2980846"/>
                  <a:pt x="5163136" y="2981238"/>
                  <a:pt x="5163485" y="2981608"/>
                </a:cubicBezTo>
                <a:cubicBezTo>
                  <a:pt x="5164037" y="2981346"/>
                  <a:pt x="5164572" y="2981047"/>
                  <a:pt x="5165124" y="2980784"/>
                </a:cubicBezTo>
                <a:cubicBezTo>
                  <a:pt x="5164585" y="2980193"/>
                  <a:pt x="5164089" y="2979585"/>
                  <a:pt x="5163551" y="2978994"/>
                </a:cubicBezTo>
                <a:close/>
                <a:moveTo>
                  <a:pt x="5107563" y="2975882"/>
                </a:moveTo>
                <a:cubicBezTo>
                  <a:pt x="5105295" y="2975895"/>
                  <a:pt x="5103070" y="2975891"/>
                  <a:pt x="5100805" y="2975906"/>
                </a:cubicBezTo>
                <a:cubicBezTo>
                  <a:pt x="5099705" y="2979228"/>
                  <a:pt x="5098496" y="2982561"/>
                  <a:pt x="5098782" y="2986110"/>
                </a:cubicBezTo>
                <a:cubicBezTo>
                  <a:pt x="5099066" y="2989659"/>
                  <a:pt x="5100845" y="2993423"/>
                  <a:pt x="5105720" y="2997605"/>
                </a:cubicBezTo>
                <a:cubicBezTo>
                  <a:pt x="5106506" y="2988304"/>
                  <a:pt x="5107004" y="2982082"/>
                  <a:pt x="5107563" y="2975882"/>
                </a:cubicBezTo>
                <a:close/>
                <a:moveTo>
                  <a:pt x="5078381" y="2958940"/>
                </a:moveTo>
                <a:cubicBezTo>
                  <a:pt x="5076403" y="2959433"/>
                  <a:pt x="5074431" y="2959925"/>
                  <a:pt x="5072438" y="2960378"/>
                </a:cubicBezTo>
                <a:cubicBezTo>
                  <a:pt x="5072554" y="2967880"/>
                  <a:pt x="5072666" y="2975383"/>
                  <a:pt x="5072792" y="2982922"/>
                </a:cubicBezTo>
                <a:cubicBezTo>
                  <a:pt x="5074521" y="2982699"/>
                  <a:pt x="5076209" y="2982492"/>
                  <a:pt x="5077938" y="2982269"/>
                </a:cubicBezTo>
                <a:cubicBezTo>
                  <a:pt x="5078070" y="2974498"/>
                  <a:pt x="5078248" y="2966711"/>
                  <a:pt x="5078381" y="2958940"/>
                </a:cubicBezTo>
                <a:close/>
                <a:moveTo>
                  <a:pt x="5115515" y="2958462"/>
                </a:moveTo>
                <a:cubicBezTo>
                  <a:pt x="5115197" y="2958546"/>
                  <a:pt x="5114662" y="2961008"/>
                  <a:pt x="5114967" y="2961141"/>
                </a:cubicBezTo>
                <a:cubicBezTo>
                  <a:pt x="5116102" y="2961577"/>
                  <a:pt x="5117510" y="2961442"/>
                  <a:pt x="5118848" y="2961502"/>
                </a:cubicBezTo>
                <a:cubicBezTo>
                  <a:pt x="5119065" y="2960526"/>
                  <a:pt x="5119688" y="2958792"/>
                  <a:pt x="5119337" y="2958677"/>
                </a:cubicBezTo>
                <a:cubicBezTo>
                  <a:pt x="5118218" y="2958277"/>
                  <a:pt x="5116777" y="2958213"/>
                  <a:pt x="5115515" y="2958462"/>
                </a:cubicBezTo>
                <a:close/>
                <a:moveTo>
                  <a:pt x="1632422" y="2953751"/>
                </a:moveTo>
                <a:lnTo>
                  <a:pt x="1630466" y="2967234"/>
                </a:lnTo>
                <a:cubicBezTo>
                  <a:pt x="1631134" y="2967357"/>
                  <a:pt x="1631804" y="2967481"/>
                  <a:pt x="1632475" y="2967604"/>
                </a:cubicBezTo>
                <a:lnTo>
                  <a:pt x="1634210" y="2955649"/>
                </a:lnTo>
                <a:close/>
                <a:moveTo>
                  <a:pt x="5155848" y="2948401"/>
                </a:moveTo>
                <a:cubicBezTo>
                  <a:pt x="5155268" y="2949479"/>
                  <a:pt x="5154309" y="2950624"/>
                  <a:pt x="5154310" y="2951641"/>
                </a:cubicBezTo>
                <a:cubicBezTo>
                  <a:pt x="5154312" y="2952150"/>
                  <a:pt x="5155970" y="2952507"/>
                  <a:pt x="5156901" y="2952943"/>
                </a:cubicBezTo>
                <a:cubicBezTo>
                  <a:pt x="5157539" y="2951882"/>
                  <a:pt x="5158118" y="2950801"/>
                  <a:pt x="5158696" y="2949721"/>
                </a:cubicBezTo>
                <a:cubicBezTo>
                  <a:pt x="5157709" y="2949269"/>
                  <a:pt x="5156778" y="2948833"/>
                  <a:pt x="5155848" y="2948401"/>
                </a:cubicBezTo>
                <a:close/>
                <a:moveTo>
                  <a:pt x="187923" y="2948205"/>
                </a:moveTo>
                <a:cubicBezTo>
                  <a:pt x="187911" y="2948187"/>
                  <a:pt x="187670" y="2948325"/>
                  <a:pt x="187531" y="2948402"/>
                </a:cubicBezTo>
                <a:cubicBezTo>
                  <a:pt x="187820" y="2948788"/>
                  <a:pt x="188108" y="2949173"/>
                  <a:pt x="188397" y="2949559"/>
                </a:cubicBezTo>
                <a:cubicBezTo>
                  <a:pt x="188490" y="2949488"/>
                  <a:pt x="188584" y="2949419"/>
                  <a:pt x="188674" y="2949365"/>
                </a:cubicBezTo>
                <a:cubicBezTo>
                  <a:pt x="188431" y="2948974"/>
                  <a:pt x="188188" y="2948582"/>
                  <a:pt x="187923" y="2948205"/>
                </a:cubicBezTo>
                <a:close/>
                <a:moveTo>
                  <a:pt x="172765" y="2931345"/>
                </a:moveTo>
                <a:cubicBezTo>
                  <a:pt x="172320" y="2932469"/>
                  <a:pt x="171224" y="2933943"/>
                  <a:pt x="171555" y="2934584"/>
                </a:cubicBezTo>
                <a:cubicBezTo>
                  <a:pt x="175683" y="2942510"/>
                  <a:pt x="180012" y="2950314"/>
                  <a:pt x="184293" y="2958140"/>
                </a:cubicBezTo>
                <a:cubicBezTo>
                  <a:pt x="184701" y="2957945"/>
                  <a:pt x="185090" y="2957749"/>
                  <a:pt x="185498" y="2957554"/>
                </a:cubicBezTo>
                <a:cubicBezTo>
                  <a:pt x="183807" y="2951824"/>
                  <a:pt x="182288" y="2946020"/>
                  <a:pt x="180359" y="2940385"/>
                </a:cubicBezTo>
                <a:cubicBezTo>
                  <a:pt x="179077" y="2936618"/>
                  <a:pt x="177473" y="2932898"/>
                  <a:pt x="172765" y="2931345"/>
                </a:cubicBezTo>
                <a:close/>
                <a:moveTo>
                  <a:pt x="1308474" y="2927708"/>
                </a:moveTo>
                <a:lnTo>
                  <a:pt x="1308463" y="2927756"/>
                </a:lnTo>
                <a:lnTo>
                  <a:pt x="1308463" y="2927755"/>
                </a:lnTo>
                <a:close/>
                <a:moveTo>
                  <a:pt x="5082870" y="2919537"/>
                </a:moveTo>
                <a:cubicBezTo>
                  <a:pt x="5076789" y="2925950"/>
                  <a:pt x="5071627" y="2931361"/>
                  <a:pt x="5064195" y="2939199"/>
                </a:cubicBezTo>
                <a:cubicBezTo>
                  <a:pt x="5075429" y="2939383"/>
                  <a:pt x="5084441" y="2939562"/>
                  <a:pt x="5095384" y="2939777"/>
                </a:cubicBezTo>
                <a:cubicBezTo>
                  <a:pt x="5097137" y="2944169"/>
                  <a:pt x="5099396" y="2949838"/>
                  <a:pt x="5102021" y="2956422"/>
                </a:cubicBezTo>
                <a:cubicBezTo>
                  <a:pt x="5110681" y="2951783"/>
                  <a:pt x="5117969" y="2947901"/>
                  <a:pt x="5128064" y="2942560"/>
                </a:cubicBezTo>
                <a:cubicBezTo>
                  <a:pt x="5125282" y="2939515"/>
                  <a:pt x="5122283" y="2936048"/>
                  <a:pt x="5122210" y="2936119"/>
                </a:cubicBezTo>
                <a:cubicBezTo>
                  <a:pt x="5111567" y="2943500"/>
                  <a:pt x="5106006" y="2936134"/>
                  <a:pt x="5099720" y="2932155"/>
                </a:cubicBezTo>
                <a:cubicBezTo>
                  <a:pt x="5093566" y="2928249"/>
                  <a:pt x="5088139" y="2923503"/>
                  <a:pt x="5082870" y="2919537"/>
                </a:cubicBezTo>
                <a:close/>
                <a:moveTo>
                  <a:pt x="166776" y="2916327"/>
                </a:moveTo>
                <a:cubicBezTo>
                  <a:pt x="166428" y="2916450"/>
                  <a:pt x="166039" y="2916494"/>
                  <a:pt x="165756" y="2916705"/>
                </a:cubicBezTo>
                <a:cubicBezTo>
                  <a:pt x="165641" y="2916791"/>
                  <a:pt x="165752" y="2917200"/>
                  <a:pt x="165768" y="2917462"/>
                </a:cubicBezTo>
                <a:cubicBezTo>
                  <a:pt x="166118" y="2917364"/>
                  <a:pt x="166468" y="2917267"/>
                  <a:pt x="166830" y="2917161"/>
                </a:cubicBezTo>
                <a:cubicBezTo>
                  <a:pt x="166810" y="2916874"/>
                  <a:pt x="166798" y="2916597"/>
                  <a:pt x="166776" y="2916327"/>
                </a:cubicBezTo>
                <a:close/>
                <a:moveTo>
                  <a:pt x="1261354" y="2908239"/>
                </a:moveTo>
                <a:cubicBezTo>
                  <a:pt x="1261323" y="2908152"/>
                  <a:pt x="1260388" y="2908318"/>
                  <a:pt x="1260295" y="2908497"/>
                </a:cubicBezTo>
                <a:cubicBezTo>
                  <a:pt x="1260042" y="2908986"/>
                  <a:pt x="1259885" y="2909582"/>
                  <a:pt x="1259948" y="2910081"/>
                </a:cubicBezTo>
                <a:lnTo>
                  <a:pt x="1260620" y="2911500"/>
                </a:lnTo>
                <a:lnTo>
                  <a:pt x="1260609" y="2911513"/>
                </a:lnTo>
                <a:cubicBezTo>
                  <a:pt x="1260609" y="2911513"/>
                  <a:pt x="1260530" y="2911885"/>
                  <a:pt x="1260530" y="2911885"/>
                </a:cubicBezTo>
                <a:lnTo>
                  <a:pt x="1260627" y="2911513"/>
                </a:lnTo>
                <a:lnTo>
                  <a:pt x="1260620" y="2911500"/>
                </a:lnTo>
                <a:lnTo>
                  <a:pt x="1261735" y="2910057"/>
                </a:lnTo>
                <a:cubicBezTo>
                  <a:pt x="1261853" y="2909450"/>
                  <a:pt x="1261582" y="2908806"/>
                  <a:pt x="1261354" y="2908239"/>
                </a:cubicBezTo>
                <a:close/>
                <a:moveTo>
                  <a:pt x="5065365" y="2905151"/>
                </a:moveTo>
                <a:cubicBezTo>
                  <a:pt x="5063199" y="2905421"/>
                  <a:pt x="5060990" y="2905708"/>
                  <a:pt x="5058825" y="2905978"/>
                </a:cubicBezTo>
                <a:cubicBezTo>
                  <a:pt x="5057159" y="2909397"/>
                  <a:pt x="5055388" y="2912839"/>
                  <a:pt x="5055648" y="2916467"/>
                </a:cubicBezTo>
                <a:cubicBezTo>
                  <a:pt x="5055907" y="2920095"/>
                  <a:pt x="5058199" y="2923909"/>
                  <a:pt x="5064657" y="2928076"/>
                </a:cubicBezTo>
                <a:cubicBezTo>
                  <a:pt x="5064976" y="2917728"/>
                  <a:pt x="5065197" y="2911449"/>
                  <a:pt x="5065365" y="2905151"/>
                </a:cubicBezTo>
                <a:close/>
                <a:moveTo>
                  <a:pt x="1265408" y="2902467"/>
                </a:moveTo>
                <a:cubicBezTo>
                  <a:pt x="1265227" y="2902508"/>
                  <a:pt x="1265012" y="2902504"/>
                  <a:pt x="1264892" y="2902606"/>
                </a:cubicBezTo>
                <a:cubicBezTo>
                  <a:pt x="1264809" y="2902668"/>
                  <a:pt x="1264836" y="2902880"/>
                  <a:pt x="1264815" y="2903047"/>
                </a:cubicBezTo>
                <a:cubicBezTo>
                  <a:pt x="1264973" y="2903106"/>
                  <a:pt x="1265125" y="2903157"/>
                  <a:pt x="1265272" y="2903223"/>
                </a:cubicBezTo>
                <a:cubicBezTo>
                  <a:pt x="1265314" y="2902974"/>
                  <a:pt x="1265356" y="2902725"/>
                  <a:pt x="1265408" y="2902467"/>
                </a:cubicBezTo>
                <a:close/>
                <a:moveTo>
                  <a:pt x="1258243" y="2899430"/>
                </a:moveTo>
                <a:cubicBezTo>
                  <a:pt x="1258225" y="2899580"/>
                  <a:pt x="1258202" y="2899746"/>
                  <a:pt x="1258174" y="2899905"/>
                </a:cubicBezTo>
                <a:cubicBezTo>
                  <a:pt x="1258316" y="2899963"/>
                  <a:pt x="1258471" y="2900107"/>
                  <a:pt x="1258585" y="2900062"/>
                </a:cubicBezTo>
                <a:cubicBezTo>
                  <a:pt x="1258716" y="2900019"/>
                  <a:pt x="1258801" y="2899806"/>
                  <a:pt x="1258904" y="2899661"/>
                </a:cubicBezTo>
                <a:cubicBezTo>
                  <a:pt x="1258682" y="2899581"/>
                  <a:pt x="1258459" y="2899501"/>
                  <a:pt x="1258243" y="2899430"/>
                </a:cubicBezTo>
                <a:close/>
                <a:moveTo>
                  <a:pt x="5163222" y="2884953"/>
                </a:moveTo>
                <a:cubicBezTo>
                  <a:pt x="5158748" y="2891400"/>
                  <a:pt x="5158121" y="2897585"/>
                  <a:pt x="5158531" y="2903666"/>
                </a:cubicBezTo>
                <a:lnTo>
                  <a:pt x="5160055" y="2921625"/>
                </a:lnTo>
                <a:lnTo>
                  <a:pt x="5160006" y="2921722"/>
                </a:lnTo>
                <a:lnTo>
                  <a:pt x="5159382" y="2922946"/>
                </a:lnTo>
                <a:lnTo>
                  <a:pt x="5160066" y="2921743"/>
                </a:lnTo>
                <a:lnTo>
                  <a:pt x="5160055" y="2921625"/>
                </a:lnTo>
                <a:lnTo>
                  <a:pt x="5167752" y="2906338"/>
                </a:lnTo>
                <a:cubicBezTo>
                  <a:pt x="5173056" y="2894535"/>
                  <a:pt x="5171168" y="2891958"/>
                  <a:pt x="5163222" y="2884953"/>
                </a:cubicBezTo>
                <a:close/>
                <a:moveTo>
                  <a:pt x="1290985" y="2877651"/>
                </a:moveTo>
                <a:lnTo>
                  <a:pt x="1290880" y="2877989"/>
                </a:lnTo>
                <a:lnTo>
                  <a:pt x="1290831" y="2878338"/>
                </a:lnTo>
                <a:lnTo>
                  <a:pt x="1290919" y="2878000"/>
                </a:lnTo>
                <a:close/>
                <a:moveTo>
                  <a:pt x="5165599" y="2870774"/>
                </a:moveTo>
                <a:cubicBezTo>
                  <a:pt x="5165279" y="2871241"/>
                  <a:pt x="5164626" y="2871756"/>
                  <a:pt x="5164670" y="2872121"/>
                </a:cubicBezTo>
                <a:cubicBezTo>
                  <a:pt x="5164830" y="2872521"/>
                  <a:pt x="5165499" y="2872805"/>
                  <a:pt x="5165922" y="2873232"/>
                </a:cubicBezTo>
                <a:cubicBezTo>
                  <a:pt x="5166487" y="2873005"/>
                  <a:pt x="5167011" y="2872796"/>
                  <a:pt x="5167575" y="2872571"/>
                </a:cubicBezTo>
                <a:cubicBezTo>
                  <a:pt x="5166936" y="2871980"/>
                  <a:pt x="5166283" y="2871350"/>
                  <a:pt x="5165599" y="2870774"/>
                </a:cubicBezTo>
                <a:close/>
                <a:moveTo>
                  <a:pt x="1675549" y="2866004"/>
                </a:moveTo>
                <a:lnTo>
                  <a:pt x="1674899" y="2868952"/>
                </a:lnTo>
                <a:lnTo>
                  <a:pt x="1674082" y="2873632"/>
                </a:lnTo>
                <a:lnTo>
                  <a:pt x="1676793" y="2871130"/>
                </a:lnTo>
                <a:cubicBezTo>
                  <a:pt x="1677505" y="2870634"/>
                  <a:pt x="1677037" y="2868575"/>
                  <a:pt x="1677136" y="2866669"/>
                </a:cubicBezTo>
                <a:close/>
                <a:moveTo>
                  <a:pt x="5231078" y="2864377"/>
                </a:moveTo>
                <a:cubicBezTo>
                  <a:pt x="5224717" y="2867677"/>
                  <a:pt x="5221772" y="2871182"/>
                  <a:pt x="5220861" y="2874854"/>
                </a:cubicBezTo>
                <a:cubicBezTo>
                  <a:pt x="5217902" y="2886804"/>
                  <a:pt x="5218385" y="2899670"/>
                  <a:pt x="5212574" y="2910555"/>
                </a:cubicBezTo>
                <a:cubicBezTo>
                  <a:pt x="5208915" y="2917398"/>
                  <a:pt x="5208393" y="2922832"/>
                  <a:pt x="5209759" y="2927635"/>
                </a:cubicBezTo>
                <a:lnTo>
                  <a:pt x="5218177" y="2940779"/>
                </a:lnTo>
                <a:lnTo>
                  <a:pt x="5218158" y="2940892"/>
                </a:lnTo>
                <a:lnTo>
                  <a:pt x="5218163" y="2941001"/>
                </a:lnTo>
                <a:lnTo>
                  <a:pt x="5205912" y="2948855"/>
                </a:lnTo>
                <a:cubicBezTo>
                  <a:pt x="5202913" y="2951454"/>
                  <a:pt x="5201018" y="2954066"/>
                  <a:pt x="5200186" y="2956869"/>
                </a:cubicBezTo>
                <a:cubicBezTo>
                  <a:pt x="5198520" y="2962473"/>
                  <a:pt x="5201095" y="2968836"/>
                  <a:pt x="5207547" y="2977351"/>
                </a:cubicBezTo>
                <a:cubicBezTo>
                  <a:pt x="5213015" y="2975425"/>
                  <a:pt x="5216237" y="2972772"/>
                  <a:pt x="5217900" y="2969500"/>
                </a:cubicBezTo>
                <a:cubicBezTo>
                  <a:pt x="5219562" y="2966229"/>
                  <a:pt x="5219666" y="2962339"/>
                  <a:pt x="5218896" y="2957939"/>
                </a:cubicBezTo>
                <a:lnTo>
                  <a:pt x="5218163" y="2941001"/>
                </a:lnTo>
                <a:lnTo>
                  <a:pt x="5218275" y="2940931"/>
                </a:lnTo>
                <a:lnTo>
                  <a:pt x="5218177" y="2940779"/>
                </a:lnTo>
                <a:lnTo>
                  <a:pt x="5227102" y="2888604"/>
                </a:lnTo>
                <a:cubicBezTo>
                  <a:pt x="5228473" y="2880511"/>
                  <a:pt x="5229754" y="2872453"/>
                  <a:pt x="5231078" y="2864377"/>
                </a:cubicBezTo>
                <a:close/>
                <a:moveTo>
                  <a:pt x="1664404" y="2864344"/>
                </a:moveTo>
                <a:lnTo>
                  <a:pt x="1660592" y="2866047"/>
                </a:lnTo>
                <a:lnTo>
                  <a:pt x="1658038" y="2868393"/>
                </a:lnTo>
                <a:lnTo>
                  <a:pt x="1655904" y="2872388"/>
                </a:lnTo>
                <a:lnTo>
                  <a:pt x="1652139" y="2873807"/>
                </a:lnTo>
                <a:lnTo>
                  <a:pt x="1646196" y="2879261"/>
                </a:lnTo>
                <a:lnTo>
                  <a:pt x="1642779" y="2873655"/>
                </a:lnTo>
                <a:lnTo>
                  <a:pt x="1642757" y="2873724"/>
                </a:lnTo>
                <a:cubicBezTo>
                  <a:pt x="1642744" y="2877718"/>
                  <a:pt x="1644347" y="2881698"/>
                  <a:pt x="1648764" y="2885737"/>
                </a:cubicBezTo>
                <a:cubicBezTo>
                  <a:pt x="1650450" y="2887268"/>
                  <a:pt x="1650305" y="2891920"/>
                  <a:pt x="1648829" y="2893911"/>
                </a:cubicBezTo>
                <a:cubicBezTo>
                  <a:pt x="1646077" y="2897579"/>
                  <a:pt x="1641675" y="2900326"/>
                  <a:pt x="1638110" y="2903354"/>
                </a:cubicBezTo>
                <a:cubicBezTo>
                  <a:pt x="1639878" y="2907968"/>
                  <a:pt x="1641846" y="2913160"/>
                  <a:pt x="1643456" y="2917358"/>
                </a:cubicBezTo>
                <a:cubicBezTo>
                  <a:pt x="1646221" y="2915161"/>
                  <a:pt x="1648278" y="2912624"/>
                  <a:pt x="1649932" y="2909882"/>
                </a:cubicBezTo>
                <a:cubicBezTo>
                  <a:pt x="1652413" y="2905768"/>
                  <a:pt x="1653988" y="2901191"/>
                  <a:pt x="1655693" y="2896599"/>
                </a:cubicBezTo>
                <a:lnTo>
                  <a:pt x="1659306" y="2889208"/>
                </a:lnTo>
                <a:lnTo>
                  <a:pt x="1659545" y="2887052"/>
                </a:lnTo>
                <a:lnTo>
                  <a:pt x="1661029" y="2885681"/>
                </a:lnTo>
                <a:lnTo>
                  <a:pt x="1662229" y="2883228"/>
                </a:lnTo>
                <a:cubicBezTo>
                  <a:pt x="1664484" y="2880078"/>
                  <a:pt x="1665846" y="2876175"/>
                  <a:pt x="1666085" y="2871968"/>
                </a:cubicBezTo>
                <a:close/>
                <a:moveTo>
                  <a:pt x="1464175" y="2853566"/>
                </a:moveTo>
                <a:cubicBezTo>
                  <a:pt x="1460739" y="2861350"/>
                  <a:pt x="1459821" y="2867993"/>
                  <a:pt x="1460506" y="2873896"/>
                </a:cubicBezTo>
                <a:cubicBezTo>
                  <a:pt x="1462560" y="2891600"/>
                  <a:pt x="1479032" y="2902626"/>
                  <a:pt x="1485160" y="2917705"/>
                </a:cubicBezTo>
                <a:cubicBezTo>
                  <a:pt x="1474663" y="2898230"/>
                  <a:pt x="1488558" y="2869876"/>
                  <a:pt x="1464175" y="2853566"/>
                </a:cubicBezTo>
                <a:close/>
                <a:moveTo>
                  <a:pt x="1287665" y="2851434"/>
                </a:moveTo>
                <a:lnTo>
                  <a:pt x="1287577" y="2851774"/>
                </a:lnTo>
                <a:lnTo>
                  <a:pt x="1287515" y="2852105"/>
                </a:lnTo>
                <a:lnTo>
                  <a:pt x="1287600" y="2851783"/>
                </a:lnTo>
                <a:close/>
                <a:moveTo>
                  <a:pt x="1286974" y="2845517"/>
                </a:moveTo>
                <a:cubicBezTo>
                  <a:pt x="1286681" y="2845626"/>
                  <a:pt x="1286389" y="2845736"/>
                  <a:pt x="1286095" y="2845845"/>
                </a:cubicBezTo>
                <a:cubicBezTo>
                  <a:pt x="1286275" y="2846544"/>
                  <a:pt x="1286455" y="2847242"/>
                  <a:pt x="1286636" y="2847942"/>
                </a:cubicBezTo>
                <a:cubicBezTo>
                  <a:pt x="1286911" y="2847831"/>
                  <a:pt x="1287183" y="2847738"/>
                  <a:pt x="1287458" y="2847627"/>
                </a:cubicBezTo>
                <a:cubicBezTo>
                  <a:pt x="1287296" y="2846929"/>
                  <a:pt x="1287137" y="2846214"/>
                  <a:pt x="1286974" y="2845517"/>
                </a:cubicBezTo>
                <a:close/>
                <a:moveTo>
                  <a:pt x="1243121" y="2843782"/>
                </a:moveTo>
                <a:cubicBezTo>
                  <a:pt x="1242514" y="2843950"/>
                  <a:pt x="1241916" y="2844109"/>
                  <a:pt x="1241309" y="2844275"/>
                </a:cubicBezTo>
                <a:cubicBezTo>
                  <a:pt x="1241252" y="2845246"/>
                  <a:pt x="1241168" y="2846228"/>
                  <a:pt x="1241499" y="2847159"/>
                </a:cubicBezTo>
                <a:cubicBezTo>
                  <a:pt x="1241831" y="2848092"/>
                  <a:pt x="1242579" y="2848974"/>
                  <a:pt x="1244188" y="2849746"/>
                </a:cubicBezTo>
                <a:cubicBezTo>
                  <a:pt x="1243730" y="2847192"/>
                  <a:pt x="1243416" y="2845487"/>
                  <a:pt x="1243121" y="2843782"/>
                </a:cubicBezTo>
                <a:close/>
                <a:moveTo>
                  <a:pt x="1234070" y="2841335"/>
                </a:moveTo>
                <a:cubicBezTo>
                  <a:pt x="1233574" y="2841608"/>
                  <a:pt x="1233080" y="2841882"/>
                  <a:pt x="1232578" y="2842147"/>
                </a:cubicBezTo>
                <a:cubicBezTo>
                  <a:pt x="1233148" y="2844153"/>
                  <a:pt x="1233718" y="2846159"/>
                  <a:pt x="1234294" y="2848173"/>
                </a:cubicBezTo>
                <a:cubicBezTo>
                  <a:pt x="1234742" y="2847988"/>
                  <a:pt x="1235180" y="2847812"/>
                  <a:pt x="1235629" y="2847628"/>
                </a:cubicBezTo>
                <a:cubicBezTo>
                  <a:pt x="1235105" y="2845532"/>
                  <a:pt x="1234593" y="2843430"/>
                  <a:pt x="1234070" y="2841335"/>
                </a:cubicBezTo>
                <a:close/>
                <a:moveTo>
                  <a:pt x="1258373" y="2840591"/>
                </a:moveTo>
                <a:cubicBezTo>
                  <a:pt x="1258311" y="2840747"/>
                  <a:pt x="1258183" y="2840924"/>
                  <a:pt x="1258206" y="2841043"/>
                </a:cubicBezTo>
                <a:cubicBezTo>
                  <a:pt x="1258230" y="2841162"/>
                  <a:pt x="1258422" y="2841223"/>
                  <a:pt x="1258543" y="2841297"/>
                </a:cubicBezTo>
                <a:cubicBezTo>
                  <a:pt x="1258672" y="2841187"/>
                  <a:pt x="1258794" y="2841068"/>
                  <a:pt x="1258923" y="2840958"/>
                </a:cubicBezTo>
                <a:cubicBezTo>
                  <a:pt x="1258737" y="2840838"/>
                  <a:pt x="1258560" y="2840711"/>
                  <a:pt x="1258373" y="2840591"/>
                </a:cubicBezTo>
                <a:close/>
                <a:moveTo>
                  <a:pt x="1608986" y="2839404"/>
                </a:moveTo>
                <a:cubicBezTo>
                  <a:pt x="1608419" y="2839630"/>
                  <a:pt x="1607812" y="2839873"/>
                  <a:pt x="1607245" y="2840099"/>
                </a:cubicBezTo>
                <a:cubicBezTo>
                  <a:pt x="1607943" y="2840708"/>
                  <a:pt x="1608641" y="2841320"/>
                  <a:pt x="1609324" y="2841896"/>
                </a:cubicBezTo>
                <a:cubicBezTo>
                  <a:pt x="1609642" y="2841429"/>
                  <a:pt x="1610325" y="2840863"/>
                  <a:pt x="1610223" y="2840477"/>
                </a:cubicBezTo>
                <a:cubicBezTo>
                  <a:pt x="1610151" y="2840042"/>
                  <a:pt x="1609422" y="2839739"/>
                  <a:pt x="1608986" y="2839404"/>
                </a:cubicBezTo>
                <a:close/>
                <a:moveTo>
                  <a:pt x="1625119" y="2838393"/>
                </a:moveTo>
                <a:lnTo>
                  <a:pt x="1621948" y="2841250"/>
                </a:lnTo>
                <a:lnTo>
                  <a:pt x="1620130" y="2854802"/>
                </a:lnTo>
                <a:cubicBezTo>
                  <a:pt x="1617353" y="2863544"/>
                  <a:pt x="1615608" y="2867842"/>
                  <a:pt x="1616964" y="2870801"/>
                </a:cubicBezTo>
                <a:lnTo>
                  <a:pt x="1620578" y="2873787"/>
                </a:lnTo>
                <a:lnTo>
                  <a:pt x="1625928" y="2852002"/>
                </a:lnTo>
                <a:cubicBezTo>
                  <a:pt x="1626701" y="2847968"/>
                  <a:pt x="1625499" y="2843541"/>
                  <a:pt x="1625119" y="2838393"/>
                </a:cubicBezTo>
                <a:close/>
                <a:moveTo>
                  <a:pt x="1245044" y="2838318"/>
                </a:moveTo>
                <a:cubicBezTo>
                  <a:pt x="1244715" y="2838290"/>
                  <a:pt x="1244323" y="2838378"/>
                  <a:pt x="1244003" y="2838535"/>
                </a:cubicBezTo>
                <a:cubicBezTo>
                  <a:pt x="1243923" y="2838580"/>
                  <a:pt x="1243956" y="2839280"/>
                  <a:pt x="1244049" y="2839293"/>
                </a:cubicBezTo>
                <a:cubicBezTo>
                  <a:pt x="1244384" y="2839328"/>
                  <a:pt x="1244752" y="2839191"/>
                  <a:pt x="1245116" y="2839111"/>
                </a:cubicBezTo>
                <a:cubicBezTo>
                  <a:pt x="1245103" y="2838834"/>
                  <a:pt x="1245146" y="2838323"/>
                  <a:pt x="1245044" y="2838318"/>
                </a:cubicBezTo>
                <a:close/>
                <a:moveTo>
                  <a:pt x="1254104" y="2832934"/>
                </a:moveTo>
                <a:cubicBezTo>
                  <a:pt x="1254026" y="2833265"/>
                  <a:pt x="1253851" y="2833641"/>
                  <a:pt x="1253925" y="2833914"/>
                </a:cubicBezTo>
                <a:cubicBezTo>
                  <a:pt x="1253962" y="2834051"/>
                  <a:pt x="1254432" y="2834027"/>
                  <a:pt x="1254714" y="2834077"/>
                </a:cubicBezTo>
                <a:cubicBezTo>
                  <a:pt x="1254809" y="2833746"/>
                  <a:pt x="1254886" y="2833415"/>
                  <a:pt x="1254964" y="2833083"/>
                </a:cubicBezTo>
                <a:cubicBezTo>
                  <a:pt x="1254667" y="2833032"/>
                  <a:pt x="1254386" y="2832982"/>
                  <a:pt x="1254104" y="2832934"/>
                </a:cubicBezTo>
                <a:close/>
                <a:moveTo>
                  <a:pt x="1232441" y="2830435"/>
                </a:moveTo>
                <a:cubicBezTo>
                  <a:pt x="1231270" y="2832594"/>
                  <a:pt x="1230273" y="2834417"/>
                  <a:pt x="1228842" y="2837056"/>
                </a:cubicBezTo>
                <a:cubicBezTo>
                  <a:pt x="1231871" y="2836296"/>
                  <a:pt x="1234303" y="2835697"/>
                  <a:pt x="1237256" y="2834968"/>
                </a:cubicBezTo>
                <a:cubicBezTo>
                  <a:pt x="1238041" y="2836020"/>
                  <a:pt x="1239056" y="2837380"/>
                  <a:pt x="1240234" y="2838957"/>
                </a:cubicBezTo>
                <a:cubicBezTo>
                  <a:pt x="1242224" y="2837091"/>
                  <a:pt x="1243901" y="2835524"/>
                  <a:pt x="1246227" y="2833364"/>
                </a:cubicBezTo>
                <a:cubicBezTo>
                  <a:pt x="1245262" y="2832747"/>
                  <a:pt x="1244207" y="2832032"/>
                  <a:pt x="1244193" y="2832056"/>
                </a:cubicBezTo>
                <a:cubicBezTo>
                  <a:pt x="1241867" y="2834803"/>
                  <a:pt x="1239844" y="2833226"/>
                  <a:pt x="1237871" y="2832611"/>
                </a:cubicBezTo>
                <a:cubicBezTo>
                  <a:pt x="1235938" y="2832004"/>
                  <a:pt x="1234140" y="2831121"/>
                  <a:pt x="1232441" y="2830435"/>
                </a:cubicBezTo>
                <a:close/>
                <a:moveTo>
                  <a:pt x="1226708" y="2827832"/>
                </a:moveTo>
                <a:cubicBezTo>
                  <a:pt x="1226145" y="2828061"/>
                  <a:pt x="1225574" y="2828296"/>
                  <a:pt x="1225011" y="2828525"/>
                </a:cubicBezTo>
                <a:cubicBezTo>
                  <a:pt x="1224810" y="2829562"/>
                  <a:pt x="1224582" y="2830614"/>
                  <a:pt x="1224913" y="2831568"/>
                </a:cubicBezTo>
                <a:cubicBezTo>
                  <a:pt x="1225243" y="2832524"/>
                  <a:pt x="1226133" y="2833383"/>
                  <a:pt x="1228166" y="2834037"/>
                </a:cubicBezTo>
                <a:cubicBezTo>
                  <a:pt x="1227507" y="2831236"/>
                  <a:pt x="1227115" y="2829535"/>
                  <a:pt x="1226708" y="2827832"/>
                </a:cubicBezTo>
                <a:close/>
                <a:moveTo>
                  <a:pt x="1577231" y="2821102"/>
                </a:moveTo>
                <a:cubicBezTo>
                  <a:pt x="1576015" y="2825388"/>
                  <a:pt x="1574795" y="2829699"/>
                  <a:pt x="1573412" y="2834486"/>
                </a:cubicBezTo>
                <a:lnTo>
                  <a:pt x="1572317" y="2833539"/>
                </a:lnTo>
                <a:lnTo>
                  <a:pt x="1582285" y="2863900"/>
                </a:lnTo>
                <a:lnTo>
                  <a:pt x="1600246" y="2902827"/>
                </a:lnTo>
                <a:lnTo>
                  <a:pt x="1601832" y="2901709"/>
                </a:lnTo>
                <a:lnTo>
                  <a:pt x="1603486" y="2900694"/>
                </a:lnTo>
                <a:lnTo>
                  <a:pt x="1585017" y="2844524"/>
                </a:lnTo>
                <a:lnTo>
                  <a:pt x="1582881" y="2844863"/>
                </a:lnTo>
                <a:lnTo>
                  <a:pt x="1580279" y="2830113"/>
                </a:lnTo>
                <a:lnTo>
                  <a:pt x="1577322" y="2821121"/>
                </a:lnTo>
                <a:close/>
                <a:moveTo>
                  <a:pt x="1251521" y="2815372"/>
                </a:moveTo>
                <a:cubicBezTo>
                  <a:pt x="1250783" y="2817425"/>
                  <a:pt x="1251060" y="2819131"/>
                  <a:pt x="1251607" y="2820734"/>
                </a:cubicBezTo>
                <a:lnTo>
                  <a:pt x="1253309" y="2825444"/>
                </a:lnTo>
                <a:lnTo>
                  <a:pt x="1253302" y="2825474"/>
                </a:lnTo>
                <a:lnTo>
                  <a:pt x="1253223" y="2825847"/>
                </a:lnTo>
                <a:lnTo>
                  <a:pt x="1253319" y="2825475"/>
                </a:lnTo>
                <a:lnTo>
                  <a:pt x="1253309" y="2825444"/>
                </a:lnTo>
                <a:lnTo>
                  <a:pt x="1254274" y="2820787"/>
                </a:lnTo>
                <a:cubicBezTo>
                  <a:pt x="1254849" y="2817238"/>
                  <a:pt x="1254158" y="2816682"/>
                  <a:pt x="1251521" y="2815372"/>
                </a:cubicBezTo>
                <a:close/>
                <a:moveTo>
                  <a:pt x="1251140" y="2811396"/>
                </a:moveTo>
                <a:cubicBezTo>
                  <a:pt x="1251087" y="2811545"/>
                  <a:pt x="1250948" y="2811730"/>
                  <a:pt x="1250986" y="2811825"/>
                </a:cubicBezTo>
                <a:cubicBezTo>
                  <a:pt x="1251058" y="2811921"/>
                  <a:pt x="1251258" y="2811949"/>
                  <a:pt x="1251403" y="2812033"/>
                </a:cubicBezTo>
                <a:cubicBezTo>
                  <a:pt x="1251538" y="2811931"/>
                  <a:pt x="1251664" y="2811838"/>
                  <a:pt x="1251799" y="2811737"/>
                </a:cubicBezTo>
                <a:cubicBezTo>
                  <a:pt x="1251585" y="2811624"/>
                  <a:pt x="1251364" y="2811502"/>
                  <a:pt x="1251140" y="2811396"/>
                </a:cubicBezTo>
                <a:close/>
                <a:moveTo>
                  <a:pt x="1268254" y="2804970"/>
                </a:moveTo>
                <a:cubicBezTo>
                  <a:pt x="1266784" y="2806313"/>
                  <a:pt x="1266246" y="2807466"/>
                  <a:pt x="1266266" y="2808517"/>
                </a:cubicBezTo>
                <a:cubicBezTo>
                  <a:pt x="1266331" y="2811937"/>
                  <a:pt x="1267386" y="2815356"/>
                  <a:pt x="1266609" y="2818696"/>
                </a:cubicBezTo>
                <a:cubicBezTo>
                  <a:pt x="1266119" y="2820796"/>
                  <a:pt x="1266370" y="2822292"/>
                  <a:pt x="1267081" y="2823483"/>
                </a:cubicBezTo>
                <a:lnTo>
                  <a:pt x="1270287" y="2826405"/>
                </a:lnTo>
                <a:lnTo>
                  <a:pt x="1270289" y="2826437"/>
                </a:lnTo>
                <a:lnTo>
                  <a:pt x="1270298" y="2826466"/>
                </a:lnTo>
                <a:lnTo>
                  <a:pt x="1267575" y="2829455"/>
                </a:lnTo>
                <a:cubicBezTo>
                  <a:pt x="1266957" y="2830368"/>
                  <a:pt x="1266637" y="2831205"/>
                  <a:pt x="1266615" y="2832017"/>
                </a:cubicBezTo>
                <a:cubicBezTo>
                  <a:pt x="1266571" y="2833642"/>
                  <a:pt x="1267719" y="2835164"/>
                  <a:pt x="1270064" y="2836986"/>
                </a:cubicBezTo>
                <a:cubicBezTo>
                  <a:pt x="1272722" y="2835165"/>
                  <a:pt x="1272759" y="2833211"/>
                  <a:pt x="1271714" y="2830959"/>
                </a:cubicBezTo>
                <a:lnTo>
                  <a:pt x="1270298" y="2826466"/>
                </a:lnTo>
                <a:lnTo>
                  <a:pt x="1270324" y="2826438"/>
                </a:lnTo>
                <a:lnTo>
                  <a:pt x="1270287" y="2826405"/>
                </a:lnTo>
                <a:lnTo>
                  <a:pt x="1268929" y="2811759"/>
                </a:lnTo>
                <a:cubicBezTo>
                  <a:pt x="1268716" y="2809488"/>
                  <a:pt x="1268480" y="2807233"/>
                  <a:pt x="1268254" y="2804970"/>
                </a:cubicBezTo>
                <a:close/>
                <a:moveTo>
                  <a:pt x="28362" y="2798755"/>
                </a:moveTo>
                <a:lnTo>
                  <a:pt x="28266" y="2799085"/>
                </a:lnTo>
                <a:cubicBezTo>
                  <a:pt x="28372" y="2799402"/>
                  <a:pt x="28484" y="2799702"/>
                  <a:pt x="28583" y="2800010"/>
                </a:cubicBezTo>
                <a:cubicBezTo>
                  <a:pt x="28484" y="2799702"/>
                  <a:pt x="28394" y="2799386"/>
                  <a:pt x="28293" y="2799079"/>
                </a:cubicBezTo>
                <a:close/>
                <a:moveTo>
                  <a:pt x="5220859" y="2795945"/>
                </a:moveTo>
                <a:lnTo>
                  <a:pt x="5220936" y="2796042"/>
                </a:lnTo>
                <a:lnTo>
                  <a:pt x="5220801" y="2796052"/>
                </a:lnTo>
                <a:cubicBezTo>
                  <a:pt x="5220801" y="2796052"/>
                  <a:pt x="5220859" y="2795945"/>
                  <a:pt x="5220859" y="2795945"/>
                </a:cubicBezTo>
                <a:close/>
                <a:moveTo>
                  <a:pt x="1227942" y="2795142"/>
                </a:moveTo>
                <a:cubicBezTo>
                  <a:pt x="1227763" y="2795426"/>
                  <a:pt x="1227441" y="2795735"/>
                  <a:pt x="1227433" y="2795986"/>
                </a:cubicBezTo>
                <a:cubicBezTo>
                  <a:pt x="1227436" y="2796230"/>
                  <a:pt x="1227792" y="2796402"/>
                  <a:pt x="1228004" y="2796599"/>
                </a:cubicBezTo>
                <a:cubicBezTo>
                  <a:pt x="1228183" y="2796315"/>
                  <a:pt x="1228505" y="2796006"/>
                  <a:pt x="1228506" y="2795746"/>
                </a:cubicBezTo>
                <a:cubicBezTo>
                  <a:pt x="1228500" y="2795519"/>
                  <a:pt x="1228144" y="2795347"/>
                  <a:pt x="1227942" y="2795142"/>
                </a:cubicBezTo>
                <a:close/>
                <a:moveTo>
                  <a:pt x="27183" y="2792793"/>
                </a:moveTo>
                <a:lnTo>
                  <a:pt x="27084" y="2793140"/>
                </a:lnTo>
                <a:lnTo>
                  <a:pt x="27129" y="2793224"/>
                </a:lnTo>
                <a:lnTo>
                  <a:pt x="27402" y="2795073"/>
                </a:lnTo>
                <a:cubicBezTo>
                  <a:pt x="27603" y="2794992"/>
                  <a:pt x="27813" y="2794904"/>
                  <a:pt x="28013" y="2794823"/>
                </a:cubicBezTo>
                <a:lnTo>
                  <a:pt x="27129" y="2793224"/>
                </a:lnTo>
                <a:lnTo>
                  <a:pt x="27116" y="2793142"/>
                </a:lnTo>
                <a:close/>
                <a:moveTo>
                  <a:pt x="5100104" y="2792668"/>
                </a:moveTo>
                <a:cubicBezTo>
                  <a:pt x="5099218" y="2793487"/>
                  <a:pt x="5097810" y="2794264"/>
                  <a:pt x="5097549" y="2795129"/>
                </a:cubicBezTo>
                <a:cubicBezTo>
                  <a:pt x="5097331" y="2795979"/>
                  <a:pt x="5098409" y="2796907"/>
                  <a:pt x="5098963" y="2797789"/>
                </a:cubicBezTo>
                <a:cubicBezTo>
                  <a:pt x="5099849" y="2796969"/>
                  <a:pt x="5101259" y="2796195"/>
                  <a:pt x="5101503" y="2795291"/>
                </a:cubicBezTo>
                <a:cubicBezTo>
                  <a:pt x="5101692" y="2794495"/>
                  <a:pt x="5100615" y="2793569"/>
                  <a:pt x="5100104" y="2792668"/>
                </a:cubicBezTo>
                <a:close/>
                <a:moveTo>
                  <a:pt x="1562764" y="2789993"/>
                </a:moveTo>
                <a:lnTo>
                  <a:pt x="1560985" y="2790945"/>
                </a:lnTo>
                <a:lnTo>
                  <a:pt x="1559716" y="2795161"/>
                </a:lnTo>
                <a:lnTo>
                  <a:pt x="1565380" y="2812410"/>
                </a:lnTo>
                <a:lnTo>
                  <a:pt x="1566029" y="2811900"/>
                </a:lnTo>
                <a:cubicBezTo>
                  <a:pt x="1569366" y="2806417"/>
                  <a:pt x="1566907" y="2800786"/>
                  <a:pt x="1566000" y="2795462"/>
                </a:cubicBezTo>
                <a:lnTo>
                  <a:pt x="1566199" y="2793327"/>
                </a:lnTo>
                <a:close/>
                <a:moveTo>
                  <a:pt x="1260589" y="2787337"/>
                </a:moveTo>
                <a:lnTo>
                  <a:pt x="1260617" y="2787358"/>
                </a:lnTo>
                <a:lnTo>
                  <a:pt x="1260582" y="2787370"/>
                </a:lnTo>
                <a:cubicBezTo>
                  <a:pt x="1260582" y="2787370"/>
                  <a:pt x="1260589" y="2787337"/>
                  <a:pt x="1260589" y="2787337"/>
                </a:cubicBezTo>
                <a:close/>
                <a:moveTo>
                  <a:pt x="1226200" y="2785379"/>
                </a:moveTo>
                <a:cubicBezTo>
                  <a:pt x="1225519" y="2785684"/>
                  <a:pt x="1224841" y="2785999"/>
                  <a:pt x="1224164" y="2786313"/>
                </a:cubicBezTo>
                <a:cubicBezTo>
                  <a:pt x="1223924" y="2787243"/>
                  <a:pt x="1223953" y="2788017"/>
                  <a:pt x="1224474" y="2788656"/>
                </a:cubicBezTo>
                <a:cubicBezTo>
                  <a:pt x="1224996" y="2789294"/>
                  <a:pt x="1226010" y="2789798"/>
                  <a:pt x="1227739" y="2790186"/>
                </a:cubicBezTo>
                <a:cubicBezTo>
                  <a:pt x="1227029" y="2787971"/>
                  <a:pt x="1226618" y="2786680"/>
                  <a:pt x="1226200" y="2785379"/>
                </a:cubicBezTo>
                <a:close/>
                <a:moveTo>
                  <a:pt x="53226" y="2784439"/>
                </a:moveTo>
                <a:lnTo>
                  <a:pt x="53259" y="2784512"/>
                </a:lnTo>
                <a:lnTo>
                  <a:pt x="53226" y="2784509"/>
                </a:lnTo>
                <a:close/>
                <a:moveTo>
                  <a:pt x="1254607" y="2772546"/>
                </a:moveTo>
                <a:cubicBezTo>
                  <a:pt x="1254504" y="2772541"/>
                  <a:pt x="1254310" y="2773040"/>
                  <a:pt x="1254158" y="2773317"/>
                </a:cubicBezTo>
                <a:cubicBezTo>
                  <a:pt x="1254474" y="2773436"/>
                  <a:pt x="1254782" y="2773630"/>
                  <a:pt x="1255102" y="2773624"/>
                </a:cubicBezTo>
                <a:cubicBezTo>
                  <a:pt x="1255215" y="2773622"/>
                  <a:pt x="1255410" y="2773121"/>
                  <a:pt x="1255562" y="2772844"/>
                </a:cubicBezTo>
                <a:cubicBezTo>
                  <a:pt x="1255245" y="2772724"/>
                  <a:pt x="1254938" y="2772531"/>
                  <a:pt x="1254607" y="2772546"/>
                </a:cubicBezTo>
                <a:close/>
                <a:moveTo>
                  <a:pt x="1602844" y="2766121"/>
                </a:moveTo>
                <a:lnTo>
                  <a:pt x="1602375" y="2767215"/>
                </a:lnTo>
                <a:lnTo>
                  <a:pt x="1603896" y="2766832"/>
                </a:lnTo>
                <a:lnTo>
                  <a:pt x="1603743" y="2766546"/>
                </a:lnTo>
                <a:close/>
                <a:moveTo>
                  <a:pt x="1210040" y="2760527"/>
                </a:moveTo>
                <a:lnTo>
                  <a:pt x="1209941" y="2760874"/>
                </a:lnTo>
                <a:lnTo>
                  <a:pt x="1209896" y="2761207"/>
                </a:lnTo>
                <a:lnTo>
                  <a:pt x="1209985" y="2760868"/>
                </a:lnTo>
                <a:close/>
                <a:moveTo>
                  <a:pt x="1259761" y="2758878"/>
                </a:moveTo>
                <a:cubicBezTo>
                  <a:pt x="1258917" y="2760854"/>
                  <a:pt x="1258377" y="2762386"/>
                  <a:pt x="1258413" y="2763539"/>
                </a:cubicBezTo>
                <a:cubicBezTo>
                  <a:pt x="1258448" y="2764693"/>
                  <a:pt x="1259059" y="2765466"/>
                  <a:pt x="1260514" y="2765923"/>
                </a:cubicBezTo>
                <a:cubicBezTo>
                  <a:pt x="1261122" y="2765647"/>
                  <a:pt x="1261718" y="2765379"/>
                  <a:pt x="1262326" y="2765103"/>
                </a:cubicBezTo>
                <a:cubicBezTo>
                  <a:pt x="1261611" y="2763384"/>
                  <a:pt x="1260901" y="2761646"/>
                  <a:pt x="1259761" y="2758878"/>
                </a:cubicBezTo>
                <a:close/>
                <a:moveTo>
                  <a:pt x="5103144" y="2757109"/>
                </a:moveTo>
                <a:cubicBezTo>
                  <a:pt x="5100488" y="2757535"/>
                  <a:pt x="5097842" y="2757995"/>
                  <a:pt x="5095196" y="2758457"/>
                </a:cubicBezTo>
                <a:cubicBezTo>
                  <a:pt x="5093493" y="2761468"/>
                  <a:pt x="5092873" y="2764186"/>
                  <a:pt x="5094091" y="2766891"/>
                </a:cubicBezTo>
                <a:cubicBezTo>
                  <a:pt x="5095309" y="2769596"/>
                  <a:pt x="5098367" y="2772288"/>
                  <a:pt x="5104016" y="2775252"/>
                </a:cubicBezTo>
                <a:cubicBezTo>
                  <a:pt x="5103612" y="2766889"/>
                  <a:pt x="5103385" y="2762018"/>
                  <a:pt x="5103144" y="2757109"/>
                </a:cubicBezTo>
                <a:close/>
                <a:moveTo>
                  <a:pt x="1238608" y="2756300"/>
                </a:moveTo>
                <a:cubicBezTo>
                  <a:pt x="1238022" y="2756368"/>
                  <a:pt x="1237439" y="2756435"/>
                  <a:pt x="1236844" y="2756510"/>
                </a:cubicBezTo>
                <a:lnTo>
                  <a:pt x="1237540" y="2760761"/>
                </a:lnTo>
                <a:lnTo>
                  <a:pt x="1237538" y="2760773"/>
                </a:lnTo>
                <a:lnTo>
                  <a:pt x="1237545" y="2760784"/>
                </a:lnTo>
                <a:lnTo>
                  <a:pt x="1241320" y="2775841"/>
                </a:lnTo>
                <a:cubicBezTo>
                  <a:pt x="1241576" y="2777056"/>
                  <a:pt x="1240794" y="2778624"/>
                  <a:pt x="1240490" y="2780026"/>
                </a:cubicBezTo>
                <a:cubicBezTo>
                  <a:pt x="1239376" y="2779601"/>
                  <a:pt x="1238304" y="2779103"/>
                  <a:pt x="1237146" y="2778793"/>
                </a:cubicBezTo>
                <a:cubicBezTo>
                  <a:pt x="1235981" y="2778474"/>
                  <a:pt x="1234429" y="2777789"/>
                  <a:pt x="1233624" y="2778282"/>
                </a:cubicBezTo>
                <a:cubicBezTo>
                  <a:pt x="1232777" y="2778803"/>
                  <a:pt x="1232186" y="2780625"/>
                  <a:pt x="1232248" y="2781712"/>
                </a:cubicBezTo>
                <a:cubicBezTo>
                  <a:pt x="1232407" y="2784365"/>
                  <a:pt x="1233104" y="2786891"/>
                  <a:pt x="1233417" y="2789511"/>
                </a:cubicBezTo>
                <a:cubicBezTo>
                  <a:pt x="1233989" y="2794329"/>
                  <a:pt x="1234478" y="2799169"/>
                  <a:pt x="1234901" y="2804028"/>
                </a:cubicBezTo>
                <a:cubicBezTo>
                  <a:pt x="1234933" y="2804333"/>
                  <a:pt x="1234124" y="2804840"/>
                  <a:pt x="1233613" y="2805332"/>
                </a:cubicBezTo>
                <a:cubicBezTo>
                  <a:pt x="1232642" y="2804294"/>
                  <a:pt x="1231775" y="2803371"/>
                  <a:pt x="1230525" y="2802024"/>
                </a:cubicBezTo>
                <a:cubicBezTo>
                  <a:pt x="1229341" y="2805297"/>
                  <a:pt x="1228416" y="2807872"/>
                  <a:pt x="1227311" y="2810924"/>
                </a:cubicBezTo>
                <a:cubicBezTo>
                  <a:pt x="1224711" y="2810121"/>
                  <a:pt x="1222709" y="2809512"/>
                  <a:pt x="1220702" y="2808893"/>
                </a:cubicBezTo>
                <a:cubicBezTo>
                  <a:pt x="1220456" y="2809172"/>
                  <a:pt x="1220199" y="2809460"/>
                  <a:pt x="1219951" y="2809739"/>
                </a:cubicBezTo>
                <a:cubicBezTo>
                  <a:pt x="1222230" y="2812791"/>
                  <a:pt x="1224508" y="2815843"/>
                  <a:pt x="1226813" y="2818930"/>
                </a:cubicBezTo>
                <a:cubicBezTo>
                  <a:pt x="1228789" y="2819094"/>
                  <a:pt x="1231017" y="2819288"/>
                  <a:pt x="1233432" y="2819494"/>
                </a:cubicBezTo>
                <a:cubicBezTo>
                  <a:pt x="1234529" y="2817759"/>
                  <a:pt x="1235650" y="2815993"/>
                  <a:pt x="1236772" y="2814228"/>
                </a:cubicBezTo>
                <a:cubicBezTo>
                  <a:pt x="1237219" y="2814303"/>
                  <a:pt x="1237660" y="2814371"/>
                  <a:pt x="1238108" y="2814446"/>
                </a:cubicBezTo>
                <a:cubicBezTo>
                  <a:pt x="1237887" y="2816481"/>
                  <a:pt x="1238178" y="2818681"/>
                  <a:pt x="1237269" y="2820494"/>
                </a:cubicBezTo>
                <a:cubicBezTo>
                  <a:pt x="1236493" y="2822070"/>
                  <a:pt x="1234345" y="2823223"/>
                  <a:pt x="1232832" y="2824530"/>
                </a:cubicBezTo>
                <a:cubicBezTo>
                  <a:pt x="1234773" y="2827479"/>
                  <a:pt x="1236966" y="2824750"/>
                  <a:pt x="1238883" y="2823768"/>
                </a:cubicBezTo>
                <a:cubicBezTo>
                  <a:pt x="1240233" y="2824551"/>
                  <a:pt x="1241403" y="2825246"/>
                  <a:pt x="1243478" y="2826457"/>
                </a:cubicBezTo>
                <a:cubicBezTo>
                  <a:pt x="1244036" y="2823391"/>
                  <a:pt x="1245377" y="2820655"/>
                  <a:pt x="1244634" y="2819093"/>
                </a:cubicBezTo>
                <a:cubicBezTo>
                  <a:pt x="1243204" y="2816131"/>
                  <a:pt x="1243169" y="2813207"/>
                  <a:pt x="1243321" y="2809858"/>
                </a:cubicBezTo>
                <a:cubicBezTo>
                  <a:pt x="1243467" y="2806524"/>
                  <a:pt x="1241731" y="2803437"/>
                  <a:pt x="1241681" y="2800101"/>
                </a:cubicBezTo>
                <a:cubicBezTo>
                  <a:pt x="1241628" y="2796890"/>
                  <a:pt x="1238023" y="2794132"/>
                  <a:pt x="1241753" y="2790391"/>
                </a:cubicBezTo>
                <a:cubicBezTo>
                  <a:pt x="1242966" y="2791493"/>
                  <a:pt x="1244172" y="2792586"/>
                  <a:pt x="1245578" y="2793859"/>
                </a:cubicBezTo>
                <a:cubicBezTo>
                  <a:pt x="1245110" y="2794823"/>
                  <a:pt x="1244609" y="2795853"/>
                  <a:pt x="1244359" y="2796367"/>
                </a:cubicBezTo>
                <a:cubicBezTo>
                  <a:pt x="1246470" y="2800173"/>
                  <a:pt x="1248377" y="2803624"/>
                  <a:pt x="1250287" y="2807075"/>
                </a:cubicBezTo>
                <a:cubicBezTo>
                  <a:pt x="1250655" y="2802839"/>
                  <a:pt x="1250271" y="2798946"/>
                  <a:pt x="1249781" y="2795065"/>
                </a:cubicBezTo>
                <a:cubicBezTo>
                  <a:pt x="1249639" y="2793982"/>
                  <a:pt x="1249311" y="2792931"/>
                  <a:pt x="1248914" y="2791942"/>
                </a:cubicBezTo>
                <a:cubicBezTo>
                  <a:pt x="1247849" y="2789296"/>
                  <a:pt x="1246433" y="2786788"/>
                  <a:pt x="1245644" y="2784030"/>
                </a:cubicBezTo>
                <a:cubicBezTo>
                  <a:pt x="1243948" y="2778065"/>
                  <a:pt x="1243333" y="2771623"/>
                  <a:pt x="1240809" y="2766032"/>
                </a:cubicBezTo>
                <a:lnTo>
                  <a:pt x="1237545" y="2760784"/>
                </a:lnTo>
                <a:lnTo>
                  <a:pt x="1237544" y="2760782"/>
                </a:lnTo>
                <a:lnTo>
                  <a:pt x="1237540" y="2760761"/>
                </a:lnTo>
                <a:close/>
                <a:moveTo>
                  <a:pt x="1207561" y="2754702"/>
                </a:moveTo>
                <a:cubicBezTo>
                  <a:pt x="1207594" y="2754854"/>
                  <a:pt x="1207638" y="2755000"/>
                  <a:pt x="1207692" y="2755137"/>
                </a:cubicBezTo>
                <a:cubicBezTo>
                  <a:pt x="1207843" y="2755188"/>
                  <a:pt x="1208005" y="2755231"/>
                  <a:pt x="1208157" y="2755282"/>
                </a:cubicBezTo>
                <a:cubicBezTo>
                  <a:pt x="1208186" y="2755123"/>
                  <a:pt x="1208296" y="2754836"/>
                  <a:pt x="1208256" y="2754826"/>
                </a:cubicBezTo>
                <a:cubicBezTo>
                  <a:pt x="1208050" y="2754747"/>
                  <a:pt x="1207795" y="2754731"/>
                  <a:pt x="1207561" y="2754702"/>
                </a:cubicBezTo>
                <a:close/>
                <a:moveTo>
                  <a:pt x="1255056" y="2750223"/>
                </a:moveTo>
                <a:cubicBezTo>
                  <a:pt x="1254701" y="2750486"/>
                  <a:pt x="1254346" y="2750752"/>
                  <a:pt x="1253990" y="2751017"/>
                </a:cubicBezTo>
                <a:cubicBezTo>
                  <a:pt x="1254068" y="2752407"/>
                  <a:pt x="1254146" y="2753796"/>
                  <a:pt x="1254229" y="2755196"/>
                </a:cubicBezTo>
                <a:cubicBezTo>
                  <a:pt x="1254604" y="2755436"/>
                  <a:pt x="1254978" y="2755674"/>
                  <a:pt x="1255359" y="2755923"/>
                </a:cubicBezTo>
                <a:cubicBezTo>
                  <a:pt x="1256357" y="2754863"/>
                  <a:pt x="1257356" y="2753804"/>
                  <a:pt x="1258355" y="2752743"/>
                </a:cubicBezTo>
                <a:cubicBezTo>
                  <a:pt x="1257252" y="2751901"/>
                  <a:pt x="1256157" y="2751065"/>
                  <a:pt x="1255056" y="2750223"/>
                </a:cubicBezTo>
                <a:close/>
                <a:moveTo>
                  <a:pt x="7669" y="2743947"/>
                </a:moveTo>
                <a:cubicBezTo>
                  <a:pt x="7197" y="2743971"/>
                  <a:pt x="6732" y="2744003"/>
                  <a:pt x="6273" y="2744019"/>
                </a:cubicBezTo>
                <a:cubicBezTo>
                  <a:pt x="6231" y="2745007"/>
                  <a:pt x="6195" y="2746004"/>
                  <a:pt x="6151" y="2746992"/>
                </a:cubicBezTo>
                <a:cubicBezTo>
                  <a:pt x="6475" y="2746968"/>
                  <a:pt x="6792" y="2746937"/>
                  <a:pt x="7117" y="2746914"/>
                </a:cubicBezTo>
                <a:cubicBezTo>
                  <a:pt x="7289" y="2745925"/>
                  <a:pt x="7481" y="2744935"/>
                  <a:pt x="7669" y="2743947"/>
                </a:cubicBezTo>
                <a:close/>
                <a:moveTo>
                  <a:pt x="1242056" y="2739672"/>
                </a:moveTo>
                <a:cubicBezTo>
                  <a:pt x="1241727" y="2739753"/>
                  <a:pt x="1241230" y="2739743"/>
                  <a:pt x="1241119" y="2739921"/>
                </a:cubicBezTo>
                <a:cubicBezTo>
                  <a:pt x="1240954" y="2740180"/>
                  <a:pt x="1241058" y="2740581"/>
                  <a:pt x="1241048" y="2740916"/>
                </a:cubicBezTo>
                <a:cubicBezTo>
                  <a:pt x="1241460" y="2740813"/>
                  <a:pt x="1241877" y="2740720"/>
                  <a:pt x="1242290" y="2740617"/>
                </a:cubicBezTo>
                <a:cubicBezTo>
                  <a:pt x="1242218" y="2740302"/>
                  <a:pt x="1242135" y="2739996"/>
                  <a:pt x="1242056" y="2739672"/>
                </a:cubicBezTo>
                <a:close/>
                <a:moveTo>
                  <a:pt x="1253857" y="2739071"/>
                </a:moveTo>
                <a:lnTo>
                  <a:pt x="1253849" y="2739103"/>
                </a:lnTo>
                <a:lnTo>
                  <a:pt x="1253839" y="2739096"/>
                </a:lnTo>
                <a:close/>
                <a:moveTo>
                  <a:pt x="5213838" y="2738958"/>
                </a:moveTo>
                <a:cubicBezTo>
                  <a:pt x="5213489" y="2738842"/>
                  <a:pt x="5212345" y="2740402"/>
                  <a:pt x="5211561" y="2741223"/>
                </a:cubicBezTo>
                <a:cubicBezTo>
                  <a:pt x="5212550" y="2741929"/>
                  <a:pt x="5213439" y="2742890"/>
                  <a:pt x="5214557" y="2743165"/>
                </a:cubicBezTo>
                <a:cubicBezTo>
                  <a:pt x="5214950" y="2743264"/>
                  <a:pt x="5216096" y="2741705"/>
                  <a:pt x="5216879" y="2740882"/>
                </a:cubicBezTo>
                <a:cubicBezTo>
                  <a:pt x="5215891" y="2740174"/>
                  <a:pt x="5215003" y="2739214"/>
                  <a:pt x="5213838" y="2738958"/>
                </a:cubicBezTo>
                <a:close/>
                <a:moveTo>
                  <a:pt x="1531593" y="2724998"/>
                </a:moveTo>
                <a:lnTo>
                  <a:pt x="1550851" y="2773287"/>
                </a:lnTo>
                <a:lnTo>
                  <a:pt x="1553786" y="2763534"/>
                </a:lnTo>
                <a:lnTo>
                  <a:pt x="1554374" y="2761981"/>
                </a:lnTo>
                <a:lnTo>
                  <a:pt x="1550178" y="2748184"/>
                </a:lnTo>
                <a:cubicBezTo>
                  <a:pt x="1545954" y="2740143"/>
                  <a:pt x="1540065" y="2732941"/>
                  <a:pt x="1531593" y="2724998"/>
                </a:cubicBezTo>
                <a:close/>
                <a:moveTo>
                  <a:pt x="757636" y="2724637"/>
                </a:moveTo>
                <a:cubicBezTo>
                  <a:pt x="757273" y="2724826"/>
                  <a:pt x="756909" y="2725016"/>
                  <a:pt x="756540" y="2725196"/>
                </a:cubicBezTo>
                <a:cubicBezTo>
                  <a:pt x="756828" y="2725758"/>
                  <a:pt x="757111" y="2726311"/>
                  <a:pt x="757391" y="2726882"/>
                </a:cubicBezTo>
                <a:cubicBezTo>
                  <a:pt x="757589" y="2726776"/>
                  <a:pt x="757796" y="2726662"/>
                  <a:pt x="758000" y="2726564"/>
                </a:cubicBezTo>
                <a:cubicBezTo>
                  <a:pt x="757877" y="2725919"/>
                  <a:pt x="757759" y="2725282"/>
                  <a:pt x="757636" y="2724637"/>
                </a:cubicBezTo>
                <a:close/>
                <a:moveTo>
                  <a:pt x="1507159" y="2713627"/>
                </a:moveTo>
                <a:cubicBezTo>
                  <a:pt x="1507928" y="2733544"/>
                  <a:pt x="1517184" y="2750291"/>
                  <a:pt x="1526976" y="2766868"/>
                </a:cubicBezTo>
                <a:cubicBezTo>
                  <a:pt x="1526961" y="2746689"/>
                  <a:pt x="1516835" y="2730290"/>
                  <a:pt x="1507159" y="2713627"/>
                </a:cubicBezTo>
                <a:close/>
                <a:moveTo>
                  <a:pt x="10154" y="2709709"/>
                </a:moveTo>
                <a:cubicBezTo>
                  <a:pt x="10080" y="2710022"/>
                  <a:pt x="9883" y="2710390"/>
                  <a:pt x="9953" y="2710637"/>
                </a:cubicBezTo>
                <a:cubicBezTo>
                  <a:pt x="10020" y="2710835"/>
                  <a:pt x="10419" y="2710890"/>
                  <a:pt x="10657" y="2711014"/>
                </a:cubicBezTo>
                <a:cubicBezTo>
                  <a:pt x="10732" y="2710698"/>
                  <a:pt x="10922" y="2710324"/>
                  <a:pt x="10844" y="2710067"/>
                </a:cubicBezTo>
                <a:cubicBezTo>
                  <a:pt x="10798" y="2709872"/>
                  <a:pt x="10397" y="2709814"/>
                  <a:pt x="10154" y="2709709"/>
                </a:cubicBezTo>
                <a:close/>
                <a:moveTo>
                  <a:pt x="5244484" y="2696248"/>
                </a:moveTo>
                <a:cubicBezTo>
                  <a:pt x="5239712" y="2702328"/>
                  <a:pt x="5236408" y="2707155"/>
                  <a:pt x="5235458" y="2711196"/>
                </a:cubicBezTo>
                <a:cubicBezTo>
                  <a:pt x="5234507" y="2715238"/>
                  <a:pt x="5235906" y="2718496"/>
                  <a:pt x="5240540" y="2721439"/>
                </a:cubicBezTo>
                <a:cubicBezTo>
                  <a:pt x="5242910" y="2721046"/>
                  <a:pt x="5245233" y="2720671"/>
                  <a:pt x="5247603" y="2720277"/>
                </a:cubicBezTo>
                <a:cubicBezTo>
                  <a:pt x="5246721" y="2713632"/>
                  <a:pt x="5245869" y="2706935"/>
                  <a:pt x="5244484" y="2696248"/>
                </a:cubicBezTo>
                <a:close/>
                <a:moveTo>
                  <a:pt x="1234380" y="2690579"/>
                </a:moveTo>
                <a:cubicBezTo>
                  <a:pt x="1234228" y="2690898"/>
                  <a:pt x="1233955" y="2691253"/>
                  <a:pt x="1233978" y="2691522"/>
                </a:cubicBezTo>
                <a:cubicBezTo>
                  <a:pt x="1234009" y="2691758"/>
                  <a:pt x="1234395" y="2691907"/>
                  <a:pt x="1234628" y="2692088"/>
                </a:cubicBezTo>
                <a:cubicBezTo>
                  <a:pt x="1234780" y="2691769"/>
                  <a:pt x="1235070" y="2691417"/>
                  <a:pt x="1235031" y="2691146"/>
                </a:cubicBezTo>
                <a:cubicBezTo>
                  <a:pt x="1235001" y="2690909"/>
                  <a:pt x="1234614" y="2690761"/>
                  <a:pt x="1234380" y="2690579"/>
                </a:cubicBezTo>
                <a:close/>
                <a:moveTo>
                  <a:pt x="1500332" y="2687135"/>
                </a:moveTo>
                <a:cubicBezTo>
                  <a:pt x="1499299" y="2687334"/>
                  <a:pt x="1498253" y="2687496"/>
                  <a:pt x="1497221" y="2687696"/>
                </a:cubicBezTo>
                <a:cubicBezTo>
                  <a:pt x="1496758" y="2688941"/>
                  <a:pt x="1495527" y="2690790"/>
                  <a:pt x="1495992" y="2691325"/>
                </a:cubicBezTo>
                <a:cubicBezTo>
                  <a:pt x="1497171" y="2692634"/>
                  <a:pt x="1499177" y="2693361"/>
                  <a:pt x="1500866" y="2694299"/>
                </a:cubicBezTo>
                <a:cubicBezTo>
                  <a:pt x="1500673" y="2691916"/>
                  <a:pt x="1500480" y="2689536"/>
                  <a:pt x="1500332" y="2687135"/>
                </a:cubicBezTo>
                <a:close/>
                <a:moveTo>
                  <a:pt x="1473674" y="2685511"/>
                </a:moveTo>
                <a:cubicBezTo>
                  <a:pt x="1473150" y="2685720"/>
                  <a:pt x="1472583" y="2685946"/>
                  <a:pt x="1472060" y="2686154"/>
                </a:cubicBezTo>
                <a:cubicBezTo>
                  <a:pt x="1473519" y="2689812"/>
                  <a:pt x="1474993" y="2693509"/>
                  <a:pt x="1476452" y="2697166"/>
                </a:cubicBezTo>
                <a:cubicBezTo>
                  <a:pt x="1476975" y="2696957"/>
                  <a:pt x="1477542" y="2696731"/>
                  <a:pt x="1478065" y="2696523"/>
                </a:cubicBezTo>
                <a:cubicBezTo>
                  <a:pt x="1476605" y="2692865"/>
                  <a:pt x="1475148" y="2689207"/>
                  <a:pt x="1473674" y="2685511"/>
                </a:cubicBezTo>
                <a:close/>
                <a:moveTo>
                  <a:pt x="17363" y="2672860"/>
                </a:moveTo>
                <a:cubicBezTo>
                  <a:pt x="17202" y="2676394"/>
                  <a:pt x="18931" y="2678012"/>
                  <a:pt x="22605" y="2678357"/>
                </a:cubicBezTo>
                <a:cubicBezTo>
                  <a:pt x="21784" y="2672441"/>
                  <a:pt x="21784" y="2672441"/>
                  <a:pt x="17363" y="2672860"/>
                </a:cubicBezTo>
                <a:close/>
                <a:moveTo>
                  <a:pt x="1217269" y="2667679"/>
                </a:moveTo>
                <a:cubicBezTo>
                  <a:pt x="1216623" y="2668557"/>
                  <a:pt x="1215977" y="2669436"/>
                  <a:pt x="1215331" y="2670314"/>
                </a:cubicBezTo>
                <a:cubicBezTo>
                  <a:pt x="1215643" y="2670491"/>
                  <a:pt x="1215965" y="2670660"/>
                  <a:pt x="1216275" y="2670839"/>
                </a:cubicBezTo>
                <a:cubicBezTo>
                  <a:pt x="1216914" y="2669951"/>
                  <a:pt x="1217548" y="2669056"/>
                  <a:pt x="1218171" y="2668168"/>
                </a:cubicBezTo>
                <a:cubicBezTo>
                  <a:pt x="1217872" y="2668007"/>
                  <a:pt x="1217567" y="2667839"/>
                  <a:pt x="1217269" y="2667679"/>
                </a:cubicBezTo>
                <a:close/>
                <a:moveTo>
                  <a:pt x="5167031" y="2666674"/>
                </a:moveTo>
                <a:lnTo>
                  <a:pt x="5165491" y="2682097"/>
                </a:lnTo>
                <a:lnTo>
                  <a:pt x="5165471" y="2682136"/>
                </a:lnTo>
                <a:lnTo>
                  <a:pt x="5165484" y="2682182"/>
                </a:lnTo>
                <a:lnTo>
                  <a:pt x="5164583" y="2738037"/>
                </a:lnTo>
                <a:cubicBezTo>
                  <a:pt x="5164341" y="2742500"/>
                  <a:pt x="5160164" y="2747220"/>
                  <a:pt x="5157802" y="2751808"/>
                </a:cubicBezTo>
                <a:cubicBezTo>
                  <a:pt x="5154324" y="2749295"/>
                  <a:pt x="5151062" y="2746566"/>
                  <a:pt x="5147326" y="2744409"/>
                </a:cubicBezTo>
                <a:cubicBezTo>
                  <a:pt x="5143570" y="2742216"/>
                  <a:pt x="5138814" y="2738390"/>
                  <a:pt x="5135560" y="2739351"/>
                </a:cubicBezTo>
                <a:cubicBezTo>
                  <a:pt x="5132131" y="2740378"/>
                  <a:pt x="5128376" y="2746159"/>
                  <a:pt x="5127581" y="2749993"/>
                </a:cubicBezTo>
                <a:cubicBezTo>
                  <a:pt x="5125662" y="2759365"/>
                  <a:pt x="5125734" y="2768794"/>
                  <a:pt x="5124382" y="2778194"/>
                </a:cubicBezTo>
                <a:cubicBezTo>
                  <a:pt x="5121881" y="2795474"/>
                  <a:pt x="5119072" y="2812750"/>
                  <a:pt x="5116018" y="2830040"/>
                </a:cubicBezTo>
                <a:cubicBezTo>
                  <a:pt x="5115845" y="2831124"/>
                  <a:pt x="5112560" y="2832137"/>
                  <a:pt x="5110326" y="2833369"/>
                </a:cubicBezTo>
                <a:cubicBezTo>
                  <a:pt x="5107920" y="2828857"/>
                  <a:pt x="5105763" y="2824842"/>
                  <a:pt x="5102673" y="2818994"/>
                </a:cubicBezTo>
                <a:cubicBezTo>
                  <a:pt x="5095510" y="2829270"/>
                  <a:pt x="5089896" y="2837361"/>
                  <a:pt x="5083212" y="2846939"/>
                </a:cubicBezTo>
                <a:cubicBezTo>
                  <a:pt x="5074920" y="2841724"/>
                  <a:pt x="5068531" y="2837740"/>
                  <a:pt x="5062131" y="2833721"/>
                </a:cubicBezTo>
                <a:cubicBezTo>
                  <a:pt x="5061012" y="2834465"/>
                  <a:pt x="5059852" y="2835223"/>
                  <a:pt x="5058734" y="2835964"/>
                </a:cubicBezTo>
                <a:cubicBezTo>
                  <a:pt x="5063812" y="2848696"/>
                  <a:pt x="5068888" y="2861429"/>
                  <a:pt x="5074023" y="2874304"/>
                </a:cubicBezTo>
                <a:cubicBezTo>
                  <a:pt x="5080742" y="2876715"/>
                  <a:pt x="5088304" y="2879464"/>
                  <a:pt x="5096505" y="2882428"/>
                </a:cubicBezTo>
                <a:cubicBezTo>
                  <a:pt x="5101934" y="2877422"/>
                  <a:pt x="5107478" y="2872327"/>
                  <a:pt x="5113021" y="2867234"/>
                </a:cubicBezTo>
                <a:cubicBezTo>
                  <a:pt x="5114506" y="2867914"/>
                  <a:pt x="5115975" y="2868558"/>
                  <a:pt x="5117458" y="2869237"/>
                </a:cubicBezTo>
                <a:cubicBezTo>
                  <a:pt x="5114795" y="2876108"/>
                  <a:pt x="5113759" y="2884027"/>
                  <a:pt x="5108913" y="2889481"/>
                </a:cubicBezTo>
                <a:cubicBezTo>
                  <a:pt x="5104749" y="2894235"/>
                  <a:pt x="5096207" y="2896242"/>
                  <a:pt x="5089730" y="2899377"/>
                </a:cubicBezTo>
                <a:cubicBezTo>
                  <a:pt x="5093729" y="2911435"/>
                  <a:pt x="5103892" y="2903990"/>
                  <a:pt x="5111477" y="2902364"/>
                </a:cubicBezTo>
                <a:cubicBezTo>
                  <a:pt x="5115435" y="2906342"/>
                  <a:pt x="5118857" y="2909852"/>
                  <a:pt x="5124941" y="2915990"/>
                </a:cubicBezTo>
                <a:cubicBezTo>
                  <a:pt x="5129737" y="2905853"/>
                  <a:pt x="5136949" y="2897591"/>
                  <a:pt x="5135819" y="2891469"/>
                </a:cubicBezTo>
                <a:cubicBezTo>
                  <a:pt x="5133607" y="2879842"/>
                  <a:pt x="5136207" y="2869647"/>
                  <a:pt x="5139854" y="2858145"/>
                </a:cubicBezTo>
                <a:cubicBezTo>
                  <a:pt x="5143469" y="2846694"/>
                  <a:pt x="5140310" y="2834344"/>
                  <a:pt x="5143243" y="2822701"/>
                </a:cubicBezTo>
                <a:cubicBezTo>
                  <a:pt x="5146046" y="2811491"/>
                  <a:pt x="5136086" y="2798546"/>
                  <a:pt x="5152539" y="2789015"/>
                </a:cubicBezTo>
                <a:cubicBezTo>
                  <a:pt x="5155728" y="2793976"/>
                  <a:pt x="5158903" y="2798900"/>
                  <a:pt x="5162604" y="2804634"/>
                </a:cubicBezTo>
                <a:cubicBezTo>
                  <a:pt x="5160080" y="2807547"/>
                  <a:pt x="5157381" y="2810660"/>
                  <a:pt x="5156030" y="2812216"/>
                </a:cubicBezTo>
                <a:cubicBezTo>
                  <a:pt x="5159820" y="2827411"/>
                  <a:pt x="5163241" y="2841185"/>
                  <a:pt x="5166662" y="2854959"/>
                </a:cubicBezTo>
                <a:cubicBezTo>
                  <a:pt x="5171888" y="2840575"/>
                  <a:pt x="5174179" y="2826688"/>
                  <a:pt x="5176089" y="2812739"/>
                </a:cubicBezTo>
                <a:cubicBezTo>
                  <a:pt x="5176607" y="2808844"/>
                  <a:pt x="5176442" y="2804882"/>
                  <a:pt x="5175986" y="2801079"/>
                </a:cubicBezTo>
                <a:cubicBezTo>
                  <a:pt x="5174748" y="2790887"/>
                  <a:pt x="5172160" y="2780852"/>
                  <a:pt x="5171986" y="2770531"/>
                </a:cubicBezTo>
                <a:cubicBezTo>
                  <a:pt x="5171648" y="2748216"/>
                  <a:pt x="5175508" y="2725250"/>
                  <a:pt x="5171943" y="2703462"/>
                </a:cubicBezTo>
                <a:lnTo>
                  <a:pt x="5165484" y="2682182"/>
                </a:lnTo>
                <a:lnTo>
                  <a:pt x="5165484" y="2682171"/>
                </a:lnTo>
                <a:lnTo>
                  <a:pt x="5165491" y="2682097"/>
                </a:lnTo>
                <a:lnTo>
                  <a:pt x="5173355" y="2667585"/>
                </a:lnTo>
                <a:cubicBezTo>
                  <a:pt x="5171260" y="2667275"/>
                  <a:pt x="5169168" y="2666964"/>
                  <a:pt x="5167031" y="2666674"/>
                </a:cubicBezTo>
                <a:close/>
                <a:moveTo>
                  <a:pt x="1191618" y="2666137"/>
                </a:moveTo>
                <a:cubicBezTo>
                  <a:pt x="1190981" y="2666134"/>
                  <a:pt x="1190351" y="2666141"/>
                  <a:pt x="1189714" y="2666138"/>
                </a:cubicBezTo>
                <a:cubicBezTo>
                  <a:pt x="1189652" y="2666621"/>
                  <a:pt x="1189562" y="2667112"/>
                  <a:pt x="1189453" y="2667794"/>
                </a:cubicBezTo>
                <a:cubicBezTo>
                  <a:pt x="1190157" y="2667733"/>
                  <a:pt x="1190823" y="2667863"/>
                  <a:pt x="1191128" y="2667596"/>
                </a:cubicBezTo>
                <a:cubicBezTo>
                  <a:pt x="1191463" y="2667304"/>
                  <a:pt x="1191473" y="2666641"/>
                  <a:pt x="1191618" y="2666137"/>
                </a:cubicBezTo>
                <a:close/>
                <a:moveTo>
                  <a:pt x="5236192" y="2661777"/>
                </a:moveTo>
                <a:cubicBezTo>
                  <a:pt x="5234713" y="2662367"/>
                  <a:pt x="5233230" y="2662959"/>
                  <a:pt x="5231748" y="2663550"/>
                </a:cubicBezTo>
                <a:cubicBezTo>
                  <a:pt x="5230721" y="2668453"/>
                  <a:pt x="5229699" y="2673352"/>
                  <a:pt x="5228687" y="2678295"/>
                </a:cubicBezTo>
                <a:cubicBezTo>
                  <a:pt x="5229765" y="2679477"/>
                  <a:pt x="5230842" y="2680658"/>
                  <a:pt x="5231935" y="2681875"/>
                </a:cubicBezTo>
                <a:cubicBezTo>
                  <a:pt x="5236392" y="2679123"/>
                  <a:pt x="5240849" y="2676369"/>
                  <a:pt x="5245311" y="2673617"/>
                </a:cubicBezTo>
                <a:cubicBezTo>
                  <a:pt x="5242264" y="2669656"/>
                  <a:pt x="5239235" y="2665734"/>
                  <a:pt x="5236192" y="2661777"/>
                </a:cubicBezTo>
                <a:close/>
                <a:moveTo>
                  <a:pt x="1195492" y="2661238"/>
                </a:moveTo>
                <a:cubicBezTo>
                  <a:pt x="1195011" y="2661597"/>
                  <a:pt x="1194527" y="2661971"/>
                  <a:pt x="1194046" y="2662330"/>
                </a:cubicBezTo>
                <a:lnTo>
                  <a:pt x="1197110" y="2665200"/>
                </a:lnTo>
                <a:lnTo>
                  <a:pt x="1197142" y="2665277"/>
                </a:lnTo>
                <a:lnTo>
                  <a:pt x="1197155" y="2665322"/>
                </a:lnTo>
                <a:lnTo>
                  <a:pt x="1192351" y="2673047"/>
                </a:lnTo>
                <a:cubicBezTo>
                  <a:pt x="1191020" y="2675079"/>
                  <a:pt x="1189290" y="2676029"/>
                  <a:pt x="1187232" y="2674819"/>
                </a:cubicBezTo>
                <a:cubicBezTo>
                  <a:pt x="1186506" y="2674391"/>
                  <a:pt x="1185967" y="2673715"/>
                  <a:pt x="1184582" y="2672468"/>
                </a:cubicBezTo>
                <a:cubicBezTo>
                  <a:pt x="1183828" y="2674373"/>
                  <a:pt x="1183721" y="2675948"/>
                  <a:pt x="1183980" y="2677323"/>
                </a:cubicBezTo>
                <a:cubicBezTo>
                  <a:pt x="1184758" y="2681448"/>
                  <a:pt x="1188829" y="2683779"/>
                  <a:pt x="1188599" y="2687853"/>
                </a:cubicBezTo>
                <a:cubicBezTo>
                  <a:pt x="1193297" y="2685493"/>
                  <a:pt x="1190468" y="2682838"/>
                  <a:pt x="1190347" y="2680170"/>
                </a:cubicBezTo>
                <a:cubicBezTo>
                  <a:pt x="1192992" y="2680641"/>
                  <a:pt x="1195034" y="2680999"/>
                  <a:pt x="1197330" y="2681416"/>
                </a:cubicBezTo>
                <a:cubicBezTo>
                  <a:pt x="1196669" y="2682907"/>
                  <a:pt x="1196151" y="2684087"/>
                  <a:pt x="1195632" y="2685267"/>
                </a:cubicBezTo>
                <a:cubicBezTo>
                  <a:pt x="1195903" y="2685542"/>
                  <a:pt x="1196184" y="2685810"/>
                  <a:pt x="1196455" y="2686085"/>
                </a:cubicBezTo>
                <a:cubicBezTo>
                  <a:pt x="1198005" y="2685023"/>
                  <a:pt x="1200394" y="2684169"/>
                  <a:pt x="1200961" y="2682859"/>
                </a:cubicBezTo>
                <a:cubicBezTo>
                  <a:pt x="1202720" y="2678786"/>
                  <a:pt x="1203780" y="2674540"/>
                  <a:pt x="1205196" y="2670096"/>
                </a:cubicBezTo>
                <a:cubicBezTo>
                  <a:pt x="1202343" y="2670327"/>
                  <a:pt x="1200557" y="2670486"/>
                  <a:pt x="1198776" y="2670627"/>
                </a:cubicBezTo>
                <a:lnTo>
                  <a:pt x="1197155" y="2665322"/>
                </a:lnTo>
                <a:lnTo>
                  <a:pt x="1197186" y="2665272"/>
                </a:lnTo>
                <a:lnTo>
                  <a:pt x="1197110" y="2665200"/>
                </a:lnTo>
                <a:close/>
                <a:moveTo>
                  <a:pt x="5070116" y="2655673"/>
                </a:moveTo>
                <a:lnTo>
                  <a:pt x="5069448" y="2656784"/>
                </a:lnTo>
                <a:lnTo>
                  <a:pt x="5068984" y="2657901"/>
                </a:lnTo>
                <a:lnTo>
                  <a:pt x="5069608" y="2656805"/>
                </a:lnTo>
                <a:close/>
                <a:moveTo>
                  <a:pt x="1530352" y="2655401"/>
                </a:moveTo>
                <a:cubicBezTo>
                  <a:pt x="1534598" y="2666047"/>
                  <a:pt x="1538844" y="2676693"/>
                  <a:pt x="1543353" y="2687999"/>
                </a:cubicBezTo>
                <a:lnTo>
                  <a:pt x="1553194" y="2662453"/>
                </a:lnTo>
                <a:lnTo>
                  <a:pt x="1553998" y="2662702"/>
                </a:lnTo>
                <a:lnTo>
                  <a:pt x="1567588" y="2683167"/>
                </a:lnTo>
                <a:cubicBezTo>
                  <a:pt x="1565030" y="2672887"/>
                  <a:pt x="1563751" y="2667746"/>
                  <a:pt x="1559096" y="2664276"/>
                </a:cubicBezTo>
                <a:lnTo>
                  <a:pt x="1553998" y="2662702"/>
                </a:lnTo>
                <a:lnTo>
                  <a:pt x="1553428" y="2661844"/>
                </a:lnTo>
                <a:lnTo>
                  <a:pt x="1553194" y="2662453"/>
                </a:lnTo>
                <a:close/>
                <a:moveTo>
                  <a:pt x="1503433" y="2634124"/>
                </a:moveTo>
                <a:cubicBezTo>
                  <a:pt x="1503144" y="2634920"/>
                  <a:pt x="1502810" y="2635729"/>
                  <a:pt x="1502637" y="2636563"/>
                </a:cubicBezTo>
                <a:cubicBezTo>
                  <a:pt x="1502622" y="2636653"/>
                  <a:pt x="1503597" y="2636815"/>
                  <a:pt x="1504133" y="2636896"/>
                </a:cubicBezTo>
                <a:cubicBezTo>
                  <a:pt x="1504280" y="2636373"/>
                  <a:pt x="1504409" y="2635812"/>
                  <a:pt x="1504554" y="2635288"/>
                </a:cubicBezTo>
                <a:cubicBezTo>
                  <a:pt x="1504190" y="2634882"/>
                  <a:pt x="1503797" y="2634530"/>
                  <a:pt x="1503433" y="2634124"/>
                </a:cubicBezTo>
                <a:close/>
                <a:moveTo>
                  <a:pt x="5066927" y="2633112"/>
                </a:moveTo>
                <a:cubicBezTo>
                  <a:pt x="5066898" y="2633673"/>
                  <a:pt x="5066914" y="2634220"/>
                  <a:pt x="5066973" y="2634748"/>
                </a:cubicBezTo>
                <a:cubicBezTo>
                  <a:pt x="5067454" y="2635066"/>
                  <a:pt x="5067976" y="2635364"/>
                  <a:pt x="5068457" y="2635681"/>
                </a:cubicBezTo>
                <a:cubicBezTo>
                  <a:pt x="5068704" y="2635159"/>
                  <a:pt x="5069355" y="2634263"/>
                  <a:pt x="5069226" y="2634189"/>
                </a:cubicBezTo>
                <a:cubicBezTo>
                  <a:pt x="5068584" y="2633721"/>
                  <a:pt x="5067712" y="2633434"/>
                  <a:pt x="5066927" y="2633112"/>
                </a:cubicBezTo>
                <a:close/>
                <a:moveTo>
                  <a:pt x="1209960" y="2632872"/>
                </a:moveTo>
                <a:cubicBezTo>
                  <a:pt x="1209848" y="2633092"/>
                  <a:pt x="1209713" y="2633304"/>
                  <a:pt x="1209634" y="2633525"/>
                </a:cubicBezTo>
                <a:cubicBezTo>
                  <a:pt x="1209627" y="2633558"/>
                  <a:pt x="1209927" y="2633634"/>
                  <a:pt x="1210068" y="2633694"/>
                </a:cubicBezTo>
                <a:cubicBezTo>
                  <a:pt x="1210127" y="2633554"/>
                  <a:pt x="1210244" y="2633384"/>
                  <a:pt x="1210231" y="2633257"/>
                </a:cubicBezTo>
                <a:cubicBezTo>
                  <a:pt x="1210205" y="2633114"/>
                  <a:pt x="1210052" y="2632995"/>
                  <a:pt x="1209960" y="2632872"/>
                </a:cubicBezTo>
                <a:close/>
                <a:moveTo>
                  <a:pt x="1194938" y="2626741"/>
                </a:moveTo>
                <a:cubicBezTo>
                  <a:pt x="1194803" y="2626842"/>
                  <a:pt x="1194666" y="2626944"/>
                  <a:pt x="1194532" y="2627045"/>
                </a:cubicBezTo>
                <a:cubicBezTo>
                  <a:pt x="1194756" y="2627150"/>
                  <a:pt x="1194964" y="2627255"/>
                  <a:pt x="1195189" y="2627359"/>
                </a:cubicBezTo>
                <a:cubicBezTo>
                  <a:pt x="1195241" y="2627211"/>
                  <a:pt x="1195363" y="2627025"/>
                  <a:pt x="1195325" y="2626931"/>
                </a:cubicBezTo>
                <a:cubicBezTo>
                  <a:pt x="1195281" y="2626827"/>
                  <a:pt x="1195070" y="2626808"/>
                  <a:pt x="1194938" y="2626741"/>
                </a:cubicBezTo>
                <a:close/>
                <a:moveTo>
                  <a:pt x="1207359" y="2622631"/>
                </a:moveTo>
                <a:cubicBezTo>
                  <a:pt x="1207041" y="2622774"/>
                  <a:pt x="1206734" y="2622907"/>
                  <a:pt x="1206417" y="2623049"/>
                </a:cubicBezTo>
                <a:cubicBezTo>
                  <a:pt x="1206774" y="2624311"/>
                  <a:pt x="1207125" y="2625565"/>
                  <a:pt x="1207471" y="2626837"/>
                </a:cubicBezTo>
                <a:cubicBezTo>
                  <a:pt x="1207924" y="2626635"/>
                  <a:pt x="1208375" y="2626435"/>
                  <a:pt x="1208827" y="2626233"/>
                </a:cubicBezTo>
                <a:cubicBezTo>
                  <a:pt x="1208335" y="2625030"/>
                  <a:pt x="1207850" y="2623835"/>
                  <a:pt x="1207359" y="2622631"/>
                </a:cubicBezTo>
                <a:close/>
                <a:moveTo>
                  <a:pt x="1409900" y="2622493"/>
                </a:moveTo>
                <a:cubicBezTo>
                  <a:pt x="1406653" y="2627010"/>
                  <a:pt x="1403069" y="2631196"/>
                  <a:pt x="1400549" y="2635764"/>
                </a:cubicBezTo>
                <a:cubicBezTo>
                  <a:pt x="1397584" y="2641123"/>
                  <a:pt x="1397776" y="2645689"/>
                  <a:pt x="1399131" y="2650051"/>
                </a:cubicBezTo>
                <a:cubicBezTo>
                  <a:pt x="1400486" y="2654413"/>
                  <a:pt x="1403004" y="2658572"/>
                  <a:pt x="1404689" y="2663116"/>
                </a:cubicBezTo>
                <a:cubicBezTo>
                  <a:pt x="1407609" y="2671069"/>
                  <a:pt x="1403741" y="2680242"/>
                  <a:pt x="1415158" y="2686079"/>
                </a:cubicBezTo>
                <a:cubicBezTo>
                  <a:pt x="1429981" y="2693607"/>
                  <a:pt x="1425544" y="2710474"/>
                  <a:pt x="1427774" y="2723786"/>
                </a:cubicBezTo>
                <a:cubicBezTo>
                  <a:pt x="1430412" y="2739526"/>
                  <a:pt x="1431964" y="2755572"/>
                  <a:pt x="1434226" y="2771375"/>
                </a:cubicBezTo>
                <a:cubicBezTo>
                  <a:pt x="1434874" y="2775908"/>
                  <a:pt x="1436449" y="2780242"/>
                  <a:pt x="1437343" y="2784762"/>
                </a:cubicBezTo>
                <a:cubicBezTo>
                  <a:pt x="1440024" y="2798448"/>
                  <a:pt x="1442601" y="2812132"/>
                  <a:pt x="1448581" y="2824973"/>
                </a:cubicBezTo>
                <a:cubicBezTo>
                  <a:pt x="1459085" y="2803822"/>
                  <a:pt x="1439632" y="2789361"/>
                  <a:pt x="1440718" y="2766880"/>
                </a:cubicBezTo>
                <a:cubicBezTo>
                  <a:pt x="1445666" y="2772579"/>
                  <a:pt x="1450193" y="2775694"/>
                  <a:pt x="1451783" y="2779935"/>
                </a:cubicBezTo>
                <a:cubicBezTo>
                  <a:pt x="1459182" y="2799502"/>
                  <a:pt x="1465664" y="2819432"/>
                  <a:pt x="1472715" y="2839136"/>
                </a:cubicBezTo>
                <a:cubicBezTo>
                  <a:pt x="1478172" y="2854469"/>
                  <a:pt x="1482687" y="2870351"/>
                  <a:pt x="1490267" y="2884671"/>
                </a:cubicBezTo>
                <a:cubicBezTo>
                  <a:pt x="1494219" y="2892169"/>
                  <a:pt x="1503804" y="2896954"/>
                  <a:pt x="1512186" y="2904042"/>
                </a:cubicBezTo>
                <a:cubicBezTo>
                  <a:pt x="1507595" y="2904433"/>
                  <a:pt x="1504557" y="2904669"/>
                  <a:pt x="1498640" y="2905161"/>
                </a:cubicBezTo>
                <a:cubicBezTo>
                  <a:pt x="1507526" y="2927440"/>
                  <a:pt x="1516135" y="2949025"/>
                  <a:pt x="1524728" y="2970573"/>
                </a:cubicBezTo>
                <a:cubicBezTo>
                  <a:pt x="1523783" y="2970992"/>
                  <a:pt x="1522883" y="2971393"/>
                  <a:pt x="1521941" y="2971812"/>
                </a:cubicBezTo>
                <a:lnTo>
                  <a:pt x="1502604" y="2956381"/>
                </a:lnTo>
                <a:lnTo>
                  <a:pt x="1502543" y="2956226"/>
                </a:lnTo>
                <a:lnTo>
                  <a:pt x="1502374" y="2955934"/>
                </a:lnTo>
                <a:lnTo>
                  <a:pt x="1501867" y="2941327"/>
                </a:lnTo>
                <a:cubicBezTo>
                  <a:pt x="1500289" y="2936964"/>
                  <a:pt x="1497405" y="2933153"/>
                  <a:pt x="1493504" y="2929769"/>
                </a:cubicBezTo>
                <a:cubicBezTo>
                  <a:pt x="1491850" y="2930553"/>
                  <a:pt x="1490178" y="2931304"/>
                  <a:pt x="1488522" y="2932093"/>
                </a:cubicBezTo>
                <a:lnTo>
                  <a:pt x="1502374" y="2955934"/>
                </a:lnTo>
                <a:lnTo>
                  <a:pt x="1502383" y="2956204"/>
                </a:lnTo>
                <a:lnTo>
                  <a:pt x="1502604" y="2956381"/>
                </a:lnTo>
                <a:lnTo>
                  <a:pt x="1516711" y="2992127"/>
                </a:lnTo>
                <a:lnTo>
                  <a:pt x="1517014" y="2991296"/>
                </a:lnTo>
                <a:cubicBezTo>
                  <a:pt x="1525420" y="2992829"/>
                  <a:pt x="1526262" y="2996076"/>
                  <a:pt x="1525520" y="3001191"/>
                </a:cubicBezTo>
                <a:cubicBezTo>
                  <a:pt x="1523654" y="3013834"/>
                  <a:pt x="1522680" y="3026582"/>
                  <a:pt x="1521029" y="3039255"/>
                </a:cubicBezTo>
                <a:cubicBezTo>
                  <a:pt x="1519548" y="3050536"/>
                  <a:pt x="1517852" y="3061789"/>
                  <a:pt x="1515822" y="3072963"/>
                </a:cubicBezTo>
                <a:cubicBezTo>
                  <a:pt x="1514781" y="3078848"/>
                  <a:pt x="1511575" y="3084789"/>
                  <a:pt x="1524612" y="3088020"/>
                </a:cubicBezTo>
                <a:cubicBezTo>
                  <a:pt x="1506368" y="3091802"/>
                  <a:pt x="1502209" y="3097182"/>
                  <a:pt x="1504765" y="3109733"/>
                </a:cubicBezTo>
                <a:cubicBezTo>
                  <a:pt x="1505805" y="3114844"/>
                  <a:pt x="1508380" y="3120153"/>
                  <a:pt x="1500290" y="3123547"/>
                </a:cubicBezTo>
                <a:cubicBezTo>
                  <a:pt x="1496871" y="3121264"/>
                  <a:pt x="1493312" y="3118858"/>
                  <a:pt x="1489096" y="3116017"/>
                </a:cubicBezTo>
                <a:cubicBezTo>
                  <a:pt x="1486123" y="3117554"/>
                  <a:pt x="1483300" y="3119112"/>
                  <a:pt x="1480353" y="3120468"/>
                </a:cubicBezTo>
                <a:cubicBezTo>
                  <a:pt x="1473676" y="3123594"/>
                  <a:pt x="1467676" y="3128762"/>
                  <a:pt x="1471221" y="3134708"/>
                </a:cubicBezTo>
                <a:cubicBezTo>
                  <a:pt x="1473884" y="3139191"/>
                  <a:pt x="1482111" y="3141960"/>
                  <a:pt x="1488420" y="3144372"/>
                </a:cubicBezTo>
                <a:cubicBezTo>
                  <a:pt x="1492953" y="3146105"/>
                  <a:pt x="1498404" y="3146030"/>
                  <a:pt x="1505201" y="3147016"/>
                </a:cubicBezTo>
                <a:cubicBezTo>
                  <a:pt x="1506693" y="3143637"/>
                  <a:pt x="1509070" y="3140386"/>
                  <a:pt x="1509486" y="3136877"/>
                </a:cubicBezTo>
                <a:cubicBezTo>
                  <a:pt x="1510462" y="3128856"/>
                  <a:pt x="1510552" y="3120704"/>
                  <a:pt x="1510825" y="3112581"/>
                </a:cubicBezTo>
                <a:cubicBezTo>
                  <a:pt x="1511020" y="3106494"/>
                  <a:pt x="1511468" y="3101465"/>
                  <a:pt x="1521572" y="3102065"/>
                </a:cubicBezTo>
                <a:cubicBezTo>
                  <a:pt x="1524673" y="3102255"/>
                  <a:pt x="1528825" y="3098421"/>
                  <a:pt x="1530802" y="3095559"/>
                </a:cubicBezTo>
                <a:cubicBezTo>
                  <a:pt x="1532937" y="3092482"/>
                  <a:pt x="1533098" y="3088358"/>
                  <a:pt x="1534752" y="3082352"/>
                </a:cubicBezTo>
                <a:cubicBezTo>
                  <a:pt x="1537961" y="3086516"/>
                  <a:pt x="1539698" y="3088764"/>
                  <a:pt x="1542670" y="3092634"/>
                </a:cubicBezTo>
                <a:cubicBezTo>
                  <a:pt x="1543447" y="3083193"/>
                  <a:pt x="1544098" y="3075255"/>
                  <a:pt x="1544904" y="3065820"/>
                </a:cubicBezTo>
                <a:cubicBezTo>
                  <a:pt x="1546995" y="3064994"/>
                  <a:pt x="1550968" y="3063469"/>
                  <a:pt x="1553847" y="3062365"/>
                </a:cubicBezTo>
                <a:lnTo>
                  <a:pt x="1555563" y="3038267"/>
                </a:lnTo>
                <a:lnTo>
                  <a:pt x="1558572" y="3037237"/>
                </a:lnTo>
                <a:cubicBezTo>
                  <a:pt x="1559569" y="3036890"/>
                  <a:pt x="1560383" y="3036503"/>
                  <a:pt x="1560524" y="3035959"/>
                </a:cubicBezTo>
                <a:cubicBezTo>
                  <a:pt x="1563217" y="3025378"/>
                  <a:pt x="1568736" y="3014707"/>
                  <a:pt x="1558826" y="3003715"/>
                </a:cubicBezTo>
                <a:cubicBezTo>
                  <a:pt x="1567604" y="2995147"/>
                  <a:pt x="1573186" y="2985772"/>
                  <a:pt x="1571756" y="2973438"/>
                </a:cubicBezTo>
                <a:lnTo>
                  <a:pt x="1574872" y="2962982"/>
                </a:lnTo>
                <a:lnTo>
                  <a:pt x="1569766" y="2949007"/>
                </a:lnTo>
                <a:cubicBezTo>
                  <a:pt x="1559509" y="2922908"/>
                  <a:pt x="1548815" y="2896980"/>
                  <a:pt x="1539037" y="2870691"/>
                </a:cubicBezTo>
                <a:cubicBezTo>
                  <a:pt x="1535404" y="2860945"/>
                  <a:pt x="1533963" y="2850368"/>
                  <a:pt x="1531258" y="2840296"/>
                </a:cubicBezTo>
                <a:cubicBezTo>
                  <a:pt x="1528088" y="2828416"/>
                  <a:pt x="1525976" y="2816028"/>
                  <a:pt x="1521062" y="2804842"/>
                </a:cubicBezTo>
                <a:cubicBezTo>
                  <a:pt x="1509860" y="2779163"/>
                  <a:pt x="1509278" y="2749968"/>
                  <a:pt x="1492933" y="2725576"/>
                </a:cubicBezTo>
                <a:cubicBezTo>
                  <a:pt x="1485023" y="2713718"/>
                  <a:pt x="1476341" y="2709678"/>
                  <a:pt x="1461063" y="2708731"/>
                </a:cubicBezTo>
                <a:cubicBezTo>
                  <a:pt x="1462654" y="2712721"/>
                  <a:pt x="1463301" y="2718906"/>
                  <a:pt x="1465513" y="2719127"/>
                </a:cubicBezTo>
                <a:cubicBezTo>
                  <a:pt x="1482519" y="2720866"/>
                  <a:pt x="1480517" y="2733960"/>
                  <a:pt x="1483965" y="2743865"/>
                </a:cubicBezTo>
                <a:cubicBezTo>
                  <a:pt x="1487439" y="2753971"/>
                  <a:pt x="1491030" y="2763988"/>
                  <a:pt x="1494592" y="2774059"/>
                </a:cubicBezTo>
                <a:cubicBezTo>
                  <a:pt x="1492397" y="2775143"/>
                  <a:pt x="1490264" y="2776249"/>
                  <a:pt x="1488071" y="2777338"/>
                </a:cubicBezTo>
                <a:cubicBezTo>
                  <a:pt x="1484836" y="2773282"/>
                  <a:pt x="1480385" y="2769718"/>
                  <a:pt x="1478547" y="2765106"/>
                </a:cubicBezTo>
                <a:cubicBezTo>
                  <a:pt x="1474301" y="2754335"/>
                  <a:pt x="1471956" y="2743269"/>
                  <a:pt x="1461291" y="2735141"/>
                </a:cubicBezTo>
                <a:cubicBezTo>
                  <a:pt x="1455544" y="2730733"/>
                  <a:pt x="1454949" y="2721133"/>
                  <a:pt x="1452494" y="2713718"/>
                </a:cubicBezTo>
                <a:cubicBezTo>
                  <a:pt x="1449283" y="2704017"/>
                  <a:pt x="1447290" y="2693826"/>
                  <a:pt x="1443338" y="2684423"/>
                </a:cubicBezTo>
                <a:cubicBezTo>
                  <a:pt x="1439559" y="2675454"/>
                  <a:pt x="1434619" y="2666869"/>
                  <a:pt x="1428912" y="2658885"/>
                </a:cubicBezTo>
                <a:cubicBezTo>
                  <a:pt x="1425385" y="2653970"/>
                  <a:pt x="1419408" y="2650504"/>
                  <a:pt x="1412697" y="2644826"/>
                </a:cubicBezTo>
                <a:cubicBezTo>
                  <a:pt x="1417034" y="2639239"/>
                  <a:pt x="1423214" y="2630542"/>
                  <a:pt x="1409900" y="2622493"/>
                </a:cubicBezTo>
                <a:close/>
                <a:moveTo>
                  <a:pt x="5242411" y="2621897"/>
                </a:moveTo>
                <a:lnTo>
                  <a:pt x="5242352" y="2622005"/>
                </a:lnTo>
                <a:lnTo>
                  <a:pt x="5242327" y="2621968"/>
                </a:lnTo>
                <a:close/>
                <a:moveTo>
                  <a:pt x="5197340" y="2612989"/>
                </a:moveTo>
                <a:cubicBezTo>
                  <a:pt x="5196527" y="2613737"/>
                  <a:pt x="5196514" y="2615227"/>
                  <a:pt x="5196169" y="2616380"/>
                </a:cubicBezTo>
                <a:cubicBezTo>
                  <a:pt x="5197694" y="2616409"/>
                  <a:pt x="5199235" y="2616473"/>
                  <a:pt x="5200762" y="2616500"/>
                </a:cubicBezTo>
                <a:cubicBezTo>
                  <a:pt x="5200803" y="2615338"/>
                  <a:pt x="5200801" y="2614194"/>
                  <a:pt x="5200830" y="2612997"/>
                </a:cubicBezTo>
                <a:cubicBezTo>
                  <a:pt x="5199608" y="2612975"/>
                  <a:pt x="5197892" y="2612472"/>
                  <a:pt x="5197340" y="2612989"/>
                </a:cubicBezTo>
                <a:close/>
                <a:moveTo>
                  <a:pt x="1215195" y="2602838"/>
                </a:moveTo>
                <a:cubicBezTo>
                  <a:pt x="1214364" y="2604687"/>
                  <a:pt x="1213255" y="2606539"/>
                  <a:pt x="1212881" y="2608389"/>
                </a:cubicBezTo>
                <a:cubicBezTo>
                  <a:pt x="1212756" y="2609028"/>
                  <a:pt x="1214485" y="2610387"/>
                  <a:pt x="1215318" y="2610216"/>
                </a:cubicBezTo>
                <a:cubicBezTo>
                  <a:pt x="1216266" y="2610027"/>
                  <a:pt x="1217801" y="2608486"/>
                  <a:pt x="1217920" y="2607577"/>
                </a:cubicBezTo>
                <a:cubicBezTo>
                  <a:pt x="1218134" y="2606011"/>
                  <a:pt x="1217454" y="2604469"/>
                  <a:pt x="1217157" y="2602916"/>
                </a:cubicBezTo>
                <a:cubicBezTo>
                  <a:pt x="1216500" y="2602886"/>
                  <a:pt x="1215851" y="2602866"/>
                  <a:pt x="1215195" y="2602838"/>
                </a:cubicBezTo>
                <a:close/>
                <a:moveTo>
                  <a:pt x="1201540" y="2594593"/>
                </a:moveTo>
                <a:cubicBezTo>
                  <a:pt x="1201433" y="2594863"/>
                  <a:pt x="1201326" y="2595134"/>
                  <a:pt x="1201226" y="2595414"/>
                </a:cubicBezTo>
                <a:cubicBezTo>
                  <a:pt x="1201389" y="2595458"/>
                  <a:pt x="1201533" y="2595499"/>
                  <a:pt x="1201695" y="2595542"/>
                </a:cubicBezTo>
                <a:cubicBezTo>
                  <a:pt x="1201795" y="2595262"/>
                  <a:pt x="1201920" y="2594992"/>
                  <a:pt x="1201987" y="2594710"/>
                </a:cubicBezTo>
                <a:cubicBezTo>
                  <a:pt x="1201994" y="2594677"/>
                  <a:pt x="1201696" y="2594626"/>
                  <a:pt x="1201540" y="2594593"/>
                </a:cubicBezTo>
                <a:close/>
                <a:moveTo>
                  <a:pt x="1085411" y="2579222"/>
                </a:moveTo>
                <a:cubicBezTo>
                  <a:pt x="1085037" y="2579528"/>
                  <a:pt x="1084839" y="2580045"/>
                  <a:pt x="1084388" y="2580750"/>
                </a:cubicBezTo>
                <a:cubicBezTo>
                  <a:pt x="1085298" y="2580727"/>
                  <a:pt x="1085843" y="2580715"/>
                  <a:pt x="1086372" y="2580704"/>
                </a:cubicBezTo>
                <a:cubicBezTo>
                  <a:pt x="1086412" y="2580236"/>
                  <a:pt x="1086561" y="2579716"/>
                  <a:pt x="1086440" y="2579314"/>
                </a:cubicBezTo>
                <a:cubicBezTo>
                  <a:pt x="1086384" y="2579150"/>
                  <a:pt x="1085620" y="2579066"/>
                  <a:pt x="1085411" y="2579222"/>
                </a:cubicBezTo>
                <a:close/>
                <a:moveTo>
                  <a:pt x="1157747" y="2576725"/>
                </a:moveTo>
                <a:cubicBezTo>
                  <a:pt x="1157672" y="2576712"/>
                  <a:pt x="1157100" y="2577535"/>
                  <a:pt x="1157156" y="2577589"/>
                </a:cubicBezTo>
                <a:cubicBezTo>
                  <a:pt x="1157872" y="2578243"/>
                  <a:pt x="1158664" y="2578825"/>
                  <a:pt x="1159436" y="2579424"/>
                </a:cubicBezTo>
                <a:cubicBezTo>
                  <a:pt x="1159852" y="2578825"/>
                  <a:pt x="1160275" y="2578237"/>
                  <a:pt x="1160692" y="2577640"/>
                </a:cubicBezTo>
                <a:cubicBezTo>
                  <a:pt x="1159718" y="2577316"/>
                  <a:pt x="1158754" y="2576983"/>
                  <a:pt x="1157747" y="2576725"/>
                </a:cubicBezTo>
                <a:close/>
                <a:moveTo>
                  <a:pt x="1173505" y="2576064"/>
                </a:moveTo>
                <a:cubicBezTo>
                  <a:pt x="1168093" y="2577291"/>
                  <a:pt x="1168093" y="2577291"/>
                  <a:pt x="1169022" y="2581869"/>
                </a:cubicBezTo>
                <a:cubicBezTo>
                  <a:pt x="1170193" y="2581651"/>
                  <a:pt x="1171391" y="2581426"/>
                  <a:pt x="1172657" y="2581204"/>
                </a:cubicBezTo>
                <a:cubicBezTo>
                  <a:pt x="1172949" y="2579416"/>
                  <a:pt x="1173220" y="2577751"/>
                  <a:pt x="1173505" y="2576064"/>
                </a:cubicBezTo>
                <a:close/>
                <a:moveTo>
                  <a:pt x="1157563" y="2571728"/>
                </a:moveTo>
                <a:cubicBezTo>
                  <a:pt x="1156667" y="2571836"/>
                  <a:pt x="1155993" y="2571738"/>
                  <a:pt x="1155555" y="2572024"/>
                </a:cubicBezTo>
                <a:cubicBezTo>
                  <a:pt x="1155271" y="2572208"/>
                  <a:pt x="1155296" y="2572940"/>
                  <a:pt x="1155183" y="2573421"/>
                </a:cubicBezTo>
                <a:cubicBezTo>
                  <a:pt x="1155735" y="2573419"/>
                  <a:pt x="1156383" y="2573591"/>
                  <a:pt x="1156819" y="2573348"/>
                </a:cubicBezTo>
                <a:cubicBezTo>
                  <a:pt x="1157166" y="2573157"/>
                  <a:pt x="1157266" y="2572440"/>
                  <a:pt x="1157563" y="2571728"/>
                </a:cubicBezTo>
                <a:close/>
                <a:moveTo>
                  <a:pt x="1123960" y="2567530"/>
                </a:moveTo>
                <a:cubicBezTo>
                  <a:pt x="1123810" y="2567506"/>
                  <a:pt x="1123610" y="2567586"/>
                  <a:pt x="1123439" y="2567618"/>
                </a:cubicBezTo>
                <a:cubicBezTo>
                  <a:pt x="1123473" y="2567839"/>
                  <a:pt x="1123517" y="2568051"/>
                  <a:pt x="1123552" y="2568272"/>
                </a:cubicBezTo>
                <a:cubicBezTo>
                  <a:pt x="1123708" y="2568155"/>
                  <a:pt x="1123866" y="2568037"/>
                  <a:pt x="1124023" y="2567921"/>
                </a:cubicBezTo>
                <a:cubicBezTo>
                  <a:pt x="1124003" y="2567785"/>
                  <a:pt x="1124027" y="2567534"/>
                  <a:pt x="1123960" y="2567530"/>
                </a:cubicBezTo>
                <a:close/>
                <a:moveTo>
                  <a:pt x="1171007" y="2565309"/>
                </a:moveTo>
                <a:cubicBezTo>
                  <a:pt x="1170520" y="2565441"/>
                  <a:pt x="1170026" y="2565564"/>
                  <a:pt x="1169529" y="2565703"/>
                </a:cubicBezTo>
                <a:cubicBezTo>
                  <a:pt x="1170075" y="2566892"/>
                  <a:pt x="1170625" y="2568066"/>
                  <a:pt x="1171173" y="2569256"/>
                </a:cubicBezTo>
                <a:cubicBezTo>
                  <a:pt x="1171473" y="2569113"/>
                  <a:pt x="1171757" y="2568970"/>
                  <a:pt x="1172058" y="2568827"/>
                </a:cubicBezTo>
                <a:cubicBezTo>
                  <a:pt x="1171707" y="2567642"/>
                  <a:pt x="1171361" y="2566479"/>
                  <a:pt x="1171007" y="2565309"/>
                </a:cubicBezTo>
                <a:close/>
                <a:moveTo>
                  <a:pt x="1136544" y="2564295"/>
                </a:moveTo>
                <a:cubicBezTo>
                  <a:pt x="1136240" y="2564303"/>
                  <a:pt x="1135769" y="2564217"/>
                  <a:pt x="1135680" y="2564339"/>
                </a:cubicBezTo>
                <a:cubicBezTo>
                  <a:pt x="1135478" y="2564612"/>
                  <a:pt x="1135484" y="2564991"/>
                  <a:pt x="1135395" y="2565329"/>
                </a:cubicBezTo>
                <a:cubicBezTo>
                  <a:pt x="1135699" y="2565321"/>
                  <a:pt x="1136176" y="2565417"/>
                  <a:pt x="1136258" y="2565287"/>
                </a:cubicBezTo>
                <a:cubicBezTo>
                  <a:pt x="1136460" y="2565013"/>
                  <a:pt x="1136454" y="2564635"/>
                  <a:pt x="1136544" y="2564295"/>
                </a:cubicBezTo>
                <a:close/>
                <a:moveTo>
                  <a:pt x="1155784" y="2556705"/>
                </a:moveTo>
                <a:cubicBezTo>
                  <a:pt x="1155655" y="2556816"/>
                  <a:pt x="1155543" y="2556927"/>
                  <a:pt x="1155413" y="2557038"/>
                </a:cubicBezTo>
                <a:cubicBezTo>
                  <a:pt x="1155589" y="2557165"/>
                  <a:pt x="1155777" y="2557285"/>
                  <a:pt x="1155954" y="2557413"/>
                </a:cubicBezTo>
                <a:cubicBezTo>
                  <a:pt x="1156016" y="2557257"/>
                  <a:pt x="1156145" y="2557079"/>
                  <a:pt x="1156120" y="2556960"/>
                </a:cubicBezTo>
                <a:cubicBezTo>
                  <a:pt x="1156096" y="2556841"/>
                  <a:pt x="1155911" y="2556789"/>
                  <a:pt x="1155784" y="2556705"/>
                </a:cubicBezTo>
                <a:close/>
                <a:moveTo>
                  <a:pt x="1169876" y="2553944"/>
                </a:moveTo>
                <a:cubicBezTo>
                  <a:pt x="1168984" y="2555429"/>
                  <a:pt x="1168288" y="2556589"/>
                  <a:pt x="1167576" y="2557791"/>
                </a:cubicBezTo>
                <a:cubicBezTo>
                  <a:pt x="1169027" y="2558210"/>
                  <a:pt x="1170325" y="2558402"/>
                  <a:pt x="1171378" y="2558941"/>
                </a:cubicBezTo>
                <a:cubicBezTo>
                  <a:pt x="1172353" y="2559441"/>
                  <a:pt x="1173087" y="2560314"/>
                  <a:pt x="1173927" y="2561026"/>
                </a:cubicBezTo>
                <a:cubicBezTo>
                  <a:pt x="1174179" y="2560797"/>
                  <a:pt x="1174421" y="2560576"/>
                  <a:pt x="1174678" y="2560355"/>
                </a:cubicBezTo>
                <a:cubicBezTo>
                  <a:pt x="1173235" y="2558443"/>
                  <a:pt x="1171801" y="2556522"/>
                  <a:pt x="1169876" y="2553944"/>
                </a:cubicBezTo>
                <a:close/>
                <a:moveTo>
                  <a:pt x="1145797" y="2550627"/>
                </a:moveTo>
                <a:cubicBezTo>
                  <a:pt x="1145667" y="2550846"/>
                  <a:pt x="1145538" y="2551065"/>
                  <a:pt x="1145415" y="2551294"/>
                </a:cubicBezTo>
                <a:cubicBezTo>
                  <a:pt x="1145562" y="2551294"/>
                  <a:pt x="1145725" y="2551295"/>
                  <a:pt x="1145895" y="2551305"/>
                </a:cubicBezTo>
                <a:cubicBezTo>
                  <a:pt x="1145998" y="2551159"/>
                  <a:pt x="1146177" y="2550985"/>
                  <a:pt x="1146167" y="2550884"/>
                </a:cubicBezTo>
                <a:cubicBezTo>
                  <a:pt x="1146143" y="2550764"/>
                  <a:pt x="1145923" y="2550710"/>
                  <a:pt x="1145797" y="2550627"/>
                </a:cubicBezTo>
                <a:close/>
                <a:moveTo>
                  <a:pt x="1160603" y="2539341"/>
                </a:moveTo>
                <a:cubicBezTo>
                  <a:pt x="1161846" y="2541486"/>
                  <a:pt x="1162924" y="2543346"/>
                  <a:pt x="1164515" y="2546063"/>
                </a:cubicBezTo>
                <a:cubicBezTo>
                  <a:pt x="1164690" y="2540196"/>
                  <a:pt x="1164560" y="2539979"/>
                  <a:pt x="1160603" y="2539341"/>
                </a:cubicBezTo>
                <a:close/>
                <a:moveTo>
                  <a:pt x="1108122" y="2538189"/>
                </a:moveTo>
                <a:cubicBezTo>
                  <a:pt x="1108035" y="2539837"/>
                  <a:pt x="1107947" y="2541310"/>
                  <a:pt x="1107842" y="2543218"/>
                </a:cubicBezTo>
                <a:cubicBezTo>
                  <a:pt x="1105765" y="2543007"/>
                  <a:pt x="1104092" y="2542836"/>
                  <a:pt x="1102265" y="2542656"/>
                </a:cubicBezTo>
                <a:cubicBezTo>
                  <a:pt x="1101766" y="2543910"/>
                  <a:pt x="1101627" y="2544919"/>
                  <a:pt x="1101738" y="2545759"/>
                </a:cubicBezTo>
                <a:cubicBezTo>
                  <a:pt x="1102071" y="2548277"/>
                  <a:pt x="1104654" y="2549266"/>
                  <a:pt x="1106505" y="2550731"/>
                </a:cubicBezTo>
                <a:cubicBezTo>
                  <a:pt x="1108974" y="2552685"/>
                  <a:pt x="1111325" y="2554768"/>
                  <a:pt x="1114091" y="2557102"/>
                </a:cubicBezTo>
                <a:cubicBezTo>
                  <a:pt x="1114061" y="2557192"/>
                  <a:pt x="1113764" y="2558124"/>
                  <a:pt x="1113426" y="2559153"/>
                </a:cubicBezTo>
                <a:cubicBezTo>
                  <a:pt x="1114224" y="2559242"/>
                  <a:pt x="1115231" y="2559063"/>
                  <a:pt x="1115676" y="2559442"/>
                </a:cubicBezTo>
                <a:cubicBezTo>
                  <a:pt x="1117551" y="2561060"/>
                  <a:pt x="1119254" y="2562862"/>
                  <a:pt x="1121859" y="2565437"/>
                </a:cubicBezTo>
                <a:cubicBezTo>
                  <a:pt x="1121244" y="2562195"/>
                  <a:pt x="1120347" y="2560120"/>
                  <a:pt x="1120560" y="2557966"/>
                </a:cubicBezTo>
                <a:cubicBezTo>
                  <a:pt x="1120840" y="2555136"/>
                  <a:pt x="1120204" y="2553220"/>
                  <a:pt x="1118018" y="2551684"/>
                </a:cubicBezTo>
                <a:cubicBezTo>
                  <a:pt x="1117035" y="2550998"/>
                  <a:pt x="1116719" y="2549552"/>
                  <a:pt x="1115998" y="2548520"/>
                </a:cubicBezTo>
                <a:cubicBezTo>
                  <a:pt x="1113835" y="2545383"/>
                  <a:pt x="1111646" y="2542276"/>
                  <a:pt x="1109431" y="2539178"/>
                </a:cubicBezTo>
                <a:cubicBezTo>
                  <a:pt x="1109153" y="2538784"/>
                  <a:pt x="1108636" y="2538571"/>
                  <a:pt x="1108122" y="2538189"/>
                </a:cubicBezTo>
                <a:close/>
                <a:moveTo>
                  <a:pt x="1107491" y="2533224"/>
                </a:moveTo>
                <a:cubicBezTo>
                  <a:pt x="1107825" y="2533302"/>
                  <a:pt x="1108167" y="2533388"/>
                  <a:pt x="1108502" y="2533467"/>
                </a:cubicBezTo>
                <a:lnTo>
                  <a:pt x="1108862" y="2533470"/>
                </a:lnTo>
                <a:lnTo>
                  <a:pt x="1108509" y="2533433"/>
                </a:lnTo>
                <a:cubicBezTo>
                  <a:pt x="1108164" y="2533362"/>
                  <a:pt x="1107836" y="2533294"/>
                  <a:pt x="1107491" y="2533224"/>
                </a:cubicBezTo>
                <a:close/>
                <a:moveTo>
                  <a:pt x="1110944" y="2524731"/>
                </a:moveTo>
                <a:cubicBezTo>
                  <a:pt x="1110775" y="2526210"/>
                  <a:pt x="1110918" y="2527578"/>
                  <a:pt x="1111243" y="2528888"/>
                </a:cubicBezTo>
                <a:cubicBezTo>
                  <a:pt x="1112215" y="2532818"/>
                  <a:pt x="1114819" y="2536220"/>
                  <a:pt x="1115519" y="2540492"/>
                </a:cubicBezTo>
                <a:cubicBezTo>
                  <a:pt x="1116053" y="2543713"/>
                  <a:pt x="1118546" y="2546769"/>
                  <a:pt x="1122486" y="2548035"/>
                </a:cubicBezTo>
                <a:cubicBezTo>
                  <a:pt x="1123488" y="2544650"/>
                  <a:pt x="1118425" y="2543295"/>
                  <a:pt x="1121822" y="2539215"/>
                </a:cubicBezTo>
                <a:cubicBezTo>
                  <a:pt x="1123775" y="2542223"/>
                  <a:pt x="1125507" y="2544892"/>
                  <a:pt x="1127231" y="2547551"/>
                </a:cubicBezTo>
                <a:cubicBezTo>
                  <a:pt x="1127662" y="2547256"/>
                  <a:pt x="1128087" y="2546953"/>
                  <a:pt x="1128510" y="2546650"/>
                </a:cubicBezTo>
                <a:cubicBezTo>
                  <a:pt x="1127884" y="2545179"/>
                  <a:pt x="1127161" y="2543752"/>
                  <a:pt x="1126659" y="2542228"/>
                </a:cubicBezTo>
                <a:cubicBezTo>
                  <a:pt x="1125436" y="2538565"/>
                  <a:pt x="1123822" y="2535510"/>
                  <a:pt x="1118784" y="2535734"/>
                </a:cubicBezTo>
                <a:cubicBezTo>
                  <a:pt x="1117825" y="2535780"/>
                  <a:pt x="1116483" y="2534350"/>
                  <a:pt x="1116329" y="2533318"/>
                </a:cubicBezTo>
                <a:cubicBezTo>
                  <a:pt x="1116057" y="2531405"/>
                  <a:pt x="1116549" y="2529275"/>
                  <a:pt x="1116710" y="2527311"/>
                </a:cubicBezTo>
                <a:cubicBezTo>
                  <a:pt x="1114808" y="2526463"/>
                  <a:pt x="1112675" y="2525502"/>
                  <a:pt x="1110944" y="2524731"/>
                </a:cubicBezTo>
                <a:close/>
                <a:moveTo>
                  <a:pt x="1173926" y="2524588"/>
                </a:moveTo>
                <a:cubicBezTo>
                  <a:pt x="1173421" y="2525087"/>
                  <a:pt x="1173164" y="2525812"/>
                  <a:pt x="1172628" y="2526773"/>
                </a:cubicBezTo>
                <a:cubicBezTo>
                  <a:pt x="1173662" y="2526697"/>
                  <a:pt x="1174509" y="2526830"/>
                  <a:pt x="1174697" y="2526580"/>
                </a:cubicBezTo>
                <a:cubicBezTo>
                  <a:pt x="1175108" y="2526040"/>
                  <a:pt x="1175182" y="2525289"/>
                  <a:pt x="1175388" y="2524630"/>
                </a:cubicBezTo>
                <a:cubicBezTo>
                  <a:pt x="1174879" y="2524601"/>
                  <a:pt x="1174151" y="2524366"/>
                  <a:pt x="1173926" y="2524588"/>
                </a:cubicBezTo>
                <a:close/>
                <a:moveTo>
                  <a:pt x="1107704" y="2516185"/>
                </a:moveTo>
                <a:cubicBezTo>
                  <a:pt x="1107307" y="2516330"/>
                  <a:pt x="1106912" y="2516475"/>
                  <a:pt x="1106516" y="2516620"/>
                </a:cubicBezTo>
                <a:cubicBezTo>
                  <a:pt x="1106738" y="2517615"/>
                  <a:pt x="1106971" y="2518602"/>
                  <a:pt x="1107210" y="2519598"/>
                </a:cubicBezTo>
                <a:cubicBezTo>
                  <a:pt x="1107579" y="2519459"/>
                  <a:pt x="1107943" y="2519339"/>
                  <a:pt x="1108311" y="2519199"/>
                </a:cubicBezTo>
                <a:cubicBezTo>
                  <a:pt x="1108109" y="2518189"/>
                  <a:pt x="1107905" y="2517194"/>
                  <a:pt x="1107704" y="2516185"/>
                </a:cubicBezTo>
                <a:close/>
                <a:moveTo>
                  <a:pt x="1099955" y="2506002"/>
                </a:moveTo>
                <a:cubicBezTo>
                  <a:pt x="1099719" y="2506164"/>
                  <a:pt x="1099483" y="2506327"/>
                  <a:pt x="1099246" y="2506490"/>
                </a:cubicBezTo>
                <a:cubicBezTo>
                  <a:pt x="1100916" y="2508726"/>
                  <a:pt x="1102586" y="2510964"/>
                  <a:pt x="1104256" y="2513199"/>
                </a:cubicBezTo>
                <a:cubicBezTo>
                  <a:pt x="1104492" y="2513036"/>
                  <a:pt x="1104722" y="2512865"/>
                  <a:pt x="1104958" y="2512702"/>
                </a:cubicBezTo>
                <a:cubicBezTo>
                  <a:pt x="1103289" y="2510467"/>
                  <a:pt x="1101625" y="2508239"/>
                  <a:pt x="1099955" y="2506002"/>
                </a:cubicBezTo>
                <a:close/>
                <a:moveTo>
                  <a:pt x="132907" y="2505093"/>
                </a:moveTo>
                <a:cubicBezTo>
                  <a:pt x="132729" y="2506266"/>
                  <a:pt x="132640" y="2507194"/>
                  <a:pt x="132677" y="2507929"/>
                </a:cubicBezTo>
                <a:cubicBezTo>
                  <a:pt x="132796" y="2510132"/>
                  <a:pt x="134090" y="2510594"/>
                  <a:pt x="137771" y="2510736"/>
                </a:cubicBezTo>
                <a:cubicBezTo>
                  <a:pt x="137275" y="2507937"/>
                  <a:pt x="137645" y="2504423"/>
                  <a:pt x="132907" y="2505093"/>
                </a:cubicBezTo>
                <a:close/>
                <a:moveTo>
                  <a:pt x="1075137" y="2485046"/>
                </a:moveTo>
                <a:cubicBezTo>
                  <a:pt x="1075046" y="2484990"/>
                  <a:pt x="1074869" y="2485082"/>
                  <a:pt x="1074732" y="2485115"/>
                </a:cubicBezTo>
                <a:cubicBezTo>
                  <a:pt x="1074748" y="2485266"/>
                  <a:pt x="1074753" y="2485427"/>
                  <a:pt x="1074775" y="2485588"/>
                </a:cubicBezTo>
                <a:cubicBezTo>
                  <a:pt x="1074989" y="2485525"/>
                  <a:pt x="1075220" y="2485462"/>
                  <a:pt x="1075433" y="2485398"/>
                </a:cubicBezTo>
                <a:cubicBezTo>
                  <a:pt x="1075340" y="2485275"/>
                  <a:pt x="1075267" y="2485112"/>
                  <a:pt x="1075137" y="2485046"/>
                </a:cubicBezTo>
                <a:close/>
                <a:moveTo>
                  <a:pt x="1079886" y="2480448"/>
                </a:moveTo>
                <a:cubicBezTo>
                  <a:pt x="1079875" y="2480388"/>
                  <a:pt x="1079216" y="2480552"/>
                  <a:pt x="1078607" y="2480651"/>
                </a:cubicBezTo>
                <a:cubicBezTo>
                  <a:pt x="1078713" y="2482102"/>
                  <a:pt x="1078833" y="2483527"/>
                  <a:pt x="1078962" y="2484963"/>
                </a:cubicBezTo>
                <a:cubicBezTo>
                  <a:pt x="1079535" y="2484835"/>
                  <a:pt x="1080107" y="2484709"/>
                  <a:pt x="1080689" y="2484574"/>
                </a:cubicBezTo>
                <a:cubicBezTo>
                  <a:pt x="1080438" y="2483191"/>
                  <a:pt x="1080196" y="2481801"/>
                  <a:pt x="1079886" y="2480448"/>
                </a:cubicBezTo>
                <a:close/>
                <a:moveTo>
                  <a:pt x="1101115" y="2462511"/>
                </a:moveTo>
                <a:cubicBezTo>
                  <a:pt x="1101115" y="2462511"/>
                  <a:pt x="1101111" y="2462527"/>
                  <a:pt x="1101111" y="2462527"/>
                </a:cubicBezTo>
                <a:lnTo>
                  <a:pt x="1101109" y="2462524"/>
                </a:lnTo>
                <a:close/>
                <a:moveTo>
                  <a:pt x="1083173" y="2454625"/>
                </a:moveTo>
                <a:cubicBezTo>
                  <a:pt x="1081685" y="2453634"/>
                  <a:pt x="1079457" y="2455117"/>
                  <a:pt x="1079848" y="2456794"/>
                </a:cubicBezTo>
                <a:cubicBezTo>
                  <a:pt x="1080653" y="2460358"/>
                  <a:pt x="1081849" y="2463768"/>
                  <a:pt x="1083181" y="2468277"/>
                </a:cubicBezTo>
                <a:cubicBezTo>
                  <a:pt x="1081895" y="2469496"/>
                  <a:pt x="1081371" y="2470789"/>
                  <a:pt x="1081609" y="2472063"/>
                </a:cubicBezTo>
                <a:cubicBezTo>
                  <a:pt x="1081847" y="2473337"/>
                  <a:pt x="1082845" y="2474593"/>
                  <a:pt x="1084603" y="2475739"/>
                </a:cubicBezTo>
                <a:cubicBezTo>
                  <a:pt x="1085709" y="2476456"/>
                  <a:pt x="1085755" y="2478416"/>
                  <a:pt x="1086645" y="2479541"/>
                </a:cubicBezTo>
                <a:cubicBezTo>
                  <a:pt x="1087149" y="2480174"/>
                  <a:pt x="1088353" y="2480260"/>
                  <a:pt x="1089611" y="2480727"/>
                </a:cubicBezTo>
                <a:cubicBezTo>
                  <a:pt x="1089465" y="2475756"/>
                  <a:pt x="1082671" y="2472824"/>
                  <a:pt x="1089078" y="2466676"/>
                </a:cubicBezTo>
                <a:cubicBezTo>
                  <a:pt x="1091007" y="2467952"/>
                  <a:pt x="1093381" y="2468735"/>
                  <a:pt x="1094482" y="2470385"/>
                </a:cubicBezTo>
                <a:cubicBezTo>
                  <a:pt x="1097390" y="2474757"/>
                  <a:pt x="1099502" y="2479681"/>
                  <a:pt x="1102405" y="2484069"/>
                </a:cubicBezTo>
                <a:cubicBezTo>
                  <a:pt x="1107375" y="2491598"/>
                  <a:pt x="1112697" y="2498880"/>
                  <a:pt x="1117883" y="2506263"/>
                </a:cubicBezTo>
                <a:cubicBezTo>
                  <a:pt x="1117902" y="2506332"/>
                  <a:pt x="1118177" y="2506263"/>
                  <a:pt x="1119156" y="2506269"/>
                </a:cubicBezTo>
                <a:cubicBezTo>
                  <a:pt x="1115720" y="2499465"/>
                  <a:pt x="1112728" y="2492863"/>
                  <a:pt x="1109124" y="2486620"/>
                </a:cubicBezTo>
                <a:cubicBezTo>
                  <a:pt x="1105039" y="2479535"/>
                  <a:pt x="1099579" y="2473245"/>
                  <a:pt x="1096281" y="2465777"/>
                </a:cubicBezTo>
                <a:cubicBezTo>
                  <a:pt x="1093615" y="2459764"/>
                  <a:pt x="1087981" y="2457839"/>
                  <a:pt x="1083173" y="2454625"/>
                </a:cubicBezTo>
                <a:close/>
                <a:moveTo>
                  <a:pt x="5219874" y="2435198"/>
                </a:moveTo>
                <a:cubicBezTo>
                  <a:pt x="5219047" y="2436165"/>
                  <a:pt x="5217769" y="2437143"/>
                  <a:pt x="5217597" y="2438100"/>
                </a:cubicBezTo>
                <a:cubicBezTo>
                  <a:pt x="5217483" y="2438951"/>
                  <a:pt x="5218689" y="2439828"/>
                  <a:pt x="5219329" y="2440675"/>
                </a:cubicBezTo>
                <a:cubicBezTo>
                  <a:pt x="5220157" y="2439707"/>
                  <a:pt x="5221493" y="2438753"/>
                  <a:pt x="5221608" y="2437774"/>
                </a:cubicBezTo>
                <a:cubicBezTo>
                  <a:pt x="5221723" y="2436921"/>
                  <a:pt x="5220515" y="2436047"/>
                  <a:pt x="5219874" y="2435198"/>
                </a:cubicBezTo>
                <a:close/>
                <a:moveTo>
                  <a:pt x="1080673" y="2420681"/>
                </a:moveTo>
                <a:cubicBezTo>
                  <a:pt x="1080657" y="2420897"/>
                  <a:pt x="1080630" y="2421123"/>
                  <a:pt x="1080658" y="2421334"/>
                </a:cubicBezTo>
                <a:cubicBezTo>
                  <a:pt x="1080667" y="2421368"/>
                  <a:pt x="1080923" y="2421342"/>
                  <a:pt x="1081053" y="2421340"/>
                </a:cubicBezTo>
                <a:cubicBezTo>
                  <a:pt x="1081044" y="2421197"/>
                  <a:pt x="1081034" y="2421054"/>
                  <a:pt x="1081034" y="2420903"/>
                </a:cubicBezTo>
                <a:cubicBezTo>
                  <a:pt x="1080914" y="2420829"/>
                  <a:pt x="1080794" y="2420755"/>
                  <a:pt x="1080673" y="2420681"/>
                </a:cubicBezTo>
                <a:close/>
                <a:moveTo>
                  <a:pt x="1054170" y="2404464"/>
                </a:moveTo>
                <a:cubicBezTo>
                  <a:pt x="1051938" y="2405092"/>
                  <a:pt x="1050250" y="2405576"/>
                  <a:pt x="1047427" y="2406372"/>
                </a:cubicBezTo>
                <a:cubicBezTo>
                  <a:pt x="1049633" y="2408302"/>
                  <a:pt x="1051193" y="2409651"/>
                  <a:pt x="1053343" y="2411529"/>
                </a:cubicBezTo>
                <a:cubicBezTo>
                  <a:pt x="1053699" y="2408476"/>
                  <a:pt x="1053920" y="2406658"/>
                  <a:pt x="1054170" y="2404464"/>
                </a:cubicBezTo>
                <a:close/>
                <a:moveTo>
                  <a:pt x="1038510" y="2403275"/>
                </a:moveTo>
                <a:cubicBezTo>
                  <a:pt x="1038361" y="2403400"/>
                  <a:pt x="1038201" y="2403535"/>
                  <a:pt x="1038050" y="2403659"/>
                </a:cubicBezTo>
                <a:cubicBezTo>
                  <a:pt x="1038512" y="2404300"/>
                  <a:pt x="1038989" y="2404940"/>
                  <a:pt x="1039468" y="2405579"/>
                </a:cubicBezTo>
                <a:cubicBezTo>
                  <a:pt x="1039669" y="2405415"/>
                  <a:pt x="1039878" y="2405260"/>
                  <a:pt x="1040091" y="2405087"/>
                </a:cubicBezTo>
                <a:cubicBezTo>
                  <a:pt x="1039561" y="2404485"/>
                  <a:pt x="1039030" y="2403884"/>
                  <a:pt x="1038510" y="2403275"/>
                </a:cubicBezTo>
                <a:close/>
                <a:moveTo>
                  <a:pt x="314089" y="2397833"/>
                </a:moveTo>
                <a:cubicBezTo>
                  <a:pt x="313943" y="2397791"/>
                  <a:pt x="313734" y="2397882"/>
                  <a:pt x="313551" y="2397920"/>
                </a:cubicBezTo>
                <a:cubicBezTo>
                  <a:pt x="313591" y="2398150"/>
                  <a:pt x="313643" y="2398372"/>
                  <a:pt x="313684" y="2398600"/>
                </a:cubicBezTo>
                <a:cubicBezTo>
                  <a:pt x="313851" y="2398475"/>
                  <a:pt x="314008" y="2398358"/>
                  <a:pt x="314164" y="2398241"/>
                </a:cubicBezTo>
                <a:cubicBezTo>
                  <a:pt x="314140" y="2398097"/>
                  <a:pt x="314163" y="2397847"/>
                  <a:pt x="314089" y="2397833"/>
                </a:cubicBezTo>
                <a:close/>
                <a:moveTo>
                  <a:pt x="1075639" y="2391360"/>
                </a:moveTo>
                <a:lnTo>
                  <a:pt x="1075673" y="2391362"/>
                </a:lnTo>
                <a:lnTo>
                  <a:pt x="1075663" y="2391377"/>
                </a:lnTo>
                <a:close/>
                <a:moveTo>
                  <a:pt x="323836" y="2386746"/>
                </a:moveTo>
                <a:cubicBezTo>
                  <a:pt x="323803" y="2386745"/>
                  <a:pt x="323698" y="2387041"/>
                  <a:pt x="323634" y="2387197"/>
                </a:cubicBezTo>
                <a:cubicBezTo>
                  <a:pt x="323906" y="2387255"/>
                  <a:pt x="324177" y="2387312"/>
                  <a:pt x="324459" y="2387362"/>
                </a:cubicBezTo>
                <a:cubicBezTo>
                  <a:pt x="324531" y="2387197"/>
                  <a:pt x="324600" y="2387051"/>
                  <a:pt x="324673" y="2386886"/>
                </a:cubicBezTo>
                <a:cubicBezTo>
                  <a:pt x="324392" y="2386836"/>
                  <a:pt x="324127" y="2386763"/>
                  <a:pt x="323836" y="2386746"/>
                </a:cubicBezTo>
                <a:close/>
                <a:moveTo>
                  <a:pt x="315198" y="2384112"/>
                </a:moveTo>
                <a:cubicBezTo>
                  <a:pt x="314559" y="2387514"/>
                  <a:pt x="314237" y="2389214"/>
                  <a:pt x="314884" y="2389841"/>
                </a:cubicBezTo>
                <a:cubicBezTo>
                  <a:pt x="315532" y="2390468"/>
                  <a:pt x="317146" y="2390020"/>
                  <a:pt x="320375" y="2389125"/>
                </a:cubicBezTo>
                <a:cubicBezTo>
                  <a:pt x="318551" y="2387359"/>
                  <a:pt x="317141" y="2385993"/>
                  <a:pt x="315198" y="2384112"/>
                </a:cubicBezTo>
                <a:close/>
                <a:moveTo>
                  <a:pt x="363780" y="2376226"/>
                </a:moveTo>
                <a:cubicBezTo>
                  <a:pt x="363558" y="2376256"/>
                  <a:pt x="363344" y="2376798"/>
                  <a:pt x="362895" y="2377419"/>
                </a:cubicBezTo>
                <a:cubicBezTo>
                  <a:pt x="363835" y="2378043"/>
                  <a:pt x="364789" y="2378670"/>
                  <a:pt x="366314" y="2379688"/>
                </a:cubicBezTo>
                <a:cubicBezTo>
                  <a:pt x="367894" y="2375682"/>
                  <a:pt x="365821" y="2375931"/>
                  <a:pt x="363780" y="2376226"/>
                </a:cubicBezTo>
                <a:close/>
                <a:moveTo>
                  <a:pt x="349548" y="2370870"/>
                </a:moveTo>
                <a:cubicBezTo>
                  <a:pt x="349389" y="2371331"/>
                  <a:pt x="348992" y="2371913"/>
                  <a:pt x="349135" y="2372190"/>
                </a:cubicBezTo>
                <a:cubicBezTo>
                  <a:pt x="349320" y="2372570"/>
                  <a:pt x="349936" y="2372698"/>
                  <a:pt x="350361" y="2372941"/>
                </a:cubicBezTo>
                <a:cubicBezTo>
                  <a:pt x="350588" y="2372483"/>
                  <a:pt x="350818" y="2372026"/>
                  <a:pt x="351128" y="2371439"/>
                </a:cubicBezTo>
                <a:cubicBezTo>
                  <a:pt x="350484" y="2371210"/>
                  <a:pt x="350016" y="2371040"/>
                  <a:pt x="349548" y="2370870"/>
                </a:cubicBezTo>
                <a:close/>
                <a:moveTo>
                  <a:pt x="376560" y="2356824"/>
                </a:moveTo>
                <a:cubicBezTo>
                  <a:pt x="376088" y="2356999"/>
                  <a:pt x="375621" y="2357156"/>
                  <a:pt x="375151" y="2357331"/>
                </a:cubicBezTo>
                <a:cubicBezTo>
                  <a:pt x="375604" y="2359095"/>
                  <a:pt x="376059" y="2360859"/>
                  <a:pt x="376519" y="2362632"/>
                </a:cubicBezTo>
                <a:cubicBezTo>
                  <a:pt x="376934" y="2362487"/>
                  <a:pt x="377345" y="2362344"/>
                  <a:pt x="377760" y="2362198"/>
                </a:cubicBezTo>
                <a:cubicBezTo>
                  <a:pt x="377363" y="2360404"/>
                  <a:pt x="376957" y="2358619"/>
                  <a:pt x="376560" y="2356824"/>
                </a:cubicBezTo>
                <a:close/>
                <a:moveTo>
                  <a:pt x="284029" y="2356219"/>
                </a:moveTo>
                <a:cubicBezTo>
                  <a:pt x="281521" y="2356125"/>
                  <a:pt x="280267" y="2356734"/>
                  <a:pt x="280843" y="2358857"/>
                </a:cubicBezTo>
                <a:cubicBezTo>
                  <a:pt x="280955" y="2359293"/>
                  <a:pt x="281632" y="2359500"/>
                  <a:pt x="282443" y="2360108"/>
                </a:cubicBezTo>
                <a:cubicBezTo>
                  <a:pt x="283030" y="2358672"/>
                  <a:pt x="283486" y="2357539"/>
                  <a:pt x="284029" y="2356219"/>
                </a:cubicBezTo>
                <a:close/>
                <a:moveTo>
                  <a:pt x="1342379" y="2356041"/>
                </a:moveTo>
                <a:cubicBezTo>
                  <a:pt x="1342351" y="2355968"/>
                  <a:pt x="1341392" y="2356223"/>
                  <a:pt x="1340840" y="2356360"/>
                </a:cubicBezTo>
                <a:cubicBezTo>
                  <a:pt x="1341481" y="2357970"/>
                  <a:pt x="1342123" y="2359580"/>
                  <a:pt x="1342764" y="2361187"/>
                </a:cubicBezTo>
                <a:cubicBezTo>
                  <a:pt x="1343157" y="2361031"/>
                  <a:pt x="1343550" y="2360875"/>
                  <a:pt x="1343913" y="2360772"/>
                </a:cubicBezTo>
                <a:cubicBezTo>
                  <a:pt x="1343432" y="2359185"/>
                  <a:pt x="1342950" y="2357595"/>
                  <a:pt x="1342379" y="2356041"/>
                </a:cubicBezTo>
                <a:close/>
                <a:moveTo>
                  <a:pt x="1001739" y="2353997"/>
                </a:moveTo>
                <a:cubicBezTo>
                  <a:pt x="1001447" y="2353997"/>
                  <a:pt x="1001154" y="2353996"/>
                  <a:pt x="1000867" y="2354006"/>
                </a:cubicBezTo>
                <a:cubicBezTo>
                  <a:pt x="1000355" y="2355194"/>
                  <a:pt x="999837" y="2356373"/>
                  <a:pt x="999315" y="2357568"/>
                </a:cubicBezTo>
                <a:cubicBezTo>
                  <a:pt x="999597" y="2357686"/>
                  <a:pt x="999885" y="2357812"/>
                  <a:pt x="1000168" y="2357929"/>
                </a:cubicBezTo>
                <a:cubicBezTo>
                  <a:pt x="1000686" y="2357336"/>
                  <a:pt x="1001407" y="2356799"/>
                  <a:pt x="1001661" y="2356158"/>
                </a:cubicBezTo>
                <a:cubicBezTo>
                  <a:pt x="1001923" y="2355485"/>
                  <a:pt x="1001731" y="2354727"/>
                  <a:pt x="1001739" y="2353997"/>
                </a:cubicBezTo>
                <a:close/>
                <a:moveTo>
                  <a:pt x="1028304" y="2349134"/>
                </a:moveTo>
                <a:cubicBezTo>
                  <a:pt x="1028034" y="2349472"/>
                  <a:pt x="1027760" y="2349801"/>
                  <a:pt x="1027491" y="2350138"/>
                </a:cubicBezTo>
                <a:cubicBezTo>
                  <a:pt x="1027787" y="2350273"/>
                  <a:pt x="1028072" y="2350414"/>
                  <a:pt x="1028373" y="2350557"/>
                </a:cubicBezTo>
                <a:cubicBezTo>
                  <a:pt x="1028592" y="2350285"/>
                  <a:pt x="1029004" y="2349964"/>
                  <a:pt x="1028973" y="2349769"/>
                </a:cubicBezTo>
                <a:cubicBezTo>
                  <a:pt x="1028923" y="2349506"/>
                  <a:pt x="1028539" y="2349341"/>
                  <a:pt x="1028304" y="2349134"/>
                </a:cubicBezTo>
                <a:close/>
                <a:moveTo>
                  <a:pt x="990893" y="2348969"/>
                </a:moveTo>
                <a:cubicBezTo>
                  <a:pt x="990781" y="2349189"/>
                  <a:pt x="990658" y="2349417"/>
                  <a:pt x="990546" y="2349638"/>
                </a:cubicBezTo>
                <a:cubicBezTo>
                  <a:pt x="990703" y="2349630"/>
                  <a:pt x="990866" y="2349630"/>
                  <a:pt x="991029" y="2349631"/>
                </a:cubicBezTo>
                <a:cubicBezTo>
                  <a:pt x="991116" y="2349485"/>
                  <a:pt x="991295" y="2349311"/>
                  <a:pt x="991267" y="2349209"/>
                </a:cubicBezTo>
                <a:cubicBezTo>
                  <a:pt x="991232" y="2349098"/>
                  <a:pt x="991020" y="2349052"/>
                  <a:pt x="990893" y="2348969"/>
                </a:cubicBezTo>
                <a:close/>
                <a:moveTo>
                  <a:pt x="1021657" y="2344263"/>
                </a:moveTo>
                <a:cubicBezTo>
                  <a:pt x="1021482" y="2344749"/>
                  <a:pt x="1021066" y="2345345"/>
                  <a:pt x="1021188" y="2345705"/>
                </a:cubicBezTo>
                <a:cubicBezTo>
                  <a:pt x="1021320" y="2346099"/>
                  <a:pt x="1021955" y="2346253"/>
                  <a:pt x="1022691" y="2346715"/>
                </a:cubicBezTo>
                <a:cubicBezTo>
                  <a:pt x="1022819" y="2345908"/>
                  <a:pt x="1023096" y="2345319"/>
                  <a:pt x="1022918" y="2345015"/>
                </a:cubicBezTo>
                <a:cubicBezTo>
                  <a:pt x="1022688" y="2344640"/>
                  <a:pt x="1022099" y="2344506"/>
                  <a:pt x="1021657" y="2344263"/>
                </a:cubicBezTo>
                <a:close/>
                <a:moveTo>
                  <a:pt x="351215" y="2343705"/>
                </a:moveTo>
                <a:cubicBezTo>
                  <a:pt x="351056" y="2343712"/>
                  <a:pt x="350864" y="2343651"/>
                  <a:pt x="350761" y="2343729"/>
                </a:cubicBezTo>
                <a:cubicBezTo>
                  <a:pt x="350634" y="2343822"/>
                  <a:pt x="350588" y="2344022"/>
                  <a:pt x="350498" y="2344184"/>
                </a:cubicBezTo>
                <a:cubicBezTo>
                  <a:pt x="350746" y="2344190"/>
                  <a:pt x="350999" y="2344179"/>
                  <a:pt x="351247" y="2344185"/>
                </a:cubicBezTo>
                <a:cubicBezTo>
                  <a:pt x="351253" y="2344018"/>
                  <a:pt x="351236" y="2343866"/>
                  <a:pt x="351215" y="2343705"/>
                </a:cubicBezTo>
                <a:close/>
                <a:moveTo>
                  <a:pt x="382647" y="2343360"/>
                </a:moveTo>
                <a:cubicBezTo>
                  <a:pt x="382468" y="2344274"/>
                  <a:pt x="382276" y="2345196"/>
                  <a:pt x="382096" y="2346109"/>
                </a:cubicBezTo>
                <a:cubicBezTo>
                  <a:pt x="382403" y="2346084"/>
                  <a:pt x="382720" y="2346052"/>
                  <a:pt x="383022" y="2346019"/>
                </a:cubicBezTo>
                <a:cubicBezTo>
                  <a:pt x="382891" y="2345146"/>
                  <a:pt x="382757" y="2344249"/>
                  <a:pt x="382647" y="2343360"/>
                </a:cubicBezTo>
                <a:close/>
                <a:moveTo>
                  <a:pt x="990905" y="2342882"/>
                </a:moveTo>
                <a:cubicBezTo>
                  <a:pt x="990640" y="2342985"/>
                  <a:pt x="990377" y="2343070"/>
                  <a:pt x="990113" y="2343174"/>
                </a:cubicBezTo>
                <a:cubicBezTo>
                  <a:pt x="990219" y="2343272"/>
                  <a:pt x="990325" y="2343370"/>
                  <a:pt x="990420" y="2343476"/>
                </a:cubicBezTo>
                <a:cubicBezTo>
                  <a:pt x="990596" y="2343427"/>
                  <a:pt x="990803" y="2343422"/>
                  <a:pt x="990906" y="2343319"/>
                </a:cubicBezTo>
                <a:cubicBezTo>
                  <a:pt x="990986" y="2343231"/>
                  <a:pt x="990913" y="2343027"/>
                  <a:pt x="990905" y="2342882"/>
                </a:cubicBezTo>
                <a:close/>
                <a:moveTo>
                  <a:pt x="327523" y="2342502"/>
                </a:moveTo>
                <a:lnTo>
                  <a:pt x="326743" y="2346782"/>
                </a:lnTo>
                <a:lnTo>
                  <a:pt x="326691" y="2346878"/>
                </a:lnTo>
                <a:lnTo>
                  <a:pt x="326664" y="2346960"/>
                </a:lnTo>
                <a:lnTo>
                  <a:pt x="324799" y="2349356"/>
                </a:lnTo>
                <a:cubicBezTo>
                  <a:pt x="325110" y="2349467"/>
                  <a:pt x="325420" y="2349577"/>
                  <a:pt x="325718" y="2349695"/>
                </a:cubicBezTo>
                <a:lnTo>
                  <a:pt x="326664" y="2346960"/>
                </a:lnTo>
                <a:lnTo>
                  <a:pt x="326726" y="2346880"/>
                </a:lnTo>
                <a:lnTo>
                  <a:pt x="326743" y="2346782"/>
                </a:lnTo>
                <a:lnTo>
                  <a:pt x="328940" y="2342742"/>
                </a:lnTo>
                <a:cubicBezTo>
                  <a:pt x="328474" y="2342665"/>
                  <a:pt x="327994" y="2342588"/>
                  <a:pt x="327523" y="2342502"/>
                </a:cubicBezTo>
                <a:close/>
                <a:moveTo>
                  <a:pt x="5181722" y="2339660"/>
                </a:moveTo>
                <a:cubicBezTo>
                  <a:pt x="5178660" y="2342112"/>
                  <a:pt x="5175596" y="2344563"/>
                  <a:pt x="5172533" y="2347013"/>
                </a:cubicBezTo>
                <a:cubicBezTo>
                  <a:pt x="5173451" y="2347921"/>
                  <a:pt x="5174411" y="2348808"/>
                  <a:pt x="5175329" y="2349715"/>
                </a:cubicBezTo>
                <a:cubicBezTo>
                  <a:pt x="5178376" y="2347227"/>
                  <a:pt x="5181409" y="2344705"/>
                  <a:pt x="5184401" y="2342198"/>
                </a:cubicBezTo>
                <a:cubicBezTo>
                  <a:pt x="5183514" y="2341363"/>
                  <a:pt x="5182610" y="2340494"/>
                  <a:pt x="5181722" y="2339660"/>
                </a:cubicBezTo>
                <a:close/>
                <a:moveTo>
                  <a:pt x="378688" y="2335595"/>
                </a:moveTo>
                <a:cubicBezTo>
                  <a:pt x="377825" y="2334874"/>
                  <a:pt x="376285" y="2334140"/>
                  <a:pt x="374969" y="2336734"/>
                </a:cubicBezTo>
                <a:cubicBezTo>
                  <a:pt x="374244" y="2338163"/>
                  <a:pt x="373618" y="2339830"/>
                  <a:pt x="373672" y="2341252"/>
                </a:cubicBezTo>
                <a:cubicBezTo>
                  <a:pt x="373706" y="2342211"/>
                  <a:pt x="374973" y="2342931"/>
                  <a:pt x="375691" y="2343761"/>
                </a:cubicBezTo>
                <a:cubicBezTo>
                  <a:pt x="376167" y="2342654"/>
                  <a:pt x="376688" y="2341567"/>
                  <a:pt x="377101" y="2340441"/>
                </a:cubicBezTo>
                <a:cubicBezTo>
                  <a:pt x="377586" y="2339150"/>
                  <a:pt x="377960" y="2337846"/>
                  <a:pt x="378688" y="2335595"/>
                </a:cubicBezTo>
                <a:close/>
                <a:moveTo>
                  <a:pt x="922851" y="2330478"/>
                </a:moveTo>
                <a:cubicBezTo>
                  <a:pt x="922866" y="2330630"/>
                  <a:pt x="922826" y="2330838"/>
                  <a:pt x="922905" y="2330943"/>
                </a:cubicBezTo>
                <a:cubicBezTo>
                  <a:pt x="922974" y="2331015"/>
                  <a:pt x="923197" y="2330942"/>
                  <a:pt x="923354" y="2330935"/>
                </a:cubicBezTo>
                <a:cubicBezTo>
                  <a:pt x="923434" y="2330780"/>
                  <a:pt x="923514" y="2330625"/>
                  <a:pt x="923600" y="2330479"/>
                </a:cubicBezTo>
                <a:cubicBezTo>
                  <a:pt x="923351" y="2330474"/>
                  <a:pt x="923099" y="2330484"/>
                  <a:pt x="922851" y="2330478"/>
                </a:cubicBezTo>
                <a:close/>
                <a:moveTo>
                  <a:pt x="395285" y="2328602"/>
                </a:moveTo>
                <a:cubicBezTo>
                  <a:pt x="394933" y="2328674"/>
                  <a:pt x="394577" y="2328746"/>
                  <a:pt x="394226" y="2328817"/>
                </a:cubicBezTo>
                <a:lnTo>
                  <a:pt x="394908" y="2331426"/>
                </a:lnTo>
                <a:lnTo>
                  <a:pt x="394901" y="2331468"/>
                </a:lnTo>
                <a:lnTo>
                  <a:pt x="394826" y="2331825"/>
                </a:lnTo>
                <a:lnTo>
                  <a:pt x="394919" y="2331469"/>
                </a:lnTo>
                <a:lnTo>
                  <a:pt x="394908" y="2331426"/>
                </a:lnTo>
                <a:close/>
                <a:moveTo>
                  <a:pt x="927179" y="2327124"/>
                </a:moveTo>
                <a:lnTo>
                  <a:pt x="927071" y="2327479"/>
                </a:lnTo>
                <a:cubicBezTo>
                  <a:pt x="926948" y="2328034"/>
                  <a:pt x="926820" y="2328581"/>
                  <a:pt x="926694" y="2329111"/>
                </a:cubicBezTo>
                <a:lnTo>
                  <a:pt x="926701" y="2329148"/>
                </a:lnTo>
                <a:lnTo>
                  <a:pt x="926124" y="2330985"/>
                </a:lnTo>
                <a:cubicBezTo>
                  <a:pt x="926425" y="2330951"/>
                  <a:pt x="926715" y="2330926"/>
                  <a:pt x="927016" y="2330893"/>
                </a:cubicBezTo>
                <a:lnTo>
                  <a:pt x="926701" y="2329148"/>
                </a:lnTo>
                <a:lnTo>
                  <a:pt x="926707" y="2329128"/>
                </a:lnTo>
                <a:cubicBezTo>
                  <a:pt x="926837" y="2328582"/>
                  <a:pt x="926975" y="2328027"/>
                  <a:pt x="927104" y="2327481"/>
                </a:cubicBezTo>
                <a:close/>
                <a:moveTo>
                  <a:pt x="387052" y="2326729"/>
                </a:moveTo>
                <a:cubicBezTo>
                  <a:pt x="386373" y="2326799"/>
                  <a:pt x="385850" y="2326685"/>
                  <a:pt x="385585" y="2326897"/>
                </a:cubicBezTo>
                <a:lnTo>
                  <a:pt x="380288" y="2331463"/>
                </a:lnTo>
                <a:lnTo>
                  <a:pt x="380284" y="2331455"/>
                </a:lnTo>
                <a:lnTo>
                  <a:pt x="379926" y="2331435"/>
                </a:lnTo>
                <a:lnTo>
                  <a:pt x="380270" y="2331479"/>
                </a:lnTo>
                <a:lnTo>
                  <a:pt x="380288" y="2331463"/>
                </a:lnTo>
                <a:lnTo>
                  <a:pt x="381708" y="2334106"/>
                </a:lnTo>
                <a:cubicBezTo>
                  <a:pt x="383858" y="2335932"/>
                  <a:pt x="387745" y="2335779"/>
                  <a:pt x="389491" y="2338102"/>
                </a:cubicBezTo>
                <a:cubicBezTo>
                  <a:pt x="389642" y="2338303"/>
                  <a:pt x="391590" y="2337641"/>
                  <a:pt x="392029" y="2337013"/>
                </a:cubicBezTo>
                <a:cubicBezTo>
                  <a:pt x="392456" y="2336408"/>
                  <a:pt x="392023" y="2335325"/>
                  <a:pt x="391960" y="2334456"/>
                </a:cubicBezTo>
                <a:cubicBezTo>
                  <a:pt x="390946" y="2334776"/>
                  <a:pt x="389949" y="2335097"/>
                  <a:pt x="388608" y="2335524"/>
                </a:cubicBezTo>
                <a:cubicBezTo>
                  <a:pt x="389620" y="2331996"/>
                  <a:pt x="389428" y="2328930"/>
                  <a:pt x="387052" y="2326729"/>
                </a:cubicBezTo>
                <a:close/>
                <a:moveTo>
                  <a:pt x="1008226" y="2323068"/>
                </a:moveTo>
                <a:lnTo>
                  <a:pt x="1008195" y="2323276"/>
                </a:lnTo>
                <a:lnTo>
                  <a:pt x="1007888" y="2323128"/>
                </a:lnTo>
                <a:close/>
                <a:moveTo>
                  <a:pt x="980291" y="2322957"/>
                </a:moveTo>
                <a:lnTo>
                  <a:pt x="980661" y="2322994"/>
                </a:lnTo>
                <a:lnTo>
                  <a:pt x="980690" y="2322998"/>
                </a:lnTo>
                <a:lnTo>
                  <a:pt x="981656" y="2324916"/>
                </a:lnTo>
                <a:cubicBezTo>
                  <a:pt x="983027" y="2330543"/>
                  <a:pt x="987706" y="2334413"/>
                  <a:pt x="994511" y="2335314"/>
                </a:cubicBezTo>
                <a:cubicBezTo>
                  <a:pt x="995353" y="2330384"/>
                  <a:pt x="990773" y="2330852"/>
                  <a:pt x="988012" y="2329813"/>
                </a:cubicBezTo>
                <a:cubicBezTo>
                  <a:pt x="988680" y="2327962"/>
                  <a:pt x="989219" y="2326481"/>
                  <a:pt x="990048" y="2324169"/>
                </a:cubicBezTo>
                <a:lnTo>
                  <a:pt x="980690" y="2322998"/>
                </a:lnTo>
                <a:lnTo>
                  <a:pt x="980677" y="2322971"/>
                </a:lnTo>
                <a:close/>
                <a:moveTo>
                  <a:pt x="366343" y="2321825"/>
                </a:moveTo>
                <a:cubicBezTo>
                  <a:pt x="366272" y="2323429"/>
                  <a:pt x="366236" y="2324231"/>
                  <a:pt x="366506" y="2324826"/>
                </a:cubicBezTo>
                <a:lnTo>
                  <a:pt x="368471" y="2326547"/>
                </a:lnTo>
                <a:lnTo>
                  <a:pt x="368499" y="2326608"/>
                </a:lnTo>
                <a:lnTo>
                  <a:pt x="368513" y="2326583"/>
                </a:lnTo>
                <a:cubicBezTo>
                  <a:pt x="367774" y="2330454"/>
                  <a:pt x="367026" y="2334332"/>
                  <a:pt x="366318" y="2338069"/>
                </a:cubicBezTo>
                <a:cubicBezTo>
                  <a:pt x="368521" y="2337238"/>
                  <a:pt x="369426" y="2335658"/>
                  <a:pt x="369999" y="2333860"/>
                </a:cubicBezTo>
                <a:cubicBezTo>
                  <a:pt x="370574" y="2332063"/>
                  <a:pt x="370815" y="2330048"/>
                  <a:pt x="371687" y="2328352"/>
                </a:cubicBezTo>
                <a:cubicBezTo>
                  <a:pt x="372353" y="2327064"/>
                  <a:pt x="371391" y="2325228"/>
                  <a:pt x="371162" y="2323637"/>
                </a:cubicBezTo>
                <a:cubicBezTo>
                  <a:pt x="370766" y="2323740"/>
                  <a:pt x="370375" y="2323827"/>
                  <a:pt x="369981" y="2323931"/>
                </a:cubicBezTo>
                <a:lnTo>
                  <a:pt x="368513" y="2326583"/>
                </a:lnTo>
                <a:lnTo>
                  <a:pt x="368471" y="2326547"/>
                </a:lnTo>
                <a:close/>
                <a:moveTo>
                  <a:pt x="1001218" y="2319914"/>
                </a:moveTo>
                <a:lnTo>
                  <a:pt x="1007888" y="2323128"/>
                </a:lnTo>
                <a:lnTo>
                  <a:pt x="1005639" y="2323522"/>
                </a:lnTo>
                <a:lnTo>
                  <a:pt x="1005524" y="2323501"/>
                </a:lnTo>
                <a:lnTo>
                  <a:pt x="1005478" y="2323507"/>
                </a:lnTo>
                <a:close/>
                <a:moveTo>
                  <a:pt x="376373" y="2318545"/>
                </a:moveTo>
                <a:cubicBezTo>
                  <a:pt x="376086" y="2318554"/>
                  <a:pt x="375790" y="2318570"/>
                  <a:pt x="375503" y="2318579"/>
                </a:cubicBezTo>
                <a:cubicBezTo>
                  <a:pt x="375460" y="2318912"/>
                  <a:pt x="375367" y="2319268"/>
                  <a:pt x="375434" y="2319574"/>
                </a:cubicBezTo>
                <a:cubicBezTo>
                  <a:pt x="375447" y="2319659"/>
                  <a:pt x="375968" y="2319571"/>
                  <a:pt x="376264" y="2319555"/>
                </a:cubicBezTo>
                <a:cubicBezTo>
                  <a:pt x="376291" y="2319221"/>
                  <a:pt x="376328" y="2318878"/>
                  <a:pt x="376373" y="2318545"/>
                </a:cubicBezTo>
                <a:close/>
                <a:moveTo>
                  <a:pt x="979425" y="2316544"/>
                </a:moveTo>
                <a:cubicBezTo>
                  <a:pt x="979433" y="2316838"/>
                  <a:pt x="979325" y="2317259"/>
                  <a:pt x="979484" y="2317386"/>
                </a:cubicBezTo>
                <a:cubicBezTo>
                  <a:pt x="979711" y="2317560"/>
                  <a:pt x="980138" y="2317499"/>
                  <a:pt x="980474" y="2317535"/>
                </a:cubicBezTo>
                <a:cubicBezTo>
                  <a:pt x="980448" y="2317240"/>
                  <a:pt x="980434" y="2316937"/>
                  <a:pt x="980415" y="2316650"/>
                </a:cubicBezTo>
                <a:cubicBezTo>
                  <a:pt x="980080" y="2316615"/>
                  <a:pt x="979753" y="2316571"/>
                  <a:pt x="979425" y="2316544"/>
                </a:cubicBezTo>
                <a:close/>
                <a:moveTo>
                  <a:pt x="985608" y="2314563"/>
                </a:moveTo>
                <a:cubicBezTo>
                  <a:pt x="985402" y="2314854"/>
                  <a:pt x="985066" y="2315145"/>
                  <a:pt x="985024" y="2315436"/>
                </a:cubicBezTo>
                <a:cubicBezTo>
                  <a:pt x="984995" y="2315636"/>
                  <a:pt x="985374" y="2315817"/>
                  <a:pt x="985578" y="2316005"/>
                </a:cubicBezTo>
                <a:cubicBezTo>
                  <a:pt x="985858" y="2315769"/>
                  <a:pt x="986138" y="2315533"/>
                  <a:pt x="986427" y="2315290"/>
                </a:cubicBezTo>
                <a:cubicBezTo>
                  <a:pt x="986149" y="2315047"/>
                  <a:pt x="985870" y="2314804"/>
                  <a:pt x="985608" y="2314563"/>
                </a:cubicBezTo>
                <a:close/>
                <a:moveTo>
                  <a:pt x="886122" y="2313140"/>
                </a:moveTo>
                <a:cubicBezTo>
                  <a:pt x="883347" y="2313628"/>
                  <a:pt x="881704" y="2313911"/>
                  <a:pt x="880079" y="2314197"/>
                </a:cubicBezTo>
                <a:cubicBezTo>
                  <a:pt x="879903" y="2314615"/>
                  <a:pt x="879723" y="2315049"/>
                  <a:pt x="879547" y="2315467"/>
                </a:cubicBezTo>
                <a:cubicBezTo>
                  <a:pt x="880853" y="2316323"/>
                  <a:pt x="882166" y="2317186"/>
                  <a:pt x="883834" y="2318290"/>
                </a:cubicBezTo>
                <a:cubicBezTo>
                  <a:pt x="884660" y="2316432"/>
                  <a:pt x="885134" y="2315367"/>
                  <a:pt x="886122" y="2313140"/>
                </a:cubicBezTo>
                <a:close/>
                <a:moveTo>
                  <a:pt x="403373" y="2313112"/>
                </a:moveTo>
                <a:cubicBezTo>
                  <a:pt x="401337" y="2314683"/>
                  <a:pt x="400250" y="2315798"/>
                  <a:pt x="400788" y="2316865"/>
                </a:cubicBezTo>
                <a:cubicBezTo>
                  <a:pt x="400968" y="2317220"/>
                  <a:pt x="401328" y="2317570"/>
                  <a:pt x="401894" y="2317930"/>
                </a:cubicBezTo>
                <a:cubicBezTo>
                  <a:pt x="402111" y="2318069"/>
                  <a:pt x="402615" y="2317828"/>
                  <a:pt x="403522" y="2317671"/>
                </a:cubicBezTo>
                <a:cubicBezTo>
                  <a:pt x="403475" y="2316409"/>
                  <a:pt x="403433" y="2315156"/>
                  <a:pt x="403373" y="2313112"/>
                </a:cubicBezTo>
                <a:close/>
                <a:moveTo>
                  <a:pt x="5087377" y="2308637"/>
                </a:moveTo>
                <a:cubicBezTo>
                  <a:pt x="5086713" y="2310260"/>
                  <a:pt x="5085944" y="2311881"/>
                  <a:pt x="5084930" y="2314151"/>
                </a:cubicBezTo>
                <a:cubicBezTo>
                  <a:pt x="5087432" y="2314594"/>
                  <a:pt x="5089628" y="2315668"/>
                  <a:pt x="5090933" y="2315021"/>
                </a:cubicBezTo>
                <a:cubicBezTo>
                  <a:pt x="5092371" y="2314319"/>
                  <a:pt x="5093023" y="2312025"/>
                  <a:pt x="5093995" y="2310408"/>
                </a:cubicBezTo>
                <a:cubicBezTo>
                  <a:pt x="5091783" y="2309804"/>
                  <a:pt x="5089588" y="2309240"/>
                  <a:pt x="5087377" y="2308637"/>
                </a:cubicBezTo>
                <a:close/>
                <a:moveTo>
                  <a:pt x="596688" y="2308228"/>
                </a:moveTo>
                <a:cubicBezTo>
                  <a:pt x="596560" y="2308255"/>
                  <a:pt x="596423" y="2308289"/>
                  <a:pt x="596290" y="2308307"/>
                </a:cubicBezTo>
                <a:cubicBezTo>
                  <a:pt x="596305" y="2308459"/>
                  <a:pt x="596332" y="2308603"/>
                  <a:pt x="596342" y="2308746"/>
                </a:cubicBezTo>
                <a:cubicBezTo>
                  <a:pt x="596544" y="2308691"/>
                  <a:pt x="596747" y="2308635"/>
                  <a:pt x="596949" y="2308580"/>
                </a:cubicBezTo>
                <a:cubicBezTo>
                  <a:pt x="596858" y="2308457"/>
                  <a:pt x="596773" y="2308343"/>
                  <a:pt x="596688" y="2308228"/>
                </a:cubicBezTo>
                <a:close/>
                <a:moveTo>
                  <a:pt x="980209" y="2307025"/>
                </a:moveTo>
                <a:cubicBezTo>
                  <a:pt x="980015" y="2307442"/>
                  <a:pt x="979813" y="2307868"/>
                  <a:pt x="979614" y="2308275"/>
                </a:cubicBezTo>
                <a:cubicBezTo>
                  <a:pt x="981284" y="2308901"/>
                  <a:pt x="982960" y="2309534"/>
                  <a:pt x="984620" y="2310166"/>
                </a:cubicBezTo>
                <a:cubicBezTo>
                  <a:pt x="984813" y="2309858"/>
                  <a:pt x="985009" y="2309533"/>
                  <a:pt x="985203" y="2309225"/>
                </a:cubicBezTo>
                <a:cubicBezTo>
                  <a:pt x="983539" y="2308500"/>
                  <a:pt x="981879" y="2307759"/>
                  <a:pt x="980209" y="2307025"/>
                </a:cubicBezTo>
                <a:close/>
                <a:moveTo>
                  <a:pt x="919127" y="2298622"/>
                </a:moveTo>
                <a:cubicBezTo>
                  <a:pt x="919604" y="2300656"/>
                  <a:pt x="919573" y="2302073"/>
                  <a:pt x="920251" y="2302960"/>
                </a:cubicBezTo>
                <a:cubicBezTo>
                  <a:pt x="921077" y="2304023"/>
                  <a:pt x="922498" y="2304641"/>
                  <a:pt x="923660" y="2305455"/>
                </a:cubicBezTo>
                <a:cubicBezTo>
                  <a:pt x="920561" y="2307275"/>
                  <a:pt x="918279" y="2309622"/>
                  <a:pt x="917567" y="2313157"/>
                </a:cubicBezTo>
                <a:lnTo>
                  <a:pt x="920281" y="2316168"/>
                </a:lnTo>
                <a:lnTo>
                  <a:pt x="920241" y="2316173"/>
                </a:lnTo>
                <a:lnTo>
                  <a:pt x="920239" y="2316178"/>
                </a:lnTo>
                <a:lnTo>
                  <a:pt x="916488" y="2315724"/>
                </a:lnTo>
                <a:cubicBezTo>
                  <a:pt x="914923" y="2315500"/>
                  <a:pt x="913375" y="2315235"/>
                  <a:pt x="911812" y="2314994"/>
                </a:cubicBezTo>
                <a:cubicBezTo>
                  <a:pt x="911500" y="2315514"/>
                  <a:pt x="911189" y="2316034"/>
                  <a:pt x="910871" y="2316545"/>
                </a:cubicBezTo>
                <a:cubicBezTo>
                  <a:pt x="912990" y="2318186"/>
                  <a:pt x="915111" y="2319827"/>
                  <a:pt x="918208" y="2322212"/>
                </a:cubicBezTo>
                <a:cubicBezTo>
                  <a:pt x="918664" y="2320861"/>
                  <a:pt x="919033" y="2319770"/>
                  <a:pt x="919358" y="2318807"/>
                </a:cubicBezTo>
                <a:lnTo>
                  <a:pt x="920239" y="2316178"/>
                </a:lnTo>
                <a:lnTo>
                  <a:pt x="920298" y="2316185"/>
                </a:lnTo>
                <a:lnTo>
                  <a:pt x="920281" y="2316168"/>
                </a:lnTo>
                <a:lnTo>
                  <a:pt x="922825" y="2315746"/>
                </a:lnTo>
                <a:cubicBezTo>
                  <a:pt x="924706" y="2315580"/>
                  <a:pt x="924687" y="2316355"/>
                  <a:pt x="924610" y="2319455"/>
                </a:cubicBezTo>
                <a:cubicBezTo>
                  <a:pt x="926983" y="2320127"/>
                  <a:pt x="929345" y="2320917"/>
                  <a:pt x="931224" y="2318463"/>
                </a:cubicBezTo>
                <a:cubicBezTo>
                  <a:pt x="930271" y="2316622"/>
                  <a:pt x="929531" y="2315193"/>
                  <a:pt x="928783" y="2313757"/>
                </a:cubicBezTo>
                <a:cubicBezTo>
                  <a:pt x="930607" y="2312997"/>
                  <a:pt x="932411" y="2312209"/>
                  <a:pt x="934257" y="2311501"/>
                </a:cubicBezTo>
                <a:lnTo>
                  <a:pt x="936036" y="2311200"/>
                </a:lnTo>
                <a:lnTo>
                  <a:pt x="936087" y="2311228"/>
                </a:lnTo>
                <a:lnTo>
                  <a:pt x="936100" y="2311222"/>
                </a:lnTo>
                <a:lnTo>
                  <a:pt x="939448" y="2315542"/>
                </a:lnTo>
                <a:lnTo>
                  <a:pt x="939376" y="2315578"/>
                </a:lnTo>
                <a:lnTo>
                  <a:pt x="939032" y="2315326"/>
                </a:lnTo>
                <a:cubicBezTo>
                  <a:pt x="937784" y="2316639"/>
                  <a:pt x="936530" y="2317944"/>
                  <a:pt x="935282" y="2319259"/>
                </a:cubicBezTo>
                <a:cubicBezTo>
                  <a:pt x="935641" y="2319523"/>
                  <a:pt x="936001" y="2319786"/>
                  <a:pt x="936361" y="2320050"/>
                </a:cubicBezTo>
                <a:cubicBezTo>
                  <a:pt x="937449" y="2318610"/>
                  <a:pt x="938527" y="2317178"/>
                  <a:pt x="939358" y="2315587"/>
                </a:cubicBezTo>
                <a:lnTo>
                  <a:pt x="939376" y="2315578"/>
                </a:lnTo>
                <a:lnTo>
                  <a:pt x="939612" y="2315753"/>
                </a:lnTo>
                <a:lnTo>
                  <a:pt x="939448" y="2315542"/>
                </a:lnTo>
                <a:lnTo>
                  <a:pt x="942580" y="2313933"/>
                </a:lnTo>
                <a:cubicBezTo>
                  <a:pt x="943530" y="2313282"/>
                  <a:pt x="944163" y="2312382"/>
                  <a:pt x="943906" y="2310784"/>
                </a:cubicBezTo>
                <a:cubicBezTo>
                  <a:pt x="942435" y="2310382"/>
                  <a:pt x="941093" y="2309675"/>
                  <a:pt x="939639" y="2309710"/>
                </a:cubicBezTo>
                <a:lnTo>
                  <a:pt x="936100" y="2311222"/>
                </a:lnTo>
                <a:lnTo>
                  <a:pt x="936078" y="2311193"/>
                </a:lnTo>
                <a:lnTo>
                  <a:pt x="936036" y="2311200"/>
                </a:lnTo>
                <a:lnTo>
                  <a:pt x="931428" y="2308674"/>
                </a:lnTo>
                <a:cubicBezTo>
                  <a:pt x="929684" y="2308355"/>
                  <a:pt x="927728" y="2308638"/>
                  <a:pt x="925496" y="2309724"/>
                </a:cubicBezTo>
                <a:cubicBezTo>
                  <a:pt x="924790" y="2308080"/>
                  <a:pt x="924229" y="2306763"/>
                  <a:pt x="923666" y="2305463"/>
                </a:cubicBezTo>
                <a:cubicBezTo>
                  <a:pt x="924488" y="2304386"/>
                  <a:pt x="925320" y="2303300"/>
                  <a:pt x="926139" y="2302238"/>
                </a:cubicBezTo>
                <a:cubicBezTo>
                  <a:pt x="924174" y="2301219"/>
                  <a:pt x="922205" y="2300216"/>
                  <a:pt x="919127" y="2298622"/>
                </a:cubicBezTo>
                <a:close/>
                <a:moveTo>
                  <a:pt x="946170" y="2297581"/>
                </a:moveTo>
                <a:cubicBezTo>
                  <a:pt x="947113" y="2299978"/>
                  <a:pt x="947765" y="2301635"/>
                  <a:pt x="948610" y="2303791"/>
                </a:cubicBezTo>
                <a:cubicBezTo>
                  <a:pt x="949970" y="2302693"/>
                  <a:pt x="951633" y="2301849"/>
                  <a:pt x="951630" y="2301278"/>
                </a:cubicBezTo>
                <a:cubicBezTo>
                  <a:pt x="951606" y="2298413"/>
                  <a:pt x="948997" y="2298448"/>
                  <a:pt x="946170" y="2297581"/>
                </a:cubicBezTo>
                <a:close/>
                <a:moveTo>
                  <a:pt x="5112025" y="2296986"/>
                </a:moveTo>
                <a:cubicBezTo>
                  <a:pt x="5110020" y="2297785"/>
                  <a:pt x="5107987" y="2298636"/>
                  <a:pt x="5105982" y="2299436"/>
                </a:cubicBezTo>
                <a:lnTo>
                  <a:pt x="5113959" y="2312268"/>
                </a:lnTo>
                <a:lnTo>
                  <a:pt x="5113997" y="2312564"/>
                </a:lnTo>
                <a:lnTo>
                  <a:pt x="5114001" y="2312730"/>
                </a:lnTo>
                <a:lnTo>
                  <a:pt x="5090108" y="2335110"/>
                </a:lnTo>
                <a:cubicBezTo>
                  <a:pt x="5083591" y="2340932"/>
                  <a:pt x="5076689" y="2342625"/>
                  <a:pt x="5070663" y="2336503"/>
                </a:cubicBezTo>
                <a:cubicBezTo>
                  <a:pt x="5068537" y="2334339"/>
                  <a:pt x="5067297" y="2331485"/>
                  <a:pt x="5063639" y="2325861"/>
                </a:cubicBezTo>
                <a:cubicBezTo>
                  <a:pt x="5059245" y="2331781"/>
                  <a:pt x="5057407" y="2337156"/>
                  <a:pt x="5057027" y="2342176"/>
                </a:cubicBezTo>
                <a:cubicBezTo>
                  <a:pt x="5055888" y="2357240"/>
                  <a:pt x="5067868" y="2369134"/>
                  <a:pt x="5063278" y="2383080"/>
                </a:cubicBezTo>
                <a:cubicBezTo>
                  <a:pt x="5081803" y="2379255"/>
                  <a:pt x="5074444" y="2367390"/>
                  <a:pt x="5076509" y="2358003"/>
                </a:cubicBezTo>
                <a:cubicBezTo>
                  <a:pt x="5085264" y="2362100"/>
                  <a:pt x="5092027" y="2365253"/>
                  <a:pt x="5099619" y="2368841"/>
                </a:cubicBezTo>
                <a:cubicBezTo>
                  <a:pt x="5095935" y="2373405"/>
                  <a:pt x="5093034" y="2377023"/>
                  <a:pt x="5090131" y="2380641"/>
                </a:cubicBezTo>
                <a:cubicBezTo>
                  <a:pt x="5090817" y="2381852"/>
                  <a:pt x="5091544" y="2383044"/>
                  <a:pt x="5092229" y="2384255"/>
                </a:cubicBezTo>
                <a:cubicBezTo>
                  <a:pt x="5098607" y="2382008"/>
                  <a:pt x="5107706" y="2381263"/>
                  <a:pt x="5110896" y="2377236"/>
                </a:cubicBezTo>
                <a:cubicBezTo>
                  <a:pt x="5120804" y="2364717"/>
                  <a:pt x="5128444" y="2350945"/>
                  <a:pt x="5137507" y="2336816"/>
                </a:cubicBezTo>
                <a:cubicBezTo>
                  <a:pt x="5127372" y="2334961"/>
                  <a:pt x="5121019" y="2333848"/>
                  <a:pt x="5114697" y="2332682"/>
                </a:cubicBezTo>
                <a:lnTo>
                  <a:pt x="5114001" y="2312730"/>
                </a:lnTo>
                <a:lnTo>
                  <a:pt x="5114156" y="2312585"/>
                </a:lnTo>
                <a:lnTo>
                  <a:pt x="5113959" y="2312268"/>
                </a:lnTo>
                <a:close/>
                <a:moveTo>
                  <a:pt x="979668" y="2295752"/>
                </a:moveTo>
                <a:cubicBezTo>
                  <a:pt x="979580" y="2296746"/>
                  <a:pt x="979482" y="2297748"/>
                  <a:pt x="979384" y="2298750"/>
                </a:cubicBezTo>
                <a:cubicBezTo>
                  <a:pt x="980019" y="2298795"/>
                  <a:pt x="980650" y="2298855"/>
                  <a:pt x="981286" y="2298901"/>
                </a:cubicBezTo>
                <a:cubicBezTo>
                  <a:pt x="981425" y="2297868"/>
                  <a:pt x="981565" y="2296834"/>
                  <a:pt x="981715" y="2295794"/>
                </a:cubicBezTo>
                <a:cubicBezTo>
                  <a:pt x="981038" y="2295780"/>
                  <a:pt x="980356" y="2295759"/>
                  <a:pt x="979668" y="2295752"/>
                </a:cubicBezTo>
                <a:close/>
                <a:moveTo>
                  <a:pt x="824879" y="2293275"/>
                </a:moveTo>
                <a:cubicBezTo>
                  <a:pt x="824675" y="2293523"/>
                  <a:pt x="824459" y="2293781"/>
                  <a:pt x="824248" y="2294020"/>
                </a:cubicBezTo>
                <a:cubicBezTo>
                  <a:pt x="824918" y="2294503"/>
                  <a:pt x="825570" y="2294985"/>
                  <a:pt x="826224" y="2295467"/>
                </a:cubicBezTo>
                <a:cubicBezTo>
                  <a:pt x="826453" y="2295188"/>
                  <a:pt x="826689" y="2294915"/>
                  <a:pt x="826919" y="2294634"/>
                </a:cubicBezTo>
                <a:cubicBezTo>
                  <a:pt x="826241" y="2294184"/>
                  <a:pt x="825558" y="2293725"/>
                  <a:pt x="824879" y="2293275"/>
                </a:cubicBezTo>
                <a:close/>
                <a:moveTo>
                  <a:pt x="981971" y="2290318"/>
                </a:moveTo>
                <a:lnTo>
                  <a:pt x="982324" y="2290354"/>
                </a:lnTo>
                <a:cubicBezTo>
                  <a:pt x="982534" y="2290635"/>
                  <a:pt x="982749" y="2290924"/>
                  <a:pt x="982962" y="2291230"/>
                </a:cubicBezTo>
                <a:lnTo>
                  <a:pt x="982901" y="2291563"/>
                </a:lnTo>
                <a:lnTo>
                  <a:pt x="983006" y="2291224"/>
                </a:lnTo>
                <a:cubicBezTo>
                  <a:pt x="982777" y="2290917"/>
                  <a:pt x="982555" y="2290620"/>
                  <a:pt x="982332" y="2290321"/>
                </a:cubicBezTo>
                <a:cubicBezTo>
                  <a:pt x="982332" y="2290321"/>
                  <a:pt x="981971" y="2290318"/>
                  <a:pt x="981971" y="2290318"/>
                </a:cubicBezTo>
                <a:close/>
                <a:moveTo>
                  <a:pt x="923990" y="2288681"/>
                </a:moveTo>
                <a:cubicBezTo>
                  <a:pt x="922342" y="2290649"/>
                  <a:pt x="921541" y="2292039"/>
                  <a:pt x="921578" y="2293203"/>
                </a:cubicBezTo>
                <a:cubicBezTo>
                  <a:pt x="921612" y="2294365"/>
                  <a:pt x="922483" y="2295304"/>
                  <a:pt x="924180" y="2296366"/>
                </a:cubicBezTo>
                <a:cubicBezTo>
                  <a:pt x="926215" y="2297632"/>
                  <a:pt x="929025" y="2298172"/>
                  <a:pt x="930469" y="2299866"/>
                </a:cubicBezTo>
                <a:cubicBezTo>
                  <a:pt x="933281" y="2303175"/>
                  <a:pt x="936942" y="2303788"/>
                  <a:pt x="943131" y="2302814"/>
                </a:cubicBezTo>
                <a:cubicBezTo>
                  <a:pt x="940679" y="2298703"/>
                  <a:pt x="938698" y="2295374"/>
                  <a:pt x="936845" y="2292237"/>
                </a:cubicBezTo>
                <a:cubicBezTo>
                  <a:pt x="933728" y="2293772"/>
                  <a:pt x="931340" y="2294952"/>
                  <a:pt x="928748" y="2296234"/>
                </a:cubicBezTo>
                <a:cubicBezTo>
                  <a:pt x="927081" y="2293585"/>
                  <a:pt x="925589" y="2291216"/>
                  <a:pt x="923990" y="2288681"/>
                </a:cubicBezTo>
                <a:close/>
                <a:moveTo>
                  <a:pt x="1305395" y="2283316"/>
                </a:moveTo>
                <a:cubicBezTo>
                  <a:pt x="1302798" y="2286810"/>
                  <a:pt x="1297616" y="2290914"/>
                  <a:pt x="1298172" y="2293448"/>
                </a:cubicBezTo>
                <a:cubicBezTo>
                  <a:pt x="1305138" y="2324846"/>
                  <a:pt x="1312917" y="2356002"/>
                  <a:pt x="1320509" y="2387193"/>
                </a:cubicBezTo>
                <a:cubicBezTo>
                  <a:pt x="1322106" y="2386898"/>
                  <a:pt x="1323647" y="2386579"/>
                  <a:pt x="1325245" y="2386281"/>
                </a:cubicBezTo>
                <a:cubicBezTo>
                  <a:pt x="1324704" y="2364787"/>
                  <a:pt x="1324830" y="2343198"/>
                  <a:pt x="1323373" y="2321813"/>
                </a:cubicBezTo>
                <a:cubicBezTo>
                  <a:pt x="1322424" y="2307522"/>
                  <a:pt x="1320308" y="2293101"/>
                  <a:pt x="1305395" y="2283316"/>
                </a:cubicBezTo>
                <a:close/>
                <a:moveTo>
                  <a:pt x="889077" y="2280682"/>
                </a:moveTo>
                <a:cubicBezTo>
                  <a:pt x="886329" y="2283430"/>
                  <a:pt x="884947" y="2286183"/>
                  <a:pt x="884998" y="2288548"/>
                </a:cubicBezTo>
                <a:cubicBezTo>
                  <a:pt x="885049" y="2290911"/>
                  <a:pt x="886531" y="2292887"/>
                  <a:pt x="889514" y="2294082"/>
                </a:cubicBezTo>
                <a:cubicBezTo>
                  <a:pt x="892928" y="2295453"/>
                  <a:pt x="891995" y="2297775"/>
                  <a:pt x="891885" y="2300616"/>
                </a:cubicBezTo>
                <a:cubicBezTo>
                  <a:pt x="893044" y="2298986"/>
                  <a:pt x="894203" y="2297356"/>
                  <a:pt x="895568" y="2295435"/>
                </a:cubicBezTo>
                <a:cubicBezTo>
                  <a:pt x="894469" y="2294618"/>
                  <a:pt x="893637" y="2293982"/>
                  <a:pt x="892505" y="2293120"/>
                </a:cubicBezTo>
                <a:cubicBezTo>
                  <a:pt x="894895" y="2287976"/>
                  <a:pt x="893666" y="2283758"/>
                  <a:pt x="889077" y="2280682"/>
                </a:cubicBezTo>
                <a:close/>
                <a:moveTo>
                  <a:pt x="923741" y="2279087"/>
                </a:moveTo>
                <a:cubicBezTo>
                  <a:pt x="923488" y="2280339"/>
                  <a:pt x="923560" y="2281269"/>
                  <a:pt x="923844" y="2281991"/>
                </a:cubicBezTo>
                <a:cubicBezTo>
                  <a:pt x="924700" y="2284157"/>
                  <a:pt x="927470" y="2284452"/>
                  <a:pt x="929120" y="2285944"/>
                </a:cubicBezTo>
                <a:cubicBezTo>
                  <a:pt x="930965" y="2280962"/>
                  <a:pt x="930634" y="2280540"/>
                  <a:pt x="923741" y="2279087"/>
                </a:cubicBezTo>
                <a:close/>
                <a:moveTo>
                  <a:pt x="881474" y="2275555"/>
                </a:moveTo>
                <a:cubicBezTo>
                  <a:pt x="878975" y="2276848"/>
                  <a:pt x="876875" y="2277937"/>
                  <a:pt x="874770" y="2279016"/>
                </a:cubicBezTo>
                <a:lnTo>
                  <a:pt x="879069" y="2282737"/>
                </a:lnTo>
                <a:lnTo>
                  <a:pt x="879046" y="2282762"/>
                </a:lnTo>
                <a:lnTo>
                  <a:pt x="878992" y="2283103"/>
                </a:lnTo>
                <a:lnTo>
                  <a:pt x="879091" y="2282756"/>
                </a:lnTo>
                <a:lnTo>
                  <a:pt x="879069" y="2282737"/>
                </a:lnTo>
                <a:lnTo>
                  <a:pt x="882302" y="2279140"/>
                </a:lnTo>
                <a:cubicBezTo>
                  <a:pt x="882708" y="2277922"/>
                  <a:pt x="882434" y="2276710"/>
                  <a:pt x="881474" y="2275555"/>
                </a:cubicBezTo>
                <a:close/>
                <a:moveTo>
                  <a:pt x="912420" y="2262724"/>
                </a:moveTo>
                <a:cubicBezTo>
                  <a:pt x="912436" y="2262875"/>
                  <a:pt x="912406" y="2263075"/>
                  <a:pt x="912477" y="2263172"/>
                </a:cubicBezTo>
                <a:cubicBezTo>
                  <a:pt x="912547" y="2263243"/>
                  <a:pt x="912767" y="2263188"/>
                  <a:pt x="912914" y="2263189"/>
                </a:cubicBezTo>
                <a:cubicBezTo>
                  <a:pt x="912993" y="2263034"/>
                  <a:pt x="913073" y="2262878"/>
                  <a:pt x="913152" y="2262724"/>
                </a:cubicBezTo>
                <a:cubicBezTo>
                  <a:pt x="912910" y="2262726"/>
                  <a:pt x="912662" y="2262720"/>
                  <a:pt x="912420" y="2262724"/>
                </a:cubicBezTo>
                <a:close/>
                <a:moveTo>
                  <a:pt x="941585" y="2262217"/>
                </a:moveTo>
                <a:cubicBezTo>
                  <a:pt x="941073" y="2264101"/>
                  <a:pt x="940658" y="2265639"/>
                  <a:pt x="940085" y="2267748"/>
                </a:cubicBezTo>
                <a:cubicBezTo>
                  <a:pt x="942124" y="2266185"/>
                  <a:pt x="943142" y="2265403"/>
                  <a:pt x="943330" y="2264712"/>
                </a:cubicBezTo>
                <a:cubicBezTo>
                  <a:pt x="943517" y="2264020"/>
                  <a:pt x="942873" y="2263419"/>
                  <a:pt x="941585" y="2262217"/>
                </a:cubicBezTo>
                <a:close/>
                <a:moveTo>
                  <a:pt x="903808" y="2256657"/>
                </a:moveTo>
                <a:cubicBezTo>
                  <a:pt x="896181" y="2260691"/>
                  <a:pt x="893076" y="2265306"/>
                  <a:pt x="894071" y="2271698"/>
                </a:cubicBezTo>
                <a:cubicBezTo>
                  <a:pt x="894403" y="2273828"/>
                  <a:pt x="895189" y="2276157"/>
                  <a:pt x="896418" y="2278726"/>
                </a:cubicBezTo>
                <a:cubicBezTo>
                  <a:pt x="900738" y="2276471"/>
                  <a:pt x="903082" y="2278327"/>
                  <a:pt x="904936" y="2281791"/>
                </a:cubicBezTo>
                <a:cubicBezTo>
                  <a:pt x="906396" y="2278734"/>
                  <a:pt x="907090" y="2276372"/>
                  <a:pt x="908516" y="2274448"/>
                </a:cubicBezTo>
                <a:cubicBezTo>
                  <a:pt x="912155" y="2269559"/>
                  <a:pt x="912293" y="2269634"/>
                  <a:pt x="908302" y="2268516"/>
                </a:cubicBezTo>
                <a:cubicBezTo>
                  <a:pt x="906619" y="2264063"/>
                  <a:pt x="905222" y="2260381"/>
                  <a:pt x="903808" y="2256657"/>
                </a:cubicBezTo>
                <a:close/>
                <a:moveTo>
                  <a:pt x="934177" y="2256042"/>
                </a:moveTo>
                <a:cubicBezTo>
                  <a:pt x="933969" y="2257071"/>
                  <a:pt x="933497" y="2257984"/>
                  <a:pt x="933735" y="2258543"/>
                </a:cubicBezTo>
                <a:cubicBezTo>
                  <a:pt x="935016" y="2261589"/>
                  <a:pt x="934440" y="2264696"/>
                  <a:pt x="933080" y="2268018"/>
                </a:cubicBezTo>
                <a:lnTo>
                  <a:pt x="932146" y="2273104"/>
                </a:lnTo>
                <a:lnTo>
                  <a:pt x="932095" y="2273192"/>
                </a:lnTo>
                <a:cubicBezTo>
                  <a:pt x="932095" y="2273192"/>
                  <a:pt x="932023" y="2273533"/>
                  <a:pt x="932023" y="2273533"/>
                </a:cubicBezTo>
                <a:lnTo>
                  <a:pt x="932130" y="2273195"/>
                </a:lnTo>
                <a:lnTo>
                  <a:pt x="932146" y="2273104"/>
                </a:lnTo>
                <a:lnTo>
                  <a:pt x="935704" y="2266934"/>
                </a:lnTo>
                <a:cubicBezTo>
                  <a:pt x="937505" y="2263420"/>
                  <a:pt x="937959" y="2259145"/>
                  <a:pt x="943218" y="2257474"/>
                </a:cubicBezTo>
                <a:cubicBezTo>
                  <a:pt x="940543" y="2255264"/>
                  <a:pt x="937692" y="2254974"/>
                  <a:pt x="934177" y="2256042"/>
                </a:cubicBezTo>
                <a:close/>
                <a:moveTo>
                  <a:pt x="482162" y="2246495"/>
                </a:moveTo>
                <a:cubicBezTo>
                  <a:pt x="481408" y="2246553"/>
                  <a:pt x="480666" y="2246628"/>
                  <a:pt x="479917" y="2246694"/>
                </a:cubicBezTo>
                <a:cubicBezTo>
                  <a:pt x="479909" y="2246989"/>
                  <a:pt x="479894" y="2247272"/>
                  <a:pt x="479875" y="2247573"/>
                </a:cubicBezTo>
                <a:cubicBezTo>
                  <a:pt x="480626" y="2247491"/>
                  <a:pt x="481361" y="2247406"/>
                  <a:pt x="482112" y="2247323"/>
                </a:cubicBezTo>
                <a:cubicBezTo>
                  <a:pt x="482127" y="2247039"/>
                  <a:pt x="482138" y="2246771"/>
                  <a:pt x="482162" y="2246495"/>
                </a:cubicBezTo>
                <a:close/>
                <a:moveTo>
                  <a:pt x="906180" y="2243904"/>
                </a:moveTo>
                <a:cubicBezTo>
                  <a:pt x="905815" y="2244136"/>
                  <a:pt x="905744" y="2244845"/>
                  <a:pt x="905449" y="2245584"/>
                </a:cubicBezTo>
                <a:cubicBezTo>
                  <a:pt x="906284" y="2245548"/>
                  <a:pt x="907007" y="2245731"/>
                  <a:pt x="907329" y="2245464"/>
                </a:cubicBezTo>
                <a:cubicBezTo>
                  <a:pt x="907670" y="2245181"/>
                  <a:pt x="907617" y="2244457"/>
                  <a:pt x="907742" y="2243927"/>
                </a:cubicBezTo>
                <a:cubicBezTo>
                  <a:pt x="907215" y="2243896"/>
                  <a:pt x="906554" y="2243665"/>
                  <a:pt x="906180" y="2243904"/>
                </a:cubicBezTo>
                <a:close/>
                <a:moveTo>
                  <a:pt x="942542" y="2243145"/>
                </a:moveTo>
                <a:cubicBezTo>
                  <a:pt x="942523" y="2243556"/>
                  <a:pt x="942494" y="2243974"/>
                  <a:pt x="942475" y="2244384"/>
                </a:cubicBezTo>
                <a:cubicBezTo>
                  <a:pt x="942802" y="2244344"/>
                  <a:pt x="943148" y="2244305"/>
                  <a:pt x="943493" y="2244266"/>
                </a:cubicBezTo>
                <a:cubicBezTo>
                  <a:pt x="943505" y="2243956"/>
                  <a:pt x="943641" y="2243528"/>
                  <a:pt x="943493" y="2243350"/>
                </a:cubicBezTo>
                <a:cubicBezTo>
                  <a:pt x="943314" y="2243156"/>
                  <a:pt x="942875" y="2243198"/>
                  <a:pt x="942542" y="2243145"/>
                </a:cubicBezTo>
                <a:close/>
                <a:moveTo>
                  <a:pt x="961386" y="2242956"/>
                </a:moveTo>
                <a:cubicBezTo>
                  <a:pt x="959045" y="2244375"/>
                  <a:pt x="956994" y="2245004"/>
                  <a:pt x="956465" y="2246082"/>
                </a:cubicBezTo>
                <a:cubicBezTo>
                  <a:pt x="955997" y="2247046"/>
                  <a:pt x="955923" y="2247972"/>
                  <a:pt x="956387" y="2248695"/>
                </a:cubicBezTo>
                <a:cubicBezTo>
                  <a:pt x="956851" y="2249417"/>
                  <a:pt x="957853" y="2249936"/>
                  <a:pt x="959534" y="2250086"/>
                </a:cubicBezTo>
                <a:cubicBezTo>
                  <a:pt x="960113" y="2247852"/>
                  <a:pt x="960589" y="2246049"/>
                  <a:pt x="961386" y="2242956"/>
                </a:cubicBezTo>
                <a:close/>
                <a:moveTo>
                  <a:pt x="914657" y="2235145"/>
                </a:moveTo>
                <a:cubicBezTo>
                  <a:pt x="914582" y="2235024"/>
                  <a:pt x="914133" y="2235140"/>
                  <a:pt x="913846" y="2235149"/>
                </a:cubicBezTo>
                <a:cubicBezTo>
                  <a:pt x="913864" y="2235478"/>
                  <a:pt x="913791" y="2235860"/>
                  <a:pt x="913919" y="2236118"/>
                </a:cubicBezTo>
                <a:cubicBezTo>
                  <a:pt x="913987" y="2236231"/>
                  <a:pt x="914454" y="2236115"/>
                  <a:pt x="914751" y="2236100"/>
                </a:cubicBezTo>
                <a:cubicBezTo>
                  <a:pt x="914733" y="2235771"/>
                  <a:pt x="914795" y="2235397"/>
                  <a:pt x="914657" y="2235145"/>
                </a:cubicBezTo>
                <a:close/>
                <a:moveTo>
                  <a:pt x="455756" y="2233853"/>
                </a:moveTo>
                <a:lnTo>
                  <a:pt x="455663" y="2234209"/>
                </a:lnTo>
                <a:lnTo>
                  <a:pt x="455678" y="2234261"/>
                </a:lnTo>
                <a:lnTo>
                  <a:pt x="454916" y="2236441"/>
                </a:lnTo>
                <a:cubicBezTo>
                  <a:pt x="454873" y="2237123"/>
                  <a:pt x="455274" y="2237687"/>
                  <a:pt x="456803" y="2237959"/>
                </a:cubicBezTo>
                <a:lnTo>
                  <a:pt x="455678" y="2234261"/>
                </a:lnTo>
                <a:lnTo>
                  <a:pt x="455697" y="2234210"/>
                </a:lnTo>
                <a:close/>
                <a:moveTo>
                  <a:pt x="898915" y="2232364"/>
                </a:moveTo>
                <a:cubicBezTo>
                  <a:pt x="898580" y="2232395"/>
                  <a:pt x="898150" y="2232320"/>
                  <a:pt x="897938" y="2232494"/>
                </a:cubicBezTo>
                <a:cubicBezTo>
                  <a:pt x="897701" y="2232698"/>
                  <a:pt x="897661" y="2233124"/>
                  <a:pt x="897548" y="2233453"/>
                </a:cubicBezTo>
                <a:cubicBezTo>
                  <a:pt x="897983" y="2233403"/>
                  <a:pt x="898418" y="2233418"/>
                  <a:pt x="898837" y="2233283"/>
                </a:cubicBezTo>
                <a:cubicBezTo>
                  <a:pt x="898913" y="2233255"/>
                  <a:pt x="898882" y="2232691"/>
                  <a:pt x="898915" y="2232364"/>
                </a:cubicBezTo>
                <a:close/>
                <a:moveTo>
                  <a:pt x="515402" y="2228220"/>
                </a:moveTo>
                <a:cubicBezTo>
                  <a:pt x="513672" y="2230401"/>
                  <a:pt x="513129" y="2232098"/>
                  <a:pt x="513663" y="2233309"/>
                </a:cubicBezTo>
                <a:cubicBezTo>
                  <a:pt x="514196" y="2234520"/>
                  <a:pt x="515808" y="2235246"/>
                  <a:pt x="518387" y="2235486"/>
                </a:cubicBezTo>
                <a:cubicBezTo>
                  <a:pt x="518489" y="2235121"/>
                  <a:pt x="518774" y="2234651"/>
                  <a:pt x="518658" y="2234409"/>
                </a:cubicBezTo>
                <a:cubicBezTo>
                  <a:pt x="517710" y="2232509"/>
                  <a:pt x="516700" y="2230654"/>
                  <a:pt x="515402" y="2228220"/>
                </a:cubicBezTo>
                <a:close/>
                <a:moveTo>
                  <a:pt x="479529" y="2226169"/>
                </a:moveTo>
                <a:cubicBezTo>
                  <a:pt x="479580" y="2226324"/>
                  <a:pt x="479629" y="2226477"/>
                  <a:pt x="479673" y="2226623"/>
                </a:cubicBezTo>
                <a:cubicBezTo>
                  <a:pt x="479834" y="2226665"/>
                  <a:pt x="479997" y="2226709"/>
                  <a:pt x="480159" y="2226751"/>
                </a:cubicBezTo>
                <a:cubicBezTo>
                  <a:pt x="480198" y="2226586"/>
                  <a:pt x="480302" y="2226289"/>
                  <a:pt x="480262" y="2226278"/>
                </a:cubicBezTo>
                <a:cubicBezTo>
                  <a:pt x="480030" y="2226207"/>
                  <a:pt x="479781" y="2226201"/>
                  <a:pt x="479529" y="2226169"/>
                </a:cubicBezTo>
                <a:close/>
                <a:moveTo>
                  <a:pt x="1298563" y="2225533"/>
                </a:moveTo>
                <a:cubicBezTo>
                  <a:pt x="1297240" y="2225636"/>
                  <a:pt x="1295846" y="2225429"/>
                  <a:pt x="1294670" y="2225898"/>
                </a:cubicBezTo>
                <a:cubicBezTo>
                  <a:pt x="1294190" y="2226089"/>
                  <a:pt x="1294191" y="2227616"/>
                  <a:pt x="1294004" y="2228540"/>
                </a:cubicBezTo>
                <a:cubicBezTo>
                  <a:pt x="1295313" y="2228525"/>
                  <a:pt x="1296621" y="2228513"/>
                  <a:pt x="1297972" y="2228481"/>
                </a:cubicBezTo>
                <a:cubicBezTo>
                  <a:pt x="1298175" y="2227469"/>
                  <a:pt x="1298390" y="2226493"/>
                  <a:pt x="1298563" y="2225533"/>
                </a:cubicBezTo>
                <a:close/>
                <a:moveTo>
                  <a:pt x="794677" y="2225272"/>
                </a:moveTo>
                <a:cubicBezTo>
                  <a:pt x="794588" y="2225283"/>
                  <a:pt x="794460" y="2225897"/>
                  <a:pt x="794365" y="2226227"/>
                </a:cubicBezTo>
                <a:cubicBezTo>
                  <a:pt x="794867" y="2226290"/>
                  <a:pt x="795386" y="2226353"/>
                  <a:pt x="795894" y="2226423"/>
                </a:cubicBezTo>
                <a:cubicBezTo>
                  <a:pt x="796059" y="2225947"/>
                  <a:pt x="796167" y="2225634"/>
                  <a:pt x="796275" y="2225321"/>
                </a:cubicBezTo>
                <a:cubicBezTo>
                  <a:pt x="795741" y="2225282"/>
                  <a:pt x="795205" y="2225218"/>
                  <a:pt x="794677" y="2225272"/>
                </a:cubicBezTo>
                <a:close/>
                <a:moveTo>
                  <a:pt x="976564" y="2223321"/>
                </a:moveTo>
                <a:lnTo>
                  <a:pt x="976468" y="2223693"/>
                </a:lnTo>
                <a:cubicBezTo>
                  <a:pt x="976339" y="2224239"/>
                  <a:pt x="976217" y="2224795"/>
                  <a:pt x="976087" y="2225341"/>
                </a:cubicBezTo>
                <a:lnTo>
                  <a:pt x="976093" y="2225362"/>
                </a:lnTo>
                <a:lnTo>
                  <a:pt x="974002" y="2228856"/>
                </a:lnTo>
                <a:cubicBezTo>
                  <a:pt x="973659" y="2230085"/>
                  <a:pt x="973711" y="2231398"/>
                  <a:pt x="974274" y="2232870"/>
                </a:cubicBezTo>
                <a:cubicBezTo>
                  <a:pt x="975970" y="2231460"/>
                  <a:pt x="976792" y="2230170"/>
                  <a:pt x="977006" y="2228936"/>
                </a:cubicBezTo>
                <a:lnTo>
                  <a:pt x="976093" y="2225362"/>
                </a:lnTo>
                <a:lnTo>
                  <a:pt x="976105" y="2225343"/>
                </a:lnTo>
                <a:cubicBezTo>
                  <a:pt x="976234" y="2224795"/>
                  <a:pt x="976373" y="2224242"/>
                  <a:pt x="976501" y="2223695"/>
                </a:cubicBezTo>
                <a:cubicBezTo>
                  <a:pt x="976501" y="2223695"/>
                  <a:pt x="976564" y="2223321"/>
                  <a:pt x="976564" y="2223321"/>
                </a:cubicBezTo>
                <a:close/>
                <a:moveTo>
                  <a:pt x="498710" y="2223009"/>
                </a:moveTo>
                <a:cubicBezTo>
                  <a:pt x="498401" y="2223076"/>
                  <a:pt x="498104" y="2223135"/>
                  <a:pt x="497796" y="2223201"/>
                </a:cubicBezTo>
                <a:cubicBezTo>
                  <a:pt x="497819" y="2224671"/>
                  <a:pt x="497854" y="2226134"/>
                  <a:pt x="497895" y="2227606"/>
                </a:cubicBezTo>
                <a:cubicBezTo>
                  <a:pt x="498336" y="2227564"/>
                  <a:pt x="498776" y="2227520"/>
                  <a:pt x="499222" y="2227489"/>
                </a:cubicBezTo>
                <a:cubicBezTo>
                  <a:pt x="499051" y="2225993"/>
                  <a:pt x="498878" y="2224496"/>
                  <a:pt x="498710" y="2223009"/>
                </a:cubicBezTo>
                <a:close/>
                <a:moveTo>
                  <a:pt x="924401" y="2219498"/>
                </a:moveTo>
                <a:cubicBezTo>
                  <a:pt x="924328" y="2219444"/>
                  <a:pt x="923527" y="2220137"/>
                  <a:pt x="923540" y="2220155"/>
                </a:cubicBezTo>
                <a:cubicBezTo>
                  <a:pt x="924045" y="2220939"/>
                  <a:pt x="924612" y="2221676"/>
                  <a:pt x="925168" y="2222423"/>
                </a:cubicBezTo>
                <a:cubicBezTo>
                  <a:pt x="925637" y="2222004"/>
                  <a:pt x="926094" y="2221594"/>
                  <a:pt x="926564" y="2221175"/>
                </a:cubicBezTo>
                <a:cubicBezTo>
                  <a:pt x="925845" y="2220605"/>
                  <a:pt x="925159" y="2220012"/>
                  <a:pt x="924401" y="2219498"/>
                </a:cubicBezTo>
                <a:close/>
                <a:moveTo>
                  <a:pt x="587296" y="2218678"/>
                </a:moveTo>
                <a:cubicBezTo>
                  <a:pt x="587864" y="2221315"/>
                  <a:pt x="588173" y="2222708"/>
                  <a:pt x="588520" y="2224307"/>
                </a:cubicBezTo>
                <a:cubicBezTo>
                  <a:pt x="591043" y="2222957"/>
                  <a:pt x="593127" y="2221346"/>
                  <a:pt x="593611" y="2221668"/>
                </a:cubicBezTo>
                <a:cubicBezTo>
                  <a:pt x="596760" y="2223796"/>
                  <a:pt x="599802" y="2220787"/>
                  <a:pt x="602875" y="2220502"/>
                </a:cubicBezTo>
                <a:cubicBezTo>
                  <a:pt x="598639" y="2217314"/>
                  <a:pt x="593167" y="2219746"/>
                  <a:pt x="587296" y="2218678"/>
                </a:cubicBezTo>
                <a:close/>
                <a:moveTo>
                  <a:pt x="950756" y="2217429"/>
                </a:moveTo>
                <a:cubicBezTo>
                  <a:pt x="950168" y="2217882"/>
                  <a:pt x="949721" y="2219226"/>
                  <a:pt x="949963" y="2219809"/>
                </a:cubicBezTo>
                <a:cubicBezTo>
                  <a:pt x="950176" y="2220334"/>
                  <a:pt x="951414" y="2220337"/>
                  <a:pt x="952663" y="2220704"/>
                </a:cubicBezTo>
                <a:cubicBezTo>
                  <a:pt x="952924" y="2219265"/>
                  <a:pt x="953436" y="2218186"/>
                  <a:pt x="953114" y="2217581"/>
                </a:cubicBezTo>
                <a:cubicBezTo>
                  <a:pt x="952895" y="2217156"/>
                  <a:pt x="951268" y="2217047"/>
                  <a:pt x="950756" y="2217429"/>
                </a:cubicBezTo>
                <a:close/>
                <a:moveTo>
                  <a:pt x="959053" y="2217298"/>
                </a:moveTo>
                <a:lnTo>
                  <a:pt x="958954" y="2217646"/>
                </a:lnTo>
                <a:lnTo>
                  <a:pt x="958898" y="2217962"/>
                </a:lnTo>
                <a:lnTo>
                  <a:pt x="958982" y="2217638"/>
                </a:lnTo>
                <a:close/>
                <a:moveTo>
                  <a:pt x="987653" y="2216448"/>
                </a:moveTo>
                <a:cubicBezTo>
                  <a:pt x="987408" y="2216577"/>
                  <a:pt x="987172" y="2216698"/>
                  <a:pt x="986926" y="2216827"/>
                </a:cubicBezTo>
                <a:cubicBezTo>
                  <a:pt x="987012" y="2216940"/>
                  <a:pt x="987097" y="2217054"/>
                  <a:pt x="987182" y="2217169"/>
                </a:cubicBezTo>
                <a:cubicBezTo>
                  <a:pt x="987348" y="2217086"/>
                  <a:pt x="987573" y="2217040"/>
                  <a:pt x="987642" y="2216935"/>
                </a:cubicBezTo>
                <a:cubicBezTo>
                  <a:pt x="987725" y="2216805"/>
                  <a:pt x="987648" y="2216615"/>
                  <a:pt x="987653" y="2216448"/>
                </a:cubicBezTo>
                <a:close/>
                <a:moveTo>
                  <a:pt x="528150" y="2215331"/>
                </a:moveTo>
                <a:lnTo>
                  <a:pt x="528051" y="2215678"/>
                </a:lnTo>
                <a:lnTo>
                  <a:pt x="528087" y="2215726"/>
                </a:lnTo>
                <a:lnTo>
                  <a:pt x="528178" y="2219805"/>
                </a:lnTo>
                <a:cubicBezTo>
                  <a:pt x="528552" y="2221099"/>
                  <a:pt x="529325" y="2222320"/>
                  <a:pt x="530671" y="2223501"/>
                </a:cubicBezTo>
                <a:cubicBezTo>
                  <a:pt x="531448" y="2221371"/>
                  <a:pt x="531058" y="2219976"/>
                  <a:pt x="530340" y="2218834"/>
                </a:cubicBezTo>
                <a:lnTo>
                  <a:pt x="528087" y="2215726"/>
                </a:lnTo>
                <a:lnTo>
                  <a:pt x="528085" y="2215680"/>
                </a:lnTo>
                <a:close/>
                <a:moveTo>
                  <a:pt x="510572" y="2215014"/>
                </a:moveTo>
                <a:cubicBezTo>
                  <a:pt x="508719" y="2217654"/>
                  <a:pt x="507793" y="2218974"/>
                  <a:pt x="508204" y="2220141"/>
                </a:cubicBezTo>
                <a:cubicBezTo>
                  <a:pt x="508614" y="2221307"/>
                  <a:pt x="510363" y="2222319"/>
                  <a:pt x="513861" y="2224346"/>
                </a:cubicBezTo>
                <a:cubicBezTo>
                  <a:pt x="516415" y="2219463"/>
                  <a:pt x="512922" y="2217617"/>
                  <a:pt x="510572" y="2215014"/>
                </a:cubicBezTo>
                <a:close/>
                <a:moveTo>
                  <a:pt x="494086" y="2213719"/>
                </a:moveTo>
                <a:lnTo>
                  <a:pt x="493731" y="2213724"/>
                </a:lnTo>
                <a:lnTo>
                  <a:pt x="494077" y="2213753"/>
                </a:lnTo>
                <a:lnTo>
                  <a:pt x="494156" y="2213797"/>
                </a:lnTo>
                <a:lnTo>
                  <a:pt x="496024" y="2215837"/>
                </a:lnTo>
                <a:cubicBezTo>
                  <a:pt x="496221" y="2215621"/>
                  <a:pt x="496418" y="2215406"/>
                  <a:pt x="496608" y="2215182"/>
                </a:cubicBezTo>
                <a:lnTo>
                  <a:pt x="494156" y="2213797"/>
                </a:lnTo>
                <a:close/>
                <a:moveTo>
                  <a:pt x="5188736" y="2211862"/>
                </a:moveTo>
                <a:cubicBezTo>
                  <a:pt x="5188142" y="2212523"/>
                  <a:pt x="5187473" y="2213130"/>
                  <a:pt x="5186997" y="2213828"/>
                </a:cubicBezTo>
                <a:cubicBezTo>
                  <a:pt x="5186939" y="2213936"/>
                  <a:pt x="5187913" y="2214479"/>
                  <a:pt x="5188348" y="2214817"/>
                </a:cubicBezTo>
                <a:cubicBezTo>
                  <a:pt x="5188683" y="2214386"/>
                  <a:pt x="5189249" y="2213906"/>
                  <a:pt x="5189320" y="2213453"/>
                </a:cubicBezTo>
                <a:cubicBezTo>
                  <a:pt x="5189364" y="2212926"/>
                  <a:pt x="5188941" y="2212374"/>
                  <a:pt x="5188736" y="2211862"/>
                </a:cubicBezTo>
                <a:close/>
                <a:moveTo>
                  <a:pt x="807020" y="2207766"/>
                </a:moveTo>
                <a:cubicBezTo>
                  <a:pt x="806478" y="2208676"/>
                  <a:pt x="805920" y="2209584"/>
                  <a:pt x="805351" y="2210501"/>
                </a:cubicBezTo>
                <a:cubicBezTo>
                  <a:pt x="805725" y="2210631"/>
                  <a:pt x="806099" y="2210762"/>
                  <a:pt x="806473" y="2210892"/>
                </a:cubicBezTo>
                <a:cubicBezTo>
                  <a:pt x="806927" y="2209952"/>
                  <a:pt x="807397" y="2209014"/>
                  <a:pt x="807851" y="2208075"/>
                </a:cubicBezTo>
                <a:cubicBezTo>
                  <a:pt x="807575" y="2207966"/>
                  <a:pt x="807295" y="2207874"/>
                  <a:pt x="807020" y="2207766"/>
                </a:cubicBezTo>
                <a:close/>
                <a:moveTo>
                  <a:pt x="586014" y="2207657"/>
                </a:moveTo>
                <a:cubicBezTo>
                  <a:pt x="585777" y="2207972"/>
                  <a:pt x="585287" y="2208515"/>
                  <a:pt x="585331" y="2208551"/>
                </a:cubicBezTo>
                <a:cubicBezTo>
                  <a:pt x="585867" y="2209050"/>
                  <a:pt x="586498" y="2209483"/>
                  <a:pt x="587097" y="2209937"/>
                </a:cubicBezTo>
                <a:cubicBezTo>
                  <a:pt x="587368" y="2209666"/>
                  <a:pt x="587620" y="2209395"/>
                  <a:pt x="587891" y="2209125"/>
                </a:cubicBezTo>
                <a:cubicBezTo>
                  <a:pt x="587265" y="2208636"/>
                  <a:pt x="586639" y="2208147"/>
                  <a:pt x="586014" y="2207657"/>
                </a:cubicBezTo>
                <a:close/>
                <a:moveTo>
                  <a:pt x="613397" y="2207115"/>
                </a:moveTo>
                <a:cubicBezTo>
                  <a:pt x="614672" y="2209892"/>
                  <a:pt x="615790" y="2212349"/>
                  <a:pt x="616909" y="2214805"/>
                </a:cubicBezTo>
                <a:cubicBezTo>
                  <a:pt x="617355" y="2214554"/>
                  <a:pt x="617809" y="2214311"/>
                  <a:pt x="618255" y="2214060"/>
                </a:cubicBezTo>
                <a:cubicBezTo>
                  <a:pt x="617947" y="2207023"/>
                  <a:pt x="617947" y="2207023"/>
                  <a:pt x="613397" y="2207115"/>
                </a:cubicBezTo>
                <a:close/>
                <a:moveTo>
                  <a:pt x="604099" y="2207105"/>
                </a:moveTo>
                <a:cubicBezTo>
                  <a:pt x="601676" y="2208175"/>
                  <a:pt x="601379" y="2210392"/>
                  <a:pt x="602442" y="2212057"/>
                </a:cubicBezTo>
                <a:cubicBezTo>
                  <a:pt x="604162" y="2214707"/>
                  <a:pt x="606392" y="2213096"/>
                  <a:pt x="609297" y="2210777"/>
                </a:cubicBezTo>
                <a:cubicBezTo>
                  <a:pt x="607432" y="2209259"/>
                  <a:pt x="608211" y="2205292"/>
                  <a:pt x="604099" y="2207105"/>
                </a:cubicBezTo>
                <a:close/>
                <a:moveTo>
                  <a:pt x="567339" y="2205674"/>
                </a:moveTo>
                <a:cubicBezTo>
                  <a:pt x="566373" y="2208923"/>
                  <a:pt x="566303" y="2211583"/>
                  <a:pt x="566901" y="2213921"/>
                </a:cubicBezTo>
                <a:cubicBezTo>
                  <a:pt x="567496" y="2216258"/>
                  <a:pt x="568757" y="2218274"/>
                  <a:pt x="570448" y="2220235"/>
                </a:cubicBezTo>
                <a:cubicBezTo>
                  <a:pt x="572556" y="2219767"/>
                  <a:pt x="574604" y="2219590"/>
                  <a:pt x="574641" y="2216654"/>
                </a:cubicBezTo>
                <a:cubicBezTo>
                  <a:pt x="574651" y="2215676"/>
                  <a:pt x="575982" y="2215462"/>
                  <a:pt x="577052" y="2215097"/>
                </a:cubicBezTo>
                <a:cubicBezTo>
                  <a:pt x="578119" y="2214733"/>
                  <a:pt x="578924" y="2214221"/>
                  <a:pt x="577882" y="2212650"/>
                </a:cubicBezTo>
                <a:cubicBezTo>
                  <a:pt x="575836" y="2211609"/>
                  <a:pt x="574170" y="2210205"/>
                  <a:pt x="572397" y="2208919"/>
                </a:cubicBezTo>
                <a:cubicBezTo>
                  <a:pt x="570946" y="2207870"/>
                  <a:pt x="569359" y="2206966"/>
                  <a:pt x="567339" y="2205674"/>
                </a:cubicBezTo>
                <a:close/>
                <a:moveTo>
                  <a:pt x="818643" y="2201371"/>
                </a:moveTo>
                <a:cubicBezTo>
                  <a:pt x="817067" y="2203094"/>
                  <a:pt x="815477" y="2204800"/>
                  <a:pt x="813886" y="2206505"/>
                </a:cubicBezTo>
                <a:cubicBezTo>
                  <a:pt x="814190" y="2206715"/>
                  <a:pt x="814483" y="2206933"/>
                  <a:pt x="814781" y="2207136"/>
                </a:cubicBezTo>
                <a:cubicBezTo>
                  <a:pt x="816448" y="2205536"/>
                  <a:pt x="818134" y="2203936"/>
                  <a:pt x="819802" y="2202335"/>
                </a:cubicBezTo>
                <a:cubicBezTo>
                  <a:pt x="819414" y="2202010"/>
                  <a:pt x="819032" y="2201694"/>
                  <a:pt x="818643" y="2201371"/>
                </a:cubicBezTo>
                <a:close/>
                <a:moveTo>
                  <a:pt x="838445" y="2201201"/>
                </a:moveTo>
                <a:lnTo>
                  <a:pt x="836557" y="2203856"/>
                </a:lnTo>
                <a:lnTo>
                  <a:pt x="836478" y="2203926"/>
                </a:lnTo>
                <a:lnTo>
                  <a:pt x="836494" y="2203972"/>
                </a:lnTo>
                <a:lnTo>
                  <a:pt x="836026" y="2206394"/>
                </a:lnTo>
                <a:cubicBezTo>
                  <a:pt x="836447" y="2206325"/>
                  <a:pt x="836885" y="2206258"/>
                  <a:pt x="837306" y="2206190"/>
                </a:cubicBezTo>
                <a:lnTo>
                  <a:pt x="836494" y="2203972"/>
                </a:lnTo>
                <a:lnTo>
                  <a:pt x="836501" y="2203936"/>
                </a:lnTo>
                <a:lnTo>
                  <a:pt x="836557" y="2203856"/>
                </a:lnTo>
                <a:lnTo>
                  <a:pt x="839068" y="2201666"/>
                </a:lnTo>
                <a:cubicBezTo>
                  <a:pt x="838854" y="2201510"/>
                  <a:pt x="838653" y="2201347"/>
                  <a:pt x="838445" y="2201201"/>
                </a:cubicBezTo>
                <a:close/>
                <a:moveTo>
                  <a:pt x="623230" y="2200675"/>
                </a:moveTo>
                <a:cubicBezTo>
                  <a:pt x="622934" y="2200760"/>
                  <a:pt x="622657" y="2200845"/>
                  <a:pt x="622361" y="2200929"/>
                </a:cubicBezTo>
                <a:cubicBezTo>
                  <a:pt x="622432" y="2201068"/>
                  <a:pt x="622472" y="2201296"/>
                  <a:pt x="622594" y="2201327"/>
                </a:cubicBezTo>
                <a:cubicBezTo>
                  <a:pt x="622740" y="2201371"/>
                  <a:pt x="622968" y="2201240"/>
                  <a:pt x="623144" y="2201192"/>
                </a:cubicBezTo>
                <a:cubicBezTo>
                  <a:pt x="623176" y="2201017"/>
                  <a:pt x="623198" y="2200850"/>
                  <a:pt x="623230" y="2200675"/>
                </a:cubicBezTo>
                <a:close/>
                <a:moveTo>
                  <a:pt x="593332" y="2197128"/>
                </a:moveTo>
                <a:cubicBezTo>
                  <a:pt x="593351" y="2197415"/>
                  <a:pt x="593257" y="2197812"/>
                  <a:pt x="593418" y="2197939"/>
                </a:cubicBezTo>
                <a:cubicBezTo>
                  <a:pt x="593626" y="2198110"/>
                  <a:pt x="594036" y="2198050"/>
                  <a:pt x="594362" y="2198094"/>
                </a:cubicBezTo>
                <a:cubicBezTo>
                  <a:pt x="594350" y="2197816"/>
                  <a:pt x="594447" y="2197401"/>
                  <a:pt x="594295" y="2197284"/>
                </a:cubicBezTo>
                <a:cubicBezTo>
                  <a:pt x="594074" y="2197119"/>
                  <a:pt x="593668" y="2197164"/>
                  <a:pt x="593332" y="2197128"/>
                </a:cubicBezTo>
                <a:close/>
                <a:moveTo>
                  <a:pt x="1002393" y="2196075"/>
                </a:moveTo>
                <a:cubicBezTo>
                  <a:pt x="1001509" y="2197712"/>
                  <a:pt x="1000809" y="2199003"/>
                  <a:pt x="1000201" y="2200120"/>
                </a:cubicBezTo>
                <a:lnTo>
                  <a:pt x="998580" y="2203097"/>
                </a:lnTo>
                <a:lnTo>
                  <a:pt x="998523" y="2203116"/>
                </a:lnTo>
                <a:cubicBezTo>
                  <a:pt x="998401" y="2203453"/>
                  <a:pt x="998262" y="2203789"/>
                  <a:pt x="998140" y="2204127"/>
                </a:cubicBezTo>
                <a:cubicBezTo>
                  <a:pt x="998284" y="2203799"/>
                  <a:pt x="998424" y="2203462"/>
                  <a:pt x="998564" y="2203127"/>
                </a:cubicBezTo>
                <a:lnTo>
                  <a:pt x="998580" y="2203097"/>
                </a:lnTo>
                <a:lnTo>
                  <a:pt x="1005055" y="2200966"/>
                </a:lnTo>
                <a:lnTo>
                  <a:pt x="1005063" y="2200979"/>
                </a:lnTo>
                <a:lnTo>
                  <a:pt x="1005067" y="2200973"/>
                </a:lnTo>
                <a:lnTo>
                  <a:pt x="1005344" y="2205344"/>
                </a:lnTo>
                <a:cubicBezTo>
                  <a:pt x="1008954" y="2202336"/>
                  <a:pt x="1011999" y="2199788"/>
                  <a:pt x="1015061" y="2197243"/>
                </a:cubicBezTo>
                <a:cubicBezTo>
                  <a:pt x="1011349" y="2193514"/>
                  <a:pt x="1010895" y="2193581"/>
                  <a:pt x="1007977" y="2197670"/>
                </a:cubicBezTo>
                <a:lnTo>
                  <a:pt x="1005067" y="2200973"/>
                </a:lnTo>
                <a:lnTo>
                  <a:pt x="1005067" y="2200962"/>
                </a:lnTo>
                <a:lnTo>
                  <a:pt x="1005055" y="2200966"/>
                </a:lnTo>
                <a:lnTo>
                  <a:pt x="1003926" y="2198891"/>
                </a:lnTo>
                <a:cubicBezTo>
                  <a:pt x="1003504" y="2198113"/>
                  <a:pt x="1003016" y="2197215"/>
                  <a:pt x="1002393" y="2196075"/>
                </a:cubicBezTo>
                <a:close/>
                <a:moveTo>
                  <a:pt x="851445" y="2195211"/>
                </a:moveTo>
                <a:lnTo>
                  <a:pt x="851357" y="2195550"/>
                </a:lnTo>
                <a:cubicBezTo>
                  <a:pt x="851229" y="2196097"/>
                  <a:pt x="851089" y="2196651"/>
                  <a:pt x="850974" y="2197216"/>
                </a:cubicBezTo>
                <a:lnTo>
                  <a:pt x="850968" y="2197277"/>
                </a:lnTo>
                <a:lnTo>
                  <a:pt x="845673" y="2205283"/>
                </a:lnTo>
                <a:cubicBezTo>
                  <a:pt x="847693" y="2203560"/>
                  <a:pt x="849963" y="2201926"/>
                  <a:pt x="850749" y="2199685"/>
                </a:cubicBezTo>
                <a:lnTo>
                  <a:pt x="850968" y="2197277"/>
                </a:lnTo>
                <a:lnTo>
                  <a:pt x="851007" y="2197217"/>
                </a:lnTo>
                <a:cubicBezTo>
                  <a:pt x="851137" y="2196670"/>
                  <a:pt x="851269" y="2196108"/>
                  <a:pt x="851397" y="2195561"/>
                </a:cubicBezTo>
                <a:close/>
                <a:moveTo>
                  <a:pt x="533483" y="2193622"/>
                </a:moveTo>
                <a:cubicBezTo>
                  <a:pt x="533093" y="2194037"/>
                  <a:pt x="532696" y="2194442"/>
                  <a:pt x="532295" y="2194864"/>
                </a:cubicBezTo>
                <a:cubicBezTo>
                  <a:pt x="533181" y="2195527"/>
                  <a:pt x="534074" y="2196200"/>
                  <a:pt x="534959" y="2196863"/>
                </a:cubicBezTo>
                <a:cubicBezTo>
                  <a:pt x="535248" y="2196552"/>
                  <a:pt x="535546" y="2196234"/>
                  <a:pt x="535830" y="2195914"/>
                </a:cubicBezTo>
                <a:cubicBezTo>
                  <a:pt x="535045" y="2195146"/>
                  <a:pt x="534267" y="2194390"/>
                  <a:pt x="533483" y="2193622"/>
                </a:cubicBezTo>
                <a:close/>
                <a:moveTo>
                  <a:pt x="873988" y="2191957"/>
                </a:moveTo>
                <a:cubicBezTo>
                  <a:pt x="870998" y="2192920"/>
                  <a:pt x="869880" y="2194452"/>
                  <a:pt x="868918" y="2196823"/>
                </a:cubicBezTo>
                <a:cubicBezTo>
                  <a:pt x="867737" y="2199753"/>
                  <a:pt x="865721" y="2202500"/>
                  <a:pt x="863990" y="2205281"/>
                </a:cubicBezTo>
                <a:cubicBezTo>
                  <a:pt x="862920" y="2207008"/>
                  <a:pt x="861696" y="2208659"/>
                  <a:pt x="859959" y="2211213"/>
                </a:cubicBezTo>
                <a:cubicBezTo>
                  <a:pt x="865293" y="2209368"/>
                  <a:pt x="868981" y="2206970"/>
                  <a:pt x="871245" y="2203825"/>
                </a:cubicBezTo>
                <a:cubicBezTo>
                  <a:pt x="873509" y="2200681"/>
                  <a:pt x="874350" y="2196789"/>
                  <a:pt x="873988" y="2191957"/>
                </a:cubicBezTo>
                <a:close/>
                <a:moveTo>
                  <a:pt x="817156" y="2190530"/>
                </a:moveTo>
                <a:cubicBezTo>
                  <a:pt x="814768" y="2193760"/>
                  <a:pt x="812362" y="2196989"/>
                  <a:pt x="809975" y="2200220"/>
                </a:cubicBezTo>
                <a:cubicBezTo>
                  <a:pt x="810191" y="2200509"/>
                  <a:pt x="810397" y="2200807"/>
                  <a:pt x="810613" y="2201097"/>
                </a:cubicBezTo>
                <a:cubicBezTo>
                  <a:pt x="815112" y="2198993"/>
                  <a:pt x="814689" y="2193874"/>
                  <a:pt x="818423" y="2191291"/>
                </a:cubicBezTo>
                <a:cubicBezTo>
                  <a:pt x="818001" y="2191033"/>
                  <a:pt x="817587" y="2190782"/>
                  <a:pt x="817156" y="2190530"/>
                </a:cubicBezTo>
                <a:close/>
                <a:moveTo>
                  <a:pt x="879450" y="2190229"/>
                </a:moveTo>
                <a:cubicBezTo>
                  <a:pt x="879327" y="2190567"/>
                  <a:pt x="879188" y="2190903"/>
                  <a:pt x="879056" y="2191248"/>
                </a:cubicBezTo>
                <a:cubicBezTo>
                  <a:pt x="878939" y="2191594"/>
                  <a:pt x="878818" y="2191932"/>
                  <a:pt x="878694" y="2192268"/>
                </a:cubicBezTo>
                <a:cubicBezTo>
                  <a:pt x="878818" y="2191932"/>
                  <a:pt x="878957" y="2191595"/>
                  <a:pt x="879080" y="2191258"/>
                </a:cubicBezTo>
                <a:cubicBezTo>
                  <a:pt x="879212" y="2190912"/>
                  <a:pt x="879327" y="2190567"/>
                  <a:pt x="879450" y="2190229"/>
                </a:cubicBezTo>
                <a:close/>
                <a:moveTo>
                  <a:pt x="859747" y="2189464"/>
                </a:moveTo>
                <a:cubicBezTo>
                  <a:pt x="858371" y="2189712"/>
                  <a:pt x="857002" y="2189970"/>
                  <a:pt x="855622" y="2190236"/>
                </a:cubicBezTo>
                <a:cubicBezTo>
                  <a:pt x="855651" y="2190623"/>
                  <a:pt x="855670" y="2191019"/>
                  <a:pt x="855706" y="2191415"/>
                </a:cubicBezTo>
                <a:cubicBezTo>
                  <a:pt x="857067" y="2191082"/>
                  <a:pt x="858435" y="2190758"/>
                  <a:pt x="859813" y="2190426"/>
                </a:cubicBezTo>
                <a:cubicBezTo>
                  <a:pt x="859785" y="2190105"/>
                  <a:pt x="859775" y="2189785"/>
                  <a:pt x="859747" y="2189464"/>
                </a:cubicBezTo>
                <a:close/>
                <a:moveTo>
                  <a:pt x="827221" y="2188192"/>
                </a:moveTo>
                <a:cubicBezTo>
                  <a:pt x="826941" y="2188211"/>
                  <a:pt x="826665" y="2188212"/>
                  <a:pt x="826385" y="2188229"/>
                </a:cubicBezTo>
                <a:cubicBezTo>
                  <a:pt x="826352" y="2188553"/>
                  <a:pt x="826254" y="2188900"/>
                  <a:pt x="826306" y="2189189"/>
                </a:cubicBezTo>
                <a:cubicBezTo>
                  <a:pt x="826321" y="2189274"/>
                  <a:pt x="826824" y="2189185"/>
                  <a:pt x="827104" y="2189168"/>
                </a:cubicBezTo>
                <a:cubicBezTo>
                  <a:pt x="827154" y="2188844"/>
                  <a:pt x="827187" y="2188519"/>
                  <a:pt x="827221" y="2188192"/>
                </a:cubicBezTo>
                <a:close/>
                <a:moveTo>
                  <a:pt x="824959" y="2184378"/>
                </a:moveTo>
                <a:cubicBezTo>
                  <a:pt x="823913" y="2185157"/>
                  <a:pt x="822859" y="2185945"/>
                  <a:pt x="821814" y="2186725"/>
                </a:cubicBezTo>
                <a:cubicBezTo>
                  <a:pt x="821998" y="2186970"/>
                  <a:pt x="822180" y="2187216"/>
                  <a:pt x="822371" y="2187469"/>
                </a:cubicBezTo>
                <a:cubicBezTo>
                  <a:pt x="823415" y="2186690"/>
                  <a:pt x="824471" y="2185903"/>
                  <a:pt x="825515" y="2185122"/>
                </a:cubicBezTo>
                <a:cubicBezTo>
                  <a:pt x="825331" y="2184877"/>
                  <a:pt x="825148" y="2184631"/>
                  <a:pt x="824959" y="2184378"/>
                </a:cubicBezTo>
                <a:close/>
                <a:moveTo>
                  <a:pt x="966466" y="2183056"/>
                </a:moveTo>
                <a:cubicBezTo>
                  <a:pt x="966342" y="2183586"/>
                  <a:pt x="965967" y="2184261"/>
                  <a:pt x="966144" y="2184608"/>
                </a:cubicBezTo>
                <a:cubicBezTo>
                  <a:pt x="966311" y="2184920"/>
                  <a:pt x="967094" y="2184854"/>
                  <a:pt x="967869" y="2184999"/>
                </a:cubicBezTo>
                <a:cubicBezTo>
                  <a:pt x="967966" y="2184216"/>
                  <a:pt x="968278" y="2183478"/>
                  <a:pt x="968044" y="2183231"/>
                </a:cubicBezTo>
                <a:cubicBezTo>
                  <a:pt x="967766" y="2182945"/>
                  <a:pt x="967015" y="2183095"/>
                  <a:pt x="966466" y="2183056"/>
                </a:cubicBezTo>
                <a:close/>
                <a:moveTo>
                  <a:pt x="744905" y="2182311"/>
                </a:moveTo>
                <a:cubicBezTo>
                  <a:pt x="743981" y="2183164"/>
                  <a:pt x="743066" y="2184011"/>
                  <a:pt x="742142" y="2184864"/>
                </a:cubicBezTo>
                <a:cubicBezTo>
                  <a:pt x="742348" y="2185052"/>
                  <a:pt x="742549" y="2185257"/>
                  <a:pt x="742755" y="2185445"/>
                </a:cubicBezTo>
                <a:cubicBezTo>
                  <a:pt x="743648" y="2184573"/>
                  <a:pt x="744554" y="2183693"/>
                  <a:pt x="745455" y="2182829"/>
                </a:cubicBezTo>
                <a:cubicBezTo>
                  <a:pt x="745273" y="2182650"/>
                  <a:pt x="745091" y="2182473"/>
                  <a:pt x="744905" y="2182311"/>
                </a:cubicBezTo>
                <a:close/>
                <a:moveTo>
                  <a:pt x="756825" y="2182304"/>
                </a:moveTo>
                <a:cubicBezTo>
                  <a:pt x="756790" y="2182302"/>
                  <a:pt x="756624" y="2182603"/>
                  <a:pt x="756637" y="2182731"/>
                </a:cubicBezTo>
                <a:cubicBezTo>
                  <a:pt x="756651" y="2182856"/>
                  <a:pt x="756894" y="2183030"/>
                  <a:pt x="756925" y="2183006"/>
                </a:cubicBezTo>
                <a:cubicBezTo>
                  <a:pt x="757172" y="2182836"/>
                  <a:pt x="757382" y="2182637"/>
                  <a:pt x="757610" y="2182440"/>
                </a:cubicBezTo>
                <a:cubicBezTo>
                  <a:pt x="757346" y="2182392"/>
                  <a:pt x="757096" y="2182319"/>
                  <a:pt x="756825" y="2182304"/>
                </a:cubicBezTo>
                <a:close/>
                <a:moveTo>
                  <a:pt x="984422" y="2178582"/>
                </a:moveTo>
                <a:cubicBezTo>
                  <a:pt x="983325" y="2179401"/>
                  <a:pt x="982249" y="2180205"/>
                  <a:pt x="981162" y="2181016"/>
                </a:cubicBezTo>
                <a:cubicBezTo>
                  <a:pt x="981242" y="2181122"/>
                  <a:pt x="981320" y="2181227"/>
                  <a:pt x="981399" y="2181331"/>
                </a:cubicBezTo>
                <a:cubicBezTo>
                  <a:pt x="982485" y="2180520"/>
                  <a:pt x="983571" y="2179709"/>
                  <a:pt x="984658" y="2178898"/>
                </a:cubicBezTo>
                <a:cubicBezTo>
                  <a:pt x="984580" y="2178794"/>
                  <a:pt x="984501" y="2178688"/>
                  <a:pt x="984422" y="2178582"/>
                </a:cubicBezTo>
                <a:close/>
                <a:moveTo>
                  <a:pt x="966636" y="2177574"/>
                </a:moveTo>
                <a:cubicBezTo>
                  <a:pt x="966614" y="2177741"/>
                  <a:pt x="966582" y="2177915"/>
                  <a:pt x="966554" y="2178073"/>
                </a:cubicBezTo>
                <a:cubicBezTo>
                  <a:pt x="966695" y="2178132"/>
                  <a:pt x="966868" y="2178275"/>
                  <a:pt x="966982" y="2178232"/>
                </a:cubicBezTo>
                <a:cubicBezTo>
                  <a:pt x="967116" y="2178173"/>
                  <a:pt x="967201" y="2177959"/>
                  <a:pt x="967313" y="2177807"/>
                </a:cubicBezTo>
                <a:cubicBezTo>
                  <a:pt x="967091" y="2177726"/>
                  <a:pt x="966859" y="2177654"/>
                  <a:pt x="966636" y="2177574"/>
                </a:cubicBezTo>
                <a:close/>
                <a:moveTo>
                  <a:pt x="5142232" y="2176557"/>
                </a:moveTo>
                <a:cubicBezTo>
                  <a:pt x="5141665" y="2176784"/>
                  <a:pt x="5141099" y="2177010"/>
                  <a:pt x="5140531" y="2177237"/>
                </a:cubicBezTo>
                <a:cubicBezTo>
                  <a:pt x="5141216" y="2177809"/>
                  <a:pt x="5141842" y="2178366"/>
                  <a:pt x="5142526" y="2178942"/>
                </a:cubicBezTo>
                <a:cubicBezTo>
                  <a:pt x="5142844" y="2178475"/>
                  <a:pt x="5143441" y="2177943"/>
                  <a:pt x="5143398" y="2177578"/>
                </a:cubicBezTo>
                <a:cubicBezTo>
                  <a:pt x="5143338" y="2177177"/>
                  <a:pt x="5142625" y="2176910"/>
                  <a:pt x="5142232" y="2176557"/>
                </a:cubicBezTo>
                <a:close/>
                <a:moveTo>
                  <a:pt x="942014" y="2174077"/>
                </a:moveTo>
                <a:cubicBezTo>
                  <a:pt x="941407" y="2179214"/>
                  <a:pt x="936258" y="2179440"/>
                  <a:pt x="933513" y="2182171"/>
                </a:cubicBezTo>
                <a:cubicBezTo>
                  <a:pt x="930758" y="2184910"/>
                  <a:pt x="928101" y="2187714"/>
                  <a:pt x="924912" y="2190981"/>
                </a:cubicBezTo>
                <a:cubicBezTo>
                  <a:pt x="924291" y="2189125"/>
                  <a:pt x="923926" y="2188003"/>
                  <a:pt x="923565" y="2186867"/>
                </a:cubicBezTo>
                <a:cubicBezTo>
                  <a:pt x="923144" y="2186934"/>
                  <a:pt x="922723" y="2187002"/>
                  <a:pt x="922302" y="2187071"/>
                </a:cubicBezTo>
                <a:cubicBezTo>
                  <a:pt x="921470" y="2190272"/>
                  <a:pt x="920288" y="2193505"/>
                  <a:pt x="919938" y="2196675"/>
                </a:cubicBezTo>
                <a:cubicBezTo>
                  <a:pt x="919704" y="2198803"/>
                  <a:pt x="920382" y="2200974"/>
                  <a:pt x="921103" y="2202921"/>
                </a:cubicBezTo>
                <a:cubicBezTo>
                  <a:pt x="922033" y="2205424"/>
                  <a:pt x="920575" y="2208640"/>
                  <a:pt x="921410" y="2211381"/>
                </a:cubicBezTo>
                <a:cubicBezTo>
                  <a:pt x="921688" y="2212295"/>
                  <a:pt x="922221" y="2213156"/>
                  <a:pt x="923182" y="2213920"/>
                </a:cubicBezTo>
                <a:cubicBezTo>
                  <a:pt x="924593" y="2210668"/>
                  <a:pt x="926627" y="2208727"/>
                  <a:pt x="930283" y="2209398"/>
                </a:cubicBezTo>
                <a:cubicBezTo>
                  <a:pt x="928482" y="2206987"/>
                  <a:pt x="926688" y="2204584"/>
                  <a:pt x="925097" y="2202453"/>
                </a:cubicBezTo>
                <a:cubicBezTo>
                  <a:pt x="926495" y="2199073"/>
                  <a:pt x="927801" y="2195722"/>
                  <a:pt x="929285" y="2192415"/>
                </a:cubicBezTo>
                <a:cubicBezTo>
                  <a:pt x="929854" y="2191130"/>
                  <a:pt x="930783" y="2189932"/>
                  <a:pt x="931584" y="2188718"/>
                </a:cubicBezTo>
                <a:cubicBezTo>
                  <a:pt x="934409" y="2184396"/>
                  <a:pt x="938097" y="2180879"/>
                  <a:pt x="942508" y="2177942"/>
                </a:cubicBezTo>
                <a:cubicBezTo>
                  <a:pt x="944909" y="2176340"/>
                  <a:pt x="944342" y="2175125"/>
                  <a:pt x="942014" y="2174077"/>
                </a:cubicBezTo>
                <a:close/>
                <a:moveTo>
                  <a:pt x="5189232" y="2173842"/>
                </a:moveTo>
                <a:cubicBezTo>
                  <a:pt x="5187996" y="2174038"/>
                  <a:pt x="5186804" y="2174216"/>
                  <a:pt x="5185568" y="2174412"/>
                </a:cubicBezTo>
                <a:cubicBezTo>
                  <a:pt x="5185637" y="2179135"/>
                  <a:pt x="5185686" y="2183821"/>
                  <a:pt x="5185707" y="2188563"/>
                </a:cubicBezTo>
                <a:cubicBezTo>
                  <a:pt x="5187466" y="2188285"/>
                  <a:pt x="5189225" y="2188007"/>
                  <a:pt x="5190981" y="2187730"/>
                </a:cubicBezTo>
                <a:cubicBezTo>
                  <a:pt x="5190394" y="2183088"/>
                  <a:pt x="5189820" y="2178484"/>
                  <a:pt x="5189232" y="2173842"/>
                </a:cubicBezTo>
                <a:close/>
                <a:moveTo>
                  <a:pt x="837397" y="2172948"/>
                </a:moveTo>
                <a:cubicBezTo>
                  <a:pt x="835286" y="2172877"/>
                  <a:pt x="834231" y="2172842"/>
                  <a:pt x="833542" y="2173220"/>
                </a:cubicBezTo>
                <a:lnTo>
                  <a:pt x="831908" y="2175935"/>
                </a:lnTo>
                <a:lnTo>
                  <a:pt x="831856" y="2175964"/>
                </a:lnTo>
                <a:lnTo>
                  <a:pt x="831849" y="2175998"/>
                </a:lnTo>
                <a:lnTo>
                  <a:pt x="829103" y="2178221"/>
                </a:lnTo>
                <a:cubicBezTo>
                  <a:pt x="828535" y="2179197"/>
                  <a:pt x="828181" y="2180347"/>
                  <a:pt x="827604" y="2181515"/>
                </a:cubicBezTo>
                <a:cubicBezTo>
                  <a:pt x="829717" y="2181119"/>
                  <a:pt x="830748" y="2180311"/>
                  <a:pt x="831267" y="2179312"/>
                </a:cubicBezTo>
                <a:lnTo>
                  <a:pt x="831849" y="2175998"/>
                </a:lnTo>
                <a:lnTo>
                  <a:pt x="831890" y="2175967"/>
                </a:lnTo>
                <a:lnTo>
                  <a:pt x="831908" y="2175935"/>
                </a:lnTo>
                <a:lnTo>
                  <a:pt x="834344" y="2174609"/>
                </a:lnTo>
                <a:cubicBezTo>
                  <a:pt x="835236" y="2174124"/>
                  <a:pt x="836222" y="2173586"/>
                  <a:pt x="837397" y="2172948"/>
                </a:cubicBezTo>
                <a:close/>
                <a:moveTo>
                  <a:pt x="929825" y="2172850"/>
                </a:moveTo>
                <a:cubicBezTo>
                  <a:pt x="929720" y="2173079"/>
                  <a:pt x="929662" y="2173328"/>
                  <a:pt x="929585" y="2173575"/>
                </a:cubicBezTo>
                <a:cubicBezTo>
                  <a:pt x="929758" y="2173501"/>
                  <a:pt x="929931" y="2173427"/>
                  <a:pt x="930093" y="2173361"/>
                </a:cubicBezTo>
                <a:cubicBezTo>
                  <a:pt x="930164" y="2173198"/>
                  <a:pt x="930238" y="2173034"/>
                  <a:pt x="930301" y="2172878"/>
                </a:cubicBezTo>
                <a:cubicBezTo>
                  <a:pt x="930130" y="2172869"/>
                  <a:pt x="929832" y="2172817"/>
                  <a:pt x="929825" y="2172850"/>
                </a:cubicBezTo>
                <a:close/>
                <a:moveTo>
                  <a:pt x="830762" y="2169705"/>
                </a:moveTo>
                <a:lnTo>
                  <a:pt x="830678" y="2170029"/>
                </a:lnTo>
                <a:lnTo>
                  <a:pt x="830616" y="2170361"/>
                </a:lnTo>
                <a:lnTo>
                  <a:pt x="830702" y="2170037"/>
                </a:lnTo>
                <a:close/>
                <a:moveTo>
                  <a:pt x="859984" y="2168774"/>
                </a:moveTo>
                <a:cubicBezTo>
                  <a:pt x="859110" y="2169672"/>
                  <a:pt x="858217" y="2170571"/>
                  <a:pt x="857343" y="2171469"/>
                </a:cubicBezTo>
                <a:cubicBezTo>
                  <a:pt x="857575" y="2171692"/>
                  <a:pt x="857799" y="2171906"/>
                  <a:pt x="858031" y="2172129"/>
                </a:cubicBezTo>
                <a:cubicBezTo>
                  <a:pt x="858965" y="2171309"/>
                  <a:pt x="859882" y="2170489"/>
                  <a:pt x="860802" y="2169651"/>
                </a:cubicBezTo>
                <a:cubicBezTo>
                  <a:pt x="860535" y="2169360"/>
                  <a:pt x="860268" y="2169067"/>
                  <a:pt x="859984" y="2168774"/>
                </a:cubicBezTo>
                <a:close/>
                <a:moveTo>
                  <a:pt x="847435" y="2165126"/>
                </a:moveTo>
                <a:cubicBezTo>
                  <a:pt x="848704" y="2166173"/>
                  <a:pt x="849963" y="2167226"/>
                  <a:pt x="851233" y="2168273"/>
                </a:cubicBezTo>
                <a:cubicBezTo>
                  <a:pt x="851556" y="2167922"/>
                  <a:pt x="851873" y="2167563"/>
                  <a:pt x="852190" y="2167203"/>
                </a:cubicBezTo>
                <a:cubicBezTo>
                  <a:pt x="851023" y="2166053"/>
                  <a:pt x="850547" y="2164086"/>
                  <a:pt x="847435" y="2165126"/>
                </a:cubicBezTo>
                <a:close/>
                <a:moveTo>
                  <a:pt x="902050" y="2163647"/>
                </a:moveTo>
                <a:cubicBezTo>
                  <a:pt x="901538" y="2164029"/>
                  <a:pt x="901026" y="2164412"/>
                  <a:pt x="900514" y="2164794"/>
                </a:cubicBezTo>
                <a:cubicBezTo>
                  <a:pt x="900576" y="2164898"/>
                  <a:pt x="900637" y="2165003"/>
                  <a:pt x="900692" y="2165098"/>
                </a:cubicBezTo>
                <a:cubicBezTo>
                  <a:pt x="901204" y="2164716"/>
                  <a:pt x="901716" y="2164334"/>
                  <a:pt x="902228" y="2163952"/>
                </a:cubicBezTo>
                <a:cubicBezTo>
                  <a:pt x="902166" y="2163848"/>
                  <a:pt x="902104" y="2163743"/>
                  <a:pt x="902050" y="2163647"/>
                </a:cubicBezTo>
                <a:close/>
                <a:moveTo>
                  <a:pt x="830479" y="2162637"/>
                </a:moveTo>
                <a:cubicBezTo>
                  <a:pt x="826390" y="2163587"/>
                  <a:pt x="826390" y="2163587"/>
                  <a:pt x="826454" y="2167554"/>
                </a:cubicBezTo>
                <a:cubicBezTo>
                  <a:pt x="828311" y="2166030"/>
                  <a:pt x="829785" y="2164822"/>
                  <a:pt x="831275" y="2163614"/>
                </a:cubicBezTo>
                <a:cubicBezTo>
                  <a:pt x="831015" y="2163289"/>
                  <a:pt x="830739" y="2162962"/>
                  <a:pt x="830479" y="2162637"/>
                </a:cubicBezTo>
                <a:close/>
                <a:moveTo>
                  <a:pt x="911206" y="2162467"/>
                </a:moveTo>
                <a:cubicBezTo>
                  <a:pt x="909617" y="2164021"/>
                  <a:pt x="908028" y="2165576"/>
                  <a:pt x="906433" y="2167122"/>
                </a:cubicBezTo>
                <a:cubicBezTo>
                  <a:pt x="906713" y="2167432"/>
                  <a:pt x="907004" y="2167734"/>
                  <a:pt x="907290" y="2168052"/>
                </a:cubicBezTo>
                <a:cubicBezTo>
                  <a:pt x="909653" y="2167163"/>
                  <a:pt x="911853" y="2166121"/>
                  <a:pt x="911206" y="2162467"/>
                </a:cubicBezTo>
                <a:close/>
                <a:moveTo>
                  <a:pt x="932737" y="2161061"/>
                </a:moveTo>
                <a:cubicBezTo>
                  <a:pt x="929600" y="2162612"/>
                  <a:pt x="927523" y="2163644"/>
                  <a:pt x="925445" y="2164674"/>
                </a:cubicBezTo>
                <a:cubicBezTo>
                  <a:pt x="925381" y="2165131"/>
                  <a:pt x="925320" y="2165574"/>
                  <a:pt x="925255" y="2166033"/>
                </a:cubicBezTo>
                <a:cubicBezTo>
                  <a:pt x="927822" y="2166615"/>
                  <a:pt x="930385" y="2167215"/>
                  <a:pt x="933678" y="2167966"/>
                </a:cubicBezTo>
                <a:cubicBezTo>
                  <a:pt x="933334" y="2165369"/>
                  <a:pt x="933096" y="2163634"/>
                  <a:pt x="932737" y="2161061"/>
                </a:cubicBezTo>
                <a:close/>
                <a:moveTo>
                  <a:pt x="808590" y="2158354"/>
                </a:moveTo>
                <a:cubicBezTo>
                  <a:pt x="808419" y="2158496"/>
                  <a:pt x="808248" y="2158638"/>
                  <a:pt x="808077" y="2158778"/>
                </a:cubicBezTo>
                <a:cubicBezTo>
                  <a:pt x="808559" y="2159402"/>
                  <a:pt x="809037" y="2160042"/>
                  <a:pt x="809515" y="2160683"/>
                </a:cubicBezTo>
                <a:cubicBezTo>
                  <a:pt x="809719" y="2160476"/>
                  <a:pt x="809926" y="2160253"/>
                  <a:pt x="810130" y="2160046"/>
                </a:cubicBezTo>
                <a:cubicBezTo>
                  <a:pt x="809608" y="2159479"/>
                  <a:pt x="809105" y="2158913"/>
                  <a:pt x="808590" y="2158354"/>
                </a:cubicBezTo>
                <a:close/>
                <a:moveTo>
                  <a:pt x="980031" y="2157687"/>
                </a:moveTo>
                <a:cubicBezTo>
                  <a:pt x="976611" y="2156853"/>
                  <a:pt x="973747" y="2156503"/>
                  <a:pt x="972632" y="2160001"/>
                </a:cubicBezTo>
                <a:cubicBezTo>
                  <a:pt x="971798" y="2162631"/>
                  <a:pt x="970740" y="2166248"/>
                  <a:pt x="975968" y="2165405"/>
                </a:cubicBezTo>
                <a:cubicBezTo>
                  <a:pt x="976361" y="2165343"/>
                  <a:pt x="976916" y="2166349"/>
                  <a:pt x="977118" y="2166991"/>
                </a:cubicBezTo>
                <a:cubicBezTo>
                  <a:pt x="977595" y="2168479"/>
                  <a:pt x="977899" y="2170041"/>
                  <a:pt x="978013" y="2170542"/>
                </a:cubicBezTo>
                <a:cubicBezTo>
                  <a:pt x="976044" y="2172655"/>
                  <a:pt x="974259" y="2173947"/>
                  <a:pt x="973686" y="2175468"/>
                </a:cubicBezTo>
                <a:cubicBezTo>
                  <a:pt x="973401" y="2176241"/>
                  <a:pt x="975333" y="2177434"/>
                  <a:pt x="976550" y="2178738"/>
                </a:cubicBezTo>
                <a:cubicBezTo>
                  <a:pt x="978958" y="2175165"/>
                  <a:pt x="980782" y="2172574"/>
                  <a:pt x="982465" y="2169924"/>
                </a:cubicBezTo>
                <a:cubicBezTo>
                  <a:pt x="983905" y="2167648"/>
                  <a:pt x="984048" y="2165574"/>
                  <a:pt x="981307" y="2164821"/>
                </a:cubicBezTo>
                <a:cubicBezTo>
                  <a:pt x="977315" y="2163744"/>
                  <a:pt x="977970" y="2161070"/>
                  <a:pt x="980031" y="2157687"/>
                </a:cubicBezTo>
                <a:close/>
                <a:moveTo>
                  <a:pt x="963256" y="2155678"/>
                </a:moveTo>
                <a:cubicBezTo>
                  <a:pt x="963006" y="2155975"/>
                  <a:pt x="962758" y="2156254"/>
                  <a:pt x="962509" y="2156551"/>
                </a:cubicBezTo>
                <a:cubicBezTo>
                  <a:pt x="963168" y="2157041"/>
                  <a:pt x="963820" y="2157524"/>
                  <a:pt x="964490" y="2158006"/>
                </a:cubicBezTo>
                <a:cubicBezTo>
                  <a:pt x="964742" y="2157710"/>
                  <a:pt x="965008" y="2157416"/>
                  <a:pt x="965259" y="2157120"/>
                </a:cubicBezTo>
                <a:cubicBezTo>
                  <a:pt x="964595" y="2156644"/>
                  <a:pt x="963925" y="2156161"/>
                  <a:pt x="963256" y="2155678"/>
                </a:cubicBezTo>
                <a:close/>
                <a:moveTo>
                  <a:pt x="946339" y="2147574"/>
                </a:moveTo>
                <a:cubicBezTo>
                  <a:pt x="944866" y="2149741"/>
                  <a:pt x="943509" y="2151736"/>
                  <a:pt x="942156" y="2153716"/>
                </a:cubicBezTo>
                <a:cubicBezTo>
                  <a:pt x="944877" y="2154442"/>
                  <a:pt x="946810" y="2153369"/>
                  <a:pt x="948277" y="2150539"/>
                </a:cubicBezTo>
                <a:cubicBezTo>
                  <a:pt x="947479" y="2149318"/>
                  <a:pt x="946688" y="2148106"/>
                  <a:pt x="946339" y="2147574"/>
                </a:cubicBezTo>
                <a:close/>
                <a:moveTo>
                  <a:pt x="960649" y="2121786"/>
                </a:moveTo>
                <a:cubicBezTo>
                  <a:pt x="958779" y="2125612"/>
                  <a:pt x="957845" y="2127526"/>
                  <a:pt x="957876" y="2128763"/>
                </a:cubicBezTo>
                <a:cubicBezTo>
                  <a:pt x="957907" y="2130000"/>
                  <a:pt x="958902" y="2130561"/>
                  <a:pt x="960895" y="2131682"/>
                </a:cubicBezTo>
                <a:cubicBezTo>
                  <a:pt x="966579" y="2127178"/>
                  <a:pt x="959222" y="2125365"/>
                  <a:pt x="960649" y="2121786"/>
                </a:cubicBezTo>
                <a:close/>
                <a:moveTo>
                  <a:pt x="5234906" y="2112335"/>
                </a:moveTo>
                <a:cubicBezTo>
                  <a:pt x="5230292" y="2117991"/>
                  <a:pt x="5224719" y="2123393"/>
                  <a:pt x="5221692" y="2129478"/>
                </a:cubicBezTo>
                <a:cubicBezTo>
                  <a:pt x="5220665" y="2131584"/>
                  <a:pt x="5225410" y="2137916"/>
                  <a:pt x="5228464" y="2138099"/>
                </a:cubicBezTo>
                <a:cubicBezTo>
                  <a:pt x="5231936" y="2138323"/>
                  <a:pt x="5238705" y="2134396"/>
                  <a:pt x="5239965" y="2131348"/>
                </a:cubicBezTo>
                <a:cubicBezTo>
                  <a:pt x="5242166" y="2126104"/>
                  <a:pt x="5241242" y="2120111"/>
                  <a:pt x="5241653" y="2114435"/>
                </a:cubicBezTo>
                <a:cubicBezTo>
                  <a:pt x="5239400" y="2113722"/>
                  <a:pt x="5237159" y="2113045"/>
                  <a:pt x="5234906" y="2112335"/>
                </a:cubicBezTo>
                <a:close/>
                <a:moveTo>
                  <a:pt x="3530964" y="2109542"/>
                </a:moveTo>
                <a:cubicBezTo>
                  <a:pt x="3529525" y="2109862"/>
                  <a:pt x="3528085" y="2110182"/>
                  <a:pt x="3526632" y="2110464"/>
                </a:cubicBezTo>
                <a:cubicBezTo>
                  <a:pt x="3527115" y="2112690"/>
                  <a:pt x="3527583" y="2114875"/>
                  <a:pt x="3528022" y="2117118"/>
                </a:cubicBezTo>
                <a:cubicBezTo>
                  <a:pt x="3528807" y="2116933"/>
                  <a:pt x="3529636" y="2116728"/>
                  <a:pt x="3530436" y="2116581"/>
                </a:cubicBezTo>
                <a:cubicBezTo>
                  <a:pt x="3530606" y="2114221"/>
                  <a:pt x="3530792" y="2111902"/>
                  <a:pt x="3530964" y="2109542"/>
                </a:cubicBezTo>
                <a:close/>
                <a:moveTo>
                  <a:pt x="957095" y="2104103"/>
                </a:moveTo>
                <a:cubicBezTo>
                  <a:pt x="961233" y="2109427"/>
                  <a:pt x="957559" y="2114246"/>
                  <a:pt x="954529" y="2120017"/>
                </a:cubicBezTo>
                <a:cubicBezTo>
                  <a:pt x="957627" y="2118306"/>
                  <a:pt x="959367" y="2114862"/>
                  <a:pt x="962010" y="2117028"/>
                </a:cubicBezTo>
                <a:cubicBezTo>
                  <a:pt x="964674" y="2115258"/>
                  <a:pt x="967345" y="2113497"/>
                  <a:pt x="970690" y="2111286"/>
                </a:cubicBezTo>
                <a:cubicBezTo>
                  <a:pt x="971919" y="2114001"/>
                  <a:pt x="973015" y="2116406"/>
                  <a:pt x="974127" y="2118854"/>
                </a:cubicBezTo>
                <a:cubicBezTo>
                  <a:pt x="978057" y="2119129"/>
                  <a:pt x="978488" y="2115393"/>
                  <a:pt x="980055" y="2113937"/>
                </a:cubicBezTo>
                <a:cubicBezTo>
                  <a:pt x="985475" y="2116078"/>
                  <a:pt x="990723" y="2117965"/>
                  <a:pt x="995743" y="2120199"/>
                </a:cubicBezTo>
                <a:cubicBezTo>
                  <a:pt x="997549" y="2121008"/>
                  <a:pt x="998828" y="2122676"/>
                  <a:pt x="1000388" y="2123916"/>
                </a:cubicBezTo>
                <a:cubicBezTo>
                  <a:pt x="1001881" y="2125109"/>
                  <a:pt x="1003500" y="2126168"/>
                  <a:pt x="1004917" y="2127432"/>
                </a:cubicBezTo>
                <a:cubicBezTo>
                  <a:pt x="1005867" y="2128292"/>
                  <a:pt x="1007210" y="2129284"/>
                  <a:pt x="1007251" y="2130429"/>
                </a:cubicBezTo>
                <a:cubicBezTo>
                  <a:pt x="1007316" y="2132346"/>
                  <a:pt x="1005747" y="2134037"/>
                  <a:pt x="1003549" y="2133794"/>
                </a:cubicBezTo>
                <a:cubicBezTo>
                  <a:pt x="999789" y="2133376"/>
                  <a:pt x="998511" y="2135914"/>
                  <a:pt x="996210" y="2139327"/>
                </a:cubicBezTo>
                <a:cubicBezTo>
                  <a:pt x="998688" y="2138897"/>
                  <a:pt x="1000269" y="2138618"/>
                  <a:pt x="1001839" y="2138347"/>
                </a:cubicBezTo>
                <a:cubicBezTo>
                  <a:pt x="1001969" y="2138674"/>
                  <a:pt x="1002293" y="2139020"/>
                  <a:pt x="1002209" y="2139341"/>
                </a:cubicBezTo>
                <a:cubicBezTo>
                  <a:pt x="1001057" y="2143727"/>
                  <a:pt x="998476" y="2146458"/>
                  <a:pt x="993519" y="2147250"/>
                </a:cubicBezTo>
                <a:cubicBezTo>
                  <a:pt x="988739" y="2148018"/>
                  <a:pt x="984636" y="2150233"/>
                  <a:pt x="982677" y="2155999"/>
                </a:cubicBezTo>
                <a:cubicBezTo>
                  <a:pt x="983329" y="2157178"/>
                  <a:pt x="984020" y="2159107"/>
                  <a:pt x="985288" y="2160565"/>
                </a:cubicBezTo>
                <a:cubicBezTo>
                  <a:pt x="988207" y="2163930"/>
                  <a:pt x="991963" y="2163557"/>
                  <a:pt x="994753" y="2159166"/>
                </a:cubicBezTo>
                <a:cubicBezTo>
                  <a:pt x="997796" y="2154395"/>
                  <a:pt x="1000138" y="2149273"/>
                  <a:pt x="1002464" y="2144218"/>
                </a:cubicBezTo>
                <a:cubicBezTo>
                  <a:pt x="1003437" y="2142098"/>
                  <a:pt x="1004001" y="2140284"/>
                  <a:pt x="1006527" y="2138959"/>
                </a:cubicBezTo>
                <a:cubicBezTo>
                  <a:pt x="1008245" y="2138058"/>
                  <a:pt x="1009407" y="2135975"/>
                  <a:pt x="1010939" y="2134518"/>
                </a:cubicBezTo>
                <a:cubicBezTo>
                  <a:pt x="1014338" y="2131269"/>
                  <a:pt x="1017584" y="2127796"/>
                  <a:pt x="1021312" y="2124944"/>
                </a:cubicBezTo>
                <a:cubicBezTo>
                  <a:pt x="1024137" y="2122779"/>
                  <a:pt x="1025635" y="2123478"/>
                  <a:pt x="1026673" y="2126460"/>
                </a:cubicBezTo>
                <a:cubicBezTo>
                  <a:pt x="1026978" y="2127324"/>
                  <a:pt x="1027099" y="2128272"/>
                  <a:pt x="1027317" y="2129174"/>
                </a:cubicBezTo>
                <a:cubicBezTo>
                  <a:pt x="1027826" y="2131294"/>
                  <a:pt x="1028362" y="2133406"/>
                  <a:pt x="1029030" y="2136133"/>
                </a:cubicBezTo>
                <a:cubicBezTo>
                  <a:pt x="1028518" y="2136514"/>
                  <a:pt x="1027181" y="2137512"/>
                  <a:pt x="1025854" y="2138503"/>
                </a:cubicBezTo>
                <a:cubicBezTo>
                  <a:pt x="1024841" y="2139259"/>
                  <a:pt x="1022985" y="2140084"/>
                  <a:pt x="1022937" y="2140762"/>
                </a:cubicBezTo>
                <a:cubicBezTo>
                  <a:pt x="1022513" y="2145860"/>
                  <a:pt x="1018445" y="2146013"/>
                  <a:pt x="1014897" y="2147229"/>
                </a:cubicBezTo>
                <a:cubicBezTo>
                  <a:pt x="1013428" y="2147725"/>
                  <a:pt x="1012142" y="2149121"/>
                  <a:pt x="1010770" y="2150091"/>
                </a:cubicBezTo>
                <a:cubicBezTo>
                  <a:pt x="1009191" y="2151202"/>
                  <a:pt x="1007637" y="2152934"/>
                  <a:pt x="1006018" y="2153270"/>
                </a:cubicBezTo>
                <a:cubicBezTo>
                  <a:pt x="1001547" y="2154190"/>
                  <a:pt x="1000308" y="2157368"/>
                  <a:pt x="1000290" y="2160373"/>
                </a:cubicBezTo>
                <a:cubicBezTo>
                  <a:pt x="1000272" y="2163596"/>
                  <a:pt x="998685" y="2166024"/>
                  <a:pt x="997058" y="2168727"/>
                </a:cubicBezTo>
                <a:cubicBezTo>
                  <a:pt x="995177" y="2171851"/>
                  <a:pt x="993603" y="2175104"/>
                  <a:pt x="991894" y="2178305"/>
                </a:cubicBezTo>
                <a:cubicBezTo>
                  <a:pt x="992287" y="2178681"/>
                  <a:pt x="992664" y="2179055"/>
                  <a:pt x="993058" y="2179430"/>
                </a:cubicBezTo>
                <a:cubicBezTo>
                  <a:pt x="999354" y="2176356"/>
                  <a:pt x="1005659" y="2173274"/>
                  <a:pt x="1012157" y="2170102"/>
                </a:cubicBezTo>
                <a:cubicBezTo>
                  <a:pt x="1013518" y="2172883"/>
                  <a:pt x="1011972" y="2174256"/>
                  <a:pt x="1009865" y="2175118"/>
                </a:cubicBezTo>
                <a:cubicBezTo>
                  <a:pt x="1007064" y="2176268"/>
                  <a:pt x="1005182" y="2177865"/>
                  <a:pt x="1004190" y="2180721"/>
                </a:cubicBezTo>
                <a:cubicBezTo>
                  <a:pt x="1003802" y="2181858"/>
                  <a:pt x="1002397" y="2182961"/>
                  <a:pt x="1001252" y="2183801"/>
                </a:cubicBezTo>
                <a:cubicBezTo>
                  <a:pt x="997586" y="2186498"/>
                  <a:pt x="993829" y="2189069"/>
                  <a:pt x="990105" y="2191686"/>
                </a:cubicBezTo>
                <a:lnTo>
                  <a:pt x="990104" y="2191686"/>
                </a:lnTo>
                <a:lnTo>
                  <a:pt x="990106" y="2191645"/>
                </a:lnTo>
                <a:lnTo>
                  <a:pt x="990019" y="2191680"/>
                </a:lnTo>
                <a:lnTo>
                  <a:pt x="987135" y="2191500"/>
                </a:lnTo>
                <a:cubicBezTo>
                  <a:pt x="987127" y="2191970"/>
                  <a:pt x="987131" y="2192432"/>
                  <a:pt x="987117" y="2192894"/>
                </a:cubicBezTo>
                <a:lnTo>
                  <a:pt x="990019" y="2191680"/>
                </a:lnTo>
                <a:lnTo>
                  <a:pt x="990104" y="2191686"/>
                </a:lnTo>
                <a:lnTo>
                  <a:pt x="989959" y="2194363"/>
                </a:lnTo>
                <a:cubicBezTo>
                  <a:pt x="989906" y="2195358"/>
                  <a:pt x="989844" y="2196491"/>
                  <a:pt x="989762" y="2197897"/>
                </a:cubicBezTo>
                <a:cubicBezTo>
                  <a:pt x="996695" y="2193650"/>
                  <a:pt x="1000642" y="2187453"/>
                  <a:pt x="1006532" y="2183466"/>
                </a:cubicBezTo>
                <a:cubicBezTo>
                  <a:pt x="1006797" y="2183951"/>
                  <a:pt x="1007244" y="2184791"/>
                  <a:pt x="1007710" y="2185632"/>
                </a:cubicBezTo>
                <a:cubicBezTo>
                  <a:pt x="1008317" y="2175878"/>
                  <a:pt x="1015946" y="2173173"/>
                  <a:pt x="1024534" y="2169290"/>
                </a:cubicBezTo>
                <a:cubicBezTo>
                  <a:pt x="1023216" y="2175873"/>
                  <a:pt x="1016405" y="2178103"/>
                  <a:pt x="1014839" y="2183697"/>
                </a:cubicBezTo>
                <a:cubicBezTo>
                  <a:pt x="1016211" y="2182810"/>
                  <a:pt x="1017261" y="2182408"/>
                  <a:pt x="1017885" y="2181697"/>
                </a:cubicBezTo>
                <a:cubicBezTo>
                  <a:pt x="1021209" y="2177890"/>
                  <a:pt x="1024527" y="2174470"/>
                  <a:pt x="1030088" y="2174813"/>
                </a:cubicBezTo>
                <a:cubicBezTo>
                  <a:pt x="1031266" y="2174889"/>
                  <a:pt x="1032984" y="2173114"/>
                  <a:pt x="1034308" y="2172032"/>
                </a:cubicBezTo>
                <a:cubicBezTo>
                  <a:pt x="1035926" y="2170713"/>
                  <a:pt x="1037397" y="2169219"/>
                  <a:pt x="1039844" y="2168225"/>
                </a:cubicBezTo>
                <a:cubicBezTo>
                  <a:pt x="1038433" y="2171369"/>
                  <a:pt x="1037011" y="2174520"/>
                  <a:pt x="1035600" y="2177664"/>
                </a:cubicBezTo>
                <a:cubicBezTo>
                  <a:pt x="1035860" y="2177797"/>
                  <a:pt x="1036116" y="2177920"/>
                  <a:pt x="1036389" y="2178044"/>
                </a:cubicBezTo>
                <a:cubicBezTo>
                  <a:pt x="1037966" y="2176868"/>
                  <a:pt x="1039543" y="2175689"/>
                  <a:pt x="1041298" y="2174379"/>
                </a:cubicBezTo>
                <a:cubicBezTo>
                  <a:pt x="1041595" y="2179115"/>
                  <a:pt x="1038889" y="2182310"/>
                  <a:pt x="1033894" y="2184401"/>
                </a:cubicBezTo>
                <a:cubicBezTo>
                  <a:pt x="1032591" y="2186752"/>
                  <a:pt x="1031939" y="2188537"/>
                  <a:pt x="1030735" y="2189954"/>
                </a:cubicBezTo>
                <a:cubicBezTo>
                  <a:pt x="1027880" y="2193343"/>
                  <a:pt x="1023848" y="2195982"/>
                  <a:pt x="1022680" y="2200433"/>
                </a:cubicBezTo>
                <a:cubicBezTo>
                  <a:pt x="1022549" y="2200955"/>
                  <a:pt x="1022038" y="2201665"/>
                  <a:pt x="1021539" y="2201914"/>
                </a:cubicBezTo>
                <a:cubicBezTo>
                  <a:pt x="1012845" y="2206218"/>
                  <a:pt x="1009859" y="2214226"/>
                  <a:pt x="1005733" y="2221512"/>
                </a:cubicBezTo>
                <a:cubicBezTo>
                  <a:pt x="1004501" y="2223676"/>
                  <a:pt x="1003237" y="2225819"/>
                  <a:pt x="1001982" y="2227972"/>
                </a:cubicBezTo>
                <a:cubicBezTo>
                  <a:pt x="1001567" y="2228679"/>
                  <a:pt x="1000863" y="2229436"/>
                  <a:pt x="1000843" y="2230108"/>
                </a:cubicBezTo>
                <a:cubicBezTo>
                  <a:pt x="1000656" y="2235436"/>
                  <a:pt x="1000329" y="2240815"/>
                  <a:pt x="1000584" y="2246061"/>
                </a:cubicBezTo>
                <a:cubicBezTo>
                  <a:pt x="1000834" y="2251146"/>
                  <a:pt x="1000484" y="2255929"/>
                  <a:pt x="996777" y="2260703"/>
                </a:cubicBezTo>
                <a:cubicBezTo>
                  <a:pt x="994666" y="2263411"/>
                  <a:pt x="996469" y="2271382"/>
                  <a:pt x="999407" y="2273271"/>
                </a:cubicBezTo>
                <a:cubicBezTo>
                  <a:pt x="1002214" y="2275070"/>
                  <a:pt x="1005323" y="2276490"/>
                  <a:pt x="1008069" y="2278359"/>
                </a:cubicBezTo>
                <a:cubicBezTo>
                  <a:pt x="1009797" y="2279540"/>
                  <a:pt x="1011106" y="2281228"/>
                  <a:pt x="1013323" y="2283370"/>
                </a:cubicBezTo>
                <a:cubicBezTo>
                  <a:pt x="1009280" y="2284230"/>
                  <a:pt x="1007753" y="2282598"/>
                  <a:pt x="1006106" y="2281437"/>
                </a:cubicBezTo>
                <a:cubicBezTo>
                  <a:pt x="1003734" y="2279766"/>
                  <a:pt x="1001569" y="2277845"/>
                  <a:pt x="999323" y="2276012"/>
                </a:cubicBezTo>
                <a:cubicBezTo>
                  <a:pt x="997002" y="2274126"/>
                  <a:pt x="995429" y="2275503"/>
                  <a:pt x="993908" y="2278742"/>
                </a:cubicBezTo>
                <a:cubicBezTo>
                  <a:pt x="993072" y="2277032"/>
                  <a:pt x="992542" y="2275952"/>
                  <a:pt x="992019" y="2274881"/>
                </a:cubicBezTo>
                <a:cubicBezTo>
                  <a:pt x="992133" y="2273334"/>
                  <a:pt x="992980" y="2271091"/>
                  <a:pt x="992232" y="2270352"/>
                </a:cubicBezTo>
                <a:cubicBezTo>
                  <a:pt x="989283" y="2267446"/>
                  <a:pt x="991089" y="2263611"/>
                  <a:pt x="990999" y="2260113"/>
                </a:cubicBezTo>
                <a:cubicBezTo>
                  <a:pt x="990913" y="2256423"/>
                  <a:pt x="991093" y="2252872"/>
                  <a:pt x="993203" y="2249249"/>
                </a:cubicBezTo>
                <a:cubicBezTo>
                  <a:pt x="993705" y="2248396"/>
                  <a:pt x="994029" y="2247131"/>
                  <a:pt x="993738" y="2246392"/>
                </a:cubicBezTo>
                <a:cubicBezTo>
                  <a:pt x="993330" y="2245343"/>
                  <a:pt x="992479" y="2244205"/>
                  <a:pt x="991439" y="2243902"/>
                </a:cubicBezTo>
                <a:cubicBezTo>
                  <a:pt x="990801" y="2243721"/>
                  <a:pt x="989280" y="2244885"/>
                  <a:pt x="988481" y="2245713"/>
                </a:cubicBezTo>
                <a:cubicBezTo>
                  <a:pt x="987333" y="2246899"/>
                  <a:pt x="988002" y="2249255"/>
                  <a:pt x="985438" y="2249897"/>
                </a:cubicBezTo>
                <a:cubicBezTo>
                  <a:pt x="985445" y="2243759"/>
                  <a:pt x="988767" y="2236704"/>
                  <a:pt x="993359" y="2233221"/>
                </a:cubicBezTo>
                <a:cubicBezTo>
                  <a:pt x="993727" y="2234435"/>
                  <a:pt x="994063" y="2235537"/>
                  <a:pt x="994176" y="2235930"/>
                </a:cubicBezTo>
                <a:cubicBezTo>
                  <a:pt x="996371" y="2231766"/>
                  <a:pt x="999195" y="2227377"/>
                  <a:pt x="1000916" y="2222773"/>
                </a:cubicBezTo>
                <a:cubicBezTo>
                  <a:pt x="1001966" y="2219954"/>
                  <a:pt x="1002060" y="2216482"/>
                  <a:pt x="1001168" y="2213938"/>
                </a:cubicBezTo>
                <a:cubicBezTo>
                  <a:pt x="1000695" y="2212585"/>
                  <a:pt x="997286" y="2211920"/>
                  <a:pt x="995122" y="2212115"/>
                </a:cubicBezTo>
                <a:cubicBezTo>
                  <a:pt x="992248" y="2212362"/>
                  <a:pt x="990471" y="2214754"/>
                  <a:pt x="989413" y="2217498"/>
                </a:cubicBezTo>
                <a:cubicBezTo>
                  <a:pt x="988116" y="2220883"/>
                  <a:pt x="987264" y="2224687"/>
                  <a:pt x="984962" y="2227444"/>
                </a:cubicBezTo>
                <a:cubicBezTo>
                  <a:pt x="982172" y="2230769"/>
                  <a:pt x="980656" y="2234032"/>
                  <a:pt x="979703" y="2237789"/>
                </a:cubicBezTo>
                <a:cubicBezTo>
                  <a:pt x="978540" y="2242400"/>
                  <a:pt x="977073" y="2246993"/>
                  <a:pt x="975739" y="2251592"/>
                </a:cubicBezTo>
                <a:cubicBezTo>
                  <a:pt x="975239" y="2251597"/>
                  <a:pt x="974749" y="2251594"/>
                  <a:pt x="974249" y="2251600"/>
                </a:cubicBezTo>
                <a:cubicBezTo>
                  <a:pt x="974347" y="2247045"/>
                  <a:pt x="974452" y="2242501"/>
                  <a:pt x="974574" y="2237151"/>
                </a:cubicBezTo>
                <a:cubicBezTo>
                  <a:pt x="972826" y="2237665"/>
                  <a:pt x="970394" y="2237720"/>
                  <a:pt x="969676" y="2238719"/>
                </a:cubicBezTo>
                <a:cubicBezTo>
                  <a:pt x="967288" y="2242058"/>
                  <a:pt x="963596" y="2246221"/>
                  <a:pt x="963905" y="2249185"/>
                </a:cubicBezTo>
                <a:cubicBezTo>
                  <a:pt x="964487" y="2254584"/>
                  <a:pt x="960959" y="2258925"/>
                  <a:pt x="960086" y="2263879"/>
                </a:cubicBezTo>
                <a:cubicBezTo>
                  <a:pt x="954691" y="2261379"/>
                  <a:pt x="958785" y="2256928"/>
                  <a:pt x="959365" y="2252126"/>
                </a:cubicBezTo>
                <a:cubicBezTo>
                  <a:pt x="957404" y="2253835"/>
                  <a:pt x="955646" y="2254793"/>
                  <a:pt x="954901" y="2256127"/>
                </a:cubicBezTo>
                <a:cubicBezTo>
                  <a:pt x="954031" y="2257684"/>
                  <a:pt x="953197" y="2258387"/>
                  <a:pt x="952341" y="2258499"/>
                </a:cubicBezTo>
                <a:lnTo>
                  <a:pt x="949686" y="2257351"/>
                </a:lnTo>
                <a:lnTo>
                  <a:pt x="949690" y="2257340"/>
                </a:lnTo>
                <a:lnTo>
                  <a:pt x="949751" y="2257007"/>
                </a:lnTo>
                <a:lnTo>
                  <a:pt x="949656" y="2257339"/>
                </a:lnTo>
                <a:lnTo>
                  <a:pt x="949686" y="2257351"/>
                </a:lnTo>
                <a:lnTo>
                  <a:pt x="948704" y="2259748"/>
                </a:lnTo>
                <a:cubicBezTo>
                  <a:pt x="948646" y="2260507"/>
                  <a:pt x="948921" y="2261234"/>
                  <a:pt x="949712" y="2261967"/>
                </a:cubicBezTo>
                <a:cubicBezTo>
                  <a:pt x="951003" y="2263175"/>
                  <a:pt x="952014" y="2264811"/>
                  <a:pt x="952614" y="2266508"/>
                </a:cubicBezTo>
                <a:cubicBezTo>
                  <a:pt x="954436" y="2271607"/>
                  <a:pt x="956072" y="2276805"/>
                  <a:pt x="957624" y="2282024"/>
                </a:cubicBezTo>
                <a:cubicBezTo>
                  <a:pt x="957868" y="2282852"/>
                  <a:pt x="957359" y="2283999"/>
                  <a:pt x="957103" y="2285596"/>
                </a:cubicBezTo>
                <a:cubicBezTo>
                  <a:pt x="955932" y="2284749"/>
                  <a:pt x="955166" y="2284461"/>
                  <a:pt x="954818" y="2283887"/>
                </a:cubicBezTo>
                <a:cubicBezTo>
                  <a:pt x="952456" y="2279982"/>
                  <a:pt x="949854" y="2276257"/>
                  <a:pt x="949742" y="2271138"/>
                </a:cubicBezTo>
                <a:cubicBezTo>
                  <a:pt x="949701" y="2268970"/>
                  <a:pt x="948260" y="2267039"/>
                  <a:pt x="947457" y="2265003"/>
                </a:cubicBezTo>
                <a:cubicBezTo>
                  <a:pt x="947034" y="2265004"/>
                  <a:pt x="946612" y="2265006"/>
                  <a:pt x="946189" y="2265007"/>
                </a:cubicBezTo>
                <a:cubicBezTo>
                  <a:pt x="945673" y="2270897"/>
                  <a:pt x="940399" y="2269781"/>
                  <a:pt x="937006" y="2271904"/>
                </a:cubicBezTo>
                <a:cubicBezTo>
                  <a:pt x="937538" y="2273597"/>
                  <a:pt x="937528" y="2275611"/>
                  <a:pt x="938595" y="2276604"/>
                </a:cubicBezTo>
                <a:cubicBezTo>
                  <a:pt x="941410" y="2279242"/>
                  <a:pt x="941923" y="2282696"/>
                  <a:pt x="942575" y="2286403"/>
                </a:cubicBezTo>
                <a:cubicBezTo>
                  <a:pt x="943071" y="2289202"/>
                  <a:pt x="943350" y="2293173"/>
                  <a:pt x="948282" y="2292522"/>
                </a:cubicBezTo>
                <a:cubicBezTo>
                  <a:pt x="948282" y="2292522"/>
                  <a:pt x="948248" y="2292519"/>
                  <a:pt x="948248" y="2292519"/>
                </a:cubicBezTo>
                <a:cubicBezTo>
                  <a:pt x="949136" y="2293687"/>
                  <a:pt x="950023" y="2294855"/>
                  <a:pt x="950901" y="2296030"/>
                </a:cubicBezTo>
                <a:lnTo>
                  <a:pt x="950850" y="2296028"/>
                </a:lnTo>
                <a:cubicBezTo>
                  <a:pt x="952191" y="2296625"/>
                  <a:pt x="953440" y="2297645"/>
                  <a:pt x="954903" y="2297728"/>
                </a:cubicBezTo>
                <a:cubicBezTo>
                  <a:pt x="956869" y="2297824"/>
                  <a:pt x="958263" y="2298422"/>
                  <a:pt x="959259" y="2299399"/>
                </a:cubicBezTo>
                <a:lnTo>
                  <a:pt x="961210" y="2303312"/>
                </a:lnTo>
                <a:lnTo>
                  <a:pt x="961186" y="2303334"/>
                </a:lnTo>
                <a:lnTo>
                  <a:pt x="961184" y="2303348"/>
                </a:lnTo>
                <a:lnTo>
                  <a:pt x="954420" y="2303728"/>
                </a:lnTo>
                <a:lnTo>
                  <a:pt x="960025" y="2308303"/>
                </a:lnTo>
                <a:lnTo>
                  <a:pt x="960023" y="2308315"/>
                </a:lnTo>
                <a:lnTo>
                  <a:pt x="960038" y="2308313"/>
                </a:lnTo>
                <a:lnTo>
                  <a:pt x="960040" y="2308315"/>
                </a:lnTo>
                <a:cubicBezTo>
                  <a:pt x="958923" y="2312987"/>
                  <a:pt x="962225" y="2311068"/>
                  <a:pt x="965190" y="2310944"/>
                </a:cubicBezTo>
                <a:cubicBezTo>
                  <a:pt x="964646" y="2309343"/>
                  <a:pt x="964286" y="2308272"/>
                  <a:pt x="964221" y="2308075"/>
                </a:cubicBezTo>
                <a:cubicBezTo>
                  <a:pt x="963256" y="2308133"/>
                  <a:pt x="962489" y="2308180"/>
                  <a:pt x="961822" y="2308219"/>
                </a:cubicBezTo>
                <a:lnTo>
                  <a:pt x="960038" y="2308313"/>
                </a:lnTo>
                <a:lnTo>
                  <a:pt x="960025" y="2308303"/>
                </a:lnTo>
                <a:lnTo>
                  <a:pt x="961184" y="2303348"/>
                </a:lnTo>
                <a:lnTo>
                  <a:pt x="961227" y="2303346"/>
                </a:lnTo>
                <a:lnTo>
                  <a:pt x="961210" y="2303312"/>
                </a:lnTo>
                <a:lnTo>
                  <a:pt x="963527" y="2301109"/>
                </a:lnTo>
                <a:cubicBezTo>
                  <a:pt x="966105" y="2299528"/>
                  <a:pt x="969274" y="2299584"/>
                  <a:pt x="971996" y="2298638"/>
                </a:cubicBezTo>
                <a:cubicBezTo>
                  <a:pt x="973701" y="2298048"/>
                  <a:pt x="975326" y="2298065"/>
                  <a:pt x="975430" y="2296266"/>
                </a:cubicBezTo>
                <a:cubicBezTo>
                  <a:pt x="975489" y="2295321"/>
                  <a:pt x="974262" y="2294242"/>
                  <a:pt x="973269" y="2293742"/>
                </a:cubicBezTo>
                <a:cubicBezTo>
                  <a:pt x="971622" y="2292909"/>
                  <a:pt x="969698" y="2292487"/>
                  <a:pt x="967890" y="2291897"/>
                </a:cubicBezTo>
                <a:cubicBezTo>
                  <a:pt x="968053" y="2291570"/>
                  <a:pt x="968206" y="2291251"/>
                  <a:pt x="968369" y="2290925"/>
                </a:cubicBezTo>
                <a:cubicBezTo>
                  <a:pt x="973581" y="2289561"/>
                  <a:pt x="978794" y="2288197"/>
                  <a:pt x="984914" y="2286590"/>
                </a:cubicBezTo>
                <a:cubicBezTo>
                  <a:pt x="985340" y="2282409"/>
                  <a:pt x="985786" y="2278059"/>
                  <a:pt x="986232" y="2273711"/>
                </a:cubicBezTo>
                <a:cubicBezTo>
                  <a:pt x="986361" y="2273164"/>
                  <a:pt x="986494" y="2272600"/>
                  <a:pt x="986623" y="2272053"/>
                </a:cubicBezTo>
                <a:cubicBezTo>
                  <a:pt x="991301" y="2268821"/>
                  <a:pt x="990443" y="2273599"/>
                  <a:pt x="992002" y="2274880"/>
                </a:cubicBezTo>
                <a:cubicBezTo>
                  <a:pt x="991811" y="2276607"/>
                  <a:pt x="991568" y="2278330"/>
                  <a:pt x="991449" y="2280045"/>
                </a:cubicBezTo>
                <a:cubicBezTo>
                  <a:pt x="991263" y="2282890"/>
                  <a:pt x="991876" y="2285845"/>
                  <a:pt x="988290" y="2288018"/>
                </a:cubicBezTo>
                <a:cubicBezTo>
                  <a:pt x="987878" y="2288271"/>
                  <a:pt x="987507" y="2289627"/>
                  <a:pt x="987769" y="2289868"/>
                </a:cubicBezTo>
                <a:cubicBezTo>
                  <a:pt x="989096" y="2291145"/>
                  <a:pt x="987981" y="2291853"/>
                  <a:pt x="987080" y="2293196"/>
                </a:cubicBezTo>
                <a:cubicBezTo>
                  <a:pt x="982905" y="2299412"/>
                  <a:pt x="984078" y="2302771"/>
                  <a:pt x="990710" y="2304594"/>
                </a:cubicBezTo>
                <a:cubicBezTo>
                  <a:pt x="993637" y="2305400"/>
                  <a:pt x="996617" y="2306099"/>
                  <a:pt x="999544" y="2306905"/>
                </a:cubicBezTo>
                <a:cubicBezTo>
                  <a:pt x="1001307" y="2307392"/>
                  <a:pt x="1001267" y="2307448"/>
                  <a:pt x="1001663" y="2310636"/>
                </a:cubicBezTo>
                <a:cubicBezTo>
                  <a:pt x="997260" y="2312802"/>
                  <a:pt x="994259" y="2305209"/>
                  <a:pt x="989268" y="2311162"/>
                </a:cubicBezTo>
                <a:cubicBezTo>
                  <a:pt x="993188" y="2314039"/>
                  <a:pt x="997190" y="2316980"/>
                  <a:pt x="1001201" y="2319912"/>
                </a:cubicBezTo>
                <a:cubicBezTo>
                  <a:pt x="1000756" y="2322960"/>
                  <a:pt x="1000806" y="2323854"/>
                  <a:pt x="1002812" y="2323811"/>
                </a:cubicBezTo>
                <a:lnTo>
                  <a:pt x="1005478" y="2323507"/>
                </a:lnTo>
                <a:lnTo>
                  <a:pt x="1005522" y="2323543"/>
                </a:lnTo>
                <a:lnTo>
                  <a:pt x="1005639" y="2323522"/>
                </a:lnTo>
                <a:lnTo>
                  <a:pt x="1008090" y="2323975"/>
                </a:lnTo>
                <a:lnTo>
                  <a:pt x="1008195" y="2323276"/>
                </a:lnTo>
                <a:lnTo>
                  <a:pt x="1012068" y="2325142"/>
                </a:lnTo>
                <a:cubicBezTo>
                  <a:pt x="1012476" y="2326452"/>
                  <a:pt x="1014070" y="2327432"/>
                  <a:pt x="1015397" y="2328163"/>
                </a:cubicBezTo>
                <a:cubicBezTo>
                  <a:pt x="1017487" y="2329307"/>
                  <a:pt x="1019908" y="2329999"/>
                  <a:pt x="1022034" y="2331102"/>
                </a:cubicBezTo>
                <a:cubicBezTo>
                  <a:pt x="1022908" y="2331555"/>
                  <a:pt x="1023431" y="2332163"/>
                  <a:pt x="1023537" y="2332894"/>
                </a:cubicBezTo>
                <a:lnTo>
                  <a:pt x="1022559" y="2335401"/>
                </a:lnTo>
                <a:lnTo>
                  <a:pt x="1022556" y="2335398"/>
                </a:lnTo>
                <a:cubicBezTo>
                  <a:pt x="1022217" y="2335337"/>
                  <a:pt x="1021871" y="2335267"/>
                  <a:pt x="1021533" y="2335206"/>
                </a:cubicBezTo>
                <a:cubicBezTo>
                  <a:pt x="1021877" y="2335275"/>
                  <a:pt x="1022213" y="2335353"/>
                  <a:pt x="1022547" y="2335430"/>
                </a:cubicBezTo>
                <a:lnTo>
                  <a:pt x="1022559" y="2335401"/>
                </a:lnTo>
                <a:lnTo>
                  <a:pt x="1042107" y="2351914"/>
                </a:lnTo>
                <a:cubicBezTo>
                  <a:pt x="1043347" y="2352942"/>
                  <a:pt x="1045030" y="2353516"/>
                  <a:pt x="1046447" y="2354370"/>
                </a:cubicBezTo>
                <a:cubicBezTo>
                  <a:pt x="1050176" y="2356598"/>
                  <a:pt x="1054397" y="2358308"/>
                  <a:pt x="1056807" y="2362930"/>
                </a:cubicBezTo>
                <a:cubicBezTo>
                  <a:pt x="1053128" y="2363559"/>
                  <a:pt x="1050687" y="2363101"/>
                  <a:pt x="1048868" y="2361099"/>
                </a:cubicBezTo>
                <a:cubicBezTo>
                  <a:pt x="1044625" y="2356441"/>
                  <a:pt x="1039061" y="2353695"/>
                  <a:pt x="1032438" y="2352494"/>
                </a:cubicBezTo>
                <a:cubicBezTo>
                  <a:pt x="1031877" y="2352395"/>
                  <a:pt x="1031305" y="2352152"/>
                  <a:pt x="1030741" y="2352246"/>
                </a:cubicBezTo>
                <a:cubicBezTo>
                  <a:pt x="1027644" y="2352741"/>
                  <a:pt x="1024552" y="2353328"/>
                  <a:pt x="1020534" y="2354047"/>
                </a:cubicBezTo>
                <a:cubicBezTo>
                  <a:pt x="1023302" y="2356993"/>
                  <a:pt x="1025900" y="2359753"/>
                  <a:pt x="1028471" y="2362476"/>
                </a:cubicBezTo>
                <a:cubicBezTo>
                  <a:pt x="1026120" y="2363972"/>
                  <a:pt x="1023702" y="2365722"/>
                  <a:pt x="1021097" y="2367025"/>
                </a:cubicBezTo>
                <a:cubicBezTo>
                  <a:pt x="1020561" y="2367288"/>
                  <a:pt x="1018635" y="2366037"/>
                  <a:pt x="1018620" y="2365255"/>
                </a:cubicBezTo>
                <a:cubicBezTo>
                  <a:pt x="1018592" y="2364129"/>
                  <a:pt x="1019732" y="2362801"/>
                  <a:pt x="1020465" y="2361364"/>
                </a:cubicBezTo>
                <a:cubicBezTo>
                  <a:pt x="1017597" y="2359614"/>
                  <a:pt x="1015048" y="2357855"/>
                  <a:pt x="1012279" y="2356413"/>
                </a:cubicBezTo>
                <a:cubicBezTo>
                  <a:pt x="1008599" y="2354490"/>
                  <a:pt x="1006231" y="2354741"/>
                  <a:pt x="1004783" y="2356874"/>
                </a:cubicBezTo>
                <a:cubicBezTo>
                  <a:pt x="1002852" y="2359736"/>
                  <a:pt x="1003695" y="2364309"/>
                  <a:pt x="1006367" y="2365948"/>
                </a:cubicBezTo>
                <a:cubicBezTo>
                  <a:pt x="1008871" y="2367494"/>
                  <a:pt x="1011354" y="2369055"/>
                  <a:pt x="1013678" y="2370816"/>
                </a:cubicBezTo>
                <a:cubicBezTo>
                  <a:pt x="1014583" y="2371507"/>
                  <a:pt x="1015633" y="2372674"/>
                  <a:pt x="1015576" y="2373729"/>
                </a:cubicBezTo>
                <a:cubicBezTo>
                  <a:pt x="1015280" y="2378934"/>
                  <a:pt x="1018577" y="2382632"/>
                  <a:pt x="1019445" y="2387325"/>
                </a:cubicBezTo>
                <a:cubicBezTo>
                  <a:pt x="1019881" y="2389717"/>
                  <a:pt x="1021186" y="2391311"/>
                  <a:pt x="1023691" y="2392555"/>
                </a:cubicBezTo>
                <a:cubicBezTo>
                  <a:pt x="1027944" y="2394678"/>
                  <a:pt x="1031485" y="2397895"/>
                  <a:pt x="1035204" y="2400568"/>
                </a:cubicBezTo>
                <a:cubicBezTo>
                  <a:pt x="1037299" y="2398361"/>
                  <a:pt x="1039728" y="2395797"/>
                  <a:pt x="1041426" y="2393996"/>
                </a:cubicBezTo>
                <a:cubicBezTo>
                  <a:pt x="1046148" y="2394938"/>
                  <a:pt x="1049746" y="2395967"/>
                  <a:pt x="1053536" y="2396183"/>
                </a:cubicBezTo>
                <a:cubicBezTo>
                  <a:pt x="1054504" y="2396238"/>
                  <a:pt x="1056075" y="2393700"/>
                  <a:pt x="1057350" y="2392381"/>
                </a:cubicBezTo>
                <a:cubicBezTo>
                  <a:pt x="1054937" y="2390084"/>
                  <a:pt x="1054937" y="2390084"/>
                  <a:pt x="1054851" y="2386570"/>
                </a:cubicBezTo>
                <a:cubicBezTo>
                  <a:pt x="1057464" y="2387979"/>
                  <a:pt x="1059653" y="2389145"/>
                  <a:pt x="1062512" y="2390685"/>
                </a:cubicBezTo>
                <a:cubicBezTo>
                  <a:pt x="1059522" y="2393763"/>
                  <a:pt x="1057059" y="2396284"/>
                  <a:pt x="1054310" y="2399116"/>
                </a:cubicBezTo>
                <a:cubicBezTo>
                  <a:pt x="1057668" y="2402961"/>
                  <a:pt x="1061418" y="2405870"/>
                  <a:pt x="1066706" y="2406482"/>
                </a:cubicBezTo>
                <a:cubicBezTo>
                  <a:pt x="1067085" y="2406009"/>
                  <a:pt x="1067463" y="2405536"/>
                  <a:pt x="1067835" y="2405053"/>
                </a:cubicBezTo>
                <a:cubicBezTo>
                  <a:pt x="1065419" y="2402513"/>
                  <a:pt x="1062993" y="2399982"/>
                  <a:pt x="1060248" y="2397113"/>
                </a:cubicBezTo>
                <a:cubicBezTo>
                  <a:pt x="1061930" y="2395638"/>
                  <a:pt x="1063287" y="2394449"/>
                  <a:pt x="1064608" y="2393299"/>
                </a:cubicBezTo>
                <a:cubicBezTo>
                  <a:pt x="1068120" y="2395170"/>
                  <a:pt x="1072248" y="2395927"/>
                  <a:pt x="1072655" y="2400416"/>
                </a:cubicBezTo>
                <a:lnTo>
                  <a:pt x="1072578" y="2400815"/>
                </a:lnTo>
                <a:cubicBezTo>
                  <a:pt x="1072578" y="2400815"/>
                  <a:pt x="1072679" y="2400427"/>
                  <a:pt x="1072679" y="2400427"/>
                </a:cubicBezTo>
                <a:lnTo>
                  <a:pt x="1076043" y="2400618"/>
                </a:lnTo>
                <a:lnTo>
                  <a:pt x="1076083" y="2400655"/>
                </a:lnTo>
                <a:lnTo>
                  <a:pt x="1077021" y="2406635"/>
                </a:lnTo>
                <a:cubicBezTo>
                  <a:pt x="1077901" y="2409557"/>
                  <a:pt x="1079878" y="2409352"/>
                  <a:pt x="1082803" y="2406950"/>
                </a:cubicBezTo>
                <a:lnTo>
                  <a:pt x="1076083" y="2400655"/>
                </a:lnTo>
                <a:lnTo>
                  <a:pt x="1076077" y="2400621"/>
                </a:lnTo>
                <a:lnTo>
                  <a:pt x="1076043" y="2400618"/>
                </a:lnTo>
                <a:lnTo>
                  <a:pt x="1075540" y="2398096"/>
                </a:lnTo>
                <a:cubicBezTo>
                  <a:pt x="1075366" y="2397259"/>
                  <a:pt x="1075137" y="2396461"/>
                  <a:pt x="1074707" y="2395798"/>
                </a:cubicBezTo>
                <a:cubicBezTo>
                  <a:pt x="1074136" y="2394927"/>
                  <a:pt x="1074015" y="2394174"/>
                  <a:pt x="1074217" y="2393461"/>
                </a:cubicBezTo>
                <a:lnTo>
                  <a:pt x="1075663" y="2391377"/>
                </a:lnTo>
                <a:lnTo>
                  <a:pt x="1078451" y="2393271"/>
                </a:lnTo>
                <a:cubicBezTo>
                  <a:pt x="1079562" y="2393341"/>
                  <a:pt x="1080808" y="2392890"/>
                  <a:pt x="1082063" y="2392055"/>
                </a:cubicBezTo>
                <a:cubicBezTo>
                  <a:pt x="1083764" y="2398038"/>
                  <a:pt x="1085257" y="2403286"/>
                  <a:pt x="1086988" y="2409330"/>
                </a:cubicBezTo>
                <a:cubicBezTo>
                  <a:pt x="1090894" y="2407220"/>
                  <a:pt x="1093998" y="2405558"/>
                  <a:pt x="1097085" y="2403896"/>
                </a:cubicBezTo>
                <a:cubicBezTo>
                  <a:pt x="1098823" y="2405876"/>
                  <a:pt x="1100652" y="2407802"/>
                  <a:pt x="1102309" y="2409870"/>
                </a:cubicBezTo>
                <a:cubicBezTo>
                  <a:pt x="1103207" y="2410987"/>
                  <a:pt x="1104708" y="2412408"/>
                  <a:pt x="1104388" y="2413548"/>
                </a:cubicBezTo>
                <a:cubicBezTo>
                  <a:pt x="1103242" y="2417723"/>
                  <a:pt x="1105745" y="2418941"/>
                  <a:pt x="1109173" y="2419783"/>
                </a:cubicBezTo>
                <a:cubicBezTo>
                  <a:pt x="1106243" y="2424879"/>
                  <a:pt x="1103728" y="2421990"/>
                  <a:pt x="1101025" y="2420702"/>
                </a:cubicBezTo>
                <a:cubicBezTo>
                  <a:pt x="1100234" y="2423957"/>
                  <a:pt x="1100425" y="2426109"/>
                  <a:pt x="1104038" y="2425173"/>
                </a:cubicBezTo>
                <a:cubicBezTo>
                  <a:pt x="1108204" y="2424085"/>
                  <a:pt x="1110479" y="2424735"/>
                  <a:pt x="1109963" y="2429122"/>
                </a:cubicBezTo>
                <a:cubicBezTo>
                  <a:pt x="1114412" y="2430812"/>
                  <a:pt x="1111214" y="2434307"/>
                  <a:pt x="1110756" y="2437203"/>
                </a:cubicBezTo>
                <a:cubicBezTo>
                  <a:pt x="1110534" y="2438625"/>
                  <a:pt x="1110178" y="2440393"/>
                  <a:pt x="1110801" y="2441403"/>
                </a:cubicBezTo>
                <a:cubicBezTo>
                  <a:pt x="1113549" y="2445867"/>
                  <a:pt x="1116559" y="2450162"/>
                  <a:pt x="1119615" y="2454408"/>
                </a:cubicBezTo>
                <a:cubicBezTo>
                  <a:pt x="1120965" y="2456282"/>
                  <a:pt x="1122813" y="2457798"/>
                  <a:pt x="1124105" y="2459702"/>
                </a:cubicBezTo>
                <a:cubicBezTo>
                  <a:pt x="1125168" y="2461259"/>
                  <a:pt x="1125744" y="2463163"/>
                  <a:pt x="1126587" y="2465033"/>
                </a:cubicBezTo>
                <a:cubicBezTo>
                  <a:pt x="1123625" y="2467081"/>
                  <a:pt x="1122407" y="2466364"/>
                  <a:pt x="1121104" y="2464619"/>
                </a:cubicBezTo>
                <a:cubicBezTo>
                  <a:pt x="1117894" y="2460296"/>
                  <a:pt x="1114386" y="2456208"/>
                  <a:pt x="1111103" y="2451941"/>
                </a:cubicBezTo>
                <a:cubicBezTo>
                  <a:pt x="1108183" y="2448138"/>
                  <a:pt x="1105336" y="2444281"/>
                  <a:pt x="1102611" y="2440347"/>
                </a:cubicBezTo>
                <a:cubicBezTo>
                  <a:pt x="1101168" y="2438284"/>
                  <a:pt x="1100353" y="2435559"/>
                  <a:pt x="1095507" y="2438480"/>
                </a:cubicBezTo>
                <a:cubicBezTo>
                  <a:pt x="1099815" y="2431918"/>
                  <a:pt x="1099452" y="2429076"/>
                  <a:pt x="1094951" y="2426098"/>
                </a:cubicBezTo>
                <a:cubicBezTo>
                  <a:pt x="1093118" y="2424886"/>
                  <a:pt x="1090768" y="2424071"/>
                  <a:pt x="1092168" y="2420649"/>
                </a:cubicBezTo>
                <a:cubicBezTo>
                  <a:pt x="1093867" y="2420310"/>
                  <a:pt x="1095644" y="2419967"/>
                  <a:pt x="1097746" y="2419558"/>
                </a:cubicBezTo>
                <a:cubicBezTo>
                  <a:pt x="1098175" y="2418214"/>
                  <a:pt x="1098551" y="2416909"/>
                  <a:pt x="1099025" y="2415627"/>
                </a:cubicBezTo>
                <a:cubicBezTo>
                  <a:pt x="1100084" y="2412706"/>
                  <a:pt x="1100332" y="2409379"/>
                  <a:pt x="1097504" y="2408663"/>
                </a:cubicBezTo>
                <a:cubicBezTo>
                  <a:pt x="1095374" y="2408122"/>
                  <a:pt x="1092099" y="2409747"/>
                  <a:pt x="1089501" y="2410909"/>
                </a:cubicBezTo>
                <a:cubicBezTo>
                  <a:pt x="1087633" y="2411742"/>
                  <a:pt x="1086032" y="2413389"/>
                  <a:pt x="1083713" y="2415121"/>
                </a:cubicBezTo>
                <a:cubicBezTo>
                  <a:pt x="1084276" y="2416571"/>
                  <a:pt x="1084536" y="2418248"/>
                  <a:pt x="1085457" y="2419417"/>
                </a:cubicBezTo>
                <a:cubicBezTo>
                  <a:pt x="1087556" y="2422099"/>
                  <a:pt x="1089958" y="2424554"/>
                  <a:pt x="1092297" y="2427055"/>
                </a:cubicBezTo>
                <a:cubicBezTo>
                  <a:pt x="1094052" y="2428927"/>
                  <a:pt x="1095417" y="2430559"/>
                  <a:pt x="1092227" y="2433390"/>
                </a:cubicBezTo>
                <a:cubicBezTo>
                  <a:pt x="1091248" y="2434257"/>
                  <a:pt x="1091153" y="2436636"/>
                  <a:pt x="1091416" y="2438078"/>
                </a:cubicBezTo>
                <a:cubicBezTo>
                  <a:pt x="1091696" y="2439631"/>
                  <a:pt x="1092878" y="2440907"/>
                  <a:pt x="1094174" y="2443190"/>
                </a:cubicBezTo>
                <a:cubicBezTo>
                  <a:pt x="1091977" y="2442905"/>
                  <a:pt x="1090790" y="2442752"/>
                  <a:pt x="1088752" y="2442485"/>
                </a:cubicBezTo>
                <a:cubicBezTo>
                  <a:pt x="1091333" y="2445529"/>
                  <a:pt x="1093504" y="2448088"/>
                  <a:pt x="1096075" y="2451140"/>
                </a:cubicBezTo>
                <a:cubicBezTo>
                  <a:pt x="1095699" y="2452008"/>
                  <a:pt x="1094969" y="2453647"/>
                  <a:pt x="1094439" y="2454833"/>
                </a:cubicBezTo>
                <a:lnTo>
                  <a:pt x="1101109" y="2462524"/>
                </a:lnTo>
                <a:lnTo>
                  <a:pt x="1100519" y="2463727"/>
                </a:lnTo>
                <a:cubicBezTo>
                  <a:pt x="1100325" y="2464127"/>
                  <a:pt x="1100197" y="2464485"/>
                  <a:pt x="1100318" y="2464690"/>
                </a:cubicBezTo>
                <a:cubicBezTo>
                  <a:pt x="1102668" y="2468644"/>
                  <a:pt x="1104203" y="2473467"/>
                  <a:pt x="1110429" y="2473790"/>
                </a:cubicBezTo>
                <a:cubicBezTo>
                  <a:pt x="1110368" y="2478958"/>
                  <a:pt x="1111497" y="2483414"/>
                  <a:pt x="1115598" y="2486663"/>
                </a:cubicBezTo>
                <a:cubicBezTo>
                  <a:pt x="1117348" y="2488046"/>
                  <a:pt x="1118280" y="2490561"/>
                  <a:pt x="1118934" y="2492830"/>
                </a:cubicBezTo>
                <a:cubicBezTo>
                  <a:pt x="1119616" y="2495204"/>
                  <a:pt x="1118674" y="2498366"/>
                  <a:pt x="1122277" y="2499008"/>
                </a:cubicBezTo>
                <a:cubicBezTo>
                  <a:pt x="1122640" y="2499079"/>
                  <a:pt x="1123022" y="2499941"/>
                  <a:pt x="1122904" y="2500370"/>
                </a:cubicBezTo>
                <a:cubicBezTo>
                  <a:pt x="1121532" y="2505028"/>
                  <a:pt x="1125110" y="2507205"/>
                  <a:pt x="1126993" y="2510184"/>
                </a:cubicBezTo>
                <a:cubicBezTo>
                  <a:pt x="1128289" y="2512248"/>
                  <a:pt x="1129759" y="2514196"/>
                  <a:pt x="1128008" y="2516992"/>
                </a:cubicBezTo>
                <a:cubicBezTo>
                  <a:pt x="1125638" y="2520768"/>
                  <a:pt x="1126914" y="2523982"/>
                  <a:pt x="1128295" y="2526857"/>
                </a:cubicBezTo>
                <a:cubicBezTo>
                  <a:pt x="1130350" y="2531113"/>
                  <a:pt x="1132994" y="2535068"/>
                  <a:pt x="1135638" y="2538981"/>
                </a:cubicBezTo>
                <a:cubicBezTo>
                  <a:pt x="1136609" y="2540414"/>
                  <a:pt x="1138287" y="2541373"/>
                  <a:pt x="1139933" y="2542795"/>
                </a:cubicBezTo>
                <a:cubicBezTo>
                  <a:pt x="1140050" y="2540685"/>
                  <a:pt x="1140126" y="2539154"/>
                  <a:pt x="1140204" y="2537622"/>
                </a:cubicBezTo>
                <a:cubicBezTo>
                  <a:pt x="1140610" y="2537426"/>
                  <a:pt x="1141012" y="2537223"/>
                  <a:pt x="1141409" y="2537035"/>
                </a:cubicBezTo>
                <a:cubicBezTo>
                  <a:pt x="1145049" y="2541912"/>
                  <a:pt x="1148696" y="2546796"/>
                  <a:pt x="1152336" y="2551672"/>
                </a:cubicBezTo>
                <a:cubicBezTo>
                  <a:pt x="1152766" y="2551529"/>
                  <a:pt x="1153206" y="2551378"/>
                  <a:pt x="1153635" y="2551235"/>
                </a:cubicBezTo>
                <a:cubicBezTo>
                  <a:pt x="1153579" y="2548587"/>
                  <a:pt x="1153528" y="2545948"/>
                  <a:pt x="1153460" y="2543199"/>
                </a:cubicBezTo>
                <a:cubicBezTo>
                  <a:pt x="1151671" y="2543481"/>
                  <a:pt x="1150553" y="2543662"/>
                  <a:pt x="1149202" y="2543878"/>
                </a:cubicBezTo>
                <a:cubicBezTo>
                  <a:pt x="1149228" y="2542889"/>
                  <a:pt x="1149306" y="2542122"/>
                  <a:pt x="1149263" y="2541388"/>
                </a:cubicBezTo>
                <a:cubicBezTo>
                  <a:pt x="1149201" y="2540151"/>
                  <a:pt x="1149510" y="2538581"/>
                  <a:pt x="1148870" y="2537747"/>
                </a:cubicBezTo>
                <a:cubicBezTo>
                  <a:pt x="1145927" y="2533868"/>
                  <a:pt x="1145926" y="2533171"/>
                  <a:pt x="1150590" y="2528284"/>
                </a:cubicBezTo>
                <a:cubicBezTo>
                  <a:pt x="1153287" y="2530174"/>
                  <a:pt x="1156045" y="2532104"/>
                  <a:pt x="1158804" y="2534034"/>
                </a:cubicBezTo>
                <a:cubicBezTo>
                  <a:pt x="1158988" y="2533909"/>
                  <a:pt x="1159179" y="2533795"/>
                  <a:pt x="1159351" y="2533679"/>
                </a:cubicBezTo>
                <a:cubicBezTo>
                  <a:pt x="1158437" y="2532040"/>
                  <a:pt x="1157517" y="2530392"/>
                  <a:pt x="1156502" y="2528554"/>
                </a:cubicBezTo>
                <a:cubicBezTo>
                  <a:pt x="1160653" y="2526507"/>
                  <a:pt x="1160650" y="2533501"/>
                  <a:pt x="1166090" y="2527623"/>
                </a:cubicBezTo>
                <a:cubicBezTo>
                  <a:pt x="1162667" y="2537269"/>
                  <a:pt x="1170972" y="2536081"/>
                  <a:pt x="1172416" y="2540479"/>
                </a:cubicBezTo>
                <a:cubicBezTo>
                  <a:pt x="1172954" y="2540132"/>
                  <a:pt x="1173503" y="2539777"/>
                  <a:pt x="1174041" y="2539431"/>
                </a:cubicBezTo>
                <a:cubicBezTo>
                  <a:pt x="1172687" y="2536876"/>
                  <a:pt x="1171455" y="2534244"/>
                  <a:pt x="1169939" y="2531798"/>
                </a:cubicBezTo>
                <a:cubicBezTo>
                  <a:pt x="1167080" y="2527185"/>
                  <a:pt x="1163979" y="2522726"/>
                  <a:pt x="1161179" y="2518083"/>
                </a:cubicBezTo>
                <a:cubicBezTo>
                  <a:pt x="1160397" y="2516795"/>
                  <a:pt x="1160333" y="2515054"/>
                  <a:pt x="1159782" y="2512897"/>
                </a:cubicBezTo>
                <a:cubicBezTo>
                  <a:pt x="1163760" y="2513302"/>
                  <a:pt x="1166545" y="2513873"/>
                  <a:pt x="1167702" y="2517079"/>
                </a:cubicBezTo>
                <a:cubicBezTo>
                  <a:pt x="1169490" y="2522068"/>
                  <a:pt x="1169586" y="2522022"/>
                  <a:pt x="1175636" y="2519993"/>
                </a:cubicBezTo>
                <a:cubicBezTo>
                  <a:pt x="1177164" y="2523522"/>
                  <a:pt x="1182804" y="2524516"/>
                  <a:pt x="1181507" y="2530580"/>
                </a:cubicBezTo>
                <a:cubicBezTo>
                  <a:pt x="1179779" y="2530162"/>
                  <a:pt x="1178410" y="2529831"/>
                  <a:pt x="1176983" y="2529490"/>
                </a:cubicBezTo>
                <a:cubicBezTo>
                  <a:pt x="1175477" y="2532048"/>
                  <a:pt x="1176665" y="2532745"/>
                  <a:pt x="1178605" y="2533319"/>
                </a:cubicBezTo>
                <a:cubicBezTo>
                  <a:pt x="1180460" y="2533859"/>
                  <a:pt x="1181838" y="2534764"/>
                  <a:pt x="1181502" y="2536467"/>
                </a:cubicBezTo>
                <a:lnTo>
                  <a:pt x="1180568" y="2538410"/>
                </a:lnTo>
                <a:lnTo>
                  <a:pt x="1180568" y="2538409"/>
                </a:lnTo>
                <a:cubicBezTo>
                  <a:pt x="1180222" y="2538340"/>
                  <a:pt x="1179877" y="2538269"/>
                  <a:pt x="1179531" y="2538199"/>
                </a:cubicBezTo>
                <a:cubicBezTo>
                  <a:pt x="1179873" y="2538285"/>
                  <a:pt x="1180208" y="2538363"/>
                  <a:pt x="1180549" y="2538450"/>
                </a:cubicBezTo>
                <a:lnTo>
                  <a:pt x="1180568" y="2538410"/>
                </a:lnTo>
                <a:lnTo>
                  <a:pt x="1183488" y="2543844"/>
                </a:lnTo>
                <a:cubicBezTo>
                  <a:pt x="1184299" y="2545744"/>
                  <a:pt x="1185043" y="2547674"/>
                  <a:pt x="1186018" y="2549459"/>
                </a:cubicBezTo>
                <a:cubicBezTo>
                  <a:pt x="1187361" y="2551913"/>
                  <a:pt x="1190798" y="2553116"/>
                  <a:pt x="1193856" y="2555272"/>
                </a:cubicBezTo>
                <a:cubicBezTo>
                  <a:pt x="1190284" y="2555370"/>
                  <a:pt x="1189528" y="2559718"/>
                  <a:pt x="1185075" y="2559615"/>
                </a:cubicBezTo>
                <a:cubicBezTo>
                  <a:pt x="1182625" y="2559559"/>
                  <a:pt x="1179374" y="2563529"/>
                  <a:pt x="1175917" y="2566110"/>
                </a:cubicBezTo>
                <a:cubicBezTo>
                  <a:pt x="1176614" y="2567981"/>
                  <a:pt x="1177173" y="2570102"/>
                  <a:pt x="1178152" y="2571981"/>
                </a:cubicBezTo>
                <a:cubicBezTo>
                  <a:pt x="1183741" y="2582627"/>
                  <a:pt x="1189805" y="2593015"/>
                  <a:pt x="1194936" y="2603920"/>
                </a:cubicBezTo>
                <a:cubicBezTo>
                  <a:pt x="1197535" y="2609450"/>
                  <a:pt x="1198505" y="2615870"/>
                  <a:pt x="1200225" y="2621880"/>
                </a:cubicBezTo>
                <a:cubicBezTo>
                  <a:pt x="1200412" y="2622545"/>
                  <a:pt x="1200800" y="2623131"/>
                  <a:pt x="1201220" y="2624018"/>
                </a:cubicBezTo>
                <a:cubicBezTo>
                  <a:pt x="1204428" y="2622388"/>
                  <a:pt x="1204020" y="2620753"/>
                  <a:pt x="1203080" y="2618711"/>
                </a:cubicBezTo>
                <a:cubicBezTo>
                  <a:pt x="1198957" y="2609742"/>
                  <a:pt x="1194906" y="2600720"/>
                  <a:pt x="1190989" y="2591639"/>
                </a:cubicBezTo>
                <a:cubicBezTo>
                  <a:pt x="1190209" y="2589830"/>
                  <a:pt x="1190128" y="2587651"/>
                  <a:pt x="1189732" y="2585639"/>
                </a:cubicBezTo>
                <a:cubicBezTo>
                  <a:pt x="1190143" y="2585427"/>
                  <a:pt x="1190554" y="2585216"/>
                  <a:pt x="1190965" y="2585005"/>
                </a:cubicBezTo>
                <a:cubicBezTo>
                  <a:pt x="1192504" y="2585823"/>
                  <a:pt x="1194048" y="2586649"/>
                  <a:pt x="1196310" y="2587871"/>
                </a:cubicBezTo>
                <a:cubicBezTo>
                  <a:pt x="1194646" y="2579322"/>
                  <a:pt x="1187425" y="2574181"/>
                  <a:pt x="1186980" y="2564652"/>
                </a:cubicBezTo>
                <a:cubicBezTo>
                  <a:pt x="1192475" y="2567393"/>
                  <a:pt x="1193045" y="2571926"/>
                  <a:pt x="1194432" y="2575984"/>
                </a:cubicBezTo>
                <a:cubicBezTo>
                  <a:pt x="1195836" y="2580112"/>
                  <a:pt x="1197887" y="2583838"/>
                  <a:pt x="1201949" y="2586488"/>
                </a:cubicBezTo>
                <a:cubicBezTo>
                  <a:pt x="1201999" y="2584225"/>
                  <a:pt x="1202049" y="2582330"/>
                  <a:pt x="1202098" y="2580478"/>
                </a:cubicBezTo>
                <a:cubicBezTo>
                  <a:pt x="1205223" y="2579565"/>
                  <a:pt x="1206409" y="2581002"/>
                  <a:pt x="1206109" y="2582755"/>
                </a:cubicBezTo>
                <a:cubicBezTo>
                  <a:pt x="1205818" y="2584502"/>
                  <a:pt x="1204636" y="2586558"/>
                  <a:pt x="1203240" y="2587915"/>
                </a:cubicBezTo>
                <a:cubicBezTo>
                  <a:pt x="1201667" y="2589444"/>
                  <a:pt x="1199416" y="2590333"/>
                  <a:pt x="1197766" y="2592521"/>
                </a:cubicBezTo>
                <a:cubicBezTo>
                  <a:pt x="1201223" y="2591661"/>
                  <a:pt x="1204676" y="2590818"/>
                  <a:pt x="1208436" y="2589882"/>
                </a:cubicBezTo>
                <a:cubicBezTo>
                  <a:pt x="1210052" y="2592048"/>
                  <a:pt x="1211618" y="2594145"/>
                  <a:pt x="1213189" y="2596249"/>
                </a:cubicBezTo>
                <a:cubicBezTo>
                  <a:pt x="1213562" y="2596052"/>
                  <a:pt x="1213946" y="2595848"/>
                  <a:pt x="1214320" y="2595651"/>
                </a:cubicBezTo>
                <a:cubicBezTo>
                  <a:pt x="1213350" y="2593370"/>
                  <a:pt x="1212372" y="2591081"/>
                  <a:pt x="1211402" y="2588801"/>
                </a:cubicBezTo>
                <a:cubicBezTo>
                  <a:pt x="1211934" y="2588445"/>
                  <a:pt x="1212465" y="2588090"/>
                  <a:pt x="1212996" y="2587734"/>
                </a:cubicBezTo>
                <a:cubicBezTo>
                  <a:pt x="1216562" y="2591682"/>
                  <a:pt x="1219898" y="2595844"/>
                  <a:pt x="1223740" y="2599531"/>
                </a:cubicBezTo>
                <a:cubicBezTo>
                  <a:pt x="1228139" y="2603745"/>
                  <a:pt x="1226170" y="2609435"/>
                  <a:pt x="1225665" y="2615207"/>
                </a:cubicBezTo>
                <a:lnTo>
                  <a:pt x="1214900" y="2619329"/>
                </a:lnTo>
                <a:lnTo>
                  <a:pt x="1214900" y="2619309"/>
                </a:lnTo>
                <a:lnTo>
                  <a:pt x="1214875" y="2619309"/>
                </a:lnTo>
                <a:lnTo>
                  <a:pt x="1212170" y="2612523"/>
                </a:lnTo>
                <a:cubicBezTo>
                  <a:pt x="1211036" y="2610363"/>
                  <a:pt x="1209378" y="2608504"/>
                  <a:pt x="1206319" y="2607510"/>
                </a:cubicBezTo>
                <a:cubicBezTo>
                  <a:pt x="1206217" y="2612735"/>
                  <a:pt x="1208985" y="2615832"/>
                  <a:pt x="1211717" y="2618859"/>
                </a:cubicBezTo>
                <a:cubicBezTo>
                  <a:pt x="1211986" y="2619156"/>
                  <a:pt x="1212511" y="2619237"/>
                  <a:pt x="1213102" y="2619259"/>
                </a:cubicBezTo>
                <a:lnTo>
                  <a:pt x="1214875" y="2619309"/>
                </a:lnTo>
                <a:lnTo>
                  <a:pt x="1214886" y="2619335"/>
                </a:lnTo>
                <a:lnTo>
                  <a:pt x="1214900" y="2619329"/>
                </a:lnTo>
                <a:lnTo>
                  <a:pt x="1215082" y="2622950"/>
                </a:lnTo>
                <a:cubicBezTo>
                  <a:pt x="1215146" y="2624238"/>
                  <a:pt x="1215215" y="2625637"/>
                  <a:pt x="1215292" y="2627267"/>
                </a:cubicBezTo>
                <a:cubicBezTo>
                  <a:pt x="1216509" y="2625496"/>
                  <a:pt x="1217126" y="2624600"/>
                  <a:pt x="1217872" y="2623510"/>
                </a:cubicBezTo>
                <a:cubicBezTo>
                  <a:pt x="1220686" y="2623922"/>
                  <a:pt x="1222024" y="2625628"/>
                  <a:pt x="1221619" y="2628157"/>
                </a:cubicBezTo>
                <a:cubicBezTo>
                  <a:pt x="1221096" y="2631401"/>
                  <a:pt x="1222458" y="2633553"/>
                  <a:pt x="1224011" y="2635851"/>
                </a:cubicBezTo>
                <a:cubicBezTo>
                  <a:pt x="1225002" y="2637309"/>
                  <a:pt x="1225732" y="2639071"/>
                  <a:pt x="1226043" y="2640861"/>
                </a:cubicBezTo>
                <a:cubicBezTo>
                  <a:pt x="1226737" y="2644864"/>
                  <a:pt x="1227160" y="2648960"/>
                  <a:pt x="1227576" y="2653048"/>
                </a:cubicBezTo>
                <a:cubicBezTo>
                  <a:pt x="1227791" y="2655209"/>
                  <a:pt x="1227751" y="2657423"/>
                  <a:pt x="1227845" y="2660208"/>
                </a:cubicBezTo>
                <a:cubicBezTo>
                  <a:pt x="1225418" y="2659506"/>
                  <a:pt x="1223878" y="2659057"/>
                  <a:pt x="1221499" y="2658375"/>
                </a:cubicBezTo>
                <a:cubicBezTo>
                  <a:pt x="1222777" y="2663704"/>
                  <a:pt x="1222755" y="2668774"/>
                  <a:pt x="1227633" y="2671278"/>
                </a:cubicBezTo>
                <a:lnTo>
                  <a:pt x="1227642" y="2671245"/>
                </a:lnTo>
                <a:cubicBezTo>
                  <a:pt x="1227221" y="2675259"/>
                  <a:pt x="1230570" y="2672814"/>
                  <a:pt x="1232327" y="2673141"/>
                </a:cubicBezTo>
                <a:cubicBezTo>
                  <a:pt x="1233755" y="2679369"/>
                  <a:pt x="1238892" y="2682349"/>
                  <a:pt x="1244072" y="2685735"/>
                </a:cubicBezTo>
                <a:cubicBezTo>
                  <a:pt x="1243554" y="2687199"/>
                  <a:pt x="1242974" y="2688864"/>
                  <a:pt x="1242359" y="2690633"/>
                </a:cubicBezTo>
                <a:cubicBezTo>
                  <a:pt x="1244517" y="2692847"/>
                  <a:pt x="1250097" y="2691822"/>
                  <a:pt x="1248945" y="2697885"/>
                </a:cubicBezTo>
                <a:cubicBezTo>
                  <a:pt x="1247325" y="2696458"/>
                  <a:pt x="1246258" y="2695507"/>
                  <a:pt x="1244217" y="2693711"/>
                </a:cubicBezTo>
                <a:cubicBezTo>
                  <a:pt x="1244560" y="2697047"/>
                  <a:pt x="1244764" y="2699259"/>
                  <a:pt x="1245032" y="2701449"/>
                </a:cubicBezTo>
                <a:cubicBezTo>
                  <a:pt x="1245324" y="2703799"/>
                  <a:pt x="1245672" y="2706119"/>
                  <a:pt x="1246015" y="2708540"/>
                </a:cubicBezTo>
                <a:cubicBezTo>
                  <a:pt x="1242271" y="2707949"/>
                  <a:pt x="1241225" y="2706243"/>
                  <a:pt x="1238373" y="2696299"/>
                </a:cubicBezTo>
                <a:cubicBezTo>
                  <a:pt x="1236172" y="2695921"/>
                  <a:pt x="1235047" y="2697115"/>
                  <a:pt x="1235519" y="2698948"/>
                </a:cubicBezTo>
                <a:cubicBezTo>
                  <a:pt x="1236720" y="2703542"/>
                  <a:pt x="1238595" y="2707906"/>
                  <a:pt x="1239534" y="2712586"/>
                </a:cubicBezTo>
                <a:cubicBezTo>
                  <a:pt x="1240321" y="2716561"/>
                  <a:pt x="1241762" y="2720756"/>
                  <a:pt x="1237910" y="2724684"/>
                </a:cubicBezTo>
                <a:lnTo>
                  <a:pt x="1247733" y="2739563"/>
                </a:lnTo>
                <a:lnTo>
                  <a:pt x="1247710" y="2739575"/>
                </a:lnTo>
                <a:lnTo>
                  <a:pt x="1247641" y="2739941"/>
                </a:lnTo>
                <a:lnTo>
                  <a:pt x="1247737" y="2739568"/>
                </a:lnTo>
                <a:lnTo>
                  <a:pt x="1247733" y="2739563"/>
                </a:lnTo>
                <a:lnTo>
                  <a:pt x="1250931" y="2737711"/>
                </a:lnTo>
                <a:cubicBezTo>
                  <a:pt x="1251449" y="2737599"/>
                  <a:pt x="1251954" y="2737622"/>
                  <a:pt x="1252442" y="2737837"/>
                </a:cubicBezTo>
                <a:lnTo>
                  <a:pt x="1253839" y="2739096"/>
                </a:lnTo>
                <a:lnTo>
                  <a:pt x="1251577" y="2742373"/>
                </a:lnTo>
                <a:cubicBezTo>
                  <a:pt x="1251355" y="2743564"/>
                  <a:pt x="1251613" y="2744870"/>
                  <a:pt x="1252192" y="2746363"/>
                </a:cubicBezTo>
                <a:cubicBezTo>
                  <a:pt x="1254438" y="2744687"/>
                  <a:pt x="1256339" y="2743267"/>
                  <a:pt x="1259526" y="2740889"/>
                </a:cubicBezTo>
                <a:cubicBezTo>
                  <a:pt x="1258967" y="2743585"/>
                  <a:pt x="1258701" y="2744906"/>
                  <a:pt x="1258446" y="2746133"/>
                </a:cubicBezTo>
                <a:cubicBezTo>
                  <a:pt x="1260881" y="2750244"/>
                  <a:pt x="1263392" y="2754459"/>
                  <a:pt x="1266031" y="2758910"/>
                </a:cubicBezTo>
                <a:cubicBezTo>
                  <a:pt x="1267877" y="2758309"/>
                  <a:pt x="1269531" y="2757757"/>
                  <a:pt x="1271182" y="2757223"/>
                </a:cubicBezTo>
                <a:cubicBezTo>
                  <a:pt x="1264707" y="2762452"/>
                  <a:pt x="1268825" y="2768883"/>
                  <a:pt x="1265763" y="2775198"/>
                </a:cubicBezTo>
                <a:cubicBezTo>
                  <a:pt x="1264414" y="2773065"/>
                  <a:pt x="1263536" y="2771671"/>
                  <a:pt x="1262642" y="2770276"/>
                </a:cubicBezTo>
                <a:cubicBezTo>
                  <a:pt x="1262291" y="2770374"/>
                  <a:pt x="1261941" y="2770472"/>
                  <a:pt x="1261597" y="2770578"/>
                </a:cubicBezTo>
                <a:cubicBezTo>
                  <a:pt x="1261658" y="2773688"/>
                  <a:pt x="1261728" y="2776790"/>
                  <a:pt x="1261788" y="2779941"/>
                </a:cubicBezTo>
                <a:lnTo>
                  <a:pt x="1258884" y="2787241"/>
                </a:lnTo>
                <a:lnTo>
                  <a:pt x="1258877" y="2787222"/>
                </a:lnTo>
                <a:lnTo>
                  <a:pt x="1258875" y="2787264"/>
                </a:lnTo>
                <a:lnTo>
                  <a:pt x="1258884" y="2787241"/>
                </a:lnTo>
                <a:lnTo>
                  <a:pt x="1260467" y="2791491"/>
                </a:lnTo>
                <a:lnTo>
                  <a:pt x="1260436" y="2791535"/>
                </a:lnTo>
                <a:lnTo>
                  <a:pt x="1260483" y="2791533"/>
                </a:lnTo>
                <a:lnTo>
                  <a:pt x="1261440" y="2793463"/>
                </a:lnTo>
                <a:cubicBezTo>
                  <a:pt x="1262309" y="2794743"/>
                  <a:pt x="1263197" y="2794049"/>
                  <a:pt x="1266749" y="2791274"/>
                </a:cubicBezTo>
                <a:lnTo>
                  <a:pt x="1260483" y="2791533"/>
                </a:lnTo>
                <a:lnTo>
                  <a:pt x="1260482" y="2791529"/>
                </a:lnTo>
                <a:lnTo>
                  <a:pt x="1260467" y="2791491"/>
                </a:lnTo>
                <a:lnTo>
                  <a:pt x="1262011" y="2789244"/>
                </a:lnTo>
                <a:cubicBezTo>
                  <a:pt x="1262071" y="2788889"/>
                  <a:pt x="1262005" y="2788549"/>
                  <a:pt x="1261780" y="2788230"/>
                </a:cubicBezTo>
                <a:lnTo>
                  <a:pt x="1260617" y="2787358"/>
                </a:lnTo>
                <a:lnTo>
                  <a:pt x="1266204" y="2785399"/>
                </a:lnTo>
                <a:cubicBezTo>
                  <a:pt x="1266493" y="2783585"/>
                  <a:pt x="1266793" y="2781764"/>
                  <a:pt x="1267184" y="2779368"/>
                </a:cubicBezTo>
                <a:cubicBezTo>
                  <a:pt x="1270269" y="2782063"/>
                  <a:pt x="1269716" y="2787749"/>
                  <a:pt x="1276277" y="2786689"/>
                </a:cubicBezTo>
                <a:cubicBezTo>
                  <a:pt x="1271203" y="2789002"/>
                  <a:pt x="1271808" y="2791992"/>
                  <a:pt x="1272633" y="2795036"/>
                </a:cubicBezTo>
                <a:cubicBezTo>
                  <a:pt x="1274218" y="2800886"/>
                  <a:pt x="1275494" y="2806886"/>
                  <a:pt x="1277504" y="2812543"/>
                </a:cubicBezTo>
                <a:cubicBezTo>
                  <a:pt x="1278574" y="2815568"/>
                  <a:pt x="1279706" y="2818369"/>
                  <a:pt x="1279976" y="2821760"/>
                </a:cubicBezTo>
                <a:cubicBezTo>
                  <a:pt x="1280144" y="2823860"/>
                  <a:pt x="1282514" y="2825465"/>
                  <a:pt x="1283892" y="2827290"/>
                </a:cubicBezTo>
                <a:cubicBezTo>
                  <a:pt x="1279573" y="2831116"/>
                  <a:pt x="1285209" y="2834283"/>
                  <a:pt x="1282871" y="2838104"/>
                </a:cubicBezTo>
                <a:cubicBezTo>
                  <a:pt x="1282620" y="2838510"/>
                  <a:pt x="1284236" y="2839735"/>
                  <a:pt x="1285550" y="2841213"/>
                </a:cubicBezTo>
                <a:cubicBezTo>
                  <a:pt x="1287321" y="2835261"/>
                  <a:pt x="1284431" y="2831586"/>
                  <a:pt x="1283909" y="2827291"/>
                </a:cubicBezTo>
                <a:cubicBezTo>
                  <a:pt x="1285091" y="2826040"/>
                  <a:pt x="1286255" y="2824789"/>
                  <a:pt x="1287436" y="2823539"/>
                </a:cubicBezTo>
                <a:cubicBezTo>
                  <a:pt x="1287824" y="2823686"/>
                  <a:pt x="1288193" y="2823833"/>
                  <a:pt x="1288580" y="2823982"/>
                </a:cubicBezTo>
                <a:cubicBezTo>
                  <a:pt x="1288577" y="2826375"/>
                  <a:pt x="1288315" y="2828836"/>
                  <a:pt x="1288636" y="2831138"/>
                </a:cubicBezTo>
                <a:cubicBezTo>
                  <a:pt x="1288966" y="2833541"/>
                  <a:pt x="1289414" y="2836061"/>
                  <a:pt x="1290548" y="2838082"/>
                </a:cubicBezTo>
                <a:cubicBezTo>
                  <a:pt x="1294614" y="2845400"/>
                  <a:pt x="1294937" y="2854049"/>
                  <a:pt x="1296380" y="2862259"/>
                </a:cubicBezTo>
                <a:cubicBezTo>
                  <a:pt x="1297248" y="2867170"/>
                  <a:pt x="1296930" y="2872474"/>
                  <a:pt x="1296895" y="2877636"/>
                </a:cubicBezTo>
                <a:cubicBezTo>
                  <a:pt x="1296872" y="2880916"/>
                  <a:pt x="1294066" y="2882303"/>
                  <a:pt x="1291404" y="2883006"/>
                </a:cubicBezTo>
                <a:cubicBezTo>
                  <a:pt x="1289886" y="2887772"/>
                  <a:pt x="1297673" y="2892407"/>
                  <a:pt x="1288462" y="2896825"/>
                </a:cubicBezTo>
                <a:cubicBezTo>
                  <a:pt x="1287364" y="2893438"/>
                  <a:pt x="1286301" y="2890380"/>
                  <a:pt x="1285380" y="2887271"/>
                </a:cubicBezTo>
                <a:cubicBezTo>
                  <a:pt x="1284123" y="2883061"/>
                  <a:pt x="1284171" y="2883038"/>
                  <a:pt x="1278709" y="2883456"/>
                </a:cubicBezTo>
                <a:cubicBezTo>
                  <a:pt x="1278404" y="2884639"/>
                  <a:pt x="1278074" y="2885896"/>
                  <a:pt x="1277642" y="2887584"/>
                </a:cubicBezTo>
                <a:cubicBezTo>
                  <a:pt x="1279608" y="2887646"/>
                  <a:pt x="1281234" y="2887689"/>
                  <a:pt x="1282860" y="2887732"/>
                </a:cubicBezTo>
                <a:cubicBezTo>
                  <a:pt x="1282885" y="2888026"/>
                  <a:pt x="1282910" y="2888322"/>
                  <a:pt x="1282930" y="2888609"/>
                </a:cubicBezTo>
                <a:cubicBezTo>
                  <a:pt x="1281323" y="2889289"/>
                  <a:pt x="1279732" y="2889971"/>
                  <a:pt x="1277398" y="2890962"/>
                </a:cubicBezTo>
                <a:cubicBezTo>
                  <a:pt x="1278278" y="2892970"/>
                  <a:pt x="1279053" y="2894725"/>
                  <a:pt x="1279863" y="2896552"/>
                </a:cubicBezTo>
                <a:cubicBezTo>
                  <a:pt x="1275421" y="2900865"/>
                  <a:pt x="1277759" y="2904870"/>
                  <a:pt x="1279035" y="2908670"/>
                </a:cubicBezTo>
                <a:cubicBezTo>
                  <a:pt x="1279416" y="2909792"/>
                  <a:pt x="1280090" y="2910477"/>
                  <a:pt x="1279662" y="2911971"/>
                </a:cubicBezTo>
                <a:cubicBezTo>
                  <a:pt x="1278402" y="2916408"/>
                  <a:pt x="1279186" y="2920399"/>
                  <a:pt x="1280785" y="2924244"/>
                </a:cubicBezTo>
                <a:cubicBezTo>
                  <a:pt x="1281447" y="2925826"/>
                  <a:pt x="1281503" y="2927711"/>
                  <a:pt x="1281862" y="2929628"/>
                </a:cubicBezTo>
                <a:cubicBezTo>
                  <a:pt x="1282438" y="2929552"/>
                  <a:pt x="1283372" y="2929429"/>
                  <a:pt x="1284954" y="2929217"/>
                </a:cubicBezTo>
                <a:cubicBezTo>
                  <a:pt x="1284988" y="2931746"/>
                  <a:pt x="1285015" y="2934267"/>
                  <a:pt x="1285046" y="2936770"/>
                </a:cubicBezTo>
                <a:cubicBezTo>
                  <a:pt x="1285435" y="2936726"/>
                  <a:pt x="1285824" y="2936681"/>
                  <a:pt x="1286204" y="2936644"/>
                </a:cubicBezTo>
                <a:cubicBezTo>
                  <a:pt x="1286777" y="2932118"/>
                  <a:pt x="1287369" y="2927593"/>
                  <a:pt x="1287918" y="2923250"/>
                </a:cubicBezTo>
                <a:cubicBezTo>
                  <a:pt x="1290877" y="2921873"/>
                  <a:pt x="1293566" y="2920617"/>
                  <a:pt x="1296573" y="2919219"/>
                </a:cubicBezTo>
                <a:cubicBezTo>
                  <a:pt x="1297151" y="2920713"/>
                  <a:pt x="1297851" y="2922499"/>
                  <a:pt x="1298532" y="2924285"/>
                </a:cubicBezTo>
                <a:cubicBezTo>
                  <a:pt x="1299009" y="2924160"/>
                  <a:pt x="1299480" y="2924028"/>
                  <a:pt x="1299956" y="2923905"/>
                </a:cubicBezTo>
                <a:cubicBezTo>
                  <a:pt x="1299923" y="2920570"/>
                  <a:pt x="1299890" y="2917234"/>
                  <a:pt x="1299847" y="2913907"/>
                </a:cubicBezTo>
                <a:cubicBezTo>
                  <a:pt x="1300152" y="2913748"/>
                  <a:pt x="1300460" y="2913572"/>
                  <a:pt x="1300764" y="2913414"/>
                </a:cubicBezTo>
                <a:cubicBezTo>
                  <a:pt x="1301509" y="2914238"/>
                  <a:pt x="1302278" y="2915028"/>
                  <a:pt x="1302971" y="2915890"/>
                </a:cubicBezTo>
                <a:cubicBezTo>
                  <a:pt x="1303644" y="2916726"/>
                  <a:pt x="1304191" y="2918463"/>
                  <a:pt x="1304847" y="2918382"/>
                </a:cubicBezTo>
                <a:cubicBezTo>
                  <a:pt x="1311503" y="2917579"/>
                  <a:pt x="1308974" y="2921667"/>
                  <a:pt x="1308157" y="2924994"/>
                </a:cubicBezTo>
                <a:lnTo>
                  <a:pt x="1308463" y="2927755"/>
                </a:lnTo>
                <a:lnTo>
                  <a:pt x="1308462" y="2927757"/>
                </a:lnTo>
                <a:lnTo>
                  <a:pt x="1308463" y="2927756"/>
                </a:lnTo>
                <a:lnTo>
                  <a:pt x="1308071" y="2929414"/>
                </a:lnTo>
                <a:cubicBezTo>
                  <a:pt x="1308071" y="2929414"/>
                  <a:pt x="1308074" y="2929372"/>
                  <a:pt x="1308074" y="2929372"/>
                </a:cubicBezTo>
                <a:cubicBezTo>
                  <a:pt x="1307490" y="2931010"/>
                  <a:pt x="1306913" y="2932656"/>
                  <a:pt x="1306352" y="2934236"/>
                </a:cubicBezTo>
                <a:cubicBezTo>
                  <a:pt x="1301629" y="2934579"/>
                  <a:pt x="1302180" y="2931218"/>
                  <a:pt x="1301391" y="2928856"/>
                </a:cubicBezTo>
                <a:cubicBezTo>
                  <a:pt x="1298848" y="2928652"/>
                  <a:pt x="1296338" y="2928450"/>
                  <a:pt x="1293187" y="2928193"/>
                </a:cubicBezTo>
                <a:cubicBezTo>
                  <a:pt x="1293001" y="2930189"/>
                  <a:pt x="1292818" y="2931993"/>
                  <a:pt x="1292603" y="2934256"/>
                </a:cubicBezTo>
                <a:cubicBezTo>
                  <a:pt x="1294172" y="2933481"/>
                  <a:pt x="1295248" y="2932937"/>
                  <a:pt x="1297169" y="2931981"/>
                </a:cubicBezTo>
                <a:cubicBezTo>
                  <a:pt x="1297497" y="2936080"/>
                  <a:pt x="1298400" y="2939885"/>
                  <a:pt x="1297950" y="2943772"/>
                </a:cubicBezTo>
                <a:cubicBezTo>
                  <a:pt x="1297298" y="2949284"/>
                  <a:pt x="1297957" y="2953327"/>
                  <a:pt x="1304471" y="2953313"/>
                </a:cubicBezTo>
                <a:cubicBezTo>
                  <a:pt x="1304374" y="2954164"/>
                  <a:pt x="1304483" y="2954656"/>
                  <a:pt x="1304260" y="2954905"/>
                </a:cubicBezTo>
                <a:cubicBezTo>
                  <a:pt x="1302591" y="2956723"/>
                  <a:pt x="1299624" y="2958543"/>
                  <a:pt x="1299398" y="2960268"/>
                </a:cubicBezTo>
                <a:cubicBezTo>
                  <a:pt x="1298733" y="2965327"/>
                  <a:pt x="1299146" y="2970346"/>
                  <a:pt x="1300074" y="2975252"/>
                </a:cubicBezTo>
                <a:cubicBezTo>
                  <a:pt x="1300878" y="2973778"/>
                  <a:pt x="1301685" y="2972289"/>
                  <a:pt x="1302711" y="2970416"/>
                </a:cubicBezTo>
                <a:cubicBezTo>
                  <a:pt x="1305496" y="2972380"/>
                  <a:pt x="1304193" y="2975059"/>
                  <a:pt x="1303442" y="2976972"/>
                </a:cubicBezTo>
                <a:cubicBezTo>
                  <a:pt x="1302730" y="2978787"/>
                  <a:pt x="1300608" y="2980302"/>
                  <a:pt x="1299109" y="2981955"/>
                </a:cubicBezTo>
                <a:cubicBezTo>
                  <a:pt x="1299463" y="2982278"/>
                  <a:pt x="1299818" y="2982600"/>
                  <a:pt x="1300168" y="2982939"/>
                </a:cubicBezTo>
                <a:cubicBezTo>
                  <a:pt x="1300894" y="2982234"/>
                  <a:pt x="1301620" y="2981528"/>
                  <a:pt x="1302689" y="2980497"/>
                </a:cubicBezTo>
                <a:cubicBezTo>
                  <a:pt x="1303483" y="2981147"/>
                  <a:pt x="1304333" y="2981850"/>
                  <a:pt x="1305497" y="2982799"/>
                </a:cubicBezTo>
                <a:cubicBezTo>
                  <a:pt x="1306066" y="2979180"/>
                  <a:pt x="1306558" y="2975984"/>
                  <a:pt x="1307148" y="2972239"/>
                </a:cubicBezTo>
                <a:cubicBezTo>
                  <a:pt x="1312046" y="2976599"/>
                  <a:pt x="1310177" y="2986258"/>
                  <a:pt x="1303474" y="2994253"/>
                </a:cubicBezTo>
                <a:cubicBezTo>
                  <a:pt x="1309643" y="2997787"/>
                  <a:pt x="1306285" y="3004187"/>
                  <a:pt x="1305252" y="3009493"/>
                </a:cubicBezTo>
                <a:cubicBezTo>
                  <a:pt x="1304399" y="3013885"/>
                  <a:pt x="1304327" y="3017885"/>
                  <a:pt x="1305862" y="3022382"/>
                </a:cubicBezTo>
                <a:cubicBezTo>
                  <a:pt x="1306836" y="3021052"/>
                  <a:pt x="1307729" y="3019675"/>
                  <a:pt x="1308791" y="3018418"/>
                </a:cubicBezTo>
                <a:cubicBezTo>
                  <a:pt x="1309974" y="3017016"/>
                  <a:pt x="1311313" y="3015716"/>
                  <a:pt x="1312586" y="3014369"/>
                </a:cubicBezTo>
                <a:cubicBezTo>
                  <a:pt x="1313667" y="3015447"/>
                  <a:pt x="1314905" y="3016408"/>
                  <a:pt x="1315771" y="3017632"/>
                </a:cubicBezTo>
                <a:cubicBezTo>
                  <a:pt x="1316591" y="3018796"/>
                  <a:pt x="1317018" y="3020240"/>
                  <a:pt x="1317808" y="3021999"/>
                </a:cubicBezTo>
                <a:cubicBezTo>
                  <a:pt x="1314102" y="3023331"/>
                  <a:pt x="1314328" y="3025921"/>
                  <a:pt x="1313913" y="3028635"/>
                </a:cubicBezTo>
                <a:cubicBezTo>
                  <a:pt x="1312774" y="3036151"/>
                  <a:pt x="1311234" y="3043678"/>
                  <a:pt x="1309788" y="3051613"/>
                </a:cubicBezTo>
                <a:cubicBezTo>
                  <a:pt x="1311651" y="3051972"/>
                  <a:pt x="1314027" y="3052410"/>
                  <a:pt x="1317761" y="3053118"/>
                </a:cubicBezTo>
                <a:cubicBezTo>
                  <a:pt x="1314305" y="3054307"/>
                  <a:pt x="1312254" y="3055003"/>
                  <a:pt x="1309754" y="3055860"/>
                </a:cubicBezTo>
                <a:cubicBezTo>
                  <a:pt x="1310815" y="3063316"/>
                  <a:pt x="1312277" y="3070419"/>
                  <a:pt x="1312648" y="3077736"/>
                </a:cubicBezTo>
                <a:cubicBezTo>
                  <a:pt x="1312814" y="3081054"/>
                  <a:pt x="1310779" y="3084799"/>
                  <a:pt x="1309855" y="3088356"/>
                </a:cubicBezTo>
                <a:cubicBezTo>
                  <a:pt x="1309150" y="3091096"/>
                  <a:pt x="1308640" y="3093854"/>
                  <a:pt x="1307867" y="3097353"/>
                </a:cubicBezTo>
                <a:cubicBezTo>
                  <a:pt x="1313713" y="3094614"/>
                  <a:pt x="1311277" y="3090109"/>
                  <a:pt x="1313605" y="3087061"/>
                </a:cubicBezTo>
                <a:cubicBezTo>
                  <a:pt x="1316439" y="3087457"/>
                  <a:pt x="1316262" y="3089421"/>
                  <a:pt x="1316084" y="3091382"/>
                </a:cubicBezTo>
                <a:cubicBezTo>
                  <a:pt x="1314779" y="3105564"/>
                  <a:pt x="1313440" y="3119744"/>
                  <a:pt x="1312172" y="3133911"/>
                </a:cubicBezTo>
                <a:cubicBezTo>
                  <a:pt x="1312051" y="3135230"/>
                  <a:pt x="1312333" y="3136523"/>
                  <a:pt x="1312430" y="3137829"/>
                </a:cubicBezTo>
                <a:lnTo>
                  <a:pt x="1312047" y="3139458"/>
                </a:lnTo>
                <a:lnTo>
                  <a:pt x="1312434" y="3137814"/>
                </a:lnTo>
                <a:cubicBezTo>
                  <a:pt x="1316261" y="3126639"/>
                  <a:pt x="1317768" y="3115474"/>
                  <a:pt x="1318628" y="3104248"/>
                </a:cubicBezTo>
                <a:cubicBezTo>
                  <a:pt x="1318950" y="3100102"/>
                  <a:pt x="1318967" y="3095964"/>
                  <a:pt x="1320803" y="3091602"/>
                </a:cubicBezTo>
                <a:cubicBezTo>
                  <a:pt x="1321987" y="3088807"/>
                  <a:pt x="1321196" y="3085505"/>
                  <a:pt x="1321137" y="3082462"/>
                </a:cubicBezTo>
                <a:cubicBezTo>
                  <a:pt x="1321065" y="3078855"/>
                  <a:pt x="1320558" y="3075300"/>
                  <a:pt x="1320713" y="3071675"/>
                </a:cubicBezTo>
                <a:cubicBezTo>
                  <a:pt x="1321004" y="3064587"/>
                  <a:pt x="1321492" y="3057463"/>
                  <a:pt x="1322206" y="3050333"/>
                </a:cubicBezTo>
                <a:cubicBezTo>
                  <a:pt x="1322438" y="3048029"/>
                  <a:pt x="1323642" y="3045655"/>
                  <a:pt x="1325125" y="3043347"/>
                </a:cubicBezTo>
                <a:cubicBezTo>
                  <a:pt x="1325870" y="3047201"/>
                  <a:pt x="1328198" y="3050298"/>
                  <a:pt x="1326408" y="3054763"/>
                </a:cubicBezTo>
                <a:cubicBezTo>
                  <a:pt x="1325766" y="3056355"/>
                  <a:pt x="1325709" y="3057886"/>
                  <a:pt x="1326207" y="3059208"/>
                </a:cubicBezTo>
                <a:lnTo>
                  <a:pt x="1329330" y="3062385"/>
                </a:lnTo>
                <a:lnTo>
                  <a:pt x="1326254" y="3064354"/>
                </a:lnTo>
                <a:cubicBezTo>
                  <a:pt x="1325733" y="3065278"/>
                  <a:pt x="1325618" y="3066442"/>
                  <a:pt x="1325610" y="3067773"/>
                </a:cubicBezTo>
                <a:cubicBezTo>
                  <a:pt x="1325532" y="3079413"/>
                  <a:pt x="1325583" y="3091053"/>
                  <a:pt x="1324970" y="3102764"/>
                </a:cubicBezTo>
                <a:cubicBezTo>
                  <a:pt x="1324625" y="3109469"/>
                  <a:pt x="1323103" y="3116300"/>
                  <a:pt x="1322013" y="3123710"/>
                </a:cubicBezTo>
                <a:cubicBezTo>
                  <a:pt x="1323498" y="3123216"/>
                  <a:pt x="1324499" y="3122878"/>
                  <a:pt x="1326332" y="3122262"/>
                </a:cubicBezTo>
                <a:cubicBezTo>
                  <a:pt x="1326612" y="3126819"/>
                  <a:pt x="1326882" y="3131301"/>
                  <a:pt x="1327198" y="3136475"/>
                </a:cubicBezTo>
                <a:cubicBezTo>
                  <a:pt x="1326712" y="3137001"/>
                  <a:pt x="1325437" y="3138364"/>
                  <a:pt x="1324283" y="3139607"/>
                </a:cubicBezTo>
                <a:lnTo>
                  <a:pt x="1328029" y="3152097"/>
                </a:lnTo>
                <a:lnTo>
                  <a:pt x="1328018" y="3152129"/>
                </a:lnTo>
                <a:cubicBezTo>
                  <a:pt x="1327878" y="3152684"/>
                  <a:pt x="1327758" y="3153239"/>
                  <a:pt x="1327616" y="3153794"/>
                </a:cubicBezTo>
                <a:cubicBezTo>
                  <a:pt x="1327495" y="3154349"/>
                  <a:pt x="1327366" y="3154897"/>
                  <a:pt x="1327244" y="3155451"/>
                </a:cubicBezTo>
                <a:lnTo>
                  <a:pt x="1327244" y="3155490"/>
                </a:lnTo>
                <a:lnTo>
                  <a:pt x="1325521" y="3163103"/>
                </a:lnTo>
                <a:cubicBezTo>
                  <a:pt x="1326104" y="3163077"/>
                  <a:pt x="1326698" y="3163044"/>
                  <a:pt x="1327280" y="3163018"/>
                </a:cubicBezTo>
                <a:lnTo>
                  <a:pt x="1327244" y="3155490"/>
                </a:lnTo>
                <a:lnTo>
                  <a:pt x="1327251" y="3155460"/>
                </a:lnTo>
                <a:cubicBezTo>
                  <a:pt x="1327389" y="3154906"/>
                  <a:pt x="1327519" y="3154359"/>
                  <a:pt x="1327657" y="3153804"/>
                </a:cubicBezTo>
                <a:cubicBezTo>
                  <a:pt x="1327780" y="3153249"/>
                  <a:pt x="1327918" y="3152695"/>
                  <a:pt x="1328041" y="3152139"/>
                </a:cubicBezTo>
                <a:lnTo>
                  <a:pt x="1328029" y="3152097"/>
                </a:lnTo>
                <a:lnTo>
                  <a:pt x="1328825" y="3149855"/>
                </a:lnTo>
                <a:cubicBezTo>
                  <a:pt x="1329089" y="3149096"/>
                  <a:pt x="1329300" y="3148345"/>
                  <a:pt x="1329320" y="3147620"/>
                </a:cubicBezTo>
                <a:cubicBezTo>
                  <a:pt x="1329416" y="3144174"/>
                  <a:pt x="1329632" y="3140912"/>
                  <a:pt x="1332188" y="3137667"/>
                </a:cubicBezTo>
                <a:cubicBezTo>
                  <a:pt x="1332526" y="3137237"/>
                  <a:pt x="1332556" y="3136613"/>
                  <a:pt x="1332505" y="3135938"/>
                </a:cubicBezTo>
                <a:lnTo>
                  <a:pt x="1332335" y="3133909"/>
                </a:lnTo>
                <a:lnTo>
                  <a:pt x="1334959" y="3127874"/>
                </a:lnTo>
                <a:cubicBezTo>
                  <a:pt x="1335197" y="3125900"/>
                  <a:pt x="1334757" y="3123969"/>
                  <a:pt x="1333515" y="3122076"/>
                </a:cubicBezTo>
                <a:cubicBezTo>
                  <a:pt x="1332033" y="3119807"/>
                  <a:pt x="1332531" y="3117074"/>
                  <a:pt x="1334683" y="3115099"/>
                </a:cubicBezTo>
                <a:cubicBezTo>
                  <a:pt x="1336671" y="3113272"/>
                  <a:pt x="1336488" y="3111743"/>
                  <a:pt x="1336639" y="3109787"/>
                </a:cubicBezTo>
                <a:cubicBezTo>
                  <a:pt x="1336914" y="3106167"/>
                  <a:pt x="1337646" y="3102506"/>
                  <a:pt x="1338184" y="3098867"/>
                </a:cubicBezTo>
                <a:cubicBezTo>
                  <a:pt x="1338645" y="3098811"/>
                  <a:pt x="1339100" y="3098744"/>
                  <a:pt x="1339572" y="3098679"/>
                </a:cubicBezTo>
                <a:cubicBezTo>
                  <a:pt x="1339793" y="3102310"/>
                  <a:pt x="1339899" y="3105960"/>
                  <a:pt x="1340306" y="3109535"/>
                </a:cubicBezTo>
                <a:cubicBezTo>
                  <a:pt x="1340406" y="3110430"/>
                  <a:pt x="1341418" y="3111109"/>
                  <a:pt x="1342010" y="3111882"/>
                </a:cubicBezTo>
                <a:cubicBezTo>
                  <a:pt x="1342842" y="3111057"/>
                  <a:pt x="1344276" y="3110231"/>
                  <a:pt x="1344416" y="3109417"/>
                </a:cubicBezTo>
                <a:cubicBezTo>
                  <a:pt x="1345373" y="3103595"/>
                  <a:pt x="1346212" y="3097765"/>
                  <a:pt x="1346786" y="3091956"/>
                </a:cubicBezTo>
                <a:cubicBezTo>
                  <a:pt x="1347227" y="3087555"/>
                  <a:pt x="1347528" y="3083207"/>
                  <a:pt x="1350939" y="3078775"/>
                </a:cubicBezTo>
                <a:cubicBezTo>
                  <a:pt x="1351237" y="3079850"/>
                  <a:pt x="1351953" y="3080941"/>
                  <a:pt x="1351761" y="3082014"/>
                </a:cubicBezTo>
                <a:cubicBezTo>
                  <a:pt x="1350913" y="3086565"/>
                  <a:pt x="1350260" y="3090877"/>
                  <a:pt x="1354222" y="3093875"/>
                </a:cubicBezTo>
                <a:cubicBezTo>
                  <a:pt x="1354675" y="3094218"/>
                  <a:pt x="1354906" y="3094808"/>
                  <a:pt x="1355079" y="3095461"/>
                </a:cubicBezTo>
                <a:lnTo>
                  <a:pt x="1355569" y="3097395"/>
                </a:lnTo>
                <a:lnTo>
                  <a:pt x="1355552" y="3097442"/>
                </a:lnTo>
                <a:lnTo>
                  <a:pt x="1355398" y="3098148"/>
                </a:lnTo>
                <a:lnTo>
                  <a:pt x="1355156" y="3099092"/>
                </a:lnTo>
                <a:lnTo>
                  <a:pt x="1355123" y="3099416"/>
                </a:lnTo>
                <a:cubicBezTo>
                  <a:pt x="1355123" y="3099416"/>
                  <a:pt x="1355190" y="3099093"/>
                  <a:pt x="1355190" y="3099093"/>
                </a:cubicBezTo>
                <a:lnTo>
                  <a:pt x="1355398" y="3098148"/>
                </a:lnTo>
                <a:lnTo>
                  <a:pt x="1355580" y="3097436"/>
                </a:lnTo>
                <a:lnTo>
                  <a:pt x="1355569" y="3097395"/>
                </a:lnTo>
                <a:lnTo>
                  <a:pt x="1357182" y="3092914"/>
                </a:lnTo>
                <a:cubicBezTo>
                  <a:pt x="1357718" y="3091404"/>
                  <a:pt x="1358190" y="3089896"/>
                  <a:pt x="1358424" y="3088389"/>
                </a:cubicBezTo>
                <a:cubicBezTo>
                  <a:pt x="1359299" y="3082805"/>
                  <a:pt x="1359622" y="3077224"/>
                  <a:pt x="1360228" y="3070995"/>
                </a:cubicBezTo>
                <a:cubicBezTo>
                  <a:pt x="1363454" y="3072027"/>
                  <a:pt x="1363757" y="3073849"/>
                  <a:pt x="1363544" y="3076071"/>
                </a:cubicBezTo>
                <a:cubicBezTo>
                  <a:pt x="1362401" y="3088137"/>
                  <a:pt x="1360971" y="3100213"/>
                  <a:pt x="1358029" y="3112310"/>
                </a:cubicBezTo>
                <a:cubicBezTo>
                  <a:pt x="1357525" y="3114380"/>
                  <a:pt x="1355988" y="3116375"/>
                  <a:pt x="1354934" y="3118405"/>
                </a:cubicBezTo>
                <a:cubicBezTo>
                  <a:pt x="1354270" y="3118477"/>
                  <a:pt x="1353058" y="3118509"/>
                  <a:pt x="1353037" y="3118632"/>
                </a:cubicBezTo>
                <a:cubicBezTo>
                  <a:pt x="1352335" y="3121288"/>
                  <a:pt x="1351778" y="3123943"/>
                  <a:pt x="1350875" y="3127963"/>
                </a:cubicBezTo>
                <a:cubicBezTo>
                  <a:pt x="1354789" y="3125602"/>
                  <a:pt x="1357476" y="3123992"/>
                  <a:pt x="1361159" y="3121776"/>
                </a:cubicBezTo>
                <a:cubicBezTo>
                  <a:pt x="1361065" y="3124331"/>
                  <a:pt x="1360985" y="3126425"/>
                  <a:pt x="1360890" y="3128955"/>
                </a:cubicBezTo>
                <a:cubicBezTo>
                  <a:pt x="1362009" y="3129322"/>
                  <a:pt x="1363378" y="3129762"/>
                  <a:pt x="1364565" y="3130132"/>
                </a:cubicBezTo>
                <a:cubicBezTo>
                  <a:pt x="1364732" y="3139594"/>
                  <a:pt x="1364180" y="3148857"/>
                  <a:pt x="1361934" y="3158249"/>
                </a:cubicBezTo>
                <a:cubicBezTo>
                  <a:pt x="1361934" y="3158249"/>
                  <a:pt x="1361920" y="3158274"/>
                  <a:pt x="1361920" y="3158274"/>
                </a:cubicBezTo>
                <a:cubicBezTo>
                  <a:pt x="1362110" y="3160250"/>
                  <a:pt x="1362602" y="3162217"/>
                  <a:pt x="1362406" y="3164221"/>
                </a:cubicBezTo>
                <a:cubicBezTo>
                  <a:pt x="1362187" y="3166434"/>
                  <a:pt x="1361180" y="3168701"/>
                  <a:pt x="1360827" y="3170932"/>
                </a:cubicBezTo>
                <a:cubicBezTo>
                  <a:pt x="1360766" y="3171339"/>
                  <a:pt x="1360927" y="3171745"/>
                  <a:pt x="1361149" y="3172149"/>
                </a:cubicBezTo>
                <a:lnTo>
                  <a:pt x="1361830" y="3173336"/>
                </a:lnTo>
                <a:lnTo>
                  <a:pt x="1361807" y="3173355"/>
                </a:lnTo>
                <a:cubicBezTo>
                  <a:pt x="1361678" y="3173902"/>
                  <a:pt x="1361546" y="3174465"/>
                  <a:pt x="1361417" y="3175011"/>
                </a:cubicBezTo>
                <a:cubicBezTo>
                  <a:pt x="1361289" y="3175558"/>
                  <a:pt x="1361156" y="3176121"/>
                  <a:pt x="1361027" y="3176669"/>
                </a:cubicBezTo>
                <a:cubicBezTo>
                  <a:pt x="1360899" y="3177214"/>
                  <a:pt x="1360776" y="3177770"/>
                  <a:pt x="1360648" y="3178317"/>
                </a:cubicBezTo>
                <a:lnTo>
                  <a:pt x="1360597" y="3178642"/>
                </a:lnTo>
                <a:cubicBezTo>
                  <a:pt x="1360597" y="3178642"/>
                  <a:pt x="1360664" y="3178319"/>
                  <a:pt x="1360664" y="3178319"/>
                </a:cubicBezTo>
                <a:cubicBezTo>
                  <a:pt x="1360793" y="3177771"/>
                  <a:pt x="1360933" y="3177217"/>
                  <a:pt x="1361060" y="3176671"/>
                </a:cubicBezTo>
                <a:cubicBezTo>
                  <a:pt x="1361190" y="3176124"/>
                  <a:pt x="1361322" y="3175560"/>
                  <a:pt x="1361451" y="3175013"/>
                </a:cubicBezTo>
                <a:cubicBezTo>
                  <a:pt x="1361580" y="3174467"/>
                  <a:pt x="1361712" y="3173903"/>
                  <a:pt x="1361841" y="3173357"/>
                </a:cubicBezTo>
                <a:lnTo>
                  <a:pt x="1361830" y="3173336"/>
                </a:lnTo>
                <a:lnTo>
                  <a:pt x="1363350" y="3172131"/>
                </a:lnTo>
                <a:cubicBezTo>
                  <a:pt x="1363824" y="3172019"/>
                  <a:pt x="1364197" y="3172295"/>
                  <a:pt x="1364283" y="3173227"/>
                </a:cubicBezTo>
                <a:cubicBezTo>
                  <a:pt x="1364513" y="3175650"/>
                  <a:pt x="1364041" y="3178244"/>
                  <a:pt x="1363880" y="3180752"/>
                </a:cubicBezTo>
                <a:cubicBezTo>
                  <a:pt x="1363753" y="3182870"/>
                  <a:pt x="1363626" y="3184986"/>
                  <a:pt x="1363517" y="3186693"/>
                </a:cubicBezTo>
                <a:cubicBezTo>
                  <a:pt x="1368200" y="3190612"/>
                  <a:pt x="1368880" y="3181609"/>
                  <a:pt x="1373408" y="3183555"/>
                </a:cubicBezTo>
                <a:cubicBezTo>
                  <a:pt x="1372170" y="3185449"/>
                  <a:pt x="1371001" y="3187238"/>
                  <a:pt x="1369637" y="3189335"/>
                </a:cubicBezTo>
                <a:cubicBezTo>
                  <a:pt x="1371011" y="3192460"/>
                  <a:pt x="1373036" y="3195675"/>
                  <a:pt x="1370817" y="3200199"/>
                </a:cubicBezTo>
                <a:cubicBezTo>
                  <a:pt x="1369810" y="3200268"/>
                  <a:pt x="1368681" y="3200346"/>
                  <a:pt x="1367218" y="3200455"/>
                </a:cubicBezTo>
                <a:cubicBezTo>
                  <a:pt x="1365769" y="3206577"/>
                  <a:pt x="1364333" y="3212717"/>
                  <a:pt x="1362876" y="3218870"/>
                </a:cubicBezTo>
                <a:cubicBezTo>
                  <a:pt x="1362418" y="3220810"/>
                  <a:pt x="1361639" y="3222771"/>
                  <a:pt x="1361490" y="3224685"/>
                </a:cubicBezTo>
                <a:cubicBezTo>
                  <a:pt x="1361107" y="3229533"/>
                  <a:pt x="1359332" y="3234259"/>
                  <a:pt x="1361221" y="3239254"/>
                </a:cubicBezTo>
                <a:cubicBezTo>
                  <a:pt x="1362679" y="3243123"/>
                  <a:pt x="1360841" y="3248811"/>
                  <a:pt x="1359622" y="3253628"/>
                </a:cubicBezTo>
                <a:cubicBezTo>
                  <a:pt x="1358395" y="3258436"/>
                  <a:pt x="1356085" y="3263165"/>
                  <a:pt x="1354316" y="3267942"/>
                </a:cubicBezTo>
                <a:cubicBezTo>
                  <a:pt x="1353700" y="3269603"/>
                  <a:pt x="1353292" y="3271301"/>
                  <a:pt x="1352430" y="3274157"/>
                </a:cubicBezTo>
                <a:cubicBezTo>
                  <a:pt x="1354761" y="3272418"/>
                  <a:pt x="1356024" y="3271474"/>
                  <a:pt x="1357257" y="3270554"/>
                </a:cubicBezTo>
                <a:cubicBezTo>
                  <a:pt x="1357792" y="3271096"/>
                  <a:pt x="1358298" y="3271361"/>
                  <a:pt x="1358244" y="3271592"/>
                </a:cubicBezTo>
                <a:cubicBezTo>
                  <a:pt x="1357351" y="3275604"/>
                  <a:pt x="1356591" y="3279642"/>
                  <a:pt x="1355379" y="3283619"/>
                </a:cubicBezTo>
                <a:cubicBezTo>
                  <a:pt x="1353824" y="3288727"/>
                  <a:pt x="1349279" y="3291574"/>
                  <a:pt x="1344875" y="3294260"/>
                </a:cubicBezTo>
                <a:cubicBezTo>
                  <a:pt x="1341726" y="3296188"/>
                  <a:pt x="1341462" y="3293067"/>
                  <a:pt x="1340920" y="3292515"/>
                </a:cubicBezTo>
                <a:cubicBezTo>
                  <a:pt x="1335134" y="3293611"/>
                  <a:pt x="1330125" y="3294551"/>
                  <a:pt x="1325105" y="3295498"/>
                </a:cubicBezTo>
                <a:cubicBezTo>
                  <a:pt x="1325033" y="3295729"/>
                  <a:pt x="1324973" y="3295952"/>
                  <a:pt x="1324901" y="3296184"/>
                </a:cubicBezTo>
                <a:cubicBezTo>
                  <a:pt x="1327045" y="3296768"/>
                  <a:pt x="1329186" y="3297368"/>
                  <a:pt x="1331330" y="3297953"/>
                </a:cubicBezTo>
                <a:cubicBezTo>
                  <a:pt x="1331153" y="3298522"/>
                  <a:pt x="1330977" y="3299091"/>
                  <a:pt x="1330799" y="3299660"/>
                </a:cubicBezTo>
                <a:cubicBezTo>
                  <a:pt x="1327351" y="3299530"/>
                  <a:pt x="1323725" y="3299861"/>
                  <a:pt x="1320530" y="3299133"/>
                </a:cubicBezTo>
                <a:cubicBezTo>
                  <a:pt x="1317549" y="3298450"/>
                  <a:pt x="1315458" y="3298985"/>
                  <a:pt x="1313447" y="3301497"/>
                </a:cubicBezTo>
                <a:cubicBezTo>
                  <a:pt x="1310801" y="3304797"/>
                  <a:pt x="1308001" y="3308021"/>
                  <a:pt x="1305572" y="3311433"/>
                </a:cubicBezTo>
                <a:cubicBezTo>
                  <a:pt x="1304693" y="3312676"/>
                  <a:pt x="1304669" y="3314387"/>
                  <a:pt x="1304237" y="3315966"/>
                </a:cubicBezTo>
                <a:cubicBezTo>
                  <a:pt x="1302999" y="3316400"/>
                  <a:pt x="1301554" y="3316904"/>
                  <a:pt x="1298529" y="3317975"/>
                </a:cubicBezTo>
                <a:cubicBezTo>
                  <a:pt x="1301394" y="3319196"/>
                  <a:pt x="1302983" y="3319865"/>
                  <a:pt x="1304651" y="3320574"/>
                </a:cubicBezTo>
                <a:cubicBezTo>
                  <a:pt x="1305089" y="3322774"/>
                  <a:pt x="1304404" y="3324515"/>
                  <a:pt x="1301574" y="3324647"/>
                </a:cubicBezTo>
                <a:cubicBezTo>
                  <a:pt x="1299154" y="3324760"/>
                  <a:pt x="1297379" y="3325498"/>
                  <a:pt x="1295463" y="3327379"/>
                </a:cubicBezTo>
                <a:cubicBezTo>
                  <a:pt x="1294176" y="3328640"/>
                  <a:pt x="1291851" y="3328968"/>
                  <a:pt x="1289523" y="3329902"/>
                </a:cubicBezTo>
                <a:cubicBezTo>
                  <a:pt x="1286906" y="3333958"/>
                  <a:pt x="1292414" y="3332619"/>
                  <a:pt x="1293453" y="3334382"/>
                </a:cubicBezTo>
                <a:cubicBezTo>
                  <a:pt x="1288281" y="3338873"/>
                  <a:pt x="1283335" y="3339396"/>
                  <a:pt x="1278264" y="3335328"/>
                </a:cubicBezTo>
                <a:cubicBezTo>
                  <a:pt x="1275412" y="3333032"/>
                  <a:pt x="1272313" y="3332041"/>
                  <a:pt x="1268512" y="3331396"/>
                </a:cubicBezTo>
                <a:cubicBezTo>
                  <a:pt x="1263251" y="3330515"/>
                  <a:pt x="1259463" y="3332197"/>
                  <a:pt x="1255782" y="3336570"/>
                </a:cubicBezTo>
                <a:cubicBezTo>
                  <a:pt x="1256883" y="3337086"/>
                  <a:pt x="1257830" y="3337526"/>
                  <a:pt x="1259078" y="3338110"/>
                </a:cubicBezTo>
                <a:cubicBezTo>
                  <a:pt x="1258268" y="3338484"/>
                  <a:pt x="1257738" y="3338907"/>
                  <a:pt x="1257246" y="3338946"/>
                </a:cubicBezTo>
                <a:cubicBezTo>
                  <a:pt x="1251576" y="3339327"/>
                  <a:pt x="1245936" y="3339440"/>
                  <a:pt x="1240248" y="3340081"/>
                </a:cubicBezTo>
                <a:cubicBezTo>
                  <a:pt x="1238133" y="3340321"/>
                  <a:pt x="1235711" y="3341392"/>
                  <a:pt x="1233878" y="3342706"/>
                </a:cubicBezTo>
                <a:cubicBezTo>
                  <a:pt x="1228903" y="3346242"/>
                  <a:pt x="1223927" y="3347006"/>
                  <a:pt x="1218547" y="3346448"/>
                </a:cubicBezTo>
                <a:cubicBezTo>
                  <a:pt x="1214254" y="3345992"/>
                  <a:pt x="1210103" y="3346250"/>
                  <a:pt x="1205603" y="3349309"/>
                </a:cubicBezTo>
                <a:cubicBezTo>
                  <a:pt x="1200387" y="3352847"/>
                  <a:pt x="1194547" y="3353588"/>
                  <a:pt x="1189284" y="3350962"/>
                </a:cubicBezTo>
                <a:cubicBezTo>
                  <a:pt x="1187697" y="3350166"/>
                  <a:pt x="1185940" y="3349620"/>
                  <a:pt x="1183590" y="3348696"/>
                </a:cubicBezTo>
                <a:cubicBezTo>
                  <a:pt x="1182419" y="3352139"/>
                  <a:pt x="1181527" y="3354759"/>
                  <a:pt x="1180597" y="3357501"/>
                </a:cubicBezTo>
                <a:cubicBezTo>
                  <a:pt x="1177332" y="3358314"/>
                  <a:pt x="1173974" y="3359154"/>
                  <a:pt x="1170527" y="3360007"/>
                </a:cubicBezTo>
                <a:cubicBezTo>
                  <a:pt x="1170144" y="3361848"/>
                  <a:pt x="1169865" y="3363259"/>
                  <a:pt x="1169617" y="3364454"/>
                </a:cubicBezTo>
                <a:cubicBezTo>
                  <a:pt x="1163667" y="3363543"/>
                  <a:pt x="1158142" y="3362355"/>
                  <a:pt x="1152432" y="3361919"/>
                </a:cubicBezTo>
                <a:cubicBezTo>
                  <a:pt x="1146597" y="3361468"/>
                  <a:pt x="1140580" y="3361754"/>
                  <a:pt x="1133632" y="3361709"/>
                </a:cubicBezTo>
                <a:cubicBezTo>
                  <a:pt x="1135621" y="3364375"/>
                  <a:pt x="1136984" y="3366200"/>
                  <a:pt x="1138733" y="3368541"/>
                </a:cubicBezTo>
                <a:cubicBezTo>
                  <a:pt x="1135841" y="3369702"/>
                  <a:pt x="1133360" y="3370694"/>
                  <a:pt x="1130886" y="3371693"/>
                </a:cubicBezTo>
                <a:cubicBezTo>
                  <a:pt x="1133691" y="3374667"/>
                  <a:pt x="1136496" y="3377640"/>
                  <a:pt x="1140160" y="3381501"/>
                </a:cubicBezTo>
                <a:cubicBezTo>
                  <a:pt x="1131680" y="3381713"/>
                  <a:pt x="1125019" y="3380157"/>
                  <a:pt x="1118391" y="3378469"/>
                </a:cubicBezTo>
                <a:cubicBezTo>
                  <a:pt x="1112780" y="3384051"/>
                  <a:pt x="1108105" y="3377898"/>
                  <a:pt x="1102313" y="3380227"/>
                </a:cubicBezTo>
                <a:cubicBezTo>
                  <a:pt x="1101986" y="3381469"/>
                  <a:pt x="1101545" y="3383122"/>
                  <a:pt x="1101084" y="3384859"/>
                </a:cubicBezTo>
                <a:cubicBezTo>
                  <a:pt x="1088725" y="3389920"/>
                  <a:pt x="1077939" y="3385148"/>
                  <a:pt x="1066558" y="3385463"/>
                </a:cubicBezTo>
                <a:cubicBezTo>
                  <a:pt x="1064345" y="3387293"/>
                  <a:pt x="1062268" y="3389020"/>
                  <a:pt x="1060201" y="3390742"/>
                </a:cubicBezTo>
                <a:cubicBezTo>
                  <a:pt x="1059698" y="3391158"/>
                  <a:pt x="1059032" y="3392051"/>
                  <a:pt x="1058798" y="3391979"/>
                </a:cubicBezTo>
                <a:cubicBezTo>
                  <a:pt x="1054618" y="3390757"/>
                  <a:pt x="1050533" y="3395050"/>
                  <a:pt x="1046119" y="3393824"/>
                </a:cubicBezTo>
                <a:cubicBezTo>
                  <a:pt x="1041562" y="3392555"/>
                  <a:pt x="1036511" y="3392393"/>
                  <a:pt x="1031520" y="3391721"/>
                </a:cubicBezTo>
                <a:cubicBezTo>
                  <a:pt x="1030764" y="3392845"/>
                  <a:pt x="1029674" y="3394479"/>
                  <a:pt x="1028255" y="3396589"/>
                </a:cubicBezTo>
                <a:cubicBezTo>
                  <a:pt x="1028689" y="3397604"/>
                  <a:pt x="1029309" y="3399066"/>
                  <a:pt x="1030011" y="3400728"/>
                </a:cubicBezTo>
                <a:cubicBezTo>
                  <a:pt x="1029178" y="3400940"/>
                  <a:pt x="1028502" y="3401321"/>
                  <a:pt x="1028094" y="3401188"/>
                </a:cubicBezTo>
                <a:cubicBezTo>
                  <a:pt x="1025366" y="3400302"/>
                  <a:pt x="1022597" y="3399448"/>
                  <a:pt x="1020001" y="3398325"/>
                </a:cubicBezTo>
                <a:cubicBezTo>
                  <a:pt x="1015219" y="3396254"/>
                  <a:pt x="1010019" y="3396545"/>
                  <a:pt x="1004728" y="3398502"/>
                </a:cubicBezTo>
                <a:cubicBezTo>
                  <a:pt x="999822" y="3400320"/>
                  <a:pt x="995465" y="3400717"/>
                  <a:pt x="991439" y="3398287"/>
                </a:cubicBezTo>
                <a:cubicBezTo>
                  <a:pt x="988747" y="3396664"/>
                  <a:pt x="985814" y="3396982"/>
                  <a:pt x="982253" y="3398098"/>
                </a:cubicBezTo>
                <a:cubicBezTo>
                  <a:pt x="975578" y="3400185"/>
                  <a:pt x="968939" y="3401836"/>
                  <a:pt x="962674" y="3398305"/>
                </a:cubicBezTo>
                <a:cubicBezTo>
                  <a:pt x="959376" y="3396437"/>
                  <a:pt x="954366" y="3396940"/>
                  <a:pt x="949976" y="3396353"/>
                </a:cubicBezTo>
                <a:cubicBezTo>
                  <a:pt x="948535" y="3399437"/>
                  <a:pt x="947277" y="3402110"/>
                  <a:pt x="945989" y="3404874"/>
                </a:cubicBezTo>
                <a:cubicBezTo>
                  <a:pt x="941809" y="3403392"/>
                  <a:pt x="937468" y="3402371"/>
                  <a:pt x="933809" y="3400391"/>
                </a:cubicBezTo>
                <a:cubicBezTo>
                  <a:pt x="930633" y="3398664"/>
                  <a:pt x="927849" y="3398094"/>
                  <a:pt x="923817" y="3399492"/>
                </a:cubicBezTo>
                <a:cubicBezTo>
                  <a:pt x="920985" y="3400472"/>
                  <a:pt x="919431" y="3397931"/>
                  <a:pt x="919915" y="3394264"/>
                </a:cubicBezTo>
                <a:cubicBezTo>
                  <a:pt x="920140" y="3392539"/>
                  <a:pt x="920460" y="3390812"/>
                  <a:pt x="920563" y="3389097"/>
                </a:cubicBezTo>
                <a:cubicBezTo>
                  <a:pt x="920593" y="3388637"/>
                  <a:pt x="919978" y="3388249"/>
                  <a:pt x="919651" y="3387810"/>
                </a:cubicBezTo>
                <a:cubicBezTo>
                  <a:pt x="917530" y="3389872"/>
                  <a:pt x="915165" y="3391105"/>
                  <a:pt x="914586" y="3394514"/>
                </a:cubicBezTo>
                <a:cubicBezTo>
                  <a:pt x="914082" y="3397458"/>
                  <a:pt x="914052" y="3399160"/>
                  <a:pt x="916378" y="3400729"/>
                </a:cubicBezTo>
                <a:cubicBezTo>
                  <a:pt x="918231" y="3401968"/>
                  <a:pt x="918660" y="3404134"/>
                  <a:pt x="916746" y="3406300"/>
                </a:cubicBezTo>
                <a:cubicBezTo>
                  <a:pt x="915281" y="3407954"/>
                  <a:pt x="912010" y="3407691"/>
                  <a:pt x="910506" y="3405523"/>
                </a:cubicBezTo>
                <a:cubicBezTo>
                  <a:pt x="908802" y="3403067"/>
                  <a:pt x="907658" y="3400205"/>
                  <a:pt x="906325" y="3397636"/>
                </a:cubicBezTo>
                <a:cubicBezTo>
                  <a:pt x="905799" y="3399176"/>
                  <a:pt x="905198" y="3400963"/>
                  <a:pt x="904661" y="3402552"/>
                </a:cubicBezTo>
                <a:cubicBezTo>
                  <a:pt x="902583" y="3401863"/>
                  <a:pt x="900969" y="3400746"/>
                  <a:pt x="899216" y="3400839"/>
                </a:cubicBezTo>
                <a:cubicBezTo>
                  <a:pt x="894520" y="3401108"/>
                  <a:pt x="890324" y="3401086"/>
                  <a:pt x="889431" y="3395730"/>
                </a:cubicBezTo>
                <a:cubicBezTo>
                  <a:pt x="889804" y="3400478"/>
                  <a:pt x="890192" y="3405227"/>
                  <a:pt x="890565" y="3409975"/>
                </a:cubicBezTo>
                <a:cubicBezTo>
                  <a:pt x="890145" y="3410110"/>
                  <a:pt x="889737" y="3410238"/>
                  <a:pt x="889311" y="3410364"/>
                </a:cubicBezTo>
                <a:cubicBezTo>
                  <a:pt x="887023" y="3406364"/>
                  <a:pt x="884746" y="3402354"/>
                  <a:pt x="882533" y="3398475"/>
                </a:cubicBezTo>
                <a:lnTo>
                  <a:pt x="880920" y="3399507"/>
                </a:lnTo>
                <a:lnTo>
                  <a:pt x="880615" y="3399856"/>
                </a:lnTo>
                <a:lnTo>
                  <a:pt x="880188" y="3399974"/>
                </a:lnTo>
                <a:lnTo>
                  <a:pt x="877678" y="3401581"/>
                </a:lnTo>
                <a:lnTo>
                  <a:pt x="877067" y="3399534"/>
                </a:lnTo>
                <a:lnTo>
                  <a:pt x="876491" y="3398875"/>
                </a:lnTo>
                <a:lnTo>
                  <a:pt x="876374" y="3397207"/>
                </a:lnTo>
                <a:lnTo>
                  <a:pt x="876207" y="3396649"/>
                </a:lnTo>
                <a:lnTo>
                  <a:pt x="876229" y="3396611"/>
                </a:lnTo>
                <a:lnTo>
                  <a:pt x="876308" y="3396277"/>
                </a:lnTo>
                <a:lnTo>
                  <a:pt x="876300" y="3396164"/>
                </a:lnTo>
                <a:lnTo>
                  <a:pt x="876195" y="3396610"/>
                </a:lnTo>
                <a:lnTo>
                  <a:pt x="876207" y="3396649"/>
                </a:lnTo>
                <a:lnTo>
                  <a:pt x="871909" y="3403921"/>
                </a:lnTo>
                <a:lnTo>
                  <a:pt x="871751" y="3403494"/>
                </a:lnTo>
                <a:lnTo>
                  <a:pt x="871537" y="3405312"/>
                </a:lnTo>
                <a:cubicBezTo>
                  <a:pt x="867721" y="3406935"/>
                  <a:pt x="865230" y="3409373"/>
                  <a:pt x="864658" y="3413111"/>
                </a:cubicBezTo>
                <a:cubicBezTo>
                  <a:pt x="864553" y="3413828"/>
                  <a:pt x="862940" y="3414905"/>
                  <a:pt x="861986" y="3414967"/>
                </a:cubicBezTo>
                <a:cubicBezTo>
                  <a:pt x="861059" y="3415033"/>
                  <a:pt x="859780" y="3414174"/>
                  <a:pt x="859197" y="3413415"/>
                </a:cubicBezTo>
                <a:cubicBezTo>
                  <a:pt x="858163" y="3412068"/>
                  <a:pt x="857543" y="3410485"/>
                  <a:pt x="856735" y="3408988"/>
                </a:cubicBezTo>
                <a:cubicBezTo>
                  <a:pt x="856161" y="3409267"/>
                  <a:pt x="855742" y="3409382"/>
                  <a:pt x="855737" y="3409484"/>
                </a:cubicBezTo>
                <a:cubicBezTo>
                  <a:pt x="855760" y="3414003"/>
                  <a:pt x="854427" y="3415098"/>
                  <a:pt x="849454" y="3413752"/>
                </a:cubicBezTo>
                <a:cubicBezTo>
                  <a:pt x="846725" y="3413013"/>
                  <a:pt x="845634" y="3414763"/>
                  <a:pt x="843537" y="3415767"/>
                </a:cubicBezTo>
                <a:cubicBezTo>
                  <a:pt x="843226" y="3414161"/>
                  <a:pt x="842974" y="3412832"/>
                  <a:pt x="842720" y="3411503"/>
                </a:cubicBezTo>
                <a:cubicBezTo>
                  <a:pt x="842390" y="3411491"/>
                  <a:pt x="842068" y="3411478"/>
                  <a:pt x="841738" y="3411467"/>
                </a:cubicBezTo>
                <a:cubicBezTo>
                  <a:pt x="840870" y="3413204"/>
                  <a:pt x="839788" y="3414895"/>
                  <a:pt x="839195" y="3416688"/>
                </a:cubicBezTo>
                <a:cubicBezTo>
                  <a:pt x="838640" y="3418367"/>
                  <a:pt x="839189" y="3420373"/>
                  <a:pt x="836412" y="3421276"/>
                </a:cubicBezTo>
                <a:cubicBezTo>
                  <a:pt x="835721" y="3420042"/>
                  <a:pt x="835031" y="3418823"/>
                  <a:pt x="834341" y="3417589"/>
                </a:cubicBezTo>
                <a:cubicBezTo>
                  <a:pt x="830613" y="3418866"/>
                  <a:pt x="829376" y="3421585"/>
                  <a:pt x="827762" y="3423970"/>
                </a:cubicBezTo>
                <a:cubicBezTo>
                  <a:pt x="824845" y="3423829"/>
                  <a:pt x="825902" y="3421566"/>
                  <a:pt x="824787" y="3420325"/>
                </a:cubicBezTo>
                <a:cubicBezTo>
                  <a:pt x="820872" y="3422154"/>
                  <a:pt x="821462" y="3426191"/>
                  <a:pt x="818597" y="3429560"/>
                </a:cubicBezTo>
                <a:cubicBezTo>
                  <a:pt x="817331" y="3426992"/>
                  <a:pt x="816421" y="3425144"/>
                  <a:pt x="815558" y="3423407"/>
                </a:cubicBezTo>
                <a:cubicBezTo>
                  <a:pt x="813659" y="3423821"/>
                  <a:pt x="810799" y="3423875"/>
                  <a:pt x="810496" y="3424609"/>
                </a:cubicBezTo>
                <a:cubicBezTo>
                  <a:pt x="809576" y="3426855"/>
                  <a:pt x="806883" y="3426344"/>
                  <a:pt x="805393" y="3427654"/>
                </a:cubicBezTo>
                <a:cubicBezTo>
                  <a:pt x="804601" y="3428352"/>
                  <a:pt x="801946" y="3427197"/>
                  <a:pt x="801268" y="3429675"/>
                </a:cubicBezTo>
                <a:cubicBezTo>
                  <a:pt x="800119" y="3428743"/>
                  <a:pt x="799345" y="3428122"/>
                  <a:pt x="798397" y="3427355"/>
                </a:cubicBezTo>
                <a:cubicBezTo>
                  <a:pt x="797637" y="3427743"/>
                  <a:pt x="796812" y="3428160"/>
                  <a:pt x="795995" y="3428569"/>
                </a:cubicBezTo>
                <a:cubicBezTo>
                  <a:pt x="796218" y="3428913"/>
                  <a:pt x="796277" y="3429197"/>
                  <a:pt x="796469" y="3429277"/>
                </a:cubicBezTo>
                <a:cubicBezTo>
                  <a:pt x="799173" y="3430410"/>
                  <a:pt x="799547" y="3431370"/>
                  <a:pt x="797982" y="3433291"/>
                </a:cubicBezTo>
                <a:cubicBezTo>
                  <a:pt x="796938" y="3434571"/>
                  <a:pt x="795905" y="3435863"/>
                  <a:pt x="794682" y="3437381"/>
                </a:cubicBezTo>
                <a:cubicBezTo>
                  <a:pt x="794189" y="3437025"/>
                  <a:pt x="793620" y="3436751"/>
                  <a:pt x="793277" y="3436340"/>
                </a:cubicBezTo>
                <a:cubicBezTo>
                  <a:pt x="790955" y="3433534"/>
                  <a:pt x="788998" y="3433168"/>
                  <a:pt x="785127" y="3434550"/>
                </a:cubicBezTo>
                <a:cubicBezTo>
                  <a:pt x="784213" y="3434875"/>
                  <a:pt x="782975" y="3434506"/>
                  <a:pt x="781495" y="3434441"/>
                </a:cubicBezTo>
                <a:cubicBezTo>
                  <a:pt x="780847" y="3435993"/>
                  <a:pt x="780051" y="3437897"/>
                  <a:pt x="779126" y="3440100"/>
                </a:cubicBezTo>
                <a:cubicBezTo>
                  <a:pt x="777710" y="3439773"/>
                  <a:pt x="776561" y="3439510"/>
                  <a:pt x="775271" y="3439211"/>
                </a:cubicBezTo>
                <a:cubicBezTo>
                  <a:pt x="772926" y="3441487"/>
                  <a:pt x="772515" y="3444304"/>
                  <a:pt x="772556" y="3447578"/>
                </a:cubicBezTo>
                <a:cubicBezTo>
                  <a:pt x="769942" y="3446565"/>
                  <a:pt x="768347" y="3447218"/>
                  <a:pt x="766632" y="3448962"/>
                </a:cubicBezTo>
                <a:cubicBezTo>
                  <a:pt x="765071" y="3450549"/>
                  <a:pt x="762723" y="3451706"/>
                  <a:pt x="760511" y="3452695"/>
                </a:cubicBezTo>
                <a:cubicBezTo>
                  <a:pt x="759039" y="3453355"/>
                  <a:pt x="757881" y="3452417"/>
                  <a:pt x="757177" y="3451228"/>
                </a:cubicBezTo>
                <a:cubicBezTo>
                  <a:pt x="756388" y="3449897"/>
                  <a:pt x="755493" y="3448622"/>
                  <a:pt x="754647" y="3447319"/>
                </a:cubicBezTo>
                <a:cubicBezTo>
                  <a:pt x="754340" y="3447362"/>
                  <a:pt x="754034" y="3447413"/>
                  <a:pt x="753727" y="3447456"/>
                </a:cubicBezTo>
                <a:cubicBezTo>
                  <a:pt x="753267" y="3448754"/>
                  <a:pt x="752805" y="3450051"/>
                  <a:pt x="752091" y="3452069"/>
                </a:cubicBezTo>
                <a:cubicBezTo>
                  <a:pt x="750217" y="3449245"/>
                  <a:pt x="748636" y="3446859"/>
                  <a:pt x="746675" y="3443900"/>
                </a:cubicBezTo>
                <a:cubicBezTo>
                  <a:pt x="743324" y="3447778"/>
                  <a:pt x="742304" y="3451743"/>
                  <a:pt x="742270" y="3455999"/>
                </a:cubicBezTo>
                <a:cubicBezTo>
                  <a:pt x="739178" y="3454955"/>
                  <a:pt x="737829" y="3450949"/>
                  <a:pt x="739525" y="3448161"/>
                </a:cubicBezTo>
                <a:cubicBezTo>
                  <a:pt x="737743" y="3447143"/>
                  <a:pt x="736626" y="3448315"/>
                  <a:pt x="735491" y="3449184"/>
                </a:cubicBezTo>
                <a:cubicBezTo>
                  <a:pt x="733950" y="3450354"/>
                  <a:pt x="732404" y="3450973"/>
                  <a:pt x="730453" y="3450004"/>
                </a:cubicBezTo>
                <a:cubicBezTo>
                  <a:pt x="729957" y="3449758"/>
                  <a:pt x="728885" y="3449623"/>
                  <a:pt x="728603" y="3449874"/>
                </a:cubicBezTo>
                <a:cubicBezTo>
                  <a:pt x="726793" y="3451411"/>
                  <a:pt x="725471" y="3450041"/>
                  <a:pt x="724088" y="3449616"/>
                </a:cubicBezTo>
                <a:cubicBezTo>
                  <a:pt x="722710" y="3450564"/>
                  <a:pt x="721527" y="3451838"/>
                  <a:pt x="720052" y="3452244"/>
                </a:cubicBezTo>
                <a:cubicBezTo>
                  <a:pt x="718895" y="3452563"/>
                  <a:pt x="717369" y="3451806"/>
                  <a:pt x="715700" y="3451458"/>
                </a:cubicBezTo>
                <a:cubicBezTo>
                  <a:pt x="715250" y="3451968"/>
                  <a:pt x="714669" y="3452845"/>
                  <a:pt x="713865" y="3453521"/>
                </a:cubicBezTo>
                <a:cubicBezTo>
                  <a:pt x="711794" y="3455262"/>
                  <a:pt x="708990" y="3455260"/>
                  <a:pt x="707064" y="3453548"/>
                </a:cubicBezTo>
                <a:cubicBezTo>
                  <a:pt x="705825" y="3452450"/>
                  <a:pt x="704722" y="3451244"/>
                  <a:pt x="703457" y="3449984"/>
                </a:cubicBezTo>
                <a:cubicBezTo>
                  <a:pt x="702216" y="3450479"/>
                  <a:pt x="701224" y="3450953"/>
                  <a:pt x="700173" y="3451280"/>
                </a:cubicBezTo>
                <a:cubicBezTo>
                  <a:pt x="699253" y="3451563"/>
                  <a:pt x="698273" y="3451686"/>
                  <a:pt x="697208" y="3451907"/>
                </a:cubicBezTo>
                <a:cubicBezTo>
                  <a:pt x="697335" y="3452982"/>
                  <a:pt x="697454" y="3453993"/>
                  <a:pt x="697583" y="3455075"/>
                </a:cubicBezTo>
                <a:cubicBezTo>
                  <a:pt x="697036" y="3455212"/>
                  <a:pt x="696573" y="3455470"/>
                  <a:pt x="696268" y="3455384"/>
                </a:cubicBezTo>
                <a:cubicBezTo>
                  <a:pt x="694915" y="3454995"/>
                  <a:pt x="693976" y="3454339"/>
                  <a:pt x="693325" y="3453500"/>
                </a:cubicBezTo>
                <a:lnTo>
                  <a:pt x="692114" y="3450531"/>
                </a:lnTo>
                <a:lnTo>
                  <a:pt x="692118" y="3450524"/>
                </a:lnTo>
                <a:lnTo>
                  <a:pt x="692131" y="3450507"/>
                </a:lnTo>
                <a:lnTo>
                  <a:pt x="693301" y="3449913"/>
                </a:lnTo>
                <a:cubicBezTo>
                  <a:pt x="693157" y="3449791"/>
                  <a:pt x="693021" y="3449669"/>
                  <a:pt x="692876" y="3449540"/>
                </a:cubicBezTo>
                <a:lnTo>
                  <a:pt x="692131" y="3450507"/>
                </a:lnTo>
                <a:lnTo>
                  <a:pt x="692109" y="3450518"/>
                </a:lnTo>
                <a:lnTo>
                  <a:pt x="692114" y="3450531"/>
                </a:lnTo>
                <a:lnTo>
                  <a:pt x="687957" y="3456039"/>
                </a:lnTo>
                <a:cubicBezTo>
                  <a:pt x="688231" y="3457555"/>
                  <a:pt x="692069" y="3458533"/>
                  <a:pt x="688977" y="3460715"/>
                </a:cubicBezTo>
                <a:cubicBezTo>
                  <a:pt x="685818" y="3459330"/>
                  <a:pt x="684375" y="3457966"/>
                  <a:pt x="681939" y="3453836"/>
                </a:cubicBezTo>
                <a:cubicBezTo>
                  <a:pt x="679846" y="3454664"/>
                  <a:pt x="677550" y="3455307"/>
                  <a:pt x="675613" y="3456422"/>
                </a:cubicBezTo>
                <a:cubicBezTo>
                  <a:pt x="673311" y="3457748"/>
                  <a:pt x="670983" y="3458344"/>
                  <a:pt x="668322" y="3458178"/>
                </a:cubicBezTo>
                <a:cubicBezTo>
                  <a:pt x="665942" y="3458032"/>
                  <a:pt x="663559" y="3457935"/>
                  <a:pt x="661184" y="3457766"/>
                </a:cubicBezTo>
                <a:cubicBezTo>
                  <a:pt x="659192" y="3457623"/>
                  <a:pt x="658211" y="3458546"/>
                  <a:pt x="657954" y="3460037"/>
                </a:cubicBezTo>
                <a:cubicBezTo>
                  <a:pt x="657711" y="3461425"/>
                  <a:pt x="657705" y="3462836"/>
                  <a:pt x="657572" y="3464493"/>
                </a:cubicBezTo>
                <a:cubicBezTo>
                  <a:pt x="655094" y="3463899"/>
                  <a:pt x="655489" y="3462254"/>
                  <a:pt x="655184" y="3460989"/>
                </a:cubicBezTo>
                <a:cubicBezTo>
                  <a:pt x="654593" y="3458550"/>
                  <a:pt x="654119" y="3456085"/>
                  <a:pt x="653435" y="3453665"/>
                </a:cubicBezTo>
                <a:cubicBezTo>
                  <a:pt x="653272" y="3453097"/>
                  <a:pt x="652470" y="3452682"/>
                  <a:pt x="651297" y="3451556"/>
                </a:cubicBezTo>
                <a:cubicBezTo>
                  <a:pt x="651549" y="3453678"/>
                  <a:pt x="651702" y="3454976"/>
                  <a:pt x="651922" y="3456839"/>
                </a:cubicBezTo>
                <a:cubicBezTo>
                  <a:pt x="648997" y="3455528"/>
                  <a:pt x="646631" y="3454470"/>
                  <a:pt x="643594" y="3453107"/>
                </a:cubicBezTo>
                <a:cubicBezTo>
                  <a:pt x="642911" y="3456625"/>
                  <a:pt x="639771" y="3459504"/>
                  <a:pt x="644504" y="3462775"/>
                </a:cubicBezTo>
                <a:cubicBezTo>
                  <a:pt x="642237" y="3463297"/>
                  <a:pt x="640677" y="3463656"/>
                  <a:pt x="638578" y="3464136"/>
                </a:cubicBezTo>
                <a:cubicBezTo>
                  <a:pt x="639331" y="3462303"/>
                  <a:pt x="639822" y="3461105"/>
                  <a:pt x="640325" y="3459875"/>
                </a:cubicBezTo>
                <a:cubicBezTo>
                  <a:pt x="637678" y="3458130"/>
                  <a:pt x="635912" y="3460331"/>
                  <a:pt x="633485" y="3460748"/>
                </a:cubicBezTo>
                <a:cubicBezTo>
                  <a:pt x="633480" y="3459826"/>
                  <a:pt x="633478" y="3458939"/>
                  <a:pt x="633469" y="3458054"/>
                </a:cubicBezTo>
                <a:cubicBezTo>
                  <a:pt x="633224" y="3457959"/>
                  <a:pt x="632979" y="3457865"/>
                  <a:pt x="632726" y="3457771"/>
                </a:cubicBezTo>
                <a:cubicBezTo>
                  <a:pt x="631634" y="3458932"/>
                  <a:pt x="630754" y="3460344"/>
                  <a:pt x="629389" y="3461175"/>
                </a:cubicBezTo>
                <a:cubicBezTo>
                  <a:pt x="627983" y="3462032"/>
                  <a:pt x="626103" y="3462312"/>
                  <a:pt x="624133" y="3462938"/>
                </a:cubicBezTo>
                <a:cubicBezTo>
                  <a:pt x="623369" y="3465034"/>
                  <a:pt x="622465" y="3467495"/>
                  <a:pt x="621522" y="3470063"/>
                </a:cubicBezTo>
                <a:cubicBezTo>
                  <a:pt x="618758" y="3469097"/>
                  <a:pt x="621024" y="3467535"/>
                  <a:pt x="620504" y="3466725"/>
                </a:cubicBezTo>
                <a:cubicBezTo>
                  <a:pt x="617561" y="3464318"/>
                  <a:pt x="614179" y="3465227"/>
                  <a:pt x="611126" y="3465907"/>
                </a:cubicBezTo>
                <a:cubicBezTo>
                  <a:pt x="609802" y="3466201"/>
                  <a:pt x="608759" y="3467858"/>
                  <a:pt x="607777" y="3468999"/>
                </a:cubicBezTo>
                <a:cubicBezTo>
                  <a:pt x="607129" y="3469744"/>
                  <a:pt x="607048" y="3470961"/>
                  <a:pt x="604857" y="3470297"/>
                </a:cubicBezTo>
                <a:cubicBezTo>
                  <a:pt x="605361" y="3469140"/>
                  <a:pt x="605881" y="3467973"/>
                  <a:pt x="606366" y="3466797"/>
                </a:cubicBezTo>
                <a:cubicBezTo>
                  <a:pt x="607529" y="3463976"/>
                  <a:pt x="607371" y="3463291"/>
                  <a:pt x="604193" y="3462554"/>
                </a:cubicBezTo>
                <a:cubicBezTo>
                  <a:pt x="601363" y="3461900"/>
                  <a:pt x="601479" y="3460244"/>
                  <a:pt x="601441" y="3458242"/>
                </a:cubicBezTo>
                <a:cubicBezTo>
                  <a:pt x="597320" y="3461099"/>
                  <a:pt x="598149" y="3466213"/>
                  <a:pt x="593654" y="3469419"/>
                </a:cubicBezTo>
                <a:cubicBezTo>
                  <a:pt x="593404" y="3468337"/>
                  <a:pt x="593018" y="3467626"/>
                  <a:pt x="593110" y="3466939"/>
                </a:cubicBezTo>
                <a:cubicBezTo>
                  <a:pt x="594017" y="3460043"/>
                  <a:pt x="594986" y="3453147"/>
                  <a:pt x="595981" y="3446256"/>
                </a:cubicBezTo>
                <a:cubicBezTo>
                  <a:pt x="596144" y="3445110"/>
                  <a:pt x="595557" y="3444515"/>
                  <a:pt x="594786" y="3444058"/>
                </a:cubicBezTo>
                <a:lnTo>
                  <a:pt x="592506" y="3442686"/>
                </a:lnTo>
                <a:lnTo>
                  <a:pt x="592509" y="3442662"/>
                </a:lnTo>
                <a:cubicBezTo>
                  <a:pt x="592342" y="3442507"/>
                  <a:pt x="592170" y="3442360"/>
                  <a:pt x="592004" y="3442204"/>
                </a:cubicBezTo>
                <a:cubicBezTo>
                  <a:pt x="592170" y="3442366"/>
                  <a:pt x="592328" y="3442522"/>
                  <a:pt x="592493" y="3442677"/>
                </a:cubicBezTo>
                <a:lnTo>
                  <a:pt x="592506" y="3442686"/>
                </a:lnTo>
                <a:lnTo>
                  <a:pt x="591470" y="3455925"/>
                </a:lnTo>
                <a:cubicBezTo>
                  <a:pt x="591263" y="3459235"/>
                  <a:pt x="591681" y="3462609"/>
                  <a:pt x="588854" y="3466018"/>
                </a:cubicBezTo>
                <a:cubicBezTo>
                  <a:pt x="587671" y="3463774"/>
                  <a:pt x="587948" y="3461059"/>
                  <a:pt x="584760" y="3460390"/>
                </a:cubicBezTo>
                <a:cubicBezTo>
                  <a:pt x="584142" y="3460725"/>
                  <a:pt x="583467" y="3461094"/>
                  <a:pt x="582613" y="3461565"/>
                </a:cubicBezTo>
                <a:cubicBezTo>
                  <a:pt x="582250" y="3461050"/>
                  <a:pt x="581700" y="3460650"/>
                  <a:pt x="581753" y="3460286"/>
                </a:cubicBezTo>
                <a:cubicBezTo>
                  <a:pt x="581998" y="3458622"/>
                  <a:pt x="582364" y="3456965"/>
                  <a:pt x="582785" y="3455324"/>
                </a:cubicBezTo>
                <a:cubicBezTo>
                  <a:pt x="583389" y="3452963"/>
                  <a:pt x="583745" y="3450704"/>
                  <a:pt x="580381" y="3449642"/>
                </a:cubicBezTo>
                <a:cubicBezTo>
                  <a:pt x="580869" y="3448268"/>
                  <a:pt x="581278" y="3447122"/>
                  <a:pt x="581688" y="3445976"/>
                </a:cubicBezTo>
                <a:cubicBezTo>
                  <a:pt x="577973" y="3445158"/>
                  <a:pt x="577901" y="3445210"/>
                  <a:pt x="575596" y="3450977"/>
                </a:cubicBezTo>
                <a:cubicBezTo>
                  <a:pt x="576859" y="3450312"/>
                  <a:pt x="577721" y="3449846"/>
                  <a:pt x="579002" y="3449171"/>
                </a:cubicBezTo>
                <a:cubicBezTo>
                  <a:pt x="578716" y="3450194"/>
                  <a:pt x="578492" y="3451005"/>
                  <a:pt x="578197" y="3452036"/>
                </a:cubicBezTo>
                <a:cubicBezTo>
                  <a:pt x="578974" y="3452300"/>
                  <a:pt x="579785" y="3452575"/>
                  <a:pt x="580506" y="3452824"/>
                </a:cubicBezTo>
                <a:cubicBezTo>
                  <a:pt x="579481" y="3454464"/>
                  <a:pt x="578548" y="3455956"/>
                  <a:pt x="577412" y="3457776"/>
                </a:cubicBezTo>
                <a:cubicBezTo>
                  <a:pt x="576975" y="3456629"/>
                  <a:pt x="576625" y="3455725"/>
                  <a:pt x="576301" y="3454884"/>
                </a:cubicBezTo>
                <a:cubicBezTo>
                  <a:pt x="572418" y="3458293"/>
                  <a:pt x="569878" y="3462083"/>
                  <a:pt x="570400" y="3467001"/>
                </a:cubicBezTo>
                <a:cubicBezTo>
                  <a:pt x="569921" y="3466903"/>
                  <a:pt x="569451" y="3466807"/>
                  <a:pt x="568972" y="3466711"/>
                </a:cubicBezTo>
                <a:cubicBezTo>
                  <a:pt x="568527" y="3462948"/>
                  <a:pt x="568082" y="3459185"/>
                  <a:pt x="567603" y="3455142"/>
                </a:cubicBezTo>
                <a:cubicBezTo>
                  <a:pt x="566478" y="3457630"/>
                  <a:pt x="565419" y="3459950"/>
                  <a:pt x="564053" y="3462968"/>
                </a:cubicBezTo>
                <a:cubicBezTo>
                  <a:pt x="562977" y="3461772"/>
                  <a:pt x="562526" y="3461266"/>
                  <a:pt x="561879" y="3460543"/>
                </a:cubicBezTo>
                <a:cubicBezTo>
                  <a:pt x="559796" y="3462032"/>
                  <a:pt x="557804" y="3462108"/>
                  <a:pt x="556493" y="3459363"/>
                </a:cubicBezTo>
                <a:cubicBezTo>
                  <a:pt x="553830" y="3460928"/>
                  <a:pt x="551588" y="3462254"/>
                  <a:pt x="548803" y="3463892"/>
                </a:cubicBezTo>
                <a:cubicBezTo>
                  <a:pt x="546605" y="3463890"/>
                  <a:pt x="543523" y="3463890"/>
                  <a:pt x="540093" y="3463890"/>
                </a:cubicBezTo>
                <a:cubicBezTo>
                  <a:pt x="540006" y="3463158"/>
                  <a:pt x="539862" y="3461925"/>
                  <a:pt x="539688" y="3460462"/>
                </a:cubicBezTo>
                <a:cubicBezTo>
                  <a:pt x="537775" y="3460754"/>
                  <a:pt x="536080" y="3460191"/>
                  <a:pt x="534883" y="3462216"/>
                </a:cubicBezTo>
                <a:cubicBezTo>
                  <a:pt x="534255" y="3463278"/>
                  <a:pt x="532219" y="3463788"/>
                  <a:pt x="529999" y="3464988"/>
                </a:cubicBezTo>
                <a:cubicBezTo>
                  <a:pt x="530296" y="3463768"/>
                  <a:pt x="530302" y="3463382"/>
                  <a:pt x="530490" y="3463062"/>
                </a:cubicBezTo>
                <a:cubicBezTo>
                  <a:pt x="530727" y="3462656"/>
                  <a:pt x="531121" y="3462312"/>
                  <a:pt x="531577" y="3461792"/>
                </a:cubicBezTo>
                <a:cubicBezTo>
                  <a:pt x="529186" y="3460236"/>
                  <a:pt x="527108" y="3458780"/>
                  <a:pt x="523828" y="3459961"/>
                </a:cubicBezTo>
                <a:cubicBezTo>
                  <a:pt x="523090" y="3460229"/>
                  <a:pt x="521937" y="3459850"/>
                  <a:pt x="521083" y="3459573"/>
                </a:cubicBezTo>
                <a:cubicBezTo>
                  <a:pt x="518237" y="3458652"/>
                  <a:pt x="517228" y="3459194"/>
                  <a:pt x="517198" y="3461798"/>
                </a:cubicBezTo>
                <a:cubicBezTo>
                  <a:pt x="517193" y="3462344"/>
                  <a:pt x="517317" y="3462882"/>
                  <a:pt x="517436" y="3463886"/>
                </a:cubicBezTo>
                <a:cubicBezTo>
                  <a:pt x="514795" y="3462715"/>
                  <a:pt x="513750" y="3461051"/>
                  <a:pt x="514628" y="3459311"/>
                </a:cubicBezTo>
                <a:cubicBezTo>
                  <a:pt x="515796" y="3456971"/>
                  <a:pt x="514552" y="3455672"/>
                  <a:pt x="513055" y="3454213"/>
                </a:cubicBezTo>
                <a:cubicBezTo>
                  <a:pt x="511246" y="3452458"/>
                  <a:pt x="509468" y="3450683"/>
                  <a:pt x="507117" y="3448359"/>
                </a:cubicBezTo>
                <a:cubicBezTo>
                  <a:pt x="508592" y="3452568"/>
                  <a:pt x="504507" y="3453094"/>
                  <a:pt x="502602" y="3454998"/>
                </a:cubicBezTo>
                <a:cubicBezTo>
                  <a:pt x="502285" y="3454948"/>
                  <a:pt x="501967" y="3454906"/>
                  <a:pt x="501650" y="3454857"/>
                </a:cubicBezTo>
                <a:cubicBezTo>
                  <a:pt x="501671" y="3453561"/>
                  <a:pt x="501690" y="3452264"/>
                  <a:pt x="501722" y="3450915"/>
                </a:cubicBezTo>
                <a:cubicBezTo>
                  <a:pt x="498733" y="3449002"/>
                  <a:pt x="497440" y="3451452"/>
                  <a:pt x="495288" y="3452883"/>
                </a:cubicBezTo>
                <a:cubicBezTo>
                  <a:pt x="495334" y="3451882"/>
                  <a:pt x="495565" y="3450845"/>
                  <a:pt x="495350" y="3449895"/>
                </a:cubicBezTo>
                <a:cubicBezTo>
                  <a:pt x="495191" y="3449202"/>
                  <a:pt x="494431" y="3448631"/>
                  <a:pt x="493941" y="3448006"/>
                </a:cubicBezTo>
                <a:cubicBezTo>
                  <a:pt x="493367" y="3448574"/>
                  <a:pt x="492606" y="3449080"/>
                  <a:pt x="492266" y="3449729"/>
                </a:cubicBezTo>
                <a:cubicBezTo>
                  <a:pt x="491940" y="3450342"/>
                  <a:pt x="492056" y="3451113"/>
                  <a:pt x="491925" y="3452270"/>
                </a:cubicBezTo>
                <a:cubicBezTo>
                  <a:pt x="490134" y="3451624"/>
                  <a:pt x="488669" y="3451100"/>
                  <a:pt x="487313" y="3450606"/>
                </a:cubicBezTo>
                <a:cubicBezTo>
                  <a:pt x="487785" y="3448442"/>
                  <a:pt x="488233" y="3446376"/>
                  <a:pt x="488808" y="3443698"/>
                </a:cubicBezTo>
                <a:cubicBezTo>
                  <a:pt x="486658" y="3444120"/>
                  <a:pt x="485222" y="3444406"/>
                  <a:pt x="483773" y="3444686"/>
                </a:cubicBezTo>
                <a:lnTo>
                  <a:pt x="483578" y="3444572"/>
                </a:lnTo>
                <a:cubicBezTo>
                  <a:pt x="482022" y="3442763"/>
                  <a:pt x="480364" y="3443955"/>
                  <a:pt x="478737" y="3444853"/>
                </a:cubicBezTo>
                <a:cubicBezTo>
                  <a:pt x="478373" y="3441712"/>
                  <a:pt x="478708" y="3441463"/>
                  <a:pt x="482888" y="3441592"/>
                </a:cubicBezTo>
                <a:cubicBezTo>
                  <a:pt x="480672" y="3439326"/>
                  <a:pt x="477720" y="3439108"/>
                  <a:pt x="474614" y="3439772"/>
                </a:cubicBezTo>
                <a:cubicBezTo>
                  <a:pt x="471928" y="3440345"/>
                  <a:pt x="470575" y="3439451"/>
                  <a:pt x="469772" y="3437488"/>
                </a:cubicBezTo>
                <a:cubicBezTo>
                  <a:pt x="468472" y="3434335"/>
                  <a:pt x="465796" y="3432274"/>
                  <a:pt x="462321" y="3430854"/>
                </a:cubicBezTo>
                <a:cubicBezTo>
                  <a:pt x="460327" y="3430036"/>
                  <a:pt x="458342" y="3429202"/>
                  <a:pt x="456408" y="3428296"/>
                </a:cubicBezTo>
                <a:cubicBezTo>
                  <a:pt x="454392" y="3427358"/>
                  <a:pt x="453190" y="3426046"/>
                  <a:pt x="454711" y="3423903"/>
                </a:cubicBezTo>
                <a:cubicBezTo>
                  <a:pt x="453311" y="3423342"/>
                  <a:pt x="452186" y="3422902"/>
                  <a:pt x="451095" y="3422464"/>
                </a:cubicBezTo>
                <a:cubicBezTo>
                  <a:pt x="451296" y="3418813"/>
                  <a:pt x="446116" y="3418719"/>
                  <a:pt x="445351" y="3415256"/>
                </a:cubicBezTo>
                <a:cubicBezTo>
                  <a:pt x="443960" y="3416744"/>
                  <a:pt x="443269" y="3418591"/>
                  <a:pt x="440972" y="3417758"/>
                </a:cubicBezTo>
                <a:cubicBezTo>
                  <a:pt x="439497" y="3417219"/>
                  <a:pt x="438021" y="3416675"/>
                  <a:pt x="436249" y="3416027"/>
                </a:cubicBezTo>
                <a:cubicBezTo>
                  <a:pt x="435800" y="3416691"/>
                  <a:pt x="435209" y="3417567"/>
                  <a:pt x="434370" y="3418815"/>
                </a:cubicBezTo>
                <a:cubicBezTo>
                  <a:pt x="433163" y="3416225"/>
                  <a:pt x="435142" y="3414508"/>
                  <a:pt x="436206" y="3412078"/>
                </a:cubicBezTo>
                <a:cubicBezTo>
                  <a:pt x="435460" y="3411919"/>
                  <a:pt x="434489" y="3411700"/>
                  <a:pt x="433512" y="3411488"/>
                </a:cubicBezTo>
                <a:cubicBezTo>
                  <a:pt x="433584" y="3411137"/>
                  <a:pt x="433664" y="3410793"/>
                  <a:pt x="433737" y="3410444"/>
                </a:cubicBezTo>
                <a:cubicBezTo>
                  <a:pt x="435098" y="3409818"/>
                  <a:pt x="436470" y="3409190"/>
                  <a:pt x="437546" y="3408700"/>
                </a:cubicBezTo>
                <a:cubicBezTo>
                  <a:pt x="434883" y="3407480"/>
                  <a:pt x="432073" y="3406199"/>
                  <a:pt x="429044" y="3404814"/>
                </a:cubicBezTo>
                <a:cubicBezTo>
                  <a:pt x="429073" y="3405922"/>
                  <a:pt x="429107" y="3407255"/>
                  <a:pt x="429170" y="3409465"/>
                </a:cubicBezTo>
                <a:cubicBezTo>
                  <a:pt x="428119" y="3408273"/>
                  <a:pt x="427514" y="3407763"/>
                  <a:pt x="427145" y="3407138"/>
                </a:cubicBezTo>
                <a:cubicBezTo>
                  <a:pt x="425230" y="3403825"/>
                  <a:pt x="422580" y="3401695"/>
                  <a:pt x="417627" y="3402412"/>
                </a:cubicBezTo>
                <a:cubicBezTo>
                  <a:pt x="416639" y="3402558"/>
                  <a:pt x="415237" y="3401823"/>
                  <a:pt x="414454" y="3401138"/>
                </a:cubicBezTo>
                <a:cubicBezTo>
                  <a:pt x="412928" y="3399806"/>
                  <a:pt x="411152" y="3399347"/>
                  <a:pt x="409047" y="3398825"/>
                </a:cubicBezTo>
                <a:cubicBezTo>
                  <a:pt x="405479" y="3397946"/>
                  <a:pt x="401421" y="3397307"/>
                  <a:pt x="399493" y="3393958"/>
                </a:cubicBezTo>
                <a:cubicBezTo>
                  <a:pt x="399165" y="3393379"/>
                  <a:pt x="397949" y="3392761"/>
                  <a:pt x="397251" y="3392864"/>
                </a:cubicBezTo>
                <a:cubicBezTo>
                  <a:pt x="395795" y="3393073"/>
                  <a:pt x="395999" y="3394059"/>
                  <a:pt x="396152" y="3395139"/>
                </a:cubicBezTo>
                <a:cubicBezTo>
                  <a:pt x="396404" y="3396969"/>
                  <a:pt x="396215" y="3396992"/>
                  <a:pt x="393173" y="3397548"/>
                </a:cubicBezTo>
                <a:cubicBezTo>
                  <a:pt x="392340" y="3396280"/>
                  <a:pt x="391496" y="3395006"/>
                  <a:pt x="390580" y="3393632"/>
                </a:cubicBezTo>
                <a:cubicBezTo>
                  <a:pt x="391396" y="3391740"/>
                  <a:pt x="395228" y="3391053"/>
                  <a:pt x="394126" y="3388320"/>
                </a:cubicBezTo>
                <a:cubicBezTo>
                  <a:pt x="393772" y="3387439"/>
                  <a:pt x="393032" y="3386676"/>
                  <a:pt x="392467" y="3385856"/>
                </a:cubicBezTo>
                <a:cubicBezTo>
                  <a:pt x="392172" y="3385992"/>
                  <a:pt x="391867" y="3386131"/>
                  <a:pt x="391573" y="3386268"/>
                </a:cubicBezTo>
                <a:cubicBezTo>
                  <a:pt x="391928" y="3387076"/>
                  <a:pt x="392273" y="3387878"/>
                  <a:pt x="392618" y="3388674"/>
                </a:cubicBezTo>
                <a:cubicBezTo>
                  <a:pt x="390126" y="3390161"/>
                  <a:pt x="390126" y="3390161"/>
                  <a:pt x="385681" y="3387335"/>
                </a:cubicBezTo>
                <a:cubicBezTo>
                  <a:pt x="384818" y="3388018"/>
                  <a:pt x="383983" y="3388858"/>
                  <a:pt x="382948" y="3389424"/>
                </a:cubicBezTo>
                <a:cubicBezTo>
                  <a:pt x="382193" y="3389841"/>
                  <a:pt x="381178" y="3389895"/>
                  <a:pt x="380278" y="3390111"/>
                </a:cubicBezTo>
                <a:cubicBezTo>
                  <a:pt x="380077" y="3389379"/>
                  <a:pt x="379878" y="3388646"/>
                  <a:pt x="379651" y="3387815"/>
                </a:cubicBezTo>
                <a:cubicBezTo>
                  <a:pt x="378768" y="3387673"/>
                  <a:pt x="377330" y="3387741"/>
                  <a:pt x="376316" y="3387228"/>
                </a:cubicBezTo>
                <a:cubicBezTo>
                  <a:pt x="372838" y="3385481"/>
                  <a:pt x="372404" y="3385619"/>
                  <a:pt x="371781" y="3389137"/>
                </a:cubicBezTo>
                <a:cubicBezTo>
                  <a:pt x="371751" y="3389323"/>
                  <a:pt x="371458" y="3389482"/>
                  <a:pt x="371141" y="3389802"/>
                </a:cubicBezTo>
                <a:cubicBezTo>
                  <a:pt x="369821" y="3388882"/>
                  <a:pt x="368938" y="3387424"/>
                  <a:pt x="370053" y="3386457"/>
                </a:cubicBezTo>
                <a:cubicBezTo>
                  <a:pt x="371555" y="3385160"/>
                  <a:pt x="373738" y="3384306"/>
                  <a:pt x="375786" y="3383613"/>
                </a:cubicBezTo>
                <a:cubicBezTo>
                  <a:pt x="377277" y="3383110"/>
                  <a:pt x="379014" y="3383165"/>
                  <a:pt x="380646" y="3382972"/>
                </a:cubicBezTo>
                <a:cubicBezTo>
                  <a:pt x="380640" y="3382712"/>
                  <a:pt x="380644" y="3382442"/>
                  <a:pt x="380640" y="3382181"/>
                </a:cubicBezTo>
                <a:cubicBezTo>
                  <a:pt x="377985" y="3382073"/>
                  <a:pt x="375329" y="3382010"/>
                  <a:pt x="372683" y="3381828"/>
                </a:cubicBezTo>
                <a:cubicBezTo>
                  <a:pt x="371880" y="3381778"/>
                  <a:pt x="371091" y="3381471"/>
                  <a:pt x="370357" y="3381180"/>
                </a:cubicBezTo>
                <a:cubicBezTo>
                  <a:pt x="367003" y="3379846"/>
                  <a:pt x="365453" y="3379834"/>
                  <a:pt x="364169" y="3381214"/>
                </a:cubicBezTo>
                <a:cubicBezTo>
                  <a:pt x="362695" y="3382805"/>
                  <a:pt x="362907" y="3384808"/>
                  <a:pt x="364927" y="3387186"/>
                </a:cubicBezTo>
                <a:cubicBezTo>
                  <a:pt x="365692" y="3386769"/>
                  <a:pt x="366464" y="3386343"/>
                  <a:pt x="367773" y="3385629"/>
                </a:cubicBezTo>
                <a:cubicBezTo>
                  <a:pt x="367233" y="3386768"/>
                  <a:pt x="367118" y="3387850"/>
                  <a:pt x="366489" y="3388164"/>
                </a:cubicBezTo>
                <a:cubicBezTo>
                  <a:pt x="364462" y="3389182"/>
                  <a:pt x="362295" y="3390041"/>
                  <a:pt x="360088" y="3390709"/>
                </a:cubicBezTo>
                <a:cubicBezTo>
                  <a:pt x="358476" y="3391198"/>
                  <a:pt x="355527" y="3389169"/>
                  <a:pt x="355899" y="3387570"/>
                </a:cubicBezTo>
                <a:cubicBezTo>
                  <a:pt x="356494" y="3384985"/>
                  <a:pt x="355222" y="3383820"/>
                  <a:pt x="352697" y="3383028"/>
                </a:cubicBezTo>
                <a:cubicBezTo>
                  <a:pt x="352085" y="3382839"/>
                  <a:pt x="351660" y="3382249"/>
                  <a:pt x="351170" y="3381835"/>
                </a:cubicBezTo>
                <a:cubicBezTo>
                  <a:pt x="347640" y="3378844"/>
                  <a:pt x="347640" y="3378844"/>
                  <a:pt x="343572" y="3381643"/>
                </a:cubicBezTo>
                <a:cubicBezTo>
                  <a:pt x="342985" y="3380266"/>
                  <a:pt x="342424" y="3378965"/>
                  <a:pt x="341826" y="3377562"/>
                </a:cubicBezTo>
                <a:cubicBezTo>
                  <a:pt x="337938" y="3377410"/>
                  <a:pt x="334242" y="3377280"/>
                  <a:pt x="332351" y="3381501"/>
                </a:cubicBezTo>
                <a:cubicBezTo>
                  <a:pt x="335106" y="3381437"/>
                  <a:pt x="336368" y="3382880"/>
                  <a:pt x="336927" y="3384827"/>
                </a:cubicBezTo>
                <a:cubicBezTo>
                  <a:pt x="337395" y="3386451"/>
                  <a:pt x="335931" y="3387685"/>
                  <a:pt x="334282" y="3386979"/>
                </a:cubicBezTo>
                <a:cubicBezTo>
                  <a:pt x="332693" y="3386295"/>
                  <a:pt x="331451" y="3385089"/>
                  <a:pt x="329942" y="3384257"/>
                </a:cubicBezTo>
                <a:cubicBezTo>
                  <a:pt x="328219" y="3383305"/>
                  <a:pt x="328494" y="3381972"/>
                  <a:pt x="328439" y="3380480"/>
                </a:cubicBezTo>
                <a:cubicBezTo>
                  <a:pt x="328407" y="3379481"/>
                  <a:pt x="327379" y="3378389"/>
                  <a:pt x="326459" y="3377641"/>
                </a:cubicBezTo>
                <a:cubicBezTo>
                  <a:pt x="325502" y="3376860"/>
                  <a:pt x="324134" y="3376433"/>
                  <a:pt x="323289" y="3376024"/>
                </a:cubicBezTo>
                <a:cubicBezTo>
                  <a:pt x="324030" y="3375122"/>
                  <a:pt x="325095" y="3374386"/>
                  <a:pt x="325114" y="3373664"/>
                </a:cubicBezTo>
                <a:cubicBezTo>
                  <a:pt x="325142" y="3372737"/>
                  <a:pt x="324471" y="3371080"/>
                  <a:pt x="323867" y="3371027"/>
                </a:cubicBezTo>
                <a:cubicBezTo>
                  <a:pt x="321241" y="3370779"/>
                  <a:pt x="320479" y="3369248"/>
                  <a:pt x="319601" y="3367606"/>
                </a:cubicBezTo>
                <a:cubicBezTo>
                  <a:pt x="319345" y="3367121"/>
                  <a:pt x="318650" y="3366810"/>
                  <a:pt x="317981" y="3366273"/>
                </a:cubicBezTo>
                <a:cubicBezTo>
                  <a:pt x="316586" y="3367069"/>
                  <a:pt x="315296" y="3367803"/>
                  <a:pt x="313845" y="3368636"/>
                </a:cubicBezTo>
                <a:cubicBezTo>
                  <a:pt x="314221" y="3369624"/>
                  <a:pt x="314549" y="3370494"/>
                  <a:pt x="314892" y="3371405"/>
                </a:cubicBezTo>
                <a:cubicBezTo>
                  <a:pt x="318885" y="3369167"/>
                  <a:pt x="319095" y="3371236"/>
                  <a:pt x="319180" y="3373981"/>
                </a:cubicBezTo>
                <a:cubicBezTo>
                  <a:pt x="314555" y="3373248"/>
                  <a:pt x="315868" y="3377476"/>
                  <a:pt x="312753" y="3378956"/>
                </a:cubicBezTo>
                <a:cubicBezTo>
                  <a:pt x="312003" y="3378034"/>
                  <a:pt x="311359" y="3376969"/>
                  <a:pt x="310413" y="3376157"/>
                </a:cubicBezTo>
                <a:cubicBezTo>
                  <a:pt x="309565" y="3375429"/>
                  <a:pt x="308386" y="3374979"/>
                  <a:pt x="306922" y="3374165"/>
                </a:cubicBezTo>
                <a:cubicBezTo>
                  <a:pt x="306683" y="3373015"/>
                  <a:pt x="309072" y="3370967"/>
                  <a:pt x="305973" y="3369203"/>
                </a:cubicBezTo>
                <a:cubicBezTo>
                  <a:pt x="305642" y="3370878"/>
                  <a:pt x="305383" y="3372209"/>
                  <a:pt x="305029" y="3374033"/>
                </a:cubicBezTo>
                <a:cubicBezTo>
                  <a:pt x="302179" y="3371018"/>
                  <a:pt x="297677" y="3369777"/>
                  <a:pt x="296521" y="3365792"/>
                </a:cubicBezTo>
                <a:cubicBezTo>
                  <a:pt x="296364" y="3365259"/>
                  <a:pt x="295041" y="3364906"/>
                  <a:pt x="294173" y="3364667"/>
                </a:cubicBezTo>
                <a:cubicBezTo>
                  <a:pt x="293179" y="3364399"/>
                  <a:pt x="292093" y="3364361"/>
                  <a:pt x="290719" y="3364174"/>
                </a:cubicBezTo>
                <a:cubicBezTo>
                  <a:pt x="291882" y="3361776"/>
                  <a:pt x="295589" y="3360248"/>
                  <a:pt x="292396" y="3357406"/>
                </a:cubicBezTo>
                <a:cubicBezTo>
                  <a:pt x="294329" y="3356835"/>
                  <a:pt x="295717" y="3356424"/>
                  <a:pt x="297106" y="3356013"/>
                </a:cubicBezTo>
                <a:cubicBezTo>
                  <a:pt x="297144" y="3355827"/>
                  <a:pt x="297175" y="3355649"/>
                  <a:pt x="297214" y="3355462"/>
                </a:cubicBezTo>
                <a:cubicBezTo>
                  <a:pt x="295272" y="3355154"/>
                  <a:pt x="293347" y="3354676"/>
                  <a:pt x="291384" y="3354625"/>
                </a:cubicBezTo>
                <a:cubicBezTo>
                  <a:pt x="290420" y="3354601"/>
                  <a:pt x="289085" y="3355101"/>
                  <a:pt x="289873" y="3356563"/>
                </a:cubicBezTo>
                <a:cubicBezTo>
                  <a:pt x="290139" y="3357054"/>
                  <a:pt x="289924" y="3358025"/>
                  <a:pt x="289483" y="3358469"/>
                </a:cubicBezTo>
                <a:cubicBezTo>
                  <a:pt x="286207" y="3361735"/>
                  <a:pt x="282810" y="3364928"/>
                  <a:pt x="278820" y="3368750"/>
                </a:cubicBezTo>
                <a:cubicBezTo>
                  <a:pt x="278319" y="3368032"/>
                  <a:pt x="277828" y="3367320"/>
                  <a:pt x="277348" y="3366628"/>
                </a:cubicBezTo>
                <a:cubicBezTo>
                  <a:pt x="275612" y="3367312"/>
                  <a:pt x="274264" y="3367849"/>
                  <a:pt x="272924" y="3368379"/>
                </a:cubicBezTo>
                <a:cubicBezTo>
                  <a:pt x="272723" y="3368221"/>
                  <a:pt x="272532" y="3368069"/>
                  <a:pt x="272331" y="3367911"/>
                </a:cubicBezTo>
                <a:cubicBezTo>
                  <a:pt x="274730" y="3364327"/>
                  <a:pt x="277120" y="3360745"/>
                  <a:pt x="279805" y="3356728"/>
                </a:cubicBezTo>
                <a:cubicBezTo>
                  <a:pt x="277544" y="3357366"/>
                  <a:pt x="275407" y="3357966"/>
                  <a:pt x="272750" y="3358711"/>
                </a:cubicBezTo>
                <a:cubicBezTo>
                  <a:pt x="272305" y="3358175"/>
                  <a:pt x="271669" y="3357399"/>
                  <a:pt x="270860" y="3356420"/>
                </a:cubicBezTo>
                <a:cubicBezTo>
                  <a:pt x="273284" y="3355689"/>
                  <a:pt x="275670" y="3355509"/>
                  <a:pt x="276961" y="3354411"/>
                </a:cubicBezTo>
                <a:cubicBezTo>
                  <a:pt x="278125" y="3353423"/>
                  <a:pt x="278088" y="3351429"/>
                  <a:pt x="278581" y="3349880"/>
                </a:cubicBezTo>
                <a:cubicBezTo>
                  <a:pt x="278234" y="3349791"/>
                  <a:pt x="277893" y="3349701"/>
                  <a:pt x="277546" y="3349618"/>
                </a:cubicBezTo>
                <a:cubicBezTo>
                  <a:pt x="276797" y="3350833"/>
                  <a:pt x="276042" y="3352048"/>
                  <a:pt x="275300" y="3353249"/>
                </a:cubicBezTo>
                <a:cubicBezTo>
                  <a:pt x="270144" y="3352914"/>
                  <a:pt x="268581" y="3353985"/>
                  <a:pt x="267353" y="3358462"/>
                </a:cubicBezTo>
                <a:cubicBezTo>
                  <a:pt x="267105" y="3359370"/>
                  <a:pt x="266604" y="3360331"/>
                  <a:pt x="265891" y="3361041"/>
                </a:cubicBezTo>
                <a:cubicBezTo>
                  <a:pt x="263561" y="3363359"/>
                  <a:pt x="261087" y="3365576"/>
                  <a:pt x="258271" y="3368200"/>
                </a:cubicBezTo>
                <a:cubicBezTo>
                  <a:pt x="257664" y="3363794"/>
                  <a:pt x="261351" y="3362253"/>
                  <a:pt x="264984" y="3359955"/>
                </a:cubicBezTo>
                <a:cubicBezTo>
                  <a:pt x="262651" y="3359912"/>
                  <a:pt x="260521" y="3361305"/>
                  <a:pt x="259725" y="3359196"/>
                </a:cubicBezTo>
                <a:cubicBezTo>
                  <a:pt x="257621" y="3359329"/>
                  <a:pt x="255515" y="3359454"/>
                  <a:pt x="252876" y="3359614"/>
                </a:cubicBezTo>
                <a:cubicBezTo>
                  <a:pt x="253068" y="3357657"/>
                  <a:pt x="253236" y="3355922"/>
                  <a:pt x="253408" y="3354158"/>
                </a:cubicBezTo>
                <a:cubicBezTo>
                  <a:pt x="251252" y="3352704"/>
                  <a:pt x="249774" y="3354696"/>
                  <a:pt x="248401" y="3355011"/>
                </a:cubicBezTo>
                <a:cubicBezTo>
                  <a:pt x="246010" y="3352002"/>
                  <a:pt x="243636" y="3349193"/>
                  <a:pt x="241504" y="3346262"/>
                </a:cubicBezTo>
                <a:cubicBezTo>
                  <a:pt x="240739" y="3345204"/>
                  <a:pt x="240561" y="3343829"/>
                  <a:pt x="240077" y="3342607"/>
                </a:cubicBezTo>
                <a:cubicBezTo>
                  <a:pt x="239618" y="3341433"/>
                  <a:pt x="239042" y="3340294"/>
                  <a:pt x="238650" y="3339105"/>
                </a:cubicBezTo>
                <a:cubicBezTo>
                  <a:pt x="238390" y="3338301"/>
                  <a:pt x="237950" y="3337291"/>
                  <a:pt x="238306" y="3336623"/>
                </a:cubicBezTo>
                <a:cubicBezTo>
                  <a:pt x="238901" y="3335507"/>
                  <a:pt x="240353" y="3335058"/>
                  <a:pt x="241529" y="3335922"/>
                </a:cubicBezTo>
                <a:cubicBezTo>
                  <a:pt x="243539" y="3337400"/>
                  <a:pt x="245105" y="3336372"/>
                  <a:pt x="247546" y="3335182"/>
                </a:cubicBezTo>
                <a:cubicBezTo>
                  <a:pt x="245989" y="3334610"/>
                  <a:pt x="244994" y="3334248"/>
                  <a:pt x="244007" y="3333885"/>
                </a:cubicBezTo>
                <a:cubicBezTo>
                  <a:pt x="244040" y="3333655"/>
                  <a:pt x="243971" y="3333351"/>
                  <a:pt x="244124" y="3333196"/>
                </a:cubicBezTo>
                <a:cubicBezTo>
                  <a:pt x="246228" y="3331071"/>
                  <a:pt x="248603" y="3330361"/>
                  <a:pt x="251697" y="3331544"/>
                </a:cubicBezTo>
                <a:cubicBezTo>
                  <a:pt x="254678" y="3332682"/>
                  <a:pt x="257753" y="3332770"/>
                  <a:pt x="260774" y="3330122"/>
                </a:cubicBezTo>
                <a:cubicBezTo>
                  <a:pt x="260790" y="3329233"/>
                  <a:pt x="261031" y="3327904"/>
                  <a:pt x="260788" y="3326653"/>
                </a:cubicBezTo>
                <a:cubicBezTo>
                  <a:pt x="260230" y="3323769"/>
                  <a:pt x="257961" y="3322744"/>
                  <a:pt x="254920" y="3324331"/>
                </a:cubicBezTo>
                <a:cubicBezTo>
                  <a:pt x="251610" y="3326052"/>
                  <a:pt x="248581" y="3328206"/>
                  <a:pt x="245587" y="3330326"/>
                </a:cubicBezTo>
                <a:cubicBezTo>
                  <a:pt x="244333" y="3331215"/>
                  <a:pt x="243410" y="3332065"/>
                  <a:pt x="241532" y="3331990"/>
                </a:cubicBezTo>
                <a:cubicBezTo>
                  <a:pt x="240252" y="3331938"/>
                  <a:pt x="238903" y="3332745"/>
                  <a:pt x="237547" y="3333072"/>
                </a:cubicBezTo>
                <a:cubicBezTo>
                  <a:pt x="234536" y="3333806"/>
                  <a:pt x="231535" y="3334720"/>
                  <a:pt x="228465" y="3335119"/>
                </a:cubicBezTo>
                <a:cubicBezTo>
                  <a:pt x="226137" y="3335423"/>
                  <a:pt x="225512" y="3334531"/>
                  <a:pt x="225902" y="3332486"/>
                </a:cubicBezTo>
                <a:cubicBezTo>
                  <a:pt x="226014" y="3331891"/>
                  <a:pt x="226257" y="3331310"/>
                  <a:pt x="226431" y="3330723"/>
                </a:cubicBezTo>
                <a:cubicBezTo>
                  <a:pt x="226838" y="3329344"/>
                  <a:pt x="227229" y="3327961"/>
                  <a:pt x="227746" y="3326184"/>
                </a:cubicBezTo>
                <a:cubicBezTo>
                  <a:pt x="228165" y="3326135"/>
                  <a:pt x="229258" y="3326005"/>
                  <a:pt x="230342" y="3325877"/>
                </a:cubicBezTo>
                <a:cubicBezTo>
                  <a:pt x="231170" y="3325779"/>
                  <a:pt x="232503" y="3325920"/>
                  <a:pt x="232754" y="3325549"/>
                </a:cubicBezTo>
                <a:cubicBezTo>
                  <a:pt x="234677" y="3322778"/>
                  <a:pt x="237052" y="3324031"/>
                  <a:pt x="239479" y="3324507"/>
                </a:cubicBezTo>
                <a:cubicBezTo>
                  <a:pt x="240480" y="3324707"/>
                  <a:pt x="241675" y="3324335"/>
                  <a:pt x="242779" y="3324233"/>
                </a:cubicBezTo>
                <a:cubicBezTo>
                  <a:pt x="244047" y="3324119"/>
                  <a:pt x="245506" y="3323641"/>
                  <a:pt x="246541" y="3323984"/>
                </a:cubicBezTo>
                <a:cubicBezTo>
                  <a:pt x="249400" y="3324933"/>
                  <a:pt x="251155" y="3323526"/>
                  <a:pt x="252156" y="3321816"/>
                </a:cubicBezTo>
                <a:cubicBezTo>
                  <a:pt x="253228" y="3319981"/>
                  <a:pt x="254937" y="3319117"/>
                  <a:pt x="256757" y="3318110"/>
                </a:cubicBezTo>
                <a:cubicBezTo>
                  <a:pt x="258860" y="3316945"/>
                  <a:pt x="260832" y="3315607"/>
                  <a:pt x="262865" y="3314343"/>
                </a:cubicBezTo>
                <a:cubicBezTo>
                  <a:pt x="262764" y="3313998"/>
                  <a:pt x="262671" y="3313660"/>
                  <a:pt x="262570" y="3313316"/>
                </a:cubicBezTo>
                <a:cubicBezTo>
                  <a:pt x="257961" y="3312995"/>
                  <a:pt x="253343" y="3312677"/>
                  <a:pt x="248585" y="3312345"/>
                </a:cubicBezTo>
                <a:cubicBezTo>
                  <a:pt x="248726" y="3310308"/>
                  <a:pt x="250061" y="3310034"/>
                  <a:pt x="251548" y="3310236"/>
                </a:cubicBezTo>
                <a:cubicBezTo>
                  <a:pt x="253528" y="3310503"/>
                  <a:pt x="255130" y="3310212"/>
                  <a:pt x="256638" y="3308908"/>
                </a:cubicBezTo>
                <a:cubicBezTo>
                  <a:pt x="257234" y="3308387"/>
                  <a:pt x="258400" y="3308219"/>
                  <a:pt x="259332" y="3308117"/>
                </a:cubicBezTo>
                <a:cubicBezTo>
                  <a:pt x="262316" y="3307785"/>
                  <a:pt x="265310" y="3307556"/>
                  <a:pt x="268298" y="3307289"/>
                </a:cubicBezTo>
                <a:lnTo>
                  <a:pt x="268300" y="3307290"/>
                </a:lnTo>
                <a:lnTo>
                  <a:pt x="268284" y="3307313"/>
                </a:lnTo>
                <a:lnTo>
                  <a:pt x="268346" y="3307320"/>
                </a:lnTo>
                <a:lnTo>
                  <a:pt x="269934" y="3308376"/>
                </a:lnTo>
                <a:cubicBezTo>
                  <a:pt x="270093" y="3308109"/>
                  <a:pt x="270243" y="3307844"/>
                  <a:pt x="270403" y="3307585"/>
                </a:cubicBezTo>
                <a:lnTo>
                  <a:pt x="268346" y="3307320"/>
                </a:lnTo>
                <a:lnTo>
                  <a:pt x="268300" y="3307290"/>
                </a:lnTo>
                <a:lnTo>
                  <a:pt x="269264" y="3305809"/>
                </a:lnTo>
                <a:cubicBezTo>
                  <a:pt x="269624" y="3305257"/>
                  <a:pt x="270033" y="3304631"/>
                  <a:pt x="270542" y="3303855"/>
                </a:cubicBezTo>
                <a:cubicBezTo>
                  <a:pt x="265183" y="3303994"/>
                  <a:pt x="260884" y="3306233"/>
                  <a:pt x="256205" y="3306567"/>
                </a:cubicBezTo>
                <a:cubicBezTo>
                  <a:pt x="256215" y="3306203"/>
                  <a:pt x="256235" y="3305575"/>
                  <a:pt x="256247" y="3304941"/>
                </a:cubicBezTo>
                <a:cubicBezTo>
                  <a:pt x="252684" y="3310313"/>
                  <a:pt x="247435" y="3309341"/>
                  <a:pt x="241249" y="3308728"/>
                </a:cubicBezTo>
                <a:cubicBezTo>
                  <a:pt x="244172" y="3305402"/>
                  <a:pt x="248798" y="3306375"/>
                  <a:pt x="251537" y="3303696"/>
                </a:cubicBezTo>
                <a:cubicBezTo>
                  <a:pt x="250461" y="3303750"/>
                  <a:pt x="249729" y="3303633"/>
                  <a:pt x="249137" y="3303835"/>
                </a:cubicBezTo>
                <a:cubicBezTo>
                  <a:pt x="245984" y="3304912"/>
                  <a:pt x="242960" y="3305771"/>
                  <a:pt x="239897" y="3303741"/>
                </a:cubicBezTo>
                <a:cubicBezTo>
                  <a:pt x="239250" y="3303310"/>
                  <a:pt x="237683" y="3303757"/>
                  <a:pt x="236570" y="3303939"/>
                </a:cubicBezTo>
                <a:cubicBezTo>
                  <a:pt x="235211" y="3304158"/>
                  <a:pt x="233878" y="3304526"/>
                  <a:pt x="232153" y="3304287"/>
                </a:cubicBezTo>
                <a:cubicBezTo>
                  <a:pt x="233996" y="3302957"/>
                  <a:pt x="235847" y="3301626"/>
                  <a:pt x="237691" y="3300296"/>
                </a:cubicBezTo>
                <a:cubicBezTo>
                  <a:pt x="237584" y="3300135"/>
                  <a:pt x="237479" y="3299980"/>
                  <a:pt x="237365" y="3299818"/>
                </a:cubicBezTo>
                <a:cubicBezTo>
                  <a:pt x="236077" y="3299971"/>
                  <a:pt x="234786" y="3300123"/>
                  <a:pt x="233353" y="3300292"/>
                </a:cubicBezTo>
                <a:cubicBezTo>
                  <a:pt x="234743" y="3297489"/>
                  <a:pt x="237343" y="3296557"/>
                  <a:pt x="240886" y="3297011"/>
                </a:cubicBezTo>
                <a:cubicBezTo>
                  <a:pt x="242404" y="3296097"/>
                  <a:pt x="243366" y="3295292"/>
                  <a:pt x="244521" y="3294880"/>
                </a:cubicBezTo>
                <a:cubicBezTo>
                  <a:pt x="247269" y="3293886"/>
                  <a:pt x="250443" y="3293708"/>
                  <a:pt x="252577" y="3291551"/>
                </a:cubicBezTo>
                <a:cubicBezTo>
                  <a:pt x="252823" y="3291297"/>
                  <a:pt x="253350" y="3291060"/>
                  <a:pt x="253716" y="3291082"/>
                </a:cubicBezTo>
                <a:cubicBezTo>
                  <a:pt x="260102" y="3291490"/>
                  <a:pt x="264449" y="3287902"/>
                  <a:pt x="269208" y="3285100"/>
                </a:cubicBezTo>
                <a:cubicBezTo>
                  <a:pt x="270626" y="3284271"/>
                  <a:pt x="272053" y="3283463"/>
                  <a:pt x="273480" y="3282647"/>
                </a:cubicBezTo>
                <a:cubicBezTo>
                  <a:pt x="273951" y="3282380"/>
                  <a:pt x="274604" y="3282180"/>
                  <a:pt x="274835" y="3281804"/>
                </a:cubicBezTo>
                <a:cubicBezTo>
                  <a:pt x="276699" y="3278821"/>
                  <a:pt x="278661" y="3275857"/>
                  <a:pt x="280245" y="3272776"/>
                </a:cubicBezTo>
                <a:cubicBezTo>
                  <a:pt x="281778" y="3269789"/>
                  <a:pt x="283556" y="3267173"/>
                  <a:pt x="287248" y="3265669"/>
                </a:cubicBezTo>
                <a:cubicBezTo>
                  <a:pt x="289346" y="3264818"/>
                  <a:pt x="290945" y="3259671"/>
                  <a:pt x="289890" y="3257623"/>
                </a:cubicBezTo>
                <a:cubicBezTo>
                  <a:pt x="288880" y="3255671"/>
                  <a:pt x="287571" y="3253834"/>
                  <a:pt x="286619" y="3251860"/>
                </a:cubicBezTo>
                <a:cubicBezTo>
                  <a:pt x="286023" y="3250615"/>
                  <a:pt x="285832" y="3249220"/>
                  <a:pt x="285271" y="3247266"/>
                </a:cubicBezTo>
                <a:cubicBezTo>
                  <a:pt x="287864" y="3248107"/>
                  <a:pt x="288198" y="3249543"/>
                  <a:pt x="288756" y="3250750"/>
                </a:cubicBezTo>
                <a:cubicBezTo>
                  <a:pt x="289559" y="3252486"/>
                  <a:pt x="290163" y="3254298"/>
                  <a:pt x="290841" y="3256085"/>
                </a:cubicBezTo>
                <a:cubicBezTo>
                  <a:pt x="291545" y="3257928"/>
                  <a:pt x="292897" y="3257660"/>
                  <a:pt x="294835" y="3256312"/>
                </a:cubicBezTo>
                <a:cubicBezTo>
                  <a:pt x="294748" y="3257563"/>
                  <a:pt x="294694" y="3258356"/>
                  <a:pt x="294641" y="3259139"/>
                </a:cubicBezTo>
                <a:cubicBezTo>
                  <a:pt x="294065" y="3259986"/>
                  <a:pt x="292840" y="3260988"/>
                  <a:pt x="293025" y="3261657"/>
                </a:cubicBezTo>
                <a:cubicBezTo>
                  <a:pt x="293751" y="3264289"/>
                  <a:pt x="291455" y="3265884"/>
                  <a:pt x="290352" y="3267910"/>
                </a:cubicBezTo>
                <a:cubicBezTo>
                  <a:pt x="289187" y="3270048"/>
                  <a:pt x="287912" y="3272015"/>
                  <a:pt x="285511" y="3273390"/>
                </a:cubicBezTo>
                <a:cubicBezTo>
                  <a:pt x="284943" y="3273711"/>
                  <a:pt x="284341" y="3274327"/>
                  <a:pt x="284264" y="3274845"/>
                </a:cubicBezTo>
                <a:cubicBezTo>
                  <a:pt x="284150" y="3275578"/>
                  <a:pt x="284262" y="3276510"/>
                  <a:pt x="284755" y="3277025"/>
                </a:cubicBezTo>
                <a:cubicBezTo>
                  <a:pt x="285060" y="3277339"/>
                  <a:pt x="286314" y="3277177"/>
                  <a:pt x="287042" y="3276967"/>
                </a:cubicBezTo>
                <a:cubicBezTo>
                  <a:pt x="288090" y="3276668"/>
                  <a:pt x="288485" y="3275102"/>
                  <a:pt x="290159" y="3275580"/>
                </a:cubicBezTo>
                <a:cubicBezTo>
                  <a:pt x="288132" y="3279084"/>
                  <a:pt x="283907" y="3282018"/>
                  <a:pt x="280137" y="3282493"/>
                </a:cubicBezTo>
                <a:cubicBezTo>
                  <a:pt x="280326" y="3281677"/>
                  <a:pt x="280499" y="3280937"/>
                  <a:pt x="280563" y="3280676"/>
                </a:cubicBezTo>
                <a:cubicBezTo>
                  <a:pt x="277937" y="3282331"/>
                  <a:pt x="274877" y="3283906"/>
                  <a:pt x="272377" y="3285969"/>
                </a:cubicBezTo>
                <a:cubicBezTo>
                  <a:pt x="270846" y="3287232"/>
                  <a:pt x="269647" y="3289183"/>
                  <a:pt x="269319" y="3290931"/>
                </a:cubicBezTo>
                <a:cubicBezTo>
                  <a:pt x="269141" y="3291860"/>
                  <a:pt x="270870" y="3293364"/>
                  <a:pt x="272170" y="3293966"/>
                </a:cubicBezTo>
                <a:cubicBezTo>
                  <a:pt x="273892" y="3294773"/>
                  <a:pt x="275696" y="3293993"/>
                  <a:pt x="277206" y="3292775"/>
                </a:cubicBezTo>
                <a:cubicBezTo>
                  <a:pt x="279063" y="3291269"/>
                  <a:pt x="280805" y="3289376"/>
                  <a:pt x="283027" y="3288562"/>
                </a:cubicBezTo>
                <a:cubicBezTo>
                  <a:pt x="285717" y="3287582"/>
                  <a:pt x="287660" y="3286219"/>
                  <a:pt x="289443" y="3284387"/>
                </a:cubicBezTo>
                <a:cubicBezTo>
                  <a:pt x="291627" y="3282137"/>
                  <a:pt x="293980" y="3279998"/>
                  <a:pt x="296259" y="3277810"/>
                </a:cubicBezTo>
                <a:cubicBezTo>
                  <a:pt x="296546" y="3277973"/>
                  <a:pt x="296825" y="3278136"/>
                  <a:pt x="297113" y="3278298"/>
                </a:cubicBezTo>
                <a:cubicBezTo>
                  <a:pt x="295555" y="3280866"/>
                  <a:pt x="293996" y="3283427"/>
                  <a:pt x="292163" y="3286442"/>
                </a:cubicBezTo>
                <a:cubicBezTo>
                  <a:pt x="293331" y="3286725"/>
                  <a:pt x="294738" y="3287497"/>
                  <a:pt x="295477" y="3287163"/>
                </a:cubicBezTo>
                <a:cubicBezTo>
                  <a:pt x="297941" y="3286043"/>
                  <a:pt x="301423" y="3284882"/>
                  <a:pt x="302224" y="3283086"/>
                </a:cubicBezTo>
                <a:cubicBezTo>
                  <a:pt x="303672" y="3279812"/>
                  <a:pt x="307118" y="3278496"/>
                  <a:pt x="309251" y="3275953"/>
                </a:cubicBezTo>
                <a:cubicBezTo>
                  <a:pt x="311509" y="3279161"/>
                  <a:pt x="307701" y="3280353"/>
                  <a:pt x="305787" y="3282905"/>
                </a:cubicBezTo>
                <a:cubicBezTo>
                  <a:pt x="307471" y="3282574"/>
                  <a:pt x="308791" y="3282608"/>
                  <a:pt x="309656" y="3282093"/>
                </a:cubicBezTo>
                <a:cubicBezTo>
                  <a:pt x="310667" y="3281489"/>
                  <a:pt x="311375" y="3281363"/>
                  <a:pt x="311903" y="3281581"/>
                </a:cubicBezTo>
                <a:lnTo>
                  <a:pt x="313038" y="3283112"/>
                </a:lnTo>
                <a:lnTo>
                  <a:pt x="313032" y="3283117"/>
                </a:lnTo>
                <a:lnTo>
                  <a:pt x="312888" y="3283286"/>
                </a:lnTo>
                <a:lnTo>
                  <a:pt x="313052" y="3283130"/>
                </a:lnTo>
                <a:lnTo>
                  <a:pt x="313038" y="3283112"/>
                </a:lnTo>
                <a:lnTo>
                  <a:pt x="314390" y="3282067"/>
                </a:lnTo>
                <a:cubicBezTo>
                  <a:pt x="314674" y="3281653"/>
                  <a:pt x="314756" y="3281147"/>
                  <a:pt x="314547" y="3280467"/>
                </a:cubicBezTo>
                <a:cubicBezTo>
                  <a:pt x="314208" y="3279351"/>
                  <a:pt x="314169" y="3278084"/>
                  <a:pt x="314385" y="3276917"/>
                </a:cubicBezTo>
                <a:cubicBezTo>
                  <a:pt x="315027" y="3273404"/>
                  <a:pt x="315806" y="3269895"/>
                  <a:pt x="316641" y="3266402"/>
                </a:cubicBezTo>
                <a:cubicBezTo>
                  <a:pt x="316774" y="3265848"/>
                  <a:pt x="317444" y="3265362"/>
                  <a:pt x="318116" y="3264534"/>
                </a:cubicBezTo>
                <a:cubicBezTo>
                  <a:pt x="318505" y="3265404"/>
                  <a:pt x="318849" y="3265821"/>
                  <a:pt x="318857" y="3266264"/>
                </a:cubicBezTo>
                <a:cubicBezTo>
                  <a:pt x="318921" y="3269272"/>
                  <a:pt x="319178" y="3272259"/>
                  <a:pt x="317554" y="3275220"/>
                </a:cubicBezTo>
                <a:cubicBezTo>
                  <a:pt x="316861" y="3276471"/>
                  <a:pt x="317048" y="3278049"/>
                  <a:pt x="316836" y="3279476"/>
                </a:cubicBezTo>
                <a:cubicBezTo>
                  <a:pt x="317077" y="3279615"/>
                  <a:pt x="317319" y="3279754"/>
                  <a:pt x="317562" y="3279892"/>
                </a:cubicBezTo>
                <a:cubicBezTo>
                  <a:pt x="319797" y="3276699"/>
                  <a:pt x="322442" y="3279076"/>
                  <a:pt x="325080" y="3278982"/>
                </a:cubicBezTo>
                <a:cubicBezTo>
                  <a:pt x="325334" y="3277839"/>
                  <a:pt x="326004" y="3276692"/>
                  <a:pt x="325722" y="3275773"/>
                </a:cubicBezTo>
                <a:cubicBezTo>
                  <a:pt x="324984" y="3273338"/>
                  <a:pt x="325830" y="3271196"/>
                  <a:pt x="326680" y="3268864"/>
                </a:cubicBezTo>
                <a:cubicBezTo>
                  <a:pt x="327320" y="3267102"/>
                  <a:pt x="328470" y="3264742"/>
                  <a:pt x="325438" y="3263487"/>
                </a:cubicBezTo>
                <a:cubicBezTo>
                  <a:pt x="325438" y="3263487"/>
                  <a:pt x="325457" y="3263499"/>
                  <a:pt x="325457" y="3263499"/>
                </a:cubicBezTo>
                <a:cubicBezTo>
                  <a:pt x="325334" y="3262540"/>
                  <a:pt x="325213" y="3261579"/>
                  <a:pt x="325100" y="3260620"/>
                </a:cubicBezTo>
                <a:lnTo>
                  <a:pt x="325127" y="3260638"/>
                </a:lnTo>
                <a:cubicBezTo>
                  <a:pt x="324560" y="3259855"/>
                  <a:pt x="324182" y="3258859"/>
                  <a:pt x="323374" y="3258331"/>
                </a:cubicBezTo>
                <a:cubicBezTo>
                  <a:pt x="322284" y="3257627"/>
                  <a:pt x="321684" y="3256825"/>
                  <a:pt x="321437" y="3255939"/>
                </a:cubicBezTo>
                <a:lnTo>
                  <a:pt x="321613" y="3253060"/>
                </a:lnTo>
                <a:lnTo>
                  <a:pt x="321634" y="3253055"/>
                </a:lnTo>
                <a:lnTo>
                  <a:pt x="321639" y="3253049"/>
                </a:lnTo>
                <a:lnTo>
                  <a:pt x="325629" y="3255062"/>
                </a:lnTo>
                <a:lnTo>
                  <a:pt x="323935" y="3250600"/>
                </a:lnTo>
                <a:lnTo>
                  <a:pt x="323941" y="3250595"/>
                </a:lnTo>
                <a:lnTo>
                  <a:pt x="323931" y="3250591"/>
                </a:lnTo>
                <a:lnTo>
                  <a:pt x="323931" y="3250589"/>
                </a:lnTo>
                <a:cubicBezTo>
                  <a:pt x="326109" y="3248289"/>
                  <a:pt x="323591" y="3248296"/>
                  <a:pt x="321856" y="3247389"/>
                </a:cubicBezTo>
                <a:cubicBezTo>
                  <a:pt x="321639" y="3248483"/>
                  <a:pt x="321491" y="3249213"/>
                  <a:pt x="321465" y="3249347"/>
                </a:cubicBezTo>
                <a:cubicBezTo>
                  <a:pt x="322034" y="3249632"/>
                  <a:pt x="322488" y="3249858"/>
                  <a:pt x="322881" y="3250057"/>
                </a:cubicBezTo>
                <a:lnTo>
                  <a:pt x="323931" y="3250591"/>
                </a:lnTo>
                <a:lnTo>
                  <a:pt x="323935" y="3250600"/>
                </a:lnTo>
                <a:lnTo>
                  <a:pt x="321639" y="3253049"/>
                </a:lnTo>
                <a:lnTo>
                  <a:pt x="321615" y="3253036"/>
                </a:lnTo>
                <a:lnTo>
                  <a:pt x="321613" y="3253060"/>
                </a:lnTo>
                <a:lnTo>
                  <a:pt x="319563" y="3253554"/>
                </a:lnTo>
                <a:cubicBezTo>
                  <a:pt x="317570" y="3253608"/>
                  <a:pt x="315777" y="3252531"/>
                  <a:pt x="313911" y="3252173"/>
                </a:cubicBezTo>
                <a:cubicBezTo>
                  <a:pt x="312741" y="3251948"/>
                  <a:pt x="311820" y="3251403"/>
                  <a:pt x="311167" y="3252396"/>
                </a:cubicBezTo>
                <a:cubicBezTo>
                  <a:pt x="310821" y="3252917"/>
                  <a:pt x="311167" y="3253937"/>
                  <a:pt x="311569" y="3254551"/>
                </a:cubicBezTo>
                <a:cubicBezTo>
                  <a:pt x="312235" y="3255569"/>
                  <a:pt x="313195" y="3256444"/>
                  <a:pt x="314033" y="3257377"/>
                </a:cubicBezTo>
                <a:cubicBezTo>
                  <a:pt x="313832" y="3257510"/>
                  <a:pt x="313639" y="3257642"/>
                  <a:pt x="313438" y="3257775"/>
                </a:cubicBezTo>
                <a:cubicBezTo>
                  <a:pt x="310012" y="3256835"/>
                  <a:pt x="306586" y="3255896"/>
                  <a:pt x="302559" y="3254795"/>
                </a:cubicBezTo>
                <a:cubicBezTo>
                  <a:pt x="300937" y="3257043"/>
                  <a:pt x="299249" y="3259380"/>
                  <a:pt x="297559" y="3261717"/>
                </a:cubicBezTo>
                <a:cubicBezTo>
                  <a:pt x="297306" y="3261986"/>
                  <a:pt x="297044" y="3262264"/>
                  <a:pt x="296791" y="3262534"/>
                </a:cubicBezTo>
                <a:cubicBezTo>
                  <a:pt x="293052" y="3262839"/>
                  <a:pt x="295117" y="3260393"/>
                  <a:pt x="294649" y="3259146"/>
                </a:cubicBezTo>
                <a:cubicBezTo>
                  <a:pt x="295328" y="3258223"/>
                  <a:pt x="296035" y="3257318"/>
                  <a:pt x="296668" y="3256378"/>
                </a:cubicBezTo>
                <a:cubicBezTo>
                  <a:pt x="297715" y="3254815"/>
                  <a:pt x="298338" y="3252924"/>
                  <a:pt x="301102" y="3252866"/>
                </a:cubicBezTo>
                <a:cubicBezTo>
                  <a:pt x="301420" y="3252858"/>
                  <a:pt x="302080" y="3252206"/>
                  <a:pt x="302011" y="3251982"/>
                </a:cubicBezTo>
                <a:cubicBezTo>
                  <a:pt x="301672" y="3250814"/>
                  <a:pt x="302543" y="3250778"/>
                  <a:pt x="303500" y="3250308"/>
                </a:cubicBezTo>
                <a:cubicBezTo>
                  <a:pt x="307936" y="3248134"/>
                  <a:pt x="308373" y="3245829"/>
                  <a:pt x="305187" y="3242601"/>
                </a:cubicBezTo>
                <a:cubicBezTo>
                  <a:pt x="303780" y="3241175"/>
                  <a:pt x="302309" y="3239793"/>
                  <a:pt x="300902" y="3238367"/>
                </a:cubicBezTo>
                <a:cubicBezTo>
                  <a:pt x="300056" y="3237509"/>
                  <a:pt x="300097" y="3237489"/>
                  <a:pt x="300923" y="3235538"/>
                </a:cubicBezTo>
                <a:cubicBezTo>
                  <a:pt x="304152" y="3235752"/>
                  <a:pt x="303362" y="3241079"/>
                  <a:pt x="308176" y="3239325"/>
                </a:cubicBezTo>
                <a:cubicBezTo>
                  <a:pt x="306884" y="3236388"/>
                  <a:pt x="305571" y="3233389"/>
                  <a:pt x="304245" y="3230391"/>
                </a:cubicBezTo>
                <a:cubicBezTo>
                  <a:pt x="305505" y="3228797"/>
                  <a:pt x="305770" y="3228270"/>
                  <a:pt x="304611" y="3227633"/>
                </a:cubicBezTo>
                <a:lnTo>
                  <a:pt x="302987" y="3226928"/>
                </a:lnTo>
                <a:lnTo>
                  <a:pt x="302974" y="3226893"/>
                </a:lnTo>
                <a:lnTo>
                  <a:pt x="302900" y="3226866"/>
                </a:lnTo>
                <a:lnTo>
                  <a:pt x="301651" y="3225800"/>
                </a:lnTo>
                <a:lnTo>
                  <a:pt x="301360" y="3226164"/>
                </a:lnTo>
                <a:lnTo>
                  <a:pt x="299764" y="3223821"/>
                </a:lnTo>
                <a:cubicBezTo>
                  <a:pt x="299962" y="3222939"/>
                  <a:pt x="299374" y="3221853"/>
                  <a:pt x="298857" y="3220997"/>
                </a:cubicBezTo>
                <a:cubicBezTo>
                  <a:pt x="298041" y="3219655"/>
                  <a:pt x="296888" y="3218462"/>
                  <a:pt x="296036" y="3217131"/>
                </a:cubicBezTo>
                <a:cubicBezTo>
                  <a:pt x="295687" y="3216583"/>
                  <a:pt x="295588" y="3216063"/>
                  <a:pt x="295770" y="3215611"/>
                </a:cubicBezTo>
                <a:lnTo>
                  <a:pt x="297155" y="3214501"/>
                </a:lnTo>
                <a:lnTo>
                  <a:pt x="297155" y="3214505"/>
                </a:lnTo>
                <a:cubicBezTo>
                  <a:pt x="297328" y="3214652"/>
                  <a:pt x="297502" y="3214805"/>
                  <a:pt x="297675" y="3214953"/>
                </a:cubicBezTo>
                <a:cubicBezTo>
                  <a:pt x="297501" y="3214798"/>
                  <a:pt x="297337" y="3214643"/>
                  <a:pt x="297171" y="3214488"/>
                </a:cubicBezTo>
                <a:lnTo>
                  <a:pt x="297155" y="3214501"/>
                </a:lnTo>
                <a:lnTo>
                  <a:pt x="291433" y="3198624"/>
                </a:lnTo>
                <a:cubicBezTo>
                  <a:pt x="291065" y="3197627"/>
                  <a:pt x="290293" y="3196745"/>
                  <a:pt x="289766" y="3195790"/>
                </a:cubicBezTo>
                <a:cubicBezTo>
                  <a:pt x="288371" y="3193287"/>
                  <a:pt x="286522" y="3190919"/>
                  <a:pt x="286671" y="3187485"/>
                </a:cubicBezTo>
                <a:cubicBezTo>
                  <a:pt x="288980" y="3188338"/>
                  <a:pt x="290222" y="3189405"/>
                  <a:pt x="290602" y="3191149"/>
                </a:cubicBezTo>
                <a:cubicBezTo>
                  <a:pt x="291489" y="3195208"/>
                  <a:pt x="293761" y="3198611"/>
                  <a:pt x="297148" y="3201480"/>
                </a:cubicBezTo>
                <a:cubicBezTo>
                  <a:pt x="297436" y="3201723"/>
                  <a:pt x="297682" y="3202050"/>
                  <a:pt x="298036" y="3202182"/>
                </a:cubicBezTo>
                <a:cubicBezTo>
                  <a:pt x="299967" y="3202921"/>
                  <a:pt x="301928" y="3203605"/>
                  <a:pt x="304459" y="3204519"/>
                </a:cubicBezTo>
                <a:cubicBezTo>
                  <a:pt x="303849" y="3201925"/>
                  <a:pt x="303277" y="3199491"/>
                  <a:pt x="302706" y="3197087"/>
                </a:cubicBezTo>
                <a:cubicBezTo>
                  <a:pt x="304541" y="3197008"/>
                  <a:pt x="306501" y="3196806"/>
                  <a:pt x="308417" y="3196921"/>
                </a:cubicBezTo>
                <a:cubicBezTo>
                  <a:pt x="308811" y="3196948"/>
                  <a:pt x="309498" y="3198298"/>
                  <a:pt x="309249" y="3198749"/>
                </a:cubicBezTo>
                <a:cubicBezTo>
                  <a:pt x="308894" y="3199401"/>
                  <a:pt x="307804" y="3199785"/>
                  <a:pt x="306911" y="3200362"/>
                </a:cubicBezTo>
                <a:cubicBezTo>
                  <a:pt x="307972" y="3202308"/>
                  <a:pt x="308849" y="3204153"/>
                  <a:pt x="309954" y="3205891"/>
                </a:cubicBezTo>
                <a:cubicBezTo>
                  <a:pt x="311423" y="3208202"/>
                  <a:pt x="312858" y="3208840"/>
                  <a:pt x="314388" y="3208099"/>
                </a:cubicBezTo>
                <a:cubicBezTo>
                  <a:pt x="316434" y="3207101"/>
                  <a:pt x="317461" y="3204211"/>
                  <a:pt x="316476" y="3202394"/>
                </a:cubicBezTo>
                <a:cubicBezTo>
                  <a:pt x="315555" y="3200686"/>
                  <a:pt x="314651" y="3198975"/>
                  <a:pt x="313906" y="3197202"/>
                </a:cubicBezTo>
                <a:cubicBezTo>
                  <a:pt x="313618" y="3196509"/>
                  <a:pt x="313401" y="3195496"/>
                  <a:pt x="313782" y="3194914"/>
                </a:cubicBezTo>
                <a:cubicBezTo>
                  <a:pt x="315667" y="3192037"/>
                  <a:pt x="315003" y="3188838"/>
                  <a:pt x="316054" y="3185871"/>
                </a:cubicBezTo>
                <a:cubicBezTo>
                  <a:pt x="316595" y="3184361"/>
                  <a:pt x="316376" y="3183020"/>
                  <a:pt x="315354" y="3181484"/>
                </a:cubicBezTo>
                <a:cubicBezTo>
                  <a:pt x="313625" y="3178869"/>
                  <a:pt x="312663" y="3175864"/>
                  <a:pt x="311420" y="3173111"/>
                </a:cubicBezTo>
                <a:cubicBezTo>
                  <a:pt x="309497" y="3173679"/>
                  <a:pt x="307264" y="3174344"/>
                  <a:pt x="305700" y="3174812"/>
                </a:cubicBezTo>
                <a:cubicBezTo>
                  <a:pt x="303314" y="3172718"/>
                  <a:pt x="301598" y="3170943"/>
                  <a:pt x="299505" y="3169571"/>
                </a:cubicBezTo>
                <a:cubicBezTo>
                  <a:pt x="298971" y="3169219"/>
                  <a:pt x="297235" y="3170151"/>
                  <a:pt x="296072" y="3170484"/>
                </a:cubicBezTo>
                <a:cubicBezTo>
                  <a:pt x="296693" y="3172591"/>
                  <a:pt x="296693" y="3172591"/>
                  <a:pt x="295583" y="3174626"/>
                </a:cubicBezTo>
                <a:cubicBezTo>
                  <a:pt x="294556" y="3172960"/>
                  <a:pt x="293690" y="3171573"/>
                  <a:pt x="292565" y="3169750"/>
                </a:cubicBezTo>
                <a:cubicBezTo>
                  <a:pt x="295288" y="3168978"/>
                  <a:pt x="297525" y="3168350"/>
                  <a:pt x="300031" y="3167640"/>
                </a:cubicBezTo>
                <a:cubicBezTo>
                  <a:pt x="299379" y="3164337"/>
                  <a:pt x="298197" y="3161438"/>
                  <a:pt x="295379" y="3159343"/>
                </a:cubicBezTo>
                <a:cubicBezTo>
                  <a:pt x="295005" y="3159489"/>
                  <a:pt x="294634" y="3159635"/>
                  <a:pt x="294263" y="3159788"/>
                </a:cubicBezTo>
                <a:cubicBezTo>
                  <a:pt x="294804" y="3162035"/>
                  <a:pt x="295355" y="3164282"/>
                  <a:pt x="295976" y="3166825"/>
                </a:cubicBezTo>
                <a:cubicBezTo>
                  <a:pt x="294531" y="3167113"/>
                  <a:pt x="293363" y="3167345"/>
                  <a:pt x="292230" y="3167566"/>
                </a:cubicBezTo>
                <a:cubicBezTo>
                  <a:pt x="290840" y="3165339"/>
                  <a:pt x="288733" y="3163546"/>
                  <a:pt x="289981" y="3160847"/>
                </a:cubicBezTo>
                <a:lnTo>
                  <a:pt x="290157" y="3160644"/>
                </a:lnTo>
                <a:cubicBezTo>
                  <a:pt x="290157" y="3160644"/>
                  <a:pt x="289971" y="3160833"/>
                  <a:pt x="289971" y="3160833"/>
                </a:cubicBezTo>
                <a:lnTo>
                  <a:pt x="288111" y="3159614"/>
                </a:lnTo>
                <a:lnTo>
                  <a:pt x="288102" y="3159580"/>
                </a:lnTo>
                <a:lnTo>
                  <a:pt x="289538" y="3155855"/>
                </a:lnTo>
                <a:cubicBezTo>
                  <a:pt x="289998" y="3153897"/>
                  <a:pt x="288802" y="3153362"/>
                  <a:pt x="286338" y="3153769"/>
                </a:cubicBezTo>
                <a:lnTo>
                  <a:pt x="288102" y="3159580"/>
                </a:lnTo>
                <a:lnTo>
                  <a:pt x="288094" y="3159602"/>
                </a:lnTo>
                <a:lnTo>
                  <a:pt x="288111" y="3159614"/>
                </a:lnTo>
                <a:lnTo>
                  <a:pt x="287567" y="3161222"/>
                </a:lnTo>
                <a:cubicBezTo>
                  <a:pt x="287391" y="3161757"/>
                  <a:pt x="287258" y="3162288"/>
                  <a:pt x="287285" y="3162808"/>
                </a:cubicBezTo>
                <a:cubicBezTo>
                  <a:pt x="287325" y="3163493"/>
                  <a:pt x="287146" y="3163964"/>
                  <a:pt x="286795" y="3164304"/>
                </a:cubicBezTo>
                <a:lnTo>
                  <a:pt x="285281" y="3165018"/>
                </a:lnTo>
                <a:lnTo>
                  <a:pt x="284314" y="3163016"/>
                </a:lnTo>
                <a:cubicBezTo>
                  <a:pt x="283702" y="3162610"/>
                  <a:pt x="282842" y="3162458"/>
                  <a:pt x="281849" y="3162520"/>
                </a:cubicBezTo>
                <a:cubicBezTo>
                  <a:pt x="282852" y="3158542"/>
                  <a:pt x="283729" y="3155052"/>
                  <a:pt x="284733" y="3151030"/>
                </a:cubicBezTo>
                <a:cubicBezTo>
                  <a:pt x="281808" y="3150946"/>
                  <a:pt x="279485" y="3150873"/>
                  <a:pt x="277174" y="3150804"/>
                </a:cubicBezTo>
                <a:cubicBezTo>
                  <a:pt x="276834" y="3149100"/>
                  <a:pt x="276425" y="3147397"/>
                  <a:pt x="276160" y="3145669"/>
                </a:cubicBezTo>
                <a:cubicBezTo>
                  <a:pt x="276015" y="3144734"/>
                  <a:pt x="275627" y="3143427"/>
                  <a:pt x="276186" y="3142883"/>
                </a:cubicBezTo>
                <a:cubicBezTo>
                  <a:pt x="278216" y="3140876"/>
                  <a:pt x="277189" y="3139355"/>
                  <a:pt x="275510" y="3137743"/>
                </a:cubicBezTo>
                <a:cubicBezTo>
                  <a:pt x="278863" y="3135799"/>
                  <a:pt x="279347" y="3138279"/>
                  <a:pt x="280466" y="3139905"/>
                </a:cubicBezTo>
                <a:cubicBezTo>
                  <a:pt x="281992" y="3138307"/>
                  <a:pt x="282592" y="3137015"/>
                  <a:pt x="280220" y="3136358"/>
                </a:cubicBezTo>
                <a:cubicBezTo>
                  <a:pt x="277482" y="3135606"/>
                  <a:pt x="276396" y="3134484"/>
                  <a:pt x="278138" y="3132149"/>
                </a:cubicBezTo>
                <a:cubicBezTo>
                  <a:pt x="276154" y="3129716"/>
                  <a:pt x="279132" y="3128775"/>
                  <a:pt x="280349" y="3127271"/>
                </a:cubicBezTo>
                <a:cubicBezTo>
                  <a:pt x="280945" y="3126532"/>
                  <a:pt x="281732" y="3125640"/>
                  <a:pt x="281709" y="3124857"/>
                </a:cubicBezTo>
                <a:lnTo>
                  <a:pt x="281347" y="3119850"/>
                </a:lnTo>
                <a:lnTo>
                  <a:pt x="269635" y="3101290"/>
                </a:lnTo>
                <a:cubicBezTo>
                  <a:pt x="268793" y="3100008"/>
                  <a:pt x="267323" y="3099152"/>
                  <a:pt x="266139" y="3098110"/>
                </a:cubicBezTo>
                <a:lnTo>
                  <a:pt x="266172" y="3098112"/>
                </a:lnTo>
                <a:cubicBezTo>
                  <a:pt x="264884" y="3096124"/>
                  <a:pt x="263328" y="3094282"/>
                  <a:pt x="262371" y="3092127"/>
                </a:cubicBezTo>
                <a:cubicBezTo>
                  <a:pt x="260214" y="3087277"/>
                  <a:pt x="256790" y="3083865"/>
                  <a:pt x="251331" y="3082369"/>
                </a:cubicBezTo>
                <a:cubicBezTo>
                  <a:pt x="250657" y="3082188"/>
                  <a:pt x="250201" y="3081532"/>
                  <a:pt x="249223" y="3081400"/>
                </a:cubicBezTo>
                <a:cubicBezTo>
                  <a:pt x="250002" y="3082704"/>
                  <a:pt x="250762" y="3084007"/>
                  <a:pt x="251566" y="3085346"/>
                </a:cubicBezTo>
                <a:cubicBezTo>
                  <a:pt x="250981" y="3085608"/>
                  <a:pt x="250396" y="3085933"/>
                  <a:pt x="250350" y="3085873"/>
                </a:cubicBezTo>
                <a:cubicBezTo>
                  <a:pt x="244998" y="3078573"/>
                  <a:pt x="239683" y="3071259"/>
                  <a:pt x="234426" y="3063889"/>
                </a:cubicBezTo>
                <a:cubicBezTo>
                  <a:pt x="234200" y="3063566"/>
                  <a:pt x="234550" y="3062813"/>
                  <a:pt x="234724" y="3061631"/>
                </a:cubicBezTo>
                <a:cubicBezTo>
                  <a:pt x="236765" y="3062553"/>
                  <a:pt x="238506" y="3063342"/>
                  <a:pt x="241070" y="3064488"/>
                </a:cubicBezTo>
                <a:cubicBezTo>
                  <a:pt x="240650" y="3061005"/>
                  <a:pt x="239976" y="3058161"/>
                  <a:pt x="237925" y="3056742"/>
                </a:cubicBezTo>
                <a:cubicBezTo>
                  <a:pt x="234890" y="3054638"/>
                  <a:pt x="234665" y="3051679"/>
                  <a:pt x="234880" y="3048131"/>
                </a:cubicBezTo>
                <a:cubicBezTo>
                  <a:pt x="233472" y="3047857"/>
                  <a:pt x="232183" y="3047590"/>
                  <a:pt x="230923" y="3047342"/>
                </a:cubicBezTo>
                <a:cubicBezTo>
                  <a:pt x="229963" y="3045205"/>
                  <a:pt x="229409" y="3042764"/>
                  <a:pt x="227964" y="3041068"/>
                </a:cubicBezTo>
                <a:cubicBezTo>
                  <a:pt x="225734" y="3038473"/>
                  <a:pt x="223412" y="3041094"/>
                  <a:pt x="221580" y="3042912"/>
                </a:cubicBezTo>
                <a:cubicBezTo>
                  <a:pt x="218964" y="3041889"/>
                  <a:pt x="218107" y="3040438"/>
                  <a:pt x="219365" y="3037807"/>
                </a:cubicBezTo>
                <a:cubicBezTo>
                  <a:pt x="221831" y="3032633"/>
                  <a:pt x="221772" y="3032622"/>
                  <a:pt x="216096" y="3032406"/>
                </a:cubicBezTo>
                <a:cubicBezTo>
                  <a:pt x="215525" y="3032382"/>
                  <a:pt x="215000" y="3032159"/>
                  <a:pt x="214118" y="3031958"/>
                </a:cubicBezTo>
                <a:cubicBezTo>
                  <a:pt x="214574" y="3029405"/>
                  <a:pt x="217775" y="3025894"/>
                  <a:pt x="212901" y="3024835"/>
                </a:cubicBezTo>
                <a:cubicBezTo>
                  <a:pt x="212490" y="3025592"/>
                  <a:pt x="212051" y="3026399"/>
                  <a:pt x="211437" y="3027540"/>
                </a:cubicBezTo>
                <a:cubicBezTo>
                  <a:pt x="210791" y="3027174"/>
                  <a:pt x="209974" y="3026993"/>
                  <a:pt x="209639" y="3026479"/>
                </a:cubicBezTo>
                <a:cubicBezTo>
                  <a:pt x="206106" y="3020962"/>
                  <a:pt x="202558" y="3015471"/>
                  <a:pt x="199189" y="3009845"/>
                </a:cubicBezTo>
                <a:cubicBezTo>
                  <a:pt x="193760" y="3000787"/>
                  <a:pt x="188401" y="2991689"/>
                  <a:pt x="183154" y="2982523"/>
                </a:cubicBezTo>
                <a:cubicBezTo>
                  <a:pt x="182004" y="2980527"/>
                  <a:pt x="180980" y="2978286"/>
                  <a:pt x="180715" y="2975945"/>
                </a:cubicBezTo>
                <a:cubicBezTo>
                  <a:pt x="180319" y="2972539"/>
                  <a:pt x="179569" y="2969683"/>
                  <a:pt x="175327" y="2969164"/>
                </a:cubicBezTo>
                <a:cubicBezTo>
                  <a:pt x="176488" y="2967845"/>
                  <a:pt x="177288" y="2966933"/>
                  <a:pt x="178261" y="2965838"/>
                </a:cubicBezTo>
                <a:cubicBezTo>
                  <a:pt x="175761" y="2961901"/>
                  <a:pt x="173675" y="2957886"/>
                  <a:pt x="170653" y="2954296"/>
                </a:cubicBezTo>
                <a:cubicBezTo>
                  <a:pt x="167401" y="2950441"/>
                  <a:pt x="165649" y="2945371"/>
                  <a:pt x="163097" y="2940556"/>
                </a:cubicBezTo>
                <a:cubicBezTo>
                  <a:pt x="161969" y="2941139"/>
                  <a:pt x="160967" y="2941669"/>
                  <a:pt x="159887" y="2942228"/>
                </a:cubicBezTo>
                <a:cubicBezTo>
                  <a:pt x="159472" y="2941801"/>
                  <a:pt x="158971" y="2941479"/>
                  <a:pt x="158754" y="2941013"/>
                </a:cubicBezTo>
                <a:cubicBezTo>
                  <a:pt x="156501" y="2936275"/>
                  <a:pt x="154481" y="2931391"/>
                  <a:pt x="152012" y="2926775"/>
                </a:cubicBezTo>
                <a:cubicBezTo>
                  <a:pt x="150402" y="2923769"/>
                  <a:pt x="147941" y="2921278"/>
                  <a:pt x="146234" y="2918318"/>
                </a:cubicBezTo>
                <a:cubicBezTo>
                  <a:pt x="142152" y="2911259"/>
                  <a:pt x="139019" y="2903531"/>
                  <a:pt x="134160" y="2897065"/>
                </a:cubicBezTo>
                <a:cubicBezTo>
                  <a:pt x="128573" y="2889627"/>
                  <a:pt x="125921" y="2880516"/>
                  <a:pt x="120530" y="2873055"/>
                </a:cubicBezTo>
                <a:cubicBezTo>
                  <a:pt x="119681" y="2871873"/>
                  <a:pt x="119102" y="2870202"/>
                  <a:pt x="117840" y="2869669"/>
                </a:cubicBezTo>
                <a:cubicBezTo>
                  <a:pt x="112561" y="2867436"/>
                  <a:pt x="110924" y="2862758"/>
                  <a:pt x="108975" y="2858013"/>
                </a:cubicBezTo>
                <a:cubicBezTo>
                  <a:pt x="107389" y="2854144"/>
                  <a:pt x="104498" y="2850947"/>
                  <a:pt x="102615" y="2847204"/>
                </a:cubicBezTo>
                <a:cubicBezTo>
                  <a:pt x="99102" y="2840212"/>
                  <a:pt x="95843" y="2833056"/>
                  <a:pt x="92597" y="2825918"/>
                </a:cubicBezTo>
                <a:cubicBezTo>
                  <a:pt x="90630" y="2821583"/>
                  <a:pt x="88928" y="2817103"/>
                  <a:pt x="86971" y="2812760"/>
                </a:cubicBezTo>
                <a:cubicBezTo>
                  <a:pt x="86415" y="2811536"/>
                  <a:pt x="85386" y="2810571"/>
                  <a:pt x="84171" y="2809729"/>
                </a:cubicBezTo>
                <a:cubicBezTo>
                  <a:pt x="84753" y="2819047"/>
                  <a:pt x="87300" y="2827498"/>
                  <a:pt x="92119" y="2835429"/>
                </a:cubicBezTo>
                <a:cubicBezTo>
                  <a:pt x="90190" y="2836074"/>
                  <a:pt x="89071" y="2836448"/>
                  <a:pt x="87742" y="2836891"/>
                </a:cubicBezTo>
                <a:cubicBezTo>
                  <a:pt x="89290" y="2840339"/>
                  <a:pt x="90816" y="2843733"/>
                  <a:pt x="92342" y="2847129"/>
                </a:cubicBezTo>
                <a:cubicBezTo>
                  <a:pt x="91964" y="2847452"/>
                  <a:pt x="91595" y="2847783"/>
                  <a:pt x="91217" y="2848105"/>
                </a:cubicBezTo>
                <a:cubicBezTo>
                  <a:pt x="90256" y="2847581"/>
                  <a:pt x="88826" y="2847322"/>
                  <a:pt x="88428" y="2846485"/>
                </a:cubicBezTo>
                <a:cubicBezTo>
                  <a:pt x="85275" y="2839907"/>
                  <a:pt x="82260" y="2833253"/>
                  <a:pt x="79297" y="2826561"/>
                </a:cubicBezTo>
                <a:cubicBezTo>
                  <a:pt x="75125" y="2817179"/>
                  <a:pt x="70785" y="2807880"/>
                  <a:pt x="67048" y="2798297"/>
                </a:cubicBezTo>
                <a:cubicBezTo>
                  <a:pt x="65764" y="2795008"/>
                  <a:pt x="63450" y="2792147"/>
                  <a:pt x="63915" y="2787825"/>
                </a:cubicBezTo>
                <a:cubicBezTo>
                  <a:pt x="64198" y="2785195"/>
                  <a:pt x="62134" y="2782693"/>
                  <a:pt x="61093" y="2780166"/>
                </a:cubicBezTo>
                <a:cubicBezTo>
                  <a:pt x="59839" y="2777113"/>
                  <a:pt x="58224" y="2774209"/>
                  <a:pt x="57350" y="2771010"/>
                </a:cubicBezTo>
                <a:cubicBezTo>
                  <a:pt x="54877" y="2761943"/>
                  <a:pt x="52700" y="2752752"/>
                  <a:pt x="50407" y="2743604"/>
                </a:cubicBezTo>
                <a:cubicBezTo>
                  <a:pt x="49833" y="2743747"/>
                  <a:pt x="49264" y="2743899"/>
                  <a:pt x="48687" y="2744043"/>
                </a:cubicBezTo>
                <a:cubicBezTo>
                  <a:pt x="48802" y="2746333"/>
                  <a:pt x="48698" y="2748678"/>
                  <a:pt x="49076" y="2750881"/>
                </a:cubicBezTo>
                <a:cubicBezTo>
                  <a:pt x="50277" y="2757919"/>
                  <a:pt x="51885" y="2764846"/>
                  <a:pt x="52879" y="2771930"/>
                </a:cubicBezTo>
                <a:cubicBezTo>
                  <a:pt x="53162" y="2773965"/>
                  <a:pt x="53224" y="2776060"/>
                  <a:pt x="53229" y="2778171"/>
                </a:cubicBezTo>
                <a:lnTo>
                  <a:pt x="53226" y="2784439"/>
                </a:lnTo>
                <a:lnTo>
                  <a:pt x="46803" y="2770633"/>
                </a:lnTo>
                <a:cubicBezTo>
                  <a:pt x="45690" y="2768010"/>
                  <a:pt x="44356" y="2765809"/>
                  <a:pt x="40929" y="2764966"/>
                </a:cubicBezTo>
                <a:cubicBezTo>
                  <a:pt x="40858" y="2773720"/>
                  <a:pt x="46127" y="2780905"/>
                  <a:pt x="42807" y="2790430"/>
                </a:cubicBezTo>
                <a:cubicBezTo>
                  <a:pt x="40563" y="2785112"/>
                  <a:pt x="38318" y="2779795"/>
                  <a:pt x="36063" y="2774485"/>
                </a:cubicBezTo>
                <a:cubicBezTo>
                  <a:pt x="33294" y="2779190"/>
                  <a:pt x="37857" y="2782926"/>
                  <a:pt x="34122" y="2787817"/>
                </a:cubicBezTo>
                <a:cubicBezTo>
                  <a:pt x="32951" y="2786246"/>
                  <a:pt x="32027" y="2785010"/>
                  <a:pt x="31106" y="2783774"/>
                </a:cubicBezTo>
                <a:cubicBezTo>
                  <a:pt x="30768" y="2783889"/>
                  <a:pt x="30434" y="2783988"/>
                  <a:pt x="30096" y="2784103"/>
                </a:cubicBezTo>
                <a:cubicBezTo>
                  <a:pt x="30762" y="2787717"/>
                  <a:pt x="31371" y="2791346"/>
                  <a:pt x="32129" y="2794933"/>
                </a:cubicBezTo>
                <a:cubicBezTo>
                  <a:pt x="32916" y="2798621"/>
                  <a:pt x="33857" y="2802260"/>
                  <a:pt x="33677" y="2806573"/>
                </a:cubicBezTo>
                <a:cubicBezTo>
                  <a:pt x="32554" y="2805677"/>
                  <a:pt x="31440" y="2804773"/>
                  <a:pt x="30346" y="2803897"/>
                </a:cubicBezTo>
                <a:cubicBezTo>
                  <a:pt x="27934" y="2805227"/>
                  <a:pt x="29989" y="2807662"/>
                  <a:pt x="29231" y="2809354"/>
                </a:cubicBezTo>
                <a:lnTo>
                  <a:pt x="27290" y="2810715"/>
                </a:lnTo>
                <a:lnTo>
                  <a:pt x="27255" y="2810649"/>
                </a:lnTo>
                <a:lnTo>
                  <a:pt x="27010" y="2808778"/>
                </a:lnTo>
                <a:cubicBezTo>
                  <a:pt x="26811" y="2808858"/>
                  <a:pt x="26594" y="2808939"/>
                  <a:pt x="26394" y="2809019"/>
                </a:cubicBezTo>
                <a:lnTo>
                  <a:pt x="27255" y="2810649"/>
                </a:lnTo>
                <a:lnTo>
                  <a:pt x="27266" y="2810732"/>
                </a:lnTo>
                <a:lnTo>
                  <a:pt x="27290" y="2810715"/>
                </a:lnTo>
                <a:lnTo>
                  <a:pt x="27300" y="2810734"/>
                </a:lnTo>
                <a:cubicBezTo>
                  <a:pt x="28052" y="2814421"/>
                  <a:pt x="28803" y="2818107"/>
                  <a:pt x="29543" y="2821802"/>
                </a:cubicBezTo>
                <a:cubicBezTo>
                  <a:pt x="29191" y="2821942"/>
                  <a:pt x="28839" y="2822080"/>
                  <a:pt x="28489" y="2822221"/>
                </a:cubicBezTo>
                <a:cubicBezTo>
                  <a:pt x="27587" y="2819901"/>
                  <a:pt x="26583" y="2817619"/>
                  <a:pt x="25797" y="2815257"/>
                </a:cubicBezTo>
                <a:cubicBezTo>
                  <a:pt x="22924" y="2806747"/>
                  <a:pt x="17777" y="2799199"/>
                  <a:pt x="17599" y="2789525"/>
                </a:cubicBezTo>
                <a:cubicBezTo>
                  <a:pt x="17589" y="2788769"/>
                  <a:pt x="17537" y="2787784"/>
                  <a:pt x="17057" y="2787404"/>
                </a:cubicBezTo>
                <a:cubicBezTo>
                  <a:pt x="14097" y="2785073"/>
                  <a:pt x="12667" y="2781954"/>
                  <a:pt x="11658" y="2778619"/>
                </a:cubicBezTo>
                <a:lnTo>
                  <a:pt x="8806" y="2768615"/>
                </a:lnTo>
                <a:lnTo>
                  <a:pt x="8809" y="2768554"/>
                </a:lnTo>
                <a:lnTo>
                  <a:pt x="8889" y="2768181"/>
                </a:lnTo>
                <a:lnTo>
                  <a:pt x="8786" y="2768544"/>
                </a:lnTo>
                <a:lnTo>
                  <a:pt x="8806" y="2768615"/>
                </a:lnTo>
                <a:lnTo>
                  <a:pt x="8426" y="2776447"/>
                </a:lnTo>
                <a:cubicBezTo>
                  <a:pt x="8797" y="2778954"/>
                  <a:pt x="9562" y="2781363"/>
                  <a:pt x="10408" y="2783749"/>
                </a:cubicBezTo>
                <a:lnTo>
                  <a:pt x="10401" y="2783776"/>
                </a:lnTo>
                <a:lnTo>
                  <a:pt x="10359" y="2783747"/>
                </a:lnTo>
                <a:cubicBezTo>
                  <a:pt x="10236" y="2784302"/>
                  <a:pt x="10096" y="2784856"/>
                  <a:pt x="9974" y="2785411"/>
                </a:cubicBezTo>
                <a:cubicBezTo>
                  <a:pt x="10092" y="2785721"/>
                  <a:pt x="10190" y="2786029"/>
                  <a:pt x="10296" y="2786345"/>
                </a:cubicBezTo>
                <a:cubicBezTo>
                  <a:pt x="10207" y="2786030"/>
                  <a:pt x="10109" y="2785722"/>
                  <a:pt x="10009" y="2785414"/>
                </a:cubicBezTo>
                <a:lnTo>
                  <a:pt x="10401" y="2783776"/>
                </a:lnTo>
                <a:lnTo>
                  <a:pt x="13355" y="2785760"/>
                </a:lnTo>
                <a:cubicBezTo>
                  <a:pt x="13782" y="2786721"/>
                  <a:pt x="13589" y="2787834"/>
                  <a:pt x="12631" y="2788688"/>
                </a:cubicBezTo>
                <a:cubicBezTo>
                  <a:pt x="9704" y="2791282"/>
                  <a:pt x="11234" y="2792831"/>
                  <a:pt x="11576" y="2794814"/>
                </a:cubicBezTo>
                <a:cubicBezTo>
                  <a:pt x="12242" y="2798757"/>
                  <a:pt x="14382" y="2802322"/>
                  <a:pt x="12139" y="2807205"/>
                </a:cubicBezTo>
                <a:cubicBezTo>
                  <a:pt x="10967" y="2804133"/>
                  <a:pt x="9472" y="2801192"/>
                  <a:pt x="8676" y="2797991"/>
                </a:cubicBezTo>
                <a:cubicBezTo>
                  <a:pt x="6527" y="2789337"/>
                  <a:pt x="4283" y="2780687"/>
                  <a:pt x="2850" y="2771815"/>
                </a:cubicBezTo>
                <a:cubicBezTo>
                  <a:pt x="1767" y="2765179"/>
                  <a:pt x="1864" y="2758182"/>
                  <a:pt x="1458" y="2751342"/>
                </a:cubicBezTo>
                <a:cubicBezTo>
                  <a:pt x="1282" y="2748360"/>
                  <a:pt x="724" y="2745389"/>
                  <a:pt x="1119" y="2742389"/>
                </a:cubicBezTo>
                <a:cubicBezTo>
                  <a:pt x="1655" y="2738357"/>
                  <a:pt x="2488" y="2734197"/>
                  <a:pt x="4039" y="2730281"/>
                </a:cubicBezTo>
                <a:cubicBezTo>
                  <a:pt x="6506" y="2724042"/>
                  <a:pt x="6411" y="2718335"/>
                  <a:pt x="4892" y="2712640"/>
                </a:cubicBezTo>
                <a:cubicBezTo>
                  <a:pt x="4378" y="2710689"/>
                  <a:pt x="4378" y="2708530"/>
                  <a:pt x="4095" y="2706037"/>
                </a:cubicBezTo>
                <a:cubicBezTo>
                  <a:pt x="2943" y="2706106"/>
                  <a:pt x="1694" y="2706177"/>
                  <a:pt x="217" y="2706269"/>
                </a:cubicBezTo>
                <a:cubicBezTo>
                  <a:pt x="-314" y="2703292"/>
                  <a:pt x="-92" y="2700081"/>
                  <a:pt x="3463" y="2698697"/>
                </a:cubicBezTo>
                <a:cubicBezTo>
                  <a:pt x="8961" y="2696560"/>
                  <a:pt x="8300" y="2702517"/>
                  <a:pt x="11215" y="2704506"/>
                </a:cubicBezTo>
                <a:cubicBezTo>
                  <a:pt x="13849" y="2698837"/>
                  <a:pt x="12105" y="2694321"/>
                  <a:pt x="10183" y="2690089"/>
                </a:cubicBezTo>
                <a:cubicBezTo>
                  <a:pt x="9123" y="2687778"/>
                  <a:pt x="8873" y="2685590"/>
                  <a:pt x="10681" y="2683611"/>
                </a:cubicBezTo>
                <a:cubicBezTo>
                  <a:pt x="13339" y="2680699"/>
                  <a:pt x="12883" y="2678103"/>
                  <a:pt x="12306" y="2675325"/>
                </a:cubicBezTo>
                <a:cubicBezTo>
                  <a:pt x="12072" y="2674228"/>
                  <a:pt x="11915" y="2673103"/>
                  <a:pt x="11634" y="2672030"/>
                </a:cubicBezTo>
                <a:cubicBezTo>
                  <a:pt x="11043" y="2669820"/>
                  <a:pt x="12257" y="2667916"/>
                  <a:pt x="14301" y="2667102"/>
                </a:cubicBezTo>
                <a:cubicBezTo>
                  <a:pt x="15764" y="2666513"/>
                  <a:pt x="17899" y="2666669"/>
                  <a:pt x="19165" y="2667322"/>
                </a:cubicBezTo>
                <a:cubicBezTo>
                  <a:pt x="21968" y="2668766"/>
                  <a:pt x="24425" y="2670728"/>
                  <a:pt x="27473" y="2672086"/>
                </a:cubicBezTo>
                <a:cubicBezTo>
                  <a:pt x="26550" y="2670850"/>
                  <a:pt x="25408" y="2669735"/>
                  <a:pt x="24760" y="2668363"/>
                </a:cubicBezTo>
                <a:cubicBezTo>
                  <a:pt x="23100" y="2664875"/>
                  <a:pt x="24452" y="2661108"/>
                  <a:pt x="28353" y="2660190"/>
                </a:cubicBezTo>
                <a:cubicBezTo>
                  <a:pt x="33030" y="2659088"/>
                  <a:pt x="35879" y="2656866"/>
                  <a:pt x="37309" y="2651592"/>
                </a:cubicBezTo>
                <a:cubicBezTo>
                  <a:pt x="39226" y="2654161"/>
                  <a:pt x="40543" y="2655925"/>
                  <a:pt x="42330" y="2658319"/>
                </a:cubicBezTo>
                <a:cubicBezTo>
                  <a:pt x="45049" y="2651346"/>
                  <a:pt x="40613" y="2646256"/>
                  <a:pt x="42227" y="2639439"/>
                </a:cubicBezTo>
                <a:cubicBezTo>
                  <a:pt x="44703" y="2640772"/>
                  <a:pt x="46384" y="2641675"/>
                  <a:pt x="48210" y="2642660"/>
                </a:cubicBezTo>
                <a:cubicBezTo>
                  <a:pt x="52688" y="2638240"/>
                  <a:pt x="51346" y="2633545"/>
                  <a:pt x="51909" y="2628852"/>
                </a:cubicBezTo>
                <a:cubicBezTo>
                  <a:pt x="53947" y="2628531"/>
                  <a:pt x="55267" y="2629031"/>
                  <a:pt x="56282" y="2629868"/>
                </a:cubicBezTo>
                <a:lnTo>
                  <a:pt x="58790" y="2632885"/>
                </a:lnTo>
                <a:lnTo>
                  <a:pt x="58788" y="2632922"/>
                </a:lnTo>
                <a:lnTo>
                  <a:pt x="58711" y="2633279"/>
                </a:lnTo>
                <a:lnTo>
                  <a:pt x="58814" y="2632916"/>
                </a:lnTo>
                <a:lnTo>
                  <a:pt x="58790" y="2632885"/>
                </a:lnTo>
                <a:lnTo>
                  <a:pt x="59593" y="2624544"/>
                </a:lnTo>
                <a:cubicBezTo>
                  <a:pt x="59870" y="2621668"/>
                  <a:pt x="60161" y="2618668"/>
                  <a:pt x="60477" y="2615420"/>
                </a:cubicBezTo>
                <a:cubicBezTo>
                  <a:pt x="63418" y="2617377"/>
                  <a:pt x="65923" y="2619032"/>
                  <a:pt x="68185" y="2620538"/>
                </a:cubicBezTo>
                <a:cubicBezTo>
                  <a:pt x="71057" y="2620114"/>
                  <a:pt x="69770" y="2614793"/>
                  <a:pt x="74155" y="2616942"/>
                </a:cubicBezTo>
                <a:cubicBezTo>
                  <a:pt x="74681" y="2614596"/>
                  <a:pt x="73212" y="2611951"/>
                  <a:pt x="76823" y="2610797"/>
                </a:cubicBezTo>
                <a:cubicBezTo>
                  <a:pt x="79140" y="2610065"/>
                  <a:pt x="76785" y="2605514"/>
                  <a:pt x="81176" y="2605841"/>
                </a:cubicBezTo>
                <a:cubicBezTo>
                  <a:pt x="81482" y="2605858"/>
                  <a:pt x="82413" y="2603444"/>
                  <a:pt x="83218" y="2601818"/>
                </a:cubicBezTo>
                <a:cubicBezTo>
                  <a:pt x="85878" y="2602591"/>
                  <a:pt x="88995" y="2603827"/>
                  <a:pt x="90012" y="2599067"/>
                </a:cubicBezTo>
                <a:cubicBezTo>
                  <a:pt x="88221" y="2598629"/>
                  <a:pt x="85688" y="2598744"/>
                  <a:pt x="84819" y="2597603"/>
                </a:cubicBezTo>
                <a:cubicBezTo>
                  <a:pt x="83959" y="2596471"/>
                  <a:pt x="84773" y="2594074"/>
                  <a:pt x="84836" y="2592238"/>
                </a:cubicBezTo>
                <a:cubicBezTo>
                  <a:pt x="84887" y="2590546"/>
                  <a:pt x="84919" y="2588843"/>
                  <a:pt x="84984" y="2586185"/>
                </a:cubicBezTo>
                <a:cubicBezTo>
                  <a:pt x="87063" y="2586791"/>
                  <a:pt x="88596" y="2587190"/>
                  <a:pt x="90083" y="2587678"/>
                </a:cubicBezTo>
                <a:cubicBezTo>
                  <a:pt x="94309" y="2589044"/>
                  <a:pt x="96878" y="2587126"/>
                  <a:pt x="100055" y="2583185"/>
                </a:cubicBezTo>
                <a:cubicBezTo>
                  <a:pt x="104995" y="2577078"/>
                  <a:pt x="103636" y="2572248"/>
                  <a:pt x="101400" y="2567033"/>
                </a:cubicBezTo>
                <a:cubicBezTo>
                  <a:pt x="100884" y="2565820"/>
                  <a:pt x="101334" y="2564024"/>
                  <a:pt x="101649" y="2562505"/>
                </a:cubicBezTo>
                <a:cubicBezTo>
                  <a:pt x="102744" y="2557370"/>
                  <a:pt x="103892" y="2552281"/>
                  <a:pt x="99028" y="2549056"/>
                </a:cubicBezTo>
                <a:cubicBezTo>
                  <a:pt x="98574" y="2548753"/>
                  <a:pt x="98713" y="2547719"/>
                  <a:pt x="98419" y="2546150"/>
                </a:cubicBezTo>
                <a:cubicBezTo>
                  <a:pt x="101794" y="2546703"/>
                  <a:pt x="104483" y="2547605"/>
                  <a:pt x="107279" y="2547471"/>
                </a:cubicBezTo>
                <a:cubicBezTo>
                  <a:pt x="109883" y="2547343"/>
                  <a:pt x="112628" y="2546114"/>
                  <a:pt x="116201" y="2545127"/>
                </a:cubicBezTo>
                <a:cubicBezTo>
                  <a:pt x="116470" y="2544571"/>
                  <a:pt x="117158" y="2543141"/>
                  <a:pt x="117980" y="2541407"/>
                </a:cubicBezTo>
                <a:cubicBezTo>
                  <a:pt x="114639" y="2540091"/>
                  <a:pt x="114203" y="2537657"/>
                  <a:pt x="115896" y="2534346"/>
                </a:cubicBezTo>
                <a:cubicBezTo>
                  <a:pt x="117544" y="2531148"/>
                  <a:pt x="119909" y="2530285"/>
                  <a:pt x="122054" y="2532507"/>
                </a:cubicBezTo>
                <a:cubicBezTo>
                  <a:pt x="123531" y="2534026"/>
                  <a:pt x="124473" y="2536028"/>
                  <a:pt x="126199" y="2538645"/>
                </a:cubicBezTo>
                <a:cubicBezTo>
                  <a:pt x="128492" y="2531170"/>
                  <a:pt x="127576" y="2525475"/>
                  <a:pt x="123679" y="2520299"/>
                </a:cubicBezTo>
                <a:cubicBezTo>
                  <a:pt x="127462" y="2515276"/>
                  <a:pt x="128885" y="2510187"/>
                  <a:pt x="126799" y="2504844"/>
                </a:cubicBezTo>
                <a:cubicBezTo>
                  <a:pt x="126395" y="2503823"/>
                  <a:pt x="127697" y="2501185"/>
                  <a:pt x="128901" y="2500381"/>
                </a:cubicBezTo>
                <a:cubicBezTo>
                  <a:pt x="130068" y="2499591"/>
                  <a:pt x="132399" y="2499749"/>
                  <a:pt x="133741" y="2500304"/>
                </a:cubicBezTo>
                <a:cubicBezTo>
                  <a:pt x="136118" y="2501288"/>
                  <a:pt x="138133" y="2502898"/>
                  <a:pt x="140331" y="2504249"/>
                </a:cubicBezTo>
                <a:cubicBezTo>
                  <a:pt x="140871" y="2503449"/>
                  <a:pt x="141335" y="2502980"/>
                  <a:pt x="141266" y="2502842"/>
                </a:cubicBezTo>
                <a:cubicBezTo>
                  <a:pt x="137808" y="2496926"/>
                  <a:pt x="138729" y="2494478"/>
                  <a:pt x="146279" y="2492474"/>
                </a:cubicBezTo>
                <a:cubicBezTo>
                  <a:pt x="150422" y="2491376"/>
                  <a:pt x="150529" y="2488251"/>
                  <a:pt x="152522" y="2485342"/>
                </a:cubicBezTo>
                <a:cubicBezTo>
                  <a:pt x="154148" y="2487215"/>
                  <a:pt x="155486" y="2488770"/>
                  <a:pt x="156825" y="2490323"/>
                </a:cubicBezTo>
                <a:cubicBezTo>
                  <a:pt x="157270" y="2490089"/>
                  <a:pt x="157701" y="2489862"/>
                  <a:pt x="158144" y="2489627"/>
                </a:cubicBezTo>
                <a:cubicBezTo>
                  <a:pt x="157965" y="2486687"/>
                  <a:pt x="158105" y="2483647"/>
                  <a:pt x="157525" y="2480843"/>
                </a:cubicBezTo>
                <a:cubicBezTo>
                  <a:pt x="156979" y="2478217"/>
                  <a:pt x="154740" y="2475999"/>
                  <a:pt x="157699" y="2472708"/>
                </a:cubicBezTo>
                <a:cubicBezTo>
                  <a:pt x="159542" y="2473805"/>
                  <a:pt x="161373" y="2474883"/>
                  <a:pt x="163215" y="2475978"/>
                </a:cubicBezTo>
                <a:cubicBezTo>
                  <a:pt x="167142" y="2471476"/>
                  <a:pt x="166705" y="2466968"/>
                  <a:pt x="167015" y="2462612"/>
                </a:cubicBezTo>
                <a:cubicBezTo>
                  <a:pt x="170954" y="2460587"/>
                  <a:pt x="171282" y="2464358"/>
                  <a:pt x="173688" y="2465143"/>
                </a:cubicBezTo>
                <a:cubicBezTo>
                  <a:pt x="177440" y="2459774"/>
                  <a:pt x="173605" y="2454920"/>
                  <a:pt x="174813" y="2448324"/>
                </a:cubicBezTo>
                <a:cubicBezTo>
                  <a:pt x="178421" y="2450738"/>
                  <a:pt x="181019" y="2452473"/>
                  <a:pt x="183468" y="2454099"/>
                </a:cubicBezTo>
                <a:cubicBezTo>
                  <a:pt x="185650" y="2452116"/>
                  <a:pt x="189362" y="2449877"/>
                  <a:pt x="189204" y="2448684"/>
                </a:cubicBezTo>
                <a:cubicBezTo>
                  <a:pt x="188710" y="2445037"/>
                  <a:pt x="192632" y="2443666"/>
                  <a:pt x="193596" y="2440817"/>
                </a:cubicBezTo>
                <a:cubicBezTo>
                  <a:pt x="194108" y="2439301"/>
                  <a:pt x="198469" y="2438804"/>
                  <a:pt x="197479" y="2435035"/>
                </a:cubicBezTo>
                <a:cubicBezTo>
                  <a:pt x="199695" y="2435389"/>
                  <a:pt x="201184" y="2435617"/>
                  <a:pt x="203009" y="2435906"/>
                </a:cubicBezTo>
                <a:cubicBezTo>
                  <a:pt x="203713" y="2434820"/>
                  <a:pt x="204479" y="2433648"/>
                  <a:pt x="205244" y="2432490"/>
                </a:cubicBezTo>
                <a:cubicBezTo>
                  <a:pt x="204689" y="2432208"/>
                  <a:pt x="204395" y="2431879"/>
                  <a:pt x="204085" y="2431921"/>
                </a:cubicBezTo>
                <a:cubicBezTo>
                  <a:pt x="199674" y="2432483"/>
                  <a:pt x="198455" y="2431506"/>
                  <a:pt x="199053" y="2427796"/>
                </a:cubicBezTo>
                <a:cubicBezTo>
                  <a:pt x="199455" y="2425326"/>
                  <a:pt x="199831" y="2422845"/>
                  <a:pt x="200286" y="2419924"/>
                </a:cubicBezTo>
                <a:cubicBezTo>
                  <a:pt x="201205" y="2420019"/>
                  <a:pt x="202158" y="2419947"/>
                  <a:pt x="202920" y="2420226"/>
                </a:cubicBezTo>
                <a:cubicBezTo>
                  <a:pt x="208097" y="2422151"/>
                  <a:pt x="210943" y="2421147"/>
                  <a:pt x="214980" y="2416399"/>
                </a:cubicBezTo>
                <a:cubicBezTo>
                  <a:pt x="215933" y="2415277"/>
                  <a:pt x="217839" y="2414824"/>
                  <a:pt x="219831" y="2413788"/>
                </a:cubicBezTo>
                <a:cubicBezTo>
                  <a:pt x="219505" y="2411259"/>
                  <a:pt x="219106" y="2408154"/>
                  <a:pt x="218653" y="2404561"/>
                </a:cubicBezTo>
                <a:cubicBezTo>
                  <a:pt x="220758" y="2403917"/>
                  <a:pt x="222466" y="2403393"/>
                  <a:pt x="224387" y="2402806"/>
                </a:cubicBezTo>
                <a:cubicBezTo>
                  <a:pt x="225742" y="2398039"/>
                  <a:pt x="224145" y="2394026"/>
                  <a:pt x="221611" y="2389760"/>
                </a:cubicBezTo>
                <a:cubicBezTo>
                  <a:pt x="225810" y="2389109"/>
                  <a:pt x="227408" y="2387043"/>
                  <a:pt x="228339" y="2383453"/>
                </a:cubicBezTo>
                <a:cubicBezTo>
                  <a:pt x="229185" y="2380185"/>
                  <a:pt x="231391" y="2376885"/>
                  <a:pt x="233547" y="2373910"/>
                </a:cubicBezTo>
                <a:cubicBezTo>
                  <a:pt x="234979" y="2371926"/>
                  <a:pt x="237211" y="2372282"/>
                  <a:pt x="239036" y="2373309"/>
                </a:cubicBezTo>
                <a:cubicBezTo>
                  <a:pt x="241082" y="2374459"/>
                  <a:pt x="243223" y="2375455"/>
                  <a:pt x="245324" y="2376524"/>
                </a:cubicBezTo>
                <a:cubicBezTo>
                  <a:pt x="245692" y="2376234"/>
                  <a:pt x="246055" y="2375936"/>
                  <a:pt x="246426" y="2375646"/>
                </a:cubicBezTo>
                <a:cubicBezTo>
                  <a:pt x="246048" y="2373593"/>
                  <a:pt x="245670" y="2371540"/>
                  <a:pt x="245078" y="2368348"/>
                </a:cubicBezTo>
                <a:cubicBezTo>
                  <a:pt x="249679" y="2370636"/>
                  <a:pt x="253564" y="2372570"/>
                  <a:pt x="258382" y="2374969"/>
                </a:cubicBezTo>
                <a:cubicBezTo>
                  <a:pt x="259842" y="2367337"/>
                  <a:pt x="258177" y="2361356"/>
                  <a:pt x="254993" y="2355742"/>
                </a:cubicBezTo>
                <a:cubicBezTo>
                  <a:pt x="259846" y="2354769"/>
                  <a:pt x="264653" y="2359006"/>
                  <a:pt x="264540" y="2363954"/>
                </a:cubicBezTo>
                <a:cubicBezTo>
                  <a:pt x="267652" y="2363938"/>
                  <a:pt x="268231" y="2361554"/>
                  <a:pt x="269062" y="2359553"/>
                </a:cubicBezTo>
                <a:cubicBezTo>
                  <a:pt x="270199" y="2356847"/>
                  <a:pt x="271760" y="2354862"/>
                  <a:pt x="275055" y="2354656"/>
                </a:cubicBezTo>
                <a:cubicBezTo>
                  <a:pt x="275893" y="2354604"/>
                  <a:pt x="277403" y="2353968"/>
                  <a:pt x="277583" y="2353424"/>
                </a:cubicBezTo>
                <a:cubicBezTo>
                  <a:pt x="278793" y="2350035"/>
                  <a:pt x="281569" y="2350831"/>
                  <a:pt x="283708" y="2350340"/>
                </a:cubicBezTo>
                <a:cubicBezTo>
                  <a:pt x="284799" y="2348051"/>
                  <a:pt x="285386" y="2345482"/>
                  <a:pt x="287016" y="2343829"/>
                </a:cubicBezTo>
                <a:cubicBezTo>
                  <a:pt x="288292" y="2342534"/>
                  <a:pt x="290871" y="2342370"/>
                  <a:pt x="293327" y="2341562"/>
                </a:cubicBezTo>
                <a:cubicBezTo>
                  <a:pt x="293530" y="2340549"/>
                  <a:pt x="293628" y="2338959"/>
                  <a:pt x="294170" y="2337462"/>
                </a:cubicBezTo>
                <a:cubicBezTo>
                  <a:pt x="295569" y="2333605"/>
                  <a:pt x="299254" y="2331482"/>
                  <a:pt x="303081" y="2332271"/>
                </a:cubicBezTo>
                <a:cubicBezTo>
                  <a:pt x="305539" y="2332773"/>
                  <a:pt x="307902" y="2333521"/>
                  <a:pt x="310520" y="2334216"/>
                </a:cubicBezTo>
                <a:cubicBezTo>
                  <a:pt x="311773" y="2332625"/>
                  <a:pt x="312718" y="2331252"/>
                  <a:pt x="313849" y="2330024"/>
                </a:cubicBezTo>
                <a:cubicBezTo>
                  <a:pt x="314841" y="2328955"/>
                  <a:pt x="316037" y="2328050"/>
                  <a:pt x="317266" y="2326954"/>
                </a:cubicBezTo>
                <a:cubicBezTo>
                  <a:pt x="316284" y="2325638"/>
                  <a:pt x="315362" y="2324402"/>
                  <a:pt x="314373" y="2323078"/>
                </a:cubicBezTo>
                <a:cubicBezTo>
                  <a:pt x="314987" y="2322482"/>
                  <a:pt x="315398" y="2321793"/>
                  <a:pt x="315865" y="2321676"/>
                </a:cubicBezTo>
                <a:cubicBezTo>
                  <a:pt x="317937" y="2321160"/>
                  <a:pt x="319667" y="2321310"/>
                  <a:pt x="321158" y="2321918"/>
                </a:cubicBezTo>
                <a:lnTo>
                  <a:pt x="325000" y="2324899"/>
                </a:lnTo>
                <a:lnTo>
                  <a:pt x="324999" y="2324910"/>
                </a:lnTo>
                <a:lnTo>
                  <a:pt x="324994" y="2324943"/>
                </a:lnTo>
                <a:lnTo>
                  <a:pt x="323909" y="2326611"/>
                </a:lnTo>
                <a:cubicBezTo>
                  <a:pt x="324191" y="2326661"/>
                  <a:pt x="324461" y="2326718"/>
                  <a:pt x="324750" y="2326776"/>
                </a:cubicBezTo>
                <a:lnTo>
                  <a:pt x="324994" y="2324943"/>
                </a:lnTo>
                <a:lnTo>
                  <a:pt x="325017" y="2324910"/>
                </a:lnTo>
                <a:lnTo>
                  <a:pt x="325000" y="2324899"/>
                </a:lnTo>
                <a:lnTo>
                  <a:pt x="326283" y="2314514"/>
                </a:lnTo>
                <a:cubicBezTo>
                  <a:pt x="324774" y="2312732"/>
                  <a:pt x="318992" y="2314358"/>
                  <a:pt x="321397" y="2309146"/>
                </a:cubicBezTo>
                <a:cubicBezTo>
                  <a:pt x="326596" y="2308572"/>
                  <a:pt x="329524" y="2309267"/>
                  <a:pt x="335855" y="2312845"/>
                </a:cubicBezTo>
                <a:cubicBezTo>
                  <a:pt x="337974" y="2310169"/>
                  <a:pt x="340502" y="2307587"/>
                  <a:pt x="342200" y="2304653"/>
                </a:cubicBezTo>
                <a:cubicBezTo>
                  <a:pt x="344218" y="2301166"/>
                  <a:pt x="346823" y="2298619"/>
                  <a:pt x="350442" y="2296820"/>
                </a:cubicBezTo>
                <a:cubicBezTo>
                  <a:pt x="353680" y="2295208"/>
                  <a:pt x="356884" y="2293528"/>
                  <a:pt x="360130" y="2291950"/>
                </a:cubicBezTo>
                <a:cubicBezTo>
                  <a:pt x="362852" y="2290628"/>
                  <a:pt x="363441" y="2288672"/>
                  <a:pt x="362648" y="2286519"/>
                </a:cubicBezTo>
                <a:cubicBezTo>
                  <a:pt x="361915" y="2284513"/>
                  <a:pt x="360853" y="2282655"/>
                  <a:pt x="359771" y="2280377"/>
                </a:cubicBezTo>
                <a:cubicBezTo>
                  <a:pt x="363473" y="2279279"/>
                  <a:pt x="364203" y="2281739"/>
                  <a:pt x="365564" y="2283168"/>
                </a:cubicBezTo>
                <a:cubicBezTo>
                  <a:pt x="368188" y="2285922"/>
                  <a:pt x="370680" y="2288801"/>
                  <a:pt x="373412" y="2291458"/>
                </a:cubicBezTo>
                <a:cubicBezTo>
                  <a:pt x="374057" y="2292083"/>
                  <a:pt x="375426" y="2292019"/>
                  <a:pt x="377816" y="2292609"/>
                </a:cubicBezTo>
                <a:cubicBezTo>
                  <a:pt x="375879" y="2290013"/>
                  <a:pt x="374695" y="2288425"/>
                  <a:pt x="372993" y="2286145"/>
                </a:cubicBezTo>
                <a:cubicBezTo>
                  <a:pt x="377828" y="2285650"/>
                  <a:pt x="381738" y="2285244"/>
                  <a:pt x="386758" y="2284732"/>
                </a:cubicBezTo>
                <a:cubicBezTo>
                  <a:pt x="384988" y="2279593"/>
                  <a:pt x="386928" y="2273432"/>
                  <a:pt x="378234" y="2272726"/>
                </a:cubicBezTo>
                <a:cubicBezTo>
                  <a:pt x="380816" y="2270322"/>
                  <a:pt x="382591" y="2268668"/>
                  <a:pt x="384982" y="2266446"/>
                </a:cubicBezTo>
                <a:cubicBezTo>
                  <a:pt x="385383" y="2269423"/>
                  <a:pt x="385648" y="2271370"/>
                  <a:pt x="385920" y="2273367"/>
                </a:cubicBezTo>
                <a:cubicBezTo>
                  <a:pt x="390718" y="2273650"/>
                  <a:pt x="391369" y="2269422"/>
                  <a:pt x="394238" y="2267034"/>
                </a:cubicBezTo>
                <a:cubicBezTo>
                  <a:pt x="394944" y="2268241"/>
                  <a:pt x="395618" y="2269405"/>
                  <a:pt x="396302" y="2270560"/>
                </a:cubicBezTo>
                <a:cubicBezTo>
                  <a:pt x="396695" y="2270500"/>
                  <a:pt x="397089" y="2270438"/>
                  <a:pt x="397493" y="2270368"/>
                </a:cubicBezTo>
                <a:cubicBezTo>
                  <a:pt x="398045" y="2268015"/>
                  <a:pt x="398131" y="2265493"/>
                  <a:pt x="399296" y="2263369"/>
                </a:cubicBezTo>
                <a:cubicBezTo>
                  <a:pt x="400491" y="2261178"/>
                  <a:pt x="402746" y="2259384"/>
                  <a:pt x="404858" y="2257070"/>
                </a:cubicBezTo>
                <a:cubicBezTo>
                  <a:pt x="404273" y="2253737"/>
                  <a:pt x="403593" y="2249820"/>
                  <a:pt x="402887" y="2245733"/>
                </a:cubicBezTo>
                <a:cubicBezTo>
                  <a:pt x="407247" y="2244906"/>
                  <a:pt x="405456" y="2248674"/>
                  <a:pt x="406754" y="2249346"/>
                </a:cubicBezTo>
                <a:cubicBezTo>
                  <a:pt x="412442" y="2250275"/>
                  <a:pt x="416193" y="2246519"/>
                  <a:pt x="419687" y="2243310"/>
                </a:cubicBezTo>
                <a:cubicBezTo>
                  <a:pt x="421203" y="2241919"/>
                  <a:pt x="421316" y="2238953"/>
                  <a:pt x="421740" y="2236711"/>
                </a:cubicBezTo>
                <a:cubicBezTo>
                  <a:pt x="422025" y="2235240"/>
                  <a:pt x="421210" y="2233582"/>
                  <a:pt x="424591" y="2232792"/>
                </a:cubicBezTo>
                <a:cubicBezTo>
                  <a:pt x="424807" y="2234695"/>
                  <a:pt x="425008" y="2236621"/>
                  <a:pt x="425265" y="2238532"/>
                </a:cubicBezTo>
                <a:cubicBezTo>
                  <a:pt x="425873" y="2243117"/>
                  <a:pt x="426601" y="2243897"/>
                  <a:pt x="431333" y="2242456"/>
                </a:cubicBezTo>
                <a:cubicBezTo>
                  <a:pt x="435545" y="2241168"/>
                  <a:pt x="436649" y="2243431"/>
                  <a:pt x="438215" y="2246031"/>
                </a:cubicBezTo>
                <a:cubicBezTo>
                  <a:pt x="441461" y="2239155"/>
                  <a:pt x="436495" y="2233070"/>
                  <a:pt x="439967" y="2225453"/>
                </a:cubicBezTo>
                <a:cubicBezTo>
                  <a:pt x="441115" y="2226685"/>
                  <a:pt x="442161" y="2227325"/>
                  <a:pt x="442561" y="2228296"/>
                </a:cubicBezTo>
                <a:cubicBezTo>
                  <a:pt x="446598" y="2238039"/>
                  <a:pt x="450554" y="2247829"/>
                  <a:pt x="454473" y="2257631"/>
                </a:cubicBezTo>
                <a:cubicBezTo>
                  <a:pt x="455129" y="2259260"/>
                  <a:pt x="456348" y="2259594"/>
                  <a:pt x="457707" y="2259612"/>
                </a:cubicBezTo>
                <a:lnTo>
                  <a:pt x="461741" y="2259686"/>
                </a:lnTo>
                <a:lnTo>
                  <a:pt x="461757" y="2259719"/>
                </a:lnTo>
                <a:cubicBezTo>
                  <a:pt x="462092" y="2259798"/>
                  <a:pt x="462430" y="2259858"/>
                  <a:pt x="462766" y="2259936"/>
                </a:cubicBezTo>
                <a:cubicBezTo>
                  <a:pt x="462424" y="2259850"/>
                  <a:pt x="462100" y="2259764"/>
                  <a:pt x="461765" y="2259687"/>
                </a:cubicBezTo>
                <a:lnTo>
                  <a:pt x="461741" y="2259686"/>
                </a:lnTo>
                <a:lnTo>
                  <a:pt x="453066" y="2241515"/>
                </a:lnTo>
                <a:cubicBezTo>
                  <a:pt x="450826" y="2237013"/>
                  <a:pt x="447722" y="2232897"/>
                  <a:pt x="448849" y="2226279"/>
                </a:cubicBezTo>
                <a:cubicBezTo>
                  <a:pt x="452103" y="2228329"/>
                  <a:pt x="453798" y="2232103"/>
                  <a:pt x="458492" y="2230566"/>
                </a:cubicBezTo>
                <a:cubicBezTo>
                  <a:pt x="459050" y="2229659"/>
                  <a:pt x="459655" y="2228660"/>
                  <a:pt x="460418" y="2227394"/>
                </a:cubicBezTo>
                <a:cubicBezTo>
                  <a:pt x="461287" y="2227797"/>
                  <a:pt x="462313" y="2227905"/>
                  <a:pt x="462518" y="2228421"/>
                </a:cubicBezTo>
                <a:cubicBezTo>
                  <a:pt x="463459" y="2230792"/>
                  <a:pt x="464235" y="2233246"/>
                  <a:pt x="464926" y="2235720"/>
                </a:cubicBezTo>
                <a:cubicBezTo>
                  <a:pt x="465922" y="2239278"/>
                  <a:pt x="467167" y="2242514"/>
                  <a:pt x="472389" y="2241360"/>
                </a:cubicBezTo>
                <a:cubicBezTo>
                  <a:pt x="472792" y="2243533"/>
                  <a:pt x="473122" y="2245349"/>
                  <a:pt x="473453" y="2247164"/>
                </a:cubicBezTo>
                <a:cubicBezTo>
                  <a:pt x="478951" y="2245422"/>
                  <a:pt x="479006" y="2245299"/>
                  <a:pt x="477661" y="2235978"/>
                </a:cubicBezTo>
                <a:cubicBezTo>
                  <a:pt x="476507" y="2237809"/>
                  <a:pt x="475727" y="2239075"/>
                  <a:pt x="474557" y="2240931"/>
                </a:cubicBezTo>
                <a:cubicBezTo>
                  <a:pt x="474159" y="2239372"/>
                  <a:pt x="473837" y="2238136"/>
                  <a:pt x="473443" y="2236559"/>
                </a:cubicBezTo>
                <a:cubicBezTo>
                  <a:pt x="472223" y="2236801"/>
                  <a:pt x="470949" y="2237056"/>
                  <a:pt x="469812" y="2237276"/>
                </a:cubicBezTo>
                <a:cubicBezTo>
                  <a:pt x="469917" y="2234343"/>
                  <a:pt x="470011" y="2231678"/>
                  <a:pt x="470122" y="2228426"/>
                </a:cubicBezTo>
                <a:cubicBezTo>
                  <a:pt x="471566" y="2229601"/>
                  <a:pt x="472710" y="2230523"/>
                  <a:pt x="473774" y="2231382"/>
                </a:cubicBezTo>
                <a:cubicBezTo>
                  <a:pt x="476286" y="2223961"/>
                  <a:pt x="476748" y="2217062"/>
                  <a:pt x="472336" y="2210998"/>
                </a:cubicBezTo>
                <a:cubicBezTo>
                  <a:pt x="473038" y="2210761"/>
                  <a:pt x="473730" y="2210531"/>
                  <a:pt x="474430" y="2210294"/>
                </a:cubicBezTo>
                <a:cubicBezTo>
                  <a:pt x="477868" y="2214900"/>
                  <a:pt x="481305" y="2219504"/>
                  <a:pt x="484999" y="2224450"/>
                </a:cubicBezTo>
                <a:cubicBezTo>
                  <a:pt x="484591" y="2220330"/>
                  <a:pt x="484221" y="2216480"/>
                  <a:pt x="483728" y="2211481"/>
                </a:cubicBezTo>
                <a:cubicBezTo>
                  <a:pt x="486046" y="2212235"/>
                  <a:pt x="487022" y="2212559"/>
                  <a:pt x="488420" y="2213018"/>
                </a:cubicBezTo>
                <a:cubicBezTo>
                  <a:pt x="490027" y="2209483"/>
                  <a:pt x="492586" y="2207874"/>
                  <a:pt x="496388" y="2210484"/>
                </a:cubicBezTo>
                <a:cubicBezTo>
                  <a:pt x="498698" y="2206410"/>
                  <a:pt x="500636" y="2202968"/>
                  <a:pt x="503052" y="2198707"/>
                </a:cubicBezTo>
                <a:cubicBezTo>
                  <a:pt x="505941" y="2197042"/>
                  <a:pt x="509987" y="2194705"/>
                  <a:pt x="514490" y="2192108"/>
                </a:cubicBezTo>
                <a:cubicBezTo>
                  <a:pt x="515158" y="2193003"/>
                  <a:pt x="516284" y="2194511"/>
                  <a:pt x="517620" y="2196301"/>
                </a:cubicBezTo>
                <a:cubicBezTo>
                  <a:pt x="519912" y="2194467"/>
                  <a:pt x="522563" y="2193922"/>
                  <a:pt x="522600" y="2190355"/>
                </a:cubicBezTo>
                <a:cubicBezTo>
                  <a:pt x="522620" y="2188484"/>
                  <a:pt x="524905" y="2186273"/>
                  <a:pt x="526912" y="2183012"/>
                </a:cubicBezTo>
                <a:cubicBezTo>
                  <a:pt x="527448" y="2184840"/>
                  <a:pt x="527731" y="2185351"/>
                  <a:pt x="527729" y="2185913"/>
                </a:cubicBezTo>
                <a:cubicBezTo>
                  <a:pt x="527725" y="2186627"/>
                  <a:pt x="527470" y="2187376"/>
                  <a:pt x="527263" y="2188406"/>
                </a:cubicBezTo>
                <a:cubicBezTo>
                  <a:pt x="531584" y="2188635"/>
                  <a:pt x="535413" y="2188972"/>
                  <a:pt x="538826" y="2184935"/>
                </a:cubicBezTo>
                <a:cubicBezTo>
                  <a:pt x="539591" y="2184022"/>
                  <a:pt x="541393" y="2183647"/>
                  <a:pt x="542728" y="2183362"/>
                </a:cubicBezTo>
                <a:cubicBezTo>
                  <a:pt x="547161" y="2182416"/>
                  <a:pt x="548076" y="2180939"/>
                  <a:pt x="546140" y="2177495"/>
                </a:cubicBezTo>
                <a:cubicBezTo>
                  <a:pt x="545731" y="2176775"/>
                  <a:pt x="545161" y="2176164"/>
                  <a:pt x="544244" y="2174936"/>
                </a:cubicBezTo>
                <a:cubicBezTo>
                  <a:pt x="548599" y="2174470"/>
                  <a:pt x="551233" y="2175864"/>
                  <a:pt x="551401" y="2178812"/>
                </a:cubicBezTo>
                <a:cubicBezTo>
                  <a:pt x="551641" y="2182771"/>
                  <a:pt x="554259" y="2183535"/>
                  <a:pt x="557331" y="2184314"/>
                </a:cubicBezTo>
                <a:cubicBezTo>
                  <a:pt x="561037" y="2185248"/>
                  <a:pt x="564715" y="2186231"/>
                  <a:pt x="569566" y="2187499"/>
                </a:cubicBezTo>
                <a:cubicBezTo>
                  <a:pt x="564438" y="2183092"/>
                  <a:pt x="569403" y="2179304"/>
                  <a:pt x="570461" y="2175360"/>
                </a:cubicBezTo>
                <a:cubicBezTo>
                  <a:pt x="570915" y="2175184"/>
                  <a:pt x="571364" y="2175001"/>
                  <a:pt x="571820" y="2174824"/>
                </a:cubicBezTo>
                <a:cubicBezTo>
                  <a:pt x="572774" y="2176541"/>
                  <a:pt x="573731" y="2178259"/>
                  <a:pt x="574714" y="2180053"/>
                </a:cubicBezTo>
                <a:cubicBezTo>
                  <a:pt x="580087" y="2180300"/>
                  <a:pt x="579930" y="2176102"/>
                  <a:pt x="581669" y="2172592"/>
                </a:cubicBezTo>
                <a:cubicBezTo>
                  <a:pt x="582367" y="2173941"/>
                  <a:pt x="582849" y="2175480"/>
                  <a:pt x="583852" y="2176562"/>
                </a:cubicBezTo>
                <a:cubicBezTo>
                  <a:pt x="584588" y="2177350"/>
                  <a:pt x="586019" y="2177525"/>
                  <a:pt x="587136" y="2177975"/>
                </a:cubicBezTo>
                <a:cubicBezTo>
                  <a:pt x="587457" y="2176793"/>
                  <a:pt x="588076" y="2175552"/>
                  <a:pt x="588028" y="2174441"/>
                </a:cubicBezTo>
                <a:cubicBezTo>
                  <a:pt x="587991" y="2173390"/>
                  <a:pt x="587253" y="2172466"/>
                  <a:pt x="586548" y="2170847"/>
                </a:cubicBezTo>
                <a:cubicBezTo>
                  <a:pt x="589390" y="2170339"/>
                  <a:pt x="591710" y="2169917"/>
                  <a:pt x="593867" y="2169535"/>
                </a:cubicBezTo>
                <a:cubicBezTo>
                  <a:pt x="594887" y="2172735"/>
                  <a:pt x="595865" y="2175787"/>
                  <a:pt x="597140" y="2179739"/>
                </a:cubicBezTo>
                <a:cubicBezTo>
                  <a:pt x="599644" y="2177557"/>
                  <a:pt x="601314" y="2176091"/>
                  <a:pt x="603002" y="2174626"/>
                </a:cubicBezTo>
                <a:lnTo>
                  <a:pt x="603346" y="2174628"/>
                </a:lnTo>
                <a:cubicBezTo>
                  <a:pt x="606760" y="2175823"/>
                  <a:pt x="608034" y="2173000"/>
                  <a:pt x="609489" y="2170589"/>
                </a:cubicBezTo>
                <a:cubicBezTo>
                  <a:pt x="612347" y="2174437"/>
                  <a:pt x="612097" y="2175020"/>
                  <a:pt x="606510" y="2178016"/>
                </a:cubicBezTo>
                <a:cubicBezTo>
                  <a:pt x="611138" y="2179314"/>
                  <a:pt x="615180" y="2177362"/>
                  <a:pt x="618756" y="2174132"/>
                </a:cubicBezTo>
                <a:cubicBezTo>
                  <a:pt x="621848" y="2171346"/>
                  <a:pt x="624302" y="2171494"/>
                  <a:pt x="626845" y="2173462"/>
                </a:cubicBezTo>
                <a:cubicBezTo>
                  <a:pt x="630942" y="2176618"/>
                  <a:pt x="636017" y="2177294"/>
                  <a:pt x="641658" y="2176525"/>
                </a:cubicBezTo>
                <a:cubicBezTo>
                  <a:pt x="644896" y="2176088"/>
                  <a:pt x="648135" y="2175678"/>
                  <a:pt x="651361" y="2175401"/>
                </a:cubicBezTo>
                <a:cubicBezTo>
                  <a:pt x="654720" y="2175106"/>
                  <a:pt x="657293" y="2175916"/>
                  <a:pt x="656918" y="2179884"/>
                </a:cubicBezTo>
                <a:cubicBezTo>
                  <a:pt x="659182" y="2179559"/>
                  <a:pt x="660995" y="2179285"/>
                  <a:pt x="662759" y="2179032"/>
                </a:cubicBezTo>
                <a:cubicBezTo>
                  <a:pt x="665264" y="2183978"/>
                  <a:pt x="672136" y="2180173"/>
                  <a:pt x="675766" y="2184142"/>
                </a:cubicBezTo>
                <a:cubicBezTo>
                  <a:pt x="676465" y="2181134"/>
                  <a:pt x="675970" y="2178184"/>
                  <a:pt x="679618" y="2177537"/>
                </a:cubicBezTo>
                <a:cubicBezTo>
                  <a:pt x="681964" y="2177125"/>
                  <a:pt x="684314" y="2176722"/>
                  <a:pt x="687134" y="2176229"/>
                </a:cubicBezTo>
                <a:cubicBezTo>
                  <a:pt x="687222" y="2175016"/>
                  <a:pt x="687331" y="2173418"/>
                  <a:pt x="687486" y="2171144"/>
                </a:cubicBezTo>
                <a:cubicBezTo>
                  <a:pt x="691036" y="2173631"/>
                  <a:pt x="689738" y="2177385"/>
                  <a:pt x="690184" y="2181382"/>
                </a:cubicBezTo>
                <a:cubicBezTo>
                  <a:pt x="691285" y="2181025"/>
                  <a:pt x="692725" y="2180578"/>
                  <a:pt x="694168" y="2180115"/>
                </a:cubicBezTo>
                <a:cubicBezTo>
                  <a:pt x="694340" y="2180628"/>
                  <a:pt x="694495" y="2181141"/>
                  <a:pt x="694666" y="2181655"/>
                </a:cubicBezTo>
                <a:cubicBezTo>
                  <a:pt x="693352" y="2183511"/>
                  <a:pt x="692027" y="2185374"/>
                  <a:pt x="690985" y="2186834"/>
                </a:cubicBezTo>
                <a:cubicBezTo>
                  <a:pt x="695406" y="2186416"/>
                  <a:pt x="700066" y="2185969"/>
                  <a:pt x="705097" y="2185491"/>
                </a:cubicBezTo>
                <a:cubicBezTo>
                  <a:pt x="704220" y="2184056"/>
                  <a:pt x="703162" y="2182334"/>
                  <a:pt x="701404" y="2179480"/>
                </a:cubicBezTo>
                <a:cubicBezTo>
                  <a:pt x="703687" y="2180248"/>
                  <a:pt x="704868" y="2180458"/>
                  <a:pt x="705826" y="2180999"/>
                </a:cubicBezTo>
                <a:cubicBezTo>
                  <a:pt x="710853" y="2183898"/>
                  <a:pt x="715946" y="2184685"/>
                  <a:pt x="721908" y="2179988"/>
                </a:cubicBezTo>
                <a:cubicBezTo>
                  <a:pt x="723094" y="2179049"/>
                  <a:pt x="725495" y="2178950"/>
                  <a:pt x="727040" y="2179258"/>
                </a:cubicBezTo>
                <a:cubicBezTo>
                  <a:pt x="730053" y="2179849"/>
                  <a:pt x="732734" y="2179105"/>
                  <a:pt x="735893" y="2178193"/>
                </a:cubicBezTo>
                <a:cubicBezTo>
                  <a:pt x="741245" y="2176644"/>
                  <a:pt x="747057" y="2174408"/>
                  <a:pt x="752128" y="2177342"/>
                </a:cubicBezTo>
                <a:cubicBezTo>
                  <a:pt x="752997" y="2177854"/>
                  <a:pt x="755064" y="2177745"/>
                  <a:pt x="755902" y="2177079"/>
                </a:cubicBezTo>
                <a:cubicBezTo>
                  <a:pt x="757655" y="2175701"/>
                  <a:pt x="756641" y="2174561"/>
                  <a:pt x="755620" y="2173259"/>
                </a:cubicBezTo>
                <a:cubicBezTo>
                  <a:pt x="753903" y="2171045"/>
                  <a:pt x="754132" y="2170874"/>
                  <a:pt x="757706" y="2167837"/>
                </a:cubicBezTo>
                <a:cubicBezTo>
                  <a:pt x="759762" y="2168870"/>
                  <a:pt x="761834" y="2169903"/>
                  <a:pt x="764080" y="2171015"/>
                </a:cubicBezTo>
                <a:cubicBezTo>
                  <a:pt x="764444" y="2174116"/>
                  <a:pt x="759931" y="2177922"/>
                  <a:pt x="763451" y="2180676"/>
                </a:cubicBezTo>
                <a:cubicBezTo>
                  <a:pt x="764585" y="2181564"/>
                  <a:pt x="766134" y="2182004"/>
                  <a:pt x="767497" y="2182653"/>
                </a:cubicBezTo>
                <a:cubicBezTo>
                  <a:pt x="767781" y="2182250"/>
                  <a:pt x="768077" y="2181838"/>
                  <a:pt x="768362" y="2181436"/>
                </a:cubicBezTo>
                <a:cubicBezTo>
                  <a:pt x="767282" y="2180643"/>
                  <a:pt x="766219" y="2179852"/>
                  <a:pt x="765163" y="2179069"/>
                </a:cubicBezTo>
                <a:cubicBezTo>
                  <a:pt x="767307" y="2175229"/>
                  <a:pt x="767307" y="2175229"/>
                  <a:pt x="775287" y="2175568"/>
                </a:cubicBezTo>
                <a:cubicBezTo>
                  <a:pt x="775902" y="2174016"/>
                  <a:pt x="776362" y="2172280"/>
                  <a:pt x="777290" y="2170754"/>
                </a:cubicBezTo>
                <a:cubicBezTo>
                  <a:pt x="777967" y="2169634"/>
                  <a:pt x="779259" y="2168792"/>
                  <a:pt x="780278" y="2167826"/>
                </a:cubicBezTo>
                <a:cubicBezTo>
                  <a:pt x="781094" y="2168637"/>
                  <a:pt x="781912" y="2169448"/>
                  <a:pt x="782840" y="2170366"/>
                </a:cubicBezTo>
                <a:cubicBezTo>
                  <a:pt x="784107" y="2169884"/>
                  <a:pt x="785945" y="2168705"/>
                  <a:pt x="787663" y="2168610"/>
                </a:cubicBezTo>
                <a:cubicBezTo>
                  <a:pt x="793556" y="2168266"/>
                  <a:pt x="794021" y="2167756"/>
                  <a:pt x="792171" y="2162663"/>
                </a:cubicBezTo>
                <a:cubicBezTo>
                  <a:pt x="792070" y="2162397"/>
                  <a:pt x="792334" y="2161967"/>
                  <a:pt x="792507" y="2161306"/>
                </a:cubicBezTo>
                <a:cubicBezTo>
                  <a:pt x="794939" y="2161512"/>
                  <a:pt x="797203" y="2162758"/>
                  <a:pt x="796473" y="2164874"/>
                </a:cubicBezTo>
                <a:cubicBezTo>
                  <a:pt x="795486" y="2167713"/>
                  <a:pt x="793265" y="2170491"/>
                  <a:pt x="791101" y="2172953"/>
                </a:cubicBezTo>
                <a:cubicBezTo>
                  <a:pt x="789526" y="2174745"/>
                  <a:pt x="787201" y="2175989"/>
                  <a:pt x="785206" y="2177478"/>
                </a:cubicBezTo>
                <a:cubicBezTo>
                  <a:pt x="785409" y="2177817"/>
                  <a:pt x="785610" y="2178173"/>
                  <a:pt x="785814" y="2178512"/>
                </a:cubicBezTo>
                <a:cubicBezTo>
                  <a:pt x="789381" y="2176642"/>
                  <a:pt x="792918" y="2174712"/>
                  <a:pt x="796528" y="2172945"/>
                </a:cubicBezTo>
                <a:cubicBezTo>
                  <a:pt x="797620" y="2172403"/>
                  <a:pt x="798889" y="2172207"/>
                  <a:pt x="800075" y="2172031"/>
                </a:cubicBezTo>
                <a:cubicBezTo>
                  <a:pt x="805489" y="2171241"/>
                  <a:pt x="807536" y="2170081"/>
                  <a:pt x="808173" y="2167297"/>
                </a:cubicBezTo>
                <a:cubicBezTo>
                  <a:pt x="808902" y="2164090"/>
                  <a:pt x="807106" y="2161620"/>
                  <a:pt x="802651" y="2160029"/>
                </a:cubicBezTo>
                <a:cubicBezTo>
                  <a:pt x="801964" y="2161157"/>
                  <a:pt x="801272" y="2162303"/>
                  <a:pt x="800094" y="2164233"/>
                </a:cubicBezTo>
                <a:cubicBezTo>
                  <a:pt x="799940" y="2162326"/>
                  <a:pt x="799270" y="2160819"/>
                  <a:pt x="799858" y="2159928"/>
                </a:cubicBezTo>
                <a:cubicBezTo>
                  <a:pt x="801748" y="2157057"/>
                  <a:pt x="803942" y="2154286"/>
                  <a:pt x="806333" y="2151736"/>
                </a:cubicBezTo>
                <a:cubicBezTo>
                  <a:pt x="808081" y="2149870"/>
                  <a:pt x="813491" y="2150298"/>
                  <a:pt x="814214" y="2152681"/>
                </a:cubicBezTo>
                <a:cubicBezTo>
                  <a:pt x="815392" y="2156527"/>
                  <a:pt x="817947" y="2157092"/>
                  <a:pt x="821864" y="2156217"/>
                </a:cubicBezTo>
                <a:cubicBezTo>
                  <a:pt x="822810" y="2156003"/>
                  <a:pt x="823815" y="2156455"/>
                  <a:pt x="824772" y="2156627"/>
                </a:cubicBezTo>
                <a:cubicBezTo>
                  <a:pt x="831676" y="2157878"/>
                  <a:pt x="831676" y="2157878"/>
                  <a:pt x="834895" y="2151119"/>
                </a:cubicBezTo>
                <a:cubicBezTo>
                  <a:pt x="836710" y="2152482"/>
                  <a:pt x="838433" y="2153764"/>
                  <a:pt x="840283" y="2155154"/>
                </a:cubicBezTo>
                <a:cubicBezTo>
                  <a:pt x="845502" y="2152404"/>
                  <a:pt x="850454" y="2149774"/>
                  <a:pt x="849736" y="2142798"/>
                </a:cubicBezTo>
                <a:cubicBezTo>
                  <a:pt x="846167" y="2144971"/>
                  <a:pt x="843418" y="2144033"/>
                  <a:pt x="841207" y="2141900"/>
                </a:cubicBezTo>
                <a:cubicBezTo>
                  <a:pt x="839361" y="2140123"/>
                  <a:pt x="840347" y="2137392"/>
                  <a:pt x="843049" y="2137069"/>
                </a:cubicBezTo>
                <a:cubicBezTo>
                  <a:pt x="845653" y="2136763"/>
                  <a:pt x="848198" y="2137404"/>
                  <a:pt x="850810" y="2137353"/>
                </a:cubicBezTo>
                <a:cubicBezTo>
                  <a:pt x="853794" y="2137296"/>
                  <a:pt x="854444" y="2139256"/>
                  <a:pt x="855647" y="2141172"/>
                </a:cubicBezTo>
                <a:cubicBezTo>
                  <a:pt x="856445" y="2142461"/>
                  <a:pt x="858625" y="2143114"/>
                  <a:pt x="860401" y="2143399"/>
                </a:cubicBezTo>
                <a:cubicBezTo>
                  <a:pt x="862251" y="2143698"/>
                  <a:pt x="864369" y="2143223"/>
                  <a:pt x="865789" y="2143121"/>
                </a:cubicBezTo>
                <a:cubicBezTo>
                  <a:pt x="865498" y="2144867"/>
                  <a:pt x="864658" y="2146640"/>
                  <a:pt x="865182" y="2147603"/>
                </a:cubicBezTo>
                <a:cubicBezTo>
                  <a:pt x="865846" y="2148841"/>
                  <a:pt x="867985" y="2150508"/>
                  <a:pt x="868817" y="2150119"/>
                </a:cubicBezTo>
                <a:cubicBezTo>
                  <a:pt x="872456" y="2148455"/>
                  <a:pt x="874615" y="2149888"/>
                  <a:pt x="877012" y="2151377"/>
                </a:cubicBezTo>
                <a:cubicBezTo>
                  <a:pt x="877717" y="2151820"/>
                  <a:pt x="878865" y="2151701"/>
                  <a:pt x="880152" y="2151901"/>
                </a:cubicBezTo>
                <a:cubicBezTo>
                  <a:pt x="881379" y="2149797"/>
                  <a:pt x="882516" y="2147855"/>
                  <a:pt x="883790" y="2145660"/>
                </a:cubicBezTo>
                <a:cubicBezTo>
                  <a:pt x="882547" y="2144649"/>
                  <a:pt x="881458" y="2143755"/>
                  <a:pt x="880318" y="2142817"/>
                </a:cubicBezTo>
                <a:cubicBezTo>
                  <a:pt x="876768" y="2148785"/>
                  <a:pt x="874925" y="2146229"/>
                  <a:pt x="872736" y="2142686"/>
                </a:cubicBezTo>
                <a:cubicBezTo>
                  <a:pt x="879363" y="2140143"/>
                  <a:pt x="874432" y="2135588"/>
                  <a:pt x="877400" y="2131284"/>
                </a:cubicBezTo>
                <a:cubicBezTo>
                  <a:pt x="879084" y="2131925"/>
                  <a:pt x="880738" y="2132833"/>
                  <a:pt x="882593" y="2133183"/>
                </a:cubicBezTo>
                <a:cubicBezTo>
                  <a:pt x="884259" y="2133496"/>
                  <a:pt x="886148" y="2133194"/>
                  <a:pt x="888688" y="2133153"/>
                </a:cubicBezTo>
                <a:cubicBezTo>
                  <a:pt x="889875" y="2134482"/>
                  <a:pt x="888290" y="2138983"/>
                  <a:pt x="893697" y="2138948"/>
                </a:cubicBezTo>
                <a:cubicBezTo>
                  <a:pt x="892862" y="2136499"/>
                  <a:pt x="892191" y="2134555"/>
                  <a:pt x="891276" y="2131891"/>
                </a:cubicBezTo>
                <a:cubicBezTo>
                  <a:pt x="897304" y="2133689"/>
                  <a:pt x="904156" y="2131906"/>
                  <a:pt x="908692" y="2136263"/>
                </a:cubicBezTo>
                <a:cubicBezTo>
                  <a:pt x="909305" y="2136842"/>
                  <a:pt x="911309" y="2136303"/>
                  <a:pt x="912631" y="2135958"/>
                </a:cubicBezTo>
                <a:cubicBezTo>
                  <a:pt x="914137" y="2135557"/>
                  <a:pt x="915594" y="2134784"/>
                  <a:pt x="917538" y="2133989"/>
                </a:cubicBezTo>
                <a:cubicBezTo>
                  <a:pt x="917830" y="2138018"/>
                  <a:pt x="914121" y="2142836"/>
                  <a:pt x="920469" y="2144147"/>
                </a:cubicBezTo>
                <a:cubicBezTo>
                  <a:pt x="918363" y="2146362"/>
                  <a:pt x="916852" y="2147954"/>
                  <a:pt x="915340" y="2149547"/>
                </a:cubicBezTo>
                <a:cubicBezTo>
                  <a:pt x="915430" y="2149820"/>
                  <a:pt x="915525" y="2150078"/>
                  <a:pt x="915615" y="2150351"/>
                </a:cubicBezTo>
                <a:cubicBezTo>
                  <a:pt x="918398" y="2149284"/>
                  <a:pt x="921289" y="2148451"/>
                  <a:pt x="923906" y="2147031"/>
                </a:cubicBezTo>
                <a:cubicBezTo>
                  <a:pt x="925190" y="2146332"/>
                  <a:pt x="926564" y="2144664"/>
                  <a:pt x="924423" y="2143340"/>
                </a:cubicBezTo>
                <a:cubicBezTo>
                  <a:pt x="923699" y="2142896"/>
                  <a:pt x="923245" y="2141460"/>
                  <a:pt x="923487" y="2140541"/>
                </a:cubicBezTo>
                <a:cubicBezTo>
                  <a:pt x="925313" y="2133770"/>
                  <a:pt x="927353" y="2127002"/>
                  <a:pt x="929695" y="2118958"/>
                </a:cubicBezTo>
                <a:cubicBezTo>
                  <a:pt x="930896" y="2119523"/>
                  <a:pt x="932081" y="2120085"/>
                  <a:pt x="933236" y="2120630"/>
                </a:cubicBezTo>
                <a:cubicBezTo>
                  <a:pt x="934998" y="2118414"/>
                  <a:pt x="936361" y="2116687"/>
                  <a:pt x="937718" y="2114976"/>
                </a:cubicBezTo>
                <a:cubicBezTo>
                  <a:pt x="938101" y="2115031"/>
                  <a:pt x="938468" y="2115086"/>
                  <a:pt x="938851" y="2115142"/>
                </a:cubicBezTo>
                <a:cubicBezTo>
                  <a:pt x="938418" y="2121666"/>
                  <a:pt x="937995" y="2128182"/>
                  <a:pt x="937514" y="2135491"/>
                </a:cubicBezTo>
                <a:cubicBezTo>
                  <a:pt x="940002" y="2132939"/>
                  <a:pt x="942352" y="2130530"/>
                  <a:pt x="945275" y="2127539"/>
                </a:cubicBezTo>
                <a:cubicBezTo>
                  <a:pt x="946266" y="2127907"/>
                  <a:pt x="947690" y="2128442"/>
                  <a:pt x="949495" y="2129117"/>
                </a:cubicBezTo>
                <a:cubicBezTo>
                  <a:pt x="946865" y="2131913"/>
                  <a:pt x="943869" y="2133958"/>
                  <a:pt x="943006" y="2136377"/>
                </a:cubicBezTo>
                <a:cubicBezTo>
                  <a:pt x="942227" y="2138556"/>
                  <a:pt x="943788" y="2141148"/>
                  <a:pt x="944314" y="2143554"/>
                </a:cubicBezTo>
                <a:cubicBezTo>
                  <a:pt x="944839" y="2143408"/>
                  <a:pt x="945354" y="2143270"/>
                  <a:pt x="945873" y="2143115"/>
                </a:cubicBezTo>
                <a:cubicBezTo>
                  <a:pt x="945935" y="2140952"/>
                  <a:pt x="946006" y="2138782"/>
                  <a:pt x="946069" y="2136645"/>
                </a:cubicBezTo>
                <a:cubicBezTo>
                  <a:pt x="953095" y="2133176"/>
                  <a:pt x="954333" y="2130585"/>
                  <a:pt x="952552" y="2123775"/>
                </a:cubicBezTo>
                <a:cubicBezTo>
                  <a:pt x="952188" y="2122393"/>
                  <a:pt x="952118" y="2120753"/>
                  <a:pt x="952516" y="2119281"/>
                </a:cubicBezTo>
                <a:cubicBezTo>
                  <a:pt x="953821" y="2114469"/>
                  <a:pt x="955387" y="2109681"/>
                  <a:pt x="957095" y="2104103"/>
                </a:cubicBezTo>
                <a:close/>
                <a:moveTo>
                  <a:pt x="5195122" y="2070957"/>
                </a:moveTo>
                <a:cubicBezTo>
                  <a:pt x="5194498" y="2071800"/>
                  <a:pt x="5193875" y="2072642"/>
                  <a:pt x="5193265" y="2073522"/>
                </a:cubicBezTo>
                <a:cubicBezTo>
                  <a:pt x="5193789" y="2073822"/>
                  <a:pt x="5194254" y="2074103"/>
                  <a:pt x="5194778" y="2074403"/>
                </a:cubicBezTo>
                <a:cubicBezTo>
                  <a:pt x="5195387" y="2073521"/>
                  <a:pt x="5196071" y="2072700"/>
                  <a:pt x="5196562" y="2071782"/>
                </a:cubicBezTo>
                <a:cubicBezTo>
                  <a:pt x="5196620" y="2071675"/>
                  <a:pt x="5195631" y="2071220"/>
                  <a:pt x="5195122" y="2070957"/>
                </a:cubicBezTo>
                <a:close/>
                <a:moveTo>
                  <a:pt x="5114930" y="1980439"/>
                </a:moveTo>
                <a:cubicBezTo>
                  <a:pt x="5094972" y="1979664"/>
                  <a:pt x="5094972" y="1979664"/>
                  <a:pt x="5093939" y="1996442"/>
                </a:cubicBezTo>
                <a:cubicBezTo>
                  <a:pt x="5098212" y="1996776"/>
                  <a:pt x="5102586" y="1997107"/>
                  <a:pt x="5107196" y="1997517"/>
                </a:cubicBezTo>
                <a:cubicBezTo>
                  <a:pt x="5109875" y="1991571"/>
                  <a:pt x="5112365" y="1986040"/>
                  <a:pt x="5114930" y="1980439"/>
                </a:cubicBezTo>
                <a:close/>
                <a:moveTo>
                  <a:pt x="5059535" y="1968057"/>
                </a:moveTo>
                <a:cubicBezTo>
                  <a:pt x="5059289" y="1967945"/>
                  <a:pt x="5056533" y="1970276"/>
                  <a:pt x="5056677" y="1970512"/>
                </a:cubicBezTo>
                <a:cubicBezTo>
                  <a:pt x="5058558" y="1973452"/>
                  <a:pt x="5060769" y="1976216"/>
                  <a:pt x="5062895" y="1979014"/>
                </a:cubicBezTo>
                <a:cubicBezTo>
                  <a:pt x="5064899" y="1977324"/>
                  <a:pt x="5066915" y="1975674"/>
                  <a:pt x="5068920" y="1973984"/>
                </a:cubicBezTo>
                <a:cubicBezTo>
                  <a:pt x="5065835" y="1971950"/>
                  <a:pt x="5062796" y="1969896"/>
                  <a:pt x="5059535" y="1968057"/>
                </a:cubicBezTo>
                <a:close/>
                <a:moveTo>
                  <a:pt x="5056294" y="1949676"/>
                </a:moveTo>
                <a:cubicBezTo>
                  <a:pt x="5055135" y="1950054"/>
                  <a:pt x="5054543" y="1952622"/>
                  <a:pt x="5053701" y="1954188"/>
                </a:cubicBezTo>
                <a:cubicBezTo>
                  <a:pt x="5055621" y="1954693"/>
                  <a:pt x="5057716" y="1955893"/>
                  <a:pt x="5059458" y="1955454"/>
                </a:cubicBezTo>
                <a:cubicBezTo>
                  <a:pt x="5060839" y="1955115"/>
                  <a:pt x="5061853" y="1952716"/>
                  <a:pt x="5063550" y="1950515"/>
                </a:cubicBezTo>
                <a:cubicBezTo>
                  <a:pt x="5060338" y="1950056"/>
                  <a:pt x="5058083" y="1949089"/>
                  <a:pt x="5056294" y="1949676"/>
                </a:cubicBezTo>
                <a:close/>
                <a:moveTo>
                  <a:pt x="5110758" y="1940720"/>
                </a:moveTo>
                <a:cubicBezTo>
                  <a:pt x="5111549" y="1945364"/>
                  <a:pt x="5112369" y="1949956"/>
                  <a:pt x="5113161" y="1954601"/>
                </a:cubicBezTo>
                <a:cubicBezTo>
                  <a:pt x="5114338" y="1954385"/>
                  <a:pt x="5115458" y="1954152"/>
                  <a:pt x="5116635" y="1953937"/>
                </a:cubicBezTo>
                <a:cubicBezTo>
                  <a:pt x="5116525" y="1949487"/>
                  <a:pt x="5116402" y="1945124"/>
                  <a:pt x="5116264" y="1940726"/>
                </a:cubicBezTo>
                <a:cubicBezTo>
                  <a:pt x="5114448" y="1940732"/>
                  <a:pt x="5112616" y="1940700"/>
                  <a:pt x="5110758" y="1940720"/>
                </a:cubicBezTo>
                <a:close/>
                <a:moveTo>
                  <a:pt x="4805768" y="1909364"/>
                </a:moveTo>
                <a:cubicBezTo>
                  <a:pt x="4804184" y="1910079"/>
                  <a:pt x="4803011" y="1911692"/>
                  <a:pt x="4800788" y="1913724"/>
                </a:cubicBezTo>
                <a:cubicBezTo>
                  <a:pt x="4803975" y="1914490"/>
                  <a:pt x="4805877" y="1914959"/>
                  <a:pt x="4807724" y="1915409"/>
                </a:cubicBezTo>
                <a:cubicBezTo>
                  <a:pt x="4808303" y="1913822"/>
                  <a:pt x="4809305" y="1912152"/>
                  <a:pt x="4809259" y="1910644"/>
                </a:cubicBezTo>
                <a:cubicBezTo>
                  <a:pt x="4809215" y="1910023"/>
                  <a:pt x="4806639" y="1909016"/>
                  <a:pt x="4805768" y="1909364"/>
                </a:cubicBezTo>
                <a:close/>
                <a:moveTo>
                  <a:pt x="4994370" y="1904452"/>
                </a:moveTo>
                <a:cubicBezTo>
                  <a:pt x="4993411" y="1905213"/>
                  <a:pt x="4993078" y="1906536"/>
                  <a:pt x="4992457" y="1907629"/>
                </a:cubicBezTo>
                <a:cubicBezTo>
                  <a:pt x="4993517" y="1907885"/>
                  <a:pt x="4995088" y="1908660"/>
                  <a:pt x="4995494" y="1908285"/>
                </a:cubicBezTo>
                <a:cubicBezTo>
                  <a:pt x="4996453" y="1907520"/>
                  <a:pt x="4996785" y="1906201"/>
                  <a:pt x="4997409" y="1905104"/>
                </a:cubicBezTo>
                <a:cubicBezTo>
                  <a:pt x="4996348" y="1904849"/>
                  <a:pt x="4994791" y="1904114"/>
                  <a:pt x="4994370" y="1904452"/>
                </a:cubicBezTo>
                <a:close/>
                <a:moveTo>
                  <a:pt x="4948763" y="1904448"/>
                </a:moveTo>
                <a:cubicBezTo>
                  <a:pt x="4948675" y="1905247"/>
                  <a:pt x="4948633" y="1906025"/>
                  <a:pt x="4948547" y="1906826"/>
                </a:cubicBezTo>
                <a:cubicBezTo>
                  <a:pt x="4949201" y="1906565"/>
                  <a:pt x="4949855" y="1906304"/>
                  <a:pt x="4950508" y="1906044"/>
                </a:cubicBezTo>
                <a:cubicBezTo>
                  <a:pt x="4950566" y="1905553"/>
                  <a:pt x="4950884" y="1904703"/>
                  <a:pt x="4950652" y="1904629"/>
                </a:cubicBezTo>
                <a:cubicBezTo>
                  <a:pt x="4950158" y="1904401"/>
                  <a:pt x="4949386" y="1904496"/>
                  <a:pt x="4948763" y="1904448"/>
                </a:cubicBezTo>
                <a:close/>
                <a:moveTo>
                  <a:pt x="5122917" y="1900166"/>
                </a:moveTo>
                <a:cubicBezTo>
                  <a:pt x="5118432" y="1904500"/>
                  <a:pt x="5114935" y="1907886"/>
                  <a:pt x="5111337" y="1911399"/>
                </a:cubicBezTo>
                <a:cubicBezTo>
                  <a:pt x="5115991" y="1914207"/>
                  <a:pt x="5120326" y="1916083"/>
                  <a:pt x="5123483" y="1918938"/>
                </a:cubicBezTo>
                <a:cubicBezTo>
                  <a:pt x="5126408" y="1921586"/>
                  <a:pt x="5128144" y="1925303"/>
                  <a:pt x="5130403" y="1928560"/>
                </a:cubicBezTo>
                <a:cubicBezTo>
                  <a:pt x="5131493" y="1927998"/>
                  <a:pt x="5132538" y="1927453"/>
                  <a:pt x="5133640" y="1926927"/>
                </a:cubicBezTo>
                <a:cubicBezTo>
                  <a:pt x="5130401" y="1918934"/>
                  <a:pt x="5127206" y="1910923"/>
                  <a:pt x="5122917" y="1900166"/>
                </a:cubicBezTo>
                <a:close/>
                <a:moveTo>
                  <a:pt x="5071359" y="1896642"/>
                </a:moveTo>
                <a:cubicBezTo>
                  <a:pt x="5070807" y="1896906"/>
                  <a:pt x="5070314" y="1897189"/>
                  <a:pt x="5069762" y="1897449"/>
                </a:cubicBezTo>
                <a:cubicBezTo>
                  <a:pt x="5070257" y="1898057"/>
                  <a:pt x="5070795" y="1898649"/>
                  <a:pt x="5071292" y="1899259"/>
                </a:cubicBezTo>
                <a:cubicBezTo>
                  <a:pt x="5071655" y="1898776"/>
                  <a:pt x="5072263" y="1898276"/>
                  <a:pt x="5072292" y="1897840"/>
                </a:cubicBezTo>
                <a:cubicBezTo>
                  <a:pt x="5072320" y="1897404"/>
                  <a:pt x="5071724" y="1897049"/>
                  <a:pt x="5071359" y="1896642"/>
                </a:cubicBezTo>
                <a:close/>
                <a:moveTo>
                  <a:pt x="5042305" y="1866210"/>
                </a:moveTo>
                <a:cubicBezTo>
                  <a:pt x="5041652" y="1866853"/>
                  <a:pt x="5040998" y="1867495"/>
                  <a:pt x="5040359" y="1868174"/>
                </a:cubicBezTo>
                <a:cubicBezTo>
                  <a:pt x="5040869" y="1868310"/>
                  <a:pt x="5041436" y="1868466"/>
                  <a:pt x="5042018" y="1868659"/>
                </a:cubicBezTo>
                <a:cubicBezTo>
                  <a:pt x="5042511" y="1868247"/>
                  <a:pt x="5043294" y="1867810"/>
                  <a:pt x="5043352" y="1867447"/>
                </a:cubicBezTo>
                <a:cubicBezTo>
                  <a:pt x="5043379" y="1867012"/>
                  <a:pt x="5042666" y="1866617"/>
                  <a:pt x="5042305" y="1866210"/>
                </a:cubicBezTo>
                <a:close/>
                <a:moveTo>
                  <a:pt x="5104283" y="1840772"/>
                </a:moveTo>
                <a:cubicBezTo>
                  <a:pt x="5106606" y="1849386"/>
                  <a:pt x="5108624" y="1856851"/>
                  <a:pt x="5111620" y="1867783"/>
                </a:cubicBezTo>
                <a:cubicBezTo>
                  <a:pt x="5117693" y="1847551"/>
                  <a:pt x="5117445" y="1846677"/>
                  <a:pt x="5104283" y="1840772"/>
                </a:cubicBezTo>
                <a:close/>
                <a:moveTo>
                  <a:pt x="5164336" y="1801897"/>
                </a:moveTo>
                <a:cubicBezTo>
                  <a:pt x="5162116" y="1803165"/>
                  <a:pt x="5160547" y="1805443"/>
                  <a:pt x="5157790" y="1808282"/>
                </a:cubicBezTo>
                <a:cubicBezTo>
                  <a:pt x="5161456" y="1808983"/>
                  <a:pt x="5164276" y="1810231"/>
                  <a:pt x="5165161" y="1809541"/>
                </a:cubicBezTo>
                <a:cubicBezTo>
                  <a:pt x="5167092" y="1808048"/>
                  <a:pt x="5168049" y="1805505"/>
                  <a:pt x="5169381" y="1803404"/>
                </a:cubicBezTo>
                <a:cubicBezTo>
                  <a:pt x="5167638" y="1802828"/>
                  <a:pt x="5165324" y="1801333"/>
                  <a:pt x="5164336" y="1801897"/>
                </a:cubicBezTo>
                <a:close/>
                <a:moveTo>
                  <a:pt x="4922933" y="1787883"/>
                </a:moveTo>
                <a:cubicBezTo>
                  <a:pt x="4921097" y="1793533"/>
                  <a:pt x="4919416" y="1798571"/>
                  <a:pt x="4917276" y="1805107"/>
                </a:cubicBezTo>
                <a:cubicBezTo>
                  <a:pt x="4910252" y="1802438"/>
                  <a:pt x="4904593" y="1800285"/>
                  <a:pt x="4898413" y="1797959"/>
                </a:cubicBezTo>
                <a:cubicBezTo>
                  <a:pt x="4895508" y="1801852"/>
                  <a:pt x="4894085" y="1805232"/>
                  <a:pt x="4893689" y="1808252"/>
                </a:cubicBezTo>
                <a:cubicBezTo>
                  <a:pt x="4892501" y="1817316"/>
                  <a:pt x="4900561" y="1823159"/>
                  <a:pt x="4905628" y="1829976"/>
                </a:cubicBezTo>
                <a:cubicBezTo>
                  <a:pt x="4912387" y="1839071"/>
                  <a:pt x="4918620" y="1848501"/>
                  <a:pt x="4926064" y="1859185"/>
                </a:cubicBezTo>
                <a:cubicBezTo>
                  <a:pt x="4925876" y="1859472"/>
                  <a:pt x="4923974" y="1862434"/>
                  <a:pt x="4921844" y="1865701"/>
                </a:cubicBezTo>
                <a:cubicBezTo>
                  <a:pt x="4924534" y="1866750"/>
                  <a:pt x="4928198" y="1867067"/>
                  <a:pt x="4929393" y="1868796"/>
                </a:cubicBezTo>
                <a:cubicBezTo>
                  <a:pt x="4934404" y="1876169"/>
                  <a:pt x="4938643" y="1884018"/>
                  <a:pt x="4945304" y="1895398"/>
                </a:cubicBezTo>
                <a:cubicBezTo>
                  <a:pt x="4946187" y="1883555"/>
                  <a:pt x="4944997" y="1875505"/>
                  <a:pt x="4947747" y="1868217"/>
                </a:cubicBezTo>
                <a:cubicBezTo>
                  <a:pt x="4951352" y="1858640"/>
                  <a:pt x="4950932" y="1851385"/>
                  <a:pt x="4944759" y="1844011"/>
                </a:cubicBezTo>
                <a:cubicBezTo>
                  <a:pt x="4941979" y="1840710"/>
                  <a:pt x="4942233" y="1835394"/>
                  <a:pt x="4940686" y="1831134"/>
                </a:cubicBezTo>
                <a:cubicBezTo>
                  <a:pt x="4936089" y="1818213"/>
                  <a:pt x="4931374" y="1805377"/>
                  <a:pt x="4926559" y="1792543"/>
                </a:cubicBezTo>
                <a:cubicBezTo>
                  <a:pt x="4925960" y="1790915"/>
                  <a:pt x="4924360" y="1789690"/>
                  <a:pt x="4922933" y="1787883"/>
                </a:cubicBezTo>
                <a:close/>
                <a:moveTo>
                  <a:pt x="4925360" y="1770039"/>
                </a:moveTo>
                <a:cubicBezTo>
                  <a:pt x="4926451" y="1770619"/>
                  <a:pt x="4927557" y="1771239"/>
                  <a:pt x="4928649" y="1771824"/>
                </a:cubicBezTo>
                <a:lnTo>
                  <a:pt x="4929899" y="1772171"/>
                </a:lnTo>
                <a:lnTo>
                  <a:pt x="4928705" y="1771714"/>
                </a:lnTo>
                <a:cubicBezTo>
                  <a:pt x="4927571" y="1771149"/>
                  <a:pt x="4926494" y="1770602"/>
                  <a:pt x="4925360" y="1770039"/>
                </a:cubicBezTo>
                <a:close/>
                <a:moveTo>
                  <a:pt x="4945276" y="1743734"/>
                </a:moveTo>
                <a:cubicBezTo>
                  <a:pt x="4943311" y="1748717"/>
                  <a:pt x="4942534" y="1753606"/>
                  <a:pt x="4942441" y="1758462"/>
                </a:cubicBezTo>
                <a:cubicBezTo>
                  <a:pt x="4942163" y="1773027"/>
                  <a:pt x="4948046" y="1787280"/>
                  <a:pt x="4946500" y="1802782"/>
                </a:cubicBezTo>
                <a:cubicBezTo>
                  <a:pt x="4945354" y="1814473"/>
                  <a:pt x="4951174" y="1827418"/>
                  <a:pt x="4963687" y="1835490"/>
                </a:cubicBezTo>
                <a:cubicBezTo>
                  <a:pt x="4970326" y="1824656"/>
                  <a:pt x="4953990" y="1815228"/>
                  <a:pt x="4969598" y="1804211"/>
                </a:cubicBezTo>
                <a:cubicBezTo>
                  <a:pt x="4973583" y="1816488"/>
                  <a:pt x="4977117" y="1827377"/>
                  <a:pt x="4980636" y="1838225"/>
                </a:cubicBezTo>
                <a:cubicBezTo>
                  <a:pt x="4982407" y="1837603"/>
                  <a:pt x="4984168" y="1836946"/>
                  <a:pt x="4985923" y="1836285"/>
                </a:cubicBezTo>
                <a:cubicBezTo>
                  <a:pt x="4985116" y="1830588"/>
                  <a:pt x="4983930" y="1824955"/>
                  <a:pt x="4983602" y="1819192"/>
                </a:cubicBezTo>
                <a:cubicBezTo>
                  <a:pt x="4982767" y="1805320"/>
                  <a:pt x="4980003" y="1793194"/>
                  <a:pt x="4962278" y="1789280"/>
                </a:cubicBezTo>
                <a:cubicBezTo>
                  <a:pt x="4958904" y="1788548"/>
                  <a:pt x="4955567" y="1782329"/>
                  <a:pt x="4955997" y="1778598"/>
                </a:cubicBezTo>
                <a:cubicBezTo>
                  <a:pt x="4956831" y="1771693"/>
                  <a:pt x="4960527" y="1764750"/>
                  <a:pt x="4962913" y="1758071"/>
                </a:cubicBezTo>
                <a:cubicBezTo>
                  <a:pt x="4957093" y="1753354"/>
                  <a:pt x="4950572" y="1748026"/>
                  <a:pt x="4945276" y="1743734"/>
                </a:cubicBezTo>
                <a:close/>
                <a:moveTo>
                  <a:pt x="4941971" y="1711007"/>
                </a:moveTo>
                <a:cubicBezTo>
                  <a:pt x="4940460" y="1711140"/>
                  <a:pt x="4938949" y="1711279"/>
                  <a:pt x="4937437" y="1711416"/>
                </a:cubicBezTo>
                <a:cubicBezTo>
                  <a:pt x="4937282" y="1715080"/>
                  <a:pt x="4937173" y="1718726"/>
                  <a:pt x="4937077" y="1722414"/>
                </a:cubicBezTo>
                <a:cubicBezTo>
                  <a:pt x="4938487" y="1722273"/>
                  <a:pt x="4939865" y="1722192"/>
                  <a:pt x="4941275" y="1722052"/>
                </a:cubicBezTo>
                <a:cubicBezTo>
                  <a:pt x="4941517" y="1718352"/>
                  <a:pt x="4941731" y="1714704"/>
                  <a:pt x="4941971" y="1711007"/>
                </a:cubicBezTo>
                <a:close/>
                <a:moveTo>
                  <a:pt x="926937" y="1687929"/>
                </a:moveTo>
                <a:lnTo>
                  <a:pt x="926298" y="1688989"/>
                </a:lnTo>
                <a:cubicBezTo>
                  <a:pt x="926371" y="1690189"/>
                  <a:pt x="926476" y="1691336"/>
                  <a:pt x="926538" y="1692497"/>
                </a:cubicBezTo>
                <a:cubicBezTo>
                  <a:pt x="926476" y="1691336"/>
                  <a:pt x="926459" y="1690153"/>
                  <a:pt x="926400" y="1688992"/>
                </a:cubicBezTo>
                <a:close/>
                <a:moveTo>
                  <a:pt x="4924523" y="1668395"/>
                </a:moveTo>
                <a:cubicBezTo>
                  <a:pt x="4923551" y="1668739"/>
                  <a:pt x="4922577" y="1669085"/>
                  <a:pt x="4921604" y="1669432"/>
                </a:cubicBezTo>
                <a:cubicBezTo>
                  <a:pt x="4925324" y="1678761"/>
                  <a:pt x="4929046" y="1688091"/>
                  <a:pt x="4932765" y="1697418"/>
                </a:cubicBezTo>
                <a:cubicBezTo>
                  <a:pt x="4933740" y="1697073"/>
                  <a:pt x="4934698" y="1696691"/>
                  <a:pt x="4935669" y="1696344"/>
                </a:cubicBezTo>
                <a:cubicBezTo>
                  <a:pt x="4931950" y="1687019"/>
                  <a:pt x="4928243" y="1677727"/>
                  <a:pt x="4924523" y="1668395"/>
                </a:cubicBezTo>
                <a:close/>
                <a:moveTo>
                  <a:pt x="928388" y="1666107"/>
                </a:moveTo>
                <a:lnTo>
                  <a:pt x="927720" y="1667221"/>
                </a:lnTo>
                <a:lnTo>
                  <a:pt x="927802" y="1667554"/>
                </a:lnTo>
                <a:lnTo>
                  <a:pt x="927032" y="1674239"/>
                </a:lnTo>
                <a:cubicBezTo>
                  <a:pt x="927802" y="1674141"/>
                  <a:pt x="928616" y="1674029"/>
                  <a:pt x="929387" y="1673936"/>
                </a:cubicBezTo>
                <a:lnTo>
                  <a:pt x="927802" y="1667554"/>
                </a:lnTo>
                <a:lnTo>
                  <a:pt x="927836" y="1667260"/>
                </a:lnTo>
                <a:close/>
                <a:moveTo>
                  <a:pt x="1026696" y="1661325"/>
                </a:moveTo>
                <a:lnTo>
                  <a:pt x="1026746" y="1661609"/>
                </a:lnTo>
                <a:lnTo>
                  <a:pt x="1026630" y="1661571"/>
                </a:lnTo>
                <a:close/>
                <a:moveTo>
                  <a:pt x="4856300" y="1572299"/>
                </a:moveTo>
                <a:cubicBezTo>
                  <a:pt x="4856212" y="1572840"/>
                  <a:pt x="4856083" y="1573401"/>
                  <a:pt x="4856011" y="1573982"/>
                </a:cubicBezTo>
                <a:cubicBezTo>
                  <a:pt x="4856811" y="1573962"/>
                  <a:pt x="4857669" y="1573959"/>
                  <a:pt x="4858468" y="1573935"/>
                </a:cubicBezTo>
                <a:cubicBezTo>
                  <a:pt x="4858263" y="1573422"/>
                  <a:pt x="4858161" y="1572786"/>
                  <a:pt x="4857768" y="1572436"/>
                </a:cubicBezTo>
                <a:cubicBezTo>
                  <a:pt x="4857505" y="1572155"/>
                  <a:pt x="4856808" y="1572309"/>
                  <a:pt x="4856300" y="1572299"/>
                </a:cubicBezTo>
                <a:close/>
                <a:moveTo>
                  <a:pt x="4873927" y="1560391"/>
                </a:moveTo>
                <a:cubicBezTo>
                  <a:pt x="4872946" y="1565533"/>
                  <a:pt x="4872035" y="1570600"/>
                  <a:pt x="4871145" y="1575706"/>
                </a:cubicBezTo>
                <a:cubicBezTo>
                  <a:pt x="4873254" y="1575799"/>
                  <a:pt x="4875360" y="1575890"/>
                  <a:pt x="4877511" y="1575967"/>
                </a:cubicBezTo>
                <a:cubicBezTo>
                  <a:pt x="4877926" y="1570926"/>
                  <a:pt x="4878381" y="1565866"/>
                  <a:pt x="4878563" y="1560875"/>
                </a:cubicBezTo>
                <a:cubicBezTo>
                  <a:pt x="4878577" y="1560658"/>
                  <a:pt x="4876134" y="1560614"/>
                  <a:pt x="4873927" y="1560391"/>
                </a:cubicBezTo>
                <a:close/>
                <a:moveTo>
                  <a:pt x="4969061" y="1518295"/>
                </a:moveTo>
                <a:cubicBezTo>
                  <a:pt x="4969061" y="1518295"/>
                  <a:pt x="4969032" y="1518350"/>
                  <a:pt x="4969032" y="1518350"/>
                </a:cubicBezTo>
                <a:lnTo>
                  <a:pt x="4969026" y="1518338"/>
                </a:lnTo>
                <a:close/>
                <a:moveTo>
                  <a:pt x="901137" y="1477091"/>
                </a:moveTo>
                <a:cubicBezTo>
                  <a:pt x="900069" y="1480487"/>
                  <a:pt x="899012" y="1483918"/>
                  <a:pt x="897941" y="1487312"/>
                </a:cubicBezTo>
                <a:cubicBezTo>
                  <a:pt x="899089" y="1487533"/>
                  <a:pt x="900224" y="1487717"/>
                  <a:pt x="901373" y="1487938"/>
                </a:cubicBezTo>
                <a:cubicBezTo>
                  <a:pt x="902892" y="1484661"/>
                  <a:pt x="904473" y="1481401"/>
                  <a:pt x="906053" y="1478141"/>
                </a:cubicBezTo>
                <a:cubicBezTo>
                  <a:pt x="904396" y="1477786"/>
                  <a:pt x="902752" y="1477464"/>
                  <a:pt x="901137" y="1477091"/>
                </a:cubicBezTo>
                <a:close/>
                <a:moveTo>
                  <a:pt x="4905733" y="1472265"/>
                </a:moveTo>
                <a:cubicBezTo>
                  <a:pt x="4902895" y="1473205"/>
                  <a:pt x="4900562" y="1475523"/>
                  <a:pt x="4900458" y="1478618"/>
                </a:cubicBezTo>
                <a:cubicBezTo>
                  <a:pt x="4899938" y="1491758"/>
                  <a:pt x="4900919" y="1504725"/>
                  <a:pt x="4901351" y="1521638"/>
                </a:cubicBezTo>
                <a:cubicBezTo>
                  <a:pt x="4895745" y="1524680"/>
                  <a:pt x="4892721" y="1528685"/>
                  <a:pt x="4892360" y="1533335"/>
                </a:cubicBezTo>
                <a:cubicBezTo>
                  <a:pt x="4891998" y="1537984"/>
                  <a:pt x="4894298" y="1543278"/>
                  <a:pt x="4899343" y="1548900"/>
                </a:cubicBezTo>
                <a:cubicBezTo>
                  <a:pt x="4902518" y="1552424"/>
                  <a:pt x="4900855" y="1559278"/>
                  <a:pt x="4902897" y="1564020"/>
                </a:cubicBezTo>
                <a:cubicBezTo>
                  <a:pt x="4904063" y="1566690"/>
                  <a:pt x="4908166" y="1568107"/>
                  <a:pt x="4912108" y="1570905"/>
                </a:cubicBezTo>
                <a:cubicBezTo>
                  <a:pt x="4916226" y="1553489"/>
                  <a:pt x="4895343" y="1536968"/>
                  <a:pt x="4923342" y="1521562"/>
                </a:cubicBezTo>
                <a:cubicBezTo>
                  <a:pt x="4928858" y="1527799"/>
                  <a:pt x="4936379" y="1532729"/>
                  <a:pt x="4938671" y="1539492"/>
                </a:cubicBezTo>
                <a:cubicBezTo>
                  <a:pt x="4944704" y="1557395"/>
                  <a:pt x="4947463" y="1576477"/>
                  <a:pt x="4953467" y="1594437"/>
                </a:cubicBezTo>
                <a:cubicBezTo>
                  <a:pt x="4963729" y="1625241"/>
                  <a:pt x="4975446" y="1655508"/>
                  <a:pt x="4986597" y="1686001"/>
                </a:cubicBezTo>
                <a:cubicBezTo>
                  <a:pt x="4986597" y="1686256"/>
                  <a:pt x="4987615" y="1686274"/>
                  <a:pt x="4991016" y="1687207"/>
                </a:cubicBezTo>
                <a:cubicBezTo>
                  <a:pt x="4985410" y="1660353"/>
                  <a:pt x="4981157" y="1634618"/>
                  <a:pt x="4974447" y="1609563"/>
                </a:cubicBezTo>
                <a:cubicBezTo>
                  <a:pt x="4966847" y="1581130"/>
                  <a:pt x="4953724" y="1554181"/>
                  <a:pt x="4949217" y="1525149"/>
                </a:cubicBezTo>
                <a:cubicBezTo>
                  <a:pt x="4945549" y="1501766"/>
                  <a:pt x="4927755" y="1489825"/>
                  <a:pt x="4914039" y="1474177"/>
                </a:cubicBezTo>
                <a:cubicBezTo>
                  <a:pt x="4911915" y="1471761"/>
                  <a:pt x="4908571" y="1471324"/>
                  <a:pt x="4905733" y="1472265"/>
                </a:cubicBezTo>
                <a:close/>
                <a:moveTo>
                  <a:pt x="946584" y="1361443"/>
                </a:moveTo>
                <a:cubicBezTo>
                  <a:pt x="946035" y="1362465"/>
                  <a:pt x="945005" y="1363558"/>
                  <a:pt x="945021" y="1364482"/>
                </a:cubicBezTo>
                <a:cubicBezTo>
                  <a:pt x="945065" y="1365228"/>
                  <a:pt x="946403" y="1365795"/>
                  <a:pt x="947118" y="1366446"/>
                </a:cubicBezTo>
                <a:cubicBezTo>
                  <a:pt x="947668" y="1365419"/>
                  <a:pt x="948682" y="1364295"/>
                  <a:pt x="948651" y="1363331"/>
                </a:cubicBezTo>
                <a:cubicBezTo>
                  <a:pt x="948666" y="1362607"/>
                  <a:pt x="947326" y="1362036"/>
                  <a:pt x="946584" y="1361443"/>
                </a:cubicBezTo>
                <a:close/>
                <a:moveTo>
                  <a:pt x="4936964" y="1353856"/>
                </a:moveTo>
                <a:cubicBezTo>
                  <a:pt x="4936706" y="1354595"/>
                  <a:pt x="4936402" y="1355353"/>
                  <a:pt x="4936302" y="1356114"/>
                </a:cubicBezTo>
                <a:cubicBezTo>
                  <a:pt x="4936302" y="1356241"/>
                  <a:pt x="4937219" y="1356384"/>
                  <a:pt x="4937670" y="1356502"/>
                </a:cubicBezTo>
                <a:cubicBezTo>
                  <a:pt x="4937770" y="1355995"/>
                  <a:pt x="4937869" y="1355490"/>
                  <a:pt x="4938013" y="1354965"/>
                </a:cubicBezTo>
                <a:cubicBezTo>
                  <a:pt x="4937663" y="1354594"/>
                  <a:pt x="4937315" y="1354226"/>
                  <a:pt x="4936964" y="1353856"/>
                </a:cubicBezTo>
                <a:close/>
                <a:moveTo>
                  <a:pt x="4859943" y="1272802"/>
                </a:moveTo>
                <a:cubicBezTo>
                  <a:pt x="4851602" y="1272904"/>
                  <a:pt x="4845280" y="1273011"/>
                  <a:pt x="4834728" y="1273150"/>
                </a:cubicBezTo>
                <a:cubicBezTo>
                  <a:pt x="4840598" y="1281915"/>
                  <a:pt x="4844765" y="1288056"/>
                  <a:pt x="4850487" y="1296586"/>
                </a:cubicBezTo>
                <a:cubicBezTo>
                  <a:pt x="4854571" y="1286307"/>
                  <a:pt x="4857032" y="1280194"/>
                  <a:pt x="4859943" y="1272802"/>
                </a:cubicBezTo>
                <a:close/>
                <a:moveTo>
                  <a:pt x="4806618" y="1254084"/>
                </a:moveTo>
                <a:cubicBezTo>
                  <a:pt x="4805977" y="1254378"/>
                  <a:pt x="4805295" y="1254696"/>
                  <a:pt x="4804658" y="1254989"/>
                </a:cubicBezTo>
                <a:cubicBezTo>
                  <a:pt x="4805665" y="1257642"/>
                  <a:pt x="4806730" y="1260315"/>
                  <a:pt x="4807796" y="1262984"/>
                </a:cubicBezTo>
                <a:cubicBezTo>
                  <a:pt x="4808650" y="1262600"/>
                  <a:pt x="4809522" y="1262254"/>
                  <a:pt x="4810423" y="1261852"/>
                </a:cubicBezTo>
                <a:cubicBezTo>
                  <a:pt x="4809140" y="1259268"/>
                  <a:pt x="4807857" y="1256683"/>
                  <a:pt x="4806618" y="1254084"/>
                </a:cubicBezTo>
                <a:close/>
                <a:moveTo>
                  <a:pt x="4946776" y="1247245"/>
                </a:moveTo>
                <a:lnTo>
                  <a:pt x="4946893" y="1247285"/>
                </a:lnTo>
                <a:lnTo>
                  <a:pt x="4946844" y="1247326"/>
                </a:lnTo>
                <a:close/>
                <a:moveTo>
                  <a:pt x="1005961" y="1240067"/>
                </a:moveTo>
                <a:cubicBezTo>
                  <a:pt x="1002112" y="1252202"/>
                  <a:pt x="1006615" y="1259439"/>
                  <a:pt x="1019066" y="1264057"/>
                </a:cubicBezTo>
                <a:cubicBezTo>
                  <a:pt x="1021721" y="1242728"/>
                  <a:pt x="1021721" y="1242728"/>
                  <a:pt x="1005961" y="1240067"/>
                </a:cubicBezTo>
                <a:close/>
                <a:moveTo>
                  <a:pt x="4821563" y="1056379"/>
                </a:moveTo>
                <a:cubicBezTo>
                  <a:pt x="4820315" y="1057301"/>
                  <a:pt x="4819052" y="1058189"/>
                  <a:pt x="4817804" y="1059108"/>
                </a:cubicBezTo>
                <a:cubicBezTo>
                  <a:pt x="4818706" y="1059852"/>
                  <a:pt x="4819566" y="1060612"/>
                  <a:pt x="4820480" y="1061389"/>
                </a:cubicBezTo>
                <a:cubicBezTo>
                  <a:pt x="4821497" y="1060645"/>
                  <a:pt x="4823227" y="1059915"/>
                  <a:pt x="4823298" y="1059209"/>
                </a:cubicBezTo>
                <a:cubicBezTo>
                  <a:pt x="4823369" y="1058247"/>
                  <a:pt x="4822190" y="1057318"/>
                  <a:pt x="4821563" y="1056379"/>
                </a:cubicBezTo>
                <a:close/>
                <a:moveTo>
                  <a:pt x="4721658" y="1047757"/>
                </a:moveTo>
                <a:cubicBezTo>
                  <a:pt x="4718770" y="1051412"/>
                  <a:pt x="4715869" y="1055026"/>
                  <a:pt x="4712941" y="1058698"/>
                </a:cubicBezTo>
                <a:cubicBezTo>
                  <a:pt x="4713813" y="1059367"/>
                  <a:pt x="4714698" y="1060074"/>
                  <a:pt x="4715572" y="1060742"/>
                </a:cubicBezTo>
                <a:cubicBezTo>
                  <a:pt x="4717926" y="1059167"/>
                  <a:pt x="4720931" y="1057968"/>
                  <a:pt x="4722410" y="1055980"/>
                </a:cubicBezTo>
                <a:cubicBezTo>
                  <a:pt x="4723950" y="1053884"/>
                  <a:pt x="4723988" y="1051069"/>
                  <a:pt x="4724696" y="1048539"/>
                </a:cubicBezTo>
                <a:cubicBezTo>
                  <a:pt x="4723678" y="1048266"/>
                  <a:pt x="4722662" y="1047993"/>
                  <a:pt x="4721658" y="1047757"/>
                </a:cubicBezTo>
                <a:close/>
                <a:moveTo>
                  <a:pt x="4802997" y="1033255"/>
                </a:moveTo>
                <a:cubicBezTo>
                  <a:pt x="4801939" y="1034778"/>
                  <a:pt x="4799935" y="1036467"/>
                  <a:pt x="4800024" y="1037832"/>
                </a:cubicBezTo>
                <a:cubicBezTo>
                  <a:pt x="4800114" y="1039324"/>
                  <a:pt x="4802180" y="1040450"/>
                  <a:pt x="4804305" y="1042739"/>
                </a:cubicBezTo>
                <a:cubicBezTo>
                  <a:pt x="4805506" y="1040055"/>
                  <a:pt x="4807016" y="1038267"/>
                  <a:pt x="4806680" y="1037044"/>
                </a:cubicBezTo>
                <a:cubicBezTo>
                  <a:pt x="4806227" y="1035528"/>
                  <a:pt x="4804307" y="1034515"/>
                  <a:pt x="4802997" y="1033255"/>
                </a:cubicBezTo>
                <a:close/>
                <a:moveTo>
                  <a:pt x="4691677" y="1020959"/>
                </a:moveTo>
                <a:cubicBezTo>
                  <a:pt x="4691083" y="1021620"/>
                  <a:pt x="4690443" y="1022298"/>
                  <a:pt x="4689848" y="1022961"/>
                </a:cubicBezTo>
                <a:cubicBezTo>
                  <a:pt x="4690400" y="1023081"/>
                  <a:pt x="4690969" y="1023235"/>
                  <a:pt x="4691536" y="1023390"/>
                </a:cubicBezTo>
                <a:cubicBezTo>
                  <a:pt x="4691971" y="1022961"/>
                  <a:pt x="4692756" y="1022521"/>
                  <a:pt x="4692752" y="1022142"/>
                </a:cubicBezTo>
                <a:cubicBezTo>
                  <a:pt x="4692737" y="1021722"/>
                  <a:pt x="4692041" y="1021364"/>
                  <a:pt x="4691677" y="1020959"/>
                </a:cubicBezTo>
                <a:close/>
                <a:moveTo>
                  <a:pt x="4697384" y="999812"/>
                </a:moveTo>
                <a:cubicBezTo>
                  <a:pt x="4696369" y="999923"/>
                  <a:pt x="4695380" y="999975"/>
                  <a:pt x="4694363" y="1000086"/>
                </a:cubicBezTo>
                <a:cubicBezTo>
                  <a:pt x="4694640" y="1000527"/>
                  <a:pt x="4694916" y="1000967"/>
                  <a:pt x="4695150" y="1001427"/>
                </a:cubicBezTo>
                <a:cubicBezTo>
                  <a:pt x="4695805" y="1001421"/>
                  <a:pt x="4696531" y="1001597"/>
                  <a:pt x="4696982" y="1001331"/>
                </a:cubicBezTo>
                <a:cubicBezTo>
                  <a:pt x="4697345" y="1001101"/>
                  <a:pt x="4697283" y="1000321"/>
                  <a:pt x="4697384" y="999812"/>
                </a:cubicBezTo>
                <a:close/>
                <a:moveTo>
                  <a:pt x="4679052" y="920666"/>
                </a:moveTo>
                <a:lnTo>
                  <a:pt x="4680304" y="921143"/>
                </a:lnTo>
                <a:lnTo>
                  <a:pt x="4680400" y="921182"/>
                </a:lnTo>
                <a:lnTo>
                  <a:pt x="4681970" y="928745"/>
                </a:lnTo>
                <a:cubicBezTo>
                  <a:pt x="4681496" y="949586"/>
                  <a:pt x="4694153" y="967393"/>
                  <a:pt x="4716971" y="976865"/>
                </a:cubicBezTo>
                <a:cubicBezTo>
                  <a:pt x="4724490" y="960511"/>
                  <a:pt x="4708134" y="957873"/>
                  <a:pt x="4699506" y="951689"/>
                </a:cubicBezTo>
                <a:cubicBezTo>
                  <a:pt x="4703552" y="945877"/>
                  <a:pt x="4706801" y="941233"/>
                  <a:pt x="4711834" y="933967"/>
                </a:cubicBezTo>
                <a:lnTo>
                  <a:pt x="4680400" y="921182"/>
                </a:lnTo>
                <a:lnTo>
                  <a:pt x="4680376" y="921072"/>
                </a:lnTo>
                <a:close/>
                <a:moveTo>
                  <a:pt x="4682015" y="897566"/>
                </a:moveTo>
                <a:cubicBezTo>
                  <a:pt x="4681768" y="898596"/>
                  <a:pt x="4680999" y="899961"/>
                  <a:pt x="4681437" y="900551"/>
                </a:cubicBezTo>
                <a:cubicBezTo>
                  <a:pt x="4682063" y="901363"/>
                  <a:pt x="4683604" y="901551"/>
                  <a:pt x="4684736" y="901991"/>
                </a:cubicBezTo>
                <a:cubicBezTo>
                  <a:pt x="4684924" y="900939"/>
                  <a:pt x="4685155" y="899874"/>
                  <a:pt x="4685355" y="898859"/>
                </a:cubicBezTo>
                <a:cubicBezTo>
                  <a:pt x="4684222" y="898422"/>
                  <a:pt x="4683131" y="897967"/>
                  <a:pt x="4682015" y="897566"/>
                </a:cubicBezTo>
                <a:close/>
                <a:moveTo>
                  <a:pt x="4705354" y="896440"/>
                </a:moveTo>
                <a:cubicBezTo>
                  <a:pt x="4704365" y="897259"/>
                  <a:pt x="4702927" y="897957"/>
                  <a:pt x="4702510" y="898931"/>
                </a:cubicBezTo>
                <a:cubicBezTo>
                  <a:pt x="4702219" y="899599"/>
                  <a:pt x="4703370" y="900581"/>
                  <a:pt x="4703906" y="901426"/>
                </a:cubicBezTo>
                <a:cubicBezTo>
                  <a:pt x="4705098" y="900866"/>
                  <a:pt x="4706288" y="900306"/>
                  <a:pt x="4707524" y="899729"/>
                </a:cubicBezTo>
                <a:cubicBezTo>
                  <a:pt x="4706780" y="898626"/>
                  <a:pt x="4706038" y="897525"/>
                  <a:pt x="4705354" y="896440"/>
                </a:cubicBezTo>
                <a:close/>
                <a:moveTo>
                  <a:pt x="4472380" y="893309"/>
                </a:moveTo>
                <a:cubicBezTo>
                  <a:pt x="4472293" y="893853"/>
                  <a:pt x="4471960" y="894537"/>
                  <a:pt x="4472135" y="894976"/>
                </a:cubicBezTo>
                <a:cubicBezTo>
                  <a:pt x="4472310" y="895289"/>
                  <a:pt x="4473153" y="895247"/>
                  <a:pt x="4473706" y="895367"/>
                </a:cubicBezTo>
                <a:cubicBezTo>
                  <a:pt x="4474127" y="894903"/>
                  <a:pt x="4474548" y="894439"/>
                  <a:pt x="4474984" y="894011"/>
                </a:cubicBezTo>
                <a:cubicBezTo>
                  <a:pt x="4474126" y="893759"/>
                  <a:pt x="4473238" y="893562"/>
                  <a:pt x="4472380" y="893309"/>
                </a:cubicBezTo>
                <a:close/>
                <a:moveTo>
                  <a:pt x="4490550" y="885681"/>
                </a:moveTo>
                <a:lnTo>
                  <a:pt x="4489841" y="886814"/>
                </a:lnTo>
                <a:cubicBezTo>
                  <a:pt x="4488898" y="888631"/>
                  <a:pt x="4487943" y="890411"/>
                  <a:pt x="4487013" y="892138"/>
                </a:cubicBezTo>
                <a:lnTo>
                  <a:pt x="4487003" y="892274"/>
                </a:lnTo>
                <a:lnTo>
                  <a:pt x="4483290" y="898119"/>
                </a:lnTo>
                <a:cubicBezTo>
                  <a:pt x="4484364" y="898282"/>
                  <a:pt x="4485394" y="898465"/>
                  <a:pt x="4486471" y="898631"/>
                </a:cubicBezTo>
                <a:lnTo>
                  <a:pt x="4487003" y="892274"/>
                </a:lnTo>
                <a:lnTo>
                  <a:pt x="4487043" y="892211"/>
                </a:lnTo>
                <a:cubicBezTo>
                  <a:pt x="4488002" y="890431"/>
                  <a:pt x="4488999" y="888632"/>
                  <a:pt x="4489957" y="886852"/>
                </a:cubicBezTo>
                <a:close/>
                <a:moveTo>
                  <a:pt x="4693606" y="865210"/>
                </a:moveTo>
                <a:cubicBezTo>
                  <a:pt x="4692547" y="866480"/>
                  <a:pt x="4691443" y="867769"/>
                  <a:pt x="4690371" y="869002"/>
                </a:cubicBezTo>
                <a:cubicBezTo>
                  <a:pt x="4695593" y="872730"/>
                  <a:pt x="4700830" y="876492"/>
                  <a:pt x="4706013" y="880234"/>
                </a:cubicBezTo>
                <a:cubicBezTo>
                  <a:pt x="4706970" y="879344"/>
                  <a:pt x="4707955" y="878399"/>
                  <a:pt x="4708914" y="877509"/>
                </a:cubicBezTo>
                <a:cubicBezTo>
                  <a:pt x="4703806" y="873438"/>
                  <a:pt x="4698727" y="869316"/>
                  <a:pt x="4693606" y="865210"/>
                </a:cubicBezTo>
                <a:close/>
                <a:moveTo>
                  <a:pt x="4702222" y="825522"/>
                </a:moveTo>
                <a:cubicBezTo>
                  <a:pt x="4700993" y="828893"/>
                  <a:pt x="4699718" y="832285"/>
                  <a:pt x="4698443" y="835676"/>
                </a:cubicBezTo>
                <a:cubicBezTo>
                  <a:pt x="4700612" y="836424"/>
                  <a:pt x="4702748" y="837224"/>
                  <a:pt x="4704914" y="837972"/>
                </a:cubicBezTo>
                <a:cubicBezTo>
                  <a:pt x="4706363" y="834512"/>
                  <a:pt x="4707812" y="831050"/>
                  <a:pt x="4709302" y="827571"/>
                </a:cubicBezTo>
                <a:cubicBezTo>
                  <a:pt x="4706963" y="826893"/>
                  <a:pt x="4704607" y="826182"/>
                  <a:pt x="4702222" y="825522"/>
                </a:cubicBezTo>
                <a:close/>
                <a:moveTo>
                  <a:pt x="4715292" y="808775"/>
                </a:moveTo>
                <a:lnTo>
                  <a:pt x="4716483" y="809230"/>
                </a:lnTo>
                <a:cubicBezTo>
                  <a:pt x="4716952" y="810403"/>
                  <a:pt x="4717433" y="811609"/>
                  <a:pt x="4717885" y="812871"/>
                </a:cubicBezTo>
                <a:lnTo>
                  <a:pt x="4717364" y="813970"/>
                </a:lnTo>
                <a:lnTo>
                  <a:pt x="4718046" y="812892"/>
                </a:lnTo>
                <a:cubicBezTo>
                  <a:pt x="4717534" y="811610"/>
                  <a:pt x="4717039" y="810369"/>
                  <a:pt x="4716542" y="809123"/>
                </a:cubicBezTo>
                <a:cubicBezTo>
                  <a:pt x="4716542" y="809123"/>
                  <a:pt x="4715292" y="808775"/>
                  <a:pt x="4715292" y="808775"/>
                </a:cubicBezTo>
                <a:close/>
                <a:moveTo>
                  <a:pt x="4584081" y="800680"/>
                </a:moveTo>
                <a:cubicBezTo>
                  <a:pt x="4585125" y="809888"/>
                  <a:pt x="4585847" y="816257"/>
                  <a:pt x="4586776" y="824536"/>
                </a:cubicBezTo>
                <a:cubicBezTo>
                  <a:pt x="4592528" y="821987"/>
                  <a:pt x="4599092" y="820600"/>
                  <a:pt x="4599614" y="818613"/>
                </a:cubicBezTo>
                <a:cubicBezTo>
                  <a:pt x="4602200" y="808633"/>
                  <a:pt x="4593101" y="806324"/>
                  <a:pt x="4584081" y="800680"/>
                </a:cubicBezTo>
                <a:close/>
                <a:moveTo>
                  <a:pt x="4338869" y="796876"/>
                </a:moveTo>
                <a:cubicBezTo>
                  <a:pt x="4337867" y="798166"/>
                  <a:pt x="4336837" y="799509"/>
                  <a:pt x="4335836" y="800797"/>
                </a:cubicBezTo>
                <a:cubicBezTo>
                  <a:pt x="4339578" y="804989"/>
                  <a:pt x="4343335" y="809213"/>
                  <a:pt x="4348109" y="814603"/>
                </a:cubicBezTo>
                <a:cubicBezTo>
                  <a:pt x="4352707" y="808911"/>
                  <a:pt x="4355350" y="805652"/>
                  <a:pt x="4360860" y="798832"/>
                </a:cubicBezTo>
                <a:cubicBezTo>
                  <a:pt x="4350759" y="797942"/>
                  <a:pt x="4344785" y="797398"/>
                  <a:pt x="4338869" y="796876"/>
                </a:cubicBezTo>
                <a:close/>
                <a:moveTo>
                  <a:pt x="4489110" y="779108"/>
                </a:moveTo>
                <a:cubicBezTo>
                  <a:pt x="4488873" y="786621"/>
                  <a:pt x="4487444" y="791518"/>
                  <a:pt x="4488976" y="795232"/>
                </a:cubicBezTo>
                <a:cubicBezTo>
                  <a:pt x="4490857" y="799697"/>
                  <a:pt x="4495221" y="803171"/>
                  <a:pt x="4498498" y="807080"/>
                </a:cubicBezTo>
                <a:cubicBezTo>
                  <a:pt x="4486032" y="810524"/>
                  <a:pt x="4475912" y="816555"/>
                  <a:pt x="4470146" y="828180"/>
                </a:cubicBezTo>
                <a:lnTo>
                  <a:pt x="4476780" y="841172"/>
                </a:lnTo>
                <a:lnTo>
                  <a:pt x="4476631" y="841156"/>
                </a:lnTo>
                <a:lnTo>
                  <a:pt x="4476621" y="841169"/>
                </a:lnTo>
                <a:lnTo>
                  <a:pt x="4464010" y="836099"/>
                </a:lnTo>
                <a:cubicBezTo>
                  <a:pt x="4458774" y="833862"/>
                  <a:pt x="4453638" y="831500"/>
                  <a:pt x="4448432" y="829207"/>
                </a:cubicBezTo>
                <a:cubicBezTo>
                  <a:pt x="4446864" y="830722"/>
                  <a:pt x="4445298" y="832239"/>
                  <a:pt x="4443715" y="833718"/>
                </a:cubicBezTo>
                <a:cubicBezTo>
                  <a:pt x="4449553" y="841396"/>
                  <a:pt x="4455395" y="849076"/>
                  <a:pt x="4463943" y="860252"/>
                </a:cubicBezTo>
                <a:cubicBezTo>
                  <a:pt x="4466786" y="855980"/>
                  <a:pt x="4469084" y="852531"/>
                  <a:pt x="4471110" y="849487"/>
                </a:cubicBezTo>
                <a:lnTo>
                  <a:pt x="4476621" y="841169"/>
                </a:lnTo>
                <a:lnTo>
                  <a:pt x="4476820" y="841250"/>
                </a:lnTo>
                <a:lnTo>
                  <a:pt x="4476780" y="841172"/>
                </a:lnTo>
                <a:lnTo>
                  <a:pt x="4486012" y="842074"/>
                </a:lnTo>
                <a:cubicBezTo>
                  <a:pt x="4492708" y="843250"/>
                  <a:pt x="4491918" y="845926"/>
                  <a:pt x="4488762" y="856630"/>
                </a:cubicBezTo>
                <a:cubicBezTo>
                  <a:pt x="4496386" y="861177"/>
                  <a:pt x="4503863" y="866124"/>
                  <a:pt x="4512675" y="859346"/>
                </a:cubicBezTo>
                <a:cubicBezTo>
                  <a:pt x="4511081" y="852054"/>
                  <a:pt x="4509837" y="846401"/>
                  <a:pt x="4508576" y="840713"/>
                </a:cubicBezTo>
                <a:cubicBezTo>
                  <a:pt x="4515624" y="839768"/>
                  <a:pt x="4522628" y="838712"/>
                  <a:pt x="4529706" y="837968"/>
                </a:cubicBezTo>
                <a:lnTo>
                  <a:pt x="4536170" y="838580"/>
                </a:lnTo>
                <a:lnTo>
                  <a:pt x="4536320" y="838725"/>
                </a:lnTo>
                <a:lnTo>
                  <a:pt x="4536370" y="838717"/>
                </a:lnTo>
                <a:lnTo>
                  <a:pt x="4543984" y="856848"/>
                </a:lnTo>
                <a:lnTo>
                  <a:pt x="4543699" y="856910"/>
                </a:lnTo>
                <a:lnTo>
                  <a:pt x="4542741" y="855710"/>
                </a:lnTo>
                <a:cubicBezTo>
                  <a:pt x="4537178" y="859114"/>
                  <a:pt x="4531603" y="862483"/>
                  <a:pt x="4526042" y="865889"/>
                </a:cubicBezTo>
                <a:cubicBezTo>
                  <a:pt x="4527046" y="867141"/>
                  <a:pt x="4528051" y="868394"/>
                  <a:pt x="4529056" y="869646"/>
                </a:cubicBezTo>
                <a:cubicBezTo>
                  <a:pt x="4534181" y="865653"/>
                  <a:pt x="4539262" y="861677"/>
                  <a:pt x="4543629" y="856925"/>
                </a:cubicBezTo>
                <a:lnTo>
                  <a:pt x="4543699" y="856910"/>
                </a:lnTo>
                <a:lnTo>
                  <a:pt x="4544357" y="857735"/>
                </a:lnTo>
                <a:lnTo>
                  <a:pt x="4543984" y="856848"/>
                </a:lnTo>
                <a:lnTo>
                  <a:pt x="4556371" y="854175"/>
                </a:lnTo>
                <a:cubicBezTo>
                  <a:pt x="4560279" y="852795"/>
                  <a:pt x="4563319" y="850258"/>
                  <a:pt x="4563914" y="844465"/>
                </a:cubicBezTo>
                <a:cubicBezTo>
                  <a:pt x="4559174" y="841695"/>
                  <a:pt x="4555169" y="837990"/>
                  <a:pt x="4550081" y="836754"/>
                </a:cubicBezTo>
                <a:lnTo>
                  <a:pt x="4536370" y="838717"/>
                </a:lnTo>
                <a:lnTo>
                  <a:pt x="4536319" y="838595"/>
                </a:lnTo>
                <a:lnTo>
                  <a:pt x="4536170" y="838580"/>
                </a:lnTo>
                <a:lnTo>
                  <a:pt x="4522507" y="825506"/>
                </a:lnTo>
                <a:cubicBezTo>
                  <a:pt x="4516741" y="822776"/>
                  <a:pt x="4509677" y="821936"/>
                  <a:pt x="4500909" y="823630"/>
                </a:cubicBezTo>
                <a:cubicBezTo>
                  <a:pt x="4499981" y="817258"/>
                  <a:pt x="4499260" y="812160"/>
                  <a:pt x="4498513" y="807116"/>
                </a:cubicBezTo>
                <a:cubicBezTo>
                  <a:pt x="4502373" y="804134"/>
                  <a:pt x="4506279" y="801137"/>
                  <a:pt x="4510113" y="798208"/>
                </a:cubicBezTo>
                <a:cubicBezTo>
                  <a:pt x="4504231" y="792835"/>
                  <a:pt x="4498323" y="787517"/>
                  <a:pt x="4489110" y="779108"/>
                </a:cubicBezTo>
                <a:close/>
                <a:moveTo>
                  <a:pt x="1563860" y="764520"/>
                </a:moveTo>
                <a:cubicBezTo>
                  <a:pt x="1562150" y="768434"/>
                  <a:pt x="1560969" y="771574"/>
                  <a:pt x="1560422" y="774163"/>
                </a:cubicBezTo>
                <a:cubicBezTo>
                  <a:pt x="1558780" y="781932"/>
                  <a:pt x="1562847" y="784746"/>
                  <a:pt x="1575507" y="788665"/>
                </a:cubicBezTo>
                <a:cubicBezTo>
                  <a:pt x="1576395" y="778475"/>
                  <a:pt x="1580953" y="766605"/>
                  <a:pt x="1563860" y="764520"/>
                </a:cubicBezTo>
                <a:close/>
                <a:moveTo>
                  <a:pt x="4515269" y="749084"/>
                </a:moveTo>
                <a:cubicBezTo>
                  <a:pt x="4507713" y="754387"/>
                  <a:pt x="4503633" y="758473"/>
                  <a:pt x="4502673" y="762551"/>
                </a:cubicBezTo>
                <a:cubicBezTo>
                  <a:pt x="4501710" y="766628"/>
                  <a:pt x="4503863" y="770700"/>
                  <a:pt x="4508772" y="775973"/>
                </a:cubicBezTo>
                <a:cubicBezTo>
                  <a:pt x="4514666" y="782271"/>
                  <a:pt x="4523932" y="786761"/>
                  <a:pt x="4527372" y="793996"/>
                </a:cubicBezTo>
                <a:cubicBezTo>
                  <a:pt x="4534065" y="808116"/>
                  <a:pt x="4546223" y="813657"/>
                  <a:pt x="4568639" y="816039"/>
                </a:cubicBezTo>
                <a:cubicBezTo>
                  <a:pt x="4563948" y="799463"/>
                  <a:pt x="4560162" y="786049"/>
                  <a:pt x="4556641" y="773418"/>
                </a:cubicBezTo>
                <a:cubicBezTo>
                  <a:pt x="4544378" y="775850"/>
                  <a:pt x="4534978" y="777730"/>
                  <a:pt x="4524777" y="779765"/>
                </a:cubicBezTo>
                <a:cubicBezTo>
                  <a:pt x="4521447" y="769009"/>
                  <a:pt x="4518468" y="759384"/>
                  <a:pt x="4515269" y="749084"/>
                </a:cubicBezTo>
                <a:close/>
                <a:moveTo>
                  <a:pt x="4523343" y="715503"/>
                </a:moveTo>
                <a:cubicBezTo>
                  <a:pt x="4521297" y="719618"/>
                  <a:pt x="4520680" y="722917"/>
                  <a:pt x="4520998" y="725692"/>
                </a:cubicBezTo>
                <a:cubicBezTo>
                  <a:pt x="4521950" y="734016"/>
                  <a:pt x="4531305" y="737622"/>
                  <a:pt x="4535654" y="744346"/>
                </a:cubicBezTo>
                <a:cubicBezTo>
                  <a:pt x="4538417" y="740446"/>
                  <a:pt x="4540442" y="737410"/>
                  <a:pt x="4541572" y="734871"/>
                </a:cubicBezTo>
                <a:cubicBezTo>
                  <a:pt x="4544961" y="727253"/>
                  <a:pt x="4540296" y="724103"/>
                  <a:pt x="4523343" y="715503"/>
                </a:cubicBezTo>
                <a:close/>
                <a:moveTo>
                  <a:pt x="4401362" y="688760"/>
                </a:moveTo>
                <a:cubicBezTo>
                  <a:pt x="4389250" y="695753"/>
                  <a:pt x="4381883" y="704034"/>
                  <a:pt x="4379857" y="712300"/>
                </a:cubicBezTo>
                <a:cubicBezTo>
                  <a:pt x="4377831" y="720565"/>
                  <a:pt x="4381146" y="728814"/>
                  <a:pt x="4390401" y="735745"/>
                </a:cubicBezTo>
                <a:cubicBezTo>
                  <a:pt x="4400993" y="743690"/>
                  <a:pt x="4395583" y="750894"/>
                  <a:pt x="4392560" y="760665"/>
                </a:cubicBezTo>
                <a:cubicBezTo>
                  <a:pt x="4398105" y="756078"/>
                  <a:pt x="4403651" y="751491"/>
                  <a:pt x="4410183" y="746089"/>
                </a:cubicBezTo>
                <a:cubicBezTo>
                  <a:pt x="4407125" y="742221"/>
                  <a:pt x="4404824" y="739237"/>
                  <a:pt x="4401693" y="735187"/>
                </a:cubicBezTo>
                <a:cubicBezTo>
                  <a:pt x="4414793" y="719533"/>
                  <a:pt x="4414448" y="703723"/>
                  <a:pt x="4401362" y="688760"/>
                </a:cubicBezTo>
                <a:close/>
                <a:moveTo>
                  <a:pt x="4601079" y="673478"/>
                </a:moveTo>
                <a:cubicBezTo>
                  <a:pt x="4597542" y="679551"/>
                  <a:pt x="4594674" y="684513"/>
                  <a:pt x="4590715" y="691307"/>
                </a:cubicBezTo>
                <a:cubicBezTo>
                  <a:pt x="4599255" y="687773"/>
                  <a:pt x="4603526" y="686007"/>
                  <a:pt x="4604822" y="683779"/>
                </a:cubicBezTo>
                <a:cubicBezTo>
                  <a:pt x="4606117" y="681550"/>
                  <a:pt x="4604438" y="678859"/>
                  <a:pt x="4601079" y="673478"/>
                </a:cubicBezTo>
                <a:close/>
                <a:moveTo>
                  <a:pt x="4166478" y="672739"/>
                </a:moveTo>
                <a:cubicBezTo>
                  <a:pt x="4165535" y="673412"/>
                  <a:pt x="4164549" y="674103"/>
                  <a:pt x="4163590" y="674739"/>
                </a:cubicBezTo>
                <a:cubicBezTo>
                  <a:pt x="4165469" y="677041"/>
                  <a:pt x="4167286" y="679327"/>
                  <a:pt x="4169108" y="681612"/>
                </a:cubicBezTo>
                <a:cubicBezTo>
                  <a:pt x="4170169" y="680851"/>
                  <a:pt x="4171242" y="680125"/>
                  <a:pt x="4172303" y="679362"/>
                </a:cubicBezTo>
                <a:cubicBezTo>
                  <a:pt x="4170367" y="677167"/>
                  <a:pt x="4168415" y="674936"/>
                  <a:pt x="4166478" y="672739"/>
                </a:cubicBezTo>
                <a:close/>
                <a:moveTo>
                  <a:pt x="4379710" y="663855"/>
                </a:moveTo>
                <a:cubicBezTo>
                  <a:pt x="4369817" y="666021"/>
                  <a:pt x="4361505" y="667851"/>
                  <a:pt x="4353181" y="669644"/>
                </a:cubicBezTo>
                <a:lnTo>
                  <a:pt x="4364659" y="686582"/>
                </a:lnTo>
                <a:lnTo>
                  <a:pt x="4364557" y="686647"/>
                </a:lnTo>
                <a:lnTo>
                  <a:pt x="4364049" y="687782"/>
                </a:lnTo>
                <a:lnTo>
                  <a:pt x="4364717" y="686667"/>
                </a:lnTo>
                <a:lnTo>
                  <a:pt x="4364659" y="686582"/>
                </a:lnTo>
                <a:lnTo>
                  <a:pt x="4379249" y="677088"/>
                </a:lnTo>
                <a:cubicBezTo>
                  <a:pt x="4381795" y="673232"/>
                  <a:pt x="4381970" y="668762"/>
                  <a:pt x="4379710" y="663855"/>
                </a:cubicBezTo>
                <a:close/>
                <a:moveTo>
                  <a:pt x="4499228" y="648075"/>
                </a:moveTo>
                <a:cubicBezTo>
                  <a:pt x="4499143" y="648618"/>
                  <a:pt x="4498852" y="649286"/>
                  <a:pt x="4499013" y="649688"/>
                </a:cubicBezTo>
                <a:cubicBezTo>
                  <a:pt x="4499187" y="650000"/>
                  <a:pt x="4500003" y="650016"/>
                  <a:pt x="4500511" y="650152"/>
                </a:cubicBezTo>
                <a:cubicBezTo>
                  <a:pt x="4500932" y="649687"/>
                  <a:pt x="4501354" y="649222"/>
                  <a:pt x="4501775" y="648757"/>
                </a:cubicBezTo>
                <a:cubicBezTo>
                  <a:pt x="4500931" y="648542"/>
                  <a:pt x="4500073" y="648291"/>
                  <a:pt x="4499228" y="648075"/>
                </a:cubicBezTo>
                <a:close/>
                <a:moveTo>
                  <a:pt x="4581083" y="645115"/>
                </a:moveTo>
                <a:cubicBezTo>
                  <a:pt x="4579401" y="648500"/>
                  <a:pt x="4576907" y="651233"/>
                  <a:pt x="4577214" y="653397"/>
                </a:cubicBezTo>
                <a:cubicBezTo>
                  <a:pt x="4578830" y="665180"/>
                  <a:pt x="4573935" y="675442"/>
                  <a:pt x="4566114" y="685727"/>
                </a:cubicBezTo>
                <a:lnTo>
                  <a:pt x="4558128" y="702535"/>
                </a:lnTo>
                <a:lnTo>
                  <a:pt x="4557872" y="702794"/>
                </a:lnTo>
                <a:cubicBezTo>
                  <a:pt x="4557872" y="702794"/>
                  <a:pt x="4557307" y="703910"/>
                  <a:pt x="4557307" y="703910"/>
                </a:cubicBezTo>
                <a:lnTo>
                  <a:pt x="4557989" y="702832"/>
                </a:lnTo>
                <a:lnTo>
                  <a:pt x="4558128" y="702535"/>
                </a:lnTo>
                <a:lnTo>
                  <a:pt x="4576244" y="684399"/>
                </a:lnTo>
                <a:cubicBezTo>
                  <a:pt x="4585778" y="673859"/>
                  <a:pt x="4591335" y="659427"/>
                  <a:pt x="4611174" y="658513"/>
                </a:cubicBezTo>
                <a:cubicBezTo>
                  <a:pt x="4603934" y="648341"/>
                  <a:pt x="4594293" y="644678"/>
                  <a:pt x="4581083" y="645115"/>
                </a:cubicBezTo>
                <a:close/>
                <a:moveTo>
                  <a:pt x="4687847" y="624966"/>
                </a:moveTo>
                <a:cubicBezTo>
                  <a:pt x="4678392" y="627722"/>
                  <a:pt x="4670674" y="628001"/>
                  <a:pt x="4667830" y="631254"/>
                </a:cubicBezTo>
                <a:cubicBezTo>
                  <a:pt x="4665306" y="634168"/>
                  <a:pt x="4664188" y="637318"/>
                  <a:pt x="4665128" y="640260"/>
                </a:cubicBezTo>
                <a:cubicBezTo>
                  <a:pt x="4666067" y="643204"/>
                  <a:pt x="4669066" y="645941"/>
                  <a:pt x="4674775" y="648032"/>
                </a:cubicBezTo>
                <a:cubicBezTo>
                  <a:pt x="4678862" y="640805"/>
                  <a:pt x="4682196" y="634981"/>
                  <a:pt x="4687847" y="624966"/>
                </a:cubicBezTo>
                <a:close/>
                <a:moveTo>
                  <a:pt x="4474943" y="618966"/>
                </a:moveTo>
                <a:cubicBezTo>
                  <a:pt x="4444673" y="625886"/>
                  <a:pt x="4429583" y="639034"/>
                  <a:pt x="4427090" y="662180"/>
                </a:cubicBezTo>
                <a:cubicBezTo>
                  <a:pt x="4426258" y="669894"/>
                  <a:pt x="4426826" y="678721"/>
                  <a:pt x="4428699" y="688797"/>
                </a:cubicBezTo>
                <a:cubicBezTo>
                  <a:pt x="4445815" y="684982"/>
                  <a:pt x="4452238" y="693616"/>
                  <a:pt x="4455455" y="707384"/>
                </a:cubicBezTo>
                <a:cubicBezTo>
                  <a:pt x="4463379" y="698120"/>
                  <a:pt x="4467990" y="690556"/>
                  <a:pt x="4474738" y="685195"/>
                </a:cubicBezTo>
                <a:cubicBezTo>
                  <a:pt x="4483339" y="678392"/>
                  <a:pt x="4487742" y="675088"/>
                  <a:pt x="4488390" y="672535"/>
                </a:cubicBezTo>
                <a:cubicBezTo>
                  <a:pt x="4489038" y="669982"/>
                  <a:pt x="4485933" y="668179"/>
                  <a:pt x="4479516" y="664377"/>
                </a:cubicBezTo>
                <a:cubicBezTo>
                  <a:pt x="4477818" y="647329"/>
                  <a:pt x="4476389" y="633229"/>
                  <a:pt x="4474943" y="618966"/>
                </a:cubicBezTo>
                <a:close/>
                <a:moveTo>
                  <a:pt x="4622172" y="608078"/>
                </a:moveTo>
                <a:cubicBezTo>
                  <a:pt x="4621722" y="609486"/>
                  <a:pt x="4621230" y="610912"/>
                  <a:pt x="4620784" y="612321"/>
                </a:cubicBezTo>
                <a:cubicBezTo>
                  <a:pt x="4621959" y="612488"/>
                  <a:pt x="4623195" y="612673"/>
                  <a:pt x="4624432" y="612859"/>
                </a:cubicBezTo>
                <a:cubicBezTo>
                  <a:pt x="4624764" y="611793"/>
                  <a:pt x="4625635" y="610428"/>
                  <a:pt x="4625285" y="609678"/>
                </a:cubicBezTo>
                <a:cubicBezTo>
                  <a:pt x="4624847" y="608833"/>
                  <a:pt x="4623277" y="608570"/>
                  <a:pt x="4622172" y="608078"/>
                </a:cubicBezTo>
                <a:close/>
                <a:moveTo>
                  <a:pt x="4495068" y="576849"/>
                </a:moveTo>
                <a:cubicBezTo>
                  <a:pt x="4493585" y="577313"/>
                  <a:pt x="4492673" y="579712"/>
                  <a:pt x="4490961" y="582005"/>
                </a:cubicBezTo>
                <a:cubicBezTo>
                  <a:pt x="4493898" y="582656"/>
                  <a:pt x="4496241" y="583969"/>
                  <a:pt x="4497606" y="583339"/>
                </a:cubicBezTo>
                <a:cubicBezTo>
                  <a:pt x="4499057" y="582675"/>
                  <a:pt x="4499549" y="580106"/>
                  <a:pt x="4500476" y="578379"/>
                </a:cubicBezTo>
                <a:cubicBezTo>
                  <a:pt x="4498672" y="577784"/>
                  <a:pt x="4496591" y="576366"/>
                  <a:pt x="4495068" y="576849"/>
                </a:cubicBezTo>
                <a:close/>
                <a:moveTo>
                  <a:pt x="4758896" y="570854"/>
                </a:moveTo>
                <a:lnTo>
                  <a:pt x="4758215" y="572057"/>
                </a:lnTo>
                <a:cubicBezTo>
                  <a:pt x="4757260" y="573838"/>
                  <a:pt x="4756317" y="575654"/>
                  <a:pt x="4755359" y="577435"/>
                </a:cubicBezTo>
                <a:lnTo>
                  <a:pt x="4755359" y="577512"/>
                </a:lnTo>
                <a:lnTo>
                  <a:pt x="4744835" y="587708"/>
                </a:lnTo>
                <a:cubicBezTo>
                  <a:pt x="4742498" y="591662"/>
                  <a:pt x="4741458" y="596274"/>
                  <a:pt x="4742041" y="601914"/>
                </a:cubicBezTo>
                <a:cubicBezTo>
                  <a:pt x="4749252" y="598592"/>
                  <a:pt x="4753311" y="594875"/>
                  <a:pt x="4755204" y="590786"/>
                </a:cubicBezTo>
                <a:lnTo>
                  <a:pt x="4755359" y="577512"/>
                </a:lnTo>
                <a:lnTo>
                  <a:pt x="4755418" y="577455"/>
                </a:lnTo>
                <a:cubicBezTo>
                  <a:pt x="4756375" y="575673"/>
                  <a:pt x="4757377" y="573877"/>
                  <a:pt x="4758330" y="572097"/>
                </a:cubicBezTo>
                <a:cubicBezTo>
                  <a:pt x="4758330" y="572097"/>
                  <a:pt x="4758896" y="570854"/>
                  <a:pt x="4758896" y="570854"/>
                </a:cubicBezTo>
                <a:close/>
                <a:moveTo>
                  <a:pt x="2291607" y="560237"/>
                </a:moveTo>
                <a:cubicBezTo>
                  <a:pt x="2291536" y="561072"/>
                  <a:pt x="2291509" y="561891"/>
                  <a:pt x="2291436" y="562724"/>
                </a:cubicBezTo>
                <a:cubicBezTo>
                  <a:pt x="2292133" y="562445"/>
                  <a:pt x="2292788" y="562184"/>
                  <a:pt x="2293441" y="561924"/>
                </a:cubicBezTo>
                <a:cubicBezTo>
                  <a:pt x="2293484" y="561397"/>
                  <a:pt x="2293803" y="560550"/>
                  <a:pt x="2293556" y="560435"/>
                </a:cubicBezTo>
                <a:cubicBezTo>
                  <a:pt x="2293090" y="560155"/>
                  <a:pt x="2292277" y="560270"/>
                  <a:pt x="2291607" y="560237"/>
                </a:cubicBezTo>
                <a:close/>
                <a:moveTo>
                  <a:pt x="4803843" y="557294"/>
                </a:moveTo>
                <a:cubicBezTo>
                  <a:pt x="4802872" y="557512"/>
                  <a:pt x="4801941" y="557714"/>
                  <a:pt x="4800968" y="557933"/>
                </a:cubicBezTo>
                <a:cubicBezTo>
                  <a:pt x="4801157" y="558407"/>
                  <a:pt x="4801345" y="558881"/>
                  <a:pt x="4801537" y="559360"/>
                </a:cubicBezTo>
                <a:cubicBezTo>
                  <a:pt x="4802190" y="559227"/>
                  <a:pt x="4803019" y="559275"/>
                  <a:pt x="4803352" y="558972"/>
                </a:cubicBezTo>
                <a:cubicBezTo>
                  <a:pt x="4803760" y="558601"/>
                  <a:pt x="4803671" y="557870"/>
                  <a:pt x="4803843" y="557294"/>
                </a:cubicBezTo>
                <a:close/>
                <a:moveTo>
                  <a:pt x="4529870" y="553554"/>
                </a:moveTo>
                <a:cubicBezTo>
                  <a:pt x="4529625" y="554713"/>
                  <a:pt x="4529015" y="555972"/>
                  <a:pt x="4529219" y="556992"/>
                </a:cubicBezTo>
                <a:cubicBezTo>
                  <a:pt x="4529351" y="557448"/>
                  <a:pt x="4531082" y="557479"/>
                  <a:pt x="4532129" y="557701"/>
                </a:cubicBezTo>
                <a:cubicBezTo>
                  <a:pt x="4532375" y="556541"/>
                  <a:pt x="4532938" y="555299"/>
                  <a:pt x="4532690" y="554297"/>
                </a:cubicBezTo>
                <a:cubicBezTo>
                  <a:pt x="4532543" y="553803"/>
                  <a:pt x="4530874" y="553790"/>
                  <a:pt x="4529870" y="553554"/>
                </a:cubicBezTo>
                <a:close/>
                <a:moveTo>
                  <a:pt x="4703638" y="533610"/>
                </a:moveTo>
                <a:lnTo>
                  <a:pt x="4702971" y="534725"/>
                </a:lnTo>
                <a:lnTo>
                  <a:pt x="4702480" y="535769"/>
                </a:lnTo>
                <a:lnTo>
                  <a:pt x="4703073" y="534727"/>
                </a:lnTo>
                <a:close/>
                <a:moveTo>
                  <a:pt x="2486410" y="531611"/>
                </a:moveTo>
                <a:cubicBezTo>
                  <a:pt x="2485610" y="531505"/>
                  <a:pt x="2484361" y="533190"/>
                  <a:pt x="2482226" y="534931"/>
                </a:cubicBezTo>
                <a:cubicBezTo>
                  <a:pt x="2484907" y="537977"/>
                  <a:pt x="2487644" y="541039"/>
                  <a:pt x="2491998" y="546003"/>
                </a:cubicBezTo>
                <a:cubicBezTo>
                  <a:pt x="2501221" y="533548"/>
                  <a:pt x="2493780" y="532486"/>
                  <a:pt x="2486410" y="531611"/>
                </a:cubicBezTo>
                <a:close/>
                <a:moveTo>
                  <a:pt x="2337767" y="530974"/>
                </a:moveTo>
                <a:cubicBezTo>
                  <a:pt x="2337651" y="530938"/>
                  <a:pt x="2337011" y="531869"/>
                  <a:pt x="2336648" y="532353"/>
                </a:cubicBezTo>
                <a:cubicBezTo>
                  <a:pt x="2337537" y="532806"/>
                  <a:pt x="2338425" y="533256"/>
                  <a:pt x="2339354" y="533691"/>
                </a:cubicBezTo>
                <a:cubicBezTo>
                  <a:pt x="2339762" y="533190"/>
                  <a:pt x="2340139" y="532743"/>
                  <a:pt x="2340546" y="532241"/>
                </a:cubicBezTo>
                <a:cubicBezTo>
                  <a:pt x="2339614" y="531807"/>
                  <a:pt x="2338756" y="531303"/>
                  <a:pt x="2337767" y="530974"/>
                </a:cubicBezTo>
                <a:close/>
                <a:moveTo>
                  <a:pt x="4477044" y="529508"/>
                </a:moveTo>
                <a:cubicBezTo>
                  <a:pt x="4476029" y="529996"/>
                  <a:pt x="4475494" y="531440"/>
                  <a:pt x="4474797" y="532480"/>
                </a:cubicBezTo>
                <a:cubicBezTo>
                  <a:pt x="4476354" y="532708"/>
                  <a:pt x="4477852" y="533171"/>
                  <a:pt x="4479435" y="533091"/>
                </a:cubicBezTo>
                <a:cubicBezTo>
                  <a:pt x="4479725" y="533060"/>
                  <a:pt x="4480143" y="531068"/>
                  <a:pt x="4480564" y="529967"/>
                </a:cubicBezTo>
                <a:cubicBezTo>
                  <a:pt x="4479371" y="529764"/>
                  <a:pt x="4477944" y="529103"/>
                  <a:pt x="4477044" y="529508"/>
                </a:cubicBezTo>
                <a:close/>
                <a:moveTo>
                  <a:pt x="4674675" y="526336"/>
                </a:moveTo>
                <a:cubicBezTo>
                  <a:pt x="4672208" y="527363"/>
                  <a:pt x="4669407" y="531616"/>
                  <a:pt x="4669701" y="533874"/>
                </a:cubicBezTo>
                <a:cubicBezTo>
                  <a:pt x="4669953" y="535892"/>
                  <a:pt x="4674257" y="537059"/>
                  <a:pt x="4678255" y="539493"/>
                </a:cubicBezTo>
                <a:cubicBezTo>
                  <a:pt x="4680502" y="534738"/>
                  <a:pt x="4683287" y="531465"/>
                  <a:pt x="4682731" y="529058"/>
                </a:cubicBezTo>
                <a:cubicBezTo>
                  <a:pt x="4682365" y="527381"/>
                  <a:pt x="4676812" y="525483"/>
                  <a:pt x="4674675" y="526336"/>
                </a:cubicBezTo>
                <a:close/>
                <a:moveTo>
                  <a:pt x="2310197" y="513770"/>
                </a:moveTo>
                <a:cubicBezTo>
                  <a:pt x="2304801" y="524999"/>
                  <a:pt x="2302102" y="530613"/>
                  <a:pt x="2303767" y="533394"/>
                </a:cubicBezTo>
                <a:cubicBezTo>
                  <a:pt x="2305433" y="536175"/>
                  <a:pt x="2311461" y="536123"/>
                  <a:pt x="2323517" y="536020"/>
                </a:cubicBezTo>
                <a:cubicBezTo>
                  <a:pt x="2318824" y="528183"/>
                  <a:pt x="2315196" y="522123"/>
                  <a:pt x="2310197" y="513770"/>
                </a:cubicBezTo>
                <a:close/>
                <a:moveTo>
                  <a:pt x="3357889" y="512079"/>
                </a:moveTo>
                <a:cubicBezTo>
                  <a:pt x="3357802" y="512623"/>
                  <a:pt x="3357760" y="513151"/>
                  <a:pt x="3357658" y="513656"/>
                </a:cubicBezTo>
                <a:cubicBezTo>
                  <a:pt x="3358415" y="513652"/>
                  <a:pt x="3359171" y="513647"/>
                  <a:pt x="3359927" y="513642"/>
                </a:cubicBezTo>
                <a:cubicBezTo>
                  <a:pt x="3359723" y="513130"/>
                  <a:pt x="3359532" y="512656"/>
                  <a:pt x="3359343" y="512178"/>
                </a:cubicBezTo>
                <a:cubicBezTo>
                  <a:pt x="3358878" y="512152"/>
                  <a:pt x="3358368" y="512143"/>
                  <a:pt x="3357889" y="512079"/>
                </a:cubicBezTo>
                <a:close/>
                <a:moveTo>
                  <a:pt x="4581134" y="508982"/>
                </a:moveTo>
                <a:cubicBezTo>
                  <a:pt x="4580932" y="508725"/>
                  <a:pt x="4577505" y="510389"/>
                  <a:pt x="4577535" y="510462"/>
                </a:cubicBezTo>
                <a:cubicBezTo>
                  <a:pt x="4578556" y="513658"/>
                  <a:pt x="4579840" y="516750"/>
                  <a:pt x="4581081" y="519860"/>
                </a:cubicBezTo>
                <a:cubicBezTo>
                  <a:pt x="4583100" y="518843"/>
                  <a:pt x="4585072" y="517842"/>
                  <a:pt x="4587093" y="516826"/>
                </a:cubicBezTo>
                <a:cubicBezTo>
                  <a:pt x="4585125" y="514174"/>
                  <a:pt x="4583291" y="511472"/>
                  <a:pt x="4581134" y="508982"/>
                </a:cubicBezTo>
                <a:close/>
                <a:moveTo>
                  <a:pt x="4874057" y="500204"/>
                </a:moveTo>
                <a:cubicBezTo>
                  <a:pt x="4869458" y="505070"/>
                  <a:pt x="4865823" y="508904"/>
                  <a:pt x="4862672" y="512223"/>
                </a:cubicBezTo>
                <a:lnTo>
                  <a:pt x="4854263" y="521062"/>
                </a:lnTo>
                <a:lnTo>
                  <a:pt x="4854049" y="521074"/>
                </a:lnTo>
                <a:cubicBezTo>
                  <a:pt x="4853308" y="522133"/>
                  <a:pt x="4852509" y="523171"/>
                  <a:pt x="4851771" y="524231"/>
                </a:cubicBezTo>
                <a:cubicBezTo>
                  <a:pt x="4852583" y="523227"/>
                  <a:pt x="4853382" y="522189"/>
                  <a:pt x="4854180" y="521149"/>
                </a:cubicBezTo>
                <a:lnTo>
                  <a:pt x="4854263" y="521062"/>
                </a:lnTo>
                <a:lnTo>
                  <a:pt x="4878756" y="519686"/>
                </a:lnTo>
                <a:lnTo>
                  <a:pt x="4878769" y="519738"/>
                </a:lnTo>
                <a:lnTo>
                  <a:pt x="4878790" y="519722"/>
                </a:lnTo>
                <a:lnTo>
                  <a:pt x="4875680" y="535175"/>
                </a:lnTo>
                <a:cubicBezTo>
                  <a:pt x="4891032" y="528077"/>
                  <a:pt x="4903988" y="522062"/>
                  <a:pt x="4917003" y="516066"/>
                </a:cubicBezTo>
                <a:cubicBezTo>
                  <a:pt x="4907573" y="499643"/>
                  <a:pt x="4905933" y="499450"/>
                  <a:pt x="4891981" y="510951"/>
                </a:cubicBezTo>
                <a:lnTo>
                  <a:pt x="4878790" y="519722"/>
                </a:lnTo>
                <a:lnTo>
                  <a:pt x="4878798" y="519684"/>
                </a:lnTo>
                <a:lnTo>
                  <a:pt x="4878756" y="519686"/>
                </a:lnTo>
                <a:lnTo>
                  <a:pt x="4876765" y="511420"/>
                </a:lnTo>
                <a:cubicBezTo>
                  <a:pt x="4876022" y="508324"/>
                  <a:pt x="4875163" y="504744"/>
                  <a:pt x="4874057" y="500204"/>
                </a:cubicBezTo>
                <a:close/>
                <a:moveTo>
                  <a:pt x="2441927" y="499738"/>
                </a:moveTo>
                <a:cubicBezTo>
                  <a:pt x="2440944" y="501189"/>
                  <a:pt x="2439027" y="502846"/>
                  <a:pt x="2439261" y="503940"/>
                </a:cubicBezTo>
                <a:cubicBezTo>
                  <a:pt x="2439554" y="505435"/>
                  <a:pt x="2441577" y="506452"/>
                  <a:pt x="2442828" y="507690"/>
                </a:cubicBezTo>
                <a:cubicBezTo>
                  <a:pt x="2444045" y="506313"/>
                  <a:pt x="2445264" y="504937"/>
                  <a:pt x="2446892" y="503187"/>
                </a:cubicBezTo>
                <a:cubicBezTo>
                  <a:pt x="2444869" y="501789"/>
                  <a:pt x="2443398" y="500763"/>
                  <a:pt x="2441927" y="499738"/>
                </a:cubicBezTo>
                <a:close/>
                <a:moveTo>
                  <a:pt x="2548908" y="476070"/>
                </a:moveTo>
                <a:cubicBezTo>
                  <a:pt x="2547105" y="476237"/>
                  <a:pt x="2545333" y="476351"/>
                  <a:pt x="2543533" y="476520"/>
                </a:cubicBezTo>
                <a:cubicBezTo>
                  <a:pt x="2543468" y="483074"/>
                  <a:pt x="2543405" y="489629"/>
                  <a:pt x="2543358" y="496220"/>
                </a:cubicBezTo>
                <a:cubicBezTo>
                  <a:pt x="2544928" y="496103"/>
                  <a:pt x="2546496" y="495986"/>
                  <a:pt x="2548065" y="495868"/>
                </a:cubicBezTo>
                <a:cubicBezTo>
                  <a:pt x="2548363" y="489263"/>
                  <a:pt x="2548613" y="482676"/>
                  <a:pt x="2548908" y="476070"/>
                </a:cubicBezTo>
                <a:close/>
                <a:moveTo>
                  <a:pt x="2582608" y="434941"/>
                </a:moveTo>
                <a:cubicBezTo>
                  <a:pt x="2581132" y="437948"/>
                  <a:pt x="2579609" y="440971"/>
                  <a:pt x="2578130" y="443980"/>
                </a:cubicBezTo>
                <a:cubicBezTo>
                  <a:pt x="2579221" y="444180"/>
                  <a:pt x="2580354" y="444362"/>
                  <a:pt x="2581432" y="444528"/>
                </a:cubicBezTo>
                <a:cubicBezTo>
                  <a:pt x="2581790" y="441375"/>
                  <a:pt x="2582161" y="438131"/>
                  <a:pt x="2582608" y="434941"/>
                </a:cubicBezTo>
                <a:close/>
                <a:moveTo>
                  <a:pt x="4827882" y="422661"/>
                </a:moveTo>
                <a:cubicBezTo>
                  <a:pt x="4823308" y="424487"/>
                  <a:pt x="4818817" y="426277"/>
                  <a:pt x="4814286" y="428084"/>
                </a:cubicBezTo>
                <a:cubicBezTo>
                  <a:pt x="4814461" y="428523"/>
                  <a:pt x="4814638" y="428965"/>
                  <a:pt x="4814811" y="429402"/>
                </a:cubicBezTo>
                <a:cubicBezTo>
                  <a:pt x="4819343" y="427595"/>
                  <a:pt x="4823874" y="425788"/>
                  <a:pt x="4828408" y="423979"/>
                </a:cubicBezTo>
                <a:cubicBezTo>
                  <a:pt x="4828233" y="423542"/>
                  <a:pt x="4828058" y="423101"/>
                  <a:pt x="4827882" y="422661"/>
                </a:cubicBezTo>
                <a:close/>
                <a:moveTo>
                  <a:pt x="4761300" y="421485"/>
                </a:moveTo>
                <a:cubicBezTo>
                  <a:pt x="4760373" y="423214"/>
                  <a:pt x="4758441" y="425212"/>
                  <a:pt x="4758734" y="426581"/>
                </a:cubicBezTo>
                <a:cubicBezTo>
                  <a:pt x="4759026" y="427821"/>
                  <a:pt x="4761804" y="428322"/>
                  <a:pt x="4764365" y="429549"/>
                </a:cubicBezTo>
                <a:cubicBezTo>
                  <a:pt x="4765434" y="426918"/>
                  <a:pt x="4767205" y="424644"/>
                  <a:pt x="4766622" y="423562"/>
                </a:cubicBezTo>
                <a:cubicBezTo>
                  <a:pt x="4765922" y="422314"/>
                  <a:pt x="4763174" y="422136"/>
                  <a:pt x="4761300" y="421485"/>
                </a:cubicBezTo>
                <a:close/>
                <a:moveTo>
                  <a:pt x="4124831" y="408224"/>
                </a:moveTo>
                <a:cubicBezTo>
                  <a:pt x="4124511" y="408182"/>
                  <a:pt x="4123495" y="410199"/>
                  <a:pt x="4122856" y="411257"/>
                </a:cubicBezTo>
                <a:cubicBezTo>
                  <a:pt x="4124545" y="411942"/>
                  <a:pt x="4126291" y="412645"/>
                  <a:pt x="4127990" y="413365"/>
                </a:cubicBezTo>
                <a:cubicBezTo>
                  <a:pt x="4129006" y="411858"/>
                  <a:pt x="4129673" y="410872"/>
                  <a:pt x="4130340" y="409884"/>
                </a:cubicBezTo>
                <a:cubicBezTo>
                  <a:pt x="4128522" y="409252"/>
                  <a:pt x="4126719" y="408530"/>
                  <a:pt x="4124831" y="408224"/>
                </a:cubicBezTo>
                <a:close/>
                <a:moveTo>
                  <a:pt x="2471422" y="406522"/>
                </a:moveTo>
                <a:cubicBezTo>
                  <a:pt x="2470898" y="406730"/>
                  <a:pt x="2470550" y="407377"/>
                  <a:pt x="2470088" y="407859"/>
                </a:cubicBezTo>
                <a:cubicBezTo>
                  <a:pt x="2470944" y="408111"/>
                  <a:pt x="2471831" y="408310"/>
                  <a:pt x="2472690" y="408560"/>
                </a:cubicBezTo>
                <a:cubicBezTo>
                  <a:pt x="2472863" y="407982"/>
                  <a:pt x="2472950" y="407439"/>
                  <a:pt x="2473022" y="406859"/>
                </a:cubicBezTo>
                <a:cubicBezTo>
                  <a:pt x="2472469" y="406740"/>
                  <a:pt x="2471857" y="406347"/>
                  <a:pt x="2471422" y="406522"/>
                </a:cubicBezTo>
                <a:close/>
                <a:moveTo>
                  <a:pt x="4766997" y="402591"/>
                </a:moveTo>
                <a:cubicBezTo>
                  <a:pt x="4766766" y="403149"/>
                  <a:pt x="4766490" y="403728"/>
                  <a:pt x="4766244" y="404249"/>
                </a:cubicBezTo>
                <a:cubicBezTo>
                  <a:pt x="4766681" y="404584"/>
                  <a:pt x="4767147" y="405246"/>
                  <a:pt x="4767583" y="405198"/>
                </a:cubicBezTo>
                <a:cubicBezTo>
                  <a:pt x="4768107" y="405118"/>
                  <a:pt x="4768600" y="404455"/>
                  <a:pt x="4769134" y="404030"/>
                </a:cubicBezTo>
                <a:cubicBezTo>
                  <a:pt x="4768439" y="403543"/>
                  <a:pt x="4767697" y="403078"/>
                  <a:pt x="4766997" y="402591"/>
                </a:cubicBezTo>
                <a:close/>
                <a:moveTo>
                  <a:pt x="2570830" y="400343"/>
                </a:moveTo>
                <a:cubicBezTo>
                  <a:pt x="2568497" y="399906"/>
                  <a:pt x="2565581" y="400857"/>
                  <a:pt x="2562083" y="404753"/>
                </a:cubicBezTo>
                <a:cubicBezTo>
                  <a:pt x="2558238" y="409043"/>
                  <a:pt x="2554512" y="414261"/>
                  <a:pt x="2553373" y="419252"/>
                </a:cubicBezTo>
                <a:cubicBezTo>
                  <a:pt x="2552592" y="422616"/>
                  <a:pt x="2556333" y="426297"/>
                  <a:pt x="2558054" y="429852"/>
                </a:cubicBezTo>
                <a:cubicBezTo>
                  <a:pt x="2560736" y="426448"/>
                  <a:pt x="2563564" y="423158"/>
                  <a:pt x="2566047" y="419626"/>
                </a:cubicBezTo>
                <a:cubicBezTo>
                  <a:pt x="2568932" y="415593"/>
                  <a:pt x="2571453" y="411405"/>
                  <a:pt x="2576079" y="404260"/>
                </a:cubicBezTo>
                <a:cubicBezTo>
                  <a:pt x="2574914" y="402605"/>
                  <a:pt x="2573164" y="400780"/>
                  <a:pt x="2570830" y="400343"/>
                </a:cubicBezTo>
                <a:close/>
                <a:moveTo>
                  <a:pt x="2636398" y="395171"/>
                </a:moveTo>
                <a:lnTo>
                  <a:pt x="2636340" y="404873"/>
                </a:lnTo>
                <a:lnTo>
                  <a:pt x="2636281" y="405016"/>
                </a:lnTo>
                <a:lnTo>
                  <a:pt x="2635686" y="406186"/>
                </a:lnTo>
                <a:lnTo>
                  <a:pt x="2636340" y="405035"/>
                </a:lnTo>
                <a:lnTo>
                  <a:pt x="2636340" y="404873"/>
                </a:lnTo>
                <a:lnTo>
                  <a:pt x="2640279" y="395408"/>
                </a:lnTo>
                <a:cubicBezTo>
                  <a:pt x="2638984" y="395327"/>
                  <a:pt x="2637689" y="395250"/>
                  <a:pt x="2636398" y="395171"/>
                </a:cubicBezTo>
                <a:close/>
                <a:moveTo>
                  <a:pt x="2217814" y="386917"/>
                </a:moveTo>
                <a:cubicBezTo>
                  <a:pt x="2215506" y="387811"/>
                  <a:pt x="2214282" y="390027"/>
                  <a:pt x="2214296" y="393986"/>
                </a:cubicBezTo>
                <a:cubicBezTo>
                  <a:pt x="2214283" y="395603"/>
                  <a:pt x="2216435" y="396951"/>
                  <a:pt x="2218692" y="399824"/>
                </a:cubicBezTo>
                <a:cubicBezTo>
                  <a:pt x="2222072" y="395379"/>
                  <a:pt x="2224712" y="391865"/>
                  <a:pt x="2227830" y="387782"/>
                </a:cubicBezTo>
                <a:cubicBezTo>
                  <a:pt x="2223511" y="386452"/>
                  <a:pt x="2220121" y="386023"/>
                  <a:pt x="2217814" y="386917"/>
                </a:cubicBezTo>
                <a:close/>
                <a:moveTo>
                  <a:pt x="2391795" y="380612"/>
                </a:moveTo>
                <a:lnTo>
                  <a:pt x="2385094" y="394767"/>
                </a:lnTo>
                <a:lnTo>
                  <a:pt x="2384825" y="395048"/>
                </a:lnTo>
                <a:lnTo>
                  <a:pt x="2384649" y="395308"/>
                </a:lnTo>
                <a:lnTo>
                  <a:pt x="2375940" y="401902"/>
                </a:lnTo>
                <a:cubicBezTo>
                  <a:pt x="2376915" y="402573"/>
                  <a:pt x="2377890" y="403246"/>
                  <a:pt x="2378822" y="403934"/>
                </a:cubicBezTo>
                <a:lnTo>
                  <a:pt x="2384649" y="395308"/>
                </a:lnTo>
                <a:lnTo>
                  <a:pt x="2384942" y="395088"/>
                </a:lnTo>
                <a:lnTo>
                  <a:pt x="2385094" y="394767"/>
                </a:lnTo>
                <a:lnTo>
                  <a:pt x="2396491" y="382766"/>
                </a:lnTo>
                <a:cubicBezTo>
                  <a:pt x="2394949" y="382066"/>
                  <a:pt x="2393352" y="381348"/>
                  <a:pt x="2391795" y="380612"/>
                </a:cubicBezTo>
                <a:close/>
                <a:moveTo>
                  <a:pt x="2608149" y="380445"/>
                </a:moveTo>
                <a:lnTo>
                  <a:pt x="2585485" y="391387"/>
                </a:lnTo>
                <a:lnTo>
                  <a:pt x="2585478" y="391354"/>
                </a:lnTo>
                <a:lnTo>
                  <a:pt x="2584257" y="390950"/>
                </a:lnTo>
                <a:lnTo>
                  <a:pt x="2585405" y="391425"/>
                </a:lnTo>
                <a:lnTo>
                  <a:pt x="2585485" y="391387"/>
                </a:lnTo>
                <a:lnTo>
                  <a:pt x="2587963" y="401895"/>
                </a:lnTo>
                <a:cubicBezTo>
                  <a:pt x="2593732" y="410243"/>
                  <a:pt x="2607389" y="413335"/>
                  <a:pt x="2611295" y="423035"/>
                </a:cubicBezTo>
                <a:cubicBezTo>
                  <a:pt x="2611630" y="423877"/>
                  <a:pt x="2619013" y="423390"/>
                  <a:pt x="2621132" y="421615"/>
                </a:cubicBezTo>
                <a:cubicBezTo>
                  <a:pt x="2623179" y="419907"/>
                  <a:pt x="2622679" y="415740"/>
                  <a:pt x="2623271" y="412662"/>
                </a:cubicBezTo>
                <a:cubicBezTo>
                  <a:pt x="2619448" y="412830"/>
                  <a:pt x="2615685" y="413017"/>
                  <a:pt x="2610628" y="413252"/>
                </a:cubicBezTo>
                <a:cubicBezTo>
                  <a:pt x="2617425" y="401932"/>
                  <a:pt x="2619619" y="391093"/>
                  <a:pt x="2613411" y="381232"/>
                </a:cubicBezTo>
                <a:cubicBezTo>
                  <a:pt x="2610985" y="380843"/>
                  <a:pt x="2609268" y="379956"/>
                  <a:pt x="2608149" y="380445"/>
                </a:cubicBezTo>
                <a:close/>
                <a:moveTo>
                  <a:pt x="4684666" y="367499"/>
                </a:moveTo>
                <a:cubicBezTo>
                  <a:pt x="4677773" y="384790"/>
                  <a:pt x="4659660" y="380781"/>
                  <a:pt x="4647578" y="387718"/>
                </a:cubicBezTo>
                <a:cubicBezTo>
                  <a:pt x="4635452" y="394674"/>
                  <a:pt x="4623601" y="401943"/>
                  <a:pt x="4609475" y="410334"/>
                </a:cubicBezTo>
                <a:cubicBezTo>
                  <a:pt x="4609043" y="403298"/>
                  <a:pt x="4608818" y="399062"/>
                  <a:pt x="4608620" y="394775"/>
                </a:cubicBezTo>
                <a:cubicBezTo>
                  <a:pt x="4607096" y="394619"/>
                  <a:pt x="4605569" y="394462"/>
                  <a:pt x="4604042" y="394309"/>
                </a:cubicBezTo>
                <a:cubicBezTo>
                  <a:pt x="4598170" y="404663"/>
                  <a:pt x="4591050" y="414797"/>
                  <a:pt x="4586880" y="425491"/>
                </a:cubicBezTo>
                <a:cubicBezTo>
                  <a:pt x="4584086" y="432668"/>
                  <a:pt x="4584420" y="440848"/>
                  <a:pt x="4585113" y="448288"/>
                </a:cubicBezTo>
                <a:cubicBezTo>
                  <a:pt x="4586011" y="457852"/>
                  <a:pt x="4577950" y="467674"/>
                  <a:pt x="4578299" y="477982"/>
                </a:cubicBezTo>
                <a:cubicBezTo>
                  <a:pt x="4578414" y="481417"/>
                  <a:pt x="4579465" y="484906"/>
                  <a:pt x="4582093" y="488458"/>
                </a:cubicBezTo>
                <a:cubicBezTo>
                  <a:pt x="4590028" y="478470"/>
                  <a:pt x="4598903" y="473615"/>
                  <a:pt x="4610988" y="479353"/>
                </a:cubicBezTo>
                <a:cubicBezTo>
                  <a:pt x="4606975" y="469292"/>
                  <a:pt x="4602978" y="459269"/>
                  <a:pt x="4599433" y="450379"/>
                </a:cubicBezTo>
                <a:cubicBezTo>
                  <a:pt x="4607439" y="439935"/>
                  <a:pt x="4615098" y="429505"/>
                  <a:pt x="4623340" y="419390"/>
                </a:cubicBezTo>
                <a:cubicBezTo>
                  <a:pt x="4626515" y="415451"/>
                  <a:pt x="4630857" y="412152"/>
                  <a:pt x="4634774" y="408681"/>
                </a:cubicBezTo>
                <a:cubicBezTo>
                  <a:pt x="4648620" y="396290"/>
                  <a:pt x="4664711" y="387498"/>
                  <a:pt x="4682783" y="381395"/>
                </a:cubicBezTo>
                <a:cubicBezTo>
                  <a:pt x="4687701" y="379731"/>
                  <a:pt x="4689951" y="377709"/>
                  <a:pt x="4690082" y="375378"/>
                </a:cubicBezTo>
                <a:cubicBezTo>
                  <a:pt x="4690212" y="373046"/>
                  <a:pt x="4688224" y="370404"/>
                  <a:pt x="4684666" y="367499"/>
                </a:cubicBezTo>
                <a:close/>
                <a:moveTo>
                  <a:pt x="4431551" y="366295"/>
                </a:moveTo>
                <a:cubicBezTo>
                  <a:pt x="4420260" y="366855"/>
                  <a:pt x="4414947" y="371138"/>
                  <a:pt x="4409393" y="378483"/>
                </a:cubicBezTo>
                <a:cubicBezTo>
                  <a:pt x="4402560" y="387569"/>
                  <a:pt x="4392994" y="395242"/>
                  <a:pt x="4384387" y="403295"/>
                </a:cubicBezTo>
                <a:cubicBezTo>
                  <a:pt x="4379060" y="408301"/>
                  <a:pt x="4373269" y="412902"/>
                  <a:pt x="4364850" y="420159"/>
                </a:cubicBezTo>
                <a:cubicBezTo>
                  <a:pt x="4395237" y="417996"/>
                  <a:pt x="4413913" y="408051"/>
                  <a:pt x="4424090" y="388759"/>
                </a:cubicBezTo>
                <a:cubicBezTo>
                  <a:pt x="4427481" y="382329"/>
                  <a:pt x="4429929" y="374861"/>
                  <a:pt x="4431551" y="366295"/>
                </a:cubicBezTo>
                <a:close/>
                <a:moveTo>
                  <a:pt x="4452145" y="365376"/>
                </a:moveTo>
                <a:cubicBezTo>
                  <a:pt x="4451405" y="366434"/>
                  <a:pt x="4450609" y="367473"/>
                  <a:pt x="4449825" y="368550"/>
                </a:cubicBezTo>
                <a:cubicBezTo>
                  <a:pt x="4449100" y="369642"/>
                  <a:pt x="4448361" y="370703"/>
                  <a:pt x="4447619" y="371759"/>
                </a:cubicBezTo>
                <a:cubicBezTo>
                  <a:pt x="4448361" y="370703"/>
                  <a:pt x="4449158" y="369662"/>
                  <a:pt x="4449899" y="368605"/>
                </a:cubicBezTo>
                <a:cubicBezTo>
                  <a:pt x="4450683" y="367528"/>
                  <a:pt x="4451405" y="366434"/>
                  <a:pt x="4452145" y="365376"/>
                </a:cubicBezTo>
                <a:close/>
                <a:moveTo>
                  <a:pt x="4299390" y="365322"/>
                </a:moveTo>
                <a:lnTo>
                  <a:pt x="4290358" y="372791"/>
                </a:lnTo>
                <a:lnTo>
                  <a:pt x="4290013" y="372961"/>
                </a:lnTo>
                <a:lnTo>
                  <a:pt x="4290029" y="373134"/>
                </a:lnTo>
                <a:lnTo>
                  <a:pt x="4286145" y="381119"/>
                </a:lnTo>
                <a:cubicBezTo>
                  <a:pt x="4287672" y="381273"/>
                  <a:pt x="4289257" y="381447"/>
                  <a:pt x="4290784" y="381601"/>
                </a:cubicBezTo>
                <a:lnTo>
                  <a:pt x="4290029" y="373134"/>
                </a:lnTo>
                <a:lnTo>
                  <a:pt x="4290085" y="373018"/>
                </a:lnTo>
                <a:lnTo>
                  <a:pt x="4290358" y="372791"/>
                </a:lnTo>
                <a:lnTo>
                  <a:pt x="4301124" y="367514"/>
                </a:lnTo>
                <a:cubicBezTo>
                  <a:pt x="4300527" y="366777"/>
                  <a:pt x="4299974" y="366022"/>
                  <a:pt x="4299390" y="365322"/>
                </a:cubicBezTo>
                <a:close/>
                <a:moveTo>
                  <a:pt x="4508422" y="360291"/>
                </a:moveTo>
                <a:cubicBezTo>
                  <a:pt x="4505269" y="361458"/>
                  <a:pt x="4502963" y="364636"/>
                  <a:pt x="4501583" y="370549"/>
                </a:cubicBezTo>
                <a:cubicBezTo>
                  <a:pt x="4509385" y="367058"/>
                  <a:pt x="4514859" y="364575"/>
                  <a:pt x="4520336" y="362096"/>
                </a:cubicBezTo>
                <a:cubicBezTo>
                  <a:pt x="4515572" y="359967"/>
                  <a:pt x="4511574" y="359124"/>
                  <a:pt x="4508422" y="360291"/>
                </a:cubicBezTo>
                <a:close/>
                <a:moveTo>
                  <a:pt x="4184040" y="358872"/>
                </a:moveTo>
                <a:cubicBezTo>
                  <a:pt x="4181310" y="361529"/>
                  <a:pt x="4178524" y="364167"/>
                  <a:pt x="4175694" y="366824"/>
                </a:cubicBezTo>
                <a:cubicBezTo>
                  <a:pt x="4176872" y="367624"/>
                  <a:pt x="4178051" y="368427"/>
                  <a:pt x="4179230" y="369229"/>
                </a:cubicBezTo>
                <a:cubicBezTo>
                  <a:pt x="4181680" y="366385"/>
                  <a:pt x="4184192" y="363561"/>
                  <a:pt x="4186643" y="360717"/>
                </a:cubicBezTo>
                <a:cubicBezTo>
                  <a:pt x="4185784" y="360085"/>
                  <a:pt x="4184895" y="359505"/>
                  <a:pt x="4184040" y="358872"/>
                </a:cubicBezTo>
                <a:close/>
                <a:moveTo>
                  <a:pt x="4350161" y="356608"/>
                </a:moveTo>
                <a:lnTo>
                  <a:pt x="4349537" y="357704"/>
                </a:lnTo>
                <a:cubicBezTo>
                  <a:pt x="4348581" y="359484"/>
                  <a:pt x="4347581" y="361281"/>
                  <a:pt x="4346654" y="363137"/>
                </a:cubicBezTo>
                <a:lnTo>
                  <a:pt x="4346576" y="363346"/>
                </a:lnTo>
                <a:lnTo>
                  <a:pt x="4320714" y="386242"/>
                </a:lnTo>
                <a:cubicBezTo>
                  <a:pt x="4329343" y="382135"/>
                  <a:pt x="4338755" y="378571"/>
                  <a:pt x="4343569" y="371512"/>
                </a:cubicBezTo>
                <a:lnTo>
                  <a:pt x="4346576" y="363346"/>
                </a:lnTo>
                <a:lnTo>
                  <a:pt x="4346769" y="363175"/>
                </a:lnTo>
                <a:cubicBezTo>
                  <a:pt x="4347727" y="361393"/>
                  <a:pt x="4348713" y="359560"/>
                  <a:pt x="4349667" y="357779"/>
                </a:cubicBezTo>
                <a:close/>
                <a:moveTo>
                  <a:pt x="4643437" y="351883"/>
                </a:moveTo>
                <a:cubicBezTo>
                  <a:pt x="4642859" y="352582"/>
                  <a:pt x="4642424" y="353392"/>
                  <a:pt x="4641930" y="354180"/>
                </a:cubicBezTo>
                <a:cubicBezTo>
                  <a:pt x="4642598" y="354083"/>
                  <a:pt x="4643268" y="353987"/>
                  <a:pt x="4643891" y="353908"/>
                </a:cubicBezTo>
                <a:cubicBezTo>
                  <a:pt x="4644297" y="353406"/>
                  <a:pt x="4644704" y="352908"/>
                  <a:pt x="4645067" y="352423"/>
                </a:cubicBezTo>
                <a:cubicBezTo>
                  <a:pt x="4644484" y="352231"/>
                  <a:pt x="4643495" y="351775"/>
                  <a:pt x="4643437" y="351883"/>
                </a:cubicBezTo>
                <a:close/>
                <a:moveTo>
                  <a:pt x="2682822" y="349096"/>
                </a:moveTo>
                <a:cubicBezTo>
                  <a:pt x="2674283" y="352663"/>
                  <a:pt x="2669469" y="355528"/>
                  <a:pt x="2670345" y="359737"/>
                </a:cubicBezTo>
                <a:cubicBezTo>
                  <a:pt x="2670638" y="361139"/>
                  <a:pt x="2671564" y="362692"/>
                  <a:pt x="2673194" y="364470"/>
                </a:cubicBezTo>
                <a:cubicBezTo>
                  <a:pt x="2673820" y="365153"/>
                  <a:pt x="2675797" y="364789"/>
                  <a:pt x="2679095" y="365085"/>
                </a:cubicBezTo>
                <a:cubicBezTo>
                  <a:pt x="2680108" y="360653"/>
                  <a:pt x="2681131" y="356258"/>
                  <a:pt x="2682822" y="349096"/>
                </a:cubicBezTo>
                <a:close/>
                <a:moveTo>
                  <a:pt x="4230401" y="347467"/>
                </a:moveTo>
                <a:cubicBezTo>
                  <a:pt x="4223314" y="351987"/>
                  <a:pt x="4216198" y="356437"/>
                  <a:pt x="4209084" y="360883"/>
                </a:cubicBezTo>
                <a:cubicBezTo>
                  <a:pt x="4209944" y="361898"/>
                  <a:pt x="4210759" y="362930"/>
                  <a:pt x="4211604" y="363908"/>
                </a:cubicBezTo>
                <a:cubicBezTo>
                  <a:pt x="4218893" y="359898"/>
                  <a:pt x="4226241" y="355908"/>
                  <a:pt x="4233532" y="351897"/>
                </a:cubicBezTo>
                <a:cubicBezTo>
                  <a:pt x="4232483" y="350406"/>
                  <a:pt x="4231449" y="348954"/>
                  <a:pt x="4230401" y="347467"/>
                </a:cubicBezTo>
                <a:close/>
                <a:moveTo>
                  <a:pt x="2545990" y="344896"/>
                </a:moveTo>
                <a:cubicBezTo>
                  <a:pt x="2544247" y="350405"/>
                  <a:pt x="2543375" y="353158"/>
                  <a:pt x="2543764" y="355478"/>
                </a:cubicBezTo>
                <a:lnTo>
                  <a:pt x="2548989" y="363292"/>
                </a:lnTo>
                <a:lnTo>
                  <a:pt x="2549029" y="363531"/>
                </a:lnTo>
                <a:lnTo>
                  <a:pt x="2549100" y="363457"/>
                </a:lnTo>
                <a:cubicBezTo>
                  <a:pt x="2542930" y="376225"/>
                  <a:pt x="2536712" y="389007"/>
                  <a:pt x="2530772" y="401340"/>
                </a:cubicBezTo>
                <a:cubicBezTo>
                  <a:pt x="2547629" y="399663"/>
                  <a:pt x="2549260" y="382730"/>
                  <a:pt x="2558488" y="372563"/>
                </a:cubicBezTo>
                <a:cubicBezTo>
                  <a:pt x="2562000" y="368703"/>
                  <a:pt x="2560360" y="361427"/>
                  <a:pt x="2561050" y="355682"/>
                </a:cubicBezTo>
                <a:cubicBezTo>
                  <a:pt x="2559583" y="355673"/>
                  <a:pt x="2558143" y="355613"/>
                  <a:pt x="2556675" y="355605"/>
                </a:cubicBezTo>
                <a:lnTo>
                  <a:pt x="2549100" y="363457"/>
                </a:lnTo>
                <a:lnTo>
                  <a:pt x="2548989" y="363292"/>
                </a:lnTo>
                <a:close/>
                <a:moveTo>
                  <a:pt x="4369310" y="343204"/>
                </a:moveTo>
                <a:cubicBezTo>
                  <a:pt x="4369053" y="344579"/>
                  <a:pt x="4368749" y="345970"/>
                  <a:pt x="4368503" y="347382"/>
                </a:cubicBezTo>
                <a:cubicBezTo>
                  <a:pt x="4373546" y="347492"/>
                  <a:pt x="4378605" y="347639"/>
                  <a:pt x="4383708" y="347765"/>
                </a:cubicBezTo>
                <a:cubicBezTo>
                  <a:pt x="4383907" y="346624"/>
                  <a:pt x="4384167" y="345506"/>
                  <a:pt x="4384370" y="344364"/>
                </a:cubicBezTo>
                <a:cubicBezTo>
                  <a:pt x="4379356" y="343946"/>
                  <a:pt x="4374355" y="343564"/>
                  <a:pt x="4369310" y="343204"/>
                </a:cubicBezTo>
                <a:close/>
                <a:moveTo>
                  <a:pt x="2580855" y="342145"/>
                </a:moveTo>
                <a:cubicBezTo>
                  <a:pt x="2580391" y="343264"/>
                  <a:pt x="2579739" y="344413"/>
                  <a:pt x="2579681" y="345538"/>
                </a:cubicBezTo>
                <a:cubicBezTo>
                  <a:pt x="2579653" y="345847"/>
                  <a:pt x="2581544" y="346025"/>
                  <a:pt x="2582592" y="346245"/>
                </a:cubicBezTo>
                <a:cubicBezTo>
                  <a:pt x="2582997" y="345108"/>
                  <a:pt x="2583445" y="343951"/>
                  <a:pt x="2583906" y="342836"/>
                </a:cubicBezTo>
                <a:cubicBezTo>
                  <a:pt x="2582905" y="342599"/>
                  <a:pt x="2581858" y="342381"/>
                  <a:pt x="2580855" y="342145"/>
                </a:cubicBezTo>
                <a:close/>
                <a:moveTo>
                  <a:pt x="4816652" y="340063"/>
                </a:moveTo>
                <a:cubicBezTo>
                  <a:pt x="4811965" y="339722"/>
                  <a:pt x="4807774" y="341531"/>
                  <a:pt x="4804208" y="347088"/>
                </a:cubicBezTo>
                <a:cubicBezTo>
                  <a:pt x="4798856" y="355455"/>
                  <a:pt x="4791811" y="367042"/>
                  <a:pt x="4810767" y="368981"/>
                </a:cubicBezTo>
                <a:cubicBezTo>
                  <a:pt x="4812191" y="369134"/>
                  <a:pt x="4813186" y="373146"/>
                  <a:pt x="4813290" y="375565"/>
                </a:cubicBezTo>
                <a:cubicBezTo>
                  <a:pt x="4813560" y="381181"/>
                  <a:pt x="4813163" y="386895"/>
                  <a:pt x="4813092" y="388744"/>
                </a:cubicBezTo>
                <a:cubicBezTo>
                  <a:pt x="4804280" y="394254"/>
                  <a:pt x="4796872" y="397082"/>
                  <a:pt x="4793464" y="401832"/>
                </a:cubicBezTo>
                <a:cubicBezTo>
                  <a:pt x="4791752" y="404255"/>
                  <a:pt x="4797357" y="410202"/>
                  <a:pt x="4800373" y="415868"/>
                </a:cubicBezTo>
                <a:cubicBezTo>
                  <a:pt x="4812073" y="405690"/>
                  <a:pt x="4820824" y="398383"/>
                  <a:pt x="4829143" y="390742"/>
                </a:cubicBezTo>
                <a:cubicBezTo>
                  <a:pt x="4832706" y="387455"/>
                  <a:pt x="4835094" y="384043"/>
                  <a:pt x="4835489" y="380806"/>
                </a:cubicBezTo>
                <a:cubicBezTo>
                  <a:pt x="4835883" y="377570"/>
                  <a:pt x="4834283" y="374508"/>
                  <a:pt x="4829868" y="371923"/>
                </a:cubicBezTo>
                <a:cubicBezTo>
                  <a:pt x="4816996" y="364462"/>
                  <a:pt x="4821765" y="355776"/>
                  <a:pt x="4832082" y="345937"/>
                </a:cubicBezTo>
                <a:cubicBezTo>
                  <a:pt x="4826525" y="342895"/>
                  <a:pt x="4821340" y="340404"/>
                  <a:pt x="4816652" y="340063"/>
                </a:cubicBezTo>
                <a:close/>
                <a:moveTo>
                  <a:pt x="4775642" y="323330"/>
                </a:moveTo>
                <a:cubicBezTo>
                  <a:pt x="4774495" y="324127"/>
                  <a:pt x="4773375" y="324869"/>
                  <a:pt x="4772228" y="325666"/>
                </a:cubicBezTo>
                <a:cubicBezTo>
                  <a:pt x="4774063" y="327985"/>
                  <a:pt x="4775884" y="330272"/>
                  <a:pt x="4777763" y="332574"/>
                </a:cubicBezTo>
                <a:cubicBezTo>
                  <a:pt x="4778910" y="331777"/>
                  <a:pt x="4780115" y="331003"/>
                  <a:pt x="4781262" y="330206"/>
                </a:cubicBezTo>
                <a:cubicBezTo>
                  <a:pt x="4779396" y="327938"/>
                  <a:pt x="4777518" y="325633"/>
                  <a:pt x="4775642" y="323330"/>
                </a:cubicBezTo>
                <a:close/>
                <a:moveTo>
                  <a:pt x="4664542" y="313618"/>
                </a:moveTo>
                <a:cubicBezTo>
                  <a:pt x="4652191" y="316082"/>
                  <a:pt x="4644010" y="317736"/>
                  <a:pt x="4635832" y="319383"/>
                </a:cubicBezTo>
                <a:cubicBezTo>
                  <a:pt x="4635179" y="320915"/>
                  <a:pt x="4634557" y="322394"/>
                  <a:pt x="4633904" y="323928"/>
                </a:cubicBezTo>
                <a:cubicBezTo>
                  <a:pt x="4642282" y="328345"/>
                  <a:pt x="4650633" y="332819"/>
                  <a:pt x="4661383" y="338495"/>
                </a:cubicBezTo>
                <a:cubicBezTo>
                  <a:pt x="4662602" y="329145"/>
                  <a:pt x="4663394" y="322893"/>
                  <a:pt x="4664542" y="313618"/>
                </a:cubicBezTo>
                <a:close/>
                <a:moveTo>
                  <a:pt x="4269555" y="308994"/>
                </a:moveTo>
                <a:cubicBezTo>
                  <a:pt x="4269137" y="310095"/>
                  <a:pt x="4268469" y="311209"/>
                  <a:pt x="4268382" y="312259"/>
                </a:cubicBezTo>
                <a:cubicBezTo>
                  <a:pt x="4268355" y="312569"/>
                  <a:pt x="4270186" y="312730"/>
                  <a:pt x="4271176" y="312930"/>
                </a:cubicBezTo>
                <a:cubicBezTo>
                  <a:pt x="4271652" y="311848"/>
                  <a:pt x="4272072" y="310748"/>
                  <a:pt x="4272492" y="309647"/>
                </a:cubicBezTo>
                <a:cubicBezTo>
                  <a:pt x="4271502" y="309448"/>
                  <a:pt x="4270543" y="309196"/>
                  <a:pt x="4269555" y="308994"/>
                </a:cubicBezTo>
                <a:close/>
                <a:moveTo>
                  <a:pt x="4235327" y="308399"/>
                </a:moveTo>
                <a:cubicBezTo>
                  <a:pt x="4224018" y="317402"/>
                  <a:pt x="4212650" y="326388"/>
                  <a:pt x="4201342" y="335394"/>
                </a:cubicBezTo>
                <a:cubicBezTo>
                  <a:pt x="4201823" y="336602"/>
                  <a:pt x="4202261" y="337825"/>
                  <a:pt x="4202742" y="339032"/>
                </a:cubicBezTo>
                <a:cubicBezTo>
                  <a:pt x="4220340" y="335914"/>
                  <a:pt x="4223641" y="317723"/>
                  <a:pt x="4239023" y="312225"/>
                </a:cubicBezTo>
                <a:cubicBezTo>
                  <a:pt x="4237798" y="310931"/>
                  <a:pt x="4236593" y="309675"/>
                  <a:pt x="4235327" y="308399"/>
                </a:cubicBezTo>
                <a:close/>
                <a:moveTo>
                  <a:pt x="4588390" y="298447"/>
                </a:moveTo>
                <a:cubicBezTo>
                  <a:pt x="4581419" y="302373"/>
                  <a:pt x="4574448" y="306297"/>
                  <a:pt x="4567461" y="310184"/>
                </a:cubicBezTo>
                <a:cubicBezTo>
                  <a:pt x="4568146" y="311523"/>
                  <a:pt x="4568877" y="312844"/>
                  <a:pt x="4569574" y="314217"/>
                </a:cubicBezTo>
                <a:cubicBezTo>
                  <a:pt x="4574095" y="313772"/>
                  <a:pt x="4578510" y="313156"/>
                  <a:pt x="4581939" y="310989"/>
                </a:cubicBezTo>
                <a:cubicBezTo>
                  <a:pt x="4585368" y="308821"/>
                  <a:pt x="4587812" y="305101"/>
                  <a:pt x="4588390" y="298447"/>
                </a:cubicBezTo>
                <a:close/>
                <a:moveTo>
                  <a:pt x="4268182" y="294279"/>
                </a:moveTo>
                <a:cubicBezTo>
                  <a:pt x="4263823" y="296016"/>
                  <a:pt x="4259422" y="297771"/>
                  <a:pt x="4255065" y="299509"/>
                </a:cubicBezTo>
                <a:cubicBezTo>
                  <a:pt x="4255473" y="300533"/>
                  <a:pt x="4255881" y="301558"/>
                  <a:pt x="4256305" y="302620"/>
                </a:cubicBezTo>
                <a:cubicBezTo>
                  <a:pt x="4260662" y="300882"/>
                  <a:pt x="4265065" y="299126"/>
                  <a:pt x="4269421" y="297389"/>
                </a:cubicBezTo>
                <a:cubicBezTo>
                  <a:pt x="4269012" y="296362"/>
                  <a:pt x="4268604" y="295339"/>
                  <a:pt x="4268182" y="294279"/>
                </a:cubicBezTo>
                <a:close/>
                <a:moveTo>
                  <a:pt x="4555461" y="294023"/>
                </a:moveTo>
                <a:cubicBezTo>
                  <a:pt x="4553327" y="294875"/>
                  <a:pt x="4551191" y="295726"/>
                  <a:pt x="4549055" y="296579"/>
                </a:cubicBezTo>
                <a:cubicBezTo>
                  <a:pt x="4549172" y="296999"/>
                  <a:pt x="4549289" y="297420"/>
                  <a:pt x="4549392" y="297802"/>
                </a:cubicBezTo>
                <a:cubicBezTo>
                  <a:pt x="4551528" y="296949"/>
                  <a:pt x="4553664" y="296099"/>
                  <a:pt x="4555798" y="295247"/>
                </a:cubicBezTo>
                <a:cubicBezTo>
                  <a:pt x="4555681" y="294828"/>
                  <a:pt x="4555564" y="294408"/>
                  <a:pt x="4555461" y="294023"/>
                </a:cubicBezTo>
                <a:close/>
                <a:moveTo>
                  <a:pt x="4724385" y="279406"/>
                </a:moveTo>
                <a:cubicBezTo>
                  <a:pt x="4717244" y="285562"/>
                  <a:pt x="4710670" y="291236"/>
                  <a:pt x="4704123" y="296857"/>
                </a:cubicBezTo>
                <a:cubicBezTo>
                  <a:pt x="4696804" y="292694"/>
                  <a:pt x="4689374" y="289255"/>
                  <a:pt x="4676099" y="297007"/>
                </a:cubicBezTo>
                <a:cubicBezTo>
                  <a:pt x="4687887" y="296931"/>
                  <a:pt x="4696011" y="296911"/>
                  <a:pt x="4704123" y="296857"/>
                </a:cubicBezTo>
                <a:cubicBezTo>
                  <a:pt x="4712907" y="301916"/>
                  <a:pt x="4720623" y="299985"/>
                  <a:pt x="4728356" y="291516"/>
                </a:cubicBezTo>
                <a:cubicBezTo>
                  <a:pt x="4726722" y="286528"/>
                  <a:pt x="4725100" y="281579"/>
                  <a:pt x="4724385" y="279406"/>
                </a:cubicBezTo>
                <a:close/>
                <a:moveTo>
                  <a:pt x="4404464" y="272663"/>
                </a:moveTo>
                <a:cubicBezTo>
                  <a:pt x="4400587" y="274971"/>
                  <a:pt x="4396650" y="277262"/>
                  <a:pt x="4392773" y="279571"/>
                </a:cubicBezTo>
                <a:cubicBezTo>
                  <a:pt x="4393372" y="280565"/>
                  <a:pt x="4393954" y="281517"/>
                  <a:pt x="4394552" y="282508"/>
                </a:cubicBezTo>
                <a:cubicBezTo>
                  <a:pt x="4398560" y="280528"/>
                  <a:pt x="4402511" y="278528"/>
                  <a:pt x="4406490" y="276475"/>
                </a:cubicBezTo>
                <a:cubicBezTo>
                  <a:pt x="4405834" y="275212"/>
                  <a:pt x="4405179" y="273946"/>
                  <a:pt x="4404464" y="272663"/>
                </a:cubicBezTo>
                <a:close/>
                <a:moveTo>
                  <a:pt x="4468537" y="266657"/>
                </a:moveTo>
                <a:cubicBezTo>
                  <a:pt x="4455758" y="275145"/>
                  <a:pt x="4439060" y="275698"/>
                  <a:pt x="4436716" y="293000"/>
                </a:cubicBezTo>
                <a:cubicBezTo>
                  <a:pt x="4452307" y="289030"/>
                  <a:pt x="4464549" y="284019"/>
                  <a:pt x="4468537" y="266657"/>
                </a:cubicBezTo>
                <a:close/>
                <a:moveTo>
                  <a:pt x="4308411" y="263490"/>
                </a:moveTo>
                <a:lnTo>
                  <a:pt x="4300200" y="271407"/>
                </a:lnTo>
                <a:lnTo>
                  <a:pt x="4299991" y="271458"/>
                </a:lnTo>
                <a:lnTo>
                  <a:pt x="4299939" y="271571"/>
                </a:lnTo>
                <a:lnTo>
                  <a:pt x="4288322" y="276741"/>
                </a:lnTo>
                <a:cubicBezTo>
                  <a:pt x="4285436" y="279604"/>
                  <a:pt x="4283134" y="283269"/>
                  <a:pt x="4280045" y="286792"/>
                </a:cubicBezTo>
                <a:cubicBezTo>
                  <a:pt x="4287756" y="287384"/>
                  <a:pt x="4292095" y="285536"/>
                  <a:pt x="4294830" y="282548"/>
                </a:cubicBezTo>
                <a:lnTo>
                  <a:pt x="4299939" y="271571"/>
                </a:lnTo>
                <a:lnTo>
                  <a:pt x="4300107" y="271497"/>
                </a:lnTo>
                <a:lnTo>
                  <a:pt x="4300200" y="271407"/>
                </a:lnTo>
                <a:lnTo>
                  <a:pt x="4309904" y="269068"/>
                </a:lnTo>
                <a:cubicBezTo>
                  <a:pt x="4313456" y="268209"/>
                  <a:pt x="4317382" y="267259"/>
                  <a:pt x="4322061" y="266134"/>
                </a:cubicBezTo>
                <a:cubicBezTo>
                  <a:pt x="4314790" y="263924"/>
                  <a:pt x="4311154" y="262818"/>
                  <a:pt x="4308411" y="263490"/>
                </a:cubicBezTo>
                <a:close/>
                <a:moveTo>
                  <a:pt x="4764377" y="256715"/>
                </a:moveTo>
                <a:cubicBezTo>
                  <a:pt x="4757511" y="261022"/>
                  <a:pt x="4750699" y="265350"/>
                  <a:pt x="4743831" y="269659"/>
                </a:cubicBezTo>
                <a:cubicBezTo>
                  <a:pt x="4750011" y="271221"/>
                  <a:pt x="4755175" y="271409"/>
                  <a:pt x="4758779" y="269494"/>
                </a:cubicBezTo>
                <a:cubicBezTo>
                  <a:pt x="4762385" y="267579"/>
                  <a:pt x="4764431" y="263561"/>
                  <a:pt x="4764377" y="256715"/>
                </a:cubicBezTo>
                <a:close/>
                <a:moveTo>
                  <a:pt x="4559706" y="256544"/>
                </a:moveTo>
                <a:cubicBezTo>
                  <a:pt x="4549475" y="266476"/>
                  <a:pt x="4537202" y="270395"/>
                  <a:pt x="4535216" y="283781"/>
                </a:cubicBezTo>
                <a:cubicBezTo>
                  <a:pt x="4543641" y="280337"/>
                  <a:pt x="4548981" y="277455"/>
                  <a:pt x="4552606" y="273470"/>
                </a:cubicBezTo>
                <a:cubicBezTo>
                  <a:pt x="4556232" y="269485"/>
                  <a:pt x="4558142" y="264398"/>
                  <a:pt x="4559706" y="256544"/>
                </a:cubicBezTo>
                <a:close/>
                <a:moveTo>
                  <a:pt x="4302020" y="248685"/>
                </a:moveTo>
                <a:lnTo>
                  <a:pt x="4301425" y="249728"/>
                </a:lnTo>
                <a:lnTo>
                  <a:pt x="4300903" y="250827"/>
                </a:lnTo>
                <a:lnTo>
                  <a:pt x="4301498" y="249783"/>
                </a:lnTo>
                <a:close/>
                <a:moveTo>
                  <a:pt x="4364240" y="248293"/>
                </a:moveTo>
                <a:cubicBezTo>
                  <a:pt x="4367676" y="253114"/>
                  <a:pt x="4371070" y="257951"/>
                  <a:pt x="4374508" y="262771"/>
                </a:cubicBezTo>
                <a:cubicBezTo>
                  <a:pt x="4375963" y="261853"/>
                  <a:pt x="4377397" y="260899"/>
                  <a:pt x="4378835" y="259943"/>
                </a:cubicBezTo>
                <a:cubicBezTo>
                  <a:pt x="4375849" y="254860"/>
                  <a:pt x="4376026" y="247580"/>
                  <a:pt x="4364240" y="248293"/>
                </a:cubicBezTo>
                <a:close/>
                <a:moveTo>
                  <a:pt x="4307622" y="223850"/>
                </a:moveTo>
                <a:cubicBezTo>
                  <a:pt x="4292520" y="223343"/>
                  <a:pt x="4292520" y="223343"/>
                  <a:pt x="4289051" y="237193"/>
                </a:cubicBezTo>
                <a:cubicBezTo>
                  <a:pt x="4296925" y="233628"/>
                  <a:pt x="4303170" y="230799"/>
                  <a:pt x="4309474" y="227987"/>
                </a:cubicBezTo>
                <a:cubicBezTo>
                  <a:pt x="4308877" y="226617"/>
                  <a:pt x="4308220" y="225224"/>
                  <a:pt x="4307622" y="223850"/>
                </a:cubicBezTo>
                <a:close/>
                <a:moveTo>
                  <a:pt x="4033274" y="223610"/>
                </a:moveTo>
                <a:cubicBezTo>
                  <a:pt x="4033157" y="223572"/>
                  <a:pt x="4032301" y="224465"/>
                  <a:pt x="4032228" y="224918"/>
                </a:cubicBezTo>
                <a:cubicBezTo>
                  <a:pt x="4032156" y="225369"/>
                  <a:pt x="4032841" y="226199"/>
                  <a:pt x="4032971" y="226146"/>
                </a:cubicBezTo>
                <a:cubicBezTo>
                  <a:pt x="4033989" y="225784"/>
                  <a:pt x="4034903" y="225290"/>
                  <a:pt x="4035878" y="224818"/>
                </a:cubicBezTo>
                <a:cubicBezTo>
                  <a:pt x="4035005" y="224402"/>
                  <a:pt x="4034204" y="223916"/>
                  <a:pt x="4033274" y="223610"/>
                </a:cubicBezTo>
                <a:close/>
                <a:moveTo>
                  <a:pt x="3991836" y="212533"/>
                </a:moveTo>
                <a:cubicBezTo>
                  <a:pt x="3987829" y="214640"/>
                  <a:pt x="3983861" y="216731"/>
                  <a:pt x="3979853" y="218835"/>
                </a:cubicBezTo>
                <a:cubicBezTo>
                  <a:pt x="3980393" y="219681"/>
                  <a:pt x="3980903" y="220581"/>
                  <a:pt x="3981442" y="221426"/>
                </a:cubicBezTo>
                <a:cubicBezTo>
                  <a:pt x="3985362" y="219227"/>
                  <a:pt x="3989329" y="217008"/>
                  <a:pt x="3993264" y="214847"/>
                </a:cubicBezTo>
                <a:cubicBezTo>
                  <a:pt x="3992797" y="214057"/>
                  <a:pt x="3992331" y="213269"/>
                  <a:pt x="3991836" y="212533"/>
                </a:cubicBezTo>
                <a:close/>
                <a:moveTo>
                  <a:pt x="4798145" y="203092"/>
                </a:moveTo>
                <a:cubicBezTo>
                  <a:pt x="4788084" y="214652"/>
                  <a:pt x="4783053" y="220432"/>
                  <a:pt x="4782007" y="224762"/>
                </a:cubicBezTo>
                <a:cubicBezTo>
                  <a:pt x="4780961" y="229090"/>
                  <a:pt x="4783901" y="231966"/>
                  <a:pt x="4789783" y="237721"/>
                </a:cubicBezTo>
                <a:cubicBezTo>
                  <a:pt x="4795771" y="235131"/>
                  <a:pt x="4798769" y="232366"/>
                  <a:pt x="4800027" y="229502"/>
                </a:cubicBezTo>
                <a:cubicBezTo>
                  <a:pt x="4803803" y="220910"/>
                  <a:pt x="4791923" y="211425"/>
                  <a:pt x="4798145" y="203092"/>
                </a:cubicBezTo>
                <a:close/>
                <a:moveTo>
                  <a:pt x="3410104" y="192151"/>
                </a:moveTo>
                <a:cubicBezTo>
                  <a:pt x="3409627" y="201843"/>
                  <a:pt x="3409400" y="206978"/>
                  <a:pt x="3409118" y="212857"/>
                </a:cubicBezTo>
                <a:cubicBezTo>
                  <a:pt x="3419145" y="210513"/>
                  <a:pt x="3427886" y="206857"/>
                  <a:pt x="3429270" y="208424"/>
                </a:cubicBezTo>
                <a:cubicBezTo>
                  <a:pt x="3438238" y="218755"/>
                  <a:pt x="3451613" y="211131"/>
                  <a:pt x="3462559" y="212999"/>
                </a:cubicBezTo>
                <a:cubicBezTo>
                  <a:pt x="3450809" y="197970"/>
                  <a:pt x="3429521" y="201330"/>
                  <a:pt x="3410104" y="192151"/>
                </a:cubicBezTo>
                <a:close/>
                <a:moveTo>
                  <a:pt x="3010758" y="189521"/>
                </a:moveTo>
                <a:cubicBezTo>
                  <a:pt x="3010457" y="190536"/>
                  <a:pt x="3010140" y="191508"/>
                  <a:pt x="3009792" y="192538"/>
                </a:cubicBezTo>
                <a:cubicBezTo>
                  <a:pt x="3012480" y="192950"/>
                  <a:pt x="3015112" y="193341"/>
                  <a:pt x="3017800" y="193752"/>
                </a:cubicBezTo>
                <a:cubicBezTo>
                  <a:pt x="3018119" y="192780"/>
                  <a:pt x="3018406" y="191856"/>
                  <a:pt x="3018741" y="190920"/>
                </a:cubicBezTo>
                <a:cubicBezTo>
                  <a:pt x="3016068" y="190419"/>
                  <a:pt x="3013422" y="189989"/>
                  <a:pt x="3010758" y="189521"/>
                </a:cubicBezTo>
                <a:close/>
                <a:moveTo>
                  <a:pt x="4235522" y="188577"/>
                </a:moveTo>
                <a:cubicBezTo>
                  <a:pt x="4234796" y="188908"/>
                  <a:pt x="4234070" y="189241"/>
                  <a:pt x="4233343" y="189571"/>
                </a:cubicBezTo>
                <a:cubicBezTo>
                  <a:pt x="4234438" y="192189"/>
                  <a:pt x="4235503" y="194859"/>
                  <a:pt x="4236568" y="197531"/>
                </a:cubicBezTo>
                <a:cubicBezTo>
                  <a:pt x="4237468" y="197002"/>
                  <a:pt x="4238395" y="196420"/>
                  <a:pt x="4239297" y="195891"/>
                </a:cubicBezTo>
                <a:cubicBezTo>
                  <a:pt x="4238012" y="193433"/>
                  <a:pt x="4236789" y="190997"/>
                  <a:pt x="4235522" y="188577"/>
                </a:cubicBezTo>
                <a:close/>
                <a:moveTo>
                  <a:pt x="2853199" y="181335"/>
                </a:moveTo>
                <a:cubicBezTo>
                  <a:pt x="2853791" y="197893"/>
                  <a:pt x="2853791" y="197893"/>
                  <a:pt x="2867849" y="200341"/>
                </a:cubicBezTo>
                <a:cubicBezTo>
                  <a:pt x="2863363" y="194541"/>
                  <a:pt x="2859402" y="189421"/>
                  <a:pt x="2853199" y="181335"/>
                </a:cubicBezTo>
                <a:close/>
                <a:moveTo>
                  <a:pt x="3511602" y="176269"/>
                </a:moveTo>
                <a:cubicBezTo>
                  <a:pt x="3513449" y="187108"/>
                  <a:pt x="3515047" y="196689"/>
                  <a:pt x="3516647" y="206269"/>
                </a:cubicBezTo>
                <a:cubicBezTo>
                  <a:pt x="3518432" y="205811"/>
                  <a:pt x="3520235" y="205390"/>
                  <a:pt x="3522023" y="204932"/>
                </a:cubicBezTo>
                <a:cubicBezTo>
                  <a:pt x="3527506" y="180186"/>
                  <a:pt x="3527506" y="180186"/>
                  <a:pt x="3511602" y="176269"/>
                </a:cubicBezTo>
                <a:close/>
                <a:moveTo>
                  <a:pt x="3479293" y="167570"/>
                </a:moveTo>
                <a:cubicBezTo>
                  <a:pt x="3469875" y="169035"/>
                  <a:pt x="3466777" y="176463"/>
                  <a:pt x="3468924" y="183240"/>
                </a:cubicBezTo>
                <a:cubicBezTo>
                  <a:pt x="3472431" y="194053"/>
                  <a:pt x="3481683" y="190532"/>
                  <a:pt x="3493942" y="185177"/>
                </a:cubicBezTo>
                <a:cubicBezTo>
                  <a:pt x="3488872" y="178166"/>
                  <a:pt x="3495275" y="165096"/>
                  <a:pt x="3479293" y="167570"/>
                </a:cubicBezTo>
                <a:close/>
                <a:moveTo>
                  <a:pt x="3551783" y="163041"/>
                </a:moveTo>
                <a:cubicBezTo>
                  <a:pt x="3550678" y="163057"/>
                  <a:pt x="3549632" y="163096"/>
                  <a:pt x="3548526" y="163110"/>
                </a:cubicBezTo>
                <a:cubicBezTo>
                  <a:pt x="3548644" y="163660"/>
                  <a:pt x="3548571" y="164491"/>
                  <a:pt x="3548964" y="164716"/>
                </a:cubicBezTo>
                <a:cubicBezTo>
                  <a:pt x="3549432" y="165000"/>
                  <a:pt x="3550345" y="164759"/>
                  <a:pt x="3551000" y="164754"/>
                </a:cubicBezTo>
                <a:cubicBezTo>
                  <a:pt x="3551276" y="164180"/>
                  <a:pt x="3551508" y="163617"/>
                  <a:pt x="3551783" y="163041"/>
                </a:cubicBezTo>
                <a:close/>
                <a:moveTo>
                  <a:pt x="3151315" y="158358"/>
                </a:moveTo>
                <a:cubicBezTo>
                  <a:pt x="3143266" y="164326"/>
                  <a:pt x="3139797" y="169716"/>
                  <a:pt x="3140525" y="174425"/>
                </a:cubicBezTo>
                <a:cubicBezTo>
                  <a:pt x="3141253" y="179132"/>
                  <a:pt x="3146179" y="183156"/>
                  <a:pt x="3154919" y="186390"/>
                </a:cubicBezTo>
                <a:cubicBezTo>
                  <a:pt x="3155615" y="185223"/>
                  <a:pt x="3157038" y="183849"/>
                  <a:pt x="3156862" y="182901"/>
                </a:cubicBezTo>
                <a:cubicBezTo>
                  <a:pt x="3155340" y="175409"/>
                  <a:pt x="3153554" y="168024"/>
                  <a:pt x="3151315" y="158358"/>
                </a:cubicBezTo>
                <a:close/>
                <a:moveTo>
                  <a:pt x="3415916" y="152648"/>
                </a:moveTo>
                <a:cubicBezTo>
                  <a:pt x="3414798" y="153518"/>
                  <a:pt x="3412591" y="154951"/>
                  <a:pt x="3412707" y="155116"/>
                </a:cubicBezTo>
                <a:cubicBezTo>
                  <a:pt x="3414105" y="157354"/>
                  <a:pt x="3415898" y="159441"/>
                  <a:pt x="3417559" y="161577"/>
                </a:cubicBezTo>
                <a:cubicBezTo>
                  <a:pt x="3418748" y="160889"/>
                  <a:pt x="3419879" y="160183"/>
                  <a:pt x="3421071" y="159498"/>
                </a:cubicBezTo>
                <a:cubicBezTo>
                  <a:pt x="3419352" y="157213"/>
                  <a:pt x="3417633" y="154933"/>
                  <a:pt x="3415916" y="152648"/>
                </a:cubicBezTo>
                <a:close/>
                <a:moveTo>
                  <a:pt x="3111401" y="146801"/>
                </a:moveTo>
                <a:cubicBezTo>
                  <a:pt x="3111557" y="152758"/>
                  <a:pt x="3111754" y="158701"/>
                  <a:pt x="3111973" y="167986"/>
                </a:cubicBezTo>
                <a:cubicBezTo>
                  <a:pt x="3116321" y="165118"/>
                  <a:pt x="3119263" y="162633"/>
                  <a:pt x="3121029" y="160450"/>
                </a:cubicBezTo>
                <a:cubicBezTo>
                  <a:pt x="3126328" y="153903"/>
                  <a:pt x="3121044" y="150079"/>
                  <a:pt x="3111401" y="146801"/>
                </a:cubicBezTo>
                <a:close/>
                <a:moveTo>
                  <a:pt x="2828572" y="140357"/>
                </a:moveTo>
                <a:cubicBezTo>
                  <a:pt x="2835862" y="145974"/>
                  <a:pt x="2841190" y="150083"/>
                  <a:pt x="2847852" y="155268"/>
                </a:cubicBezTo>
                <a:cubicBezTo>
                  <a:pt x="2842514" y="141882"/>
                  <a:pt x="2842514" y="141882"/>
                  <a:pt x="2828572" y="140357"/>
                </a:cubicBezTo>
                <a:close/>
                <a:moveTo>
                  <a:pt x="3352846" y="128361"/>
                </a:moveTo>
                <a:cubicBezTo>
                  <a:pt x="3346458" y="138751"/>
                  <a:pt x="3343743" y="147934"/>
                  <a:pt x="3343639" y="156614"/>
                </a:cubicBezTo>
                <a:cubicBezTo>
                  <a:pt x="3343533" y="165296"/>
                  <a:pt x="3346039" y="173476"/>
                  <a:pt x="3350091" y="181868"/>
                </a:cubicBezTo>
                <a:cubicBezTo>
                  <a:pt x="3357853" y="182207"/>
                  <a:pt x="3365137" y="183500"/>
                  <a:pt x="3367999" y="173328"/>
                </a:cubicBezTo>
                <a:cubicBezTo>
                  <a:pt x="3369419" y="168245"/>
                  <a:pt x="3379575" y="171891"/>
                  <a:pt x="3382742" y="168605"/>
                </a:cubicBezTo>
                <a:cubicBezTo>
                  <a:pt x="3383797" y="167509"/>
                  <a:pt x="3384076" y="165643"/>
                  <a:pt x="3382996" y="162428"/>
                </a:cubicBezTo>
                <a:cubicBezTo>
                  <a:pt x="3376855" y="156905"/>
                  <a:pt x="3372368" y="150469"/>
                  <a:pt x="3367402" y="144349"/>
                </a:cubicBezTo>
                <a:cubicBezTo>
                  <a:pt x="3363340" y="139354"/>
                  <a:pt x="3358667" y="134733"/>
                  <a:pt x="3352846" y="128361"/>
                </a:cubicBezTo>
                <a:close/>
                <a:moveTo>
                  <a:pt x="3207630" y="125425"/>
                </a:moveTo>
                <a:lnTo>
                  <a:pt x="3206963" y="126541"/>
                </a:lnTo>
                <a:lnTo>
                  <a:pt x="3207040" y="126740"/>
                </a:lnTo>
                <a:lnTo>
                  <a:pt x="3203558" y="141005"/>
                </a:lnTo>
                <a:cubicBezTo>
                  <a:pt x="3203653" y="145849"/>
                  <a:pt x="3205205" y="150817"/>
                  <a:pt x="3208780" y="156176"/>
                </a:cubicBezTo>
                <a:cubicBezTo>
                  <a:pt x="3213464" y="149493"/>
                  <a:pt x="3213406" y="144280"/>
                  <a:pt x="3211978" y="139640"/>
                </a:cubicBezTo>
                <a:lnTo>
                  <a:pt x="3207040" y="126740"/>
                </a:lnTo>
                <a:lnTo>
                  <a:pt x="3207080" y="126579"/>
                </a:lnTo>
                <a:close/>
                <a:moveTo>
                  <a:pt x="3094787" y="124510"/>
                </a:moveTo>
                <a:cubicBezTo>
                  <a:pt x="3093498" y="129642"/>
                  <a:pt x="3092257" y="134758"/>
                  <a:pt x="3091029" y="139915"/>
                </a:cubicBezTo>
                <a:cubicBezTo>
                  <a:pt x="3092599" y="140176"/>
                  <a:pt x="3094170" y="140440"/>
                  <a:pt x="3095752" y="140743"/>
                </a:cubicBezTo>
                <a:cubicBezTo>
                  <a:pt x="3096545" y="135380"/>
                  <a:pt x="3097338" y="130019"/>
                  <a:pt x="3098142" y="124695"/>
                </a:cubicBezTo>
                <a:cubicBezTo>
                  <a:pt x="3097008" y="124638"/>
                  <a:pt x="3095919" y="124568"/>
                  <a:pt x="3094787" y="124510"/>
                </a:cubicBezTo>
                <a:close/>
                <a:moveTo>
                  <a:pt x="3451159" y="122862"/>
                </a:moveTo>
                <a:cubicBezTo>
                  <a:pt x="3450958" y="123875"/>
                  <a:pt x="3450263" y="125171"/>
                  <a:pt x="3450699" y="125760"/>
                </a:cubicBezTo>
                <a:cubicBezTo>
                  <a:pt x="3451268" y="126549"/>
                  <a:pt x="3452748" y="126723"/>
                  <a:pt x="3453839" y="127178"/>
                </a:cubicBezTo>
                <a:cubicBezTo>
                  <a:pt x="3454057" y="126200"/>
                  <a:pt x="3454781" y="124852"/>
                  <a:pt x="3454360" y="124302"/>
                </a:cubicBezTo>
                <a:cubicBezTo>
                  <a:pt x="3453747" y="123524"/>
                  <a:pt x="3452293" y="123300"/>
                  <a:pt x="3451159" y="122862"/>
                </a:cubicBezTo>
                <a:close/>
                <a:moveTo>
                  <a:pt x="2938728" y="122378"/>
                </a:moveTo>
                <a:lnTo>
                  <a:pt x="2938076" y="123530"/>
                </a:lnTo>
                <a:lnTo>
                  <a:pt x="2938083" y="123728"/>
                </a:lnTo>
                <a:lnTo>
                  <a:pt x="2933404" y="130593"/>
                </a:lnTo>
                <a:cubicBezTo>
                  <a:pt x="2932618" y="132925"/>
                  <a:pt x="2933487" y="135261"/>
                  <a:pt x="2938548" y="137629"/>
                </a:cubicBezTo>
                <a:lnTo>
                  <a:pt x="2938083" y="123728"/>
                </a:lnTo>
                <a:lnTo>
                  <a:pt x="2938192" y="123568"/>
                </a:lnTo>
                <a:close/>
                <a:moveTo>
                  <a:pt x="3028527" y="117816"/>
                </a:moveTo>
                <a:cubicBezTo>
                  <a:pt x="3028557" y="118399"/>
                  <a:pt x="3028587" y="118979"/>
                  <a:pt x="3028602" y="119524"/>
                </a:cubicBezTo>
                <a:cubicBezTo>
                  <a:pt x="3029126" y="119824"/>
                  <a:pt x="3029650" y="120125"/>
                  <a:pt x="3030174" y="120426"/>
                </a:cubicBezTo>
                <a:cubicBezTo>
                  <a:pt x="3030464" y="119885"/>
                  <a:pt x="3031102" y="118951"/>
                  <a:pt x="3030972" y="118877"/>
                </a:cubicBezTo>
                <a:cubicBezTo>
                  <a:pt x="3030230" y="118409"/>
                  <a:pt x="3029373" y="118159"/>
                  <a:pt x="3028527" y="117816"/>
                </a:cubicBezTo>
                <a:close/>
                <a:moveTo>
                  <a:pt x="3146821" y="107953"/>
                </a:moveTo>
                <a:cubicBezTo>
                  <a:pt x="3137923" y="115402"/>
                  <a:pt x="3133473" y="119128"/>
                  <a:pt x="3133816" y="123566"/>
                </a:cubicBezTo>
                <a:cubicBezTo>
                  <a:pt x="3134158" y="128004"/>
                  <a:pt x="3139294" y="133153"/>
                  <a:pt x="3149563" y="143453"/>
                </a:cubicBezTo>
                <a:cubicBezTo>
                  <a:pt x="3152918" y="139804"/>
                  <a:pt x="3154785" y="136463"/>
                  <a:pt x="3155605" y="133329"/>
                </a:cubicBezTo>
                <a:cubicBezTo>
                  <a:pt x="3158069" y="123925"/>
                  <a:pt x="3151129" y="116380"/>
                  <a:pt x="3146821" y="107953"/>
                </a:cubicBezTo>
                <a:close/>
                <a:moveTo>
                  <a:pt x="3089482" y="87783"/>
                </a:moveTo>
                <a:lnTo>
                  <a:pt x="3090660" y="88202"/>
                </a:lnTo>
                <a:lnTo>
                  <a:pt x="3090893" y="88432"/>
                </a:lnTo>
                <a:lnTo>
                  <a:pt x="3095486" y="97263"/>
                </a:lnTo>
                <a:cubicBezTo>
                  <a:pt x="3096371" y="96695"/>
                  <a:pt x="3097258" y="96131"/>
                  <a:pt x="3098126" y="95529"/>
                </a:cubicBezTo>
                <a:lnTo>
                  <a:pt x="3090893" y="88432"/>
                </a:lnTo>
                <a:lnTo>
                  <a:pt x="3090718" y="88095"/>
                </a:lnTo>
                <a:close/>
                <a:moveTo>
                  <a:pt x="3246386" y="54932"/>
                </a:moveTo>
                <a:cubicBezTo>
                  <a:pt x="3244645" y="56009"/>
                  <a:pt x="3242887" y="57049"/>
                  <a:pt x="3241101" y="58143"/>
                </a:cubicBezTo>
                <a:cubicBezTo>
                  <a:pt x="3243562" y="61275"/>
                  <a:pt x="3246038" y="64443"/>
                  <a:pt x="3248498" y="67572"/>
                </a:cubicBezTo>
                <a:cubicBezTo>
                  <a:pt x="3249792" y="66762"/>
                  <a:pt x="3251127" y="65933"/>
                  <a:pt x="3252405" y="65083"/>
                </a:cubicBezTo>
                <a:cubicBezTo>
                  <a:pt x="3250393" y="61686"/>
                  <a:pt x="3248396" y="58328"/>
                  <a:pt x="3246386" y="54932"/>
                </a:cubicBezTo>
                <a:close/>
                <a:moveTo>
                  <a:pt x="3301199" y="0"/>
                </a:moveTo>
                <a:cubicBezTo>
                  <a:pt x="3316769" y="2438"/>
                  <a:pt x="3324627" y="9735"/>
                  <a:pt x="3322464" y="20140"/>
                </a:cubicBezTo>
                <a:cubicBezTo>
                  <a:pt x="3319607" y="34128"/>
                  <a:pt x="3328000" y="39217"/>
                  <a:pt x="3337951" y="44789"/>
                </a:cubicBezTo>
                <a:cubicBezTo>
                  <a:pt x="3349965" y="51490"/>
                  <a:pt x="3361836" y="58331"/>
                  <a:pt x="3377517" y="67257"/>
                </a:cubicBezTo>
                <a:cubicBezTo>
                  <a:pt x="3363795" y="47160"/>
                  <a:pt x="3384580" y="38617"/>
                  <a:pt x="3391932" y="25892"/>
                </a:cubicBezTo>
                <a:cubicBezTo>
                  <a:pt x="3393674" y="25706"/>
                  <a:pt x="3395404" y="25483"/>
                  <a:pt x="3397149" y="25296"/>
                </a:cubicBezTo>
                <a:cubicBezTo>
                  <a:pt x="3398874" y="32155"/>
                  <a:pt x="3400598" y="39014"/>
                  <a:pt x="3402338" y="46163"/>
                </a:cubicBezTo>
                <a:cubicBezTo>
                  <a:pt x="3420793" y="52035"/>
                  <a:pt x="3424154" y="37293"/>
                  <a:pt x="3433470" y="26711"/>
                </a:cubicBezTo>
                <a:cubicBezTo>
                  <a:pt x="3434639" y="32051"/>
                  <a:pt x="3434883" y="37849"/>
                  <a:pt x="3437362" y="42545"/>
                </a:cubicBezTo>
                <a:cubicBezTo>
                  <a:pt x="3439184" y="45973"/>
                  <a:pt x="3443996" y="47910"/>
                  <a:pt x="3447460" y="50515"/>
                </a:cubicBezTo>
                <a:cubicBezTo>
                  <a:pt x="3449677" y="46706"/>
                  <a:pt x="3452984" y="42969"/>
                  <a:pt x="3453853" y="39062"/>
                </a:cubicBezTo>
                <a:cubicBezTo>
                  <a:pt x="3454705" y="35372"/>
                  <a:pt x="3452999" y="31475"/>
                  <a:pt x="3452056" y="25190"/>
                </a:cubicBezTo>
                <a:cubicBezTo>
                  <a:pt x="3462408" y="26068"/>
                  <a:pt x="3470868" y="26764"/>
                  <a:pt x="3478717" y="27449"/>
                </a:cubicBezTo>
                <a:cubicBezTo>
                  <a:pt x="3479286" y="39519"/>
                  <a:pt x="3479843" y="51041"/>
                  <a:pt x="3480593" y="65965"/>
                </a:cubicBezTo>
                <a:cubicBezTo>
                  <a:pt x="3491326" y="60710"/>
                  <a:pt x="3498499" y="57171"/>
                  <a:pt x="3505732" y="53651"/>
                </a:cubicBezTo>
                <a:lnTo>
                  <a:pt x="3506924" y="53979"/>
                </a:lnTo>
                <a:cubicBezTo>
                  <a:pt x="3517678" y="61312"/>
                  <a:pt x="3524741" y="52686"/>
                  <a:pt x="3532042" y="45660"/>
                </a:cubicBezTo>
                <a:cubicBezTo>
                  <a:pt x="3538388" y="61699"/>
                  <a:pt x="3536980" y="63489"/>
                  <a:pt x="3514768" y="68703"/>
                </a:cubicBezTo>
                <a:cubicBezTo>
                  <a:pt x="3529647" y="77524"/>
                  <a:pt x="3545514" y="74505"/>
                  <a:pt x="3560951" y="66610"/>
                </a:cubicBezTo>
                <a:cubicBezTo>
                  <a:pt x="3574298" y="59802"/>
                  <a:pt x="3582691" y="62605"/>
                  <a:pt x="3589694" y="71814"/>
                </a:cubicBezTo>
                <a:cubicBezTo>
                  <a:pt x="3600996" y="86597"/>
                  <a:pt x="3618009" y="93676"/>
                  <a:pt x="3638331" y="96256"/>
                </a:cubicBezTo>
                <a:cubicBezTo>
                  <a:pt x="3649993" y="97756"/>
                  <a:pt x="3661636" y="99345"/>
                  <a:pt x="3673106" y="101387"/>
                </a:cubicBezTo>
                <a:cubicBezTo>
                  <a:pt x="3685058" y="103490"/>
                  <a:pt x="3693249" y="108702"/>
                  <a:pt x="3688252" y="122144"/>
                </a:cubicBezTo>
                <a:cubicBezTo>
                  <a:pt x="3696423" y="123124"/>
                  <a:pt x="3702979" y="123859"/>
                  <a:pt x="3709346" y="124629"/>
                </a:cubicBezTo>
                <a:cubicBezTo>
                  <a:pt x="3713446" y="144152"/>
                  <a:pt x="3740876" y="137328"/>
                  <a:pt x="3749797" y="154502"/>
                </a:cubicBezTo>
                <a:cubicBezTo>
                  <a:pt x="3755030" y="144698"/>
                  <a:pt x="3756059" y="133984"/>
                  <a:pt x="3769345" y="135129"/>
                </a:cubicBezTo>
                <a:cubicBezTo>
                  <a:pt x="3777877" y="135883"/>
                  <a:pt x="3786423" y="136671"/>
                  <a:pt x="3796689" y="137585"/>
                </a:cubicBezTo>
                <a:cubicBezTo>
                  <a:pt x="3798119" y="133450"/>
                  <a:pt x="3799988" y="127999"/>
                  <a:pt x="3802649" y="120238"/>
                </a:cubicBezTo>
                <a:cubicBezTo>
                  <a:pt x="3812667" y="132187"/>
                  <a:pt x="3804662" y="144029"/>
                  <a:pt x="3802488" y="158336"/>
                </a:cubicBezTo>
                <a:cubicBezTo>
                  <a:pt x="3806647" y="158120"/>
                  <a:pt x="3812067" y="157909"/>
                  <a:pt x="3817516" y="157644"/>
                </a:cubicBezTo>
                <a:cubicBezTo>
                  <a:pt x="3817635" y="159589"/>
                  <a:pt x="3817696" y="161515"/>
                  <a:pt x="3817814" y="163460"/>
                </a:cubicBezTo>
                <a:cubicBezTo>
                  <a:pt x="3811518" y="168687"/>
                  <a:pt x="3805173" y="173930"/>
                  <a:pt x="3800195" y="178036"/>
                </a:cubicBezTo>
                <a:cubicBezTo>
                  <a:pt x="3815954" y="180699"/>
                  <a:pt x="3832568" y="183483"/>
                  <a:pt x="3850495" y="186511"/>
                </a:cubicBezTo>
                <a:cubicBezTo>
                  <a:pt x="3848786" y="180706"/>
                  <a:pt x="3846713" y="173733"/>
                  <a:pt x="3843262" y="162174"/>
                </a:cubicBezTo>
                <a:cubicBezTo>
                  <a:pt x="3850480" y="166970"/>
                  <a:pt x="3854392" y="168804"/>
                  <a:pt x="3857217" y="171577"/>
                </a:cubicBezTo>
                <a:cubicBezTo>
                  <a:pt x="3871989" y="186336"/>
                  <a:pt x="3888963" y="193816"/>
                  <a:pt x="3914062" y="183041"/>
                </a:cubicBezTo>
                <a:cubicBezTo>
                  <a:pt x="3919059" y="180879"/>
                  <a:pt x="3927491" y="182773"/>
                  <a:pt x="3932581" y="185282"/>
                </a:cubicBezTo>
                <a:cubicBezTo>
                  <a:pt x="3942500" y="190143"/>
                  <a:pt x="3952515" y="190052"/>
                  <a:pt x="3964346" y="189827"/>
                </a:cubicBezTo>
                <a:cubicBezTo>
                  <a:pt x="3984389" y="189425"/>
                  <a:pt x="4006679" y="187066"/>
                  <a:pt x="4021571" y="201989"/>
                </a:cubicBezTo>
                <a:cubicBezTo>
                  <a:pt x="4024117" y="204578"/>
                  <a:pt x="4031402" y="206124"/>
                  <a:pt x="4034932" y="204588"/>
                </a:cubicBezTo>
                <a:cubicBezTo>
                  <a:pt x="4042311" y="201433"/>
                  <a:pt x="4039848" y="196524"/>
                  <a:pt x="4037513" y="191049"/>
                </a:cubicBezTo>
                <a:cubicBezTo>
                  <a:pt x="4033604" y="181755"/>
                  <a:pt x="4034561" y="181372"/>
                  <a:pt x="4049812" y="174144"/>
                </a:cubicBezTo>
                <a:cubicBezTo>
                  <a:pt x="4055997" y="179650"/>
                  <a:pt x="4062241" y="185172"/>
                  <a:pt x="4069008" y="191126"/>
                </a:cubicBezTo>
                <a:cubicBezTo>
                  <a:pt x="4067383" y="202247"/>
                  <a:pt x="4048152" y="211273"/>
                  <a:pt x="4057825" y="224122"/>
                </a:cubicBezTo>
                <a:cubicBezTo>
                  <a:pt x="4060939" y="228266"/>
                  <a:pt x="4065915" y="231243"/>
                  <a:pt x="4070046" y="234767"/>
                </a:cubicBezTo>
                <a:cubicBezTo>
                  <a:pt x="4071412" y="233628"/>
                  <a:pt x="4072821" y="232473"/>
                  <a:pt x="4074184" y="231337"/>
                </a:cubicBezTo>
                <a:cubicBezTo>
                  <a:pt x="4071171" y="227579"/>
                  <a:pt x="4068215" y="223837"/>
                  <a:pt x="4065273" y="220134"/>
                </a:cubicBezTo>
                <a:cubicBezTo>
                  <a:pt x="4076302" y="208782"/>
                  <a:pt x="4076302" y="208782"/>
                  <a:pt x="4103726" y="217393"/>
                </a:cubicBezTo>
                <a:cubicBezTo>
                  <a:pt x="4107309" y="212573"/>
                  <a:pt x="4110526" y="206963"/>
                  <a:pt x="4115173" y="202524"/>
                </a:cubicBezTo>
                <a:cubicBezTo>
                  <a:pt x="4118568" y="199261"/>
                  <a:pt x="4123841" y="197541"/>
                  <a:pt x="4128284" y="195132"/>
                </a:cubicBezTo>
                <a:cubicBezTo>
                  <a:pt x="4130368" y="198710"/>
                  <a:pt x="4132453" y="202291"/>
                  <a:pt x="4134828" y="206346"/>
                </a:cubicBezTo>
                <a:cubicBezTo>
                  <a:pt x="4139681" y="205852"/>
                  <a:pt x="4147165" y="203464"/>
                  <a:pt x="4153225" y="204733"/>
                </a:cubicBezTo>
                <a:cubicBezTo>
                  <a:pt x="4174030" y="209029"/>
                  <a:pt x="4176121" y="207686"/>
                  <a:pt x="4174435" y="188260"/>
                </a:cubicBezTo>
                <a:cubicBezTo>
                  <a:pt x="4174332" y="187242"/>
                  <a:pt x="4175651" y="185994"/>
                  <a:pt x="4176869" y="183855"/>
                </a:cubicBezTo>
                <a:cubicBezTo>
                  <a:pt x="4185130" y="186837"/>
                  <a:pt x="4191838" y="193278"/>
                  <a:pt x="4187328" y="199952"/>
                </a:cubicBezTo>
                <a:cubicBezTo>
                  <a:pt x="4181253" y="208904"/>
                  <a:pt x="4170946" y="216492"/>
                  <a:pt x="4161131" y="223034"/>
                </a:cubicBezTo>
                <a:cubicBezTo>
                  <a:pt x="4153986" y="227792"/>
                  <a:pt x="4144748" y="229952"/>
                  <a:pt x="4136423" y="233271"/>
                </a:cubicBezTo>
                <a:cubicBezTo>
                  <a:pt x="4136817" y="234639"/>
                  <a:pt x="4137183" y="236063"/>
                  <a:pt x="4137576" y="237433"/>
                </a:cubicBezTo>
                <a:cubicBezTo>
                  <a:pt x="4151715" y="234255"/>
                  <a:pt x="4165808" y="230839"/>
                  <a:pt x="4180002" y="228060"/>
                </a:cubicBezTo>
                <a:cubicBezTo>
                  <a:pt x="4184305" y="227192"/>
                  <a:pt x="4188899" y="227693"/>
                  <a:pt x="4193185" y="228188"/>
                </a:cubicBezTo>
                <a:cubicBezTo>
                  <a:pt x="4212738" y="230484"/>
                  <a:pt x="4220932" y="228357"/>
                  <a:pt x="4225744" y="219272"/>
                </a:cubicBezTo>
                <a:cubicBezTo>
                  <a:pt x="4231264" y="208804"/>
                  <a:pt x="4227324" y="198544"/>
                  <a:pt x="4213315" y="188867"/>
                </a:cubicBezTo>
                <a:cubicBezTo>
                  <a:pt x="4209876" y="192148"/>
                  <a:pt x="4206406" y="195483"/>
                  <a:pt x="4200513" y="201097"/>
                </a:cubicBezTo>
                <a:cubicBezTo>
                  <a:pt x="4201753" y="194326"/>
                  <a:pt x="4200830" y="188462"/>
                  <a:pt x="4203702" y="185917"/>
                </a:cubicBezTo>
                <a:cubicBezTo>
                  <a:pt x="4212948" y="177693"/>
                  <a:pt x="4223154" y="170103"/>
                  <a:pt x="4233841" y="163466"/>
                </a:cubicBezTo>
                <a:cubicBezTo>
                  <a:pt x="4241654" y="158610"/>
                  <a:pt x="4260063" y="165137"/>
                  <a:pt x="4260354" y="174093"/>
                </a:cubicBezTo>
                <a:cubicBezTo>
                  <a:pt x="4260871" y="188559"/>
                  <a:pt x="4269219" y="192903"/>
                  <a:pt x="4283651" y="193509"/>
                </a:cubicBezTo>
                <a:cubicBezTo>
                  <a:pt x="4287141" y="193644"/>
                  <a:pt x="4290213" y="196153"/>
                  <a:pt x="4293381" y="197643"/>
                </a:cubicBezTo>
                <a:cubicBezTo>
                  <a:pt x="4316215" y="208422"/>
                  <a:pt x="4316215" y="208422"/>
                  <a:pt x="4333698" y="187925"/>
                </a:cubicBezTo>
                <a:cubicBezTo>
                  <a:pt x="4338738" y="194353"/>
                  <a:pt x="4343529" y="200414"/>
                  <a:pt x="4348667" y="206971"/>
                </a:cubicBezTo>
                <a:cubicBezTo>
                  <a:pt x="4369373" y="202275"/>
                  <a:pt x="4389033" y="197744"/>
                  <a:pt x="4393034" y="172826"/>
                </a:cubicBezTo>
                <a:cubicBezTo>
                  <a:pt x="4378608" y="177054"/>
                  <a:pt x="4369922" y="171232"/>
                  <a:pt x="4364224" y="161758"/>
                </a:cubicBezTo>
                <a:cubicBezTo>
                  <a:pt x="4359461" y="153862"/>
                  <a:pt x="4365435" y="145290"/>
                  <a:pt x="4375132" y="146680"/>
                </a:cubicBezTo>
                <a:cubicBezTo>
                  <a:pt x="4384463" y="148047"/>
                  <a:pt x="4392712" y="152645"/>
                  <a:pt x="4401842" y="154897"/>
                </a:cubicBezTo>
                <a:cubicBezTo>
                  <a:pt x="4412269" y="157479"/>
                  <a:pt x="4412700" y="164899"/>
                  <a:pt x="4415095" y="172679"/>
                </a:cubicBezTo>
                <a:cubicBezTo>
                  <a:pt x="4416672" y="177900"/>
                  <a:pt x="4423641" y="182202"/>
                  <a:pt x="4429547" y="184850"/>
                </a:cubicBezTo>
                <a:cubicBezTo>
                  <a:pt x="4435699" y="187612"/>
                  <a:pt x="4443505" y="187934"/>
                  <a:pt x="4448534" y="188896"/>
                </a:cubicBezTo>
                <a:cubicBezTo>
                  <a:pt x="4445899" y="194696"/>
                  <a:pt x="4441327" y="200080"/>
                  <a:pt x="4442250" y="203911"/>
                </a:cubicBezTo>
                <a:cubicBezTo>
                  <a:pt x="4443405" y="208836"/>
                  <a:pt x="4449290" y="216623"/>
                  <a:pt x="4452544" y="216047"/>
                </a:cubicBezTo>
                <a:cubicBezTo>
                  <a:pt x="4466740" y="213650"/>
                  <a:pt x="4472913" y="220644"/>
                  <a:pt x="4479858" y="228050"/>
                </a:cubicBezTo>
                <a:cubicBezTo>
                  <a:pt x="4481896" y="230248"/>
                  <a:pt x="4485996" y="230904"/>
                  <a:pt x="4490284" y="232797"/>
                </a:cubicBezTo>
                <a:cubicBezTo>
                  <a:pt x="4496511" y="226626"/>
                  <a:pt x="4502272" y="220935"/>
                  <a:pt x="4508746" y="214493"/>
                </a:cubicBezTo>
                <a:cubicBezTo>
                  <a:pt x="4505366" y="209821"/>
                  <a:pt x="4502409" y="205700"/>
                  <a:pt x="4499321" y="201376"/>
                </a:cubicBezTo>
                <a:cubicBezTo>
                  <a:pt x="4481427" y="218816"/>
                  <a:pt x="4477399" y="208209"/>
                  <a:pt x="4473090" y="193858"/>
                </a:cubicBezTo>
                <a:cubicBezTo>
                  <a:pt x="4498493" y="191191"/>
                  <a:pt x="4485597" y="170765"/>
                  <a:pt x="4499924" y="158566"/>
                </a:cubicBezTo>
                <a:cubicBezTo>
                  <a:pt x="4505178" y="162364"/>
                  <a:pt x="4510082" y="167066"/>
                  <a:pt x="4516207" y="170008"/>
                </a:cubicBezTo>
                <a:cubicBezTo>
                  <a:pt x="4521705" y="172649"/>
                  <a:pt x="4528551" y="173354"/>
                  <a:pt x="4537420" y="175582"/>
                </a:cubicBezTo>
                <a:cubicBezTo>
                  <a:pt x="4540307" y="181301"/>
                  <a:pt x="4530605" y="195473"/>
                  <a:pt x="4549433" y="200389"/>
                </a:cubicBezTo>
                <a:cubicBezTo>
                  <a:pt x="4548810" y="191097"/>
                  <a:pt x="4548290" y="183715"/>
                  <a:pt x="4547589" y="173603"/>
                </a:cubicBezTo>
                <a:cubicBezTo>
                  <a:pt x="4566866" y="185465"/>
                  <a:pt x="4592345" y="185650"/>
                  <a:pt x="4604058" y="205020"/>
                </a:cubicBezTo>
                <a:cubicBezTo>
                  <a:pt x="4605647" y="207608"/>
                  <a:pt x="4613117" y="207597"/>
                  <a:pt x="4618033" y="207632"/>
                </a:cubicBezTo>
                <a:cubicBezTo>
                  <a:pt x="4623642" y="207641"/>
                  <a:pt x="4629424" y="206309"/>
                  <a:pt x="4636923" y="205356"/>
                </a:cubicBezTo>
                <a:cubicBezTo>
                  <a:pt x="4634183" y="219633"/>
                  <a:pt x="4616805" y="232925"/>
                  <a:pt x="4637649" y="243397"/>
                </a:cubicBezTo>
                <a:cubicBezTo>
                  <a:pt x="4628268" y="249133"/>
                  <a:pt x="4621531" y="253259"/>
                  <a:pt x="4614793" y="257389"/>
                </a:cubicBezTo>
                <a:cubicBezTo>
                  <a:pt x="4614852" y="258423"/>
                  <a:pt x="4614942" y="259407"/>
                  <a:pt x="4615001" y="260441"/>
                </a:cubicBezTo>
                <a:cubicBezTo>
                  <a:pt x="4625668" y="259324"/>
                  <a:pt x="4636496" y="259122"/>
                  <a:pt x="4646912" y="256622"/>
                </a:cubicBezTo>
                <a:cubicBezTo>
                  <a:pt x="4652026" y="255387"/>
                  <a:pt x="4658357" y="250871"/>
                  <a:pt x="4652141" y="244273"/>
                </a:cubicBezTo>
                <a:cubicBezTo>
                  <a:pt x="4650045" y="242057"/>
                  <a:pt x="4649802" y="236642"/>
                  <a:pt x="4651499" y="233674"/>
                </a:cubicBezTo>
                <a:cubicBezTo>
                  <a:pt x="4664154" y="211835"/>
                  <a:pt x="4677550" y="190211"/>
                  <a:pt x="4693181" y="164432"/>
                </a:cubicBezTo>
                <a:cubicBezTo>
                  <a:pt x="4696832" y="167512"/>
                  <a:pt x="4700428" y="170572"/>
                  <a:pt x="4703933" y="173542"/>
                </a:cubicBezTo>
                <a:cubicBezTo>
                  <a:pt x="4712122" y="167478"/>
                  <a:pt x="4718469" y="162744"/>
                  <a:pt x="4724781" y="158061"/>
                </a:cubicBezTo>
                <a:cubicBezTo>
                  <a:pt x="4726061" y="158611"/>
                  <a:pt x="4727284" y="159143"/>
                  <a:pt x="4728564" y="159691"/>
                </a:cubicBezTo>
                <a:cubicBezTo>
                  <a:pt x="4720981" y="181966"/>
                  <a:pt x="4713442" y="204222"/>
                  <a:pt x="4704965" y="229186"/>
                </a:cubicBezTo>
                <a:cubicBezTo>
                  <a:pt x="4715987" y="222629"/>
                  <a:pt x="4726398" y="216443"/>
                  <a:pt x="4739348" y="208772"/>
                </a:cubicBezTo>
                <a:cubicBezTo>
                  <a:pt x="4742449" y="210973"/>
                  <a:pt x="4746901" y="214158"/>
                  <a:pt x="4752547" y="218183"/>
                </a:cubicBezTo>
                <a:cubicBezTo>
                  <a:pt x="4740800" y="225454"/>
                  <a:pt x="4728481" y="229774"/>
                  <a:pt x="4723230" y="237378"/>
                </a:cubicBezTo>
                <a:cubicBezTo>
                  <a:pt x="4718490" y="244228"/>
                  <a:pt x="4721500" y="254689"/>
                  <a:pt x="4721090" y="263546"/>
                </a:cubicBezTo>
                <a:cubicBezTo>
                  <a:pt x="4723052" y="263525"/>
                  <a:pt x="4724972" y="263525"/>
                  <a:pt x="4726917" y="263468"/>
                </a:cubicBezTo>
                <a:cubicBezTo>
                  <a:pt x="4729147" y="256009"/>
                  <a:pt x="4731417" y="248531"/>
                  <a:pt x="4733628" y="241161"/>
                </a:cubicBezTo>
                <a:cubicBezTo>
                  <a:pt x="4761277" y="235647"/>
                  <a:pt x="4767996" y="227794"/>
                  <a:pt x="4768146" y="202463"/>
                </a:cubicBezTo>
                <a:cubicBezTo>
                  <a:pt x="4768168" y="197324"/>
                  <a:pt x="4769453" y="191552"/>
                  <a:pt x="4772207" y="186807"/>
                </a:cubicBezTo>
                <a:cubicBezTo>
                  <a:pt x="4781225" y="171297"/>
                  <a:pt x="4791128" y="156113"/>
                  <a:pt x="4802262" y="138315"/>
                </a:cubicBezTo>
                <a:cubicBezTo>
                  <a:pt x="4811684" y="160676"/>
                  <a:pt x="4794426" y="174004"/>
                  <a:pt x="4778521" y="191245"/>
                </a:cubicBezTo>
                <a:cubicBezTo>
                  <a:pt x="4790885" y="188179"/>
                  <a:pt x="4800141" y="177828"/>
                  <a:pt x="4807310" y="187820"/>
                </a:cubicBezTo>
                <a:cubicBezTo>
                  <a:pt x="4818218" y="184146"/>
                  <a:pt x="4829142" y="180514"/>
                  <a:pt x="4842828" y="175945"/>
                </a:cubicBezTo>
                <a:cubicBezTo>
                  <a:pt x="4844572" y="186528"/>
                  <a:pt x="4846141" y="195908"/>
                  <a:pt x="4847726" y="205452"/>
                </a:cubicBezTo>
                <a:cubicBezTo>
                  <a:pt x="4861134" y="210071"/>
                  <a:pt x="4866114" y="197486"/>
                  <a:pt x="4872911" y="193883"/>
                </a:cubicBezTo>
                <a:cubicBezTo>
                  <a:pt x="4889759" y="206372"/>
                  <a:pt x="4906242" y="217818"/>
                  <a:pt x="4921611" y="230260"/>
                </a:cubicBezTo>
                <a:cubicBezTo>
                  <a:pt x="4927140" y="234756"/>
                  <a:pt x="4930028" y="241746"/>
                  <a:pt x="4934297" y="247508"/>
                </a:cubicBezTo>
                <a:cubicBezTo>
                  <a:pt x="4938375" y="253045"/>
                  <a:pt x="4943019" y="258234"/>
                  <a:pt x="4946763" y="263949"/>
                </a:cubicBezTo>
                <a:cubicBezTo>
                  <a:pt x="4949268" y="267823"/>
                  <a:pt x="4953011" y="272522"/>
                  <a:pt x="4952086" y="276537"/>
                </a:cubicBezTo>
                <a:cubicBezTo>
                  <a:pt x="4950528" y="283266"/>
                  <a:pt x="4943500" y="287682"/>
                  <a:pt x="4936083" y="284787"/>
                </a:cubicBezTo>
                <a:cubicBezTo>
                  <a:pt x="4923403" y="279836"/>
                  <a:pt x="4916596" y="287469"/>
                  <a:pt x="4905420" y="297186"/>
                </a:cubicBezTo>
                <a:cubicBezTo>
                  <a:pt x="4914433" y="298000"/>
                  <a:pt x="4920188" y="298503"/>
                  <a:pt x="4925901" y="299024"/>
                </a:cubicBezTo>
                <a:cubicBezTo>
                  <a:pt x="4926048" y="300281"/>
                  <a:pt x="4926850" y="301785"/>
                  <a:pt x="4926257" y="302825"/>
                </a:cubicBezTo>
                <a:cubicBezTo>
                  <a:pt x="4918169" y="316993"/>
                  <a:pt x="4906654" y="324085"/>
                  <a:pt x="4888686" y="322220"/>
                </a:cubicBezTo>
                <a:cubicBezTo>
                  <a:pt x="4871359" y="320436"/>
                  <a:pt x="4855028" y="324318"/>
                  <a:pt x="4842848" y="342535"/>
                </a:cubicBezTo>
                <a:cubicBezTo>
                  <a:pt x="4844018" y="347240"/>
                  <a:pt x="4844624" y="354589"/>
                  <a:pt x="4847671" y="360836"/>
                </a:cubicBezTo>
                <a:cubicBezTo>
                  <a:pt x="4854685" y="375254"/>
                  <a:pt x="4868088" y="377456"/>
                  <a:pt x="4881876" y="364792"/>
                </a:cubicBezTo>
                <a:cubicBezTo>
                  <a:pt x="4896899" y="351042"/>
                  <a:pt x="4909809" y="335419"/>
                  <a:pt x="4922605" y="320012"/>
                </a:cubicBezTo>
                <a:cubicBezTo>
                  <a:pt x="4927959" y="313553"/>
                  <a:pt x="4931612" y="307771"/>
                  <a:pt x="4941623" y="305518"/>
                </a:cubicBezTo>
                <a:cubicBezTo>
                  <a:pt x="4948437" y="303986"/>
                  <a:pt x="4954416" y="297828"/>
                  <a:pt x="4961097" y="294188"/>
                </a:cubicBezTo>
                <a:cubicBezTo>
                  <a:pt x="4975937" y="286063"/>
                  <a:pt x="4990456" y="277010"/>
                  <a:pt x="5006071" y="270569"/>
                </a:cubicBezTo>
                <a:cubicBezTo>
                  <a:pt x="5017909" y="265680"/>
                  <a:pt x="5022465" y="269501"/>
                  <a:pt x="5023295" y="280832"/>
                </a:cubicBezTo>
                <a:cubicBezTo>
                  <a:pt x="5023548" y="284121"/>
                  <a:pt x="5023089" y="287530"/>
                  <a:pt x="5023006" y="290869"/>
                </a:cubicBezTo>
                <a:cubicBezTo>
                  <a:pt x="5022802" y="298710"/>
                  <a:pt x="5022695" y="306553"/>
                  <a:pt x="5022480" y="316649"/>
                </a:cubicBezTo>
                <a:cubicBezTo>
                  <a:pt x="5020344" y="317499"/>
                  <a:pt x="5014765" y="319725"/>
                  <a:pt x="5009232" y="321931"/>
                </a:cubicBezTo>
                <a:cubicBezTo>
                  <a:pt x="5005006" y="323617"/>
                  <a:pt x="4997783" y="324758"/>
                  <a:pt x="4996985" y="327067"/>
                </a:cubicBezTo>
                <a:cubicBezTo>
                  <a:pt x="4990764" y="344392"/>
                  <a:pt x="4976485" y="341138"/>
                  <a:pt x="4963015" y="342060"/>
                </a:cubicBezTo>
                <a:cubicBezTo>
                  <a:pt x="4957448" y="342413"/>
                  <a:pt x="4951682" y="346068"/>
                  <a:pt x="4946003" y="348163"/>
                </a:cubicBezTo>
                <a:cubicBezTo>
                  <a:pt x="4939481" y="350555"/>
                  <a:pt x="4932469" y="355130"/>
                  <a:pt x="4926524" y="354788"/>
                </a:cubicBezTo>
                <a:cubicBezTo>
                  <a:pt x="4910127" y="353822"/>
                  <a:pt x="4902862" y="363714"/>
                  <a:pt x="4900000" y="374143"/>
                </a:cubicBezTo>
                <a:cubicBezTo>
                  <a:pt x="4896935" y="385330"/>
                  <a:pt x="4889158" y="392292"/>
                  <a:pt x="4880984" y="400172"/>
                </a:cubicBezTo>
                <a:cubicBezTo>
                  <a:pt x="4871536" y="409283"/>
                  <a:pt x="4863035" y="419119"/>
                  <a:pt x="4854111" y="428654"/>
                </a:cubicBezTo>
                <a:cubicBezTo>
                  <a:pt x="4855131" y="430326"/>
                  <a:pt x="4856093" y="431978"/>
                  <a:pt x="4857112" y="433648"/>
                </a:cubicBezTo>
                <a:cubicBezTo>
                  <a:pt x="4881858" y="428828"/>
                  <a:pt x="4906645" y="423987"/>
                  <a:pt x="4932191" y="419016"/>
                </a:cubicBezTo>
                <a:cubicBezTo>
                  <a:pt x="4934326" y="429950"/>
                  <a:pt x="4927675" y="433283"/>
                  <a:pt x="4919551" y="434316"/>
                </a:cubicBezTo>
                <a:cubicBezTo>
                  <a:pt x="4908740" y="435704"/>
                  <a:pt x="4900711" y="439500"/>
                  <a:pt x="4894603" y="448506"/>
                </a:cubicBezTo>
                <a:cubicBezTo>
                  <a:pt x="4892198" y="452096"/>
                  <a:pt x="4886286" y="454622"/>
                  <a:pt x="4881522" y="456477"/>
                </a:cubicBezTo>
                <a:cubicBezTo>
                  <a:pt x="4866269" y="462436"/>
                  <a:pt x="4850814" y="467878"/>
                  <a:pt x="4835432" y="473504"/>
                </a:cubicBezTo>
                <a:lnTo>
                  <a:pt x="4835428" y="473503"/>
                </a:lnTo>
                <a:lnTo>
                  <a:pt x="4835475" y="473359"/>
                </a:lnTo>
                <a:lnTo>
                  <a:pt x="4835138" y="473404"/>
                </a:lnTo>
                <a:lnTo>
                  <a:pt x="4825280" y="470089"/>
                </a:lnTo>
                <a:cubicBezTo>
                  <a:pt x="4824817" y="471717"/>
                  <a:pt x="4824398" y="473325"/>
                  <a:pt x="4823920" y="474917"/>
                </a:cubicBezTo>
                <a:lnTo>
                  <a:pt x="4835138" y="473404"/>
                </a:lnTo>
                <a:lnTo>
                  <a:pt x="4835428" y="473503"/>
                </a:lnTo>
                <a:lnTo>
                  <a:pt x="4832431" y="482671"/>
                </a:lnTo>
                <a:cubicBezTo>
                  <a:pt x="4831318" y="486083"/>
                  <a:pt x="4830048" y="489961"/>
                  <a:pt x="4828457" y="494771"/>
                </a:cubicBezTo>
                <a:cubicBezTo>
                  <a:pt x="4856509" y="486469"/>
                  <a:pt x="4876001" y="468601"/>
                  <a:pt x="4900189" y="460230"/>
                </a:cubicBezTo>
                <a:cubicBezTo>
                  <a:pt x="4900656" y="462163"/>
                  <a:pt x="4901430" y="465498"/>
                  <a:pt x="4902265" y="468856"/>
                </a:cubicBezTo>
                <a:cubicBezTo>
                  <a:pt x="4913463" y="435515"/>
                  <a:pt x="4942500" y="433221"/>
                  <a:pt x="4975965" y="427720"/>
                </a:cubicBezTo>
                <a:cubicBezTo>
                  <a:pt x="4965255" y="449376"/>
                  <a:pt x="4939502" y="450782"/>
                  <a:pt x="4928848" y="468771"/>
                </a:cubicBezTo>
                <a:cubicBezTo>
                  <a:pt x="4934441" y="466965"/>
                  <a:pt x="4938467" y="466545"/>
                  <a:pt x="4941299" y="464655"/>
                </a:cubicBezTo>
                <a:cubicBezTo>
                  <a:pt x="4956398" y="454519"/>
                  <a:pt x="4971121" y="445721"/>
                  <a:pt x="4990128" y="452092"/>
                </a:cubicBezTo>
                <a:cubicBezTo>
                  <a:pt x="4994155" y="453454"/>
                  <a:pt x="5001780" y="448886"/>
                  <a:pt x="5007386" y="446355"/>
                </a:cubicBezTo>
                <a:cubicBezTo>
                  <a:pt x="5014241" y="443280"/>
                  <a:pt x="5020747" y="439458"/>
                  <a:pt x="5030177" y="438281"/>
                </a:cubicBezTo>
                <a:cubicBezTo>
                  <a:pt x="5022344" y="447893"/>
                  <a:pt x="5014468" y="457522"/>
                  <a:pt x="5006632" y="467136"/>
                </a:cubicBezTo>
                <a:cubicBezTo>
                  <a:pt x="5007417" y="467838"/>
                  <a:pt x="5008189" y="468506"/>
                  <a:pt x="5009020" y="469193"/>
                </a:cubicBezTo>
                <a:cubicBezTo>
                  <a:pt x="5015600" y="466570"/>
                  <a:pt x="5022179" y="463944"/>
                  <a:pt x="5029499" y="461026"/>
                </a:cubicBezTo>
                <a:cubicBezTo>
                  <a:pt x="5026125" y="477763"/>
                  <a:pt x="5013739" y="486348"/>
                  <a:pt x="4994427" y="488964"/>
                </a:cubicBezTo>
                <a:cubicBezTo>
                  <a:pt x="4987710" y="495924"/>
                  <a:pt x="4983779" y="501520"/>
                  <a:pt x="4978277" y="505326"/>
                </a:cubicBezTo>
                <a:cubicBezTo>
                  <a:pt x="4965194" y="514444"/>
                  <a:pt x="4948720" y="519868"/>
                  <a:pt x="4940515" y="534250"/>
                </a:cubicBezTo>
                <a:cubicBezTo>
                  <a:pt x="4939576" y="535940"/>
                  <a:pt x="4937136" y="537932"/>
                  <a:pt x="4935174" y="538331"/>
                </a:cubicBezTo>
                <a:cubicBezTo>
                  <a:pt x="4900942" y="545199"/>
                  <a:pt x="4883104" y="570250"/>
                  <a:pt x="4861975" y="591735"/>
                </a:cubicBezTo>
                <a:cubicBezTo>
                  <a:pt x="4855676" y="598106"/>
                  <a:pt x="4849290" y="604384"/>
                  <a:pt x="4842921" y="610698"/>
                </a:cubicBezTo>
                <a:cubicBezTo>
                  <a:pt x="4840816" y="612770"/>
                  <a:pt x="4837665" y="614744"/>
                  <a:pt x="4836971" y="617057"/>
                </a:cubicBezTo>
                <a:cubicBezTo>
                  <a:pt x="4831360" y="635408"/>
                  <a:pt x="4825211" y="653802"/>
                  <a:pt x="4821214" y="672273"/>
                </a:cubicBezTo>
                <a:cubicBezTo>
                  <a:pt x="4817344" y="690184"/>
                  <a:pt x="4811672" y="706482"/>
                  <a:pt x="4794339" y="719625"/>
                </a:cubicBezTo>
                <a:cubicBezTo>
                  <a:pt x="4784481" y="727075"/>
                  <a:pt x="4783320" y="756458"/>
                  <a:pt x="4791777" y="765762"/>
                </a:cubicBezTo>
                <a:cubicBezTo>
                  <a:pt x="4799857" y="774625"/>
                  <a:pt x="4809344" y="782459"/>
                  <a:pt x="4817150" y="791514"/>
                </a:cubicBezTo>
                <a:cubicBezTo>
                  <a:pt x="4822056" y="797233"/>
                  <a:pt x="4825032" y="804316"/>
                  <a:pt x="4830744" y="813828"/>
                </a:cubicBezTo>
                <a:cubicBezTo>
                  <a:pt x="4815889" y="813051"/>
                  <a:pt x="4812099" y="805956"/>
                  <a:pt x="4807456" y="800387"/>
                </a:cubicBezTo>
                <a:cubicBezTo>
                  <a:pt x="4800771" y="792367"/>
                  <a:pt x="4795034" y="783673"/>
                  <a:pt x="4788929" y="775209"/>
                </a:cubicBezTo>
                <a:cubicBezTo>
                  <a:pt x="4782622" y="766490"/>
                  <a:pt x="4775870" y="769816"/>
                  <a:pt x="4767569" y="779657"/>
                </a:cubicBezTo>
                <a:cubicBezTo>
                  <a:pt x="4766252" y="772933"/>
                  <a:pt x="4765417" y="768685"/>
                  <a:pt x="4764597" y="764475"/>
                </a:cubicBezTo>
                <a:cubicBezTo>
                  <a:pt x="4766434" y="759205"/>
                  <a:pt x="4771467" y="752196"/>
                  <a:pt x="4769558" y="748930"/>
                </a:cubicBezTo>
                <a:cubicBezTo>
                  <a:pt x="4762012" y="736080"/>
                  <a:pt x="4771860" y="724436"/>
                  <a:pt x="4774806" y="712193"/>
                </a:cubicBezTo>
                <a:cubicBezTo>
                  <a:pt x="4777941" y="699281"/>
                  <a:pt x="4781878" y="687111"/>
                  <a:pt x="4792586" y="676481"/>
                </a:cubicBezTo>
                <a:cubicBezTo>
                  <a:pt x="4795126" y="673983"/>
                  <a:pt x="4797430" y="669885"/>
                  <a:pt x="4797107" y="667048"/>
                </a:cubicBezTo>
                <a:cubicBezTo>
                  <a:pt x="4796665" y="663024"/>
                  <a:pt x="4794769" y="658270"/>
                  <a:pt x="4791436" y="656248"/>
                </a:cubicBezTo>
                <a:cubicBezTo>
                  <a:pt x="4789386" y="655028"/>
                  <a:pt x="4783010" y="657657"/>
                  <a:pt x="4779465" y="659791"/>
                </a:cubicBezTo>
                <a:cubicBezTo>
                  <a:pt x="4774368" y="662841"/>
                  <a:pt x="4774500" y="671653"/>
                  <a:pt x="4764992" y="671500"/>
                </a:cubicBezTo>
                <a:cubicBezTo>
                  <a:pt x="4770731" y="650174"/>
                  <a:pt x="4788851" y="628741"/>
                  <a:pt x="4808054" y="620912"/>
                </a:cubicBezTo>
                <a:cubicBezTo>
                  <a:pt x="4808206" y="625474"/>
                  <a:pt x="4808343" y="629618"/>
                  <a:pt x="4808374" y="631091"/>
                </a:cubicBezTo>
                <a:cubicBezTo>
                  <a:pt x="4819882" y="618656"/>
                  <a:pt x="4833787" y="606031"/>
                  <a:pt x="4844052" y="591632"/>
                </a:cubicBezTo>
                <a:cubicBezTo>
                  <a:pt x="4850335" y="582809"/>
                  <a:pt x="4853892" y="570832"/>
                  <a:pt x="4853164" y="561159"/>
                </a:cubicBezTo>
                <a:cubicBezTo>
                  <a:pt x="4852779" y="556012"/>
                  <a:pt x="4841549" y="550525"/>
                  <a:pt x="4833843" y="549188"/>
                </a:cubicBezTo>
                <a:cubicBezTo>
                  <a:pt x="4823625" y="547371"/>
                  <a:pt x="4815220" y="554029"/>
                  <a:pt x="4808983" y="562582"/>
                </a:cubicBezTo>
                <a:cubicBezTo>
                  <a:pt x="4801324" y="573137"/>
                  <a:pt x="4794818" y="585570"/>
                  <a:pt x="4784249" y="593009"/>
                </a:cubicBezTo>
                <a:cubicBezTo>
                  <a:pt x="4771456" y="601969"/>
                  <a:pt x="4763144" y="611899"/>
                  <a:pt x="4756331" y="624070"/>
                </a:cubicBezTo>
                <a:cubicBezTo>
                  <a:pt x="4747997" y="639013"/>
                  <a:pt x="4738616" y="653611"/>
                  <a:pt x="4729698" y="668359"/>
                </a:cubicBezTo>
                <a:cubicBezTo>
                  <a:pt x="4727956" y="667909"/>
                  <a:pt x="4726253" y="667443"/>
                  <a:pt x="4724509" y="666996"/>
                </a:cubicBezTo>
                <a:cubicBezTo>
                  <a:pt x="4729094" y="651259"/>
                  <a:pt x="4733691" y="635562"/>
                  <a:pt x="4739098" y="617079"/>
                </a:cubicBezTo>
                <a:cubicBezTo>
                  <a:pt x="4732543" y="617233"/>
                  <a:pt x="4724037" y="615156"/>
                  <a:pt x="4720612" y="617964"/>
                </a:cubicBezTo>
                <a:cubicBezTo>
                  <a:pt x="4709202" y="627348"/>
                  <a:pt x="4692489" y="638380"/>
                  <a:pt x="4690805" y="648973"/>
                </a:cubicBezTo>
                <a:cubicBezTo>
                  <a:pt x="4687798" y="668279"/>
                  <a:pt x="4671493" y="680080"/>
                  <a:pt x="4663844" y="696489"/>
                </a:cubicBezTo>
                <a:cubicBezTo>
                  <a:pt x="4647416" y="682774"/>
                  <a:pt x="4665797" y="671116"/>
                  <a:pt x="4672283" y="654960"/>
                </a:cubicBezTo>
                <a:cubicBezTo>
                  <a:pt x="4663875" y="659078"/>
                  <a:pt x="4656872" y="660770"/>
                  <a:pt x="4653041" y="664713"/>
                </a:cubicBezTo>
                <a:cubicBezTo>
                  <a:pt x="4648565" y="669317"/>
                  <a:pt x="4645010" y="670981"/>
                  <a:pt x="4641931" y="670575"/>
                </a:cubicBezTo>
                <a:lnTo>
                  <a:pt x="4633771" y="664111"/>
                </a:lnTo>
                <a:lnTo>
                  <a:pt x="4633797" y="664076"/>
                </a:lnTo>
                <a:lnTo>
                  <a:pt x="4634320" y="662978"/>
                </a:lnTo>
                <a:lnTo>
                  <a:pt x="4633681" y="664039"/>
                </a:lnTo>
                <a:lnTo>
                  <a:pt x="4633771" y="664111"/>
                </a:lnTo>
                <a:lnTo>
                  <a:pt x="4628126" y="671528"/>
                </a:lnTo>
                <a:cubicBezTo>
                  <a:pt x="4627218" y="674111"/>
                  <a:pt x="4627494" y="676895"/>
                  <a:pt x="4629562" y="680183"/>
                </a:cubicBezTo>
                <a:cubicBezTo>
                  <a:pt x="4632928" y="685582"/>
                  <a:pt x="4634913" y="692209"/>
                  <a:pt x="4635420" y="698667"/>
                </a:cubicBezTo>
                <a:cubicBezTo>
                  <a:pt x="4637005" y="718090"/>
                  <a:pt x="4637848" y="737682"/>
                  <a:pt x="4638386" y="757268"/>
                </a:cubicBezTo>
                <a:cubicBezTo>
                  <a:pt x="4638463" y="760375"/>
                  <a:pt x="4635622" y="763885"/>
                  <a:pt x="4633244" y="769201"/>
                </a:cubicBezTo>
                <a:cubicBezTo>
                  <a:pt x="4629967" y="765164"/>
                  <a:pt x="4627569" y="763452"/>
                  <a:pt x="4626896" y="761131"/>
                </a:cubicBezTo>
                <a:cubicBezTo>
                  <a:pt x="4622322" y="745358"/>
                  <a:pt x="4616746" y="729986"/>
                  <a:pt x="4621125" y="712084"/>
                </a:cubicBezTo>
                <a:cubicBezTo>
                  <a:pt x="4623002" y="704510"/>
                  <a:pt x="4619792" y="696460"/>
                  <a:pt x="4618895" y="688636"/>
                </a:cubicBezTo>
                <a:cubicBezTo>
                  <a:pt x="4617425" y="688243"/>
                  <a:pt x="4615957" y="687857"/>
                  <a:pt x="4614487" y="687466"/>
                </a:cubicBezTo>
                <a:cubicBezTo>
                  <a:pt x="4607206" y="707459"/>
                  <a:pt x="4589913" y="698667"/>
                  <a:pt x="4576141" y="702885"/>
                </a:cubicBezTo>
                <a:cubicBezTo>
                  <a:pt x="4576412" y="709266"/>
                  <a:pt x="4574505" y="716261"/>
                  <a:pt x="4577288" y="720705"/>
                </a:cubicBezTo>
                <a:cubicBezTo>
                  <a:pt x="4584614" y="732496"/>
                  <a:pt x="4583181" y="744984"/>
                  <a:pt x="4581995" y="758474"/>
                </a:cubicBezTo>
                <a:cubicBezTo>
                  <a:pt x="4581110" y="768665"/>
                  <a:pt x="4578383" y="782727"/>
                  <a:pt x="4596134" y="785059"/>
                </a:cubicBezTo>
                <a:cubicBezTo>
                  <a:pt x="4596134" y="785059"/>
                  <a:pt x="4596017" y="785019"/>
                  <a:pt x="4596017" y="785019"/>
                </a:cubicBezTo>
                <a:cubicBezTo>
                  <a:pt x="4598017" y="789906"/>
                  <a:pt x="4600015" y="794792"/>
                  <a:pt x="4601969" y="799692"/>
                </a:cubicBezTo>
                <a:lnTo>
                  <a:pt x="4601795" y="799637"/>
                </a:lnTo>
                <a:cubicBezTo>
                  <a:pt x="4605899" y="802961"/>
                  <a:pt x="4609292" y="807671"/>
                  <a:pt x="4614297" y="809321"/>
                </a:cubicBezTo>
                <a:cubicBezTo>
                  <a:pt x="4621042" y="811485"/>
                  <a:pt x="4625332" y="814863"/>
                  <a:pt x="4627884" y="819188"/>
                </a:cubicBezTo>
                <a:lnTo>
                  <a:pt x="4631022" y="834606"/>
                </a:lnTo>
                <a:lnTo>
                  <a:pt x="4630918" y="834664"/>
                </a:lnTo>
                <a:lnTo>
                  <a:pt x="4630895" y="834707"/>
                </a:lnTo>
                <a:lnTo>
                  <a:pt x="4607030" y="829732"/>
                </a:lnTo>
                <a:lnTo>
                  <a:pt x="4622255" y="850853"/>
                </a:lnTo>
                <a:lnTo>
                  <a:pt x="4622236" y="850890"/>
                </a:lnTo>
                <a:lnTo>
                  <a:pt x="4622289" y="850901"/>
                </a:lnTo>
                <a:lnTo>
                  <a:pt x="4622294" y="850908"/>
                </a:lnTo>
                <a:cubicBezTo>
                  <a:pt x="4614063" y="866106"/>
                  <a:pt x="4627327" y="862514"/>
                  <a:pt x="4637749" y="864842"/>
                </a:cubicBezTo>
                <a:cubicBezTo>
                  <a:pt x="4637349" y="858771"/>
                  <a:pt x="4637095" y="854715"/>
                  <a:pt x="4637050" y="853969"/>
                </a:cubicBezTo>
                <a:cubicBezTo>
                  <a:pt x="4633642" y="853274"/>
                  <a:pt x="4630934" y="852719"/>
                  <a:pt x="4628580" y="852234"/>
                </a:cubicBezTo>
                <a:lnTo>
                  <a:pt x="4622289" y="850901"/>
                </a:lnTo>
                <a:lnTo>
                  <a:pt x="4622255" y="850853"/>
                </a:lnTo>
                <a:lnTo>
                  <a:pt x="4630895" y="834707"/>
                </a:lnTo>
                <a:lnTo>
                  <a:pt x="4631049" y="834737"/>
                </a:lnTo>
                <a:lnTo>
                  <a:pt x="4631022" y="834606"/>
                </a:lnTo>
                <a:lnTo>
                  <a:pt x="4641130" y="829108"/>
                </a:lnTo>
                <a:cubicBezTo>
                  <a:pt x="4651561" y="826012"/>
                  <a:pt x="4662525" y="829162"/>
                  <a:pt x="4672867" y="828407"/>
                </a:cubicBezTo>
                <a:cubicBezTo>
                  <a:pt x="4679349" y="827942"/>
                  <a:pt x="4684976" y="829517"/>
                  <a:pt x="4687015" y="823358"/>
                </a:cubicBezTo>
                <a:cubicBezTo>
                  <a:pt x="4688100" y="820125"/>
                  <a:pt x="4684838" y="815238"/>
                  <a:pt x="4681854" y="812571"/>
                </a:cubicBezTo>
                <a:cubicBezTo>
                  <a:pt x="4676907" y="808141"/>
                  <a:pt x="4670608" y="804884"/>
                  <a:pt x="4664875" y="801150"/>
                </a:cubicBezTo>
                <a:cubicBezTo>
                  <a:pt x="4665746" y="800167"/>
                  <a:pt x="4666573" y="799201"/>
                  <a:pt x="4667443" y="798217"/>
                </a:cubicBezTo>
                <a:cubicBezTo>
                  <a:pt x="4686833" y="798330"/>
                  <a:pt x="4706222" y="798443"/>
                  <a:pt x="4728996" y="798561"/>
                </a:cubicBezTo>
                <a:cubicBezTo>
                  <a:pt x="4734368" y="784419"/>
                  <a:pt x="4739970" y="769717"/>
                  <a:pt x="4745571" y="755017"/>
                </a:cubicBezTo>
                <a:cubicBezTo>
                  <a:pt x="4746528" y="753238"/>
                  <a:pt x="4747515" y="751402"/>
                  <a:pt x="4748471" y="749621"/>
                </a:cubicBezTo>
                <a:cubicBezTo>
                  <a:pt x="4767746" y="742740"/>
                  <a:pt x="4760314" y="758549"/>
                  <a:pt x="4764538" y="764455"/>
                </a:cubicBezTo>
                <a:cubicBezTo>
                  <a:pt x="4762265" y="770281"/>
                  <a:pt x="4759816" y="776048"/>
                  <a:pt x="4757807" y="781895"/>
                </a:cubicBezTo>
                <a:cubicBezTo>
                  <a:pt x="4754507" y="791609"/>
                  <a:pt x="4753885" y="802457"/>
                  <a:pt x="4739400" y="806666"/>
                </a:cubicBezTo>
                <a:cubicBezTo>
                  <a:pt x="4737731" y="807163"/>
                  <a:pt x="4735178" y="811529"/>
                  <a:pt x="4735864" y="812614"/>
                </a:cubicBezTo>
                <a:cubicBezTo>
                  <a:pt x="4739288" y="818287"/>
                  <a:pt x="4734755" y="819710"/>
                  <a:pt x="4730372" y="823538"/>
                </a:cubicBezTo>
                <a:cubicBezTo>
                  <a:pt x="4710064" y="841261"/>
                  <a:pt x="4711017" y="854027"/>
                  <a:pt x="4732370" y="866541"/>
                </a:cubicBezTo>
                <a:cubicBezTo>
                  <a:pt x="4741797" y="872070"/>
                  <a:pt x="4751499" y="877274"/>
                  <a:pt x="4760926" y="882799"/>
                </a:cubicBezTo>
                <a:cubicBezTo>
                  <a:pt x="4766598" y="886135"/>
                  <a:pt x="4766409" y="886296"/>
                  <a:pt x="4764814" y="897743"/>
                </a:cubicBezTo>
                <a:cubicBezTo>
                  <a:pt x="4747494" y="901174"/>
                  <a:pt x="4744137" y="871982"/>
                  <a:pt x="4721241" y="888025"/>
                </a:cubicBezTo>
                <a:cubicBezTo>
                  <a:pt x="4732191" y="901680"/>
                  <a:pt x="4743359" y="915627"/>
                  <a:pt x="4754571" y="929559"/>
                </a:cubicBezTo>
                <a:cubicBezTo>
                  <a:pt x="4750184" y="939738"/>
                  <a:pt x="4749528" y="942893"/>
                  <a:pt x="4756540" y="944611"/>
                </a:cubicBezTo>
                <a:lnTo>
                  <a:pt x="4766093" y="946034"/>
                </a:lnTo>
                <a:lnTo>
                  <a:pt x="4766211" y="946202"/>
                </a:lnTo>
                <a:lnTo>
                  <a:pt x="4766635" y="946240"/>
                </a:lnTo>
                <a:lnTo>
                  <a:pt x="4774734" y="950097"/>
                </a:lnTo>
                <a:cubicBezTo>
                  <a:pt x="4775183" y="949070"/>
                  <a:pt x="4775601" y="948097"/>
                  <a:pt x="4776051" y="947072"/>
                </a:cubicBezTo>
                <a:lnTo>
                  <a:pt x="4766635" y="946240"/>
                </a:lnTo>
                <a:lnTo>
                  <a:pt x="4766254" y="946059"/>
                </a:lnTo>
                <a:lnTo>
                  <a:pt x="4766093" y="946034"/>
                </a:lnTo>
                <a:lnTo>
                  <a:pt x="4754628" y="929579"/>
                </a:lnTo>
                <a:cubicBezTo>
                  <a:pt x="4779079" y="930724"/>
                  <a:pt x="4786748" y="938054"/>
                  <a:pt x="4787476" y="957862"/>
                </a:cubicBezTo>
                <a:cubicBezTo>
                  <a:pt x="4787673" y="962790"/>
                  <a:pt x="4792302" y="967684"/>
                  <a:pt x="4796233" y="971460"/>
                </a:cubicBezTo>
                <a:cubicBezTo>
                  <a:pt x="4802433" y="977382"/>
                  <a:pt x="4810201" y="982045"/>
                  <a:pt x="4816563" y="987859"/>
                </a:cubicBezTo>
                <a:cubicBezTo>
                  <a:pt x="4819182" y="990250"/>
                  <a:pt x="4820431" y="992847"/>
                  <a:pt x="4820121" y="995488"/>
                </a:cubicBezTo>
                <a:lnTo>
                  <a:pt x="4814387" y="1003291"/>
                </a:lnTo>
                <a:lnTo>
                  <a:pt x="4814376" y="1003276"/>
                </a:lnTo>
                <a:cubicBezTo>
                  <a:pt x="4813256" y="1002748"/>
                  <a:pt x="4812121" y="1002183"/>
                  <a:pt x="4811001" y="1001653"/>
                </a:cubicBezTo>
                <a:cubicBezTo>
                  <a:pt x="4812135" y="1002219"/>
                  <a:pt x="4813226" y="1002800"/>
                  <a:pt x="4814319" y="1003385"/>
                </a:cubicBezTo>
                <a:lnTo>
                  <a:pt x="4814387" y="1003291"/>
                </a:lnTo>
                <a:lnTo>
                  <a:pt x="4866958" y="1078897"/>
                </a:lnTo>
                <a:cubicBezTo>
                  <a:pt x="4870308" y="1083626"/>
                  <a:pt x="4875620" y="1087188"/>
                  <a:pt x="4879753" y="1091477"/>
                </a:cubicBezTo>
                <a:cubicBezTo>
                  <a:pt x="4890641" y="1102695"/>
                  <a:pt x="4903723" y="1112573"/>
                  <a:pt x="4907791" y="1130881"/>
                </a:cubicBezTo>
                <a:cubicBezTo>
                  <a:pt x="4894418" y="1129642"/>
                  <a:pt x="4886361" y="1125776"/>
                  <a:pt x="4881902" y="1117122"/>
                </a:cubicBezTo>
                <a:cubicBezTo>
                  <a:pt x="4871492" y="1096976"/>
                  <a:pt x="4854712" y="1082254"/>
                  <a:pt x="4832807" y="1071910"/>
                </a:cubicBezTo>
                <a:cubicBezTo>
                  <a:pt x="4830944" y="1071041"/>
                  <a:pt x="4829186" y="1069663"/>
                  <a:pt x="4827136" y="1069466"/>
                </a:cubicBezTo>
                <a:cubicBezTo>
                  <a:pt x="4815914" y="1068301"/>
                  <a:pt x="4804618" y="1067462"/>
                  <a:pt x="4789981" y="1066220"/>
                </a:cubicBezTo>
                <a:cubicBezTo>
                  <a:pt x="4796861" y="1079037"/>
                  <a:pt x="4803319" y="1091050"/>
                  <a:pt x="4809718" y="1102913"/>
                </a:cubicBezTo>
                <a:cubicBezTo>
                  <a:pt x="4800157" y="1105920"/>
                  <a:pt x="4790120" y="1109752"/>
                  <a:pt x="4779848" y="1111856"/>
                </a:cubicBezTo>
                <a:cubicBezTo>
                  <a:pt x="4777741" y="1112271"/>
                  <a:pt x="4772211" y="1106126"/>
                  <a:pt x="4772887" y="1103397"/>
                </a:cubicBezTo>
                <a:cubicBezTo>
                  <a:pt x="4773840" y="1099454"/>
                  <a:pt x="4779039" y="1095898"/>
                  <a:pt x="4782927" y="1091591"/>
                </a:cubicBezTo>
                <a:cubicBezTo>
                  <a:pt x="4774587" y="1082832"/>
                  <a:pt x="4767363" y="1074349"/>
                  <a:pt x="4759083" y="1066754"/>
                </a:cubicBezTo>
                <a:cubicBezTo>
                  <a:pt x="4748079" y="1056642"/>
                  <a:pt x="4739617" y="1055308"/>
                  <a:pt x="4732594" y="1061375"/>
                </a:cubicBezTo>
                <a:cubicBezTo>
                  <a:pt x="4723217" y="1069525"/>
                  <a:pt x="4721891" y="1086208"/>
                  <a:pt x="4729649" y="1094392"/>
                </a:cubicBezTo>
                <a:cubicBezTo>
                  <a:pt x="4736914" y="1102096"/>
                  <a:pt x="4744091" y="1109836"/>
                  <a:pt x="4750529" y="1118124"/>
                </a:cubicBezTo>
                <a:cubicBezTo>
                  <a:pt x="4753032" y="1121365"/>
                  <a:pt x="4755597" y="1126402"/>
                  <a:pt x="4754412" y="1130015"/>
                </a:cubicBezTo>
                <a:cubicBezTo>
                  <a:pt x="4748539" y="1147834"/>
                  <a:pt x="4756555" y="1163761"/>
                  <a:pt x="4755203" y="1180881"/>
                </a:cubicBezTo>
                <a:cubicBezTo>
                  <a:pt x="4754487" y="1189603"/>
                  <a:pt x="4757535" y="1196359"/>
                  <a:pt x="4765087" y="1203014"/>
                </a:cubicBezTo>
                <a:cubicBezTo>
                  <a:pt x="4777896" y="1214358"/>
                  <a:pt x="4787207" y="1228835"/>
                  <a:pt x="4797647" y="1241591"/>
                </a:cubicBezTo>
                <a:cubicBezTo>
                  <a:pt x="4806982" y="1235873"/>
                  <a:pt x="4817815" y="1229221"/>
                  <a:pt x="4825395" y="1224544"/>
                </a:cubicBezTo>
                <a:cubicBezTo>
                  <a:pt x="4840930" y="1232215"/>
                  <a:pt x="4852478" y="1239143"/>
                  <a:pt x="4865451" y="1243423"/>
                </a:cubicBezTo>
                <a:cubicBezTo>
                  <a:pt x="4868765" y="1244519"/>
                  <a:pt x="4876590" y="1237160"/>
                  <a:pt x="4882253" y="1233757"/>
                </a:cubicBezTo>
                <a:cubicBezTo>
                  <a:pt x="4876001" y="1223528"/>
                  <a:pt x="4876001" y="1223528"/>
                  <a:pt x="4878977" y="1211234"/>
                </a:cubicBezTo>
                <a:cubicBezTo>
                  <a:pt x="4886749" y="1218565"/>
                  <a:pt x="4893269" y="1224657"/>
                  <a:pt x="4901771" y="1232673"/>
                </a:cubicBezTo>
                <a:cubicBezTo>
                  <a:pt x="4888511" y="1240588"/>
                  <a:pt x="4877606" y="1247058"/>
                  <a:pt x="4865408" y="1254338"/>
                </a:cubicBezTo>
                <a:cubicBezTo>
                  <a:pt x="4873500" y="1270830"/>
                  <a:pt x="4883825" y="1284437"/>
                  <a:pt x="4901640" y="1291493"/>
                </a:cubicBezTo>
                <a:cubicBezTo>
                  <a:pt x="4903397" y="1290198"/>
                  <a:pt x="4905153" y="1288905"/>
                  <a:pt x="4906897" y="1287575"/>
                </a:cubicBezTo>
                <a:cubicBezTo>
                  <a:pt x="4900862" y="1276496"/>
                  <a:pt x="4894786" y="1265437"/>
                  <a:pt x="4887920" y="1252909"/>
                </a:cubicBezTo>
                <a:cubicBezTo>
                  <a:pt x="4895138" y="1249351"/>
                  <a:pt x="4900960" y="1246478"/>
                  <a:pt x="4906625" y="1243711"/>
                </a:cubicBezTo>
                <a:cubicBezTo>
                  <a:pt x="4917090" y="1253489"/>
                  <a:pt x="4930734" y="1259963"/>
                  <a:pt x="4927967" y="1275948"/>
                </a:cubicBezTo>
                <a:lnTo>
                  <a:pt x="4927330" y="1277263"/>
                </a:lnTo>
                <a:cubicBezTo>
                  <a:pt x="4927330" y="1277263"/>
                  <a:pt x="4928040" y="1276003"/>
                  <a:pt x="4928040" y="1276003"/>
                </a:cubicBezTo>
                <a:lnTo>
                  <a:pt x="4939557" y="1279805"/>
                </a:lnTo>
                <a:lnTo>
                  <a:pt x="4939660" y="1279970"/>
                </a:lnTo>
                <a:lnTo>
                  <a:pt x="4937351" y="1301631"/>
                </a:lnTo>
                <a:cubicBezTo>
                  <a:pt x="4937689" y="1312608"/>
                  <a:pt x="4944754" y="1313733"/>
                  <a:pt x="4957158" y="1308107"/>
                </a:cubicBezTo>
                <a:lnTo>
                  <a:pt x="4939660" y="1279970"/>
                </a:lnTo>
                <a:lnTo>
                  <a:pt x="4939674" y="1279843"/>
                </a:lnTo>
                <a:lnTo>
                  <a:pt x="4939557" y="1279805"/>
                </a:lnTo>
                <a:lnTo>
                  <a:pt x="4940159" y="1270566"/>
                </a:lnTo>
                <a:cubicBezTo>
                  <a:pt x="4940331" y="1267498"/>
                  <a:pt x="4940277" y="1264511"/>
                  <a:pt x="4939401" y="1261806"/>
                </a:cubicBezTo>
                <a:cubicBezTo>
                  <a:pt x="4938231" y="1258245"/>
                  <a:pt x="4938507" y="1255516"/>
                  <a:pt x="4939873" y="1253227"/>
                </a:cubicBezTo>
                <a:lnTo>
                  <a:pt x="4946844" y="1247326"/>
                </a:lnTo>
                <a:lnTo>
                  <a:pt x="4954769" y="1256509"/>
                </a:lnTo>
                <a:cubicBezTo>
                  <a:pt x="4958568" y="1257787"/>
                  <a:pt x="4963316" y="1257377"/>
                  <a:pt x="4968459" y="1255645"/>
                </a:cubicBezTo>
                <a:cubicBezTo>
                  <a:pt x="4968798" y="1278026"/>
                  <a:pt x="4969102" y="1297662"/>
                  <a:pt x="4969488" y="1320278"/>
                </a:cubicBezTo>
                <a:cubicBezTo>
                  <a:pt x="4985032" y="1316582"/>
                  <a:pt x="4997368" y="1313696"/>
                  <a:pt x="5009645" y="1310794"/>
                </a:cubicBezTo>
                <a:cubicBezTo>
                  <a:pt x="5013844" y="1319295"/>
                  <a:pt x="5018406" y="1327694"/>
                  <a:pt x="5022243" y="1336427"/>
                </a:cubicBezTo>
                <a:cubicBezTo>
                  <a:pt x="5024324" y="1341149"/>
                  <a:pt x="5028216" y="1347486"/>
                  <a:pt x="5026043" y="1351151"/>
                </a:cubicBezTo>
                <a:cubicBezTo>
                  <a:pt x="5018171" y="1364593"/>
                  <a:pt x="5025738" y="1371159"/>
                  <a:pt x="5036867" y="1377280"/>
                </a:cubicBezTo>
                <a:cubicBezTo>
                  <a:pt x="5021933" y="1392266"/>
                  <a:pt x="5015882" y="1379880"/>
                  <a:pt x="5007689" y="1372886"/>
                </a:cubicBezTo>
                <a:cubicBezTo>
                  <a:pt x="5001906" y="1383461"/>
                  <a:pt x="5000566" y="1391119"/>
                  <a:pt x="5013996" y="1391233"/>
                </a:cubicBezTo>
                <a:cubicBezTo>
                  <a:pt x="5029490" y="1391330"/>
                  <a:pt x="5036793" y="1395710"/>
                  <a:pt x="5030914" y="1410478"/>
                </a:cubicBezTo>
                <a:cubicBezTo>
                  <a:pt x="5044808" y="1420498"/>
                  <a:pt x="5030436" y="1429666"/>
                  <a:pt x="5026147" y="1439306"/>
                </a:cubicBezTo>
                <a:cubicBezTo>
                  <a:pt x="5024048" y="1444043"/>
                  <a:pt x="5021165" y="1449858"/>
                  <a:pt x="5022391" y="1453948"/>
                </a:cubicBezTo>
                <a:cubicBezTo>
                  <a:pt x="5027782" y="1472026"/>
                  <a:pt x="5034247" y="1489756"/>
                  <a:pt x="5040916" y="1507365"/>
                </a:cubicBezTo>
                <a:cubicBezTo>
                  <a:pt x="5043862" y="1515135"/>
                  <a:pt x="5048875" y="1522127"/>
                  <a:pt x="5051589" y="1529948"/>
                </a:cubicBezTo>
                <a:cubicBezTo>
                  <a:pt x="5053837" y="1536346"/>
                  <a:pt x="5054065" y="1543505"/>
                  <a:pt x="5055253" y="1550791"/>
                </a:cubicBezTo>
                <a:cubicBezTo>
                  <a:pt x="5043054" y="1555149"/>
                  <a:pt x="5039485" y="1551524"/>
                  <a:pt x="5036582" y="1544244"/>
                </a:cubicBezTo>
                <a:cubicBezTo>
                  <a:pt x="5029448" y="1526229"/>
                  <a:pt x="5021063" y="1508751"/>
                  <a:pt x="5013624" y="1490858"/>
                </a:cubicBezTo>
                <a:cubicBezTo>
                  <a:pt x="5007016" y="1474923"/>
                  <a:pt x="5000712" y="1458860"/>
                  <a:pt x="4994903" y="1442649"/>
                </a:cubicBezTo>
                <a:cubicBezTo>
                  <a:pt x="4991810" y="1434131"/>
                  <a:pt x="4991516" y="1423902"/>
                  <a:pt x="4971949" y="1429543"/>
                </a:cubicBezTo>
                <a:cubicBezTo>
                  <a:pt x="4993037" y="1410744"/>
                  <a:pt x="4994419" y="1400525"/>
                  <a:pt x="4981548" y="1385983"/>
                </a:cubicBezTo>
                <a:cubicBezTo>
                  <a:pt x="4976306" y="1380061"/>
                  <a:pt x="4968900" y="1375041"/>
                  <a:pt x="4976951" y="1364453"/>
                </a:cubicBezTo>
                <a:cubicBezTo>
                  <a:pt x="4983172" y="1364855"/>
                  <a:pt x="4989670" y="1365319"/>
                  <a:pt x="4997359" y="1365852"/>
                </a:cubicBezTo>
                <a:cubicBezTo>
                  <a:pt x="5000099" y="1361581"/>
                  <a:pt x="5002623" y="1357395"/>
                  <a:pt x="5005465" y="1353381"/>
                </a:cubicBezTo>
                <a:cubicBezTo>
                  <a:pt x="5011863" y="1344213"/>
                  <a:pt x="5015825" y="1332878"/>
                  <a:pt x="5006660" y="1327757"/>
                </a:cubicBezTo>
                <a:cubicBezTo>
                  <a:pt x="4999765" y="1323892"/>
                  <a:pt x="4986863" y="1326492"/>
                  <a:pt x="4976751" y="1328110"/>
                </a:cubicBezTo>
                <a:cubicBezTo>
                  <a:pt x="4969485" y="1329268"/>
                  <a:pt x="4962383" y="1333499"/>
                  <a:pt x="4952711" y="1337358"/>
                </a:cubicBezTo>
                <a:cubicBezTo>
                  <a:pt x="4953314" y="1342926"/>
                  <a:pt x="4952656" y="1348997"/>
                  <a:pt x="4954771" y="1353922"/>
                </a:cubicBezTo>
                <a:cubicBezTo>
                  <a:pt x="4959570" y="1365192"/>
                  <a:pt x="4965631" y="1375966"/>
                  <a:pt x="4971433" y="1386838"/>
                </a:cubicBezTo>
                <a:cubicBezTo>
                  <a:pt x="4975791" y="1394979"/>
                  <a:pt x="4979015" y="1401922"/>
                  <a:pt x="4965292" y="1408794"/>
                </a:cubicBezTo>
                <a:cubicBezTo>
                  <a:pt x="4961077" y="1410896"/>
                  <a:pt x="4958532" y="1419078"/>
                  <a:pt x="4958105" y="1424335"/>
                </a:cubicBezTo>
                <a:cubicBezTo>
                  <a:pt x="4957634" y="1429994"/>
                  <a:pt x="4960548" y="1435530"/>
                  <a:pt x="4962931" y="1444672"/>
                </a:cubicBezTo>
                <a:cubicBezTo>
                  <a:pt x="4955559" y="1441636"/>
                  <a:pt x="4951576" y="1440000"/>
                  <a:pt x="4944737" y="1437173"/>
                </a:cubicBezTo>
                <a:cubicBezTo>
                  <a:pt x="4950875" y="1450159"/>
                  <a:pt x="4956038" y="1461076"/>
                  <a:pt x="4962133" y="1474077"/>
                </a:cubicBezTo>
                <a:cubicBezTo>
                  <a:pt x="4960014" y="1476745"/>
                  <a:pt x="4955953" y="1481759"/>
                  <a:pt x="4953008" y="1485391"/>
                </a:cubicBezTo>
                <a:lnTo>
                  <a:pt x="4969026" y="1518338"/>
                </a:lnTo>
                <a:lnTo>
                  <a:pt x="4965854" y="1521971"/>
                </a:lnTo>
                <a:cubicBezTo>
                  <a:pt x="4964809" y="1523182"/>
                  <a:pt x="4964034" y="1524307"/>
                  <a:pt x="4964260" y="1525129"/>
                </a:cubicBezTo>
                <a:cubicBezTo>
                  <a:pt x="4968746" y="1541064"/>
                  <a:pt x="4969588" y="1559260"/>
                  <a:pt x="4990934" y="1566181"/>
                </a:cubicBezTo>
                <a:cubicBezTo>
                  <a:pt x="4985904" y="1584087"/>
                  <a:pt x="4985681" y="1600628"/>
                  <a:pt x="4996910" y="1615740"/>
                </a:cubicBezTo>
                <a:cubicBezTo>
                  <a:pt x="5001703" y="1622181"/>
                  <a:pt x="5002602" y="1631787"/>
                  <a:pt x="5002761" y="1640286"/>
                </a:cubicBezTo>
                <a:cubicBezTo>
                  <a:pt x="5002920" y="1649172"/>
                  <a:pt x="4996701" y="1659286"/>
                  <a:pt x="5008626" y="1664875"/>
                </a:cubicBezTo>
                <a:cubicBezTo>
                  <a:pt x="5009820" y="1665460"/>
                  <a:pt x="5010347" y="1668811"/>
                  <a:pt x="5009538" y="1670194"/>
                </a:cubicBezTo>
                <a:cubicBezTo>
                  <a:pt x="5000431" y="1685105"/>
                  <a:pt x="5010840" y="1696006"/>
                  <a:pt x="5014609" y="1708115"/>
                </a:cubicBezTo>
                <a:cubicBezTo>
                  <a:pt x="5017192" y="1716496"/>
                  <a:pt x="5020490" y="1724636"/>
                  <a:pt x="5011797" y="1732727"/>
                </a:cubicBezTo>
                <a:cubicBezTo>
                  <a:pt x="5000042" y="1743647"/>
                  <a:pt x="5001484" y="1756004"/>
                  <a:pt x="5003608" y="1767285"/>
                </a:cubicBezTo>
                <a:cubicBezTo>
                  <a:pt x="5006788" y="1783993"/>
                  <a:pt x="5012292" y="1800202"/>
                  <a:pt x="5017839" y="1816267"/>
                </a:cubicBezTo>
                <a:cubicBezTo>
                  <a:pt x="5019882" y="1822149"/>
                  <a:pt x="5024818" y="1827050"/>
                  <a:pt x="5029218" y="1833522"/>
                </a:cubicBezTo>
                <a:cubicBezTo>
                  <a:pt x="5031590" y="1826300"/>
                  <a:pt x="5033281" y="1821047"/>
                  <a:pt x="5034975" y="1815792"/>
                </a:cubicBezTo>
                <a:cubicBezTo>
                  <a:pt x="5036571" y="1815493"/>
                  <a:pt x="5038157" y="1815160"/>
                  <a:pt x="5039712" y="1814879"/>
                </a:cubicBezTo>
                <a:cubicBezTo>
                  <a:pt x="5047824" y="1835220"/>
                  <a:pt x="5055950" y="1855596"/>
                  <a:pt x="5064063" y="1875936"/>
                </a:cubicBezTo>
                <a:cubicBezTo>
                  <a:pt x="5065690" y="1875838"/>
                  <a:pt x="5067359" y="1875722"/>
                  <a:pt x="5068987" y="1875623"/>
                </a:cubicBezTo>
                <a:cubicBezTo>
                  <a:pt x="5071255" y="1866367"/>
                  <a:pt x="5073537" y="1857148"/>
                  <a:pt x="5075863" y="1847527"/>
                </a:cubicBezTo>
                <a:cubicBezTo>
                  <a:pt x="5069379" y="1846847"/>
                  <a:pt x="5065326" y="1846430"/>
                  <a:pt x="5060428" y="1845924"/>
                </a:cubicBezTo>
                <a:cubicBezTo>
                  <a:pt x="5061438" y="1842509"/>
                  <a:pt x="5062424" y="1839913"/>
                  <a:pt x="5062957" y="1837324"/>
                </a:cubicBezTo>
                <a:cubicBezTo>
                  <a:pt x="5063895" y="1832966"/>
                  <a:pt x="5066432" y="1827798"/>
                  <a:pt x="5064988" y="1824303"/>
                </a:cubicBezTo>
                <a:cubicBezTo>
                  <a:pt x="5058365" y="1808077"/>
                  <a:pt x="5059012" y="1805655"/>
                  <a:pt x="5079777" y="1793007"/>
                </a:cubicBezTo>
                <a:cubicBezTo>
                  <a:pt x="5087393" y="1802095"/>
                  <a:pt x="5095182" y="1811370"/>
                  <a:pt x="5102974" y="1820645"/>
                </a:cubicBezTo>
                <a:cubicBezTo>
                  <a:pt x="5103726" y="1820387"/>
                  <a:pt x="5104497" y="1820164"/>
                  <a:pt x="5105209" y="1819923"/>
                </a:cubicBezTo>
                <a:cubicBezTo>
                  <a:pt x="5103557" y="1813372"/>
                  <a:pt x="5101891" y="1806787"/>
                  <a:pt x="5100077" y="1799454"/>
                </a:cubicBezTo>
                <a:cubicBezTo>
                  <a:pt x="5116409" y="1796207"/>
                  <a:pt x="5109889" y="1820515"/>
                  <a:pt x="5134269" y="1805152"/>
                </a:cubicBezTo>
                <a:cubicBezTo>
                  <a:pt x="5113388" y="1835490"/>
                  <a:pt x="5143363" y="1839096"/>
                  <a:pt x="5144287" y="1855729"/>
                </a:cubicBezTo>
                <a:cubicBezTo>
                  <a:pt x="5146481" y="1855025"/>
                  <a:pt x="5148721" y="1854302"/>
                  <a:pt x="5150912" y="1853598"/>
                </a:cubicBezTo>
                <a:cubicBezTo>
                  <a:pt x="5148586" y="1843458"/>
                  <a:pt x="5146755" y="1833164"/>
                  <a:pt x="5143760" y="1823247"/>
                </a:cubicBezTo>
                <a:cubicBezTo>
                  <a:pt x="5138120" y="1804551"/>
                  <a:pt x="5131494" y="1786162"/>
                  <a:pt x="5126089" y="1767412"/>
                </a:cubicBezTo>
                <a:cubicBezTo>
                  <a:pt x="5124569" y="1762211"/>
                  <a:pt x="5125968" y="1756098"/>
                  <a:pt x="5126060" y="1748088"/>
                </a:cubicBezTo>
                <a:cubicBezTo>
                  <a:pt x="5139511" y="1753199"/>
                  <a:pt x="5148660" y="1757775"/>
                  <a:pt x="5149695" y="1769999"/>
                </a:cubicBezTo>
                <a:cubicBezTo>
                  <a:pt x="5151264" y="1789004"/>
                  <a:pt x="5151642" y="1788937"/>
                  <a:pt x="5174561" y="1787516"/>
                </a:cubicBezTo>
                <a:cubicBezTo>
                  <a:pt x="5176586" y="1801209"/>
                  <a:pt x="5195263" y="1809919"/>
                  <a:pt x="5185106" y="1829786"/>
                </a:cubicBezTo>
                <a:cubicBezTo>
                  <a:pt x="5179489" y="1826725"/>
                  <a:pt x="5175038" y="1824299"/>
                  <a:pt x="5170397" y="1821784"/>
                </a:cubicBezTo>
                <a:cubicBezTo>
                  <a:pt x="5162779" y="1829275"/>
                  <a:pt x="5166258" y="1832805"/>
                  <a:pt x="5172470" y="1836603"/>
                </a:cubicBezTo>
                <a:cubicBezTo>
                  <a:pt x="5178416" y="1840212"/>
                  <a:pt x="5182361" y="1844640"/>
                  <a:pt x="5179608" y="1850243"/>
                </a:cubicBezTo>
                <a:lnTo>
                  <a:pt x="5174550" y="1856131"/>
                </a:lnTo>
                <a:lnTo>
                  <a:pt x="5174550" y="1856126"/>
                </a:lnTo>
                <a:cubicBezTo>
                  <a:pt x="5173415" y="1855563"/>
                  <a:pt x="5172280" y="1854997"/>
                  <a:pt x="5171144" y="1854432"/>
                </a:cubicBezTo>
                <a:cubicBezTo>
                  <a:pt x="5172251" y="1855052"/>
                  <a:pt x="5173341" y="1855632"/>
                  <a:pt x="5174448" y="1856252"/>
                </a:cubicBezTo>
                <a:lnTo>
                  <a:pt x="5174550" y="1856131"/>
                </a:lnTo>
                <a:lnTo>
                  <a:pt x="5179639" y="1877742"/>
                </a:lnTo>
                <a:cubicBezTo>
                  <a:pt x="5180686" y="1885100"/>
                  <a:pt x="5181479" y="1892501"/>
                  <a:pt x="5183204" y="1899615"/>
                </a:cubicBezTo>
                <a:cubicBezTo>
                  <a:pt x="5185589" y="1909391"/>
                  <a:pt x="5196413" y="1916778"/>
                  <a:pt x="5205035" y="1927121"/>
                </a:cubicBezTo>
                <a:cubicBezTo>
                  <a:pt x="5192529" y="1924135"/>
                  <a:pt x="5185850" y="1938543"/>
                  <a:pt x="5170466" y="1934037"/>
                </a:cubicBezTo>
                <a:cubicBezTo>
                  <a:pt x="5162003" y="1931561"/>
                  <a:pt x="5147007" y="1942333"/>
                  <a:pt x="5132584" y="1948084"/>
                </a:cubicBezTo>
                <a:cubicBezTo>
                  <a:pt x="5133263" y="1955235"/>
                  <a:pt x="5133232" y="1963134"/>
                  <a:pt x="5134885" y="1970574"/>
                </a:cubicBezTo>
                <a:cubicBezTo>
                  <a:pt x="5144398" y="2012788"/>
                  <a:pt x="5155796" y="2054542"/>
                  <a:pt x="5163478" y="2097232"/>
                </a:cubicBezTo>
                <a:cubicBezTo>
                  <a:pt x="5167362" y="2118874"/>
                  <a:pt x="5164752" y="2142092"/>
                  <a:pt x="5165136" y="2164585"/>
                </a:cubicBezTo>
                <a:cubicBezTo>
                  <a:pt x="5165168" y="2167072"/>
                  <a:pt x="5165971" y="2169467"/>
                  <a:pt x="5166601" y="2172946"/>
                </a:cubicBezTo>
                <a:cubicBezTo>
                  <a:pt x="5179270" y="2170268"/>
                  <a:pt x="5179379" y="2164204"/>
                  <a:pt x="5178012" y="2156226"/>
                </a:cubicBezTo>
                <a:cubicBezTo>
                  <a:pt x="5172030" y="2121212"/>
                  <a:pt x="5166351" y="2086076"/>
                  <a:pt x="5161198" y="2050862"/>
                </a:cubicBezTo>
                <a:cubicBezTo>
                  <a:pt x="5160168" y="2043850"/>
                  <a:pt x="5161918" y="2036202"/>
                  <a:pt x="5162413" y="2028838"/>
                </a:cubicBezTo>
                <a:cubicBezTo>
                  <a:pt x="5164041" y="2028485"/>
                  <a:pt x="5165669" y="2028132"/>
                  <a:pt x="5167295" y="2027781"/>
                </a:cubicBezTo>
                <a:cubicBezTo>
                  <a:pt x="5171881" y="2032058"/>
                  <a:pt x="5176477" y="2036370"/>
                  <a:pt x="5183205" y="2042721"/>
                </a:cubicBezTo>
                <a:cubicBezTo>
                  <a:pt x="5185382" y="2011452"/>
                  <a:pt x="5165067" y="1986860"/>
                  <a:pt x="5172401" y="1953321"/>
                </a:cubicBezTo>
                <a:cubicBezTo>
                  <a:pt x="5188947" y="1967966"/>
                  <a:pt x="5186706" y="1984254"/>
                  <a:pt x="5187748" y="1999652"/>
                </a:cubicBezTo>
                <a:cubicBezTo>
                  <a:pt x="5188786" y="2015309"/>
                  <a:pt x="5192443" y="2030173"/>
                  <a:pt x="5204092" y="2043167"/>
                </a:cubicBezTo>
                <a:cubicBezTo>
                  <a:pt x="5206376" y="2035347"/>
                  <a:pt x="5208313" y="2028807"/>
                  <a:pt x="5210205" y="2022413"/>
                </a:cubicBezTo>
                <a:cubicBezTo>
                  <a:pt x="5221921" y="2022150"/>
                  <a:pt x="5224707" y="2028248"/>
                  <a:pt x="5222025" y="2034067"/>
                </a:cubicBezTo>
                <a:cubicBezTo>
                  <a:pt x="5219390" y="2039867"/>
                  <a:pt x="5213366" y="2045915"/>
                  <a:pt x="5207254" y="2049327"/>
                </a:cubicBezTo>
                <a:cubicBezTo>
                  <a:pt x="5200357" y="2053182"/>
                  <a:pt x="5191708" y="2054172"/>
                  <a:pt x="5183930" y="2060242"/>
                </a:cubicBezTo>
                <a:cubicBezTo>
                  <a:pt x="5196749" y="2060471"/>
                  <a:pt x="5209538" y="2060756"/>
                  <a:pt x="5223476" y="2061004"/>
                </a:cubicBezTo>
                <a:cubicBezTo>
                  <a:pt x="5227081" y="2070042"/>
                  <a:pt x="5230568" y="2078786"/>
                  <a:pt x="5234070" y="2087564"/>
                </a:cubicBezTo>
                <a:cubicBezTo>
                  <a:pt x="5235552" y="2087229"/>
                  <a:pt x="5237076" y="2086875"/>
                  <a:pt x="5238558" y="2086539"/>
                </a:cubicBezTo>
                <a:cubicBezTo>
                  <a:pt x="5237310" y="2077708"/>
                  <a:pt x="5236045" y="2068842"/>
                  <a:pt x="5234797" y="2060010"/>
                </a:cubicBezTo>
                <a:cubicBezTo>
                  <a:pt x="5236978" y="2059268"/>
                  <a:pt x="5239155" y="2058527"/>
                  <a:pt x="5241334" y="2057786"/>
                </a:cubicBezTo>
                <a:cubicBezTo>
                  <a:pt x="5250052" y="2074830"/>
                  <a:pt x="5257768" y="2092405"/>
                  <a:pt x="5267689" y="2108801"/>
                </a:cubicBezTo>
                <a:cubicBezTo>
                  <a:pt x="5279054" y="2127548"/>
                  <a:pt x="5266916" y="2145488"/>
                  <a:pt x="5259783" y="2165085"/>
                </a:cubicBezTo>
                <a:lnTo>
                  <a:pt x="5218524" y="2169386"/>
                </a:lnTo>
                <a:lnTo>
                  <a:pt x="5218540" y="2169318"/>
                </a:lnTo>
                <a:lnTo>
                  <a:pt x="5218456" y="2169292"/>
                </a:lnTo>
                <a:lnTo>
                  <a:pt x="5215372" y="2143185"/>
                </a:lnTo>
                <a:cubicBezTo>
                  <a:pt x="5213442" y="2134623"/>
                  <a:pt x="5209412" y="2126613"/>
                  <a:pt x="5199702" y="2120309"/>
                </a:cubicBezTo>
                <a:cubicBezTo>
                  <a:pt x="5194483" y="2138377"/>
                  <a:pt x="5201219" y="2151718"/>
                  <a:pt x="5207893" y="2164788"/>
                </a:cubicBezTo>
                <a:cubicBezTo>
                  <a:pt x="5208557" y="2166070"/>
                  <a:pt x="5210301" y="2166839"/>
                  <a:pt x="5212340" y="2167466"/>
                </a:cubicBezTo>
                <a:lnTo>
                  <a:pt x="5218456" y="2169292"/>
                </a:lnTo>
                <a:lnTo>
                  <a:pt x="5218468" y="2169393"/>
                </a:lnTo>
                <a:lnTo>
                  <a:pt x="5218524" y="2169386"/>
                </a:lnTo>
                <a:lnTo>
                  <a:pt x="5215783" y="2182143"/>
                </a:lnTo>
                <a:cubicBezTo>
                  <a:pt x="5214806" y="2186677"/>
                  <a:pt x="5213742" y="2191606"/>
                  <a:pt x="5212493" y="2197341"/>
                </a:cubicBezTo>
                <a:cubicBezTo>
                  <a:pt x="5218373" y="2192325"/>
                  <a:pt x="5221348" y="2189783"/>
                  <a:pt x="5224961" y="2186688"/>
                </a:cubicBezTo>
                <a:cubicBezTo>
                  <a:pt x="5234356" y="2190741"/>
                  <a:pt x="5237419" y="2197917"/>
                  <a:pt x="5233654" y="2206330"/>
                </a:cubicBezTo>
                <a:cubicBezTo>
                  <a:pt x="5228814" y="2217121"/>
                  <a:pt x="5231548" y="2225868"/>
                  <a:pt x="5234803" y="2235300"/>
                </a:cubicBezTo>
                <a:cubicBezTo>
                  <a:pt x="5236890" y="2241291"/>
                  <a:pt x="5237787" y="2248101"/>
                  <a:pt x="5237199" y="2254611"/>
                </a:cubicBezTo>
                <a:cubicBezTo>
                  <a:pt x="5235887" y="2269170"/>
                  <a:pt x="5233539" y="2283803"/>
                  <a:pt x="5231177" y="2298399"/>
                </a:cubicBezTo>
                <a:cubicBezTo>
                  <a:pt x="5229911" y="2306110"/>
                  <a:pt x="5227712" y="2313773"/>
                  <a:pt x="5225444" y="2323538"/>
                </a:cubicBezTo>
                <a:cubicBezTo>
                  <a:pt x="5217663" y="2318841"/>
                  <a:pt x="5212731" y="2315846"/>
                  <a:pt x="5205095" y="2311260"/>
                </a:cubicBezTo>
                <a:cubicBezTo>
                  <a:pt x="5204571" y="2330972"/>
                  <a:pt x="5199774" y="2348575"/>
                  <a:pt x="5214399" y="2361823"/>
                </a:cubicBezTo>
                <a:lnTo>
                  <a:pt x="5214457" y="2361715"/>
                </a:lnTo>
                <a:cubicBezTo>
                  <a:pt x="5209260" y="2375278"/>
                  <a:pt x="5223177" y="2369897"/>
                  <a:pt x="5228980" y="2372671"/>
                </a:cubicBezTo>
                <a:cubicBezTo>
                  <a:pt x="5228141" y="2395649"/>
                  <a:pt x="5243222" y="2410793"/>
                  <a:pt x="5258073" y="2427386"/>
                </a:cubicBezTo>
                <a:cubicBezTo>
                  <a:pt x="5254910" y="2431996"/>
                  <a:pt x="5251343" y="2437236"/>
                  <a:pt x="5247558" y="2442815"/>
                </a:cubicBezTo>
                <a:cubicBezTo>
                  <a:pt x="5252996" y="2452521"/>
                  <a:pt x="5273346" y="2454157"/>
                  <a:pt x="5263696" y="2474160"/>
                </a:cubicBezTo>
                <a:cubicBezTo>
                  <a:pt x="5259397" y="2467689"/>
                  <a:pt x="5256572" y="2463391"/>
                  <a:pt x="5251151" y="2455247"/>
                </a:cubicBezTo>
                <a:cubicBezTo>
                  <a:pt x="5249237" y="2467164"/>
                  <a:pt x="5247884" y="2475041"/>
                  <a:pt x="5246778" y="2482900"/>
                </a:cubicBezTo>
                <a:cubicBezTo>
                  <a:pt x="5245599" y="2491343"/>
                  <a:pt x="5244650" y="2499734"/>
                  <a:pt x="5243591" y="2508469"/>
                </a:cubicBezTo>
                <a:cubicBezTo>
                  <a:pt x="5231125" y="2502924"/>
                  <a:pt x="5229079" y="2496022"/>
                  <a:pt x="5228428" y="2458800"/>
                </a:cubicBezTo>
                <a:cubicBezTo>
                  <a:pt x="5221126" y="2455436"/>
                  <a:pt x="5216102" y="2458540"/>
                  <a:pt x="5216038" y="2465350"/>
                </a:cubicBezTo>
                <a:cubicBezTo>
                  <a:pt x="5215933" y="2482438"/>
                  <a:pt x="5218387" y="2499354"/>
                  <a:pt x="5217294" y="2516496"/>
                </a:cubicBezTo>
                <a:cubicBezTo>
                  <a:pt x="5216328" y="2531042"/>
                  <a:pt x="5217427" y="2546970"/>
                  <a:pt x="5200379" y="2557036"/>
                </a:cubicBezTo>
                <a:lnTo>
                  <a:pt x="5220667" y="2617904"/>
                </a:lnTo>
                <a:lnTo>
                  <a:pt x="5220574" y="2617929"/>
                </a:lnTo>
                <a:lnTo>
                  <a:pt x="5219993" y="2619133"/>
                </a:lnTo>
                <a:lnTo>
                  <a:pt x="5220675" y="2617928"/>
                </a:lnTo>
                <a:lnTo>
                  <a:pt x="5220667" y="2617904"/>
                </a:lnTo>
                <a:lnTo>
                  <a:pt x="5233503" y="2614446"/>
                </a:lnTo>
                <a:cubicBezTo>
                  <a:pt x="5235409" y="2614539"/>
                  <a:pt x="5237145" y="2615091"/>
                  <a:pt x="5238642" y="2616290"/>
                </a:cubicBezTo>
                <a:lnTo>
                  <a:pt x="5242327" y="2621968"/>
                </a:lnTo>
                <a:lnTo>
                  <a:pt x="5231412" y="2631255"/>
                </a:lnTo>
                <a:cubicBezTo>
                  <a:pt x="5229528" y="2635187"/>
                  <a:pt x="5229211" y="2639966"/>
                  <a:pt x="5229831" y="2645699"/>
                </a:cubicBezTo>
                <a:cubicBezTo>
                  <a:pt x="5239200" y="2641962"/>
                  <a:pt x="5247130" y="2638800"/>
                  <a:pt x="5260421" y="2633499"/>
                </a:cubicBezTo>
                <a:cubicBezTo>
                  <a:pt x="5255972" y="2642352"/>
                  <a:pt x="5253814" y="2646691"/>
                  <a:pt x="5251783" y="2650723"/>
                </a:cubicBezTo>
                <a:cubicBezTo>
                  <a:pt x="5256418" y="2667278"/>
                  <a:pt x="5261225" y="2684272"/>
                  <a:pt x="5266252" y="2702197"/>
                </a:cubicBezTo>
                <a:cubicBezTo>
                  <a:pt x="5273227" y="2701831"/>
                  <a:pt x="5279491" y="2701453"/>
                  <a:pt x="5285726" y="2701131"/>
                </a:cubicBezTo>
                <a:cubicBezTo>
                  <a:pt x="5258348" y="2713280"/>
                  <a:pt x="5266671" y="2739470"/>
                  <a:pt x="5250145" y="2758567"/>
                </a:cubicBezTo>
                <a:cubicBezTo>
                  <a:pt x="5247445" y="2749895"/>
                  <a:pt x="5245692" y="2744233"/>
                  <a:pt x="5243881" y="2738552"/>
                </a:cubicBezTo>
                <a:cubicBezTo>
                  <a:pt x="5242573" y="2738565"/>
                  <a:pt x="5241264" y="2738578"/>
                  <a:pt x="5239970" y="2738628"/>
                </a:cubicBezTo>
                <a:cubicBezTo>
                  <a:pt x="5237285" y="2749495"/>
                  <a:pt x="5234639" y="2760344"/>
                  <a:pt x="5231912" y="2771354"/>
                </a:cubicBezTo>
                <a:cubicBezTo>
                  <a:pt x="5208270" y="2776161"/>
                  <a:pt x="5206371" y="2778615"/>
                  <a:pt x="5214969" y="2794096"/>
                </a:cubicBezTo>
                <a:lnTo>
                  <a:pt x="5215011" y="2793951"/>
                </a:lnTo>
                <a:lnTo>
                  <a:pt x="5216565" y="2810270"/>
                </a:lnTo>
                <a:lnTo>
                  <a:pt x="5216418" y="2810394"/>
                </a:lnTo>
                <a:lnTo>
                  <a:pt x="5216581" y="2810431"/>
                </a:lnTo>
                <a:lnTo>
                  <a:pt x="5218111" y="2818033"/>
                </a:lnTo>
                <a:cubicBezTo>
                  <a:pt x="5219937" y="2823290"/>
                  <a:pt x="5223670" y="2821706"/>
                  <a:pt x="5238605" y="2815368"/>
                </a:cubicBezTo>
                <a:lnTo>
                  <a:pt x="5216581" y="2810431"/>
                </a:lnTo>
                <a:lnTo>
                  <a:pt x="5216578" y="2810416"/>
                </a:lnTo>
                <a:lnTo>
                  <a:pt x="5216565" y="2810270"/>
                </a:lnTo>
                <a:lnTo>
                  <a:pt x="5224024" y="2803900"/>
                </a:lnTo>
                <a:cubicBezTo>
                  <a:pt x="5224561" y="2802719"/>
                  <a:pt x="5224647" y="2801476"/>
                  <a:pt x="5224161" y="2800157"/>
                </a:cubicBezTo>
                <a:lnTo>
                  <a:pt x="5220936" y="2796042"/>
                </a:lnTo>
                <a:lnTo>
                  <a:pt x="5242177" y="2794439"/>
                </a:lnTo>
                <a:cubicBezTo>
                  <a:pt x="5244873" y="2788403"/>
                  <a:pt x="5247611" y="2782351"/>
                  <a:pt x="5251203" y="2774388"/>
                </a:cubicBezTo>
                <a:cubicBezTo>
                  <a:pt x="5259418" y="2786630"/>
                  <a:pt x="5252195" y="2805878"/>
                  <a:pt x="5275991" y="2808304"/>
                </a:cubicBezTo>
                <a:cubicBezTo>
                  <a:pt x="5256199" y="2811618"/>
                  <a:pt x="5255520" y="2822575"/>
                  <a:pt x="5255552" y="2833924"/>
                </a:cubicBezTo>
                <a:cubicBezTo>
                  <a:pt x="5255613" y="2855737"/>
                  <a:pt x="5254456" y="2877781"/>
                  <a:pt x="5256175" y="2899314"/>
                </a:cubicBezTo>
                <a:cubicBezTo>
                  <a:pt x="5257078" y="2910827"/>
                  <a:pt x="5258403" y="2921618"/>
                  <a:pt x="5256184" y="2933658"/>
                </a:cubicBezTo>
                <a:cubicBezTo>
                  <a:pt x="5254812" y="2941116"/>
                  <a:pt x="5261556" y="2948900"/>
                  <a:pt x="5264648" y="2956528"/>
                </a:cubicBezTo>
                <a:cubicBezTo>
                  <a:pt x="5246071" y="2965803"/>
                  <a:pt x="5262710" y="2982063"/>
                  <a:pt x="5251027" y="2993166"/>
                </a:cubicBezTo>
                <a:cubicBezTo>
                  <a:pt x="5249776" y="2994343"/>
                  <a:pt x="5254249" y="3000109"/>
                  <a:pt x="5257442" y="3006469"/>
                </a:cubicBezTo>
                <a:cubicBezTo>
                  <a:pt x="5269142" y="2987427"/>
                  <a:pt x="5262519" y="2971961"/>
                  <a:pt x="5264706" y="2956547"/>
                </a:cubicBezTo>
                <a:cubicBezTo>
                  <a:pt x="5269977" y="2953299"/>
                  <a:pt x="5275189" y="2950033"/>
                  <a:pt x="5280460" y="2946788"/>
                </a:cubicBezTo>
                <a:cubicBezTo>
                  <a:pt x="5281667" y="2947661"/>
                  <a:pt x="5282819" y="2948517"/>
                  <a:pt x="5284023" y="2949395"/>
                </a:cubicBezTo>
                <a:cubicBezTo>
                  <a:pt x="5281784" y="2957708"/>
                  <a:pt x="5278584" y="2966022"/>
                  <a:pt x="5277552" y="2974321"/>
                </a:cubicBezTo>
                <a:cubicBezTo>
                  <a:pt x="5276462" y="2982983"/>
                  <a:pt x="5275674" y="2992159"/>
                  <a:pt x="5277735" y="3000241"/>
                </a:cubicBezTo>
                <a:cubicBezTo>
                  <a:pt x="5285048" y="3029466"/>
                  <a:pt x="5278117" y="3059832"/>
                  <a:pt x="5275487" y="3089714"/>
                </a:cubicBezTo>
                <a:cubicBezTo>
                  <a:pt x="5273930" y="3107593"/>
                  <a:pt x="5267885" y="3125735"/>
                  <a:pt x="5262954" y="3143645"/>
                </a:cubicBezTo>
                <a:cubicBezTo>
                  <a:pt x="5259819" y="3155028"/>
                  <a:pt x="5248775" y="3157229"/>
                  <a:pt x="5238864" y="3157196"/>
                </a:cubicBezTo>
                <a:cubicBezTo>
                  <a:pt x="5229148" y="3172350"/>
                  <a:pt x="5251900" y="3195713"/>
                  <a:pt x="5215764" y="3202492"/>
                </a:cubicBezTo>
                <a:cubicBezTo>
                  <a:pt x="5215105" y="3189697"/>
                  <a:pt x="5214259" y="3178073"/>
                  <a:pt x="5213951" y="3166411"/>
                </a:cubicBezTo>
                <a:cubicBezTo>
                  <a:pt x="5213505" y="3150603"/>
                  <a:pt x="5213693" y="3150567"/>
                  <a:pt x="5194316" y="3146935"/>
                </a:cubicBezTo>
                <a:cubicBezTo>
                  <a:pt x="5192155" y="3150763"/>
                  <a:pt x="5189836" y="3154827"/>
                  <a:pt x="5186763" y="3160292"/>
                </a:cubicBezTo>
                <a:cubicBezTo>
                  <a:pt x="5193539" y="3162339"/>
                  <a:pt x="5199150" y="3164002"/>
                  <a:pt x="5204764" y="3165664"/>
                </a:cubicBezTo>
                <a:cubicBezTo>
                  <a:pt x="5204577" y="3166713"/>
                  <a:pt x="5204390" y="3167763"/>
                  <a:pt x="5204188" y="3168777"/>
                </a:cubicBezTo>
                <a:cubicBezTo>
                  <a:pt x="5197969" y="3169645"/>
                  <a:pt x="5191808" y="3170536"/>
                  <a:pt x="5182768" y="3171807"/>
                </a:cubicBezTo>
                <a:cubicBezTo>
                  <a:pt x="5183957" y="3179603"/>
                  <a:pt x="5185016" y="3186429"/>
                  <a:pt x="5186130" y="3193534"/>
                </a:cubicBezTo>
                <a:cubicBezTo>
                  <a:pt x="5166672" y="3204388"/>
                  <a:pt x="5171070" y="3220486"/>
                  <a:pt x="5171965" y="3234884"/>
                </a:cubicBezTo>
                <a:cubicBezTo>
                  <a:pt x="5172247" y="3239141"/>
                  <a:pt x="5173952" y="3242148"/>
                  <a:pt x="5171068" y="3246945"/>
                </a:cubicBezTo>
                <a:cubicBezTo>
                  <a:pt x="5162557" y="3261193"/>
                  <a:pt x="5161563" y="3275796"/>
                  <a:pt x="5163545" y="3290652"/>
                </a:cubicBezTo>
                <a:cubicBezTo>
                  <a:pt x="5164371" y="3296768"/>
                  <a:pt x="5162809" y="3303368"/>
                  <a:pt x="5162269" y="3310368"/>
                </a:cubicBezTo>
                <a:cubicBezTo>
                  <a:pt x="5164347" y="3310642"/>
                  <a:pt x="5167705" y="3311085"/>
                  <a:pt x="5173403" y="3311820"/>
                </a:cubicBezTo>
                <a:cubicBezTo>
                  <a:pt x="5171164" y="3320644"/>
                  <a:pt x="5168911" y="3329430"/>
                  <a:pt x="5166686" y="3338161"/>
                </a:cubicBezTo>
                <a:cubicBezTo>
                  <a:pt x="5168082" y="3338368"/>
                  <a:pt x="5169476" y="3338575"/>
                  <a:pt x="5170829" y="3338800"/>
                </a:cubicBezTo>
                <a:cubicBezTo>
                  <a:pt x="5177040" y="3323602"/>
                  <a:pt x="5183310" y="3308422"/>
                  <a:pt x="5189264" y="3293837"/>
                </a:cubicBezTo>
                <a:cubicBezTo>
                  <a:pt x="5200829" y="3291810"/>
                  <a:pt x="5211348" y="3289949"/>
                  <a:pt x="5223102" y="3287887"/>
                </a:cubicBezTo>
                <a:cubicBezTo>
                  <a:pt x="5223721" y="3293621"/>
                  <a:pt x="5224489" y="3300480"/>
                  <a:pt x="5225198" y="3307323"/>
                </a:cubicBezTo>
                <a:cubicBezTo>
                  <a:pt x="5226970" y="3307334"/>
                  <a:pt x="5228727" y="3307313"/>
                  <a:pt x="5230501" y="3307327"/>
                </a:cubicBezTo>
                <a:cubicBezTo>
                  <a:pt x="5233492" y="3295702"/>
                  <a:pt x="5236484" y="3284079"/>
                  <a:pt x="5239431" y="3272474"/>
                </a:cubicBezTo>
                <a:cubicBezTo>
                  <a:pt x="5240638" y="3272204"/>
                  <a:pt x="5241871" y="3271882"/>
                  <a:pt x="5243077" y="3271611"/>
                </a:cubicBezTo>
                <a:cubicBezTo>
                  <a:pt x="5244900" y="3275168"/>
                  <a:pt x="5246838" y="3278634"/>
                  <a:pt x="5248443" y="3282277"/>
                </a:cubicBezTo>
                <a:cubicBezTo>
                  <a:pt x="5250002" y="3285810"/>
                  <a:pt x="5250289" y="3292356"/>
                  <a:pt x="5252645" y="3292686"/>
                </a:cubicBezTo>
                <a:cubicBezTo>
                  <a:pt x="5276529" y="3296092"/>
                  <a:pt x="5263931" y="3307946"/>
                  <a:pt x="5257989" y="3318753"/>
                </a:cubicBezTo>
                <a:lnTo>
                  <a:pt x="5256478" y="3328638"/>
                </a:lnTo>
                <a:lnTo>
                  <a:pt x="5253578" y="3334036"/>
                </a:lnTo>
                <a:cubicBezTo>
                  <a:pt x="5253578" y="3334036"/>
                  <a:pt x="5253621" y="3333894"/>
                  <a:pt x="5253621" y="3333894"/>
                </a:cubicBezTo>
                <a:cubicBezTo>
                  <a:pt x="5250070" y="3339042"/>
                  <a:pt x="5246531" y="3344226"/>
                  <a:pt x="5243109" y="3349196"/>
                </a:cubicBezTo>
                <a:cubicBezTo>
                  <a:pt x="5226374" y="3345988"/>
                  <a:pt x="5231416" y="3334820"/>
                  <a:pt x="5230877" y="3325874"/>
                </a:cubicBezTo>
                <a:cubicBezTo>
                  <a:pt x="5222226" y="3322796"/>
                  <a:pt x="5213689" y="3319756"/>
                  <a:pt x="5202973" y="3315932"/>
                </a:cubicBezTo>
                <a:cubicBezTo>
                  <a:pt x="5200469" y="3322694"/>
                  <a:pt x="5198151" y="3328794"/>
                  <a:pt x="5195300" y="3336462"/>
                </a:cubicBezTo>
                <a:cubicBezTo>
                  <a:pt x="5201476" y="3335227"/>
                  <a:pt x="5205719" y="3334340"/>
                  <a:pt x="5213287" y="3332807"/>
                </a:cubicBezTo>
                <a:cubicBezTo>
                  <a:pt x="5210608" y="3347357"/>
                  <a:pt x="5210208" y="3361426"/>
                  <a:pt x="5205023" y="3374517"/>
                </a:cubicBezTo>
                <a:cubicBezTo>
                  <a:pt x="5197623" y="3393073"/>
                  <a:pt x="5196149" y="3407738"/>
                  <a:pt x="5218803" y="3413758"/>
                </a:cubicBezTo>
                <a:cubicBezTo>
                  <a:pt x="5217675" y="3416623"/>
                  <a:pt x="5217591" y="3418438"/>
                  <a:pt x="5216587" y="3419093"/>
                </a:cubicBezTo>
                <a:cubicBezTo>
                  <a:pt x="5209094" y="3423859"/>
                  <a:pt x="5197082" y="3427421"/>
                  <a:pt x="5194691" y="3433210"/>
                </a:cubicBezTo>
                <a:cubicBezTo>
                  <a:pt x="5187667" y="3450172"/>
                  <a:pt x="5184426" y="3468005"/>
                  <a:pt x="5183086" y="3485921"/>
                </a:cubicBezTo>
                <a:cubicBezTo>
                  <a:pt x="5187251" y="3481548"/>
                  <a:pt x="5191445" y="3477121"/>
                  <a:pt x="5196755" y="3471567"/>
                </a:cubicBezTo>
                <a:cubicBezTo>
                  <a:pt x="5204605" y="3480988"/>
                  <a:pt x="5197582" y="3489089"/>
                  <a:pt x="5193186" y="3495039"/>
                </a:cubicBezTo>
                <a:cubicBezTo>
                  <a:pt x="5189024" y="3500684"/>
                  <a:pt x="5180237" y="3503975"/>
                  <a:pt x="5173485" y="3508324"/>
                </a:cubicBezTo>
                <a:cubicBezTo>
                  <a:pt x="5174416" y="3509775"/>
                  <a:pt x="5175349" y="3511226"/>
                  <a:pt x="5176252" y="3512732"/>
                </a:cubicBezTo>
                <a:cubicBezTo>
                  <a:pt x="5179432" y="3510955"/>
                  <a:pt x="5182614" y="3509177"/>
                  <a:pt x="5187290" y="3506591"/>
                </a:cubicBezTo>
                <a:cubicBezTo>
                  <a:pt x="5189445" y="3509589"/>
                  <a:pt x="5191744" y="3512829"/>
                  <a:pt x="5194906" y="3517208"/>
                </a:cubicBezTo>
                <a:cubicBezTo>
                  <a:pt x="5200252" y="3505154"/>
                  <a:pt x="5204943" y="3494506"/>
                  <a:pt x="5210478" y="3482037"/>
                </a:cubicBezTo>
                <a:cubicBezTo>
                  <a:pt x="5223443" y="3501755"/>
                  <a:pt x="5207954" y="3533587"/>
                  <a:pt x="5177203" y="3555136"/>
                </a:cubicBezTo>
                <a:cubicBezTo>
                  <a:pt x="5195357" y="3573169"/>
                  <a:pt x="5177723" y="3592285"/>
                  <a:pt x="5169191" y="3609766"/>
                </a:cubicBezTo>
                <a:cubicBezTo>
                  <a:pt x="5162136" y="3624240"/>
                  <a:pt x="5158158" y="3638077"/>
                  <a:pt x="5159305" y="3655136"/>
                </a:cubicBezTo>
                <a:cubicBezTo>
                  <a:pt x="5163935" y="3651423"/>
                  <a:pt x="5168318" y="3647469"/>
                  <a:pt x="5173181" y="3644088"/>
                </a:cubicBezTo>
                <a:cubicBezTo>
                  <a:pt x="5178597" y="3640317"/>
                  <a:pt x="5184463" y="3637043"/>
                  <a:pt x="5190142" y="3633551"/>
                </a:cubicBezTo>
                <a:cubicBezTo>
                  <a:pt x="5192897" y="3638303"/>
                  <a:pt x="5196305" y="3642795"/>
                  <a:pt x="5198173" y="3647860"/>
                </a:cubicBezTo>
                <a:cubicBezTo>
                  <a:pt x="5199940" y="3652669"/>
                  <a:pt x="5200077" y="3658083"/>
                  <a:pt x="5201192" y="3664933"/>
                </a:cubicBezTo>
                <a:cubicBezTo>
                  <a:pt x="5187065" y="3666112"/>
                  <a:pt x="5185437" y="3675328"/>
                  <a:pt x="5181469" y="3684374"/>
                </a:cubicBezTo>
                <a:cubicBezTo>
                  <a:pt x="5170507" y="3709437"/>
                  <a:pt x="5158146" y="3734168"/>
                  <a:pt x="5145728" y="3760405"/>
                </a:cubicBezTo>
                <a:cubicBezTo>
                  <a:pt x="5151868" y="3763384"/>
                  <a:pt x="5159723" y="3767122"/>
                  <a:pt x="5172041" y="3773063"/>
                </a:cubicBezTo>
                <a:cubicBezTo>
                  <a:pt x="5158918" y="3773973"/>
                  <a:pt x="5151142" y="3774486"/>
                  <a:pt x="5141653" y="3775133"/>
                </a:cubicBezTo>
                <a:cubicBezTo>
                  <a:pt x="5138394" y="3802043"/>
                  <a:pt x="5136864" y="3828094"/>
                  <a:pt x="5131336" y="3853874"/>
                </a:cubicBezTo>
                <a:cubicBezTo>
                  <a:pt x="5128824" y="3865561"/>
                  <a:pt x="5118263" y="3876684"/>
                  <a:pt x="5111739" y="3888190"/>
                </a:cubicBezTo>
                <a:cubicBezTo>
                  <a:pt x="5106739" y="3897054"/>
                  <a:pt x="5102392" y="3906166"/>
                  <a:pt x="5096449" y="3917611"/>
                </a:cubicBezTo>
                <a:cubicBezTo>
                  <a:pt x="5119320" y="3913534"/>
                  <a:pt x="5115049" y="3895607"/>
                  <a:pt x="5125981" y="3887177"/>
                </a:cubicBezTo>
                <a:cubicBezTo>
                  <a:pt x="5135464" y="3891195"/>
                  <a:pt x="5133018" y="3897855"/>
                  <a:pt x="5130572" y="3904510"/>
                </a:cubicBezTo>
                <a:cubicBezTo>
                  <a:pt x="5112825" y="3952591"/>
                  <a:pt x="5094964" y="4000632"/>
                  <a:pt x="5077362" y="4048697"/>
                </a:cubicBezTo>
                <a:cubicBezTo>
                  <a:pt x="5075713" y="4053171"/>
                  <a:pt x="5075487" y="4057926"/>
                  <a:pt x="5074608" y="4062557"/>
                </a:cubicBezTo>
                <a:lnTo>
                  <a:pt x="5071761" y="4067860"/>
                </a:lnTo>
                <a:lnTo>
                  <a:pt x="5074638" y="4062504"/>
                </a:lnTo>
                <a:cubicBezTo>
                  <a:pt x="5098347" y="4027227"/>
                  <a:pt x="5113986" y="3989824"/>
                  <a:pt x="5127431" y="3951600"/>
                </a:cubicBezTo>
                <a:cubicBezTo>
                  <a:pt x="5132410" y="3937490"/>
                  <a:pt x="5136327" y="3923121"/>
                  <a:pt x="5146769" y="3909669"/>
                </a:cubicBezTo>
                <a:cubicBezTo>
                  <a:pt x="5153487" y="3901054"/>
                  <a:pt x="5153816" y="3888838"/>
                  <a:pt x="5156446" y="3878206"/>
                </a:cubicBezTo>
                <a:cubicBezTo>
                  <a:pt x="5159552" y="3865603"/>
                  <a:pt x="5161102" y="3852774"/>
                  <a:pt x="5165021" y="3840317"/>
                </a:cubicBezTo>
                <a:cubicBezTo>
                  <a:pt x="5172630" y="3815951"/>
                  <a:pt x="5180963" y="3791639"/>
                  <a:pt x="5190083" y="3767523"/>
                </a:cubicBezTo>
                <a:cubicBezTo>
                  <a:pt x="5193037" y="3759730"/>
                  <a:pt x="5199436" y="3752599"/>
                  <a:pt x="5206736" y="3745956"/>
                </a:cubicBezTo>
                <a:cubicBezTo>
                  <a:pt x="5205739" y="3760049"/>
                  <a:pt x="5210948" y="3772981"/>
                  <a:pt x="5200564" y="3786834"/>
                </a:cubicBezTo>
                <a:cubicBezTo>
                  <a:pt x="5196850" y="3791770"/>
                  <a:pt x="5195226" y="3797039"/>
                  <a:pt x="5195728" y="3802096"/>
                </a:cubicBezTo>
                <a:lnTo>
                  <a:pt x="5203623" y="3816054"/>
                </a:lnTo>
                <a:lnTo>
                  <a:pt x="5191099" y="3820029"/>
                </a:lnTo>
                <a:cubicBezTo>
                  <a:pt x="5188425" y="3822755"/>
                  <a:pt x="5186941" y="3826696"/>
                  <a:pt x="5185676" y="3831313"/>
                </a:cubicBezTo>
                <a:cubicBezTo>
                  <a:pt x="5174560" y="3871704"/>
                  <a:pt x="5163896" y="3912212"/>
                  <a:pt x="5150860" y="3952347"/>
                </a:cubicBezTo>
                <a:cubicBezTo>
                  <a:pt x="5143412" y="3975334"/>
                  <a:pt x="5131760" y="3997663"/>
                  <a:pt x="5121071" y="4022404"/>
                </a:cubicBezTo>
                <a:cubicBezTo>
                  <a:pt x="5126694" y="4022069"/>
                  <a:pt x="5130489" y="4021828"/>
                  <a:pt x="5137434" y="4021392"/>
                </a:cubicBezTo>
                <a:cubicBezTo>
                  <a:pt x="5134160" y="4037494"/>
                  <a:pt x="5130927" y="4053327"/>
                  <a:pt x="5127207" y="4071603"/>
                </a:cubicBezTo>
                <a:cubicBezTo>
                  <a:pt x="5125027" y="4072981"/>
                  <a:pt x="5119323" y="4076528"/>
                  <a:pt x="5114154" y="4079777"/>
                </a:cubicBezTo>
                <a:lnTo>
                  <a:pt x="5115542" y="4126683"/>
                </a:lnTo>
                <a:lnTo>
                  <a:pt x="5115473" y="4126783"/>
                </a:lnTo>
                <a:cubicBezTo>
                  <a:pt x="5114472" y="4128581"/>
                  <a:pt x="5113532" y="4130399"/>
                  <a:pt x="5112531" y="4132196"/>
                </a:cubicBezTo>
                <a:cubicBezTo>
                  <a:pt x="5111588" y="4134014"/>
                  <a:pt x="5110632" y="4135795"/>
                  <a:pt x="5109691" y="4137610"/>
                </a:cubicBezTo>
                <a:lnTo>
                  <a:pt x="5109656" y="4137746"/>
                </a:lnTo>
                <a:lnTo>
                  <a:pt x="5096575" y="4162602"/>
                </a:lnTo>
                <a:cubicBezTo>
                  <a:pt x="5098626" y="4163054"/>
                  <a:pt x="5100720" y="4163493"/>
                  <a:pt x="5102769" y="4163947"/>
                </a:cubicBezTo>
                <a:lnTo>
                  <a:pt x="5109656" y="4137746"/>
                </a:lnTo>
                <a:lnTo>
                  <a:pt x="5109706" y="4137648"/>
                </a:lnTo>
                <a:cubicBezTo>
                  <a:pt x="5110704" y="4135851"/>
                  <a:pt x="5111662" y="4134070"/>
                  <a:pt x="5112662" y="4132270"/>
                </a:cubicBezTo>
                <a:cubicBezTo>
                  <a:pt x="5113605" y="4130455"/>
                  <a:pt x="5114603" y="4128657"/>
                  <a:pt x="5115546" y="4126838"/>
                </a:cubicBezTo>
                <a:lnTo>
                  <a:pt x="5115542" y="4126683"/>
                </a:lnTo>
                <a:lnTo>
                  <a:pt x="5120400" y="4119631"/>
                </a:lnTo>
                <a:cubicBezTo>
                  <a:pt x="5122022" y="4117240"/>
                  <a:pt x="5123458" y="4114823"/>
                  <a:pt x="5124203" y="4112321"/>
                </a:cubicBezTo>
                <a:cubicBezTo>
                  <a:pt x="5127745" y="4100434"/>
                  <a:pt x="5131534" y="4089297"/>
                  <a:pt x="5143440" y="4080395"/>
                </a:cubicBezTo>
                <a:cubicBezTo>
                  <a:pt x="5145016" y="4079214"/>
                  <a:pt x="5145702" y="4077075"/>
                  <a:pt x="5146155" y="4074679"/>
                </a:cubicBezTo>
                <a:lnTo>
                  <a:pt x="5147453" y="4067470"/>
                </a:lnTo>
                <a:lnTo>
                  <a:pt x="5162194" y="4048936"/>
                </a:lnTo>
                <a:cubicBezTo>
                  <a:pt x="5164863" y="4042296"/>
                  <a:pt x="5165129" y="4035172"/>
                  <a:pt x="5162574" y="4027435"/>
                </a:cubicBezTo>
                <a:cubicBezTo>
                  <a:pt x="5159535" y="4018171"/>
                  <a:pt x="5163811" y="4009133"/>
                  <a:pt x="5173133" y="4004271"/>
                </a:cubicBezTo>
                <a:cubicBezTo>
                  <a:pt x="5181745" y="3999775"/>
                  <a:pt x="5182536" y="3994287"/>
                  <a:pt x="5184879" y="3987628"/>
                </a:cubicBezTo>
                <a:cubicBezTo>
                  <a:pt x="5189208" y="3975301"/>
                  <a:pt x="5195163" y="3963259"/>
                  <a:pt x="5200421" y="3951114"/>
                </a:cubicBezTo>
                <a:cubicBezTo>
                  <a:pt x="5202077" y="3951344"/>
                  <a:pt x="5203719" y="3951535"/>
                  <a:pt x="5205422" y="3951749"/>
                </a:cubicBezTo>
                <a:cubicBezTo>
                  <a:pt x="5202810" y="3964576"/>
                  <a:pt x="5199776" y="3977362"/>
                  <a:pt x="5197863" y="3990168"/>
                </a:cubicBezTo>
                <a:cubicBezTo>
                  <a:pt x="5197374" y="3993372"/>
                  <a:pt x="5200258" y="3996677"/>
                  <a:pt x="5201598" y="3999914"/>
                </a:cubicBezTo>
                <a:cubicBezTo>
                  <a:pt x="5205259" y="3997818"/>
                  <a:pt x="5211012" y="3996287"/>
                  <a:pt x="5212257" y="3993585"/>
                </a:cubicBezTo>
                <a:cubicBezTo>
                  <a:pt x="5221007" y="3974240"/>
                  <a:pt x="5229350" y="3954756"/>
                  <a:pt x="5236761" y="3935096"/>
                </a:cubicBezTo>
                <a:cubicBezTo>
                  <a:pt x="5242390" y="3920212"/>
                  <a:pt x="5247486" y="3905376"/>
                  <a:pt x="5263470" y="3893151"/>
                </a:cubicBezTo>
                <a:cubicBezTo>
                  <a:pt x="5263504" y="3897164"/>
                  <a:pt x="5264979" y="3901622"/>
                  <a:pt x="5263313" y="3905171"/>
                </a:cubicBezTo>
                <a:cubicBezTo>
                  <a:pt x="5256126" y="3920204"/>
                  <a:pt x="5249840" y="3934583"/>
                  <a:pt x="5260820" y="3948693"/>
                </a:cubicBezTo>
                <a:cubicBezTo>
                  <a:pt x="5262073" y="3950313"/>
                  <a:pt x="5262330" y="3952574"/>
                  <a:pt x="5262321" y="3955005"/>
                </a:cubicBezTo>
                <a:lnTo>
                  <a:pt x="5262224" y="3962187"/>
                </a:lnTo>
                <a:lnTo>
                  <a:pt x="5262120" y="3962336"/>
                </a:lnTo>
                <a:lnTo>
                  <a:pt x="5260926" y="3964643"/>
                </a:lnTo>
                <a:lnTo>
                  <a:pt x="5259208" y="3967697"/>
                </a:lnTo>
                <a:lnTo>
                  <a:pt x="5258788" y="3968796"/>
                </a:lnTo>
                <a:cubicBezTo>
                  <a:pt x="5258788" y="3968796"/>
                  <a:pt x="5259324" y="3967735"/>
                  <a:pt x="5259324" y="3967735"/>
                </a:cubicBezTo>
                <a:lnTo>
                  <a:pt x="5260926" y="3964643"/>
                </a:lnTo>
                <a:lnTo>
                  <a:pt x="5262222" y="3962338"/>
                </a:lnTo>
                <a:lnTo>
                  <a:pt x="5262224" y="3962187"/>
                </a:lnTo>
                <a:lnTo>
                  <a:pt x="5272004" y="3948113"/>
                </a:lnTo>
                <a:cubicBezTo>
                  <a:pt x="5275274" y="3943364"/>
                  <a:pt x="5278319" y="3938556"/>
                  <a:pt x="5280535" y="3933540"/>
                </a:cubicBezTo>
                <a:cubicBezTo>
                  <a:pt x="5288777" y="3914944"/>
                  <a:pt x="5295099" y="3895843"/>
                  <a:pt x="5303005" y="3874756"/>
                </a:cubicBezTo>
                <a:cubicBezTo>
                  <a:pt x="5313258" y="3881350"/>
                  <a:pt x="5312615" y="3887966"/>
                  <a:pt x="5309807" y="3895490"/>
                </a:cubicBezTo>
                <a:cubicBezTo>
                  <a:pt x="5294596" y="3936369"/>
                  <a:pt x="5278377" y="3977013"/>
                  <a:pt x="5256882" y="4016325"/>
                </a:cubicBezTo>
                <a:cubicBezTo>
                  <a:pt x="5253202" y="4023051"/>
                  <a:pt x="5245999" y="4028550"/>
                  <a:pt x="5240444" y="4034627"/>
                </a:cubicBezTo>
                <a:cubicBezTo>
                  <a:pt x="5238074" y="4034257"/>
                  <a:pt x="5233829" y="4033236"/>
                  <a:pt x="5233640" y="4033650"/>
                </a:cubicBezTo>
                <a:cubicBezTo>
                  <a:pt x="5228726" y="4042225"/>
                  <a:pt x="5224321" y="4050936"/>
                  <a:pt x="5217437" y="4064070"/>
                </a:cubicBezTo>
                <a:cubicBezTo>
                  <a:pt x="5233242" y="4059506"/>
                  <a:pt x="5244081" y="4056414"/>
                  <a:pt x="5258944" y="4052140"/>
                </a:cubicBezTo>
                <a:cubicBezTo>
                  <a:pt x="5256239" y="4060935"/>
                  <a:pt x="5254012" y="4068141"/>
                  <a:pt x="5251322" y="4076845"/>
                </a:cubicBezTo>
                <a:cubicBezTo>
                  <a:pt x="5254871" y="4079163"/>
                  <a:pt x="5259222" y="4081964"/>
                  <a:pt x="5263003" y="4084357"/>
                </a:cubicBezTo>
                <a:cubicBezTo>
                  <a:pt x="5254771" y="4117406"/>
                  <a:pt x="5244222" y="4149089"/>
                  <a:pt x="5227670" y="4179648"/>
                </a:cubicBezTo>
                <a:cubicBezTo>
                  <a:pt x="5227670" y="4179648"/>
                  <a:pt x="5227597" y="4179719"/>
                  <a:pt x="5227597" y="4179719"/>
                </a:cubicBezTo>
                <a:cubicBezTo>
                  <a:pt x="5226418" y="4186765"/>
                  <a:pt x="5226296" y="4194061"/>
                  <a:pt x="5223749" y="4200844"/>
                </a:cubicBezTo>
                <a:cubicBezTo>
                  <a:pt x="5220927" y="4208330"/>
                  <a:pt x="5215312" y="4215275"/>
                  <a:pt x="5212009" y="4222699"/>
                </a:cubicBezTo>
                <a:cubicBezTo>
                  <a:pt x="5211417" y="4224059"/>
                  <a:pt x="5211597" y="4225619"/>
                  <a:pt x="5211994" y="4227231"/>
                </a:cubicBezTo>
                <a:lnTo>
                  <a:pt x="5213254" y="4231993"/>
                </a:lnTo>
                <a:lnTo>
                  <a:pt x="5213158" y="4232034"/>
                </a:lnTo>
                <a:cubicBezTo>
                  <a:pt x="5212202" y="4233816"/>
                  <a:pt x="5211215" y="4235652"/>
                  <a:pt x="5210260" y="4237430"/>
                </a:cubicBezTo>
                <a:cubicBezTo>
                  <a:pt x="5209303" y="4239212"/>
                  <a:pt x="5208318" y="4241046"/>
                  <a:pt x="5207359" y="4242826"/>
                </a:cubicBezTo>
                <a:cubicBezTo>
                  <a:pt x="5206405" y="4244607"/>
                  <a:pt x="5205462" y="4246425"/>
                  <a:pt x="5204505" y="4248205"/>
                </a:cubicBezTo>
                <a:lnTo>
                  <a:pt x="5204026" y="4249287"/>
                </a:lnTo>
                <a:cubicBezTo>
                  <a:pt x="5204026" y="4249287"/>
                  <a:pt x="5204564" y="4248226"/>
                  <a:pt x="5204564" y="4248226"/>
                </a:cubicBezTo>
                <a:cubicBezTo>
                  <a:pt x="5205521" y="4246444"/>
                  <a:pt x="5206521" y="4244646"/>
                  <a:pt x="5207475" y="4242865"/>
                </a:cubicBezTo>
                <a:cubicBezTo>
                  <a:pt x="5208433" y="4241085"/>
                  <a:pt x="5209419" y="4239250"/>
                  <a:pt x="5210377" y="4237468"/>
                </a:cubicBezTo>
                <a:cubicBezTo>
                  <a:pt x="5211331" y="4235690"/>
                  <a:pt x="5212317" y="4233854"/>
                  <a:pt x="5213275" y="4232074"/>
                </a:cubicBezTo>
                <a:lnTo>
                  <a:pt x="5213254" y="4231993"/>
                </a:lnTo>
                <a:lnTo>
                  <a:pt x="5219661" y="4229218"/>
                </a:lnTo>
                <a:cubicBezTo>
                  <a:pt x="5221414" y="4229272"/>
                  <a:pt x="5222451" y="4230577"/>
                  <a:pt x="5221883" y="4233897"/>
                </a:cubicBezTo>
                <a:cubicBezTo>
                  <a:pt x="5220427" y="4242536"/>
                  <a:pt x="5216370" y="4251109"/>
                  <a:pt x="5213475" y="4259682"/>
                </a:cubicBezTo>
                <a:cubicBezTo>
                  <a:pt x="5211060" y="4266921"/>
                  <a:pt x="5208644" y="4274160"/>
                  <a:pt x="5206676" y="4279990"/>
                </a:cubicBezTo>
                <a:cubicBezTo>
                  <a:pt x="5219306" y="4297978"/>
                  <a:pt x="5230055" y="4267315"/>
                  <a:pt x="5243983" y="4278298"/>
                </a:cubicBezTo>
                <a:cubicBezTo>
                  <a:pt x="5237914" y="4283730"/>
                  <a:pt x="5232182" y="4288858"/>
                  <a:pt x="5225492" y="4294875"/>
                </a:cubicBezTo>
                <a:cubicBezTo>
                  <a:pt x="5227355" y="4307020"/>
                  <a:pt x="5231400" y="4320080"/>
                  <a:pt x="5219475" y="4333741"/>
                </a:cubicBezTo>
                <a:cubicBezTo>
                  <a:pt x="5215912" y="4333039"/>
                  <a:pt x="5211914" y="4332260"/>
                  <a:pt x="5206726" y="4331278"/>
                </a:cubicBezTo>
                <a:cubicBezTo>
                  <a:pt x="5195987" y="4351208"/>
                  <a:pt x="5185275" y="4371211"/>
                  <a:pt x="5174477" y="4391246"/>
                </a:cubicBezTo>
                <a:cubicBezTo>
                  <a:pt x="5171085" y="4397560"/>
                  <a:pt x="5166546" y="4403654"/>
                  <a:pt x="5164245" y="4410167"/>
                </a:cubicBezTo>
                <a:cubicBezTo>
                  <a:pt x="5158399" y="4426662"/>
                  <a:pt x="5147825" y="4441437"/>
                  <a:pt x="5149744" y="4460558"/>
                </a:cubicBezTo>
                <a:cubicBezTo>
                  <a:pt x="5151205" y="4475365"/>
                  <a:pt x="5139519" y="4493426"/>
                  <a:pt x="5130793" y="4509034"/>
                </a:cubicBezTo>
                <a:cubicBezTo>
                  <a:pt x="5122051" y="4524604"/>
                  <a:pt x="5109617" y="4538892"/>
                  <a:pt x="5099017" y="4553847"/>
                </a:cubicBezTo>
                <a:cubicBezTo>
                  <a:pt x="5095331" y="4559048"/>
                  <a:pt x="5092332" y="4564570"/>
                  <a:pt x="5086679" y="4573694"/>
                </a:cubicBezTo>
                <a:cubicBezTo>
                  <a:pt x="5096396" y="4569820"/>
                  <a:pt x="5101669" y="4567716"/>
                  <a:pt x="5106810" y="4565666"/>
                </a:cubicBezTo>
                <a:cubicBezTo>
                  <a:pt x="5108165" y="4568049"/>
                  <a:pt x="5109680" y="4569440"/>
                  <a:pt x="5109273" y="4570193"/>
                </a:cubicBezTo>
                <a:cubicBezTo>
                  <a:pt x="5102434" y="4583312"/>
                  <a:pt x="5096030" y="4596635"/>
                  <a:pt x="5088114" y="4609332"/>
                </a:cubicBezTo>
                <a:cubicBezTo>
                  <a:pt x="5077949" y="4625640"/>
                  <a:pt x="5059499" y="4631302"/>
                  <a:pt x="5041687" y="4636539"/>
                </a:cubicBezTo>
                <a:cubicBezTo>
                  <a:pt x="5028945" y="4640305"/>
                  <a:pt x="5030937" y="4629210"/>
                  <a:pt x="5029566" y="4626788"/>
                </a:cubicBezTo>
                <a:cubicBezTo>
                  <a:pt x="5008433" y="4625209"/>
                  <a:pt x="4990145" y="4623811"/>
                  <a:pt x="4971816" y="4622426"/>
                </a:cubicBezTo>
                <a:cubicBezTo>
                  <a:pt x="4971351" y="4623165"/>
                  <a:pt x="4970931" y="4623883"/>
                  <a:pt x="4970468" y="4624619"/>
                </a:cubicBezTo>
                <a:cubicBezTo>
                  <a:pt x="4977379" y="4628648"/>
                  <a:pt x="4984259" y="4632729"/>
                  <a:pt x="4991168" y="4636758"/>
                </a:cubicBezTo>
                <a:cubicBezTo>
                  <a:pt x="4990023" y="4638573"/>
                  <a:pt x="4988879" y="4640383"/>
                  <a:pt x="4987732" y="4642199"/>
                </a:cubicBezTo>
                <a:cubicBezTo>
                  <a:pt x="4975866" y="4638536"/>
                  <a:pt x="4962956" y="4636306"/>
                  <a:pt x="4952527" y="4630799"/>
                </a:cubicBezTo>
                <a:cubicBezTo>
                  <a:pt x="4942798" y="4625648"/>
                  <a:pt x="4935035" y="4625561"/>
                  <a:pt x="4925701" y="4632421"/>
                </a:cubicBezTo>
                <a:cubicBezTo>
                  <a:pt x="4913432" y="4641428"/>
                  <a:pt x="4900698" y="4650028"/>
                  <a:pt x="4889073" y="4659626"/>
                </a:cubicBezTo>
                <a:cubicBezTo>
                  <a:pt x="4884863" y="4663126"/>
                  <a:pt x="4883183" y="4669053"/>
                  <a:pt x="4880213" y="4674138"/>
                </a:cubicBezTo>
                <a:cubicBezTo>
                  <a:pt x="4875505" y="4674490"/>
                  <a:pt x="4870012" y="4674900"/>
                  <a:pt x="4858501" y="4675802"/>
                </a:cubicBezTo>
                <a:cubicBezTo>
                  <a:pt x="4867322" y="4682715"/>
                  <a:pt x="4872223" y="4686525"/>
                  <a:pt x="4877359" y="4690543"/>
                </a:cubicBezTo>
                <a:cubicBezTo>
                  <a:pt x="4876834" y="4698595"/>
                  <a:pt x="4872832" y="4704009"/>
                  <a:pt x="4862871" y="4701830"/>
                </a:cubicBezTo>
                <a:cubicBezTo>
                  <a:pt x="4854354" y="4699972"/>
                  <a:pt x="4847495" y="4700883"/>
                  <a:pt x="4839085" y="4705637"/>
                </a:cubicBezTo>
                <a:cubicBezTo>
                  <a:pt x="4833436" y="4708821"/>
                  <a:pt x="4825049" y="4707799"/>
                  <a:pt x="4816084" y="4708874"/>
                </a:cubicBezTo>
                <a:cubicBezTo>
                  <a:pt x="4803211" y="4720538"/>
                  <a:pt x="4823601" y="4721014"/>
                  <a:pt x="4825575" y="4728110"/>
                </a:cubicBezTo>
                <a:cubicBezTo>
                  <a:pt x="4803413" y="4738900"/>
                  <a:pt x="4785733" y="4736115"/>
                  <a:pt x="4771897" y="4717251"/>
                </a:cubicBezTo>
                <a:cubicBezTo>
                  <a:pt x="4764121" y="4706614"/>
                  <a:pt x="4754271" y="4700279"/>
                  <a:pt x="4741661" y="4694498"/>
                </a:cubicBezTo>
                <a:cubicBezTo>
                  <a:pt x="4724192" y="4686538"/>
                  <a:pt x="4709460" y="4688852"/>
                  <a:pt x="4692588" y="4700626"/>
                </a:cubicBezTo>
                <a:cubicBezTo>
                  <a:pt x="4695936" y="4703446"/>
                  <a:pt x="4698816" y="4705859"/>
                  <a:pt x="4702614" y="4709050"/>
                </a:cubicBezTo>
                <a:cubicBezTo>
                  <a:pt x="4699450" y="4709593"/>
                  <a:pt x="4697211" y="4710570"/>
                  <a:pt x="4695466" y="4710249"/>
                </a:cubicBezTo>
                <a:cubicBezTo>
                  <a:pt x="4675402" y="4706292"/>
                  <a:pt x="4655688" y="4701433"/>
                  <a:pt x="4635322" y="4698363"/>
                </a:cubicBezTo>
                <a:cubicBezTo>
                  <a:pt x="4627748" y="4697229"/>
                  <a:pt x="4618331" y="4698694"/>
                  <a:pt x="4610734" y="4701554"/>
                </a:cubicBezTo>
                <a:cubicBezTo>
                  <a:pt x="4590150" y="4709211"/>
                  <a:pt x="4572140" y="4707236"/>
                  <a:pt x="4553961" y="4700280"/>
                </a:cubicBezTo>
                <a:cubicBezTo>
                  <a:pt x="4539462" y="4694697"/>
                  <a:pt x="4524793" y="4691730"/>
                  <a:pt x="4506300" y="4698172"/>
                </a:cubicBezTo>
                <a:cubicBezTo>
                  <a:pt x="4484875" y="4705613"/>
                  <a:pt x="4463883" y="4702748"/>
                  <a:pt x="4448032" y="4688718"/>
                </a:cubicBezTo>
                <a:cubicBezTo>
                  <a:pt x="4443261" y="4684472"/>
                  <a:pt x="4437660" y="4680938"/>
                  <a:pt x="4430353" y="4675540"/>
                </a:cubicBezTo>
                <a:cubicBezTo>
                  <a:pt x="4423075" y="4686415"/>
                  <a:pt x="4417534" y="4694689"/>
                  <a:pt x="4411750" y="4703357"/>
                </a:cubicBezTo>
                <a:cubicBezTo>
                  <a:pt x="4399643" y="4703140"/>
                  <a:pt x="4387186" y="4702932"/>
                  <a:pt x="4374411" y="4702687"/>
                </a:cubicBezTo>
                <a:cubicBezTo>
                  <a:pt x="4371365" y="4708733"/>
                  <a:pt x="4369078" y="4713378"/>
                  <a:pt x="4367106" y="4717300"/>
                </a:cubicBezTo>
                <a:cubicBezTo>
                  <a:pt x="4347269" y="4708591"/>
                  <a:pt x="4329174" y="4699311"/>
                  <a:pt x="4309732" y="4692479"/>
                </a:cubicBezTo>
                <a:cubicBezTo>
                  <a:pt x="4289868" y="4685478"/>
                  <a:pt x="4268684" y="4680865"/>
                  <a:pt x="4244576" y="4674240"/>
                </a:cubicBezTo>
                <a:cubicBezTo>
                  <a:pt x="4249010" y="4685359"/>
                  <a:pt x="4252046" y="4692971"/>
                  <a:pt x="4255942" y="4702738"/>
                </a:cubicBezTo>
                <a:cubicBezTo>
                  <a:pt x="4244810" y="4704081"/>
                  <a:pt x="4235265" y="4705217"/>
                  <a:pt x="4225731" y="4706389"/>
                </a:cubicBezTo>
                <a:cubicBezTo>
                  <a:pt x="4232712" y="4719335"/>
                  <a:pt x="4239696" y="4732285"/>
                  <a:pt x="4248832" y="4749120"/>
                </a:cubicBezTo>
                <a:cubicBezTo>
                  <a:pt x="4219157" y="4741957"/>
                  <a:pt x="4197455" y="4730345"/>
                  <a:pt x="4175985" y="4718300"/>
                </a:cubicBezTo>
                <a:cubicBezTo>
                  <a:pt x="4151284" y="4732479"/>
                  <a:pt x="4140766" y="4706736"/>
                  <a:pt x="4118460" y="4709441"/>
                </a:cubicBezTo>
                <a:cubicBezTo>
                  <a:pt x="4116168" y="4713449"/>
                  <a:pt x="4113095" y="4718786"/>
                  <a:pt x="4109878" y="4724394"/>
                </a:cubicBezTo>
                <a:cubicBezTo>
                  <a:pt x="4062202" y="4730477"/>
                  <a:pt x="4029152" y="4703841"/>
                  <a:pt x="3989299" y="4694337"/>
                </a:cubicBezTo>
                <a:cubicBezTo>
                  <a:pt x="3979904" y="4698636"/>
                  <a:pt x="3971073" y="4702709"/>
                  <a:pt x="3962284" y="4706763"/>
                </a:cubicBezTo>
                <a:cubicBezTo>
                  <a:pt x="3960152" y="4707743"/>
                  <a:pt x="3957001" y="4710229"/>
                  <a:pt x="3956258" y="4709760"/>
                </a:cubicBezTo>
                <a:cubicBezTo>
                  <a:pt x="3942861" y="4701620"/>
                  <a:pt x="3924666" y="4712735"/>
                  <a:pt x="3910468" y="4704362"/>
                </a:cubicBezTo>
                <a:cubicBezTo>
                  <a:pt x="3895805" y="4695708"/>
                  <a:pt x="3878399" y="4690440"/>
                  <a:pt x="3861674" y="4683454"/>
                </a:cubicBezTo>
                <a:cubicBezTo>
                  <a:pt x="3858003" y="4686658"/>
                  <a:pt x="3852690" y="4691320"/>
                  <a:pt x="3845795" y="4697337"/>
                </a:cubicBezTo>
                <a:cubicBezTo>
                  <a:pt x="3846356" y="4701267"/>
                  <a:pt x="3847147" y="4706927"/>
                  <a:pt x="3848043" y="4713356"/>
                </a:cubicBezTo>
                <a:cubicBezTo>
                  <a:pt x="3844947" y="4713320"/>
                  <a:pt x="3842245" y="4714014"/>
                  <a:pt x="3840950" y="4713174"/>
                </a:cubicBezTo>
                <a:cubicBezTo>
                  <a:pt x="3832293" y="4707551"/>
                  <a:pt x="3823464" y="4702003"/>
                  <a:pt x="3815488" y="4695682"/>
                </a:cubicBezTo>
                <a:cubicBezTo>
                  <a:pt x="3800790" y="4684031"/>
                  <a:pt x="3782445" y="4680199"/>
                  <a:pt x="3762230" y="4682069"/>
                </a:cubicBezTo>
                <a:cubicBezTo>
                  <a:pt x="3743484" y="4683822"/>
                  <a:pt x="3727971" y="4681145"/>
                  <a:pt x="3716238" y="4668947"/>
                </a:cubicBezTo>
                <a:cubicBezTo>
                  <a:pt x="3708392" y="4660798"/>
                  <a:pt x="3697897" y="4659174"/>
                  <a:pt x="3684483" y="4659732"/>
                </a:cubicBezTo>
                <a:cubicBezTo>
                  <a:pt x="3659339" y="4660771"/>
                  <a:pt x="3634718" y="4660330"/>
                  <a:pt x="3616232" y="4642218"/>
                </a:cubicBezTo>
                <a:cubicBezTo>
                  <a:pt x="3606509" y="4632652"/>
                  <a:pt x="3588626" y="4629735"/>
                  <a:pt x="3573909" y="4623607"/>
                </a:cubicBezTo>
                <a:cubicBezTo>
                  <a:pt x="3566030" y="4632980"/>
                  <a:pt x="3559168" y="4641102"/>
                  <a:pt x="3552119" y="4649510"/>
                </a:cubicBezTo>
                <a:cubicBezTo>
                  <a:pt x="3538966" y="4640467"/>
                  <a:pt x="3524826" y="4632876"/>
                  <a:pt x="3513953" y="4622583"/>
                </a:cubicBezTo>
                <a:cubicBezTo>
                  <a:pt x="3504521" y="4613623"/>
                  <a:pt x="3495372" y="4609047"/>
                  <a:pt x="3480057" y="4610152"/>
                </a:cubicBezTo>
                <a:cubicBezTo>
                  <a:pt x="3469301" y="4610922"/>
                  <a:pt x="3466264" y="4600643"/>
                  <a:pt x="3471362" y="4588346"/>
                </a:cubicBezTo>
                <a:cubicBezTo>
                  <a:pt x="3473750" y="4582561"/>
                  <a:pt x="3476473" y="4576854"/>
                  <a:pt x="3478428" y="4570985"/>
                </a:cubicBezTo>
                <a:cubicBezTo>
                  <a:pt x="3478961" y="4569416"/>
                  <a:pt x="3477185" y="4567497"/>
                  <a:pt x="3476456" y="4565666"/>
                </a:cubicBezTo>
                <a:cubicBezTo>
                  <a:pt x="3467162" y="4570858"/>
                  <a:pt x="3457792" y="4572940"/>
                  <a:pt x="3452605" y="4584252"/>
                </a:cubicBezTo>
                <a:cubicBezTo>
                  <a:pt x="3448114" y="4594015"/>
                  <a:pt x="3446423" y="4599905"/>
                  <a:pt x="3453049" y="4607523"/>
                </a:cubicBezTo>
                <a:cubicBezTo>
                  <a:pt x="3458333" y="4613558"/>
                  <a:pt x="3457808" y="4621484"/>
                  <a:pt x="3449138" y="4627232"/>
                </a:cubicBezTo>
                <a:cubicBezTo>
                  <a:pt x="3442506" y="4631617"/>
                  <a:pt x="3431379" y="4627656"/>
                  <a:pt x="3428168" y="4618719"/>
                </a:cubicBezTo>
                <a:cubicBezTo>
                  <a:pt x="3424534" y="4608592"/>
                  <a:pt x="3423222" y="4597582"/>
                  <a:pt x="3420984" y="4587407"/>
                </a:cubicBezTo>
                <a:cubicBezTo>
                  <a:pt x="3417721" y="4592271"/>
                  <a:pt x="3413965" y="4597924"/>
                  <a:pt x="3410617" y="4602947"/>
                </a:cubicBezTo>
                <a:cubicBezTo>
                  <a:pt x="3404038" y="4598617"/>
                  <a:pt x="3399468" y="4593231"/>
                  <a:pt x="3393288" y="4591922"/>
                </a:cubicBezTo>
                <a:cubicBezTo>
                  <a:pt x="3376715" y="4588483"/>
                  <a:pt x="3362145" y="4584498"/>
                  <a:pt x="3364033" y="4565046"/>
                </a:cubicBezTo>
                <a:cubicBezTo>
                  <a:pt x="3360907" y="4581898"/>
                  <a:pt x="3357835" y="4598769"/>
                  <a:pt x="3354708" y="4615619"/>
                </a:cubicBezTo>
                <a:cubicBezTo>
                  <a:pt x="3353123" y="4615700"/>
                  <a:pt x="3351582" y="4615764"/>
                  <a:pt x="3349985" y="4615806"/>
                </a:cubicBezTo>
                <a:cubicBezTo>
                  <a:pt x="3345759" y="4599770"/>
                  <a:pt x="3341577" y="4583710"/>
                  <a:pt x="3337501" y="4568166"/>
                </a:cubicBezTo>
                <a:lnTo>
                  <a:pt x="3330933" y="4570250"/>
                </a:lnTo>
                <a:lnTo>
                  <a:pt x="3329545" y="4571179"/>
                </a:lnTo>
                <a:lnTo>
                  <a:pt x="3327952" y="4571194"/>
                </a:lnTo>
                <a:lnTo>
                  <a:pt x="3317729" y="4574440"/>
                </a:lnTo>
                <a:lnTo>
                  <a:pt x="3317513" y="4566757"/>
                </a:lnTo>
                <a:lnTo>
                  <a:pt x="3316122" y="4563930"/>
                </a:lnTo>
                <a:lnTo>
                  <a:pt x="3317268" y="4558021"/>
                </a:lnTo>
                <a:lnTo>
                  <a:pt x="3317210" y="4555926"/>
                </a:lnTo>
                <a:lnTo>
                  <a:pt x="3317322" y="4555816"/>
                </a:lnTo>
                <a:lnTo>
                  <a:pt x="3317907" y="4554725"/>
                </a:lnTo>
                <a:lnTo>
                  <a:pt x="3317984" y="4554326"/>
                </a:lnTo>
                <a:lnTo>
                  <a:pt x="3317205" y="4555777"/>
                </a:lnTo>
                <a:lnTo>
                  <a:pt x="3317210" y="4555926"/>
                </a:lnTo>
                <a:lnTo>
                  <a:pt x="3295497" y="4577199"/>
                </a:lnTo>
                <a:lnTo>
                  <a:pt x="3295343" y="4575571"/>
                </a:lnTo>
                <a:lnTo>
                  <a:pt x="3292910" y="4581689"/>
                </a:lnTo>
                <a:cubicBezTo>
                  <a:pt x="3278132" y="4583772"/>
                  <a:pt x="3267203" y="4589928"/>
                  <a:pt x="3261736" y="4602391"/>
                </a:cubicBezTo>
                <a:cubicBezTo>
                  <a:pt x="3260700" y="4604785"/>
                  <a:pt x="3254089" y="4607030"/>
                  <a:pt x="3250718" y="4606355"/>
                </a:cubicBezTo>
                <a:cubicBezTo>
                  <a:pt x="3247433" y="4605721"/>
                  <a:pt x="3243787" y="4601544"/>
                  <a:pt x="3242467" y="4598361"/>
                </a:cubicBezTo>
                <a:cubicBezTo>
                  <a:pt x="3240127" y="4592718"/>
                  <a:pt x="3239448" y="4586636"/>
                  <a:pt x="3238029" y="4580681"/>
                </a:cubicBezTo>
                <a:cubicBezTo>
                  <a:pt x="3235778" y="4581115"/>
                  <a:pt x="3234213" y="4581126"/>
                  <a:pt x="3234100" y="4581475"/>
                </a:cubicBezTo>
                <a:cubicBezTo>
                  <a:pt x="3229972" y="4597202"/>
                  <a:pt x="3224317" y="4599769"/>
                  <a:pt x="3208284" y="4590459"/>
                </a:cubicBezTo>
                <a:cubicBezTo>
                  <a:pt x="3199490" y="4585349"/>
                  <a:pt x="3194067" y="4590417"/>
                  <a:pt x="3185839" y="4591953"/>
                </a:cubicBezTo>
                <a:cubicBezTo>
                  <a:pt x="3186254" y="4586080"/>
                  <a:pt x="3186615" y="4581225"/>
                  <a:pt x="3186975" y="4576369"/>
                </a:cubicBezTo>
                <a:cubicBezTo>
                  <a:pt x="3185836" y="4576020"/>
                  <a:pt x="3184729" y="4575674"/>
                  <a:pt x="3183593" y="4575327"/>
                </a:cubicBezTo>
                <a:cubicBezTo>
                  <a:pt x="3178958" y="4580560"/>
                  <a:pt x="3173622" y="4585428"/>
                  <a:pt x="3169890" y="4591108"/>
                </a:cubicBezTo>
                <a:cubicBezTo>
                  <a:pt x="3166399" y="4596428"/>
                  <a:pt x="3166438" y="4603914"/>
                  <a:pt x="3155946" y="4604465"/>
                </a:cubicBezTo>
                <a:cubicBezTo>
                  <a:pt x="3154692" y="4599532"/>
                  <a:pt x="3153431" y="4594652"/>
                  <a:pt x="3152178" y="4589719"/>
                </a:cubicBezTo>
                <a:cubicBezTo>
                  <a:pt x="3138030" y="4590685"/>
                  <a:pt x="3131199" y="4598985"/>
                  <a:pt x="3123365" y="4605776"/>
                </a:cubicBezTo>
                <a:cubicBezTo>
                  <a:pt x="3113359" y="4602564"/>
                  <a:pt x="3119140" y="4595685"/>
                  <a:pt x="3116416" y="4590330"/>
                </a:cubicBezTo>
                <a:cubicBezTo>
                  <a:pt x="3101108" y="4593042"/>
                  <a:pt x="3099398" y="4607624"/>
                  <a:pt x="3086299" y="4616668"/>
                </a:cubicBezTo>
                <a:cubicBezTo>
                  <a:pt x="3084296" y="4606561"/>
                  <a:pt x="3082850" y="4599293"/>
                  <a:pt x="3081467" y="4592449"/>
                </a:cubicBezTo>
                <a:cubicBezTo>
                  <a:pt x="3074480" y="4592119"/>
                  <a:pt x="3064490" y="4589644"/>
                  <a:pt x="3062755" y="4591912"/>
                </a:cubicBezTo>
                <a:cubicBezTo>
                  <a:pt x="3057463" y="4598862"/>
                  <a:pt x="3048579" y="4594579"/>
                  <a:pt x="3042181" y="4597745"/>
                </a:cubicBezTo>
                <a:cubicBezTo>
                  <a:pt x="3038777" y="4599431"/>
                  <a:pt x="3030622" y="4592945"/>
                  <a:pt x="3025959" y="4600930"/>
                </a:cubicBezTo>
                <a:cubicBezTo>
                  <a:pt x="3022834" y="4596618"/>
                  <a:pt x="3020719" y="4593739"/>
                  <a:pt x="3018139" y="4590189"/>
                </a:cubicBezTo>
                <a:cubicBezTo>
                  <a:pt x="3015137" y="4590830"/>
                  <a:pt x="3011882" y="4591510"/>
                  <a:pt x="3008659" y="4592172"/>
                </a:cubicBezTo>
                <a:cubicBezTo>
                  <a:pt x="3009112" y="4593576"/>
                  <a:pt x="3009055" y="4594618"/>
                  <a:pt x="3009647" y="4595071"/>
                </a:cubicBezTo>
                <a:cubicBezTo>
                  <a:pt x="3017993" y="4601532"/>
                  <a:pt x="3018398" y="4605213"/>
                  <a:pt x="3011167" y="4610439"/>
                </a:cubicBezTo>
                <a:cubicBezTo>
                  <a:pt x="3006349" y="4613910"/>
                  <a:pt x="3001553" y="4617441"/>
                  <a:pt x="2995887" y="4621579"/>
                </a:cubicBezTo>
                <a:cubicBezTo>
                  <a:pt x="2994507" y="4619884"/>
                  <a:pt x="2992785" y="4618399"/>
                  <a:pt x="2991974" y="4616654"/>
                </a:cubicBezTo>
                <a:cubicBezTo>
                  <a:pt x="2986515" y="4604734"/>
                  <a:pt x="2980054" y="4601642"/>
                  <a:pt x="2965311" y="4602837"/>
                </a:cubicBezTo>
                <a:cubicBezTo>
                  <a:pt x="2961830" y="4603119"/>
                  <a:pt x="2957870" y="4600682"/>
                  <a:pt x="2952786" y="4599077"/>
                </a:cubicBezTo>
                <a:cubicBezTo>
                  <a:pt x="2949091" y="4603868"/>
                  <a:pt x="2944549" y="4609746"/>
                  <a:pt x="2939279" y="4616539"/>
                </a:cubicBezTo>
                <a:cubicBezTo>
                  <a:pt x="2934664" y="4614086"/>
                  <a:pt x="2930919" y="4612098"/>
                  <a:pt x="2926710" y="4609860"/>
                </a:cubicBezTo>
                <a:cubicBezTo>
                  <a:pt x="2916438" y="4615588"/>
                  <a:pt x="2912382" y="4624999"/>
                  <a:pt x="2909476" y="4636416"/>
                </a:cubicBezTo>
                <a:cubicBezTo>
                  <a:pt x="2901336" y="4630458"/>
                  <a:pt x="2895186" y="4631244"/>
                  <a:pt x="2887599" y="4635709"/>
                </a:cubicBezTo>
                <a:cubicBezTo>
                  <a:pt x="2880694" y="4639772"/>
                  <a:pt x="2871455" y="4641608"/>
                  <a:pt x="2862844" y="4642983"/>
                </a:cubicBezTo>
                <a:cubicBezTo>
                  <a:pt x="2857113" y="4643908"/>
                  <a:pt x="2853960" y="4639567"/>
                  <a:pt x="2852624" y="4634780"/>
                </a:cubicBezTo>
                <a:cubicBezTo>
                  <a:pt x="2851119" y="4629416"/>
                  <a:pt x="2849196" y="4624149"/>
                  <a:pt x="2847466" y="4618834"/>
                </a:cubicBezTo>
                <a:cubicBezTo>
                  <a:pt x="2846360" y="4618699"/>
                  <a:pt x="2845249" y="4618591"/>
                  <a:pt x="2844143" y="4618456"/>
                </a:cubicBezTo>
                <a:cubicBezTo>
                  <a:pt x="2841332" y="4622537"/>
                  <a:pt x="2838518" y="4626615"/>
                  <a:pt x="2834158" y="4632965"/>
                </a:cubicBezTo>
                <a:cubicBezTo>
                  <a:pt x="2830272" y="4621404"/>
                  <a:pt x="2826999" y="4611637"/>
                  <a:pt x="2822941" y="4599526"/>
                </a:cubicBezTo>
                <a:cubicBezTo>
                  <a:pt x="2807682" y="4609883"/>
                  <a:pt x="2800441" y="4622717"/>
                  <a:pt x="2796361" y="4637481"/>
                </a:cubicBezTo>
                <a:cubicBezTo>
                  <a:pt x="2786583" y="4630970"/>
                  <a:pt x="2785627" y="4615790"/>
                  <a:pt x="2794121" y="4607679"/>
                </a:cubicBezTo>
                <a:cubicBezTo>
                  <a:pt x="2788871" y="4602481"/>
                  <a:pt x="2783899" y="4605513"/>
                  <a:pt x="2779144" y="4607473"/>
                </a:cubicBezTo>
                <a:cubicBezTo>
                  <a:pt x="2772695" y="4610109"/>
                  <a:pt x="2766746" y="4610819"/>
                  <a:pt x="2760870" y="4605635"/>
                </a:cubicBezTo>
                <a:cubicBezTo>
                  <a:pt x="2759373" y="4604315"/>
                  <a:pt x="2755772" y="4602849"/>
                  <a:pt x="2754557" y="4603459"/>
                </a:cubicBezTo>
                <a:cubicBezTo>
                  <a:pt x="2746837" y="4607117"/>
                  <a:pt x="2743517" y="4601122"/>
                  <a:pt x="2739103" y="4598356"/>
                </a:cubicBezTo>
                <a:cubicBezTo>
                  <a:pt x="2733433" y="4600369"/>
                  <a:pt x="2728135" y="4603695"/>
                  <a:pt x="2722628" y="4603734"/>
                </a:cubicBezTo>
                <a:cubicBezTo>
                  <a:pt x="2718309" y="4603763"/>
                  <a:pt x="2713706" y="4599710"/>
                  <a:pt x="2708230" y="4596946"/>
                </a:cubicBezTo>
                <a:cubicBezTo>
                  <a:pt x="2706189" y="4598304"/>
                  <a:pt x="2703355" y="4600806"/>
                  <a:pt x="2699933" y="4602410"/>
                </a:cubicBezTo>
                <a:cubicBezTo>
                  <a:pt x="2691112" y="4606535"/>
                  <a:pt x="2681363" y="4603914"/>
                  <a:pt x="2676265" y="4596166"/>
                </a:cubicBezTo>
                <a:cubicBezTo>
                  <a:pt x="2672984" y="4591200"/>
                  <a:pt x="2670271" y="4585978"/>
                  <a:pt x="2667046" y="4580416"/>
                </a:cubicBezTo>
                <a:cubicBezTo>
                  <a:pt x="2662273" y="4580984"/>
                  <a:pt x="2658385" y="4581707"/>
                  <a:pt x="2654423" y="4581866"/>
                </a:cubicBezTo>
                <a:cubicBezTo>
                  <a:pt x="2650965" y="4581995"/>
                  <a:pt x="2647441" y="4581509"/>
                  <a:pt x="2643534" y="4581284"/>
                </a:cubicBezTo>
                <a:cubicBezTo>
                  <a:pt x="2642974" y="4585140"/>
                  <a:pt x="2642448" y="4588764"/>
                  <a:pt x="2641885" y="4592645"/>
                </a:cubicBezTo>
                <a:cubicBezTo>
                  <a:pt x="2639857" y="4592615"/>
                  <a:pt x="2638008" y="4593081"/>
                  <a:pt x="2637029" y="4592493"/>
                </a:cubicBezTo>
                <a:cubicBezTo>
                  <a:pt x="2632688" y="4589881"/>
                  <a:pt x="2630034" y="4586727"/>
                  <a:pt x="2628553" y="4583205"/>
                </a:cubicBezTo>
                <a:lnTo>
                  <a:pt x="2627108" y="4571754"/>
                </a:lnTo>
                <a:lnTo>
                  <a:pt x="2627129" y="4571736"/>
                </a:lnTo>
                <a:lnTo>
                  <a:pt x="2627191" y="4571690"/>
                </a:lnTo>
                <a:lnTo>
                  <a:pt x="2631811" y="4570711"/>
                </a:lnTo>
                <a:cubicBezTo>
                  <a:pt x="2631423" y="4570156"/>
                  <a:pt x="2631065" y="4569605"/>
                  <a:pt x="2630680" y="4569023"/>
                </a:cubicBezTo>
                <a:lnTo>
                  <a:pt x="2627191" y="4571690"/>
                </a:lnTo>
                <a:lnTo>
                  <a:pt x="2627102" y="4571708"/>
                </a:lnTo>
                <a:lnTo>
                  <a:pt x="2627108" y="4571754"/>
                </a:lnTo>
                <a:lnTo>
                  <a:pt x="2607525" y="4587030"/>
                </a:lnTo>
                <a:cubicBezTo>
                  <a:pt x="2607067" y="4592553"/>
                  <a:pt x="2619500" y="4599529"/>
                  <a:pt x="2606717" y="4604236"/>
                </a:cubicBezTo>
                <a:cubicBezTo>
                  <a:pt x="2597026" y="4596478"/>
                  <a:pt x="2593282" y="4590394"/>
                  <a:pt x="2588662" y="4573766"/>
                </a:cubicBezTo>
                <a:cubicBezTo>
                  <a:pt x="2580614" y="4574699"/>
                  <a:pt x="2572036" y="4574792"/>
                  <a:pt x="2564261" y="4576865"/>
                </a:cubicBezTo>
                <a:cubicBezTo>
                  <a:pt x="2555025" y="4579332"/>
                  <a:pt x="2546379" y="4579232"/>
                  <a:pt x="2537286" y="4576179"/>
                </a:cubicBezTo>
                <a:cubicBezTo>
                  <a:pt x="2529147" y="4573450"/>
                  <a:pt x="2520950" y="4570895"/>
                  <a:pt x="2512853" y="4568093"/>
                </a:cubicBezTo>
                <a:cubicBezTo>
                  <a:pt x="2506066" y="4565743"/>
                  <a:pt x="2501795" y="4568036"/>
                  <a:pt x="2499512" y="4572982"/>
                </a:cubicBezTo>
                <a:cubicBezTo>
                  <a:pt x="2497376" y="4577579"/>
                  <a:pt x="2496040" y="4582478"/>
                  <a:pt x="2494033" y="4588119"/>
                </a:cubicBezTo>
                <a:cubicBezTo>
                  <a:pt x="2485976" y="4583745"/>
                  <a:pt x="2488880" y="4578394"/>
                  <a:pt x="2488996" y="4573713"/>
                </a:cubicBezTo>
                <a:cubicBezTo>
                  <a:pt x="2489211" y="4564686"/>
                  <a:pt x="2489862" y="4555674"/>
                  <a:pt x="2489738" y="4546627"/>
                </a:cubicBezTo>
                <a:cubicBezTo>
                  <a:pt x="2489702" y="4544497"/>
                  <a:pt x="2487301" y="4542309"/>
                  <a:pt x="2484274" y="4537304"/>
                </a:cubicBezTo>
                <a:cubicBezTo>
                  <a:pt x="2483170" y="4544912"/>
                  <a:pt x="2482495" y="4549565"/>
                  <a:pt x="2481524" y="4556248"/>
                </a:cubicBezTo>
                <a:cubicBezTo>
                  <a:pt x="2472578" y="4548966"/>
                  <a:pt x="2465334" y="4543085"/>
                  <a:pt x="2456051" y="4535517"/>
                </a:cubicBezTo>
                <a:cubicBezTo>
                  <a:pt x="2450398" y="4547111"/>
                  <a:pt x="2436801" y="4554194"/>
                  <a:pt x="2450207" y="4569973"/>
                </a:cubicBezTo>
                <a:cubicBezTo>
                  <a:pt x="2441840" y="4569678"/>
                  <a:pt x="2436086" y="4569472"/>
                  <a:pt x="2428342" y="4569187"/>
                </a:cubicBezTo>
                <a:cubicBezTo>
                  <a:pt x="2432667" y="4563516"/>
                  <a:pt x="2435489" y="4559805"/>
                  <a:pt x="2438384" y="4555998"/>
                </a:cubicBezTo>
                <a:cubicBezTo>
                  <a:pt x="2430806" y="4547471"/>
                  <a:pt x="2422619" y="4553474"/>
                  <a:pt x="2413793" y="4552666"/>
                </a:cubicBezTo>
                <a:cubicBezTo>
                  <a:pt x="2414635" y="4549455"/>
                  <a:pt x="2415457" y="4546372"/>
                  <a:pt x="2416249" y="4543285"/>
                </a:cubicBezTo>
                <a:cubicBezTo>
                  <a:pt x="2415487" y="4542727"/>
                  <a:pt x="2414722" y="4542171"/>
                  <a:pt x="2413931" y="4541609"/>
                </a:cubicBezTo>
                <a:cubicBezTo>
                  <a:pt x="2409052" y="4544629"/>
                  <a:pt x="2404675" y="4548718"/>
                  <a:pt x="2399157" y="4550332"/>
                </a:cubicBezTo>
                <a:cubicBezTo>
                  <a:pt x="2393474" y="4552000"/>
                  <a:pt x="2386678" y="4551225"/>
                  <a:pt x="2379250" y="4551564"/>
                </a:cubicBezTo>
                <a:cubicBezTo>
                  <a:pt x="2374638" y="4558139"/>
                  <a:pt x="2369204" y="4565855"/>
                  <a:pt x="2363534" y="4573902"/>
                </a:cubicBezTo>
                <a:cubicBezTo>
                  <a:pt x="2354827" y="4567968"/>
                  <a:pt x="2364157" y="4564652"/>
                  <a:pt x="2363103" y="4561347"/>
                </a:cubicBezTo>
                <a:cubicBezTo>
                  <a:pt x="2355119" y="4550241"/>
                  <a:pt x="2342518" y="4550250"/>
                  <a:pt x="2331269" y="4549771"/>
                </a:cubicBezTo>
                <a:cubicBezTo>
                  <a:pt x="2326391" y="4549562"/>
                  <a:pt x="2321224" y="4554350"/>
                  <a:pt x="2316749" y="4557401"/>
                </a:cubicBezTo>
                <a:cubicBezTo>
                  <a:pt x="2313801" y="4559389"/>
                  <a:pt x="2312387" y="4563542"/>
                  <a:pt x="2305389" y="4559192"/>
                </a:cubicBezTo>
                <a:cubicBezTo>
                  <a:pt x="2308218" y="4555639"/>
                  <a:pt x="2311113" y="4552069"/>
                  <a:pt x="2313893" y="4548430"/>
                </a:cubicBezTo>
                <a:cubicBezTo>
                  <a:pt x="2320565" y="4539712"/>
                  <a:pt x="2320652" y="4537181"/>
                  <a:pt x="2310291" y="4531659"/>
                </a:cubicBezTo>
                <a:cubicBezTo>
                  <a:pt x="2301062" y="4526753"/>
                  <a:pt x="2303007" y="4521101"/>
                  <a:pt x="2304741" y="4514108"/>
                </a:cubicBezTo>
                <a:cubicBezTo>
                  <a:pt x="2287756" y="4520200"/>
                  <a:pt x="2285877" y="4538748"/>
                  <a:pt x="2267265" y="4545705"/>
                </a:cubicBezTo>
                <a:cubicBezTo>
                  <a:pt x="2267406" y="4541711"/>
                  <a:pt x="2266724" y="4538882"/>
                  <a:pt x="2267683" y="4536580"/>
                </a:cubicBezTo>
                <a:cubicBezTo>
                  <a:pt x="2277261" y="4513455"/>
                  <a:pt x="2287048" y="4490386"/>
                  <a:pt x="2296925" y="4467356"/>
                </a:cubicBezTo>
                <a:cubicBezTo>
                  <a:pt x="2298560" y="4463524"/>
                  <a:pt x="2297072" y="4460912"/>
                  <a:pt x="2294819" y="4458605"/>
                </a:cubicBezTo>
                <a:lnTo>
                  <a:pt x="2288174" y="4451711"/>
                </a:lnTo>
                <a:lnTo>
                  <a:pt x="2288203" y="4451627"/>
                </a:lnTo>
                <a:cubicBezTo>
                  <a:pt x="2287773" y="4450934"/>
                  <a:pt x="2287307" y="4450265"/>
                  <a:pt x="2286876" y="4449570"/>
                </a:cubicBezTo>
                <a:cubicBezTo>
                  <a:pt x="2287303" y="4450289"/>
                  <a:pt x="2287705" y="4450977"/>
                  <a:pt x="2288136" y="4451669"/>
                </a:cubicBezTo>
                <a:lnTo>
                  <a:pt x="2288174" y="4451711"/>
                </a:lnTo>
                <a:lnTo>
                  <a:pt x="2272242" y="4496767"/>
                </a:lnTo>
                <a:cubicBezTo>
                  <a:pt x="2268441" y="4508080"/>
                  <a:pt x="2266745" y="4520197"/>
                  <a:pt x="2253746" y="4529413"/>
                </a:cubicBezTo>
                <a:cubicBezTo>
                  <a:pt x="2251724" y="4520511"/>
                  <a:pt x="2255215" y="4511332"/>
                  <a:pt x="2244759" y="4506034"/>
                </a:cubicBezTo>
                <a:cubicBezTo>
                  <a:pt x="2242298" y="4506622"/>
                  <a:pt x="2239606" y="4507281"/>
                  <a:pt x="2236201" y="4508124"/>
                </a:cubicBezTo>
                <a:cubicBezTo>
                  <a:pt x="2235419" y="4505991"/>
                  <a:pt x="2233880" y="4504088"/>
                  <a:pt x="2234399" y="4502876"/>
                </a:cubicBezTo>
                <a:cubicBezTo>
                  <a:pt x="2236802" y="4497319"/>
                  <a:pt x="2239618" y="4491901"/>
                  <a:pt x="2242610" y="4486587"/>
                </a:cubicBezTo>
                <a:cubicBezTo>
                  <a:pt x="2246909" y="4478942"/>
                  <a:pt x="2250251" y="4471423"/>
                  <a:pt x="2239549" y="4464595"/>
                </a:cubicBezTo>
                <a:cubicBezTo>
                  <a:pt x="2242521" y="4460274"/>
                  <a:pt x="2245013" y="4456673"/>
                  <a:pt x="2247505" y="4453071"/>
                </a:cubicBezTo>
                <a:cubicBezTo>
                  <a:pt x="2235352" y="4446767"/>
                  <a:pt x="2235054" y="4446882"/>
                  <a:pt x="2221669" y="4464780"/>
                </a:cubicBezTo>
                <a:cubicBezTo>
                  <a:pt x="2226680" y="4463644"/>
                  <a:pt x="2230112" y="4462828"/>
                  <a:pt x="2235188" y="4461677"/>
                </a:cubicBezTo>
                <a:cubicBezTo>
                  <a:pt x="2233242" y="4464964"/>
                  <a:pt x="2231707" y="4467576"/>
                  <a:pt x="2229726" y="4470885"/>
                </a:cubicBezTo>
                <a:cubicBezTo>
                  <a:pt x="2232177" y="4472525"/>
                  <a:pt x="2234742" y="4474236"/>
                  <a:pt x="2237019" y="4475776"/>
                </a:cubicBezTo>
                <a:cubicBezTo>
                  <a:pt x="2231922" y="4480521"/>
                  <a:pt x="2227294" y="4484837"/>
                  <a:pt x="2221652" y="4490107"/>
                </a:cubicBezTo>
                <a:cubicBezTo>
                  <a:pt x="2221196" y="4485710"/>
                  <a:pt x="2220824" y="4482243"/>
                  <a:pt x="2220478" y="4479018"/>
                </a:cubicBezTo>
                <a:cubicBezTo>
                  <a:pt x="2203807" y="4487254"/>
                  <a:pt x="2191453" y="4498061"/>
                  <a:pt x="2188683" y="4515639"/>
                </a:cubicBezTo>
                <a:cubicBezTo>
                  <a:pt x="2187108" y="4514859"/>
                  <a:pt x="2185562" y="4514085"/>
                  <a:pt x="2183988" y="4513306"/>
                </a:cubicBezTo>
                <a:cubicBezTo>
                  <a:pt x="2185947" y="4499809"/>
                  <a:pt x="2187905" y="4486313"/>
                  <a:pt x="2190010" y="4471813"/>
                </a:cubicBezTo>
                <a:cubicBezTo>
                  <a:pt x="2183779" y="4479415"/>
                  <a:pt x="2177936" y="4486494"/>
                  <a:pt x="2170378" y="4495711"/>
                </a:cubicBezTo>
                <a:cubicBezTo>
                  <a:pt x="2167750" y="4490553"/>
                  <a:pt x="2166659" y="4488373"/>
                  <a:pt x="2165080" y="4485257"/>
                </a:cubicBezTo>
                <a:cubicBezTo>
                  <a:pt x="2156449" y="4488494"/>
                  <a:pt x="2149457" y="4486902"/>
                  <a:pt x="2147456" y="4476137"/>
                </a:cubicBezTo>
                <a:cubicBezTo>
                  <a:pt x="2136741" y="4479097"/>
                  <a:pt x="2127714" y="4481620"/>
                  <a:pt x="2116508" y="4484717"/>
                </a:cubicBezTo>
                <a:cubicBezTo>
                  <a:pt x="2108865" y="4482664"/>
                  <a:pt x="2098151" y="4479797"/>
                  <a:pt x="2086234" y="4476597"/>
                </a:cubicBezTo>
                <a:cubicBezTo>
                  <a:pt x="2086615" y="4473974"/>
                  <a:pt x="2087256" y="4469553"/>
                  <a:pt x="2088018" y="4464307"/>
                </a:cubicBezTo>
                <a:cubicBezTo>
                  <a:pt x="2081095" y="4463541"/>
                  <a:pt x="2075731" y="4460005"/>
                  <a:pt x="2069681" y="4465926"/>
                </a:cubicBezTo>
                <a:cubicBezTo>
                  <a:pt x="2066509" y="4469037"/>
                  <a:pt x="2058962" y="4468911"/>
                  <a:pt x="2050121" y="4471015"/>
                </a:cubicBezTo>
                <a:cubicBezTo>
                  <a:pt x="2052292" y="4467050"/>
                  <a:pt x="2052673" y="4465716"/>
                  <a:pt x="2053623" y="4464776"/>
                </a:cubicBezTo>
                <a:cubicBezTo>
                  <a:pt x="2054825" y="4463585"/>
                  <a:pt x="2056510" y="4462755"/>
                  <a:pt x="2058586" y="4461375"/>
                </a:cubicBezTo>
                <a:cubicBezTo>
                  <a:pt x="2051721" y="4453741"/>
                  <a:pt x="2045858" y="4446745"/>
                  <a:pt x="2033356" y="4447794"/>
                </a:cubicBezTo>
                <a:cubicBezTo>
                  <a:pt x="2030539" y="4448041"/>
                  <a:pt x="2026885" y="4445645"/>
                  <a:pt x="2024170" y="4443887"/>
                </a:cubicBezTo>
                <a:cubicBezTo>
                  <a:pt x="2015139" y="4438035"/>
                  <a:pt x="2011125" y="4438975"/>
                  <a:pt x="2008594" y="4448005"/>
                </a:cubicBezTo>
                <a:cubicBezTo>
                  <a:pt x="2008070" y="4449899"/>
                  <a:pt x="2008001" y="4451882"/>
                  <a:pt x="2007479" y="4455481"/>
                </a:cubicBezTo>
                <a:cubicBezTo>
                  <a:pt x="1999390" y="4448954"/>
                  <a:pt x="1997308" y="4442195"/>
                  <a:pt x="2001975" y="4436965"/>
                </a:cubicBezTo>
                <a:cubicBezTo>
                  <a:pt x="2008218" y="4429917"/>
                  <a:pt x="2005104" y="4424244"/>
                  <a:pt x="2001257" y="4417779"/>
                </a:cubicBezTo>
                <a:cubicBezTo>
                  <a:pt x="1996605" y="4409990"/>
                  <a:pt x="1992081" y="4402169"/>
                  <a:pt x="1986068" y="4391899"/>
                </a:cubicBezTo>
                <a:cubicBezTo>
                  <a:pt x="1987278" y="4407903"/>
                  <a:pt x="1972589" y="4405927"/>
                  <a:pt x="1964193" y="4410772"/>
                </a:cubicBezTo>
                <a:cubicBezTo>
                  <a:pt x="1963137" y="4410304"/>
                  <a:pt x="1962075" y="4409860"/>
                  <a:pt x="1961017" y="4409392"/>
                </a:cubicBezTo>
                <a:cubicBezTo>
                  <a:pt x="1962294" y="4404906"/>
                  <a:pt x="1963571" y="4400419"/>
                  <a:pt x="1964935" y="4395762"/>
                </a:cubicBezTo>
                <a:cubicBezTo>
                  <a:pt x="1956330" y="4386323"/>
                  <a:pt x="1949549" y="4393634"/>
                  <a:pt x="1940739" y="4396607"/>
                </a:cubicBezTo>
                <a:cubicBezTo>
                  <a:pt x="1941832" y="4393170"/>
                  <a:pt x="1943603" y="4389780"/>
                  <a:pt x="1943737" y="4386279"/>
                </a:cubicBezTo>
                <a:cubicBezTo>
                  <a:pt x="1943826" y="4383720"/>
                  <a:pt x="1941718" y="4381027"/>
                  <a:pt x="1940597" y="4378396"/>
                </a:cubicBezTo>
                <a:cubicBezTo>
                  <a:pt x="1938074" y="4379841"/>
                  <a:pt x="1934954" y="4380885"/>
                  <a:pt x="1933170" y="4382830"/>
                </a:cubicBezTo>
                <a:cubicBezTo>
                  <a:pt x="1931466" y="4384656"/>
                  <a:pt x="1931155" y="4387445"/>
                  <a:pt x="1929621" y="4391346"/>
                </a:cubicBezTo>
                <a:cubicBezTo>
                  <a:pt x="1923998" y="4387431"/>
                  <a:pt x="1919395" y="4384244"/>
                  <a:pt x="1915138" y="4381264"/>
                </a:cubicBezTo>
                <a:cubicBezTo>
                  <a:pt x="1918793" y="4374183"/>
                  <a:pt x="1922275" y="4367417"/>
                  <a:pt x="1926768" y="4358646"/>
                </a:cubicBezTo>
                <a:cubicBezTo>
                  <a:pt x="1918904" y="4358108"/>
                  <a:pt x="1913641" y="4357766"/>
                  <a:pt x="1908348" y="4357389"/>
                </a:cubicBezTo>
                <a:lnTo>
                  <a:pt x="1907776" y="4356809"/>
                </a:lnTo>
                <a:cubicBezTo>
                  <a:pt x="1904052" y="4349074"/>
                  <a:pt x="1897174" y="4351672"/>
                  <a:pt x="1890686" y="4353278"/>
                </a:cubicBezTo>
                <a:cubicBezTo>
                  <a:pt x="1892350" y="4342024"/>
                  <a:pt x="1893745" y="4341465"/>
                  <a:pt x="1908152" y="4345813"/>
                </a:cubicBezTo>
                <a:cubicBezTo>
                  <a:pt x="1902561" y="4335868"/>
                  <a:pt x="1892504" y="4332360"/>
                  <a:pt x="1881083" y="4331779"/>
                </a:cubicBezTo>
                <a:cubicBezTo>
                  <a:pt x="1871214" y="4331265"/>
                  <a:pt x="1867346" y="4326897"/>
                  <a:pt x="1866381" y="4319328"/>
                </a:cubicBezTo>
                <a:cubicBezTo>
                  <a:pt x="1864801" y="4307156"/>
                  <a:pt x="1857418" y="4297503"/>
                  <a:pt x="1846662" y="4289328"/>
                </a:cubicBezTo>
                <a:cubicBezTo>
                  <a:pt x="1840495" y="4284627"/>
                  <a:pt x="1834370" y="4279879"/>
                  <a:pt x="1828491" y="4274931"/>
                </a:cubicBezTo>
                <a:cubicBezTo>
                  <a:pt x="1822359" y="4269788"/>
                  <a:pt x="1819399" y="4264110"/>
                  <a:pt x="1826685" y="4258080"/>
                </a:cubicBezTo>
                <a:cubicBezTo>
                  <a:pt x="1822342" y="4254826"/>
                  <a:pt x="1818840" y="4252244"/>
                  <a:pt x="1815457" y="4249705"/>
                </a:cubicBezTo>
                <a:cubicBezTo>
                  <a:pt x="1819553" y="4237202"/>
                  <a:pt x="1801636" y="4232055"/>
                  <a:pt x="1802204" y="4219304"/>
                </a:cubicBezTo>
                <a:cubicBezTo>
                  <a:pt x="1795982" y="4223177"/>
                  <a:pt x="1791860" y="4228956"/>
                  <a:pt x="1784650" y="4223922"/>
                </a:cubicBezTo>
                <a:cubicBezTo>
                  <a:pt x="1780025" y="4220677"/>
                  <a:pt x="1775404" y="4217409"/>
                  <a:pt x="1769842" y="4213503"/>
                </a:cubicBezTo>
                <a:cubicBezTo>
                  <a:pt x="1767661" y="4215392"/>
                  <a:pt x="1764797" y="4217889"/>
                  <a:pt x="1760717" y="4221445"/>
                </a:cubicBezTo>
                <a:cubicBezTo>
                  <a:pt x="1758936" y="4211316"/>
                  <a:pt x="1767413" y="4207192"/>
                  <a:pt x="1773373" y="4199737"/>
                </a:cubicBezTo>
                <a:cubicBezTo>
                  <a:pt x="1770926" y="4198490"/>
                  <a:pt x="1767760" y="4196822"/>
                  <a:pt x="1764561" y="4195176"/>
                </a:cubicBezTo>
                <a:cubicBezTo>
                  <a:pt x="1765134" y="4194026"/>
                  <a:pt x="1765735" y="4192907"/>
                  <a:pt x="1766308" y="4191757"/>
                </a:cubicBezTo>
                <a:cubicBezTo>
                  <a:pt x="1771629" y="4190847"/>
                  <a:pt x="1776981" y="4189945"/>
                  <a:pt x="1781179" y="4189242"/>
                </a:cubicBezTo>
                <a:cubicBezTo>
                  <a:pt x="1773055" y="4182524"/>
                  <a:pt x="1764485" y="4175455"/>
                  <a:pt x="1755243" y="4167814"/>
                </a:cubicBezTo>
                <a:cubicBezTo>
                  <a:pt x="1754305" y="4171693"/>
                  <a:pt x="1753190" y="4176359"/>
                  <a:pt x="1751349" y="4184100"/>
                </a:cubicBezTo>
                <a:cubicBezTo>
                  <a:pt x="1748808" y="4178979"/>
                  <a:pt x="1747178" y="4176642"/>
                  <a:pt x="1746480" y="4174126"/>
                </a:cubicBezTo>
                <a:cubicBezTo>
                  <a:pt x="1742909" y="4160826"/>
                  <a:pt x="1735680" y="4150957"/>
                  <a:pt x="1717792" y="4148833"/>
                </a:cubicBezTo>
                <a:cubicBezTo>
                  <a:pt x="1714225" y="4148420"/>
                  <a:pt x="1710033" y="4144558"/>
                  <a:pt x="1707953" y="4141448"/>
                </a:cubicBezTo>
                <a:cubicBezTo>
                  <a:pt x="1703891" y="4135399"/>
                  <a:pt x="1698142" y="4132148"/>
                  <a:pt x="1691308" y="4128375"/>
                </a:cubicBezTo>
                <a:cubicBezTo>
                  <a:pt x="1679729" y="4121996"/>
                  <a:pt x="1666219" y="4115992"/>
                  <a:pt x="1662634" y="4102559"/>
                </a:cubicBezTo>
                <a:cubicBezTo>
                  <a:pt x="1662034" y="4100240"/>
                  <a:pt x="1658384" y="4096955"/>
                  <a:pt x="1655860" y="4096668"/>
                </a:cubicBezTo>
                <a:cubicBezTo>
                  <a:pt x="1650605" y="4096036"/>
                  <a:pt x="1650393" y="4099653"/>
                  <a:pt x="1649921" y="4103550"/>
                </a:cubicBezTo>
                <a:cubicBezTo>
                  <a:pt x="1649089" y="4110148"/>
                  <a:pt x="1648417" y="4110051"/>
                  <a:pt x="1637322" y="4109149"/>
                </a:cubicBezTo>
                <a:cubicBezTo>
                  <a:pt x="1635605" y="4103966"/>
                  <a:pt x="1633860" y="4098752"/>
                  <a:pt x="1631957" y="4093119"/>
                </a:cubicBezTo>
                <a:cubicBezTo>
                  <a:pt x="1636553" y="4087304"/>
                  <a:pt x="1650514" y="4088491"/>
                  <a:pt x="1649227" y="4077961"/>
                </a:cubicBezTo>
                <a:cubicBezTo>
                  <a:pt x="1648814" y="4074568"/>
                  <a:pt x="1646953" y="4071227"/>
                  <a:pt x="1645756" y="4067851"/>
                </a:cubicBezTo>
                <a:cubicBezTo>
                  <a:pt x="1644601" y="4068051"/>
                  <a:pt x="1643415" y="4068247"/>
                  <a:pt x="1642262" y="4068446"/>
                </a:cubicBezTo>
                <a:cubicBezTo>
                  <a:pt x="1642743" y="4071587"/>
                  <a:pt x="1643198" y="4074699"/>
                  <a:pt x="1643657" y="4077783"/>
                </a:cubicBezTo>
                <a:cubicBezTo>
                  <a:pt x="1633614" y="4080631"/>
                  <a:pt x="1633614" y="4080631"/>
                  <a:pt x="1620790" y="4066668"/>
                </a:cubicBezTo>
                <a:cubicBezTo>
                  <a:pt x="1617154" y="4068240"/>
                  <a:pt x="1613466" y="4070384"/>
                  <a:pt x="1609349" y="4071386"/>
                </a:cubicBezTo>
                <a:cubicBezTo>
                  <a:pt x="1606333" y="4072130"/>
                  <a:pt x="1602754" y="4071374"/>
                  <a:pt x="1599423" y="4071285"/>
                </a:cubicBezTo>
                <a:cubicBezTo>
                  <a:pt x="1599412" y="4068554"/>
                  <a:pt x="1599402" y="4065821"/>
                  <a:pt x="1599382" y="4062722"/>
                </a:cubicBezTo>
                <a:cubicBezTo>
                  <a:pt x="1596448" y="4061404"/>
                  <a:pt x="1591386" y="4060301"/>
                  <a:pt x="1588343" y="4057577"/>
                </a:cubicBezTo>
                <a:cubicBezTo>
                  <a:pt x="1577877" y="4048262"/>
                  <a:pt x="1576239" y="4048340"/>
                  <a:pt x="1570796" y="4059991"/>
                </a:cubicBezTo>
                <a:cubicBezTo>
                  <a:pt x="1570519" y="4060607"/>
                  <a:pt x="1569354" y="4060884"/>
                  <a:pt x="1567954" y="4061704"/>
                </a:cubicBezTo>
                <a:cubicBezTo>
                  <a:pt x="1564218" y="4057277"/>
                  <a:pt x="1562510" y="4051386"/>
                  <a:pt x="1567288" y="4049062"/>
                </a:cubicBezTo>
                <a:cubicBezTo>
                  <a:pt x="1573710" y="4045951"/>
                  <a:pt x="1582099" y="4045016"/>
                  <a:pt x="1589863" y="4044516"/>
                </a:cubicBezTo>
                <a:cubicBezTo>
                  <a:pt x="1595512" y="4044154"/>
                  <a:pt x="1601501" y="4045968"/>
                  <a:pt x="1607351" y="4046816"/>
                </a:cubicBezTo>
                <a:cubicBezTo>
                  <a:pt x="1607577" y="4045906"/>
                  <a:pt x="1607837" y="4044972"/>
                  <a:pt x="1608063" y="4044060"/>
                </a:cubicBezTo>
                <a:cubicBezTo>
                  <a:pt x="1598939" y="4041212"/>
                  <a:pt x="1589764" y="4038517"/>
                  <a:pt x="1580741" y="4035423"/>
                </a:cubicBezTo>
                <a:cubicBezTo>
                  <a:pt x="1577997" y="4034499"/>
                  <a:pt x="1575538" y="4032698"/>
                  <a:pt x="1573254" y="4031003"/>
                </a:cubicBezTo>
                <a:cubicBezTo>
                  <a:pt x="1562843" y="4023243"/>
                  <a:pt x="1557462" y="4021756"/>
                  <a:pt x="1551717" y="4025358"/>
                </a:cubicBezTo>
                <a:cubicBezTo>
                  <a:pt x="1545112" y="4029516"/>
                  <a:pt x="1543980" y="4036676"/>
                  <a:pt x="1548790" y="4046823"/>
                </a:cubicBezTo>
                <a:cubicBezTo>
                  <a:pt x="1551835" y="4046084"/>
                  <a:pt x="1554917" y="4045323"/>
                  <a:pt x="1560135" y="4044060"/>
                </a:cubicBezTo>
                <a:cubicBezTo>
                  <a:pt x="1557193" y="4047517"/>
                  <a:pt x="1555787" y="4051172"/>
                  <a:pt x="1553307" y="4051678"/>
                </a:cubicBezTo>
                <a:cubicBezTo>
                  <a:pt x="1545315" y="4053327"/>
                  <a:pt x="1536982" y="4054296"/>
                  <a:pt x="1528690" y="4054563"/>
                </a:cubicBezTo>
                <a:cubicBezTo>
                  <a:pt x="1522625" y="4054759"/>
                  <a:pt x="1514262" y="4044962"/>
                  <a:pt x="1517050" y="4039750"/>
                </a:cubicBezTo>
                <a:cubicBezTo>
                  <a:pt x="1521526" y="4031316"/>
                  <a:pt x="1518190" y="4026083"/>
                  <a:pt x="1510146" y="4020977"/>
                </a:cubicBezTo>
                <a:cubicBezTo>
                  <a:pt x="1508197" y="4019750"/>
                  <a:pt x="1507271" y="4017304"/>
                  <a:pt x="1505952" y="4015407"/>
                </a:cubicBezTo>
                <a:cubicBezTo>
                  <a:pt x="1496465" y="4001721"/>
                  <a:pt x="1496465" y="4001721"/>
                  <a:pt x="1479720" y="4007663"/>
                </a:cubicBezTo>
                <a:cubicBezTo>
                  <a:pt x="1478961" y="4002330"/>
                  <a:pt x="1478223" y="3997288"/>
                  <a:pt x="1477451" y="3991848"/>
                </a:cubicBezTo>
                <a:cubicBezTo>
                  <a:pt x="1464076" y="3987703"/>
                  <a:pt x="1451352" y="3983808"/>
                  <a:pt x="1440850" y="3996720"/>
                </a:cubicBezTo>
                <a:cubicBezTo>
                  <a:pt x="1450484" y="3999062"/>
                  <a:pt x="1453524" y="4005253"/>
                  <a:pt x="1453656" y="4012542"/>
                </a:cubicBezTo>
                <a:cubicBezTo>
                  <a:pt x="1453773" y="4018623"/>
                  <a:pt x="1447534" y="4021550"/>
                  <a:pt x="1442453" y="4017558"/>
                </a:cubicBezTo>
                <a:cubicBezTo>
                  <a:pt x="1437574" y="4013699"/>
                  <a:pt x="1434380" y="4008354"/>
                  <a:pt x="1429907" y="4004056"/>
                </a:cubicBezTo>
                <a:cubicBezTo>
                  <a:pt x="1424803" y="3999143"/>
                  <a:pt x="1427003" y="3994763"/>
                  <a:pt x="1428200" y="3989529"/>
                </a:cubicBezTo>
                <a:cubicBezTo>
                  <a:pt x="1429021" y="3986027"/>
                  <a:pt x="1426461" y="3981272"/>
                  <a:pt x="1423960" y="3977812"/>
                </a:cubicBezTo>
                <a:cubicBezTo>
                  <a:pt x="1421358" y="3974206"/>
                  <a:pt x="1417005" y="3971447"/>
                  <a:pt x="1414449" y="3969241"/>
                </a:cubicBezTo>
                <a:cubicBezTo>
                  <a:pt x="1417867" y="3966796"/>
                  <a:pt x="1422253" y="3965229"/>
                  <a:pt x="1422990" y="3962736"/>
                </a:cubicBezTo>
                <a:cubicBezTo>
                  <a:pt x="1423954" y="3959542"/>
                  <a:pt x="1423160" y="3953154"/>
                  <a:pt x="1421112" y="3952411"/>
                </a:cubicBezTo>
                <a:cubicBezTo>
                  <a:pt x="1412213" y="3949097"/>
                  <a:pt x="1410994" y="3943067"/>
                  <a:pt x="1409470" y="3936546"/>
                </a:cubicBezTo>
                <a:cubicBezTo>
                  <a:pt x="1409030" y="3934619"/>
                  <a:pt x="1406905" y="3932892"/>
                  <a:pt x="1405080" y="3930398"/>
                </a:cubicBezTo>
                <a:cubicBezTo>
                  <a:pt x="1399488" y="3931870"/>
                  <a:pt x="1394321" y="3933219"/>
                  <a:pt x="1388499" y="3934763"/>
                </a:cubicBezTo>
                <a:cubicBezTo>
                  <a:pt x="1388889" y="3938547"/>
                  <a:pt x="1389219" y="3941876"/>
                  <a:pt x="1389558" y="3945364"/>
                </a:cubicBezTo>
                <a:cubicBezTo>
                  <a:pt x="1405528" y="3941304"/>
                  <a:pt x="1404332" y="3948690"/>
                  <a:pt x="1402060" y="3958307"/>
                </a:cubicBezTo>
                <a:cubicBezTo>
                  <a:pt x="1386672" y="3951454"/>
                  <a:pt x="1387302" y="3967374"/>
                  <a:pt x="1375095" y="3969617"/>
                </a:cubicBezTo>
                <a:cubicBezTo>
                  <a:pt x="1373347" y="3965714"/>
                  <a:pt x="1372097" y="3961412"/>
                  <a:pt x="1369568" y="3957712"/>
                </a:cubicBezTo>
                <a:cubicBezTo>
                  <a:pt x="1367299" y="3954391"/>
                  <a:pt x="1363621" y="3951730"/>
                  <a:pt x="1359290" y="3947534"/>
                </a:cubicBezTo>
                <a:cubicBezTo>
                  <a:pt x="1359527" y="3943315"/>
                  <a:pt x="1369742" y="3938419"/>
                  <a:pt x="1360609" y="3929403"/>
                </a:cubicBezTo>
                <a:cubicBezTo>
                  <a:pt x="1357901" y="3934915"/>
                  <a:pt x="1355762" y="3939303"/>
                  <a:pt x="1352829" y="3945310"/>
                </a:cubicBezTo>
                <a:cubicBezTo>
                  <a:pt x="1345730" y="3932177"/>
                  <a:pt x="1331238" y="3923670"/>
                  <a:pt x="1330936" y="3908744"/>
                </a:cubicBezTo>
                <a:cubicBezTo>
                  <a:pt x="1330882" y="3906742"/>
                  <a:pt x="1326612" y="3904284"/>
                  <a:pt x="1323816" y="3902644"/>
                </a:cubicBezTo>
                <a:cubicBezTo>
                  <a:pt x="1320614" y="3900789"/>
                  <a:pt x="1316872" y="3899642"/>
                  <a:pt x="1312274" y="3897715"/>
                </a:cubicBezTo>
                <a:cubicBezTo>
                  <a:pt x="1318549" y="3890464"/>
                  <a:pt x="1332857" y="3888602"/>
                  <a:pt x="1324405" y="3875747"/>
                </a:cubicBezTo>
                <a:cubicBezTo>
                  <a:pt x="1331655" y="3875565"/>
                  <a:pt x="1336863" y="3875430"/>
                  <a:pt x="1342074" y="3875293"/>
                </a:cubicBezTo>
                <a:cubicBezTo>
                  <a:pt x="1342381" y="3874683"/>
                  <a:pt x="1342655" y="3874091"/>
                  <a:pt x="1342962" y="3873481"/>
                </a:cubicBezTo>
                <a:cubicBezTo>
                  <a:pt x="1336501" y="3870601"/>
                  <a:pt x="1330250" y="3867146"/>
                  <a:pt x="1323476" y="3865139"/>
                </a:cubicBezTo>
                <a:cubicBezTo>
                  <a:pt x="1320149" y="3864157"/>
                  <a:pt x="1315042" y="3864651"/>
                  <a:pt x="1316416" y="3870468"/>
                </a:cubicBezTo>
                <a:cubicBezTo>
                  <a:pt x="1316884" y="3872425"/>
                  <a:pt x="1315236" y="3875599"/>
                  <a:pt x="1313289" y="3876733"/>
                </a:cubicBezTo>
                <a:cubicBezTo>
                  <a:pt x="1298858" y="3885033"/>
                  <a:pt x="1284077" y="3892967"/>
                  <a:pt x="1266647" y="3902537"/>
                </a:cubicBezTo>
                <a:cubicBezTo>
                  <a:pt x="1265578" y="3899574"/>
                  <a:pt x="1264533" y="3896641"/>
                  <a:pt x="1263510" y="3893789"/>
                </a:cubicBezTo>
                <a:cubicBezTo>
                  <a:pt x="1256834" y="3894551"/>
                  <a:pt x="1251647" y="3895163"/>
                  <a:pt x="1246498" y="3895756"/>
                </a:cubicBezTo>
                <a:cubicBezTo>
                  <a:pt x="1245948" y="3895020"/>
                  <a:pt x="1245425" y="3894312"/>
                  <a:pt x="1244874" y="3893577"/>
                </a:cubicBezTo>
                <a:cubicBezTo>
                  <a:pt x="1256552" y="3883355"/>
                  <a:pt x="1268196" y="3873129"/>
                  <a:pt x="1281271" y="3861666"/>
                </a:cubicBezTo>
                <a:cubicBezTo>
                  <a:pt x="1272813" y="3861777"/>
                  <a:pt x="1264826" y="3861876"/>
                  <a:pt x="1254899" y="3861987"/>
                </a:cubicBezTo>
                <a:cubicBezTo>
                  <a:pt x="1253854" y="3859708"/>
                  <a:pt x="1252363" y="3856420"/>
                  <a:pt x="1250465" y="3852260"/>
                </a:cubicBezTo>
                <a:cubicBezTo>
                  <a:pt x="1259572" y="3851979"/>
                  <a:pt x="1268032" y="3853575"/>
                  <a:pt x="1273539" y="3850964"/>
                </a:cubicBezTo>
                <a:cubicBezTo>
                  <a:pt x="1278506" y="3848614"/>
                  <a:pt x="1280237" y="3841647"/>
                  <a:pt x="1283391" y="3836722"/>
                </a:cubicBezTo>
                <a:cubicBezTo>
                  <a:pt x="1282263" y="3836087"/>
                  <a:pt x="1281166" y="3835455"/>
                  <a:pt x="1280037" y="3834846"/>
                </a:cubicBezTo>
                <a:cubicBezTo>
                  <a:pt x="1276304" y="3838371"/>
                  <a:pt x="1272540" y="3841894"/>
                  <a:pt x="1268847" y="3845374"/>
                </a:cubicBezTo>
                <a:cubicBezTo>
                  <a:pt x="1251236" y="3839406"/>
                  <a:pt x="1244810" y="3841676"/>
                  <a:pt x="1236371" y="3856094"/>
                </a:cubicBezTo>
                <a:cubicBezTo>
                  <a:pt x="1234664" y="3859022"/>
                  <a:pt x="1232026" y="3861895"/>
                  <a:pt x="1228889" y="3863697"/>
                </a:cubicBezTo>
                <a:cubicBezTo>
                  <a:pt x="1218624" y="3869582"/>
                  <a:pt x="1207960" y="3874990"/>
                  <a:pt x="1195731" y="3881483"/>
                </a:cubicBezTo>
                <a:cubicBezTo>
                  <a:pt x="1197723" y="3865604"/>
                  <a:pt x="1211977" y="3863682"/>
                  <a:pt x="1226745" y="3859081"/>
                </a:cubicBezTo>
                <a:cubicBezTo>
                  <a:pt x="1218673" y="3856754"/>
                  <a:pt x="1209973" y="3859614"/>
                  <a:pt x="1209173" y="3851543"/>
                </a:cubicBezTo>
                <a:cubicBezTo>
                  <a:pt x="1201731" y="3850044"/>
                  <a:pt x="1194293" y="3848517"/>
                  <a:pt x="1184970" y="3846614"/>
                </a:cubicBezTo>
                <a:cubicBezTo>
                  <a:pt x="1187464" y="3839994"/>
                  <a:pt x="1189662" y="3834119"/>
                  <a:pt x="1191903" y="3828144"/>
                </a:cubicBezTo>
                <a:cubicBezTo>
                  <a:pt x="1185768" y="3821084"/>
                  <a:pt x="1178774" y="3826631"/>
                  <a:pt x="1173704" y="3826447"/>
                </a:cubicBezTo>
                <a:cubicBezTo>
                  <a:pt x="1168199" y="3813759"/>
                  <a:pt x="1162559" y="3801784"/>
                  <a:pt x="1157884" y="3789610"/>
                </a:cubicBezTo>
                <a:cubicBezTo>
                  <a:pt x="1156208" y="3785219"/>
                  <a:pt x="1156863" y="3780274"/>
                  <a:pt x="1156325" y="3775575"/>
                </a:cubicBezTo>
                <a:cubicBezTo>
                  <a:pt x="1155821" y="3771067"/>
                  <a:pt x="1154880" y="3766574"/>
                  <a:pt x="1154626" y="3762075"/>
                </a:cubicBezTo>
                <a:cubicBezTo>
                  <a:pt x="1154473" y="3759035"/>
                  <a:pt x="1153885" y="3755117"/>
                  <a:pt x="1155738" y="3753129"/>
                </a:cubicBezTo>
                <a:cubicBezTo>
                  <a:pt x="1158846" y="3749799"/>
                  <a:pt x="1164317" y="3749596"/>
                  <a:pt x="1167598" y="3753694"/>
                </a:cubicBezTo>
                <a:cubicBezTo>
                  <a:pt x="1173209" y="3760703"/>
                  <a:pt x="1179613" y="3758589"/>
                  <a:pt x="1189200" y="3756725"/>
                </a:cubicBezTo>
                <a:cubicBezTo>
                  <a:pt x="1184322" y="3753286"/>
                  <a:pt x="1181200" y="3751102"/>
                  <a:pt x="1178109" y="3748919"/>
                </a:cubicBezTo>
                <a:cubicBezTo>
                  <a:pt x="1178439" y="3748154"/>
                  <a:pt x="1178477" y="3747029"/>
                  <a:pt x="1179158" y="3746632"/>
                </a:cubicBezTo>
                <a:cubicBezTo>
                  <a:pt x="1188450" y="3741207"/>
                  <a:pt x="1197367" y="3740953"/>
                  <a:pt x="1207015" y="3747944"/>
                </a:cubicBezTo>
                <a:cubicBezTo>
                  <a:pt x="1216322" y="3754676"/>
                  <a:pt x="1226930" y="3757844"/>
                  <a:pt x="1239894" y="3751456"/>
                </a:cubicBezTo>
                <a:cubicBezTo>
                  <a:pt x="1240778" y="3748382"/>
                  <a:pt x="1242856" y="3743985"/>
                  <a:pt x="1243174" y="3739412"/>
                </a:cubicBezTo>
                <a:cubicBezTo>
                  <a:pt x="1243923" y="3728865"/>
                  <a:pt x="1236994" y="3723186"/>
                  <a:pt x="1224943" y="3725874"/>
                </a:cubicBezTo>
                <a:cubicBezTo>
                  <a:pt x="1211828" y="3728772"/>
                  <a:pt x="1199301" y="3733439"/>
                  <a:pt x="1186912" y="3738020"/>
                </a:cubicBezTo>
                <a:cubicBezTo>
                  <a:pt x="1181725" y="3739943"/>
                  <a:pt x="1177731" y="3742040"/>
                  <a:pt x="1171271" y="3740027"/>
                </a:cubicBezTo>
                <a:cubicBezTo>
                  <a:pt x="1166874" y="3738655"/>
                  <a:pt x="1161428" y="3740200"/>
                  <a:pt x="1156411" y="3740076"/>
                </a:cubicBezTo>
                <a:cubicBezTo>
                  <a:pt x="1145256" y="3739822"/>
                  <a:pt x="1133977" y="3740206"/>
                  <a:pt x="1122935" y="3738735"/>
                </a:cubicBezTo>
                <a:cubicBezTo>
                  <a:pt x="1114561" y="3737624"/>
                  <a:pt x="1113219" y="3733939"/>
                  <a:pt x="1116482" y="3727194"/>
                </a:cubicBezTo>
                <a:cubicBezTo>
                  <a:pt x="1117421" y="3725231"/>
                  <a:pt x="1118809" y="3723436"/>
                  <a:pt x="1119956" y="3721557"/>
                </a:cubicBezTo>
                <a:cubicBezTo>
                  <a:pt x="1122659" y="3717144"/>
                  <a:pt x="1125306" y="3712701"/>
                  <a:pt x="1128758" y="3707006"/>
                </a:cubicBezTo>
                <a:cubicBezTo>
                  <a:pt x="1130259" y="3707223"/>
                  <a:pt x="1134179" y="3707792"/>
                  <a:pt x="1138067" y="3708357"/>
                </a:cubicBezTo>
                <a:cubicBezTo>
                  <a:pt x="1141037" y="3708788"/>
                  <a:pt x="1145538" y="3710517"/>
                  <a:pt x="1146755" y="3709462"/>
                </a:cubicBezTo>
                <a:cubicBezTo>
                  <a:pt x="1156023" y="3701618"/>
                  <a:pt x="1163104" y="3708186"/>
                  <a:pt x="1171103" y="3712100"/>
                </a:cubicBezTo>
                <a:cubicBezTo>
                  <a:pt x="1174399" y="3713734"/>
                  <a:pt x="1178897" y="3713549"/>
                  <a:pt x="1182832" y="3714224"/>
                </a:cubicBezTo>
                <a:cubicBezTo>
                  <a:pt x="1187345" y="3715009"/>
                  <a:pt x="1192859" y="3714708"/>
                  <a:pt x="1196141" y="3716863"/>
                </a:cubicBezTo>
                <a:cubicBezTo>
                  <a:pt x="1205188" y="3722822"/>
                  <a:pt x="1212601" y="3719569"/>
                  <a:pt x="1217674" y="3714555"/>
                </a:cubicBezTo>
                <a:cubicBezTo>
                  <a:pt x="1223114" y="3709177"/>
                  <a:pt x="1229852" y="3707765"/>
                  <a:pt x="1237119" y="3705959"/>
                </a:cubicBezTo>
                <a:cubicBezTo>
                  <a:pt x="1245520" y="3703871"/>
                  <a:pt x="1253619" y="3701057"/>
                  <a:pt x="1261860" y="3698553"/>
                </a:cubicBezTo>
                <a:cubicBezTo>
                  <a:pt x="1261830" y="3697261"/>
                  <a:pt x="1261825" y="3696001"/>
                  <a:pt x="1261793" y="3694710"/>
                </a:cubicBezTo>
                <a:cubicBezTo>
                  <a:pt x="1246069" y="3689305"/>
                  <a:pt x="1230316" y="3683895"/>
                  <a:pt x="1214087" y="3678310"/>
                </a:cubicBezTo>
                <a:cubicBezTo>
                  <a:pt x="1216471" y="3671360"/>
                  <a:pt x="1221369" y="3671651"/>
                  <a:pt x="1226350" y="3673739"/>
                </a:cubicBezTo>
                <a:cubicBezTo>
                  <a:pt x="1232982" y="3676511"/>
                  <a:pt x="1238821" y="3676991"/>
                  <a:pt x="1245279" y="3673861"/>
                </a:cubicBezTo>
                <a:cubicBezTo>
                  <a:pt x="1247836" y="3672604"/>
                  <a:pt x="1252046" y="3673111"/>
                  <a:pt x="1255379" y="3673622"/>
                </a:cubicBezTo>
                <a:cubicBezTo>
                  <a:pt x="1266056" y="3675249"/>
                  <a:pt x="1276679" y="3677237"/>
                  <a:pt x="1287320" y="3679096"/>
                </a:cubicBezTo>
                <a:lnTo>
                  <a:pt x="1287322" y="3679098"/>
                </a:lnTo>
                <a:lnTo>
                  <a:pt x="1287247" y="3679164"/>
                </a:lnTo>
                <a:lnTo>
                  <a:pt x="1287455" y="3679249"/>
                </a:lnTo>
                <a:lnTo>
                  <a:pt x="1291991" y="3684395"/>
                </a:lnTo>
                <a:cubicBezTo>
                  <a:pt x="1292792" y="3683619"/>
                  <a:pt x="1293562" y="3682837"/>
                  <a:pt x="1294359" y="3682086"/>
                </a:cubicBezTo>
                <a:lnTo>
                  <a:pt x="1287455" y="3679249"/>
                </a:lnTo>
                <a:lnTo>
                  <a:pt x="1287322" y="3679098"/>
                </a:lnTo>
                <a:lnTo>
                  <a:pt x="1292055" y="3674850"/>
                </a:lnTo>
                <a:cubicBezTo>
                  <a:pt x="1293817" y="3673268"/>
                  <a:pt x="1295821" y="3671472"/>
                  <a:pt x="1298316" y="3669249"/>
                </a:cubicBezTo>
                <a:cubicBezTo>
                  <a:pt x="1279556" y="3664741"/>
                  <a:pt x="1262530" y="3668518"/>
                  <a:pt x="1245954" y="3665323"/>
                </a:cubicBezTo>
                <a:cubicBezTo>
                  <a:pt x="1246325" y="3664065"/>
                  <a:pt x="1246983" y="3661903"/>
                  <a:pt x="1247613" y="3659711"/>
                </a:cubicBezTo>
                <a:cubicBezTo>
                  <a:pt x="1230223" y="3675062"/>
                  <a:pt x="1212881" y="3666797"/>
                  <a:pt x="1191953" y="3658904"/>
                </a:cubicBezTo>
                <a:cubicBezTo>
                  <a:pt x="1205211" y="3650066"/>
                  <a:pt x="1220386" y="3657756"/>
                  <a:pt x="1232402" y="3650995"/>
                </a:cubicBezTo>
                <a:cubicBezTo>
                  <a:pt x="1228611" y="3650181"/>
                  <a:pt x="1226174" y="3649094"/>
                  <a:pt x="1223933" y="3649240"/>
                </a:cubicBezTo>
                <a:cubicBezTo>
                  <a:pt x="1211967" y="3650050"/>
                  <a:pt x="1200656" y="3650219"/>
                  <a:pt x="1191901" y="3640313"/>
                </a:cubicBezTo>
                <a:cubicBezTo>
                  <a:pt x="1190050" y="3638207"/>
                  <a:pt x="1184189" y="3638301"/>
                  <a:pt x="1180151" y="3637898"/>
                </a:cubicBezTo>
                <a:cubicBezTo>
                  <a:pt x="1175221" y="3637394"/>
                  <a:pt x="1170246" y="3637433"/>
                  <a:pt x="1164472" y="3634994"/>
                </a:cubicBezTo>
                <a:cubicBezTo>
                  <a:pt x="1172115" y="3632086"/>
                  <a:pt x="1179789" y="3629184"/>
                  <a:pt x="1187435" y="3626278"/>
                </a:cubicBezTo>
                <a:cubicBezTo>
                  <a:pt x="1187218" y="3625618"/>
                  <a:pt x="1186997" y="3624982"/>
                  <a:pt x="1186750" y="3624316"/>
                </a:cubicBezTo>
                <a:cubicBezTo>
                  <a:pt x="1182126" y="3623644"/>
                  <a:pt x="1177503" y="3622973"/>
                  <a:pt x="1172360" y="3622227"/>
                </a:cubicBezTo>
                <a:cubicBezTo>
                  <a:pt x="1179806" y="3613780"/>
                  <a:pt x="1189712" y="3612961"/>
                  <a:pt x="1201604" y="3617834"/>
                </a:cubicBezTo>
                <a:cubicBezTo>
                  <a:pt x="1207737" y="3616074"/>
                  <a:pt x="1211826" y="3614174"/>
                  <a:pt x="1216225" y="3613815"/>
                </a:cubicBezTo>
                <a:cubicBezTo>
                  <a:pt x="1226703" y="3612921"/>
                  <a:pt x="1237902" y="3615255"/>
                  <a:pt x="1247330" y="3609748"/>
                </a:cubicBezTo>
                <a:cubicBezTo>
                  <a:pt x="1248424" y="3609092"/>
                  <a:pt x="1250475" y="3608758"/>
                  <a:pt x="1251727" y="3609177"/>
                </a:cubicBezTo>
                <a:cubicBezTo>
                  <a:pt x="1273544" y="3616543"/>
                  <a:pt x="1291995" y="3608117"/>
                  <a:pt x="1311146" y="3602812"/>
                </a:cubicBezTo>
                <a:cubicBezTo>
                  <a:pt x="1316846" y="3601252"/>
                  <a:pt x="1322563" y="3599772"/>
                  <a:pt x="1328283" y="3598266"/>
                </a:cubicBezTo>
                <a:cubicBezTo>
                  <a:pt x="1330168" y="3597776"/>
                  <a:pt x="1332619" y="3597688"/>
                  <a:pt x="1333779" y="3596596"/>
                </a:cubicBezTo>
                <a:cubicBezTo>
                  <a:pt x="1343035" y="3587965"/>
                  <a:pt x="1352614" y="3579486"/>
                  <a:pt x="1360988" y="3570255"/>
                </a:cubicBezTo>
                <a:cubicBezTo>
                  <a:pt x="1369103" y="3561301"/>
                  <a:pt x="1377718" y="3553863"/>
                  <a:pt x="1391952" y="3552071"/>
                </a:cubicBezTo>
                <a:cubicBezTo>
                  <a:pt x="1400039" y="3551067"/>
                  <a:pt x="1410392" y="3534665"/>
                  <a:pt x="1408629" y="3526563"/>
                </a:cubicBezTo>
                <a:cubicBezTo>
                  <a:pt x="1406938" y="3518837"/>
                  <a:pt x="1404101" y="3511234"/>
                  <a:pt x="1402630" y="3503487"/>
                </a:cubicBezTo>
                <a:cubicBezTo>
                  <a:pt x="1401714" y="3498603"/>
                  <a:pt x="1402350" y="3493576"/>
                  <a:pt x="1402222" y="3486260"/>
                </a:cubicBezTo>
                <a:cubicBezTo>
                  <a:pt x="1410452" y="3491602"/>
                  <a:pt x="1410277" y="3496904"/>
                  <a:pt x="1411092" y="3501617"/>
                </a:cubicBezTo>
                <a:cubicBezTo>
                  <a:pt x="1412266" y="3508401"/>
                  <a:pt x="1412676" y="3515259"/>
                  <a:pt x="1413371" y="3522107"/>
                </a:cubicBezTo>
                <a:cubicBezTo>
                  <a:pt x="1414100" y="3529167"/>
                  <a:pt x="1419052" y="3529493"/>
                  <a:pt x="1427038" y="3526611"/>
                </a:cubicBezTo>
                <a:cubicBezTo>
                  <a:pt x="1425573" y="3530885"/>
                  <a:pt x="1424650" y="3533587"/>
                  <a:pt x="1423730" y="3536262"/>
                </a:cubicBezTo>
                <a:cubicBezTo>
                  <a:pt x="1420943" y="3538665"/>
                  <a:pt x="1415756" y="3541010"/>
                  <a:pt x="1415770" y="3543505"/>
                </a:cubicBezTo>
                <a:cubicBezTo>
                  <a:pt x="1415843" y="3553332"/>
                  <a:pt x="1406377" y="3556735"/>
                  <a:pt x="1400657" y="3562757"/>
                </a:cubicBezTo>
                <a:cubicBezTo>
                  <a:pt x="1394609" y="3569097"/>
                  <a:pt x="1388347" y="3574751"/>
                  <a:pt x="1378726" y="3577292"/>
                </a:cubicBezTo>
                <a:cubicBezTo>
                  <a:pt x="1376451" y="3577881"/>
                  <a:pt x="1373784" y="3579461"/>
                  <a:pt x="1373032" y="3581190"/>
                </a:cubicBezTo>
                <a:cubicBezTo>
                  <a:pt x="1371958" y="3583633"/>
                  <a:pt x="1371474" y="3586973"/>
                  <a:pt x="1372711" y="3589226"/>
                </a:cubicBezTo>
                <a:cubicBezTo>
                  <a:pt x="1373479" y="3590599"/>
                  <a:pt x="1377988" y="3591201"/>
                  <a:pt x="1380716" y="3591151"/>
                </a:cubicBezTo>
                <a:cubicBezTo>
                  <a:pt x="1384634" y="3591089"/>
                  <a:pt x="1387464" y="3586013"/>
                  <a:pt x="1392844" y="3589236"/>
                </a:cubicBezTo>
                <a:cubicBezTo>
                  <a:pt x="1382534" y="3599523"/>
                  <a:pt x="1365116" y="3605791"/>
                  <a:pt x="1351566" y="3603929"/>
                </a:cubicBezTo>
                <a:cubicBezTo>
                  <a:pt x="1352984" y="3601273"/>
                  <a:pt x="1354272" y="3598861"/>
                  <a:pt x="1354740" y="3598010"/>
                </a:cubicBezTo>
                <a:cubicBezTo>
                  <a:pt x="1344068" y="3601317"/>
                  <a:pt x="1331961" y="3603944"/>
                  <a:pt x="1321349" y="3608782"/>
                </a:cubicBezTo>
                <a:cubicBezTo>
                  <a:pt x="1314852" y="3611750"/>
                  <a:pt x="1308871" y="3617418"/>
                  <a:pt x="1306097" y="3623184"/>
                </a:cubicBezTo>
                <a:cubicBezTo>
                  <a:pt x="1304619" y="3626249"/>
                  <a:pt x="1309224" y="3633088"/>
                  <a:pt x="1313184" y="3636391"/>
                </a:cubicBezTo>
                <a:cubicBezTo>
                  <a:pt x="1318421" y="3640798"/>
                  <a:pt x="1325417" y="3639767"/>
                  <a:pt x="1331800" y="3636941"/>
                </a:cubicBezTo>
                <a:cubicBezTo>
                  <a:pt x="1339656" y="3633435"/>
                  <a:pt x="1347471" y="3628480"/>
                  <a:pt x="1355961" y="3627717"/>
                </a:cubicBezTo>
                <a:cubicBezTo>
                  <a:pt x="1366223" y="3626818"/>
                  <a:pt x="1374245" y="3623887"/>
                  <a:pt x="1382150" y="3619182"/>
                </a:cubicBezTo>
                <a:cubicBezTo>
                  <a:pt x="1391838" y="3613396"/>
                  <a:pt x="1402010" y="3608151"/>
                  <a:pt x="1411967" y="3602668"/>
                </a:cubicBezTo>
                <a:cubicBezTo>
                  <a:pt x="1412814" y="3603501"/>
                  <a:pt x="1413632" y="3604328"/>
                  <a:pt x="1414481" y="3605159"/>
                </a:cubicBezTo>
                <a:cubicBezTo>
                  <a:pt x="1406673" y="3612635"/>
                  <a:pt x="1398871" y="3620085"/>
                  <a:pt x="1389688" y="3628858"/>
                </a:cubicBezTo>
                <a:cubicBezTo>
                  <a:pt x="1393483" y="3630931"/>
                  <a:pt x="1397655" y="3634923"/>
                  <a:pt x="1400537" y="3634449"/>
                </a:cubicBezTo>
                <a:cubicBezTo>
                  <a:pt x="1410150" y="3632852"/>
                  <a:pt x="1423334" y="3632061"/>
                  <a:pt x="1427789" y="3626566"/>
                </a:cubicBezTo>
                <a:cubicBezTo>
                  <a:pt x="1435872" y="3616532"/>
                  <a:pt x="1449077" y="3615168"/>
                  <a:pt x="1458856" y="3608317"/>
                </a:cubicBezTo>
                <a:cubicBezTo>
                  <a:pt x="1463718" y="3621569"/>
                  <a:pt x="1449375" y="3622166"/>
                  <a:pt x="1440342" y="3629255"/>
                </a:cubicBezTo>
                <a:cubicBezTo>
                  <a:pt x="1446502" y="3629675"/>
                  <a:pt x="1451060" y="3631020"/>
                  <a:pt x="1454549" y="3630030"/>
                </a:cubicBezTo>
                <a:cubicBezTo>
                  <a:pt x="1458624" y="3628875"/>
                  <a:pt x="1461203" y="3629098"/>
                  <a:pt x="1462827" y="3630345"/>
                </a:cubicBezTo>
                <a:lnTo>
                  <a:pt x="1465356" y="3636728"/>
                </a:lnTo>
                <a:lnTo>
                  <a:pt x="1465330" y="3636738"/>
                </a:lnTo>
                <a:lnTo>
                  <a:pt x="1464670" y="3637194"/>
                </a:lnTo>
                <a:lnTo>
                  <a:pt x="1465384" y="3636798"/>
                </a:lnTo>
                <a:lnTo>
                  <a:pt x="1465356" y="3636728"/>
                </a:lnTo>
                <a:lnTo>
                  <a:pt x="1471027" y="3634354"/>
                </a:lnTo>
                <a:cubicBezTo>
                  <a:pt x="1472398" y="3633177"/>
                  <a:pt x="1473158" y="3631497"/>
                  <a:pt x="1473060" y="3628937"/>
                </a:cubicBezTo>
                <a:cubicBezTo>
                  <a:pt x="1472919" y="3624743"/>
                  <a:pt x="1473969" y="3620303"/>
                  <a:pt x="1475809" y="3616448"/>
                </a:cubicBezTo>
                <a:cubicBezTo>
                  <a:pt x="1481309" y="3604831"/>
                  <a:pt x="1487290" y="3593362"/>
                  <a:pt x="1493441" y="3581998"/>
                </a:cubicBezTo>
                <a:cubicBezTo>
                  <a:pt x="1494422" y="3580197"/>
                  <a:pt x="1497201" y="3579130"/>
                  <a:pt x="1500313" y="3576878"/>
                </a:cubicBezTo>
                <a:cubicBezTo>
                  <a:pt x="1500853" y="3580264"/>
                  <a:pt x="1501658" y="3582033"/>
                  <a:pt x="1501277" y="3583580"/>
                </a:cubicBezTo>
                <a:cubicBezTo>
                  <a:pt x="1498689" y="3594098"/>
                  <a:pt x="1496803" y="3604717"/>
                  <a:pt x="1488400" y="3613497"/>
                </a:cubicBezTo>
                <a:cubicBezTo>
                  <a:pt x="1484830" y="3617205"/>
                  <a:pt x="1484009" y="3622861"/>
                  <a:pt x="1481941" y="3627625"/>
                </a:cubicBezTo>
                <a:cubicBezTo>
                  <a:pt x="1482651" y="3628334"/>
                  <a:pt x="1483362" y="3629040"/>
                  <a:pt x="1484072" y="3629747"/>
                </a:cubicBezTo>
                <a:cubicBezTo>
                  <a:pt x="1494824" y="3620729"/>
                  <a:pt x="1501801" y="3631453"/>
                  <a:pt x="1511060" y="3633585"/>
                </a:cubicBezTo>
                <a:cubicBezTo>
                  <a:pt x="1513009" y="3629851"/>
                  <a:pt x="1516404" y="3626485"/>
                  <a:pt x="1516281" y="3623029"/>
                </a:cubicBezTo>
                <a:cubicBezTo>
                  <a:pt x="1515984" y="3613879"/>
                  <a:pt x="1520921" y="3607219"/>
                  <a:pt x="1526047" y="3599905"/>
                </a:cubicBezTo>
                <a:cubicBezTo>
                  <a:pt x="1529913" y="3594376"/>
                  <a:pt x="1536108" y="3587243"/>
                  <a:pt x="1526738" y="3580058"/>
                </a:cubicBezTo>
                <a:cubicBezTo>
                  <a:pt x="1526738" y="3580058"/>
                  <a:pt x="1526792" y="3580118"/>
                  <a:pt x="1526792" y="3580118"/>
                </a:cubicBezTo>
                <a:cubicBezTo>
                  <a:pt x="1527261" y="3576668"/>
                  <a:pt x="1527730" y="3573219"/>
                  <a:pt x="1528230" y="3569776"/>
                </a:cubicBezTo>
                <a:lnTo>
                  <a:pt x="1528312" y="3569865"/>
                </a:lnTo>
                <a:cubicBezTo>
                  <a:pt x="1527064" y="3566613"/>
                  <a:pt x="1526679" y="3562803"/>
                  <a:pt x="1524365" y="3560211"/>
                </a:cubicBezTo>
                <a:cubicBezTo>
                  <a:pt x="1521225" y="3556750"/>
                  <a:pt x="1519889" y="3553406"/>
                  <a:pt x="1519859" y="3550094"/>
                </a:cubicBezTo>
                <a:lnTo>
                  <a:pt x="1523150" y="3540253"/>
                </a:lnTo>
                <a:lnTo>
                  <a:pt x="1523228" y="3540255"/>
                </a:lnTo>
                <a:lnTo>
                  <a:pt x="1523255" y="3540238"/>
                </a:lnTo>
                <a:lnTo>
                  <a:pt x="1535246" y="3550950"/>
                </a:lnTo>
                <a:lnTo>
                  <a:pt x="1533515" y="3533863"/>
                </a:lnTo>
                <a:lnTo>
                  <a:pt x="1533538" y="3533850"/>
                </a:lnTo>
                <a:lnTo>
                  <a:pt x="1533511" y="3533826"/>
                </a:lnTo>
                <a:lnTo>
                  <a:pt x="1533510" y="3533820"/>
                </a:lnTo>
                <a:cubicBezTo>
                  <a:pt x="1543226" y="3527854"/>
                  <a:pt x="1534463" y="3525532"/>
                  <a:pt x="1529278" y="3520765"/>
                </a:cubicBezTo>
                <a:cubicBezTo>
                  <a:pt x="1527505" y="3524364"/>
                  <a:pt x="1526312" y="3526764"/>
                  <a:pt x="1526092" y="3527205"/>
                </a:cubicBezTo>
                <a:cubicBezTo>
                  <a:pt x="1527809" y="3528727"/>
                  <a:pt x="1529174" y="3529936"/>
                  <a:pt x="1530358" y="3530990"/>
                </a:cubicBezTo>
                <a:lnTo>
                  <a:pt x="1533511" y="3533826"/>
                </a:lnTo>
                <a:lnTo>
                  <a:pt x="1533515" y="3533863"/>
                </a:lnTo>
                <a:lnTo>
                  <a:pt x="1523255" y="3540238"/>
                </a:lnTo>
                <a:lnTo>
                  <a:pt x="1523177" y="3540169"/>
                </a:lnTo>
                <a:lnTo>
                  <a:pt x="1523150" y="3540253"/>
                </a:lnTo>
                <a:lnTo>
                  <a:pt x="1515564" y="3540061"/>
                </a:lnTo>
                <a:cubicBezTo>
                  <a:pt x="1508584" y="3538389"/>
                  <a:pt x="1503362" y="3532974"/>
                  <a:pt x="1497205" y="3529995"/>
                </a:cubicBezTo>
                <a:cubicBezTo>
                  <a:pt x="1493349" y="3528123"/>
                  <a:pt x="1490654" y="3525368"/>
                  <a:pt x="1487459" y="3528213"/>
                </a:cubicBezTo>
                <a:cubicBezTo>
                  <a:pt x="1485773" y="3529702"/>
                  <a:pt x="1486025" y="3533569"/>
                  <a:pt x="1486850" y="3536077"/>
                </a:cubicBezTo>
                <a:cubicBezTo>
                  <a:pt x="1488215" y="3540238"/>
                  <a:pt x="1490738" y="3544174"/>
                  <a:pt x="1492782" y="3548198"/>
                </a:cubicBezTo>
                <a:cubicBezTo>
                  <a:pt x="1491960" y="3548473"/>
                  <a:pt x="1491168" y="3548752"/>
                  <a:pt x="1490347" y="3549026"/>
                </a:cubicBezTo>
                <a:cubicBezTo>
                  <a:pt x="1479309" y="3542568"/>
                  <a:pt x="1468273" y="3536110"/>
                  <a:pt x="1455303" y="3528533"/>
                </a:cubicBezTo>
                <a:cubicBezTo>
                  <a:pt x="1447571" y="3534839"/>
                  <a:pt x="1439524" y="3541389"/>
                  <a:pt x="1431477" y="3547938"/>
                </a:cubicBezTo>
                <a:cubicBezTo>
                  <a:pt x="1430344" y="3548638"/>
                  <a:pt x="1429176" y="3549362"/>
                  <a:pt x="1428042" y="3550063"/>
                </a:cubicBezTo>
                <a:cubicBezTo>
                  <a:pt x="1414764" y="3547638"/>
                  <a:pt x="1424222" y="3541058"/>
                  <a:pt x="1423756" y="3536292"/>
                </a:cubicBezTo>
                <a:cubicBezTo>
                  <a:pt x="1426976" y="3533714"/>
                  <a:pt x="1430276" y="3531227"/>
                  <a:pt x="1433353" y="3528551"/>
                </a:cubicBezTo>
                <a:cubicBezTo>
                  <a:pt x="1438439" y="3524091"/>
                  <a:pt x="1442373" y="3518100"/>
                  <a:pt x="1452033" y="3520472"/>
                </a:cubicBezTo>
                <a:cubicBezTo>
                  <a:pt x="1453151" y="3520739"/>
                  <a:pt x="1456050" y="3519087"/>
                  <a:pt x="1456016" y="3518241"/>
                </a:cubicBezTo>
                <a:cubicBezTo>
                  <a:pt x="1455931" y="3513872"/>
                  <a:pt x="1458988" y="3514553"/>
                  <a:pt x="1462754" y="3513814"/>
                </a:cubicBezTo>
                <a:cubicBezTo>
                  <a:pt x="1480197" y="3510387"/>
                  <a:pt x="1483864" y="3502782"/>
                  <a:pt x="1475794" y="3488591"/>
                </a:cubicBezTo>
                <a:cubicBezTo>
                  <a:pt x="1472233" y="3482326"/>
                  <a:pt x="1468407" y="3476154"/>
                  <a:pt x="1464845" y="3469889"/>
                </a:cubicBezTo>
                <a:cubicBezTo>
                  <a:pt x="1462706" y="3466114"/>
                  <a:pt x="1462866" y="3466084"/>
                  <a:pt x="1467552" y="3460071"/>
                </a:cubicBezTo>
                <a:cubicBezTo>
                  <a:pt x="1478577" y="3463823"/>
                  <a:pt x="1470867" y="3481604"/>
                  <a:pt x="1489237" y="3479990"/>
                </a:cubicBezTo>
                <a:cubicBezTo>
                  <a:pt x="1487484" y="3468581"/>
                  <a:pt x="1485705" y="3456931"/>
                  <a:pt x="1483895" y="3445277"/>
                </a:cubicBezTo>
                <a:cubicBezTo>
                  <a:pt x="1489757" y="3440909"/>
                  <a:pt x="1491172" y="3439324"/>
                  <a:pt x="1487734" y="3436030"/>
                </a:cubicBezTo>
                <a:lnTo>
                  <a:pt x="1482746" y="3432067"/>
                </a:lnTo>
                <a:lnTo>
                  <a:pt x="1482735" y="3431933"/>
                </a:lnTo>
                <a:lnTo>
                  <a:pt x="1482505" y="3431770"/>
                </a:lnTo>
                <a:lnTo>
                  <a:pt x="1479151" y="3426898"/>
                </a:lnTo>
                <a:cubicBezTo>
                  <a:pt x="1478555" y="3427335"/>
                  <a:pt x="1477997" y="3427755"/>
                  <a:pt x="1477401" y="3428191"/>
                </a:cubicBezTo>
                <a:lnTo>
                  <a:pt x="1482505" y="3431770"/>
                </a:lnTo>
                <a:lnTo>
                  <a:pt x="1482662" y="3432001"/>
                </a:lnTo>
                <a:lnTo>
                  <a:pt x="1482746" y="3432067"/>
                </a:lnTo>
                <a:lnTo>
                  <a:pt x="1483868" y="3445247"/>
                </a:lnTo>
                <a:cubicBezTo>
                  <a:pt x="1470281" y="3436529"/>
                  <a:pt x="1468318" y="3429814"/>
                  <a:pt x="1474434" y="3418261"/>
                </a:cubicBezTo>
                <a:cubicBezTo>
                  <a:pt x="1475947" y="3415382"/>
                  <a:pt x="1474916" y="3411059"/>
                  <a:pt x="1473916" y="3407606"/>
                </a:cubicBezTo>
                <a:cubicBezTo>
                  <a:pt x="1472328" y="3402179"/>
                  <a:pt x="1469429" y="3396955"/>
                  <a:pt x="1467712" y="3391534"/>
                </a:cubicBezTo>
                <a:cubicBezTo>
                  <a:pt x="1467005" y="3389306"/>
                  <a:pt x="1467148" y="3387410"/>
                  <a:pt x="1468196" y="3386004"/>
                </a:cubicBezTo>
                <a:lnTo>
                  <a:pt x="1474045" y="3383439"/>
                </a:lnTo>
                <a:lnTo>
                  <a:pt x="1474045" y="3383450"/>
                </a:lnTo>
                <a:cubicBezTo>
                  <a:pt x="1474510" y="3384122"/>
                  <a:pt x="1474973" y="3384819"/>
                  <a:pt x="1475438" y="3385490"/>
                </a:cubicBezTo>
                <a:cubicBezTo>
                  <a:pt x="1474977" y="3384794"/>
                  <a:pt x="1474545" y="3384102"/>
                  <a:pt x="1474114" y="3383407"/>
                </a:cubicBezTo>
                <a:lnTo>
                  <a:pt x="1474045" y="3383439"/>
                </a:lnTo>
                <a:lnTo>
                  <a:pt x="1468950" y="3322919"/>
                </a:lnTo>
                <a:cubicBezTo>
                  <a:pt x="1468595" y="3319114"/>
                  <a:pt x="1466736" y="3315326"/>
                  <a:pt x="1465789" y="3311514"/>
                </a:cubicBezTo>
                <a:cubicBezTo>
                  <a:pt x="1463270" y="3301515"/>
                  <a:pt x="1459055" y="3291560"/>
                  <a:pt x="1462768" y="3279762"/>
                </a:cubicBezTo>
                <a:cubicBezTo>
                  <a:pt x="1469999" y="3284880"/>
                  <a:pt x="1473326" y="3289745"/>
                  <a:pt x="1473018" y="3296159"/>
                </a:cubicBezTo>
                <a:cubicBezTo>
                  <a:pt x="1472320" y="3311098"/>
                  <a:pt x="1477050" y="3325040"/>
                  <a:pt x="1486151" y="3338171"/>
                </a:cubicBezTo>
                <a:cubicBezTo>
                  <a:pt x="1486928" y="3339282"/>
                  <a:pt x="1487479" y="3340649"/>
                  <a:pt x="1488584" y="3341437"/>
                </a:cubicBezTo>
                <a:cubicBezTo>
                  <a:pt x="1494610" y="3345803"/>
                  <a:pt x="1500784" y="3350007"/>
                  <a:pt x="1508736" y="3355544"/>
                </a:cubicBezTo>
                <a:cubicBezTo>
                  <a:pt x="1509033" y="3345954"/>
                  <a:pt x="1509304" y="3336964"/>
                  <a:pt x="1509563" y="3328078"/>
                </a:cubicBezTo>
                <a:cubicBezTo>
                  <a:pt x="1516015" y="3329512"/>
                  <a:pt x="1523012" y="3330634"/>
                  <a:pt x="1529573" y="3332820"/>
                </a:cubicBezTo>
                <a:cubicBezTo>
                  <a:pt x="1530914" y="3333277"/>
                  <a:pt x="1532045" y="3338611"/>
                  <a:pt x="1530760" y="3339946"/>
                </a:cubicBezTo>
                <a:cubicBezTo>
                  <a:pt x="1528913" y="3341883"/>
                  <a:pt x="1524772" y="3342201"/>
                  <a:pt x="1521130" y="3343379"/>
                </a:cubicBezTo>
                <a:cubicBezTo>
                  <a:pt x="1523007" y="3351132"/>
                  <a:pt x="1524335" y="3358359"/>
                  <a:pt x="1526560" y="3365428"/>
                </a:cubicBezTo>
                <a:cubicBezTo>
                  <a:pt x="1529510" y="3374833"/>
                  <a:pt x="1533903" y="3378384"/>
                  <a:pt x="1539915" y="3377236"/>
                </a:cubicBezTo>
                <a:cubicBezTo>
                  <a:pt x="1547958" y="3375673"/>
                  <a:pt x="1554218" y="3366581"/>
                  <a:pt x="1552485" y="3359348"/>
                </a:cubicBezTo>
                <a:cubicBezTo>
                  <a:pt x="1550877" y="3352552"/>
                  <a:pt x="1549329" y="3345764"/>
                  <a:pt x="1548385" y="3338908"/>
                </a:cubicBezTo>
                <a:cubicBezTo>
                  <a:pt x="1548025" y="3336232"/>
                  <a:pt x="1548221" y="3332507"/>
                  <a:pt x="1550088" y="3330836"/>
                </a:cubicBezTo>
                <a:cubicBezTo>
                  <a:pt x="1559319" y="3322595"/>
                  <a:pt x="1559992" y="3310854"/>
                  <a:pt x="1566410" y="3301522"/>
                </a:cubicBezTo>
                <a:cubicBezTo>
                  <a:pt x="1569696" y="3296777"/>
                  <a:pt x="1570183" y="3291913"/>
                  <a:pt x="1568064" y="3285620"/>
                </a:cubicBezTo>
                <a:cubicBezTo>
                  <a:pt x="1564489" y="3274918"/>
                  <a:pt x="1563945" y="3263577"/>
                  <a:pt x="1562188" y="3252850"/>
                </a:cubicBezTo>
                <a:cubicBezTo>
                  <a:pt x="1554971" y="3253036"/>
                  <a:pt x="1546589" y="3253264"/>
                  <a:pt x="1540717" y="3253437"/>
                </a:cubicBezTo>
                <a:cubicBezTo>
                  <a:pt x="1534374" y="3243931"/>
                  <a:pt x="1530063" y="3236166"/>
                  <a:pt x="1524065" y="3229443"/>
                </a:cubicBezTo>
                <a:cubicBezTo>
                  <a:pt x="1522533" y="3227724"/>
                  <a:pt x="1515637" y="3229347"/>
                  <a:pt x="1511280" y="3229425"/>
                </a:cubicBezTo>
                <a:cubicBezTo>
                  <a:pt x="1511478" y="3237328"/>
                  <a:pt x="1511478" y="3237328"/>
                  <a:pt x="1505723" y="3243368"/>
                </a:cubicBezTo>
                <a:cubicBezTo>
                  <a:pt x="1503702" y="3236619"/>
                  <a:pt x="1501989" y="3230988"/>
                  <a:pt x="1499775" y="3223608"/>
                </a:cubicBezTo>
                <a:cubicBezTo>
                  <a:pt x="1509958" y="3223459"/>
                  <a:pt x="1518320" y="3223359"/>
                  <a:pt x="1527689" y="3223223"/>
                </a:cubicBezTo>
                <a:cubicBezTo>
                  <a:pt x="1528505" y="3211136"/>
                  <a:pt x="1527095" y="3199959"/>
                  <a:pt x="1519246" y="3190054"/>
                </a:cubicBezTo>
                <a:cubicBezTo>
                  <a:pt x="1517816" y="3190214"/>
                  <a:pt x="1516387" y="3190374"/>
                  <a:pt x="1514952" y="3190558"/>
                </a:cubicBezTo>
                <a:cubicBezTo>
                  <a:pt x="1514745" y="3198876"/>
                  <a:pt x="1514569" y="3207197"/>
                  <a:pt x="1514359" y="3216616"/>
                </a:cubicBezTo>
                <a:cubicBezTo>
                  <a:pt x="1509063" y="3216267"/>
                  <a:pt x="1504790" y="3215989"/>
                  <a:pt x="1500643" y="3215702"/>
                </a:cubicBezTo>
                <a:cubicBezTo>
                  <a:pt x="1497889" y="3206666"/>
                  <a:pt x="1492230" y="3198469"/>
                  <a:pt x="1499083" y="3190251"/>
                </a:cubicBezTo>
                <a:lnTo>
                  <a:pt x="1499880" y="3189711"/>
                </a:lnTo>
                <a:cubicBezTo>
                  <a:pt x="1499880" y="3189711"/>
                  <a:pt x="1499059" y="3190196"/>
                  <a:pt x="1499059" y="3190196"/>
                </a:cubicBezTo>
                <a:lnTo>
                  <a:pt x="1493735" y="3184226"/>
                </a:lnTo>
                <a:lnTo>
                  <a:pt x="1493731" y="3184097"/>
                </a:lnTo>
                <a:lnTo>
                  <a:pt x="1502193" y="3172487"/>
                </a:lnTo>
                <a:cubicBezTo>
                  <a:pt x="1505619" y="3166106"/>
                  <a:pt x="1501955" y="3163133"/>
                  <a:pt x="1493015" y="3162256"/>
                </a:cubicBezTo>
                <a:lnTo>
                  <a:pt x="1493731" y="3184097"/>
                </a:lnTo>
                <a:lnTo>
                  <a:pt x="1493681" y="3184166"/>
                </a:lnTo>
                <a:lnTo>
                  <a:pt x="1493735" y="3184226"/>
                </a:lnTo>
                <a:lnTo>
                  <a:pt x="1490345" y="3189305"/>
                </a:lnTo>
                <a:cubicBezTo>
                  <a:pt x="1489235" y="3191001"/>
                  <a:pt x="1488280" y="3192725"/>
                  <a:pt x="1487889" y="3194558"/>
                </a:cubicBezTo>
                <a:cubicBezTo>
                  <a:pt x="1487382" y="3196978"/>
                  <a:pt x="1486325" y="3198446"/>
                  <a:pt x="1484790" y="3199302"/>
                </a:cubicBezTo>
                <a:lnTo>
                  <a:pt x="1478863" y="3200374"/>
                </a:lnTo>
                <a:lnTo>
                  <a:pt x="1477365" y="3192516"/>
                </a:lnTo>
                <a:cubicBezTo>
                  <a:pt x="1475616" y="3190533"/>
                  <a:pt x="1472769" y="3189201"/>
                  <a:pt x="1469260" y="3188495"/>
                </a:cubicBezTo>
                <a:cubicBezTo>
                  <a:pt x="1476447" y="3175600"/>
                  <a:pt x="1482748" y="3164283"/>
                  <a:pt x="1489986" y="3151239"/>
                </a:cubicBezTo>
                <a:cubicBezTo>
                  <a:pt x="1479888" y="3148223"/>
                  <a:pt x="1471892" y="3145805"/>
                  <a:pt x="1463923" y="3143414"/>
                </a:cubicBezTo>
                <a:cubicBezTo>
                  <a:pt x="1464327" y="3137172"/>
                  <a:pt x="1464491" y="3130872"/>
                  <a:pt x="1465180" y="3124619"/>
                </a:cubicBezTo>
                <a:cubicBezTo>
                  <a:pt x="1465548" y="3121234"/>
                  <a:pt x="1465415" y="3116333"/>
                  <a:pt x="1467865" y="3114956"/>
                </a:cubicBezTo>
                <a:cubicBezTo>
                  <a:pt x="1476793" y="3109873"/>
                  <a:pt x="1474637" y="3103628"/>
                  <a:pt x="1470299" y="3096463"/>
                </a:cubicBezTo>
                <a:cubicBezTo>
                  <a:pt x="1483770" y="3092827"/>
                  <a:pt x="1483141" y="3101897"/>
                  <a:pt x="1485514" y="3108593"/>
                </a:cubicBezTo>
                <a:cubicBezTo>
                  <a:pt x="1492307" y="3104460"/>
                  <a:pt x="1495597" y="3100528"/>
                  <a:pt x="1487963" y="3096034"/>
                </a:cubicBezTo>
                <a:cubicBezTo>
                  <a:pt x="1479145" y="3090870"/>
                  <a:pt x="1476418" y="3085961"/>
                  <a:pt x="1484646" y="3079464"/>
                </a:cubicBezTo>
                <a:cubicBezTo>
                  <a:pt x="1480014" y="3069158"/>
                  <a:pt x="1491247" y="3068661"/>
                  <a:pt x="1496876" y="3064569"/>
                </a:cubicBezTo>
                <a:cubicBezTo>
                  <a:pt x="1499637" y="3062556"/>
                  <a:pt x="1503201" y="3060186"/>
                  <a:pt x="1503849" y="3057446"/>
                </a:cubicBezTo>
                <a:lnTo>
                  <a:pt x="1507258" y="3039702"/>
                </a:lnTo>
                <a:lnTo>
                  <a:pt x="1483834" y="2964280"/>
                </a:lnTo>
                <a:cubicBezTo>
                  <a:pt x="1482097" y="2959037"/>
                  <a:pt x="1477787" y="2954692"/>
                  <a:pt x="1474640" y="2949968"/>
                </a:cubicBezTo>
                <a:lnTo>
                  <a:pt x="1474757" y="2950006"/>
                </a:lnTo>
                <a:cubicBezTo>
                  <a:pt x="1472128" y="2941897"/>
                  <a:pt x="1468439" y="2934040"/>
                  <a:pt x="1467118" y="2925661"/>
                </a:cubicBezTo>
                <a:cubicBezTo>
                  <a:pt x="1464139" y="2906795"/>
                  <a:pt x="1455412" y="2891744"/>
                  <a:pt x="1437824" y="2881461"/>
                </a:cubicBezTo>
                <a:cubicBezTo>
                  <a:pt x="1435656" y="2880204"/>
                  <a:pt x="1434679" y="2877499"/>
                  <a:pt x="1431407" y="2876131"/>
                </a:cubicBezTo>
                <a:cubicBezTo>
                  <a:pt x="1432898" y="2881388"/>
                  <a:pt x="1434328" y="2886624"/>
                  <a:pt x="1435878" y="2892028"/>
                </a:cubicBezTo>
                <a:cubicBezTo>
                  <a:pt x="1433597" y="2892388"/>
                  <a:pt x="1431259" y="2892981"/>
                  <a:pt x="1431156" y="2892726"/>
                </a:cubicBezTo>
                <a:cubicBezTo>
                  <a:pt x="1419352" y="2862366"/>
                  <a:pt x="1407691" y="2831993"/>
                  <a:pt x="1396279" y="2801478"/>
                </a:cubicBezTo>
                <a:cubicBezTo>
                  <a:pt x="1395797" y="2800143"/>
                  <a:pt x="1397713" y="2797853"/>
                  <a:pt x="1399422" y="2793907"/>
                </a:cubicBezTo>
                <a:cubicBezTo>
                  <a:pt x="1405652" y="2799012"/>
                  <a:pt x="1410976" y="2803376"/>
                  <a:pt x="1418820" y="2809747"/>
                </a:cubicBezTo>
                <a:cubicBezTo>
                  <a:pt x="1420603" y="2797247"/>
                  <a:pt x="1420908" y="2786737"/>
                  <a:pt x="1415098" y="2779895"/>
                </a:cubicBezTo>
                <a:cubicBezTo>
                  <a:pt x="1406508" y="2769752"/>
                  <a:pt x="1408483" y="2759255"/>
                  <a:pt x="1412535" y="2747124"/>
                </a:cubicBezTo>
                <a:cubicBezTo>
                  <a:pt x="1407893" y="2744860"/>
                  <a:pt x="1403662" y="2742732"/>
                  <a:pt x="1399515" y="2740696"/>
                </a:cubicBezTo>
                <a:cubicBezTo>
                  <a:pt x="1398166" y="2732372"/>
                  <a:pt x="1398516" y="2723372"/>
                  <a:pt x="1395074" y="2716135"/>
                </a:cubicBezTo>
                <a:cubicBezTo>
                  <a:pt x="1389739" y="2705035"/>
                  <a:pt x="1379228" y="2711984"/>
                  <a:pt x="1371166" y="2716596"/>
                </a:cubicBezTo>
                <a:cubicBezTo>
                  <a:pt x="1363020" y="2710603"/>
                  <a:pt x="1361397" y="2704762"/>
                  <a:pt x="1368215" y="2696786"/>
                </a:cubicBezTo>
                <a:cubicBezTo>
                  <a:pt x="1381607" y="2681099"/>
                  <a:pt x="1381416" y="2681004"/>
                  <a:pt x="1361888" y="2674969"/>
                </a:cubicBezTo>
                <a:cubicBezTo>
                  <a:pt x="1359925" y="2674352"/>
                  <a:pt x="1358310" y="2673089"/>
                  <a:pt x="1355432" y="2671568"/>
                </a:cubicBezTo>
                <a:cubicBezTo>
                  <a:pt x="1359387" y="2663120"/>
                  <a:pt x="1373790" y="2653898"/>
                  <a:pt x="1357834" y="2645676"/>
                </a:cubicBezTo>
                <a:cubicBezTo>
                  <a:pt x="1355699" y="2647924"/>
                  <a:pt x="1353422" y="2650317"/>
                  <a:pt x="1350228" y="2653713"/>
                </a:cubicBezTo>
                <a:cubicBezTo>
                  <a:pt x="1348323" y="2651842"/>
                  <a:pt x="1345647" y="2650451"/>
                  <a:pt x="1344961" y="2648351"/>
                </a:cubicBezTo>
                <a:cubicBezTo>
                  <a:pt x="1337820" y="2625884"/>
                  <a:pt x="1330604" y="2603491"/>
                  <a:pt x="1324132" y="2580799"/>
                </a:cubicBezTo>
                <a:cubicBezTo>
                  <a:pt x="1313698" y="2544254"/>
                  <a:pt x="1303542" y="2507642"/>
                  <a:pt x="1293835" y="2470890"/>
                </a:cubicBezTo>
                <a:cubicBezTo>
                  <a:pt x="1291703" y="2462880"/>
                  <a:pt x="1290233" y="2454137"/>
                  <a:pt x="1291487" y="2445751"/>
                </a:cubicBezTo>
                <a:cubicBezTo>
                  <a:pt x="1293285" y="2433542"/>
                  <a:pt x="1293340" y="2422920"/>
                  <a:pt x="1279074" y="2417161"/>
                </a:cubicBezTo>
                <a:cubicBezTo>
                  <a:pt x="1284344" y="2413659"/>
                  <a:pt x="1287974" y="2411237"/>
                  <a:pt x="1292373" y="2408337"/>
                </a:cubicBezTo>
                <a:cubicBezTo>
                  <a:pt x="1287350" y="2392320"/>
                  <a:pt x="1283838" y="2376420"/>
                  <a:pt x="1276678" y="2361127"/>
                </a:cubicBezTo>
                <a:cubicBezTo>
                  <a:pt x="1268964" y="2344700"/>
                  <a:pt x="1267597" y="2325442"/>
                  <a:pt x="1263209" y="2306331"/>
                </a:cubicBezTo>
                <a:cubicBezTo>
                  <a:pt x="1258747" y="2307304"/>
                  <a:pt x="1254768" y="2308212"/>
                  <a:pt x="1250496" y="2309153"/>
                </a:cubicBezTo>
                <a:cubicBezTo>
                  <a:pt x="1249447" y="2307282"/>
                  <a:pt x="1248005" y="2305695"/>
                  <a:pt x="1247683" y="2303874"/>
                </a:cubicBezTo>
                <a:cubicBezTo>
                  <a:pt x="1244267" y="2285305"/>
                  <a:pt x="1241796" y="2266447"/>
                  <a:pt x="1237512" y="2248101"/>
                </a:cubicBezTo>
                <a:cubicBezTo>
                  <a:pt x="1234718" y="2236154"/>
                  <a:pt x="1228481" y="2225202"/>
                  <a:pt x="1225310" y="2213321"/>
                </a:cubicBezTo>
                <a:cubicBezTo>
                  <a:pt x="1217692" y="2184981"/>
                  <a:pt x="1213999" y="2155204"/>
                  <a:pt x="1203131" y="2128203"/>
                </a:cubicBezTo>
                <a:cubicBezTo>
                  <a:pt x="1190642" y="2097141"/>
                  <a:pt x="1189906" y="2063005"/>
                  <a:pt x="1178116" y="2032047"/>
                </a:cubicBezTo>
                <a:cubicBezTo>
                  <a:pt x="1176263" y="2027146"/>
                  <a:pt x="1175803" y="2020798"/>
                  <a:pt x="1171917" y="2017769"/>
                </a:cubicBezTo>
                <a:cubicBezTo>
                  <a:pt x="1155649" y="2005091"/>
                  <a:pt x="1154314" y="1987308"/>
                  <a:pt x="1151961" y="1968995"/>
                </a:cubicBezTo>
                <a:cubicBezTo>
                  <a:pt x="1150047" y="1954069"/>
                  <a:pt x="1142980" y="1940265"/>
                  <a:pt x="1139918" y="1925501"/>
                </a:cubicBezTo>
                <a:cubicBezTo>
                  <a:pt x="1134222" y="1897922"/>
                  <a:pt x="1129557" y="1870015"/>
                  <a:pt x="1124924" y="1842182"/>
                </a:cubicBezTo>
                <a:cubicBezTo>
                  <a:pt x="1122121" y="1825279"/>
                  <a:pt x="1120380" y="1808121"/>
                  <a:pt x="1117622" y="1791203"/>
                </a:cubicBezTo>
                <a:cubicBezTo>
                  <a:pt x="1116828" y="1786428"/>
                  <a:pt x="1114148" y="1782114"/>
                  <a:pt x="1110714" y="1778054"/>
                </a:cubicBezTo>
                <a:cubicBezTo>
                  <a:pt x="1104049" y="1810988"/>
                  <a:pt x="1105040" y="1842735"/>
                  <a:pt x="1114393" y="1874791"/>
                </a:cubicBezTo>
                <a:cubicBezTo>
                  <a:pt x="1107096" y="1875243"/>
                  <a:pt x="1102854" y="1875494"/>
                  <a:pt x="1097825" y="1875799"/>
                </a:cubicBezTo>
                <a:cubicBezTo>
                  <a:pt x="1099995" y="1889225"/>
                  <a:pt x="1102139" y="1902449"/>
                  <a:pt x="1104280" y="1915672"/>
                </a:cubicBezTo>
                <a:cubicBezTo>
                  <a:pt x="1102667" y="1916441"/>
                  <a:pt x="1101072" y="1917248"/>
                  <a:pt x="1099459" y="1918018"/>
                </a:cubicBezTo>
                <a:cubicBezTo>
                  <a:pt x="1096604" y="1915299"/>
                  <a:pt x="1091878" y="1913068"/>
                  <a:pt x="1091278" y="1909788"/>
                </a:cubicBezTo>
                <a:cubicBezTo>
                  <a:pt x="1086443" y="1883987"/>
                  <a:pt x="1082159" y="1858049"/>
                  <a:pt x="1078093" y="1832024"/>
                </a:cubicBezTo>
                <a:cubicBezTo>
                  <a:pt x="1072326" y="1795527"/>
                  <a:pt x="1065903" y="1759163"/>
                  <a:pt x="1061838" y="1722368"/>
                </a:cubicBezTo>
                <a:cubicBezTo>
                  <a:pt x="1060437" y="1709742"/>
                  <a:pt x="1055055" y="1697639"/>
                  <a:pt x="1060703" y="1683048"/>
                </a:cubicBezTo>
                <a:cubicBezTo>
                  <a:pt x="1064134" y="1674175"/>
                  <a:pt x="1059293" y="1663554"/>
                  <a:pt x="1058026" y="1653798"/>
                </a:cubicBezTo>
                <a:cubicBezTo>
                  <a:pt x="1056513" y="1642020"/>
                  <a:pt x="1053600" y="1630418"/>
                  <a:pt x="1053541" y="1618487"/>
                </a:cubicBezTo>
                <a:cubicBezTo>
                  <a:pt x="1053388" y="1584667"/>
                  <a:pt x="1054384" y="1550689"/>
                  <a:pt x="1054939" y="1516755"/>
                </a:cubicBezTo>
                <a:cubicBezTo>
                  <a:pt x="1052806" y="1516717"/>
                  <a:pt x="1050682" y="1516715"/>
                  <a:pt x="1048545" y="1516679"/>
                </a:cubicBezTo>
                <a:cubicBezTo>
                  <a:pt x="1046813" y="1524746"/>
                  <a:pt x="1044269" y="1532800"/>
                  <a:pt x="1043525" y="1540812"/>
                </a:cubicBezTo>
                <a:cubicBezTo>
                  <a:pt x="1041152" y="1566395"/>
                  <a:pt x="1040288" y="1591971"/>
                  <a:pt x="1037144" y="1617520"/>
                </a:cubicBezTo>
                <a:cubicBezTo>
                  <a:pt x="1036232" y="1624859"/>
                  <a:pt x="1034499" y="1632197"/>
                  <a:pt x="1032546" y="1639537"/>
                </a:cubicBezTo>
                <a:lnTo>
                  <a:pt x="1026696" y="1661325"/>
                </a:lnTo>
                <a:lnTo>
                  <a:pt x="1017232" y="1607354"/>
                </a:lnTo>
                <a:cubicBezTo>
                  <a:pt x="1015805" y="1597195"/>
                  <a:pt x="1013220" y="1588305"/>
                  <a:pt x="1002091" y="1582183"/>
                </a:cubicBezTo>
                <a:cubicBezTo>
                  <a:pt x="993693" y="1612544"/>
                  <a:pt x="1005311" y="1642427"/>
                  <a:pt x="984904" y="1672445"/>
                </a:cubicBezTo>
                <a:cubicBezTo>
                  <a:pt x="982055" y="1651872"/>
                  <a:pt x="979203" y="1631297"/>
                  <a:pt x="976308" y="1610741"/>
                </a:cubicBezTo>
                <a:cubicBezTo>
                  <a:pt x="962303" y="1624512"/>
                  <a:pt x="974684" y="1641749"/>
                  <a:pt x="957149" y="1655274"/>
                </a:cubicBezTo>
                <a:cubicBezTo>
                  <a:pt x="954536" y="1648724"/>
                  <a:pt x="952479" y="1643566"/>
                  <a:pt x="950423" y="1638409"/>
                </a:cubicBezTo>
                <a:cubicBezTo>
                  <a:pt x="949142" y="1638497"/>
                  <a:pt x="947894" y="1638529"/>
                  <a:pt x="946614" y="1638614"/>
                </a:cubicBezTo>
                <a:cubicBezTo>
                  <a:pt x="945558" y="1651796"/>
                  <a:pt x="944299" y="1664978"/>
                  <a:pt x="943592" y="1678151"/>
                </a:cubicBezTo>
                <a:cubicBezTo>
                  <a:pt x="942886" y="1691701"/>
                  <a:pt x="942777" y="1705230"/>
                  <a:pt x="938132" y="1720056"/>
                </a:cubicBezTo>
                <a:cubicBezTo>
                  <a:pt x="935061" y="1715896"/>
                  <a:pt x="932031" y="1711719"/>
                  <a:pt x="929045" y="1707652"/>
                </a:cubicBezTo>
                <a:cubicBezTo>
                  <a:pt x="919424" y="1710027"/>
                  <a:pt x="924301" y="1720405"/>
                  <a:pt x="920087" y="1725584"/>
                </a:cubicBezTo>
                <a:lnTo>
                  <a:pt x="912070" y="1728504"/>
                </a:lnTo>
                <a:lnTo>
                  <a:pt x="912011" y="1728242"/>
                </a:lnTo>
                <a:lnTo>
                  <a:pt x="912904" y="1721512"/>
                </a:lnTo>
                <a:cubicBezTo>
                  <a:pt x="912136" y="1721605"/>
                  <a:pt x="911307" y="1721681"/>
                  <a:pt x="910537" y="1721776"/>
                </a:cubicBezTo>
                <a:lnTo>
                  <a:pt x="912011" y="1728242"/>
                </a:lnTo>
                <a:lnTo>
                  <a:pt x="911971" y="1728541"/>
                </a:lnTo>
                <a:lnTo>
                  <a:pt x="912070" y="1728504"/>
                </a:lnTo>
                <a:lnTo>
                  <a:pt x="912087" y="1728579"/>
                </a:lnTo>
                <a:cubicBezTo>
                  <a:pt x="911265" y="1742095"/>
                  <a:pt x="910442" y="1755608"/>
                  <a:pt x="909576" y="1769142"/>
                </a:cubicBezTo>
                <a:cubicBezTo>
                  <a:pt x="908225" y="1769300"/>
                  <a:pt x="906872" y="1769454"/>
                  <a:pt x="905520" y="1769614"/>
                </a:cubicBezTo>
                <a:cubicBezTo>
                  <a:pt x="904549" y="1760714"/>
                  <a:pt x="903185" y="1751845"/>
                  <a:pt x="902646" y="1742902"/>
                </a:cubicBezTo>
                <a:cubicBezTo>
                  <a:pt x="900592" y="1710645"/>
                  <a:pt x="889730" y="1679616"/>
                  <a:pt x="898124" y="1645822"/>
                </a:cubicBezTo>
                <a:cubicBezTo>
                  <a:pt x="898790" y="1643185"/>
                  <a:pt x="899524" y="1639711"/>
                  <a:pt x="898216" y="1637943"/>
                </a:cubicBezTo>
                <a:cubicBezTo>
                  <a:pt x="890097" y="1627082"/>
                  <a:pt x="888032" y="1614909"/>
                  <a:pt x="887632" y="1602380"/>
                </a:cubicBezTo>
                <a:lnTo>
                  <a:pt x="887033" y="1564950"/>
                </a:lnTo>
                <a:lnTo>
                  <a:pt x="887101" y="1564736"/>
                </a:lnTo>
                <a:lnTo>
                  <a:pt x="887725" y="1563515"/>
                </a:lnTo>
                <a:lnTo>
                  <a:pt x="887028" y="1564681"/>
                </a:lnTo>
                <a:lnTo>
                  <a:pt x="887033" y="1564950"/>
                </a:lnTo>
                <a:lnTo>
                  <a:pt x="878415" y="1591814"/>
                </a:lnTo>
                <a:cubicBezTo>
                  <a:pt x="877370" y="1600877"/>
                  <a:pt x="877788" y="1609963"/>
                  <a:pt x="878506" y="1619047"/>
                </a:cubicBezTo>
                <a:lnTo>
                  <a:pt x="878458" y="1619135"/>
                </a:lnTo>
                <a:lnTo>
                  <a:pt x="878331" y="1618990"/>
                </a:lnTo>
                <a:cubicBezTo>
                  <a:pt x="877391" y="1620807"/>
                  <a:pt x="876390" y="1622604"/>
                  <a:pt x="875447" y="1624422"/>
                </a:cubicBezTo>
                <a:cubicBezTo>
                  <a:pt x="875566" y="1625604"/>
                  <a:pt x="875625" y="1626769"/>
                  <a:pt x="875699" y="1627968"/>
                </a:cubicBezTo>
                <a:cubicBezTo>
                  <a:pt x="875683" y="1626788"/>
                  <a:pt x="875624" y="1625623"/>
                  <a:pt x="875563" y="1624460"/>
                </a:cubicBezTo>
                <a:lnTo>
                  <a:pt x="878458" y="1619135"/>
                </a:lnTo>
                <a:lnTo>
                  <a:pt x="886876" y="1628779"/>
                </a:lnTo>
                <a:cubicBezTo>
                  <a:pt x="887466" y="1632519"/>
                  <a:pt x="885757" y="1636212"/>
                  <a:pt x="881633" y="1638282"/>
                </a:cubicBezTo>
                <a:cubicBezTo>
                  <a:pt x="869039" y="1644576"/>
                  <a:pt x="872917" y="1651383"/>
                  <a:pt x="872259" y="1658597"/>
                </a:cubicBezTo>
                <a:cubicBezTo>
                  <a:pt x="870900" y="1672921"/>
                  <a:pt x="875020" y="1687305"/>
                  <a:pt x="862675" y="1702193"/>
                </a:cubicBezTo>
                <a:cubicBezTo>
                  <a:pt x="861464" y="1690421"/>
                  <a:pt x="859005" y="1678808"/>
                  <a:pt x="859220" y="1666937"/>
                </a:cubicBezTo>
                <a:cubicBezTo>
                  <a:pt x="859810" y="1634855"/>
                  <a:pt x="860066" y="1602698"/>
                  <a:pt x="863346" y="1570521"/>
                </a:cubicBezTo>
                <a:cubicBezTo>
                  <a:pt x="865766" y="1546447"/>
                  <a:pt x="872618" y="1522218"/>
                  <a:pt x="877581" y="1498062"/>
                </a:cubicBezTo>
                <a:cubicBezTo>
                  <a:pt x="879745" y="1487533"/>
                  <a:pt x="880571" y="1476687"/>
                  <a:pt x="884741" y="1466626"/>
                </a:cubicBezTo>
                <a:cubicBezTo>
                  <a:pt x="890360" y="1453107"/>
                  <a:pt x="897128" y="1439426"/>
                  <a:pt x="906166" y="1427258"/>
                </a:cubicBezTo>
                <a:cubicBezTo>
                  <a:pt x="920552" y="1407866"/>
                  <a:pt x="925536" y="1387941"/>
                  <a:pt x="925562" y="1366730"/>
                </a:cubicBezTo>
                <a:cubicBezTo>
                  <a:pt x="925593" y="1359468"/>
                  <a:pt x="927605" y="1351966"/>
                  <a:pt x="928941" y="1343036"/>
                </a:cubicBezTo>
                <a:cubicBezTo>
                  <a:pt x="924873" y="1342202"/>
                  <a:pt x="920466" y="1341286"/>
                  <a:pt x="915246" y="1340229"/>
                </a:cubicBezTo>
                <a:cubicBezTo>
                  <a:pt x="916174" y="1329388"/>
                  <a:pt x="919938" y="1318431"/>
                  <a:pt x="933582" y="1316932"/>
                </a:cubicBezTo>
                <a:cubicBezTo>
                  <a:pt x="954682" y="1314626"/>
                  <a:pt x="946837" y="1334714"/>
                  <a:pt x="955120" y="1344342"/>
                </a:cubicBezTo>
                <a:cubicBezTo>
                  <a:pt x="969555" y="1327093"/>
                  <a:pt x="967696" y="1309772"/>
                  <a:pt x="964956" y="1293267"/>
                </a:cubicBezTo>
                <a:cubicBezTo>
                  <a:pt x="963428" y="1284251"/>
                  <a:pt x="964596" y="1276409"/>
                  <a:pt x="972725" y="1271216"/>
                </a:cubicBezTo>
                <a:cubicBezTo>
                  <a:pt x="984678" y="1263567"/>
                  <a:pt x="985504" y="1254120"/>
                  <a:pt x="986084" y="1243924"/>
                </a:cubicBezTo>
                <a:cubicBezTo>
                  <a:pt x="986296" y="1239894"/>
                  <a:pt x="986800" y="1235838"/>
                  <a:pt x="986822" y="1231845"/>
                </a:cubicBezTo>
                <a:cubicBezTo>
                  <a:pt x="986825" y="1223614"/>
                  <a:pt x="992819" y="1218129"/>
                  <a:pt x="1000681" y="1217199"/>
                </a:cubicBezTo>
                <a:cubicBezTo>
                  <a:pt x="1006319" y="1216518"/>
                  <a:pt x="1013591" y="1219049"/>
                  <a:pt x="1017387" y="1222495"/>
                </a:cubicBezTo>
                <a:cubicBezTo>
                  <a:pt x="1025787" y="1230126"/>
                  <a:pt x="1032499" y="1239236"/>
                  <a:pt x="1041827" y="1246795"/>
                </a:cubicBezTo>
                <a:cubicBezTo>
                  <a:pt x="1039769" y="1241637"/>
                  <a:pt x="1036840" y="1236698"/>
                  <a:pt x="1035860" y="1231325"/>
                </a:cubicBezTo>
                <a:cubicBezTo>
                  <a:pt x="1033340" y="1217657"/>
                  <a:pt x="1041549" y="1205820"/>
                  <a:pt x="1055965" y="1206262"/>
                </a:cubicBezTo>
                <a:cubicBezTo>
                  <a:pt x="1073247" y="1206787"/>
                  <a:pt x="1085217" y="1201720"/>
                  <a:pt x="1095103" y="1184716"/>
                </a:cubicBezTo>
                <a:cubicBezTo>
                  <a:pt x="1099377" y="1195435"/>
                  <a:pt x="1102309" y="1202789"/>
                  <a:pt x="1106293" y="1212777"/>
                </a:cubicBezTo>
                <a:cubicBezTo>
                  <a:pt x="1122234" y="1191070"/>
                  <a:pt x="1111561" y="1169247"/>
                  <a:pt x="1123519" y="1147053"/>
                </a:cubicBezTo>
                <a:cubicBezTo>
                  <a:pt x="1130883" y="1153995"/>
                  <a:pt x="1135887" y="1158696"/>
                  <a:pt x="1141319" y="1163825"/>
                </a:cubicBezTo>
                <a:cubicBezTo>
                  <a:pt x="1160995" y="1152630"/>
                  <a:pt x="1160706" y="1135062"/>
                  <a:pt x="1167034" y="1119268"/>
                </a:cubicBezTo>
                <a:cubicBezTo>
                  <a:pt x="1174418" y="1120053"/>
                  <a:pt x="1178543" y="1123020"/>
                  <a:pt x="1181288" y="1126877"/>
                </a:cubicBezTo>
                <a:lnTo>
                  <a:pt x="1187197" y="1139698"/>
                </a:lnTo>
                <a:lnTo>
                  <a:pt x="1187150" y="1139822"/>
                </a:lnTo>
                <a:lnTo>
                  <a:pt x="1186558" y="1140992"/>
                </a:lnTo>
                <a:lnTo>
                  <a:pt x="1187255" y="1139826"/>
                </a:lnTo>
                <a:lnTo>
                  <a:pt x="1187197" y="1139698"/>
                </a:lnTo>
                <a:lnTo>
                  <a:pt x="1197757" y="1111451"/>
                </a:lnTo>
                <a:cubicBezTo>
                  <a:pt x="1201398" y="1101714"/>
                  <a:pt x="1205203" y="1091558"/>
                  <a:pt x="1209330" y="1080564"/>
                </a:cubicBezTo>
                <a:cubicBezTo>
                  <a:pt x="1217729" y="1090101"/>
                  <a:pt x="1224891" y="1098186"/>
                  <a:pt x="1231357" y="1105531"/>
                </a:cubicBezTo>
                <a:cubicBezTo>
                  <a:pt x="1241735" y="1106733"/>
                  <a:pt x="1242214" y="1087037"/>
                  <a:pt x="1255458" y="1098589"/>
                </a:cubicBezTo>
                <a:cubicBezTo>
                  <a:pt x="1259473" y="1090924"/>
                  <a:pt x="1256824" y="1080362"/>
                  <a:pt x="1270457" y="1079716"/>
                </a:cubicBezTo>
                <a:cubicBezTo>
                  <a:pt x="1279193" y="1079330"/>
                  <a:pt x="1275239" y="1061314"/>
                  <a:pt x="1290202" y="1066543"/>
                </a:cubicBezTo>
                <a:cubicBezTo>
                  <a:pt x="1291250" y="1066888"/>
                  <a:pt x="1296733" y="1059358"/>
                  <a:pt x="1301043" y="1054461"/>
                </a:cubicBezTo>
                <a:cubicBezTo>
                  <a:pt x="1309568" y="1059625"/>
                  <a:pt x="1319258" y="1066827"/>
                  <a:pt x="1327229" y="1051226"/>
                </a:cubicBezTo>
                <a:cubicBezTo>
                  <a:pt x="1321410" y="1048033"/>
                  <a:pt x="1312498" y="1046074"/>
                  <a:pt x="1310542" y="1041299"/>
                </a:cubicBezTo>
                <a:cubicBezTo>
                  <a:pt x="1308603" y="1036563"/>
                  <a:pt x="1313664" y="1028988"/>
                  <a:pt x="1315587" y="1022666"/>
                </a:cubicBezTo>
                <a:cubicBezTo>
                  <a:pt x="1317349" y="1016834"/>
                  <a:pt x="1319043" y="1010943"/>
                  <a:pt x="1321747" y="1001765"/>
                </a:cubicBezTo>
                <a:cubicBezTo>
                  <a:pt x="1328409" y="1005807"/>
                  <a:pt x="1333368" y="1008621"/>
                  <a:pt x="1338082" y="1011701"/>
                </a:cubicBezTo>
                <a:cubicBezTo>
                  <a:pt x="1351496" y="1020388"/>
                  <a:pt x="1362216" y="1016113"/>
                  <a:pt x="1376924" y="1005371"/>
                </a:cubicBezTo>
                <a:cubicBezTo>
                  <a:pt x="1399789" y="988748"/>
                  <a:pt x="1399559" y="970692"/>
                  <a:pt x="1396649" y="950482"/>
                </a:cubicBezTo>
                <a:cubicBezTo>
                  <a:pt x="1395987" y="945782"/>
                  <a:pt x="1399220" y="939958"/>
                  <a:pt x="1401729" y="934971"/>
                </a:cubicBezTo>
                <a:cubicBezTo>
                  <a:pt x="1410320" y="918144"/>
                  <a:pt x="1419046" y="901523"/>
                  <a:pt x="1405142" y="885782"/>
                </a:cubicBezTo>
                <a:cubicBezTo>
                  <a:pt x="1403845" y="884304"/>
                  <a:pt x="1405294" y="880842"/>
                  <a:pt x="1405734" y="875112"/>
                </a:cubicBezTo>
                <a:cubicBezTo>
                  <a:pt x="1416949" y="880180"/>
                  <a:pt x="1425460" y="885818"/>
                  <a:pt x="1435304" y="887956"/>
                </a:cubicBezTo>
                <a:cubicBezTo>
                  <a:pt x="1444476" y="889938"/>
                  <a:pt x="1455158" y="888223"/>
                  <a:pt x="1468500" y="888118"/>
                </a:cubicBezTo>
                <a:cubicBezTo>
                  <a:pt x="1469949" y="886437"/>
                  <a:pt x="1473677" y="882108"/>
                  <a:pt x="1478147" y="876849"/>
                </a:cubicBezTo>
                <a:cubicBezTo>
                  <a:pt x="1467759" y="869161"/>
                  <a:pt x="1468515" y="860294"/>
                  <a:pt x="1477483" y="850360"/>
                </a:cubicBezTo>
                <a:cubicBezTo>
                  <a:pt x="1486187" y="840780"/>
                  <a:pt x="1495214" y="839981"/>
                  <a:pt x="1500604" y="849703"/>
                </a:cubicBezTo>
                <a:cubicBezTo>
                  <a:pt x="1504320" y="856360"/>
                  <a:pt x="1505729" y="864194"/>
                  <a:pt x="1509292" y="874902"/>
                </a:cubicBezTo>
                <a:cubicBezTo>
                  <a:pt x="1524224" y="851052"/>
                  <a:pt x="1526344" y="830406"/>
                  <a:pt x="1517620" y="808783"/>
                </a:cubicBezTo>
                <a:cubicBezTo>
                  <a:pt x="1535446" y="794846"/>
                  <a:pt x="1545131" y="778477"/>
                  <a:pt x="1542859" y="757967"/>
                </a:cubicBezTo>
                <a:cubicBezTo>
                  <a:pt x="1542404" y="754039"/>
                  <a:pt x="1549384" y="746080"/>
                  <a:pt x="1554323" y="744409"/>
                </a:cubicBezTo>
                <a:cubicBezTo>
                  <a:pt x="1559117" y="742751"/>
                  <a:pt x="1567071" y="745471"/>
                  <a:pt x="1571219" y="748651"/>
                </a:cubicBezTo>
                <a:cubicBezTo>
                  <a:pt x="1578567" y="754287"/>
                  <a:pt x="1584070" y="761759"/>
                  <a:pt x="1590448" y="768503"/>
                </a:cubicBezTo>
                <a:cubicBezTo>
                  <a:pt x="1593074" y="766225"/>
                  <a:pt x="1595123" y="765025"/>
                  <a:pt x="1595006" y="764480"/>
                </a:cubicBezTo>
                <a:cubicBezTo>
                  <a:pt x="1588504" y="740700"/>
                  <a:pt x="1593983" y="733042"/>
                  <a:pt x="1622094" y="733113"/>
                </a:cubicBezTo>
                <a:cubicBezTo>
                  <a:pt x="1637516" y="733154"/>
                  <a:pt x="1640795" y="722388"/>
                  <a:pt x="1650433" y="714135"/>
                </a:cubicBezTo>
                <a:cubicBezTo>
                  <a:pt x="1654342" y="722159"/>
                  <a:pt x="1657549" y="728810"/>
                  <a:pt x="1660757" y="735458"/>
                </a:cubicBezTo>
                <a:cubicBezTo>
                  <a:pt x="1662515" y="735055"/>
                  <a:pt x="1664232" y="734669"/>
                  <a:pt x="1665987" y="734263"/>
                </a:cubicBezTo>
                <a:cubicBezTo>
                  <a:pt x="1668108" y="723878"/>
                  <a:pt x="1671421" y="713441"/>
                  <a:pt x="1672017" y="703152"/>
                </a:cubicBezTo>
                <a:cubicBezTo>
                  <a:pt x="1672569" y="693520"/>
                  <a:pt x="1666842" y="683721"/>
                  <a:pt x="1680200" y="675041"/>
                </a:cubicBezTo>
                <a:cubicBezTo>
                  <a:pt x="1685586" y="680570"/>
                  <a:pt x="1690943" y="686022"/>
                  <a:pt x="1696328" y="691548"/>
                </a:cubicBezTo>
                <a:cubicBezTo>
                  <a:pt x="1714173" y="679555"/>
                  <a:pt x="1716850" y="663478"/>
                  <a:pt x="1721988" y="648622"/>
                </a:cubicBezTo>
                <a:cubicBezTo>
                  <a:pt x="1737563" y="645253"/>
                  <a:pt x="1735186" y="658668"/>
                  <a:pt x="1742823" y="663635"/>
                </a:cubicBezTo>
                <a:cubicBezTo>
                  <a:pt x="1760868" y="648468"/>
                  <a:pt x="1752058" y="628024"/>
                  <a:pt x="1762402" y="606219"/>
                </a:cubicBezTo>
                <a:cubicBezTo>
                  <a:pt x="1772695" y="617971"/>
                  <a:pt x="1780105" y="626421"/>
                  <a:pt x="1787109" y="634358"/>
                </a:cubicBezTo>
                <a:cubicBezTo>
                  <a:pt x="1796534" y="629494"/>
                  <a:pt x="1811527" y="625169"/>
                  <a:pt x="1812087" y="620876"/>
                </a:cubicBezTo>
                <a:cubicBezTo>
                  <a:pt x="1813767" y="607739"/>
                  <a:pt x="1828679" y="606627"/>
                  <a:pt x="1834680" y="597619"/>
                </a:cubicBezTo>
                <a:cubicBezTo>
                  <a:pt x="1837872" y="592825"/>
                  <a:pt x="1853498" y="595161"/>
                  <a:pt x="1853567" y="581140"/>
                </a:cubicBezTo>
                <a:cubicBezTo>
                  <a:pt x="1860940" y="584432"/>
                  <a:pt x="1865899" y="586609"/>
                  <a:pt x="1871977" y="589315"/>
                </a:cubicBezTo>
                <a:cubicBezTo>
                  <a:pt x="1875432" y="586197"/>
                  <a:pt x="1879192" y="582836"/>
                  <a:pt x="1882922" y="579524"/>
                </a:cubicBezTo>
                <a:cubicBezTo>
                  <a:pt x="1881263" y="578024"/>
                  <a:pt x="1880548" y="576612"/>
                  <a:pt x="1879428" y="576465"/>
                </a:cubicBezTo>
                <a:cubicBezTo>
                  <a:pt x="1863569" y="574309"/>
                  <a:pt x="1860249" y="569782"/>
                  <a:pt x="1865780" y="557440"/>
                </a:cubicBezTo>
                <a:cubicBezTo>
                  <a:pt x="1869475" y="549227"/>
                  <a:pt x="1873095" y="540955"/>
                  <a:pt x="1877398" y="531227"/>
                </a:cubicBezTo>
                <a:cubicBezTo>
                  <a:pt x="1880497" y="532407"/>
                  <a:pt x="1883883" y="533050"/>
                  <a:pt x="1886270" y="534727"/>
                </a:cubicBezTo>
                <a:cubicBezTo>
                  <a:pt x="1902478" y="546241"/>
                  <a:pt x="1913304" y="545402"/>
                  <a:pt x="1931758" y="532657"/>
                </a:cubicBezTo>
                <a:cubicBezTo>
                  <a:pt x="1936114" y="529647"/>
                  <a:pt x="1943163" y="529846"/>
                  <a:pt x="1951053" y="528099"/>
                </a:cubicBezTo>
                <a:cubicBezTo>
                  <a:pt x="1952275" y="519006"/>
                  <a:pt x="1953783" y="507844"/>
                  <a:pt x="1955551" y="494928"/>
                </a:cubicBezTo>
                <a:cubicBezTo>
                  <a:pt x="1963473" y="494652"/>
                  <a:pt x="1969896" y="494423"/>
                  <a:pt x="1977120" y="494170"/>
                </a:cubicBezTo>
                <a:cubicBezTo>
                  <a:pt x="1986266" y="478862"/>
                  <a:pt x="1984456" y="463429"/>
                  <a:pt x="1979617" y="446234"/>
                </a:cubicBezTo>
                <a:cubicBezTo>
                  <a:pt x="1994823" y="447887"/>
                  <a:pt x="2002302" y="442192"/>
                  <a:pt x="2008881" y="430577"/>
                </a:cubicBezTo>
                <a:cubicBezTo>
                  <a:pt x="2014865" y="420009"/>
                  <a:pt x="2025607" y="410593"/>
                  <a:pt x="2035871" y="402261"/>
                </a:cubicBezTo>
                <a:cubicBezTo>
                  <a:pt x="2042695" y="396698"/>
                  <a:pt x="2050126" y="400011"/>
                  <a:pt x="2055510" y="405281"/>
                </a:cubicBezTo>
                <a:cubicBezTo>
                  <a:pt x="2061553" y="411184"/>
                  <a:pt x="2068071" y="416642"/>
                  <a:pt x="2074372" y="422311"/>
                </a:cubicBezTo>
                <a:cubicBezTo>
                  <a:pt x="2075927" y="421650"/>
                  <a:pt x="2077467" y="420950"/>
                  <a:pt x="2079022" y="420289"/>
                </a:cubicBezTo>
                <a:cubicBezTo>
                  <a:pt x="2079619" y="412797"/>
                  <a:pt x="2080220" y="405309"/>
                  <a:pt x="2081133" y="393666"/>
                </a:cubicBezTo>
                <a:cubicBezTo>
                  <a:pt x="2095002" y="405901"/>
                  <a:pt x="2106703" y="416246"/>
                  <a:pt x="2121214" y="429072"/>
                </a:cubicBezTo>
                <a:cubicBezTo>
                  <a:pt x="2133397" y="403903"/>
                  <a:pt x="2133175" y="381561"/>
                  <a:pt x="2127343" y="359081"/>
                </a:cubicBezTo>
                <a:cubicBezTo>
                  <a:pt x="2145118" y="360218"/>
                  <a:pt x="2157879" y="379426"/>
                  <a:pt x="2152877" y="396516"/>
                </a:cubicBezTo>
                <a:cubicBezTo>
                  <a:pt x="2163711" y="399362"/>
                  <a:pt x="2167940" y="391612"/>
                  <a:pt x="2172699" y="385432"/>
                </a:cubicBezTo>
                <a:cubicBezTo>
                  <a:pt x="2179169" y="377082"/>
                  <a:pt x="2186441" y="371641"/>
                  <a:pt x="2198088" y="373991"/>
                </a:cubicBezTo>
                <a:cubicBezTo>
                  <a:pt x="2201053" y="374591"/>
                  <a:pt x="2206895" y="373786"/>
                  <a:pt x="2208026" y="372063"/>
                </a:cubicBezTo>
                <a:cubicBezTo>
                  <a:pt x="2215392" y="361409"/>
                  <a:pt x="2224295" y="366761"/>
                  <a:pt x="2232188" y="367048"/>
                </a:cubicBezTo>
                <a:cubicBezTo>
                  <a:pt x="2238108" y="360108"/>
                  <a:pt x="2242543" y="351724"/>
                  <a:pt x="2249745" y="347496"/>
                </a:cubicBezTo>
                <a:cubicBezTo>
                  <a:pt x="2255393" y="344182"/>
                  <a:pt x="2264510" y="346017"/>
                  <a:pt x="2273797" y="345495"/>
                </a:cubicBezTo>
                <a:cubicBezTo>
                  <a:pt x="2275448" y="342165"/>
                  <a:pt x="2277272" y="336729"/>
                  <a:pt x="2280549" y="332030"/>
                </a:cubicBezTo>
                <a:cubicBezTo>
                  <a:pt x="2289004" y="319924"/>
                  <a:pt x="2303793" y="315977"/>
                  <a:pt x="2316361" y="322284"/>
                </a:cubicBezTo>
                <a:cubicBezTo>
                  <a:pt x="2324434" y="326318"/>
                  <a:pt x="2331955" y="331120"/>
                  <a:pt x="2340407" y="335975"/>
                </a:cubicBezTo>
                <a:cubicBezTo>
                  <a:pt x="2346244" y="331612"/>
                  <a:pt x="2350800" y="327716"/>
                  <a:pt x="2355883" y="324504"/>
                </a:cubicBezTo>
                <a:cubicBezTo>
                  <a:pt x="2360325" y="321712"/>
                  <a:pt x="2365322" y="319678"/>
                  <a:pt x="2370622" y="317013"/>
                </a:cubicBezTo>
                <a:cubicBezTo>
                  <a:pt x="2368435" y="311525"/>
                  <a:pt x="2366378" y="306368"/>
                  <a:pt x="2364174" y="300845"/>
                </a:cubicBezTo>
                <a:cubicBezTo>
                  <a:pt x="2366862" y="299347"/>
                  <a:pt x="2368936" y="297333"/>
                  <a:pt x="2370666" y="297362"/>
                </a:cubicBezTo>
                <a:cubicBezTo>
                  <a:pt x="2378347" y="297502"/>
                  <a:pt x="2384223" y="299631"/>
                  <a:pt x="2388838" y="303133"/>
                </a:cubicBezTo>
                <a:lnTo>
                  <a:pt x="2399417" y="317075"/>
                </a:lnTo>
                <a:lnTo>
                  <a:pt x="2399401" y="317113"/>
                </a:lnTo>
                <a:lnTo>
                  <a:pt x="2399356" y="317222"/>
                </a:lnTo>
                <a:lnTo>
                  <a:pt x="2394032" y="322008"/>
                </a:lnTo>
                <a:cubicBezTo>
                  <a:pt x="2394962" y="322445"/>
                  <a:pt x="2395850" y="322896"/>
                  <a:pt x="2396796" y="323367"/>
                </a:cubicBezTo>
                <a:lnTo>
                  <a:pt x="2399356" y="317222"/>
                </a:lnTo>
                <a:lnTo>
                  <a:pt x="2399459" y="317130"/>
                </a:lnTo>
                <a:lnTo>
                  <a:pt x="2399417" y="317075"/>
                </a:lnTo>
                <a:lnTo>
                  <a:pt x="2413549" y="282170"/>
                </a:lnTo>
                <a:cubicBezTo>
                  <a:pt x="2409962" y="274569"/>
                  <a:pt x="2388349" y="274834"/>
                  <a:pt x="2401565" y="258963"/>
                </a:cubicBezTo>
                <a:cubicBezTo>
                  <a:pt x="2420172" y="261804"/>
                  <a:pt x="2429701" y="266953"/>
                  <a:pt x="2448375" y="285285"/>
                </a:cubicBezTo>
                <a:cubicBezTo>
                  <a:pt x="2458235" y="277959"/>
                  <a:pt x="2469428" y="271335"/>
                  <a:pt x="2478065" y="262717"/>
                </a:cubicBezTo>
                <a:cubicBezTo>
                  <a:pt x="2488323" y="252477"/>
                  <a:pt x="2499752" y="246052"/>
                  <a:pt x="2514007" y="243167"/>
                </a:cubicBezTo>
                <a:cubicBezTo>
                  <a:pt x="2526763" y="240581"/>
                  <a:pt x="2539463" y="237721"/>
                  <a:pt x="2552220" y="235262"/>
                </a:cubicBezTo>
                <a:cubicBezTo>
                  <a:pt x="2562914" y="233203"/>
                  <a:pt x="2566785" y="226953"/>
                  <a:pt x="2566031" y="218730"/>
                </a:cubicBezTo>
                <a:cubicBezTo>
                  <a:pt x="2565350" y="211073"/>
                  <a:pt x="2563390" y="203627"/>
                  <a:pt x="2561751" y="194700"/>
                </a:cubicBezTo>
                <a:cubicBezTo>
                  <a:pt x="2575646" y="194333"/>
                  <a:pt x="2575890" y="203560"/>
                  <a:pt x="2579286" y="209797"/>
                </a:cubicBezTo>
                <a:cubicBezTo>
                  <a:pt x="2585847" y="221811"/>
                  <a:pt x="2591825" y="234141"/>
                  <a:pt x="2598846" y="245925"/>
                </a:cubicBezTo>
                <a:cubicBezTo>
                  <a:pt x="2600507" y="248696"/>
                  <a:pt x="2605318" y="249748"/>
                  <a:pt x="2613088" y="254025"/>
                </a:cubicBezTo>
                <a:cubicBezTo>
                  <a:pt x="2608770" y="243197"/>
                  <a:pt x="2606130" y="236576"/>
                  <a:pt x="2602336" y="227065"/>
                </a:cubicBezTo>
                <a:cubicBezTo>
                  <a:pt x="2619606" y="229845"/>
                  <a:pt x="2633576" y="232074"/>
                  <a:pt x="2651502" y="234974"/>
                </a:cubicBezTo>
                <a:cubicBezTo>
                  <a:pt x="2650136" y="215464"/>
                  <a:pt x="2662620" y="195855"/>
                  <a:pt x="2633053" y="185300"/>
                </a:cubicBezTo>
                <a:cubicBezTo>
                  <a:pt x="2644266" y="179347"/>
                  <a:pt x="2651977" y="175253"/>
                  <a:pt x="2662362" y="169757"/>
                </a:cubicBezTo>
                <a:cubicBezTo>
                  <a:pt x="2660983" y="180482"/>
                  <a:pt x="2660090" y="187493"/>
                  <a:pt x="2659173" y="194688"/>
                </a:cubicBezTo>
                <a:cubicBezTo>
                  <a:pt x="2675590" y="200139"/>
                  <a:pt x="2681789" y="186049"/>
                  <a:pt x="2693989" y="180420"/>
                </a:cubicBezTo>
                <a:cubicBezTo>
                  <a:pt x="2695319" y="185275"/>
                  <a:pt x="2696576" y="189946"/>
                  <a:pt x="2697877" y="194600"/>
                </a:cubicBezTo>
                <a:cubicBezTo>
                  <a:pt x="2699303" y="194756"/>
                  <a:pt x="2700726" y="194906"/>
                  <a:pt x="2702194" y="195043"/>
                </a:cubicBezTo>
                <a:cubicBezTo>
                  <a:pt x="2706308" y="187380"/>
                  <a:pt x="2708956" y="178691"/>
                  <a:pt x="2714979" y="172389"/>
                </a:cubicBezTo>
                <a:cubicBezTo>
                  <a:pt x="2721176" y="165890"/>
                  <a:pt x="2730688" y="161755"/>
                  <a:pt x="2740183" y="155679"/>
                </a:cubicBezTo>
                <a:cubicBezTo>
                  <a:pt x="2741255" y="143549"/>
                  <a:pt x="2742542" y="129298"/>
                  <a:pt x="2743886" y="114432"/>
                </a:cubicBezTo>
                <a:cubicBezTo>
                  <a:pt x="2759818" y="115624"/>
                  <a:pt x="2750082" y="127052"/>
                  <a:pt x="2753970" y="130592"/>
                </a:cubicBezTo>
                <a:cubicBezTo>
                  <a:pt x="2772875" y="139124"/>
                  <a:pt x="2789416" y="129557"/>
                  <a:pt x="2804547" y="121659"/>
                </a:cubicBezTo>
                <a:cubicBezTo>
                  <a:pt x="2811112" y="118235"/>
                  <a:pt x="2814266" y="108030"/>
                  <a:pt x="2817830" y="100632"/>
                </a:cubicBezTo>
                <a:cubicBezTo>
                  <a:pt x="2820192" y="95786"/>
                  <a:pt x="2818901" y="89262"/>
                  <a:pt x="2831389" y="89667"/>
                </a:cubicBezTo>
                <a:cubicBezTo>
                  <a:pt x="2830367" y="96479"/>
                  <a:pt x="2829273" y="103361"/>
                  <a:pt x="2828381" y="110245"/>
                </a:cubicBezTo>
                <a:cubicBezTo>
                  <a:pt x="2826229" y="126751"/>
                  <a:pt x="2828032" y="130141"/>
                  <a:pt x="2845825" y="129538"/>
                </a:cubicBezTo>
                <a:cubicBezTo>
                  <a:pt x="2861663" y="128984"/>
                  <a:pt x="2863393" y="137879"/>
                  <a:pt x="2866418" y="148376"/>
                </a:cubicBezTo>
                <a:cubicBezTo>
                  <a:pt x="2884102" y="127498"/>
                  <a:pt x="2872509" y="101720"/>
                  <a:pt x="2891674" y="78475"/>
                </a:cubicBezTo>
                <a:cubicBezTo>
                  <a:pt x="2894517" y="83827"/>
                  <a:pt x="2897556" y="87024"/>
                  <a:pt x="2898042" y="90775"/>
                </a:cubicBezTo>
                <a:cubicBezTo>
                  <a:pt x="2902999" y="128400"/>
                  <a:pt x="2907635" y="166113"/>
                  <a:pt x="2912123" y="203842"/>
                </a:cubicBezTo>
                <a:cubicBezTo>
                  <a:pt x="2912883" y="210111"/>
                  <a:pt x="2916816" y="212412"/>
                  <a:pt x="2921524" y="213736"/>
                </a:cubicBezTo>
                <a:lnTo>
                  <a:pt x="2935476" y="217751"/>
                </a:lnTo>
                <a:lnTo>
                  <a:pt x="2935501" y="217883"/>
                </a:lnTo>
                <a:cubicBezTo>
                  <a:pt x="2936593" y="218465"/>
                  <a:pt x="2937712" y="218992"/>
                  <a:pt x="2938805" y="219578"/>
                </a:cubicBezTo>
                <a:cubicBezTo>
                  <a:pt x="2937698" y="218957"/>
                  <a:pt x="2936650" y="218358"/>
                  <a:pt x="2935559" y="217775"/>
                </a:cubicBezTo>
                <a:lnTo>
                  <a:pt x="2935476" y="217751"/>
                </a:lnTo>
                <a:lnTo>
                  <a:pt x="2922240" y="146508"/>
                </a:lnTo>
                <a:cubicBezTo>
                  <a:pt x="2918653" y="128773"/>
                  <a:pt x="2911694" y="111578"/>
                  <a:pt x="2921776" y="89621"/>
                </a:cubicBezTo>
                <a:cubicBezTo>
                  <a:pt x="2931180" y="99776"/>
                  <a:pt x="2933556" y="114474"/>
                  <a:pt x="2951303" y="113503"/>
                </a:cubicBezTo>
                <a:cubicBezTo>
                  <a:pt x="2954087" y="110869"/>
                  <a:pt x="2957123" y="107961"/>
                  <a:pt x="2960954" y="104271"/>
                </a:cubicBezTo>
                <a:cubicBezTo>
                  <a:pt x="2963600" y="106480"/>
                  <a:pt x="2967062" y="107812"/>
                  <a:pt x="2967298" y="109797"/>
                </a:cubicBezTo>
                <a:cubicBezTo>
                  <a:pt x="2968357" y="118916"/>
                  <a:pt x="2968764" y="128166"/>
                  <a:pt x="2968867" y="137411"/>
                </a:cubicBezTo>
                <a:cubicBezTo>
                  <a:pt x="2969017" y="150709"/>
                  <a:pt x="2970330" y="163117"/>
                  <a:pt x="2989559" y="163969"/>
                </a:cubicBezTo>
                <a:cubicBezTo>
                  <a:pt x="2988932" y="171895"/>
                  <a:pt x="2988390" y="178515"/>
                  <a:pt x="2987849" y="185133"/>
                </a:cubicBezTo>
                <a:cubicBezTo>
                  <a:pt x="3008585" y="184197"/>
                  <a:pt x="3008890" y="183821"/>
                  <a:pt x="3012896" y="150171"/>
                </a:cubicBezTo>
                <a:cubicBezTo>
                  <a:pt x="3007177" y="155460"/>
                  <a:pt x="3003289" y="159133"/>
                  <a:pt x="2997497" y="164495"/>
                </a:cubicBezTo>
                <a:cubicBezTo>
                  <a:pt x="2997559" y="158704"/>
                  <a:pt x="2997596" y="154110"/>
                  <a:pt x="2997689" y="148262"/>
                </a:cubicBezTo>
                <a:cubicBezTo>
                  <a:pt x="2993226" y="147967"/>
                  <a:pt x="2988560" y="147664"/>
                  <a:pt x="2984404" y="147370"/>
                </a:cubicBezTo>
                <a:cubicBezTo>
                  <a:pt x="2987500" y="137274"/>
                  <a:pt x="2990305" y="128098"/>
                  <a:pt x="2993718" y="116900"/>
                </a:cubicBezTo>
                <a:cubicBezTo>
                  <a:pt x="2997650" y="122329"/>
                  <a:pt x="3000767" y="126598"/>
                  <a:pt x="3003666" y="130573"/>
                </a:cubicBezTo>
                <a:cubicBezTo>
                  <a:pt x="3019311" y="107118"/>
                  <a:pt x="3027342" y="83562"/>
                  <a:pt x="3017653" y="58381"/>
                </a:cubicBezTo>
                <a:cubicBezTo>
                  <a:pt x="3020313" y="58211"/>
                  <a:pt x="3022929" y="58054"/>
                  <a:pt x="3025588" y="57886"/>
                </a:cubicBezTo>
                <a:cubicBezTo>
                  <a:pt x="3033247" y="77093"/>
                  <a:pt x="3040907" y="96300"/>
                  <a:pt x="3049136" y="116933"/>
                </a:cubicBezTo>
                <a:cubicBezTo>
                  <a:pt x="3051555" y="102228"/>
                  <a:pt x="3053860" y="88502"/>
                  <a:pt x="3056797" y="70670"/>
                </a:cubicBezTo>
                <a:cubicBezTo>
                  <a:pt x="3064158" y="75450"/>
                  <a:pt x="3067244" y="77486"/>
                  <a:pt x="3071680" y="80381"/>
                </a:cubicBezTo>
                <a:cubicBezTo>
                  <a:pt x="3080558" y="69589"/>
                  <a:pt x="3090947" y="66378"/>
                  <a:pt x="3101736" y="78995"/>
                </a:cubicBezTo>
                <a:cubicBezTo>
                  <a:pt x="3113562" y="66985"/>
                  <a:pt x="3123502" y="56829"/>
                  <a:pt x="3135868" y="44267"/>
                </a:cubicBezTo>
                <a:cubicBezTo>
                  <a:pt x="3147461" y="41167"/>
                  <a:pt x="3163703" y="36811"/>
                  <a:pt x="3181777" y="31980"/>
                </a:cubicBezTo>
                <a:cubicBezTo>
                  <a:pt x="3183265" y="35710"/>
                  <a:pt x="3185775" y="42004"/>
                  <a:pt x="3188751" y="49468"/>
                </a:cubicBezTo>
                <a:cubicBezTo>
                  <a:pt x="3198423" y="45227"/>
                  <a:pt x="3208149" y="45803"/>
                  <a:pt x="3211601" y="33440"/>
                </a:cubicBezTo>
                <a:cubicBezTo>
                  <a:pt x="3213410" y="26953"/>
                  <a:pt x="3223415" y="21396"/>
                  <a:pt x="3233429" y="11929"/>
                </a:cubicBezTo>
                <a:cubicBezTo>
                  <a:pt x="3233585" y="18781"/>
                  <a:pt x="3234097" y="20824"/>
                  <a:pt x="3233562" y="22776"/>
                </a:cubicBezTo>
                <a:cubicBezTo>
                  <a:pt x="3232884" y="25251"/>
                  <a:pt x="3231302" y="27620"/>
                  <a:pt x="3229623" y="31005"/>
                </a:cubicBezTo>
                <a:cubicBezTo>
                  <a:pt x="3244425" y="35826"/>
                  <a:pt x="3257426" y="40566"/>
                  <a:pt x="3273048" y="29712"/>
                </a:cubicBezTo>
                <a:cubicBezTo>
                  <a:pt x="3276560" y="27250"/>
                  <a:pt x="3283174" y="27626"/>
                  <a:pt x="3288071" y="27877"/>
                </a:cubicBezTo>
                <a:cubicBezTo>
                  <a:pt x="3304367" y="28715"/>
                  <a:pt x="3308923" y="24437"/>
                  <a:pt x="3305402" y="10663"/>
                </a:cubicBezTo>
                <a:cubicBezTo>
                  <a:pt x="3304655" y="7780"/>
                  <a:pt x="3303242" y="5121"/>
                  <a:pt x="3301199" y="0"/>
                </a:cubicBezTo>
                <a:close/>
              </a:path>
            </a:pathLst>
          </a:custGeom>
          <a:noFill/>
          <a:ln>
            <a:noFill/>
          </a:ln>
        </p:spPr>
      </p:pic>
      <p:sp>
        <p:nvSpPr>
          <p:cNvPr id="715" name="Google Shape;715;p41"/>
          <p:cNvSpPr txBox="1"/>
          <p:nvPr/>
        </p:nvSpPr>
        <p:spPr>
          <a:xfrm>
            <a:off x="762000" y="498400"/>
            <a:ext cx="5475000" cy="7365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antes de tu visita</a:t>
            </a:r>
            <a:endParaRPr b="1" i="0" sz="5000" u="none" cap="none" strike="noStrike">
              <a:solidFill>
                <a:srgbClr val="000000"/>
              </a:solidFill>
              <a:latin typeface="Bebas Neue"/>
              <a:ea typeface="Bebas Neue"/>
              <a:cs typeface="Bebas Neue"/>
              <a:sym typeface="Bebas Neue"/>
            </a:endParaRPr>
          </a:p>
        </p:txBody>
      </p:sp>
      <p:sp>
        <p:nvSpPr>
          <p:cNvPr id="716" name="Google Shape;716;p41"/>
          <p:cNvSpPr/>
          <p:nvPr/>
        </p:nvSpPr>
        <p:spPr>
          <a:xfrm>
            <a:off x="762000" y="1307450"/>
            <a:ext cx="52479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CALENDARIO MARINO</a:t>
            </a:r>
            <a:endParaRPr b="0" i="0" sz="2500" u="none" cap="none" strike="noStrike">
              <a:solidFill>
                <a:schemeClr val="lt1"/>
              </a:solidFill>
              <a:latin typeface="Poppins ExtraBold"/>
              <a:ea typeface="Poppins ExtraBold"/>
              <a:cs typeface="Poppins ExtraBold"/>
              <a:sym typeface="Poppins ExtraBold"/>
            </a:endParaRPr>
          </a:p>
        </p:txBody>
      </p:sp>
      <p:sp>
        <p:nvSpPr>
          <p:cNvPr id="717" name="Google Shape;717;p4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18" name="Google Shape;718;p41"/>
          <p:cNvSpPr/>
          <p:nvPr/>
        </p:nvSpPr>
        <p:spPr>
          <a:xfrm>
            <a:off x="762000" y="1857200"/>
            <a:ext cx="54750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Identificar algunas especies marinas que existen en el océano.</a:t>
            </a:r>
            <a:endParaRPr b="0" i="0" sz="1300" u="none" cap="none" strike="noStrike">
              <a:solidFill>
                <a:schemeClr val="lt1"/>
              </a:solidFill>
              <a:latin typeface="Poppins"/>
              <a:ea typeface="Poppins"/>
              <a:cs typeface="Poppins"/>
              <a:sym typeface="Poppins"/>
            </a:endParaRPr>
          </a:p>
        </p:txBody>
      </p:sp>
      <p:sp>
        <p:nvSpPr>
          <p:cNvPr id="719" name="Google Shape;719;p41"/>
          <p:cNvSpPr/>
          <p:nvPr/>
        </p:nvSpPr>
        <p:spPr>
          <a:xfrm>
            <a:off x="762000" y="2594825"/>
            <a:ext cx="6192600" cy="30834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Elijan una especie marina, diferente para cada alumno.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Investiguen sus características físicas en videos, revistas y libros.</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Traigan de tarea una silueta de su especie ya recortada en papel</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blanco (15 cm aprox.) que deberán mostrar y describir al grupo.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Coloquen la silueta al centro de una hoja o cartulina blanca</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(tamaño carta o doble carta). No necesitan pegar la silueta, solo</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sostenerla.</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Usando pintura de cualquier color y una esponja o algodón hagan</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manchones de pintura, como sellos, en toda la hoja, incluso pasando</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por encima de la silueta, hasta cubrirla por completo.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Despeguen lentamente la silueta del centro para descubrir la figura marcada de su especie.</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Unan todos los dibujos para formar un calendario o varios, para lo cual,</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necesitarán intercalar entre ellos una hoja cuadriculada con los días y nombre del mes.</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200"/>
              <a:buFont typeface="Arial"/>
              <a:buNone/>
            </a:pPr>
            <a:r>
              <a:t/>
            </a:r>
            <a:endParaRPr b="0" i="0" sz="1200" u="none" cap="none" strike="noStrike">
              <a:solidFill>
                <a:schemeClr val="lt1"/>
              </a:solidFill>
              <a:latin typeface="Poppins"/>
              <a:ea typeface="Poppins"/>
              <a:cs typeface="Poppins"/>
              <a:sym typeface="Poppins"/>
            </a:endParaRPr>
          </a:p>
        </p:txBody>
      </p:sp>
      <p:sp>
        <p:nvSpPr>
          <p:cNvPr id="720" name="Google Shape;720;p41"/>
          <p:cNvSpPr/>
          <p:nvPr/>
        </p:nvSpPr>
        <p:spPr>
          <a:xfrm>
            <a:off x="762000" y="5858300"/>
            <a:ext cx="82677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TIP: Observar las diferentes especies que existen permitirá que tus alumnos conozcan la diversidad marina que hay en los océanos y la riqueza biológica de este ecosistema.</a:t>
            </a:r>
            <a:endParaRPr b="0" i="0" sz="1300" u="none" cap="none" strike="noStrike">
              <a:solidFill>
                <a:schemeClr val="lt1"/>
              </a:solidFill>
              <a:latin typeface="Poppins SemiBold"/>
              <a:ea typeface="Poppins SemiBold"/>
              <a:cs typeface="Poppins SemiBold"/>
              <a:sym typeface="Poppins SemiBold"/>
            </a:endParaRPr>
          </a:p>
        </p:txBody>
      </p:sp>
    </p:spTree>
  </p:cSld>
  <p:clrMapOvr>
    <a:masterClrMapping/>
  </p:clrMapOvr>
  <p:transition spd="slow">
    <p:push/>
  </p:transition>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 name="Shape 724"/>
        <p:cNvGrpSpPr/>
        <p:nvPr/>
      </p:nvGrpSpPr>
      <p:grpSpPr>
        <a:xfrm>
          <a:off x="0" y="0"/>
          <a:ext cx="0" cy="0"/>
          <a:chOff x="0" y="0"/>
          <a:chExt cx="0" cy="0"/>
        </a:xfrm>
      </p:grpSpPr>
      <p:pic>
        <p:nvPicPr>
          <p:cNvPr id="725" name="Google Shape;725;p42" title="DSC01988.jpg"/>
          <p:cNvPicPr preferRelativeResize="0"/>
          <p:nvPr/>
        </p:nvPicPr>
        <p:blipFill rotWithShape="1">
          <a:blip r:embed="rId3">
            <a:alphaModFix/>
          </a:blip>
          <a:srcRect b="16675" l="0" r="0" t="16675"/>
          <a:stretch/>
        </p:blipFill>
        <p:spPr>
          <a:xfrm>
            <a:off x="1360" y="0"/>
            <a:ext cx="6858273" cy="6858000"/>
          </a:xfrm>
          <a:custGeom>
            <a:rect b="b" l="l" r="r" t="t"/>
            <a:pathLst>
              <a:path extrusionOk="0" h="6858000" w="6858273">
                <a:moveTo>
                  <a:pt x="6227703" y="6853951"/>
                </a:moveTo>
                <a:lnTo>
                  <a:pt x="6227115" y="6858000"/>
                </a:lnTo>
                <a:lnTo>
                  <a:pt x="6225608" y="6858000"/>
                </a:lnTo>
                <a:close/>
                <a:moveTo>
                  <a:pt x="6271289" y="6838328"/>
                </a:moveTo>
                <a:cubicBezTo>
                  <a:pt x="6271791" y="6838328"/>
                  <a:pt x="6272290" y="6838328"/>
                  <a:pt x="6272791" y="6838328"/>
                </a:cubicBezTo>
                <a:cubicBezTo>
                  <a:pt x="6272791" y="6843197"/>
                  <a:pt x="6272791" y="6848069"/>
                  <a:pt x="6272791" y="6852939"/>
                </a:cubicBezTo>
                <a:cubicBezTo>
                  <a:pt x="6272290" y="6852939"/>
                  <a:pt x="6271791" y="6852939"/>
                  <a:pt x="6271289" y="6852875"/>
                </a:cubicBezTo>
                <a:cubicBezTo>
                  <a:pt x="6271289" y="6848006"/>
                  <a:pt x="6271289" y="6843133"/>
                  <a:pt x="6271289" y="6838328"/>
                </a:cubicBezTo>
                <a:close/>
                <a:moveTo>
                  <a:pt x="6227493" y="6814102"/>
                </a:moveTo>
                <a:cubicBezTo>
                  <a:pt x="6232086" y="6828586"/>
                  <a:pt x="6230750" y="6836366"/>
                  <a:pt x="6218725" y="6833582"/>
                </a:cubicBezTo>
                <a:cubicBezTo>
                  <a:pt x="6222276" y="6825802"/>
                  <a:pt x="6224905" y="6819920"/>
                  <a:pt x="6227493" y="6814102"/>
                </a:cubicBezTo>
                <a:close/>
                <a:moveTo>
                  <a:pt x="6170629" y="6801517"/>
                </a:moveTo>
                <a:cubicBezTo>
                  <a:pt x="6171004" y="6802273"/>
                  <a:pt x="6171757" y="6803538"/>
                  <a:pt x="6171673" y="6803664"/>
                </a:cubicBezTo>
                <a:cubicBezTo>
                  <a:pt x="6170963" y="6804867"/>
                  <a:pt x="6170127" y="6805879"/>
                  <a:pt x="6169333" y="6806892"/>
                </a:cubicBezTo>
                <a:cubicBezTo>
                  <a:pt x="6168957" y="6806196"/>
                  <a:pt x="6168583" y="6805436"/>
                  <a:pt x="6168206" y="6804677"/>
                </a:cubicBezTo>
                <a:cubicBezTo>
                  <a:pt x="6168999" y="6803601"/>
                  <a:pt x="6169835" y="6802589"/>
                  <a:pt x="6170629" y="6801517"/>
                </a:cubicBezTo>
                <a:close/>
                <a:moveTo>
                  <a:pt x="6288823" y="6798290"/>
                </a:moveTo>
                <a:cubicBezTo>
                  <a:pt x="6290119" y="6817583"/>
                  <a:pt x="6296214" y="6830232"/>
                  <a:pt x="6287030" y="6846172"/>
                </a:cubicBezTo>
                <a:cubicBezTo>
                  <a:pt x="6284818" y="6838075"/>
                  <a:pt x="6283337" y="6830880"/>
                  <a:pt x="6283371" y="6823322"/>
                </a:cubicBezTo>
                <a:cubicBezTo>
                  <a:pt x="6283408" y="6815763"/>
                  <a:pt x="6284963" y="6807841"/>
                  <a:pt x="6288823" y="6798290"/>
                </a:cubicBezTo>
                <a:close/>
                <a:moveTo>
                  <a:pt x="6194553" y="6780767"/>
                </a:moveTo>
                <a:cubicBezTo>
                  <a:pt x="6194845" y="6788358"/>
                  <a:pt x="6193300" y="6799998"/>
                  <a:pt x="6195760" y="6802526"/>
                </a:cubicBezTo>
                <a:cubicBezTo>
                  <a:pt x="6204783" y="6811697"/>
                  <a:pt x="6203069" y="6824287"/>
                  <a:pt x="6202776" y="6836430"/>
                </a:cubicBezTo>
                <a:lnTo>
                  <a:pt x="6202224" y="6858000"/>
                </a:lnTo>
                <a:lnTo>
                  <a:pt x="6193517" y="6858000"/>
                </a:lnTo>
                <a:lnTo>
                  <a:pt x="6195434" y="6847785"/>
                </a:lnTo>
                <a:cubicBezTo>
                  <a:pt x="6195428" y="6838549"/>
                  <a:pt x="6193613" y="6829251"/>
                  <a:pt x="6189794" y="6819541"/>
                </a:cubicBezTo>
                <a:cubicBezTo>
                  <a:pt x="6186747" y="6811793"/>
                  <a:pt x="6185743" y="6805673"/>
                  <a:pt x="6186600" y="6799704"/>
                </a:cubicBezTo>
                <a:cubicBezTo>
                  <a:pt x="6187454" y="6793734"/>
                  <a:pt x="6190168" y="6787915"/>
                  <a:pt x="6194553" y="6780767"/>
                </a:cubicBezTo>
                <a:close/>
                <a:moveTo>
                  <a:pt x="6271124" y="6770207"/>
                </a:moveTo>
                <a:cubicBezTo>
                  <a:pt x="6272876" y="6774824"/>
                  <a:pt x="6274670" y="6779439"/>
                  <a:pt x="6276468" y="6784122"/>
                </a:cubicBezTo>
                <a:cubicBezTo>
                  <a:pt x="6275257" y="6785130"/>
                  <a:pt x="6274003" y="6786206"/>
                  <a:pt x="6272791" y="6787219"/>
                </a:cubicBezTo>
                <a:cubicBezTo>
                  <a:pt x="6271124" y="6782476"/>
                  <a:pt x="6269411" y="6777797"/>
                  <a:pt x="6267741" y="6773051"/>
                </a:cubicBezTo>
                <a:cubicBezTo>
                  <a:pt x="6268868" y="6772102"/>
                  <a:pt x="6269997" y="6771153"/>
                  <a:pt x="6271124" y="6770207"/>
                </a:cubicBezTo>
                <a:close/>
                <a:moveTo>
                  <a:pt x="6155307" y="6766917"/>
                </a:moveTo>
                <a:cubicBezTo>
                  <a:pt x="6155933" y="6776718"/>
                  <a:pt x="6156560" y="6786459"/>
                  <a:pt x="6157143" y="6796138"/>
                </a:cubicBezTo>
                <a:cubicBezTo>
                  <a:pt x="6155474" y="6796391"/>
                  <a:pt x="6153844" y="6796644"/>
                  <a:pt x="6152174" y="6796897"/>
                </a:cubicBezTo>
                <a:cubicBezTo>
                  <a:pt x="6151466" y="6787156"/>
                  <a:pt x="6150798" y="6777477"/>
                  <a:pt x="6150089" y="6767739"/>
                </a:cubicBezTo>
                <a:cubicBezTo>
                  <a:pt x="6151844" y="6767486"/>
                  <a:pt x="6153552" y="6767170"/>
                  <a:pt x="6155307" y="6766917"/>
                </a:cubicBezTo>
                <a:close/>
                <a:moveTo>
                  <a:pt x="6443761" y="6764196"/>
                </a:moveTo>
                <a:cubicBezTo>
                  <a:pt x="6450192" y="6780832"/>
                  <a:pt x="6454073" y="6790762"/>
                  <a:pt x="6456955" y="6798226"/>
                </a:cubicBezTo>
                <a:cubicBezTo>
                  <a:pt x="6450692" y="6808031"/>
                  <a:pt x="6445934" y="6815431"/>
                  <a:pt x="6438669" y="6826818"/>
                </a:cubicBezTo>
                <a:cubicBezTo>
                  <a:pt x="6440298" y="6806639"/>
                  <a:pt x="6441714" y="6789118"/>
                  <a:pt x="6443761" y="6764196"/>
                </a:cubicBezTo>
                <a:close/>
                <a:moveTo>
                  <a:pt x="6288657" y="6748509"/>
                </a:moveTo>
                <a:cubicBezTo>
                  <a:pt x="6294043" y="6765777"/>
                  <a:pt x="6302435" y="6775013"/>
                  <a:pt x="6288657" y="6787029"/>
                </a:cubicBezTo>
                <a:cubicBezTo>
                  <a:pt x="6288657" y="6776655"/>
                  <a:pt x="6288657" y="6766221"/>
                  <a:pt x="6288657" y="6748509"/>
                </a:cubicBezTo>
                <a:close/>
                <a:moveTo>
                  <a:pt x="6446391" y="6723841"/>
                </a:moveTo>
                <a:cubicBezTo>
                  <a:pt x="6447142" y="6724537"/>
                  <a:pt x="6447979" y="6725106"/>
                  <a:pt x="6448604" y="6725989"/>
                </a:cubicBezTo>
                <a:cubicBezTo>
                  <a:pt x="6448729" y="6726182"/>
                  <a:pt x="6448061" y="6727634"/>
                  <a:pt x="6447727" y="6728520"/>
                </a:cubicBezTo>
                <a:cubicBezTo>
                  <a:pt x="6447267" y="6727951"/>
                  <a:pt x="6446558" y="6727570"/>
                  <a:pt x="6446391" y="6726878"/>
                </a:cubicBezTo>
                <a:cubicBezTo>
                  <a:pt x="6446186" y="6725989"/>
                  <a:pt x="6446349" y="6724853"/>
                  <a:pt x="6446391" y="6723841"/>
                </a:cubicBezTo>
                <a:close/>
                <a:moveTo>
                  <a:pt x="6169669" y="6681777"/>
                </a:moveTo>
                <a:cubicBezTo>
                  <a:pt x="6176432" y="6711255"/>
                  <a:pt x="6170754" y="6739527"/>
                  <a:pt x="6163530" y="6767992"/>
                </a:cubicBezTo>
                <a:cubicBezTo>
                  <a:pt x="6163530" y="6752117"/>
                  <a:pt x="6163530" y="6736300"/>
                  <a:pt x="6163530" y="6720424"/>
                </a:cubicBezTo>
                <a:cubicBezTo>
                  <a:pt x="6162489" y="6719478"/>
                  <a:pt x="6161486" y="6718529"/>
                  <a:pt x="6160443" y="6717643"/>
                </a:cubicBezTo>
                <a:cubicBezTo>
                  <a:pt x="6158061" y="6725612"/>
                  <a:pt x="6155723" y="6733519"/>
                  <a:pt x="6153427" y="6741426"/>
                </a:cubicBezTo>
                <a:cubicBezTo>
                  <a:pt x="6151257" y="6738578"/>
                  <a:pt x="6149043" y="6735667"/>
                  <a:pt x="6146873" y="6732823"/>
                </a:cubicBezTo>
                <a:cubicBezTo>
                  <a:pt x="6154430" y="6715871"/>
                  <a:pt x="6161987" y="6698983"/>
                  <a:pt x="6169669" y="6681777"/>
                </a:cubicBezTo>
                <a:close/>
                <a:moveTo>
                  <a:pt x="6148627" y="6675390"/>
                </a:moveTo>
                <a:cubicBezTo>
                  <a:pt x="6149462" y="6676529"/>
                  <a:pt x="6150171" y="6677858"/>
                  <a:pt x="6150883" y="6679183"/>
                </a:cubicBezTo>
                <a:cubicBezTo>
                  <a:pt x="6150381" y="6679689"/>
                  <a:pt x="6149837" y="6680259"/>
                  <a:pt x="6149335" y="6680891"/>
                </a:cubicBezTo>
                <a:cubicBezTo>
                  <a:pt x="6148584" y="6679626"/>
                  <a:pt x="6147874" y="6678301"/>
                  <a:pt x="6147121" y="6677031"/>
                </a:cubicBezTo>
                <a:cubicBezTo>
                  <a:pt x="6147623" y="6676465"/>
                  <a:pt x="6148501" y="6675263"/>
                  <a:pt x="6148627" y="6675390"/>
                </a:cubicBezTo>
                <a:close/>
                <a:moveTo>
                  <a:pt x="6195137" y="6664826"/>
                </a:moveTo>
                <a:cubicBezTo>
                  <a:pt x="6195760" y="6664256"/>
                  <a:pt x="6197140" y="6665648"/>
                  <a:pt x="6198185" y="6666154"/>
                </a:cubicBezTo>
                <a:cubicBezTo>
                  <a:pt x="6197558" y="6668369"/>
                  <a:pt x="6196890" y="6670521"/>
                  <a:pt x="6196262" y="6672731"/>
                </a:cubicBezTo>
                <a:cubicBezTo>
                  <a:pt x="6195387" y="6671656"/>
                  <a:pt x="6194510" y="6670584"/>
                  <a:pt x="6193634" y="6669441"/>
                </a:cubicBezTo>
                <a:cubicBezTo>
                  <a:pt x="6194094" y="6667863"/>
                  <a:pt x="6194344" y="6665585"/>
                  <a:pt x="6195137" y="6664826"/>
                </a:cubicBezTo>
                <a:close/>
                <a:moveTo>
                  <a:pt x="6170712" y="6654641"/>
                </a:moveTo>
                <a:cubicBezTo>
                  <a:pt x="6171423" y="6654894"/>
                  <a:pt x="6172091" y="6655147"/>
                  <a:pt x="6172800" y="6655337"/>
                </a:cubicBezTo>
                <a:cubicBezTo>
                  <a:pt x="6172633" y="6656223"/>
                  <a:pt x="6172467" y="6657046"/>
                  <a:pt x="6172258" y="6657931"/>
                </a:cubicBezTo>
                <a:cubicBezTo>
                  <a:pt x="6171757" y="6657741"/>
                  <a:pt x="6170963" y="6657805"/>
                  <a:pt x="6170839" y="6657425"/>
                </a:cubicBezTo>
                <a:cubicBezTo>
                  <a:pt x="6170587" y="6656666"/>
                  <a:pt x="6170712" y="6655590"/>
                  <a:pt x="6170712" y="6654641"/>
                </a:cubicBezTo>
                <a:close/>
                <a:moveTo>
                  <a:pt x="6321849" y="6650215"/>
                </a:moveTo>
                <a:cubicBezTo>
                  <a:pt x="6323561" y="6686143"/>
                  <a:pt x="6329407" y="6721056"/>
                  <a:pt x="6324022" y="6756479"/>
                </a:cubicBezTo>
                <a:cubicBezTo>
                  <a:pt x="6319386" y="6787029"/>
                  <a:pt x="6318093" y="6817520"/>
                  <a:pt x="6330201" y="6846994"/>
                </a:cubicBezTo>
                <a:cubicBezTo>
                  <a:pt x="6324564" y="6851230"/>
                  <a:pt x="6320431" y="6854393"/>
                  <a:pt x="6316255" y="6857368"/>
                </a:cubicBezTo>
                <a:cubicBezTo>
                  <a:pt x="6315963" y="6857558"/>
                  <a:pt x="6315211" y="6856419"/>
                  <a:pt x="6315335" y="6856545"/>
                </a:cubicBezTo>
                <a:cubicBezTo>
                  <a:pt x="6313007" y="6838961"/>
                  <a:pt x="6312045" y="6821526"/>
                  <a:pt x="6311961" y="6804202"/>
                </a:cubicBezTo>
                <a:cubicBezTo>
                  <a:pt x="6311878" y="6786879"/>
                  <a:pt x="6312674" y="6769666"/>
                  <a:pt x="6313864" y="6752525"/>
                </a:cubicBezTo>
                <a:cubicBezTo>
                  <a:pt x="6316244" y="6718241"/>
                  <a:pt x="6320200" y="6684243"/>
                  <a:pt x="6321849" y="6650215"/>
                </a:cubicBezTo>
                <a:close/>
                <a:moveTo>
                  <a:pt x="6286028" y="6601701"/>
                </a:moveTo>
                <a:cubicBezTo>
                  <a:pt x="6287532" y="6614223"/>
                  <a:pt x="6284316" y="6630099"/>
                  <a:pt x="6288155" y="6637499"/>
                </a:cubicBezTo>
                <a:cubicBezTo>
                  <a:pt x="6298470" y="6657235"/>
                  <a:pt x="6291288" y="6678238"/>
                  <a:pt x="6293294" y="6698159"/>
                </a:cubicBezTo>
                <a:cubicBezTo>
                  <a:pt x="6293753" y="6702902"/>
                  <a:pt x="6289159" y="6712137"/>
                  <a:pt x="6285903" y="6713403"/>
                </a:cubicBezTo>
                <a:cubicBezTo>
                  <a:pt x="6282394" y="6714732"/>
                  <a:pt x="6276008" y="6710746"/>
                  <a:pt x="6274003" y="6706003"/>
                </a:cubicBezTo>
                <a:cubicBezTo>
                  <a:pt x="6270122" y="6696768"/>
                  <a:pt x="6268450" y="6685574"/>
                  <a:pt x="6265904" y="6675263"/>
                </a:cubicBezTo>
                <a:cubicBezTo>
                  <a:pt x="6264818" y="6674883"/>
                  <a:pt x="6263732" y="6674504"/>
                  <a:pt x="6262647" y="6674124"/>
                </a:cubicBezTo>
                <a:cubicBezTo>
                  <a:pt x="6260935" y="6685574"/>
                  <a:pt x="6256259" y="6698350"/>
                  <a:pt x="6258138" y="6708154"/>
                </a:cubicBezTo>
                <a:cubicBezTo>
                  <a:pt x="6260975" y="6722702"/>
                  <a:pt x="6268450" y="6735165"/>
                  <a:pt x="6274212" y="6749079"/>
                </a:cubicBezTo>
                <a:cubicBezTo>
                  <a:pt x="6261686" y="6739590"/>
                  <a:pt x="6257095" y="6758567"/>
                  <a:pt x="6249706" y="6770710"/>
                </a:cubicBezTo>
                <a:cubicBezTo>
                  <a:pt x="6245613" y="6747243"/>
                  <a:pt x="6245613" y="6747243"/>
                  <a:pt x="6250372" y="6714922"/>
                </a:cubicBezTo>
                <a:cubicBezTo>
                  <a:pt x="6254216" y="6688798"/>
                  <a:pt x="6253045" y="6686773"/>
                  <a:pt x="6234965" y="6687089"/>
                </a:cubicBezTo>
                <a:cubicBezTo>
                  <a:pt x="6233423" y="6687089"/>
                  <a:pt x="6231835" y="6684752"/>
                  <a:pt x="6229162" y="6682600"/>
                </a:cubicBezTo>
                <a:cubicBezTo>
                  <a:pt x="6232252" y="6677668"/>
                  <a:pt x="6234506" y="6670960"/>
                  <a:pt x="6236847" y="6670897"/>
                </a:cubicBezTo>
                <a:cubicBezTo>
                  <a:pt x="6253045" y="6670394"/>
                  <a:pt x="6253295" y="6653248"/>
                  <a:pt x="6253462" y="6636043"/>
                </a:cubicBezTo>
                <a:cubicBezTo>
                  <a:pt x="6253546" y="6629846"/>
                  <a:pt x="6251540" y="6623078"/>
                  <a:pt x="6252585" y="6617450"/>
                </a:cubicBezTo>
                <a:cubicBezTo>
                  <a:pt x="6254632" y="6606126"/>
                  <a:pt x="6259475" y="6602523"/>
                  <a:pt x="6266278" y="6610936"/>
                </a:cubicBezTo>
                <a:cubicBezTo>
                  <a:pt x="6254548" y="6641106"/>
                  <a:pt x="6254548" y="6641106"/>
                  <a:pt x="6266737" y="6658944"/>
                </a:cubicBezTo>
                <a:cubicBezTo>
                  <a:pt x="6291623" y="6654197"/>
                  <a:pt x="6278930" y="6620800"/>
                  <a:pt x="6286028" y="6601701"/>
                </a:cubicBezTo>
                <a:close/>
                <a:moveTo>
                  <a:pt x="6323059" y="6570074"/>
                </a:moveTo>
                <a:cubicBezTo>
                  <a:pt x="6324146" y="6570328"/>
                  <a:pt x="6325274" y="6570581"/>
                  <a:pt x="6326357" y="6570834"/>
                </a:cubicBezTo>
                <a:cubicBezTo>
                  <a:pt x="6325358" y="6580508"/>
                  <a:pt x="6324396" y="6590123"/>
                  <a:pt x="6323395" y="6599739"/>
                </a:cubicBezTo>
                <a:cubicBezTo>
                  <a:pt x="6322265" y="6599233"/>
                  <a:pt x="6321138" y="6598789"/>
                  <a:pt x="6320014" y="6598283"/>
                </a:cubicBezTo>
                <a:cubicBezTo>
                  <a:pt x="6321013" y="6588857"/>
                  <a:pt x="6322017" y="6579496"/>
                  <a:pt x="6323059" y="6570074"/>
                </a:cubicBezTo>
                <a:close/>
                <a:moveTo>
                  <a:pt x="6285066" y="6544710"/>
                </a:moveTo>
                <a:cubicBezTo>
                  <a:pt x="6293168" y="6564885"/>
                  <a:pt x="6293168" y="6564885"/>
                  <a:pt x="6280225" y="6579496"/>
                </a:cubicBezTo>
                <a:cubicBezTo>
                  <a:pt x="6282271" y="6564822"/>
                  <a:pt x="6283647" y="6554768"/>
                  <a:pt x="6285066" y="6544710"/>
                </a:cubicBezTo>
                <a:close/>
                <a:moveTo>
                  <a:pt x="6260143" y="6537689"/>
                </a:moveTo>
                <a:cubicBezTo>
                  <a:pt x="6264861" y="6558687"/>
                  <a:pt x="6264861" y="6558687"/>
                  <a:pt x="6257762" y="6572792"/>
                </a:cubicBezTo>
                <a:cubicBezTo>
                  <a:pt x="6258597" y="6560586"/>
                  <a:pt x="6259181" y="6552300"/>
                  <a:pt x="6260143" y="6537689"/>
                </a:cubicBezTo>
                <a:close/>
                <a:moveTo>
                  <a:pt x="6140818" y="6519692"/>
                </a:moveTo>
                <a:lnTo>
                  <a:pt x="6140944" y="6519852"/>
                </a:lnTo>
                <a:lnTo>
                  <a:pt x="6140762" y="6519919"/>
                </a:lnTo>
                <a:lnTo>
                  <a:pt x="6140736" y="6519915"/>
                </a:lnTo>
                <a:close/>
                <a:moveTo>
                  <a:pt x="6288238" y="6492905"/>
                </a:moveTo>
                <a:cubicBezTo>
                  <a:pt x="6299762" y="6504038"/>
                  <a:pt x="6294836" y="6511502"/>
                  <a:pt x="6286779" y="6524910"/>
                </a:cubicBezTo>
                <a:cubicBezTo>
                  <a:pt x="6287448" y="6509920"/>
                  <a:pt x="6287824" y="6501381"/>
                  <a:pt x="6288238" y="6492905"/>
                </a:cubicBezTo>
                <a:close/>
                <a:moveTo>
                  <a:pt x="6030680" y="6484745"/>
                </a:moveTo>
                <a:cubicBezTo>
                  <a:pt x="6031057" y="6484555"/>
                  <a:pt x="6031975" y="6487023"/>
                  <a:pt x="6032642" y="6488289"/>
                </a:cubicBezTo>
                <a:cubicBezTo>
                  <a:pt x="6031642" y="6489424"/>
                  <a:pt x="6030680" y="6491006"/>
                  <a:pt x="6029554" y="6491513"/>
                </a:cubicBezTo>
                <a:cubicBezTo>
                  <a:pt x="6029178" y="6491703"/>
                  <a:pt x="6028259" y="6489235"/>
                  <a:pt x="6027590" y="6488036"/>
                </a:cubicBezTo>
                <a:cubicBezTo>
                  <a:pt x="6028595" y="6486833"/>
                  <a:pt x="6029512" y="6485251"/>
                  <a:pt x="6030680" y="6484745"/>
                </a:cubicBezTo>
                <a:close/>
                <a:moveTo>
                  <a:pt x="6175764" y="6469502"/>
                </a:moveTo>
                <a:cubicBezTo>
                  <a:pt x="6176224" y="6470008"/>
                  <a:pt x="6176934" y="6470451"/>
                  <a:pt x="6177100" y="6471147"/>
                </a:cubicBezTo>
                <a:cubicBezTo>
                  <a:pt x="6177351" y="6472030"/>
                  <a:pt x="6177142" y="6473169"/>
                  <a:pt x="6177142" y="6474181"/>
                </a:cubicBezTo>
                <a:cubicBezTo>
                  <a:pt x="6176350" y="6473485"/>
                  <a:pt x="6175512" y="6472919"/>
                  <a:pt x="6174887" y="6472030"/>
                </a:cubicBezTo>
                <a:cubicBezTo>
                  <a:pt x="6174762" y="6471903"/>
                  <a:pt x="6175430" y="6470387"/>
                  <a:pt x="6175764" y="6469502"/>
                </a:cubicBezTo>
                <a:close/>
                <a:moveTo>
                  <a:pt x="6257679" y="6457899"/>
                </a:moveTo>
                <a:lnTo>
                  <a:pt x="6262313" y="6503849"/>
                </a:lnTo>
                <a:cubicBezTo>
                  <a:pt x="6260769" y="6503975"/>
                  <a:pt x="6259224" y="6504165"/>
                  <a:pt x="6257679" y="6504292"/>
                </a:cubicBezTo>
                <a:close/>
                <a:moveTo>
                  <a:pt x="6257676" y="6456446"/>
                </a:moveTo>
                <a:lnTo>
                  <a:pt x="6257679" y="6456470"/>
                </a:lnTo>
                <a:lnTo>
                  <a:pt x="6257679" y="6457899"/>
                </a:lnTo>
                <a:lnTo>
                  <a:pt x="6257553" y="6456659"/>
                </a:lnTo>
                <a:close/>
                <a:moveTo>
                  <a:pt x="6130383" y="6423705"/>
                </a:moveTo>
                <a:cubicBezTo>
                  <a:pt x="6129379" y="6445783"/>
                  <a:pt x="6146914" y="6460646"/>
                  <a:pt x="6139775" y="6484366"/>
                </a:cubicBezTo>
                <a:cubicBezTo>
                  <a:pt x="6146664" y="6489868"/>
                  <a:pt x="6148220" y="6495702"/>
                  <a:pt x="6147396" y="6501688"/>
                </a:cubicBezTo>
                <a:lnTo>
                  <a:pt x="6140818" y="6519692"/>
                </a:lnTo>
                <a:lnTo>
                  <a:pt x="6129755" y="6505564"/>
                </a:lnTo>
                <a:cubicBezTo>
                  <a:pt x="6127217" y="6499783"/>
                  <a:pt x="6126164" y="6492683"/>
                  <a:pt x="6127460" y="6483353"/>
                </a:cubicBezTo>
                <a:cubicBezTo>
                  <a:pt x="6128044" y="6479180"/>
                  <a:pt x="6125329" y="6473991"/>
                  <a:pt x="6124120" y="6469249"/>
                </a:cubicBezTo>
                <a:lnTo>
                  <a:pt x="6124245" y="6469375"/>
                </a:lnTo>
                <a:cubicBezTo>
                  <a:pt x="6119903" y="6460203"/>
                  <a:pt x="6120548" y="6452580"/>
                  <a:pt x="6122726" y="6445354"/>
                </a:cubicBezTo>
                <a:cubicBezTo>
                  <a:pt x="6124902" y="6438126"/>
                  <a:pt x="6128607" y="6431295"/>
                  <a:pt x="6130383" y="6423705"/>
                </a:cubicBezTo>
                <a:close/>
                <a:moveTo>
                  <a:pt x="6261310" y="6421241"/>
                </a:moveTo>
                <a:cubicBezTo>
                  <a:pt x="6269097" y="6430223"/>
                  <a:pt x="6268733" y="6436311"/>
                  <a:pt x="6266133" y="6441536"/>
                </a:cubicBezTo>
                <a:lnTo>
                  <a:pt x="6257676" y="6456446"/>
                </a:lnTo>
                <a:lnTo>
                  <a:pt x="6254361" y="6437692"/>
                </a:lnTo>
                <a:cubicBezTo>
                  <a:pt x="6255143" y="6431929"/>
                  <a:pt x="6257637" y="6426552"/>
                  <a:pt x="6261310" y="6421241"/>
                </a:cubicBezTo>
                <a:close/>
                <a:moveTo>
                  <a:pt x="6079529" y="6421051"/>
                </a:moveTo>
                <a:cubicBezTo>
                  <a:pt x="6080156" y="6421051"/>
                  <a:pt x="6080740" y="6421114"/>
                  <a:pt x="6081368" y="6421114"/>
                </a:cubicBezTo>
                <a:cubicBezTo>
                  <a:pt x="6081368" y="6426046"/>
                  <a:pt x="6081368" y="6430915"/>
                  <a:pt x="6081368" y="6435788"/>
                </a:cubicBezTo>
                <a:cubicBezTo>
                  <a:pt x="6080615" y="6435725"/>
                  <a:pt x="6079863" y="6435725"/>
                  <a:pt x="6079071" y="6435661"/>
                </a:cubicBezTo>
                <a:cubicBezTo>
                  <a:pt x="6079237" y="6430789"/>
                  <a:pt x="6079363" y="6425919"/>
                  <a:pt x="6079529" y="6421051"/>
                </a:cubicBezTo>
                <a:close/>
                <a:moveTo>
                  <a:pt x="6083161" y="6376013"/>
                </a:moveTo>
                <a:cubicBezTo>
                  <a:pt x="6084038" y="6383286"/>
                  <a:pt x="6084874" y="6390560"/>
                  <a:pt x="6085751" y="6397834"/>
                </a:cubicBezTo>
                <a:cubicBezTo>
                  <a:pt x="6084580" y="6398150"/>
                  <a:pt x="6083412" y="6398534"/>
                  <a:pt x="6082242" y="6398846"/>
                </a:cubicBezTo>
                <a:cubicBezTo>
                  <a:pt x="6081242" y="6391636"/>
                  <a:pt x="6080200" y="6384363"/>
                  <a:pt x="6079195" y="6377152"/>
                </a:cubicBezTo>
                <a:cubicBezTo>
                  <a:pt x="6080533" y="6376772"/>
                  <a:pt x="6081825" y="6376393"/>
                  <a:pt x="6083161" y="6376013"/>
                </a:cubicBezTo>
                <a:close/>
                <a:moveTo>
                  <a:pt x="6211587" y="6371523"/>
                </a:moveTo>
                <a:cubicBezTo>
                  <a:pt x="6211712" y="6370954"/>
                  <a:pt x="6216681" y="6372026"/>
                  <a:pt x="6216681" y="6372406"/>
                </a:cubicBezTo>
                <a:cubicBezTo>
                  <a:pt x="6216764" y="6378164"/>
                  <a:pt x="6216347" y="6383919"/>
                  <a:pt x="6216097" y="6389611"/>
                </a:cubicBezTo>
                <a:cubicBezTo>
                  <a:pt x="6213674" y="6389168"/>
                  <a:pt x="6211254" y="6388792"/>
                  <a:pt x="6208831" y="6388349"/>
                </a:cubicBezTo>
                <a:cubicBezTo>
                  <a:pt x="6209666" y="6382717"/>
                  <a:pt x="6210377" y="6376962"/>
                  <a:pt x="6211587" y="6371523"/>
                </a:cubicBezTo>
                <a:close/>
                <a:moveTo>
                  <a:pt x="6024294" y="6329587"/>
                </a:moveTo>
                <a:cubicBezTo>
                  <a:pt x="6035524" y="6340464"/>
                  <a:pt x="6035275" y="6338692"/>
                  <a:pt x="6047507" y="6334772"/>
                </a:cubicBezTo>
                <a:cubicBezTo>
                  <a:pt x="6053269" y="6332937"/>
                  <a:pt x="6065457" y="6338443"/>
                  <a:pt x="6065753" y="6342173"/>
                </a:cubicBezTo>
                <a:cubicBezTo>
                  <a:pt x="6067631" y="6366714"/>
                  <a:pt x="6068842" y="6392016"/>
                  <a:pt x="6066627" y="6416305"/>
                </a:cubicBezTo>
                <a:cubicBezTo>
                  <a:pt x="6064998" y="6434585"/>
                  <a:pt x="6057944" y="6451790"/>
                  <a:pt x="6053269" y="6469628"/>
                </a:cubicBezTo>
                <a:cubicBezTo>
                  <a:pt x="6039240" y="6460139"/>
                  <a:pt x="6048632" y="6443504"/>
                  <a:pt x="6049300" y="6429527"/>
                </a:cubicBezTo>
                <a:cubicBezTo>
                  <a:pt x="6050011" y="6414786"/>
                  <a:pt x="6051390" y="6400112"/>
                  <a:pt x="6052516" y="6385438"/>
                </a:cubicBezTo>
                <a:cubicBezTo>
                  <a:pt x="6050679" y="6384426"/>
                  <a:pt x="6048842" y="6383350"/>
                  <a:pt x="6047049" y="6382338"/>
                </a:cubicBezTo>
                <a:cubicBezTo>
                  <a:pt x="6043707" y="6404289"/>
                  <a:pt x="6023500" y="6409347"/>
                  <a:pt x="6027466" y="6439075"/>
                </a:cubicBezTo>
                <a:cubicBezTo>
                  <a:pt x="6025588" y="6434079"/>
                  <a:pt x="6024838" y="6430096"/>
                  <a:pt x="6024753" y="6426110"/>
                </a:cubicBezTo>
                <a:cubicBezTo>
                  <a:pt x="6024501" y="6414596"/>
                  <a:pt x="6024294" y="6403086"/>
                  <a:pt x="6024419" y="6391509"/>
                </a:cubicBezTo>
                <a:cubicBezTo>
                  <a:pt x="6024753" y="6361212"/>
                  <a:pt x="6024838" y="6361212"/>
                  <a:pt x="6043455" y="6358744"/>
                </a:cubicBezTo>
                <a:close/>
                <a:moveTo>
                  <a:pt x="6036861" y="6317314"/>
                </a:moveTo>
                <a:cubicBezTo>
                  <a:pt x="6036861" y="6318200"/>
                  <a:pt x="6036861" y="6319023"/>
                  <a:pt x="6036861" y="6319908"/>
                </a:cubicBezTo>
                <a:cubicBezTo>
                  <a:pt x="6036317" y="6320098"/>
                  <a:pt x="6035649" y="6320731"/>
                  <a:pt x="6035190" y="6320415"/>
                </a:cubicBezTo>
                <a:cubicBezTo>
                  <a:pt x="6034730" y="6320098"/>
                  <a:pt x="6034522" y="6318960"/>
                  <a:pt x="6034188" y="6318200"/>
                </a:cubicBezTo>
                <a:cubicBezTo>
                  <a:pt x="6035065" y="6317883"/>
                  <a:pt x="6035941" y="6317630"/>
                  <a:pt x="6036861" y="6317314"/>
                </a:cubicBezTo>
                <a:close/>
                <a:moveTo>
                  <a:pt x="6147708" y="6280945"/>
                </a:moveTo>
                <a:cubicBezTo>
                  <a:pt x="6147833" y="6284359"/>
                  <a:pt x="6147915" y="6287713"/>
                  <a:pt x="6148042" y="6291126"/>
                </a:cubicBezTo>
                <a:cubicBezTo>
                  <a:pt x="6147416" y="6291190"/>
                  <a:pt x="6146747" y="6291190"/>
                  <a:pt x="6146122" y="6291254"/>
                </a:cubicBezTo>
                <a:cubicBezTo>
                  <a:pt x="6145997" y="6287840"/>
                  <a:pt x="6145914" y="6284485"/>
                  <a:pt x="6145789" y="6281073"/>
                </a:cubicBezTo>
                <a:cubicBezTo>
                  <a:pt x="6146416" y="6281010"/>
                  <a:pt x="6147039" y="6281010"/>
                  <a:pt x="6147708" y="6280945"/>
                </a:cubicBezTo>
                <a:close/>
                <a:moveTo>
                  <a:pt x="6175430" y="6276326"/>
                </a:moveTo>
                <a:cubicBezTo>
                  <a:pt x="6175973" y="6276390"/>
                  <a:pt x="6176516" y="6276390"/>
                  <a:pt x="6177058" y="6276453"/>
                </a:cubicBezTo>
                <a:cubicBezTo>
                  <a:pt x="6177058" y="6289359"/>
                  <a:pt x="6177058" y="6302197"/>
                  <a:pt x="6177058" y="6315099"/>
                </a:cubicBezTo>
                <a:cubicBezTo>
                  <a:pt x="6176516" y="6315036"/>
                  <a:pt x="6175973" y="6315036"/>
                  <a:pt x="6175430" y="6314973"/>
                </a:cubicBezTo>
                <a:cubicBezTo>
                  <a:pt x="6175430" y="6302071"/>
                  <a:pt x="6175430" y="6289169"/>
                  <a:pt x="6175430" y="6276326"/>
                </a:cubicBezTo>
                <a:close/>
                <a:moveTo>
                  <a:pt x="6033267" y="6260893"/>
                </a:moveTo>
                <a:cubicBezTo>
                  <a:pt x="6037611" y="6288599"/>
                  <a:pt x="6037611" y="6288599"/>
                  <a:pt x="6024167" y="6282907"/>
                </a:cubicBezTo>
                <a:cubicBezTo>
                  <a:pt x="6026672" y="6276833"/>
                  <a:pt x="6029011" y="6271267"/>
                  <a:pt x="6033267" y="6260893"/>
                </a:cubicBezTo>
                <a:close/>
                <a:moveTo>
                  <a:pt x="6047382" y="6258552"/>
                </a:moveTo>
                <a:cubicBezTo>
                  <a:pt x="6048301" y="6258931"/>
                  <a:pt x="6049177" y="6259311"/>
                  <a:pt x="6050094" y="6259628"/>
                </a:cubicBezTo>
                <a:cubicBezTo>
                  <a:pt x="6049344" y="6263931"/>
                  <a:pt x="6048550" y="6268166"/>
                  <a:pt x="6047800" y="6272406"/>
                </a:cubicBezTo>
                <a:cubicBezTo>
                  <a:pt x="6046923" y="6272027"/>
                  <a:pt x="6046046" y="6271710"/>
                  <a:pt x="6045169" y="6271331"/>
                </a:cubicBezTo>
                <a:cubicBezTo>
                  <a:pt x="6045920" y="6267091"/>
                  <a:pt x="6046630" y="6262791"/>
                  <a:pt x="6047382" y="6258552"/>
                </a:cubicBezTo>
                <a:close/>
                <a:moveTo>
                  <a:pt x="6067005" y="6248746"/>
                </a:moveTo>
                <a:cubicBezTo>
                  <a:pt x="6067546" y="6249890"/>
                  <a:pt x="6068175" y="6251024"/>
                  <a:pt x="6068591" y="6252290"/>
                </a:cubicBezTo>
                <a:cubicBezTo>
                  <a:pt x="6068632" y="6252480"/>
                  <a:pt x="6067797" y="6253367"/>
                  <a:pt x="6067338" y="6253936"/>
                </a:cubicBezTo>
                <a:cubicBezTo>
                  <a:pt x="6067005" y="6253176"/>
                  <a:pt x="6066713" y="6252354"/>
                  <a:pt x="6066377" y="6251468"/>
                </a:cubicBezTo>
                <a:cubicBezTo>
                  <a:pt x="6066586" y="6250582"/>
                  <a:pt x="6066795" y="6249699"/>
                  <a:pt x="6067005" y="6248746"/>
                </a:cubicBezTo>
                <a:close/>
                <a:moveTo>
                  <a:pt x="6034105" y="6241726"/>
                </a:moveTo>
                <a:cubicBezTo>
                  <a:pt x="6034522" y="6242296"/>
                  <a:pt x="6035399" y="6242929"/>
                  <a:pt x="6035358" y="6243372"/>
                </a:cubicBezTo>
                <a:cubicBezTo>
                  <a:pt x="6035232" y="6244953"/>
                  <a:pt x="6034773" y="6246535"/>
                  <a:pt x="6034439" y="6248054"/>
                </a:cubicBezTo>
                <a:cubicBezTo>
                  <a:pt x="6034021" y="6247548"/>
                  <a:pt x="6033143" y="6246915"/>
                  <a:pt x="6033185" y="6246472"/>
                </a:cubicBezTo>
                <a:cubicBezTo>
                  <a:pt x="6033353" y="6244890"/>
                  <a:pt x="6033769" y="6243308"/>
                  <a:pt x="6034105" y="6241726"/>
                </a:cubicBezTo>
                <a:close/>
                <a:moveTo>
                  <a:pt x="6175346" y="6231035"/>
                </a:moveTo>
                <a:cubicBezTo>
                  <a:pt x="6175931" y="6231288"/>
                  <a:pt x="6176558" y="6231545"/>
                  <a:pt x="6177142" y="6231735"/>
                </a:cubicBezTo>
                <a:cubicBezTo>
                  <a:pt x="6177018" y="6232618"/>
                  <a:pt x="6176850" y="6233440"/>
                  <a:pt x="6176683" y="6234263"/>
                </a:cubicBezTo>
                <a:cubicBezTo>
                  <a:pt x="6176266" y="6234073"/>
                  <a:pt x="6175556" y="6234073"/>
                  <a:pt x="6175430" y="6233693"/>
                </a:cubicBezTo>
                <a:cubicBezTo>
                  <a:pt x="6175220" y="6232934"/>
                  <a:pt x="6175346" y="6231925"/>
                  <a:pt x="6175346" y="6231035"/>
                </a:cubicBezTo>
                <a:close/>
                <a:moveTo>
                  <a:pt x="6151174" y="6205675"/>
                </a:moveTo>
                <a:cubicBezTo>
                  <a:pt x="6152550" y="6210924"/>
                  <a:pt x="6153969" y="6216175"/>
                  <a:pt x="6155349" y="6221424"/>
                </a:cubicBezTo>
                <a:cubicBezTo>
                  <a:pt x="6154012" y="6222374"/>
                  <a:pt x="6152676" y="6223255"/>
                  <a:pt x="6151342" y="6224208"/>
                </a:cubicBezTo>
                <a:cubicBezTo>
                  <a:pt x="6149628" y="6219526"/>
                  <a:pt x="6147874" y="6214910"/>
                  <a:pt x="6146161" y="6210290"/>
                </a:cubicBezTo>
                <a:cubicBezTo>
                  <a:pt x="6147833" y="6208776"/>
                  <a:pt x="6149503" y="6207193"/>
                  <a:pt x="6151174" y="6205675"/>
                </a:cubicBezTo>
                <a:close/>
                <a:moveTo>
                  <a:pt x="6053811" y="6204092"/>
                </a:moveTo>
                <a:cubicBezTo>
                  <a:pt x="6054271" y="6205928"/>
                  <a:pt x="6055272" y="6207885"/>
                  <a:pt x="6055063" y="6209531"/>
                </a:cubicBezTo>
                <a:cubicBezTo>
                  <a:pt x="6054895" y="6210733"/>
                  <a:pt x="6053269" y="6211556"/>
                  <a:pt x="6052267" y="6212568"/>
                </a:cubicBezTo>
                <a:cubicBezTo>
                  <a:pt x="6051473" y="6210987"/>
                  <a:pt x="6050722" y="6209405"/>
                  <a:pt x="6049928" y="6207885"/>
                </a:cubicBezTo>
                <a:cubicBezTo>
                  <a:pt x="6051222" y="6206624"/>
                  <a:pt x="6052516" y="6205358"/>
                  <a:pt x="6053811" y="6204092"/>
                </a:cubicBezTo>
                <a:close/>
                <a:moveTo>
                  <a:pt x="6175764" y="6180500"/>
                </a:moveTo>
                <a:cubicBezTo>
                  <a:pt x="6176224" y="6180500"/>
                  <a:pt x="6176683" y="6180500"/>
                  <a:pt x="6177142" y="6180500"/>
                </a:cubicBezTo>
                <a:cubicBezTo>
                  <a:pt x="6177142" y="6185242"/>
                  <a:pt x="6177142" y="6190047"/>
                  <a:pt x="6177142" y="6194794"/>
                </a:cubicBezTo>
                <a:cubicBezTo>
                  <a:pt x="6176683" y="6194794"/>
                  <a:pt x="6176224" y="6194794"/>
                  <a:pt x="6175764" y="6194794"/>
                </a:cubicBezTo>
                <a:cubicBezTo>
                  <a:pt x="6175764" y="6190047"/>
                  <a:pt x="6175764" y="6185242"/>
                  <a:pt x="6175764" y="6180500"/>
                </a:cubicBezTo>
                <a:close/>
                <a:moveTo>
                  <a:pt x="6022246" y="6159561"/>
                </a:moveTo>
                <a:cubicBezTo>
                  <a:pt x="6026549" y="6159561"/>
                  <a:pt x="6031017" y="6157603"/>
                  <a:pt x="6032475" y="6159941"/>
                </a:cubicBezTo>
                <a:cubicBezTo>
                  <a:pt x="6037279" y="6167598"/>
                  <a:pt x="6035859" y="6175631"/>
                  <a:pt x="6028050" y="6195173"/>
                </a:cubicBezTo>
                <a:cubicBezTo>
                  <a:pt x="6026466" y="6185368"/>
                  <a:pt x="6024711" y="6174741"/>
                  <a:pt x="6022246" y="6159561"/>
                </a:cubicBezTo>
                <a:close/>
                <a:moveTo>
                  <a:pt x="6033353" y="6122054"/>
                </a:moveTo>
                <a:cubicBezTo>
                  <a:pt x="6034271" y="6122497"/>
                  <a:pt x="6035190" y="6122877"/>
                  <a:pt x="6036109" y="6123320"/>
                </a:cubicBezTo>
                <a:cubicBezTo>
                  <a:pt x="6035107" y="6129264"/>
                  <a:pt x="6034105" y="6135272"/>
                  <a:pt x="6033101" y="6141280"/>
                </a:cubicBezTo>
                <a:cubicBezTo>
                  <a:pt x="6031848" y="6140335"/>
                  <a:pt x="6030599" y="6139322"/>
                  <a:pt x="6029345" y="6138373"/>
                </a:cubicBezTo>
                <a:cubicBezTo>
                  <a:pt x="6030680" y="6132935"/>
                  <a:pt x="6032015" y="6127492"/>
                  <a:pt x="6033353" y="6122054"/>
                </a:cubicBezTo>
                <a:close/>
                <a:moveTo>
                  <a:pt x="6122157" y="6099094"/>
                </a:moveTo>
                <a:cubicBezTo>
                  <a:pt x="6125538" y="6113135"/>
                  <a:pt x="6128963" y="6127176"/>
                  <a:pt x="6132594" y="6142297"/>
                </a:cubicBezTo>
                <a:cubicBezTo>
                  <a:pt x="6139818" y="6133627"/>
                  <a:pt x="6145121" y="6127239"/>
                  <a:pt x="6149335" y="6122117"/>
                </a:cubicBezTo>
                <a:cubicBezTo>
                  <a:pt x="6155182" y="6133943"/>
                  <a:pt x="6160359" y="6144318"/>
                  <a:pt x="6165870" y="6155388"/>
                </a:cubicBezTo>
                <a:cubicBezTo>
                  <a:pt x="6160525" y="6161523"/>
                  <a:pt x="6154763" y="6168037"/>
                  <a:pt x="6148668" y="6175057"/>
                </a:cubicBezTo>
                <a:cubicBezTo>
                  <a:pt x="6147457" y="6167467"/>
                  <a:pt x="6146416" y="6161016"/>
                  <a:pt x="6145161" y="6153236"/>
                </a:cubicBezTo>
                <a:cubicBezTo>
                  <a:pt x="6116771" y="6165320"/>
                  <a:pt x="6144160" y="6198717"/>
                  <a:pt x="6131425" y="6218323"/>
                </a:cubicBezTo>
                <a:cubicBezTo>
                  <a:pt x="6121573" y="6198274"/>
                  <a:pt x="6118859" y="6178348"/>
                  <a:pt x="6123619" y="6156274"/>
                </a:cubicBezTo>
                <a:cubicBezTo>
                  <a:pt x="6124286" y="6153173"/>
                  <a:pt x="6124204" y="6149443"/>
                  <a:pt x="6123869" y="6146089"/>
                </a:cubicBezTo>
                <a:cubicBezTo>
                  <a:pt x="6122491" y="6130529"/>
                  <a:pt x="6120904" y="6115033"/>
                  <a:pt x="6119402" y="6099537"/>
                </a:cubicBezTo>
                <a:cubicBezTo>
                  <a:pt x="6120318" y="6099411"/>
                  <a:pt x="6121239" y="6099220"/>
                  <a:pt x="6122157" y="6099094"/>
                </a:cubicBezTo>
                <a:close/>
                <a:moveTo>
                  <a:pt x="6034689" y="6090428"/>
                </a:moveTo>
                <a:cubicBezTo>
                  <a:pt x="6035148" y="6091061"/>
                  <a:pt x="6035358" y="6092070"/>
                  <a:pt x="6035649" y="6092893"/>
                </a:cubicBezTo>
                <a:cubicBezTo>
                  <a:pt x="6034855" y="6093402"/>
                  <a:pt x="6034105" y="6093905"/>
                  <a:pt x="6033311" y="6094411"/>
                </a:cubicBezTo>
                <a:cubicBezTo>
                  <a:pt x="6033311" y="6093402"/>
                  <a:pt x="6033311" y="6092386"/>
                  <a:pt x="6033311" y="6091441"/>
                </a:cubicBezTo>
                <a:cubicBezTo>
                  <a:pt x="6033813" y="6091061"/>
                  <a:pt x="6034563" y="6090238"/>
                  <a:pt x="6034689" y="6090428"/>
                </a:cubicBezTo>
                <a:close/>
                <a:moveTo>
                  <a:pt x="6123869" y="6041660"/>
                </a:moveTo>
                <a:cubicBezTo>
                  <a:pt x="6129087" y="6052475"/>
                  <a:pt x="6133596" y="6061773"/>
                  <a:pt x="6138523" y="6071830"/>
                </a:cubicBezTo>
                <a:cubicBezTo>
                  <a:pt x="6124933" y="6073869"/>
                  <a:pt x="6120949" y="6073241"/>
                  <a:pt x="6121709" y="6059778"/>
                </a:cubicBezTo>
                <a:cubicBezTo>
                  <a:pt x="6121962" y="6055291"/>
                  <a:pt x="6122743" y="6049377"/>
                  <a:pt x="6123869" y="6041660"/>
                </a:cubicBezTo>
                <a:close/>
                <a:moveTo>
                  <a:pt x="6160108" y="5995484"/>
                </a:moveTo>
                <a:cubicBezTo>
                  <a:pt x="6168248" y="6015473"/>
                  <a:pt x="6173385" y="6035586"/>
                  <a:pt x="6162822" y="6057031"/>
                </a:cubicBezTo>
                <a:cubicBezTo>
                  <a:pt x="6161903" y="6036535"/>
                  <a:pt x="6161027" y="6016043"/>
                  <a:pt x="6160108" y="5995484"/>
                </a:cubicBezTo>
                <a:close/>
                <a:moveTo>
                  <a:pt x="6183489" y="5964807"/>
                </a:moveTo>
                <a:cubicBezTo>
                  <a:pt x="6184115" y="5964807"/>
                  <a:pt x="6184741" y="5964807"/>
                  <a:pt x="6185367" y="5964807"/>
                </a:cubicBezTo>
                <a:cubicBezTo>
                  <a:pt x="6185367" y="5970056"/>
                  <a:pt x="6185367" y="5975308"/>
                  <a:pt x="6185367" y="5980557"/>
                </a:cubicBezTo>
                <a:cubicBezTo>
                  <a:pt x="6184741" y="5980557"/>
                  <a:pt x="6184115" y="5980557"/>
                  <a:pt x="6183489" y="5980557"/>
                </a:cubicBezTo>
                <a:cubicBezTo>
                  <a:pt x="6183489" y="5975308"/>
                  <a:pt x="6183489" y="5970056"/>
                  <a:pt x="6183489" y="5964807"/>
                </a:cubicBezTo>
                <a:close/>
                <a:moveTo>
                  <a:pt x="6119904" y="5963495"/>
                </a:moveTo>
                <a:lnTo>
                  <a:pt x="6144327" y="6003074"/>
                </a:lnTo>
                <a:cubicBezTo>
                  <a:pt x="6149335" y="6010917"/>
                  <a:pt x="6150339" y="6018763"/>
                  <a:pt x="6145161" y="6028755"/>
                </a:cubicBezTo>
                <a:cubicBezTo>
                  <a:pt x="6140362" y="6026860"/>
                  <a:pt x="6135561" y="6024898"/>
                  <a:pt x="6129004" y="6022240"/>
                </a:cubicBezTo>
                <a:cubicBezTo>
                  <a:pt x="6133596" y="6018827"/>
                  <a:pt x="6135934" y="6017055"/>
                  <a:pt x="6139358" y="6014523"/>
                </a:cubicBezTo>
                <a:cubicBezTo>
                  <a:pt x="6135766" y="6006681"/>
                  <a:pt x="6132426" y="5999407"/>
                  <a:pt x="6129296" y="5992573"/>
                </a:cubicBezTo>
                <a:cubicBezTo>
                  <a:pt x="6124953" y="5994028"/>
                  <a:pt x="6121488" y="5995168"/>
                  <a:pt x="6115267" y="5997255"/>
                </a:cubicBezTo>
                <a:cubicBezTo>
                  <a:pt x="6117188" y="5983277"/>
                  <a:pt x="6118567" y="5973410"/>
                  <a:pt x="6119901" y="5963541"/>
                </a:cubicBezTo>
                <a:close/>
                <a:moveTo>
                  <a:pt x="6119945" y="5962520"/>
                </a:moveTo>
                <a:lnTo>
                  <a:pt x="6119904" y="5963495"/>
                </a:lnTo>
                <a:lnTo>
                  <a:pt x="6119776" y="5963288"/>
                </a:lnTo>
                <a:close/>
                <a:moveTo>
                  <a:pt x="6089007" y="5960128"/>
                </a:moveTo>
                <a:cubicBezTo>
                  <a:pt x="6090008" y="5975814"/>
                  <a:pt x="6090886" y="5989792"/>
                  <a:pt x="6091886" y="6005352"/>
                </a:cubicBezTo>
                <a:cubicBezTo>
                  <a:pt x="6086419" y="6006871"/>
                  <a:pt x="6082117" y="6008069"/>
                  <a:pt x="6078778" y="6009022"/>
                </a:cubicBezTo>
                <a:cubicBezTo>
                  <a:pt x="6077651" y="5996939"/>
                  <a:pt x="6076773" y="5986944"/>
                  <a:pt x="6075813" y="5977013"/>
                </a:cubicBezTo>
                <a:cubicBezTo>
                  <a:pt x="6074520" y="5962909"/>
                  <a:pt x="6081072" y="5962972"/>
                  <a:pt x="6089007" y="5960128"/>
                </a:cubicBezTo>
                <a:close/>
                <a:moveTo>
                  <a:pt x="6171213" y="5945260"/>
                </a:moveTo>
                <a:cubicBezTo>
                  <a:pt x="6171924" y="5946020"/>
                  <a:pt x="6172759" y="5946716"/>
                  <a:pt x="6173302" y="5947666"/>
                </a:cubicBezTo>
                <a:cubicBezTo>
                  <a:pt x="6173468" y="5947982"/>
                  <a:pt x="6172925" y="5949184"/>
                  <a:pt x="6172718" y="5949944"/>
                </a:cubicBezTo>
                <a:cubicBezTo>
                  <a:pt x="6172007" y="5949248"/>
                  <a:pt x="6171298" y="5948488"/>
                  <a:pt x="6170587" y="5947666"/>
                </a:cubicBezTo>
                <a:cubicBezTo>
                  <a:pt x="6170796" y="5946843"/>
                  <a:pt x="6171004" y="5946083"/>
                  <a:pt x="6171213" y="5945260"/>
                </a:cubicBezTo>
                <a:close/>
                <a:moveTo>
                  <a:pt x="6120862" y="5940455"/>
                </a:moveTo>
                <a:cubicBezTo>
                  <a:pt x="6122073" y="5940897"/>
                  <a:pt x="6123285" y="5941341"/>
                  <a:pt x="6124496" y="5941721"/>
                </a:cubicBezTo>
                <a:lnTo>
                  <a:pt x="6119945" y="5962520"/>
                </a:lnTo>
                <a:close/>
                <a:moveTo>
                  <a:pt x="6185616" y="5879478"/>
                </a:moveTo>
                <a:cubicBezTo>
                  <a:pt x="6186160" y="5889030"/>
                  <a:pt x="6186536" y="5896430"/>
                  <a:pt x="6187204" y="5908449"/>
                </a:cubicBezTo>
                <a:cubicBezTo>
                  <a:pt x="6179185" y="5900290"/>
                  <a:pt x="6173844" y="5894785"/>
                  <a:pt x="6168501" y="5889283"/>
                </a:cubicBezTo>
                <a:cubicBezTo>
                  <a:pt x="6168749" y="5887257"/>
                  <a:pt x="6168999" y="5885236"/>
                  <a:pt x="6169251" y="5883148"/>
                </a:cubicBezTo>
                <a:cubicBezTo>
                  <a:pt x="6174305" y="5882009"/>
                  <a:pt x="6179314" y="5880870"/>
                  <a:pt x="6185616" y="5879478"/>
                </a:cubicBezTo>
                <a:close/>
                <a:moveTo>
                  <a:pt x="6132594" y="5863538"/>
                </a:moveTo>
                <a:cubicBezTo>
                  <a:pt x="6134432" y="5868977"/>
                  <a:pt x="6136187" y="5873344"/>
                  <a:pt x="6137394" y="5878089"/>
                </a:cubicBezTo>
                <a:cubicBezTo>
                  <a:pt x="6138355" y="5881819"/>
                  <a:pt x="6138648" y="5885933"/>
                  <a:pt x="6139234" y="5890042"/>
                </a:cubicBezTo>
                <a:cubicBezTo>
                  <a:pt x="6130840" y="5897189"/>
                  <a:pt x="6124744" y="5902375"/>
                  <a:pt x="6114267" y="5911234"/>
                </a:cubicBezTo>
                <a:cubicBezTo>
                  <a:pt x="6122659" y="5892004"/>
                  <a:pt x="6114850" y="5868601"/>
                  <a:pt x="6132594" y="5863538"/>
                </a:cubicBezTo>
                <a:close/>
                <a:moveTo>
                  <a:pt x="6174305" y="5827862"/>
                </a:moveTo>
                <a:cubicBezTo>
                  <a:pt x="6174385" y="5827740"/>
                  <a:pt x="6175306" y="5828875"/>
                  <a:pt x="6175848" y="5829445"/>
                </a:cubicBezTo>
                <a:cubicBezTo>
                  <a:pt x="6175179" y="5830774"/>
                  <a:pt x="6174512" y="5832166"/>
                  <a:pt x="6173800" y="5833495"/>
                </a:cubicBezTo>
                <a:cubicBezTo>
                  <a:pt x="6173261" y="5832925"/>
                  <a:pt x="6172718" y="5832419"/>
                  <a:pt x="6172175" y="5831849"/>
                </a:cubicBezTo>
                <a:cubicBezTo>
                  <a:pt x="6172885" y="5830520"/>
                  <a:pt x="6173512" y="5829068"/>
                  <a:pt x="6174305" y="5827862"/>
                </a:cubicBezTo>
                <a:close/>
                <a:moveTo>
                  <a:pt x="6225657" y="5762843"/>
                </a:moveTo>
                <a:cubicBezTo>
                  <a:pt x="6226200" y="5772391"/>
                  <a:pt x="6226785" y="5781942"/>
                  <a:pt x="6227327" y="5791495"/>
                </a:cubicBezTo>
                <a:cubicBezTo>
                  <a:pt x="6225781" y="5791811"/>
                  <a:pt x="6224195" y="5792064"/>
                  <a:pt x="6222650" y="5792380"/>
                </a:cubicBezTo>
                <a:cubicBezTo>
                  <a:pt x="6222650" y="5782576"/>
                  <a:pt x="6222650" y="5772834"/>
                  <a:pt x="6222650" y="5763029"/>
                </a:cubicBezTo>
                <a:cubicBezTo>
                  <a:pt x="6223651" y="5762965"/>
                  <a:pt x="6224653" y="5762906"/>
                  <a:pt x="6225657" y="5762843"/>
                </a:cubicBezTo>
                <a:close/>
                <a:moveTo>
                  <a:pt x="6275716" y="5756515"/>
                </a:moveTo>
                <a:cubicBezTo>
                  <a:pt x="6276424" y="5756578"/>
                  <a:pt x="6277133" y="5756578"/>
                  <a:pt x="6277885" y="5756641"/>
                </a:cubicBezTo>
                <a:cubicBezTo>
                  <a:pt x="6277718" y="5761447"/>
                  <a:pt x="6277554" y="5766320"/>
                  <a:pt x="6277383" y="5771125"/>
                </a:cubicBezTo>
                <a:cubicBezTo>
                  <a:pt x="6276844" y="5771125"/>
                  <a:pt x="6276300" y="5771062"/>
                  <a:pt x="6275716" y="5771062"/>
                </a:cubicBezTo>
                <a:cubicBezTo>
                  <a:pt x="6275716" y="5766193"/>
                  <a:pt x="6275716" y="5761383"/>
                  <a:pt x="6275716" y="5756515"/>
                </a:cubicBezTo>
                <a:close/>
                <a:moveTo>
                  <a:pt x="6285443" y="5696866"/>
                </a:moveTo>
                <a:cubicBezTo>
                  <a:pt x="6286280" y="5702118"/>
                  <a:pt x="6287114" y="5707431"/>
                  <a:pt x="6287907" y="5712680"/>
                </a:cubicBezTo>
                <a:cubicBezTo>
                  <a:pt x="6286738" y="5713249"/>
                  <a:pt x="6285527" y="5713822"/>
                  <a:pt x="6284358" y="5714388"/>
                </a:cubicBezTo>
                <a:cubicBezTo>
                  <a:pt x="6283020" y="5709329"/>
                  <a:pt x="6281645" y="5704144"/>
                  <a:pt x="6280307" y="5699018"/>
                </a:cubicBezTo>
                <a:cubicBezTo>
                  <a:pt x="6282020" y="5698322"/>
                  <a:pt x="6283731" y="5697562"/>
                  <a:pt x="6285443" y="5696866"/>
                </a:cubicBezTo>
                <a:close/>
                <a:moveTo>
                  <a:pt x="6165452" y="5695348"/>
                </a:moveTo>
                <a:cubicBezTo>
                  <a:pt x="6165704" y="5703001"/>
                  <a:pt x="6165952" y="5710658"/>
                  <a:pt x="6166162" y="5718375"/>
                </a:cubicBezTo>
                <a:cubicBezTo>
                  <a:pt x="6164490" y="5718438"/>
                  <a:pt x="6162781" y="5718501"/>
                  <a:pt x="6161109" y="5718628"/>
                </a:cubicBezTo>
                <a:cubicBezTo>
                  <a:pt x="6161109" y="5710911"/>
                  <a:pt x="6161109" y="5703132"/>
                  <a:pt x="6161109" y="5695411"/>
                </a:cubicBezTo>
                <a:cubicBezTo>
                  <a:pt x="6162572" y="5695411"/>
                  <a:pt x="6163991" y="5695411"/>
                  <a:pt x="6165452" y="5695348"/>
                </a:cubicBezTo>
                <a:close/>
                <a:moveTo>
                  <a:pt x="6095396" y="5665873"/>
                </a:moveTo>
                <a:cubicBezTo>
                  <a:pt x="6095352" y="5666823"/>
                  <a:pt x="6095352" y="5667709"/>
                  <a:pt x="6095352" y="5668657"/>
                </a:cubicBezTo>
                <a:cubicBezTo>
                  <a:pt x="6094768" y="5668911"/>
                  <a:pt x="6094059" y="5669544"/>
                  <a:pt x="6093598" y="5669227"/>
                </a:cubicBezTo>
                <a:cubicBezTo>
                  <a:pt x="6093096" y="5668911"/>
                  <a:pt x="6092889" y="5667645"/>
                  <a:pt x="6092555" y="5666823"/>
                </a:cubicBezTo>
                <a:cubicBezTo>
                  <a:pt x="6093516" y="5666507"/>
                  <a:pt x="6094435" y="5666189"/>
                  <a:pt x="6095396" y="5665873"/>
                </a:cubicBezTo>
                <a:close/>
                <a:moveTo>
                  <a:pt x="6095436" y="5641079"/>
                </a:moveTo>
                <a:cubicBezTo>
                  <a:pt x="6095895" y="5642850"/>
                  <a:pt x="6096857" y="5644812"/>
                  <a:pt x="6096648" y="5646390"/>
                </a:cubicBezTo>
                <a:cubicBezTo>
                  <a:pt x="6096482" y="5647656"/>
                  <a:pt x="6094894" y="5648478"/>
                  <a:pt x="6093890" y="5649491"/>
                </a:cubicBezTo>
                <a:cubicBezTo>
                  <a:pt x="6093139" y="5647972"/>
                  <a:pt x="6092348" y="5646453"/>
                  <a:pt x="6091597" y="5644939"/>
                </a:cubicBezTo>
                <a:cubicBezTo>
                  <a:pt x="6092889" y="5643673"/>
                  <a:pt x="6094142" y="5642344"/>
                  <a:pt x="6095436" y="5641079"/>
                </a:cubicBezTo>
                <a:close/>
                <a:moveTo>
                  <a:pt x="6075231" y="5599015"/>
                </a:moveTo>
                <a:cubicBezTo>
                  <a:pt x="6076690" y="5599141"/>
                  <a:pt x="6078193" y="5599205"/>
                  <a:pt x="6079655" y="5599331"/>
                </a:cubicBezTo>
                <a:cubicBezTo>
                  <a:pt x="6078988" y="5616157"/>
                  <a:pt x="6078360" y="5632982"/>
                  <a:pt x="6077733" y="5649807"/>
                </a:cubicBezTo>
                <a:cubicBezTo>
                  <a:pt x="6076899" y="5649807"/>
                  <a:pt x="6076063" y="5649807"/>
                  <a:pt x="6075231" y="5649807"/>
                </a:cubicBezTo>
                <a:cubicBezTo>
                  <a:pt x="6075231" y="5632855"/>
                  <a:pt x="6075231" y="5615904"/>
                  <a:pt x="6075231" y="5599015"/>
                </a:cubicBezTo>
                <a:close/>
                <a:moveTo>
                  <a:pt x="6094142" y="5593513"/>
                </a:moveTo>
                <a:cubicBezTo>
                  <a:pt x="6102535" y="5595349"/>
                  <a:pt x="6107084" y="5602622"/>
                  <a:pt x="6105665" y="5616030"/>
                </a:cubicBezTo>
                <a:cubicBezTo>
                  <a:pt x="6105373" y="5618878"/>
                  <a:pt x="6100155" y="5623430"/>
                  <a:pt x="6098233" y="5622481"/>
                </a:cubicBezTo>
                <a:cubicBezTo>
                  <a:pt x="6094037" y="5620363"/>
                  <a:pt x="6091940" y="5616758"/>
                  <a:pt x="6091197" y="5612329"/>
                </a:cubicBezTo>
                <a:cubicBezTo>
                  <a:pt x="6090458" y="5607902"/>
                  <a:pt x="6091075" y="5602652"/>
                  <a:pt x="6092308" y="5597243"/>
                </a:cubicBezTo>
                <a:cubicBezTo>
                  <a:pt x="6092512" y="5596297"/>
                  <a:pt x="6093096" y="5595538"/>
                  <a:pt x="6094142" y="5593513"/>
                </a:cubicBezTo>
                <a:close/>
                <a:moveTo>
                  <a:pt x="6122281" y="5592627"/>
                </a:moveTo>
                <a:cubicBezTo>
                  <a:pt x="6133304" y="5596171"/>
                  <a:pt x="6134475" y="5605276"/>
                  <a:pt x="6134390" y="5618435"/>
                </a:cubicBezTo>
                <a:cubicBezTo>
                  <a:pt x="6133973" y="5684913"/>
                  <a:pt x="6134265" y="5751393"/>
                  <a:pt x="6134348" y="5817935"/>
                </a:cubicBezTo>
                <a:cubicBezTo>
                  <a:pt x="6134348" y="5829068"/>
                  <a:pt x="6134348" y="5840262"/>
                  <a:pt x="6134348" y="5851645"/>
                </a:cubicBezTo>
                <a:cubicBezTo>
                  <a:pt x="6121111" y="5848295"/>
                  <a:pt x="6120569" y="5847029"/>
                  <a:pt x="6120779" y="5832545"/>
                </a:cubicBezTo>
                <a:cubicBezTo>
                  <a:pt x="6121111" y="5811800"/>
                  <a:pt x="6120862" y="5790988"/>
                  <a:pt x="6121071" y="5770243"/>
                </a:cubicBezTo>
                <a:cubicBezTo>
                  <a:pt x="6121154" y="5763978"/>
                  <a:pt x="6121573" y="5757527"/>
                  <a:pt x="6122616" y="5751519"/>
                </a:cubicBezTo>
                <a:cubicBezTo>
                  <a:pt x="6131675" y="5699208"/>
                  <a:pt x="6129087" y="5646770"/>
                  <a:pt x="6122281" y="5592627"/>
                </a:cubicBezTo>
                <a:close/>
                <a:moveTo>
                  <a:pt x="6060909" y="5517925"/>
                </a:moveTo>
                <a:cubicBezTo>
                  <a:pt x="6061744" y="5519064"/>
                  <a:pt x="6062453" y="5520393"/>
                  <a:pt x="6063164" y="5521659"/>
                </a:cubicBezTo>
                <a:cubicBezTo>
                  <a:pt x="6062662" y="5522228"/>
                  <a:pt x="6062161" y="5522795"/>
                  <a:pt x="6061618" y="5523427"/>
                </a:cubicBezTo>
                <a:cubicBezTo>
                  <a:pt x="6060866" y="5522165"/>
                  <a:pt x="6060156" y="5520836"/>
                  <a:pt x="6059407" y="5519571"/>
                </a:cubicBezTo>
                <a:cubicBezTo>
                  <a:pt x="6059905" y="5519001"/>
                  <a:pt x="6060783" y="5517799"/>
                  <a:pt x="6060909" y="5517925"/>
                </a:cubicBezTo>
                <a:close/>
                <a:moveTo>
                  <a:pt x="6238976" y="5515521"/>
                </a:moveTo>
                <a:cubicBezTo>
                  <a:pt x="6239058" y="5515394"/>
                  <a:pt x="6240060" y="5516407"/>
                  <a:pt x="6240645" y="5516913"/>
                </a:cubicBezTo>
                <a:cubicBezTo>
                  <a:pt x="6240268" y="5517609"/>
                  <a:pt x="6239934" y="5518305"/>
                  <a:pt x="6239599" y="5519001"/>
                </a:cubicBezTo>
                <a:cubicBezTo>
                  <a:pt x="6238933" y="5519001"/>
                  <a:pt x="6238266" y="5519001"/>
                  <a:pt x="6237555" y="5519001"/>
                </a:cubicBezTo>
                <a:cubicBezTo>
                  <a:pt x="6238015" y="5517799"/>
                  <a:pt x="6238391" y="5516533"/>
                  <a:pt x="6238976" y="5515521"/>
                </a:cubicBezTo>
                <a:close/>
                <a:moveTo>
                  <a:pt x="6108298" y="5464665"/>
                </a:moveTo>
                <a:cubicBezTo>
                  <a:pt x="6112263" y="5474976"/>
                  <a:pt x="6115352" y="5482949"/>
                  <a:pt x="6117732" y="5489147"/>
                </a:cubicBezTo>
                <a:cubicBezTo>
                  <a:pt x="6112345" y="5506981"/>
                  <a:pt x="6110091" y="5522355"/>
                  <a:pt x="6104037" y="5532536"/>
                </a:cubicBezTo>
                <a:cubicBezTo>
                  <a:pt x="6095019" y="5547783"/>
                  <a:pt x="6112512" y="5559673"/>
                  <a:pt x="6102617" y="5575929"/>
                </a:cubicBezTo>
                <a:cubicBezTo>
                  <a:pt x="6098316" y="5573714"/>
                  <a:pt x="6093139" y="5571059"/>
                  <a:pt x="6090301" y="5569604"/>
                </a:cubicBezTo>
                <a:cubicBezTo>
                  <a:pt x="6089214" y="5546324"/>
                  <a:pt x="6088381" y="5527983"/>
                  <a:pt x="6087502" y="5509766"/>
                </a:cubicBezTo>
                <a:cubicBezTo>
                  <a:pt x="6090803" y="5509766"/>
                  <a:pt x="6093389" y="5509766"/>
                  <a:pt x="6097442" y="5509766"/>
                </a:cubicBezTo>
                <a:cubicBezTo>
                  <a:pt x="6090135" y="5488894"/>
                  <a:pt x="6098650" y="5478013"/>
                  <a:pt x="6108298" y="5464665"/>
                </a:cubicBezTo>
                <a:close/>
                <a:moveTo>
                  <a:pt x="6230458" y="5439810"/>
                </a:moveTo>
                <a:cubicBezTo>
                  <a:pt x="6234465" y="5439937"/>
                  <a:pt x="6238475" y="5440756"/>
                  <a:pt x="6242524" y="5441515"/>
                </a:cubicBezTo>
                <a:cubicBezTo>
                  <a:pt x="6242440" y="5444109"/>
                  <a:pt x="6242314" y="5446704"/>
                  <a:pt x="6242232" y="5449295"/>
                </a:cubicBezTo>
                <a:cubicBezTo>
                  <a:pt x="6238057" y="5448915"/>
                  <a:pt x="6233839" y="5448472"/>
                  <a:pt x="6229664" y="5448096"/>
                </a:cubicBezTo>
                <a:cubicBezTo>
                  <a:pt x="6229914" y="5445185"/>
                  <a:pt x="6230249" y="5439810"/>
                  <a:pt x="6230458" y="5439810"/>
                </a:cubicBezTo>
                <a:close/>
                <a:moveTo>
                  <a:pt x="5996612" y="5417986"/>
                </a:moveTo>
                <a:cubicBezTo>
                  <a:pt x="5998074" y="5418492"/>
                  <a:pt x="5999533" y="5418998"/>
                  <a:pt x="6000996" y="5419505"/>
                </a:cubicBezTo>
                <a:cubicBezTo>
                  <a:pt x="5999493" y="5428613"/>
                  <a:pt x="5998032" y="5437785"/>
                  <a:pt x="5996530" y="5446894"/>
                </a:cubicBezTo>
                <a:cubicBezTo>
                  <a:pt x="5995484" y="5446514"/>
                  <a:pt x="5994440" y="5446198"/>
                  <a:pt x="5993399" y="5445818"/>
                </a:cubicBezTo>
                <a:cubicBezTo>
                  <a:pt x="5994484" y="5436583"/>
                  <a:pt x="5995568" y="5427284"/>
                  <a:pt x="5996612" y="5417986"/>
                </a:cubicBezTo>
                <a:close/>
                <a:moveTo>
                  <a:pt x="5967637" y="5411219"/>
                </a:moveTo>
                <a:cubicBezTo>
                  <a:pt x="5967637" y="5427031"/>
                  <a:pt x="5967637" y="5439810"/>
                  <a:pt x="5967637" y="5455877"/>
                </a:cubicBezTo>
                <a:cubicBezTo>
                  <a:pt x="5960626" y="5449615"/>
                  <a:pt x="5955614" y="5445122"/>
                  <a:pt x="5951312" y="5441325"/>
                </a:cubicBezTo>
                <a:cubicBezTo>
                  <a:pt x="5956907" y="5431014"/>
                  <a:pt x="5961792" y="5421972"/>
                  <a:pt x="5967637" y="5411219"/>
                </a:cubicBezTo>
                <a:close/>
                <a:moveTo>
                  <a:pt x="6171798" y="5363210"/>
                </a:moveTo>
                <a:cubicBezTo>
                  <a:pt x="6175597" y="5375922"/>
                  <a:pt x="6173385" y="5389271"/>
                  <a:pt x="6170963" y="5402616"/>
                </a:cubicBezTo>
                <a:cubicBezTo>
                  <a:pt x="6169627" y="5389713"/>
                  <a:pt x="6168292" y="5376871"/>
                  <a:pt x="6166956" y="5363969"/>
                </a:cubicBezTo>
                <a:cubicBezTo>
                  <a:pt x="6168583" y="5363716"/>
                  <a:pt x="6170170" y="5363463"/>
                  <a:pt x="6171798" y="5363210"/>
                </a:cubicBezTo>
                <a:close/>
                <a:moveTo>
                  <a:pt x="5953397" y="5356987"/>
                </a:moveTo>
                <a:lnTo>
                  <a:pt x="5958703" y="5362957"/>
                </a:lnTo>
                <a:cubicBezTo>
                  <a:pt x="5958245" y="5363653"/>
                  <a:pt x="5957743" y="5364349"/>
                  <a:pt x="5957283" y="5365045"/>
                </a:cubicBezTo>
                <a:close/>
                <a:moveTo>
                  <a:pt x="5953037" y="5356238"/>
                </a:moveTo>
                <a:lnTo>
                  <a:pt x="5953397" y="5356987"/>
                </a:lnTo>
                <a:lnTo>
                  <a:pt x="5952859" y="5356380"/>
                </a:lnTo>
                <a:close/>
                <a:moveTo>
                  <a:pt x="6078778" y="5332597"/>
                </a:moveTo>
                <a:cubicBezTo>
                  <a:pt x="6080867" y="5346828"/>
                  <a:pt x="6082993" y="5361059"/>
                  <a:pt x="6085082" y="5375293"/>
                </a:cubicBezTo>
                <a:cubicBezTo>
                  <a:pt x="6086378" y="5376428"/>
                  <a:pt x="6087670" y="5377504"/>
                  <a:pt x="6088965" y="5378643"/>
                </a:cubicBezTo>
                <a:cubicBezTo>
                  <a:pt x="6091387" y="5370294"/>
                  <a:pt x="6093809" y="5361881"/>
                  <a:pt x="6095895" y="5354670"/>
                </a:cubicBezTo>
                <a:cubicBezTo>
                  <a:pt x="6120819" y="5382373"/>
                  <a:pt x="6120652" y="5389397"/>
                  <a:pt x="6098942" y="5407045"/>
                </a:cubicBezTo>
                <a:cubicBezTo>
                  <a:pt x="6095813" y="5398696"/>
                  <a:pt x="6090719" y="5387246"/>
                  <a:pt x="6086086" y="5400718"/>
                </a:cubicBezTo>
                <a:cubicBezTo>
                  <a:pt x="6080156" y="5417859"/>
                  <a:pt x="6069175" y="5435001"/>
                  <a:pt x="6078152" y="5458593"/>
                </a:cubicBezTo>
                <a:cubicBezTo>
                  <a:pt x="6080990" y="5465994"/>
                  <a:pt x="6079615" y="5477064"/>
                  <a:pt x="6080156" y="5486489"/>
                </a:cubicBezTo>
                <a:cubicBezTo>
                  <a:pt x="6077733" y="5486869"/>
                  <a:pt x="6075313" y="5487186"/>
                  <a:pt x="6072892" y="5487565"/>
                </a:cubicBezTo>
                <a:cubicBezTo>
                  <a:pt x="6066919" y="5471309"/>
                  <a:pt x="6066252" y="5452712"/>
                  <a:pt x="6067211" y="5434558"/>
                </a:cubicBezTo>
                <a:cubicBezTo>
                  <a:pt x="6068717" y="5405906"/>
                  <a:pt x="6071678" y="5377378"/>
                  <a:pt x="6073977" y="5348849"/>
                </a:cubicBezTo>
                <a:cubicBezTo>
                  <a:pt x="6074394" y="5343664"/>
                  <a:pt x="6074520" y="5338415"/>
                  <a:pt x="6074771" y="5333163"/>
                </a:cubicBezTo>
                <a:cubicBezTo>
                  <a:pt x="6076107" y="5332972"/>
                  <a:pt x="6077441" y="5332786"/>
                  <a:pt x="6078778" y="5332597"/>
                </a:cubicBezTo>
                <a:close/>
                <a:moveTo>
                  <a:pt x="6001832" y="5330445"/>
                </a:moveTo>
                <a:cubicBezTo>
                  <a:pt x="6000955" y="5361375"/>
                  <a:pt x="6000955" y="5361375"/>
                  <a:pt x="5983920" y="5349675"/>
                </a:cubicBezTo>
                <a:cubicBezTo>
                  <a:pt x="5989681" y="5343473"/>
                  <a:pt x="5994900" y="5337846"/>
                  <a:pt x="6001832" y="5330445"/>
                </a:cubicBezTo>
                <a:close/>
                <a:moveTo>
                  <a:pt x="6169669" y="5324184"/>
                </a:moveTo>
                <a:cubicBezTo>
                  <a:pt x="6170754" y="5324437"/>
                  <a:pt x="6171839" y="5324690"/>
                  <a:pt x="6172925" y="5324940"/>
                </a:cubicBezTo>
                <a:cubicBezTo>
                  <a:pt x="6172759" y="5329623"/>
                  <a:pt x="6172633" y="5334242"/>
                  <a:pt x="6172467" y="5338921"/>
                </a:cubicBezTo>
                <a:cubicBezTo>
                  <a:pt x="6170754" y="5338668"/>
                  <a:pt x="6169041" y="5338415"/>
                  <a:pt x="6167373" y="5338225"/>
                </a:cubicBezTo>
                <a:cubicBezTo>
                  <a:pt x="6168122" y="5333542"/>
                  <a:pt x="6168875" y="5328863"/>
                  <a:pt x="6169669" y="5324184"/>
                </a:cubicBezTo>
                <a:close/>
                <a:moveTo>
                  <a:pt x="6102116" y="5324057"/>
                </a:moveTo>
                <a:cubicBezTo>
                  <a:pt x="6109964" y="5325446"/>
                  <a:pt x="6112263" y="5334554"/>
                  <a:pt x="6114056" y="5347081"/>
                </a:cubicBezTo>
                <a:cubicBezTo>
                  <a:pt x="6106626" y="5342588"/>
                  <a:pt x="6101240" y="5339301"/>
                  <a:pt x="6093849" y="5334871"/>
                </a:cubicBezTo>
                <a:cubicBezTo>
                  <a:pt x="6097525" y="5329876"/>
                  <a:pt x="6100069" y="5323741"/>
                  <a:pt x="6102116" y="5324057"/>
                </a:cubicBezTo>
                <a:close/>
                <a:moveTo>
                  <a:pt x="6000117" y="5300907"/>
                </a:moveTo>
                <a:cubicBezTo>
                  <a:pt x="6000495" y="5300907"/>
                  <a:pt x="6000911" y="5300907"/>
                  <a:pt x="6001288" y="5300907"/>
                </a:cubicBezTo>
                <a:cubicBezTo>
                  <a:pt x="6001288" y="5303941"/>
                  <a:pt x="6001288" y="5306916"/>
                  <a:pt x="6001288" y="5309949"/>
                </a:cubicBezTo>
                <a:cubicBezTo>
                  <a:pt x="6000911" y="5309949"/>
                  <a:pt x="6000495" y="5309949"/>
                  <a:pt x="6000117" y="5309949"/>
                </a:cubicBezTo>
                <a:cubicBezTo>
                  <a:pt x="6000117" y="5306916"/>
                  <a:pt x="6000117" y="5303941"/>
                  <a:pt x="6000117" y="5300907"/>
                </a:cubicBezTo>
                <a:close/>
                <a:moveTo>
                  <a:pt x="6061285" y="5298123"/>
                </a:moveTo>
                <a:cubicBezTo>
                  <a:pt x="6061577" y="5299452"/>
                  <a:pt x="6061703" y="5300844"/>
                  <a:pt x="6061869" y="5302296"/>
                </a:cubicBezTo>
                <a:cubicBezTo>
                  <a:pt x="6061325" y="5302423"/>
                  <a:pt x="6060364" y="5302739"/>
                  <a:pt x="6060323" y="5302549"/>
                </a:cubicBezTo>
                <a:cubicBezTo>
                  <a:pt x="6060032" y="5301161"/>
                  <a:pt x="6059905" y="5299702"/>
                  <a:pt x="6059738" y="5298313"/>
                </a:cubicBezTo>
                <a:cubicBezTo>
                  <a:pt x="6060283" y="5298250"/>
                  <a:pt x="6061242" y="5297934"/>
                  <a:pt x="6061285" y="5298123"/>
                </a:cubicBezTo>
                <a:close/>
                <a:moveTo>
                  <a:pt x="6170295" y="5296478"/>
                </a:moveTo>
                <a:cubicBezTo>
                  <a:pt x="6170377" y="5296351"/>
                  <a:pt x="6171255" y="5297428"/>
                  <a:pt x="6171798" y="5297997"/>
                </a:cubicBezTo>
                <a:cubicBezTo>
                  <a:pt x="6171131" y="5299325"/>
                  <a:pt x="6170504" y="5300714"/>
                  <a:pt x="6169751" y="5301917"/>
                </a:cubicBezTo>
                <a:cubicBezTo>
                  <a:pt x="6169669" y="5301980"/>
                  <a:pt x="6168791" y="5300907"/>
                  <a:pt x="6168248" y="5300334"/>
                </a:cubicBezTo>
                <a:cubicBezTo>
                  <a:pt x="6168916" y="5299009"/>
                  <a:pt x="6169543" y="5297617"/>
                  <a:pt x="6170295" y="5296478"/>
                </a:cubicBezTo>
                <a:close/>
                <a:moveTo>
                  <a:pt x="6236847" y="5285787"/>
                </a:moveTo>
                <a:cubicBezTo>
                  <a:pt x="6237389" y="5285787"/>
                  <a:pt x="6237973" y="5285787"/>
                  <a:pt x="6238558" y="5285787"/>
                </a:cubicBezTo>
                <a:cubicBezTo>
                  <a:pt x="6238183" y="5287179"/>
                  <a:pt x="6237807" y="5288635"/>
                  <a:pt x="6237431" y="5290027"/>
                </a:cubicBezTo>
                <a:cubicBezTo>
                  <a:pt x="6236971" y="5289521"/>
                  <a:pt x="6236135" y="5289078"/>
                  <a:pt x="6236093" y="5288445"/>
                </a:cubicBezTo>
                <a:cubicBezTo>
                  <a:pt x="6236010" y="5287685"/>
                  <a:pt x="6236512" y="5286736"/>
                  <a:pt x="6236847" y="5285787"/>
                </a:cubicBezTo>
                <a:close/>
                <a:moveTo>
                  <a:pt x="6101282" y="5281488"/>
                </a:moveTo>
                <a:cubicBezTo>
                  <a:pt x="6101365" y="5282690"/>
                  <a:pt x="6101449" y="5283825"/>
                  <a:pt x="6101531" y="5285028"/>
                </a:cubicBezTo>
                <a:cubicBezTo>
                  <a:pt x="6100863" y="5284901"/>
                  <a:pt x="6100112" y="5285091"/>
                  <a:pt x="6099610" y="5284648"/>
                </a:cubicBezTo>
                <a:cubicBezTo>
                  <a:pt x="6099361" y="5284332"/>
                  <a:pt x="6099486" y="5283070"/>
                  <a:pt x="6099402" y="5282243"/>
                </a:cubicBezTo>
                <a:cubicBezTo>
                  <a:pt x="6100029" y="5281994"/>
                  <a:pt x="6100656" y="5281741"/>
                  <a:pt x="6101282" y="5281488"/>
                </a:cubicBezTo>
                <a:close/>
                <a:moveTo>
                  <a:pt x="6005880" y="5269341"/>
                </a:moveTo>
                <a:cubicBezTo>
                  <a:pt x="6005880" y="5270291"/>
                  <a:pt x="6006047" y="5271367"/>
                  <a:pt x="6005838" y="5272189"/>
                </a:cubicBezTo>
                <a:cubicBezTo>
                  <a:pt x="6005672" y="5272695"/>
                  <a:pt x="6005005" y="5272885"/>
                  <a:pt x="6004545" y="5273265"/>
                </a:cubicBezTo>
                <a:cubicBezTo>
                  <a:pt x="6004254" y="5272442"/>
                  <a:pt x="6004005" y="5271620"/>
                  <a:pt x="6003712" y="5270797"/>
                </a:cubicBezTo>
                <a:cubicBezTo>
                  <a:pt x="6004421" y="5270291"/>
                  <a:pt x="6005172" y="5269847"/>
                  <a:pt x="6005880" y="5269341"/>
                </a:cubicBezTo>
                <a:close/>
                <a:moveTo>
                  <a:pt x="6073350" y="5265928"/>
                </a:moveTo>
                <a:cubicBezTo>
                  <a:pt x="6076190" y="5271176"/>
                  <a:pt x="6080533" y="5275859"/>
                  <a:pt x="6081491" y="5281741"/>
                </a:cubicBezTo>
                <a:cubicBezTo>
                  <a:pt x="6082869" y="5290470"/>
                  <a:pt x="6081866" y="5300081"/>
                  <a:pt x="6081866" y="5309507"/>
                </a:cubicBezTo>
                <a:cubicBezTo>
                  <a:pt x="6076647" y="5298693"/>
                  <a:pt x="6071888" y="5288698"/>
                  <a:pt x="6065625" y="5275606"/>
                </a:cubicBezTo>
                <a:cubicBezTo>
                  <a:pt x="6066753" y="5274214"/>
                  <a:pt x="6070050" y="5270101"/>
                  <a:pt x="6073350" y="5265928"/>
                </a:cubicBezTo>
                <a:close/>
                <a:moveTo>
                  <a:pt x="6095352" y="5239804"/>
                </a:moveTo>
                <a:cubicBezTo>
                  <a:pt x="6098777" y="5244419"/>
                  <a:pt x="6102159" y="5249036"/>
                  <a:pt x="6105582" y="5253655"/>
                </a:cubicBezTo>
                <a:cubicBezTo>
                  <a:pt x="6104454" y="5255490"/>
                  <a:pt x="6103329" y="5257263"/>
                  <a:pt x="6102159" y="5259094"/>
                </a:cubicBezTo>
                <a:cubicBezTo>
                  <a:pt x="6098859" y="5254351"/>
                  <a:pt x="6095562" y="5249546"/>
                  <a:pt x="6092222" y="5244800"/>
                </a:cubicBezTo>
                <a:cubicBezTo>
                  <a:pt x="6093265" y="5243154"/>
                  <a:pt x="6094308" y="5241445"/>
                  <a:pt x="6095352" y="5239804"/>
                </a:cubicBezTo>
                <a:close/>
                <a:moveTo>
                  <a:pt x="6170295" y="5233666"/>
                </a:moveTo>
                <a:cubicBezTo>
                  <a:pt x="6170377" y="5233539"/>
                  <a:pt x="6171213" y="5234556"/>
                  <a:pt x="6171673" y="5235058"/>
                </a:cubicBezTo>
                <a:cubicBezTo>
                  <a:pt x="6171046" y="5236323"/>
                  <a:pt x="6170462" y="5237462"/>
                  <a:pt x="6169879" y="5238665"/>
                </a:cubicBezTo>
                <a:cubicBezTo>
                  <a:pt x="6169377" y="5238159"/>
                  <a:pt x="6168916" y="5237715"/>
                  <a:pt x="6168418" y="5237209"/>
                </a:cubicBezTo>
                <a:cubicBezTo>
                  <a:pt x="6168999" y="5236007"/>
                  <a:pt x="6169583" y="5234745"/>
                  <a:pt x="6170295" y="5233666"/>
                </a:cubicBezTo>
                <a:close/>
                <a:moveTo>
                  <a:pt x="6073266" y="5212224"/>
                </a:moveTo>
                <a:cubicBezTo>
                  <a:pt x="6071847" y="5225696"/>
                  <a:pt x="6070719" y="5236577"/>
                  <a:pt x="6069552" y="5247457"/>
                </a:cubicBezTo>
                <a:cubicBezTo>
                  <a:pt x="6063123" y="5240627"/>
                  <a:pt x="6058489" y="5235691"/>
                  <a:pt x="6052600" y="5229429"/>
                </a:cubicBezTo>
                <a:cubicBezTo>
                  <a:pt x="6050763" y="5236513"/>
                  <a:pt x="6049760" y="5240121"/>
                  <a:pt x="6048842" y="5243787"/>
                </a:cubicBezTo>
                <a:cubicBezTo>
                  <a:pt x="6048217" y="5246255"/>
                  <a:pt x="6047676" y="5248786"/>
                  <a:pt x="6047131" y="5251314"/>
                </a:cubicBezTo>
                <a:cubicBezTo>
                  <a:pt x="6046379" y="5250997"/>
                  <a:pt x="6045627" y="5250618"/>
                  <a:pt x="6044877" y="5250305"/>
                </a:cubicBezTo>
                <a:cubicBezTo>
                  <a:pt x="6045462" y="5239234"/>
                  <a:pt x="6046046" y="5228101"/>
                  <a:pt x="6046713" y="5216274"/>
                </a:cubicBezTo>
                <a:cubicBezTo>
                  <a:pt x="6055649" y="5214883"/>
                  <a:pt x="6062954" y="5213806"/>
                  <a:pt x="6073266" y="5212224"/>
                </a:cubicBezTo>
                <a:close/>
                <a:moveTo>
                  <a:pt x="6098024" y="5174337"/>
                </a:moveTo>
                <a:cubicBezTo>
                  <a:pt x="6098024" y="5175350"/>
                  <a:pt x="6098190" y="5176485"/>
                  <a:pt x="6097939" y="5177371"/>
                </a:cubicBezTo>
                <a:cubicBezTo>
                  <a:pt x="6097732" y="5177941"/>
                  <a:pt x="6096983" y="5178194"/>
                  <a:pt x="6096523" y="5178574"/>
                </a:cubicBezTo>
                <a:cubicBezTo>
                  <a:pt x="6096230" y="5177688"/>
                  <a:pt x="6095937" y="5176801"/>
                  <a:pt x="6095645" y="5175920"/>
                </a:cubicBezTo>
                <a:cubicBezTo>
                  <a:pt x="6096439" y="5175414"/>
                  <a:pt x="6097232" y="5174840"/>
                  <a:pt x="6098024" y="5174337"/>
                </a:cubicBezTo>
                <a:close/>
                <a:moveTo>
                  <a:pt x="6238808" y="5173894"/>
                </a:moveTo>
                <a:cubicBezTo>
                  <a:pt x="6250538" y="5182370"/>
                  <a:pt x="6247700" y="5190277"/>
                  <a:pt x="6243567" y="5198057"/>
                </a:cubicBezTo>
                <a:cubicBezTo>
                  <a:pt x="6242983" y="5199196"/>
                  <a:pt x="6241187" y="5198880"/>
                  <a:pt x="6238808" y="5199639"/>
                </a:cubicBezTo>
                <a:cubicBezTo>
                  <a:pt x="6238808" y="5191986"/>
                  <a:pt x="6238808" y="5184708"/>
                  <a:pt x="6238808" y="5173894"/>
                </a:cubicBezTo>
                <a:close/>
                <a:moveTo>
                  <a:pt x="6172007" y="5158208"/>
                </a:moveTo>
                <a:cubicBezTo>
                  <a:pt x="6173344" y="5166051"/>
                  <a:pt x="6174762" y="5173894"/>
                  <a:pt x="6176893" y="5185911"/>
                </a:cubicBezTo>
                <a:cubicBezTo>
                  <a:pt x="6170191" y="5182084"/>
                  <a:pt x="6167644" y="5177767"/>
                  <a:pt x="6167434" y="5173102"/>
                </a:cubicBezTo>
                <a:cubicBezTo>
                  <a:pt x="6167227" y="5168438"/>
                  <a:pt x="6169356" y="5163426"/>
                  <a:pt x="6172007" y="5158208"/>
                </a:cubicBezTo>
                <a:close/>
                <a:moveTo>
                  <a:pt x="6097274" y="5129932"/>
                </a:moveTo>
                <a:cubicBezTo>
                  <a:pt x="6097732" y="5131768"/>
                  <a:pt x="6098567" y="5133540"/>
                  <a:pt x="6098525" y="5135371"/>
                </a:cubicBezTo>
                <a:cubicBezTo>
                  <a:pt x="6098482" y="5136827"/>
                  <a:pt x="6097442" y="5138282"/>
                  <a:pt x="6096815" y="5139738"/>
                </a:cubicBezTo>
                <a:cubicBezTo>
                  <a:pt x="6096523" y="5136510"/>
                  <a:pt x="6096146" y="5133350"/>
                  <a:pt x="6095813" y="5130249"/>
                </a:cubicBezTo>
                <a:cubicBezTo>
                  <a:pt x="6096314" y="5130123"/>
                  <a:pt x="6096815" y="5130059"/>
                  <a:pt x="6097274" y="5129932"/>
                </a:cubicBezTo>
                <a:close/>
                <a:moveTo>
                  <a:pt x="6167750" y="5109250"/>
                </a:moveTo>
                <a:cubicBezTo>
                  <a:pt x="6176181" y="5135058"/>
                  <a:pt x="6176181" y="5135058"/>
                  <a:pt x="6166246" y="5140876"/>
                </a:cubicBezTo>
                <a:cubicBezTo>
                  <a:pt x="6166704" y="5131072"/>
                  <a:pt x="6167123" y="5122342"/>
                  <a:pt x="6167750" y="5109250"/>
                </a:cubicBezTo>
                <a:close/>
                <a:moveTo>
                  <a:pt x="6067546" y="5097547"/>
                </a:moveTo>
                <a:cubicBezTo>
                  <a:pt x="6067965" y="5105137"/>
                  <a:pt x="6068381" y="5112791"/>
                  <a:pt x="6068591" y="5120381"/>
                </a:cubicBezTo>
                <a:cubicBezTo>
                  <a:pt x="6068591" y="5120634"/>
                  <a:pt x="6066377" y="5121014"/>
                  <a:pt x="6063916" y="5121709"/>
                </a:cubicBezTo>
                <a:cubicBezTo>
                  <a:pt x="6063080" y="5114183"/>
                  <a:pt x="6062246" y="5106719"/>
                  <a:pt x="6061452" y="5099193"/>
                </a:cubicBezTo>
                <a:cubicBezTo>
                  <a:pt x="6063498" y="5098623"/>
                  <a:pt x="6065500" y="5098117"/>
                  <a:pt x="6067546" y="5097547"/>
                </a:cubicBezTo>
                <a:close/>
                <a:moveTo>
                  <a:pt x="6066669" y="5070288"/>
                </a:moveTo>
                <a:cubicBezTo>
                  <a:pt x="6067005" y="5070225"/>
                  <a:pt x="6067338" y="5071487"/>
                  <a:pt x="6067713" y="5072183"/>
                </a:cubicBezTo>
                <a:cubicBezTo>
                  <a:pt x="6067421" y="5073068"/>
                  <a:pt x="6067129" y="5073891"/>
                  <a:pt x="6066837" y="5074777"/>
                </a:cubicBezTo>
                <a:cubicBezTo>
                  <a:pt x="6066211" y="5073702"/>
                  <a:pt x="6065625" y="5072626"/>
                  <a:pt x="6064998" y="5071550"/>
                </a:cubicBezTo>
                <a:cubicBezTo>
                  <a:pt x="6065543" y="5071107"/>
                  <a:pt x="6066126" y="5070225"/>
                  <a:pt x="6066669" y="5070288"/>
                </a:cubicBezTo>
                <a:close/>
                <a:moveTo>
                  <a:pt x="6140152" y="5068326"/>
                </a:moveTo>
                <a:cubicBezTo>
                  <a:pt x="6140654" y="5068828"/>
                  <a:pt x="6141486" y="5069335"/>
                  <a:pt x="6141528" y="5069905"/>
                </a:cubicBezTo>
                <a:cubicBezTo>
                  <a:pt x="6141569" y="5070790"/>
                  <a:pt x="6141067" y="5071677"/>
                  <a:pt x="6140736" y="5072626"/>
                </a:cubicBezTo>
                <a:cubicBezTo>
                  <a:pt x="6140152" y="5072626"/>
                  <a:pt x="6139568" y="5072626"/>
                  <a:pt x="6138942" y="5072626"/>
                </a:cubicBezTo>
                <a:cubicBezTo>
                  <a:pt x="6139358" y="5071170"/>
                  <a:pt x="6139734" y="5069778"/>
                  <a:pt x="6140152" y="5068326"/>
                </a:cubicBezTo>
                <a:close/>
                <a:moveTo>
                  <a:pt x="6099026" y="5067377"/>
                </a:moveTo>
                <a:cubicBezTo>
                  <a:pt x="6100029" y="5066744"/>
                  <a:pt x="6101449" y="5067757"/>
                  <a:pt x="6102660" y="5068137"/>
                </a:cubicBezTo>
                <a:cubicBezTo>
                  <a:pt x="6102033" y="5069588"/>
                  <a:pt x="6101617" y="5071803"/>
                  <a:pt x="6100739" y="5072373"/>
                </a:cubicBezTo>
                <a:cubicBezTo>
                  <a:pt x="6099820" y="5072942"/>
                  <a:pt x="6098441" y="5071993"/>
                  <a:pt x="6097274" y="5071740"/>
                </a:cubicBezTo>
                <a:cubicBezTo>
                  <a:pt x="6097856" y="5070225"/>
                  <a:pt x="6098190" y="5067884"/>
                  <a:pt x="6099026" y="5067377"/>
                </a:cubicBezTo>
                <a:close/>
                <a:moveTo>
                  <a:pt x="6213339" y="5065985"/>
                </a:moveTo>
                <a:cubicBezTo>
                  <a:pt x="6214299" y="5066871"/>
                  <a:pt x="6215721" y="5067503"/>
                  <a:pt x="6216097" y="5068828"/>
                </a:cubicBezTo>
                <a:cubicBezTo>
                  <a:pt x="6216471" y="5070225"/>
                  <a:pt x="6215928" y="5072246"/>
                  <a:pt x="6215762" y="5074018"/>
                </a:cubicBezTo>
                <a:cubicBezTo>
                  <a:pt x="6214760" y="5073195"/>
                  <a:pt x="6213256" y="5072689"/>
                  <a:pt x="6212922" y="5071424"/>
                </a:cubicBezTo>
                <a:cubicBezTo>
                  <a:pt x="6212545" y="5069968"/>
                  <a:pt x="6213172" y="5067820"/>
                  <a:pt x="6213339" y="5065985"/>
                </a:cubicBezTo>
                <a:close/>
                <a:moveTo>
                  <a:pt x="6084248" y="5044034"/>
                </a:moveTo>
                <a:cubicBezTo>
                  <a:pt x="6084580" y="5046565"/>
                  <a:pt x="6084915" y="5049160"/>
                  <a:pt x="6085417" y="5052953"/>
                </a:cubicBezTo>
                <a:cubicBezTo>
                  <a:pt x="6083622" y="5050742"/>
                  <a:pt x="6082660" y="5049539"/>
                  <a:pt x="6081701" y="5048400"/>
                </a:cubicBezTo>
                <a:cubicBezTo>
                  <a:pt x="6082534" y="5046945"/>
                  <a:pt x="6083412" y="5045489"/>
                  <a:pt x="6084248" y="5044034"/>
                </a:cubicBezTo>
                <a:close/>
                <a:moveTo>
                  <a:pt x="6100155" y="5034042"/>
                </a:moveTo>
                <a:cubicBezTo>
                  <a:pt x="6100739" y="5035371"/>
                  <a:pt x="6101823" y="5036764"/>
                  <a:pt x="6101741" y="5037836"/>
                </a:cubicBezTo>
                <a:cubicBezTo>
                  <a:pt x="6101617" y="5039418"/>
                  <a:pt x="6100571" y="5040810"/>
                  <a:pt x="6099945" y="5042265"/>
                </a:cubicBezTo>
                <a:cubicBezTo>
                  <a:pt x="6099318" y="5041063"/>
                  <a:pt x="6098065" y="5039734"/>
                  <a:pt x="6098190" y="5038722"/>
                </a:cubicBezTo>
                <a:cubicBezTo>
                  <a:pt x="6098316" y="5037080"/>
                  <a:pt x="6099361" y="5035685"/>
                  <a:pt x="6100155" y="5034042"/>
                </a:cubicBezTo>
                <a:close/>
                <a:moveTo>
                  <a:pt x="6063288" y="5014939"/>
                </a:moveTo>
                <a:cubicBezTo>
                  <a:pt x="6063748" y="5015509"/>
                  <a:pt x="6064208" y="5016078"/>
                  <a:pt x="6064626" y="5016521"/>
                </a:cubicBezTo>
                <a:cubicBezTo>
                  <a:pt x="6064626" y="5017597"/>
                  <a:pt x="6064626" y="5018610"/>
                  <a:pt x="6064626" y="5019622"/>
                </a:cubicBezTo>
                <a:cubicBezTo>
                  <a:pt x="6063832" y="5018926"/>
                  <a:pt x="6062996" y="5018352"/>
                  <a:pt x="6062370" y="5017471"/>
                </a:cubicBezTo>
                <a:cubicBezTo>
                  <a:pt x="6062246" y="5017344"/>
                  <a:pt x="6062954" y="5015825"/>
                  <a:pt x="6063288" y="5014939"/>
                </a:cubicBezTo>
                <a:close/>
                <a:moveTo>
                  <a:pt x="6257261" y="4982743"/>
                </a:moveTo>
                <a:cubicBezTo>
                  <a:pt x="6257512" y="4982427"/>
                  <a:pt x="6259016" y="4984009"/>
                  <a:pt x="6259935" y="4984768"/>
                </a:cubicBezTo>
                <a:cubicBezTo>
                  <a:pt x="6259350" y="4986414"/>
                  <a:pt x="6258765" y="4988056"/>
                  <a:pt x="6258138" y="4989764"/>
                </a:cubicBezTo>
                <a:cubicBezTo>
                  <a:pt x="6257220" y="4989068"/>
                  <a:pt x="6256301" y="4988309"/>
                  <a:pt x="6255380" y="4987613"/>
                </a:cubicBezTo>
                <a:cubicBezTo>
                  <a:pt x="6255966" y="4985908"/>
                  <a:pt x="6256383" y="4984009"/>
                  <a:pt x="6257261" y="4982743"/>
                </a:cubicBezTo>
                <a:close/>
                <a:moveTo>
                  <a:pt x="6068591" y="4940047"/>
                </a:moveTo>
                <a:cubicBezTo>
                  <a:pt x="6075564" y="4959594"/>
                  <a:pt x="6074311" y="4974774"/>
                  <a:pt x="6071762" y="4989638"/>
                </a:cubicBezTo>
                <a:cubicBezTo>
                  <a:pt x="6071219" y="4992802"/>
                  <a:pt x="6067005" y="4994443"/>
                  <a:pt x="6062871" y="4998240"/>
                </a:cubicBezTo>
                <a:cubicBezTo>
                  <a:pt x="6061808" y="4987899"/>
                  <a:pt x="6060981" y="4978507"/>
                  <a:pt x="6061550" y="4969122"/>
                </a:cubicBezTo>
                <a:cubicBezTo>
                  <a:pt x="6062119" y="4959737"/>
                  <a:pt x="6064081" y="4950358"/>
                  <a:pt x="6068591" y="4940047"/>
                </a:cubicBezTo>
                <a:close/>
                <a:moveTo>
                  <a:pt x="6175220" y="4939098"/>
                </a:moveTo>
                <a:cubicBezTo>
                  <a:pt x="6182235" y="4965032"/>
                  <a:pt x="6173385" y="4989764"/>
                  <a:pt x="6173926" y="5014622"/>
                </a:cubicBezTo>
                <a:cubicBezTo>
                  <a:pt x="6174469" y="5039797"/>
                  <a:pt x="6180315" y="5064719"/>
                  <a:pt x="6183613" y="5088122"/>
                </a:cubicBezTo>
                <a:cubicBezTo>
                  <a:pt x="6178520" y="5088565"/>
                  <a:pt x="6172885" y="5089071"/>
                  <a:pt x="6165578" y="5089704"/>
                </a:cubicBezTo>
                <a:cubicBezTo>
                  <a:pt x="6164073" y="5038469"/>
                  <a:pt x="6167791" y="4988562"/>
                  <a:pt x="6175220" y="4939098"/>
                </a:cubicBezTo>
                <a:close/>
                <a:moveTo>
                  <a:pt x="6163030" y="4922210"/>
                </a:moveTo>
                <a:cubicBezTo>
                  <a:pt x="6163572" y="4922336"/>
                  <a:pt x="6164116" y="4922463"/>
                  <a:pt x="6164617" y="4922589"/>
                </a:cubicBezTo>
                <a:cubicBezTo>
                  <a:pt x="6164617" y="4927272"/>
                  <a:pt x="6164617" y="4931888"/>
                  <a:pt x="6164617" y="4936570"/>
                </a:cubicBezTo>
                <a:cubicBezTo>
                  <a:pt x="6164073" y="4936570"/>
                  <a:pt x="6163530" y="4936570"/>
                  <a:pt x="6163030" y="4936570"/>
                </a:cubicBezTo>
                <a:cubicBezTo>
                  <a:pt x="6163030" y="4931761"/>
                  <a:pt x="6163030" y="4927019"/>
                  <a:pt x="6163030" y="4922210"/>
                </a:cubicBezTo>
                <a:close/>
                <a:moveTo>
                  <a:pt x="6123912" y="4906017"/>
                </a:moveTo>
                <a:cubicBezTo>
                  <a:pt x="6124035" y="4905701"/>
                  <a:pt x="6126164" y="4907156"/>
                  <a:pt x="6127333" y="4907726"/>
                </a:cubicBezTo>
                <a:cubicBezTo>
                  <a:pt x="6126289" y="4911649"/>
                  <a:pt x="6125247" y="4915506"/>
                  <a:pt x="6124204" y="4919365"/>
                </a:cubicBezTo>
                <a:cubicBezTo>
                  <a:pt x="6122908" y="4918670"/>
                  <a:pt x="6121613" y="4917973"/>
                  <a:pt x="6120318" y="4917278"/>
                </a:cubicBezTo>
                <a:cubicBezTo>
                  <a:pt x="6121446" y="4913480"/>
                  <a:pt x="6122532" y="4909624"/>
                  <a:pt x="6123912" y="4906017"/>
                </a:cubicBezTo>
                <a:close/>
                <a:moveTo>
                  <a:pt x="6121531" y="4870725"/>
                </a:moveTo>
                <a:cubicBezTo>
                  <a:pt x="6121905" y="4870725"/>
                  <a:pt x="6122324" y="4870725"/>
                  <a:pt x="6122699" y="4870725"/>
                </a:cubicBezTo>
                <a:cubicBezTo>
                  <a:pt x="6122699" y="4873822"/>
                  <a:pt x="6122699" y="4876922"/>
                  <a:pt x="6122699" y="4880020"/>
                </a:cubicBezTo>
                <a:cubicBezTo>
                  <a:pt x="6122324" y="4880020"/>
                  <a:pt x="6121905" y="4880020"/>
                  <a:pt x="6121531" y="4880020"/>
                </a:cubicBezTo>
                <a:cubicBezTo>
                  <a:pt x="6121531" y="4876922"/>
                  <a:pt x="6121531" y="4873822"/>
                  <a:pt x="6121531" y="4870725"/>
                </a:cubicBezTo>
                <a:close/>
                <a:moveTo>
                  <a:pt x="6179854" y="4868383"/>
                </a:moveTo>
                <a:cubicBezTo>
                  <a:pt x="6179481" y="4869772"/>
                  <a:pt x="6179103" y="4871227"/>
                  <a:pt x="6178729" y="4872620"/>
                </a:cubicBezTo>
                <a:cubicBezTo>
                  <a:pt x="6178270" y="4872113"/>
                  <a:pt x="6177477" y="4871670"/>
                  <a:pt x="6177435" y="4871041"/>
                </a:cubicBezTo>
                <a:cubicBezTo>
                  <a:pt x="6177351" y="4870282"/>
                  <a:pt x="6177852" y="4869396"/>
                  <a:pt x="6178145" y="4868510"/>
                </a:cubicBezTo>
                <a:cubicBezTo>
                  <a:pt x="6178729" y="4868446"/>
                  <a:pt x="6179271" y="4868446"/>
                  <a:pt x="6179854" y="4868383"/>
                </a:cubicBezTo>
                <a:close/>
                <a:moveTo>
                  <a:pt x="6175011" y="4826763"/>
                </a:moveTo>
                <a:cubicBezTo>
                  <a:pt x="6177812" y="4833024"/>
                  <a:pt x="6180607" y="4839222"/>
                  <a:pt x="6183406" y="4845486"/>
                </a:cubicBezTo>
                <a:cubicBezTo>
                  <a:pt x="6181400" y="4848141"/>
                  <a:pt x="6179440" y="4850735"/>
                  <a:pt x="6177435" y="4853393"/>
                </a:cubicBezTo>
                <a:cubicBezTo>
                  <a:pt x="6173885" y="4847887"/>
                  <a:pt x="6170377" y="4842386"/>
                  <a:pt x="6166831" y="4836884"/>
                </a:cubicBezTo>
                <a:cubicBezTo>
                  <a:pt x="6169543" y="4833530"/>
                  <a:pt x="6172298" y="4830113"/>
                  <a:pt x="6175011" y="4826763"/>
                </a:cubicBezTo>
                <a:close/>
                <a:moveTo>
                  <a:pt x="6126123" y="4811140"/>
                </a:moveTo>
                <a:cubicBezTo>
                  <a:pt x="6127460" y="4811203"/>
                  <a:pt x="6128838" y="4811266"/>
                  <a:pt x="6130172" y="4811329"/>
                </a:cubicBezTo>
                <a:cubicBezTo>
                  <a:pt x="6130129" y="4818286"/>
                  <a:pt x="6130129" y="4825244"/>
                  <a:pt x="6130129" y="4832201"/>
                </a:cubicBezTo>
                <a:cubicBezTo>
                  <a:pt x="6128502" y="4832201"/>
                  <a:pt x="6126873" y="4832138"/>
                  <a:pt x="6125247" y="4832138"/>
                </a:cubicBezTo>
                <a:cubicBezTo>
                  <a:pt x="6125538" y="4825118"/>
                  <a:pt x="6125830" y="4818160"/>
                  <a:pt x="6126123" y="4811140"/>
                </a:cubicBezTo>
                <a:close/>
                <a:moveTo>
                  <a:pt x="6169751" y="4799563"/>
                </a:moveTo>
                <a:cubicBezTo>
                  <a:pt x="6170754" y="4800322"/>
                  <a:pt x="6171381" y="4802347"/>
                  <a:pt x="6172175" y="4803803"/>
                </a:cubicBezTo>
                <a:cubicBezTo>
                  <a:pt x="6170921" y="4805065"/>
                  <a:pt x="6169627" y="4806330"/>
                  <a:pt x="6168376" y="4807596"/>
                </a:cubicBezTo>
                <a:cubicBezTo>
                  <a:pt x="6167957" y="4805888"/>
                  <a:pt x="6167540" y="4804056"/>
                  <a:pt x="6167123" y="4802284"/>
                </a:cubicBezTo>
                <a:cubicBezTo>
                  <a:pt x="6168000" y="4801335"/>
                  <a:pt x="6169291" y="4799247"/>
                  <a:pt x="6169751" y="4799563"/>
                </a:cubicBezTo>
                <a:close/>
                <a:moveTo>
                  <a:pt x="6155098" y="4724102"/>
                </a:moveTo>
                <a:cubicBezTo>
                  <a:pt x="6155516" y="4724671"/>
                  <a:pt x="6155933" y="4725177"/>
                  <a:pt x="6156350" y="4725621"/>
                </a:cubicBezTo>
                <a:cubicBezTo>
                  <a:pt x="6156350" y="4726633"/>
                  <a:pt x="6156350" y="4727646"/>
                  <a:pt x="6156350" y="4728595"/>
                </a:cubicBezTo>
                <a:cubicBezTo>
                  <a:pt x="6155641" y="4727962"/>
                  <a:pt x="6154848" y="4727455"/>
                  <a:pt x="6154264" y="4726570"/>
                </a:cubicBezTo>
                <a:cubicBezTo>
                  <a:pt x="6154137" y="4726380"/>
                  <a:pt x="6154806" y="4724988"/>
                  <a:pt x="6155098" y="4724102"/>
                </a:cubicBezTo>
                <a:close/>
                <a:moveTo>
                  <a:pt x="6221231" y="4664517"/>
                </a:moveTo>
                <a:cubicBezTo>
                  <a:pt x="6221774" y="4666289"/>
                  <a:pt x="6222735" y="4668061"/>
                  <a:pt x="6222650" y="4669769"/>
                </a:cubicBezTo>
                <a:cubicBezTo>
                  <a:pt x="6222650" y="4671035"/>
                  <a:pt x="6221189" y="4672170"/>
                  <a:pt x="6220480" y="4673187"/>
                </a:cubicBezTo>
                <a:cubicBezTo>
                  <a:pt x="6219643" y="4671981"/>
                  <a:pt x="6218725" y="4670656"/>
                  <a:pt x="6217806" y="4669390"/>
                </a:cubicBezTo>
                <a:cubicBezTo>
                  <a:pt x="6218934" y="4667744"/>
                  <a:pt x="6220062" y="4666163"/>
                  <a:pt x="6221231" y="4664517"/>
                </a:cubicBezTo>
                <a:close/>
                <a:moveTo>
                  <a:pt x="6324271" y="4636498"/>
                </a:moveTo>
                <a:cubicBezTo>
                  <a:pt x="6324355" y="4638271"/>
                  <a:pt x="6324396" y="4640042"/>
                  <a:pt x="6324480" y="4641810"/>
                </a:cubicBezTo>
                <a:cubicBezTo>
                  <a:pt x="6321640" y="4642063"/>
                  <a:pt x="6318802" y="4642380"/>
                  <a:pt x="6315963" y="4642634"/>
                </a:cubicBezTo>
                <a:cubicBezTo>
                  <a:pt x="6315878" y="4640798"/>
                  <a:pt x="6315837" y="4639026"/>
                  <a:pt x="6315753" y="4637195"/>
                </a:cubicBezTo>
                <a:cubicBezTo>
                  <a:pt x="6318592" y="4636942"/>
                  <a:pt x="6321430" y="4636751"/>
                  <a:pt x="6324271" y="4636498"/>
                </a:cubicBezTo>
                <a:close/>
                <a:moveTo>
                  <a:pt x="6225237" y="4626947"/>
                </a:moveTo>
                <a:cubicBezTo>
                  <a:pt x="6225865" y="4628592"/>
                  <a:pt x="6227244" y="4630930"/>
                  <a:pt x="6226909" y="4631756"/>
                </a:cubicBezTo>
                <a:cubicBezTo>
                  <a:pt x="6226116" y="4633841"/>
                  <a:pt x="6224570" y="4635296"/>
                  <a:pt x="6223318" y="4636942"/>
                </a:cubicBezTo>
                <a:cubicBezTo>
                  <a:pt x="6222693" y="4635359"/>
                  <a:pt x="6222108" y="4633651"/>
                  <a:pt x="6221106" y="4630866"/>
                </a:cubicBezTo>
                <a:cubicBezTo>
                  <a:pt x="6222443" y="4629604"/>
                  <a:pt x="6223860" y="4628276"/>
                  <a:pt x="6225237" y="4626947"/>
                </a:cubicBezTo>
                <a:close/>
                <a:moveTo>
                  <a:pt x="6173092" y="4589566"/>
                </a:moveTo>
                <a:cubicBezTo>
                  <a:pt x="6178396" y="4600063"/>
                  <a:pt x="6183155" y="4609425"/>
                  <a:pt x="6188582" y="4620053"/>
                </a:cubicBezTo>
                <a:cubicBezTo>
                  <a:pt x="6180858" y="4639410"/>
                  <a:pt x="6177894" y="4660977"/>
                  <a:pt x="6180607" y="4686911"/>
                </a:cubicBezTo>
                <a:cubicBezTo>
                  <a:pt x="6183279" y="4712783"/>
                  <a:pt x="6179897" y="4740104"/>
                  <a:pt x="6179145" y="4767874"/>
                </a:cubicBezTo>
                <a:cubicBezTo>
                  <a:pt x="6171590" y="4765279"/>
                  <a:pt x="6165411" y="4763131"/>
                  <a:pt x="6157643" y="4760474"/>
                </a:cubicBezTo>
                <a:cubicBezTo>
                  <a:pt x="6173177" y="4747509"/>
                  <a:pt x="6173926" y="4744597"/>
                  <a:pt x="6174512" y="4724861"/>
                </a:cubicBezTo>
                <a:cubicBezTo>
                  <a:pt x="6175011" y="4708162"/>
                  <a:pt x="6169627" y="4700446"/>
                  <a:pt x="6160023" y="4694818"/>
                </a:cubicBezTo>
                <a:cubicBezTo>
                  <a:pt x="6156517" y="4692729"/>
                  <a:pt x="6154723" y="4683874"/>
                  <a:pt x="6152174" y="4678119"/>
                </a:cubicBezTo>
                <a:cubicBezTo>
                  <a:pt x="6152550" y="4676094"/>
                  <a:pt x="6152968" y="4674132"/>
                  <a:pt x="6153344" y="4672107"/>
                </a:cubicBezTo>
                <a:cubicBezTo>
                  <a:pt x="6164073" y="4681156"/>
                  <a:pt x="6169125" y="4673313"/>
                  <a:pt x="6171506" y="4661230"/>
                </a:cubicBezTo>
                <a:cubicBezTo>
                  <a:pt x="6174928" y="4644088"/>
                  <a:pt x="6177351" y="4626504"/>
                  <a:pt x="6170002" y="4609868"/>
                </a:cubicBezTo>
                <a:cubicBezTo>
                  <a:pt x="6166162" y="4601202"/>
                  <a:pt x="6167665" y="4594941"/>
                  <a:pt x="6173092" y="4589566"/>
                </a:cubicBezTo>
                <a:close/>
                <a:moveTo>
                  <a:pt x="6144862" y="4566341"/>
                </a:moveTo>
                <a:lnTo>
                  <a:pt x="6147165" y="4585010"/>
                </a:lnTo>
                <a:cubicBezTo>
                  <a:pt x="6145705" y="4585136"/>
                  <a:pt x="6144242" y="4585199"/>
                  <a:pt x="6142739" y="4585326"/>
                </a:cubicBezTo>
                <a:close/>
                <a:moveTo>
                  <a:pt x="6144678" y="4565066"/>
                </a:moveTo>
                <a:lnTo>
                  <a:pt x="6144954" y="4565531"/>
                </a:lnTo>
                <a:lnTo>
                  <a:pt x="6144862" y="4566341"/>
                </a:lnTo>
                <a:lnTo>
                  <a:pt x="6144785" y="4565720"/>
                </a:lnTo>
                <a:close/>
                <a:moveTo>
                  <a:pt x="6173844" y="4555852"/>
                </a:moveTo>
                <a:cubicBezTo>
                  <a:pt x="6174262" y="4555852"/>
                  <a:pt x="6174636" y="4557051"/>
                  <a:pt x="6175011" y="4557750"/>
                </a:cubicBezTo>
                <a:cubicBezTo>
                  <a:pt x="6174679" y="4558570"/>
                  <a:pt x="6174344" y="4559455"/>
                  <a:pt x="6174010" y="4560278"/>
                </a:cubicBezTo>
                <a:cubicBezTo>
                  <a:pt x="6173385" y="4559202"/>
                  <a:pt x="6172759" y="4558126"/>
                  <a:pt x="6172131" y="4557051"/>
                </a:cubicBezTo>
                <a:cubicBezTo>
                  <a:pt x="6172718" y="4556608"/>
                  <a:pt x="6173302" y="4555789"/>
                  <a:pt x="6173844" y="4555852"/>
                </a:cubicBezTo>
                <a:close/>
                <a:moveTo>
                  <a:pt x="6142864" y="4554143"/>
                </a:moveTo>
                <a:lnTo>
                  <a:pt x="6144678" y="4565066"/>
                </a:lnTo>
                <a:lnTo>
                  <a:pt x="6140067" y="4557308"/>
                </a:lnTo>
                <a:cubicBezTo>
                  <a:pt x="6140985" y="4556231"/>
                  <a:pt x="6141946" y="4555219"/>
                  <a:pt x="6142864" y="4554143"/>
                </a:cubicBezTo>
                <a:close/>
                <a:moveTo>
                  <a:pt x="6127165" y="4549018"/>
                </a:moveTo>
                <a:cubicBezTo>
                  <a:pt x="6128753" y="4576217"/>
                  <a:pt x="6124537" y="4594435"/>
                  <a:pt x="6113223" y="4607147"/>
                </a:cubicBezTo>
                <a:cubicBezTo>
                  <a:pt x="6118608" y="4586908"/>
                  <a:pt x="6110800" y="4564578"/>
                  <a:pt x="6127165" y="4549018"/>
                </a:cubicBezTo>
                <a:close/>
                <a:moveTo>
                  <a:pt x="6190127" y="4525488"/>
                </a:moveTo>
                <a:cubicBezTo>
                  <a:pt x="6191211" y="4526121"/>
                  <a:pt x="6193217" y="4527070"/>
                  <a:pt x="6193173" y="4527450"/>
                </a:cubicBezTo>
                <a:cubicBezTo>
                  <a:pt x="6192881" y="4529791"/>
                  <a:pt x="6192173" y="4532069"/>
                  <a:pt x="6191586" y="4534344"/>
                </a:cubicBezTo>
                <a:cubicBezTo>
                  <a:pt x="6190711" y="4533078"/>
                  <a:pt x="6189836" y="4531816"/>
                  <a:pt x="6188958" y="4530614"/>
                </a:cubicBezTo>
                <a:cubicBezTo>
                  <a:pt x="6189334" y="4528906"/>
                  <a:pt x="6189752" y="4527197"/>
                  <a:pt x="6190127" y="4525488"/>
                </a:cubicBezTo>
                <a:close/>
                <a:moveTo>
                  <a:pt x="6243735" y="4524732"/>
                </a:moveTo>
                <a:cubicBezTo>
                  <a:pt x="6244318" y="4524732"/>
                  <a:pt x="6244901" y="4524732"/>
                  <a:pt x="6245485" y="4524732"/>
                </a:cubicBezTo>
                <a:cubicBezTo>
                  <a:pt x="6245069" y="4526121"/>
                  <a:pt x="6244696" y="4527513"/>
                  <a:pt x="6244275" y="4528841"/>
                </a:cubicBezTo>
                <a:cubicBezTo>
                  <a:pt x="6243819" y="4528272"/>
                  <a:pt x="6243068" y="4527829"/>
                  <a:pt x="6243026" y="4527197"/>
                </a:cubicBezTo>
                <a:cubicBezTo>
                  <a:pt x="6242983" y="4526374"/>
                  <a:pt x="6243484" y="4525488"/>
                  <a:pt x="6243735" y="4524732"/>
                </a:cubicBezTo>
                <a:close/>
                <a:moveTo>
                  <a:pt x="6180271" y="4519606"/>
                </a:moveTo>
                <a:cubicBezTo>
                  <a:pt x="6172341" y="4532133"/>
                  <a:pt x="6167166" y="4540356"/>
                  <a:pt x="6161987" y="4548575"/>
                </a:cubicBezTo>
                <a:cubicBezTo>
                  <a:pt x="6160984" y="4532575"/>
                  <a:pt x="6162697" y="4520239"/>
                  <a:pt x="6180271" y="4519606"/>
                </a:cubicBezTo>
                <a:close/>
                <a:moveTo>
                  <a:pt x="6210626" y="4491774"/>
                </a:moveTo>
                <a:cubicBezTo>
                  <a:pt x="6214343" y="4492280"/>
                  <a:pt x="6219978" y="4493039"/>
                  <a:pt x="6231125" y="4494495"/>
                </a:cubicBezTo>
                <a:cubicBezTo>
                  <a:pt x="6215511" y="4520176"/>
                  <a:pt x="6226700" y="4544402"/>
                  <a:pt x="6226408" y="4569640"/>
                </a:cubicBezTo>
                <a:cubicBezTo>
                  <a:pt x="6213423" y="4563695"/>
                  <a:pt x="6211879" y="4551485"/>
                  <a:pt x="6211879" y="4536938"/>
                </a:cubicBezTo>
                <a:cubicBezTo>
                  <a:pt x="6211919" y="4522074"/>
                  <a:pt x="6211085" y="4507274"/>
                  <a:pt x="6210626" y="4491774"/>
                </a:cubicBezTo>
                <a:close/>
                <a:moveTo>
                  <a:pt x="6182153" y="4445854"/>
                </a:moveTo>
                <a:cubicBezTo>
                  <a:pt x="6182153" y="4466852"/>
                  <a:pt x="6182153" y="4483867"/>
                  <a:pt x="6182153" y="4504173"/>
                </a:cubicBezTo>
                <a:cubicBezTo>
                  <a:pt x="6175994" y="4493643"/>
                  <a:pt x="6173531" y="4484139"/>
                  <a:pt x="6173838" y="4474731"/>
                </a:cubicBezTo>
                <a:cubicBezTo>
                  <a:pt x="6174146" y="4465321"/>
                  <a:pt x="6177226" y="4456006"/>
                  <a:pt x="6182153" y="4445854"/>
                </a:cubicBezTo>
                <a:close/>
                <a:moveTo>
                  <a:pt x="6197516" y="4419857"/>
                </a:moveTo>
                <a:cubicBezTo>
                  <a:pt x="6200690" y="4442503"/>
                  <a:pt x="6200690" y="4442503"/>
                  <a:pt x="6190294" y="4456102"/>
                </a:cubicBezTo>
                <a:cubicBezTo>
                  <a:pt x="6192966" y="4442753"/>
                  <a:pt x="6194679" y="4434218"/>
                  <a:pt x="6197516" y="4419857"/>
                </a:cubicBezTo>
                <a:close/>
                <a:moveTo>
                  <a:pt x="6184781" y="4404234"/>
                </a:moveTo>
                <a:cubicBezTo>
                  <a:pt x="6183572" y="4437758"/>
                  <a:pt x="6183239" y="4438138"/>
                  <a:pt x="6167832" y="4425738"/>
                </a:cubicBezTo>
                <a:cubicBezTo>
                  <a:pt x="6168707" y="4423084"/>
                  <a:pt x="6169208" y="4419604"/>
                  <a:pt x="6170587" y="4417958"/>
                </a:cubicBezTo>
                <a:cubicBezTo>
                  <a:pt x="6174344" y="4413659"/>
                  <a:pt x="6178520" y="4410178"/>
                  <a:pt x="6184781" y="4404234"/>
                </a:cubicBezTo>
                <a:close/>
                <a:moveTo>
                  <a:pt x="6225406" y="4375013"/>
                </a:moveTo>
                <a:cubicBezTo>
                  <a:pt x="6227368" y="4389180"/>
                  <a:pt x="6224319" y="4404170"/>
                  <a:pt x="6226952" y="4416317"/>
                </a:cubicBezTo>
                <a:cubicBezTo>
                  <a:pt x="6229622" y="4428775"/>
                  <a:pt x="6237889" y="4438517"/>
                  <a:pt x="6243735" y="4449398"/>
                </a:cubicBezTo>
                <a:cubicBezTo>
                  <a:pt x="6237305" y="4454963"/>
                  <a:pt x="6231042" y="4460401"/>
                  <a:pt x="6225113" y="4465527"/>
                </a:cubicBezTo>
                <a:cubicBezTo>
                  <a:pt x="6224403" y="4460465"/>
                  <a:pt x="6223233" y="4451862"/>
                  <a:pt x="6221983" y="4442753"/>
                </a:cubicBezTo>
                <a:cubicBezTo>
                  <a:pt x="6217972" y="4445348"/>
                  <a:pt x="6215429" y="4447057"/>
                  <a:pt x="6214007" y="4447942"/>
                </a:cubicBezTo>
                <a:cubicBezTo>
                  <a:pt x="6211419" y="4440589"/>
                  <a:pt x="6210714" y="4433951"/>
                  <a:pt x="6211143" y="4427730"/>
                </a:cubicBezTo>
                <a:cubicBezTo>
                  <a:pt x="6212434" y="4409071"/>
                  <a:pt x="6223933" y="4394175"/>
                  <a:pt x="6225406" y="4375013"/>
                </a:cubicBezTo>
                <a:close/>
                <a:moveTo>
                  <a:pt x="6266363" y="4369507"/>
                </a:moveTo>
                <a:cubicBezTo>
                  <a:pt x="6266363" y="4370392"/>
                  <a:pt x="6266363" y="4371279"/>
                  <a:pt x="6266363" y="4372165"/>
                </a:cubicBezTo>
                <a:cubicBezTo>
                  <a:pt x="6265863" y="4372354"/>
                  <a:pt x="6265153" y="4372988"/>
                  <a:pt x="6264736" y="4372672"/>
                </a:cubicBezTo>
                <a:cubicBezTo>
                  <a:pt x="6264276" y="4372354"/>
                  <a:pt x="6264068" y="4371216"/>
                  <a:pt x="6263732" y="4370392"/>
                </a:cubicBezTo>
                <a:cubicBezTo>
                  <a:pt x="6264609" y="4370076"/>
                  <a:pt x="6265487" y="4369823"/>
                  <a:pt x="6266363" y="4369507"/>
                </a:cubicBezTo>
                <a:close/>
                <a:moveTo>
                  <a:pt x="6240602" y="4367549"/>
                </a:moveTo>
                <a:cubicBezTo>
                  <a:pt x="6242440" y="4370646"/>
                  <a:pt x="6244275" y="4373684"/>
                  <a:pt x="6246156" y="4376781"/>
                </a:cubicBezTo>
                <a:cubicBezTo>
                  <a:pt x="6245485" y="4377920"/>
                  <a:pt x="6244819" y="4378995"/>
                  <a:pt x="6244112" y="4380134"/>
                </a:cubicBezTo>
                <a:cubicBezTo>
                  <a:pt x="6242022" y="4377603"/>
                  <a:pt x="6239934" y="4375139"/>
                  <a:pt x="6237807" y="4372607"/>
                </a:cubicBezTo>
                <a:cubicBezTo>
                  <a:pt x="6238725" y="4370899"/>
                  <a:pt x="6239642" y="4369254"/>
                  <a:pt x="6240602" y="4367549"/>
                </a:cubicBezTo>
                <a:close/>
                <a:moveTo>
                  <a:pt x="6185491" y="4365903"/>
                </a:moveTo>
                <a:cubicBezTo>
                  <a:pt x="6185491" y="4369887"/>
                  <a:pt x="6185908" y="4374000"/>
                  <a:pt x="6185367" y="4377793"/>
                </a:cubicBezTo>
                <a:cubicBezTo>
                  <a:pt x="6184823" y="4381400"/>
                  <a:pt x="6183279" y="4384687"/>
                  <a:pt x="6182193" y="4388168"/>
                </a:cubicBezTo>
                <a:cubicBezTo>
                  <a:pt x="6181526" y="4387662"/>
                  <a:pt x="6180858" y="4387092"/>
                  <a:pt x="6180189" y="4386585"/>
                </a:cubicBezTo>
                <a:cubicBezTo>
                  <a:pt x="6181275" y="4379818"/>
                  <a:pt x="6182361" y="4372988"/>
                  <a:pt x="6183406" y="4366157"/>
                </a:cubicBezTo>
                <a:cubicBezTo>
                  <a:pt x="6184115" y="4366094"/>
                  <a:pt x="6184781" y="4365967"/>
                  <a:pt x="6185491" y="4365903"/>
                </a:cubicBezTo>
                <a:close/>
                <a:moveTo>
                  <a:pt x="6139860" y="4347813"/>
                </a:moveTo>
                <a:cubicBezTo>
                  <a:pt x="6141736" y="4348002"/>
                  <a:pt x="6143616" y="4348256"/>
                  <a:pt x="6145496" y="4348445"/>
                </a:cubicBezTo>
                <a:cubicBezTo>
                  <a:pt x="6139274" y="4375329"/>
                  <a:pt x="6156435" y="4403348"/>
                  <a:pt x="6139860" y="4436492"/>
                </a:cubicBezTo>
                <a:cubicBezTo>
                  <a:pt x="6139860" y="4402462"/>
                  <a:pt x="6139860" y="4375139"/>
                  <a:pt x="6139860" y="4347813"/>
                </a:cubicBezTo>
                <a:close/>
                <a:moveTo>
                  <a:pt x="6214258" y="4345978"/>
                </a:moveTo>
                <a:cubicBezTo>
                  <a:pt x="6214258" y="4349078"/>
                  <a:pt x="6214258" y="4352243"/>
                  <a:pt x="6214258" y="4355339"/>
                </a:cubicBezTo>
                <a:cubicBezTo>
                  <a:pt x="6213883" y="4355402"/>
                  <a:pt x="6213506" y="4355466"/>
                  <a:pt x="6213129" y="4355466"/>
                </a:cubicBezTo>
                <a:cubicBezTo>
                  <a:pt x="6213129" y="4352369"/>
                  <a:pt x="6213129" y="4349268"/>
                  <a:pt x="6213129" y="4346104"/>
                </a:cubicBezTo>
                <a:cubicBezTo>
                  <a:pt x="6213506" y="4346041"/>
                  <a:pt x="6213883" y="4345978"/>
                  <a:pt x="6214258" y="4345978"/>
                </a:cubicBezTo>
                <a:close/>
                <a:moveTo>
                  <a:pt x="6202483" y="4339400"/>
                </a:moveTo>
                <a:cubicBezTo>
                  <a:pt x="6203069" y="4345724"/>
                  <a:pt x="6203654" y="4351986"/>
                  <a:pt x="6204281" y="4358187"/>
                </a:cubicBezTo>
                <a:cubicBezTo>
                  <a:pt x="6203235" y="4358377"/>
                  <a:pt x="6202191" y="4358630"/>
                  <a:pt x="6201105" y="4358816"/>
                </a:cubicBezTo>
                <a:cubicBezTo>
                  <a:pt x="6200648" y="4352555"/>
                  <a:pt x="6200147" y="4346294"/>
                  <a:pt x="6199689" y="4339970"/>
                </a:cubicBezTo>
                <a:cubicBezTo>
                  <a:pt x="6200608" y="4339780"/>
                  <a:pt x="6201523" y="4339590"/>
                  <a:pt x="6202483" y="4339400"/>
                </a:cubicBezTo>
                <a:close/>
                <a:moveTo>
                  <a:pt x="6201690" y="4300754"/>
                </a:moveTo>
                <a:cubicBezTo>
                  <a:pt x="6201942" y="4301577"/>
                  <a:pt x="6202483" y="4302902"/>
                  <a:pt x="6202359" y="4303028"/>
                </a:cubicBezTo>
                <a:cubicBezTo>
                  <a:pt x="6201858" y="4303724"/>
                  <a:pt x="6201149" y="4304041"/>
                  <a:pt x="6200523" y="4304483"/>
                </a:cubicBezTo>
                <a:cubicBezTo>
                  <a:pt x="6200565" y="4303598"/>
                  <a:pt x="6200565" y="4302712"/>
                  <a:pt x="6200523" y="4301826"/>
                </a:cubicBezTo>
                <a:cubicBezTo>
                  <a:pt x="6200900" y="4301450"/>
                  <a:pt x="6201316" y="4301133"/>
                  <a:pt x="6201690" y="4300754"/>
                </a:cubicBezTo>
                <a:close/>
                <a:moveTo>
                  <a:pt x="6203737" y="4258690"/>
                </a:moveTo>
                <a:cubicBezTo>
                  <a:pt x="6204281" y="4258690"/>
                  <a:pt x="6204865" y="4259572"/>
                  <a:pt x="6205408" y="4260019"/>
                </a:cubicBezTo>
                <a:cubicBezTo>
                  <a:pt x="6204697" y="4260964"/>
                  <a:pt x="6203989" y="4261914"/>
                  <a:pt x="6203277" y="4262863"/>
                </a:cubicBezTo>
                <a:cubicBezTo>
                  <a:pt x="6203028" y="4261977"/>
                  <a:pt x="6202735" y="4261155"/>
                  <a:pt x="6202401" y="4260272"/>
                </a:cubicBezTo>
                <a:cubicBezTo>
                  <a:pt x="6202860" y="4259703"/>
                  <a:pt x="6203321" y="4258690"/>
                  <a:pt x="6203737" y="4258690"/>
                </a:cubicBezTo>
                <a:close/>
                <a:moveTo>
                  <a:pt x="6201774" y="4186579"/>
                </a:moveTo>
                <a:cubicBezTo>
                  <a:pt x="6203403" y="4186896"/>
                  <a:pt x="6204989" y="4187149"/>
                  <a:pt x="6206619" y="4187465"/>
                </a:cubicBezTo>
                <a:cubicBezTo>
                  <a:pt x="6205701" y="4193540"/>
                  <a:pt x="6204783" y="4199548"/>
                  <a:pt x="6203862" y="4205619"/>
                </a:cubicBezTo>
                <a:cubicBezTo>
                  <a:pt x="6202693" y="4205303"/>
                  <a:pt x="6201566" y="4205050"/>
                  <a:pt x="6200398" y="4204734"/>
                </a:cubicBezTo>
                <a:cubicBezTo>
                  <a:pt x="6200858" y="4198662"/>
                  <a:pt x="6201316" y="4192591"/>
                  <a:pt x="6201774" y="4186579"/>
                </a:cubicBezTo>
                <a:close/>
                <a:moveTo>
                  <a:pt x="6223443" y="4166404"/>
                </a:moveTo>
                <a:cubicBezTo>
                  <a:pt x="6230458" y="4186516"/>
                  <a:pt x="6228326" y="4199928"/>
                  <a:pt x="6226658" y="4215551"/>
                </a:cubicBezTo>
                <a:cubicBezTo>
                  <a:pt x="6225323" y="4228010"/>
                  <a:pt x="6232922" y="4242624"/>
                  <a:pt x="6237139" y="4258563"/>
                </a:cubicBezTo>
                <a:cubicBezTo>
                  <a:pt x="6228996" y="4258563"/>
                  <a:pt x="6224403" y="4258563"/>
                  <a:pt x="6219058" y="4258563"/>
                </a:cubicBezTo>
                <a:cubicBezTo>
                  <a:pt x="6221398" y="4253248"/>
                  <a:pt x="6223191" y="4249075"/>
                  <a:pt x="6225406" y="4243950"/>
                </a:cubicBezTo>
                <a:cubicBezTo>
                  <a:pt x="6221440" y="4239587"/>
                  <a:pt x="6217680" y="4235473"/>
                  <a:pt x="6213757" y="4231173"/>
                </a:cubicBezTo>
                <a:cubicBezTo>
                  <a:pt x="6215177" y="4220420"/>
                  <a:pt x="6216471" y="4210172"/>
                  <a:pt x="6217972" y="4199991"/>
                </a:cubicBezTo>
                <a:cubicBezTo>
                  <a:pt x="6219394" y="4190502"/>
                  <a:pt x="6221022" y="4181078"/>
                  <a:pt x="6223443" y="4166404"/>
                </a:cubicBezTo>
                <a:close/>
                <a:moveTo>
                  <a:pt x="6203862" y="4153625"/>
                </a:moveTo>
                <a:cubicBezTo>
                  <a:pt x="6204697" y="4154763"/>
                  <a:pt x="6206075" y="4155840"/>
                  <a:pt x="6206200" y="4157105"/>
                </a:cubicBezTo>
                <a:cubicBezTo>
                  <a:pt x="6206324" y="4158560"/>
                  <a:pt x="6205241" y="4160206"/>
                  <a:pt x="6204656" y="4161721"/>
                </a:cubicBezTo>
                <a:cubicBezTo>
                  <a:pt x="6203779" y="4160522"/>
                  <a:pt x="6202275" y="4159510"/>
                  <a:pt x="6202150" y="4158118"/>
                </a:cubicBezTo>
                <a:cubicBezTo>
                  <a:pt x="6202025" y="4156788"/>
                  <a:pt x="6203235" y="4155143"/>
                  <a:pt x="6203862" y="4153625"/>
                </a:cubicBezTo>
                <a:close/>
                <a:moveTo>
                  <a:pt x="6223483" y="4144709"/>
                </a:moveTo>
                <a:cubicBezTo>
                  <a:pt x="6223860" y="4145971"/>
                  <a:pt x="6224195" y="4147300"/>
                  <a:pt x="6224570" y="4148565"/>
                </a:cubicBezTo>
                <a:cubicBezTo>
                  <a:pt x="6223985" y="4148818"/>
                  <a:pt x="6223233" y="4149451"/>
                  <a:pt x="6222857" y="4149135"/>
                </a:cubicBezTo>
                <a:cubicBezTo>
                  <a:pt x="6222443" y="4148818"/>
                  <a:pt x="6222357" y="4147553"/>
                  <a:pt x="6222108" y="4146667"/>
                </a:cubicBezTo>
                <a:cubicBezTo>
                  <a:pt x="6222568" y="4146034"/>
                  <a:pt x="6223024" y="4145338"/>
                  <a:pt x="6223483" y="4144709"/>
                </a:cubicBezTo>
                <a:close/>
                <a:moveTo>
                  <a:pt x="6152716" y="4142557"/>
                </a:moveTo>
                <a:cubicBezTo>
                  <a:pt x="6157062" y="4154194"/>
                  <a:pt x="6158937" y="4159193"/>
                  <a:pt x="6160944" y="4164505"/>
                </a:cubicBezTo>
                <a:cubicBezTo>
                  <a:pt x="6164073" y="4161088"/>
                  <a:pt x="6166162" y="4158750"/>
                  <a:pt x="6169501" y="4155017"/>
                </a:cubicBezTo>
                <a:cubicBezTo>
                  <a:pt x="6168543" y="4188351"/>
                  <a:pt x="6168543" y="4188351"/>
                  <a:pt x="6150757" y="4186705"/>
                </a:cubicBezTo>
                <a:cubicBezTo>
                  <a:pt x="6151342" y="4173930"/>
                  <a:pt x="6151882" y="4161404"/>
                  <a:pt x="6152716" y="4142557"/>
                </a:cubicBezTo>
                <a:close/>
                <a:moveTo>
                  <a:pt x="6225698" y="4108590"/>
                </a:moveTo>
                <a:cubicBezTo>
                  <a:pt x="6228539" y="4115485"/>
                  <a:pt x="6230541" y="4120290"/>
                  <a:pt x="6233839" y="4128323"/>
                </a:cubicBezTo>
                <a:cubicBezTo>
                  <a:pt x="6226888" y="4128323"/>
                  <a:pt x="6224319" y="4126095"/>
                  <a:pt x="6223756" y="4122514"/>
                </a:cubicBezTo>
                <a:cubicBezTo>
                  <a:pt x="6223193" y="4118932"/>
                  <a:pt x="6224633" y="4114000"/>
                  <a:pt x="6225698" y="4108590"/>
                </a:cubicBezTo>
                <a:close/>
                <a:moveTo>
                  <a:pt x="6123912" y="4084618"/>
                </a:moveTo>
                <a:lnTo>
                  <a:pt x="6123927" y="4084661"/>
                </a:lnTo>
                <a:lnTo>
                  <a:pt x="6123861" y="4084730"/>
                </a:lnTo>
                <a:close/>
                <a:moveTo>
                  <a:pt x="6221398" y="4076395"/>
                </a:moveTo>
                <a:cubicBezTo>
                  <a:pt x="6221983" y="4078167"/>
                  <a:pt x="6223024" y="4079935"/>
                  <a:pt x="6222941" y="4081644"/>
                </a:cubicBezTo>
                <a:cubicBezTo>
                  <a:pt x="6222857" y="4083037"/>
                  <a:pt x="6221482" y="4084239"/>
                  <a:pt x="6220604" y="4085694"/>
                </a:cubicBezTo>
                <a:cubicBezTo>
                  <a:pt x="6219643" y="4084175"/>
                  <a:pt x="6218766" y="4082720"/>
                  <a:pt x="6217890" y="4081327"/>
                </a:cubicBezTo>
                <a:cubicBezTo>
                  <a:pt x="6219058" y="4079683"/>
                  <a:pt x="6220229" y="4078040"/>
                  <a:pt x="6221398" y="4076395"/>
                </a:cubicBezTo>
                <a:close/>
                <a:moveTo>
                  <a:pt x="6281436" y="4067033"/>
                </a:moveTo>
                <a:cubicBezTo>
                  <a:pt x="6282855" y="4067729"/>
                  <a:pt x="6284316" y="4068362"/>
                  <a:pt x="6285735" y="4069059"/>
                </a:cubicBezTo>
                <a:cubicBezTo>
                  <a:pt x="6285235" y="4070831"/>
                  <a:pt x="6284692" y="4072662"/>
                  <a:pt x="6284149" y="4074433"/>
                </a:cubicBezTo>
                <a:cubicBezTo>
                  <a:pt x="6282979" y="4073864"/>
                  <a:pt x="6281143" y="4073801"/>
                  <a:pt x="6280851" y="4072725"/>
                </a:cubicBezTo>
                <a:cubicBezTo>
                  <a:pt x="6280433" y="4071206"/>
                  <a:pt x="6281184" y="4068931"/>
                  <a:pt x="6281436" y="4067033"/>
                </a:cubicBezTo>
                <a:close/>
                <a:moveTo>
                  <a:pt x="6205743" y="4065579"/>
                </a:moveTo>
                <a:cubicBezTo>
                  <a:pt x="6213298" y="4090373"/>
                  <a:pt x="6214760" y="4105363"/>
                  <a:pt x="6211044" y="4129842"/>
                </a:cubicBezTo>
                <a:cubicBezTo>
                  <a:pt x="6205868" y="4115168"/>
                  <a:pt x="6200147" y="4104730"/>
                  <a:pt x="6198768" y="4093095"/>
                </a:cubicBezTo>
                <a:cubicBezTo>
                  <a:pt x="6197808" y="4085187"/>
                  <a:pt x="6202985" y="4075636"/>
                  <a:pt x="6205743" y="4065579"/>
                </a:cubicBezTo>
                <a:close/>
                <a:moveTo>
                  <a:pt x="6250538" y="4006436"/>
                </a:moveTo>
                <a:cubicBezTo>
                  <a:pt x="6251332" y="4011055"/>
                  <a:pt x="6252126" y="4015671"/>
                  <a:pt x="6252920" y="4020228"/>
                </a:cubicBezTo>
                <a:cubicBezTo>
                  <a:pt x="6251875" y="4020667"/>
                  <a:pt x="6250830" y="4021046"/>
                  <a:pt x="6249831" y="4021493"/>
                </a:cubicBezTo>
                <a:cubicBezTo>
                  <a:pt x="6248912" y="4016937"/>
                  <a:pt x="6248034" y="4012444"/>
                  <a:pt x="6247116" y="4007891"/>
                </a:cubicBezTo>
                <a:cubicBezTo>
                  <a:pt x="6248243" y="4007385"/>
                  <a:pt x="6249413" y="4006879"/>
                  <a:pt x="6250538" y="4006436"/>
                </a:cubicBezTo>
                <a:close/>
                <a:moveTo>
                  <a:pt x="6159398" y="3901437"/>
                </a:moveTo>
                <a:cubicBezTo>
                  <a:pt x="6158813" y="3913647"/>
                  <a:pt x="6158896" y="3918580"/>
                  <a:pt x="6158269" y="3923321"/>
                </a:cubicBezTo>
                <a:cubicBezTo>
                  <a:pt x="6155431" y="3946028"/>
                  <a:pt x="6153552" y="3968486"/>
                  <a:pt x="6156810" y="3991699"/>
                </a:cubicBezTo>
                <a:cubicBezTo>
                  <a:pt x="6159229" y="4008840"/>
                  <a:pt x="6159398" y="4025412"/>
                  <a:pt x="6151425" y="4041669"/>
                </a:cubicBezTo>
                <a:cubicBezTo>
                  <a:pt x="6145747" y="4053182"/>
                  <a:pt x="6148335" y="4067729"/>
                  <a:pt x="6155600" y="4078923"/>
                </a:cubicBezTo>
                <a:cubicBezTo>
                  <a:pt x="6160318" y="4086200"/>
                  <a:pt x="6164449" y="4094296"/>
                  <a:pt x="6168791" y="4101950"/>
                </a:cubicBezTo>
                <a:cubicBezTo>
                  <a:pt x="6154012" y="4121920"/>
                  <a:pt x="6141346" y="4122963"/>
                  <a:pt x="6132044" y="4106654"/>
                </a:cubicBezTo>
                <a:lnTo>
                  <a:pt x="6123927" y="4084661"/>
                </a:lnTo>
                <a:lnTo>
                  <a:pt x="6132913" y="4075303"/>
                </a:lnTo>
                <a:cubicBezTo>
                  <a:pt x="6134723" y="4070828"/>
                  <a:pt x="6135495" y="4065198"/>
                  <a:pt x="6135807" y="4058873"/>
                </a:cubicBezTo>
                <a:cubicBezTo>
                  <a:pt x="6137646" y="4021932"/>
                  <a:pt x="6139860" y="3985121"/>
                  <a:pt x="6141946" y="3948244"/>
                </a:cubicBezTo>
                <a:cubicBezTo>
                  <a:pt x="6142113" y="3945273"/>
                  <a:pt x="6142529" y="3939894"/>
                  <a:pt x="6143031" y="3939831"/>
                </a:cubicBezTo>
                <a:cubicBezTo>
                  <a:pt x="6156560" y="3938502"/>
                  <a:pt x="6150757" y="3916807"/>
                  <a:pt x="6159398" y="3901437"/>
                </a:cubicBezTo>
                <a:close/>
                <a:moveTo>
                  <a:pt x="6353081" y="3879110"/>
                </a:moveTo>
                <a:cubicBezTo>
                  <a:pt x="6353538" y="3879613"/>
                  <a:pt x="6354373" y="3880119"/>
                  <a:pt x="6354414" y="3880755"/>
                </a:cubicBezTo>
                <a:cubicBezTo>
                  <a:pt x="6354498" y="3881574"/>
                  <a:pt x="6353996" y="3882524"/>
                  <a:pt x="6353706" y="3883410"/>
                </a:cubicBezTo>
                <a:cubicBezTo>
                  <a:pt x="6353121" y="3883410"/>
                  <a:pt x="6352536" y="3883410"/>
                  <a:pt x="6351952" y="3883410"/>
                </a:cubicBezTo>
                <a:cubicBezTo>
                  <a:pt x="6352329" y="3881955"/>
                  <a:pt x="6352705" y="3880565"/>
                  <a:pt x="6353081" y="3879110"/>
                </a:cubicBezTo>
                <a:close/>
                <a:moveTo>
                  <a:pt x="6297384" y="3874870"/>
                </a:moveTo>
                <a:cubicBezTo>
                  <a:pt x="6297760" y="3882270"/>
                  <a:pt x="6298178" y="3889607"/>
                  <a:pt x="6298595" y="3897008"/>
                </a:cubicBezTo>
                <a:cubicBezTo>
                  <a:pt x="6297300" y="3897197"/>
                  <a:pt x="6295964" y="3897451"/>
                  <a:pt x="6294669" y="3897640"/>
                </a:cubicBezTo>
                <a:cubicBezTo>
                  <a:pt x="6293793" y="3890430"/>
                  <a:pt x="6292876" y="3883219"/>
                  <a:pt x="6291999" y="3876010"/>
                </a:cubicBezTo>
                <a:cubicBezTo>
                  <a:pt x="6293793" y="3875630"/>
                  <a:pt x="6295588" y="3875250"/>
                  <a:pt x="6297384" y="3874870"/>
                </a:cubicBezTo>
                <a:close/>
                <a:moveTo>
                  <a:pt x="6271165" y="3871140"/>
                </a:moveTo>
                <a:cubicBezTo>
                  <a:pt x="6276050" y="3904158"/>
                  <a:pt x="6275424" y="3906749"/>
                  <a:pt x="6260185" y="3911305"/>
                </a:cubicBezTo>
                <a:cubicBezTo>
                  <a:pt x="6263648" y="3875884"/>
                  <a:pt x="6263648" y="3875884"/>
                  <a:pt x="6271165" y="3871140"/>
                </a:cubicBezTo>
                <a:close/>
                <a:moveTo>
                  <a:pt x="6240799" y="3850680"/>
                </a:moveTo>
                <a:lnTo>
                  <a:pt x="6240978" y="3850897"/>
                </a:lnTo>
                <a:lnTo>
                  <a:pt x="6240919" y="3851107"/>
                </a:lnTo>
                <a:lnTo>
                  <a:pt x="6240853" y="3851025"/>
                </a:lnTo>
                <a:close/>
                <a:moveTo>
                  <a:pt x="6189544" y="3846156"/>
                </a:moveTo>
                <a:cubicBezTo>
                  <a:pt x="6189544" y="3849442"/>
                  <a:pt x="6189544" y="3852670"/>
                  <a:pt x="6189544" y="3855957"/>
                </a:cubicBezTo>
                <a:cubicBezTo>
                  <a:pt x="6189083" y="3856020"/>
                  <a:pt x="6188624" y="3856083"/>
                  <a:pt x="6188165" y="3856146"/>
                </a:cubicBezTo>
                <a:cubicBezTo>
                  <a:pt x="6188165" y="3852860"/>
                  <a:pt x="6188165" y="3849632"/>
                  <a:pt x="6188165" y="3846345"/>
                </a:cubicBezTo>
                <a:cubicBezTo>
                  <a:pt x="6188624" y="3846282"/>
                  <a:pt x="6189083" y="3846219"/>
                  <a:pt x="6189544" y="3846156"/>
                </a:cubicBezTo>
                <a:close/>
                <a:moveTo>
                  <a:pt x="6227619" y="3834705"/>
                </a:moveTo>
                <a:cubicBezTo>
                  <a:pt x="6234382" y="3834231"/>
                  <a:pt x="6237514" y="3836397"/>
                  <a:pt x="6239041" y="3839639"/>
                </a:cubicBezTo>
                <a:lnTo>
                  <a:pt x="6240799" y="3850680"/>
                </a:lnTo>
                <a:close/>
                <a:moveTo>
                  <a:pt x="6259935" y="3833313"/>
                </a:moveTo>
                <a:cubicBezTo>
                  <a:pt x="6260519" y="3833819"/>
                  <a:pt x="6261060" y="3834262"/>
                  <a:pt x="6261644" y="3834768"/>
                </a:cubicBezTo>
                <a:cubicBezTo>
                  <a:pt x="6261270" y="3835465"/>
                  <a:pt x="6260935" y="3836161"/>
                  <a:pt x="6260643" y="3836856"/>
                </a:cubicBezTo>
                <a:cubicBezTo>
                  <a:pt x="6259935" y="3836856"/>
                  <a:pt x="6259265" y="3836856"/>
                  <a:pt x="6258597" y="3836856"/>
                </a:cubicBezTo>
                <a:cubicBezTo>
                  <a:pt x="6259057" y="3835654"/>
                  <a:pt x="6259475" y="3834516"/>
                  <a:pt x="6259935" y="3833313"/>
                </a:cubicBezTo>
                <a:close/>
                <a:moveTo>
                  <a:pt x="6218264" y="3800801"/>
                </a:moveTo>
                <a:cubicBezTo>
                  <a:pt x="6220187" y="3801244"/>
                  <a:pt x="6222108" y="3801688"/>
                  <a:pt x="6224027" y="3802193"/>
                </a:cubicBezTo>
                <a:cubicBezTo>
                  <a:pt x="6222984" y="3816171"/>
                  <a:pt x="6220980" y="3830216"/>
                  <a:pt x="6221189" y="3844131"/>
                </a:cubicBezTo>
                <a:cubicBezTo>
                  <a:pt x="6221314" y="3852164"/>
                  <a:pt x="6223693" y="3864496"/>
                  <a:pt x="6227452" y="3867154"/>
                </a:cubicBezTo>
                <a:cubicBezTo>
                  <a:pt x="6231794" y="3870192"/>
                  <a:pt x="6234799" y="3868958"/>
                  <a:pt x="6236908" y="3865550"/>
                </a:cubicBezTo>
                <a:lnTo>
                  <a:pt x="6240919" y="3851107"/>
                </a:lnTo>
                <a:lnTo>
                  <a:pt x="6251417" y="3864117"/>
                </a:lnTo>
                <a:cubicBezTo>
                  <a:pt x="6254100" y="3869036"/>
                  <a:pt x="6254778" y="3875250"/>
                  <a:pt x="6249956" y="3884991"/>
                </a:cubicBezTo>
                <a:cubicBezTo>
                  <a:pt x="6246073" y="3884042"/>
                  <a:pt x="6242232" y="3883156"/>
                  <a:pt x="6238558" y="3882270"/>
                </a:cubicBezTo>
                <a:cubicBezTo>
                  <a:pt x="6230666" y="3913963"/>
                  <a:pt x="6230416" y="3924207"/>
                  <a:pt x="6237555" y="3952230"/>
                </a:cubicBezTo>
                <a:cubicBezTo>
                  <a:pt x="6245863" y="3946918"/>
                  <a:pt x="6254130" y="3941602"/>
                  <a:pt x="6264068" y="3935278"/>
                </a:cubicBezTo>
                <a:cubicBezTo>
                  <a:pt x="6262856" y="3948939"/>
                  <a:pt x="6261937" y="3959123"/>
                  <a:pt x="6260895" y="3970384"/>
                </a:cubicBezTo>
                <a:cubicBezTo>
                  <a:pt x="6253212" y="3959440"/>
                  <a:pt x="6245654" y="3956908"/>
                  <a:pt x="6236470" y="3965005"/>
                </a:cubicBezTo>
                <a:cubicBezTo>
                  <a:pt x="6227077" y="3973292"/>
                  <a:pt x="6231292" y="3984805"/>
                  <a:pt x="6231878" y="3995749"/>
                </a:cubicBezTo>
                <a:cubicBezTo>
                  <a:pt x="6232588" y="4008271"/>
                  <a:pt x="6233214" y="4020857"/>
                  <a:pt x="6234047" y="4033383"/>
                </a:cubicBezTo>
                <a:cubicBezTo>
                  <a:pt x="6234716" y="4043124"/>
                  <a:pt x="6235633" y="4054634"/>
                  <a:pt x="6227368" y="4055900"/>
                </a:cubicBezTo>
                <a:cubicBezTo>
                  <a:pt x="6222192" y="4056722"/>
                  <a:pt x="6215721" y="4052423"/>
                  <a:pt x="6211336" y="4047424"/>
                </a:cubicBezTo>
                <a:cubicBezTo>
                  <a:pt x="6205950" y="4041289"/>
                  <a:pt x="6202025" y="4032053"/>
                  <a:pt x="6197683" y="4023957"/>
                </a:cubicBezTo>
                <a:cubicBezTo>
                  <a:pt x="6197014" y="4022755"/>
                  <a:pt x="6197600" y="4020037"/>
                  <a:pt x="6197600" y="4016747"/>
                </a:cubicBezTo>
                <a:cubicBezTo>
                  <a:pt x="6201942" y="4014089"/>
                  <a:pt x="6206661" y="4011182"/>
                  <a:pt x="6212421" y="4007702"/>
                </a:cubicBezTo>
                <a:cubicBezTo>
                  <a:pt x="6204783" y="3975633"/>
                  <a:pt x="6220272" y="3953432"/>
                  <a:pt x="6225531" y="3927309"/>
                </a:cubicBezTo>
                <a:cubicBezTo>
                  <a:pt x="6229747" y="3906373"/>
                  <a:pt x="6229622" y="3891822"/>
                  <a:pt x="6219351" y="3881385"/>
                </a:cubicBezTo>
                <a:cubicBezTo>
                  <a:pt x="6203613" y="3904222"/>
                  <a:pt x="6214343" y="3940400"/>
                  <a:pt x="6201815" y="3968739"/>
                </a:cubicBezTo>
                <a:cubicBezTo>
                  <a:pt x="6199562" y="3962288"/>
                  <a:pt x="6197683" y="3959503"/>
                  <a:pt x="6197850" y="3957036"/>
                </a:cubicBezTo>
                <a:cubicBezTo>
                  <a:pt x="6200064" y="3927055"/>
                  <a:pt x="6204573" y="3897451"/>
                  <a:pt x="6199981" y="3866774"/>
                </a:cubicBezTo>
                <a:cubicBezTo>
                  <a:pt x="6198768" y="3858551"/>
                  <a:pt x="6202150" y="3848683"/>
                  <a:pt x="6203528" y="3839005"/>
                </a:cubicBezTo>
                <a:cubicBezTo>
                  <a:pt x="6207201" y="3842358"/>
                  <a:pt x="6209833" y="3844700"/>
                  <a:pt x="6214133" y="3848620"/>
                </a:cubicBezTo>
                <a:cubicBezTo>
                  <a:pt x="6215677" y="3830908"/>
                  <a:pt x="6216973" y="3815855"/>
                  <a:pt x="6218264" y="3800801"/>
                </a:cubicBezTo>
                <a:close/>
                <a:moveTo>
                  <a:pt x="6260895" y="3766644"/>
                </a:moveTo>
                <a:cubicBezTo>
                  <a:pt x="6264861" y="3769175"/>
                  <a:pt x="6268868" y="3771707"/>
                  <a:pt x="6274838" y="3775500"/>
                </a:cubicBezTo>
                <a:cubicBezTo>
                  <a:pt x="6266696" y="3786001"/>
                  <a:pt x="6262270" y="3783850"/>
                  <a:pt x="6258889" y="3773416"/>
                </a:cubicBezTo>
                <a:cubicBezTo>
                  <a:pt x="6258556" y="3772336"/>
                  <a:pt x="6259849" y="3769998"/>
                  <a:pt x="6260895" y="3766644"/>
                </a:cubicBezTo>
                <a:close/>
                <a:moveTo>
                  <a:pt x="6272541" y="3678534"/>
                </a:moveTo>
                <a:cubicBezTo>
                  <a:pt x="6274087" y="3678724"/>
                  <a:pt x="6275424" y="3681698"/>
                  <a:pt x="6277678" y="3684479"/>
                </a:cubicBezTo>
                <a:cubicBezTo>
                  <a:pt x="6275674" y="3686694"/>
                  <a:pt x="6274087" y="3689668"/>
                  <a:pt x="6273042" y="3689289"/>
                </a:cubicBezTo>
                <a:cubicBezTo>
                  <a:pt x="6271458" y="3688655"/>
                  <a:pt x="6270247" y="3685745"/>
                  <a:pt x="6268868" y="3683783"/>
                </a:cubicBezTo>
                <a:cubicBezTo>
                  <a:pt x="6270079" y="3681888"/>
                  <a:pt x="6271414" y="3678408"/>
                  <a:pt x="6272541" y="3678534"/>
                </a:cubicBezTo>
                <a:close/>
                <a:moveTo>
                  <a:pt x="6352329" y="3638369"/>
                </a:moveTo>
                <a:cubicBezTo>
                  <a:pt x="6352287" y="3639255"/>
                  <a:pt x="6352370" y="3640331"/>
                  <a:pt x="6352078" y="3641023"/>
                </a:cubicBezTo>
                <a:cubicBezTo>
                  <a:pt x="6351952" y="3641403"/>
                  <a:pt x="6351199" y="3641276"/>
                  <a:pt x="6350741" y="3641340"/>
                </a:cubicBezTo>
                <a:cubicBezTo>
                  <a:pt x="6350574" y="3640457"/>
                  <a:pt x="6350449" y="3639571"/>
                  <a:pt x="6350281" y="3638749"/>
                </a:cubicBezTo>
                <a:cubicBezTo>
                  <a:pt x="6350950" y="3638623"/>
                  <a:pt x="6351660" y="3638495"/>
                  <a:pt x="6352329" y="3638369"/>
                </a:cubicBezTo>
                <a:close/>
                <a:moveTo>
                  <a:pt x="6256676" y="3584223"/>
                </a:moveTo>
                <a:cubicBezTo>
                  <a:pt x="6257971" y="3585046"/>
                  <a:pt x="6259308" y="3585868"/>
                  <a:pt x="6260603" y="3586691"/>
                </a:cubicBezTo>
                <a:cubicBezTo>
                  <a:pt x="6259265" y="3590488"/>
                  <a:pt x="6257929" y="3594281"/>
                  <a:pt x="6256593" y="3598141"/>
                </a:cubicBezTo>
                <a:cubicBezTo>
                  <a:pt x="6255758" y="3597635"/>
                  <a:pt x="6254882" y="3597066"/>
                  <a:pt x="6254047" y="3596559"/>
                </a:cubicBezTo>
                <a:cubicBezTo>
                  <a:pt x="6254924" y="3592446"/>
                  <a:pt x="6255799" y="3588336"/>
                  <a:pt x="6256676" y="3584223"/>
                </a:cubicBezTo>
                <a:close/>
                <a:moveTo>
                  <a:pt x="6298594" y="3505474"/>
                </a:moveTo>
                <a:cubicBezTo>
                  <a:pt x="6301152" y="3506564"/>
                  <a:pt x="6303292" y="3510059"/>
                  <a:pt x="6304649" y="3517491"/>
                </a:cubicBezTo>
                <a:cubicBezTo>
                  <a:pt x="6299262" y="3522996"/>
                  <a:pt x="6293587" y="3528751"/>
                  <a:pt x="6287532" y="3534949"/>
                </a:cubicBezTo>
                <a:cubicBezTo>
                  <a:pt x="6285359" y="3529194"/>
                  <a:pt x="6283834" y="3523976"/>
                  <a:pt x="6283928" y="3519423"/>
                </a:cubicBezTo>
                <a:cubicBezTo>
                  <a:pt x="6284024" y="3514869"/>
                  <a:pt x="6285735" y="3510979"/>
                  <a:pt x="6290035" y="3507879"/>
                </a:cubicBezTo>
                <a:cubicBezTo>
                  <a:pt x="6293062" y="3505696"/>
                  <a:pt x="6296037" y="3504383"/>
                  <a:pt x="6298594" y="3505474"/>
                </a:cubicBezTo>
                <a:close/>
                <a:moveTo>
                  <a:pt x="6344227" y="3462462"/>
                </a:moveTo>
                <a:cubicBezTo>
                  <a:pt x="6346566" y="3463348"/>
                  <a:pt x="6348861" y="3464171"/>
                  <a:pt x="6351199" y="3465056"/>
                </a:cubicBezTo>
                <a:cubicBezTo>
                  <a:pt x="6350992" y="3466449"/>
                  <a:pt x="6350825" y="3467905"/>
                  <a:pt x="6350615" y="3469292"/>
                </a:cubicBezTo>
                <a:cubicBezTo>
                  <a:pt x="6348235" y="3469040"/>
                  <a:pt x="6345899" y="3468850"/>
                  <a:pt x="6343517" y="3468597"/>
                </a:cubicBezTo>
                <a:cubicBezTo>
                  <a:pt x="6343768" y="3466575"/>
                  <a:pt x="6343978" y="3464551"/>
                  <a:pt x="6344227" y="3462462"/>
                </a:cubicBezTo>
                <a:close/>
                <a:moveTo>
                  <a:pt x="6256593" y="3425081"/>
                </a:moveTo>
                <a:cubicBezTo>
                  <a:pt x="6257470" y="3427043"/>
                  <a:pt x="6258556" y="3428812"/>
                  <a:pt x="6259016" y="3430963"/>
                </a:cubicBezTo>
                <a:cubicBezTo>
                  <a:pt x="6259141" y="3431595"/>
                  <a:pt x="6257261" y="3433114"/>
                  <a:pt x="6256301" y="3434190"/>
                </a:cubicBezTo>
                <a:cubicBezTo>
                  <a:pt x="6255675" y="3432672"/>
                  <a:pt x="6254508" y="3431089"/>
                  <a:pt x="6254548" y="3429634"/>
                </a:cubicBezTo>
                <a:cubicBezTo>
                  <a:pt x="6254632" y="3428052"/>
                  <a:pt x="6255882" y="3426600"/>
                  <a:pt x="6256593" y="3425081"/>
                </a:cubicBezTo>
                <a:close/>
                <a:moveTo>
                  <a:pt x="6313081" y="3416226"/>
                </a:moveTo>
                <a:cubicBezTo>
                  <a:pt x="6313709" y="3416796"/>
                  <a:pt x="6314461" y="3417302"/>
                  <a:pt x="6314878" y="3418121"/>
                </a:cubicBezTo>
                <a:cubicBezTo>
                  <a:pt x="6315087" y="3418437"/>
                  <a:pt x="6314461" y="3419640"/>
                  <a:pt x="6314210" y="3420462"/>
                </a:cubicBezTo>
                <a:cubicBezTo>
                  <a:pt x="6313835" y="3419956"/>
                  <a:pt x="6313250" y="3419577"/>
                  <a:pt x="6313081" y="3418947"/>
                </a:cubicBezTo>
                <a:cubicBezTo>
                  <a:pt x="6312915" y="3418121"/>
                  <a:pt x="6313041" y="3417112"/>
                  <a:pt x="6313081" y="3416226"/>
                </a:cubicBezTo>
                <a:close/>
                <a:moveTo>
                  <a:pt x="6328028" y="3383145"/>
                </a:moveTo>
                <a:cubicBezTo>
                  <a:pt x="6328865" y="3383208"/>
                  <a:pt x="6329740" y="3383270"/>
                  <a:pt x="6330576" y="3383335"/>
                </a:cubicBezTo>
                <a:cubicBezTo>
                  <a:pt x="6330576" y="3396300"/>
                  <a:pt x="6330576" y="3409268"/>
                  <a:pt x="6330576" y="3422171"/>
                </a:cubicBezTo>
                <a:cubicBezTo>
                  <a:pt x="6329239" y="3422108"/>
                  <a:pt x="6327861" y="3422044"/>
                  <a:pt x="6326527" y="3421917"/>
                </a:cubicBezTo>
                <a:cubicBezTo>
                  <a:pt x="6327025" y="3409016"/>
                  <a:pt x="6327527" y="3396110"/>
                  <a:pt x="6328028" y="3383145"/>
                </a:cubicBezTo>
                <a:close/>
                <a:moveTo>
                  <a:pt x="6282436" y="3332859"/>
                </a:moveTo>
                <a:cubicBezTo>
                  <a:pt x="6283020" y="3332289"/>
                  <a:pt x="6284441" y="3333555"/>
                  <a:pt x="6285486" y="3333998"/>
                </a:cubicBezTo>
                <a:cubicBezTo>
                  <a:pt x="6284733" y="3336272"/>
                  <a:pt x="6283980" y="3338613"/>
                  <a:pt x="6283230" y="3340892"/>
                </a:cubicBezTo>
                <a:cubicBezTo>
                  <a:pt x="6282436" y="3339816"/>
                  <a:pt x="6281562" y="3338739"/>
                  <a:pt x="6280725" y="3337601"/>
                </a:cubicBezTo>
                <a:cubicBezTo>
                  <a:pt x="6281268" y="3335956"/>
                  <a:pt x="6281562" y="3333744"/>
                  <a:pt x="6282436" y="3332859"/>
                </a:cubicBezTo>
                <a:close/>
                <a:moveTo>
                  <a:pt x="6311453" y="3329062"/>
                </a:moveTo>
                <a:cubicBezTo>
                  <a:pt x="6306109" y="3344051"/>
                  <a:pt x="6302937" y="3352911"/>
                  <a:pt x="6299514" y="3362523"/>
                </a:cubicBezTo>
                <a:cubicBezTo>
                  <a:pt x="6294628" y="3357968"/>
                  <a:pt x="6292739" y="3353035"/>
                  <a:pt x="6292500" y="3348228"/>
                </a:cubicBezTo>
                <a:cubicBezTo>
                  <a:pt x="6292259" y="3343422"/>
                  <a:pt x="6293668" y="3338741"/>
                  <a:pt x="6295380" y="3334693"/>
                </a:cubicBezTo>
                <a:cubicBezTo>
                  <a:pt x="6296925" y="3330960"/>
                  <a:pt x="6303062" y="3331719"/>
                  <a:pt x="6311453" y="3329062"/>
                </a:cubicBezTo>
                <a:close/>
                <a:moveTo>
                  <a:pt x="6209708" y="3326598"/>
                </a:moveTo>
                <a:cubicBezTo>
                  <a:pt x="6212837" y="3358729"/>
                  <a:pt x="6222276" y="3349367"/>
                  <a:pt x="6231878" y="3338739"/>
                </a:cubicBezTo>
                <a:cubicBezTo>
                  <a:pt x="6232797" y="3341967"/>
                  <a:pt x="6233715" y="3345254"/>
                  <a:pt x="6234633" y="3348482"/>
                </a:cubicBezTo>
                <a:cubicBezTo>
                  <a:pt x="6228996" y="3353730"/>
                  <a:pt x="6223318" y="3359045"/>
                  <a:pt x="6219770" y="3362332"/>
                </a:cubicBezTo>
                <a:lnTo>
                  <a:pt x="6228388" y="3395509"/>
                </a:lnTo>
                <a:lnTo>
                  <a:pt x="6228372" y="3395541"/>
                </a:lnTo>
                <a:lnTo>
                  <a:pt x="6228413" y="3395604"/>
                </a:lnTo>
                <a:lnTo>
                  <a:pt x="6228388" y="3395509"/>
                </a:lnTo>
                <a:lnTo>
                  <a:pt x="6235823" y="3381246"/>
                </a:lnTo>
                <a:cubicBezTo>
                  <a:pt x="6238454" y="3377087"/>
                  <a:pt x="6241752" y="3376312"/>
                  <a:pt x="6247283" y="3387254"/>
                </a:cubicBezTo>
                <a:cubicBezTo>
                  <a:pt x="6244987" y="3394401"/>
                  <a:pt x="6241772" y="3400536"/>
                  <a:pt x="6240978" y="3407371"/>
                </a:cubicBezTo>
                <a:cubicBezTo>
                  <a:pt x="6237054" y="3440895"/>
                  <a:pt x="6241730" y="3475811"/>
                  <a:pt x="6233131" y="3508765"/>
                </a:cubicBezTo>
                <a:cubicBezTo>
                  <a:pt x="6231586" y="3514647"/>
                  <a:pt x="6234089" y="3523123"/>
                  <a:pt x="6235008" y="3530269"/>
                </a:cubicBezTo>
                <a:cubicBezTo>
                  <a:pt x="6235801" y="3536468"/>
                  <a:pt x="6237889" y="3542544"/>
                  <a:pt x="6237889" y="3548615"/>
                </a:cubicBezTo>
                <a:cubicBezTo>
                  <a:pt x="6237723" y="3615912"/>
                  <a:pt x="6241396" y="3626856"/>
                  <a:pt x="6253253" y="3666831"/>
                </a:cubicBezTo>
                <a:cubicBezTo>
                  <a:pt x="6239766" y="3668856"/>
                  <a:pt x="6226868" y="3670818"/>
                  <a:pt x="6213590" y="3672842"/>
                </a:cubicBezTo>
                <a:cubicBezTo>
                  <a:pt x="6212129" y="3662089"/>
                  <a:pt x="6210626" y="3651144"/>
                  <a:pt x="6208872" y="3638495"/>
                </a:cubicBezTo>
                <a:cubicBezTo>
                  <a:pt x="6201733" y="3639192"/>
                  <a:pt x="6195804" y="3639698"/>
                  <a:pt x="6189168" y="3640331"/>
                </a:cubicBezTo>
                <a:cubicBezTo>
                  <a:pt x="6185993" y="3658672"/>
                  <a:pt x="6182987" y="3675813"/>
                  <a:pt x="6179562" y="3695486"/>
                </a:cubicBezTo>
                <a:cubicBezTo>
                  <a:pt x="6177018" y="3690171"/>
                  <a:pt x="6175430" y="3688402"/>
                  <a:pt x="6175512" y="3686883"/>
                </a:cubicBezTo>
                <a:cubicBezTo>
                  <a:pt x="6181526" y="3604023"/>
                  <a:pt x="6186952" y="3521098"/>
                  <a:pt x="6194094" y="3438427"/>
                </a:cubicBezTo>
                <a:cubicBezTo>
                  <a:pt x="6197140" y="3403257"/>
                  <a:pt x="6203695" y="3368788"/>
                  <a:pt x="6209708" y="3326598"/>
                </a:cubicBezTo>
                <a:close/>
                <a:moveTo>
                  <a:pt x="6333414" y="3325079"/>
                </a:moveTo>
                <a:cubicBezTo>
                  <a:pt x="6334291" y="3326214"/>
                  <a:pt x="6335795" y="3327293"/>
                  <a:pt x="6335878" y="3328555"/>
                </a:cubicBezTo>
                <a:cubicBezTo>
                  <a:pt x="6335961" y="3330074"/>
                  <a:pt x="6334834" y="3331719"/>
                  <a:pt x="6334166" y="3333364"/>
                </a:cubicBezTo>
                <a:cubicBezTo>
                  <a:pt x="6333247" y="3332162"/>
                  <a:pt x="6331663" y="3331087"/>
                  <a:pt x="6331579" y="3329758"/>
                </a:cubicBezTo>
                <a:cubicBezTo>
                  <a:pt x="6331450" y="3328302"/>
                  <a:pt x="6332745" y="3326660"/>
                  <a:pt x="6333414" y="3325079"/>
                </a:cubicBezTo>
                <a:close/>
                <a:moveTo>
                  <a:pt x="6153762" y="3298511"/>
                </a:moveTo>
                <a:cubicBezTo>
                  <a:pt x="6154556" y="3299840"/>
                  <a:pt x="6155349" y="3301233"/>
                  <a:pt x="6156143" y="3302621"/>
                </a:cubicBezTo>
                <a:cubicBezTo>
                  <a:pt x="6155641" y="3304266"/>
                  <a:pt x="6155140" y="3305911"/>
                  <a:pt x="6154596" y="3307494"/>
                </a:cubicBezTo>
                <a:cubicBezTo>
                  <a:pt x="6153552" y="3306545"/>
                  <a:pt x="6151591" y="3305279"/>
                  <a:pt x="6151676" y="3304772"/>
                </a:cubicBezTo>
                <a:cubicBezTo>
                  <a:pt x="6152048" y="3302557"/>
                  <a:pt x="6153008" y="3300536"/>
                  <a:pt x="6153762" y="3298511"/>
                </a:cubicBezTo>
                <a:close/>
                <a:moveTo>
                  <a:pt x="6303528" y="3288792"/>
                </a:moveTo>
                <a:lnTo>
                  <a:pt x="6306484" y="3314198"/>
                </a:lnTo>
                <a:cubicBezTo>
                  <a:pt x="6304397" y="3314198"/>
                  <a:pt x="6302310" y="3314134"/>
                  <a:pt x="6300263" y="3314134"/>
                </a:cubicBezTo>
                <a:close/>
                <a:moveTo>
                  <a:pt x="6303772" y="3287447"/>
                </a:moveTo>
                <a:lnTo>
                  <a:pt x="6303605" y="3288199"/>
                </a:lnTo>
                <a:lnTo>
                  <a:pt x="6303528" y="3288792"/>
                </a:lnTo>
                <a:lnTo>
                  <a:pt x="6303439" y="3288010"/>
                </a:lnTo>
                <a:close/>
                <a:moveTo>
                  <a:pt x="6231586" y="3284027"/>
                </a:moveTo>
                <a:cubicBezTo>
                  <a:pt x="6231502" y="3284976"/>
                  <a:pt x="6231586" y="3285989"/>
                  <a:pt x="6231335" y="3286745"/>
                </a:cubicBezTo>
                <a:cubicBezTo>
                  <a:pt x="6231210" y="3287124"/>
                  <a:pt x="6230416" y="3286998"/>
                  <a:pt x="6229956" y="3287124"/>
                </a:cubicBezTo>
                <a:cubicBezTo>
                  <a:pt x="6229831" y="3286242"/>
                  <a:pt x="6229664" y="3285353"/>
                  <a:pt x="6229538" y="3284470"/>
                </a:cubicBezTo>
                <a:cubicBezTo>
                  <a:pt x="6230206" y="3284344"/>
                  <a:pt x="6230918" y="3284154"/>
                  <a:pt x="6231586" y="3284027"/>
                </a:cubicBezTo>
                <a:close/>
                <a:moveTo>
                  <a:pt x="6137855" y="3277007"/>
                </a:moveTo>
                <a:cubicBezTo>
                  <a:pt x="6138856" y="3276692"/>
                  <a:pt x="6140111" y="3277956"/>
                  <a:pt x="6141238" y="3278589"/>
                </a:cubicBezTo>
                <a:cubicBezTo>
                  <a:pt x="6140695" y="3280104"/>
                  <a:pt x="6140277" y="3282572"/>
                  <a:pt x="6139483" y="3282951"/>
                </a:cubicBezTo>
                <a:cubicBezTo>
                  <a:pt x="6138606" y="3283395"/>
                  <a:pt x="6137312" y="3281876"/>
                  <a:pt x="6136227" y="3281180"/>
                </a:cubicBezTo>
                <a:cubicBezTo>
                  <a:pt x="6136769" y="3279724"/>
                  <a:pt x="6137144" y="3277256"/>
                  <a:pt x="6137855" y="3277007"/>
                </a:cubicBezTo>
                <a:close/>
                <a:moveTo>
                  <a:pt x="6307027" y="3272830"/>
                </a:moveTo>
                <a:cubicBezTo>
                  <a:pt x="6308198" y="3273906"/>
                  <a:pt x="6309326" y="3274981"/>
                  <a:pt x="6310495" y="3276121"/>
                </a:cubicBezTo>
                <a:lnTo>
                  <a:pt x="6303772" y="3287447"/>
                </a:lnTo>
                <a:close/>
                <a:moveTo>
                  <a:pt x="6148125" y="3240382"/>
                </a:moveTo>
                <a:cubicBezTo>
                  <a:pt x="6148501" y="3241648"/>
                  <a:pt x="6148877" y="3242976"/>
                  <a:pt x="6149252" y="3244239"/>
                </a:cubicBezTo>
                <a:cubicBezTo>
                  <a:pt x="6148668" y="3244496"/>
                  <a:pt x="6147915" y="3245128"/>
                  <a:pt x="6147541" y="3244811"/>
                </a:cubicBezTo>
                <a:cubicBezTo>
                  <a:pt x="6147121" y="3244496"/>
                  <a:pt x="6147039" y="3243230"/>
                  <a:pt x="6146829" y="3242597"/>
                </a:cubicBezTo>
                <a:cubicBezTo>
                  <a:pt x="6147289" y="3241837"/>
                  <a:pt x="6147708" y="3241141"/>
                  <a:pt x="6148125" y="3240382"/>
                </a:cubicBezTo>
                <a:close/>
                <a:moveTo>
                  <a:pt x="6329866" y="3232665"/>
                </a:moveTo>
                <a:cubicBezTo>
                  <a:pt x="6330410" y="3232349"/>
                  <a:pt x="6331078" y="3232602"/>
                  <a:pt x="6331663" y="3232665"/>
                </a:cubicBezTo>
                <a:cubicBezTo>
                  <a:pt x="6331243" y="3233615"/>
                  <a:pt x="6330951" y="3234817"/>
                  <a:pt x="6330410" y="3235450"/>
                </a:cubicBezTo>
                <a:cubicBezTo>
                  <a:pt x="6330201" y="3235639"/>
                  <a:pt x="6329407" y="3234753"/>
                  <a:pt x="6328865" y="3234374"/>
                </a:cubicBezTo>
                <a:cubicBezTo>
                  <a:pt x="6329197" y="3233741"/>
                  <a:pt x="6329449" y="3232856"/>
                  <a:pt x="6329866" y="3232665"/>
                </a:cubicBezTo>
                <a:close/>
                <a:moveTo>
                  <a:pt x="6181609" y="3230261"/>
                </a:moveTo>
                <a:cubicBezTo>
                  <a:pt x="6183071" y="3230957"/>
                  <a:pt x="6184575" y="3231716"/>
                  <a:pt x="6186034" y="3232413"/>
                </a:cubicBezTo>
                <a:cubicBezTo>
                  <a:pt x="6184325" y="3240762"/>
                  <a:pt x="6182571" y="3249111"/>
                  <a:pt x="6180816" y="3257397"/>
                </a:cubicBezTo>
                <a:cubicBezTo>
                  <a:pt x="6179397" y="3256701"/>
                  <a:pt x="6177935" y="3256005"/>
                  <a:pt x="6176516" y="3255309"/>
                </a:cubicBezTo>
                <a:cubicBezTo>
                  <a:pt x="6178228" y="3246959"/>
                  <a:pt x="6179897" y="3238610"/>
                  <a:pt x="6181609" y="3230261"/>
                </a:cubicBezTo>
                <a:close/>
                <a:moveTo>
                  <a:pt x="6156016" y="3128802"/>
                </a:moveTo>
                <a:cubicBezTo>
                  <a:pt x="6154346" y="3133042"/>
                  <a:pt x="6153510" y="3137282"/>
                  <a:pt x="6151634" y="3139303"/>
                </a:cubicBezTo>
                <a:cubicBezTo>
                  <a:pt x="6149252" y="3141834"/>
                  <a:pt x="6146039" y="3142530"/>
                  <a:pt x="6141694" y="3144745"/>
                </a:cubicBezTo>
                <a:cubicBezTo>
                  <a:pt x="6146081" y="3128802"/>
                  <a:pt x="6146081" y="3128802"/>
                  <a:pt x="6156016" y="3128802"/>
                </a:cubicBezTo>
                <a:close/>
                <a:moveTo>
                  <a:pt x="6329490" y="3110018"/>
                </a:moveTo>
                <a:cubicBezTo>
                  <a:pt x="6329824" y="3111664"/>
                  <a:pt x="6330702" y="3113685"/>
                  <a:pt x="6330367" y="3114951"/>
                </a:cubicBezTo>
                <a:cubicBezTo>
                  <a:pt x="6329950" y="3116470"/>
                  <a:pt x="6328488" y="3117292"/>
                  <a:pt x="6327485" y="3118431"/>
                </a:cubicBezTo>
                <a:cubicBezTo>
                  <a:pt x="6327151" y="3116850"/>
                  <a:pt x="6326817" y="3115204"/>
                  <a:pt x="6326440" y="3113495"/>
                </a:cubicBezTo>
                <a:cubicBezTo>
                  <a:pt x="6327443" y="3112360"/>
                  <a:pt x="6328445" y="3111221"/>
                  <a:pt x="6329490" y="3110018"/>
                </a:cubicBezTo>
                <a:close/>
                <a:moveTo>
                  <a:pt x="6121196" y="3088767"/>
                </a:moveTo>
                <a:cubicBezTo>
                  <a:pt x="6125286" y="3098189"/>
                  <a:pt x="6130340" y="3104580"/>
                  <a:pt x="6129714" y="3109322"/>
                </a:cubicBezTo>
                <a:cubicBezTo>
                  <a:pt x="6128210" y="3121275"/>
                  <a:pt x="6124161" y="3132472"/>
                  <a:pt x="6121111" y="3143986"/>
                </a:cubicBezTo>
                <a:cubicBezTo>
                  <a:pt x="6119444" y="3143226"/>
                  <a:pt x="6117773" y="3142530"/>
                  <a:pt x="6116102" y="3141771"/>
                </a:cubicBezTo>
                <a:cubicBezTo>
                  <a:pt x="6117648" y="3125895"/>
                  <a:pt x="6119192" y="3109892"/>
                  <a:pt x="6121196" y="3088767"/>
                </a:cubicBezTo>
                <a:close/>
                <a:moveTo>
                  <a:pt x="6208288" y="3088389"/>
                </a:moveTo>
                <a:cubicBezTo>
                  <a:pt x="6209206" y="3088514"/>
                  <a:pt x="6210836" y="3088451"/>
                  <a:pt x="6210877" y="3088705"/>
                </a:cubicBezTo>
                <a:cubicBezTo>
                  <a:pt x="6211085" y="3091295"/>
                  <a:pt x="6211003" y="3093953"/>
                  <a:pt x="6211003" y="3097746"/>
                </a:cubicBezTo>
                <a:cubicBezTo>
                  <a:pt x="6209499" y="3095851"/>
                  <a:pt x="6208370" y="3095091"/>
                  <a:pt x="6208164" y="3093953"/>
                </a:cubicBezTo>
                <a:cubicBezTo>
                  <a:pt x="6207868" y="3092244"/>
                  <a:pt x="6208246" y="3090283"/>
                  <a:pt x="6208288" y="3088389"/>
                </a:cubicBezTo>
                <a:close/>
                <a:moveTo>
                  <a:pt x="6176683" y="3073018"/>
                </a:moveTo>
                <a:cubicBezTo>
                  <a:pt x="6180773" y="3074786"/>
                  <a:pt x="6186536" y="3074659"/>
                  <a:pt x="6188582" y="3078773"/>
                </a:cubicBezTo>
                <a:cubicBezTo>
                  <a:pt x="6194010" y="3089649"/>
                  <a:pt x="6189375" y="3104390"/>
                  <a:pt x="6178104" y="3114951"/>
                </a:cubicBezTo>
                <a:cubicBezTo>
                  <a:pt x="6174305" y="3106854"/>
                  <a:pt x="6184866" y="3094838"/>
                  <a:pt x="6175179" y="3088071"/>
                </a:cubicBezTo>
                <a:cubicBezTo>
                  <a:pt x="6174344" y="3087498"/>
                  <a:pt x="6176099" y="3078203"/>
                  <a:pt x="6176683" y="3073018"/>
                </a:cubicBezTo>
                <a:close/>
                <a:moveTo>
                  <a:pt x="6332538" y="3057707"/>
                </a:moveTo>
                <a:cubicBezTo>
                  <a:pt x="6333205" y="3058910"/>
                  <a:pt x="6333915" y="3060113"/>
                  <a:pt x="6334584" y="3061315"/>
                </a:cubicBezTo>
                <a:cubicBezTo>
                  <a:pt x="6334083" y="3061884"/>
                  <a:pt x="6333289" y="3063023"/>
                  <a:pt x="6333205" y="3062897"/>
                </a:cubicBezTo>
                <a:cubicBezTo>
                  <a:pt x="6332412" y="3061821"/>
                  <a:pt x="6331786" y="3060555"/>
                  <a:pt x="6331078" y="3059352"/>
                </a:cubicBezTo>
                <a:cubicBezTo>
                  <a:pt x="6331579" y="3058846"/>
                  <a:pt x="6332036" y="3058277"/>
                  <a:pt x="6332538" y="3057707"/>
                </a:cubicBezTo>
                <a:close/>
                <a:moveTo>
                  <a:pt x="6204823" y="3047903"/>
                </a:moveTo>
                <a:cubicBezTo>
                  <a:pt x="6206411" y="3048218"/>
                  <a:pt x="6208037" y="3048472"/>
                  <a:pt x="6209623" y="3048789"/>
                </a:cubicBezTo>
                <a:cubicBezTo>
                  <a:pt x="6208789" y="3054353"/>
                  <a:pt x="6207954" y="3059986"/>
                  <a:pt x="6207118" y="3065550"/>
                </a:cubicBezTo>
                <a:cubicBezTo>
                  <a:pt x="6206035" y="3065234"/>
                  <a:pt x="6204989" y="3064917"/>
                  <a:pt x="6203903" y="3064602"/>
                </a:cubicBezTo>
                <a:cubicBezTo>
                  <a:pt x="6204155" y="3059036"/>
                  <a:pt x="6204488" y="3053472"/>
                  <a:pt x="6204823" y="3047903"/>
                </a:cubicBezTo>
                <a:close/>
                <a:moveTo>
                  <a:pt x="6132760" y="3022854"/>
                </a:moveTo>
                <a:cubicBezTo>
                  <a:pt x="6137938" y="3042843"/>
                  <a:pt x="6134891" y="3055809"/>
                  <a:pt x="6127752" y="3072761"/>
                </a:cubicBezTo>
                <a:cubicBezTo>
                  <a:pt x="6125434" y="3063053"/>
                  <a:pt x="6124307" y="3054799"/>
                  <a:pt x="6124949" y="3046861"/>
                </a:cubicBezTo>
                <a:cubicBezTo>
                  <a:pt x="6125591" y="3038923"/>
                  <a:pt x="6128002" y="3031301"/>
                  <a:pt x="6132760" y="3022854"/>
                </a:cubicBezTo>
                <a:close/>
                <a:moveTo>
                  <a:pt x="6208246" y="3000844"/>
                </a:moveTo>
                <a:cubicBezTo>
                  <a:pt x="6208413" y="3002488"/>
                  <a:pt x="6208580" y="3004134"/>
                  <a:pt x="6208748" y="3005775"/>
                </a:cubicBezTo>
                <a:cubicBezTo>
                  <a:pt x="6208120" y="3005965"/>
                  <a:pt x="6207494" y="3006222"/>
                  <a:pt x="6206868" y="3006412"/>
                </a:cubicBezTo>
                <a:cubicBezTo>
                  <a:pt x="6206701" y="3004767"/>
                  <a:pt x="6206494" y="3003121"/>
                  <a:pt x="6206452" y="3001476"/>
                </a:cubicBezTo>
                <a:cubicBezTo>
                  <a:pt x="6206452" y="3001286"/>
                  <a:pt x="6207620" y="3001033"/>
                  <a:pt x="6208246" y="3000844"/>
                </a:cubicBezTo>
                <a:close/>
                <a:moveTo>
                  <a:pt x="6078055" y="2907870"/>
                </a:moveTo>
                <a:lnTo>
                  <a:pt x="6078109" y="2908431"/>
                </a:lnTo>
                <a:lnTo>
                  <a:pt x="6077921" y="2908890"/>
                </a:lnTo>
                <a:lnTo>
                  <a:pt x="6077984" y="2908305"/>
                </a:lnTo>
                <a:close/>
                <a:moveTo>
                  <a:pt x="6327443" y="2884963"/>
                </a:moveTo>
                <a:cubicBezTo>
                  <a:pt x="6327443" y="2885978"/>
                  <a:pt x="6327609" y="2887053"/>
                  <a:pt x="6327403" y="2887939"/>
                </a:cubicBezTo>
                <a:cubicBezTo>
                  <a:pt x="6327277" y="2888507"/>
                  <a:pt x="6326569" y="2888761"/>
                  <a:pt x="6326109" y="2889141"/>
                </a:cubicBezTo>
                <a:cubicBezTo>
                  <a:pt x="6325817" y="2888255"/>
                  <a:pt x="6325566" y="2887369"/>
                  <a:pt x="6325274" y="2886483"/>
                </a:cubicBezTo>
                <a:cubicBezTo>
                  <a:pt x="6325983" y="2885978"/>
                  <a:pt x="6326733" y="2885470"/>
                  <a:pt x="6327443" y="2884963"/>
                </a:cubicBezTo>
                <a:close/>
                <a:moveTo>
                  <a:pt x="6156143" y="2880349"/>
                </a:moveTo>
                <a:cubicBezTo>
                  <a:pt x="6156727" y="2880349"/>
                  <a:pt x="6157478" y="2880032"/>
                  <a:pt x="6157810" y="2880411"/>
                </a:cubicBezTo>
                <a:cubicBezTo>
                  <a:pt x="6158144" y="2880854"/>
                  <a:pt x="6158061" y="2881990"/>
                  <a:pt x="6158187" y="2882876"/>
                </a:cubicBezTo>
                <a:cubicBezTo>
                  <a:pt x="6157225" y="2882876"/>
                  <a:pt x="6156310" y="2882813"/>
                  <a:pt x="6155349" y="2882813"/>
                </a:cubicBezTo>
                <a:cubicBezTo>
                  <a:pt x="6155600" y="2881990"/>
                  <a:pt x="6155892" y="2881171"/>
                  <a:pt x="6156143" y="2880349"/>
                </a:cubicBezTo>
                <a:close/>
                <a:moveTo>
                  <a:pt x="6084624" y="2867379"/>
                </a:moveTo>
                <a:cubicBezTo>
                  <a:pt x="6083161" y="2876330"/>
                  <a:pt x="6081971" y="2883684"/>
                  <a:pt x="6080912" y="2890238"/>
                </a:cubicBezTo>
                <a:lnTo>
                  <a:pt x="6078055" y="2907870"/>
                </a:lnTo>
                <a:lnTo>
                  <a:pt x="6076214" y="2889259"/>
                </a:lnTo>
                <a:cubicBezTo>
                  <a:pt x="6076470" y="2882515"/>
                  <a:pt x="6078444" y="2875320"/>
                  <a:pt x="6084624" y="2867379"/>
                </a:cubicBezTo>
                <a:close/>
                <a:moveTo>
                  <a:pt x="6136400" y="2782619"/>
                </a:moveTo>
                <a:lnTo>
                  <a:pt x="6135269" y="2792994"/>
                </a:lnTo>
                <a:cubicBezTo>
                  <a:pt x="6134432" y="2792551"/>
                  <a:pt x="6133596" y="2792171"/>
                  <a:pt x="6132760" y="2791729"/>
                </a:cubicBezTo>
                <a:close/>
                <a:moveTo>
                  <a:pt x="6136684" y="2781437"/>
                </a:moveTo>
                <a:lnTo>
                  <a:pt x="6136601" y="2782118"/>
                </a:lnTo>
                <a:lnTo>
                  <a:pt x="6136400" y="2782619"/>
                </a:lnTo>
                <a:lnTo>
                  <a:pt x="6136476" y="2781927"/>
                </a:lnTo>
                <a:close/>
                <a:moveTo>
                  <a:pt x="6137938" y="2771172"/>
                </a:moveTo>
                <a:cubicBezTo>
                  <a:pt x="6138774" y="2771616"/>
                  <a:pt x="6139609" y="2772059"/>
                  <a:pt x="6140444" y="2772566"/>
                </a:cubicBezTo>
                <a:lnTo>
                  <a:pt x="6136684" y="2781437"/>
                </a:lnTo>
                <a:close/>
                <a:moveTo>
                  <a:pt x="6148627" y="2585971"/>
                </a:moveTo>
                <a:cubicBezTo>
                  <a:pt x="6149462" y="2586347"/>
                  <a:pt x="6150339" y="2586663"/>
                  <a:pt x="6151174" y="2587043"/>
                </a:cubicBezTo>
                <a:cubicBezTo>
                  <a:pt x="6150840" y="2587803"/>
                  <a:pt x="6150548" y="2588879"/>
                  <a:pt x="6150089" y="2589194"/>
                </a:cubicBezTo>
                <a:cubicBezTo>
                  <a:pt x="6149670" y="2589385"/>
                  <a:pt x="6149001" y="2588815"/>
                  <a:pt x="6148417" y="2588562"/>
                </a:cubicBezTo>
                <a:cubicBezTo>
                  <a:pt x="6148501" y="2587676"/>
                  <a:pt x="6148584" y="2586790"/>
                  <a:pt x="6148627" y="2585971"/>
                </a:cubicBezTo>
                <a:close/>
                <a:moveTo>
                  <a:pt x="6176766" y="2381977"/>
                </a:moveTo>
                <a:cubicBezTo>
                  <a:pt x="6177935" y="2382421"/>
                  <a:pt x="6179103" y="2382864"/>
                  <a:pt x="6180271" y="2383306"/>
                </a:cubicBezTo>
                <a:cubicBezTo>
                  <a:pt x="6179440" y="2387669"/>
                  <a:pt x="6178646" y="2392036"/>
                  <a:pt x="6177812" y="2396398"/>
                </a:cubicBezTo>
                <a:cubicBezTo>
                  <a:pt x="6176766" y="2396086"/>
                  <a:pt x="6175722" y="2395767"/>
                  <a:pt x="6174719" y="2395449"/>
                </a:cubicBezTo>
                <a:cubicBezTo>
                  <a:pt x="6175388" y="2390960"/>
                  <a:pt x="6176099" y="2386471"/>
                  <a:pt x="6176766" y="2381977"/>
                </a:cubicBezTo>
                <a:close/>
                <a:moveTo>
                  <a:pt x="6195262" y="2343078"/>
                </a:moveTo>
                <a:cubicBezTo>
                  <a:pt x="6195347" y="2342952"/>
                  <a:pt x="6196221" y="2344027"/>
                  <a:pt x="6196723" y="2344598"/>
                </a:cubicBezTo>
                <a:cubicBezTo>
                  <a:pt x="6196096" y="2345859"/>
                  <a:pt x="6195473" y="2347188"/>
                  <a:pt x="6194803" y="2348454"/>
                </a:cubicBezTo>
                <a:cubicBezTo>
                  <a:pt x="6194302" y="2347947"/>
                  <a:pt x="6193759" y="2347441"/>
                  <a:pt x="6193258" y="2346871"/>
                </a:cubicBezTo>
                <a:cubicBezTo>
                  <a:pt x="6193926" y="2345610"/>
                  <a:pt x="6194510" y="2344214"/>
                  <a:pt x="6195262" y="2343078"/>
                </a:cubicBezTo>
                <a:close/>
                <a:moveTo>
                  <a:pt x="6279347" y="2267680"/>
                </a:moveTo>
                <a:cubicBezTo>
                  <a:pt x="6281311" y="2294627"/>
                  <a:pt x="6275549" y="2326126"/>
                  <a:pt x="6262772" y="2334792"/>
                </a:cubicBezTo>
                <a:cubicBezTo>
                  <a:pt x="6249872" y="2343521"/>
                  <a:pt x="6240936" y="2357372"/>
                  <a:pt x="6231166" y="2375147"/>
                </a:cubicBezTo>
                <a:cubicBezTo>
                  <a:pt x="6234131" y="2336184"/>
                  <a:pt x="6261602" y="2276726"/>
                  <a:pt x="6279347" y="2267680"/>
                </a:cubicBezTo>
                <a:close/>
                <a:moveTo>
                  <a:pt x="6292541" y="2264517"/>
                </a:moveTo>
                <a:cubicBezTo>
                  <a:pt x="6293043" y="2265592"/>
                  <a:pt x="6293627" y="2266667"/>
                  <a:pt x="6294043" y="2267870"/>
                </a:cubicBezTo>
                <a:cubicBezTo>
                  <a:pt x="6294084" y="2268060"/>
                  <a:pt x="6293294" y="2268946"/>
                  <a:pt x="6292876" y="2269453"/>
                </a:cubicBezTo>
                <a:cubicBezTo>
                  <a:pt x="6292541" y="2268693"/>
                  <a:pt x="6292249" y="2267934"/>
                  <a:pt x="6291915" y="2267111"/>
                </a:cubicBezTo>
                <a:cubicBezTo>
                  <a:pt x="6292124" y="2266225"/>
                  <a:pt x="6292333" y="2265402"/>
                  <a:pt x="6292541" y="2264517"/>
                </a:cubicBezTo>
                <a:close/>
                <a:moveTo>
                  <a:pt x="6203323" y="2250896"/>
                </a:moveTo>
                <a:lnTo>
                  <a:pt x="6201690" y="2268440"/>
                </a:lnTo>
                <a:cubicBezTo>
                  <a:pt x="6200230" y="2267364"/>
                  <a:pt x="6198810" y="2266288"/>
                  <a:pt x="6197348" y="2265213"/>
                </a:cubicBezTo>
                <a:close/>
                <a:moveTo>
                  <a:pt x="6203356" y="2250538"/>
                </a:moveTo>
                <a:lnTo>
                  <a:pt x="6203399" y="2250569"/>
                </a:lnTo>
                <a:lnTo>
                  <a:pt x="6203428" y="2250642"/>
                </a:lnTo>
                <a:lnTo>
                  <a:pt x="6203323" y="2250896"/>
                </a:lnTo>
                <a:close/>
                <a:moveTo>
                  <a:pt x="6305065" y="2179380"/>
                </a:moveTo>
                <a:cubicBezTo>
                  <a:pt x="6318176" y="2197847"/>
                  <a:pt x="6318176" y="2197847"/>
                  <a:pt x="6305065" y="2213597"/>
                </a:cubicBezTo>
                <a:cubicBezTo>
                  <a:pt x="6305065" y="2202151"/>
                  <a:pt x="6305065" y="2191776"/>
                  <a:pt x="6305065" y="2179380"/>
                </a:cubicBezTo>
                <a:close/>
                <a:moveTo>
                  <a:pt x="6368527" y="2154142"/>
                </a:moveTo>
                <a:cubicBezTo>
                  <a:pt x="6369948" y="2154391"/>
                  <a:pt x="6371365" y="2154649"/>
                  <a:pt x="6372743" y="2154901"/>
                </a:cubicBezTo>
                <a:cubicBezTo>
                  <a:pt x="6372492" y="2161416"/>
                  <a:pt x="6372241" y="2167867"/>
                  <a:pt x="6371992" y="2174381"/>
                </a:cubicBezTo>
                <a:cubicBezTo>
                  <a:pt x="6370155" y="2174128"/>
                  <a:pt x="6368318" y="2173939"/>
                  <a:pt x="6366482" y="2173686"/>
                </a:cubicBezTo>
                <a:cubicBezTo>
                  <a:pt x="6367149" y="2167171"/>
                  <a:pt x="6367818" y="2160656"/>
                  <a:pt x="6368527" y="2154142"/>
                </a:cubicBezTo>
                <a:close/>
                <a:moveTo>
                  <a:pt x="6387774" y="2126690"/>
                </a:moveTo>
                <a:cubicBezTo>
                  <a:pt x="6388651" y="2126752"/>
                  <a:pt x="6389569" y="2126816"/>
                  <a:pt x="6390446" y="2126880"/>
                </a:cubicBezTo>
                <a:cubicBezTo>
                  <a:pt x="6390278" y="2131622"/>
                  <a:pt x="6390071" y="2136368"/>
                  <a:pt x="6389904" y="2141110"/>
                </a:cubicBezTo>
                <a:cubicBezTo>
                  <a:pt x="6389067" y="2141047"/>
                  <a:pt x="6388192" y="2140984"/>
                  <a:pt x="6387356" y="2140920"/>
                </a:cubicBezTo>
                <a:cubicBezTo>
                  <a:pt x="6387482" y="2136115"/>
                  <a:pt x="6387648" y="2131432"/>
                  <a:pt x="6387774" y="2126690"/>
                </a:cubicBezTo>
                <a:close/>
                <a:moveTo>
                  <a:pt x="6514613" y="2122830"/>
                </a:moveTo>
                <a:cubicBezTo>
                  <a:pt x="6516199" y="2123146"/>
                  <a:pt x="6517826" y="2123399"/>
                  <a:pt x="6519414" y="2123715"/>
                </a:cubicBezTo>
                <a:cubicBezTo>
                  <a:pt x="6518871" y="2130297"/>
                  <a:pt x="6518286" y="2136874"/>
                  <a:pt x="6517742" y="2143451"/>
                </a:cubicBezTo>
                <a:cubicBezTo>
                  <a:pt x="6516241" y="2143198"/>
                  <a:pt x="6514737" y="2142882"/>
                  <a:pt x="6513193" y="2142629"/>
                </a:cubicBezTo>
                <a:cubicBezTo>
                  <a:pt x="6513651" y="2135988"/>
                  <a:pt x="6514112" y="2129411"/>
                  <a:pt x="6514613" y="2122830"/>
                </a:cubicBezTo>
                <a:close/>
                <a:moveTo>
                  <a:pt x="6313875" y="2110434"/>
                </a:moveTo>
                <a:cubicBezTo>
                  <a:pt x="6313875" y="2121441"/>
                  <a:pt x="6313875" y="2132508"/>
                  <a:pt x="6313875" y="2143515"/>
                </a:cubicBezTo>
                <a:cubicBezTo>
                  <a:pt x="6313165" y="2143515"/>
                  <a:pt x="6312497" y="2143515"/>
                  <a:pt x="6311788" y="2143451"/>
                </a:cubicBezTo>
                <a:cubicBezTo>
                  <a:pt x="6311286" y="2132698"/>
                  <a:pt x="6310742" y="2121947"/>
                  <a:pt x="6310241" y="2111130"/>
                </a:cubicBezTo>
                <a:cubicBezTo>
                  <a:pt x="6311453" y="2110877"/>
                  <a:pt x="6312664" y="2110687"/>
                  <a:pt x="6313875" y="2110434"/>
                </a:cubicBezTo>
                <a:close/>
                <a:moveTo>
                  <a:pt x="6516535" y="2098097"/>
                </a:moveTo>
                <a:cubicBezTo>
                  <a:pt x="6517119" y="2099110"/>
                  <a:pt x="6517660" y="2100059"/>
                  <a:pt x="6518244" y="2101072"/>
                </a:cubicBezTo>
                <a:cubicBezTo>
                  <a:pt x="6517701" y="2101451"/>
                  <a:pt x="6517200" y="2101831"/>
                  <a:pt x="6516660" y="2102274"/>
                </a:cubicBezTo>
                <a:cubicBezTo>
                  <a:pt x="6516325" y="2101641"/>
                  <a:pt x="6515698" y="2101008"/>
                  <a:pt x="6515698" y="2100439"/>
                </a:cubicBezTo>
                <a:cubicBezTo>
                  <a:pt x="6515698" y="2099616"/>
                  <a:pt x="6516241" y="2098861"/>
                  <a:pt x="6516535" y="2098097"/>
                </a:cubicBezTo>
                <a:close/>
                <a:moveTo>
                  <a:pt x="6324063" y="2065779"/>
                </a:moveTo>
                <a:cubicBezTo>
                  <a:pt x="6325733" y="2068686"/>
                  <a:pt x="6327443" y="2071661"/>
                  <a:pt x="6329114" y="2074568"/>
                </a:cubicBezTo>
                <a:cubicBezTo>
                  <a:pt x="6327903" y="2076277"/>
                  <a:pt x="6326733" y="2077985"/>
                  <a:pt x="6325524" y="2079694"/>
                </a:cubicBezTo>
                <a:cubicBezTo>
                  <a:pt x="6324063" y="2076277"/>
                  <a:pt x="6322601" y="2072863"/>
                  <a:pt x="6321138" y="2069446"/>
                </a:cubicBezTo>
                <a:cubicBezTo>
                  <a:pt x="6322099" y="2068244"/>
                  <a:pt x="6323059" y="2066978"/>
                  <a:pt x="6324063" y="2065779"/>
                </a:cubicBezTo>
                <a:close/>
                <a:moveTo>
                  <a:pt x="6346233" y="2044208"/>
                </a:moveTo>
                <a:cubicBezTo>
                  <a:pt x="6346985" y="2044461"/>
                  <a:pt x="6347778" y="2044714"/>
                  <a:pt x="6348527" y="2044967"/>
                </a:cubicBezTo>
                <a:cubicBezTo>
                  <a:pt x="6348359" y="2045853"/>
                  <a:pt x="6348109" y="2046739"/>
                  <a:pt x="6347903" y="2047625"/>
                </a:cubicBezTo>
                <a:cubicBezTo>
                  <a:pt x="6347360" y="2047499"/>
                  <a:pt x="6346525" y="2047562"/>
                  <a:pt x="6346357" y="2047118"/>
                </a:cubicBezTo>
                <a:cubicBezTo>
                  <a:pt x="6346106" y="2046359"/>
                  <a:pt x="6346274" y="2045221"/>
                  <a:pt x="6346233" y="2044208"/>
                </a:cubicBezTo>
                <a:close/>
                <a:moveTo>
                  <a:pt x="6338592" y="1955718"/>
                </a:moveTo>
                <a:cubicBezTo>
                  <a:pt x="6339803" y="1956917"/>
                  <a:pt x="6341013" y="1958123"/>
                  <a:pt x="6342184" y="1959322"/>
                </a:cubicBezTo>
                <a:cubicBezTo>
                  <a:pt x="6340053" y="1963625"/>
                  <a:pt x="6337965" y="1967987"/>
                  <a:pt x="6335837" y="1972291"/>
                </a:cubicBezTo>
                <a:cubicBezTo>
                  <a:pt x="6335043" y="1971532"/>
                  <a:pt x="6334250" y="1970772"/>
                  <a:pt x="6333456" y="1970012"/>
                </a:cubicBezTo>
                <a:cubicBezTo>
                  <a:pt x="6335167" y="1965270"/>
                  <a:pt x="6336881" y="1960461"/>
                  <a:pt x="6338592" y="1955718"/>
                </a:cubicBezTo>
                <a:close/>
                <a:moveTo>
                  <a:pt x="6310910" y="1895438"/>
                </a:moveTo>
                <a:cubicBezTo>
                  <a:pt x="6311621" y="1895754"/>
                  <a:pt x="6312330" y="1896133"/>
                  <a:pt x="6313041" y="1896450"/>
                </a:cubicBezTo>
                <a:cubicBezTo>
                  <a:pt x="6312205" y="1900180"/>
                  <a:pt x="6311412" y="1903913"/>
                  <a:pt x="6310618" y="1907583"/>
                </a:cubicBezTo>
                <a:cubicBezTo>
                  <a:pt x="6309952" y="1907267"/>
                  <a:pt x="6309283" y="1906951"/>
                  <a:pt x="6308614" y="1906634"/>
                </a:cubicBezTo>
                <a:cubicBezTo>
                  <a:pt x="6309368" y="1902900"/>
                  <a:pt x="6310158" y="1899170"/>
                  <a:pt x="6310910" y="1895438"/>
                </a:cubicBezTo>
                <a:close/>
                <a:moveTo>
                  <a:pt x="6321430" y="1835472"/>
                </a:moveTo>
                <a:cubicBezTo>
                  <a:pt x="6322601" y="1835852"/>
                  <a:pt x="6323728" y="1836295"/>
                  <a:pt x="6324897" y="1836675"/>
                </a:cubicBezTo>
                <a:cubicBezTo>
                  <a:pt x="6323103" y="1847682"/>
                  <a:pt x="6321348" y="1858748"/>
                  <a:pt x="6319555" y="1869756"/>
                </a:cubicBezTo>
                <a:cubicBezTo>
                  <a:pt x="6318385" y="1869313"/>
                  <a:pt x="6317216" y="1868933"/>
                  <a:pt x="6316045" y="1868490"/>
                </a:cubicBezTo>
                <a:cubicBezTo>
                  <a:pt x="6317842" y="1857486"/>
                  <a:pt x="6319637" y="1846480"/>
                  <a:pt x="6321430" y="1835472"/>
                </a:cubicBezTo>
                <a:close/>
                <a:moveTo>
                  <a:pt x="6257537" y="1713529"/>
                </a:moveTo>
                <a:lnTo>
                  <a:pt x="6256341" y="1736165"/>
                </a:lnTo>
                <a:cubicBezTo>
                  <a:pt x="6255133" y="1735722"/>
                  <a:pt x="6253964" y="1735283"/>
                  <a:pt x="6252753" y="1734841"/>
                </a:cubicBezTo>
                <a:close/>
                <a:moveTo>
                  <a:pt x="6257625" y="1713032"/>
                </a:moveTo>
                <a:lnTo>
                  <a:pt x="6257594" y="1713269"/>
                </a:lnTo>
                <a:lnTo>
                  <a:pt x="6257537" y="1713529"/>
                </a:lnTo>
                <a:lnTo>
                  <a:pt x="6257553" y="1713206"/>
                </a:lnTo>
                <a:close/>
                <a:moveTo>
                  <a:pt x="6258973" y="1702451"/>
                </a:moveTo>
                <a:cubicBezTo>
                  <a:pt x="6259809" y="1702894"/>
                  <a:pt x="6260603" y="1703337"/>
                  <a:pt x="6261437" y="1703780"/>
                </a:cubicBezTo>
                <a:lnTo>
                  <a:pt x="6257625" y="1713032"/>
                </a:lnTo>
                <a:close/>
                <a:moveTo>
                  <a:pt x="6242232" y="1678795"/>
                </a:moveTo>
                <a:cubicBezTo>
                  <a:pt x="6243861" y="1680504"/>
                  <a:pt x="6245529" y="1682213"/>
                  <a:pt x="6247157" y="1683921"/>
                </a:cubicBezTo>
                <a:cubicBezTo>
                  <a:pt x="6244612" y="1689233"/>
                  <a:pt x="6242064" y="1694608"/>
                  <a:pt x="6239477" y="1699924"/>
                </a:cubicBezTo>
                <a:cubicBezTo>
                  <a:pt x="6238433" y="1698911"/>
                  <a:pt x="6237389" y="1697962"/>
                  <a:pt x="6236303" y="1696950"/>
                </a:cubicBezTo>
                <a:cubicBezTo>
                  <a:pt x="6238307" y="1690941"/>
                  <a:pt x="6240268" y="1684867"/>
                  <a:pt x="6242232" y="1678795"/>
                </a:cubicBezTo>
                <a:close/>
                <a:moveTo>
                  <a:pt x="6234798" y="1592204"/>
                </a:moveTo>
                <a:cubicBezTo>
                  <a:pt x="6235843" y="1593153"/>
                  <a:pt x="6236887" y="1594102"/>
                  <a:pt x="6237933" y="1595111"/>
                </a:cubicBezTo>
                <a:cubicBezTo>
                  <a:pt x="6237431" y="1596883"/>
                  <a:pt x="6236971" y="1598718"/>
                  <a:pt x="6236470" y="1600490"/>
                </a:cubicBezTo>
                <a:cubicBezTo>
                  <a:pt x="6235467" y="1599541"/>
                  <a:pt x="6233758" y="1598845"/>
                  <a:pt x="6233590" y="1597642"/>
                </a:cubicBezTo>
                <a:cubicBezTo>
                  <a:pt x="6233380" y="1596001"/>
                  <a:pt x="6234339" y="1594039"/>
                  <a:pt x="6234798" y="1592204"/>
                </a:cubicBezTo>
                <a:close/>
                <a:moveTo>
                  <a:pt x="6318049" y="1434641"/>
                </a:moveTo>
                <a:cubicBezTo>
                  <a:pt x="6319178" y="1436160"/>
                  <a:pt x="6320263" y="1437615"/>
                  <a:pt x="6321389" y="1439130"/>
                </a:cubicBezTo>
                <a:cubicBezTo>
                  <a:pt x="6316588" y="1452035"/>
                  <a:pt x="6311828" y="1464938"/>
                  <a:pt x="6306484" y="1479485"/>
                </a:cubicBezTo>
                <a:cubicBezTo>
                  <a:pt x="6297968" y="1472528"/>
                  <a:pt x="6291580" y="1467343"/>
                  <a:pt x="6281562" y="1459120"/>
                </a:cubicBezTo>
                <a:cubicBezTo>
                  <a:pt x="6295922" y="1449504"/>
                  <a:pt x="6306986" y="1442041"/>
                  <a:pt x="6318049" y="1434641"/>
                </a:cubicBezTo>
                <a:close/>
                <a:moveTo>
                  <a:pt x="6268826" y="1378663"/>
                </a:moveTo>
                <a:cubicBezTo>
                  <a:pt x="6273210" y="1398965"/>
                  <a:pt x="6257762" y="1494922"/>
                  <a:pt x="6248034" y="1510355"/>
                </a:cubicBezTo>
                <a:cubicBezTo>
                  <a:pt x="6255675" y="1461900"/>
                  <a:pt x="6262270" y="1420284"/>
                  <a:pt x="6268826" y="1378663"/>
                </a:cubicBezTo>
                <a:close/>
                <a:moveTo>
                  <a:pt x="6318802" y="1320154"/>
                </a:moveTo>
                <a:cubicBezTo>
                  <a:pt x="6320306" y="1334827"/>
                  <a:pt x="6318677" y="1348615"/>
                  <a:pt x="6317800" y="1362534"/>
                </a:cubicBezTo>
                <a:cubicBezTo>
                  <a:pt x="6317550" y="1366643"/>
                  <a:pt x="6318718" y="1373537"/>
                  <a:pt x="6320640" y="1374993"/>
                </a:cubicBezTo>
                <a:cubicBezTo>
                  <a:pt x="6333331" y="1384798"/>
                  <a:pt x="6324063" y="1394096"/>
                  <a:pt x="6319763" y="1400421"/>
                </a:cubicBezTo>
                <a:cubicBezTo>
                  <a:pt x="6316422" y="1405416"/>
                  <a:pt x="6310158" y="1405859"/>
                  <a:pt x="6302811" y="1409466"/>
                </a:cubicBezTo>
                <a:cubicBezTo>
                  <a:pt x="6308490" y="1377777"/>
                  <a:pt x="6313667" y="1348995"/>
                  <a:pt x="6318802" y="1320154"/>
                </a:cubicBezTo>
                <a:close/>
                <a:moveTo>
                  <a:pt x="6332612" y="1258618"/>
                </a:moveTo>
                <a:lnTo>
                  <a:pt x="6328403" y="1293586"/>
                </a:lnTo>
                <a:cubicBezTo>
                  <a:pt x="6326817" y="1292827"/>
                  <a:pt x="6325232" y="1292132"/>
                  <a:pt x="6323644" y="1291372"/>
                </a:cubicBezTo>
                <a:close/>
                <a:moveTo>
                  <a:pt x="6332843" y="1257495"/>
                </a:moveTo>
                <a:lnTo>
                  <a:pt x="6332788" y="1257975"/>
                </a:lnTo>
                <a:lnTo>
                  <a:pt x="6332612" y="1258618"/>
                </a:lnTo>
                <a:lnTo>
                  <a:pt x="6332705" y="1257847"/>
                </a:lnTo>
                <a:close/>
                <a:moveTo>
                  <a:pt x="6334040" y="1247161"/>
                </a:moveTo>
                <a:cubicBezTo>
                  <a:pt x="6334834" y="1247603"/>
                  <a:pt x="6335628" y="1247983"/>
                  <a:pt x="6336422" y="1248422"/>
                </a:cubicBezTo>
                <a:lnTo>
                  <a:pt x="6332843" y="1257495"/>
                </a:lnTo>
                <a:close/>
                <a:moveTo>
                  <a:pt x="6302687" y="1152786"/>
                </a:moveTo>
                <a:cubicBezTo>
                  <a:pt x="6302603" y="1153735"/>
                  <a:pt x="6302728" y="1154811"/>
                  <a:pt x="6302435" y="1155570"/>
                </a:cubicBezTo>
                <a:cubicBezTo>
                  <a:pt x="6302268" y="1156013"/>
                  <a:pt x="6301475" y="1155823"/>
                  <a:pt x="6300933" y="1155950"/>
                </a:cubicBezTo>
                <a:cubicBezTo>
                  <a:pt x="6300765" y="1155064"/>
                  <a:pt x="6300598" y="1154114"/>
                  <a:pt x="6300431" y="1153229"/>
                </a:cubicBezTo>
                <a:cubicBezTo>
                  <a:pt x="6301183" y="1153102"/>
                  <a:pt x="6301934" y="1152912"/>
                  <a:pt x="6302687" y="1152786"/>
                </a:cubicBezTo>
                <a:close/>
                <a:moveTo>
                  <a:pt x="6273628" y="1105157"/>
                </a:moveTo>
                <a:cubicBezTo>
                  <a:pt x="6274797" y="1106106"/>
                  <a:pt x="6275966" y="1107056"/>
                  <a:pt x="6277133" y="1108001"/>
                </a:cubicBezTo>
                <a:cubicBezTo>
                  <a:pt x="6275758" y="1111545"/>
                  <a:pt x="6274379" y="1115025"/>
                  <a:pt x="6273001" y="1118565"/>
                </a:cubicBezTo>
                <a:cubicBezTo>
                  <a:pt x="6272249" y="1117995"/>
                  <a:pt x="6271499" y="1117490"/>
                  <a:pt x="6270747" y="1116924"/>
                </a:cubicBezTo>
                <a:cubicBezTo>
                  <a:pt x="6271667" y="1112937"/>
                  <a:pt x="6272666" y="1109081"/>
                  <a:pt x="6273628" y="1105157"/>
                </a:cubicBezTo>
                <a:close/>
                <a:moveTo>
                  <a:pt x="6340179" y="1090737"/>
                </a:moveTo>
                <a:cubicBezTo>
                  <a:pt x="6340763" y="1090863"/>
                  <a:pt x="6341807" y="1090989"/>
                  <a:pt x="6341849" y="1091179"/>
                </a:cubicBezTo>
                <a:cubicBezTo>
                  <a:pt x="6341890" y="1092758"/>
                  <a:pt x="6341767" y="1094340"/>
                  <a:pt x="6341639" y="1095922"/>
                </a:cubicBezTo>
                <a:cubicBezTo>
                  <a:pt x="6341055" y="1095796"/>
                  <a:pt x="6340012" y="1095668"/>
                  <a:pt x="6339970" y="1095479"/>
                </a:cubicBezTo>
                <a:cubicBezTo>
                  <a:pt x="6339927" y="1093897"/>
                  <a:pt x="6340095" y="1092315"/>
                  <a:pt x="6340179" y="1090737"/>
                </a:cubicBezTo>
                <a:close/>
                <a:moveTo>
                  <a:pt x="6368945" y="882190"/>
                </a:moveTo>
                <a:cubicBezTo>
                  <a:pt x="6370113" y="882697"/>
                  <a:pt x="6371324" y="883203"/>
                  <a:pt x="6372492" y="883710"/>
                </a:cubicBezTo>
                <a:cubicBezTo>
                  <a:pt x="6371532" y="888325"/>
                  <a:pt x="6370613" y="892942"/>
                  <a:pt x="6369656" y="897561"/>
                </a:cubicBezTo>
                <a:cubicBezTo>
                  <a:pt x="6368612" y="897119"/>
                  <a:pt x="6367609" y="896675"/>
                  <a:pt x="6366564" y="896232"/>
                </a:cubicBezTo>
                <a:cubicBezTo>
                  <a:pt x="6367400" y="891553"/>
                  <a:pt x="6368151" y="886870"/>
                  <a:pt x="6368945" y="882190"/>
                </a:cubicBezTo>
                <a:close/>
                <a:moveTo>
                  <a:pt x="6386980" y="846832"/>
                </a:moveTo>
                <a:cubicBezTo>
                  <a:pt x="6386854" y="850755"/>
                  <a:pt x="6386730" y="854739"/>
                  <a:pt x="6386478" y="862518"/>
                </a:cubicBezTo>
                <a:cubicBezTo>
                  <a:pt x="6384351" y="857016"/>
                  <a:pt x="6383014" y="854928"/>
                  <a:pt x="6383307" y="854105"/>
                </a:cubicBezTo>
                <a:cubicBezTo>
                  <a:pt x="6384224" y="851447"/>
                  <a:pt x="6385729" y="849236"/>
                  <a:pt x="6386980" y="846832"/>
                </a:cubicBezTo>
                <a:close/>
                <a:moveTo>
                  <a:pt x="6365102" y="830576"/>
                </a:moveTo>
                <a:cubicBezTo>
                  <a:pt x="6365645" y="833423"/>
                  <a:pt x="6366187" y="836268"/>
                  <a:pt x="6366773" y="839052"/>
                </a:cubicBezTo>
                <a:cubicBezTo>
                  <a:pt x="6363517" y="840634"/>
                  <a:pt x="6360217" y="842216"/>
                  <a:pt x="6356962" y="843794"/>
                </a:cubicBezTo>
                <a:cubicBezTo>
                  <a:pt x="6356419" y="841772"/>
                  <a:pt x="6355876" y="839684"/>
                  <a:pt x="6355333" y="837660"/>
                </a:cubicBezTo>
                <a:cubicBezTo>
                  <a:pt x="6358548" y="835322"/>
                  <a:pt x="6361846" y="832980"/>
                  <a:pt x="6365102" y="830576"/>
                </a:cubicBezTo>
                <a:close/>
                <a:moveTo>
                  <a:pt x="6651345" y="614441"/>
                </a:moveTo>
                <a:cubicBezTo>
                  <a:pt x="6651972" y="615010"/>
                  <a:pt x="6652723" y="615453"/>
                  <a:pt x="6653099" y="616275"/>
                </a:cubicBezTo>
                <a:cubicBezTo>
                  <a:pt x="6653267" y="616592"/>
                  <a:pt x="6652682" y="617794"/>
                  <a:pt x="6652431" y="618617"/>
                </a:cubicBezTo>
                <a:cubicBezTo>
                  <a:pt x="6652057" y="618110"/>
                  <a:pt x="6651471" y="617731"/>
                  <a:pt x="6651345" y="617161"/>
                </a:cubicBezTo>
                <a:cubicBezTo>
                  <a:pt x="6651179" y="616339"/>
                  <a:pt x="6651345" y="615389"/>
                  <a:pt x="6651345" y="614441"/>
                </a:cubicBezTo>
                <a:close/>
                <a:moveTo>
                  <a:pt x="6706999" y="606850"/>
                </a:moveTo>
                <a:cubicBezTo>
                  <a:pt x="6697230" y="628105"/>
                  <a:pt x="6687794" y="648724"/>
                  <a:pt x="6676938" y="672443"/>
                </a:cubicBezTo>
                <a:cubicBezTo>
                  <a:pt x="6681697" y="622662"/>
                  <a:pt x="6690801" y="603057"/>
                  <a:pt x="6706999" y="606850"/>
                </a:cubicBezTo>
                <a:close/>
                <a:moveTo>
                  <a:pt x="6711090" y="571997"/>
                </a:moveTo>
                <a:cubicBezTo>
                  <a:pt x="6711883" y="571617"/>
                  <a:pt x="6714471" y="575351"/>
                  <a:pt x="6714346" y="576807"/>
                </a:cubicBezTo>
                <a:cubicBezTo>
                  <a:pt x="6714136" y="579211"/>
                  <a:pt x="6712344" y="581232"/>
                  <a:pt x="6710672" y="584523"/>
                </a:cubicBezTo>
                <a:cubicBezTo>
                  <a:pt x="6709170" y="581549"/>
                  <a:pt x="6707125" y="579211"/>
                  <a:pt x="6707334" y="577502"/>
                </a:cubicBezTo>
                <a:cubicBezTo>
                  <a:pt x="6707626" y="575224"/>
                  <a:pt x="6709503" y="572693"/>
                  <a:pt x="6711090" y="571997"/>
                </a:cubicBezTo>
                <a:close/>
                <a:moveTo>
                  <a:pt x="6658402" y="557956"/>
                </a:moveTo>
                <a:cubicBezTo>
                  <a:pt x="6659905" y="558146"/>
                  <a:pt x="6661407" y="558399"/>
                  <a:pt x="6662911" y="558589"/>
                </a:cubicBezTo>
                <a:cubicBezTo>
                  <a:pt x="6662159" y="566115"/>
                  <a:pt x="6661449" y="573642"/>
                  <a:pt x="6660698" y="581169"/>
                </a:cubicBezTo>
                <a:cubicBezTo>
                  <a:pt x="6659236" y="580793"/>
                  <a:pt x="6657817" y="580410"/>
                  <a:pt x="6656355" y="580030"/>
                </a:cubicBezTo>
                <a:cubicBezTo>
                  <a:pt x="6657024" y="572630"/>
                  <a:pt x="6657692" y="565293"/>
                  <a:pt x="6658402" y="557956"/>
                </a:cubicBezTo>
                <a:close/>
                <a:moveTo>
                  <a:pt x="6645711" y="524786"/>
                </a:moveTo>
                <a:lnTo>
                  <a:pt x="6644456" y="535186"/>
                </a:lnTo>
                <a:cubicBezTo>
                  <a:pt x="6643578" y="534680"/>
                  <a:pt x="6642743" y="534237"/>
                  <a:pt x="6641870" y="533730"/>
                </a:cubicBezTo>
                <a:close/>
                <a:moveTo>
                  <a:pt x="6703992" y="524052"/>
                </a:moveTo>
                <a:cubicBezTo>
                  <a:pt x="6704201" y="523735"/>
                  <a:pt x="6705621" y="525191"/>
                  <a:pt x="6706456" y="525887"/>
                </a:cubicBezTo>
                <a:cubicBezTo>
                  <a:pt x="6705913" y="527469"/>
                  <a:pt x="6705329" y="528984"/>
                  <a:pt x="6704743" y="530566"/>
                </a:cubicBezTo>
                <a:cubicBezTo>
                  <a:pt x="6703909" y="529937"/>
                  <a:pt x="6703073" y="529304"/>
                  <a:pt x="6702199" y="528672"/>
                </a:cubicBezTo>
                <a:cubicBezTo>
                  <a:pt x="6702782" y="527089"/>
                  <a:pt x="6703199" y="525255"/>
                  <a:pt x="6703992" y="524052"/>
                </a:cubicBezTo>
                <a:close/>
                <a:moveTo>
                  <a:pt x="6645965" y="523643"/>
                </a:moveTo>
                <a:lnTo>
                  <a:pt x="6645918" y="524305"/>
                </a:lnTo>
                <a:lnTo>
                  <a:pt x="6645711" y="524786"/>
                </a:lnTo>
                <a:lnTo>
                  <a:pt x="6645792" y="524116"/>
                </a:lnTo>
                <a:close/>
                <a:moveTo>
                  <a:pt x="6721194" y="437018"/>
                </a:moveTo>
                <a:cubicBezTo>
                  <a:pt x="6722656" y="437841"/>
                  <a:pt x="6724159" y="438600"/>
                  <a:pt x="6725618" y="439419"/>
                </a:cubicBezTo>
                <a:cubicBezTo>
                  <a:pt x="6722364" y="452578"/>
                  <a:pt x="6719105" y="465733"/>
                  <a:pt x="6715891" y="478954"/>
                </a:cubicBezTo>
                <a:cubicBezTo>
                  <a:pt x="6714680" y="478322"/>
                  <a:pt x="6713469" y="477689"/>
                  <a:pt x="6712302" y="477057"/>
                </a:cubicBezTo>
                <a:cubicBezTo>
                  <a:pt x="6715264" y="463711"/>
                  <a:pt x="6718231" y="450363"/>
                  <a:pt x="6721194" y="437018"/>
                </a:cubicBezTo>
                <a:close/>
                <a:moveTo>
                  <a:pt x="6693388" y="328728"/>
                </a:moveTo>
                <a:cubicBezTo>
                  <a:pt x="6693848" y="329108"/>
                  <a:pt x="6694265" y="329614"/>
                  <a:pt x="6694682" y="330121"/>
                </a:cubicBezTo>
                <a:cubicBezTo>
                  <a:pt x="6694682" y="331070"/>
                  <a:pt x="6694682" y="332020"/>
                  <a:pt x="6694682" y="333028"/>
                </a:cubicBezTo>
                <a:cubicBezTo>
                  <a:pt x="6693972" y="332399"/>
                  <a:pt x="6693180" y="331892"/>
                  <a:pt x="6692595" y="331070"/>
                </a:cubicBezTo>
                <a:cubicBezTo>
                  <a:pt x="6692468" y="330880"/>
                  <a:pt x="6693095" y="329551"/>
                  <a:pt x="6693388" y="328728"/>
                </a:cubicBezTo>
                <a:close/>
                <a:moveTo>
                  <a:pt x="6730921" y="263895"/>
                </a:moveTo>
                <a:cubicBezTo>
                  <a:pt x="6731590" y="266929"/>
                  <a:pt x="6731967" y="268638"/>
                  <a:pt x="6732299" y="270346"/>
                </a:cubicBezTo>
                <a:cubicBezTo>
                  <a:pt x="6731004" y="270915"/>
                  <a:pt x="6729752" y="271485"/>
                  <a:pt x="6728458" y="272117"/>
                </a:cubicBezTo>
                <a:cubicBezTo>
                  <a:pt x="6729166" y="269713"/>
                  <a:pt x="6729920" y="267245"/>
                  <a:pt x="6730921" y="263895"/>
                </a:cubicBezTo>
                <a:close/>
                <a:moveTo>
                  <a:pt x="6759813" y="59020"/>
                </a:moveTo>
                <a:cubicBezTo>
                  <a:pt x="6761191" y="60028"/>
                  <a:pt x="6762526" y="60977"/>
                  <a:pt x="6763903" y="61990"/>
                </a:cubicBezTo>
                <a:cubicBezTo>
                  <a:pt x="6761818" y="68378"/>
                  <a:pt x="6759729" y="74833"/>
                  <a:pt x="6757642" y="81284"/>
                </a:cubicBezTo>
                <a:cubicBezTo>
                  <a:pt x="6756475" y="80460"/>
                  <a:pt x="6755305" y="79575"/>
                  <a:pt x="6754094" y="78752"/>
                </a:cubicBezTo>
                <a:cubicBezTo>
                  <a:pt x="6756016" y="72174"/>
                  <a:pt x="6757892" y="65598"/>
                  <a:pt x="6759813" y="59020"/>
                </a:cubicBezTo>
                <a:close/>
                <a:moveTo>
                  <a:pt x="6753215" y="10442"/>
                </a:moveTo>
                <a:cubicBezTo>
                  <a:pt x="6753634" y="10252"/>
                  <a:pt x="6754553" y="13223"/>
                  <a:pt x="6755514" y="15374"/>
                </a:cubicBezTo>
                <a:cubicBezTo>
                  <a:pt x="6753843" y="16893"/>
                  <a:pt x="6752297" y="18788"/>
                  <a:pt x="6750588" y="19484"/>
                </a:cubicBezTo>
                <a:cubicBezTo>
                  <a:pt x="6750170" y="19674"/>
                  <a:pt x="6749084" y="15817"/>
                  <a:pt x="6748290" y="13855"/>
                </a:cubicBezTo>
                <a:cubicBezTo>
                  <a:pt x="6749919" y="12653"/>
                  <a:pt x="6751507" y="11071"/>
                  <a:pt x="6753215" y="10442"/>
                </a:cubicBezTo>
                <a:close/>
                <a:moveTo>
                  <a:pt x="6826032" y="0"/>
                </a:moveTo>
                <a:lnTo>
                  <a:pt x="6858273" y="0"/>
                </a:lnTo>
                <a:lnTo>
                  <a:pt x="6856864" y="2817"/>
                </a:lnTo>
                <a:cubicBezTo>
                  <a:pt x="6848940" y="13112"/>
                  <a:pt x="6839724" y="21351"/>
                  <a:pt x="6829871" y="28909"/>
                </a:cubicBezTo>
                <a:cubicBezTo>
                  <a:pt x="6822483" y="34605"/>
                  <a:pt x="6817762" y="48645"/>
                  <a:pt x="6812126" y="59209"/>
                </a:cubicBezTo>
                <a:cubicBezTo>
                  <a:pt x="6809205" y="64648"/>
                  <a:pt x="6806907" y="70719"/>
                  <a:pt x="6801521" y="74896"/>
                </a:cubicBezTo>
                <a:cubicBezTo>
                  <a:pt x="6801772" y="69200"/>
                  <a:pt x="6800770" y="62307"/>
                  <a:pt x="6802524" y="58070"/>
                </a:cubicBezTo>
                <a:cubicBezTo>
                  <a:pt x="6808076" y="44629"/>
                  <a:pt x="6812032" y="29685"/>
                  <a:pt x="6817047" y="15714"/>
                </a:cubicBezTo>
                <a:close/>
                <a:moveTo>
                  <a:pt x="6769229" y="0"/>
                </a:moveTo>
                <a:lnTo>
                  <a:pt x="6784669" y="0"/>
                </a:lnTo>
                <a:lnTo>
                  <a:pt x="6776513" y="4493"/>
                </a:lnTo>
                <a:cubicBezTo>
                  <a:pt x="6776513" y="17146"/>
                  <a:pt x="6776513" y="26951"/>
                  <a:pt x="6776513" y="36689"/>
                </a:cubicBezTo>
                <a:cubicBezTo>
                  <a:pt x="6775178" y="36879"/>
                  <a:pt x="6773799" y="37132"/>
                  <a:pt x="6772465" y="37322"/>
                </a:cubicBezTo>
                <a:close/>
                <a:moveTo>
                  <a:pt x="0" y="0"/>
                </a:moveTo>
                <a:lnTo>
                  <a:pt x="6738729" y="0"/>
                </a:lnTo>
                <a:lnTo>
                  <a:pt x="6724868" y="32516"/>
                </a:lnTo>
                <a:cubicBezTo>
                  <a:pt x="6717937" y="50417"/>
                  <a:pt x="6712178" y="69390"/>
                  <a:pt x="6705997" y="87608"/>
                </a:cubicBezTo>
                <a:cubicBezTo>
                  <a:pt x="6698522" y="82992"/>
                  <a:pt x="6692928" y="76474"/>
                  <a:pt x="6688001" y="77487"/>
                </a:cubicBezTo>
                <a:cubicBezTo>
                  <a:pt x="6683619" y="78373"/>
                  <a:pt x="6679110" y="86785"/>
                  <a:pt x="6676185" y="93363"/>
                </a:cubicBezTo>
                <a:cubicBezTo>
                  <a:pt x="6665372" y="117782"/>
                  <a:pt x="6665624" y="118031"/>
                  <a:pt x="6645708" y="116453"/>
                </a:cubicBezTo>
                <a:cubicBezTo>
                  <a:pt x="6650761" y="154467"/>
                  <a:pt x="6624752" y="170153"/>
                  <a:pt x="6615564" y="204499"/>
                </a:cubicBezTo>
                <a:cubicBezTo>
                  <a:pt x="6624584" y="201779"/>
                  <a:pt x="6629468" y="200323"/>
                  <a:pt x="6637901" y="197796"/>
                </a:cubicBezTo>
                <a:cubicBezTo>
                  <a:pt x="6621953" y="252508"/>
                  <a:pt x="6597781" y="298685"/>
                  <a:pt x="6594313" y="361873"/>
                </a:cubicBezTo>
                <a:cubicBezTo>
                  <a:pt x="6608427" y="347263"/>
                  <a:pt x="6611390" y="327400"/>
                  <a:pt x="6618070" y="310890"/>
                </a:cubicBezTo>
                <a:cubicBezTo>
                  <a:pt x="6624666" y="294635"/>
                  <a:pt x="6635774" y="282551"/>
                  <a:pt x="6645000" y="268511"/>
                </a:cubicBezTo>
                <a:cubicBezTo>
                  <a:pt x="6647506" y="294066"/>
                  <a:pt x="6642162" y="318291"/>
                  <a:pt x="6634394" y="341947"/>
                </a:cubicBezTo>
                <a:cubicBezTo>
                  <a:pt x="6630721" y="353207"/>
                  <a:pt x="6627295" y="364717"/>
                  <a:pt x="6624082" y="376294"/>
                </a:cubicBezTo>
                <a:cubicBezTo>
                  <a:pt x="6621410" y="385909"/>
                  <a:pt x="6621827" y="394511"/>
                  <a:pt x="6630805" y="401722"/>
                </a:cubicBezTo>
                <a:cubicBezTo>
                  <a:pt x="6640574" y="366678"/>
                  <a:pt x="6650135" y="332336"/>
                  <a:pt x="6660822" y="294002"/>
                </a:cubicBezTo>
                <a:cubicBezTo>
                  <a:pt x="6663870" y="328728"/>
                  <a:pt x="6640072" y="357953"/>
                  <a:pt x="6659026" y="390524"/>
                </a:cubicBezTo>
                <a:cubicBezTo>
                  <a:pt x="6663705" y="388946"/>
                  <a:pt x="6668632" y="387238"/>
                  <a:pt x="6674141" y="385339"/>
                </a:cubicBezTo>
                <a:cubicBezTo>
                  <a:pt x="6671427" y="401152"/>
                  <a:pt x="6669090" y="414940"/>
                  <a:pt x="6666542" y="429681"/>
                </a:cubicBezTo>
                <a:cubicBezTo>
                  <a:pt x="6661699" y="426517"/>
                  <a:pt x="6657566" y="423859"/>
                  <a:pt x="6653556" y="421264"/>
                </a:cubicBezTo>
                <a:cubicBezTo>
                  <a:pt x="6643578" y="445241"/>
                  <a:pt x="6657274" y="453337"/>
                  <a:pt x="6666710" y="466935"/>
                </a:cubicBezTo>
                <a:lnTo>
                  <a:pt x="6645965" y="523643"/>
                </a:lnTo>
                <a:lnTo>
                  <a:pt x="6648673" y="485532"/>
                </a:lnTo>
                <a:cubicBezTo>
                  <a:pt x="6638610" y="489013"/>
                  <a:pt x="6632514" y="495274"/>
                  <a:pt x="6633308" y="510833"/>
                </a:cubicBezTo>
                <a:cubicBezTo>
                  <a:pt x="6634604" y="536831"/>
                  <a:pt x="6626004" y="556880"/>
                  <a:pt x="6617109" y="577249"/>
                </a:cubicBezTo>
                <a:cubicBezTo>
                  <a:pt x="6611014" y="591164"/>
                  <a:pt x="6606297" y="606407"/>
                  <a:pt x="6601244" y="621271"/>
                </a:cubicBezTo>
                <a:cubicBezTo>
                  <a:pt x="6597863" y="631202"/>
                  <a:pt x="6594983" y="641513"/>
                  <a:pt x="6591893" y="651634"/>
                </a:cubicBezTo>
                <a:cubicBezTo>
                  <a:pt x="6590473" y="650939"/>
                  <a:pt x="6589095" y="650306"/>
                  <a:pt x="6587675" y="649610"/>
                </a:cubicBezTo>
                <a:cubicBezTo>
                  <a:pt x="6590516" y="632975"/>
                  <a:pt x="6593355" y="616275"/>
                  <a:pt x="6596819" y="595973"/>
                </a:cubicBezTo>
                <a:cubicBezTo>
                  <a:pt x="6578281" y="600463"/>
                  <a:pt x="6568637" y="614694"/>
                  <a:pt x="6568094" y="635442"/>
                </a:cubicBezTo>
                <a:cubicBezTo>
                  <a:pt x="6567427" y="663714"/>
                  <a:pt x="6552354" y="674531"/>
                  <a:pt x="6543546" y="702491"/>
                </a:cubicBezTo>
                <a:cubicBezTo>
                  <a:pt x="6539079" y="691167"/>
                  <a:pt x="6537033" y="685918"/>
                  <a:pt x="6535154" y="681235"/>
                </a:cubicBezTo>
                <a:cubicBezTo>
                  <a:pt x="6521920" y="683197"/>
                  <a:pt x="6500790" y="718999"/>
                  <a:pt x="6501459" y="738542"/>
                </a:cubicBezTo>
                <a:cubicBezTo>
                  <a:pt x="6502045" y="756380"/>
                  <a:pt x="6498956" y="771687"/>
                  <a:pt x="6490646" y="784466"/>
                </a:cubicBezTo>
                <a:cubicBezTo>
                  <a:pt x="6479582" y="801418"/>
                  <a:pt x="6470273" y="823175"/>
                  <a:pt x="6457039" y="834310"/>
                </a:cubicBezTo>
                <a:cubicBezTo>
                  <a:pt x="6436957" y="851134"/>
                  <a:pt x="6423680" y="875170"/>
                  <a:pt x="6412324" y="905214"/>
                </a:cubicBezTo>
                <a:cubicBezTo>
                  <a:pt x="6409525" y="886490"/>
                  <a:pt x="6410444" y="878015"/>
                  <a:pt x="6415871" y="864416"/>
                </a:cubicBezTo>
                <a:cubicBezTo>
                  <a:pt x="6421926" y="849236"/>
                  <a:pt x="6427603" y="833676"/>
                  <a:pt x="6434034" y="818872"/>
                </a:cubicBezTo>
                <a:cubicBezTo>
                  <a:pt x="6436121" y="814003"/>
                  <a:pt x="6440423" y="811413"/>
                  <a:pt x="6443010" y="806920"/>
                </a:cubicBezTo>
                <a:cubicBezTo>
                  <a:pt x="6452026" y="791486"/>
                  <a:pt x="6461213" y="776180"/>
                  <a:pt x="6469187" y="759544"/>
                </a:cubicBezTo>
                <a:cubicBezTo>
                  <a:pt x="6471276" y="755178"/>
                  <a:pt x="6469061" y="746132"/>
                  <a:pt x="6468769" y="738036"/>
                </a:cubicBezTo>
                <a:cubicBezTo>
                  <a:pt x="6448186" y="737719"/>
                  <a:pt x="6442550" y="766058"/>
                  <a:pt x="6429275" y="777378"/>
                </a:cubicBezTo>
                <a:cubicBezTo>
                  <a:pt x="6417919" y="767514"/>
                  <a:pt x="6416373" y="767261"/>
                  <a:pt x="6410234" y="781492"/>
                </a:cubicBezTo>
                <a:cubicBezTo>
                  <a:pt x="6406938" y="789208"/>
                  <a:pt x="6405226" y="798507"/>
                  <a:pt x="6403137" y="807299"/>
                </a:cubicBezTo>
                <a:cubicBezTo>
                  <a:pt x="6398377" y="826972"/>
                  <a:pt x="6387940" y="831588"/>
                  <a:pt x="6375166" y="819885"/>
                </a:cubicBezTo>
                <a:cubicBezTo>
                  <a:pt x="6376208" y="806983"/>
                  <a:pt x="6377252" y="794397"/>
                  <a:pt x="6378797" y="775800"/>
                </a:cubicBezTo>
                <a:cubicBezTo>
                  <a:pt x="6370781" y="780922"/>
                  <a:pt x="6365186" y="781808"/>
                  <a:pt x="6362975" y="786428"/>
                </a:cubicBezTo>
                <a:cubicBezTo>
                  <a:pt x="6351117" y="810713"/>
                  <a:pt x="6336881" y="832474"/>
                  <a:pt x="6331492" y="863657"/>
                </a:cubicBezTo>
                <a:cubicBezTo>
                  <a:pt x="6328865" y="879027"/>
                  <a:pt x="6320849" y="892312"/>
                  <a:pt x="6315461" y="905973"/>
                </a:cubicBezTo>
                <a:cubicBezTo>
                  <a:pt x="6295380" y="895093"/>
                  <a:pt x="6294753" y="894460"/>
                  <a:pt x="6284066" y="919825"/>
                </a:cubicBezTo>
                <a:cubicBezTo>
                  <a:pt x="6276634" y="937536"/>
                  <a:pt x="6268158" y="945759"/>
                  <a:pt x="6253295" y="935511"/>
                </a:cubicBezTo>
                <a:cubicBezTo>
                  <a:pt x="6258430" y="975554"/>
                  <a:pt x="6237305" y="995033"/>
                  <a:pt x="6223985" y="1027354"/>
                </a:cubicBezTo>
                <a:cubicBezTo>
                  <a:pt x="6233879" y="1023875"/>
                  <a:pt x="6239642" y="1021853"/>
                  <a:pt x="6250789" y="1017866"/>
                </a:cubicBezTo>
                <a:cubicBezTo>
                  <a:pt x="6223526" y="1078716"/>
                  <a:pt x="6208204" y="1139758"/>
                  <a:pt x="6198854" y="1204211"/>
                </a:cubicBezTo>
                <a:cubicBezTo>
                  <a:pt x="6200189" y="1205097"/>
                  <a:pt x="6201523" y="1205979"/>
                  <a:pt x="6202819" y="1206932"/>
                </a:cubicBezTo>
                <a:cubicBezTo>
                  <a:pt x="6206950" y="1192381"/>
                  <a:pt x="6210334" y="1177138"/>
                  <a:pt x="6215385" y="1163413"/>
                </a:cubicBezTo>
                <a:cubicBezTo>
                  <a:pt x="6220145" y="1150445"/>
                  <a:pt x="6226408" y="1138682"/>
                  <a:pt x="6232504" y="1126979"/>
                </a:cubicBezTo>
                <a:cubicBezTo>
                  <a:pt x="6239183" y="1114139"/>
                  <a:pt x="6246448" y="1101930"/>
                  <a:pt x="6255380" y="1086054"/>
                </a:cubicBezTo>
                <a:cubicBezTo>
                  <a:pt x="6255508" y="1096555"/>
                  <a:pt x="6257220" y="1106803"/>
                  <a:pt x="6255426" y="1115465"/>
                </a:cubicBezTo>
                <a:cubicBezTo>
                  <a:pt x="6251248" y="1135328"/>
                  <a:pt x="6245362" y="1154368"/>
                  <a:pt x="6240268" y="1173787"/>
                </a:cubicBezTo>
                <a:cubicBezTo>
                  <a:pt x="6236261" y="1189095"/>
                  <a:pt x="6231919" y="1204401"/>
                  <a:pt x="6234883" y="1229512"/>
                </a:cubicBezTo>
                <a:cubicBezTo>
                  <a:pt x="6251583" y="1201996"/>
                  <a:pt x="6251707" y="1168852"/>
                  <a:pt x="6264736" y="1144563"/>
                </a:cubicBezTo>
                <a:cubicBezTo>
                  <a:pt x="6268325" y="1167270"/>
                  <a:pt x="6250664" y="1192698"/>
                  <a:pt x="6271751" y="1211865"/>
                </a:cubicBezTo>
                <a:cubicBezTo>
                  <a:pt x="6274212" y="1210915"/>
                  <a:pt x="6278763" y="1209207"/>
                  <a:pt x="6283814" y="1207309"/>
                </a:cubicBezTo>
                <a:cubicBezTo>
                  <a:pt x="6281311" y="1221479"/>
                  <a:pt x="6278763" y="1235837"/>
                  <a:pt x="6276176" y="1250574"/>
                </a:cubicBezTo>
                <a:cubicBezTo>
                  <a:pt x="6272709" y="1248359"/>
                  <a:pt x="6269036" y="1246085"/>
                  <a:pt x="6264693" y="1243301"/>
                </a:cubicBezTo>
                <a:cubicBezTo>
                  <a:pt x="6256467" y="1265378"/>
                  <a:pt x="6265863" y="1276888"/>
                  <a:pt x="6277678" y="1289790"/>
                </a:cubicBezTo>
                <a:lnTo>
                  <a:pt x="6257629" y="1333624"/>
                </a:lnTo>
                <a:lnTo>
                  <a:pt x="6257637" y="1333562"/>
                </a:lnTo>
                <a:lnTo>
                  <a:pt x="6257512" y="1333879"/>
                </a:lnTo>
                <a:lnTo>
                  <a:pt x="6257629" y="1333624"/>
                </a:lnTo>
                <a:lnTo>
                  <a:pt x="6244901" y="1425216"/>
                </a:lnTo>
                <a:cubicBezTo>
                  <a:pt x="6237555" y="1456272"/>
                  <a:pt x="6236678" y="1490745"/>
                  <a:pt x="6232754" y="1523700"/>
                </a:cubicBezTo>
                <a:cubicBezTo>
                  <a:pt x="6231586" y="1533505"/>
                  <a:pt x="6229538" y="1543057"/>
                  <a:pt x="6228244" y="1552798"/>
                </a:cubicBezTo>
                <a:cubicBezTo>
                  <a:pt x="6225237" y="1575189"/>
                  <a:pt x="6220814" y="1597579"/>
                  <a:pt x="6220020" y="1620159"/>
                </a:cubicBezTo>
                <a:cubicBezTo>
                  <a:pt x="6219226" y="1642934"/>
                  <a:pt x="6216179" y="1663362"/>
                  <a:pt x="6207995" y="1683035"/>
                </a:cubicBezTo>
                <a:cubicBezTo>
                  <a:pt x="6204573" y="1679871"/>
                  <a:pt x="6201942" y="1677403"/>
                  <a:pt x="6197308" y="1673040"/>
                </a:cubicBezTo>
                <a:cubicBezTo>
                  <a:pt x="6195095" y="1708716"/>
                  <a:pt x="6192966" y="1742430"/>
                  <a:pt x="6190877" y="1776208"/>
                </a:cubicBezTo>
                <a:cubicBezTo>
                  <a:pt x="6191586" y="1777090"/>
                  <a:pt x="6192297" y="1777976"/>
                  <a:pt x="6193048" y="1778862"/>
                </a:cubicBezTo>
                <a:cubicBezTo>
                  <a:pt x="6199146" y="1763491"/>
                  <a:pt x="6205366" y="1748249"/>
                  <a:pt x="6211254" y="1732689"/>
                </a:cubicBezTo>
                <a:cubicBezTo>
                  <a:pt x="6216891" y="1717698"/>
                  <a:pt x="6222151" y="1702451"/>
                  <a:pt x="6228662" y="1684364"/>
                </a:cubicBezTo>
                <a:cubicBezTo>
                  <a:pt x="6230833" y="1702641"/>
                  <a:pt x="6234423" y="1715737"/>
                  <a:pt x="6233295" y="1727752"/>
                </a:cubicBezTo>
                <a:cubicBezTo>
                  <a:pt x="6231835" y="1743190"/>
                  <a:pt x="6225489" y="1757484"/>
                  <a:pt x="6223318" y="1772981"/>
                </a:cubicBezTo>
                <a:cubicBezTo>
                  <a:pt x="6221440" y="1786325"/>
                  <a:pt x="6221398" y="1800873"/>
                  <a:pt x="6222941" y="1814221"/>
                </a:cubicBezTo>
                <a:cubicBezTo>
                  <a:pt x="6223483" y="1818773"/>
                  <a:pt x="6231210" y="1821495"/>
                  <a:pt x="6238349" y="1827250"/>
                </a:cubicBezTo>
                <a:cubicBezTo>
                  <a:pt x="6237889" y="1800873"/>
                  <a:pt x="6233466" y="1776584"/>
                  <a:pt x="6252418" y="1764188"/>
                </a:cubicBezTo>
                <a:cubicBezTo>
                  <a:pt x="6257679" y="1775385"/>
                  <a:pt x="6260018" y="1794358"/>
                  <a:pt x="6273962" y="1782532"/>
                </a:cubicBezTo>
                <a:cubicBezTo>
                  <a:pt x="6272041" y="1798219"/>
                  <a:pt x="6270455" y="1811184"/>
                  <a:pt x="6268617" y="1826237"/>
                </a:cubicBezTo>
                <a:cubicBezTo>
                  <a:pt x="6264442" y="1821558"/>
                  <a:pt x="6260603" y="1817258"/>
                  <a:pt x="6253086" y="1808846"/>
                </a:cubicBezTo>
                <a:cubicBezTo>
                  <a:pt x="6254216" y="1823773"/>
                  <a:pt x="6252668" y="1836422"/>
                  <a:pt x="6255882" y="1840599"/>
                </a:cubicBezTo>
                <a:cubicBezTo>
                  <a:pt x="6271249" y="1860584"/>
                  <a:pt x="6262562" y="1877473"/>
                  <a:pt x="6254006" y="1898538"/>
                </a:cubicBezTo>
                <a:cubicBezTo>
                  <a:pt x="6248620" y="1889176"/>
                  <a:pt x="6243776" y="1872667"/>
                  <a:pt x="6235300" y="1888353"/>
                </a:cubicBezTo>
                <a:lnTo>
                  <a:pt x="6228537" y="1984602"/>
                </a:lnTo>
                <a:lnTo>
                  <a:pt x="6228413" y="1985066"/>
                </a:lnTo>
                <a:cubicBezTo>
                  <a:pt x="6228413" y="1985066"/>
                  <a:pt x="6228497" y="1985192"/>
                  <a:pt x="6228497" y="1985192"/>
                </a:cubicBezTo>
                <a:lnTo>
                  <a:pt x="6228537" y="1984602"/>
                </a:lnTo>
                <a:lnTo>
                  <a:pt x="6247618" y="1913781"/>
                </a:lnTo>
                <a:cubicBezTo>
                  <a:pt x="6250914" y="1938070"/>
                  <a:pt x="6248161" y="1959322"/>
                  <a:pt x="6242440" y="1975388"/>
                </a:cubicBezTo>
                <a:cubicBezTo>
                  <a:pt x="6229664" y="2011190"/>
                  <a:pt x="6232420" y="2051418"/>
                  <a:pt x="6224695" y="2088296"/>
                </a:cubicBezTo>
                <a:cubicBezTo>
                  <a:pt x="6221608" y="2103034"/>
                  <a:pt x="6219478" y="2118340"/>
                  <a:pt x="6217890" y="2133583"/>
                </a:cubicBezTo>
                <a:cubicBezTo>
                  <a:pt x="6216891" y="2142945"/>
                  <a:pt x="6217724" y="2152814"/>
                  <a:pt x="6220604" y="2162934"/>
                </a:cubicBezTo>
                <a:cubicBezTo>
                  <a:pt x="6237847" y="2094558"/>
                  <a:pt x="6248535" y="2023965"/>
                  <a:pt x="6261728" y="1946989"/>
                </a:cubicBezTo>
                <a:cubicBezTo>
                  <a:pt x="6268409" y="1967355"/>
                  <a:pt x="6262229" y="1979817"/>
                  <a:pt x="6260687" y="1992530"/>
                </a:cubicBezTo>
                <a:cubicBezTo>
                  <a:pt x="6259099" y="2005878"/>
                  <a:pt x="6258556" y="2019603"/>
                  <a:pt x="6256759" y="2032884"/>
                </a:cubicBezTo>
                <a:cubicBezTo>
                  <a:pt x="6254800" y="2047308"/>
                  <a:pt x="6251291" y="2061223"/>
                  <a:pt x="6249580" y="2075644"/>
                </a:cubicBezTo>
                <a:cubicBezTo>
                  <a:pt x="6248034" y="2088613"/>
                  <a:pt x="6247951" y="2101958"/>
                  <a:pt x="6246991" y="2120112"/>
                </a:cubicBezTo>
                <a:cubicBezTo>
                  <a:pt x="6253170" y="2115303"/>
                  <a:pt x="6255799" y="2113278"/>
                  <a:pt x="6259224" y="2110624"/>
                </a:cubicBezTo>
                <a:cubicBezTo>
                  <a:pt x="6261102" y="2115682"/>
                  <a:pt x="6262982" y="2120809"/>
                  <a:pt x="6264861" y="2125867"/>
                </a:cubicBezTo>
                <a:cubicBezTo>
                  <a:pt x="6266363" y="2124981"/>
                  <a:pt x="6268366" y="2124665"/>
                  <a:pt x="6268617" y="2123526"/>
                </a:cubicBezTo>
                <a:cubicBezTo>
                  <a:pt x="6271751" y="2108535"/>
                  <a:pt x="6278553" y="2092090"/>
                  <a:pt x="6276593" y="2078681"/>
                </a:cubicBezTo>
                <a:cubicBezTo>
                  <a:pt x="6274337" y="2063438"/>
                  <a:pt x="6283145" y="2050153"/>
                  <a:pt x="6276844" y="2036364"/>
                </a:cubicBezTo>
                <a:cubicBezTo>
                  <a:pt x="6276468" y="2035605"/>
                  <a:pt x="6276176" y="2034150"/>
                  <a:pt x="6276424" y="2033453"/>
                </a:cubicBezTo>
                <a:cubicBezTo>
                  <a:pt x="6285025" y="2008722"/>
                  <a:pt x="6293627" y="1983990"/>
                  <a:pt x="6302519" y="1959511"/>
                </a:cubicBezTo>
                <a:cubicBezTo>
                  <a:pt x="6303229" y="1957553"/>
                  <a:pt x="6306151" y="1957427"/>
                  <a:pt x="6308030" y="1956477"/>
                </a:cubicBezTo>
                <a:cubicBezTo>
                  <a:pt x="6320348" y="1976590"/>
                  <a:pt x="6298052" y="1970835"/>
                  <a:pt x="6300598" y="1986585"/>
                </a:cubicBezTo>
                <a:cubicBezTo>
                  <a:pt x="6302895" y="1989685"/>
                  <a:pt x="6306735" y="1994808"/>
                  <a:pt x="6310034" y="1999174"/>
                </a:cubicBezTo>
                <a:cubicBezTo>
                  <a:pt x="6307529" y="2036364"/>
                  <a:pt x="6308657" y="2074504"/>
                  <a:pt x="6301684" y="2108852"/>
                </a:cubicBezTo>
                <a:cubicBezTo>
                  <a:pt x="6294795" y="2142756"/>
                  <a:pt x="6294084" y="2177672"/>
                  <a:pt x="6288908" y="2212964"/>
                </a:cubicBezTo>
                <a:cubicBezTo>
                  <a:pt x="6263440" y="2214107"/>
                  <a:pt x="6259683" y="2254648"/>
                  <a:pt x="6240018" y="2270591"/>
                </a:cubicBezTo>
                <a:cubicBezTo>
                  <a:pt x="6237389" y="2267364"/>
                  <a:pt x="6233922" y="2263065"/>
                  <a:pt x="6229956" y="2258192"/>
                </a:cubicBezTo>
                <a:cubicBezTo>
                  <a:pt x="6233922" y="2248640"/>
                  <a:pt x="6237431" y="2240101"/>
                  <a:pt x="6240978" y="2231562"/>
                </a:cubicBezTo>
                <a:lnTo>
                  <a:pt x="6241019" y="2231625"/>
                </a:lnTo>
                <a:cubicBezTo>
                  <a:pt x="6235801" y="2221313"/>
                  <a:pt x="6235008" y="2212652"/>
                  <a:pt x="6244737" y="2207526"/>
                </a:cubicBezTo>
                <a:cubicBezTo>
                  <a:pt x="6248955" y="2205311"/>
                  <a:pt x="6253045" y="2202657"/>
                  <a:pt x="6258597" y="2199366"/>
                </a:cubicBezTo>
                <a:cubicBezTo>
                  <a:pt x="6246573" y="2174951"/>
                  <a:pt x="6226743" y="2186148"/>
                  <a:pt x="6214885" y="2169765"/>
                </a:cubicBezTo>
                <a:cubicBezTo>
                  <a:pt x="6205825" y="2157303"/>
                  <a:pt x="6222025" y="2128082"/>
                  <a:pt x="6200732" y="2125171"/>
                </a:cubicBezTo>
                <a:cubicBezTo>
                  <a:pt x="6203528" y="2103539"/>
                  <a:pt x="6206035" y="2084119"/>
                  <a:pt x="6208538" y="2064763"/>
                </a:cubicBezTo>
                <a:cubicBezTo>
                  <a:pt x="6193593" y="2084689"/>
                  <a:pt x="6189836" y="2128019"/>
                  <a:pt x="6197768" y="2161606"/>
                </a:cubicBezTo>
                <a:cubicBezTo>
                  <a:pt x="6182485" y="2175204"/>
                  <a:pt x="6179019" y="2195637"/>
                  <a:pt x="6189126" y="2221823"/>
                </a:cubicBezTo>
                <a:cubicBezTo>
                  <a:pt x="6191713" y="2210563"/>
                  <a:pt x="6194302" y="2199366"/>
                  <a:pt x="6197891" y="2183680"/>
                </a:cubicBezTo>
                <a:cubicBezTo>
                  <a:pt x="6207535" y="2190764"/>
                  <a:pt x="6216891" y="2197658"/>
                  <a:pt x="6227829" y="2205691"/>
                </a:cubicBezTo>
                <a:cubicBezTo>
                  <a:pt x="6227201" y="2243202"/>
                  <a:pt x="6219435" y="2280202"/>
                  <a:pt x="6202235" y="2314549"/>
                </a:cubicBezTo>
                <a:cubicBezTo>
                  <a:pt x="6202235" y="2308795"/>
                  <a:pt x="6201273" y="2302597"/>
                  <a:pt x="6202441" y="2297408"/>
                </a:cubicBezTo>
                <a:cubicBezTo>
                  <a:pt x="6204614" y="2287603"/>
                  <a:pt x="6208538" y="2278687"/>
                  <a:pt x="6210752" y="2268882"/>
                </a:cubicBezTo>
                <a:lnTo>
                  <a:pt x="6203428" y="2250642"/>
                </a:lnTo>
                <a:lnTo>
                  <a:pt x="6203445" y="2250602"/>
                </a:lnTo>
                <a:lnTo>
                  <a:pt x="6203399" y="2250569"/>
                </a:lnTo>
                <a:lnTo>
                  <a:pt x="6203362" y="2250475"/>
                </a:lnTo>
                <a:lnTo>
                  <a:pt x="6203356" y="2250538"/>
                </a:lnTo>
                <a:lnTo>
                  <a:pt x="6191551" y="2242174"/>
                </a:lnTo>
                <a:cubicBezTo>
                  <a:pt x="6188362" y="2242948"/>
                  <a:pt x="6185471" y="2247469"/>
                  <a:pt x="6181442" y="2256230"/>
                </a:cubicBezTo>
                <a:cubicBezTo>
                  <a:pt x="6171171" y="2278624"/>
                  <a:pt x="6161443" y="2301647"/>
                  <a:pt x="6151342" y="2324291"/>
                </a:cubicBezTo>
                <a:cubicBezTo>
                  <a:pt x="6148668" y="2330299"/>
                  <a:pt x="6145579" y="2335931"/>
                  <a:pt x="6140654" y="2345796"/>
                </a:cubicBezTo>
                <a:cubicBezTo>
                  <a:pt x="6137981" y="2338965"/>
                  <a:pt x="6135892" y="2333717"/>
                  <a:pt x="6133764" y="2328278"/>
                </a:cubicBezTo>
                <a:cubicBezTo>
                  <a:pt x="6119566" y="2335679"/>
                  <a:pt x="6110091" y="2347125"/>
                  <a:pt x="6109338" y="2372679"/>
                </a:cubicBezTo>
                <a:cubicBezTo>
                  <a:pt x="6119361" y="2367937"/>
                  <a:pt x="6128753" y="2363507"/>
                  <a:pt x="6139234" y="2358575"/>
                </a:cubicBezTo>
                <a:cubicBezTo>
                  <a:pt x="6140318" y="2378058"/>
                  <a:pt x="6129714" y="2388306"/>
                  <a:pt x="6122324" y="2404304"/>
                </a:cubicBezTo>
                <a:cubicBezTo>
                  <a:pt x="6115392" y="2389632"/>
                  <a:pt x="6107878" y="2387986"/>
                  <a:pt x="6100656" y="2402347"/>
                </a:cubicBezTo>
                <a:cubicBezTo>
                  <a:pt x="6098567" y="2406520"/>
                  <a:pt x="6096104" y="2410444"/>
                  <a:pt x="6094517" y="2415059"/>
                </a:cubicBezTo>
                <a:cubicBezTo>
                  <a:pt x="6088046" y="2433909"/>
                  <a:pt x="6078736" y="2441120"/>
                  <a:pt x="6066627" y="2432074"/>
                </a:cubicBezTo>
                <a:cubicBezTo>
                  <a:pt x="6063040" y="2448710"/>
                  <a:pt x="6060950" y="2465155"/>
                  <a:pt x="6055981" y="2479259"/>
                </a:cubicBezTo>
                <a:cubicBezTo>
                  <a:pt x="6051306" y="2492482"/>
                  <a:pt x="6043497" y="2503169"/>
                  <a:pt x="6039155" y="2519492"/>
                </a:cubicBezTo>
                <a:cubicBezTo>
                  <a:pt x="6043956" y="2517530"/>
                  <a:pt x="6048715" y="2515569"/>
                  <a:pt x="6054771" y="2513101"/>
                </a:cubicBezTo>
                <a:cubicBezTo>
                  <a:pt x="6055021" y="2517467"/>
                  <a:pt x="6056273" y="2522019"/>
                  <a:pt x="6055313" y="2524804"/>
                </a:cubicBezTo>
                <a:cubicBezTo>
                  <a:pt x="6045462" y="2553709"/>
                  <a:pt x="6034061" y="2581605"/>
                  <a:pt x="6025421" y="2611269"/>
                </a:cubicBezTo>
                <a:cubicBezTo>
                  <a:pt x="6017320" y="2639165"/>
                  <a:pt x="6011059" y="2668575"/>
                  <a:pt x="6010557" y="2700391"/>
                </a:cubicBezTo>
                <a:cubicBezTo>
                  <a:pt x="6016610" y="2673195"/>
                  <a:pt x="6034815" y="2656243"/>
                  <a:pt x="6036192" y="2625124"/>
                </a:cubicBezTo>
                <a:cubicBezTo>
                  <a:pt x="6036443" y="2619872"/>
                  <a:pt x="6042080" y="2614749"/>
                  <a:pt x="6045627" y="2610383"/>
                </a:cubicBezTo>
                <a:cubicBezTo>
                  <a:pt x="6051724" y="2602920"/>
                  <a:pt x="6058111" y="2596152"/>
                  <a:pt x="6064667" y="2588751"/>
                </a:cubicBezTo>
                <a:cubicBezTo>
                  <a:pt x="6069259" y="2634865"/>
                  <a:pt x="6043541" y="2670537"/>
                  <a:pt x="6041955" y="2720634"/>
                </a:cubicBezTo>
                <a:cubicBezTo>
                  <a:pt x="6058613" y="2706782"/>
                  <a:pt x="6059407" y="2685907"/>
                  <a:pt x="6063999" y="2668449"/>
                </a:cubicBezTo>
                <a:cubicBezTo>
                  <a:pt x="6068884" y="2649982"/>
                  <a:pt x="6074354" y="2631828"/>
                  <a:pt x="6082117" y="2614306"/>
                </a:cubicBezTo>
                <a:cubicBezTo>
                  <a:pt x="6079739" y="2627272"/>
                  <a:pt x="6078152" y="2640683"/>
                  <a:pt x="6074812" y="2653079"/>
                </a:cubicBezTo>
                <a:cubicBezTo>
                  <a:pt x="6069678" y="2671993"/>
                  <a:pt x="6070136" y="2689641"/>
                  <a:pt x="6077067" y="2708934"/>
                </a:cubicBezTo>
                <a:cubicBezTo>
                  <a:pt x="6081866" y="2707731"/>
                  <a:pt x="6087001" y="2706466"/>
                  <a:pt x="6092265" y="2705200"/>
                </a:cubicBezTo>
                <a:cubicBezTo>
                  <a:pt x="6089592" y="2720191"/>
                  <a:pt x="6087167" y="2733978"/>
                  <a:pt x="6084707" y="2747707"/>
                </a:cubicBezTo>
                <a:cubicBezTo>
                  <a:pt x="6081491" y="2743973"/>
                  <a:pt x="6077942" y="2739800"/>
                  <a:pt x="6073768" y="2734864"/>
                </a:cubicBezTo>
                <a:cubicBezTo>
                  <a:pt x="6063040" y="2759027"/>
                  <a:pt x="6077023" y="2769401"/>
                  <a:pt x="6085458" y="2786037"/>
                </a:cubicBezTo>
                <a:cubicBezTo>
                  <a:pt x="6078946" y="2803242"/>
                  <a:pt x="6072223" y="2821017"/>
                  <a:pt x="6065500" y="2838854"/>
                </a:cubicBezTo>
                <a:cubicBezTo>
                  <a:pt x="6065500" y="2838854"/>
                  <a:pt x="6065625" y="2838601"/>
                  <a:pt x="6065625" y="2838601"/>
                </a:cubicBezTo>
                <a:cubicBezTo>
                  <a:pt x="6066252" y="2865105"/>
                  <a:pt x="6062202" y="2889331"/>
                  <a:pt x="6056065" y="2914759"/>
                </a:cubicBezTo>
                <a:cubicBezTo>
                  <a:pt x="6048426" y="2946384"/>
                  <a:pt x="6047341" y="2981549"/>
                  <a:pt x="6042995" y="3015074"/>
                </a:cubicBezTo>
                <a:cubicBezTo>
                  <a:pt x="6039449" y="3042463"/>
                  <a:pt x="6036527" y="3070296"/>
                  <a:pt x="6030890" y="3096738"/>
                </a:cubicBezTo>
                <a:lnTo>
                  <a:pt x="6036370" y="3129576"/>
                </a:lnTo>
                <a:lnTo>
                  <a:pt x="6036276" y="3129565"/>
                </a:lnTo>
                <a:lnTo>
                  <a:pt x="6036402" y="3129755"/>
                </a:lnTo>
                <a:lnTo>
                  <a:pt x="6036370" y="3129576"/>
                </a:lnTo>
                <a:lnTo>
                  <a:pt x="6043165" y="3130259"/>
                </a:lnTo>
                <a:cubicBezTo>
                  <a:pt x="6044303" y="3132361"/>
                  <a:pt x="6044438" y="3136078"/>
                  <a:pt x="6044040" y="3140632"/>
                </a:cubicBezTo>
                <a:cubicBezTo>
                  <a:pt x="6042871" y="3154103"/>
                  <a:pt x="6041202" y="3167579"/>
                  <a:pt x="6040576" y="3181114"/>
                </a:cubicBezTo>
                <a:cubicBezTo>
                  <a:pt x="6039615" y="3201989"/>
                  <a:pt x="6039824" y="3222924"/>
                  <a:pt x="6038489" y="3243736"/>
                </a:cubicBezTo>
                <a:cubicBezTo>
                  <a:pt x="6037778" y="3254803"/>
                  <a:pt x="6034898" y="3265557"/>
                  <a:pt x="6032227" y="3280927"/>
                </a:cubicBezTo>
                <a:cubicBezTo>
                  <a:pt x="6032934" y="3281939"/>
                  <a:pt x="6036235" y="3286619"/>
                  <a:pt x="6039782" y="3291681"/>
                </a:cubicBezTo>
                <a:cubicBezTo>
                  <a:pt x="6037652" y="3308380"/>
                  <a:pt x="6035358" y="3326214"/>
                  <a:pt x="6032726" y="3346773"/>
                </a:cubicBezTo>
                <a:cubicBezTo>
                  <a:pt x="6046547" y="3336841"/>
                  <a:pt x="6054604" y="3313944"/>
                  <a:pt x="6052142" y="3291681"/>
                </a:cubicBezTo>
                <a:cubicBezTo>
                  <a:pt x="6050554" y="3277383"/>
                  <a:pt x="6049636" y="3266379"/>
                  <a:pt x="6057736" y="3254866"/>
                </a:cubicBezTo>
                <a:cubicBezTo>
                  <a:pt x="6060992" y="3250250"/>
                  <a:pt x="6060699" y="3236905"/>
                  <a:pt x="6059363" y="3228552"/>
                </a:cubicBezTo>
                <a:cubicBezTo>
                  <a:pt x="6056942" y="3213625"/>
                  <a:pt x="6049008" y="3198888"/>
                  <a:pt x="6049928" y="3185100"/>
                </a:cubicBezTo>
                <a:cubicBezTo>
                  <a:pt x="6050846" y="3171752"/>
                  <a:pt x="6059990" y="3159735"/>
                  <a:pt x="6066252" y="3145568"/>
                </a:cubicBezTo>
                <a:cubicBezTo>
                  <a:pt x="6062246" y="3146640"/>
                  <a:pt x="6058696" y="3147652"/>
                  <a:pt x="6054561" y="3148792"/>
                </a:cubicBezTo>
                <a:cubicBezTo>
                  <a:pt x="6051473" y="3120013"/>
                  <a:pt x="6073728" y="3138480"/>
                  <a:pt x="6076939" y="3116470"/>
                </a:cubicBezTo>
                <a:cubicBezTo>
                  <a:pt x="6065875" y="3110399"/>
                  <a:pt x="6054309" y="3104074"/>
                  <a:pt x="6042121" y="3097366"/>
                </a:cubicBezTo>
                <a:cubicBezTo>
                  <a:pt x="6051056" y="3040882"/>
                  <a:pt x="6059491" y="2986043"/>
                  <a:pt x="6068632" y="2931517"/>
                </a:cubicBezTo>
                <a:lnTo>
                  <a:pt x="6077921" y="2908890"/>
                </a:lnTo>
                <a:lnTo>
                  <a:pt x="6071003" y="2973534"/>
                </a:lnTo>
                <a:cubicBezTo>
                  <a:pt x="6068613" y="2995832"/>
                  <a:pt x="6066127" y="3018966"/>
                  <a:pt x="6063456" y="3043793"/>
                </a:cubicBezTo>
                <a:cubicBezTo>
                  <a:pt x="6070970" y="3035949"/>
                  <a:pt x="6074896" y="3031903"/>
                  <a:pt x="6079697" y="3026904"/>
                </a:cubicBezTo>
                <a:cubicBezTo>
                  <a:pt x="6081242" y="3034747"/>
                  <a:pt x="6082576" y="3041325"/>
                  <a:pt x="6085082" y="3054104"/>
                </a:cubicBezTo>
                <a:cubicBezTo>
                  <a:pt x="6087336" y="3047400"/>
                  <a:pt x="6088924" y="3044743"/>
                  <a:pt x="6089047" y="3042021"/>
                </a:cubicBezTo>
                <a:cubicBezTo>
                  <a:pt x="6090092" y="3020453"/>
                  <a:pt x="6097316" y="2999832"/>
                  <a:pt x="6092054" y="2976997"/>
                </a:cubicBezTo>
                <a:cubicBezTo>
                  <a:pt x="6090509" y="2970293"/>
                  <a:pt x="6091969" y="2958400"/>
                  <a:pt x="6095101" y="2953342"/>
                </a:cubicBezTo>
                <a:cubicBezTo>
                  <a:pt x="6112472" y="2925445"/>
                  <a:pt x="6113683" y="2888634"/>
                  <a:pt x="6120694" y="2854984"/>
                </a:cubicBezTo>
                <a:cubicBezTo>
                  <a:pt x="6121656" y="2850301"/>
                  <a:pt x="6123410" y="2846065"/>
                  <a:pt x="6128169" y="2842585"/>
                </a:cubicBezTo>
                <a:cubicBezTo>
                  <a:pt x="6127083" y="2851377"/>
                  <a:pt x="6126040" y="2860169"/>
                  <a:pt x="6124827" y="2870037"/>
                </a:cubicBezTo>
                <a:cubicBezTo>
                  <a:pt x="6128127" y="2870481"/>
                  <a:pt x="6131133" y="2870860"/>
                  <a:pt x="6134682" y="2871366"/>
                </a:cubicBezTo>
                <a:cubicBezTo>
                  <a:pt x="6133346" y="2881614"/>
                  <a:pt x="6132052" y="2891667"/>
                  <a:pt x="6130798" y="2901284"/>
                </a:cubicBezTo>
                <a:cubicBezTo>
                  <a:pt x="6127083" y="2901979"/>
                  <a:pt x="6123912" y="2902550"/>
                  <a:pt x="6120694" y="2903118"/>
                </a:cubicBezTo>
                <a:cubicBezTo>
                  <a:pt x="6121531" y="2907481"/>
                  <a:pt x="6121989" y="2915388"/>
                  <a:pt x="6123200" y="2915640"/>
                </a:cubicBezTo>
                <a:cubicBezTo>
                  <a:pt x="6130966" y="2917286"/>
                  <a:pt x="6129172" y="2925003"/>
                  <a:pt x="6128546" y="2932091"/>
                </a:cubicBezTo>
                <a:cubicBezTo>
                  <a:pt x="6126873" y="2950810"/>
                  <a:pt x="6125119" y="2969470"/>
                  <a:pt x="6123367" y="2988132"/>
                </a:cubicBezTo>
                <a:cubicBezTo>
                  <a:pt x="6122115" y="3001603"/>
                  <a:pt x="6120944" y="3015074"/>
                  <a:pt x="6119525" y="3028486"/>
                </a:cubicBezTo>
                <a:cubicBezTo>
                  <a:pt x="6118442" y="3038730"/>
                  <a:pt x="6117231" y="3049042"/>
                  <a:pt x="6115684" y="3059162"/>
                </a:cubicBezTo>
                <a:cubicBezTo>
                  <a:pt x="6113266" y="3074913"/>
                  <a:pt x="6110508" y="3090598"/>
                  <a:pt x="6107253" y="3109892"/>
                </a:cubicBezTo>
                <a:cubicBezTo>
                  <a:pt x="6101700" y="3120076"/>
                  <a:pt x="6094059" y="3133928"/>
                  <a:pt x="6086378" y="3147906"/>
                </a:cubicBezTo>
                <a:cubicBezTo>
                  <a:pt x="6096523" y="3168591"/>
                  <a:pt x="6100155" y="3189399"/>
                  <a:pt x="6096564" y="3213309"/>
                </a:cubicBezTo>
                <a:cubicBezTo>
                  <a:pt x="6093809" y="3231653"/>
                  <a:pt x="6092512" y="3250503"/>
                  <a:pt x="6090593" y="3269163"/>
                </a:cubicBezTo>
                <a:cubicBezTo>
                  <a:pt x="6090593" y="3269163"/>
                  <a:pt x="6090593" y="3271944"/>
                  <a:pt x="6090593" y="3271944"/>
                </a:cubicBezTo>
                <a:lnTo>
                  <a:pt x="6090635" y="3274730"/>
                </a:lnTo>
                <a:cubicBezTo>
                  <a:pt x="6090635" y="3286998"/>
                  <a:pt x="6090635" y="3299271"/>
                  <a:pt x="6090635" y="3311543"/>
                </a:cubicBezTo>
                <a:cubicBezTo>
                  <a:pt x="6091969" y="3311797"/>
                  <a:pt x="6093306" y="3311983"/>
                  <a:pt x="6094642" y="3312237"/>
                </a:cubicBezTo>
                <a:cubicBezTo>
                  <a:pt x="6097856" y="3288010"/>
                  <a:pt x="6101073" y="3263784"/>
                  <a:pt x="6104287" y="3239433"/>
                </a:cubicBezTo>
                <a:cubicBezTo>
                  <a:pt x="6113266" y="3247212"/>
                  <a:pt x="6118192" y="3258473"/>
                  <a:pt x="6116813" y="3274032"/>
                </a:cubicBezTo>
                <a:cubicBezTo>
                  <a:pt x="6115100" y="3293074"/>
                  <a:pt x="6122157" y="3312552"/>
                  <a:pt x="6112847" y="3331719"/>
                </a:cubicBezTo>
                <a:cubicBezTo>
                  <a:pt x="6108213" y="3341208"/>
                  <a:pt x="6113223" y="3351578"/>
                  <a:pt x="6124537" y="3352594"/>
                </a:cubicBezTo>
                <a:cubicBezTo>
                  <a:pt x="6126833" y="3340448"/>
                  <a:pt x="6129213" y="3327860"/>
                  <a:pt x="6131591" y="3315147"/>
                </a:cubicBezTo>
                <a:cubicBezTo>
                  <a:pt x="6152302" y="3329188"/>
                  <a:pt x="6152302" y="3329188"/>
                  <a:pt x="6156477" y="3351452"/>
                </a:cubicBezTo>
                <a:cubicBezTo>
                  <a:pt x="6160483" y="3323180"/>
                  <a:pt x="6162446" y="3293516"/>
                  <a:pt x="6179145" y="3271755"/>
                </a:cubicBezTo>
                <a:cubicBezTo>
                  <a:pt x="6182737" y="3297310"/>
                  <a:pt x="6186160" y="3320966"/>
                  <a:pt x="6178396" y="3344878"/>
                </a:cubicBezTo>
                <a:cubicBezTo>
                  <a:pt x="6177351" y="3348165"/>
                  <a:pt x="6177477" y="3353160"/>
                  <a:pt x="6178228" y="3356768"/>
                </a:cubicBezTo>
                <a:cubicBezTo>
                  <a:pt x="6182320" y="3375808"/>
                  <a:pt x="6181024" y="3393456"/>
                  <a:pt x="6178688" y="3413505"/>
                </a:cubicBezTo>
                <a:cubicBezTo>
                  <a:pt x="6174344" y="3450699"/>
                  <a:pt x="6176056" y="3489410"/>
                  <a:pt x="6174344" y="3527359"/>
                </a:cubicBezTo>
                <a:cubicBezTo>
                  <a:pt x="6173177" y="3553167"/>
                  <a:pt x="6170796" y="3578848"/>
                  <a:pt x="6168206" y="3604402"/>
                </a:cubicBezTo>
                <a:cubicBezTo>
                  <a:pt x="6167708" y="3609271"/>
                  <a:pt x="6163614" y="3613321"/>
                  <a:pt x="6157563" y="3615848"/>
                </a:cubicBezTo>
                <a:cubicBezTo>
                  <a:pt x="6158436" y="3597002"/>
                  <a:pt x="6159314" y="3578088"/>
                  <a:pt x="6160191" y="3559238"/>
                </a:cubicBezTo>
                <a:cubicBezTo>
                  <a:pt x="6158562" y="3558922"/>
                  <a:pt x="6156978" y="3558545"/>
                  <a:pt x="6155349" y="3558229"/>
                </a:cubicBezTo>
                <a:cubicBezTo>
                  <a:pt x="6154264" y="3571384"/>
                  <a:pt x="6153344" y="3584540"/>
                  <a:pt x="6152048" y="3597635"/>
                </a:cubicBezTo>
                <a:cubicBezTo>
                  <a:pt x="6150631" y="3611549"/>
                  <a:pt x="6146623" y="3623379"/>
                  <a:pt x="6155641" y="3638053"/>
                </a:cubicBezTo>
                <a:cubicBezTo>
                  <a:pt x="6161109" y="3646909"/>
                  <a:pt x="6159482" y="3667147"/>
                  <a:pt x="6159398" y="3682265"/>
                </a:cubicBezTo>
                <a:cubicBezTo>
                  <a:pt x="6159314" y="3695740"/>
                  <a:pt x="6156978" y="3709147"/>
                  <a:pt x="6155641" y="3722496"/>
                </a:cubicBezTo>
                <a:cubicBezTo>
                  <a:pt x="6150506" y="3726479"/>
                  <a:pt x="6144911" y="3729264"/>
                  <a:pt x="6140654" y="3734576"/>
                </a:cubicBezTo>
                <a:cubicBezTo>
                  <a:pt x="6136852" y="3739322"/>
                  <a:pt x="6134515" y="3746785"/>
                  <a:pt x="6130882" y="3754501"/>
                </a:cubicBezTo>
                <a:cubicBezTo>
                  <a:pt x="6134139" y="3762978"/>
                  <a:pt x="6137938" y="3772719"/>
                  <a:pt x="6142615" y="3784799"/>
                </a:cubicBezTo>
                <a:cubicBezTo>
                  <a:pt x="6146081" y="3778790"/>
                  <a:pt x="6148541" y="3774487"/>
                  <a:pt x="6151050" y="3770125"/>
                </a:cubicBezTo>
                <a:cubicBezTo>
                  <a:pt x="6151466" y="3770821"/>
                  <a:pt x="6152302" y="3771707"/>
                  <a:pt x="6152216" y="3772083"/>
                </a:cubicBezTo>
                <a:cubicBezTo>
                  <a:pt x="6145454" y="3798654"/>
                  <a:pt x="6166664" y="3817626"/>
                  <a:pt x="6160860" y="3843182"/>
                </a:cubicBezTo>
                <a:cubicBezTo>
                  <a:pt x="6158562" y="3853365"/>
                  <a:pt x="6153051" y="3861906"/>
                  <a:pt x="6148584" y="3872086"/>
                </a:cubicBezTo>
                <a:cubicBezTo>
                  <a:pt x="6144619" y="3869306"/>
                  <a:pt x="6141110" y="3866837"/>
                  <a:pt x="6136187" y="3863360"/>
                </a:cubicBezTo>
                <a:cubicBezTo>
                  <a:pt x="6135269" y="3890873"/>
                  <a:pt x="6135393" y="3917123"/>
                  <a:pt x="6133346" y="3942931"/>
                </a:cubicBezTo>
                <a:cubicBezTo>
                  <a:pt x="6130005" y="3985375"/>
                  <a:pt x="6125206" y="4027501"/>
                  <a:pt x="6121363" y="4069814"/>
                </a:cubicBezTo>
                <a:cubicBezTo>
                  <a:pt x="6120944" y="4074560"/>
                  <a:pt x="6122908" y="4079809"/>
                  <a:pt x="6123787" y="4084808"/>
                </a:cubicBezTo>
                <a:lnTo>
                  <a:pt x="6123861" y="4084730"/>
                </a:lnTo>
                <a:lnTo>
                  <a:pt x="6113911" y="4106985"/>
                </a:lnTo>
                <a:cubicBezTo>
                  <a:pt x="6112523" y="4112511"/>
                  <a:pt x="6112618" y="4117950"/>
                  <a:pt x="6112804" y="4128829"/>
                </a:cubicBezTo>
                <a:cubicBezTo>
                  <a:pt x="6123075" y="4136420"/>
                  <a:pt x="6133346" y="4144009"/>
                  <a:pt x="6143533" y="4151540"/>
                </a:cubicBezTo>
                <a:cubicBezTo>
                  <a:pt x="6141946" y="4171715"/>
                  <a:pt x="6141904" y="4189933"/>
                  <a:pt x="6138815" y="4206822"/>
                </a:cubicBezTo>
                <a:cubicBezTo>
                  <a:pt x="6135059" y="4227191"/>
                  <a:pt x="6138856" y="4241422"/>
                  <a:pt x="6150965" y="4255842"/>
                </a:cubicBezTo>
                <a:cubicBezTo>
                  <a:pt x="6158103" y="4248569"/>
                  <a:pt x="6165744" y="4240789"/>
                  <a:pt x="6176014" y="4230351"/>
                </a:cubicBezTo>
                <a:cubicBezTo>
                  <a:pt x="6174305" y="4257678"/>
                  <a:pt x="6198644" y="4270706"/>
                  <a:pt x="6185866" y="4301826"/>
                </a:cubicBezTo>
                <a:cubicBezTo>
                  <a:pt x="6180147" y="4288038"/>
                  <a:pt x="6175138" y="4275958"/>
                  <a:pt x="6169793" y="4263179"/>
                </a:cubicBezTo>
                <a:cubicBezTo>
                  <a:pt x="6162323" y="4264192"/>
                  <a:pt x="6154889" y="4265268"/>
                  <a:pt x="6146498" y="4266407"/>
                </a:cubicBezTo>
                <a:cubicBezTo>
                  <a:pt x="6145579" y="4274630"/>
                  <a:pt x="6144702" y="4282726"/>
                  <a:pt x="6143616" y="4292527"/>
                </a:cubicBezTo>
                <a:cubicBezTo>
                  <a:pt x="6138188" y="4294299"/>
                  <a:pt x="6132302" y="4296261"/>
                  <a:pt x="6126666" y="4298159"/>
                </a:cubicBezTo>
                <a:cubicBezTo>
                  <a:pt x="6119444" y="4308344"/>
                  <a:pt x="6118316" y="4330355"/>
                  <a:pt x="6124079" y="4344585"/>
                </a:cubicBezTo>
                <a:cubicBezTo>
                  <a:pt x="6135766" y="4373557"/>
                  <a:pt x="6134056" y="4405942"/>
                  <a:pt x="6119652" y="4430737"/>
                </a:cubicBezTo>
                <a:cubicBezTo>
                  <a:pt x="6113765" y="4440859"/>
                  <a:pt x="6107921" y="4449967"/>
                  <a:pt x="6109130" y="4466223"/>
                </a:cubicBezTo>
                <a:lnTo>
                  <a:pt x="6103099" y="4495839"/>
                </a:lnTo>
                <a:lnTo>
                  <a:pt x="6102949" y="4495634"/>
                </a:lnTo>
                <a:lnTo>
                  <a:pt x="6103077" y="4495951"/>
                </a:lnTo>
                <a:lnTo>
                  <a:pt x="6103099" y="4495839"/>
                </a:lnTo>
                <a:lnTo>
                  <a:pt x="6114275" y="4511234"/>
                </a:lnTo>
                <a:cubicBezTo>
                  <a:pt x="6117793" y="4516919"/>
                  <a:pt x="6120486" y="4523781"/>
                  <a:pt x="6120652" y="4533901"/>
                </a:cubicBezTo>
                <a:lnTo>
                  <a:pt x="6103070" y="4533901"/>
                </a:lnTo>
                <a:lnTo>
                  <a:pt x="6103077" y="4533711"/>
                </a:lnTo>
                <a:lnTo>
                  <a:pt x="6102949" y="4533901"/>
                </a:lnTo>
                <a:lnTo>
                  <a:pt x="6103070" y="4533901"/>
                </a:lnTo>
                <a:lnTo>
                  <a:pt x="6102403" y="4559748"/>
                </a:lnTo>
                <a:cubicBezTo>
                  <a:pt x="6101773" y="4568327"/>
                  <a:pt x="6100258" y="4576787"/>
                  <a:pt x="6096439" y="4585073"/>
                </a:cubicBezTo>
                <a:cubicBezTo>
                  <a:pt x="6092011" y="4594625"/>
                  <a:pt x="6088046" y="4610058"/>
                  <a:pt x="6099820" y="4620433"/>
                </a:cubicBezTo>
                <a:cubicBezTo>
                  <a:pt x="6102908" y="4623149"/>
                  <a:pt x="6103117" y="4633461"/>
                  <a:pt x="6104788" y="4640735"/>
                </a:cubicBezTo>
                <a:cubicBezTo>
                  <a:pt x="6108546" y="4640735"/>
                  <a:pt x="6112429" y="4640735"/>
                  <a:pt x="6117940" y="4640735"/>
                </a:cubicBezTo>
                <a:cubicBezTo>
                  <a:pt x="6119235" y="4653134"/>
                  <a:pt x="6123912" y="4667744"/>
                  <a:pt x="6121111" y="4677107"/>
                </a:cubicBezTo>
                <a:cubicBezTo>
                  <a:pt x="6111552" y="4708922"/>
                  <a:pt x="6120779" y="4736438"/>
                  <a:pt x="6126415" y="4767431"/>
                </a:cubicBezTo>
                <a:cubicBezTo>
                  <a:pt x="6119107" y="4777425"/>
                  <a:pt x="6115308" y="4788872"/>
                  <a:pt x="6118192" y="4807406"/>
                </a:cubicBezTo>
                <a:cubicBezTo>
                  <a:pt x="6120445" y="4821894"/>
                  <a:pt x="6115185" y="4839031"/>
                  <a:pt x="6113098" y="4856301"/>
                </a:cubicBezTo>
                <a:cubicBezTo>
                  <a:pt x="6103493" y="4852571"/>
                  <a:pt x="6096523" y="4849913"/>
                  <a:pt x="6089257" y="4847132"/>
                </a:cubicBezTo>
                <a:cubicBezTo>
                  <a:pt x="6081410" y="4863574"/>
                  <a:pt x="6081368" y="4879830"/>
                  <a:pt x="6089715" y="4898490"/>
                </a:cubicBezTo>
                <a:cubicBezTo>
                  <a:pt x="6092471" y="4894760"/>
                  <a:pt x="6094809" y="4891596"/>
                  <a:pt x="6097898" y="4887419"/>
                </a:cubicBezTo>
                <a:cubicBezTo>
                  <a:pt x="6102617" y="4895899"/>
                  <a:pt x="6107253" y="4904308"/>
                  <a:pt x="6112388" y="4913607"/>
                </a:cubicBezTo>
                <a:cubicBezTo>
                  <a:pt x="6099026" y="4920374"/>
                  <a:pt x="6097400" y="4922526"/>
                  <a:pt x="6099151" y="4938085"/>
                </a:cubicBezTo>
                <a:cubicBezTo>
                  <a:pt x="6101700" y="4961236"/>
                  <a:pt x="6105290" y="4984199"/>
                  <a:pt x="6108298" y="5006273"/>
                </a:cubicBezTo>
                <a:cubicBezTo>
                  <a:pt x="6077150" y="4989764"/>
                  <a:pt x="6081866" y="4990018"/>
                  <a:pt x="6083537" y="4950675"/>
                </a:cubicBezTo>
                <a:cubicBezTo>
                  <a:pt x="6085876" y="4959974"/>
                  <a:pt x="6087254" y="4965666"/>
                  <a:pt x="6088882" y="4972179"/>
                </a:cubicBezTo>
                <a:cubicBezTo>
                  <a:pt x="6100361" y="4942578"/>
                  <a:pt x="6097442" y="4921893"/>
                  <a:pt x="6079237" y="4904625"/>
                </a:cubicBezTo>
                <a:cubicBezTo>
                  <a:pt x="6074938" y="4912029"/>
                  <a:pt x="6070510" y="4919619"/>
                  <a:pt x="6063748" y="4931255"/>
                </a:cubicBezTo>
                <a:cubicBezTo>
                  <a:pt x="6063333" y="4919999"/>
                  <a:pt x="6063999" y="4913101"/>
                  <a:pt x="6062662" y="4907283"/>
                </a:cubicBezTo>
                <a:cubicBezTo>
                  <a:pt x="6061242" y="4901085"/>
                  <a:pt x="6057904" y="4895899"/>
                  <a:pt x="6054060" y="4887356"/>
                </a:cubicBezTo>
                <a:cubicBezTo>
                  <a:pt x="6046046" y="4907409"/>
                  <a:pt x="6049134" y="4924867"/>
                  <a:pt x="6050387" y="4942009"/>
                </a:cubicBezTo>
                <a:cubicBezTo>
                  <a:pt x="6050930" y="4949282"/>
                  <a:pt x="6052476" y="4956620"/>
                  <a:pt x="6052184" y="4963767"/>
                </a:cubicBezTo>
                <a:cubicBezTo>
                  <a:pt x="6051640" y="4978757"/>
                  <a:pt x="6045711" y="4983503"/>
                  <a:pt x="6036694" y="4980212"/>
                </a:cubicBezTo>
                <a:cubicBezTo>
                  <a:pt x="6032893" y="4971293"/>
                  <a:pt x="6030432" y="4960100"/>
                  <a:pt x="6025337" y="4954911"/>
                </a:cubicBezTo>
                <a:cubicBezTo>
                  <a:pt x="6019074" y="4948524"/>
                  <a:pt x="6010639" y="4947004"/>
                  <a:pt x="6003085" y="4943718"/>
                </a:cubicBezTo>
                <a:cubicBezTo>
                  <a:pt x="6002834" y="4943591"/>
                  <a:pt x="6001957" y="4946941"/>
                  <a:pt x="5999161" y="4948587"/>
                </a:cubicBezTo>
                <a:cubicBezTo>
                  <a:pt x="5999869" y="4932711"/>
                  <a:pt x="6000537" y="4916771"/>
                  <a:pt x="6001203" y="4902097"/>
                </a:cubicBezTo>
                <a:cubicBezTo>
                  <a:pt x="5993565" y="4892799"/>
                  <a:pt x="5986259" y="4883880"/>
                  <a:pt x="5977909" y="4873695"/>
                </a:cubicBezTo>
                <a:cubicBezTo>
                  <a:pt x="5971103" y="4875340"/>
                  <a:pt x="5962711" y="4877366"/>
                  <a:pt x="5952732" y="4879703"/>
                </a:cubicBezTo>
                <a:cubicBezTo>
                  <a:pt x="5957784" y="4897035"/>
                  <a:pt x="5968973" y="4893937"/>
                  <a:pt x="5975194" y="4902034"/>
                </a:cubicBezTo>
                <a:cubicBezTo>
                  <a:pt x="5977534" y="4918796"/>
                  <a:pt x="5979870" y="4935115"/>
                  <a:pt x="5982127" y="4951497"/>
                </a:cubicBezTo>
                <a:cubicBezTo>
                  <a:pt x="5982543" y="4954595"/>
                  <a:pt x="5983668" y="4958392"/>
                  <a:pt x="5982962" y="4960733"/>
                </a:cubicBezTo>
                <a:cubicBezTo>
                  <a:pt x="5972189" y="4994507"/>
                  <a:pt x="5983086" y="5029233"/>
                  <a:pt x="5980955" y="5063327"/>
                </a:cubicBezTo>
                <a:cubicBezTo>
                  <a:pt x="5980663" y="5068263"/>
                  <a:pt x="5983668" y="5073702"/>
                  <a:pt x="5985175" y="5078887"/>
                </a:cubicBezTo>
                <a:cubicBezTo>
                  <a:pt x="5986636" y="5078887"/>
                  <a:pt x="5988096" y="5078887"/>
                  <a:pt x="5989597" y="5078823"/>
                </a:cubicBezTo>
                <a:cubicBezTo>
                  <a:pt x="5990601" y="5066238"/>
                  <a:pt x="5993399" y="5053332"/>
                  <a:pt x="5992313" y="5041190"/>
                </a:cubicBezTo>
                <a:cubicBezTo>
                  <a:pt x="5989723" y="5012788"/>
                  <a:pt x="5988974" y="5012978"/>
                  <a:pt x="6007970" y="5017028"/>
                </a:cubicBezTo>
                <a:cubicBezTo>
                  <a:pt x="6011141" y="5005134"/>
                  <a:pt x="6014358" y="4993181"/>
                  <a:pt x="6017530" y="4981225"/>
                </a:cubicBezTo>
                <a:cubicBezTo>
                  <a:pt x="6018740" y="4981605"/>
                  <a:pt x="6019952" y="4981985"/>
                  <a:pt x="6021164" y="4982364"/>
                </a:cubicBezTo>
                <a:cubicBezTo>
                  <a:pt x="6021164" y="4992865"/>
                  <a:pt x="6021164" y="5003366"/>
                  <a:pt x="6021164" y="5015888"/>
                </a:cubicBezTo>
                <a:cubicBezTo>
                  <a:pt x="6029220" y="5013610"/>
                  <a:pt x="6035776" y="5011779"/>
                  <a:pt x="6043038" y="5009690"/>
                </a:cubicBezTo>
                <a:cubicBezTo>
                  <a:pt x="6044333" y="5021517"/>
                  <a:pt x="6045627" y="5033663"/>
                  <a:pt x="6047256" y="5048906"/>
                </a:cubicBezTo>
                <a:cubicBezTo>
                  <a:pt x="6038697" y="5047767"/>
                  <a:pt x="6030890" y="5046755"/>
                  <a:pt x="6020412" y="5045426"/>
                </a:cubicBezTo>
                <a:cubicBezTo>
                  <a:pt x="6019701" y="5053775"/>
                  <a:pt x="6018949" y="5062441"/>
                  <a:pt x="6018073" y="5072436"/>
                </a:cubicBezTo>
                <a:cubicBezTo>
                  <a:pt x="6029554" y="5073005"/>
                  <a:pt x="6034855" y="5050489"/>
                  <a:pt x="6046256" y="5066807"/>
                </a:cubicBezTo>
                <a:cubicBezTo>
                  <a:pt x="6030974" y="5086857"/>
                  <a:pt x="6026508" y="5110892"/>
                  <a:pt x="6038279" y="5145492"/>
                </a:cubicBezTo>
                <a:cubicBezTo>
                  <a:pt x="6042414" y="5131704"/>
                  <a:pt x="6045002" y="5123228"/>
                  <a:pt x="6047884" y="5113550"/>
                </a:cubicBezTo>
                <a:cubicBezTo>
                  <a:pt x="6056399" y="5134679"/>
                  <a:pt x="6064708" y="5155234"/>
                  <a:pt x="6072892" y="5175414"/>
                </a:cubicBezTo>
                <a:cubicBezTo>
                  <a:pt x="6061242" y="5179839"/>
                  <a:pt x="6061242" y="5179839"/>
                  <a:pt x="6054352" y="5168013"/>
                </a:cubicBezTo>
                <a:cubicBezTo>
                  <a:pt x="6053437" y="5175350"/>
                  <a:pt x="6052559" y="5182560"/>
                  <a:pt x="6051557" y="5189645"/>
                </a:cubicBezTo>
                <a:cubicBezTo>
                  <a:pt x="6051430" y="5190530"/>
                  <a:pt x="6050722" y="5191289"/>
                  <a:pt x="6048343" y="5195652"/>
                </a:cubicBezTo>
                <a:cubicBezTo>
                  <a:pt x="6042913" y="5185404"/>
                  <a:pt x="6037820" y="5175856"/>
                  <a:pt x="6031559" y="5164089"/>
                </a:cubicBezTo>
                <a:cubicBezTo>
                  <a:pt x="6030724" y="5178763"/>
                  <a:pt x="6029428" y="5191542"/>
                  <a:pt x="6029345" y="5204318"/>
                </a:cubicBezTo>
                <a:cubicBezTo>
                  <a:pt x="6029220" y="5225130"/>
                  <a:pt x="6029220" y="5246065"/>
                  <a:pt x="6030432" y="5266747"/>
                </a:cubicBezTo>
                <a:cubicBezTo>
                  <a:pt x="6031308" y="5281994"/>
                  <a:pt x="6033519" y="5295339"/>
                  <a:pt x="6044457" y="5305333"/>
                </a:cubicBezTo>
                <a:cubicBezTo>
                  <a:pt x="6058613" y="5318299"/>
                  <a:pt x="6061492" y="5358274"/>
                  <a:pt x="6052977" y="5380921"/>
                </a:cubicBezTo>
                <a:cubicBezTo>
                  <a:pt x="6050304" y="5388005"/>
                  <a:pt x="6047507" y="5395026"/>
                  <a:pt x="6043664" y="5405083"/>
                </a:cubicBezTo>
                <a:cubicBezTo>
                  <a:pt x="6036069" y="5391862"/>
                  <a:pt x="6029512" y="5380478"/>
                  <a:pt x="6022747" y="5368711"/>
                </a:cubicBezTo>
                <a:cubicBezTo>
                  <a:pt x="6019868" y="5370926"/>
                  <a:pt x="6017071" y="5373015"/>
                  <a:pt x="6013689" y="5375606"/>
                </a:cubicBezTo>
                <a:cubicBezTo>
                  <a:pt x="6012895" y="5372382"/>
                  <a:pt x="6011600" y="5369661"/>
                  <a:pt x="6011600" y="5366940"/>
                </a:cubicBezTo>
                <a:cubicBezTo>
                  <a:pt x="6011684" y="5323994"/>
                  <a:pt x="6011600" y="5281235"/>
                  <a:pt x="6021371" y="5239740"/>
                </a:cubicBezTo>
                <a:cubicBezTo>
                  <a:pt x="6024209" y="5227721"/>
                  <a:pt x="6021913" y="5213047"/>
                  <a:pt x="6022038" y="5199575"/>
                </a:cubicBezTo>
                <a:cubicBezTo>
                  <a:pt x="6022205" y="5183636"/>
                  <a:pt x="6022455" y="5167633"/>
                  <a:pt x="6022707" y="5151690"/>
                </a:cubicBezTo>
                <a:cubicBezTo>
                  <a:pt x="6024753" y="5150112"/>
                  <a:pt x="6026755" y="5148530"/>
                  <a:pt x="6028802" y="5146884"/>
                </a:cubicBezTo>
                <a:cubicBezTo>
                  <a:pt x="6024545" y="5142205"/>
                  <a:pt x="6020286" y="5137523"/>
                  <a:pt x="6013480" y="5130059"/>
                </a:cubicBezTo>
                <a:cubicBezTo>
                  <a:pt x="6010974" y="5160799"/>
                  <a:pt x="6008846" y="5187302"/>
                  <a:pt x="6006173" y="5220257"/>
                </a:cubicBezTo>
                <a:cubicBezTo>
                  <a:pt x="5998534" y="5199259"/>
                  <a:pt x="5996530" y="5182876"/>
                  <a:pt x="6002125" y="5166934"/>
                </a:cubicBezTo>
                <a:cubicBezTo>
                  <a:pt x="6007468" y="5151690"/>
                  <a:pt x="6006884" y="5137333"/>
                  <a:pt x="6005254" y="5121203"/>
                </a:cubicBezTo>
                <a:cubicBezTo>
                  <a:pt x="6003836" y="5107099"/>
                  <a:pt x="6005338" y="5092299"/>
                  <a:pt x="6005588" y="5077751"/>
                </a:cubicBezTo>
                <a:cubicBezTo>
                  <a:pt x="6005713" y="5071107"/>
                  <a:pt x="6005965" y="5064466"/>
                  <a:pt x="6006173" y="5057825"/>
                </a:cubicBezTo>
                <a:cubicBezTo>
                  <a:pt x="6004671" y="5057382"/>
                  <a:pt x="6003167" y="5056939"/>
                  <a:pt x="6001664" y="5056560"/>
                </a:cubicBezTo>
                <a:cubicBezTo>
                  <a:pt x="5999701" y="5068643"/>
                  <a:pt x="5999618" y="5082810"/>
                  <a:pt x="5995192" y="5092299"/>
                </a:cubicBezTo>
                <a:cubicBezTo>
                  <a:pt x="5990767" y="5101724"/>
                  <a:pt x="5981959" y="5106403"/>
                  <a:pt x="5971563" y="5116651"/>
                </a:cubicBezTo>
                <a:cubicBezTo>
                  <a:pt x="5970435" y="5090780"/>
                  <a:pt x="5969475" y="5068893"/>
                  <a:pt x="5968514" y="5046945"/>
                </a:cubicBezTo>
                <a:cubicBezTo>
                  <a:pt x="5967136" y="5046692"/>
                  <a:pt x="5965761" y="5046502"/>
                  <a:pt x="5964380" y="5046249"/>
                </a:cubicBezTo>
                <a:cubicBezTo>
                  <a:pt x="5961874" y="5073828"/>
                  <a:pt x="5959372" y="5101408"/>
                  <a:pt x="5956574" y="5132084"/>
                </a:cubicBezTo>
                <a:cubicBezTo>
                  <a:pt x="5971439" y="5165925"/>
                  <a:pt x="5971439" y="5165925"/>
                  <a:pt x="5988055" y="5174907"/>
                </a:cubicBezTo>
                <a:cubicBezTo>
                  <a:pt x="5988055" y="5170477"/>
                  <a:pt x="5987763" y="5166870"/>
                  <a:pt x="5988138" y="5163457"/>
                </a:cubicBezTo>
                <a:cubicBezTo>
                  <a:pt x="5988514" y="5160170"/>
                  <a:pt x="5989516" y="5157006"/>
                  <a:pt x="5993482" y="5154475"/>
                </a:cubicBezTo>
                <a:cubicBezTo>
                  <a:pt x="5993857" y="5167697"/>
                  <a:pt x="5994234" y="5180852"/>
                  <a:pt x="5994776" y="5198563"/>
                </a:cubicBezTo>
                <a:cubicBezTo>
                  <a:pt x="5985215" y="5188125"/>
                  <a:pt x="5977242" y="5183636"/>
                  <a:pt x="5971439" y="5201723"/>
                </a:cubicBezTo>
                <a:cubicBezTo>
                  <a:pt x="5968306" y="5211528"/>
                  <a:pt x="5964424" y="5220574"/>
                  <a:pt x="5954821" y="5222599"/>
                </a:cubicBezTo>
                <a:cubicBezTo>
                  <a:pt x="5950187" y="5223611"/>
                  <a:pt x="5946762" y="5237906"/>
                  <a:pt x="5942504" y="5246761"/>
                </a:cubicBezTo>
                <a:cubicBezTo>
                  <a:pt x="5945136" y="5258275"/>
                  <a:pt x="5947723" y="5269784"/>
                  <a:pt x="5951061" y="5284521"/>
                </a:cubicBezTo>
                <a:cubicBezTo>
                  <a:pt x="5955197" y="5276552"/>
                  <a:pt x="5957953" y="5271176"/>
                  <a:pt x="5961294" y="5264789"/>
                </a:cubicBezTo>
                <a:cubicBezTo>
                  <a:pt x="5965384" y="5291419"/>
                  <a:pt x="5969308" y="5316911"/>
                  <a:pt x="5972940" y="5340503"/>
                </a:cubicBezTo>
                <a:lnTo>
                  <a:pt x="5953037" y="5356238"/>
                </a:lnTo>
                <a:lnTo>
                  <a:pt x="5952984" y="5356126"/>
                </a:lnTo>
                <a:cubicBezTo>
                  <a:pt x="5945136" y="5359097"/>
                  <a:pt x="5944634" y="5368458"/>
                  <a:pt x="5944425" y="5378327"/>
                </a:cubicBezTo>
                <a:cubicBezTo>
                  <a:pt x="5943840" y="5406476"/>
                  <a:pt x="5943089" y="5434621"/>
                  <a:pt x="5942378" y="5461948"/>
                </a:cubicBezTo>
                <a:cubicBezTo>
                  <a:pt x="5950187" y="5468209"/>
                  <a:pt x="5960707" y="5471879"/>
                  <a:pt x="5965551" y="5481806"/>
                </a:cubicBezTo>
                <a:cubicBezTo>
                  <a:pt x="5970184" y="5491421"/>
                  <a:pt x="5968973" y="5507551"/>
                  <a:pt x="5970267" y="5520203"/>
                </a:cubicBezTo>
                <a:cubicBezTo>
                  <a:pt x="5976698" y="5522292"/>
                  <a:pt x="5983963" y="5510652"/>
                  <a:pt x="5986175" y="5527730"/>
                </a:cubicBezTo>
                <a:cubicBezTo>
                  <a:pt x="5988597" y="5546450"/>
                  <a:pt x="5997992" y="5514638"/>
                  <a:pt x="6001203" y="5530764"/>
                </a:cubicBezTo>
                <a:cubicBezTo>
                  <a:pt x="6014482" y="5487249"/>
                  <a:pt x="6003545" y="5438921"/>
                  <a:pt x="6009140" y="5391736"/>
                </a:cubicBezTo>
                <a:cubicBezTo>
                  <a:pt x="6019994" y="5394140"/>
                  <a:pt x="6026549" y="5398126"/>
                  <a:pt x="6030388" y="5411725"/>
                </a:cubicBezTo>
                <a:cubicBezTo>
                  <a:pt x="6031975" y="5417290"/>
                  <a:pt x="6037820" y="5420074"/>
                  <a:pt x="6045795" y="5428296"/>
                </a:cubicBezTo>
                <a:cubicBezTo>
                  <a:pt x="6046672" y="5453029"/>
                  <a:pt x="6047215" y="5485350"/>
                  <a:pt x="6049177" y="5517546"/>
                </a:cubicBezTo>
                <a:cubicBezTo>
                  <a:pt x="6049970" y="5530953"/>
                  <a:pt x="6053730" y="5543923"/>
                  <a:pt x="6056273" y="5557774"/>
                </a:cubicBezTo>
                <a:cubicBezTo>
                  <a:pt x="6056483" y="5557774"/>
                  <a:pt x="6053604" y="5557964"/>
                  <a:pt x="6050722" y="5558153"/>
                </a:cubicBezTo>
                <a:cubicBezTo>
                  <a:pt x="6046169" y="5564731"/>
                  <a:pt x="6058696" y="5576751"/>
                  <a:pt x="6047507" y="5581177"/>
                </a:cubicBezTo>
                <a:cubicBezTo>
                  <a:pt x="6049008" y="5600407"/>
                  <a:pt x="6050220" y="5619700"/>
                  <a:pt x="6052142" y="5638801"/>
                </a:cubicBezTo>
                <a:cubicBezTo>
                  <a:pt x="6053936" y="5656954"/>
                  <a:pt x="6058404" y="5675045"/>
                  <a:pt x="6058196" y="5693073"/>
                </a:cubicBezTo>
                <a:cubicBezTo>
                  <a:pt x="6057987" y="5710531"/>
                  <a:pt x="6057987" y="5724446"/>
                  <a:pt x="6066211" y="5739373"/>
                </a:cubicBezTo>
                <a:cubicBezTo>
                  <a:pt x="6071638" y="5749305"/>
                  <a:pt x="6072600" y="5766446"/>
                  <a:pt x="6073140" y="5780551"/>
                </a:cubicBezTo>
                <a:cubicBezTo>
                  <a:pt x="6074102" y="5805345"/>
                  <a:pt x="6072892" y="5830330"/>
                  <a:pt x="6073225" y="5855189"/>
                </a:cubicBezTo>
                <a:cubicBezTo>
                  <a:pt x="6073310" y="5862778"/>
                  <a:pt x="6075441" y="5870373"/>
                  <a:pt x="6077817" y="5885169"/>
                </a:cubicBezTo>
                <a:cubicBezTo>
                  <a:pt x="6093389" y="5851459"/>
                  <a:pt x="6088338" y="5819201"/>
                  <a:pt x="6090301" y="5789786"/>
                </a:cubicBezTo>
                <a:cubicBezTo>
                  <a:pt x="6092388" y="5758603"/>
                  <a:pt x="6090761" y="5726851"/>
                  <a:pt x="6090761" y="5692061"/>
                </a:cubicBezTo>
                <a:cubicBezTo>
                  <a:pt x="6096104" y="5710279"/>
                  <a:pt x="6100696" y="5725015"/>
                  <a:pt x="6104662" y="5740133"/>
                </a:cubicBezTo>
                <a:cubicBezTo>
                  <a:pt x="6106167" y="5745824"/>
                  <a:pt x="6106918" y="5752405"/>
                  <a:pt x="6106710" y="5758540"/>
                </a:cubicBezTo>
                <a:cubicBezTo>
                  <a:pt x="6105499" y="5793963"/>
                  <a:pt x="6104830" y="5829508"/>
                  <a:pt x="6102033" y="5864677"/>
                </a:cubicBezTo>
                <a:cubicBezTo>
                  <a:pt x="6101073" y="5877010"/>
                  <a:pt x="6094642" y="5888334"/>
                  <a:pt x="6090719" y="5900100"/>
                </a:cubicBezTo>
                <a:lnTo>
                  <a:pt x="6090844" y="5899910"/>
                </a:lnTo>
                <a:cubicBezTo>
                  <a:pt x="6096063" y="5911424"/>
                  <a:pt x="6099736" y="5922174"/>
                  <a:pt x="6087336" y="5929258"/>
                </a:cubicBezTo>
                <a:cubicBezTo>
                  <a:pt x="6079572" y="5933688"/>
                  <a:pt x="6072140" y="5939506"/>
                  <a:pt x="6065500" y="5948172"/>
                </a:cubicBezTo>
                <a:cubicBezTo>
                  <a:pt x="6058071" y="5948172"/>
                  <a:pt x="6050636" y="5948172"/>
                  <a:pt x="6041662" y="5948172"/>
                </a:cubicBezTo>
                <a:cubicBezTo>
                  <a:pt x="6042290" y="5981886"/>
                  <a:pt x="6030182" y="6013448"/>
                  <a:pt x="6044751" y="6046720"/>
                </a:cubicBezTo>
                <a:cubicBezTo>
                  <a:pt x="6046839" y="6032172"/>
                  <a:pt x="6048882" y="6017684"/>
                  <a:pt x="6050972" y="6003327"/>
                </a:cubicBezTo>
                <a:cubicBezTo>
                  <a:pt x="6072098" y="6027869"/>
                  <a:pt x="6056734" y="6069236"/>
                  <a:pt x="6070346" y="6103204"/>
                </a:cubicBezTo>
                <a:cubicBezTo>
                  <a:pt x="6074896" y="6089479"/>
                  <a:pt x="6078277" y="6079294"/>
                  <a:pt x="6081658" y="6069173"/>
                </a:cubicBezTo>
                <a:cubicBezTo>
                  <a:pt x="6082744" y="6069362"/>
                  <a:pt x="6083872" y="6069489"/>
                  <a:pt x="6084956" y="6069680"/>
                </a:cubicBezTo>
                <a:cubicBezTo>
                  <a:pt x="6084956" y="6097955"/>
                  <a:pt x="6084956" y="6126227"/>
                  <a:pt x="6084956" y="6155704"/>
                </a:cubicBezTo>
                <a:cubicBezTo>
                  <a:pt x="6065834" y="6156590"/>
                  <a:pt x="6085794" y="6124268"/>
                  <a:pt x="6071807" y="6120156"/>
                </a:cubicBezTo>
                <a:cubicBezTo>
                  <a:pt x="6062871" y="6121484"/>
                  <a:pt x="6057819" y="6145710"/>
                  <a:pt x="6043455" y="6134639"/>
                </a:cubicBezTo>
                <a:cubicBezTo>
                  <a:pt x="6049719" y="6111363"/>
                  <a:pt x="6051222" y="6088213"/>
                  <a:pt x="6047131" y="6064747"/>
                </a:cubicBezTo>
                <a:cubicBezTo>
                  <a:pt x="6026131" y="6066076"/>
                  <a:pt x="6021412" y="6058422"/>
                  <a:pt x="6020078" y="6028249"/>
                </a:cubicBezTo>
                <a:cubicBezTo>
                  <a:pt x="6017572" y="5971891"/>
                  <a:pt x="6026796" y="5916229"/>
                  <a:pt x="6024167" y="5859935"/>
                </a:cubicBezTo>
                <a:cubicBezTo>
                  <a:pt x="6032893" y="5838997"/>
                  <a:pt x="6023207" y="5817935"/>
                  <a:pt x="6024167" y="5796869"/>
                </a:cubicBezTo>
                <a:cubicBezTo>
                  <a:pt x="6025129" y="5776124"/>
                  <a:pt x="6024377" y="5755249"/>
                  <a:pt x="6024377" y="5731023"/>
                </a:cubicBezTo>
                <a:cubicBezTo>
                  <a:pt x="6017696" y="5733871"/>
                  <a:pt x="6013563" y="5735580"/>
                  <a:pt x="6011099" y="5736593"/>
                </a:cubicBezTo>
                <a:cubicBezTo>
                  <a:pt x="6013146" y="5747722"/>
                  <a:pt x="6016861" y="5757211"/>
                  <a:pt x="6016112" y="5765750"/>
                </a:cubicBezTo>
                <a:cubicBezTo>
                  <a:pt x="6013647" y="5794907"/>
                  <a:pt x="6004504" y="5823437"/>
                  <a:pt x="6018323" y="5854809"/>
                </a:cubicBezTo>
                <a:cubicBezTo>
                  <a:pt x="6011557" y="5855568"/>
                  <a:pt x="6008470" y="5855885"/>
                  <a:pt x="6004339" y="5856391"/>
                </a:cubicBezTo>
                <a:cubicBezTo>
                  <a:pt x="6002333" y="5875938"/>
                  <a:pt x="6001832" y="5895227"/>
                  <a:pt x="6007552" y="5914268"/>
                </a:cubicBezTo>
                <a:cubicBezTo>
                  <a:pt x="6012394" y="5930397"/>
                  <a:pt x="6013898" y="5945514"/>
                  <a:pt x="6003377" y="5959938"/>
                </a:cubicBezTo>
                <a:cubicBezTo>
                  <a:pt x="5999825" y="5964807"/>
                  <a:pt x="5997740" y="5979987"/>
                  <a:pt x="6000077" y="5985620"/>
                </a:cubicBezTo>
                <a:cubicBezTo>
                  <a:pt x="6011852" y="6014081"/>
                  <a:pt x="6000578" y="6038686"/>
                  <a:pt x="5995736" y="6063798"/>
                </a:cubicBezTo>
                <a:cubicBezTo>
                  <a:pt x="5991143" y="6087644"/>
                  <a:pt x="5990017" y="6087201"/>
                  <a:pt x="6001247" y="6109338"/>
                </a:cubicBezTo>
                <a:cubicBezTo>
                  <a:pt x="5999911" y="6116488"/>
                  <a:pt x="5998117" y="6124395"/>
                  <a:pt x="5997031" y="6132491"/>
                </a:cubicBezTo>
                <a:cubicBezTo>
                  <a:pt x="5993565" y="6158046"/>
                  <a:pt x="5991017" y="6183031"/>
                  <a:pt x="5992562" y="6210164"/>
                </a:cubicBezTo>
                <a:cubicBezTo>
                  <a:pt x="5995025" y="6252923"/>
                  <a:pt x="5992562" y="6296253"/>
                  <a:pt x="5992063" y="6339391"/>
                </a:cubicBezTo>
                <a:cubicBezTo>
                  <a:pt x="5991938" y="6349889"/>
                  <a:pt x="5991520" y="6360390"/>
                  <a:pt x="5990893" y="6370827"/>
                </a:cubicBezTo>
                <a:cubicBezTo>
                  <a:pt x="5989597" y="6392205"/>
                  <a:pt x="6001705" y="6409538"/>
                  <a:pt x="5997491" y="6432751"/>
                </a:cubicBezTo>
                <a:cubicBezTo>
                  <a:pt x="5993940" y="6452234"/>
                  <a:pt x="5993857" y="6473358"/>
                  <a:pt x="5993107" y="6493791"/>
                </a:cubicBezTo>
                <a:cubicBezTo>
                  <a:pt x="5992857" y="6500305"/>
                  <a:pt x="5994234" y="6510679"/>
                  <a:pt x="5997073" y="6513081"/>
                </a:cubicBezTo>
                <a:cubicBezTo>
                  <a:pt x="6006967" y="6521244"/>
                  <a:pt x="6005132" y="6536230"/>
                  <a:pt x="6004589" y="6546542"/>
                </a:cubicBezTo>
                <a:cubicBezTo>
                  <a:pt x="6001580" y="6603598"/>
                  <a:pt x="6008638" y="6660083"/>
                  <a:pt x="6007342" y="6716947"/>
                </a:cubicBezTo>
                <a:cubicBezTo>
                  <a:pt x="6007050" y="6729532"/>
                  <a:pt x="6006006" y="6745282"/>
                  <a:pt x="6020872" y="6746484"/>
                </a:cubicBezTo>
                <a:cubicBezTo>
                  <a:pt x="6020328" y="6674757"/>
                  <a:pt x="6017988" y="6604418"/>
                  <a:pt x="6022163" y="6534399"/>
                </a:cubicBezTo>
                <a:cubicBezTo>
                  <a:pt x="6023584" y="6534272"/>
                  <a:pt x="6025046" y="6534146"/>
                  <a:pt x="6026466" y="6534019"/>
                </a:cubicBezTo>
                <a:cubicBezTo>
                  <a:pt x="6027634" y="6542432"/>
                  <a:pt x="6028802" y="6550907"/>
                  <a:pt x="6030348" y="6562101"/>
                </a:cubicBezTo>
                <a:cubicBezTo>
                  <a:pt x="6037572" y="6557295"/>
                  <a:pt x="6043581" y="6553313"/>
                  <a:pt x="6046757" y="6551288"/>
                </a:cubicBezTo>
                <a:cubicBezTo>
                  <a:pt x="6046757" y="6528450"/>
                  <a:pt x="6046757" y="6508908"/>
                  <a:pt x="6046757" y="6487023"/>
                </a:cubicBezTo>
                <a:cubicBezTo>
                  <a:pt x="6052476" y="6489361"/>
                  <a:pt x="6056734" y="6491069"/>
                  <a:pt x="6062119" y="6493284"/>
                </a:cubicBezTo>
                <a:cubicBezTo>
                  <a:pt x="6064125" y="6484998"/>
                  <a:pt x="6065919" y="6477472"/>
                  <a:pt x="6068048" y="6468553"/>
                </a:cubicBezTo>
                <a:cubicBezTo>
                  <a:pt x="6075480" y="6469565"/>
                  <a:pt x="6083244" y="6472792"/>
                  <a:pt x="6090301" y="6470768"/>
                </a:cubicBezTo>
                <a:cubicBezTo>
                  <a:pt x="6096063" y="6469122"/>
                  <a:pt x="6101031" y="6461152"/>
                  <a:pt x="6107586" y="6454765"/>
                </a:cubicBezTo>
                <a:cubicBezTo>
                  <a:pt x="6109046" y="6468109"/>
                  <a:pt x="6110758" y="6484302"/>
                  <a:pt x="6113266" y="6507136"/>
                </a:cubicBezTo>
                <a:cubicBezTo>
                  <a:pt x="6105373" y="6495562"/>
                  <a:pt x="6100321" y="6488163"/>
                  <a:pt x="6092555" y="6476712"/>
                </a:cubicBezTo>
                <a:cubicBezTo>
                  <a:pt x="6092555" y="6495879"/>
                  <a:pt x="6092555" y="6509287"/>
                  <a:pt x="6092555" y="6529087"/>
                </a:cubicBezTo>
                <a:cubicBezTo>
                  <a:pt x="6083955" y="6518206"/>
                  <a:pt x="6078444" y="6511249"/>
                  <a:pt x="6072892" y="6504229"/>
                </a:cubicBezTo>
                <a:cubicBezTo>
                  <a:pt x="6065086" y="6506882"/>
                  <a:pt x="6060283" y="6511819"/>
                  <a:pt x="6064040" y="6526050"/>
                </a:cubicBezTo>
                <a:cubicBezTo>
                  <a:pt x="6066795" y="6536487"/>
                  <a:pt x="6068591" y="6547491"/>
                  <a:pt x="6071137" y="6559826"/>
                </a:cubicBezTo>
                <a:cubicBezTo>
                  <a:pt x="6078946" y="6565202"/>
                  <a:pt x="6088506" y="6571843"/>
                  <a:pt x="6099361" y="6579306"/>
                </a:cubicBezTo>
                <a:cubicBezTo>
                  <a:pt x="6100361" y="6572792"/>
                  <a:pt x="6101909" y="6562864"/>
                  <a:pt x="6103451" y="6552869"/>
                </a:cubicBezTo>
                <a:cubicBezTo>
                  <a:pt x="6104579" y="6552869"/>
                  <a:pt x="6105706" y="6552869"/>
                  <a:pt x="6106835" y="6552806"/>
                </a:cubicBezTo>
                <a:cubicBezTo>
                  <a:pt x="6108298" y="6571970"/>
                  <a:pt x="6109797" y="6591200"/>
                  <a:pt x="6111552" y="6614223"/>
                </a:cubicBezTo>
                <a:cubicBezTo>
                  <a:pt x="6121154" y="6606696"/>
                  <a:pt x="6125496" y="6603662"/>
                  <a:pt x="6123118" y="6588668"/>
                </a:cubicBezTo>
                <a:cubicBezTo>
                  <a:pt x="6120026" y="6568809"/>
                  <a:pt x="6120486" y="6547617"/>
                  <a:pt x="6119444" y="6527758"/>
                </a:cubicBezTo>
                <a:lnTo>
                  <a:pt x="6140762" y="6519919"/>
                </a:lnTo>
                <a:lnTo>
                  <a:pt x="6161611" y="6523075"/>
                </a:lnTo>
                <a:cubicBezTo>
                  <a:pt x="6158396" y="6540470"/>
                  <a:pt x="6155641" y="6555207"/>
                  <a:pt x="6152926" y="6569885"/>
                </a:cubicBezTo>
                <a:cubicBezTo>
                  <a:pt x="6153218" y="6574121"/>
                  <a:pt x="6153510" y="6578360"/>
                  <a:pt x="6153802" y="6582597"/>
                </a:cubicBezTo>
                <a:cubicBezTo>
                  <a:pt x="6154638" y="6601194"/>
                  <a:pt x="6155431" y="6619728"/>
                  <a:pt x="6156394" y="6641359"/>
                </a:cubicBezTo>
                <a:cubicBezTo>
                  <a:pt x="6149378" y="6639524"/>
                  <a:pt x="6144452" y="6638258"/>
                  <a:pt x="6136935" y="6636296"/>
                </a:cubicBezTo>
                <a:cubicBezTo>
                  <a:pt x="6133846" y="6704610"/>
                  <a:pt x="6134975" y="6771090"/>
                  <a:pt x="6139693" y="6837379"/>
                </a:cubicBezTo>
                <a:cubicBezTo>
                  <a:pt x="6141946" y="6837569"/>
                  <a:pt x="6144201" y="6837821"/>
                  <a:pt x="6146456" y="6838011"/>
                </a:cubicBezTo>
                <a:cubicBezTo>
                  <a:pt x="6148251" y="6830801"/>
                  <a:pt x="6150004" y="6823528"/>
                  <a:pt x="6152385" y="6813786"/>
                </a:cubicBezTo>
                <a:cubicBezTo>
                  <a:pt x="6156937" y="6816317"/>
                  <a:pt x="6161529" y="6818912"/>
                  <a:pt x="6168248" y="6822705"/>
                </a:cubicBezTo>
                <a:cubicBezTo>
                  <a:pt x="6162446" y="6828333"/>
                  <a:pt x="6158855" y="6831814"/>
                  <a:pt x="6153595" y="6836872"/>
                </a:cubicBezTo>
                <a:cubicBezTo>
                  <a:pt x="6158937" y="6843513"/>
                  <a:pt x="6162987" y="6848513"/>
                  <a:pt x="6167331" y="6853887"/>
                </a:cubicBezTo>
                <a:lnTo>
                  <a:pt x="6167312" y="6858000"/>
                </a:lnTo>
                <a:lnTo>
                  <a:pt x="0" y="6858000"/>
                </a:lnTo>
                <a:close/>
              </a:path>
            </a:pathLst>
          </a:custGeom>
          <a:noFill/>
          <a:ln>
            <a:noFill/>
          </a:ln>
        </p:spPr>
      </p:pic>
      <p:sp>
        <p:nvSpPr>
          <p:cNvPr id="726" name="Google Shape;726;p4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27" name="Google Shape;727;p42"/>
          <p:cNvSpPr/>
          <p:nvPr/>
        </p:nvSpPr>
        <p:spPr>
          <a:xfrm>
            <a:off x="6709300" y="658500"/>
            <a:ext cx="50940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CARAS VEMOS</a:t>
            </a:r>
            <a:endParaRPr b="0" i="0" sz="2500" u="none" cap="none" strike="noStrike">
              <a:solidFill>
                <a:schemeClr val="lt1"/>
              </a:solidFill>
              <a:latin typeface="Poppins ExtraBold"/>
              <a:ea typeface="Poppins ExtraBold"/>
              <a:cs typeface="Poppins ExtraBold"/>
              <a:sym typeface="Poppins ExtraBold"/>
            </a:endParaRPr>
          </a:p>
        </p:txBody>
      </p:sp>
      <p:sp>
        <p:nvSpPr>
          <p:cNvPr id="728" name="Google Shape;728;p42"/>
          <p:cNvSpPr/>
          <p:nvPr/>
        </p:nvSpPr>
        <p:spPr>
          <a:xfrm>
            <a:off x="6709300" y="1208250"/>
            <a:ext cx="50940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rgbClr val="000000"/>
              </a:buClr>
              <a:buSzPts val="1200"/>
              <a:buFont typeface="Arial"/>
              <a:buNone/>
            </a:pPr>
            <a:r>
              <a:rPr b="0" i="0" lang="en-US" sz="1300" u="none" cap="none" strike="noStrike">
                <a:solidFill>
                  <a:schemeClr val="lt1"/>
                </a:solidFill>
                <a:latin typeface="Poppins"/>
                <a:ea typeface="Poppins"/>
                <a:cs typeface="Poppins"/>
                <a:sym typeface="Poppins"/>
              </a:rPr>
              <a:t>Conocer las etapas de vida de diferentes especies acuáticas.</a:t>
            </a:r>
            <a:endParaRPr b="0" i="0" sz="1300" u="none" cap="none" strike="noStrike">
              <a:solidFill>
                <a:schemeClr val="lt1"/>
              </a:solidFill>
              <a:latin typeface="Poppins"/>
              <a:ea typeface="Poppins"/>
              <a:cs typeface="Poppins"/>
              <a:sym typeface="Poppins"/>
            </a:endParaRPr>
          </a:p>
        </p:txBody>
      </p:sp>
      <p:sp>
        <p:nvSpPr>
          <p:cNvPr id="729" name="Google Shape;729;p42"/>
          <p:cNvSpPr/>
          <p:nvPr/>
        </p:nvSpPr>
        <p:spPr>
          <a:xfrm>
            <a:off x="6709300" y="2063471"/>
            <a:ext cx="5094000" cy="32016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Elijan una especie marina e investiguen su ciclo biológico (peces, moluscos, crustáceos)</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En un cuarto de cartulina o en un cartón de caja de cereal grande tracen una figura de seis cuadrados en forma de T que les servirá para hacer un dado. Pueden buscar referencias en internet o imprimir un molde.</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Recorten la figura y dibujen, en cada cara, una etapa de vida de la especie que eligieron, enumérenlas y escriban una frase que describa cada etapa Ejemplo: en una cara el dibujo de una larva.</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Ensamblen su dado. Si sobraron caras del dado, pueden complementar con información sobre su especie.</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Jueguen a tirar dos o tres dados al mismo tiempo y hagan comparaciones entre las especies y sus características en las diferentes etapas de crecimiento.</a:t>
            </a:r>
            <a:endParaRPr b="0" i="0" sz="1200" u="none" cap="none" strike="noStrike">
              <a:solidFill>
                <a:schemeClr val="lt1"/>
              </a:solidFill>
              <a:latin typeface="Poppins"/>
              <a:ea typeface="Poppins"/>
              <a:cs typeface="Poppins"/>
              <a:sym typeface="Poppins"/>
            </a:endParaRPr>
          </a:p>
        </p:txBody>
      </p:sp>
      <p:sp>
        <p:nvSpPr>
          <p:cNvPr id="730" name="Google Shape;730;p42"/>
          <p:cNvSpPr/>
          <p:nvPr/>
        </p:nvSpPr>
        <p:spPr>
          <a:xfrm>
            <a:off x="6709250" y="5267400"/>
            <a:ext cx="5094000" cy="932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Comprender que el proceso de reproducción animal es fascinante y que el surgimiento de una nueva especie lleva un tiempo y una fase de formación, es importante para valorar el ciclo de vida de los organismos marinos.</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p:txBody>
      </p:sp>
    </p:spTree>
  </p:cSld>
  <p:clrMapOvr>
    <a:masterClrMapping/>
  </p:clrMapOvr>
  <p:transition spd="slow">
    <p:push/>
  </p:transition>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pic>
        <p:nvPicPr>
          <p:cNvPr id="735" name="Google Shape;735;p43" title="DSC07581.jpg"/>
          <p:cNvPicPr preferRelativeResize="0"/>
          <p:nvPr/>
        </p:nvPicPr>
        <p:blipFill rotWithShape="1">
          <a:blip r:embed="rId3">
            <a:alphaModFix/>
          </a:blip>
          <a:srcRect b="27759" l="0" r="0" t="27759"/>
          <a:stretch/>
        </p:blipFill>
        <p:spPr>
          <a:xfrm>
            <a:off x="6438425" y="4458353"/>
            <a:ext cx="4991570" cy="1479783"/>
          </a:xfrm>
          <a:custGeom>
            <a:rect b="b" l="l" r="r" t="t"/>
            <a:pathLst>
              <a:path extrusionOk="0" h="1557666" w="5254284">
                <a:moveTo>
                  <a:pt x="329979" y="1555901"/>
                </a:moveTo>
                <a:lnTo>
                  <a:pt x="330668" y="1556705"/>
                </a:lnTo>
                <a:lnTo>
                  <a:pt x="322168" y="1557666"/>
                </a:lnTo>
                <a:lnTo>
                  <a:pt x="320261" y="1557235"/>
                </a:lnTo>
                <a:close/>
                <a:moveTo>
                  <a:pt x="409446" y="1555198"/>
                </a:moveTo>
                <a:lnTo>
                  <a:pt x="410089" y="1555955"/>
                </a:lnTo>
                <a:lnTo>
                  <a:pt x="409008" y="1556273"/>
                </a:lnTo>
                <a:lnTo>
                  <a:pt x="405753" y="1556372"/>
                </a:lnTo>
                <a:lnTo>
                  <a:pt x="403365" y="1555372"/>
                </a:lnTo>
                <a:close/>
                <a:moveTo>
                  <a:pt x="371039" y="1552100"/>
                </a:moveTo>
                <a:lnTo>
                  <a:pt x="371274" y="1552295"/>
                </a:lnTo>
                <a:lnTo>
                  <a:pt x="370219" y="1552533"/>
                </a:lnTo>
                <a:lnTo>
                  <a:pt x="367105" y="1552650"/>
                </a:lnTo>
                <a:lnTo>
                  <a:pt x="367076" y="1552626"/>
                </a:lnTo>
                <a:close/>
                <a:moveTo>
                  <a:pt x="217318" y="1546500"/>
                </a:moveTo>
                <a:cubicBezTo>
                  <a:pt x="217953" y="1546778"/>
                  <a:pt x="218344" y="1547157"/>
                  <a:pt x="218829" y="1547495"/>
                </a:cubicBezTo>
                <a:cubicBezTo>
                  <a:pt x="218052" y="1547495"/>
                  <a:pt x="217318" y="1547495"/>
                  <a:pt x="216586" y="1547495"/>
                </a:cubicBezTo>
                <a:cubicBezTo>
                  <a:pt x="216195" y="1547296"/>
                  <a:pt x="215805" y="1547097"/>
                  <a:pt x="215511" y="1546878"/>
                </a:cubicBezTo>
                <a:cubicBezTo>
                  <a:pt x="216147" y="1546738"/>
                  <a:pt x="217171" y="1546439"/>
                  <a:pt x="217318" y="1546500"/>
                </a:cubicBezTo>
                <a:close/>
                <a:moveTo>
                  <a:pt x="191394" y="1530880"/>
                </a:moveTo>
                <a:lnTo>
                  <a:pt x="191424" y="1531231"/>
                </a:lnTo>
                <a:lnTo>
                  <a:pt x="188712" y="1531341"/>
                </a:lnTo>
                <a:close/>
                <a:moveTo>
                  <a:pt x="409446" y="1529210"/>
                </a:moveTo>
                <a:cubicBezTo>
                  <a:pt x="409738" y="1529908"/>
                  <a:pt x="410035" y="1530585"/>
                  <a:pt x="410326" y="1531283"/>
                </a:cubicBezTo>
                <a:cubicBezTo>
                  <a:pt x="404516" y="1531640"/>
                  <a:pt x="398707" y="1531979"/>
                  <a:pt x="392900" y="1532338"/>
                </a:cubicBezTo>
                <a:cubicBezTo>
                  <a:pt x="392752" y="1531621"/>
                  <a:pt x="392557" y="1530904"/>
                  <a:pt x="392411" y="1530187"/>
                </a:cubicBezTo>
                <a:cubicBezTo>
                  <a:pt x="398073" y="1529848"/>
                  <a:pt x="403735" y="1529530"/>
                  <a:pt x="409446" y="1529210"/>
                </a:cubicBezTo>
                <a:close/>
                <a:moveTo>
                  <a:pt x="436001" y="1526820"/>
                </a:moveTo>
                <a:cubicBezTo>
                  <a:pt x="436734" y="1526820"/>
                  <a:pt x="437466" y="1526741"/>
                  <a:pt x="438100" y="1526820"/>
                </a:cubicBezTo>
                <a:cubicBezTo>
                  <a:pt x="438540" y="1526880"/>
                  <a:pt x="438833" y="1527160"/>
                  <a:pt x="439223" y="1527338"/>
                </a:cubicBezTo>
                <a:cubicBezTo>
                  <a:pt x="438589" y="1527458"/>
                  <a:pt x="437662" y="1527738"/>
                  <a:pt x="437417" y="1527657"/>
                </a:cubicBezTo>
                <a:cubicBezTo>
                  <a:pt x="436782" y="1527478"/>
                  <a:pt x="436440" y="1527120"/>
                  <a:pt x="436001" y="1526820"/>
                </a:cubicBezTo>
                <a:close/>
                <a:moveTo>
                  <a:pt x="366813" y="1524133"/>
                </a:moveTo>
                <a:lnTo>
                  <a:pt x="366441" y="1524231"/>
                </a:lnTo>
                <a:lnTo>
                  <a:pt x="365931" y="1524254"/>
                </a:lnTo>
                <a:lnTo>
                  <a:pt x="366296" y="1524172"/>
                </a:lnTo>
                <a:close/>
                <a:moveTo>
                  <a:pt x="373715" y="1522300"/>
                </a:moveTo>
                <a:cubicBezTo>
                  <a:pt x="374106" y="1522717"/>
                  <a:pt x="374448" y="1523115"/>
                  <a:pt x="374839" y="1523534"/>
                </a:cubicBezTo>
                <a:lnTo>
                  <a:pt x="366813" y="1524133"/>
                </a:lnTo>
                <a:close/>
                <a:moveTo>
                  <a:pt x="190064" y="1515535"/>
                </a:moveTo>
                <a:lnTo>
                  <a:pt x="190736" y="1523274"/>
                </a:lnTo>
                <a:lnTo>
                  <a:pt x="178101" y="1523576"/>
                </a:lnTo>
                <a:lnTo>
                  <a:pt x="177573" y="1520441"/>
                </a:lnTo>
                <a:close/>
                <a:moveTo>
                  <a:pt x="175227" y="1474350"/>
                </a:moveTo>
                <a:cubicBezTo>
                  <a:pt x="181781" y="1481811"/>
                  <a:pt x="177380" y="1492342"/>
                  <a:pt x="187640" y="1492987"/>
                </a:cubicBezTo>
                <a:cubicBezTo>
                  <a:pt x="188020" y="1493018"/>
                  <a:pt x="188336" y="1495630"/>
                  <a:pt x="188462" y="1497072"/>
                </a:cubicBezTo>
                <a:lnTo>
                  <a:pt x="189241" y="1506049"/>
                </a:lnTo>
                <a:lnTo>
                  <a:pt x="176838" y="1507589"/>
                </a:lnTo>
                <a:lnTo>
                  <a:pt x="176085" y="1484974"/>
                </a:lnTo>
                <a:cubicBezTo>
                  <a:pt x="175608" y="1482671"/>
                  <a:pt x="175670" y="1480277"/>
                  <a:pt x="175227" y="1474350"/>
                </a:cubicBezTo>
                <a:close/>
                <a:moveTo>
                  <a:pt x="28338" y="1463511"/>
                </a:moveTo>
                <a:cubicBezTo>
                  <a:pt x="28623" y="1464218"/>
                  <a:pt x="28909" y="1464892"/>
                  <a:pt x="29194" y="1465598"/>
                </a:cubicBezTo>
                <a:cubicBezTo>
                  <a:pt x="28751" y="1465598"/>
                  <a:pt x="28308" y="1465598"/>
                  <a:pt x="27864" y="1465598"/>
                </a:cubicBezTo>
                <a:cubicBezTo>
                  <a:pt x="27643" y="1465168"/>
                  <a:pt x="27264" y="1464707"/>
                  <a:pt x="27327" y="1464309"/>
                </a:cubicBezTo>
                <a:cubicBezTo>
                  <a:pt x="27358" y="1464001"/>
                  <a:pt x="27992" y="1463755"/>
                  <a:pt x="28338" y="1463511"/>
                </a:cubicBezTo>
                <a:close/>
                <a:moveTo>
                  <a:pt x="70578" y="1461453"/>
                </a:moveTo>
                <a:cubicBezTo>
                  <a:pt x="71942" y="1461637"/>
                  <a:pt x="73303" y="1461822"/>
                  <a:pt x="74663" y="1462006"/>
                </a:cubicBezTo>
                <a:cubicBezTo>
                  <a:pt x="73998" y="1465506"/>
                  <a:pt x="73303" y="1469007"/>
                  <a:pt x="72638" y="1472507"/>
                </a:cubicBezTo>
                <a:cubicBezTo>
                  <a:pt x="71655" y="1472414"/>
                  <a:pt x="70642" y="1472291"/>
                  <a:pt x="69660" y="1472200"/>
                </a:cubicBezTo>
                <a:cubicBezTo>
                  <a:pt x="69978" y="1468607"/>
                  <a:pt x="70293" y="1465046"/>
                  <a:pt x="70578" y="1461453"/>
                </a:cubicBezTo>
                <a:close/>
                <a:moveTo>
                  <a:pt x="1615336" y="1460912"/>
                </a:moveTo>
                <a:cubicBezTo>
                  <a:pt x="1615530" y="1461649"/>
                  <a:pt x="1615775" y="1462366"/>
                  <a:pt x="1615970" y="1463083"/>
                </a:cubicBezTo>
                <a:cubicBezTo>
                  <a:pt x="1610894" y="1463342"/>
                  <a:pt x="1605819" y="1463621"/>
                  <a:pt x="1600739" y="1463880"/>
                </a:cubicBezTo>
                <a:lnTo>
                  <a:pt x="1600413" y="1462784"/>
                </a:lnTo>
                <a:lnTo>
                  <a:pt x="1600593" y="1462774"/>
                </a:lnTo>
                <a:cubicBezTo>
                  <a:pt x="1601472" y="1462715"/>
                  <a:pt x="1601716" y="1462237"/>
                  <a:pt x="1602400" y="1461879"/>
                </a:cubicBezTo>
                <a:lnTo>
                  <a:pt x="1600063" y="1461612"/>
                </a:lnTo>
                <a:lnTo>
                  <a:pt x="1600056" y="1461590"/>
                </a:lnTo>
                <a:cubicBezTo>
                  <a:pt x="1605135" y="1461351"/>
                  <a:pt x="1610210" y="1461131"/>
                  <a:pt x="1615336" y="1460912"/>
                </a:cubicBezTo>
                <a:close/>
                <a:moveTo>
                  <a:pt x="90464" y="1459642"/>
                </a:moveTo>
                <a:cubicBezTo>
                  <a:pt x="96164" y="1461945"/>
                  <a:pt x="96164" y="1461945"/>
                  <a:pt x="98791" y="1479140"/>
                </a:cubicBezTo>
                <a:cubicBezTo>
                  <a:pt x="87234" y="1476928"/>
                  <a:pt x="86759" y="1475671"/>
                  <a:pt x="90464" y="1459642"/>
                </a:cubicBezTo>
                <a:close/>
                <a:moveTo>
                  <a:pt x="113493" y="1449710"/>
                </a:moveTo>
                <a:lnTo>
                  <a:pt x="113452" y="1449878"/>
                </a:lnTo>
                <a:lnTo>
                  <a:pt x="113402" y="1449917"/>
                </a:lnTo>
                <a:lnTo>
                  <a:pt x="113357" y="1449815"/>
                </a:lnTo>
                <a:close/>
                <a:moveTo>
                  <a:pt x="152365" y="1447513"/>
                </a:moveTo>
                <a:cubicBezTo>
                  <a:pt x="152714" y="1447545"/>
                  <a:pt x="153063" y="1447575"/>
                  <a:pt x="153410" y="1447606"/>
                </a:cubicBezTo>
                <a:cubicBezTo>
                  <a:pt x="153410" y="1449201"/>
                  <a:pt x="153410" y="1450768"/>
                  <a:pt x="153410" y="1452363"/>
                </a:cubicBezTo>
                <a:cubicBezTo>
                  <a:pt x="153063" y="1452333"/>
                  <a:pt x="152714" y="1452302"/>
                  <a:pt x="152365" y="1452272"/>
                </a:cubicBezTo>
                <a:cubicBezTo>
                  <a:pt x="152365" y="1450676"/>
                  <a:pt x="152365" y="1449109"/>
                  <a:pt x="152365" y="1447513"/>
                </a:cubicBezTo>
                <a:close/>
                <a:moveTo>
                  <a:pt x="123489" y="1441955"/>
                </a:moveTo>
                <a:lnTo>
                  <a:pt x="113493" y="1449710"/>
                </a:lnTo>
                <a:lnTo>
                  <a:pt x="114826" y="1444350"/>
                </a:lnTo>
                <a:cubicBezTo>
                  <a:pt x="115984" y="1442776"/>
                  <a:pt x="118360" y="1441725"/>
                  <a:pt x="123489" y="1441955"/>
                </a:cubicBezTo>
                <a:close/>
                <a:moveTo>
                  <a:pt x="98980" y="1441279"/>
                </a:moveTo>
                <a:cubicBezTo>
                  <a:pt x="99329" y="1441863"/>
                  <a:pt x="99646" y="1442415"/>
                  <a:pt x="99996" y="1442999"/>
                </a:cubicBezTo>
                <a:cubicBezTo>
                  <a:pt x="99488" y="1442999"/>
                  <a:pt x="98980" y="1442999"/>
                  <a:pt x="98443" y="1442999"/>
                </a:cubicBezTo>
                <a:cubicBezTo>
                  <a:pt x="98221" y="1442662"/>
                  <a:pt x="97968" y="1442324"/>
                  <a:pt x="97684" y="1441985"/>
                </a:cubicBezTo>
                <a:cubicBezTo>
                  <a:pt x="98127" y="1441740"/>
                  <a:pt x="98538" y="1441525"/>
                  <a:pt x="98980" y="1441279"/>
                </a:cubicBezTo>
                <a:close/>
                <a:moveTo>
                  <a:pt x="5150751" y="1429043"/>
                </a:moveTo>
                <a:cubicBezTo>
                  <a:pt x="5151533" y="1429023"/>
                  <a:pt x="5152408" y="1428945"/>
                  <a:pt x="5153095" y="1429043"/>
                </a:cubicBezTo>
                <a:cubicBezTo>
                  <a:pt x="5153629" y="1429123"/>
                  <a:pt x="5153923" y="1429461"/>
                  <a:pt x="5154361" y="1429681"/>
                </a:cubicBezTo>
                <a:cubicBezTo>
                  <a:pt x="5153679" y="1429840"/>
                  <a:pt x="5152557" y="1430159"/>
                  <a:pt x="5152408" y="1430099"/>
                </a:cubicBezTo>
                <a:cubicBezTo>
                  <a:pt x="5151727" y="1429801"/>
                  <a:pt x="5151287" y="1429402"/>
                  <a:pt x="5150751" y="1429043"/>
                </a:cubicBezTo>
                <a:close/>
                <a:moveTo>
                  <a:pt x="130583" y="1425496"/>
                </a:moveTo>
                <a:cubicBezTo>
                  <a:pt x="131562" y="1432804"/>
                  <a:pt x="132545" y="1440112"/>
                  <a:pt x="133717" y="1448710"/>
                </a:cubicBezTo>
                <a:cubicBezTo>
                  <a:pt x="136978" y="1446807"/>
                  <a:pt x="138974" y="1445670"/>
                  <a:pt x="141759" y="1444042"/>
                </a:cubicBezTo>
                <a:cubicBezTo>
                  <a:pt x="142805" y="1448740"/>
                  <a:pt x="145369" y="1453531"/>
                  <a:pt x="144450" y="1457523"/>
                </a:cubicBezTo>
                <a:cubicBezTo>
                  <a:pt x="140968" y="1472414"/>
                  <a:pt x="144386" y="1486786"/>
                  <a:pt x="146066" y="1501340"/>
                </a:cubicBezTo>
                <a:cubicBezTo>
                  <a:pt x="146192" y="1502537"/>
                  <a:pt x="144767" y="1503890"/>
                  <a:pt x="143058" y="1507021"/>
                </a:cubicBezTo>
                <a:cubicBezTo>
                  <a:pt x="133557" y="1493264"/>
                  <a:pt x="141695" y="1475702"/>
                  <a:pt x="129758" y="1464615"/>
                </a:cubicBezTo>
                <a:cubicBezTo>
                  <a:pt x="121970" y="1469682"/>
                  <a:pt x="121874" y="1476746"/>
                  <a:pt x="125072" y="1486909"/>
                </a:cubicBezTo>
                <a:cubicBezTo>
                  <a:pt x="127066" y="1493250"/>
                  <a:pt x="131000" y="1499114"/>
                  <a:pt x="133711" y="1505340"/>
                </a:cubicBezTo>
                <a:lnTo>
                  <a:pt x="134403" y="1516270"/>
                </a:lnTo>
                <a:lnTo>
                  <a:pt x="120391" y="1519178"/>
                </a:lnTo>
                <a:lnTo>
                  <a:pt x="121356" y="1512187"/>
                </a:lnTo>
                <a:cubicBezTo>
                  <a:pt x="121319" y="1509623"/>
                  <a:pt x="120338" y="1507220"/>
                  <a:pt x="116776" y="1505209"/>
                </a:cubicBezTo>
                <a:cubicBezTo>
                  <a:pt x="109811" y="1501278"/>
                  <a:pt x="104079" y="1502507"/>
                  <a:pt x="98251" y="1507820"/>
                </a:cubicBezTo>
                <a:cubicBezTo>
                  <a:pt x="97462" y="1502353"/>
                  <a:pt x="96764" y="1497409"/>
                  <a:pt x="95846" y="1490778"/>
                </a:cubicBezTo>
                <a:cubicBezTo>
                  <a:pt x="103383" y="1493848"/>
                  <a:pt x="109653" y="1496428"/>
                  <a:pt x="115953" y="1499007"/>
                </a:cubicBezTo>
                <a:cubicBezTo>
                  <a:pt x="121368" y="1485403"/>
                  <a:pt x="121178" y="1480430"/>
                  <a:pt x="115192" y="1465046"/>
                </a:cubicBezTo>
                <a:cubicBezTo>
                  <a:pt x="112406" y="1465475"/>
                  <a:pt x="109494" y="1465905"/>
                  <a:pt x="106549" y="1466366"/>
                </a:cubicBezTo>
                <a:cubicBezTo>
                  <a:pt x="102891" y="1461637"/>
                  <a:pt x="103406" y="1458620"/>
                  <a:pt x="105440" y="1456233"/>
                </a:cubicBezTo>
                <a:lnTo>
                  <a:pt x="113402" y="1449917"/>
                </a:lnTo>
                <a:lnTo>
                  <a:pt x="116444" y="1456928"/>
                </a:lnTo>
                <a:cubicBezTo>
                  <a:pt x="118043" y="1458583"/>
                  <a:pt x="120322" y="1459182"/>
                  <a:pt x="123615" y="1457707"/>
                </a:cubicBezTo>
                <a:cubicBezTo>
                  <a:pt x="126465" y="1456417"/>
                  <a:pt x="128270" y="1450430"/>
                  <a:pt x="128365" y="1446530"/>
                </a:cubicBezTo>
                <a:cubicBezTo>
                  <a:pt x="128523" y="1439775"/>
                  <a:pt x="127003" y="1432957"/>
                  <a:pt x="126214" y="1426172"/>
                </a:cubicBezTo>
                <a:cubicBezTo>
                  <a:pt x="127668" y="1425927"/>
                  <a:pt x="129125" y="1425711"/>
                  <a:pt x="130583" y="1425496"/>
                </a:cubicBezTo>
                <a:close/>
                <a:moveTo>
                  <a:pt x="5230221" y="1425359"/>
                </a:moveTo>
                <a:lnTo>
                  <a:pt x="5213579" y="1431939"/>
                </a:lnTo>
                <a:lnTo>
                  <a:pt x="5198951" y="1431877"/>
                </a:lnTo>
                <a:lnTo>
                  <a:pt x="5181893" y="1427789"/>
                </a:lnTo>
                <a:cubicBezTo>
                  <a:pt x="5201126" y="1426812"/>
                  <a:pt x="5214647" y="1426137"/>
                  <a:pt x="5230221" y="1425359"/>
                </a:cubicBezTo>
                <a:close/>
                <a:moveTo>
                  <a:pt x="98251" y="1408915"/>
                </a:moveTo>
                <a:cubicBezTo>
                  <a:pt x="99045" y="1410543"/>
                  <a:pt x="100026" y="1411678"/>
                  <a:pt x="99773" y="1412202"/>
                </a:cubicBezTo>
                <a:cubicBezTo>
                  <a:pt x="97209" y="1417267"/>
                  <a:pt x="93853" y="1418312"/>
                  <a:pt x="87677" y="1413214"/>
                </a:cubicBezTo>
                <a:cubicBezTo>
                  <a:pt x="92205" y="1411373"/>
                  <a:pt x="95244" y="1410144"/>
                  <a:pt x="98251" y="1408915"/>
                </a:cubicBezTo>
                <a:close/>
                <a:moveTo>
                  <a:pt x="1614017" y="1400880"/>
                </a:moveTo>
                <a:cubicBezTo>
                  <a:pt x="1614067" y="1401279"/>
                  <a:pt x="1614115" y="1401696"/>
                  <a:pt x="1614164" y="1402095"/>
                </a:cubicBezTo>
                <a:cubicBezTo>
                  <a:pt x="1610504" y="1402175"/>
                  <a:pt x="1606841" y="1402274"/>
                  <a:pt x="1603181" y="1402354"/>
                </a:cubicBezTo>
                <a:cubicBezTo>
                  <a:pt x="1603133" y="1401935"/>
                  <a:pt x="1603083" y="1401497"/>
                  <a:pt x="1603035" y="1401079"/>
                </a:cubicBezTo>
                <a:cubicBezTo>
                  <a:pt x="1606694" y="1401019"/>
                  <a:pt x="1610308" y="1400940"/>
                  <a:pt x="1614017" y="1400880"/>
                </a:cubicBezTo>
                <a:close/>
                <a:moveTo>
                  <a:pt x="620955" y="1398948"/>
                </a:moveTo>
                <a:cubicBezTo>
                  <a:pt x="621590" y="1398808"/>
                  <a:pt x="623202" y="1399447"/>
                  <a:pt x="627447" y="1400461"/>
                </a:cubicBezTo>
                <a:cubicBezTo>
                  <a:pt x="621444" y="1400581"/>
                  <a:pt x="618370" y="1400641"/>
                  <a:pt x="615342" y="1400700"/>
                </a:cubicBezTo>
                <a:cubicBezTo>
                  <a:pt x="617198" y="1400104"/>
                  <a:pt x="618904" y="1399385"/>
                  <a:pt x="620955" y="1398948"/>
                </a:cubicBezTo>
                <a:close/>
                <a:moveTo>
                  <a:pt x="653465" y="1390961"/>
                </a:moveTo>
                <a:cubicBezTo>
                  <a:pt x="653807" y="1391459"/>
                  <a:pt x="654149" y="1391937"/>
                  <a:pt x="654490" y="1392436"/>
                </a:cubicBezTo>
                <a:cubicBezTo>
                  <a:pt x="650926" y="1392893"/>
                  <a:pt x="647363" y="1393331"/>
                  <a:pt x="643801" y="1393789"/>
                </a:cubicBezTo>
                <a:cubicBezTo>
                  <a:pt x="643411" y="1393231"/>
                  <a:pt x="643020" y="1392653"/>
                  <a:pt x="642629" y="1392096"/>
                </a:cubicBezTo>
                <a:cubicBezTo>
                  <a:pt x="646241" y="1391717"/>
                  <a:pt x="649854" y="1391359"/>
                  <a:pt x="653465" y="1390961"/>
                </a:cubicBezTo>
                <a:close/>
                <a:moveTo>
                  <a:pt x="1639303" y="1390921"/>
                </a:moveTo>
                <a:cubicBezTo>
                  <a:pt x="1639498" y="1391797"/>
                  <a:pt x="1639644" y="1392674"/>
                  <a:pt x="1639839" y="1393550"/>
                </a:cubicBezTo>
                <a:cubicBezTo>
                  <a:pt x="1634813" y="1393669"/>
                  <a:pt x="1629834" y="1393789"/>
                  <a:pt x="1624806" y="1393909"/>
                </a:cubicBezTo>
                <a:cubicBezTo>
                  <a:pt x="1624612" y="1393251"/>
                  <a:pt x="1624413" y="1392575"/>
                  <a:pt x="1624221" y="1391897"/>
                </a:cubicBezTo>
                <a:cubicBezTo>
                  <a:pt x="1629248" y="1391559"/>
                  <a:pt x="1634275" y="1391240"/>
                  <a:pt x="1639303" y="1390921"/>
                </a:cubicBezTo>
                <a:close/>
                <a:moveTo>
                  <a:pt x="608264" y="1385603"/>
                </a:moveTo>
                <a:cubicBezTo>
                  <a:pt x="609826" y="1385861"/>
                  <a:pt x="611437" y="1386121"/>
                  <a:pt x="612998" y="1386380"/>
                </a:cubicBezTo>
                <a:cubicBezTo>
                  <a:pt x="611779" y="1387933"/>
                  <a:pt x="610560" y="1389507"/>
                  <a:pt x="609338" y="1391060"/>
                </a:cubicBezTo>
                <a:cubicBezTo>
                  <a:pt x="607189" y="1390781"/>
                  <a:pt x="604995" y="1390522"/>
                  <a:pt x="602797" y="1390263"/>
                </a:cubicBezTo>
                <a:cubicBezTo>
                  <a:pt x="604652" y="1388710"/>
                  <a:pt x="606460" y="1387136"/>
                  <a:pt x="608264" y="1385603"/>
                </a:cubicBezTo>
                <a:close/>
                <a:moveTo>
                  <a:pt x="2958731" y="1383990"/>
                </a:moveTo>
                <a:cubicBezTo>
                  <a:pt x="2958731" y="1384269"/>
                  <a:pt x="2958731" y="1384547"/>
                  <a:pt x="2958731" y="1384827"/>
                </a:cubicBezTo>
                <a:cubicBezTo>
                  <a:pt x="2958048" y="1384965"/>
                  <a:pt x="2957315" y="1385205"/>
                  <a:pt x="2956683" y="1385164"/>
                </a:cubicBezTo>
                <a:cubicBezTo>
                  <a:pt x="2956192" y="1385145"/>
                  <a:pt x="2955801" y="1384746"/>
                  <a:pt x="2955413" y="1384528"/>
                </a:cubicBezTo>
                <a:cubicBezTo>
                  <a:pt x="2956537" y="1384349"/>
                  <a:pt x="2957609" y="1384169"/>
                  <a:pt x="2958731" y="1383990"/>
                </a:cubicBezTo>
                <a:close/>
                <a:moveTo>
                  <a:pt x="2769921" y="1383193"/>
                </a:moveTo>
                <a:cubicBezTo>
                  <a:pt x="2770556" y="1383273"/>
                  <a:pt x="2771240" y="1383333"/>
                  <a:pt x="2771922" y="1383412"/>
                </a:cubicBezTo>
                <a:cubicBezTo>
                  <a:pt x="2771872" y="1383631"/>
                  <a:pt x="2771970" y="1383990"/>
                  <a:pt x="2771677" y="1384050"/>
                </a:cubicBezTo>
                <a:cubicBezTo>
                  <a:pt x="2771143" y="1384189"/>
                  <a:pt x="2770312" y="1384150"/>
                  <a:pt x="2769629" y="1384169"/>
                </a:cubicBezTo>
                <a:cubicBezTo>
                  <a:pt x="2769726" y="1383851"/>
                  <a:pt x="2769824" y="1383511"/>
                  <a:pt x="2769921" y="1383193"/>
                </a:cubicBezTo>
                <a:close/>
                <a:moveTo>
                  <a:pt x="1539382" y="1381261"/>
                </a:moveTo>
                <a:cubicBezTo>
                  <a:pt x="1540164" y="1381281"/>
                  <a:pt x="1541042" y="1381201"/>
                  <a:pt x="1541628" y="1381321"/>
                </a:cubicBezTo>
                <a:cubicBezTo>
                  <a:pt x="1541970" y="1381401"/>
                  <a:pt x="1541922" y="1381799"/>
                  <a:pt x="1542019" y="1382058"/>
                </a:cubicBezTo>
                <a:cubicBezTo>
                  <a:pt x="1541336" y="1382157"/>
                  <a:pt x="1540652" y="1382275"/>
                  <a:pt x="1539968" y="1382355"/>
                </a:cubicBezTo>
                <a:cubicBezTo>
                  <a:pt x="1539773" y="1381998"/>
                  <a:pt x="1539578" y="1381620"/>
                  <a:pt x="1539382" y="1381261"/>
                </a:cubicBezTo>
                <a:close/>
                <a:moveTo>
                  <a:pt x="2638612" y="1379966"/>
                </a:moveTo>
                <a:cubicBezTo>
                  <a:pt x="2638807" y="1381102"/>
                  <a:pt x="2638954" y="1382217"/>
                  <a:pt x="2639148" y="1383352"/>
                </a:cubicBezTo>
                <a:cubicBezTo>
                  <a:pt x="2638078" y="1383452"/>
                  <a:pt x="2636955" y="1383531"/>
                  <a:pt x="2635880" y="1383631"/>
                </a:cubicBezTo>
                <a:cubicBezTo>
                  <a:pt x="2635197" y="1382515"/>
                  <a:pt x="2634562" y="1381420"/>
                  <a:pt x="2633878" y="1380304"/>
                </a:cubicBezTo>
                <a:cubicBezTo>
                  <a:pt x="2635489" y="1380186"/>
                  <a:pt x="2637052" y="1380085"/>
                  <a:pt x="2638612" y="1379966"/>
                </a:cubicBezTo>
                <a:close/>
                <a:moveTo>
                  <a:pt x="807228" y="1378273"/>
                </a:moveTo>
                <a:cubicBezTo>
                  <a:pt x="807374" y="1378293"/>
                  <a:pt x="807472" y="1378791"/>
                  <a:pt x="807569" y="1379070"/>
                </a:cubicBezTo>
                <a:cubicBezTo>
                  <a:pt x="806350" y="1379131"/>
                  <a:pt x="805128" y="1379190"/>
                  <a:pt x="803910" y="1379170"/>
                </a:cubicBezTo>
                <a:cubicBezTo>
                  <a:pt x="803763" y="1379150"/>
                  <a:pt x="803666" y="1378652"/>
                  <a:pt x="803568" y="1378373"/>
                </a:cubicBezTo>
                <a:cubicBezTo>
                  <a:pt x="804787" y="1378333"/>
                  <a:pt x="806008" y="1378253"/>
                  <a:pt x="807228" y="1378273"/>
                </a:cubicBezTo>
                <a:close/>
                <a:moveTo>
                  <a:pt x="1482123" y="1375166"/>
                </a:moveTo>
                <a:cubicBezTo>
                  <a:pt x="1482709" y="1375545"/>
                  <a:pt x="1483296" y="1375923"/>
                  <a:pt x="1483882" y="1376302"/>
                </a:cubicBezTo>
                <a:cubicBezTo>
                  <a:pt x="1480561" y="1377317"/>
                  <a:pt x="1477195" y="1378313"/>
                  <a:pt x="1473874" y="1379329"/>
                </a:cubicBezTo>
                <a:cubicBezTo>
                  <a:pt x="1472948" y="1378771"/>
                  <a:pt x="1472017" y="1378194"/>
                  <a:pt x="1471092" y="1377616"/>
                </a:cubicBezTo>
                <a:cubicBezTo>
                  <a:pt x="1474752" y="1376800"/>
                  <a:pt x="1478464" y="1375983"/>
                  <a:pt x="1482123" y="1375166"/>
                </a:cubicBezTo>
                <a:close/>
                <a:moveTo>
                  <a:pt x="932259" y="1374874"/>
                </a:moveTo>
                <a:lnTo>
                  <a:pt x="925258" y="1376580"/>
                </a:lnTo>
                <a:cubicBezTo>
                  <a:pt x="924919" y="1376202"/>
                  <a:pt x="924626" y="1375823"/>
                  <a:pt x="924284" y="1375445"/>
                </a:cubicBezTo>
                <a:close/>
                <a:moveTo>
                  <a:pt x="933126" y="1374763"/>
                </a:moveTo>
                <a:lnTo>
                  <a:pt x="932630" y="1374847"/>
                </a:lnTo>
                <a:lnTo>
                  <a:pt x="932259" y="1374874"/>
                </a:lnTo>
                <a:lnTo>
                  <a:pt x="932532" y="1374807"/>
                </a:lnTo>
                <a:close/>
                <a:moveTo>
                  <a:pt x="2531467" y="1374270"/>
                </a:moveTo>
                <a:cubicBezTo>
                  <a:pt x="2532492" y="1374310"/>
                  <a:pt x="2533322" y="1375066"/>
                  <a:pt x="2534250" y="1375505"/>
                </a:cubicBezTo>
                <a:cubicBezTo>
                  <a:pt x="2532981" y="1375823"/>
                  <a:pt x="2531712" y="1376361"/>
                  <a:pt x="2530539" y="1376321"/>
                </a:cubicBezTo>
                <a:cubicBezTo>
                  <a:pt x="2529564" y="1376281"/>
                  <a:pt x="2528733" y="1375565"/>
                  <a:pt x="2527856" y="1375146"/>
                </a:cubicBezTo>
                <a:cubicBezTo>
                  <a:pt x="2529077" y="1374827"/>
                  <a:pt x="2530343" y="1374209"/>
                  <a:pt x="2531467" y="1374270"/>
                </a:cubicBezTo>
                <a:close/>
                <a:moveTo>
                  <a:pt x="2322790" y="1374032"/>
                </a:moveTo>
                <a:cubicBezTo>
                  <a:pt x="2323717" y="1374369"/>
                  <a:pt x="2324695" y="1374667"/>
                  <a:pt x="2325525" y="1375046"/>
                </a:cubicBezTo>
                <a:cubicBezTo>
                  <a:pt x="2325622" y="1375086"/>
                  <a:pt x="2324744" y="1375465"/>
                  <a:pt x="2324304" y="1375704"/>
                </a:cubicBezTo>
                <a:cubicBezTo>
                  <a:pt x="2323376" y="1375385"/>
                  <a:pt x="2322448" y="1375046"/>
                  <a:pt x="2321520" y="1374728"/>
                </a:cubicBezTo>
                <a:cubicBezTo>
                  <a:pt x="2321960" y="1374489"/>
                  <a:pt x="2322399" y="1374270"/>
                  <a:pt x="2322790" y="1374032"/>
                </a:cubicBezTo>
                <a:close/>
                <a:moveTo>
                  <a:pt x="2457857" y="1372976"/>
                </a:moveTo>
                <a:cubicBezTo>
                  <a:pt x="2458150" y="1373234"/>
                  <a:pt x="2458834" y="1373613"/>
                  <a:pt x="2458688" y="1373712"/>
                </a:cubicBezTo>
                <a:cubicBezTo>
                  <a:pt x="2458199" y="1373971"/>
                  <a:pt x="2457271" y="1374111"/>
                  <a:pt x="2456538" y="1374310"/>
                </a:cubicBezTo>
                <a:cubicBezTo>
                  <a:pt x="2456490" y="1374032"/>
                  <a:pt x="2456295" y="1373712"/>
                  <a:pt x="2456538" y="1373453"/>
                </a:cubicBezTo>
                <a:cubicBezTo>
                  <a:pt x="2456686" y="1373254"/>
                  <a:pt x="2457369" y="1373134"/>
                  <a:pt x="2457857" y="1372976"/>
                </a:cubicBezTo>
                <a:close/>
                <a:moveTo>
                  <a:pt x="2602589" y="1371860"/>
                </a:moveTo>
                <a:cubicBezTo>
                  <a:pt x="2602686" y="1372497"/>
                  <a:pt x="2602735" y="1373154"/>
                  <a:pt x="2602784" y="1373792"/>
                </a:cubicBezTo>
                <a:cubicBezTo>
                  <a:pt x="2592827" y="1373792"/>
                  <a:pt x="2582818" y="1373792"/>
                  <a:pt x="2572814" y="1373792"/>
                </a:cubicBezTo>
                <a:cubicBezTo>
                  <a:pt x="2572764" y="1373393"/>
                  <a:pt x="2572716" y="1372976"/>
                  <a:pt x="2572666" y="1372576"/>
                </a:cubicBezTo>
                <a:cubicBezTo>
                  <a:pt x="2582673" y="1372337"/>
                  <a:pt x="2592633" y="1372098"/>
                  <a:pt x="2602589" y="1371860"/>
                </a:cubicBezTo>
                <a:close/>
                <a:moveTo>
                  <a:pt x="2364573" y="1371819"/>
                </a:moveTo>
                <a:cubicBezTo>
                  <a:pt x="2365892" y="1371999"/>
                  <a:pt x="2367161" y="1372158"/>
                  <a:pt x="2368382" y="1372317"/>
                </a:cubicBezTo>
                <a:cubicBezTo>
                  <a:pt x="2367503" y="1372796"/>
                  <a:pt x="2366868" y="1373493"/>
                  <a:pt x="2365695" y="1373692"/>
                </a:cubicBezTo>
                <a:cubicBezTo>
                  <a:pt x="2364720" y="1373852"/>
                  <a:pt x="2363160" y="1373433"/>
                  <a:pt x="2361889" y="1373274"/>
                </a:cubicBezTo>
                <a:cubicBezTo>
                  <a:pt x="2362818" y="1372776"/>
                  <a:pt x="2363697" y="1372297"/>
                  <a:pt x="2364573" y="1371819"/>
                </a:cubicBezTo>
                <a:close/>
                <a:moveTo>
                  <a:pt x="2189383" y="1371262"/>
                </a:moveTo>
                <a:cubicBezTo>
                  <a:pt x="2190066" y="1371402"/>
                  <a:pt x="2190750" y="1371522"/>
                  <a:pt x="2191434" y="1371661"/>
                </a:cubicBezTo>
                <a:cubicBezTo>
                  <a:pt x="2191140" y="1371880"/>
                  <a:pt x="2190945" y="1372218"/>
                  <a:pt x="2190507" y="1372278"/>
                </a:cubicBezTo>
                <a:cubicBezTo>
                  <a:pt x="2189822" y="1372377"/>
                  <a:pt x="2188992" y="1372297"/>
                  <a:pt x="2188210" y="1372297"/>
                </a:cubicBezTo>
                <a:cubicBezTo>
                  <a:pt x="2188602" y="1371959"/>
                  <a:pt x="2188992" y="1371601"/>
                  <a:pt x="2189383" y="1371262"/>
                </a:cubicBezTo>
                <a:close/>
                <a:moveTo>
                  <a:pt x="958403" y="1370485"/>
                </a:moveTo>
                <a:cubicBezTo>
                  <a:pt x="958990" y="1371242"/>
                  <a:pt x="959526" y="1371999"/>
                  <a:pt x="960112" y="1372755"/>
                </a:cubicBezTo>
                <a:lnTo>
                  <a:pt x="933126" y="1374763"/>
                </a:lnTo>
                <a:close/>
                <a:moveTo>
                  <a:pt x="1558859" y="1369290"/>
                </a:moveTo>
                <a:cubicBezTo>
                  <a:pt x="1561496" y="1369987"/>
                  <a:pt x="1564130" y="1370685"/>
                  <a:pt x="1566767" y="1371382"/>
                </a:cubicBezTo>
                <a:cubicBezTo>
                  <a:pt x="1565448" y="1371959"/>
                  <a:pt x="1564130" y="1372517"/>
                  <a:pt x="1562812" y="1373095"/>
                </a:cubicBezTo>
                <a:cubicBezTo>
                  <a:pt x="1560568" y="1372297"/>
                  <a:pt x="1558272" y="1371482"/>
                  <a:pt x="1556029" y="1370685"/>
                </a:cubicBezTo>
                <a:cubicBezTo>
                  <a:pt x="1556954" y="1370206"/>
                  <a:pt x="1557931" y="1369748"/>
                  <a:pt x="1558859" y="1369290"/>
                </a:cubicBezTo>
                <a:close/>
                <a:moveTo>
                  <a:pt x="5053855" y="1368753"/>
                </a:moveTo>
                <a:cubicBezTo>
                  <a:pt x="5054246" y="1369290"/>
                  <a:pt x="5054588" y="1369827"/>
                  <a:pt x="5054979" y="1370366"/>
                </a:cubicBezTo>
                <a:cubicBezTo>
                  <a:pt x="5047559" y="1370844"/>
                  <a:pt x="5040138" y="1371302"/>
                  <a:pt x="5032671" y="1371779"/>
                </a:cubicBezTo>
                <a:cubicBezTo>
                  <a:pt x="5032477" y="1371262"/>
                  <a:pt x="5032281" y="1370724"/>
                  <a:pt x="5032087" y="1370206"/>
                </a:cubicBezTo>
                <a:cubicBezTo>
                  <a:pt x="5039357" y="1369709"/>
                  <a:pt x="5046581" y="1369230"/>
                  <a:pt x="5053855" y="1368753"/>
                </a:cubicBezTo>
                <a:close/>
                <a:moveTo>
                  <a:pt x="1403777" y="1366860"/>
                </a:moveTo>
                <a:cubicBezTo>
                  <a:pt x="1404119" y="1367418"/>
                  <a:pt x="1404412" y="1367976"/>
                  <a:pt x="1404754" y="1368534"/>
                </a:cubicBezTo>
                <a:cubicBezTo>
                  <a:pt x="1396259" y="1369390"/>
                  <a:pt x="1387719" y="1370226"/>
                  <a:pt x="1379225" y="1371083"/>
                </a:cubicBezTo>
                <a:cubicBezTo>
                  <a:pt x="1378931" y="1370525"/>
                  <a:pt x="1378590" y="1369987"/>
                  <a:pt x="1378297" y="1369429"/>
                </a:cubicBezTo>
                <a:cubicBezTo>
                  <a:pt x="1386791" y="1368573"/>
                  <a:pt x="1395285" y="1367717"/>
                  <a:pt x="1403777" y="1366860"/>
                </a:cubicBezTo>
                <a:close/>
                <a:moveTo>
                  <a:pt x="3540443" y="1366721"/>
                </a:moveTo>
                <a:cubicBezTo>
                  <a:pt x="3541856" y="1366760"/>
                  <a:pt x="3543224" y="1366780"/>
                  <a:pt x="3544640" y="1366820"/>
                </a:cubicBezTo>
                <a:cubicBezTo>
                  <a:pt x="3544445" y="1368175"/>
                  <a:pt x="3544201" y="1369529"/>
                  <a:pt x="3544005" y="1370884"/>
                </a:cubicBezTo>
                <a:cubicBezTo>
                  <a:pt x="3542641" y="1370844"/>
                  <a:pt x="3541273" y="1370824"/>
                  <a:pt x="3539905" y="1370784"/>
                </a:cubicBezTo>
                <a:cubicBezTo>
                  <a:pt x="3540101" y="1369429"/>
                  <a:pt x="3540248" y="1368075"/>
                  <a:pt x="3540443" y="1366721"/>
                </a:cubicBezTo>
                <a:close/>
                <a:moveTo>
                  <a:pt x="89420" y="1366143"/>
                </a:moveTo>
                <a:cubicBezTo>
                  <a:pt x="90276" y="1366081"/>
                  <a:pt x="91287" y="1367770"/>
                  <a:pt x="92205" y="1368690"/>
                </a:cubicBezTo>
                <a:cubicBezTo>
                  <a:pt x="91160" y="1369643"/>
                  <a:pt x="90241" y="1371056"/>
                  <a:pt x="89039" y="1371363"/>
                </a:cubicBezTo>
                <a:cubicBezTo>
                  <a:pt x="88247" y="1371547"/>
                  <a:pt x="87044" y="1370103"/>
                  <a:pt x="85525" y="1369028"/>
                </a:cubicBezTo>
                <a:cubicBezTo>
                  <a:pt x="87234" y="1367678"/>
                  <a:pt x="88247" y="1366234"/>
                  <a:pt x="89420" y="1366143"/>
                </a:cubicBezTo>
                <a:close/>
                <a:moveTo>
                  <a:pt x="2598196" y="1365446"/>
                </a:moveTo>
                <a:cubicBezTo>
                  <a:pt x="2598880" y="1365426"/>
                  <a:pt x="2599658" y="1365366"/>
                  <a:pt x="2600296" y="1365446"/>
                </a:cubicBezTo>
                <a:cubicBezTo>
                  <a:pt x="2600782" y="1365526"/>
                  <a:pt x="2601075" y="1365805"/>
                  <a:pt x="2601465" y="1365984"/>
                </a:cubicBezTo>
                <a:cubicBezTo>
                  <a:pt x="2600832" y="1366104"/>
                  <a:pt x="2599903" y="1366402"/>
                  <a:pt x="2599658" y="1366303"/>
                </a:cubicBezTo>
                <a:cubicBezTo>
                  <a:pt x="2599027" y="1366104"/>
                  <a:pt x="2598637" y="1365745"/>
                  <a:pt x="2598196" y="1365446"/>
                </a:cubicBezTo>
                <a:close/>
                <a:moveTo>
                  <a:pt x="5212767" y="1364911"/>
                </a:moveTo>
                <a:cubicBezTo>
                  <a:pt x="5226137" y="1364951"/>
                  <a:pt x="5239591" y="1365411"/>
                  <a:pt x="5253161" y="1366521"/>
                </a:cubicBezTo>
                <a:cubicBezTo>
                  <a:pt x="5253064" y="1366462"/>
                  <a:pt x="5253943" y="1366820"/>
                  <a:pt x="5253797" y="1366960"/>
                </a:cubicBezTo>
                <a:cubicBezTo>
                  <a:pt x="5251501" y="1368952"/>
                  <a:pt x="5249060" y="1370924"/>
                  <a:pt x="5245791" y="1373613"/>
                </a:cubicBezTo>
                <a:cubicBezTo>
                  <a:pt x="5223045" y="1367836"/>
                  <a:pt x="5199515" y="1368454"/>
                  <a:pt x="5175939" y="1370665"/>
                </a:cubicBezTo>
                <a:cubicBezTo>
                  <a:pt x="5148602" y="1373234"/>
                  <a:pt x="5121659" y="1370445"/>
                  <a:pt x="5093932" y="1369629"/>
                </a:cubicBezTo>
                <a:cubicBezTo>
                  <a:pt x="5120193" y="1368842"/>
                  <a:pt x="5146429" y="1366955"/>
                  <a:pt x="5172886" y="1365819"/>
                </a:cubicBezTo>
                <a:cubicBezTo>
                  <a:pt x="5186115" y="1365252"/>
                  <a:pt x="5199399" y="1364871"/>
                  <a:pt x="5212767" y="1364911"/>
                </a:cubicBezTo>
                <a:close/>
                <a:moveTo>
                  <a:pt x="1591027" y="1364091"/>
                </a:moveTo>
                <a:cubicBezTo>
                  <a:pt x="1599375" y="1364330"/>
                  <a:pt x="1607671" y="1364589"/>
                  <a:pt x="1615970" y="1364829"/>
                </a:cubicBezTo>
                <a:cubicBezTo>
                  <a:pt x="1616019" y="1365167"/>
                  <a:pt x="1616019" y="1365486"/>
                  <a:pt x="1616019" y="1365824"/>
                </a:cubicBezTo>
                <a:cubicBezTo>
                  <a:pt x="1607525" y="1365824"/>
                  <a:pt x="1598985" y="1365824"/>
                  <a:pt x="1590489" y="1365824"/>
                </a:cubicBezTo>
                <a:cubicBezTo>
                  <a:pt x="1590685" y="1365247"/>
                  <a:pt x="1590831" y="1364669"/>
                  <a:pt x="1591027" y="1364091"/>
                </a:cubicBezTo>
                <a:close/>
                <a:moveTo>
                  <a:pt x="1433214" y="1363315"/>
                </a:moveTo>
                <a:cubicBezTo>
                  <a:pt x="1433457" y="1363634"/>
                  <a:pt x="1433701" y="1363953"/>
                  <a:pt x="1433945" y="1364271"/>
                </a:cubicBezTo>
                <a:cubicBezTo>
                  <a:pt x="1431113" y="1364649"/>
                  <a:pt x="1428233" y="1365027"/>
                  <a:pt x="1425354" y="1365426"/>
                </a:cubicBezTo>
                <a:cubicBezTo>
                  <a:pt x="1425109" y="1365087"/>
                  <a:pt x="1424816" y="1364749"/>
                  <a:pt x="1424572" y="1364410"/>
                </a:cubicBezTo>
                <a:cubicBezTo>
                  <a:pt x="1427453" y="1364051"/>
                  <a:pt x="1430332" y="1363674"/>
                  <a:pt x="1433214" y="1363315"/>
                </a:cubicBezTo>
                <a:close/>
                <a:moveTo>
                  <a:pt x="1643698" y="1361621"/>
                </a:moveTo>
                <a:cubicBezTo>
                  <a:pt x="1653263" y="1361621"/>
                  <a:pt x="1661269" y="1361621"/>
                  <a:pt x="1670103" y="1361621"/>
                </a:cubicBezTo>
                <a:cubicBezTo>
                  <a:pt x="1657949" y="1367876"/>
                  <a:pt x="1657949" y="1367876"/>
                  <a:pt x="1643698" y="1361621"/>
                </a:cubicBezTo>
                <a:close/>
                <a:moveTo>
                  <a:pt x="2498815" y="1361004"/>
                </a:moveTo>
                <a:lnTo>
                  <a:pt x="2490074" y="1364212"/>
                </a:lnTo>
                <a:cubicBezTo>
                  <a:pt x="2489195" y="1363654"/>
                  <a:pt x="2488366" y="1363116"/>
                  <a:pt x="2487535" y="1362557"/>
                </a:cubicBezTo>
                <a:close/>
                <a:moveTo>
                  <a:pt x="2499250" y="1360846"/>
                </a:moveTo>
                <a:lnTo>
                  <a:pt x="2499853" y="1360889"/>
                </a:lnTo>
                <a:lnTo>
                  <a:pt x="2499396" y="1360925"/>
                </a:lnTo>
                <a:lnTo>
                  <a:pt x="2498815" y="1361004"/>
                </a:lnTo>
                <a:close/>
                <a:moveTo>
                  <a:pt x="1049539" y="1360546"/>
                </a:moveTo>
                <a:cubicBezTo>
                  <a:pt x="1046755" y="1364051"/>
                  <a:pt x="1046413" y="1367039"/>
                  <a:pt x="1042558" y="1368633"/>
                </a:cubicBezTo>
                <a:cubicBezTo>
                  <a:pt x="1037677" y="1370685"/>
                  <a:pt x="1030501" y="1375106"/>
                  <a:pt x="1022934" y="1369052"/>
                </a:cubicBezTo>
                <a:cubicBezTo>
                  <a:pt x="1021812" y="1368135"/>
                  <a:pt x="1016491" y="1367578"/>
                  <a:pt x="1013320" y="1367697"/>
                </a:cubicBezTo>
                <a:cubicBezTo>
                  <a:pt x="1002579" y="1368115"/>
                  <a:pt x="991938" y="1368892"/>
                  <a:pt x="980614" y="1368175"/>
                </a:cubicBezTo>
                <a:cubicBezTo>
                  <a:pt x="1002872" y="1365725"/>
                  <a:pt x="1025083" y="1363255"/>
                  <a:pt x="1049539" y="1360546"/>
                </a:cubicBezTo>
                <a:close/>
                <a:moveTo>
                  <a:pt x="851794" y="1359411"/>
                </a:moveTo>
                <a:cubicBezTo>
                  <a:pt x="852479" y="1359490"/>
                  <a:pt x="853211" y="1359570"/>
                  <a:pt x="853895" y="1359650"/>
                </a:cubicBezTo>
                <a:cubicBezTo>
                  <a:pt x="853797" y="1359909"/>
                  <a:pt x="853943" y="1360287"/>
                  <a:pt x="853602" y="1360367"/>
                </a:cubicBezTo>
                <a:cubicBezTo>
                  <a:pt x="853016" y="1360506"/>
                  <a:pt x="852185" y="1360447"/>
                  <a:pt x="851453" y="1360487"/>
                </a:cubicBezTo>
                <a:cubicBezTo>
                  <a:pt x="851551" y="1360128"/>
                  <a:pt x="851697" y="1359769"/>
                  <a:pt x="851794" y="1359411"/>
                </a:cubicBezTo>
                <a:close/>
                <a:moveTo>
                  <a:pt x="2519410" y="1359331"/>
                </a:moveTo>
                <a:cubicBezTo>
                  <a:pt x="2519410" y="1360307"/>
                  <a:pt x="2519459" y="1361303"/>
                  <a:pt x="2519459" y="1362299"/>
                </a:cubicBezTo>
                <a:lnTo>
                  <a:pt x="2499853" y="1360889"/>
                </a:lnTo>
                <a:close/>
                <a:moveTo>
                  <a:pt x="2545721" y="1355627"/>
                </a:moveTo>
                <a:cubicBezTo>
                  <a:pt x="2549430" y="1355741"/>
                  <a:pt x="2553238" y="1356642"/>
                  <a:pt x="2556752" y="1358973"/>
                </a:cubicBezTo>
                <a:cubicBezTo>
                  <a:pt x="2549335" y="1360606"/>
                  <a:pt x="2542498" y="1362119"/>
                  <a:pt x="2530930" y="1364669"/>
                </a:cubicBezTo>
                <a:cubicBezTo>
                  <a:pt x="2532981" y="1360666"/>
                  <a:pt x="2532395" y="1357738"/>
                  <a:pt x="2535276" y="1357001"/>
                </a:cubicBezTo>
                <a:cubicBezTo>
                  <a:pt x="2538400" y="1356184"/>
                  <a:pt x="2542011" y="1355512"/>
                  <a:pt x="2545721" y="1355627"/>
                </a:cubicBezTo>
                <a:close/>
                <a:moveTo>
                  <a:pt x="2953021" y="1355388"/>
                </a:moveTo>
                <a:cubicBezTo>
                  <a:pt x="2958585" y="1355806"/>
                  <a:pt x="2964150" y="1356244"/>
                  <a:pt x="2969714" y="1356662"/>
                </a:cubicBezTo>
                <a:cubicBezTo>
                  <a:pt x="2969567" y="1357280"/>
                  <a:pt x="2969372" y="1357917"/>
                  <a:pt x="2969226" y="1358535"/>
                </a:cubicBezTo>
                <a:cubicBezTo>
                  <a:pt x="2963514" y="1358336"/>
                  <a:pt x="2957853" y="1358136"/>
                  <a:pt x="2952142" y="1357957"/>
                </a:cubicBezTo>
                <a:cubicBezTo>
                  <a:pt x="2952435" y="1357100"/>
                  <a:pt x="2952728" y="1356244"/>
                  <a:pt x="2953021" y="1355388"/>
                </a:cubicBezTo>
                <a:close/>
                <a:moveTo>
                  <a:pt x="1711401" y="1355348"/>
                </a:moveTo>
                <a:cubicBezTo>
                  <a:pt x="1712036" y="1355507"/>
                  <a:pt x="1712621" y="1355646"/>
                  <a:pt x="1713207" y="1355806"/>
                </a:cubicBezTo>
                <a:cubicBezTo>
                  <a:pt x="1712817" y="1356006"/>
                  <a:pt x="1712134" y="1356383"/>
                  <a:pt x="1711987" y="1356363"/>
                </a:cubicBezTo>
                <a:cubicBezTo>
                  <a:pt x="1711059" y="1356164"/>
                  <a:pt x="1710229" y="1355886"/>
                  <a:pt x="1709399" y="1355646"/>
                </a:cubicBezTo>
                <a:cubicBezTo>
                  <a:pt x="1710082" y="1355548"/>
                  <a:pt x="1710717" y="1355448"/>
                  <a:pt x="1711401" y="1355348"/>
                </a:cubicBezTo>
                <a:close/>
                <a:moveTo>
                  <a:pt x="5169789" y="1353794"/>
                </a:moveTo>
                <a:cubicBezTo>
                  <a:pt x="5183456" y="1353794"/>
                  <a:pt x="5191509" y="1353794"/>
                  <a:pt x="5199515" y="1353794"/>
                </a:cubicBezTo>
                <a:cubicBezTo>
                  <a:pt x="5190241" y="1360367"/>
                  <a:pt x="5183114" y="1356363"/>
                  <a:pt x="5169789" y="1353794"/>
                </a:cubicBezTo>
                <a:close/>
                <a:moveTo>
                  <a:pt x="4997231" y="1352898"/>
                </a:moveTo>
                <a:cubicBezTo>
                  <a:pt x="4986884" y="1356741"/>
                  <a:pt x="4981125" y="1359092"/>
                  <a:pt x="4972533" y="1353594"/>
                </a:cubicBezTo>
                <a:cubicBezTo>
                  <a:pt x="4979073" y="1353396"/>
                  <a:pt x="4985663" y="1353216"/>
                  <a:pt x="4997231" y="1352898"/>
                </a:cubicBezTo>
                <a:close/>
                <a:moveTo>
                  <a:pt x="5084259" y="1352479"/>
                </a:moveTo>
                <a:lnTo>
                  <a:pt x="5080296" y="1353004"/>
                </a:lnTo>
                <a:lnTo>
                  <a:pt x="5080325" y="1353028"/>
                </a:lnTo>
                <a:lnTo>
                  <a:pt x="5083439" y="1352912"/>
                </a:lnTo>
                <a:lnTo>
                  <a:pt x="5084494" y="1352674"/>
                </a:lnTo>
                <a:close/>
                <a:moveTo>
                  <a:pt x="2677836" y="1351538"/>
                </a:moveTo>
                <a:cubicBezTo>
                  <a:pt x="2681349" y="1351493"/>
                  <a:pt x="2685377" y="1352220"/>
                  <a:pt x="2689817" y="1353257"/>
                </a:cubicBezTo>
                <a:cubicBezTo>
                  <a:pt x="2685034" y="1356146"/>
                  <a:pt x="2680593" y="1358853"/>
                  <a:pt x="2676344" y="1361423"/>
                </a:cubicBezTo>
                <a:cubicBezTo>
                  <a:pt x="2664874" y="1360128"/>
                  <a:pt x="2665558" y="1357339"/>
                  <a:pt x="2668927" y="1354451"/>
                </a:cubicBezTo>
                <a:cubicBezTo>
                  <a:pt x="2671319" y="1352399"/>
                  <a:pt x="2674321" y="1351583"/>
                  <a:pt x="2677836" y="1351538"/>
                </a:cubicBezTo>
                <a:close/>
                <a:moveTo>
                  <a:pt x="5227523" y="1351272"/>
                </a:moveTo>
                <a:cubicBezTo>
                  <a:pt x="5233355" y="1351256"/>
                  <a:pt x="5238907" y="1351962"/>
                  <a:pt x="5245156" y="1353018"/>
                </a:cubicBezTo>
                <a:cubicBezTo>
                  <a:pt x="5232855" y="1357399"/>
                  <a:pt x="5223093" y="1354491"/>
                  <a:pt x="5208205" y="1353873"/>
                </a:cubicBezTo>
                <a:cubicBezTo>
                  <a:pt x="5215575" y="1352031"/>
                  <a:pt x="5221689" y="1351290"/>
                  <a:pt x="5227523" y="1351272"/>
                </a:cubicBezTo>
                <a:close/>
                <a:moveTo>
                  <a:pt x="1087857" y="1350409"/>
                </a:moveTo>
                <a:cubicBezTo>
                  <a:pt x="1094203" y="1355188"/>
                  <a:pt x="1098205" y="1358236"/>
                  <a:pt x="1103573" y="1362299"/>
                </a:cubicBezTo>
                <a:cubicBezTo>
                  <a:pt x="1092347" y="1364848"/>
                  <a:pt x="1082390" y="1367119"/>
                  <a:pt x="1072431" y="1369409"/>
                </a:cubicBezTo>
                <a:cubicBezTo>
                  <a:pt x="1071262" y="1368872"/>
                  <a:pt x="1070138" y="1368354"/>
                  <a:pt x="1068967" y="1367816"/>
                </a:cubicBezTo>
                <a:cubicBezTo>
                  <a:pt x="1074677" y="1362538"/>
                  <a:pt x="1080436" y="1357259"/>
                  <a:pt x="1087857" y="1350409"/>
                </a:cubicBezTo>
                <a:close/>
                <a:moveTo>
                  <a:pt x="3104831" y="1350070"/>
                </a:moveTo>
                <a:cubicBezTo>
                  <a:pt x="3105661" y="1350209"/>
                  <a:pt x="3105709" y="1351085"/>
                  <a:pt x="3106148" y="1351643"/>
                </a:cubicBezTo>
                <a:cubicBezTo>
                  <a:pt x="3104782" y="1351902"/>
                  <a:pt x="3103369" y="1352161"/>
                  <a:pt x="3102001" y="1352399"/>
                </a:cubicBezTo>
                <a:cubicBezTo>
                  <a:pt x="3101464" y="1351722"/>
                  <a:pt x="3100974" y="1351026"/>
                  <a:pt x="3100437" y="1350349"/>
                </a:cubicBezTo>
                <a:cubicBezTo>
                  <a:pt x="3101902" y="1350228"/>
                  <a:pt x="3103657" y="1349870"/>
                  <a:pt x="3104831" y="1350070"/>
                </a:cubicBezTo>
                <a:close/>
                <a:moveTo>
                  <a:pt x="2537520" y="1350009"/>
                </a:moveTo>
                <a:cubicBezTo>
                  <a:pt x="2538399" y="1350409"/>
                  <a:pt x="2539229" y="1350826"/>
                  <a:pt x="2540060" y="1351204"/>
                </a:cubicBezTo>
                <a:cubicBezTo>
                  <a:pt x="2538301" y="1351563"/>
                  <a:pt x="2536494" y="1351922"/>
                  <a:pt x="2534739" y="1352281"/>
                </a:cubicBezTo>
                <a:cubicBezTo>
                  <a:pt x="2534397" y="1351782"/>
                  <a:pt x="2533420" y="1351105"/>
                  <a:pt x="2533860" y="1350826"/>
                </a:cubicBezTo>
                <a:cubicBezTo>
                  <a:pt x="2534543" y="1350409"/>
                  <a:pt x="2536250" y="1350268"/>
                  <a:pt x="2537520" y="1350009"/>
                </a:cubicBezTo>
                <a:close/>
                <a:moveTo>
                  <a:pt x="4359874" y="1349810"/>
                </a:moveTo>
                <a:cubicBezTo>
                  <a:pt x="4363829" y="1350448"/>
                  <a:pt x="4367831" y="1351105"/>
                  <a:pt x="4371735" y="1351742"/>
                </a:cubicBezTo>
                <a:cubicBezTo>
                  <a:pt x="4371298" y="1352300"/>
                  <a:pt x="4370857" y="1352878"/>
                  <a:pt x="4370417" y="1353436"/>
                </a:cubicBezTo>
                <a:cubicBezTo>
                  <a:pt x="4366367" y="1353058"/>
                  <a:pt x="4362267" y="1352660"/>
                  <a:pt x="4358213" y="1352260"/>
                </a:cubicBezTo>
                <a:cubicBezTo>
                  <a:pt x="4358751" y="1351444"/>
                  <a:pt x="4359337" y="1350628"/>
                  <a:pt x="4359874" y="1349810"/>
                </a:cubicBezTo>
                <a:close/>
                <a:moveTo>
                  <a:pt x="5039357" y="1349771"/>
                </a:moveTo>
                <a:cubicBezTo>
                  <a:pt x="5028081" y="1355946"/>
                  <a:pt x="5028081" y="1355946"/>
                  <a:pt x="5012511" y="1352081"/>
                </a:cubicBezTo>
                <a:cubicBezTo>
                  <a:pt x="5020274" y="1351404"/>
                  <a:pt x="5028033" y="1350748"/>
                  <a:pt x="5039357" y="1349771"/>
                </a:cubicBezTo>
                <a:close/>
                <a:moveTo>
                  <a:pt x="4404245" y="1347620"/>
                </a:moveTo>
                <a:cubicBezTo>
                  <a:pt x="4408003" y="1347620"/>
                  <a:pt x="4411715" y="1347620"/>
                  <a:pt x="4415471" y="1347620"/>
                </a:cubicBezTo>
                <a:cubicBezTo>
                  <a:pt x="4415471" y="1347898"/>
                  <a:pt x="4415521" y="1348158"/>
                  <a:pt x="4415521" y="1348415"/>
                </a:cubicBezTo>
                <a:cubicBezTo>
                  <a:pt x="4411812" y="1348496"/>
                  <a:pt x="4408051" y="1348575"/>
                  <a:pt x="4404343" y="1348655"/>
                </a:cubicBezTo>
                <a:cubicBezTo>
                  <a:pt x="4404293" y="1348296"/>
                  <a:pt x="4404293" y="1347958"/>
                  <a:pt x="4404245" y="1347620"/>
                </a:cubicBezTo>
                <a:close/>
                <a:moveTo>
                  <a:pt x="28909" y="1346644"/>
                </a:moveTo>
                <a:cubicBezTo>
                  <a:pt x="29415" y="1346705"/>
                  <a:pt x="29955" y="1346767"/>
                  <a:pt x="30461" y="1346828"/>
                </a:cubicBezTo>
                <a:cubicBezTo>
                  <a:pt x="30334" y="1347228"/>
                  <a:pt x="30239" y="1347658"/>
                  <a:pt x="30113" y="1348087"/>
                </a:cubicBezTo>
                <a:cubicBezTo>
                  <a:pt x="29765" y="1348055"/>
                  <a:pt x="29194" y="1348117"/>
                  <a:pt x="29099" y="1347933"/>
                </a:cubicBezTo>
                <a:cubicBezTo>
                  <a:pt x="28878" y="1347597"/>
                  <a:pt x="28940" y="1347074"/>
                  <a:pt x="28909" y="1346644"/>
                </a:cubicBezTo>
                <a:close/>
                <a:moveTo>
                  <a:pt x="5239102" y="1345508"/>
                </a:moveTo>
                <a:cubicBezTo>
                  <a:pt x="5242811" y="1345508"/>
                  <a:pt x="5246572" y="1345508"/>
                  <a:pt x="5250329" y="1345508"/>
                </a:cubicBezTo>
                <a:cubicBezTo>
                  <a:pt x="5250378" y="1345748"/>
                  <a:pt x="5250378" y="1345985"/>
                  <a:pt x="5250378" y="1346225"/>
                </a:cubicBezTo>
                <a:cubicBezTo>
                  <a:pt x="5246621" y="1346225"/>
                  <a:pt x="5242861" y="1346225"/>
                  <a:pt x="5239102" y="1346225"/>
                </a:cubicBezTo>
                <a:cubicBezTo>
                  <a:pt x="5239102" y="1345985"/>
                  <a:pt x="5239102" y="1345748"/>
                  <a:pt x="5239102" y="1345508"/>
                </a:cubicBezTo>
                <a:close/>
                <a:moveTo>
                  <a:pt x="823778" y="1345250"/>
                </a:moveTo>
                <a:cubicBezTo>
                  <a:pt x="824214" y="1345608"/>
                  <a:pt x="824605" y="1345966"/>
                  <a:pt x="825044" y="1346325"/>
                </a:cubicBezTo>
                <a:cubicBezTo>
                  <a:pt x="822313" y="1346982"/>
                  <a:pt x="819627" y="1347640"/>
                  <a:pt x="816892" y="1348296"/>
                </a:cubicBezTo>
                <a:cubicBezTo>
                  <a:pt x="816163" y="1347739"/>
                  <a:pt x="815430" y="1347182"/>
                  <a:pt x="814697" y="1346624"/>
                </a:cubicBezTo>
                <a:cubicBezTo>
                  <a:pt x="817726" y="1346165"/>
                  <a:pt x="820701" y="1345688"/>
                  <a:pt x="823778" y="1345250"/>
                </a:cubicBezTo>
                <a:close/>
                <a:moveTo>
                  <a:pt x="2804675" y="1344353"/>
                </a:moveTo>
                <a:cubicBezTo>
                  <a:pt x="2806190" y="1345010"/>
                  <a:pt x="2808436" y="1345588"/>
                  <a:pt x="2808925" y="1346344"/>
                </a:cubicBezTo>
                <a:cubicBezTo>
                  <a:pt x="2809217" y="1346843"/>
                  <a:pt x="2806921" y="1347600"/>
                  <a:pt x="2805213" y="1348556"/>
                </a:cubicBezTo>
                <a:cubicBezTo>
                  <a:pt x="2803067" y="1347480"/>
                  <a:pt x="2800771" y="1346843"/>
                  <a:pt x="2800625" y="1346105"/>
                </a:cubicBezTo>
                <a:cubicBezTo>
                  <a:pt x="2800527" y="1345567"/>
                  <a:pt x="2803213" y="1344930"/>
                  <a:pt x="2804675" y="1344353"/>
                </a:cubicBezTo>
                <a:close/>
                <a:moveTo>
                  <a:pt x="5188727" y="1343815"/>
                </a:moveTo>
                <a:cubicBezTo>
                  <a:pt x="5192391" y="1344612"/>
                  <a:pt x="5196001" y="1345429"/>
                  <a:pt x="5199661" y="1346225"/>
                </a:cubicBezTo>
                <a:cubicBezTo>
                  <a:pt x="5198879" y="1346802"/>
                  <a:pt x="5198049" y="1347401"/>
                  <a:pt x="5197271" y="1347978"/>
                </a:cubicBezTo>
                <a:cubicBezTo>
                  <a:pt x="5193657" y="1347121"/>
                  <a:pt x="5190095" y="1346265"/>
                  <a:pt x="5186532" y="1345429"/>
                </a:cubicBezTo>
                <a:cubicBezTo>
                  <a:pt x="5187263" y="1344892"/>
                  <a:pt x="5187995" y="1344353"/>
                  <a:pt x="5188727" y="1343815"/>
                </a:cubicBezTo>
                <a:close/>
                <a:moveTo>
                  <a:pt x="3334546" y="1341903"/>
                </a:moveTo>
                <a:cubicBezTo>
                  <a:pt x="3335181" y="1342063"/>
                  <a:pt x="3336059" y="1342162"/>
                  <a:pt x="3336305" y="1342382"/>
                </a:cubicBezTo>
                <a:cubicBezTo>
                  <a:pt x="3336549" y="1342581"/>
                  <a:pt x="3336059" y="1342919"/>
                  <a:pt x="3335914" y="1343158"/>
                </a:cubicBezTo>
                <a:cubicBezTo>
                  <a:pt x="3335231" y="1343158"/>
                  <a:pt x="3334546" y="1343158"/>
                  <a:pt x="3333863" y="1343158"/>
                </a:cubicBezTo>
                <a:cubicBezTo>
                  <a:pt x="3334107" y="1342740"/>
                  <a:pt x="3334303" y="1342322"/>
                  <a:pt x="3334546" y="1341903"/>
                </a:cubicBezTo>
                <a:close/>
                <a:moveTo>
                  <a:pt x="2980259" y="1340210"/>
                </a:moveTo>
                <a:cubicBezTo>
                  <a:pt x="2976743" y="1347480"/>
                  <a:pt x="2974744" y="1347779"/>
                  <a:pt x="2949263" y="1345449"/>
                </a:cubicBezTo>
                <a:cubicBezTo>
                  <a:pt x="2952923" y="1341863"/>
                  <a:pt x="2952923" y="1341863"/>
                  <a:pt x="2980259" y="1340210"/>
                </a:cubicBezTo>
                <a:close/>
                <a:moveTo>
                  <a:pt x="2873847" y="1339592"/>
                </a:moveTo>
                <a:cubicBezTo>
                  <a:pt x="2881899" y="1341205"/>
                  <a:pt x="2883559" y="1343317"/>
                  <a:pt x="2875455" y="1347201"/>
                </a:cubicBezTo>
                <a:cubicBezTo>
                  <a:pt x="2872528" y="1344353"/>
                  <a:pt x="2870575" y="1342442"/>
                  <a:pt x="2868621" y="1340550"/>
                </a:cubicBezTo>
                <a:cubicBezTo>
                  <a:pt x="2871209" y="1340050"/>
                  <a:pt x="2873014" y="1339433"/>
                  <a:pt x="2873847" y="1339592"/>
                </a:cubicBezTo>
                <a:close/>
                <a:moveTo>
                  <a:pt x="2922805" y="1339453"/>
                </a:moveTo>
                <a:cubicBezTo>
                  <a:pt x="2922805" y="1339772"/>
                  <a:pt x="2922805" y="1340091"/>
                  <a:pt x="2922805" y="1340429"/>
                </a:cubicBezTo>
                <a:cubicBezTo>
                  <a:pt x="2922269" y="1340568"/>
                  <a:pt x="2921731" y="1340728"/>
                  <a:pt x="2921194" y="1340907"/>
                </a:cubicBezTo>
                <a:cubicBezTo>
                  <a:pt x="2920803" y="1340628"/>
                  <a:pt x="2920462" y="1340370"/>
                  <a:pt x="2920071" y="1340091"/>
                </a:cubicBezTo>
                <a:cubicBezTo>
                  <a:pt x="2920999" y="1339872"/>
                  <a:pt x="2921877" y="1339672"/>
                  <a:pt x="2922805" y="1339453"/>
                </a:cubicBezTo>
                <a:close/>
                <a:moveTo>
                  <a:pt x="5034183" y="1339054"/>
                </a:moveTo>
                <a:cubicBezTo>
                  <a:pt x="5023299" y="1342442"/>
                  <a:pt x="5023299" y="1342442"/>
                  <a:pt x="5007093" y="1340190"/>
                </a:cubicBezTo>
                <a:cubicBezTo>
                  <a:pt x="5018369" y="1339732"/>
                  <a:pt x="5024765" y="1339453"/>
                  <a:pt x="5034183" y="1339054"/>
                </a:cubicBezTo>
                <a:close/>
                <a:moveTo>
                  <a:pt x="4945517" y="1339015"/>
                </a:moveTo>
                <a:lnTo>
                  <a:pt x="4981321" y="1339015"/>
                </a:lnTo>
                <a:cubicBezTo>
                  <a:pt x="4981223" y="1339752"/>
                  <a:pt x="4981076" y="1340489"/>
                  <a:pt x="4980979" y="1341226"/>
                </a:cubicBezTo>
                <a:close/>
                <a:moveTo>
                  <a:pt x="1283807" y="1338989"/>
                </a:moveTo>
                <a:lnTo>
                  <a:pt x="1276667" y="1340808"/>
                </a:lnTo>
                <a:cubicBezTo>
                  <a:pt x="1276326" y="1340410"/>
                  <a:pt x="1275983" y="1340032"/>
                  <a:pt x="1275641" y="1339632"/>
                </a:cubicBezTo>
                <a:close/>
                <a:moveTo>
                  <a:pt x="4944562" y="1338955"/>
                </a:moveTo>
                <a:lnTo>
                  <a:pt x="4945517" y="1339015"/>
                </a:lnTo>
                <a:lnTo>
                  <a:pt x="4944415" y="1339015"/>
                </a:lnTo>
                <a:lnTo>
                  <a:pt x="4944397" y="1339013"/>
                </a:lnTo>
                <a:close/>
                <a:moveTo>
                  <a:pt x="1284190" y="1338947"/>
                </a:moveTo>
                <a:lnTo>
                  <a:pt x="1283989" y="1338974"/>
                </a:lnTo>
                <a:lnTo>
                  <a:pt x="1283807" y="1338989"/>
                </a:lnTo>
                <a:lnTo>
                  <a:pt x="1283940" y="1338955"/>
                </a:lnTo>
                <a:close/>
                <a:moveTo>
                  <a:pt x="3810868" y="1337919"/>
                </a:moveTo>
                <a:cubicBezTo>
                  <a:pt x="3811405" y="1338358"/>
                  <a:pt x="3811991" y="1338796"/>
                  <a:pt x="3812529" y="1339234"/>
                </a:cubicBezTo>
                <a:cubicBezTo>
                  <a:pt x="3811210" y="1339533"/>
                  <a:pt x="3809943" y="1339812"/>
                  <a:pt x="3808672" y="1340091"/>
                </a:cubicBezTo>
                <a:cubicBezTo>
                  <a:pt x="3808087" y="1339652"/>
                  <a:pt x="3806867" y="1338936"/>
                  <a:pt x="3807110" y="1338816"/>
                </a:cubicBezTo>
                <a:cubicBezTo>
                  <a:pt x="3808087" y="1338397"/>
                  <a:pt x="3809553" y="1338197"/>
                  <a:pt x="3810868" y="1337919"/>
                </a:cubicBezTo>
                <a:close/>
                <a:moveTo>
                  <a:pt x="2608544" y="1337521"/>
                </a:moveTo>
                <a:cubicBezTo>
                  <a:pt x="2609666" y="1337502"/>
                  <a:pt x="2610888" y="1338059"/>
                  <a:pt x="2612059" y="1338358"/>
                </a:cubicBezTo>
                <a:cubicBezTo>
                  <a:pt x="2611230" y="1338816"/>
                  <a:pt x="2610057" y="1339712"/>
                  <a:pt x="2609569" y="1339652"/>
                </a:cubicBezTo>
                <a:cubicBezTo>
                  <a:pt x="2607909" y="1339433"/>
                  <a:pt x="2606544" y="1338915"/>
                  <a:pt x="2605030" y="1338497"/>
                </a:cubicBezTo>
                <a:cubicBezTo>
                  <a:pt x="2606202" y="1338158"/>
                  <a:pt x="2607322" y="1337562"/>
                  <a:pt x="2608544" y="1337521"/>
                </a:cubicBezTo>
                <a:close/>
                <a:moveTo>
                  <a:pt x="4929924" y="1337432"/>
                </a:moveTo>
                <a:lnTo>
                  <a:pt x="4944397" y="1339013"/>
                </a:lnTo>
                <a:lnTo>
                  <a:pt x="4932891" y="1343048"/>
                </a:lnTo>
                <a:cubicBezTo>
                  <a:pt x="4928857" y="1344289"/>
                  <a:pt x="4924159" y="1344462"/>
                  <a:pt x="4917228" y="1340747"/>
                </a:cubicBezTo>
                <a:cubicBezTo>
                  <a:pt x="4921327" y="1338995"/>
                  <a:pt x="4925475" y="1337805"/>
                  <a:pt x="4929924" y="1337432"/>
                </a:cubicBezTo>
                <a:close/>
                <a:moveTo>
                  <a:pt x="2737363" y="1337282"/>
                </a:moveTo>
                <a:cubicBezTo>
                  <a:pt x="2737754" y="1337680"/>
                  <a:pt x="2738193" y="1338098"/>
                  <a:pt x="2738584" y="1338497"/>
                </a:cubicBezTo>
                <a:cubicBezTo>
                  <a:pt x="2735605" y="1339134"/>
                  <a:pt x="2732679" y="1339772"/>
                  <a:pt x="2729747" y="1340410"/>
                </a:cubicBezTo>
                <a:cubicBezTo>
                  <a:pt x="2729113" y="1339792"/>
                  <a:pt x="2728478" y="1339154"/>
                  <a:pt x="2727843" y="1338536"/>
                </a:cubicBezTo>
                <a:cubicBezTo>
                  <a:pt x="2731017" y="1338118"/>
                  <a:pt x="2734189" y="1337700"/>
                  <a:pt x="2737363" y="1337282"/>
                </a:cubicBezTo>
                <a:close/>
                <a:moveTo>
                  <a:pt x="1300636" y="1336665"/>
                </a:moveTo>
                <a:cubicBezTo>
                  <a:pt x="1300979" y="1337242"/>
                  <a:pt x="1301317" y="1337800"/>
                  <a:pt x="1301659" y="1338377"/>
                </a:cubicBezTo>
                <a:lnTo>
                  <a:pt x="1284190" y="1338947"/>
                </a:lnTo>
                <a:close/>
                <a:moveTo>
                  <a:pt x="1127396" y="1334414"/>
                </a:moveTo>
                <a:cubicBezTo>
                  <a:pt x="1115487" y="1339054"/>
                  <a:pt x="1041435" y="1346424"/>
                  <a:pt x="1025766" y="1344333"/>
                </a:cubicBezTo>
                <a:cubicBezTo>
                  <a:pt x="1057886" y="1341205"/>
                  <a:pt x="1090003" y="1338059"/>
                  <a:pt x="1127396" y="1334414"/>
                </a:cubicBezTo>
                <a:close/>
                <a:moveTo>
                  <a:pt x="3054796" y="1333976"/>
                </a:moveTo>
                <a:cubicBezTo>
                  <a:pt x="3058310" y="1334414"/>
                  <a:pt x="3061777" y="1334832"/>
                  <a:pt x="3065294" y="1335271"/>
                </a:cubicBezTo>
                <a:cubicBezTo>
                  <a:pt x="3064949" y="1335748"/>
                  <a:pt x="3064656" y="1336246"/>
                  <a:pt x="3064317" y="1336745"/>
                </a:cubicBezTo>
                <a:cubicBezTo>
                  <a:pt x="3060800" y="1336366"/>
                  <a:pt x="3057238" y="1335987"/>
                  <a:pt x="3053674" y="1335608"/>
                </a:cubicBezTo>
                <a:cubicBezTo>
                  <a:pt x="3054016" y="1335072"/>
                  <a:pt x="3054406" y="1334514"/>
                  <a:pt x="3054796" y="1333976"/>
                </a:cubicBezTo>
                <a:close/>
                <a:moveTo>
                  <a:pt x="3455556" y="1332024"/>
                </a:moveTo>
                <a:cubicBezTo>
                  <a:pt x="3456044" y="1332045"/>
                  <a:pt x="3456385" y="1332402"/>
                  <a:pt x="3456824" y="1332620"/>
                </a:cubicBezTo>
                <a:cubicBezTo>
                  <a:pt x="3455799" y="1332821"/>
                  <a:pt x="3454725" y="1332999"/>
                  <a:pt x="3453653" y="1333198"/>
                </a:cubicBezTo>
                <a:cubicBezTo>
                  <a:pt x="3453653" y="1332919"/>
                  <a:pt x="3453653" y="1332641"/>
                  <a:pt x="3453653" y="1332363"/>
                </a:cubicBezTo>
                <a:cubicBezTo>
                  <a:pt x="3454237" y="1332244"/>
                  <a:pt x="3454920" y="1332004"/>
                  <a:pt x="3455556" y="1332024"/>
                </a:cubicBezTo>
                <a:close/>
                <a:moveTo>
                  <a:pt x="2933474" y="1330962"/>
                </a:moveTo>
                <a:lnTo>
                  <a:pt x="2933740" y="1330988"/>
                </a:lnTo>
                <a:lnTo>
                  <a:pt x="2933803" y="1331020"/>
                </a:lnTo>
                <a:lnTo>
                  <a:pt x="2933641" y="1331048"/>
                </a:lnTo>
                <a:close/>
                <a:moveTo>
                  <a:pt x="3954625" y="1330012"/>
                </a:moveTo>
                <a:cubicBezTo>
                  <a:pt x="3962970" y="1330012"/>
                  <a:pt x="3968587" y="1330012"/>
                  <a:pt x="3974493" y="1330012"/>
                </a:cubicBezTo>
                <a:cubicBezTo>
                  <a:pt x="3973907" y="1331147"/>
                  <a:pt x="3974151" y="1332004"/>
                  <a:pt x="3973272" y="1332282"/>
                </a:cubicBezTo>
                <a:cubicBezTo>
                  <a:pt x="3967268" y="1334254"/>
                  <a:pt x="3961166" y="1335608"/>
                  <a:pt x="3954625" y="1330012"/>
                </a:cubicBezTo>
                <a:close/>
                <a:moveTo>
                  <a:pt x="3336256" y="1329535"/>
                </a:moveTo>
                <a:cubicBezTo>
                  <a:pt x="3338209" y="1330549"/>
                  <a:pt x="3340111" y="1331546"/>
                  <a:pt x="3342064" y="1332542"/>
                </a:cubicBezTo>
                <a:cubicBezTo>
                  <a:pt x="3341185" y="1332880"/>
                  <a:pt x="3340355" y="1333198"/>
                  <a:pt x="3339477" y="1333518"/>
                </a:cubicBezTo>
                <a:cubicBezTo>
                  <a:pt x="3337086" y="1332620"/>
                  <a:pt x="3334742" y="1331745"/>
                  <a:pt x="3332352" y="1330868"/>
                </a:cubicBezTo>
                <a:cubicBezTo>
                  <a:pt x="3333667" y="1330410"/>
                  <a:pt x="3334937" y="1329973"/>
                  <a:pt x="3336256" y="1329535"/>
                </a:cubicBezTo>
                <a:close/>
                <a:moveTo>
                  <a:pt x="4220951" y="1329415"/>
                </a:moveTo>
                <a:cubicBezTo>
                  <a:pt x="4220951" y="1329754"/>
                  <a:pt x="4220951" y="1330072"/>
                  <a:pt x="4220951" y="1330390"/>
                </a:cubicBezTo>
                <a:cubicBezTo>
                  <a:pt x="4220413" y="1330549"/>
                  <a:pt x="4219877" y="1330709"/>
                  <a:pt x="4219339" y="1330889"/>
                </a:cubicBezTo>
                <a:cubicBezTo>
                  <a:pt x="4218949" y="1330610"/>
                  <a:pt x="4218168" y="1330132"/>
                  <a:pt x="4218265" y="1330092"/>
                </a:cubicBezTo>
                <a:cubicBezTo>
                  <a:pt x="4219047" y="1329814"/>
                  <a:pt x="4220023" y="1329634"/>
                  <a:pt x="4220951" y="1329415"/>
                </a:cubicBezTo>
                <a:close/>
                <a:moveTo>
                  <a:pt x="1271395" y="1328817"/>
                </a:moveTo>
                <a:cubicBezTo>
                  <a:pt x="1272177" y="1329335"/>
                  <a:pt x="1272909" y="1329834"/>
                  <a:pt x="1273691" y="1330332"/>
                </a:cubicBezTo>
                <a:cubicBezTo>
                  <a:pt x="1269588" y="1331566"/>
                  <a:pt x="1265440" y="1332782"/>
                  <a:pt x="1261341" y="1333996"/>
                </a:cubicBezTo>
                <a:cubicBezTo>
                  <a:pt x="1260023" y="1333218"/>
                  <a:pt x="1258704" y="1332423"/>
                  <a:pt x="1257385" y="1331646"/>
                </a:cubicBezTo>
                <a:cubicBezTo>
                  <a:pt x="1262071" y="1330709"/>
                  <a:pt x="1266759" y="1329773"/>
                  <a:pt x="1271395" y="1328817"/>
                </a:cubicBezTo>
                <a:close/>
                <a:moveTo>
                  <a:pt x="4043026" y="1328717"/>
                </a:moveTo>
                <a:cubicBezTo>
                  <a:pt x="4043515" y="1328737"/>
                  <a:pt x="4043857" y="1329136"/>
                  <a:pt x="4044247" y="1329355"/>
                </a:cubicBezTo>
                <a:cubicBezTo>
                  <a:pt x="4043173" y="1329535"/>
                  <a:pt x="4042049" y="1329714"/>
                  <a:pt x="4040975" y="1329893"/>
                </a:cubicBezTo>
                <a:cubicBezTo>
                  <a:pt x="4040975" y="1329614"/>
                  <a:pt x="4040975" y="1329335"/>
                  <a:pt x="4040975" y="1329076"/>
                </a:cubicBezTo>
                <a:cubicBezTo>
                  <a:pt x="4041707" y="1328916"/>
                  <a:pt x="4042440" y="1328678"/>
                  <a:pt x="4043026" y="1328717"/>
                </a:cubicBezTo>
                <a:close/>
                <a:moveTo>
                  <a:pt x="1194758" y="1327523"/>
                </a:moveTo>
                <a:cubicBezTo>
                  <a:pt x="1195687" y="1327603"/>
                  <a:pt x="1196223" y="1328418"/>
                  <a:pt x="1196956" y="1328897"/>
                </a:cubicBezTo>
                <a:cubicBezTo>
                  <a:pt x="1195588" y="1329136"/>
                  <a:pt x="1194172" y="1329355"/>
                  <a:pt x="1192805" y="1329595"/>
                </a:cubicBezTo>
                <a:cubicBezTo>
                  <a:pt x="1192026" y="1329096"/>
                  <a:pt x="1191294" y="1328598"/>
                  <a:pt x="1190561" y="1328099"/>
                </a:cubicBezTo>
                <a:cubicBezTo>
                  <a:pt x="1191978" y="1327880"/>
                  <a:pt x="1193491" y="1327423"/>
                  <a:pt x="1194758" y="1327523"/>
                </a:cubicBezTo>
                <a:close/>
                <a:moveTo>
                  <a:pt x="1794775" y="1326366"/>
                </a:moveTo>
                <a:cubicBezTo>
                  <a:pt x="1781057" y="1331028"/>
                  <a:pt x="1770368" y="1335290"/>
                  <a:pt x="1763631" y="1341444"/>
                </a:cubicBezTo>
                <a:cubicBezTo>
                  <a:pt x="1756945" y="1347540"/>
                  <a:pt x="1732636" y="1350289"/>
                  <a:pt x="1711840" y="1349352"/>
                </a:cubicBezTo>
                <a:cubicBezTo>
                  <a:pt x="1718821" y="1340887"/>
                  <a:pt x="1764706" y="1327781"/>
                  <a:pt x="1794775" y="1326366"/>
                </a:cubicBezTo>
                <a:close/>
                <a:moveTo>
                  <a:pt x="4166232" y="1325650"/>
                </a:moveTo>
                <a:cubicBezTo>
                  <a:pt x="4166522" y="1327642"/>
                  <a:pt x="4166864" y="1329654"/>
                  <a:pt x="4167157" y="1331646"/>
                </a:cubicBezTo>
                <a:cubicBezTo>
                  <a:pt x="4165158" y="1331685"/>
                  <a:pt x="4163155" y="1331745"/>
                  <a:pt x="4161153" y="1331785"/>
                </a:cubicBezTo>
                <a:cubicBezTo>
                  <a:pt x="4160568" y="1329853"/>
                  <a:pt x="4159936" y="1327940"/>
                  <a:pt x="4159838" y="1326029"/>
                </a:cubicBezTo>
                <a:cubicBezTo>
                  <a:pt x="4159838" y="1325929"/>
                  <a:pt x="4163986" y="1325769"/>
                  <a:pt x="4166232" y="1325650"/>
                </a:cubicBezTo>
                <a:close/>
                <a:moveTo>
                  <a:pt x="2496518" y="1325590"/>
                </a:moveTo>
                <a:cubicBezTo>
                  <a:pt x="2497199" y="1325650"/>
                  <a:pt x="2497885" y="1325730"/>
                  <a:pt x="2498566" y="1325789"/>
                </a:cubicBezTo>
                <a:cubicBezTo>
                  <a:pt x="2498469" y="1326009"/>
                  <a:pt x="2498566" y="1326388"/>
                  <a:pt x="2498273" y="1326447"/>
                </a:cubicBezTo>
                <a:cubicBezTo>
                  <a:pt x="2497690" y="1326567"/>
                  <a:pt x="2496908" y="1326526"/>
                  <a:pt x="2496176" y="1326567"/>
                </a:cubicBezTo>
                <a:cubicBezTo>
                  <a:pt x="2496273" y="1326248"/>
                  <a:pt x="2496421" y="1325908"/>
                  <a:pt x="2496518" y="1325590"/>
                </a:cubicBezTo>
                <a:close/>
                <a:moveTo>
                  <a:pt x="5118925" y="1325410"/>
                </a:moveTo>
                <a:cubicBezTo>
                  <a:pt x="5120585" y="1326686"/>
                  <a:pt x="5122389" y="1327443"/>
                  <a:pt x="5122389" y="1328179"/>
                </a:cubicBezTo>
                <a:cubicBezTo>
                  <a:pt x="5122145" y="1336804"/>
                  <a:pt x="5123707" y="1337363"/>
                  <a:pt x="5143868" y="1335529"/>
                </a:cubicBezTo>
                <a:cubicBezTo>
                  <a:pt x="5168811" y="1333259"/>
                  <a:pt x="5168811" y="1333259"/>
                  <a:pt x="5186921" y="1335211"/>
                </a:cubicBezTo>
                <a:cubicBezTo>
                  <a:pt x="5177550" y="1338736"/>
                  <a:pt x="5162905" y="1340926"/>
                  <a:pt x="5170228" y="1346902"/>
                </a:cubicBezTo>
                <a:cubicBezTo>
                  <a:pt x="5159490" y="1344154"/>
                  <a:pt x="5149873" y="1340588"/>
                  <a:pt x="5138645" y="1339234"/>
                </a:cubicBezTo>
                <a:cubicBezTo>
                  <a:pt x="5131079" y="1338338"/>
                  <a:pt x="5121219" y="1340568"/>
                  <a:pt x="5112383" y="1341385"/>
                </a:cubicBezTo>
                <a:cubicBezTo>
                  <a:pt x="5112676" y="1341903"/>
                  <a:pt x="5112969" y="1342421"/>
                  <a:pt x="5113262" y="1342939"/>
                </a:cubicBezTo>
                <a:cubicBezTo>
                  <a:pt x="5121219" y="1344154"/>
                  <a:pt x="5129857" y="1344951"/>
                  <a:pt x="5136985" y="1346802"/>
                </a:cubicBezTo>
                <a:cubicBezTo>
                  <a:pt x="5140645" y="1347759"/>
                  <a:pt x="5143721" y="1350806"/>
                  <a:pt x="5142696" y="1352480"/>
                </a:cubicBezTo>
                <a:cubicBezTo>
                  <a:pt x="5141719" y="1354033"/>
                  <a:pt x="5134591" y="1356225"/>
                  <a:pt x="5130932" y="1356006"/>
                </a:cubicBezTo>
                <a:lnTo>
                  <a:pt x="5123105" y="1356093"/>
                </a:lnTo>
                <a:lnTo>
                  <a:pt x="5122666" y="1355576"/>
                </a:lnTo>
                <a:lnTo>
                  <a:pt x="5116585" y="1355751"/>
                </a:lnTo>
                <a:lnTo>
                  <a:pt x="5117551" y="1356154"/>
                </a:lnTo>
                <a:lnTo>
                  <a:pt x="5107472" y="1356267"/>
                </a:lnTo>
                <a:cubicBezTo>
                  <a:pt x="5099595" y="1356388"/>
                  <a:pt x="5091735" y="1356015"/>
                  <a:pt x="5084119" y="1353554"/>
                </a:cubicBezTo>
                <a:cubicBezTo>
                  <a:pt x="5078408" y="1351722"/>
                  <a:pt x="5066155" y="1353257"/>
                  <a:pt x="5056493" y="1352539"/>
                </a:cubicBezTo>
                <a:cubicBezTo>
                  <a:pt x="5071233" y="1349154"/>
                  <a:pt x="5097005" y="1355208"/>
                  <a:pt x="5100669" y="1343336"/>
                </a:cubicBezTo>
                <a:cubicBezTo>
                  <a:pt x="5086903" y="1337521"/>
                  <a:pt x="5086903" y="1337521"/>
                  <a:pt x="5063619" y="1343118"/>
                </a:cubicBezTo>
                <a:cubicBezTo>
                  <a:pt x="5057127" y="1339872"/>
                  <a:pt x="5059908" y="1337562"/>
                  <a:pt x="5068647" y="1336584"/>
                </a:cubicBezTo>
                <a:cubicBezTo>
                  <a:pt x="5072990" y="1336086"/>
                  <a:pt x="5078213" y="1337044"/>
                  <a:pt x="5082995" y="1337003"/>
                </a:cubicBezTo>
                <a:cubicBezTo>
                  <a:pt x="5089633" y="1336964"/>
                  <a:pt x="5096261" y="1336914"/>
                  <a:pt x="5101278" y="1335908"/>
                </a:cubicBezTo>
                <a:lnTo>
                  <a:pt x="5105995" y="1332167"/>
                </a:lnTo>
                <a:lnTo>
                  <a:pt x="5106119" y="1332717"/>
                </a:lnTo>
                <a:cubicBezTo>
                  <a:pt x="5111927" y="1332358"/>
                  <a:pt x="5117737" y="1332019"/>
                  <a:pt x="5123545" y="1331662"/>
                </a:cubicBezTo>
                <a:cubicBezTo>
                  <a:pt x="5123255" y="1330964"/>
                  <a:pt x="5122959" y="1330287"/>
                  <a:pt x="5122666" y="1329589"/>
                </a:cubicBezTo>
                <a:lnTo>
                  <a:pt x="5108200" y="1330419"/>
                </a:lnTo>
                <a:lnTo>
                  <a:pt x="5109893" y="1329076"/>
                </a:lnTo>
                <a:cubicBezTo>
                  <a:pt x="5109941" y="1327960"/>
                  <a:pt x="5115117" y="1326885"/>
                  <a:pt x="5118925" y="1325410"/>
                </a:cubicBezTo>
                <a:close/>
                <a:moveTo>
                  <a:pt x="2921145" y="1324674"/>
                </a:moveTo>
                <a:lnTo>
                  <a:pt x="2933474" y="1330962"/>
                </a:lnTo>
                <a:lnTo>
                  <a:pt x="2924952" y="1330123"/>
                </a:lnTo>
                <a:cubicBezTo>
                  <a:pt x="2922451" y="1329395"/>
                  <a:pt x="2920780" y="1327901"/>
                  <a:pt x="2921145" y="1324674"/>
                </a:cubicBezTo>
                <a:close/>
                <a:moveTo>
                  <a:pt x="5254284" y="1323715"/>
                </a:moveTo>
                <a:lnTo>
                  <a:pt x="5254284" y="1324434"/>
                </a:lnTo>
                <a:lnTo>
                  <a:pt x="5251159" y="1324715"/>
                </a:lnTo>
                <a:close/>
                <a:moveTo>
                  <a:pt x="3143253" y="1322831"/>
                </a:moveTo>
                <a:cubicBezTo>
                  <a:pt x="3146017" y="1323100"/>
                  <a:pt x="3147736" y="1324326"/>
                  <a:pt x="3147736" y="1327642"/>
                </a:cubicBezTo>
                <a:cubicBezTo>
                  <a:pt x="3141537" y="1326068"/>
                  <a:pt x="3137828" y="1325114"/>
                  <a:pt x="3132508" y="1323758"/>
                </a:cubicBezTo>
                <a:cubicBezTo>
                  <a:pt x="3136682" y="1323250"/>
                  <a:pt x="3140489" y="1322563"/>
                  <a:pt x="3143253" y="1322831"/>
                </a:cubicBezTo>
                <a:close/>
                <a:moveTo>
                  <a:pt x="4409273" y="1322304"/>
                </a:moveTo>
                <a:cubicBezTo>
                  <a:pt x="4416839" y="1322304"/>
                  <a:pt x="4424357" y="1322304"/>
                  <a:pt x="4431923" y="1322304"/>
                </a:cubicBezTo>
                <a:cubicBezTo>
                  <a:pt x="4431679" y="1323040"/>
                  <a:pt x="4431483" y="1323798"/>
                  <a:pt x="4431241" y="1324535"/>
                </a:cubicBezTo>
                <a:cubicBezTo>
                  <a:pt x="4423867" y="1324276"/>
                  <a:pt x="4416497" y="1323998"/>
                  <a:pt x="4409129" y="1323738"/>
                </a:cubicBezTo>
                <a:cubicBezTo>
                  <a:pt x="4409177" y="1323260"/>
                  <a:pt x="4409223" y="1322781"/>
                  <a:pt x="4409273" y="1322304"/>
                </a:cubicBezTo>
                <a:close/>
                <a:moveTo>
                  <a:pt x="3161892" y="1322045"/>
                </a:moveTo>
                <a:cubicBezTo>
                  <a:pt x="3162577" y="1322164"/>
                  <a:pt x="3163553" y="1322205"/>
                  <a:pt x="3163797" y="1322402"/>
                </a:cubicBezTo>
                <a:cubicBezTo>
                  <a:pt x="3164041" y="1322582"/>
                  <a:pt x="3163553" y="1322940"/>
                  <a:pt x="3163358" y="1323220"/>
                </a:cubicBezTo>
                <a:cubicBezTo>
                  <a:pt x="3162381" y="1323040"/>
                  <a:pt x="3161356" y="1322881"/>
                  <a:pt x="3160382" y="1322701"/>
                </a:cubicBezTo>
                <a:cubicBezTo>
                  <a:pt x="3160867" y="1322482"/>
                  <a:pt x="3161405" y="1322265"/>
                  <a:pt x="3161892" y="1322045"/>
                </a:cubicBezTo>
                <a:close/>
                <a:moveTo>
                  <a:pt x="3535559" y="1321567"/>
                </a:moveTo>
                <a:cubicBezTo>
                  <a:pt x="3537708" y="1322045"/>
                  <a:pt x="3539026" y="1322325"/>
                  <a:pt x="3540248" y="1322622"/>
                </a:cubicBezTo>
                <a:cubicBezTo>
                  <a:pt x="3538977" y="1323220"/>
                  <a:pt x="3537854" y="1323957"/>
                  <a:pt x="3536246" y="1324336"/>
                </a:cubicBezTo>
                <a:cubicBezTo>
                  <a:pt x="3535608" y="1324495"/>
                  <a:pt x="3533804" y="1323838"/>
                  <a:pt x="3532535" y="1323538"/>
                </a:cubicBezTo>
                <a:cubicBezTo>
                  <a:pt x="3533560" y="1322881"/>
                  <a:pt x="3534585" y="1322205"/>
                  <a:pt x="3535559" y="1321567"/>
                </a:cubicBezTo>
                <a:close/>
                <a:moveTo>
                  <a:pt x="5235440" y="1320432"/>
                </a:moveTo>
                <a:cubicBezTo>
                  <a:pt x="5237589" y="1326168"/>
                  <a:pt x="5231585" y="1326805"/>
                  <a:pt x="5220407" y="1324614"/>
                </a:cubicBezTo>
                <a:cubicBezTo>
                  <a:pt x="5224897" y="1323380"/>
                  <a:pt x="5229435" y="1322126"/>
                  <a:pt x="5235440" y="1320432"/>
                </a:cubicBezTo>
                <a:close/>
                <a:moveTo>
                  <a:pt x="101452" y="1320359"/>
                </a:moveTo>
                <a:cubicBezTo>
                  <a:pt x="102116" y="1322356"/>
                  <a:pt x="102781" y="1324351"/>
                  <a:pt x="103445" y="1326348"/>
                </a:cubicBezTo>
                <a:cubicBezTo>
                  <a:pt x="102813" y="1326593"/>
                  <a:pt x="102148" y="1326870"/>
                  <a:pt x="101515" y="1327116"/>
                </a:cubicBezTo>
                <a:cubicBezTo>
                  <a:pt x="100501" y="1325242"/>
                  <a:pt x="99488" y="1323401"/>
                  <a:pt x="98473" y="1321557"/>
                </a:cubicBezTo>
                <a:cubicBezTo>
                  <a:pt x="99456" y="1321158"/>
                  <a:pt x="100469" y="1320759"/>
                  <a:pt x="101452" y="1320359"/>
                </a:cubicBezTo>
                <a:close/>
                <a:moveTo>
                  <a:pt x="3111469" y="1320033"/>
                </a:moveTo>
                <a:cubicBezTo>
                  <a:pt x="3112543" y="1320451"/>
                  <a:pt x="3113667" y="1320870"/>
                  <a:pt x="3114839" y="1321328"/>
                </a:cubicBezTo>
                <a:cubicBezTo>
                  <a:pt x="3113715" y="1321746"/>
                  <a:pt x="3112788" y="1322402"/>
                  <a:pt x="3111713" y="1322443"/>
                </a:cubicBezTo>
                <a:cubicBezTo>
                  <a:pt x="3110393" y="1322482"/>
                  <a:pt x="3109030" y="1321986"/>
                  <a:pt x="3107663" y="1321706"/>
                </a:cubicBezTo>
                <a:cubicBezTo>
                  <a:pt x="3108932" y="1321149"/>
                  <a:pt x="3110199" y="1320590"/>
                  <a:pt x="3111469" y="1320033"/>
                </a:cubicBezTo>
                <a:close/>
                <a:moveTo>
                  <a:pt x="3565289" y="1319993"/>
                </a:moveTo>
                <a:cubicBezTo>
                  <a:pt x="3566265" y="1320432"/>
                  <a:pt x="3567288" y="1320870"/>
                  <a:pt x="3568219" y="1321268"/>
                </a:cubicBezTo>
                <a:cubicBezTo>
                  <a:pt x="3567435" y="1321607"/>
                  <a:pt x="3566558" y="1322304"/>
                  <a:pt x="3565581" y="1322304"/>
                </a:cubicBezTo>
                <a:cubicBezTo>
                  <a:pt x="3564262" y="1322344"/>
                  <a:pt x="3562896" y="1321886"/>
                  <a:pt x="3561528" y="1321627"/>
                </a:cubicBezTo>
                <a:cubicBezTo>
                  <a:pt x="3562799" y="1321069"/>
                  <a:pt x="3564019" y="1320531"/>
                  <a:pt x="3565289" y="1319993"/>
                </a:cubicBezTo>
                <a:close/>
                <a:moveTo>
                  <a:pt x="3227108" y="1318061"/>
                </a:moveTo>
                <a:cubicBezTo>
                  <a:pt x="3230426" y="1319933"/>
                  <a:pt x="3233601" y="1321726"/>
                  <a:pt x="3236967" y="1323619"/>
                </a:cubicBezTo>
                <a:cubicBezTo>
                  <a:pt x="3240923" y="1322562"/>
                  <a:pt x="3244144" y="1321706"/>
                  <a:pt x="3248245" y="1320590"/>
                </a:cubicBezTo>
                <a:cubicBezTo>
                  <a:pt x="3248245" y="1323140"/>
                  <a:pt x="3248245" y="1325331"/>
                  <a:pt x="3248245" y="1329216"/>
                </a:cubicBezTo>
                <a:cubicBezTo>
                  <a:pt x="3235945" y="1327204"/>
                  <a:pt x="3224667" y="1323579"/>
                  <a:pt x="3215052" y="1324216"/>
                </a:cubicBezTo>
                <a:cubicBezTo>
                  <a:pt x="3202995" y="1325012"/>
                  <a:pt x="3192645" y="1326029"/>
                  <a:pt x="3177124" y="1322682"/>
                </a:cubicBezTo>
                <a:cubicBezTo>
                  <a:pt x="3188448" y="1321528"/>
                  <a:pt x="3195722" y="1320750"/>
                  <a:pt x="3203044" y="1320072"/>
                </a:cubicBezTo>
                <a:cubicBezTo>
                  <a:pt x="3210901" y="1319356"/>
                  <a:pt x="3218809" y="1318738"/>
                  <a:pt x="3227108" y="1318061"/>
                </a:cubicBezTo>
                <a:close/>
                <a:moveTo>
                  <a:pt x="3315802" y="1317762"/>
                </a:moveTo>
                <a:cubicBezTo>
                  <a:pt x="3318245" y="1317762"/>
                  <a:pt x="3320637" y="1317762"/>
                  <a:pt x="3323027" y="1317762"/>
                </a:cubicBezTo>
                <a:cubicBezTo>
                  <a:pt x="3323027" y="1317941"/>
                  <a:pt x="3322978" y="1318122"/>
                  <a:pt x="3322929" y="1318300"/>
                </a:cubicBezTo>
                <a:cubicBezTo>
                  <a:pt x="3320540" y="1318300"/>
                  <a:pt x="3318097" y="1318300"/>
                  <a:pt x="3315704" y="1318300"/>
                </a:cubicBezTo>
                <a:cubicBezTo>
                  <a:pt x="3315704" y="1318122"/>
                  <a:pt x="3315753" y="1317941"/>
                  <a:pt x="3315802" y="1317762"/>
                </a:cubicBezTo>
                <a:close/>
                <a:moveTo>
                  <a:pt x="3875546" y="1317663"/>
                </a:moveTo>
                <a:cubicBezTo>
                  <a:pt x="3876523" y="1317822"/>
                  <a:pt x="3876914" y="1318540"/>
                  <a:pt x="3877549" y="1319018"/>
                </a:cubicBezTo>
                <a:cubicBezTo>
                  <a:pt x="3876181" y="1319097"/>
                  <a:pt x="3874621" y="1319356"/>
                  <a:pt x="3873543" y="1319178"/>
                </a:cubicBezTo>
                <a:cubicBezTo>
                  <a:pt x="3872521" y="1318998"/>
                  <a:pt x="3872033" y="1318320"/>
                  <a:pt x="3871349" y="1317862"/>
                </a:cubicBezTo>
                <a:cubicBezTo>
                  <a:pt x="3872765" y="1317782"/>
                  <a:pt x="3874423" y="1317483"/>
                  <a:pt x="3875546" y="1317663"/>
                </a:cubicBezTo>
                <a:close/>
                <a:moveTo>
                  <a:pt x="3378795" y="1316815"/>
                </a:moveTo>
                <a:cubicBezTo>
                  <a:pt x="3383595" y="1316610"/>
                  <a:pt x="3388718" y="1316946"/>
                  <a:pt x="3394393" y="1318181"/>
                </a:cubicBezTo>
                <a:cubicBezTo>
                  <a:pt x="3393709" y="1318859"/>
                  <a:pt x="3392391" y="1320072"/>
                  <a:pt x="3390389" y="1321986"/>
                </a:cubicBezTo>
                <a:cubicBezTo>
                  <a:pt x="3397418" y="1322582"/>
                  <a:pt x="3404057" y="1323140"/>
                  <a:pt x="3407964" y="1323479"/>
                </a:cubicBezTo>
                <a:cubicBezTo>
                  <a:pt x="3404007" y="1326308"/>
                  <a:pt x="3399811" y="1329296"/>
                  <a:pt x="3395516" y="1332363"/>
                </a:cubicBezTo>
                <a:cubicBezTo>
                  <a:pt x="3387119" y="1329574"/>
                  <a:pt x="3379601" y="1325630"/>
                  <a:pt x="3369987" y="1324356"/>
                </a:cubicBezTo>
                <a:cubicBezTo>
                  <a:pt x="3360613" y="1323100"/>
                  <a:pt x="3349045" y="1324554"/>
                  <a:pt x="3338112" y="1323619"/>
                </a:cubicBezTo>
                <a:cubicBezTo>
                  <a:pt x="3352901" y="1322916"/>
                  <a:pt x="3364395" y="1317430"/>
                  <a:pt x="3378795" y="1316815"/>
                </a:cubicBezTo>
                <a:close/>
                <a:moveTo>
                  <a:pt x="3428219" y="1316568"/>
                </a:moveTo>
                <a:cubicBezTo>
                  <a:pt x="3440181" y="1316786"/>
                  <a:pt x="3451602" y="1317184"/>
                  <a:pt x="3463073" y="1317165"/>
                </a:cubicBezTo>
                <a:cubicBezTo>
                  <a:pt x="3474299" y="1317165"/>
                  <a:pt x="3483721" y="1317902"/>
                  <a:pt x="3488310" y="1324096"/>
                </a:cubicBezTo>
                <a:cubicBezTo>
                  <a:pt x="3468833" y="1324236"/>
                  <a:pt x="3450137" y="1318898"/>
                  <a:pt x="3430319" y="1326347"/>
                </a:cubicBezTo>
                <a:cubicBezTo>
                  <a:pt x="3429195" y="1321029"/>
                  <a:pt x="3428609" y="1318341"/>
                  <a:pt x="3428219" y="1316568"/>
                </a:cubicBezTo>
                <a:close/>
                <a:moveTo>
                  <a:pt x="4891845" y="1315711"/>
                </a:moveTo>
                <a:cubicBezTo>
                  <a:pt x="4892187" y="1316867"/>
                  <a:pt x="4892476" y="1318022"/>
                  <a:pt x="4892818" y="1319178"/>
                </a:cubicBezTo>
                <a:cubicBezTo>
                  <a:pt x="4888426" y="1319297"/>
                  <a:pt x="4883985" y="1319496"/>
                  <a:pt x="4879541" y="1319456"/>
                </a:cubicBezTo>
                <a:cubicBezTo>
                  <a:pt x="4879249" y="1319456"/>
                  <a:pt x="4878421" y="1317086"/>
                  <a:pt x="4878860" y="1317026"/>
                </a:cubicBezTo>
                <a:cubicBezTo>
                  <a:pt x="4883057" y="1316448"/>
                  <a:pt x="4887498" y="1316110"/>
                  <a:pt x="4891845" y="1315711"/>
                </a:cubicBezTo>
                <a:close/>
                <a:moveTo>
                  <a:pt x="2349491" y="1315393"/>
                </a:moveTo>
                <a:cubicBezTo>
                  <a:pt x="2350370" y="1315492"/>
                  <a:pt x="2350957" y="1316030"/>
                  <a:pt x="2352419" y="1316748"/>
                </a:cubicBezTo>
                <a:cubicBezTo>
                  <a:pt x="2349491" y="1316748"/>
                  <a:pt x="2347440" y="1316786"/>
                  <a:pt x="2345441" y="1316688"/>
                </a:cubicBezTo>
                <a:cubicBezTo>
                  <a:pt x="2345246" y="1316668"/>
                  <a:pt x="2345294" y="1315890"/>
                  <a:pt x="2345197" y="1315452"/>
                </a:cubicBezTo>
                <a:cubicBezTo>
                  <a:pt x="2346660" y="1315432"/>
                  <a:pt x="2348172" y="1315252"/>
                  <a:pt x="2349491" y="1315393"/>
                </a:cubicBezTo>
                <a:close/>
                <a:moveTo>
                  <a:pt x="2278126" y="1314576"/>
                </a:moveTo>
                <a:cubicBezTo>
                  <a:pt x="2279395" y="1314596"/>
                  <a:pt x="2280665" y="1314695"/>
                  <a:pt x="2281935" y="1314775"/>
                </a:cubicBezTo>
                <a:cubicBezTo>
                  <a:pt x="2281788" y="1315074"/>
                  <a:pt x="2281590" y="1315372"/>
                  <a:pt x="2281443" y="1315672"/>
                </a:cubicBezTo>
                <a:cubicBezTo>
                  <a:pt x="2280176" y="1315592"/>
                  <a:pt x="2278907" y="1315512"/>
                  <a:pt x="2277637" y="1315432"/>
                </a:cubicBezTo>
                <a:cubicBezTo>
                  <a:pt x="2277783" y="1315134"/>
                  <a:pt x="2277979" y="1314576"/>
                  <a:pt x="2278126" y="1314576"/>
                </a:cubicBezTo>
                <a:close/>
                <a:moveTo>
                  <a:pt x="2326840" y="1313360"/>
                </a:moveTo>
                <a:cubicBezTo>
                  <a:pt x="2327085" y="1313878"/>
                  <a:pt x="2327329" y="1314378"/>
                  <a:pt x="2327572" y="1314894"/>
                </a:cubicBezTo>
                <a:cubicBezTo>
                  <a:pt x="2323279" y="1315293"/>
                  <a:pt x="2318932" y="1315691"/>
                  <a:pt x="2314638" y="1316089"/>
                </a:cubicBezTo>
                <a:cubicBezTo>
                  <a:pt x="2314393" y="1315332"/>
                  <a:pt x="2314197" y="1314557"/>
                  <a:pt x="2313954" y="1313799"/>
                </a:cubicBezTo>
                <a:cubicBezTo>
                  <a:pt x="2318251" y="1313639"/>
                  <a:pt x="2322545" y="1313481"/>
                  <a:pt x="2326840" y="1313360"/>
                </a:cubicBezTo>
                <a:close/>
                <a:moveTo>
                  <a:pt x="1698887" y="1313083"/>
                </a:moveTo>
                <a:lnTo>
                  <a:pt x="1698692" y="1313133"/>
                </a:lnTo>
                <a:lnTo>
                  <a:pt x="1698635" y="1313120"/>
                </a:lnTo>
                <a:lnTo>
                  <a:pt x="1698612" y="1313099"/>
                </a:lnTo>
                <a:close/>
                <a:moveTo>
                  <a:pt x="3249564" y="1312644"/>
                </a:moveTo>
                <a:cubicBezTo>
                  <a:pt x="3250245" y="1312804"/>
                  <a:pt x="3250880" y="1312943"/>
                  <a:pt x="3251563" y="1313062"/>
                </a:cubicBezTo>
                <a:cubicBezTo>
                  <a:pt x="3250831" y="1313401"/>
                  <a:pt x="3250099" y="1313739"/>
                  <a:pt x="3249369" y="1314078"/>
                </a:cubicBezTo>
                <a:cubicBezTo>
                  <a:pt x="3249023" y="1313820"/>
                  <a:pt x="3248343" y="1313541"/>
                  <a:pt x="3248343" y="1313281"/>
                </a:cubicBezTo>
                <a:cubicBezTo>
                  <a:pt x="3248343" y="1313082"/>
                  <a:pt x="3249125" y="1312862"/>
                  <a:pt x="3249564" y="1312644"/>
                </a:cubicBezTo>
                <a:close/>
                <a:moveTo>
                  <a:pt x="3170730" y="1312524"/>
                </a:moveTo>
                <a:cubicBezTo>
                  <a:pt x="3171803" y="1312584"/>
                  <a:pt x="3172585" y="1313301"/>
                  <a:pt x="3173510" y="1313720"/>
                </a:cubicBezTo>
                <a:cubicBezTo>
                  <a:pt x="3172340" y="1313999"/>
                  <a:pt x="3171071" y="1314515"/>
                  <a:pt x="3169948" y="1314456"/>
                </a:cubicBezTo>
                <a:cubicBezTo>
                  <a:pt x="3168971" y="1314396"/>
                  <a:pt x="3168141" y="1313739"/>
                  <a:pt x="3167262" y="1313341"/>
                </a:cubicBezTo>
                <a:cubicBezTo>
                  <a:pt x="3168434" y="1313042"/>
                  <a:pt x="3169703" y="1312464"/>
                  <a:pt x="3170730" y="1312524"/>
                </a:cubicBezTo>
                <a:close/>
                <a:moveTo>
                  <a:pt x="3281631" y="1311748"/>
                </a:moveTo>
                <a:cubicBezTo>
                  <a:pt x="3282316" y="1311768"/>
                  <a:pt x="3282999" y="1311768"/>
                  <a:pt x="3283682" y="1311748"/>
                </a:cubicBezTo>
                <a:cubicBezTo>
                  <a:pt x="3283341" y="1312046"/>
                  <a:pt x="3283097" y="1312385"/>
                  <a:pt x="3282559" y="1312624"/>
                </a:cubicBezTo>
                <a:cubicBezTo>
                  <a:pt x="3282461" y="1312683"/>
                  <a:pt x="3281439" y="1312424"/>
                  <a:pt x="3280805" y="1312304"/>
                </a:cubicBezTo>
                <a:cubicBezTo>
                  <a:pt x="3281097" y="1312126"/>
                  <a:pt x="3281342" y="1311928"/>
                  <a:pt x="3281631" y="1311748"/>
                </a:cubicBezTo>
                <a:close/>
                <a:moveTo>
                  <a:pt x="3206704" y="1311688"/>
                </a:moveTo>
                <a:cubicBezTo>
                  <a:pt x="3206947" y="1312245"/>
                  <a:pt x="3207143" y="1312783"/>
                  <a:pt x="3207387" y="1313341"/>
                </a:cubicBezTo>
                <a:cubicBezTo>
                  <a:pt x="3202702" y="1313780"/>
                  <a:pt x="3198066" y="1314218"/>
                  <a:pt x="3193378" y="1314656"/>
                </a:cubicBezTo>
                <a:cubicBezTo>
                  <a:pt x="3193133" y="1313878"/>
                  <a:pt x="3192939" y="1313122"/>
                  <a:pt x="3192693" y="1312344"/>
                </a:cubicBezTo>
                <a:cubicBezTo>
                  <a:pt x="3197333" y="1312126"/>
                  <a:pt x="3202018" y="1311908"/>
                  <a:pt x="3206704" y="1311688"/>
                </a:cubicBezTo>
                <a:close/>
                <a:moveTo>
                  <a:pt x="3311068" y="1311350"/>
                </a:moveTo>
                <a:cubicBezTo>
                  <a:pt x="3315949" y="1311568"/>
                  <a:pt x="3320781" y="1311808"/>
                  <a:pt x="3325613" y="1312026"/>
                </a:cubicBezTo>
                <a:cubicBezTo>
                  <a:pt x="3325469" y="1312544"/>
                  <a:pt x="3325273" y="1313042"/>
                  <a:pt x="3325127" y="1313541"/>
                </a:cubicBezTo>
                <a:cubicBezTo>
                  <a:pt x="3320341" y="1313241"/>
                  <a:pt x="3315510" y="1312962"/>
                  <a:pt x="3310628" y="1312683"/>
                </a:cubicBezTo>
                <a:cubicBezTo>
                  <a:pt x="3310775" y="1312225"/>
                  <a:pt x="3310921" y="1311788"/>
                  <a:pt x="3311068" y="1311350"/>
                </a:cubicBezTo>
                <a:close/>
                <a:moveTo>
                  <a:pt x="3120550" y="1310910"/>
                </a:moveTo>
                <a:cubicBezTo>
                  <a:pt x="3129529" y="1311568"/>
                  <a:pt x="3137584" y="1314298"/>
                  <a:pt x="3148909" y="1316767"/>
                </a:cubicBezTo>
                <a:cubicBezTo>
                  <a:pt x="3130017" y="1318540"/>
                  <a:pt x="3118449" y="1317842"/>
                  <a:pt x="3099315" y="1314238"/>
                </a:cubicBezTo>
                <a:cubicBezTo>
                  <a:pt x="3107077" y="1312922"/>
                  <a:pt x="3114447" y="1310452"/>
                  <a:pt x="3120550" y="1310910"/>
                </a:cubicBezTo>
                <a:close/>
                <a:moveTo>
                  <a:pt x="3061631" y="1310354"/>
                </a:moveTo>
                <a:cubicBezTo>
                  <a:pt x="3064170" y="1310354"/>
                  <a:pt x="3066267" y="1310074"/>
                  <a:pt x="3067195" y="1310393"/>
                </a:cubicBezTo>
                <a:cubicBezTo>
                  <a:pt x="3073442" y="1312464"/>
                  <a:pt x="3080570" y="1314337"/>
                  <a:pt x="3085305" y="1316906"/>
                </a:cubicBezTo>
                <a:cubicBezTo>
                  <a:pt x="3089163" y="1318998"/>
                  <a:pt x="3092481" y="1322085"/>
                  <a:pt x="3091846" y="1324554"/>
                </a:cubicBezTo>
                <a:cubicBezTo>
                  <a:pt x="3090868" y="1328498"/>
                  <a:pt x="3081986" y="1328060"/>
                  <a:pt x="3074469" y="1327740"/>
                </a:cubicBezTo>
                <a:cubicBezTo>
                  <a:pt x="3064802" y="1327344"/>
                  <a:pt x="3055090" y="1327045"/>
                  <a:pt x="3045426" y="1326706"/>
                </a:cubicBezTo>
                <a:cubicBezTo>
                  <a:pt x="3036981" y="1326426"/>
                  <a:pt x="3028095" y="1324416"/>
                  <a:pt x="3021701" y="1328897"/>
                </a:cubicBezTo>
                <a:cubicBezTo>
                  <a:pt x="3015452" y="1333278"/>
                  <a:pt x="3017405" y="1336884"/>
                  <a:pt x="3025851" y="1340550"/>
                </a:cubicBezTo>
                <a:cubicBezTo>
                  <a:pt x="3017162" y="1341046"/>
                  <a:pt x="3009302" y="1341485"/>
                  <a:pt x="2998760" y="1342063"/>
                </a:cubicBezTo>
                <a:cubicBezTo>
                  <a:pt x="3003640" y="1337322"/>
                  <a:pt x="3007742" y="1333378"/>
                  <a:pt x="3011841" y="1329415"/>
                </a:cubicBezTo>
                <a:cubicBezTo>
                  <a:pt x="2990216" y="1326009"/>
                  <a:pt x="2982311" y="1326128"/>
                  <a:pt x="2957853" y="1329893"/>
                </a:cubicBezTo>
                <a:cubicBezTo>
                  <a:pt x="2958536" y="1331646"/>
                  <a:pt x="2959219" y="1333478"/>
                  <a:pt x="2959952" y="1335331"/>
                </a:cubicBezTo>
                <a:cubicBezTo>
                  <a:pt x="2952435" y="1337631"/>
                  <a:pt x="2947639" y="1337308"/>
                  <a:pt x="2943843" y="1336028"/>
                </a:cubicBezTo>
                <a:lnTo>
                  <a:pt x="2933803" y="1331020"/>
                </a:lnTo>
                <a:lnTo>
                  <a:pt x="2944949" y="1329106"/>
                </a:lnTo>
                <a:cubicBezTo>
                  <a:pt x="2947579" y="1328100"/>
                  <a:pt x="2948531" y="1326666"/>
                  <a:pt x="2946187" y="1324595"/>
                </a:cubicBezTo>
                <a:cubicBezTo>
                  <a:pt x="2944135" y="1322802"/>
                  <a:pt x="2934619" y="1321667"/>
                  <a:pt x="2928419" y="1321607"/>
                </a:cubicBezTo>
                <a:cubicBezTo>
                  <a:pt x="2917681" y="1321508"/>
                  <a:pt x="2906842" y="1322464"/>
                  <a:pt x="2896056" y="1322960"/>
                </a:cubicBezTo>
                <a:cubicBezTo>
                  <a:pt x="2895665" y="1322045"/>
                  <a:pt x="2895322" y="1321129"/>
                  <a:pt x="2894981" y="1320212"/>
                </a:cubicBezTo>
                <a:cubicBezTo>
                  <a:pt x="2906598" y="1319596"/>
                  <a:pt x="2918215" y="1318978"/>
                  <a:pt x="2931884" y="1318241"/>
                </a:cubicBezTo>
                <a:cubicBezTo>
                  <a:pt x="2928858" y="1316189"/>
                  <a:pt x="2927051" y="1314934"/>
                  <a:pt x="2924463" y="1313182"/>
                </a:cubicBezTo>
                <a:cubicBezTo>
                  <a:pt x="2931933" y="1312524"/>
                  <a:pt x="2939548" y="1310910"/>
                  <a:pt x="2945894" y="1311489"/>
                </a:cubicBezTo>
                <a:cubicBezTo>
                  <a:pt x="2969567" y="1313680"/>
                  <a:pt x="2992413" y="1311529"/>
                  <a:pt x="3015550" y="1310472"/>
                </a:cubicBezTo>
                <a:cubicBezTo>
                  <a:pt x="3017454" y="1310393"/>
                  <a:pt x="3019604" y="1311290"/>
                  <a:pt x="3024582" y="1312364"/>
                </a:cubicBezTo>
                <a:cubicBezTo>
                  <a:pt x="3002713" y="1318341"/>
                  <a:pt x="2974793" y="1313222"/>
                  <a:pt x="2957169" y="1320730"/>
                </a:cubicBezTo>
                <a:cubicBezTo>
                  <a:pt x="2965224" y="1325630"/>
                  <a:pt x="2976453" y="1325690"/>
                  <a:pt x="2992609" y="1323678"/>
                </a:cubicBezTo>
                <a:cubicBezTo>
                  <a:pt x="3012769" y="1321170"/>
                  <a:pt x="3029901" y="1313780"/>
                  <a:pt x="3054651" y="1317424"/>
                </a:cubicBezTo>
                <a:cubicBezTo>
                  <a:pt x="3057336" y="1314676"/>
                  <a:pt x="3059579" y="1312424"/>
                  <a:pt x="3061631" y="1310354"/>
                </a:cubicBezTo>
                <a:close/>
                <a:moveTo>
                  <a:pt x="1709936" y="1310233"/>
                </a:moveTo>
                <a:cubicBezTo>
                  <a:pt x="1710766" y="1310931"/>
                  <a:pt x="1711596" y="1311608"/>
                  <a:pt x="1712426" y="1312304"/>
                </a:cubicBezTo>
                <a:lnTo>
                  <a:pt x="1698887" y="1313083"/>
                </a:lnTo>
                <a:close/>
                <a:moveTo>
                  <a:pt x="1772954" y="1308282"/>
                </a:moveTo>
                <a:cubicBezTo>
                  <a:pt x="1773393" y="1308521"/>
                  <a:pt x="1773784" y="1308780"/>
                  <a:pt x="1774174" y="1309019"/>
                </a:cubicBezTo>
                <a:cubicBezTo>
                  <a:pt x="1773198" y="1309338"/>
                  <a:pt x="1772172" y="1309636"/>
                  <a:pt x="1771198" y="1309935"/>
                </a:cubicBezTo>
                <a:cubicBezTo>
                  <a:pt x="1770759" y="1309696"/>
                  <a:pt x="1769929" y="1309279"/>
                  <a:pt x="1770026" y="1309238"/>
                </a:cubicBezTo>
                <a:cubicBezTo>
                  <a:pt x="1770902" y="1308879"/>
                  <a:pt x="1771980" y="1308601"/>
                  <a:pt x="1772954" y="1308282"/>
                </a:cubicBezTo>
                <a:close/>
                <a:moveTo>
                  <a:pt x="3400691" y="1306868"/>
                </a:moveTo>
                <a:cubicBezTo>
                  <a:pt x="3390196" y="1311828"/>
                  <a:pt x="3390196" y="1311828"/>
                  <a:pt x="3372719" y="1310313"/>
                </a:cubicBezTo>
                <a:cubicBezTo>
                  <a:pt x="3383802" y="1308960"/>
                  <a:pt x="3390389" y="1308142"/>
                  <a:pt x="3400691" y="1306868"/>
                </a:cubicBezTo>
                <a:close/>
                <a:moveTo>
                  <a:pt x="3458193" y="1306231"/>
                </a:moveTo>
                <a:cubicBezTo>
                  <a:pt x="3459120" y="1306649"/>
                  <a:pt x="3460094" y="1307066"/>
                  <a:pt x="3461071" y="1307484"/>
                </a:cubicBezTo>
                <a:cubicBezTo>
                  <a:pt x="3459315" y="1307764"/>
                  <a:pt x="3457558" y="1308102"/>
                  <a:pt x="3455750" y="1308242"/>
                </a:cubicBezTo>
                <a:cubicBezTo>
                  <a:pt x="3455457" y="1308262"/>
                  <a:pt x="3454725" y="1307306"/>
                  <a:pt x="3454237" y="1306788"/>
                </a:cubicBezTo>
                <a:cubicBezTo>
                  <a:pt x="3455556" y="1306609"/>
                  <a:pt x="3456874" y="1306410"/>
                  <a:pt x="3458193" y="1306231"/>
                </a:cubicBezTo>
                <a:close/>
                <a:moveTo>
                  <a:pt x="2930129" y="1305852"/>
                </a:moveTo>
                <a:cubicBezTo>
                  <a:pt x="2932664" y="1305852"/>
                  <a:pt x="2935155" y="1305852"/>
                  <a:pt x="2937692" y="1305852"/>
                </a:cubicBezTo>
                <a:cubicBezTo>
                  <a:pt x="2937643" y="1306071"/>
                  <a:pt x="2937595" y="1306290"/>
                  <a:pt x="2937546" y="1306510"/>
                </a:cubicBezTo>
                <a:cubicBezTo>
                  <a:pt x="2935009" y="1306510"/>
                  <a:pt x="2932519" y="1306510"/>
                  <a:pt x="2929982" y="1306510"/>
                </a:cubicBezTo>
                <a:cubicBezTo>
                  <a:pt x="2930031" y="1306290"/>
                  <a:pt x="2930080" y="1306071"/>
                  <a:pt x="2930129" y="1305852"/>
                </a:cubicBezTo>
                <a:close/>
                <a:moveTo>
                  <a:pt x="5209295" y="1305106"/>
                </a:moveTo>
                <a:cubicBezTo>
                  <a:pt x="5213903" y="1304696"/>
                  <a:pt x="5218625" y="1305175"/>
                  <a:pt x="5224605" y="1306629"/>
                </a:cubicBezTo>
                <a:cubicBezTo>
                  <a:pt x="5232097" y="1308452"/>
                  <a:pt x="5239274" y="1309318"/>
                  <a:pt x="5246400" y="1309320"/>
                </a:cubicBezTo>
                <a:lnTo>
                  <a:pt x="5254284" y="1308406"/>
                </a:lnTo>
                <a:lnTo>
                  <a:pt x="5254284" y="1312559"/>
                </a:lnTo>
                <a:lnTo>
                  <a:pt x="5237639" y="1312823"/>
                </a:lnTo>
                <a:cubicBezTo>
                  <a:pt x="5228267" y="1312962"/>
                  <a:pt x="5218551" y="1313780"/>
                  <a:pt x="5211473" y="1309476"/>
                </a:cubicBezTo>
                <a:cubicBezTo>
                  <a:pt x="5209523" y="1308302"/>
                  <a:pt x="5200540" y="1309040"/>
                  <a:pt x="5194683" y="1308900"/>
                </a:cubicBezTo>
                <a:cubicBezTo>
                  <a:pt x="5200198" y="1306808"/>
                  <a:pt x="5204689" y="1305513"/>
                  <a:pt x="5209295" y="1305106"/>
                </a:cubicBezTo>
                <a:close/>
                <a:moveTo>
                  <a:pt x="4564989" y="1303622"/>
                </a:moveTo>
                <a:cubicBezTo>
                  <a:pt x="4569039" y="1303622"/>
                  <a:pt x="4573092" y="1303622"/>
                  <a:pt x="4577143" y="1303622"/>
                </a:cubicBezTo>
                <a:cubicBezTo>
                  <a:pt x="4577143" y="1303920"/>
                  <a:pt x="4577143" y="1304219"/>
                  <a:pt x="4577143" y="1304517"/>
                </a:cubicBezTo>
                <a:cubicBezTo>
                  <a:pt x="4573092" y="1304517"/>
                  <a:pt x="4569039" y="1304517"/>
                  <a:pt x="4564989" y="1304517"/>
                </a:cubicBezTo>
                <a:cubicBezTo>
                  <a:pt x="4564989" y="1304219"/>
                  <a:pt x="4564989" y="1303920"/>
                  <a:pt x="4564989" y="1303622"/>
                </a:cubicBezTo>
                <a:close/>
                <a:moveTo>
                  <a:pt x="3347042" y="1302047"/>
                </a:moveTo>
                <a:cubicBezTo>
                  <a:pt x="3347433" y="1302366"/>
                  <a:pt x="3347873" y="1302685"/>
                  <a:pt x="3348263" y="1303004"/>
                </a:cubicBezTo>
                <a:cubicBezTo>
                  <a:pt x="3345577" y="1303521"/>
                  <a:pt x="3343041" y="1304258"/>
                  <a:pt x="3340257" y="1304517"/>
                </a:cubicBezTo>
                <a:cubicBezTo>
                  <a:pt x="3337330" y="1304776"/>
                  <a:pt x="3334156" y="1304576"/>
                  <a:pt x="3331081" y="1304576"/>
                </a:cubicBezTo>
                <a:cubicBezTo>
                  <a:pt x="3331131" y="1304238"/>
                  <a:pt x="3331229" y="1303920"/>
                  <a:pt x="3331278" y="1303582"/>
                </a:cubicBezTo>
                <a:cubicBezTo>
                  <a:pt x="3336549" y="1303084"/>
                  <a:pt x="3341820" y="1302565"/>
                  <a:pt x="3347042" y="1302047"/>
                </a:cubicBezTo>
                <a:close/>
                <a:moveTo>
                  <a:pt x="3720907" y="1300734"/>
                </a:moveTo>
                <a:cubicBezTo>
                  <a:pt x="3721392" y="1300753"/>
                  <a:pt x="3721735" y="1301132"/>
                  <a:pt x="3722125" y="1301351"/>
                </a:cubicBezTo>
                <a:cubicBezTo>
                  <a:pt x="3721050" y="1301529"/>
                  <a:pt x="3719928" y="1301710"/>
                  <a:pt x="3718855" y="1301887"/>
                </a:cubicBezTo>
                <a:cubicBezTo>
                  <a:pt x="3718904" y="1301609"/>
                  <a:pt x="3718904" y="1301351"/>
                  <a:pt x="3718954" y="1301072"/>
                </a:cubicBezTo>
                <a:cubicBezTo>
                  <a:pt x="3719637" y="1300932"/>
                  <a:pt x="3720321" y="1300694"/>
                  <a:pt x="3720907" y="1300734"/>
                </a:cubicBezTo>
                <a:close/>
                <a:moveTo>
                  <a:pt x="2474013" y="1300295"/>
                </a:moveTo>
                <a:cubicBezTo>
                  <a:pt x="2474550" y="1300972"/>
                  <a:pt x="2475088" y="1301670"/>
                  <a:pt x="2475624" y="1302346"/>
                </a:cubicBezTo>
                <a:cubicBezTo>
                  <a:pt x="2469230" y="1303184"/>
                  <a:pt x="2462788" y="1304020"/>
                  <a:pt x="2456344" y="1304836"/>
                </a:cubicBezTo>
                <a:cubicBezTo>
                  <a:pt x="2455806" y="1304140"/>
                  <a:pt x="2455220" y="1303422"/>
                  <a:pt x="2454683" y="1302725"/>
                </a:cubicBezTo>
                <a:cubicBezTo>
                  <a:pt x="2461127" y="1301908"/>
                  <a:pt x="2467569" y="1301112"/>
                  <a:pt x="2474013" y="1300295"/>
                </a:cubicBezTo>
                <a:close/>
                <a:moveTo>
                  <a:pt x="4731443" y="1299936"/>
                </a:moveTo>
                <a:cubicBezTo>
                  <a:pt x="4735103" y="1299936"/>
                  <a:pt x="4738812" y="1299936"/>
                  <a:pt x="4742474" y="1299936"/>
                </a:cubicBezTo>
                <a:cubicBezTo>
                  <a:pt x="4742474" y="1300156"/>
                  <a:pt x="4742474" y="1300374"/>
                  <a:pt x="4742474" y="1300594"/>
                </a:cubicBezTo>
                <a:cubicBezTo>
                  <a:pt x="4738812" y="1300594"/>
                  <a:pt x="4735103" y="1300594"/>
                  <a:pt x="4731443" y="1300594"/>
                </a:cubicBezTo>
                <a:cubicBezTo>
                  <a:pt x="4731443" y="1300374"/>
                  <a:pt x="4731443" y="1300156"/>
                  <a:pt x="4731443" y="1299936"/>
                </a:cubicBezTo>
                <a:close/>
                <a:moveTo>
                  <a:pt x="2807068" y="1299816"/>
                </a:moveTo>
                <a:cubicBezTo>
                  <a:pt x="2808240" y="1299777"/>
                  <a:pt x="2809605" y="1300534"/>
                  <a:pt x="2813707" y="1301748"/>
                </a:cubicBezTo>
                <a:cubicBezTo>
                  <a:pt x="2798525" y="1303382"/>
                  <a:pt x="2785297" y="1304816"/>
                  <a:pt x="2771143" y="1306331"/>
                </a:cubicBezTo>
                <a:cubicBezTo>
                  <a:pt x="2770654" y="1309496"/>
                  <a:pt x="2770263" y="1312325"/>
                  <a:pt x="2769726" y="1315731"/>
                </a:cubicBezTo>
                <a:cubicBezTo>
                  <a:pt x="2779488" y="1316568"/>
                  <a:pt x="2787933" y="1317284"/>
                  <a:pt x="2796233" y="1317982"/>
                </a:cubicBezTo>
                <a:cubicBezTo>
                  <a:pt x="2794670" y="1324316"/>
                  <a:pt x="2793156" y="1330469"/>
                  <a:pt x="2791593" y="1336904"/>
                </a:cubicBezTo>
                <a:cubicBezTo>
                  <a:pt x="2760744" y="1331247"/>
                  <a:pt x="2752298" y="1329495"/>
                  <a:pt x="2700363" y="1329574"/>
                </a:cubicBezTo>
                <a:cubicBezTo>
                  <a:pt x="2695679" y="1329574"/>
                  <a:pt x="2690989" y="1328578"/>
                  <a:pt x="2686206" y="1328200"/>
                </a:cubicBezTo>
                <a:cubicBezTo>
                  <a:pt x="2680691" y="1327761"/>
                  <a:pt x="2674150" y="1326567"/>
                  <a:pt x="2669610" y="1327304"/>
                </a:cubicBezTo>
                <a:cubicBezTo>
                  <a:pt x="2644180" y="1331406"/>
                  <a:pt x="2617234" y="1329176"/>
                  <a:pt x="2591362" y="1331048"/>
                </a:cubicBezTo>
                <a:cubicBezTo>
                  <a:pt x="2586089" y="1331426"/>
                  <a:pt x="2581354" y="1332960"/>
                  <a:pt x="2575838" y="1334055"/>
                </a:cubicBezTo>
                <a:cubicBezTo>
                  <a:pt x="2567394" y="1331417"/>
                  <a:pt x="2567992" y="1329844"/>
                  <a:pt x="2571201" y="1328588"/>
                </a:cubicBezTo>
                <a:lnTo>
                  <a:pt x="2582208" y="1325041"/>
                </a:lnTo>
                <a:lnTo>
                  <a:pt x="2582283" y="1325053"/>
                </a:lnTo>
                <a:lnTo>
                  <a:pt x="2582233" y="1325034"/>
                </a:lnTo>
                <a:lnTo>
                  <a:pt x="2582208" y="1325041"/>
                </a:lnTo>
                <a:lnTo>
                  <a:pt x="2556605" y="1320930"/>
                </a:lnTo>
                <a:cubicBezTo>
                  <a:pt x="2554069" y="1322622"/>
                  <a:pt x="2549967" y="1325331"/>
                  <a:pt x="2545917" y="1328020"/>
                </a:cubicBezTo>
                <a:cubicBezTo>
                  <a:pt x="2543426" y="1327582"/>
                  <a:pt x="2540889" y="1327145"/>
                  <a:pt x="2538399" y="1326706"/>
                </a:cubicBezTo>
                <a:cubicBezTo>
                  <a:pt x="2546600" y="1322126"/>
                  <a:pt x="2553825" y="1317622"/>
                  <a:pt x="2529028" y="1316130"/>
                </a:cubicBezTo>
                <a:cubicBezTo>
                  <a:pt x="2561587" y="1313261"/>
                  <a:pt x="2588188" y="1310134"/>
                  <a:pt x="2615329" y="1308681"/>
                </a:cubicBezTo>
                <a:cubicBezTo>
                  <a:pt x="2679128" y="1305274"/>
                  <a:pt x="2743123" y="1302685"/>
                  <a:pt x="2807068" y="1299816"/>
                </a:cubicBezTo>
                <a:close/>
                <a:moveTo>
                  <a:pt x="4805395" y="1299777"/>
                </a:moveTo>
                <a:lnTo>
                  <a:pt x="4810283" y="1299777"/>
                </a:lnTo>
                <a:lnTo>
                  <a:pt x="4810393" y="1300554"/>
                </a:lnTo>
                <a:lnTo>
                  <a:pt x="4805491" y="1300554"/>
                </a:lnTo>
                <a:cubicBezTo>
                  <a:pt x="4805443" y="1300295"/>
                  <a:pt x="4805443" y="1300036"/>
                  <a:pt x="4805395" y="1299777"/>
                </a:cubicBezTo>
                <a:close/>
                <a:moveTo>
                  <a:pt x="4770442" y="1299736"/>
                </a:moveTo>
                <a:cubicBezTo>
                  <a:pt x="4771129" y="1299736"/>
                  <a:pt x="4771907" y="1299677"/>
                  <a:pt x="4772494" y="1299777"/>
                </a:cubicBezTo>
                <a:cubicBezTo>
                  <a:pt x="4772787" y="1299837"/>
                  <a:pt x="4772787" y="1300176"/>
                  <a:pt x="4772933" y="1300374"/>
                </a:cubicBezTo>
                <a:cubicBezTo>
                  <a:pt x="4772299" y="1300454"/>
                  <a:pt x="4771664" y="1300534"/>
                  <a:pt x="4770983" y="1300594"/>
                </a:cubicBezTo>
                <a:cubicBezTo>
                  <a:pt x="4770835" y="1300315"/>
                  <a:pt x="4770637" y="1300016"/>
                  <a:pt x="4770442" y="1299736"/>
                </a:cubicBezTo>
                <a:close/>
                <a:moveTo>
                  <a:pt x="2344952" y="1299657"/>
                </a:moveTo>
                <a:cubicBezTo>
                  <a:pt x="2350174" y="1304278"/>
                  <a:pt x="2359448" y="1299240"/>
                  <a:pt x="2365695" y="1301052"/>
                </a:cubicBezTo>
                <a:cubicBezTo>
                  <a:pt x="2357546" y="1306429"/>
                  <a:pt x="2346170" y="1308641"/>
                  <a:pt x="2337777" y="1306051"/>
                </a:cubicBezTo>
                <a:cubicBezTo>
                  <a:pt x="2334603" y="1305075"/>
                  <a:pt x="2334700" y="1302326"/>
                  <a:pt x="2333335" y="1300374"/>
                </a:cubicBezTo>
                <a:cubicBezTo>
                  <a:pt x="2337337" y="1300096"/>
                  <a:pt x="2344510" y="1299259"/>
                  <a:pt x="2344952" y="1299657"/>
                </a:cubicBezTo>
                <a:close/>
                <a:moveTo>
                  <a:pt x="1810442" y="1299437"/>
                </a:moveTo>
                <a:cubicBezTo>
                  <a:pt x="1810687" y="1299916"/>
                  <a:pt x="1810933" y="1300414"/>
                  <a:pt x="1811174" y="1300913"/>
                </a:cubicBezTo>
                <a:cubicBezTo>
                  <a:pt x="1807808" y="1301311"/>
                  <a:pt x="1804438" y="1301690"/>
                  <a:pt x="1801071" y="1302086"/>
                </a:cubicBezTo>
                <a:cubicBezTo>
                  <a:pt x="1800729" y="1301529"/>
                  <a:pt x="1800387" y="1300972"/>
                  <a:pt x="1800045" y="1300414"/>
                </a:cubicBezTo>
                <a:cubicBezTo>
                  <a:pt x="1803513" y="1300096"/>
                  <a:pt x="1806978" y="1299757"/>
                  <a:pt x="1810442" y="1299437"/>
                </a:cubicBezTo>
                <a:close/>
                <a:moveTo>
                  <a:pt x="3415066" y="1299017"/>
                </a:moveTo>
                <a:cubicBezTo>
                  <a:pt x="3422326" y="1298871"/>
                  <a:pt x="3429661" y="1300046"/>
                  <a:pt x="3437788" y="1302984"/>
                </a:cubicBezTo>
                <a:cubicBezTo>
                  <a:pt x="3422117" y="1302984"/>
                  <a:pt x="3408987" y="1302984"/>
                  <a:pt x="3392781" y="1302984"/>
                </a:cubicBezTo>
                <a:cubicBezTo>
                  <a:pt x="3400616" y="1300634"/>
                  <a:pt x="3407804" y="1299164"/>
                  <a:pt x="3415066" y="1299017"/>
                </a:cubicBezTo>
                <a:close/>
                <a:moveTo>
                  <a:pt x="4462382" y="1298224"/>
                </a:moveTo>
                <a:cubicBezTo>
                  <a:pt x="4462823" y="1298483"/>
                  <a:pt x="4463213" y="1298742"/>
                  <a:pt x="4463653" y="1298999"/>
                </a:cubicBezTo>
                <a:cubicBezTo>
                  <a:pt x="4462627" y="1299339"/>
                  <a:pt x="4461552" y="1299657"/>
                  <a:pt x="4460527" y="1299976"/>
                </a:cubicBezTo>
                <a:cubicBezTo>
                  <a:pt x="4460087" y="1299718"/>
                  <a:pt x="4459211" y="1299278"/>
                  <a:pt x="4459305" y="1299240"/>
                </a:cubicBezTo>
                <a:cubicBezTo>
                  <a:pt x="4460236" y="1298861"/>
                  <a:pt x="4461357" y="1298563"/>
                  <a:pt x="4462382" y="1298224"/>
                </a:cubicBezTo>
                <a:close/>
                <a:moveTo>
                  <a:pt x="3478595" y="1298203"/>
                </a:moveTo>
                <a:cubicBezTo>
                  <a:pt x="3479424" y="1298502"/>
                  <a:pt x="3480254" y="1298801"/>
                  <a:pt x="3481085" y="1299099"/>
                </a:cubicBezTo>
                <a:cubicBezTo>
                  <a:pt x="3480450" y="1299259"/>
                  <a:pt x="3479766" y="1299418"/>
                  <a:pt x="3479134" y="1299576"/>
                </a:cubicBezTo>
                <a:cubicBezTo>
                  <a:pt x="3478595" y="1299398"/>
                  <a:pt x="3477669" y="1299220"/>
                  <a:pt x="3477669" y="1299020"/>
                </a:cubicBezTo>
                <a:cubicBezTo>
                  <a:pt x="3477620" y="1298762"/>
                  <a:pt x="3478253" y="1298483"/>
                  <a:pt x="3478595" y="1298203"/>
                </a:cubicBezTo>
                <a:close/>
                <a:moveTo>
                  <a:pt x="4551761" y="1297466"/>
                </a:moveTo>
                <a:cubicBezTo>
                  <a:pt x="4552395" y="1297806"/>
                  <a:pt x="4552981" y="1298144"/>
                  <a:pt x="4553518" y="1298483"/>
                </a:cubicBezTo>
                <a:cubicBezTo>
                  <a:pt x="4552932" y="1298582"/>
                  <a:pt x="4552004" y="1298841"/>
                  <a:pt x="4551761" y="1298762"/>
                </a:cubicBezTo>
                <a:cubicBezTo>
                  <a:pt x="4551028" y="1298502"/>
                  <a:pt x="4550490" y="1298104"/>
                  <a:pt x="4549905" y="1297765"/>
                </a:cubicBezTo>
                <a:cubicBezTo>
                  <a:pt x="4550539" y="1297666"/>
                  <a:pt x="4551125" y="1297566"/>
                  <a:pt x="4551761" y="1297466"/>
                </a:cubicBezTo>
                <a:close/>
                <a:moveTo>
                  <a:pt x="4506705" y="1296471"/>
                </a:moveTo>
                <a:cubicBezTo>
                  <a:pt x="4510951" y="1299020"/>
                  <a:pt x="4515201" y="1301568"/>
                  <a:pt x="4521496" y="1305394"/>
                </a:cubicBezTo>
                <a:cubicBezTo>
                  <a:pt x="4512221" y="1305075"/>
                  <a:pt x="4506509" y="1304896"/>
                  <a:pt x="4499139" y="1304636"/>
                </a:cubicBezTo>
                <a:cubicBezTo>
                  <a:pt x="4500213" y="1301630"/>
                  <a:pt x="4501093" y="1299240"/>
                  <a:pt x="4501971" y="1296829"/>
                </a:cubicBezTo>
                <a:cubicBezTo>
                  <a:pt x="4503583" y="1296709"/>
                  <a:pt x="4505142" y="1296590"/>
                  <a:pt x="4506705" y="1296471"/>
                </a:cubicBezTo>
                <a:close/>
                <a:moveTo>
                  <a:pt x="4003487" y="1296431"/>
                </a:moveTo>
                <a:cubicBezTo>
                  <a:pt x="4003877" y="1296669"/>
                  <a:pt x="4004219" y="1296889"/>
                  <a:pt x="4004610" y="1297128"/>
                </a:cubicBezTo>
                <a:cubicBezTo>
                  <a:pt x="4003682" y="1297406"/>
                  <a:pt x="4002802" y="1297685"/>
                  <a:pt x="4001827" y="1297984"/>
                </a:cubicBezTo>
                <a:cubicBezTo>
                  <a:pt x="4001439" y="1297765"/>
                  <a:pt x="4000655" y="1297366"/>
                  <a:pt x="4000751" y="1297327"/>
                </a:cubicBezTo>
                <a:cubicBezTo>
                  <a:pt x="4001585" y="1296988"/>
                  <a:pt x="4002558" y="1296709"/>
                  <a:pt x="4003487" y="1296431"/>
                </a:cubicBezTo>
                <a:close/>
                <a:moveTo>
                  <a:pt x="4052202" y="1296350"/>
                </a:moveTo>
                <a:cubicBezTo>
                  <a:pt x="4052644" y="1296609"/>
                  <a:pt x="4053471" y="1297028"/>
                  <a:pt x="4053423" y="1297068"/>
                </a:cubicBezTo>
                <a:cubicBezTo>
                  <a:pt x="4052495" y="1297427"/>
                  <a:pt x="4051422" y="1297726"/>
                  <a:pt x="4050398" y="1298044"/>
                </a:cubicBezTo>
                <a:cubicBezTo>
                  <a:pt x="4049959" y="1297785"/>
                  <a:pt x="4049127" y="1297366"/>
                  <a:pt x="4049226" y="1297327"/>
                </a:cubicBezTo>
                <a:cubicBezTo>
                  <a:pt x="4050104" y="1296968"/>
                  <a:pt x="4051179" y="1296669"/>
                  <a:pt x="4052202" y="1296350"/>
                </a:cubicBezTo>
                <a:close/>
                <a:moveTo>
                  <a:pt x="5213134" y="1296330"/>
                </a:moveTo>
                <a:cubicBezTo>
                  <a:pt x="5213720" y="1296510"/>
                  <a:pt x="5214305" y="1296689"/>
                  <a:pt x="5214843" y="1296868"/>
                </a:cubicBezTo>
                <a:cubicBezTo>
                  <a:pt x="5214062" y="1297247"/>
                  <a:pt x="5213281" y="1297646"/>
                  <a:pt x="5212351" y="1297984"/>
                </a:cubicBezTo>
                <a:cubicBezTo>
                  <a:pt x="5212255" y="1298024"/>
                  <a:pt x="5211279" y="1297666"/>
                  <a:pt x="5210695" y="1297486"/>
                </a:cubicBezTo>
                <a:cubicBezTo>
                  <a:pt x="5211521" y="1297108"/>
                  <a:pt x="5212303" y="1296709"/>
                  <a:pt x="5213134" y="1296330"/>
                </a:cubicBezTo>
                <a:close/>
                <a:moveTo>
                  <a:pt x="3377257" y="1296152"/>
                </a:moveTo>
                <a:cubicBezTo>
                  <a:pt x="3386827" y="1303502"/>
                  <a:pt x="3386534" y="1303661"/>
                  <a:pt x="3360662" y="1304238"/>
                </a:cubicBezTo>
                <a:cubicBezTo>
                  <a:pt x="3365249" y="1301251"/>
                  <a:pt x="3367936" y="1299259"/>
                  <a:pt x="3371254" y="1297466"/>
                </a:cubicBezTo>
                <a:cubicBezTo>
                  <a:pt x="3372523" y="1296808"/>
                  <a:pt x="3375209" y="1296570"/>
                  <a:pt x="3377257" y="1296152"/>
                </a:cubicBezTo>
                <a:close/>
                <a:moveTo>
                  <a:pt x="3954014" y="1295962"/>
                </a:moveTo>
                <a:cubicBezTo>
                  <a:pt x="3957613" y="1296062"/>
                  <a:pt x="3960946" y="1297278"/>
                  <a:pt x="3963898" y="1300474"/>
                </a:cubicBezTo>
                <a:cubicBezTo>
                  <a:pt x="3954625" y="1299458"/>
                  <a:pt x="3948573" y="1298782"/>
                  <a:pt x="3942519" y="1298144"/>
                </a:cubicBezTo>
                <a:cubicBezTo>
                  <a:pt x="3946546" y="1296879"/>
                  <a:pt x="3950414" y="1295863"/>
                  <a:pt x="3954014" y="1295962"/>
                </a:cubicBezTo>
                <a:close/>
                <a:moveTo>
                  <a:pt x="4081442" y="1295933"/>
                </a:moveTo>
                <a:cubicBezTo>
                  <a:pt x="4081590" y="1296729"/>
                  <a:pt x="4081784" y="1297546"/>
                  <a:pt x="4081981" y="1298363"/>
                </a:cubicBezTo>
                <a:cubicBezTo>
                  <a:pt x="4078369" y="1298442"/>
                  <a:pt x="4074804" y="1298502"/>
                  <a:pt x="4071189" y="1298582"/>
                </a:cubicBezTo>
                <a:cubicBezTo>
                  <a:pt x="4070998" y="1298064"/>
                  <a:pt x="4070802" y="1297546"/>
                  <a:pt x="4070607" y="1297028"/>
                </a:cubicBezTo>
                <a:cubicBezTo>
                  <a:pt x="4074218" y="1296650"/>
                  <a:pt x="4077829" y="1296290"/>
                  <a:pt x="4081442" y="1295933"/>
                </a:cubicBezTo>
                <a:close/>
                <a:moveTo>
                  <a:pt x="3667846" y="1295814"/>
                </a:moveTo>
                <a:cubicBezTo>
                  <a:pt x="3669213" y="1296013"/>
                  <a:pt x="3670626" y="1296212"/>
                  <a:pt x="3671945" y="1296411"/>
                </a:cubicBezTo>
                <a:cubicBezTo>
                  <a:pt x="3670969" y="1297008"/>
                  <a:pt x="3669992" y="1297626"/>
                  <a:pt x="3669018" y="1298224"/>
                </a:cubicBezTo>
                <a:cubicBezTo>
                  <a:pt x="3667894" y="1297845"/>
                  <a:pt x="3666333" y="1297546"/>
                  <a:pt x="3665745" y="1297068"/>
                </a:cubicBezTo>
                <a:cubicBezTo>
                  <a:pt x="3665501" y="1296848"/>
                  <a:pt x="3667113" y="1296232"/>
                  <a:pt x="3667846" y="1295814"/>
                </a:cubicBezTo>
                <a:close/>
                <a:moveTo>
                  <a:pt x="4101309" y="1295734"/>
                </a:moveTo>
                <a:cubicBezTo>
                  <a:pt x="4111267" y="1296371"/>
                  <a:pt x="4121177" y="1297008"/>
                  <a:pt x="4131134" y="1297646"/>
                </a:cubicBezTo>
                <a:cubicBezTo>
                  <a:pt x="4120835" y="1298801"/>
                  <a:pt x="4110534" y="1299856"/>
                  <a:pt x="4100723" y="1298044"/>
                </a:cubicBezTo>
                <a:cubicBezTo>
                  <a:pt x="4100919" y="1297267"/>
                  <a:pt x="4101115" y="1296510"/>
                  <a:pt x="4101309" y="1295734"/>
                </a:cubicBezTo>
                <a:close/>
                <a:moveTo>
                  <a:pt x="3694547" y="1295674"/>
                </a:moveTo>
                <a:cubicBezTo>
                  <a:pt x="3698793" y="1297366"/>
                  <a:pt x="3703039" y="1299040"/>
                  <a:pt x="3707288" y="1300734"/>
                </a:cubicBezTo>
                <a:cubicBezTo>
                  <a:pt x="3705237" y="1301690"/>
                  <a:pt x="3703234" y="1302625"/>
                  <a:pt x="3701185" y="1303582"/>
                </a:cubicBezTo>
                <a:cubicBezTo>
                  <a:pt x="3696351" y="1302246"/>
                  <a:pt x="3691569" y="1300913"/>
                  <a:pt x="3686737" y="1299576"/>
                </a:cubicBezTo>
                <a:cubicBezTo>
                  <a:pt x="3689322" y="1298282"/>
                  <a:pt x="3691959" y="1296968"/>
                  <a:pt x="3694547" y="1295674"/>
                </a:cubicBezTo>
                <a:close/>
                <a:moveTo>
                  <a:pt x="3929144" y="1295395"/>
                </a:moveTo>
                <a:cubicBezTo>
                  <a:pt x="3924654" y="1300135"/>
                  <a:pt x="3924654" y="1300135"/>
                  <a:pt x="3904738" y="1296113"/>
                </a:cubicBezTo>
                <a:cubicBezTo>
                  <a:pt x="3914842" y="1295814"/>
                  <a:pt x="3921578" y="1295614"/>
                  <a:pt x="3929144" y="1295395"/>
                </a:cubicBezTo>
                <a:close/>
                <a:moveTo>
                  <a:pt x="3889654" y="1295077"/>
                </a:moveTo>
                <a:cubicBezTo>
                  <a:pt x="3889165" y="1298563"/>
                  <a:pt x="3888774" y="1301251"/>
                  <a:pt x="3888433" y="1303681"/>
                </a:cubicBezTo>
                <a:cubicBezTo>
                  <a:pt x="3870372" y="1302107"/>
                  <a:pt x="3851140" y="1299318"/>
                  <a:pt x="3831712" y="1299059"/>
                </a:cubicBezTo>
                <a:cubicBezTo>
                  <a:pt x="3812529" y="1298801"/>
                  <a:pt x="3793442" y="1303024"/>
                  <a:pt x="3773427" y="1299677"/>
                </a:cubicBezTo>
                <a:cubicBezTo>
                  <a:pt x="3811601" y="1296133"/>
                  <a:pt x="3850115" y="1294358"/>
                  <a:pt x="3889654" y="1295077"/>
                </a:cubicBezTo>
                <a:close/>
                <a:moveTo>
                  <a:pt x="3760395" y="1293861"/>
                </a:moveTo>
                <a:cubicBezTo>
                  <a:pt x="3764107" y="1293861"/>
                  <a:pt x="3767766" y="1293861"/>
                  <a:pt x="3771478" y="1293861"/>
                </a:cubicBezTo>
                <a:cubicBezTo>
                  <a:pt x="3771478" y="1294100"/>
                  <a:pt x="3771478" y="1294358"/>
                  <a:pt x="3771478" y="1294618"/>
                </a:cubicBezTo>
                <a:cubicBezTo>
                  <a:pt x="3767864" y="1294618"/>
                  <a:pt x="3764301" y="1294618"/>
                  <a:pt x="3760688" y="1294618"/>
                </a:cubicBezTo>
                <a:cubicBezTo>
                  <a:pt x="3760591" y="1294379"/>
                  <a:pt x="3760493" y="1294120"/>
                  <a:pt x="3760395" y="1293861"/>
                </a:cubicBezTo>
                <a:close/>
                <a:moveTo>
                  <a:pt x="3472053" y="1293364"/>
                </a:moveTo>
                <a:cubicBezTo>
                  <a:pt x="3465710" y="1295834"/>
                  <a:pt x="3459365" y="1298303"/>
                  <a:pt x="3449697" y="1302086"/>
                </a:cubicBezTo>
                <a:cubicBezTo>
                  <a:pt x="3450186" y="1293702"/>
                  <a:pt x="3459706" y="1292885"/>
                  <a:pt x="3472053" y="1293364"/>
                </a:cubicBezTo>
                <a:close/>
                <a:moveTo>
                  <a:pt x="4357091" y="1292945"/>
                </a:moveTo>
                <a:cubicBezTo>
                  <a:pt x="4363049" y="1292945"/>
                  <a:pt x="4369053" y="1292945"/>
                  <a:pt x="4375007" y="1292945"/>
                </a:cubicBezTo>
                <a:cubicBezTo>
                  <a:pt x="4374909" y="1293743"/>
                  <a:pt x="4374861" y="1294558"/>
                  <a:pt x="4374812" y="1295356"/>
                </a:cubicBezTo>
                <a:cubicBezTo>
                  <a:pt x="4368857" y="1295255"/>
                  <a:pt x="4362947" y="1295137"/>
                  <a:pt x="4357041" y="1295016"/>
                </a:cubicBezTo>
                <a:cubicBezTo>
                  <a:pt x="4357091" y="1294320"/>
                  <a:pt x="4357091" y="1293642"/>
                  <a:pt x="4357091" y="1292945"/>
                </a:cubicBezTo>
                <a:close/>
                <a:moveTo>
                  <a:pt x="4588662" y="1292467"/>
                </a:moveTo>
                <a:cubicBezTo>
                  <a:pt x="4604529" y="1292906"/>
                  <a:pt x="4620343" y="1293324"/>
                  <a:pt x="4636159" y="1293762"/>
                </a:cubicBezTo>
                <a:cubicBezTo>
                  <a:pt x="4619610" y="1298801"/>
                  <a:pt x="4604089" y="1296350"/>
                  <a:pt x="4588662" y="1292467"/>
                </a:cubicBezTo>
                <a:close/>
                <a:moveTo>
                  <a:pt x="2186551" y="1290197"/>
                </a:moveTo>
                <a:cubicBezTo>
                  <a:pt x="2186551" y="1290655"/>
                  <a:pt x="2186599" y="1291092"/>
                  <a:pt x="2186599" y="1291551"/>
                </a:cubicBezTo>
                <a:cubicBezTo>
                  <a:pt x="2185915" y="1291491"/>
                  <a:pt x="2185039" y="1291530"/>
                  <a:pt x="2184698" y="1291371"/>
                </a:cubicBezTo>
                <a:cubicBezTo>
                  <a:pt x="2184404" y="1291213"/>
                  <a:pt x="2184649" y="1290854"/>
                  <a:pt x="2184649" y="1290575"/>
                </a:cubicBezTo>
                <a:cubicBezTo>
                  <a:pt x="2185284" y="1290456"/>
                  <a:pt x="2185915" y="1290316"/>
                  <a:pt x="2186551" y="1290197"/>
                </a:cubicBezTo>
                <a:close/>
                <a:moveTo>
                  <a:pt x="3609415" y="1289679"/>
                </a:moveTo>
                <a:cubicBezTo>
                  <a:pt x="3610099" y="1289958"/>
                  <a:pt x="3610489" y="1290336"/>
                  <a:pt x="3610978" y="1290674"/>
                </a:cubicBezTo>
                <a:cubicBezTo>
                  <a:pt x="3610245" y="1290674"/>
                  <a:pt x="3609464" y="1290674"/>
                  <a:pt x="3608683" y="1290674"/>
                </a:cubicBezTo>
                <a:cubicBezTo>
                  <a:pt x="3608341" y="1290476"/>
                  <a:pt x="3607950" y="1290277"/>
                  <a:pt x="3607511" y="1290077"/>
                </a:cubicBezTo>
                <a:cubicBezTo>
                  <a:pt x="3608195" y="1289938"/>
                  <a:pt x="3609269" y="1289619"/>
                  <a:pt x="3609415" y="1289679"/>
                </a:cubicBezTo>
                <a:close/>
                <a:moveTo>
                  <a:pt x="3572026" y="1288682"/>
                </a:moveTo>
                <a:cubicBezTo>
                  <a:pt x="3576466" y="1289898"/>
                  <a:pt x="3583300" y="1290754"/>
                  <a:pt x="3584912" y="1292427"/>
                </a:cubicBezTo>
                <a:cubicBezTo>
                  <a:pt x="3589255" y="1297008"/>
                  <a:pt x="3595210" y="1299576"/>
                  <a:pt x="3608097" y="1299339"/>
                </a:cubicBezTo>
                <a:cubicBezTo>
                  <a:pt x="3623328" y="1299059"/>
                  <a:pt x="3625575" y="1298702"/>
                  <a:pt x="3635580" y="1291291"/>
                </a:cubicBezTo>
                <a:cubicBezTo>
                  <a:pt x="3637631" y="1294997"/>
                  <a:pt x="3639289" y="1297945"/>
                  <a:pt x="3641291" y="1301549"/>
                </a:cubicBezTo>
                <a:cubicBezTo>
                  <a:pt x="3619861" y="1301908"/>
                  <a:pt x="3598776" y="1303521"/>
                  <a:pt x="3578811" y="1302246"/>
                </a:cubicBezTo>
                <a:cubicBezTo>
                  <a:pt x="3558796" y="1300952"/>
                  <a:pt x="3542153" y="1302366"/>
                  <a:pt x="3527213" y="1306051"/>
                </a:cubicBezTo>
                <a:cubicBezTo>
                  <a:pt x="3519013" y="1303462"/>
                  <a:pt x="3511788" y="1301192"/>
                  <a:pt x="3503687" y="1298661"/>
                </a:cubicBezTo>
                <a:cubicBezTo>
                  <a:pt x="3507835" y="1296072"/>
                  <a:pt x="3512666" y="1295356"/>
                  <a:pt x="3519354" y="1297187"/>
                </a:cubicBezTo>
                <a:cubicBezTo>
                  <a:pt x="3532193" y="1300694"/>
                  <a:pt x="3545763" y="1299538"/>
                  <a:pt x="3558992" y="1297905"/>
                </a:cubicBezTo>
                <a:cubicBezTo>
                  <a:pt x="3568316" y="1296769"/>
                  <a:pt x="3574369" y="1294358"/>
                  <a:pt x="3567386" y="1289240"/>
                </a:cubicBezTo>
                <a:cubicBezTo>
                  <a:pt x="3568949" y="1289061"/>
                  <a:pt x="3570462" y="1288861"/>
                  <a:pt x="3572026" y="1288682"/>
                </a:cubicBezTo>
                <a:close/>
                <a:moveTo>
                  <a:pt x="2512185" y="1288444"/>
                </a:moveTo>
                <a:cubicBezTo>
                  <a:pt x="2512577" y="1288404"/>
                  <a:pt x="2513553" y="1289340"/>
                  <a:pt x="2514286" y="1289838"/>
                </a:cubicBezTo>
                <a:cubicBezTo>
                  <a:pt x="2513064" y="1290097"/>
                  <a:pt x="2511794" y="1290336"/>
                  <a:pt x="2510525" y="1290575"/>
                </a:cubicBezTo>
                <a:cubicBezTo>
                  <a:pt x="2509454" y="1290197"/>
                  <a:pt x="2508379" y="1289818"/>
                  <a:pt x="2507354" y="1289440"/>
                </a:cubicBezTo>
                <a:cubicBezTo>
                  <a:pt x="2508917" y="1289080"/>
                  <a:pt x="2510476" y="1288622"/>
                  <a:pt x="2512185" y="1288444"/>
                </a:cubicBezTo>
                <a:close/>
                <a:moveTo>
                  <a:pt x="5161879" y="1288130"/>
                </a:moveTo>
                <a:lnTo>
                  <a:pt x="5164321" y="1289280"/>
                </a:lnTo>
                <a:cubicBezTo>
                  <a:pt x="5158220" y="1290375"/>
                  <a:pt x="5152117" y="1291491"/>
                  <a:pt x="5145967" y="1292627"/>
                </a:cubicBezTo>
                <a:cubicBezTo>
                  <a:pt x="5146651" y="1293124"/>
                  <a:pt x="5147385" y="1293603"/>
                  <a:pt x="5148113" y="1294100"/>
                </a:cubicBezTo>
                <a:cubicBezTo>
                  <a:pt x="5160365" y="1294100"/>
                  <a:pt x="5172572" y="1294100"/>
                  <a:pt x="5184823" y="1294100"/>
                </a:cubicBezTo>
                <a:cubicBezTo>
                  <a:pt x="5173841" y="1295823"/>
                  <a:pt x="5162893" y="1297362"/>
                  <a:pt x="5151849" y="1298066"/>
                </a:cubicBezTo>
                <a:lnTo>
                  <a:pt x="5138657" y="1297658"/>
                </a:lnTo>
                <a:lnTo>
                  <a:pt x="5145493" y="1291115"/>
                </a:lnTo>
                <a:close/>
                <a:moveTo>
                  <a:pt x="3192791" y="1288006"/>
                </a:moveTo>
                <a:cubicBezTo>
                  <a:pt x="3194061" y="1296491"/>
                  <a:pt x="3194061" y="1296491"/>
                  <a:pt x="3168336" y="1296948"/>
                </a:cubicBezTo>
                <a:cubicBezTo>
                  <a:pt x="3171217" y="1295356"/>
                  <a:pt x="3173023" y="1294358"/>
                  <a:pt x="3175658" y="1292866"/>
                </a:cubicBezTo>
                <a:cubicBezTo>
                  <a:pt x="3171559" y="1291909"/>
                  <a:pt x="3167701" y="1291014"/>
                  <a:pt x="3158721" y="1288941"/>
                </a:cubicBezTo>
                <a:cubicBezTo>
                  <a:pt x="3173265" y="1288543"/>
                  <a:pt x="3182932" y="1288285"/>
                  <a:pt x="3192791" y="1288006"/>
                </a:cubicBezTo>
                <a:close/>
                <a:moveTo>
                  <a:pt x="5184627" y="1287687"/>
                </a:moveTo>
                <a:cubicBezTo>
                  <a:pt x="5192143" y="1288026"/>
                  <a:pt x="5199612" y="1288344"/>
                  <a:pt x="5207131" y="1288682"/>
                </a:cubicBezTo>
                <a:cubicBezTo>
                  <a:pt x="5206935" y="1289479"/>
                  <a:pt x="5206740" y="1290257"/>
                  <a:pt x="5206543" y="1291053"/>
                </a:cubicBezTo>
                <a:cubicBezTo>
                  <a:pt x="5199075" y="1290774"/>
                  <a:pt x="5191557" y="1290476"/>
                  <a:pt x="5183993" y="1290177"/>
                </a:cubicBezTo>
                <a:cubicBezTo>
                  <a:pt x="5184188" y="1289340"/>
                  <a:pt x="5184433" y="1288524"/>
                  <a:pt x="5184627" y="1287687"/>
                </a:cubicBezTo>
                <a:close/>
                <a:moveTo>
                  <a:pt x="1959471" y="1286890"/>
                </a:moveTo>
                <a:cubicBezTo>
                  <a:pt x="1959666" y="1287168"/>
                  <a:pt x="1960106" y="1287487"/>
                  <a:pt x="1959959" y="1287687"/>
                </a:cubicBezTo>
                <a:cubicBezTo>
                  <a:pt x="1959716" y="1287906"/>
                  <a:pt x="1958885" y="1288046"/>
                  <a:pt x="1958299" y="1288205"/>
                </a:cubicBezTo>
                <a:cubicBezTo>
                  <a:pt x="1958005" y="1287807"/>
                  <a:pt x="1957761" y="1287388"/>
                  <a:pt x="1957471" y="1286990"/>
                </a:cubicBezTo>
                <a:cubicBezTo>
                  <a:pt x="1958103" y="1286969"/>
                  <a:pt x="1958788" y="1286930"/>
                  <a:pt x="1959471" y="1286890"/>
                </a:cubicBezTo>
                <a:close/>
                <a:moveTo>
                  <a:pt x="2464204" y="1286132"/>
                </a:moveTo>
                <a:cubicBezTo>
                  <a:pt x="2464691" y="1286232"/>
                  <a:pt x="2465669" y="1286272"/>
                  <a:pt x="2465911" y="1286472"/>
                </a:cubicBezTo>
                <a:cubicBezTo>
                  <a:pt x="2466156" y="1286650"/>
                  <a:pt x="2465669" y="1287010"/>
                  <a:pt x="2465471" y="1287288"/>
                </a:cubicBezTo>
                <a:cubicBezTo>
                  <a:pt x="2464496" y="1287109"/>
                  <a:pt x="2463472" y="1286930"/>
                  <a:pt x="2462494" y="1286750"/>
                </a:cubicBezTo>
                <a:cubicBezTo>
                  <a:pt x="2463080" y="1286551"/>
                  <a:pt x="2463617" y="1286352"/>
                  <a:pt x="2464204" y="1286132"/>
                </a:cubicBezTo>
                <a:close/>
                <a:moveTo>
                  <a:pt x="4754433" y="1285814"/>
                </a:moveTo>
                <a:cubicBezTo>
                  <a:pt x="4757999" y="1286631"/>
                  <a:pt x="4761560" y="1287468"/>
                  <a:pt x="4765175" y="1288285"/>
                </a:cubicBezTo>
                <a:cubicBezTo>
                  <a:pt x="4764439" y="1288922"/>
                  <a:pt x="4763759" y="1289559"/>
                  <a:pt x="4763025" y="1290197"/>
                </a:cubicBezTo>
                <a:cubicBezTo>
                  <a:pt x="4758975" y="1289538"/>
                  <a:pt x="4754922" y="1288861"/>
                  <a:pt x="4750871" y="1288205"/>
                </a:cubicBezTo>
                <a:cubicBezTo>
                  <a:pt x="4752043" y="1287408"/>
                  <a:pt x="4753264" y="1286611"/>
                  <a:pt x="4754433" y="1285814"/>
                </a:cubicBezTo>
                <a:close/>
                <a:moveTo>
                  <a:pt x="4809057" y="1285636"/>
                </a:moveTo>
                <a:cubicBezTo>
                  <a:pt x="4811691" y="1285696"/>
                  <a:pt x="4814279" y="1285735"/>
                  <a:pt x="4816914" y="1285795"/>
                </a:cubicBezTo>
                <a:cubicBezTo>
                  <a:pt x="4816865" y="1286093"/>
                  <a:pt x="4816865" y="1286412"/>
                  <a:pt x="4816816" y="1286711"/>
                </a:cubicBezTo>
                <a:cubicBezTo>
                  <a:pt x="4814182" y="1286650"/>
                  <a:pt x="4811594" y="1286611"/>
                  <a:pt x="4808959" y="1286551"/>
                </a:cubicBezTo>
                <a:cubicBezTo>
                  <a:pt x="4809009" y="1286232"/>
                  <a:pt x="4809009" y="1285935"/>
                  <a:pt x="4809057" y="1285636"/>
                </a:cubicBezTo>
                <a:close/>
                <a:moveTo>
                  <a:pt x="3484780" y="1285106"/>
                </a:moveTo>
                <a:lnTo>
                  <a:pt x="3485284" y="1285157"/>
                </a:lnTo>
                <a:lnTo>
                  <a:pt x="3485763" y="1285194"/>
                </a:lnTo>
                <a:lnTo>
                  <a:pt x="3485138" y="1285237"/>
                </a:lnTo>
                <a:close/>
                <a:moveTo>
                  <a:pt x="3500415" y="1284181"/>
                </a:moveTo>
                <a:cubicBezTo>
                  <a:pt x="3500317" y="1284898"/>
                  <a:pt x="3500269" y="1285596"/>
                  <a:pt x="3500171" y="1286292"/>
                </a:cubicBezTo>
                <a:lnTo>
                  <a:pt x="3485763" y="1285194"/>
                </a:lnTo>
                <a:close/>
                <a:moveTo>
                  <a:pt x="2388689" y="1283682"/>
                </a:moveTo>
                <a:cubicBezTo>
                  <a:pt x="2386980" y="1285755"/>
                  <a:pt x="2386442" y="1287288"/>
                  <a:pt x="2384489" y="1288424"/>
                </a:cubicBezTo>
                <a:cubicBezTo>
                  <a:pt x="2382929" y="1289320"/>
                  <a:pt x="2379658" y="1289718"/>
                  <a:pt x="2376385" y="1290515"/>
                </a:cubicBezTo>
                <a:cubicBezTo>
                  <a:pt x="2376385" y="1285775"/>
                  <a:pt x="2376385" y="1285775"/>
                  <a:pt x="2388689" y="1283682"/>
                </a:cubicBezTo>
                <a:close/>
                <a:moveTo>
                  <a:pt x="3478792" y="1282906"/>
                </a:moveTo>
                <a:lnTo>
                  <a:pt x="3484780" y="1285106"/>
                </a:lnTo>
                <a:lnTo>
                  <a:pt x="3476351" y="1284241"/>
                </a:lnTo>
                <a:cubicBezTo>
                  <a:pt x="3477181" y="1283803"/>
                  <a:pt x="3477962" y="1283344"/>
                  <a:pt x="3478792" y="1282906"/>
                </a:cubicBezTo>
                <a:close/>
                <a:moveTo>
                  <a:pt x="3317121" y="1282807"/>
                </a:moveTo>
                <a:cubicBezTo>
                  <a:pt x="3338209" y="1282807"/>
                  <a:pt x="3359295" y="1282807"/>
                  <a:pt x="3385556" y="1282807"/>
                </a:cubicBezTo>
                <a:cubicBezTo>
                  <a:pt x="3359978" y="1290715"/>
                  <a:pt x="3338355" y="1282528"/>
                  <a:pt x="3317609" y="1285496"/>
                </a:cubicBezTo>
                <a:cubicBezTo>
                  <a:pt x="3317462" y="1284600"/>
                  <a:pt x="3317267" y="1283702"/>
                  <a:pt x="3317121" y="1282807"/>
                </a:cubicBezTo>
                <a:close/>
                <a:moveTo>
                  <a:pt x="3876475" y="1282369"/>
                </a:moveTo>
                <a:cubicBezTo>
                  <a:pt x="3876475" y="1282668"/>
                  <a:pt x="3876475" y="1282947"/>
                  <a:pt x="3876475" y="1283225"/>
                </a:cubicBezTo>
                <a:cubicBezTo>
                  <a:pt x="3875742" y="1283383"/>
                  <a:pt x="3875057" y="1283622"/>
                  <a:pt x="3874374" y="1283603"/>
                </a:cubicBezTo>
                <a:cubicBezTo>
                  <a:pt x="3873934" y="1283584"/>
                  <a:pt x="3873543" y="1283186"/>
                  <a:pt x="3873155" y="1282947"/>
                </a:cubicBezTo>
                <a:cubicBezTo>
                  <a:pt x="3874276" y="1282747"/>
                  <a:pt x="3875351" y="1282568"/>
                  <a:pt x="3876475" y="1282369"/>
                </a:cubicBezTo>
                <a:close/>
                <a:moveTo>
                  <a:pt x="69661" y="1282130"/>
                </a:moveTo>
                <a:cubicBezTo>
                  <a:pt x="71600" y="1281601"/>
                  <a:pt x="73856" y="1282238"/>
                  <a:pt x="76152" y="1283298"/>
                </a:cubicBezTo>
                <a:cubicBezTo>
                  <a:pt x="79415" y="1284803"/>
                  <a:pt x="80711" y="1286691"/>
                  <a:pt x="80783" y="1288902"/>
                </a:cubicBezTo>
                <a:cubicBezTo>
                  <a:pt x="80855" y="1291112"/>
                  <a:pt x="79698" y="1293646"/>
                  <a:pt x="78050" y="1296439"/>
                </a:cubicBezTo>
                <a:cubicBezTo>
                  <a:pt x="73458" y="1293431"/>
                  <a:pt x="69155" y="1290637"/>
                  <a:pt x="65069" y="1287964"/>
                </a:cubicBezTo>
                <a:cubicBezTo>
                  <a:pt x="66098" y="1284356"/>
                  <a:pt x="67721" y="1282660"/>
                  <a:pt x="69661" y="1282130"/>
                </a:cubicBezTo>
                <a:close/>
                <a:moveTo>
                  <a:pt x="2108316" y="1281292"/>
                </a:moveTo>
                <a:lnTo>
                  <a:pt x="2101470" y="1283086"/>
                </a:lnTo>
                <a:cubicBezTo>
                  <a:pt x="2101080" y="1282687"/>
                  <a:pt x="2100738" y="1282289"/>
                  <a:pt x="2100395" y="1281890"/>
                </a:cubicBezTo>
                <a:close/>
                <a:moveTo>
                  <a:pt x="2109229" y="1281156"/>
                </a:moveTo>
                <a:lnTo>
                  <a:pt x="2108842" y="1281253"/>
                </a:lnTo>
                <a:lnTo>
                  <a:pt x="2108316" y="1281292"/>
                </a:lnTo>
                <a:lnTo>
                  <a:pt x="2108695" y="1281193"/>
                </a:lnTo>
                <a:close/>
                <a:moveTo>
                  <a:pt x="2493978" y="1281074"/>
                </a:moveTo>
                <a:cubicBezTo>
                  <a:pt x="2494516" y="1281592"/>
                  <a:pt x="2495688" y="1282209"/>
                  <a:pt x="2495345" y="1282628"/>
                </a:cubicBezTo>
                <a:cubicBezTo>
                  <a:pt x="2495053" y="1283007"/>
                  <a:pt x="2493149" y="1283205"/>
                  <a:pt x="2491979" y="1283465"/>
                </a:cubicBezTo>
                <a:cubicBezTo>
                  <a:pt x="2491490" y="1282927"/>
                  <a:pt x="2490515" y="1282328"/>
                  <a:pt x="2490759" y="1281851"/>
                </a:cubicBezTo>
                <a:cubicBezTo>
                  <a:pt x="2490951" y="1281512"/>
                  <a:pt x="2492855" y="1281333"/>
                  <a:pt x="2493978" y="1281074"/>
                </a:cubicBezTo>
                <a:close/>
                <a:moveTo>
                  <a:pt x="2116260" y="1279420"/>
                </a:moveTo>
                <a:cubicBezTo>
                  <a:pt x="2116600" y="1279819"/>
                  <a:pt x="2116893" y="1280218"/>
                  <a:pt x="2117235" y="1280617"/>
                </a:cubicBezTo>
                <a:lnTo>
                  <a:pt x="2109229" y="1281156"/>
                </a:lnTo>
                <a:close/>
                <a:moveTo>
                  <a:pt x="3690885" y="1275836"/>
                </a:moveTo>
                <a:cubicBezTo>
                  <a:pt x="3690885" y="1276612"/>
                  <a:pt x="3690933" y="1277389"/>
                  <a:pt x="3690933" y="1278165"/>
                </a:cubicBezTo>
                <a:cubicBezTo>
                  <a:pt x="3685564" y="1278165"/>
                  <a:pt x="3680195" y="1278165"/>
                  <a:pt x="3674826" y="1278186"/>
                </a:cubicBezTo>
                <a:cubicBezTo>
                  <a:pt x="3674777" y="1277549"/>
                  <a:pt x="3674729" y="1276891"/>
                  <a:pt x="3674680" y="1276254"/>
                </a:cubicBezTo>
                <a:cubicBezTo>
                  <a:pt x="3680098" y="1276114"/>
                  <a:pt x="3685467" y="1275975"/>
                  <a:pt x="3690885" y="1275836"/>
                </a:cubicBezTo>
                <a:close/>
                <a:moveTo>
                  <a:pt x="2313150" y="1275694"/>
                </a:moveTo>
                <a:cubicBezTo>
                  <a:pt x="2319276" y="1275387"/>
                  <a:pt x="2325646" y="1275925"/>
                  <a:pt x="2333137" y="1277031"/>
                </a:cubicBezTo>
                <a:cubicBezTo>
                  <a:pt x="2320055" y="1280437"/>
                  <a:pt x="2310049" y="1281890"/>
                  <a:pt x="2294623" y="1279420"/>
                </a:cubicBezTo>
                <a:cubicBezTo>
                  <a:pt x="2301141" y="1277150"/>
                  <a:pt x="2307024" y="1276000"/>
                  <a:pt x="2313150" y="1275694"/>
                </a:cubicBezTo>
                <a:close/>
                <a:moveTo>
                  <a:pt x="3114041" y="1275206"/>
                </a:moveTo>
                <a:lnTo>
                  <a:pt x="3131013" y="1279079"/>
                </a:lnTo>
                <a:cubicBezTo>
                  <a:pt x="3143600" y="1283517"/>
                  <a:pt x="3142795" y="1289559"/>
                  <a:pt x="3127384" y="1296609"/>
                </a:cubicBezTo>
                <a:cubicBezTo>
                  <a:pt x="3121477" y="1294538"/>
                  <a:pt x="3115229" y="1292567"/>
                  <a:pt x="3109613" y="1290316"/>
                </a:cubicBezTo>
                <a:cubicBezTo>
                  <a:pt x="3100974" y="1286851"/>
                  <a:pt x="3089749" y="1285615"/>
                  <a:pt x="3080863" y="1288325"/>
                </a:cubicBezTo>
                <a:cubicBezTo>
                  <a:pt x="3068318" y="1292128"/>
                  <a:pt x="3055529" y="1292048"/>
                  <a:pt x="3042301" y="1290894"/>
                </a:cubicBezTo>
                <a:cubicBezTo>
                  <a:pt x="3024387" y="1289340"/>
                  <a:pt x="3007056" y="1290236"/>
                  <a:pt x="2989533" y="1291590"/>
                </a:cubicBezTo>
                <a:cubicBezTo>
                  <a:pt x="2985873" y="1291889"/>
                  <a:pt x="2982067" y="1291850"/>
                  <a:pt x="2972644" y="1292128"/>
                </a:cubicBezTo>
                <a:cubicBezTo>
                  <a:pt x="2984505" y="1288006"/>
                  <a:pt x="3001247" y="1290774"/>
                  <a:pt x="3002272" y="1284320"/>
                </a:cubicBezTo>
                <a:cubicBezTo>
                  <a:pt x="3002321" y="1284081"/>
                  <a:pt x="3006473" y="1283882"/>
                  <a:pt x="3008765" y="1283803"/>
                </a:cubicBezTo>
                <a:cubicBezTo>
                  <a:pt x="3037225" y="1282807"/>
                  <a:pt x="3065632" y="1281751"/>
                  <a:pt x="3094141" y="1280874"/>
                </a:cubicBezTo>
                <a:cubicBezTo>
                  <a:pt x="3099021" y="1280725"/>
                  <a:pt x="3103366" y="1280357"/>
                  <a:pt x="3106819" y="1279493"/>
                </a:cubicBezTo>
                <a:close/>
                <a:moveTo>
                  <a:pt x="3114095" y="1275175"/>
                </a:moveTo>
                <a:lnTo>
                  <a:pt x="3114041" y="1275206"/>
                </a:lnTo>
                <a:lnTo>
                  <a:pt x="3114008" y="1275199"/>
                </a:lnTo>
                <a:close/>
                <a:moveTo>
                  <a:pt x="4638280" y="1274148"/>
                </a:moveTo>
                <a:cubicBezTo>
                  <a:pt x="4648670" y="1273785"/>
                  <a:pt x="4649154" y="1275686"/>
                  <a:pt x="4647581" y="1282170"/>
                </a:cubicBezTo>
                <a:cubicBezTo>
                  <a:pt x="4639819" y="1279819"/>
                  <a:pt x="4632644" y="1277668"/>
                  <a:pt x="4624297" y="1275178"/>
                </a:cubicBezTo>
                <a:cubicBezTo>
                  <a:pt x="4630253" y="1274641"/>
                  <a:pt x="4634817" y="1274269"/>
                  <a:pt x="4638280" y="1274148"/>
                </a:cubicBezTo>
                <a:close/>
                <a:moveTo>
                  <a:pt x="3720663" y="1274063"/>
                </a:moveTo>
                <a:cubicBezTo>
                  <a:pt x="3723053" y="1274063"/>
                  <a:pt x="3725446" y="1274063"/>
                  <a:pt x="3727836" y="1274063"/>
                </a:cubicBezTo>
                <a:cubicBezTo>
                  <a:pt x="3727836" y="1274242"/>
                  <a:pt x="3727836" y="1274441"/>
                  <a:pt x="3727836" y="1274620"/>
                </a:cubicBezTo>
                <a:cubicBezTo>
                  <a:pt x="3725446" y="1274620"/>
                  <a:pt x="3723053" y="1274620"/>
                  <a:pt x="3720663" y="1274620"/>
                </a:cubicBezTo>
                <a:cubicBezTo>
                  <a:pt x="3720663" y="1274441"/>
                  <a:pt x="3720663" y="1274242"/>
                  <a:pt x="3720663" y="1274063"/>
                </a:cubicBezTo>
                <a:close/>
                <a:moveTo>
                  <a:pt x="4462920" y="1273704"/>
                </a:moveTo>
                <a:cubicBezTo>
                  <a:pt x="4474097" y="1273604"/>
                  <a:pt x="4475074" y="1273863"/>
                  <a:pt x="4477660" y="1280178"/>
                </a:cubicBezTo>
                <a:cubicBezTo>
                  <a:pt x="4468874" y="1280178"/>
                  <a:pt x="4460236" y="1280178"/>
                  <a:pt x="4451645" y="1280178"/>
                </a:cubicBezTo>
                <a:cubicBezTo>
                  <a:pt x="4400293" y="1280138"/>
                  <a:pt x="4348989" y="1279999"/>
                  <a:pt x="4297687" y="1280198"/>
                </a:cubicBezTo>
                <a:cubicBezTo>
                  <a:pt x="4287531" y="1280238"/>
                  <a:pt x="4280505" y="1279680"/>
                  <a:pt x="4277771" y="1274421"/>
                </a:cubicBezTo>
                <a:cubicBezTo>
                  <a:pt x="4319553" y="1277668"/>
                  <a:pt x="4360020" y="1278902"/>
                  <a:pt x="4400389" y="1274581"/>
                </a:cubicBezTo>
                <a:cubicBezTo>
                  <a:pt x="4405027" y="1274083"/>
                  <a:pt x="4410005" y="1273883"/>
                  <a:pt x="4414839" y="1273844"/>
                </a:cubicBezTo>
                <a:cubicBezTo>
                  <a:pt x="4430849" y="1273744"/>
                  <a:pt x="4446910" y="1273863"/>
                  <a:pt x="4462920" y="1273704"/>
                </a:cubicBezTo>
                <a:close/>
                <a:moveTo>
                  <a:pt x="3756589" y="1273485"/>
                </a:moveTo>
                <a:cubicBezTo>
                  <a:pt x="3757126" y="1274102"/>
                  <a:pt x="3757663" y="1274720"/>
                  <a:pt x="3758200" y="1275339"/>
                </a:cubicBezTo>
                <a:cubicBezTo>
                  <a:pt x="3755222" y="1275836"/>
                  <a:pt x="3752245" y="1276333"/>
                  <a:pt x="3749217" y="1276831"/>
                </a:cubicBezTo>
                <a:cubicBezTo>
                  <a:pt x="3748777" y="1276274"/>
                  <a:pt x="3747655" y="1275258"/>
                  <a:pt x="3747899" y="1275199"/>
                </a:cubicBezTo>
                <a:cubicBezTo>
                  <a:pt x="3750682" y="1274541"/>
                  <a:pt x="3753658" y="1274023"/>
                  <a:pt x="3756589" y="1273485"/>
                </a:cubicBezTo>
                <a:close/>
                <a:moveTo>
                  <a:pt x="4563224" y="1273307"/>
                </a:moveTo>
                <a:lnTo>
                  <a:pt x="4547172" y="1275478"/>
                </a:lnTo>
                <a:cubicBezTo>
                  <a:pt x="4546879" y="1274900"/>
                  <a:pt x="4546537" y="1274322"/>
                  <a:pt x="4546196" y="1273744"/>
                </a:cubicBezTo>
                <a:close/>
                <a:moveTo>
                  <a:pt x="4563817" y="1273226"/>
                </a:moveTo>
                <a:lnTo>
                  <a:pt x="4563977" y="1273287"/>
                </a:lnTo>
                <a:lnTo>
                  <a:pt x="4563224" y="1273307"/>
                </a:lnTo>
                <a:close/>
                <a:moveTo>
                  <a:pt x="4668961" y="1273047"/>
                </a:moveTo>
                <a:cubicBezTo>
                  <a:pt x="4680922" y="1273764"/>
                  <a:pt x="4692880" y="1274521"/>
                  <a:pt x="4704889" y="1275178"/>
                </a:cubicBezTo>
                <a:cubicBezTo>
                  <a:pt x="4707476" y="1275339"/>
                  <a:pt x="4710355" y="1275377"/>
                  <a:pt x="4712747" y="1275059"/>
                </a:cubicBezTo>
                <a:cubicBezTo>
                  <a:pt x="4729783" y="1272789"/>
                  <a:pt x="4745160" y="1274083"/>
                  <a:pt x="4760633" y="1278783"/>
                </a:cubicBezTo>
                <a:cubicBezTo>
                  <a:pt x="4745502" y="1284859"/>
                  <a:pt x="4719729" y="1271792"/>
                  <a:pt x="4710403" y="1285336"/>
                </a:cubicBezTo>
                <a:cubicBezTo>
                  <a:pt x="4716407" y="1285935"/>
                  <a:pt x="4721386" y="1286432"/>
                  <a:pt x="4727243" y="1287010"/>
                </a:cubicBezTo>
                <a:cubicBezTo>
                  <a:pt x="4721825" y="1289917"/>
                  <a:pt x="4716799" y="1292666"/>
                  <a:pt x="4712065" y="1295216"/>
                </a:cubicBezTo>
                <a:cubicBezTo>
                  <a:pt x="4703521" y="1292587"/>
                  <a:pt x="4695515" y="1290117"/>
                  <a:pt x="4686388" y="1287328"/>
                </a:cubicBezTo>
                <a:cubicBezTo>
                  <a:pt x="4690341" y="1285317"/>
                  <a:pt x="4695271" y="1282787"/>
                  <a:pt x="4701961" y="1279341"/>
                </a:cubicBezTo>
                <a:cubicBezTo>
                  <a:pt x="4690292" y="1277609"/>
                  <a:pt x="4679457" y="1275975"/>
                  <a:pt x="4668621" y="1274362"/>
                </a:cubicBezTo>
                <a:cubicBezTo>
                  <a:pt x="4668719" y="1273923"/>
                  <a:pt x="4668865" y="1273485"/>
                  <a:pt x="4668961" y="1273047"/>
                </a:cubicBezTo>
                <a:close/>
                <a:moveTo>
                  <a:pt x="2386394" y="1271473"/>
                </a:moveTo>
                <a:cubicBezTo>
                  <a:pt x="2386980" y="1272271"/>
                  <a:pt x="2387517" y="1273067"/>
                  <a:pt x="2388103" y="1273863"/>
                </a:cubicBezTo>
                <a:cubicBezTo>
                  <a:pt x="2379218" y="1275318"/>
                  <a:pt x="2370577" y="1277250"/>
                  <a:pt x="2361352" y="1277967"/>
                </a:cubicBezTo>
                <a:cubicBezTo>
                  <a:pt x="2357693" y="1278266"/>
                  <a:pt x="2352760" y="1275854"/>
                  <a:pt x="2345490" y="1273903"/>
                </a:cubicBezTo>
                <a:cubicBezTo>
                  <a:pt x="2361792" y="1272947"/>
                  <a:pt x="2374142" y="1272211"/>
                  <a:pt x="2386394" y="1271473"/>
                </a:cubicBezTo>
                <a:close/>
                <a:moveTo>
                  <a:pt x="4590031" y="1271075"/>
                </a:moveTo>
                <a:cubicBezTo>
                  <a:pt x="4588419" y="1274043"/>
                  <a:pt x="4587539" y="1275696"/>
                  <a:pt x="4586416" y="1277768"/>
                </a:cubicBezTo>
                <a:cubicBezTo>
                  <a:pt x="4591691" y="1279261"/>
                  <a:pt x="4597304" y="1280854"/>
                  <a:pt x="4603356" y="1282568"/>
                </a:cubicBezTo>
                <a:cubicBezTo>
                  <a:pt x="4605311" y="1280934"/>
                  <a:pt x="4606677" y="1279819"/>
                  <a:pt x="4609311" y="1277628"/>
                </a:cubicBezTo>
                <a:cubicBezTo>
                  <a:pt x="4611363" y="1280756"/>
                  <a:pt x="4612877" y="1283047"/>
                  <a:pt x="4614339" y="1285336"/>
                </a:cubicBezTo>
                <a:cubicBezTo>
                  <a:pt x="4606629" y="1287807"/>
                  <a:pt x="4600573" y="1287328"/>
                  <a:pt x="4594521" y="1284938"/>
                </a:cubicBezTo>
                <a:lnTo>
                  <a:pt x="4563977" y="1273287"/>
                </a:lnTo>
                <a:lnTo>
                  <a:pt x="4564012" y="1273286"/>
                </a:lnTo>
                <a:cubicBezTo>
                  <a:pt x="4571627" y="1272649"/>
                  <a:pt x="4579243" y="1271991"/>
                  <a:pt x="4590031" y="1271075"/>
                </a:cubicBezTo>
                <a:close/>
                <a:moveTo>
                  <a:pt x="4523646" y="1270597"/>
                </a:moveTo>
                <a:cubicBezTo>
                  <a:pt x="4516808" y="1275596"/>
                  <a:pt x="4512807" y="1278504"/>
                  <a:pt x="4507291" y="1282509"/>
                </a:cubicBezTo>
                <a:cubicBezTo>
                  <a:pt x="4504119" y="1282229"/>
                  <a:pt x="4500945" y="1282090"/>
                  <a:pt x="4498067" y="1281631"/>
                </a:cubicBezTo>
                <a:cubicBezTo>
                  <a:pt x="4494405" y="1281055"/>
                  <a:pt x="4491035" y="1280218"/>
                  <a:pt x="4486837" y="1279341"/>
                </a:cubicBezTo>
                <a:cubicBezTo>
                  <a:pt x="4490745" y="1270876"/>
                  <a:pt x="4508805" y="1274601"/>
                  <a:pt x="4523646" y="1270597"/>
                </a:cubicBezTo>
                <a:close/>
                <a:moveTo>
                  <a:pt x="3517254" y="1270100"/>
                </a:moveTo>
                <a:cubicBezTo>
                  <a:pt x="3507444" y="1275497"/>
                  <a:pt x="3493386" y="1277509"/>
                  <a:pt x="3472395" y="1276751"/>
                </a:cubicBezTo>
                <a:cubicBezTo>
                  <a:pt x="3484403" y="1268944"/>
                  <a:pt x="3501635" y="1272669"/>
                  <a:pt x="3517254" y="1270100"/>
                </a:cubicBezTo>
                <a:close/>
                <a:moveTo>
                  <a:pt x="4038241" y="1263506"/>
                </a:moveTo>
                <a:cubicBezTo>
                  <a:pt x="4038878" y="1263546"/>
                  <a:pt x="4039852" y="1263487"/>
                  <a:pt x="4040096" y="1263606"/>
                </a:cubicBezTo>
                <a:cubicBezTo>
                  <a:pt x="4040438" y="1263845"/>
                  <a:pt x="4040291" y="1264203"/>
                  <a:pt x="4040389" y="1264522"/>
                </a:cubicBezTo>
                <a:cubicBezTo>
                  <a:pt x="4039461" y="1264483"/>
                  <a:pt x="4038585" y="1264443"/>
                  <a:pt x="4037657" y="1264403"/>
                </a:cubicBezTo>
                <a:cubicBezTo>
                  <a:pt x="4037853" y="1264105"/>
                  <a:pt x="4038048" y="1263805"/>
                  <a:pt x="4038241" y="1263506"/>
                </a:cubicBezTo>
                <a:close/>
                <a:moveTo>
                  <a:pt x="3850310" y="1262928"/>
                </a:moveTo>
                <a:cubicBezTo>
                  <a:pt x="3851091" y="1262868"/>
                  <a:pt x="3852117" y="1263466"/>
                  <a:pt x="3853045" y="1263765"/>
                </a:cubicBezTo>
                <a:cubicBezTo>
                  <a:pt x="3851921" y="1264064"/>
                  <a:pt x="3850847" y="1264563"/>
                  <a:pt x="3849626" y="1264622"/>
                </a:cubicBezTo>
                <a:cubicBezTo>
                  <a:pt x="3848799" y="1264661"/>
                  <a:pt x="3847724" y="1264144"/>
                  <a:pt x="3846699" y="1263865"/>
                </a:cubicBezTo>
                <a:cubicBezTo>
                  <a:pt x="3847966" y="1263487"/>
                  <a:pt x="3849043" y="1262988"/>
                  <a:pt x="3850310" y="1262928"/>
                </a:cubicBezTo>
                <a:close/>
                <a:moveTo>
                  <a:pt x="3875790" y="1262491"/>
                </a:moveTo>
                <a:cubicBezTo>
                  <a:pt x="3875985" y="1263048"/>
                  <a:pt x="3876719" y="1263705"/>
                  <a:pt x="3876279" y="1264144"/>
                </a:cubicBezTo>
                <a:cubicBezTo>
                  <a:pt x="3875839" y="1264563"/>
                  <a:pt x="3874129" y="1264761"/>
                  <a:pt x="3873009" y="1265061"/>
                </a:cubicBezTo>
                <a:cubicBezTo>
                  <a:pt x="3872716" y="1264483"/>
                  <a:pt x="3871936" y="1263805"/>
                  <a:pt x="3872423" y="1263327"/>
                </a:cubicBezTo>
                <a:cubicBezTo>
                  <a:pt x="3872814" y="1262928"/>
                  <a:pt x="3874621" y="1262769"/>
                  <a:pt x="3875790" y="1262491"/>
                </a:cubicBezTo>
                <a:close/>
                <a:moveTo>
                  <a:pt x="3920943" y="1261794"/>
                </a:moveTo>
                <a:cubicBezTo>
                  <a:pt x="3923336" y="1261953"/>
                  <a:pt x="3925776" y="1262133"/>
                  <a:pt x="3928266" y="1262272"/>
                </a:cubicBezTo>
                <a:cubicBezTo>
                  <a:pt x="3927142" y="1262571"/>
                  <a:pt x="3926019" y="1263068"/>
                  <a:pt x="3924896" y="1263088"/>
                </a:cubicBezTo>
                <a:cubicBezTo>
                  <a:pt x="3923482" y="1263108"/>
                  <a:pt x="3922115" y="1262709"/>
                  <a:pt x="3920699" y="1262491"/>
                </a:cubicBezTo>
                <a:cubicBezTo>
                  <a:pt x="3920797" y="1262272"/>
                  <a:pt x="3920846" y="1262033"/>
                  <a:pt x="3920943" y="1261794"/>
                </a:cubicBezTo>
                <a:close/>
                <a:moveTo>
                  <a:pt x="3956188" y="1261714"/>
                </a:moveTo>
                <a:cubicBezTo>
                  <a:pt x="3956869" y="1261853"/>
                  <a:pt x="3957553" y="1261993"/>
                  <a:pt x="3958236" y="1262133"/>
                </a:cubicBezTo>
                <a:cubicBezTo>
                  <a:pt x="3957943" y="1262353"/>
                  <a:pt x="3957747" y="1262709"/>
                  <a:pt x="3957308" y="1262808"/>
                </a:cubicBezTo>
                <a:cubicBezTo>
                  <a:pt x="3956625" y="1262928"/>
                  <a:pt x="3955749" y="1262849"/>
                  <a:pt x="3954967" y="1262849"/>
                </a:cubicBezTo>
                <a:cubicBezTo>
                  <a:pt x="3955355" y="1262471"/>
                  <a:pt x="3955797" y="1262093"/>
                  <a:pt x="3956188" y="1261714"/>
                </a:cubicBezTo>
                <a:close/>
                <a:moveTo>
                  <a:pt x="35053" y="1261251"/>
                </a:moveTo>
                <a:cubicBezTo>
                  <a:pt x="35241" y="1262264"/>
                  <a:pt x="35401" y="1263247"/>
                  <a:pt x="35592" y="1264229"/>
                </a:cubicBezTo>
                <a:cubicBezTo>
                  <a:pt x="33785" y="1264352"/>
                  <a:pt x="32013" y="1264444"/>
                  <a:pt x="30208" y="1264566"/>
                </a:cubicBezTo>
                <a:cubicBezTo>
                  <a:pt x="30049" y="1263893"/>
                  <a:pt x="29923" y="1263186"/>
                  <a:pt x="29765" y="1262510"/>
                </a:cubicBezTo>
                <a:cubicBezTo>
                  <a:pt x="31538" y="1262080"/>
                  <a:pt x="33279" y="1261681"/>
                  <a:pt x="35053" y="1261251"/>
                </a:cubicBezTo>
                <a:close/>
                <a:moveTo>
                  <a:pt x="4078855" y="1260857"/>
                </a:moveTo>
                <a:cubicBezTo>
                  <a:pt x="4082272" y="1264383"/>
                  <a:pt x="4084809" y="1266952"/>
                  <a:pt x="4088277" y="1270497"/>
                </a:cubicBezTo>
                <a:cubicBezTo>
                  <a:pt x="4078610" y="1269641"/>
                  <a:pt x="4071581" y="1268545"/>
                  <a:pt x="4070509" y="1264801"/>
                </a:cubicBezTo>
                <a:cubicBezTo>
                  <a:pt x="4070265" y="1263824"/>
                  <a:pt x="4074999" y="1262611"/>
                  <a:pt x="4078855" y="1260857"/>
                </a:cubicBezTo>
                <a:close/>
                <a:moveTo>
                  <a:pt x="4335029" y="1260240"/>
                </a:moveTo>
                <a:cubicBezTo>
                  <a:pt x="4335663" y="1260399"/>
                  <a:pt x="4336640" y="1260498"/>
                  <a:pt x="4336884" y="1260737"/>
                </a:cubicBezTo>
                <a:cubicBezTo>
                  <a:pt x="4337128" y="1260957"/>
                  <a:pt x="4336640" y="1261295"/>
                  <a:pt x="4336443" y="1261574"/>
                </a:cubicBezTo>
                <a:cubicBezTo>
                  <a:pt x="4335712" y="1261574"/>
                  <a:pt x="4335029" y="1261574"/>
                  <a:pt x="4334296" y="1261595"/>
                </a:cubicBezTo>
                <a:cubicBezTo>
                  <a:pt x="4334539" y="1261137"/>
                  <a:pt x="4334784" y="1260698"/>
                  <a:pt x="4335029" y="1260240"/>
                </a:cubicBezTo>
                <a:close/>
                <a:moveTo>
                  <a:pt x="4009344" y="1260081"/>
                </a:moveTo>
                <a:cubicBezTo>
                  <a:pt x="4013007" y="1261674"/>
                  <a:pt x="4016716" y="1263247"/>
                  <a:pt x="4020375" y="1264821"/>
                </a:cubicBezTo>
                <a:cubicBezTo>
                  <a:pt x="4018962" y="1265379"/>
                  <a:pt x="4017595" y="1265916"/>
                  <a:pt x="4016177" y="1266454"/>
                </a:cubicBezTo>
                <a:cubicBezTo>
                  <a:pt x="4012613" y="1264821"/>
                  <a:pt x="4009051" y="1263208"/>
                  <a:pt x="4005489" y="1261574"/>
                </a:cubicBezTo>
                <a:cubicBezTo>
                  <a:pt x="4006756" y="1261076"/>
                  <a:pt x="4008074" y="1260579"/>
                  <a:pt x="4009344" y="1260081"/>
                </a:cubicBezTo>
                <a:close/>
                <a:moveTo>
                  <a:pt x="4318139" y="1259782"/>
                </a:moveTo>
                <a:cubicBezTo>
                  <a:pt x="4319309" y="1260141"/>
                  <a:pt x="4320481" y="1260518"/>
                  <a:pt x="4321653" y="1260877"/>
                </a:cubicBezTo>
                <a:cubicBezTo>
                  <a:pt x="4320872" y="1261355"/>
                  <a:pt x="4320237" y="1262113"/>
                  <a:pt x="4319260" y="1262193"/>
                </a:cubicBezTo>
                <a:cubicBezTo>
                  <a:pt x="4318042" y="1262292"/>
                  <a:pt x="4316527" y="1261833"/>
                  <a:pt x="4315161" y="1261614"/>
                </a:cubicBezTo>
                <a:cubicBezTo>
                  <a:pt x="4316137" y="1260997"/>
                  <a:pt x="4317163" y="1260399"/>
                  <a:pt x="4318139" y="1259782"/>
                </a:cubicBezTo>
                <a:close/>
                <a:moveTo>
                  <a:pt x="4292974" y="1259592"/>
                </a:moveTo>
                <a:cubicBezTo>
                  <a:pt x="4296392" y="1259946"/>
                  <a:pt x="4299175" y="1260947"/>
                  <a:pt x="4300809" y="1262948"/>
                </a:cubicBezTo>
                <a:cubicBezTo>
                  <a:pt x="4301541" y="1263865"/>
                  <a:pt x="4298029" y="1266355"/>
                  <a:pt x="4295831" y="1266494"/>
                </a:cubicBezTo>
                <a:cubicBezTo>
                  <a:pt x="4285483" y="1267171"/>
                  <a:pt x="4279870" y="1265001"/>
                  <a:pt x="4278453" y="1260997"/>
                </a:cubicBezTo>
                <a:cubicBezTo>
                  <a:pt x="4280015" y="1260498"/>
                  <a:pt x="4280603" y="1260219"/>
                  <a:pt x="4281331" y="1260121"/>
                </a:cubicBezTo>
                <a:cubicBezTo>
                  <a:pt x="4285506" y="1259534"/>
                  <a:pt x="4289559" y="1259239"/>
                  <a:pt x="4292974" y="1259592"/>
                </a:cubicBezTo>
                <a:close/>
                <a:moveTo>
                  <a:pt x="4213824" y="1257829"/>
                </a:moveTo>
                <a:cubicBezTo>
                  <a:pt x="4227883" y="1258248"/>
                  <a:pt x="4242036" y="1258646"/>
                  <a:pt x="4260003" y="1259165"/>
                </a:cubicBezTo>
                <a:cubicBezTo>
                  <a:pt x="4261126" y="1260518"/>
                  <a:pt x="4263175" y="1262988"/>
                  <a:pt x="4264883" y="1265040"/>
                </a:cubicBezTo>
                <a:cubicBezTo>
                  <a:pt x="4252338" y="1269761"/>
                  <a:pt x="4243163" y="1261415"/>
                  <a:pt x="4231395" y="1265717"/>
                </a:cubicBezTo>
                <a:cubicBezTo>
                  <a:pt x="4223539" y="1268605"/>
                  <a:pt x="4211676" y="1269681"/>
                  <a:pt x="4197912" y="1272251"/>
                </a:cubicBezTo>
                <a:cubicBezTo>
                  <a:pt x="4193129" y="1271115"/>
                  <a:pt x="4186976" y="1269641"/>
                  <a:pt x="4179018" y="1267750"/>
                </a:cubicBezTo>
                <a:cubicBezTo>
                  <a:pt x="4189320" y="1263147"/>
                  <a:pt x="4197717" y="1259085"/>
                  <a:pt x="4213824" y="1262571"/>
                </a:cubicBezTo>
                <a:cubicBezTo>
                  <a:pt x="4213824" y="1260638"/>
                  <a:pt x="4213824" y="1259403"/>
                  <a:pt x="4213824" y="1257829"/>
                </a:cubicBezTo>
                <a:close/>
                <a:moveTo>
                  <a:pt x="3857778" y="1255061"/>
                </a:moveTo>
                <a:cubicBezTo>
                  <a:pt x="3858658" y="1255519"/>
                  <a:pt x="3859586" y="1255977"/>
                  <a:pt x="3861293" y="1256835"/>
                </a:cubicBezTo>
                <a:cubicBezTo>
                  <a:pt x="3858365" y="1256595"/>
                  <a:pt x="3856362" y="1256435"/>
                  <a:pt x="3854409" y="1256277"/>
                </a:cubicBezTo>
                <a:cubicBezTo>
                  <a:pt x="3855532" y="1255878"/>
                  <a:pt x="3856655" y="1255459"/>
                  <a:pt x="3857778" y="1255061"/>
                </a:cubicBezTo>
                <a:close/>
                <a:moveTo>
                  <a:pt x="5254284" y="1254341"/>
                </a:moveTo>
                <a:lnTo>
                  <a:pt x="5254284" y="1295904"/>
                </a:lnTo>
                <a:lnTo>
                  <a:pt x="5251111" y="1295913"/>
                </a:lnTo>
                <a:cubicBezTo>
                  <a:pt x="5246963" y="1293840"/>
                  <a:pt x="5243105" y="1291909"/>
                  <a:pt x="5237979" y="1289360"/>
                </a:cubicBezTo>
                <a:cubicBezTo>
                  <a:pt x="5234075" y="1291870"/>
                  <a:pt x="5231389" y="1293582"/>
                  <a:pt x="5227047" y="1296350"/>
                </a:cubicBezTo>
                <a:cubicBezTo>
                  <a:pt x="5224119" y="1293145"/>
                  <a:pt x="5222117" y="1290954"/>
                  <a:pt x="5220163" y="1288783"/>
                </a:cubicBezTo>
                <a:cubicBezTo>
                  <a:pt x="5227681" y="1287647"/>
                  <a:pt x="5233294" y="1286810"/>
                  <a:pt x="5238859" y="1285954"/>
                </a:cubicBezTo>
                <a:cubicBezTo>
                  <a:pt x="5238711" y="1284878"/>
                  <a:pt x="5238517" y="1283803"/>
                  <a:pt x="5238370" y="1282728"/>
                </a:cubicBezTo>
                <a:lnTo>
                  <a:pt x="5193971" y="1282352"/>
                </a:lnTo>
                <a:lnTo>
                  <a:pt x="5217171" y="1275771"/>
                </a:lnTo>
                <a:cubicBezTo>
                  <a:pt x="5208433" y="1273641"/>
                  <a:pt x="5204383" y="1272664"/>
                  <a:pt x="5200769" y="1271768"/>
                </a:cubicBezTo>
                <a:cubicBezTo>
                  <a:pt x="5202283" y="1265455"/>
                  <a:pt x="5229911" y="1255374"/>
                  <a:pt x="5244993" y="1255693"/>
                </a:cubicBezTo>
                <a:close/>
                <a:moveTo>
                  <a:pt x="4883204" y="1253866"/>
                </a:moveTo>
                <a:lnTo>
                  <a:pt x="4892815" y="1254700"/>
                </a:lnTo>
                <a:lnTo>
                  <a:pt x="4894089" y="1256621"/>
                </a:lnTo>
                <a:lnTo>
                  <a:pt x="4882325" y="1255758"/>
                </a:lnTo>
                <a:cubicBezTo>
                  <a:pt x="4882618" y="1255121"/>
                  <a:pt x="4882911" y="1254504"/>
                  <a:pt x="4883204" y="1253866"/>
                </a:cubicBezTo>
                <a:close/>
                <a:moveTo>
                  <a:pt x="2206675" y="1253258"/>
                </a:moveTo>
                <a:lnTo>
                  <a:pt x="2206320" y="1253348"/>
                </a:lnTo>
                <a:lnTo>
                  <a:pt x="2205888" y="1253322"/>
                </a:lnTo>
                <a:lnTo>
                  <a:pt x="2206223" y="1253288"/>
                </a:lnTo>
                <a:close/>
                <a:moveTo>
                  <a:pt x="2191524" y="1252444"/>
                </a:moveTo>
                <a:lnTo>
                  <a:pt x="2205888" y="1253322"/>
                </a:lnTo>
                <a:lnTo>
                  <a:pt x="2192281" y="1254685"/>
                </a:lnTo>
                <a:cubicBezTo>
                  <a:pt x="2187222" y="1255191"/>
                  <a:pt x="2181548" y="1255758"/>
                  <a:pt x="2174640" y="1256455"/>
                </a:cubicBezTo>
                <a:cubicBezTo>
                  <a:pt x="2180767" y="1253508"/>
                  <a:pt x="2186320" y="1252567"/>
                  <a:pt x="2191524" y="1252444"/>
                </a:cubicBezTo>
                <a:close/>
                <a:moveTo>
                  <a:pt x="4574408" y="1252253"/>
                </a:moveTo>
                <a:cubicBezTo>
                  <a:pt x="4582073" y="1252711"/>
                  <a:pt x="4589785" y="1253129"/>
                  <a:pt x="4599110" y="1253667"/>
                </a:cubicBezTo>
                <a:cubicBezTo>
                  <a:pt x="4598375" y="1255260"/>
                  <a:pt x="4597450" y="1257312"/>
                  <a:pt x="4596277" y="1259921"/>
                </a:cubicBezTo>
                <a:cubicBezTo>
                  <a:pt x="4584270" y="1259443"/>
                  <a:pt x="4573483" y="1259025"/>
                  <a:pt x="4561378" y="1258547"/>
                </a:cubicBezTo>
                <a:cubicBezTo>
                  <a:pt x="4563573" y="1254762"/>
                  <a:pt x="4563524" y="1251636"/>
                  <a:pt x="4574408" y="1252253"/>
                </a:cubicBezTo>
                <a:close/>
                <a:moveTo>
                  <a:pt x="4282700" y="1251975"/>
                </a:moveTo>
                <a:cubicBezTo>
                  <a:pt x="4295733" y="1251975"/>
                  <a:pt x="4308815" y="1251975"/>
                  <a:pt x="4321897" y="1251975"/>
                </a:cubicBezTo>
                <a:cubicBezTo>
                  <a:pt x="4321897" y="1252372"/>
                  <a:pt x="4321897" y="1252771"/>
                  <a:pt x="4321897" y="1253168"/>
                </a:cubicBezTo>
                <a:cubicBezTo>
                  <a:pt x="4308912" y="1253467"/>
                  <a:pt x="4295927" y="1253767"/>
                  <a:pt x="4282944" y="1254085"/>
                </a:cubicBezTo>
                <a:cubicBezTo>
                  <a:pt x="4282846" y="1253388"/>
                  <a:pt x="4282797" y="1252671"/>
                  <a:pt x="4282700" y="1251975"/>
                </a:cubicBezTo>
                <a:close/>
                <a:moveTo>
                  <a:pt x="4155784" y="1248149"/>
                </a:moveTo>
                <a:cubicBezTo>
                  <a:pt x="4169795" y="1247691"/>
                  <a:pt x="4184146" y="1248009"/>
                  <a:pt x="4196691" y="1250859"/>
                </a:cubicBezTo>
                <a:cubicBezTo>
                  <a:pt x="4196397" y="1252014"/>
                  <a:pt x="4196155" y="1253168"/>
                  <a:pt x="4195861" y="1254325"/>
                </a:cubicBezTo>
                <a:cubicBezTo>
                  <a:pt x="4188587" y="1254066"/>
                  <a:pt x="4180045" y="1254722"/>
                  <a:pt x="4174334" y="1253369"/>
                </a:cubicBezTo>
                <a:cubicBezTo>
                  <a:pt x="4156126" y="1249086"/>
                  <a:pt x="4142898" y="1254325"/>
                  <a:pt x="4129669" y="1257153"/>
                </a:cubicBezTo>
                <a:cubicBezTo>
                  <a:pt x="4119273" y="1259364"/>
                  <a:pt x="4128109" y="1261794"/>
                  <a:pt x="4134552" y="1263287"/>
                </a:cubicBezTo>
                <a:cubicBezTo>
                  <a:pt x="4120933" y="1273644"/>
                  <a:pt x="4115513" y="1273724"/>
                  <a:pt x="4094133" y="1261833"/>
                </a:cubicBezTo>
                <a:cubicBezTo>
                  <a:pt x="4099698" y="1260837"/>
                  <a:pt x="4106191" y="1259683"/>
                  <a:pt x="4112634" y="1258527"/>
                </a:cubicBezTo>
                <a:cubicBezTo>
                  <a:pt x="4111755" y="1257909"/>
                  <a:pt x="4110925" y="1257293"/>
                  <a:pt x="4110049" y="1256674"/>
                </a:cubicBezTo>
                <a:cubicBezTo>
                  <a:pt x="4099065" y="1255678"/>
                  <a:pt x="4088082" y="1254664"/>
                  <a:pt x="4077099" y="1253667"/>
                </a:cubicBezTo>
                <a:cubicBezTo>
                  <a:pt x="4077245" y="1253029"/>
                  <a:pt x="4077389" y="1252393"/>
                  <a:pt x="4077535" y="1251756"/>
                </a:cubicBezTo>
                <a:cubicBezTo>
                  <a:pt x="4081590" y="1251636"/>
                  <a:pt x="4085640" y="1251575"/>
                  <a:pt x="4089641" y="1251377"/>
                </a:cubicBezTo>
                <a:cubicBezTo>
                  <a:pt x="4111657" y="1250280"/>
                  <a:pt x="4133673" y="1248867"/>
                  <a:pt x="4155784" y="1248149"/>
                </a:cubicBezTo>
                <a:close/>
                <a:moveTo>
                  <a:pt x="4786211" y="1247751"/>
                </a:moveTo>
                <a:cubicBezTo>
                  <a:pt x="4786895" y="1247911"/>
                  <a:pt x="4787529" y="1248050"/>
                  <a:pt x="4788116" y="1248209"/>
                </a:cubicBezTo>
                <a:cubicBezTo>
                  <a:pt x="4787677" y="1248429"/>
                  <a:pt x="4786993" y="1248827"/>
                  <a:pt x="4786845" y="1248807"/>
                </a:cubicBezTo>
                <a:cubicBezTo>
                  <a:pt x="4785869" y="1248608"/>
                  <a:pt x="4784993" y="1248309"/>
                  <a:pt x="4784111" y="1248050"/>
                </a:cubicBezTo>
                <a:cubicBezTo>
                  <a:pt x="4784847" y="1247950"/>
                  <a:pt x="4785527" y="1247851"/>
                  <a:pt x="4786211" y="1247751"/>
                </a:cubicBezTo>
                <a:close/>
                <a:moveTo>
                  <a:pt x="4033119" y="1247392"/>
                </a:moveTo>
                <a:cubicBezTo>
                  <a:pt x="4043221" y="1250380"/>
                  <a:pt x="4050934" y="1252650"/>
                  <a:pt x="4059280" y="1255141"/>
                </a:cubicBezTo>
                <a:cubicBezTo>
                  <a:pt x="4052006" y="1255141"/>
                  <a:pt x="4044590" y="1255619"/>
                  <a:pt x="4037853" y="1254961"/>
                </a:cubicBezTo>
                <a:cubicBezTo>
                  <a:pt x="4033314" y="1254504"/>
                  <a:pt x="4029700" y="1252433"/>
                  <a:pt x="4025649" y="1251077"/>
                </a:cubicBezTo>
                <a:cubicBezTo>
                  <a:pt x="4028869" y="1249503"/>
                  <a:pt x="4032045" y="1247930"/>
                  <a:pt x="4033119" y="1247392"/>
                </a:cubicBezTo>
                <a:close/>
                <a:moveTo>
                  <a:pt x="3875643" y="1247093"/>
                </a:moveTo>
                <a:cubicBezTo>
                  <a:pt x="3876475" y="1247392"/>
                  <a:pt x="3877305" y="1247671"/>
                  <a:pt x="3878135" y="1247970"/>
                </a:cubicBezTo>
                <a:cubicBezTo>
                  <a:pt x="3877451" y="1248110"/>
                  <a:pt x="3876815" y="1248249"/>
                  <a:pt x="3876132" y="1248388"/>
                </a:cubicBezTo>
                <a:cubicBezTo>
                  <a:pt x="3875595" y="1248209"/>
                  <a:pt x="3874621" y="1248050"/>
                  <a:pt x="3874669" y="1247890"/>
                </a:cubicBezTo>
                <a:cubicBezTo>
                  <a:pt x="3874621" y="1247631"/>
                  <a:pt x="3875302" y="1247353"/>
                  <a:pt x="3875643" y="1247093"/>
                </a:cubicBezTo>
                <a:close/>
                <a:moveTo>
                  <a:pt x="3833910" y="1245839"/>
                </a:moveTo>
                <a:cubicBezTo>
                  <a:pt x="3834591" y="1246138"/>
                  <a:pt x="3835033" y="1246537"/>
                  <a:pt x="3835570" y="1246916"/>
                </a:cubicBezTo>
                <a:cubicBezTo>
                  <a:pt x="3834789" y="1246916"/>
                  <a:pt x="3834007" y="1246916"/>
                  <a:pt x="3833177" y="1246916"/>
                </a:cubicBezTo>
                <a:cubicBezTo>
                  <a:pt x="3832835" y="1246716"/>
                  <a:pt x="3832396" y="1246497"/>
                  <a:pt x="3831956" y="1246277"/>
                </a:cubicBezTo>
                <a:cubicBezTo>
                  <a:pt x="3832640" y="1246118"/>
                  <a:pt x="3833811" y="1245780"/>
                  <a:pt x="3833910" y="1245839"/>
                </a:cubicBezTo>
                <a:close/>
                <a:moveTo>
                  <a:pt x="3796598" y="1245448"/>
                </a:moveTo>
                <a:cubicBezTo>
                  <a:pt x="3803841" y="1245177"/>
                  <a:pt x="3811089" y="1245571"/>
                  <a:pt x="3819069" y="1246079"/>
                </a:cubicBezTo>
                <a:cubicBezTo>
                  <a:pt x="3816139" y="1248050"/>
                  <a:pt x="3814873" y="1250061"/>
                  <a:pt x="3812431" y="1250320"/>
                </a:cubicBezTo>
                <a:cubicBezTo>
                  <a:pt x="3800959" y="1251536"/>
                  <a:pt x="3789246" y="1252134"/>
                  <a:pt x="3774160" y="1248807"/>
                </a:cubicBezTo>
                <a:cubicBezTo>
                  <a:pt x="3782118" y="1246656"/>
                  <a:pt x="3789355" y="1245720"/>
                  <a:pt x="3796598" y="1245448"/>
                </a:cubicBezTo>
                <a:close/>
                <a:moveTo>
                  <a:pt x="3896977" y="1245401"/>
                </a:moveTo>
                <a:cubicBezTo>
                  <a:pt x="3902785" y="1245780"/>
                  <a:pt x="3908544" y="1246178"/>
                  <a:pt x="3914353" y="1246577"/>
                </a:cubicBezTo>
                <a:cubicBezTo>
                  <a:pt x="3913816" y="1247751"/>
                  <a:pt x="3913522" y="1248807"/>
                  <a:pt x="3913328" y="1248807"/>
                </a:cubicBezTo>
                <a:cubicBezTo>
                  <a:pt x="3907471" y="1248707"/>
                  <a:pt x="3901564" y="1248509"/>
                  <a:pt x="3895706" y="1248309"/>
                </a:cubicBezTo>
                <a:cubicBezTo>
                  <a:pt x="3896147" y="1247333"/>
                  <a:pt x="3896537" y="1246377"/>
                  <a:pt x="3896977" y="1245401"/>
                </a:cubicBezTo>
                <a:close/>
                <a:moveTo>
                  <a:pt x="4050642" y="1244583"/>
                </a:moveTo>
                <a:cubicBezTo>
                  <a:pt x="4051714" y="1244663"/>
                  <a:pt x="4052839" y="1244724"/>
                  <a:pt x="4053910" y="1244863"/>
                </a:cubicBezTo>
                <a:cubicBezTo>
                  <a:pt x="4054058" y="1244882"/>
                  <a:pt x="4053813" y="1245341"/>
                  <a:pt x="4053715" y="1245601"/>
                </a:cubicBezTo>
                <a:cubicBezTo>
                  <a:pt x="4052595" y="1245521"/>
                  <a:pt x="4051521" y="1245461"/>
                  <a:pt x="4050495" y="1245322"/>
                </a:cubicBezTo>
                <a:cubicBezTo>
                  <a:pt x="4050349" y="1245301"/>
                  <a:pt x="4050593" y="1244843"/>
                  <a:pt x="4050642" y="1244583"/>
                </a:cubicBezTo>
                <a:close/>
                <a:moveTo>
                  <a:pt x="4221391" y="1244426"/>
                </a:moveTo>
                <a:cubicBezTo>
                  <a:pt x="4222367" y="1244783"/>
                  <a:pt x="4223393" y="1245121"/>
                  <a:pt x="4224367" y="1245480"/>
                </a:cubicBezTo>
                <a:cubicBezTo>
                  <a:pt x="4223879" y="1245740"/>
                  <a:pt x="4223441" y="1245979"/>
                  <a:pt x="4223003" y="1246218"/>
                </a:cubicBezTo>
                <a:cubicBezTo>
                  <a:pt x="4222025" y="1245879"/>
                  <a:pt x="4221000" y="1245541"/>
                  <a:pt x="4220121" y="1245142"/>
                </a:cubicBezTo>
                <a:cubicBezTo>
                  <a:pt x="4220023" y="1245083"/>
                  <a:pt x="4220951" y="1244663"/>
                  <a:pt x="4221391" y="1244426"/>
                </a:cubicBezTo>
                <a:close/>
                <a:moveTo>
                  <a:pt x="101515" y="1243104"/>
                </a:moveTo>
                <a:cubicBezTo>
                  <a:pt x="102055" y="1243842"/>
                  <a:pt x="103001" y="1244546"/>
                  <a:pt x="103066" y="1245314"/>
                </a:cubicBezTo>
                <a:cubicBezTo>
                  <a:pt x="103096" y="1246020"/>
                  <a:pt x="102211" y="1246789"/>
                  <a:pt x="101736" y="1247526"/>
                </a:cubicBezTo>
                <a:cubicBezTo>
                  <a:pt x="101008" y="1247004"/>
                  <a:pt x="99582" y="1246266"/>
                  <a:pt x="99678" y="1245959"/>
                </a:cubicBezTo>
                <a:cubicBezTo>
                  <a:pt x="100026" y="1244915"/>
                  <a:pt x="100850" y="1244057"/>
                  <a:pt x="101515" y="1243104"/>
                </a:cubicBezTo>
                <a:close/>
                <a:moveTo>
                  <a:pt x="4752577" y="1239903"/>
                </a:moveTo>
                <a:cubicBezTo>
                  <a:pt x="4753750" y="1240283"/>
                  <a:pt x="4754971" y="1240641"/>
                  <a:pt x="4756191" y="1241020"/>
                </a:cubicBezTo>
                <a:cubicBezTo>
                  <a:pt x="4755410" y="1241497"/>
                  <a:pt x="4754775" y="1242273"/>
                  <a:pt x="4753847" y="1242353"/>
                </a:cubicBezTo>
                <a:cubicBezTo>
                  <a:pt x="4752577" y="1242453"/>
                  <a:pt x="4751067" y="1241976"/>
                  <a:pt x="4749651" y="1241756"/>
                </a:cubicBezTo>
                <a:cubicBezTo>
                  <a:pt x="4750626" y="1241138"/>
                  <a:pt x="4751604" y="1240521"/>
                  <a:pt x="4752577" y="1239903"/>
                </a:cubicBezTo>
                <a:close/>
                <a:moveTo>
                  <a:pt x="58674" y="1238805"/>
                </a:moveTo>
                <a:cubicBezTo>
                  <a:pt x="58704" y="1239235"/>
                  <a:pt x="58800" y="1239725"/>
                  <a:pt x="58674" y="1240126"/>
                </a:cubicBezTo>
                <a:cubicBezTo>
                  <a:pt x="58546" y="1240432"/>
                  <a:pt x="58102" y="1240616"/>
                  <a:pt x="57817" y="1240862"/>
                </a:cubicBezTo>
                <a:cubicBezTo>
                  <a:pt x="57628" y="1240463"/>
                  <a:pt x="57153" y="1239879"/>
                  <a:pt x="57311" y="1239725"/>
                </a:cubicBezTo>
                <a:cubicBezTo>
                  <a:pt x="57628" y="1239328"/>
                  <a:pt x="58199" y="1239083"/>
                  <a:pt x="58674" y="1238805"/>
                </a:cubicBezTo>
                <a:close/>
                <a:moveTo>
                  <a:pt x="4801539" y="1237633"/>
                </a:moveTo>
                <a:cubicBezTo>
                  <a:pt x="4801833" y="1238051"/>
                  <a:pt x="4802076" y="1238471"/>
                  <a:pt x="4802369" y="1238889"/>
                </a:cubicBezTo>
                <a:cubicBezTo>
                  <a:pt x="4799097" y="1239246"/>
                  <a:pt x="4795829" y="1239625"/>
                  <a:pt x="4792508" y="1239983"/>
                </a:cubicBezTo>
                <a:cubicBezTo>
                  <a:pt x="4792264" y="1239545"/>
                  <a:pt x="4791971" y="1239128"/>
                  <a:pt x="4791678" y="1238689"/>
                </a:cubicBezTo>
                <a:cubicBezTo>
                  <a:pt x="4794949" y="1238330"/>
                  <a:pt x="4798269" y="1237991"/>
                  <a:pt x="4801539" y="1237633"/>
                </a:cubicBezTo>
                <a:close/>
                <a:moveTo>
                  <a:pt x="4013592" y="1237494"/>
                </a:moveTo>
                <a:cubicBezTo>
                  <a:pt x="4013834" y="1237852"/>
                  <a:pt x="4014127" y="1238211"/>
                  <a:pt x="4014372" y="1238569"/>
                </a:cubicBezTo>
                <a:cubicBezTo>
                  <a:pt x="4012421" y="1238829"/>
                  <a:pt x="4010467" y="1239087"/>
                  <a:pt x="4008563" y="1239385"/>
                </a:cubicBezTo>
                <a:cubicBezTo>
                  <a:pt x="4005733" y="1239823"/>
                  <a:pt x="4002950" y="1240302"/>
                  <a:pt x="3997482" y="1241179"/>
                </a:cubicBezTo>
                <a:cubicBezTo>
                  <a:pt x="4002314" y="1243987"/>
                  <a:pt x="4006124" y="1246198"/>
                  <a:pt x="4011395" y="1249266"/>
                </a:cubicBezTo>
                <a:cubicBezTo>
                  <a:pt x="4002999" y="1249822"/>
                  <a:pt x="3994601" y="1250360"/>
                  <a:pt x="3984205" y="1251037"/>
                </a:cubicBezTo>
                <a:cubicBezTo>
                  <a:pt x="3985427" y="1246118"/>
                  <a:pt x="3986257" y="1242633"/>
                  <a:pt x="3987331" y="1238370"/>
                </a:cubicBezTo>
                <a:cubicBezTo>
                  <a:pt x="3996458" y="1238051"/>
                  <a:pt x="4005049" y="1237773"/>
                  <a:pt x="4013592" y="1237494"/>
                </a:cubicBezTo>
                <a:close/>
                <a:moveTo>
                  <a:pt x="4837710" y="1232395"/>
                </a:moveTo>
                <a:cubicBezTo>
                  <a:pt x="4838296" y="1232554"/>
                  <a:pt x="4839175" y="1232653"/>
                  <a:pt x="4839419" y="1232873"/>
                </a:cubicBezTo>
                <a:cubicBezTo>
                  <a:pt x="4839663" y="1233092"/>
                  <a:pt x="4839175" y="1233411"/>
                  <a:pt x="4839027" y="1233670"/>
                </a:cubicBezTo>
                <a:cubicBezTo>
                  <a:pt x="4838345" y="1233670"/>
                  <a:pt x="4837710" y="1233670"/>
                  <a:pt x="4837025" y="1233670"/>
                </a:cubicBezTo>
                <a:cubicBezTo>
                  <a:pt x="4837269" y="1233231"/>
                  <a:pt x="4837465" y="1232813"/>
                  <a:pt x="4837710" y="1232395"/>
                </a:cubicBezTo>
                <a:close/>
                <a:moveTo>
                  <a:pt x="4662715" y="1231976"/>
                </a:moveTo>
                <a:cubicBezTo>
                  <a:pt x="4663445" y="1231976"/>
                  <a:pt x="4664229" y="1231976"/>
                  <a:pt x="4665007" y="1231976"/>
                </a:cubicBezTo>
                <a:cubicBezTo>
                  <a:pt x="4664617" y="1232355"/>
                  <a:pt x="4664229" y="1232713"/>
                  <a:pt x="4663835" y="1233092"/>
                </a:cubicBezTo>
                <a:cubicBezTo>
                  <a:pt x="4663201" y="1232953"/>
                  <a:pt x="4662421" y="1232852"/>
                  <a:pt x="4661933" y="1232633"/>
                </a:cubicBezTo>
                <a:cubicBezTo>
                  <a:pt x="4661787" y="1232573"/>
                  <a:pt x="4662421" y="1232215"/>
                  <a:pt x="4662715" y="1231976"/>
                </a:cubicBezTo>
                <a:close/>
                <a:moveTo>
                  <a:pt x="4782355" y="1231916"/>
                </a:moveTo>
                <a:cubicBezTo>
                  <a:pt x="4782697" y="1231896"/>
                  <a:pt x="4783187" y="1232315"/>
                  <a:pt x="4783576" y="1232514"/>
                </a:cubicBezTo>
                <a:cubicBezTo>
                  <a:pt x="4782404" y="1232674"/>
                  <a:pt x="4781183" y="1232893"/>
                  <a:pt x="4779963" y="1232953"/>
                </a:cubicBezTo>
                <a:cubicBezTo>
                  <a:pt x="4779621" y="1232973"/>
                  <a:pt x="4779132" y="1232554"/>
                  <a:pt x="4778693" y="1232355"/>
                </a:cubicBezTo>
                <a:cubicBezTo>
                  <a:pt x="4779913" y="1232195"/>
                  <a:pt x="4781135" y="1231996"/>
                  <a:pt x="4782355" y="1231916"/>
                </a:cubicBezTo>
                <a:close/>
                <a:moveTo>
                  <a:pt x="5254284" y="1231306"/>
                </a:moveTo>
                <a:lnTo>
                  <a:pt x="5254284" y="1240214"/>
                </a:lnTo>
                <a:lnTo>
                  <a:pt x="5244603" y="1240097"/>
                </a:lnTo>
                <a:close/>
                <a:moveTo>
                  <a:pt x="4698933" y="1230084"/>
                </a:moveTo>
                <a:cubicBezTo>
                  <a:pt x="4699666" y="1230682"/>
                  <a:pt x="4700447" y="1231279"/>
                  <a:pt x="4701176" y="1231876"/>
                </a:cubicBezTo>
                <a:cubicBezTo>
                  <a:pt x="4696541" y="1232355"/>
                  <a:pt x="4691905" y="1232833"/>
                  <a:pt x="4687317" y="1233311"/>
                </a:cubicBezTo>
                <a:cubicBezTo>
                  <a:pt x="4686975" y="1232873"/>
                  <a:pt x="4686681" y="1232434"/>
                  <a:pt x="4686339" y="1231996"/>
                </a:cubicBezTo>
                <a:cubicBezTo>
                  <a:pt x="4690536" y="1231358"/>
                  <a:pt x="4694737" y="1230721"/>
                  <a:pt x="4698933" y="1230084"/>
                </a:cubicBezTo>
                <a:close/>
                <a:moveTo>
                  <a:pt x="4846497" y="1227675"/>
                </a:moveTo>
                <a:lnTo>
                  <a:pt x="4868999" y="1236815"/>
                </a:lnTo>
                <a:cubicBezTo>
                  <a:pt x="4869951" y="1232375"/>
                  <a:pt x="4870427" y="1230144"/>
                  <a:pt x="4873587" y="1229004"/>
                </a:cubicBezTo>
                <a:lnTo>
                  <a:pt x="4891139" y="1227927"/>
                </a:lnTo>
                <a:lnTo>
                  <a:pt x="4890889" y="1229376"/>
                </a:lnTo>
                <a:lnTo>
                  <a:pt x="4889105" y="1237952"/>
                </a:lnTo>
                <a:lnTo>
                  <a:pt x="4887207" y="1238530"/>
                </a:lnTo>
                <a:lnTo>
                  <a:pt x="4888656" y="1240110"/>
                </a:lnTo>
                <a:lnTo>
                  <a:pt x="4887338" y="1246448"/>
                </a:lnTo>
                <a:lnTo>
                  <a:pt x="4888160" y="1247686"/>
                </a:lnTo>
                <a:lnTo>
                  <a:pt x="4856210" y="1247453"/>
                </a:lnTo>
                <a:lnTo>
                  <a:pt x="4855473" y="1246896"/>
                </a:lnTo>
                <a:lnTo>
                  <a:pt x="4854979" y="1244421"/>
                </a:lnTo>
                <a:lnTo>
                  <a:pt x="4853406" y="1245334"/>
                </a:lnTo>
                <a:lnTo>
                  <a:pt x="4851744" y="1244079"/>
                </a:lnTo>
                <a:cubicBezTo>
                  <a:pt x="4850499" y="1242264"/>
                  <a:pt x="4849791" y="1240123"/>
                  <a:pt x="4850498" y="1238749"/>
                </a:cubicBezTo>
                <a:cubicBezTo>
                  <a:pt x="4853523" y="1232913"/>
                  <a:pt x="4854891" y="1233031"/>
                  <a:pt x="4846497" y="1227675"/>
                </a:cubicBezTo>
                <a:close/>
                <a:moveTo>
                  <a:pt x="4810473" y="1227614"/>
                </a:moveTo>
                <a:cubicBezTo>
                  <a:pt x="4814867" y="1234027"/>
                  <a:pt x="4814867" y="1234027"/>
                  <a:pt x="4793485" y="1231955"/>
                </a:cubicBezTo>
                <a:cubicBezTo>
                  <a:pt x="4801490" y="1229925"/>
                  <a:pt x="4805785" y="1228809"/>
                  <a:pt x="4810473" y="1227614"/>
                </a:cubicBezTo>
                <a:close/>
                <a:moveTo>
                  <a:pt x="4715284" y="1226697"/>
                </a:moveTo>
                <a:cubicBezTo>
                  <a:pt x="4726999" y="1227873"/>
                  <a:pt x="4735201" y="1228711"/>
                  <a:pt x="4742767" y="1229467"/>
                </a:cubicBezTo>
                <a:cubicBezTo>
                  <a:pt x="4727685" y="1233192"/>
                  <a:pt x="4721487" y="1233869"/>
                  <a:pt x="4715577" y="1231577"/>
                </a:cubicBezTo>
                <a:cubicBezTo>
                  <a:pt x="4713774" y="1230881"/>
                  <a:pt x="4715284" y="1228750"/>
                  <a:pt x="4715284" y="1226697"/>
                </a:cubicBezTo>
                <a:close/>
                <a:moveTo>
                  <a:pt x="47340" y="1222746"/>
                </a:moveTo>
                <a:cubicBezTo>
                  <a:pt x="47718" y="1229040"/>
                  <a:pt x="48099" y="1235306"/>
                  <a:pt x="48476" y="1241568"/>
                </a:cubicBezTo>
                <a:cubicBezTo>
                  <a:pt x="47464" y="1241630"/>
                  <a:pt x="46419" y="1241661"/>
                  <a:pt x="45406" y="1241691"/>
                </a:cubicBezTo>
                <a:cubicBezTo>
                  <a:pt x="45406" y="1235428"/>
                  <a:pt x="45406" y="1229132"/>
                  <a:pt x="45406" y="1222839"/>
                </a:cubicBezTo>
                <a:cubicBezTo>
                  <a:pt x="46040" y="1222808"/>
                  <a:pt x="46703" y="1222778"/>
                  <a:pt x="47340" y="1222746"/>
                </a:cubicBezTo>
                <a:close/>
                <a:moveTo>
                  <a:pt x="4029407" y="1217855"/>
                </a:moveTo>
                <a:cubicBezTo>
                  <a:pt x="4030043" y="1217995"/>
                  <a:pt x="4030676" y="1218114"/>
                  <a:pt x="4031312" y="1218253"/>
                </a:cubicBezTo>
                <a:cubicBezTo>
                  <a:pt x="4031018" y="1218473"/>
                  <a:pt x="4030871" y="1218790"/>
                  <a:pt x="4030482" y="1218870"/>
                </a:cubicBezTo>
                <a:cubicBezTo>
                  <a:pt x="4029846" y="1218969"/>
                  <a:pt x="4029016" y="1218890"/>
                  <a:pt x="4028283" y="1218890"/>
                </a:cubicBezTo>
                <a:cubicBezTo>
                  <a:pt x="4028674" y="1218552"/>
                  <a:pt x="4029016" y="1218194"/>
                  <a:pt x="4029407" y="1217855"/>
                </a:cubicBezTo>
                <a:close/>
                <a:moveTo>
                  <a:pt x="4052644" y="1216141"/>
                </a:moveTo>
                <a:cubicBezTo>
                  <a:pt x="4054985" y="1216141"/>
                  <a:pt x="4057281" y="1216141"/>
                  <a:pt x="4059621" y="1216141"/>
                </a:cubicBezTo>
                <a:cubicBezTo>
                  <a:pt x="4059621" y="1216321"/>
                  <a:pt x="4059621" y="1216519"/>
                  <a:pt x="4059621" y="1216699"/>
                </a:cubicBezTo>
                <a:cubicBezTo>
                  <a:pt x="4057281" y="1216699"/>
                  <a:pt x="4054985" y="1216699"/>
                  <a:pt x="4052644" y="1216699"/>
                </a:cubicBezTo>
                <a:cubicBezTo>
                  <a:pt x="4052644" y="1216519"/>
                  <a:pt x="4052644" y="1216321"/>
                  <a:pt x="4052644" y="1216141"/>
                </a:cubicBezTo>
                <a:close/>
                <a:moveTo>
                  <a:pt x="4164475" y="1212935"/>
                </a:moveTo>
                <a:cubicBezTo>
                  <a:pt x="4164767" y="1213433"/>
                  <a:pt x="4165011" y="1213930"/>
                  <a:pt x="4165305" y="1214429"/>
                </a:cubicBezTo>
                <a:cubicBezTo>
                  <a:pt x="4158275" y="1215146"/>
                  <a:pt x="4151197" y="1215843"/>
                  <a:pt x="4144168" y="1216560"/>
                </a:cubicBezTo>
                <a:cubicBezTo>
                  <a:pt x="4143777" y="1215862"/>
                  <a:pt x="4143387" y="1215166"/>
                  <a:pt x="4142996" y="1214469"/>
                </a:cubicBezTo>
                <a:cubicBezTo>
                  <a:pt x="4150171" y="1213971"/>
                  <a:pt x="4157347" y="1213453"/>
                  <a:pt x="4164475" y="1212935"/>
                </a:cubicBezTo>
                <a:close/>
                <a:moveTo>
                  <a:pt x="4090279" y="1208413"/>
                </a:moveTo>
                <a:cubicBezTo>
                  <a:pt x="4099307" y="1216540"/>
                  <a:pt x="4099307" y="1216540"/>
                  <a:pt x="4075439" y="1216958"/>
                </a:cubicBezTo>
                <a:cubicBezTo>
                  <a:pt x="4081151" y="1213651"/>
                  <a:pt x="4085493" y="1211162"/>
                  <a:pt x="4090279" y="1208413"/>
                </a:cubicBezTo>
                <a:close/>
                <a:moveTo>
                  <a:pt x="81915" y="1198335"/>
                </a:moveTo>
                <a:cubicBezTo>
                  <a:pt x="82578" y="1198765"/>
                  <a:pt x="82801" y="1199839"/>
                  <a:pt x="83213" y="1200638"/>
                </a:cubicBezTo>
                <a:cubicBezTo>
                  <a:pt x="82578" y="1201190"/>
                  <a:pt x="81915" y="1201712"/>
                  <a:pt x="81313" y="1202235"/>
                </a:cubicBezTo>
                <a:cubicBezTo>
                  <a:pt x="80744" y="1201129"/>
                  <a:pt x="80173" y="1199992"/>
                  <a:pt x="79603" y="1198888"/>
                </a:cubicBezTo>
                <a:cubicBezTo>
                  <a:pt x="80394" y="1198673"/>
                  <a:pt x="81472" y="1198058"/>
                  <a:pt x="81915" y="1198335"/>
                </a:cubicBezTo>
                <a:close/>
                <a:moveTo>
                  <a:pt x="59910" y="1196492"/>
                </a:moveTo>
                <a:cubicBezTo>
                  <a:pt x="66272" y="1197782"/>
                  <a:pt x="70926" y="1197413"/>
                  <a:pt x="72098" y="1199226"/>
                </a:cubicBezTo>
                <a:cubicBezTo>
                  <a:pt x="73398" y="1201191"/>
                  <a:pt x="74466" y="1203463"/>
                  <a:pt x="74284" y="1205796"/>
                </a:cubicBezTo>
                <a:cubicBezTo>
                  <a:pt x="74102" y="1208129"/>
                  <a:pt x="72668" y="1210525"/>
                  <a:pt x="68963" y="1212735"/>
                </a:cubicBezTo>
                <a:cubicBezTo>
                  <a:pt x="66368" y="1208069"/>
                  <a:pt x="63963" y="1203768"/>
                  <a:pt x="59910" y="1196492"/>
                </a:cubicBezTo>
                <a:close/>
                <a:moveTo>
                  <a:pt x="137072" y="1195295"/>
                </a:moveTo>
                <a:cubicBezTo>
                  <a:pt x="141632" y="1215777"/>
                  <a:pt x="146604" y="1232510"/>
                  <a:pt x="148914" y="1249583"/>
                </a:cubicBezTo>
                <a:cubicBezTo>
                  <a:pt x="154330" y="1289715"/>
                  <a:pt x="158445" y="1329971"/>
                  <a:pt x="163006" y="1370195"/>
                </a:cubicBezTo>
                <a:cubicBezTo>
                  <a:pt x="163068" y="1370933"/>
                  <a:pt x="161864" y="1371791"/>
                  <a:pt x="159935" y="1374372"/>
                </a:cubicBezTo>
                <a:cubicBezTo>
                  <a:pt x="157337" y="1364821"/>
                  <a:pt x="155059" y="1356500"/>
                  <a:pt x="152650" y="1347597"/>
                </a:cubicBezTo>
                <a:cubicBezTo>
                  <a:pt x="147618" y="1347289"/>
                  <a:pt x="143120" y="1347044"/>
                  <a:pt x="137706" y="1346705"/>
                </a:cubicBezTo>
                <a:cubicBezTo>
                  <a:pt x="136377" y="1352846"/>
                  <a:pt x="135236" y="1358159"/>
                  <a:pt x="134128" y="1363379"/>
                </a:cubicBezTo>
                <a:cubicBezTo>
                  <a:pt x="124058" y="1362396"/>
                  <a:pt x="114277" y="1361444"/>
                  <a:pt x="104047" y="1360461"/>
                </a:cubicBezTo>
                <a:cubicBezTo>
                  <a:pt x="113040" y="1341055"/>
                  <a:pt x="115826" y="1335743"/>
                  <a:pt x="115699" y="1303073"/>
                </a:cubicBezTo>
                <a:cubicBezTo>
                  <a:pt x="115699" y="1300126"/>
                  <a:pt x="117283" y="1297176"/>
                  <a:pt x="117885" y="1294167"/>
                </a:cubicBezTo>
                <a:cubicBezTo>
                  <a:pt x="118581" y="1290698"/>
                  <a:pt x="120480" y="1286584"/>
                  <a:pt x="119309" y="1283728"/>
                </a:cubicBezTo>
                <a:cubicBezTo>
                  <a:pt x="112787" y="1267731"/>
                  <a:pt x="116334" y="1250781"/>
                  <a:pt x="113357" y="1234507"/>
                </a:cubicBezTo>
                <a:cubicBezTo>
                  <a:pt x="112756" y="1231189"/>
                  <a:pt x="110317" y="1228211"/>
                  <a:pt x="108576" y="1224741"/>
                </a:cubicBezTo>
                <a:cubicBezTo>
                  <a:pt x="112770" y="1219430"/>
                  <a:pt x="115272" y="1219805"/>
                  <a:pt x="117266" y="1221824"/>
                </a:cubicBezTo>
                <a:lnTo>
                  <a:pt x="122905" y="1228748"/>
                </a:lnTo>
                <a:lnTo>
                  <a:pt x="122887" y="1228795"/>
                </a:lnTo>
                <a:lnTo>
                  <a:pt x="122917" y="1228764"/>
                </a:lnTo>
                <a:lnTo>
                  <a:pt x="122905" y="1228748"/>
                </a:lnTo>
                <a:lnTo>
                  <a:pt x="129441" y="1212643"/>
                </a:lnTo>
                <a:cubicBezTo>
                  <a:pt x="126752" y="1211047"/>
                  <a:pt x="122444" y="1208467"/>
                  <a:pt x="118169" y="1205919"/>
                </a:cubicBezTo>
                <a:cubicBezTo>
                  <a:pt x="118866" y="1204352"/>
                  <a:pt x="119561" y="1202757"/>
                  <a:pt x="120258" y="1201190"/>
                </a:cubicBezTo>
                <a:cubicBezTo>
                  <a:pt x="127540" y="1206349"/>
                  <a:pt x="134699" y="1210894"/>
                  <a:pt x="137072" y="1195295"/>
                </a:cubicBezTo>
                <a:close/>
                <a:moveTo>
                  <a:pt x="43253" y="1194558"/>
                </a:moveTo>
                <a:cubicBezTo>
                  <a:pt x="43761" y="1195326"/>
                  <a:pt x="44743" y="1196123"/>
                  <a:pt x="44646" y="1196830"/>
                </a:cubicBezTo>
                <a:cubicBezTo>
                  <a:pt x="44581" y="1197474"/>
                  <a:pt x="43380" y="1197997"/>
                  <a:pt x="42683" y="1198580"/>
                </a:cubicBezTo>
                <a:cubicBezTo>
                  <a:pt x="42177" y="1197782"/>
                  <a:pt x="41321" y="1196984"/>
                  <a:pt x="41385" y="1196246"/>
                </a:cubicBezTo>
                <a:cubicBezTo>
                  <a:pt x="41448" y="1195633"/>
                  <a:pt x="42588" y="1195110"/>
                  <a:pt x="43253" y="1194558"/>
                </a:cubicBezTo>
                <a:close/>
                <a:moveTo>
                  <a:pt x="4095922" y="1193852"/>
                </a:moveTo>
                <a:lnTo>
                  <a:pt x="4102141" y="1195706"/>
                </a:lnTo>
                <a:cubicBezTo>
                  <a:pt x="4101603" y="1195925"/>
                  <a:pt x="4101067" y="1196164"/>
                  <a:pt x="4100528" y="1196383"/>
                </a:cubicBezTo>
                <a:close/>
                <a:moveTo>
                  <a:pt x="4095470" y="1193604"/>
                </a:moveTo>
                <a:lnTo>
                  <a:pt x="4095922" y="1193852"/>
                </a:lnTo>
                <a:lnTo>
                  <a:pt x="4095345" y="1193680"/>
                </a:lnTo>
                <a:lnTo>
                  <a:pt x="4095429" y="1193614"/>
                </a:lnTo>
                <a:close/>
                <a:moveTo>
                  <a:pt x="4161007" y="1192857"/>
                </a:moveTo>
                <a:cubicBezTo>
                  <a:pt x="4163937" y="1194910"/>
                  <a:pt x="4167404" y="1197300"/>
                  <a:pt x="4172236" y="1200645"/>
                </a:cubicBezTo>
                <a:cubicBezTo>
                  <a:pt x="4159838" y="1200645"/>
                  <a:pt x="4149976" y="1200645"/>
                  <a:pt x="4137773" y="1200645"/>
                </a:cubicBezTo>
                <a:cubicBezTo>
                  <a:pt x="4146072" y="1197857"/>
                  <a:pt x="4153049" y="1195527"/>
                  <a:pt x="4161007" y="1192857"/>
                </a:cubicBezTo>
                <a:close/>
                <a:moveTo>
                  <a:pt x="179503" y="1181661"/>
                </a:moveTo>
                <a:cubicBezTo>
                  <a:pt x="180073" y="1182645"/>
                  <a:pt x="180802" y="1183625"/>
                  <a:pt x="181084" y="1184701"/>
                </a:cubicBezTo>
                <a:cubicBezTo>
                  <a:pt x="181148" y="1184947"/>
                  <a:pt x="179661" y="1185561"/>
                  <a:pt x="178870" y="1186022"/>
                </a:cubicBezTo>
                <a:cubicBezTo>
                  <a:pt x="178457" y="1185253"/>
                  <a:pt x="178077" y="1184455"/>
                  <a:pt x="177696" y="1183656"/>
                </a:cubicBezTo>
                <a:cubicBezTo>
                  <a:pt x="178298" y="1182983"/>
                  <a:pt x="178900" y="1182306"/>
                  <a:pt x="179503" y="1181661"/>
                </a:cubicBezTo>
                <a:close/>
                <a:moveTo>
                  <a:pt x="65918" y="1176943"/>
                </a:moveTo>
                <a:lnTo>
                  <a:pt x="68395" y="1189245"/>
                </a:lnTo>
                <a:cubicBezTo>
                  <a:pt x="66843" y="1189245"/>
                  <a:pt x="65260" y="1189276"/>
                  <a:pt x="63678" y="1189276"/>
                </a:cubicBezTo>
                <a:close/>
                <a:moveTo>
                  <a:pt x="65734" y="1176290"/>
                </a:moveTo>
                <a:lnTo>
                  <a:pt x="65986" y="1176564"/>
                </a:lnTo>
                <a:lnTo>
                  <a:pt x="65918" y="1176943"/>
                </a:lnTo>
                <a:lnTo>
                  <a:pt x="65860" y="1176656"/>
                </a:lnTo>
                <a:close/>
                <a:moveTo>
                  <a:pt x="120480" y="1174630"/>
                </a:moveTo>
                <a:cubicBezTo>
                  <a:pt x="120986" y="1174691"/>
                  <a:pt x="121527" y="1174784"/>
                  <a:pt x="122033" y="1174845"/>
                </a:cubicBezTo>
                <a:cubicBezTo>
                  <a:pt x="121937" y="1175273"/>
                  <a:pt x="121811" y="1175705"/>
                  <a:pt x="121716" y="1176134"/>
                </a:cubicBezTo>
                <a:cubicBezTo>
                  <a:pt x="121368" y="1176072"/>
                  <a:pt x="120765" y="1176134"/>
                  <a:pt x="120670" y="1175950"/>
                </a:cubicBezTo>
                <a:cubicBezTo>
                  <a:pt x="120480" y="1175583"/>
                  <a:pt x="120544" y="1175091"/>
                  <a:pt x="120480" y="1174630"/>
                </a:cubicBezTo>
                <a:close/>
                <a:moveTo>
                  <a:pt x="191566" y="1171222"/>
                </a:moveTo>
                <a:cubicBezTo>
                  <a:pt x="192105" y="1171343"/>
                  <a:pt x="192390" y="1172541"/>
                  <a:pt x="192801" y="1173247"/>
                </a:cubicBezTo>
                <a:cubicBezTo>
                  <a:pt x="191978" y="1173586"/>
                  <a:pt x="190995" y="1174323"/>
                  <a:pt x="190331" y="1174107"/>
                </a:cubicBezTo>
                <a:cubicBezTo>
                  <a:pt x="189728" y="1173924"/>
                  <a:pt x="189412" y="1172726"/>
                  <a:pt x="189000" y="1171990"/>
                </a:cubicBezTo>
                <a:cubicBezTo>
                  <a:pt x="189855" y="1171683"/>
                  <a:pt x="190807" y="1171069"/>
                  <a:pt x="191566" y="1171222"/>
                </a:cubicBezTo>
                <a:close/>
                <a:moveTo>
                  <a:pt x="63266" y="1169195"/>
                </a:moveTo>
                <a:lnTo>
                  <a:pt x="65734" y="1176290"/>
                </a:lnTo>
                <a:lnTo>
                  <a:pt x="60636" y="1170792"/>
                </a:lnTo>
                <a:cubicBezTo>
                  <a:pt x="61522" y="1170239"/>
                  <a:pt x="62378" y="1169717"/>
                  <a:pt x="63266" y="1169195"/>
                </a:cubicBezTo>
                <a:close/>
                <a:moveTo>
                  <a:pt x="4802640" y="1166521"/>
                </a:moveTo>
                <a:cubicBezTo>
                  <a:pt x="4801467" y="1166613"/>
                  <a:pt x="4800453" y="1168057"/>
                  <a:pt x="4798744" y="1169407"/>
                </a:cubicBezTo>
                <a:cubicBezTo>
                  <a:pt x="4800264" y="1170482"/>
                  <a:pt x="4801467" y="1171926"/>
                  <a:pt x="4802259" y="1171742"/>
                </a:cubicBezTo>
                <a:cubicBezTo>
                  <a:pt x="4803461" y="1171434"/>
                  <a:pt x="4804380" y="1170021"/>
                  <a:pt x="4805425" y="1169069"/>
                </a:cubicBezTo>
                <a:cubicBezTo>
                  <a:pt x="4804507" y="1168149"/>
                  <a:pt x="4803495" y="1166459"/>
                  <a:pt x="4802640" y="1166521"/>
                </a:cubicBezTo>
                <a:close/>
                <a:moveTo>
                  <a:pt x="183777" y="1153443"/>
                </a:moveTo>
                <a:cubicBezTo>
                  <a:pt x="184094" y="1153811"/>
                  <a:pt x="184411" y="1154149"/>
                  <a:pt x="184759" y="1154518"/>
                </a:cubicBezTo>
                <a:cubicBezTo>
                  <a:pt x="184600" y="1154825"/>
                  <a:pt x="184539" y="1155440"/>
                  <a:pt x="184220" y="1155592"/>
                </a:cubicBezTo>
                <a:cubicBezTo>
                  <a:pt x="183936" y="1155746"/>
                  <a:pt x="183366" y="1155440"/>
                  <a:pt x="182923" y="1155315"/>
                </a:cubicBezTo>
                <a:cubicBezTo>
                  <a:pt x="183207" y="1154702"/>
                  <a:pt x="183492" y="1154058"/>
                  <a:pt x="183777" y="1153443"/>
                </a:cubicBezTo>
                <a:close/>
                <a:moveTo>
                  <a:pt x="44581" y="1149696"/>
                </a:moveTo>
                <a:cubicBezTo>
                  <a:pt x="45024" y="1149666"/>
                  <a:pt x="45532" y="1149543"/>
                  <a:pt x="45944" y="1149696"/>
                </a:cubicBezTo>
                <a:cubicBezTo>
                  <a:pt x="46260" y="1149789"/>
                  <a:pt x="46452" y="1150219"/>
                  <a:pt x="46703" y="1150526"/>
                </a:cubicBezTo>
                <a:cubicBezTo>
                  <a:pt x="46292" y="1150710"/>
                  <a:pt x="45690" y="1151140"/>
                  <a:pt x="45532" y="1151049"/>
                </a:cubicBezTo>
                <a:cubicBezTo>
                  <a:pt x="45121" y="1150741"/>
                  <a:pt x="44899" y="1150157"/>
                  <a:pt x="44581" y="1149696"/>
                </a:cubicBezTo>
                <a:close/>
                <a:moveTo>
                  <a:pt x="158382" y="1148529"/>
                </a:moveTo>
                <a:cubicBezTo>
                  <a:pt x="159681" y="1152583"/>
                  <a:pt x="160947" y="1156635"/>
                  <a:pt x="162245" y="1160689"/>
                </a:cubicBezTo>
                <a:cubicBezTo>
                  <a:pt x="161169" y="1161027"/>
                  <a:pt x="160060" y="1161365"/>
                  <a:pt x="158984" y="1161702"/>
                </a:cubicBezTo>
                <a:cubicBezTo>
                  <a:pt x="157653" y="1157680"/>
                  <a:pt x="156323" y="1153627"/>
                  <a:pt x="155026" y="1149574"/>
                </a:cubicBezTo>
                <a:cubicBezTo>
                  <a:pt x="156133" y="1149235"/>
                  <a:pt x="157273" y="1148867"/>
                  <a:pt x="158382" y="1148529"/>
                </a:cubicBezTo>
                <a:close/>
                <a:moveTo>
                  <a:pt x="4742129" y="1147023"/>
                </a:moveTo>
                <a:cubicBezTo>
                  <a:pt x="4742160" y="1147453"/>
                  <a:pt x="4742098" y="1147975"/>
                  <a:pt x="4742319" y="1148311"/>
                </a:cubicBezTo>
                <a:cubicBezTo>
                  <a:pt x="4742414" y="1148496"/>
                  <a:pt x="4742985" y="1148434"/>
                  <a:pt x="4743333" y="1148465"/>
                </a:cubicBezTo>
                <a:cubicBezTo>
                  <a:pt x="4743459" y="1148036"/>
                  <a:pt x="4743555" y="1147606"/>
                  <a:pt x="4743681" y="1147207"/>
                </a:cubicBezTo>
                <a:cubicBezTo>
                  <a:pt x="4743175" y="1147146"/>
                  <a:pt x="4742635" y="1147084"/>
                  <a:pt x="4742129" y="1147023"/>
                </a:cubicBezTo>
                <a:close/>
                <a:moveTo>
                  <a:pt x="4814672" y="1120738"/>
                </a:moveTo>
                <a:cubicBezTo>
                  <a:pt x="4813689" y="1121137"/>
                  <a:pt x="4812677" y="1121536"/>
                  <a:pt x="4811693" y="1121936"/>
                </a:cubicBezTo>
                <a:cubicBezTo>
                  <a:pt x="4812708" y="1123779"/>
                  <a:pt x="4813721" y="1125620"/>
                  <a:pt x="4814735" y="1127494"/>
                </a:cubicBezTo>
                <a:cubicBezTo>
                  <a:pt x="4815368" y="1127248"/>
                  <a:pt x="4816033" y="1126972"/>
                  <a:pt x="4816665" y="1126726"/>
                </a:cubicBezTo>
                <a:cubicBezTo>
                  <a:pt x="4816001" y="1124729"/>
                  <a:pt x="4815337" y="1122735"/>
                  <a:pt x="4814672" y="1120738"/>
                </a:cubicBezTo>
                <a:close/>
                <a:moveTo>
                  <a:pt x="177792" y="1099276"/>
                </a:moveTo>
                <a:cubicBezTo>
                  <a:pt x="185327" y="1099276"/>
                  <a:pt x="185327" y="1099276"/>
                  <a:pt x="188654" y="1107016"/>
                </a:cubicBezTo>
                <a:cubicBezTo>
                  <a:pt x="185358" y="1105941"/>
                  <a:pt x="182923" y="1105603"/>
                  <a:pt x="181117" y="1104374"/>
                </a:cubicBezTo>
                <a:cubicBezTo>
                  <a:pt x="179693" y="1103393"/>
                  <a:pt x="179060" y="1101335"/>
                  <a:pt x="177792" y="1099276"/>
                </a:cubicBezTo>
                <a:close/>
                <a:moveTo>
                  <a:pt x="46229" y="1090158"/>
                </a:moveTo>
                <a:cubicBezTo>
                  <a:pt x="47022" y="1090742"/>
                  <a:pt x="47783" y="1091295"/>
                  <a:pt x="48543" y="1091846"/>
                </a:cubicBezTo>
                <a:cubicBezTo>
                  <a:pt x="48257" y="1092676"/>
                  <a:pt x="48003" y="1093474"/>
                  <a:pt x="47750" y="1094242"/>
                </a:cubicBezTo>
                <a:cubicBezTo>
                  <a:pt x="46989" y="1093689"/>
                  <a:pt x="45881" y="1093290"/>
                  <a:pt x="45564" y="1092552"/>
                </a:cubicBezTo>
                <a:cubicBezTo>
                  <a:pt x="45310" y="1091938"/>
                  <a:pt x="45977" y="1090957"/>
                  <a:pt x="46229" y="1090158"/>
                </a:cubicBezTo>
                <a:close/>
                <a:moveTo>
                  <a:pt x="4782881" y="1082509"/>
                </a:moveTo>
                <a:cubicBezTo>
                  <a:pt x="4780941" y="1083038"/>
                  <a:pt x="4779318" y="1084735"/>
                  <a:pt x="4778289" y="1088342"/>
                </a:cubicBezTo>
                <a:cubicBezTo>
                  <a:pt x="4782375" y="1091015"/>
                  <a:pt x="4786679" y="1093809"/>
                  <a:pt x="4791271" y="1096818"/>
                </a:cubicBezTo>
                <a:cubicBezTo>
                  <a:pt x="4792919" y="1094024"/>
                  <a:pt x="4794075" y="1091491"/>
                  <a:pt x="4794003" y="1089281"/>
                </a:cubicBezTo>
                <a:cubicBezTo>
                  <a:pt x="4793931" y="1087070"/>
                  <a:pt x="4792634" y="1085181"/>
                  <a:pt x="4789372" y="1083677"/>
                </a:cubicBezTo>
                <a:cubicBezTo>
                  <a:pt x="4787077" y="1082617"/>
                  <a:pt x="4784821" y="1081979"/>
                  <a:pt x="4782881" y="1082509"/>
                </a:cubicBezTo>
                <a:close/>
                <a:moveTo>
                  <a:pt x="204200" y="1079842"/>
                </a:moveTo>
                <a:cubicBezTo>
                  <a:pt x="205719" y="1090097"/>
                  <a:pt x="206890" y="1097865"/>
                  <a:pt x="208063" y="1105572"/>
                </a:cubicBezTo>
                <a:cubicBezTo>
                  <a:pt x="206795" y="1105941"/>
                  <a:pt x="205529" y="1106279"/>
                  <a:pt x="204264" y="1106648"/>
                </a:cubicBezTo>
                <a:cubicBezTo>
                  <a:pt x="201951" y="1101059"/>
                  <a:pt x="198880" y="1095623"/>
                  <a:pt x="197740" y="1089820"/>
                </a:cubicBezTo>
                <a:cubicBezTo>
                  <a:pt x="197265" y="1087518"/>
                  <a:pt x="201098" y="1084415"/>
                  <a:pt x="204200" y="1079842"/>
                </a:cubicBezTo>
                <a:close/>
                <a:moveTo>
                  <a:pt x="138149" y="1079658"/>
                </a:moveTo>
                <a:cubicBezTo>
                  <a:pt x="138181" y="1080578"/>
                  <a:pt x="138468" y="1081529"/>
                  <a:pt x="138243" y="1082359"/>
                </a:cubicBezTo>
                <a:cubicBezTo>
                  <a:pt x="138086" y="1082912"/>
                  <a:pt x="137230" y="1083281"/>
                  <a:pt x="136090" y="1084201"/>
                </a:cubicBezTo>
                <a:cubicBezTo>
                  <a:pt x="136090" y="1082359"/>
                  <a:pt x="136028" y="1081069"/>
                  <a:pt x="136185" y="1079811"/>
                </a:cubicBezTo>
                <a:cubicBezTo>
                  <a:pt x="136216" y="1079688"/>
                  <a:pt x="137453" y="1079719"/>
                  <a:pt x="138149" y="1079658"/>
                </a:cubicBezTo>
                <a:close/>
                <a:moveTo>
                  <a:pt x="162119" y="1072196"/>
                </a:moveTo>
                <a:cubicBezTo>
                  <a:pt x="162562" y="1074714"/>
                  <a:pt x="163892" y="1079226"/>
                  <a:pt x="163259" y="1079504"/>
                </a:cubicBezTo>
                <a:cubicBezTo>
                  <a:pt x="155912" y="1082789"/>
                  <a:pt x="163922" y="1088622"/>
                  <a:pt x="161041" y="1092552"/>
                </a:cubicBezTo>
                <a:cubicBezTo>
                  <a:pt x="152493" y="1087426"/>
                  <a:pt x="148977" y="1080270"/>
                  <a:pt x="153095" y="1074990"/>
                </a:cubicBezTo>
                <a:cubicBezTo>
                  <a:pt x="154646" y="1072993"/>
                  <a:pt x="159017" y="1073054"/>
                  <a:pt x="162119" y="1072196"/>
                </a:cubicBezTo>
                <a:close/>
                <a:moveTo>
                  <a:pt x="43918" y="1064764"/>
                </a:moveTo>
                <a:cubicBezTo>
                  <a:pt x="44298" y="1065041"/>
                  <a:pt x="44646" y="1065317"/>
                  <a:pt x="45024" y="1065563"/>
                </a:cubicBezTo>
                <a:cubicBezTo>
                  <a:pt x="44488" y="1066146"/>
                  <a:pt x="44015" y="1066761"/>
                  <a:pt x="43412" y="1067283"/>
                </a:cubicBezTo>
                <a:cubicBezTo>
                  <a:pt x="43349" y="1067344"/>
                  <a:pt x="42747" y="1066792"/>
                  <a:pt x="42365" y="1066515"/>
                </a:cubicBezTo>
                <a:cubicBezTo>
                  <a:pt x="42874" y="1065931"/>
                  <a:pt x="43412" y="1065348"/>
                  <a:pt x="43918" y="1064764"/>
                </a:cubicBezTo>
                <a:close/>
                <a:moveTo>
                  <a:pt x="4748273" y="1061629"/>
                </a:moveTo>
                <a:cubicBezTo>
                  <a:pt x="4746499" y="1062060"/>
                  <a:pt x="4744758" y="1062459"/>
                  <a:pt x="4742985" y="1062889"/>
                </a:cubicBezTo>
                <a:cubicBezTo>
                  <a:pt x="4743143" y="1063565"/>
                  <a:pt x="4743269" y="1064272"/>
                  <a:pt x="4743428" y="1064945"/>
                </a:cubicBezTo>
                <a:cubicBezTo>
                  <a:pt x="4745233" y="1064822"/>
                  <a:pt x="4747005" y="1064730"/>
                  <a:pt x="4748812" y="1064607"/>
                </a:cubicBezTo>
                <a:cubicBezTo>
                  <a:pt x="4748621" y="1063626"/>
                  <a:pt x="4748461" y="1062643"/>
                  <a:pt x="4748273" y="1061629"/>
                </a:cubicBezTo>
                <a:close/>
                <a:moveTo>
                  <a:pt x="140778" y="1060004"/>
                </a:moveTo>
                <a:cubicBezTo>
                  <a:pt x="141031" y="1062708"/>
                  <a:pt x="141283" y="1065409"/>
                  <a:pt x="141474" y="1068110"/>
                </a:cubicBezTo>
                <a:cubicBezTo>
                  <a:pt x="140651" y="1068264"/>
                  <a:pt x="139857" y="1068418"/>
                  <a:pt x="139037" y="1068571"/>
                </a:cubicBezTo>
                <a:cubicBezTo>
                  <a:pt x="138402" y="1065870"/>
                  <a:pt x="137769" y="1063136"/>
                  <a:pt x="137137" y="1060435"/>
                </a:cubicBezTo>
                <a:cubicBezTo>
                  <a:pt x="138340" y="1060281"/>
                  <a:pt x="139573" y="1060157"/>
                  <a:pt x="140778" y="1060004"/>
                </a:cubicBezTo>
                <a:close/>
                <a:moveTo>
                  <a:pt x="195430" y="1047844"/>
                </a:moveTo>
                <a:cubicBezTo>
                  <a:pt x="199038" y="1051945"/>
                  <a:pt x="200867" y="1055645"/>
                  <a:pt x="201353" y="1059499"/>
                </a:cubicBezTo>
                <a:cubicBezTo>
                  <a:pt x="201840" y="1063352"/>
                  <a:pt x="200986" y="1067359"/>
                  <a:pt x="199228" y="1072071"/>
                </a:cubicBezTo>
                <a:cubicBezTo>
                  <a:pt x="193813" y="1063842"/>
                  <a:pt x="191503" y="1057548"/>
                  <a:pt x="195430" y="1047844"/>
                </a:cubicBezTo>
                <a:close/>
                <a:moveTo>
                  <a:pt x="4814735" y="1043483"/>
                </a:moveTo>
                <a:cubicBezTo>
                  <a:pt x="4814070" y="1044435"/>
                  <a:pt x="4813247" y="1045294"/>
                  <a:pt x="4812898" y="1046338"/>
                </a:cubicBezTo>
                <a:cubicBezTo>
                  <a:pt x="4812803" y="1046645"/>
                  <a:pt x="4814228" y="1047383"/>
                  <a:pt x="4814956" y="1047904"/>
                </a:cubicBezTo>
                <a:cubicBezTo>
                  <a:pt x="4815431" y="1047167"/>
                  <a:pt x="4816316" y="1046399"/>
                  <a:pt x="4816286" y="1045693"/>
                </a:cubicBezTo>
                <a:cubicBezTo>
                  <a:pt x="4816221" y="1044924"/>
                  <a:pt x="4815274" y="1044220"/>
                  <a:pt x="4814735" y="1043483"/>
                </a:cubicBezTo>
                <a:close/>
                <a:moveTo>
                  <a:pt x="4771895" y="1039184"/>
                </a:moveTo>
                <a:cubicBezTo>
                  <a:pt x="4771418" y="1039461"/>
                  <a:pt x="4770848" y="1039706"/>
                  <a:pt x="4770531" y="1040104"/>
                </a:cubicBezTo>
                <a:cubicBezTo>
                  <a:pt x="4770373" y="1040258"/>
                  <a:pt x="4770848" y="1040842"/>
                  <a:pt x="4771037" y="1041240"/>
                </a:cubicBezTo>
                <a:cubicBezTo>
                  <a:pt x="4771323" y="1040995"/>
                  <a:pt x="4771767" y="1040811"/>
                  <a:pt x="4771895" y="1040505"/>
                </a:cubicBezTo>
                <a:cubicBezTo>
                  <a:pt x="4772020" y="1040104"/>
                  <a:pt x="4771925" y="1039614"/>
                  <a:pt x="4771895" y="1039184"/>
                </a:cubicBezTo>
                <a:close/>
                <a:moveTo>
                  <a:pt x="138181" y="1037159"/>
                </a:moveTo>
                <a:cubicBezTo>
                  <a:pt x="138655" y="1037251"/>
                  <a:pt x="139542" y="1037375"/>
                  <a:pt x="139542" y="1037467"/>
                </a:cubicBezTo>
                <a:cubicBezTo>
                  <a:pt x="139510" y="1038265"/>
                  <a:pt x="139353" y="1039064"/>
                  <a:pt x="139226" y="1039863"/>
                </a:cubicBezTo>
                <a:cubicBezTo>
                  <a:pt x="138751" y="1039770"/>
                  <a:pt x="138276" y="1039646"/>
                  <a:pt x="137800" y="1039553"/>
                </a:cubicBezTo>
                <a:cubicBezTo>
                  <a:pt x="137927" y="1038757"/>
                  <a:pt x="138054" y="1037958"/>
                  <a:pt x="138181" y="1037159"/>
                </a:cubicBezTo>
                <a:close/>
                <a:moveTo>
                  <a:pt x="4836125" y="1029127"/>
                </a:moveTo>
                <a:lnTo>
                  <a:pt x="4836137" y="1029143"/>
                </a:lnTo>
                <a:lnTo>
                  <a:pt x="4836107" y="1029174"/>
                </a:lnTo>
                <a:close/>
                <a:moveTo>
                  <a:pt x="4760559" y="1023124"/>
                </a:moveTo>
                <a:cubicBezTo>
                  <a:pt x="4759923" y="1023156"/>
                  <a:pt x="4759259" y="1023186"/>
                  <a:pt x="4758626" y="1023217"/>
                </a:cubicBezTo>
                <a:cubicBezTo>
                  <a:pt x="4758626" y="1029511"/>
                  <a:pt x="4758626" y="1035806"/>
                  <a:pt x="4758626" y="1042070"/>
                </a:cubicBezTo>
                <a:cubicBezTo>
                  <a:pt x="4759639" y="1042039"/>
                  <a:pt x="4760684" y="1042008"/>
                  <a:pt x="4761697" y="1041947"/>
                </a:cubicBezTo>
                <a:cubicBezTo>
                  <a:pt x="4761319" y="1035684"/>
                  <a:pt x="4760939" y="1029419"/>
                  <a:pt x="4760559" y="1023124"/>
                </a:cubicBezTo>
                <a:close/>
                <a:moveTo>
                  <a:pt x="4795135" y="998714"/>
                </a:moveTo>
                <a:cubicBezTo>
                  <a:pt x="4794693" y="998437"/>
                  <a:pt x="4793615" y="999051"/>
                  <a:pt x="4792823" y="999266"/>
                </a:cubicBezTo>
                <a:cubicBezTo>
                  <a:pt x="4793393" y="1000371"/>
                  <a:pt x="4793964" y="1001507"/>
                  <a:pt x="4794533" y="1002614"/>
                </a:cubicBezTo>
                <a:cubicBezTo>
                  <a:pt x="4795135" y="1002091"/>
                  <a:pt x="4795798" y="1001569"/>
                  <a:pt x="4796433" y="1001016"/>
                </a:cubicBezTo>
                <a:cubicBezTo>
                  <a:pt x="4796021" y="1000217"/>
                  <a:pt x="4795798" y="999144"/>
                  <a:pt x="4795135" y="998714"/>
                </a:cubicBezTo>
                <a:close/>
                <a:moveTo>
                  <a:pt x="4773129" y="996871"/>
                </a:moveTo>
                <a:cubicBezTo>
                  <a:pt x="4777182" y="1004147"/>
                  <a:pt x="4779588" y="1008448"/>
                  <a:pt x="4782183" y="1013114"/>
                </a:cubicBezTo>
                <a:cubicBezTo>
                  <a:pt x="4785889" y="1010903"/>
                  <a:pt x="4787321" y="1008508"/>
                  <a:pt x="4787503" y="1006175"/>
                </a:cubicBezTo>
                <a:cubicBezTo>
                  <a:pt x="4787686" y="1003841"/>
                  <a:pt x="4786617" y="1001569"/>
                  <a:pt x="4785319" y="999605"/>
                </a:cubicBezTo>
                <a:cubicBezTo>
                  <a:pt x="4784147" y="997792"/>
                  <a:pt x="4779493" y="998160"/>
                  <a:pt x="4773129" y="996871"/>
                </a:cubicBezTo>
                <a:close/>
                <a:moveTo>
                  <a:pt x="4850293" y="995674"/>
                </a:moveTo>
                <a:cubicBezTo>
                  <a:pt x="4847919" y="1011272"/>
                  <a:pt x="4840761" y="1006728"/>
                  <a:pt x="4833479" y="1001569"/>
                </a:cubicBezTo>
                <a:cubicBezTo>
                  <a:pt x="4832781" y="1003135"/>
                  <a:pt x="4832086" y="1004731"/>
                  <a:pt x="4831389" y="1006298"/>
                </a:cubicBezTo>
                <a:cubicBezTo>
                  <a:pt x="4835665" y="1008845"/>
                  <a:pt x="4839971" y="1011426"/>
                  <a:pt x="4842661" y="1013022"/>
                </a:cubicBezTo>
                <a:lnTo>
                  <a:pt x="4836125" y="1029127"/>
                </a:lnTo>
                <a:lnTo>
                  <a:pt x="4830487" y="1022203"/>
                </a:lnTo>
                <a:cubicBezTo>
                  <a:pt x="4828491" y="1020184"/>
                  <a:pt x="4825990" y="1019808"/>
                  <a:pt x="4821796" y="1025120"/>
                </a:cubicBezTo>
                <a:cubicBezTo>
                  <a:pt x="4823537" y="1028589"/>
                  <a:pt x="4825975" y="1031568"/>
                  <a:pt x="4826577" y="1034885"/>
                </a:cubicBezTo>
                <a:cubicBezTo>
                  <a:pt x="4829553" y="1051160"/>
                  <a:pt x="4826007" y="1068110"/>
                  <a:pt x="4832529" y="1084107"/>
                </a:cubicBezTo>
                <a:cubicBezTo>
                  <a:pt x="4833700" y="1086962"/>
                  <a:pt x="4831801" y="1091077"/>
                  <a:pt x="4831105" y="1094546"/>
                </a:cubicBezTo>
                <a:cubicBezTo>
                  <a:pt x="4830503" y="1097555"/>
                  <a:pt x="4828919" y="1100505"/>
                  <a:pt x="4828919" y="1103451"/>
                </a:cubicBezTo>
                <a:cubicBezTo>
                  <a:pt x="4829047" y="1136121"/>
                  <a:pt x="4826260" y="1141434"/>
                  <a:pt x="4817267" y="1160839"/>
                </a:cubicBezTo>
                <a:cubicBezTo>
                  <a:pt x="4827497" y="1161822"/>
                  <a:pt x="4837278" y="1162775"/>
                  <a:pt x="4847348" y="1163758"/>
                </a:cubicBezTo>
                <a:cubicBezTo>
                  <a:pt x="4848457" y="1158537"/>
                  <a:pt x="4849596" y="1153225"/>
                  <a:pt x="4850926" y="1147084"/>
                </a:cubicBezTo>
                <a:cubicBezTo>
                  <a:pt x="4856341" y="1147422"/>
                  <a:pt x="4860837" y="1147668"/>
                  <a:pt x="4865869" y="1147975"/>
                </a:cubicBezTo>
                <a:cubicBezTo>
                  <a:pt x="4868279" y="1156879"/>
                  <a:pt x="4870557" y="1165199"/>
                  <a:pt x="4873155" y="1174750"/>
                </a:cubicBezTo>
                <a:cubicBezTo>
                  <a:pt x="4875085" y="1172170"/>
                  <a:pt x="4876289" y="1171311"/>
                  <a:pt x="4876226" y="1170574"/>
                </a:cubicBezTo>
                <a:cubicBezTo>
                  <a:pt x="4871665" y="1130349"/>
                  <a:pt x="4867550" y="1090094"/>
                  <a:pt x="4862134" y="1049961"/>
                </a:cubicBezTo>
                <a:cubicBezTo>
                  <a:pt x="4859824" y="1032888"/>
                  <a:pt x="4854853" y="1016155"/>
                  <a:pt x="4850293" y="995674"/>
                </a:cubicBezTo>
                <a:close/>
                <a:moveTo>
                  <a:pt x="4756473" y="994937"/>
                </a:moveTo>
                <a:cubicBezTo>
                  <a:pt x="4755808" y="995488"/>
                  <a:pt x="4754669" y="996012"/>
                  <a:pt x="4754605" y="996625"/>
                </a:cubicBezTo>
                <a:cubicBezTo>
                  <a:pt x="4754541" y="997363"/>
                  <a:pt x="4755397" y="998160"/>
                  <a:pt x="4755903" y="998959"/>
                </a:cubicBezTo>
                <a:cubicBezTo>
                  <a:pt x="4756601" y="998375"/>
                  <a:pt x="4757801" y="997853"/>
                  <a:pt x="4757865" y="997209"/>
                </a:cubicBezTo>
                <a:cubicBezTo>
                  <a:pt x="4757963" y="996501"/>
                  <a:pt x="4756981" y="995705"/>
                  <a:pt x="4756473" y="994937"/>
                </a:cubicBezTo>
                <a:close/>
                <a:moveTo>
                  <a:pt x="236918" y="992026"/>
                </a:moveTo>
                <a:lnTo>
                  <a:pt x="236972" y="992237"/>
                </a:lnTo>
                <a:lnTo>
                  <a:pt x="237021" y="992521"/>
                </a:lnTo>
                <a:lnTo>
                  <a:pt x="236877" y="992298"/>
                </a:lnTo>
                <a:close/>
                <a:moveTo>
                  <a:pt x="4892722" y="982040"/>
                </a:moveTo>
                <a:cubicBezTo>
                  <a:pt x="4892120" y="982685"/>
                  <a:pt x="4891518" y="983361"/>
                  <a:pt x="4890916" y="984035"/>
                </a:cubicBezTo>
                <a:cubicBezTo>
                  <a:pt x="4891297" y="984833"/>
                  <a:pt x="4891677" y="985632"/>
                  <a:pt x="4892089" y="986401"/>
                </a:cubicBezTo>
                <a:cubicBezTo>
                  <a:pt x="4892881" y="985940"/>
                  <a:pt x="4894368" y="985325"/>
                  <a:pt x="4894305" y="985079"/>
                </a:cubicBezTo>
                <a:cubicBezTo>
                  <a:pt x="4894022" y="984004"/>
                  <a:pt x="4893293" y="983023"/>
                  <a:pt x="4892722" y="982040"/>
                </a:cubicBezTo>
                <a:close/>
                <a:moveTo>
                  <a:pt x="47783" y="980906"/>
                </a:moveTo>
                <a:cubicBezTo>
                  <a:pt x="48321" y="981152"/>
                  <a:pt x="48889" y="981398"/>
                  <a:pt x="49427" y="981644"/>
                </a:cubicBezTo>
                <a:cubicBezTo>
                  <a:pt x="49205" y="982074"/>
                  <a:pt x="49015" y="982504"/>
                  <a:pt x="48793" y="982934"/>
                </a:cubicBezTo>
                <a:cubicBezTo>
                  <a:pt x="48444" y="982749"/>
                  <a:pt x="47907" y="982626"/>
                  <a:pt x="47813" y="982350"/>
                </a:cubicBezTo>
                <a:cubicBezTo>
                  <a:pt x="47656" y="981920"/>
                  <a:pt x="47783" y="981398"/>
                  <a:pt x="47783" y="980906"/>
                </a:cubicBezTo>
                <a:close/>
                <a:moveTo>
                  <a:pt x="177696" y="978666"/>
                </a:moveTo>
                <a:cubicBezTo>
                  <a:pt x="177887" y="979065"/>
                  <a:pt x="178108" y="979462"/>
                  <a:pt x="178298" y="979862"/>
                </a:cubicBezTo>
                <a:cubicBezTo>
                  <a:pt x="177569" y="979862"/>
                  <a:pt x="176875" y="979892"/>
                  <a:pt x="176145" y="979892"/>
                </a:cubicBezTo>
                <a:cubicBezTo>
                  <a:pt x="176241" y="979462"/>
                  <a:pt x="176180" y="978911"/>
                  <a:pt x="176431" y="978696"/>
                </a:cubicBezTo>
                <a:cubicBezTo>
                  <a:pt x="176683" y="978512"/>
                  <a:pt x="177254" y="978666"/>
                  <a:pt x="177696" y="978666"/>
                </a:cubicBezTo>
                <a:close/>
                <a:moveTo>
                  <a:pt x="4833700" y="975009"/>
                </a:moveTo>
                <a:cubicBezTo>
                  <a:pt x="4833765" y="975469"/>
                  <a:pt x="4833700" y="975961"/>
                  <a:pt x="4833891" y="976328"/>
                </a:cubicBezTo>
                <a:cubicBezTo>
                  <a:pt x="4833985" y="976512"/>
                  <a:pt x="4834587" y="976451"/>
                  <a:pt x="4834937" y="976512"/>
                </a:cubicBezTo>
                <a:cubicBezTo>
                  <a:pt x="4835031" y="976083"/>
                  <a:pt x="4835157" y="975652"/>
                  <a:pt x="4835253" y="975224"/>
                </a:cubicBezTo>
                <a:cubicBezTo>
                  <a:pt x="4834747" y="975163"/>
                  <a:pt x="4834207" y="975070"/>
                  <a:pt x="4833700" y="975009"/>
                </a:cubicBezTo>
                <a:close/>
                <a:moveTo>
                  <a:pt x="231937" y="972370"/>
                </a:moveTo>
                <a:cubicBezTo>
                  <a:pt x="236622" y="976224"/>
                  <a:pt x="238120" y="979717"/>
                  <a:pt x="238314" y="982991"/>
                </a:cubicBezTo>
                <a:lnTo>
                  <a:pt x="236918" y="992026"/>
                </a:lnTo>
                <a:lnTo>
                  <a:pt x="234751" y="983466"/>
                </a:lnTo>
                <a:cubicBezTo>
                  <a:pt x="233947" y="980284"/>
                  <a:pt x="233045" y="976715"/>
                  <a:pt x="231937" y="972370"/>
                </a:cubicBezTo>
                <a:close/>
                <a:moveTo>
                  <a:pt x="4904786" y="971601"/>
                </a:moveTo>
                <a:cubicBezTo>
                  <a:pt x="4904027" y="971447"/>
                  <a:pt x="4903075" y="972061"/>
                  <a:pt x="4902220" y="972369"/>
                </a:cubicBezTo>
                <a:cubicBezTo>
                  <a:pt x="4902633" y="973104"/>
                  <a:pt x="4902948" y="974303"/>
                  <a:pt x="4903551" y="974486"/>
                </a:cubicBezTo>
                <a:cubicBezTo>
                  <a:pt x="4904215" y="974702"/>
                  <a:pt x="4905198" y="973965"/>
                  <a:pt x="4906021" y="973626"/>
                </a:cubicBezTo>
                <a:cubicBezTo>
                  <a:pt x="4905610" y="972920"/>
                  <a:pt x="4905325" y="971722"/>
                  <a:pt x="4904786" y="971601"/>
                </a:cubicBezTo>
                <a:close/>
                <a:moveTo>
                  <a:pt x="4776486" y="969573"/>
                </a:moveTo>
                <a:cubicBezTo>
                  <a:pt x="4775598" y="970096"/>
                  <a:pt x="4774743" y="970617"/>
                  <a:pt x="4773855" y="971171"/>
                </a:cubicBezTo>
                <a:lnTo>
                  <a:pt x="4778955" y="976668"/>
                </a:lnTo>
                <a:lnTo>
                  <a:pt x="4779081" y="977034"/>
                </a:lnTo>
                <a:lnTo>
                  <a:pt x="4779139" y="977322"/>
                </a:lnTo>
                <a:lnTo>
                  <a:pt x="4776897" y="989655"/>
                </a:lnTo>
                <a:cubicBezTo>
                  <a:pt x="4778481" y="989655"/>
                  <a:pt x="4780063" y="989624"/>
                  <a:pt x="4781615" y="989624"/>
                </a:cubicBezTo>
                <a:lnTo>
                  <a:pt x="4779139" y="977322"/>
                </a:lnTo>
                <a:lnTo>
                  <a:pt x="4779207" y="976942"/>
                </a:lnTo>
                <a:lnTo>
                  <a:pt x="4778955" y="976668"/>
                </a:lnTo>
                <a:close/>
                <a:moveTo>
                  <a:pt x="4896997" y="953821"/>
                </a:moveTo>
                <a:cubicBezTo>
                  <a:pt x="4896712" y="954436"/>
                  <a:pt x="4896427" y="955081"/>
                  <a:pt x="4896142" y="955694"/>
                </a:cubicBezTo>
                <a:cubicBezTo>
                  <a:pt x="4896585" y="955819"/>
                  <a:pt x="4897156" y="956125"/>
                  <a:pt x="4897440" y="955971"/>
                </a:cubicBezTo>
                <a:cubicBezTo>
                  <a:pt x="4897758" y="955819"/>
                  <a:pt x="4897821" y="955204"/>
                  <a:pt x="4897979" y="954897"/>
                </a:cubicBezTo>
                <a:cubicBezTo>
                  <a:pt x="4897631" y="954527"/>
                  <a:pt x="4897314" y="954190"/>
                  <a:pt x="4896997" y="953821"/>
                </a:cubicBezTo>
                <a:close/>
                <a:moveTo>
                  <a:pt x="4757801" y="950075"/>
                </a:moveTo>
                <a:cubicBezTo>
                  <a:pt x="4758119" y="950536"/>
                  <a:pt x="4758341" y="951120"/>
                  <a:pt x="4758752" y="951427"/>
                </a:cubicBezTo>
                <a:cubicBezTo>
                  <a:pt x="4758910" y="951519"/>
                  <a:pt x="4759512" y="951088"/>
                  <a:pt x="4759923" y="950904"/>
                </a:cubicBezTo>
                <a:cubicBezTo>
                  <a:pt x="4759672" y="950598"/>
                  <a:pt x="4759481" y="950168"/>
                  <a:pt x="4759165" y="950075"/>
                </a:cubicBezTo>
                <a:cubicBezTo>
                  <a:pt x="4758752" y="949922"/>
                  <a:pt x="4758245" y="950044"/>
                  <a:pt x="4757801" y="950075"/>
                </a:cubicBezTo>
                <a:close/>
                <a:moveTo>
                  <a:pt x="4871602" y="948908"/>
                </a:moveTo>
                <a:cubicBezTo>
                  <a:pt x="4870493" y="949246"/>
                  <a:pt x="4869353" y="949614"/>
                  <a:pt x="4868247" y="949953"/>
                </a:cubicBezTo>
                <a:cubicBezTo>
                  <a:pt x="4869543" y="954006"/>
                  <a:pt x="4870873" y="958059"/>
                  <a:pt x="4872204" y="962081"/>
                </a:cubicBezTo>
                <a:cubicBezTo>
                  <a:pt x="4873280" y="961743"/>
                  <a:pt x="4874389" y="961405"/>
                  <a:pt x="4875465" y="961067"/>
                </a:cubicBezTo>
                <a:cubicBezTo>
                  <a:pt x="4874167" y="957014"/>
                  <a:pt x="4872901" y="952961"/>
                  <a:pt x="4871602" y="948908"/>
                </a:cubicBezTo>
                <a:close/>
                <a:moveTo>
                  <a:pt x="192669" y="931223"/>
                </a:moveTo>
                <a:lnTo>
                  <a:pt x="195430" y="935646"/>
                </a:lnTo>
                <a:cubicBezTo>
                  <a:pt x="194795" y="935860"/>
                  <a:pt x="194162" y="936045"/>
                  <a:pt x="193527" y="936260"/>
                </a:cubicBezTo>
                <a:close/>
                <a:moveTo>
                  <a:pt x="192453" y="930649"/>
                </a:moveTo>
                <a:lnTo>
                  <a:pt x="192611" y="930888"/>
                </a:lnTo>
                <a:lnTo>
                  <a:pt x="192669" y="931223"/>
                </a:lnTo>
                <a:lnTo>
                  <a:pt x="192517" y="930980"/>
                </a:lnTo>
                <a:close/>
                <a:moveTo>
                  <a:pt x="191503" y="925667"/>
                </a:moveTo>
                <a:lnTo>
                  <a:pt x="192453" y="930649"/>
                </a:lnTo>
                <a:lnTo>
                  <a:pt x="189603" y="926343"/>
                </a:lnTo>
                <a:cubicBezTo>
                  <a:pt x="190236" y="926097"/>
                  <a:pt x="190868" y="925882"/>
                  <a:pt x="191503" y="925667"/>
                </a:cubicBezTo>
                <a:close/>
                <a:moveTo>
                  <a:pt x="4981823" y="900025"/>
                </a:moveTo>
                <a:lnTo>
                  <a:pt x="4981728" y="900118"/>
                </a:lnTo>
                <a:lnTo>
                  <a:pt x="4981751" y="900031"/>
                </a:lnTo>
                <a:close/>
                <a:moveTo>
                  <a:pt x="4891013" y="899655"/>
                </a:moveTo>
                <a:cubicBezTo>
                  <a:pt x="4892279" y="901713"/>
                  <a:pt x="4892913" y="903771"/>
                  <a:pt x="4894336" y="904753"/>
                </a:cubicBezTo>
                <a:cubicBezTo>
                  <a:pt x="4896142" y="905981"/>
                  <a:pt x="4898579" y="906319"/>
                  <a:pt x="4901875" y="907395"/>
                </a:cubicBezTo>
                <a:cubicBezTo>
                  <a:pt x="4898547" y="899655"/>
                  <a:pt x="4898547" y="899655"/>
                  <a:pt x="4891013" y="899655"/>
                </a:cubicBezTo>
                <a:close/>
                <a:moveTo>
                  <a:pt x="4759449" y="890536"/>
                </a:moveTo>
                <a:cubicBezTo>
                  <a:pt x="4759196" y="891335"/>
                  <a:pt x="4758531" y="892317"/>
                  <a:pt x="4758784" y="892931"/>
                </a:cubicBezTo>
                <a:cubicBezTo>
                  <a:pt x="4759101" y="893668"/>
                  <a:pt x="4760209" y="894068"/>
                  <a:pt x="4760970" y="894620"/>
                </a:cubicBezTo>
                <a:cubicBezTo>
                  <a:pt x="4761223" y="893853"/>
                  <a:pt x="4761477" y="893054"/>
                  <a:pt x="4761763" y="892224"/>
                </a:cubicBezTo>
                <a:cubicBezTo>
                  <a:pt x="4761002" y="891674"/>
                  <a:pt x="4760242" y="891120"/>
                  <a:pt x="4759449" y="890536"/>
                </a:cubicBezTo>
                <a:close/>
                <a:moveTo>
                  <a:pt x="4917420" y="880220"/>
                </a:moveTo>
                <a:cubicBezTo>
                  <a:pt x="4914319" y="884794"/>
                  <a:pt x="4910485" y="887897"/>
                  <a:pt x="4910960" y="890198"/>
                </a:cubicBezTo>
                <a:cubicBezTo>
                  <a:pt x="4912101" y="896001"/>
                  <a:pt x="4915171" y="901437"/>
                  <a:pt x="4917485" y="907026"/>
                </a:cubicBezTo>
                <a:cubicBezTo>
                  <a:pt x="4918749" y="906658"/>
                  <a:pt x="4920015" y="906319"/>
                  <a:pt x="4921283" y="905951"/>
                </a:cubicBezTo>
                <a:cubicBezTo>
                  <a:pt x="4920111" y="898244"/>
                  <a:pt x="4918939" y="890475"/>
                  <a:pt x="4917420" y="880220"/>
                </a:cubicBezTo>
                <a:close/>
                <a:moveTo>
                  <a:pt x="4851369" y="880036"/>
                </a:moveTo>
                <a:cubicBezTo>
                  <a:pt x="4850673" y="880097"/>
                  <a:pt x="4849436" y="880067"/>
                  <a:pt x="4849405" y="880190"/>
                </a:cubicBezTo>
                <a:cubicBezTo>
                  <a:pt x="4849249" y="881447"/>
                  <a:pt x="4849310" y="882737"/>
                  <a:pt x="4849310" y="884579"/>
                </a:cubicBezTo>
                <a:cubicBezTo>
                  <a:pt x="4850451" y="883659"/>
                  <a:pt x="4851307" y="883291"/>
                  <a:pt x="4851463" y="882737"/>
                </a:cubicBezTo>
                <a:cubicBezTo>
                  <a:pt x="4851688" y="881908"/>
                  <a:pt x="4851401" y="880956"/>
                  <a:pt x="4851369" y="880036"/>
                </a:cubicBezTo>
                <a:close/>
                <a:moveTo>
                  <a:pt x="4875339" y="872575"/>
                </a:moveTo>
                <a:cubicBezTo>
                  <a:pt x="4872237" y="873433"/>
                  <a:pt x="4867866" y="873372"/>
                  <a:pt x="4866315" y="875368"/>
                </a:cubicBezTo>
                <a:cubicBezTo>
                  <a:pt x="4862197" y="880648"/>
                  <a:pt x="4865713" y="887804"/>
                  <a:pt x="4874261" y="892931"/>
                </a:cubicBezTo>
                <a:cubicBezTo>
                  <a:pt x="4877142" y="889001"/>
                  <a:pt x="4869133" y="883167"/>
                  <a:pt x="4876479" y="879882"/>
                </a:cubicBezTo>
                <a:cubicBezTo>
                  <a:pt x="4877112" y="879604"/>
                  <a:pt x="4875782" y="875092"/>
                  <a:pt x="4875339" y="872575"/>
                </a:cubicBezTo>
                <a:close/>
                <a:moveTo>
                  <a:pt x="4757138" y="865142"/>
                </a:moveTo>
                <a:cubicBezTo>
                  <a:pt x="4756633" y="865726"/>
                  <a:pt x="4756094" y="866310"/>
                  <a:pt x="4755585" y="866894"/>
                </a:cubicBezTo>
                <a:cubicBezTo>
                  <a:pt x="4755967" y="867170"/>
                  <a:pt x="4756569" y="867723"/>
                  <a:pt x="4756633" y="867662"/>
                </a:cubicBezTo>
                <a:cubicBezTo>
                  <a:pt x="4757235" y="867139"/>
                  <a:pt x="4757708" y="866524"/>
                  <a:pt x="4758245" y="865941"/>
                </a:cubicBezTo>
                <a:cubicBezTo>
                  <a:pt x="4757865" y="865695"/>
                  <a:pt x="4757519" y="865419"/>
                  <a:pt x="4757138" y="865142"/>
                </a:cubicBezTo>
                <a:close/>
                <a:moveTo>
                  <a:pt x="4853997" y="860383"/>
                </a:moveTo>
                <a:cubicBezTo>
                  <a:pt x="4852793" y="860536"/>
                  <a:pt x="4851560" y="860659"/>
                  <a:pt x="4850357" y="860813"/>
                </a:cubicBezTo>
                <a:cubicBezTo>
                  <a:pt x="4850989" y="863514"/>
                  <a:pt x="4851623" y="866249"/>
                  <a:pt x="4852257" y="868949"/>
                </a:cubicBezTo>
                <a:cubicBezTo>
                  <a:pt x="4853077" y="868796"/>
                  <a:pt x="4853871" y="868643"/>
                  <a:pt x="4854695" y="868489"/>
                </a:cubicBezTo>
                <a:cubicBezTo>
                  <a:pt x="4854503" y="865787"/>
                  <a:pt x="4854251" y="863086"/>
                  <a:pt x="4853997" y="860383"/>
                </a:cubicBezTo>
                <a:close/>
                <a:moveTo>
                  <a:pt x="4908649" y="848223"/>
                </a:moveTo>
                <a:cubicBezTo>
                  <a:pt x="4904723" y="857926"/>
                  <a:pt x="4907033" y="864221"/>
                  <a:pt x="4912448" y="872450"/>
                </a:cubicBezTo>
                <a:cubicBezTo>
                  <a:pt x="4914207" y="867737"/>
                  <a:pt x="4915061" y="863731"/>
                  <a:pt x="4914573" y="859877"/>
                </a:cubicBezTo>
                <a:cubicBezTo>
                  <a:pt x="4914087" y="856024"/>
                  <a:pt x="4912259" y="852323"/>
                  <a:pt x="4908649" y="848223"/>
                </a:cubicBezTo>
                <a:close/>
                <a:moveTo>
                  <a:pt x="4851401" y="837538"/>
                </a:moveTo>
                <a:cubicBezTo>
                  <a:pt x="4851275" y="838337"/>
                  <a:pt x="4851147" y="839135"/>
                  <a:pt x="4851021" y="839932"/>
                </a:cubicBezTo>
                <a:cubicBezTo>
                  <a:pt x="4851496" y="840024"/>
                  <a:pt x="4851971" y="840149"/>
                  <a:pt x="4852446" y="840241"/>
                </a:cubicBezTo>
                <a:cubicBezTo>
                  <a:pt x="4852573" y="839443"/>
                  <a:pt x="4852730" y="838644"/>
                  <a:pt x="4852762" y="837845"/>
                </a:cubicBezTo>
                <a:cubicBezTo>
                  <a:pt x="4852762" y="837753"/>
                  <a:pt x="4851875" y="837630"/>
                  <a:pt x="4851401" y="837538"/>
                </a:cubicBezTo>
                <a:close/>
                <a:moveTo>
                  <a:pt x="183397" y="835760"/>
                </a:moveTo>
                <a:cubicBezTo>
                  <a:pt x="183429" y="836159"/>
                  <a:pt x="183492" y="836589"/>
                  <a:pt x="183556" y="837019"/>
                </a:cubicBezTo>
                <a:cubicBezTo>
                  <a:pt x="183112" y="837142"/>
                  <a:pt x="182606" y="837419"/>
                  <a:pt x="182288" y="837326"/>
                </a:cubicBezTo>
                <a:cubicBezTo>
                  <a:pt x="181940" y="837173"/>
                  <a:pt x="181718" y="836650"/>
                  <a:pt x="181465" y="836281"/>
                </a:cubicBezTo>
                <a:cubicBezTo>
                  <a:pt x="182097" y="836097"/>
                  <a:pt x="182763" y="835943"/>
                  <a:pt x="183397" y="835760"/>
                </a:cubicBezTo>
                <a:close/>
                <a:moveTo>
                  <a:pt x="4761002" y="781284"/>
                </a:moveTo>
                <a:cubicBezTo>
                  <a:pt x="4761002" y="781777"/>
                  <a:pt x="4760876" y="782299"/>
                  <a:pt x="4761033" y="782729"/>
                </a:cubicBezTo>
                <a:cubicBezTo>
                  <a:pt x="4761127" y="783005"/>
                  <a:pt x="4761665" y="783128"/>
                  <a:pt x="4762013" y="783312"/>
                </a:cubicBezTo>
                <a:cubicBezTo>
                  <a:pt x="4762235" y="782882"/>
                  <a:pt x="4762425" y="782452"/>
                  <a:pt x="4762647" y="782022"/>
                </a:cubicBezTo>
                <a:cubicBezTo>
                  <a:pt x="4762109" y="781777"/>
                  <a:pt x="4761541" y="781531"/>
                  <a:pt x="4761002" y="781284"/>
                </a:cubicBezTo>
                <a:close/>
                <a:moveTo>
                  <a:pt x="4890916" y="779044"/>
                </a:moveTo>
                <a:cubicBezTo>
                  <a:pt x="4890473" y="779044"/>
                  <a:pt x="4889903" y="778890"/>
                  <a:pt x="4889651" y="779075"/>
                </a:cubicBezTo>
                <a:cubicBezTo>
                  <a:pt x="4889399" y="779289"/>
                  <a:pt x="4889461" y="779841"/>
                  <a:pt x="4889365" y="780271"/>
                </a:cubicBezTo>
                <a:cubicBezTo>
                  <a:pt x="4890095" y="780271"/>
                  <a:pt x="4890789" y="780241"/>
                  <a:pt x="4891518" y="780241"/>
                </a:cubicBezTo>
                <a:cubicBezTo>
                  <a:pt x="4891329" y="779841"/>
                  <a:pt x="4891107" y="779444"/>
                  <a:pt x="4890916" y="779044"/>
                </a:cubicBezTo>
                <a:close/>
                <a:moveTo>
                  <a:pt x="162056" y="736733"/>
                </a:moveTo>
                <a:cubicBezTo>
                  <a:pt x="162562" y="738914"/>
                  <a:pt x="163101" y="741094"/>
                  <a:pt x="163610" y="743273"/>
                </a:cubicBezTo>
                <a:cubicBezTo>
                  <a:pt x="162847" y="743427"/>
                  <a:pt x="162056" y="743582"/>
                  <a:pt x="161262" y="743734"/>
                </a:cubicBezTo>
                <a:cubicBezTo>
                  <a:pt x="160631" y="741616"/>
                  <a:pt x="160028" y="739496"/>
                  <a:pt x="159397" y="737378"/>
                </a:cubicBezTo>
                <a:cubicBezTo>
                  <a:pt x="160283" y="737163"/>
                  <a:pt x="161169" y="736948"/>
                  <a:pt x="162056" y="736733"/>
                </a:cubicBezTo>
                <a:close/>
                <a:moveTo>
                  <a:pt x="4904723" y="726045"/>
                </a:moveTo>
                <a:cubicBezTo>
                  <a:pt x="4904089" y="726260"/>
                  <a:pt x="4903455" y="726476"/>
                  <a:pt x="4902823" y="726721"/>
                </a:cubicBezTo>
                <a:lnTo>
                  <a:pt x="4905673" y="731027"/>
                </a:lnTo>
                <a:lnTo>
                  <a:pt x="4905737" y="731358"/>
                </a:lnTo>
                <a:lnTo>
                  <a:pt x="4905889" y="731602"/>
                </a:lnTo>
                <a:lnTo>
                  <a:pt x="4906747" y="736638"/>
                </a:lnTo>
                <a:cubicBezTo>
                  <a:pt x="4907381" y="736423"/>
                  <a:pt x="4908015" y="736238"/>
                  <a:pt x="4908649" y="736024"/>
                </a:cubicBezTo>
                <a:lnTo>
                  <a:pt x="4905889" y="731602"/>
                </a:lnTo>
                <a:lnTo>
                  <a:pt x="4905831" y="731266"/>
                </a:lnTo>
                <a:lnTo>
                  <a:pt x="4905673" y="731027"/>
                </a:lnTo>
                <a:close/>
                <a:moveTo>
                  <a:pt x="148028" y="717850"/>
                </a:moveTo>
                <a:cubicBezTo>
                  <a:pt x="148599" y="718401"/>
                  <a:pt x="149042" y="719078"/>
                  <a:pt x="149548" y="719691"/>
                </a:cubicBezTo>
                <a:cubicBezTo>
                  <a:pt x="149168" y="719967"/>
                  <a:pt x="148756" y="720213"/>
                  <a:pt x="148376" y="720459"/>
                </a:cubicBezTo>
                <a:cubicBezTo>
                  <a:pt x="147869" y="719845"/>
                  <a:pt x="147396" y="719200"/>
                  <a:pt x="146920" y="718587"/>
                </a:cubicBezTo>
                <a:cubicBezTo>
                  <a:pt x="147300" y="718311"/>
                  <a:pt x="147964" y="717789"/>
                  <a:pt x="148028" y="717850"/>
                </a:cubicBezTo>
                <a:close/>
                <a:moveTo>
                  <a:pt x="84259" y="681248"/>
                </a:moveTo>
                <a:cubicBezTo>
                  <a:pt x="97716" y="685639"/>
                  <a:pt x="118550" y="714503"/>
                  <a:pt x="120799" y="733417"/>
                </a:cubicBezTo>
                <a:cubicBezTo>
                  <a:pt x="113388" y="724789"/>
                  <a:pt x="106612" y="718065"/>
                  <a:pt x="96829" y="713827"/>
                </a:cubicBezTo>
                <a:cubicBezTo>
                  <a:pt x="87139" y="709621"/>
                  <a:pt x="82768" y="694329"/>
                  <a:pt x="84259" y="681248"/>
                </a:cubicBezTo>
                <a:close/>
                <a:moveTo>
                  <a:pt x="74252" y="679712"/>
                </a:moveTo>
                <a:cubicBezTo>
                  <a:pt x="74409" y="680142"/>
                  <a:pt x="74569" y="680541"/>
                  <a:pt x="74727" y="680972"/>
                </a:cubicBezTo>
                <a:cubicBezTo>
                  <a:pt x="74474" y="681371"/>
                  <a:pt x="74252" y="681739"/>
                  <a:pt x="73998" y="682108"/>
                </a:cubicBezTo>
                <a:cubicBezTo>
                  <a:pt x="73681" y="681862"/>
                  <a:pt x="73082" y="681432"/>
                  <a:pt x="73113" y="681340"/>
                </a:cubicBezTo>
                <a:cubicBezTo>
                  <a:pt x="73428" y="680756"/>
                  <a:pt x="73871" y="680234"/>
                  <a:pt x="74252" y="679712"/>
                </a:cubicBezTo>
                <a:close/>
                <a:moveTo>
                  <a:pt x="141915" y="673100"/>
                </a:moveTo>
                <a:lnTo>
                  <a:pt x="146447" y="680050"/>
                </a:lnTo>
                <a:cubicBezTo>
                  <a:pt x="145337" y="680572"/>
                  <a:pt x="144260" y="681094"/>
                  <a:pt x="143153" y="681617"/>
                </a:cubicBezTo>
                <a:close/>
                <a:moveTo>
                  <a:pt x="141889" y="672927"/>
                </a:moveTo>
                <a:lnTo>
                  <a:pt x="141915" y="673100"/>
                </a:lnTo>
                <a:lnTo>
                  <a:pt x="141835" y="672977"/>
                </a:lnTo>
                <a:lnTo>
                  <a:pt x="141858" y="672941"/>
                </a:lnTo>
                <a:close/>
                <a:moveTo>
                  <a:pt x="64754" y="638383"/>
                </a:moveTo>
                <a:cubicBezTo>
                  <a:pt x="64754" y="644400"/>
                  <a:pt x="64754" y="649437"/>
                  <a:pt x="64754" y="654993"/>
                </a:cubicBezTo>
                <a:cubicBezTo>
                  <a:pt x="54811" y="647348"/>
                  <a:pt x="54811" y="647348"/>
                  <a:pt x="64754" y="638383"/>
                </a:cubicBezTo>
                <a:close/>
                <a:moveTo>
                  <a:pt x="4896617" y="636139"/>
                </a:moveTo>
                <a:cubicBezTo>
                  <a:pt x="4895983" y="636322"/>
                  <a:pt x="4895317" y="636475"/>
                  <a:pt x="4894685" y="636660"/>
                </a:cubicBezTo>
                <a:cubicBezTo>
                  <a:pt x="4894938" y="637029"/>
                  <a:pt x="4895159" y="637551"/>
                  <a:pt x="4895507" y="637704"/>
                </a:cubicBezTo>
                <a:cubicBezTo>
                  <a:pt x="4895826" y="637797"/>
                  <a:pt x="4896333" y="637520"/>
                  <a:pt x="4896775" y="637397"/>
                </a:cubicBezTo>
                <a:cubicBezTo>
                  <a:pt x="4896712" y="636967"/>
                  <a:pt x="4896649" y="636537"/>
                  <a:pt x="4896617" y="636139"/>
                </a:cubicBezTo>
                <a:close/>
                <a:moveTo>
                  <a:pt x="16623" y="626131"/>
                </a:moveTo>
                <a:cubicBezTo>
                  <a:pt x="17162" y="629294"/>
                  <a:pt x="17668" y="632456"/>
                  <a:pt x="18175" y="635619"/>
                </a:cubicBezTo>
                <a:cubicBezTo>
                  <a:pt x="16782" y="635742"/>
                  <a:pt x="15389" y="635833"/>
                  <a:pt x="13997" y="635956"/>
                </a:cubicBezTo>
                <a:cubicBezTo>
                  <a:pt x="13807" y="632794"/>
                  <a:pt x="13617" y="629662"/>
                  <a:pt x="13426" y="626500"/>
                </a:cubicBezTo>
                <a:cubicBezTo>
                  <a:pt x="14471" y="626377"/>
                  <a:pt x="15546" y="626253"/>
                  <a:pt x="16623" y="626131"/>
                </a:cubicBezTo>
                <a:close/>
                <a:moveTo>
                  <a:pt x="2028" y="612804"/>
                </a:moveTo>
                <a:cubicBezTo>
                  <a:pt x="2122" y="615106"/>
                  <a:pt x="2248" y="617380"/>
                  <a:pt x="2343" y="619713"/>
                </a:cubicBezTo>
                <a:cubicBezTo>
                  <a:pt x="1710" y="619744"/>
                  <a:pt x="1046" y="619775"/>
                  <a:pt x="412" y="619805"/>
                </a:cubicBezTo>
                <a:cubicBezTo>
                  <a:pt x="285" y="617503"/>
                  <a:pt x="127" y="615199"/>
                  <a:pt x="0" y="612897"/>
                </a:cubicBezTo>
                <a:cubicBezTo>
                  <a:pt x="666" y="612866"/>
                  <a:pt x="1362" y="612835"/>
                  <a:pt x="2028" y="612804"/>
                </a:cubicBezTo>
                <a:close/>
                <a:moveTo>
                  <a:pt x="58072" y="604913"/>
                </a:moveTo>
                <a:cubicBezTo>
                  <a:pt x="58989" y="605036"/>
                  <a:pt x="59910" y="605128"/>
                  <a:pt x="60828" y="605251"/>
                </a:cubicBezTo>
                <a:cubicBezTo>
                  <a:pt x="60448" y="610503"/>
                  <a:pt x="60035" y="615721"/>
                  <a:pt x="59654" y="620941"/>
                </a:cubicBezTo>
                <a:cubicBezTo>
                  <a:pt x="59117" y="620972"/>
                  <a:pt x="58610" y="620972"/>
                  <a:pt x="58072" y="620972"/>
                </a:cubicBezTo>
                <a:cubicBezTo>
                  <a:pt x="58072" y="615629"/>
                  <a:pt x="58072" y="610257"/>
                  <a:pt x="58072" y="604913"/>
                </a:cubicBezTo>
                <a:close/>
                <a:moveTo>
                  <a:pt x="50346" y="583236"/>
                </a:moveTo>
                <a:cubicBezTo>
                  <a:pt x="51106" y="583818"/>
                  <a:pt x="51836" y="584432"/>
                  <a:pt x="52564" y="585016"/>
                </a:cubicBezTo>
                <a:cubicBezTo>
                  <a:pt x="51454" y="586675"/>
                  <a:pt x="50346" y="588331"/>
                  <a:pt x="49237" y="589991"/>
                </a:cubicBezTo>
                <a:cubicBezTo>
                  <a:pt x="48321" y="589161"/>
                  <a:pt x="47433" y="588331"/>
                  <a:pt x="46515" y="587502"/>
                </a:cubicBezTo>
                <a:cubicBezTo>
                  <a:pt x="47783" y="586091"/>
                  <a:pt x="49079" y="584647"/>
                  <a:pt x="50346" y="583236"/>
                </a:cubicBezTo>
                <a:close/>
                <a:moveTo>
                  <a:pt x="33532" y="572764"/>
                </a:moveTo>
                <a:cubicBezTo>
                  <a:pt x="33502" y="573256"/>
                  <a:pt x="33627" y="573808"/>
                  <a:pt x="33437" y="574177"/>
                </a:cubicBezTo>
                <a:cubicBezTo>
                  <a:pt x="33310" y="574392"/>
                  <a:pt x="32677" y="574362"/>
                  <a:pt x="32265" y="574423"/>
                </a:cubicBezTo>
                <a:cubicBezTo>
                  <a:pt x="32108" y="573993"/>
                  <a:pt x="31919" y="573563"/>
                  <a:pt x="31793" y="573133"/>
                </a:cubicBezTo>
                <a:cubicBezTo>
                  <a:pt x="32360" y="573010"/>
                  <a:pt x="32962" y="572887"/>
                  <a:pt x="33532" y="572764"/>
                </a:cubicBezTo>
                <a:close/>
                <a:moveTo>
                  <a:pt x="4875276" y="537111"/>
                </a:moveTo>
                <a:cubicBezTo>
                  <a:pt x="4874389" y="537327"/>
                  <a:pt x="4873503" y="537542"/>
                  <a:pt x="4872617" y="537756"/>
                </a:cubicBezTo>
                <a:cubicBezTo>
                  <a:pt x="4873248" y="539875"/>
                  <a:pt x="4873850" y="541994"/>
                  <a:pt x="4874483" y="544112"/>
                </a:cubicBezTo>
                <a:cubicBezTo>
                  <a:pt x="4875276" y="543960"/>
                  <a:pt x="4876067" y="543805"/>
                  <a:pt x="4876829" y="543651"/>
                </a:cubicBezTo>
                <a:cubicBezTo>
                  <a:pt x="4876321" y="541472"/>
                  <a:pt x="4875782" y="539293"/>
                  <a:pt x="4875276" y="537111"/>
                </a:cubicBezTo>
                <a:close/>
                <a:moveTo>
                  <a:pt x="39327" y="529807"/>
                </a:moveTo>
                <a:cubicBezTo>
                  <a:pt x="40624" y="532109"/>
                  <a:pt x="41923" y="534444"/>
                  <a:pt x="43221" y="536746"/>
                </a:cubicBezTo>
                <a:cubicBezTo>
                  <a:pt x="42620" y="537114"/>
                  <a:pt x="42018" y="537484"/>
                  <a:pt x="41416" y="537852"/>
                </a:cubicBezTo>
                <a:cubicBezTo>
                  <a:pt x="39801" y="535763"/>
                  <a:pt x="38219" y="533645"/>
                  <a:pt x="36603" y="531556"/>
                </a:cubicBezTo>
                <a:cubicBezTo>
                  <a:pt x="37490" y="530974"/>
                  <a:pt x="38408" y="530389"/>
                  <a:pt x="39327" y="529807"/>
                </a:cubicBezTo>
                <a:close/>
                <a:moveTo>
                  <a:pt x="4861249" y="518228"/>
                </a:moveTo>
                <a:cubicBezTo>
                  <a:pt x="4861184" y="518167"/>
                  <a:pt x="4860521" y="518689"/>
                  <a:pt x="4860140" y="518965"/>
                </a:cubicBezTo>
                <a:cubicBezTo>
                  <a:pt x="4860616" y="519578"/>
                  <a:pt x="4861089" y="520223"/>
                  <a:pt x="4861597" y="520838"/>
                </a:cubicBezTo>
                <a:cubicBezTo>
                  <a:pt x="4861976" y="520592"/>
                  <a:pt x="4862388" y="520346"/>
                  <a:pt x="4862769" y="520070"/>
                </a:cubicBezTo>
                <a:cubicBezTo>
                  <a:pt x="4862261" y="519457"/>
                  <a:pt x="4861819" y="518779"/>
                  <a:pt x="4861249" y="518228"/>
                </a:cubicBezTo>
                <a:close/>
                <a:moveTo>
                  <a:pt x="60320" y="500544"/>
                </a:moveTo>
                <a:cubicBezTo>
                  <a:pt x="60891" y="502356"/>
                  <a:pt x="61490" y="504167"/>
                  <a:pt x="62062" y="505979"/>
                </a:cubicBezTo>
                <a:cubicBezTo>
                  <a:pt x="61554" y="506133"/>
                  <a:pt x="61047" y="506286"/>
                  <a:pt x="60543" y="506440"/>
                </a:cubicBezTo>
                <a:cubicBezTo>
                  <a:pt x="59940" y="504658"/>
                  <a:pt x="59339" y="502846"/>
                  <a:pt x="58704" y="501035"/>
                </a:cubicBezTo>
                <a:cubicBezTo>
                  <a:pt x="59244" y="500881"/>
                  <a:pt x="59782" y="500697"/>
                  <a:pt x="60320" y="500544"/>
                </a:cubicBezTo>
                <a:close/>
                <a:moveTo>
                  <a:pt x="4797479" y="481626"/>
                </a:moveTo>
                <a:cubicBezTo>
                  <a:pt x="4795989" y="494708"/>
                  <a:pt x="4800359" y="509999"/>
                  <a:pt x="4810049" y="514205"/>
                </a:cubicBezTo>
                <a:cubicBezTo>
                  <a:pt x="4819833" y="518443"/>
                  <a:pt x="4826609" y="525167"/>
                  <a:pt x="4834019" y="533796"/>
                </a:cubicBezTo>
                <a:cubicBezTo>
                  <a:pt x="4831770" y="514882"/>
                  <a:pt x="4810936" y="486018"/>
                  <a:pt x="4797479" y="481626"/>
                </a:cubicBezTo>
                <a:close/>
                <a:moveTo>
                  <a:pt x="4787472" y="480091"/>
                </a:moveTo>
                <a:cubicBezTo>
                  <a:pt x="4787091" y="480613"/>
                  <a:pt x="4786649" y="481135"/>
                  <a:pt x="4786333" y="481719"/>
                </a:cubicBezTo>
                <a:cubicBezTo>
                  <a:pt x="4786301" y="481811"/>
                  <a:pt x="4786901" y="482241"/>
                  <a:pt x="4787217" y="482487"/>
                </a:cubicBezTo>
                <a:cubicBezTo>
                  <a:pt x="4787472" y="482118"/>
                  <a:pt x="4787693" y="481750"/>
                  <a:pt x="4787947" y="481350"/>
                </a:cubicBezTo>
                <a:cubicBezTo>
                  <a:pt x="4787788" y="480920"/>
                  <a:pt x="4787629" y="480520"/>
                  <a:pt x="4787472" y="480091"/>
                </a:cubicBezTo>
                <a:close/>
                <a:moveTo>
                  <a:pt x="4855077" y="473320"/>
                </a:moveTo>
                <a:lnTo>
                  <a:pt x="4855055" y="473356"/>
                </a:lnTo>
                <a:lnTo>
                  <a:pt x="4855043" y="473336"/>
                </a:lnTo>
                <a:close/>
                <a:moveTo>
                  <a:pt x="4855105" y="473275"/>
                </a:moveTo>
                <a:lnTo>
                  <a:pt x="4855109" y="473305"/>
                </a:lnTo>
                <a:lnTo>
                  <a:pt x="4855077" y="473320"/>
                </a:lnTo>
                <a:close/>
                <a:moveTo>
                  <a:pt x="52342" y="471434"/>
                </a:moveTo>
                <a:cubicBezTo>
                  <a:pt x="53703" y="476778"/>
                  <a:pt x="55064" y="482121"/>
                  <a:pt x="56426" y="487462"/>
                </a:cubicBezTo>
                <a:cubicBezTo>
                  <a:pt x="55539" y="487678"/>
                  <a:pt x="54652" y="487862"/>
                  <a:pt x="53764" y="488077"/>
                </a:cubicBezTo>
                <a:cubicBezTo>
                  <a:pt x="52404" y="482734"/>
                  <a:pt x="51074" y="477361"/>
                  <a:pt x="49713" y="472018"/>
                </a:cubicBezTo>
                <a:cubicBezTo>
                  <a:pt x="50600" y="471833"/>
                  <a:pt x="51454" y="471619"/>
                  <a:pt x="52342" y="471434"/>
                </a:cubicBezTo>
                <a:close/>
                <a:moveTo>
                  <a:pt x="4777974" y="438762"/>
                </a:moveTo>
                <a:cubicBezTo>
                  <a:pt x="4768031" y="447726"/>
                  <a:pt x="4768031" y="447726"/>
                  <a:pt x="4777974" y="455372"/>
                </a:cubicBezTo>
                <a:cubicBezTo>
                  <a:pt x="4777974" y="449815"/>
                  <a:pt x="4777974" y="444779"/>
                  <a:pt x="4777974" y="438762"/>
                </a:cubicBezTo>
                <a:close/>
                <a:moveTo>
                  <a:pt x="4729843" y="426510"/>
                </a:moveTo>
                <a:cubicBezTo>
                  <a:pt x="4728766" y="426631"/>
                  <a:pt x="4727691" y="426756"/>
                  <a:pt x="4726646" y="426878"/>
                </a:cubicBezTo>
                <a:cubicBezTo>
                  <a:pt x="4726837" y="430041"/>
                  <a:pt x="4727027" y="433173"/>
                  <a:pt x="4727217" y="436335"/>
                </a:cubicBezTo>
                <a:cubicBezTo>
                  <a:pt x="4728609" y="436212"/>
                  <a:pt x="4730003" y="436120"/>
                  <a:pt x="4731395" y="435997"/>
                </a:cubicBezTo>
                <a:cubicBezTo>
                  <a:pt x="4730889" y="432835"/>
                  <a:pt x="4730382" y="429672"/>
                  <a:pt x="4729843" y="426510"/>
                </a:cubicBezTo>
                <a:close/>
                <a:moveTo>
                  <a:pt x="4715248" y="413183"/>
                </a:moveTo>
                <a:cubicBezTo>
                  <a:pt x="4714583" y="413214"/>
                  <a:pt x="4713886" y="413245"/>
                  <a:pt x="4713221" y="413275"/>
                </a:cubicBezTo>
                <a:cubicBezTo>
                  <a:pt x="4713347" y="415577"/>
                  <a:pt x="4713505" y="417881"/>
                  <a:pt x="4713631" y="420184"/>
                </a:cubicBezTo>
                <a:cubicBezTo>
                  <a:pt x="4714267" y="420153"/>
                  <a:pt x="4714930" y="420123"/>
                  <a:pt x="4715563" y="420091"/>
                </a:cubicBezTo>
                <a:cubicBezTo>
                  <a:pt x="4715469" y="417758"/>
                  <a:pt x="4715342" y="415485"/>
                  <a:pt x="4715248" y="413183"/>
                </a:cubicBezTo>
                <a:close/>
                <a:moveTo>
                  <a:pt x="100799" y="412237"/>
                </a:moveTo>
                <a:lnTo>
                  <a:pt x="104427" y="422583"/>
                </a:lnTo>
                <a:cubicBezTo>
                  <a:pt x="103509" y="422798"/>
                  <a:pt x="102622" y="423011"/>
                  <a:pt x="101706" y="423226"/>
                </a:cubicBezTo>
                <a:close/>
                <a:moveTo>
                  <a:pt x="100732" y="411996"/>
                </a:moveTo>
                <a:lnTo>
                  <a:pt x="100787" y="412080"/>
                </a:lnTo>
                <a:lnTo>
                  <a:pt x="100799" y="412237"/>
                </a:lnTo>
                <a:lnTo>
                  <a:pt x="100755" y="412111"/>
                </a:lnTo>
                <a:close/>
                <a:moveTo>
                  <a:pt x="99709" y="406860"/>
                </a:moveTo>
                <a:lnTo>
                  <a:pt x="100732" y="411996"/>
                </a:lnTo>
                <a:lnTo>
                  <a:pt x="97841" y="407504"/>
                </a:lnTo>
                <a:cubicBezTo>
                  <a:pt x="98473" y="407290"/>
                  <a:pt x="99075" y="407074"/>
                  <a:pt x="99709" y="406860"/>
                </a:cubicBezTo>
                <a:close/>
                <a:moveTo>
                  <a:pt x="4771292" y="405291"/>
                </a:moveTo>
                <a:cubicBezTo>
                  <a:pt x="4771292" y="410635"/>
                  <a:pt x="4771292" y="416007"/>
                  <a:pt x="4771292" y="421351"/>
                </a:cubicBezTo>
                <a:cubicBezTo>
                  <a:pt x="4771830" y="421351"/>
                  <a:pt x="4772337" y="421351"/>
                  <a:pt x="4772874" y="421320"/>
                </a:cubicBezTo>
                <a:cubicBezTo>
                  <a:pt x="4773255" y="416100"/>
                  <a:pt x="4773667" y="410881"/>
                  <a:pt x="4774048" y="405630"/>
                </a:cubicBezTo>
                <a:cubicBezTo>
                  <a:pt x="4773129" y="405507"/>
                  <a:pt x="4772209" y="405414"/>
                  <a:pt x="4771292" y="405291"/>
                </a:cubicBezTo>
                <a:close/>
                <a:moveTo>
                  <a:pt x="112406" y="395376"/>
                </a:moveTo>
                <a:cubicBezTo>
                  <a:pt x="113895" y="398323"/>
                  <a:pt x="115383" y="401272"/>
                  <a:pt x="116903" y="404188"/>
                </a:cubicBezTo>
                <a:cubicBezTo>
                  <a:pt x="116079" y="404681"/>
                  <a:pt x="115287" y="405141"/>
                  <a:pt x="114495" y="405632"/>
                </a:cubicBezTo>
                <a:cubicBezTo>
                  <a:pt x="112533" y="403052"/>
                  <a:pt x="110600" y="400443"/>
                  <a:pt x="108670" y="397864"/>
                </a:cubicBezTo>
                <a:cubicBezTo>
                  <a:pt x="109906" y="397035"/>
                  <a:pt x="111170" y="396205"/>
                  <a:pt x="112406" y="395376"/>
                </a:cubicBezTo>
                <a:close/>
                <a:moveTo>
                  <a:pt x="4763566" y="383614"/>
                </a:moveTo>
                <a:cubicBezTo>
                  <a:pt x="4762299" y="385025"/>
                  <a:pt x="4761002" y="386469"/>
                  <a:pt x="4759735" y="387881"/>
                </a:cubicBezTo>
                <a:cubicBezTo>
                  <a:pt x="4760653" y="388710"/>
                  <a:pt x="4761541" y="389540"/>
                  <a:pt x="4762457" y="390369"/>
                </a:cubicBezTo>
                <a:cubicBezTo>
                  <a:pt x="4763566" y="388710"/>
                  <a:pt x="4764675" y="387053"/>
                  <a:pt x="4765784" y="385395"/>
                </a:cubicBezTo>
                <a:cubicBezTo>
                  <a:pt x="4765055" y="384811"/>
                  <a:pt x="4764327" y="384196"/>
                  <a:pt x="4763566" y="383614"/>
                </a:cubicBezTo>
                <a:close/>
                <a:moveTo>
                  <a:pt x="171823" y="375014"/>
                </a:moveTo>
                <a:cubicBezTo>
                  <a:pt x="169968" y="375351"/>
                  <a:pt x="168063" y="375711"/>
                  <a:pt x="165479" y="376188"/>
                </a:cubicBezTo>
                <a:cubicBezTo>
                  <a:pt x="167819" y="376508"/>
                  <a:pt x="169138" y="376688"/>
                  <a:pt x="170456" y="376846"/>
                </a:cubicBezTo>
                <a:cubicBezTo>
                  <a:pt x="170896" y="376228"/>
                  <a:pt x="171336" y="375631"/>
                  <a:pt x="171823" y="375014"/>
                </a:cubicBezTo>
                <a:close/>
                <a:moveTo>
                  <a:pt x="4746752" y="373143"/>
                </a:moveTo>
                <a:cubicBezTo>
                  <a:pt x="4746182" y="373266"/>
                  <a:pt x="4745580" y="373389"/>
                  <a:pt x="4745013" y="373511"/>
                </a:cubicBezTo>
                <a:cubicBezTo>
                  <a:pt x="4745139" y="373941"/>
                  <a:pt x="4745329" y="374372"/>
                  <a:pt x="4745485" y="374801"/>
                </a:cubicBezTo>
                <a:cubicBezTo>
                  <a:pt x="4745897" y="374740"/>
                  <a:pt x="4746531" y="374771"/>
                  <a:pt x="4746657" y="374556"/>
                </a:cubicBezTo>
                <a:cubicBezTo>
                  <a:pt x="4746847" y="374187"/>
                  <a:pt x="4746721" y="373634"/>
                  <a:pt x="4746752" y="373143"/>
                </a:cubicBezTo>
                <a:close/>
                <a:moveTo>
                  <a:pt x="329979" y="367306"/>
                </a:moveTo>
                <a:cubicBezTo>
                  <a:pt x="319681" y="368719"/>
                  <a:pt x="309378" y="370135"/>
                  <a:pt x="299080" y="371548"/>
                </a:cubicBezTo>
                <a:cubicBezTo>
                  <a:pt x="299717" y="372246"/>
                  <a:pt x="300301" y="372963"/>
                  <a:pt x="300933" y="373658"/>
                </a:cubicBezTo>
                <a:cubicBezTo>
                  <a:pt x="311088" y="372106"/>
                  <a:pt x="321240" y="370552"/>
                  <a:pt x="331444" y="369018"/>
                </a:cubicBezTo>
                <a:cubicBezTo>
                  <a:pt x="330955" y="368440"/>
                  <a:pt x="330468" y="367863"/>
                  <a:pt x="329979" y="367306"/>
                </a:cubicBezTo>
                <a:close/>
                <a:moveTo>
                  <a:pt x="407495" y="364936"/>
                </a:moveTo>
                <a:cubicBezTo>
                  <a:pt x="405737" y="365076"/>
                  <a:pt x="403783" y="365970"/>
                  <a:pt x="403247" y="366728"/>
                </a:cubicBezTo>
                <a:cubicBezTo>
                  <a:pt x="402953" y="367106"/>
                  <a:pt x="405836" y="368340"/>
                  <a:pt x="406959" y="368282"/>
                </a:cubicBezTo>
                <a:cubicBezTo>
                  <a:pt x="408815" y="368181"/>
                  <a:pt x="410374" y="367326"/>
                  <a:pt x="412913" y="366528"/>
                </a:cubicBezTo>
                <a:cubicBezTo>
                  <a:pt x="410618" y="365812"/>
                  <a:pt x="408815" y="364836"/>
                  <a:pt x="407495" y="364936"/>
                </a:cubicBezTo>
                <a:close/>
                <a:moveTo>
                  <a:pt x="369813" y="362486"/>
                </a:moveTo>
                <a:cubicBezTo>
                  <a:pt x="368590" y="362764"/>
                  <a:pt x="367174" y="362963"/>
                  <a:pt x="366246" y="363342"/>
                </a:cubicBezTo>
                <a:cubicBezTo>
                  <a:pt x="366002" y="363442"/>
                  <a:pt x="367125" y="364119"/>
                  <a:pt x="367663" y="364518"/>
                </a:cubicBezTo>
                <a:cubicBezTo>
                  <a:pt x="368884" y="364258"/>
                  <a:pt x="370053" y="363980"/>
                  <a:pt x="371274" y="363700"/>
                </a:cubicBezTo>
                <a:cubicBezTo>
                  <a:pt x="370788" y="363302"/>
                  <a:pt x="370300" y="362903"/>
                  <a:pt x="369813" y="362486"/>
                </a:cubicBezTo>
                <a:close/>
                <a:moveTo>
                  <a:pt x="217318" y="357904"/>
                </a:moveTo>
                <a:cubicBezTo>
                  <a:pt x="217171" y="357844"/>
                  <a:pt x="216147" y="358143"/>
                  <a:pt x="215511" y="358283"/>
                </a:cubicBezTo>
                <a:cubicBezTo>
                  <a:pt x="215805" y="358502"/>
                  <a:pt x="216195" y="358701"/>
                  <a:pt x="216586" y="358900"/>
                </a:cubicBezTo>
                <a:cubicBezTo>
                  <a:pt x="217318" y="358900"/>
                  <a:pt x="218052" y="358900"/>
                  <a:pt x="218829" y="358900"/>
                </a:cubicBezTo>
                <a:cubicBezTo>
                  <a:pt x="218344" y="358562"/>
                  <a:pt x="217953" y="358184"/>
                  <a:pt x="217318" y="357904"/>
                </a:cubicBezTo>
                <a:close/>
                <a:moveTo>
                  <a:pt x="118045" y="353340"/>
                </a:moveTo>
                <a:cubicBezTo>
                  <a:pt x="118393" y="354231"/>
                  <a:pt x="119119" y="355183"/>
                  <a:pt x="118960" y="355980"/>
                </a:cubicBezTo>
                <a:cubicBezTo>
                  <a:pt x="118833" y="356564"/>
                  <a:pt x="117537" y="356902"/>
                  <a:pt x="116776" y="357363"/>
                </a:cubicBezTo>
                <a:cubicBezTo>
                  <a:pt x="116395" y="356503"/>
                  <a:pt x="116048" y="355612"/>
                  <a:pt x="115666" y="354752"/>
                </a:cubicBezTo>
                <a:cubicBezTo>
                  <a:pt x="116460" y="354262"/>
                  <a:pt x="117251" y="353801"/>
                  <a:pt x="118045" y="353340"/>
                </a:cubicBezTo>
                <a:close/>
                <a:moveTo>
                  <a:pt x="480762" y="350435"/>
                </a:moveTo>
                <a:cubicBezTo>
                  <a:pt x="442346" y="352706"/>
                  <a:pt x="427216" y="357048"/>
                  <a:pt x="430143" y="364776"/>
                </a:cubicBezTo>
                <a:cubicBezTo>
                  <a:pt x="446547" y="360116"/>
                  <a:pt x="462459" y="355614"/>
                  <a:pt x="480762" y="350435"/>
                </a:cubicBezTo>
                <a:close/>
                <a:moveTo>
                  <a:pt x="4836013" y="344207"/>
                </a:moveTo>
                <a:lnTo>
                  <a:pt x="4836107" y="344433"/>
                </a:lnTo>
                <a:cubicBezTo>
                  <a:pt x="4836107" y="344433"/>
                  <a:pt x="4836043" y="344494"/>
                  <a:pt x="4836043" y="344494"/>
                </a:cubicBezTo>
                <a:close/>
                <a:moveTo>
                  <a:pt x="409446" y="340616"/>
                </a:moveTo>
                <a:cubicBezTo>
                  <a:pt x="403735" y="340935"/>
                  <a:pt x="398073" y="341253"/>
                  <a:pt x="392411" y="341592"/>
                </a:cubicBezTo>
                <a:cubicBezTo>
                  <a:pt x="392557" y="342309"/>
                  <a:pt x="392752" y="343026"/>
                  <a:pt x="392900" y="343743"/>
                </a:cubicBezTo>
                <a:cubicBezTo>
                  <a:pt x="398707" y="343384"/>
                  <a:pt x="404516" y="343046"/>
                  <a:pt x="410326" y="342687"/>
                </a:cubicBezTo>
                <a:cubicBezTo>
                  <a:pt x="410035" y="341990"/>
                  <a:pt x="409738" y="341313"/>
                  <a:pt x="409446" y="340616"/>
                </a:cubicBezTo>
                <a:close/>
                <a:moveTo>
                  <a:pt x="436001" y="338226"/>
                </a:moveTo>
                <a:cubicBezTo>
                  <a:pt x="436440" y="338525"/>
                  <a:pt x="436782" y="338883"/>
                  <a:pt x="437417" y="339062"/>
                </a:cubicBezTo>
                <a:cubicBezTo>
                  <a:pt x="437662" y="339142"/>
                  <a:pt x="438589" y="338863"/>
                  <a:pt x="439223" y="338744"/>
                </a:cubicBezTo>
                <a:cubicBezTo>
                  <a:pt x="438833" y="338565"/>
                  <a:pt x="438540" y="338285"/>
                  <a:pt x="438100" y="338226"/>
                </a:cubicBezTo>
                <a:cubicBezTo>
                  <a:pt x="437466" y="338146"/>
                  <a:pt x="436734" y="338226"/>
                  <a:pt x="436001" y="338226"/>
                </a:cubicBezTo>
                <a:close/>
                <a:moveTo>
                  <a:pt x="4752547" y="330185"/>
                </a:moveTo>
                <a:cubicBezTo>
                  <a:pt x="4751628" y="330767"/>
                  <a:pt x="4750711" y="331353"/>
                  <a:pt x="4749823" y="331935"/>
                </a:cubicBezTo>
                <a:cubicBezTo>
                  <a:pt x="4751439" y="334024"/>
                  <a:pt x="4753021" y="336142"/>
                  <a:pt x="4754636" y="338231"/>
                </a:cubicBezTo>
                <a:cubicBezTo>
                  <a:pt x="4755238" y="337862"/>
                  <a:pt x="4755840" y="337493"/>
                  <a:pt x="4756441" y="337124"/>
                </a:cubicBezTo>
                <a:cubicBezTo>
                  <a:pt x="4755143" y="334822"/>
                  <a:pt x="4753844" y="332488"/>
                  <a:pt x="4752547" y="330185"/>
                </a:cubicBezTo>
                <a:close/>
                <a:moveTo>
                  <a:pt x="4773541" y="300922"/>
                </a:moveTo>
                <a:cubicBezTo>
                  <a:pt x="4773002" y="301076"/>
                  <a:pt x="4772464" y="301260"/>
                  <a:pt x="4771925" y="301414"/>
                </a:cubicBezTo>
                <a:cubicBezTo>
                  <a:pt x="4772559" y="303225"/>
                  <a:pt x="4773160" y="305037"/>
                  <a:pt x="4773762" y="306818"/>
                </a:cubicBezTo>
                <a:cubicBezTo>
                  <a:pt x="4774267" y="306665"/>
                  <a:pt x="4774775" y="306511"/>
                  <a:pt x="4775282" y="306358"/>
                </a:cubicBezTo>
                <a:cubicBezTo>
                  <a:pt x="4774710" y="304545"/>
                  <a:pt x="4774111" y="302734"/>
                  <a:pt x="4773541" y="300922"/>
                </a:cubicBezTo>
                <a:close/>
                <a:moveTo>
                  <a:pt x="1582776" y="273513"/>
                </a:moveTo>
                <a:cubicBezTo>
                  <a:pt x="1582142" y="273513"/>
                  <a:pt x="1581559" y="273771"/>
                  <a:pt x="1580970" y="273912"/>
                </a:cubicBezTo>
                <a:cubicBezTo>
                  <a:pt x="1581751" y="274190"/>
                  <a:pt x="1582483" y="274449"/>
                  <a:pt x="1583265" y="274727"/>
                </a:cubicBezTo>
                <a:cubicBezTo>
                  <a:pt x="1583558" y="274468"/>
                  <a:pt x="1583851" y="274229"/>
                  <a:pt x="1584192" y="273972"/>
                </a:cubicBezTo>
                <a:cubicBezTo>
                  <a:pt x="1583705" y="273812"/>
                  <a:pt x="1583216" y="273513"/>
                  <a:pt x="1582776" y="273513"/>
                </a:cubicBezTo>
                <a:close/>
                <a:moveTo>
                  <a:pt x="1615336" y="272317"/>
                </a:moveTo>
                <a:cubicBezTo>
                  <a:pt x="1610210" y="272536"/>
                  <a:pt x="1605135" y="272756"/>
                  <a:pt x="1600056" y="272995"/>
                </a:cubicBezTo>
                <a:cubicBezTo>
                  <a:pt x="1600300" y="273752"/>
                  <a:pt x="1600495" y="274528"/>
                  <a:pt x="1600739" y="275285"/>
                </a:cubicBezTo>
                <a:cubicBezTo>
                  <a:pt x="1605819" y="275027"/>
                  <a:pt x="1610894" y="274747"/>
                  <a:pt x="1615970" y="274488"/>
                </a:cubicBezTo>
                <a:cubicBezTo>
                  <a:pt x="1615775" y="273771"/>
                  <a:pt x="1615530" y="273054"/>
                  <a:pt x="1615336" y="272317"/>
                </a:cubicBezTo>
                <a:close/>
                <a:moveTo>
                  <a:pt x="4765562" y="271813"/>
                </a:moveTo>
                <a:cubicBezTo>
                  <a:pt x="4764675" y="271997"/>
                  <a:pt x="4763820" y="272212"/>
                  <a:pt x="4762933" y="272397"/>
                </a:cubicBezTo>
                <a:cubicBezTo>
                  <a:pt x="4764294" y="277740"/>
                  <a:pt x="4765624" y="283112"/>
                  <a:pt x="4766984" y="288455"/>
                </a:cubicBezTo>
                <a:cubicBezTo>
                  <a:pt x="4767872" y="288241"/>
                  <a:pt x="4768759" y="288056"/>
                  <a:pt x="4769646" y="287841"/>
                </a:cubicBezTo>
                <a:cubicBezTo>
                  <a:pt x="4768283" y="282499"/>
                  <a:pt x="4766922" y="277156"/>
                  <a:pt x="4765562" y="271813"/>
                </a:cubicBezTo>
                <a:close/>
                <a:moveTo>
                  <a:pt x="1614017" y="212285"/>
                </a:moveTo>
                <a:cubicBezTo>
                  <a:pt x="1610308" y="212345"/>
                  <a:pt x="1606694" y="212424"/>
                  <a:pt x="1603035" y="212484"/>
                </a:cubicBezTo>
                <a:cubicBezTo>
                  <a:pt x="1603083" y="212902"/>
                  <a:pt x="1603133" y="213340"/>
                  <a:pt x="1603181" y="213759"/>
                </a:cubicBezTo>
                <a:cubicBezTo>
                  <a:pt x="1606841" y="213679"/>
                  <a:pt x="1610504" y="213580"/>
                  <a:pt x="1614164" y="213500"/>
                </a:cubicBezTo>
                <a:cubicBezTo>
                  <a:pt x="1614115" y="213101"/>
                  <a:pt x="1614067" y="212684"/>
                  <a:pt x="1614017" y="212285"/>
                </a:cubicBezTo>
                <a:close/>
                <a:moveTo>
                  <a:pt x="620955" y="210353"/>
                </a:moveTo>
                <a:cubicBezTo>
                  <a:pt x="618904" y="210790"/>
                  <a:pt x="617198" y="211509"/>
                  <a:pt x="615342" y="212105"/>
                </a:cubicBezTo>
                <a:cubicBezTo>
                  <a:pt x="618370" y="212046"/>
                  <a:pt x="621444" y="211986"/>
                  <a:pt x="627447" y="211866"/>
                </a:cubicBezTo>
                <a:cubicBezTo>
                  <a:pt x="623202" y="210852"/>
                  <a:pt x="621590" y="210213"/>
                  <a:pt x="620955" y="210353"/>
                </a:cubicBezTo>
                <a:close/>
                <a:moveTo>
                  <a:pt x="4812929" y="207238"/>
                </a:moveTo>
                <a:cubicBezTo>
                  <a:pt x="4812295" y="207453"/>
                  <a:pt x="4811693" y="207668"/>
                  <a:pt x="4811061" y="207883"/>
                </a:cubicBezTo>
                <a:lnTo>
                  <a:pt x="4813952" y="212374"/>
                </a:lnTo>
                <a:lnTo>
                  <a:pt x="4813975" y="212489"/>
                </a:lnTo>
                <a:lnTo>
                  <a:pt x="4814019" y="212615"/>
                </a:lnTo>
                <a:lnTo>
                  <a:pt x="4814926" y="223604"/>
                </a:lnTo>
                <a:cubicBezTo>
                  <a:pt x="4815842" y="223389"/>
                  <a:pt x="4816729" y="223176"/>
                  <a:pt x="4817647" y="222961"/>
                </a:cubicBezTo>
                <a:lnTo>
                  <a:pt x="4814019" y="212615"/>
                </a:lnTo>
                <a:lnTo>
                  <a:pt x="4814007" y="212458"/>
                </a:lnTo>
                <a:lnTo>
                  <a:pt x="4813952" y="212374"/>
                </a:lnTo>
                <a:close/>
                <a:moveTo>
                  <a:pt x="653465" y="202366"/>
                </a:moveTo>
                <a:cubicBezTo>
                  <a:pt x="649854" y="202764"/>
                  <a:pt x="646241" y="203122"/>
                  <a:pt x="642629" y="203501"/>
                </a:cubicBezTo>
                <a:cubicBezTo>
                  <a:pt x="643020" y="204058"/>
                  <a:pt x="643411" y="204636"/>
                  <a:pt x="643801" y="205194"/>
                </a:cubicBezTo>
                <a:cubicBezTo>
                  <a:pt x="647363" y="204736"/>
                  <a:pt x="650926" y="204298"/>
                  <a:pt x="654490" y="203841"/>
                </a:cubicBezTo>
                <a:cubicBezTo>
                  <a:pt x="654149" y="203342"/>
                  <a:pt x="653807" y="202864"/>
                  <a:pt x="653465" y="202366"/>
                </a:cubicBezTo>
                <a:close/>
                <a:moveTo>
                  <a:pt x="1639303" y="202326"/>
                </a:moveTo>
                <a:cubicBezTo>
                  <a:pt x="1634275" y="202645"/>
                  <a:pt x="1629248" y="202964"/>
                  <a:pt x="1624221" y="203302"/>
                </a:cubicBezTo>
                <a:cubicBezTo>
                  <a:pt x="1624413" y="203980"/>
                  <a:pt x="1624612" y="204656"/>
                  <a:pt x="1624806" y="205314"/>
                </a:cubicBezTo>
                <a:cubicBezTo>
                  <a:pt x="1629834" y="205194"/>
                  <a:pt x="1634813" y="205074"/>
                  <a:pt x="1639839" y="204955"/>
                </a:cubicBezTo>
                <a:cubicBezTo>
                  <a:pt x="1639644" y="204079"/>
                  <a:pt x="1639498" y="203202"/>
                  <a:pt x="1639303" y="202326"/>
                </a:cubicBezTo>
                <a:close/>
                <a:moveTo>
                  <a:pt x="608264" y="197008"/>
                </a:moveTo>
                <a:cubicBezTo>
                  <a:pt x="606460" y="198541"/>
                  <a:pt x="604652" y="200115"/>
                  <a:pt x="602797" y="201668"/>
                </a:cubicBezTo>
                <a:cubicBezTo>
                  <a:pt x="604995" y="201927"/>
                  <a:pt x="607189" y="202186"/>
                  <a:pt x="609338" y="202465"/>
                </a:cubicBezTo>
                <a:cubicBezTo>
                  <a:pt x="610560" y="200912"/>
                  <a:pt x="611779" y="199338"/>
                  <a:pt x="612998" y="197785"/>
                </a:cubicBezTo>
                <a:cubicBezTo>
                  <a:pt x="611437" y="197526"/>
                  <a:pt x="609826" y="197266"/>
                  <a:pt x="608264" y="197008"/>
                </a:cubicBezTo>
                <a:close/>
                <a:moveTo>
                  <a:pt x="4825627" y="195754"/>
                </a:moveTo>
                <a:cubicBezTo>
                  <a:pt x="4824391" y="196584"/>
                  <a:pt x="4823126" y="197413"/>
                  <a:pt x="4821891" y="198242"/>
                </a:cubicBezTo>
                <a:cubicBezTo>
                  <a:pt x="4823821" y="200821"/>
                  <a:pt x="4825753" y="203430"/>
                  <a:pt x="4827715" y="206011"/>
                </a:cubicBezTo>
                <a:cubicBezTo>
                  <a:pt x="4828507" y="205519"/>
                  <a:pt x="4829299" y="205059"/>
                  <a:pt x="4830123" y="204567"/>
                </a:cubicBezTo>
                <a:cubicBezTo>
                  <a:pt x="4828603" y="201651"/>
                  <a:pt x="4827115" y="198702"/>
                  <a:pt x="4825627" y="195754"/>
                </a:cubicBezTo>
                <a:close/>
                <a:moveTo>
                  <a:pt x="2958731" y="195395"/>
                </a:moveTo>
                <a:cubicBezTo>
                  <a:pt x="2957609" y="195574"/>
                  <a:pt x="2956537" y="195754"/>
                  <a:pt x="2955413" y="195933"/>
                </a:cubicBezTo>
                <a:cubicBezTo>
                  <a:pt x="2955801" y="196151"/>
                  <a:pt x="2956192" y="196550"/>
                  <a:pt x="2956683" y="196569"/>
                </a:cubicBezTo>
                <a:cubicBezTo>
                  <a:pt x="2957315" y="196609"/>
                  <a:pt x="2958048" y="196370"/>
                  <a:pt x="2958731" y="196232"/>
                </a:cubicBezTo>
                <a:cubicBezTo>
                  <a:pt x="2958731" y="195952"/>
                  <a:pt x="2958731" y="195674"/>
                  <a:pt x="2958731" y="195395"/>
                </a:cubicBezTo>
                <a:close/>
                <a:moveTo>
                  <a:pt x="2769921" y="194598"/>
                </a:moveTo>
                <a:cubicBezTo>
                  <a:pt x="2769824" y="194916"/>
                  <a:pt x="2769726" y="195256"/>
                  <a:pt x="2769629" y="195574"/>
                </a:cubicBezTo>
                <a:cubicBezTo>
                  <a:pt x="2770312" y="195555"/>
                  <a:pt x="2771143" y="195594"/>
                  <a:pt x="2771677" y="195455"/>
                </a:cubicBezTo>
                <a:cubicBezTo>
                  <a:pt x="2771970" y="195395"/>
                  <a:pt x="2771872" y="195036"/>
                  <a:pt x="2771922" y="194817"/>
                </a:cubicBezTo>
                <a:cubicBezTo>
                  <a:pt x="2771240" y="194738"/>
                  <a:pt x="2770556" y="194678"/>
                  <a:pt x="2769921" y="194598"/>
                </a:cubicBezTo>
                <a:close/>
                <a:moveTo>
                  <a:pt x="1539382" y="192666"/>
                </a:moveTo>
                <a:cubicBezTo>
                  <a:pt x="1539578" y="193025"/>
                  <a:pt x="1539773" y="193404"/>
                  <a:pt x="1539968" y="193760"/>
                </a:cubicBezTo>
                <a:cubicBezTo>
                  <a:pt x="1540652" y="193680"/>
                  <a:pt x="1541336" y="193562"/>
                  <a:pt x="1542019" y="193463"/>
                </a:cubicBezTo>
                <a:cubicBezTo>
                  <a:pt x="1541922" y="193204"/>
                  <a:pt x="1541970" y="192806"/>
                  <a:pt x="1541628" y="192726"/>
                </a:cubicBezTo>
                <a:cubicBezTo>
                  <a:pt x="1541042" y="192606"/>
                  <a:pt x="1540164" y="192686"/>
                  <a:pt x="1539382" y="192666"/>
                </a:cubicBezTo>
                <a:close/>
                <a:moveTo>
                  <a:pt x="2638612" y="191370"/>
                </a:moveTo>
                <a:cubicBezTo>
                  <a:pt x="2637052" y="191490"/>
                  <a:pt x="2635489" y="191591"/>
                  <a:pt x="2633878" y="191709"/>
                </a:cubicBezTo>
                <a:cubicBezTo>
                  <a:pt x="2634562" y="192825"/>
                  <a:pt x="2635197" y="193920"/>
                  <a:pt x="2635880" y="195036"/>
                </a:cubicBezTo>
                <a:cubicBezTo>
                  <a:pt x="2636955" y="194936"/>
                  <a:pt x="2638078" y="194857"/>
                  <a:pt x="2639148" y="194757"/>
                </a:cubicBezTo>
                <a:cubicBezTo>
                  <a:pt x="2638954" y="193622"/>
                  <a:pt x="2638807" y="192507"/>
                  <a:pt x="2638612" y="191370"/>
                </a:cubicBezTo>
                <a:close/>
                <a:moveTo>
                  <a:pt x="807228" y="189678"/>
                </a:moveTo>
                <a:cubicBezTo>
                  <a:pt x="806008" y="189658"/>
                  <a:pt x="804787" y="189738"/>
                  <a:pt x="803568" y="189778"/>
                </a:cubicBezTo>
                <a:cubicBezTo>
                  <a:pt x="803666" y="190057"/>
                  <a:pt x="803763" y="190555"/>
                  <a:pt x="803910" y="190575"/>
                </a:cubicBezTo>
                <a:cubicBezTo>
                  <a:pt x="805128" y="190595"/>
                  <a:pt x="806350" y="190536"/>
                  <a:pt x="807569" y="190475"/>
                </a:cubicBezTo>
                <a:cubicBezTo>
                  <a:pt x="807472" y="190196"/>
                  <a:pt x="807374" y="189698"/>
                  <a:pt x="807228" y="189678"/>
                </a:cubicBezTo>
                <a:close/>
                <a:moveTo>
                  <a:pt x="1482123" y="186571"/>
                </a:moveTo>
                <a:cubicBezTo>
                  <a:pt x="1478464" y="187388"/>
                  <a:pt x="1474752" y="188205"/>
                  <a:pt x="1471092" y="189021"/>
                </a:cubicBezTo>
                <a:cubicBezTo>
                  <a:pt x="1472017" y="189599"/>
                  <a:pt x="1472948" y="190176"/>
                  <a:pt x="1473874" y="190734"/>
                </a:cubicBezTo>
                <a:cubicBezTo>
                  <a:pt x="1477195" y="189718"/>
                  <a:pt x="1480561" y="188722"/>
                  <a:pt x="1483882" y="187707"/>
                </a:cubicBezTo>
                <a:cubicBezTo>
                  <a:pt x="1483296" y="187328"/>
                  <a:pt x="1482709" y="186950"/>
                  <a:pt x="1482123" y="186571"/>
                </a:cubicBezTo>
                <a:close/>
                <a:moveTo>
                  <a:pt x="2531467" y="185675"/>
                </a:moveTo>
                <a:cubicBezTo>
                  <a:pt x="2530343" y="185614"/>
                  <a:pt x="2529077" y="186232"/>
                  <a:pt x="2527856" y="186551"/>
                </a:cubicBezTo>
                <a:cubicBezTo>
                  <a:pt x="2528733" y="186970"/>
                  <a:pt x="2529564" y="187686"/>
                  <a:pt x="2530539" y="187726"/>
                </a:cubicBezTo>
                <a:cubicBezTo>
                  <a:pt x="2531712" y="187766"/>
                  <a:pt x="2532981" y="187228"/>
                  <a:pt x="2534250" y="186910"/>
                </a:cubicBezTo>
                <a:cubicBezTo>
                  <a:pt x="2533322" y="186471"/>
                  <a:pt x="2532492" y="185715"/>
                  <a:pt x="2531467" y="185675"/>
                </a:cubicBezTo>
                <a:close/>
                <a:moveTo>
                  <a:pt x="2322790" y="185437"/>
                </a:moveTo>
                <a:cubicBezTo>
                  <a:pt x="2322399" y="185675"/>
                  <a:pt x="2321960" y="185894"/>
                  <a:pt x="2321520" y="186133"/>
                </a:cubicBezTo>
                <a:cubicBezTo>
                  <a:pt x="2322448" y="186451"/>
                  <a:pt x="2323376" y="186790"/>
                  <a:pt x="2324304" y="187110"/>
                </a:cubicBezTo>
                <a:cubicBezTo>
                  <a:pt x="2324744" y="186870"/>
                  <a:pt x="2325622" y="186491"/>
                  <a:pt x="2325525" y="186451"/>
                </a:cubicBezTo>
                <a:cubicBezTo>
                  <a:pt x="2324695" y="186072"/>
                  <a:pt x="2323717" y="185774"/>
                  <a:pt x="2322790" y="185437"/>
                </a:cubicBezTo>
                <a:close/>
                <a:moveTo>
                  <a:pt x="2457857" y="184381"/>
                </a:moveTo>
                <a:cubicBezTo>
                  <a:pt x="2457369" y="184539"/>
                  <a:pt x="2456686" y="184660"/>
                  <a:pt x="2456538" y="184858"/>
                </a:cubicBezTo>
                <a:cubicBezTo>
                  <a:pt x="2456295" y="185118"/>
                  <a:pt x="2456490" y="185437"/>
                  <a:pt x="2456538" y="185715"/>
                </a:cubicBezTo>
                <a:cubicBezTo>
                  <a:pt x="2457271" y="185516"/>
                  <a:pt x="2458199" y="185376"/>
                  <a:pt x="2458688" y="185118"/>
                </a:cubicBezTo>
                <a:cubicBezTo>
                  <a:pt x="2458834" y="185018"/>
                  <a:pt x="2458150" y="184640"/>
                  <a:pt x="2457857" y="184381"/>
                </a:cubicBezTo>
                <a:close/>
                <a:moveTo>
                  <a:pt x="2602589" y="183265"/>
                </a:moveTo>
                <a:cubicBezTo>
                  <a:pt x="2592633" y="183503"/>
                  <a:pt x="2582673" y="183742"/>
                  <a:pt x="2572666" y="183981"/>
                </a:cubicBezTo>
                <a:cubicBezTo>
                  <a:pt x="2572716" y="184381"/>
                  <a:pt x="2572764" y="184798"/>
                  <a:pt x="2572814" y="185197"/>
                </a:cubicBezTo>
                <a:cubicBezTo>
                  <a:pt x="2582818" y="185197"/>
                  <a:pt x="2592827" y="185197"/>
                  <a:pt x="2602784" y="185197"/>
                </a:cubicBezTo>
                <a:cubicBezTo>
                  <a:pt x="2602735" y="184560"/>
                  <a:pt x="2602686" y="183902"/>
                  <a:pt x="2602589" y="183265"/>
                </a:cubicBezTo>
                <a:close/>
                <a:moveTo>
                  <a:pt x="2364573" y="183224"/>
                </a:moveTo>
                <a:cubicBezTo>
                  <a:pt x="2363697" y="183702"/>
                  <a:pt x="2362818" y="184180"/>
                  <a:pt x="2361889" y="184679"/>
                </a:cubicBezTo>
                <a:cubicBezTo>
                  <a:pt x="2363160" y="184838"/>
                  <a:pt x="2364720" y="185257"/>
                  <a:pt x="2365695" y="185098"/>
                </a:cubicBezTo>
                <a:cubicBezTo>
                  <a:pt x="2366868" y="184898"/>
                  <a:pt x="2367503" y="184201"/>
                  <a:pt x="2368382" y="183722"/>
                </a:cubicBezTo>
                <a:cubicBezTo>
                  <a:pt x="2367161" y="183563"/>
                  <a:pt x="2365892" y="183404"/>
                  <a:pt x="2364573" y="183224"/>
                </a:cubicBezTo>
                <a:close/>
                <a:moveTo>
                  <a:pt x="2189383" y="182668"/>
                </a:moveTo>
                <a:cubicBezTo>
                  <a:pt x="2188992" y="183006"/>
                  <a:pt x="2188602" y="183364"/>
                  <a:pt x="2188210" y="183702"/>
                </a:cubicBezTo>
                <a:cubicBezTo>
                  <a:pt x="2188992" y="183702"/>
                  <a:pt x="2189822" y="183782"/>
                  <a:pt x="2190507" y="183683"/>
                </a:cubicBezTo>
                <a:cubicBezTo>
                  <a:pt x="2190945" y="183624"/>
                  <a:pt x="2191140" y="183285"/>
                  <a:pt x="2191434" y="183066"/>
                </a:cubicBezTo>
                <a:cubicBezTo>
                  <a:pt x="2190750" y="182927"/>
                  <a:pt x="2190066" y="182807"/>
                  <a:pt x="2189383" y="182668"/>
                </a:cubicBezTo>
                <a:close/>
                <a:moveTo>
                  <a:pt x="958403" y="181890"/>
                </a:moveTo>
                <a:lnTo>
                  <a:pt x="933126" y="186168"/>
                </a:lnTo>
                <a:lnTo>
                  <a:pt x="932532" y="186212"/>
                </a:lnTo>
                <a:lnTo>
                  <a:pt x="932259" y="186279"/>
                </a:lnTo>
                <a:lnTo>
                  <a:pt x="924284" y="186850"/>
                </a:lnTo>
                <a:cubicBezTo>
                  <a:pt x="924626" y="187228"/>
                  <a:pt x="924919" y="187607"/>
                  <a:pt x="925258" y="187986"/>
                </a:cubicBezTo>
                <a:lnTo>
                  <a:pt x="932259" y="186279"/>
                </a:lnTo>
                <a:lnTo>
                  <a:pt x="932630" y="186252"/>
                </a:lnTo>
                <a:lnTo>
                  <a:pt x="933126" y="186168"/>
                </a:lnTo>
                <a:lnTo>
                  <a:pt x="960112" y="184160"/>
                </a:lnTo>
                <a:cubicBezTo>
                  <a:pt x="959526" y="183404"/>
                  <a:pt x="958990" y="182648"/>
                  <a:pt x="958403" y="181890"/>
                </a:cubicBezTo>
                <a:close/>
                <a:moveTo>
                  <a:pt x="1558859" y="180694"/>
                </a:moveTo>
                <a:cubicBezTo>
                  <a:pt x="1557931" y="181153"/>
                  <a:pt x="1556954" y="181611"/>
                  <a:pt x="1556029" y="182090"/>
                </a:cubicBezTo>
                <a:cubicBezTo>
                  <a:pt x="1558272" y="182886"/>
                  <a:pt x="1560568" y="183702"/>
                  <a:pt x="1562812" y="184500"/>
                </a:cubicBezTo>
                <a:cubicBezTo>
                  <a:pt x="1564130" y="183922"/>
                  <a:pt x="1565448" y="183364"/>
                  <a:pt x="1566767" y="182787"/>
                </a:cubicBezTo>
                <a:cubicBezTo>
                  <a:pt x="1564130" y="182090"/>
                  <a:pt x="1561496" y="181392"/>
                  <a:pt x="1558859" y="180694"/>
                </a:cubicBezTo>
                <a:close/>
                <a:moveTo>
                  <a:pt x="1403777" y="178265"/>
                </a:moveTo>
                <a:cubicBezTo>
                  <a:pt x="1395285" y="179122"/>
                  <a:pt x="1386791" y="179978"/>
                  <a:pt x="1378297" y="180834"/>
                </a:cubicBezTo>
                <a:cubicBezTo>
                  <a:pt x="1378590" y="181392"/>
                  <a:pt x="1378931" y="181930"/>
                  <a:pt x="1379225" y="182488"/>
                </a:cubicBezTo>
                <a:cubicBezTo>
                  <a:pt x="1387719" y="181632"/>
                  <a:pt x="1396259" y="180795"/>
                  <a:pt x="1404754" y="179939"/>
                </a:cubicBezTo>
                <a:cubicBezTo>
                  <a:pt x="1404412" y="179381"/>
                  <a:pt x="1404119" y="178823"/>
                  <a:pt x="1403777" y="178265"/>
                </a:cubicBezTo>
                <a:close/>
                <a:moveTo>
                  <a:pt x="3540443" y="178126"/>
                </a:moveTo>
                <a:cubicBezTo>
                  <a:pt x="3540248" y="179480"/>
                  <a:pt x="3540101" y="180834"/>
                  <a:pt x="3539905" y="182189"/>
                </a:cubicBezTo>
                <a:cubicBezTo>
                  <a:pt x="3541273" y="182229"/>
                  <a:pt x="3542641" y="182249"/>
                  <a:pt x="3544005" y="182289"/>
                </a:cubicBezTo>
                <a:cubicBezTo>
                  <a:pt x="3544201" y="180934"/>
                  <a:pt x="3544445" y="179580"/>
                  <a:pt x="3544640" y="178226"/>
                </a:cubicBezTo>
                <a:cubicBezTo>
                  <a:pt x="3543224" y="178185"/>
                  <a:pt x="3541856" y="178165"/>
                  <a:pt x="3540443" y="178126"/>
                </a:cubicBezTo>
                <a:close/>
                <a:moveTo>
                  <a:pt x="2598196" y="176850"/>
                </a:moveTo>
                <a:cubicBezTo>
                  <a:pt x="2598637" y="177150"/>
                  <a:pt x="2599027" y="177509"/>
                  <a:pt x="2599658" y="177708"/>
                </a:cubicBezTo>
                <a:cubicBezTo>
                  <a:pt x="2599903" y="177808"/>
                  <a:pt x="2600832" y="177509"/>
                  <a:pt x="2601465" y="177389"/>
                </a:cubicBezTo>
                <a:cubicBezTo>
                  <a:pt x="2601075" y="177210"/>
                  <a:pt x="2600782" y="176931"/>
                  <a:pt x="2600296" y="176850"/>
                </a:cubicBezTo>
                <a:cubicBezTo>
                  <a:pt x="2599658" y="176772"/>
                  <a:pt x="2598880" y="176832"/>
                  <a:pt x="2598196" y="176850"/>
                </a:cubicBezTo>
                <a:close/>
                <a:moveTo>
                  <a:pt x="1591027" y="175496"/>
                </a:moveTo>
                <a:cubicBezTo>
                  <a:pt x="1590831" y="176074"/>
                  <a:pt x="1590685" y="176652"/>
                  <a:pt x="1590489" y="177230"/>
                </a:cubicBezTo>
                <a:cubicBezTo>
                  <a:pt x="1598985" y="177230"/>
                  <a:pt x="1607525" y="177230"/>
                  <a:pt x="1616019" y="177230"/>
                </a:cubicBezTo>
                <a:cubicBezTo>
                  <a:pt x="1616019" y="176891"/>
                  <a:pt x="1616019" y="176572"/>
                  <a:pt x="1615970" y="176234"/>
                </a:cubicBezTo>
                <a:cubicBezTo>
                  <a:pt x="1607671" y="175994"/>
                  <a:pt x="1599375" y="175735"/>
                  <a:pt x="1591027" y="175496"/>
                </a:cubicBezTo>
                <a:close/>
                <a:moveTo>
                  <a:pt x="4885043" y="175392"/>
                </a:moveTo>
                <a:cubicBezTo>
                  <a:pt x="4884555" y="176010"/>
                  <a:pt x="4884117" y="176607"/>
                  <a:pt x="4883676" y="177224"/>
                </a:cubicBezTo>
                <a:cubicBezTo>
                  <a:pt x="4882359" y="177066"/>
                  <a:pt x="4881039" y="176886"/>
                  <a:pt x="4878698" y="176567"/>
                </a:cubicBezTo>
                <a:cubicBezTo>
                  <a:pt x="4881283" y="176090"/>
                  <a:pt x="4883188" y="175730"/>
                  <a:pt x="4885043" y="175392"/>
                </a:cubicBezTo>
                <a:close/>
                <a:moveTo>
                  <a:pt x="1433214" y="174720"/>
                </a:moveTo>
                <a:cubicBezTo>
                  <a:pt x="1430332" y="175079"/>
                  <a:pt x="1427453" y="175456"/>
                  <a:pt x="1424572" y="175815"/>
                </a:cubicBezTo>
                <a:cubicBezTo>
                  <a:pt x="1424816" y="176154"/>
                  <a:pt x="1425109" y="176492"/>
                  <a:pt x="1425354" y="176832"/>
                </a:cubicBezTo>
                <a:cubicBezTo>
                  <a:pt x="1428233" y="176432"/>
                  <a:pt x="1431113" y="176054"/>
                  <a:pt x="1433945" y="175676"/>
                </a:cubicBezTo>
                <a:cubicBezTo>
                  <a:pt x="1433701" y="175358"/>
                  <a:pt x="1433457" y="175039"/>
                  <a:pt x="1433214" y="174720"/>
                </a:cubicBezTo>
                <a:close/>
                <a:moveTo>
                  <a:pt x="1643698" y="173026"/>
                </a:moveTo>
                <a:cubicBezTo>
                  <a:pt x="1657949" y="179281"/>
                  <a:pt x="1657949" y="179281"/>
                  <a:pt x="1670103" y="173026"/>
                </a:cubicBezTo>
                <a:cubicBezTo>
                  <a:pt x="1661269" y="173026"/>
                  <a:pt x="1653263" y="173026"/>
                  <a:pt x="1643698" y="173026"/>
                </a:cubicBezTo>
                <a:close/>
                <a:moveTo>
                  <a:pt x="1049539" y="171951"/>
                </a:moveTo>
                <a:cubicBezTo>
                  <a:pt x="1025083" y="174660"/>
                  <a:pt x="1002872" y="177130"/>
                  <a:pt x="980614" y="179580"/>
                </a:cubicBezTo>
                <a:cubicBezTo>
                  <a:pt x="991938" y="180297"/>
                  <a:pt x="1002579" y="179520"/>
                  <a:pt x="1013320" y="179102"/>
                </a:cubicBezTo>
                <a:cubicBezTo>
                  <a:pt x="1016491" y="178982"/>
                  <a:pt x="1021812" y="179540"/>
                  <a:pt x="1022934" y="180457"/>
                </a:cubicBezTo>
                <a:cubicBezTo>
                  <a:pt x="1030501" y="186511"/>
                  <a:pt x="1037677" y="182090"/>
                  <a:pt x="1042558" y="180038"/>
                </a:cubicBezTo>
                <a:cubicBezTo>
                  <a:pt x="1046413" y="178444"/>
                  <a:pt x="1046755" y="175456"/>
                  <a:pt x="1049539" y="171951"/>
                </a:cubicBezTo>
                <a:close/>
                <a:moveTo>
                  <a:pt x="851794" y="170816"/>
                </a:moveTo>
                <a:cubicBezTo>
                  <a:pt x="851697" y="171174"/>
                  <a:pt x="851551" y="171533"/>
                  <a:pt x="851453" y="171892"/>
                </a:cubicBezTo>
                <a:cubicBezTo>
                  <a:pt x="852185" y="171852"/>
                  <a:pt x="853016" y="171912"/>
                  <a:pt x="853602" y="171772"/>
                </a:cubicBezTo>
                <a:cubicBezTo>
                  <a:pt x="853943" y="171692"/>
                  <a:pt x="853797" y="171314"/>
                  <a:pt x="853895" y="171055"/>
                </a:cubicBezTo>
                <a:cubicBezTo>
                  <a:pt x="853211" y="170975"/>
                  <a:pt x="852479" y="170896"/>
                  <a:pt x="851794" y="170816"/>
                </a:cubicBezTo>
                <a:close/>
                <a:moveTo>
                  <a:pt x="2519410" y="170736"/>
                </a:moveTo>
                <a:lnTo>
                  <a:pt x="2499853" y="172294"/>
                </a:lnTo>
                <a:lnTo>
                  <a:pt x="2499250" y="172251"/>
                </a:lnTo>
                <a:lnTo>
                  <a:pt x="2498815" y="172410"/>
                </a:lnTo>
                <a:lnTo>
                  <a:pt x="2487535" y="173962"/>
                </a:lnTo>
                <a:cubicBezTo>
                  <a:pt x="2488366" y="174521"/>
                  <a:pt x="2489195" y="175059"/>
                  <a:pt x="2490074" y="175617"/>
                </a:cubicBezTo>
                <a:lnTo>
                  <a:pt x="2498815" y="172410"/>
                </a:lnTo>
                <a:lnTo>
                  <a:pt x="2499396" y="172330"/>
                </a:lnTo>
                <a:lnTo>
                  <a:pt x="2499853" y="172294"/>
                </a:lnTo>
                <a:lnTo>
                  <a:pt x="2519459" y="173704"/>
                </a:lnTo>
                <a:cubicBezTo>
                  <a:pt x="2519459" y="172708"/>
                  <a:pt x="2519410" y="171712"/>
                  <a:pt x="2519410" y="170736"/>
                </a:cubicBezTo>
                <a:close/>
                <a:moveTo>
                  <a:pt x="5043199" y="167685"/>
                </a:moveTo>
                <a:cubicBezTo>
                  <a:pt x="5043688" y="168242"/>
                  <a:pt x="5044175" y="168819"/>
                  <a:pt x="5044663" y="169397"/>
                </a:cubicBezTo>
                <a:cubicBezTo>
                  <a:pt x="5034461" y="170930"/>
                  <a:pt x="5024308" y="172485"/>
                  <a:pt x="5014153" y="174037"/>
                </a:cubicBezTo>
                <a:cubicBezTo>
                  <a:pt x="5013521" y="173341"/>
                  <a:pt x="5012936" y="172624"/>
                  <a:pt x="5012301" y="171926"/>
                </a:cubicBezTo>
                <a:cubicBezTo>
                  <a:pt x="5022599" y="170513"/>
                  <a:pt x="5032901" y="169098"/>
                  <a:pt x="5043199" y="167685"/>
                </a:cubicBezTo>
                <a:close/>
                <a:moveTo>
                  <a:pt x="5124167" y="167486"/>
                </a:moveTo>
                <a:lnTo>
                  <a:pt x="5120179" y="168660"/>
                </a:lnTo>
                <a:lnTo>
                  <a:pt x="5117551" y="167560"/>
                </a:lnTo>
                <a:close/>
                <a:moveTo>
                  <a:pt x="2545721" y="167032"/>
                </a:moveTo>
                <a:cubicBezTo>
                  <a:pt x="2542011" y="166917"/>
                  <a:pt x="2538400" y="167589"/>
                  <a:pt x="2535276" y="168406"/>
                </a:cubicBezTo>
                <a:cubicBezTo>
                  <a:pt x="2532395" y="169143"/>
                  <a:pt x="2532981" y="172071"/>
                  <a:pt x="2530930" y="176074"/>
                </a:cubicBezTo>
                <a:cubicBezTo>
                  <a:pt x="2542498" y="173524"/>
                  <a:pt x="2549335" y="172011"/>
                  <a:pt x="2556752" y="170378"/>
                </a:cubicBezTo>
                <a:cubicBezTo>
                  <a:pt x="2553238" y="168048"/>
                  <a:pt x="2549430" y="167146"/>
                  <a:pt x="2545721" y="167032"/>
                </a:cubicBezTo>
                <a:close/>
                <a:moveTo>
                  <a:pt x="2953021" y="166793"/>
                </a:moveTo>
                <a:cubicBezTo>
                  <a:pt x="2952728" y="167649"/>
                  <a:pt x="2952435" y="168505"/>
                  <a:pt x="2952142" y="169362"/>
                </a:cubicBezTo>
                <a:cubicBezTo>
                  <a:pt x="2957853" y="169541"/>
                  <a:pt x="2963514" y="169741"/>
                  <a:pt x="2969226" y="169940"/>
                </a:cubicBezTo>
                <a:cubicBezTo>
                  <a:pt x="2969372" y="169322"/>
                  <a:pt x="2969567" y="168685"/>
                  <a:pt x="2969714" y="168067"/>
                </a:cubicBezTo>
                <a:cubicBezTo>
                  <a:pt x="2964150" y="167649"/>
                  <a:pt x="2958585" y="167211"/>
                  <a:pt x="2953021" y="166793"/>
                </a:cubicBezTo>
                <a:close/>
                <a:moveTo>
                  <a:pt x="1711401" y="166753"/>
                </a:moveTo>
                <a:cubicBezTo>
                  <a:pt x="1710717" y="166853"/>
                  <a:pt x="1710082" y="166953"/>
                  <a:pt x="1709399" y="167052"/>
                </a:cubicBezTo>
                <a:cubicBezTo>
                  <a:pt x="1710229" y="167291"/>
                  <a:pt x="1711059" y="167570"/>
                  <a:pt x="1711987" y="167768"/>
                </a:cubicBezTo>
                <a:cubicBezTo>
                  <a:pt x="1712134" y="167788"/>
                  <a:pt x="1712817" y="167411"/>
                  <a:pt x="1713207" y="167211"/>
                </a:cubicBezTo>
                <a:cubicBezTo>
                  <a:pt x="1712621" y="167052"/>
                  <a:pt x="1712036" y="166912"/>
                  <a:pt x="1711401" y="166753"/>
                </a:cubicBezTo>
                <a:close/>
                <a:moveTo>
                  <a:pt x="5080645" y="164699"/>
                </a:moveTo>
                <a:lnTo>
                  <a:pt x="5081479" y="164761"/>
                </a:lnTo>
                <a:lnTo>
                  <a:pt x="5080883" y="164896"/>
                </a:lnTo>
                <a:close/>
                <a:moveTo>
                  <a:pt x="2677836" y="162943"/>
                </a:moveTo>
                <a:cubicBezTo>
                  <a:pt x="2674321" y="162988"/>
                  <a:pt x="2671319" y="163804"/>
                  <a:pt x="2668927" y="165856"/>
                </a:cubicBezTo>
                <a:cubicBezTo>
                  <a:pt x="2665558" y="168744"/>
                  <a:pt x="2664874" y="171533"/>
                  <a:pt x="2676344" y="172828"/>
                </a:cubicBezTo>
                <a:cubicBezTo>
                  <a:pt x="2680593" y="170258"/>
                  <a:pt x="2685034" y="167551"/>
                  <a:pt x="2689817" y="164662"/>
                </a:cubicBezTo>
                <a:cubicBezTo>
                  <a:pt x="2685377" y="163626"/>
                  <a:pt x="2681349" y="162898"/>
                  <a:pt x="2677836" y="162943"/>
                </a:cubicBezTo>
                <a:close/>
                <a:moveTo>
                  <a:pt x="1087857" y="161814"/>
                </a:moveTo>
                <a:cubicBezTo>
                  <a:pt x="1080436" y="168664"/>
                  <a:pt x="1074677" y="173943"/>
                  <a:pt x="1068967" y="179221"/>
                </a:cubicBezTo>
                <a:cubicBezTo>
                  <a:pt x="1070138" y="179759"/>
                  <a:pt x="1071262" y="180277"/>
                  <a:pt x="1072431" y="180814"/>
                </a:cubicBezTo>
                <a:cubicBezTo>
                  <a:pt x="1082390" y="178524"/>
                  <a:pt x="1092347" y="176253"/>
                  <a:pt x="1103573" y="173704"/>
                </a:cubicBezTo>
                <a:cubicBezTo>
                  <a:pt x="1098205" y="169641"/>
                  <a:pt x="1094203" y="166594"/>
                  <a:pt x="1087857" y="161814"/>
                </a:cubicBezTo>
                <a:close/>
                <a:moveTo>
                  <a:pt x="3104831" y="161475"/>
                </a:moveTo>
                <a:cubicBezTo>
                  <a:pt x="3103657" y="161275"/>
                  <a:pt x="3101902" y="161634"/>
                  <a:pt x="3100437" y="161754"/>
                </a:cubicBezTo>
                <a:cubicBezTo>
                  <a:pt x="3100974" y="162431"/>
                  <a:pt x="3101464" y="163128"/>
                  <a:pt x="3102001" y="163804"/>
                </a:cubicBezTo>
                <a:cubicBezTo>
                  <a:pt x="3103369" y="163566"/>
                  <a:pt x="3104782" y="163307"/>
                  <a:pt x="3106148" y="163048"/>
                </a:cubicBezTo>
                <a:cubicBezTo>
                  <a:pt x="3105709" y="162490"/>
                  <a:pt x="3105661" y="161614"/>
                  <a:pt x="3104831" y="161475"/>
                </a:cubicBezTo>
                <a:close/>
                <a:moveTo>
                  <a:pt x="2537520" y="161414"/>
                </a:moveTo>
                <a:cubicBezTo>
                  <a:pt x="2536250" y="161674"/>
                  <a:pt x="2534543" y="161814"/>
                  <a:pt x="2533860" y="162231"/>
                </a:cubicBezTo>
                <a:cubicBezTo>
                  <a:pt x="2533420" y="162510"/>
                  <a:pt x="2534397" y="163188"/>
                  <a:pt x="2534739" y="163685"/>
                </a:cubicBezTo>
                <a:cubicBezTo>
                  <a:pt x="2536494" y="163327"/>
                  <a:pt x="2538301" y="162968"/>
                  <a:pt x="2540060" y="162610"/>
                </a:cubicBezTo>
                <a:cubicBezTo>
                  <a:pt x="2539229" y="162231"/>
                  <a:pt x="2538399" y="161814"/>
                  <a:pt x="2537520" y="161414"/>
                </a:cubicBezTo>
                <a:close/>
                <a:moveTo>
                  <a:pt x="4359874" y="161216"/>
                </a:moveTo>
                <a:cubicBezTo>
                  <a:pt x="4359337" y="162033"/>
                  <a:pt x="4358751" y="162849"/>
                  <a:pt x="4358213" y="163665"/>
                </a:cubicBezTo>
                <a:cubicBezTo>
                  <a:pt x="4362267" y="164065"/>
                  <a:pt x="4366367" y="164462"/>
                  <a:pt x="4370417" y="164841"/>
                </a:cubicBezTo>
                <a:cubicBezTo>
                  <a:pt x="4370857" y="164283"/>
                  <a:pt x="4371298" y="163705"/>
                  <a:pt x="4371735" y="163148"/>
                </a:cubicBezTo>
                <a:cubicBezTo>
                  <a:pt x="4367831" y="162510"/>
                  <a:pt x="4363829" y="161853"/>
                  <a:pt x="4359874" y="161216"/>
                </a:cubicBezTo>
                <a:close/>
                <a:moveTo>
                  <a:pt x="4404245" y="159025"/>
                </a:moveTo>
                <a:cubicBezTo>
                  <a:pt x="4404293" y="159363"/>
                  <a:pt x="4404293" y="159701"/>
                  <a:pt x="4404343" y="160060"/>
                </a:cubicBezTo>
                <a:cubicBezTo>
                  <a:pt x="4408051" y="159980"/>
                  <a:pt x="4411812" y="159901"/>
                  <a:pt x="4415521" y="159820"/>
                </a:cubicBezTo>
                <a:cubicBezTo>
                  <a:pt x="4415521" y="159563"/>
                  <a:pt x="4415471" y="159303"/>
                  <a:pt x="4415471" y="159025"/>
                </a:cubicBezTo>
                <a:cubicBezTo>
                  <a:pt x="4411715" y="159025"/>
                  <a:pt x="4408003" y="159025"/>
                  <a:pt x="4404245" y="159025"/>
                </a:cubicBezTo>
                <a:close/>
                <a:moveTo>
                  <a:pt x="4930538" y="158283"/>
                </a:moveTo>
                <a:cubicBezTo>
                  <a:pt x="4931173" y="158562"/>
                  <a:pt x="4931564" y="158940"/>
                  <a:pt x="4932049" y="159279"/>
                </a:cubicBezTo>
                <a:cubicBezTo>
                  <a:pt x="4931271" y="159279"/>
                  <a:pt x="4930538" y="159279"/>
                  <a:pt x="4929806" y="159279"/>
                </a:cubicBezTo>
                <a:cubicBezTo>
                  <a:pt x="4929415" y="159079"/>
                  <a:pt x="4929025" y="158881"/>
                  <a:pt x="4928731" y="158661"/>
                </a:cubicBezTo>
                <a:cubicBezTo>
                  <a:pt x="4929367" y="158522"/>
                  <a:pt x="4930391" y="158223"/>
                  <a:pt x="4930538" y="158283"/>
                </a:cubicBezTo>
                <a:close/>
                <a:moveTo>
                  <a:pt x="823778" y="156655"/>
                </a:moveTo>
                <a:cubicBezTo>
                  <a:pt x="820701" y="157093"/>
                  <a:pt x="817726" y="157570"/>
                  <a:pt x="814697" y="158029"/>
                </a:cubicBezTo>
                <a:cubicBezTo>
                  <a:pt x="815430" y="158587"/>
                  <a:pt x="816163" y="159144"/>
                  <a:pt x="816892" y="159701"/>
                </a:cubicBezTo>
                <a:cubicBezTo>
                  <a:pt x="819627" y="159045"/>
                  <a:pt x="822313" y="158387"/>
                  <a:pt x="825044" y="157730"/>
                </a:cubicBezTo>
                <a:cubicBezTo>
                  <a:pt x="824605" y="157371"/>
                  <a:pt x="824214" y="157013"/>
                  <a:pt x="823778" y="156655"/>
                </a:cubicBezTo>
                <a:close/>
                <a:moveTo>
                  <a:pt x="2804675" y="155758"/>
                </a:moveTo>
                <a:cubicBezTo>
                  <a:pt x="2803213" y="156336"/>
                  <a:pt x="2800527" y="156972"/>
                  <a:pt x="2800625" y="157510"/>
                </a:cubicBezTo>
                <a:cubicBezTo>
                  <a:pt x="2800771" y="158248"/>
                  <a:pt x="2803067" y="158885"/>
                  <a:pt x="2805213" y="159961"/>
                </a:cubicBezTo>
                <a:cubicBezTo>
                  <a:pt x="2806921" y="159005"/>
                  <a:pt x="2809217" y="158248"/>
                  <a:pt x="2808925" y="157750"/>
                </a:cubicBezTo>
                <a:cubicBezTo>
                  <a:pt x="2808436" y="156993"/>
                  <a:pt x="2806190" y="156415"/>
                  <a:pt x="2804675" y="155758"/>
                </a:cubicBezTo>
                <a:close/>
                <a:moveTo>
                  <a:pt x="5157981" y="155334"/>
                </a:moveTo>
                <a:lnTo>
                  <a:pt x="5168777" y="157955"/>
                </a:lnTo>
                <a:lnTo>
                  <a:pt x="5143363" y="165155"/>
                </a:lnTo>
                <a:cubicBezTo>
                  <a:pt x="5141899" y="161291"/>
                  <a:pt x="5144951" y="158273"/>
                  <a:pt x="5153169" y="155937"/>
                </a:cubicBezTo>
                <a:close/>
                <a:moveTo>
                  <a:pt x="4831265" y="153719"/>
                </a:moveTo>
                <a:cubicBezTo>
                  <a:pt x="4830471" y="154179"/>
                  <a:pt x="4829680" y="154640"/>
                  <a:pt x="4828887" y="155130"/>
                </a:cubicBezTo>
                <a:cubicBezTo>
                  <a:pt x="4829268" y="155990"/>
                  <a:pt x="4829615" y="156881"/>
                  <a:pt x="4829996" y="157741"/>
                </a:cubicBezTo>
                <a:cubicBezTo>
                  <a:pt x="4830757" y="157280"/>
                  <a:pt x="4832053" y="156943"/>
                  <a:pt x="4832180" y="156359"/>
                </a:cubicBezTo>
                <a:cubicBezTo>
                  <a:pt x="4832339" y="155562"/>
                  <a:pt x="4831613" y="154610"/>
                  <a:pt x="4831265" y="153719"/>
                </a:cubicBezTo>
                <a:close/>
                <a:moveTo>
                  <a:pt x="3334546" y="153308"/>
                </a:moveTo>
                <a:cubicBezTo>
                  <a:pt x="3334303" y="153727"/>
                  <a:pt x="3334107" y="154145"/>
                  <a:pt x="3333863" y="154563"/>
                </a:cubicBezTo>
                <a:cubicBezTo>
                  <a:pt x="3334546" y="154563"/>
                  <a:pt x="3335231" y="154563"/>
                  <a:pt x="3335914" y="154563"/>
                </a:cubicBezTo>
                <a:cubicBezTo>
                  <a:pt x="3336059" y="154324"/>
                  <a:pt x="3336549" y="153986"/>
                  <a:pt x="3336305" y="153787"/>
                </a:cubicBezTo>
                <a:cubicBezTo>
                  <a:pt x="3336059" y="153567"/>
                  <a:pt x="3335181" y="153468"/>
                  <a:pt x="3334546" y="153308"/>
                </a:cubicBezTo>
                <a:close/>
                <a:moveTo>
                  <a:pt x="2980259" y="151615"/>
                </a:moveTo>
                <a:cubicBezTo>
                  <a:pt x="2952923" y="153268"/>
                  <a:pt x="2952923" y="153268"/>
                  <a:pt x="2949263" y="156854"/>
                </a:cubicBezTo>
                <a:cubicBezTo>
                  <a:pt x="2974744" y="159184"/>
                  <a:pt x="2976743" y="158885"/>
                  <a:pt x="2980259" y="151615"/>
                </a:cubicBezTo>
                <a:close/>
                <a:moveTo>
                  <a:pt x="2873847" y="150997"/>
                </a:moveTo>
                <a:cubicBezTo>
                  <a:pt x="2873014" y="150838"/>
                  <a:pt x="2871209" y="151456"/>
                  <a:pt x="2868621" y="151955"/>
                </a:cubicBezTo>
                <a:cubicBezTo>
                  <a:pt x="2870575" y="153847"/>
                  <a:pt x="2872528" y="155758"/>
                  <a:pt x="2875455" y="158606"/>
                </a:cubicBezTo>
                <a:cubicBezTo>
                  <a:pt x="2883559" y="154722"/>
                  <a:pt x="2881899" y="152610"/>
                  <a:pt x="2873847" y="150997"/>
                </a:cubicBezTo>
                <a:close/>
                <a:moveTo>
                  <a:pt x="2922805" y="150858"/>
                </a:moveTo>
                <a:cubicBezTo>
                  <a:pt x="2921877" y="151077"/>
                  <a:pt x="2920999" y="151277"/>
                  <a:pt x="2920071" y="151496"/>
                </a:cubicBezTo>
                <a:cubicBezTo>
                  <a:pt x="2920462" y="151775"/>
                  <a:pt x="2920803" y="152033"/>
                  <a:pt x="2921194" y="152312"/>
                </a:cubicBezTo>
                <a:cubicBezTo>
                  <a:pt x="2921731" y="152133"/>
                  <a:pt x="2922269" y="151973"/>
                  <a:pt x="2922805" y="151834"/>
                </a:cubicBezTo>
                <a:cubicBezTo>
                  <a:pt x="2922805" y="151496"/>
                  <a:pt x="2922805" y="151177"/>
                  <a:pt x="2922805" y="150858"/>
                </a:cubicBezTo>
                <a:close/>
                <a:moveTo>
                  <a:pt x="5193983" y="150813"/>
                </a:moveTo>
                <a:lnTo>
                  <a:pt x="5170485" y="157470"/>
                </a:lnTo>
                <a:lnTo>
                  <a:pt x="5171675" y="153614"/>
                </a:lnTo>
                <a:close/>
                <a:moveTo>
                  <a:pt x="991206" y="150341"/>
                </a:moveTo>
                <a:lnTo>
                  <a:pt x="991010" y="150396"/>
                </a:lnTo>
                <a:lnTo>
                  <a:pt x="990962" y="150400"/>
                </a:lnTo>
                <a:close/>
                <a:moveTo>
                  <a:pt x="3810868" y="149324"/>
                </a:moveTo>
                <a:cubicBezTo>
                  <a:pt x="3809553" y="149602"/>
                  <a:pt x="3808087" y="149802"/>
                  <a:pt x="3807110" y="150221"/>
                </a:cubicBezTo>
                <a:cubicBezTo>
                  <a:pt x="3806867" y="150341"/>
                  <a:pt x="3808087" y="151057"/>
                  <a:pt x="3808672" y="151496"/>
                </a:cubicBezTo>
                <a:cubicBezTo>
                  <a:pt x="3809943" y="151217"/>
                  <a:pt x="3811210" y="150938"/>
                  <a:pt x="3812529" y="150639"/>
                </a:cubicBezTo>
                <a:cubicBezTo>
                  <a:pt x="3811991" y="150201"/>
                  <a:pt x="3811405" y="149763"/>
                  <a:pt x="3810868" y="149324"/>
                </a:cubicBezTo>
                <a:close/>
                <a:moveTo>
                  <a:pt x="2608544" y="148926"/>
                </a:moveTo>
                <a:cubicBezTo>
                  <a:pt x="2607322" y="148967"/>
                  <a:pt x="2606202" y="149563"/>
                  <a:pt x="2605030" y="149902"/>
                </a:cubicBezTo>
                <a:cubicBezTo>
                  <a:pt x="2606544" y="150320"/>
                  <a:pt x="2607909" y="150838"/>
                  <a:pt x="2609569" y="151057"/>
                </a:cubicBezTo>
                <a:cubicBezTo>
                  <a:pt x="2610057" y="151117"/>
                  <a:pt x="2611230" y="150221"/>
                  <a:pt x="2612059" y="149763"/>
                </a:cubicBezTo>
                <a:cubicBezTo>
                  <a:pt x="2610888" y="149464"/>
                  <a:pt x="2609666" y="148907"/>
                  <a:pt x="2608544" y="148926"/>
                </a:cubicBezTo>
                <a:close/>
                <a:moveTo>
                  <a:pt x="2737363" y="148687"/>
                </a:moveTo>
                <a:cubicBezTo>
                  <a:pt x="2734189" y="149105"/>
                  <a:pt x="2731017" y="149523"/>
                  <a:pt x="2727843" y="149942"/>
                </a:cubicBezTo>
                <a:cubicBezTo>
                  <a:pt x="2728478" y="150559"/>
                  <a:pt x="2729113" y="151197"/>
                  <a:pt x="2729747" y="151815"/>
                </a:cubicBezTo>
                <a:cubicBezTo>
                  <a:pt x="2732679" y="151177"/>
                  <a:pt x="2735605" y="150539"/>
                  <a:pt x="2738584" y="149902"/>
                </a:cubicBezTo>
                <a:cubicBezTo>
                  <a:pt x="2738193" y="149504"/>
                  <a:pt x="2737754" y="149085"/>
                  <a:pt x="2737363" y="148687"/>
                </a:cubicBezTo>
                <a:close/>
                <a:moveTo>
                  <a:pt x="1300636" y="148070"/>
                </a:moveTo>
                <a:lnTo>
                  <a:pt x="1284190" y="150353"/>
                </a:lnTo>
                <a:lnTo>
                  <a:pt x="1283940" y="150360"/>
                </a:lnTo>
                <a:lnTo>
                  <a:pt x="1283807" y="150394"/>
                </a:lnTo>
                <a:lnTo>
                  <a:pt x="1275641" y="151037"/>
                </a:lnTo>
                <a:cubicBezTo>
                  <a:pt x="1275983" y="151437"/>
                  <a:pt x="1276326" y="151815"/>
                  <a:pt x="1276667" y="152213"/>
                </a:cubicBezTo>
                <a:lnTo>
                  <a:pt x="1283807" y="150394"/>
                </a:lnTo>
                <a:lnTo>
                  <a:pt x="1283989" y="150380"/>
                </a:lnTo>
                <a:lnTo>
                  <a:pt x="1284190" y="150353"/>
                </a:lnTo>
                <a:lnTo>
                  <a:pt x="1301659" y="149782"/>
                </a:lnTo>
                <a:cubicBezTo>
                  <a:pt x="1301317" y="149205"/>
                  <a:pt x="1300979" y="148647"/>
                  <a:pt x="1300636" y="148070"/>
                </a:cubicBezTo>
                <a:close/>
                <a:moveTo>
                  <a:pt x="1127396" y="145819"/>
                </a:moveTo>
                <a:cubicBezTo>
                  <a:pt x="1090003" y="149464"/>
                  <a:pt x="1057886" y="152610"/>
                  <a:pt x="1025766" y="155738"/>
                </a:cubicBezTo>
                <a:cubicBezTo>
                  <a:pt x="1041435" y="157829"/>
                  <a:pt x="1115487" y="150460"/>
                  <a:pt x="1127396" y="145819"/>
                </a:cubicBezTo>
                <a:close/>
                <a:moveTo>
                  <a:pt x="3054796" y="145381"/>
                </a:moveTo>
                <a:cubicBezTo>
                  <a:pt x="3054406" y="145919"/>
                  <a:pt x="3054016" y="146477"/>
                  <a:pt x="3053674" y="147014"/>
                </a:cubicBezTo>
                <a:cubicBezTo>
                  <a:pt x="3057238" y="147392"/>
                  <a:pt x="3060800" y="147771"/>
                  <a:pt x="3064317" y="148149"/>
                </a:cubicBezTo>
                <a:cubicBezTo>
                  <a:pt x="3064656" y="147651"/>
                  <a:pt x="3064949" y="147153"/>
                  <a:pt x="3065294" y="146676"/>
                </a:cubicBezTo>
                <a:cubicBezTo>
                  <a:pt x="3061777" y="146237"/>
                  <a:pt x="3058310" y="145819"/>
                  <a:pt x="3054796" y="145381"/>
                </a:cubicBezTo>
                <a:close/>
                <a:moveTo>
                  <a:pt x="3455556" y="143429"/>
                </a:moveTo>
                <a:cubicBezTo>
                  <a:pt x="3454920" y="143409"/>
                  <a:pt x="3454237" y="143648"/>
                  <a:pt x="3453653" y="143768"/>
                </a:cubicBezTo>
                <a:cubicBezTo>
                  <a:pt x="3453653" y="144046"/>
                  <a:pt x="3453653" y="144324"/>
                  <a:pt x="3453653" y="144603"/>
                </a:cubicBezTo>
                <a:cubicBezTo>
                  <a:pt x="3454725" y="144404"/>
                  <a:pt x="3455799" y="144226"/>
                  <a:pt x="3456824" y="144026"/>
                </a:cubicBezTo>
                <a:cubicBezTo>
                  <a:pt x="3456385" y="143807"/>
                  <a:pt x="3456044" y="143450"/>
                  <a:pt x="3455556" y="143429"/>
                </a:cubicBezTo>
                <a:close/>
                <a:moveTo>
                  <a:pt x="5108200" y="141824"/>
                </a:moveTo>
                <a:lnTo>
                  <a:pt x="5105995" y="143572"/>
                </a:lnTo>
                <a:lnTo>
                  <a:pt x="5105631" y="141971"/>
                </a:lnTo>
                <a:close/>
                <a:moveTo>
                  <a:pt x="3954625" y="141417"/>
                </a:moveTo>
                <a:cubicBezTo>
                  <a:pt x="3961166" y="147014"/>
                  <a:pt x="3967268" y="145659"/>
                  <a:pt x="3973272" y="143687"/>
                </a:cubicBezTo>
                <a:cubicBezTo>
                  <a:pt x="3974151" y="143409"/>
                  <a:pt x="3973907" y="142552"/>
                  <a:pt x="3974493" y="141417"/>
                </a:cubicBezTo>
                <a:cubicBezTo>
                  <a:pt x="3968587" y="141417"/>
                  <a:pt x="3962970" y="141417"/>
                  <a:pt x="3954625" y="141417"/>
                </a:cubicBezTo>
                <a:close/>
                <a:moveTo>
                  <a:pt x="3336256" y="140940"/>
                </a:moveTo>
                <a:cubicBezTo>
                  <a:pt x="3334937" y="141378"/>
                  <a:pt x="3333667" y="141815"/>
                  <a:pt x="3332352" y="142273"/>
                </a:cubicBezTo>
                <a:cubicBezTo>
                  <a:pt x="3334742" y="143150"/>
                  <a:pt x="3337086" y="144026"/>
                  <a:pt x="3339477" y="144923"/>
                </a:cubicBezTo>
                <a:cubicBezTo>
                  <a:pt x="3340355" y="144603"/>
                  <a:pt x="3341185" y="144285"/>
                  <a:pt x="3342064" y="143947"/>
                </a:cubicBezTo>
                <a:cubicBezTo>
                  <a:pt x="3340111" y="142951"/>
                  <a:pt x="3338209" y="141954"/>
                  <a:pt x="3336256" y="140940"/>
                </a:cubicBezTo>
                <a:close/>
                <a:moveTo>
                  <a:pt x="4220951" y="140819"/>
                </a:moveTo>
                <a:cubicBezTo>
                  <a:pt x="4220023" y="141039"/>
                  <a:pt x="4219047" y="141219"/>
                  <a:pt x="4218265" y="141497"/>
                </a:cubicBezTo>
                <a:cubicBezTo>
                  <a:pt x="4218168" y="141537"/>
                  <a:pt x="4218949" y="142015"/>
                  <a:pt x="4219339" y="142294"/>
                </a:cubicBezTo>
                <a:cubicBezTo>
                  <a:pt x="4219877" y="142114"/>
                  <a:pt x="4220413" y="141954"/>
                  <a:pt x="4220951" y="141795"/>
                </a:cubicBezTo>
                <a:cubicBezTo>
                  <a:pt x="4220951" y="141477"/>
                  <a:pt x="4220951" y="141159"/>
                  <a:pt x="4220951" y="140819"/>
                </a:cubicBezTo>
                <a:close/>
                <a:moveTo>
                  <a:pt x="1271395" y="140222"/>
                </a:moveTo>
                <a:cubicBezTo>
                  <a:pt x="1266759" y="141178"/>
                  <a:pt x="1262071" y="142114"/>
                  <a:pt x="1257385" y="143051"/>
                </a:cubicBezTo>
                <a:cubicBezTo>
                  <a:pt x="1258704" y="143828"/>
                  <a:pt x="1260023" y="144624"/>
                  <a:pt x="1261341" y="145401"/>
                </a:cubicBezTo>
                <a:cubicBezTo>
                  <a:pt x="1265440" y="144187"/>
                  <a:pt x="1269588" y="142971"/>
                  <a:pt x="1273691" y="141737"/>
                </a:cubicBezTo>
                <a:cubicBezTo>
                  <a:pt x="1272909" y="141239"/>
                  <a:pt x="1272177" y="140740"/>
                  <a:pt x="1271395" y="140222"/>
                </a:cubicBezTo>
                <a:close/>
                <a:moveTo>
                  <a:pt x="4043026" y="140122"/>
                </a:moveTo>
                <a:cubicBezTo>
                  <a:pt x="4042440" y="140082"/>
                  <a:pt x="4041707" y="140321"/>
                  <a:pt x="4040975" y="140481"/>
                </a:cubicBezTo>
                <a:cubicBezTo>
                  <a:pt x="4040975" y="140740"/>
                  <a:pt x="4040975" y="141019"/>
                  <a:pt x="4040975" y="141298"/>
                </a:cubicBezTo>
                <a:cubicBezTo>
                  <a:pt x="4042049" y="141119"/>
                  <a:pt x="4043173" y="140940"/>
                  <a:pt x="4044247" y="140760"/>
                </a:cubicBezTo>
                <a:cubicBezTo>
                  <a:pt x="4043857" y="140541"/>
                  <a:pt x="4043515" y="140142"/>
                  <a:pt x="4043026" y="140122"/>
                </a:cubicBezTo>
                <a:close/>
                <a:moveTo>
                  <a:pt x="1194758" y="138928"/>
                </a:moveTo>
                <a:cubicBezTo>
                  <a:pt x="1193491" y="138828"/>
                  <a:pt x="1191978" y="139285"/>
                  <a:pt x="1190561" y="139504"/>
                </a:cubicBezTo>
                <a:cubicBezTo>
                  <a:pt x="1191294" y="140003"/>
                  <a:pt x="1192026" y="140501"/>
                  <a:pt x="1192805" y="141000"/>
                </a:cubicBezTo>
                <a:cubicBezTo>
                  <a:pt x="1194172" y="140760"/>
                  <a:pt x="1195588" y="140541"/>
                  <a:pt x="1196956" y="140302"/>
                </a:cubicBezTo>
                <a:cubicBezTo>
                  <a:pt x="1196223" y="139823"/>
                  <a:pt x="1195687" y="139008"/>
                  <a:pt x="1194758" y="138928"/>
                </a:cubicBezTo>
                <a:close/>
                <a:moveTo>
                  <a:pt x="5149221" y="138604"/>
                </a:moveTo>
                <a:cubicBezTo>
                  <a:pt x="5149953" y="138604"/>
                  <a:pt x="5150687" y="138525"/>
                  <a:pt x="5151320" y="138604"/>
                </a:cubicBezTo>
                <a:cubicBezTo>
                  <a:pt x="5151761" y="138664"/>
                  <a:pt x="5152053" y="138943"/>
                  <a:pt x="5152443" y="139122"/>
                </a:cubicBezTo>
                <a:cubicBezTo>
                  <a:pt x="5151809" y="139242"/>
                  <a:pt x="5150882" y="139521"/>
                  <a:pt x="5150637" y="139441"/>
                </a:cubicBezTo>
                <a:cubicBezTo>
                  <a:pt x="5150003" y="139261"/>
                  <a:pt x="5149661" y="138903"/>
                  <a:pt x="5149221" y="138604"/>
                </a:cubicBezTo>
                <a:close/>
                <a:moveTo>
                  <a:pt x="1794775" y="137772"/>
                </a:moveTo>
                <a:cubicBezTo>
                  <a:pt x="1764706" y="139186"/>
                  <a:pt x="1718821" y="152292"/>
                  <a:pt x="1711840" y="160757"/>
                </a:cubicBezTo>
                <a:cubicBezTo>
                  <a:pt x="1732636" y="161694"/>
                  <a:pt x="1756945" y="158945"/>
                  <a:pt x="1763631" y="152850"/>
                </a:cubicBezTo>
                <a:cubicBezTo>
                  <a:pt x="1770368" y="146695"/>
                  <a:pt x="1781057" y="142433"/>
                  <a:pt x="1794775" y="137772"/>
                </a:cubicBezTo>
                <a:close/>
                <a:moveTo>
                  <a:pt x="4166232" y="137055"/>
                </a:moveTo>
                <a:cubicBezTo>
                  <a:pt x="4163986" y="137174"/>
                  <a:pt x="4159838" y="137334"/>
                  <a:pt x="4159838" y="137434"/>
                </a:cubicBezTo>
                <a:cubicBezTo>
                  <a:pt x="4159936" y="139345"/>
                  <a:pt x="4160568" y="141258"/>
                  <a:pt x="4161153" y="143190"/>
                </a:cubicBezTo>
                <a:cubicBezTo>
                  <a:pt x="4163155" y="143150"/>
                  <a:pt x="4165158" y="143090"/>
                  <a:pt x="4167157" y="143051"/>
                </a:cubicBezTo>
                <a:cubicBezTo>
                  <a:pt x="4166864" y="141059"/>
                  <a:pt x="4166522" y="139047"/>
                  <a:pt x="4166232" y="137055"/>
                </a:cubicBezTo>
                <a:close/>
                <a:moveTo>
                  <a:pt x="2496518" y="136995"/>
                </a:moveTo>
                <a:cubicBezTo>
                  <a:pt x="2496421" y="137313"/>
                  <a:pt x="2496273" y="137653"/>
                  <a:pt x="2496176" y="137972"/>
                </a:cubicBezTo>
                <a:cubicBezTo>
                  <a:pt x="2496908" y="137931"/>
                  <a:pt x="2497690" y="137972"/>
                  <a:pt x="2498273" y="137852"/>
                </a:cubicBezTo>
                <a:cubicBezTo>
                  <a:pt x="2498566" y="137793"/>
                  <a:pt x="2498469" y="137414"/>
                  <a:pt x="2498566" y="137194"/>
                </a:cubicBezTo>
                <a:cubicBezTo>
                  <a:pt x="2497885" y="137135"/>
                  <a:pt x="2497199" y="137055"/>
                  <a:pt x="2496518" y="136995"/>
                </a:cubicBezTo>
                <a:close/>
                <a:moveTo>
                  <a:pt x="1493741" y="136458"/>
                </a:moveTo>
                <a:cubicBezTo>
                  <a:pt x="1493741" y="136458"/>
                  <a:pt x="1493838" y="136499"/>
                  <a:pt x="1493838" y="136499"/>
                </a:cubicBezTo>
                <a:lnTo>
                  <a:pt x="1493383" y="136517"/>
                </a:lnTo>
                <a:close/>
                <a:moveTo>
                  <a:pt x="2582233" y="136439"/>
                </a:moveTo>
                <a:lnTo>
                  <a:pt x="2582283" y="136458"/>
                </a:lnTo>
                <a:lnTo>
                  <a:pt x="2582208" y="136446"/>
                </a:lnTo>
                <a:close/>
                <a:moveTo>
                  <a:pt x="5080033" y="135917"/>
                </a:moveTo>
                <a:lnTo>
                  <a:pt x="5079661" y="136015"/>
                </a:lnTo>
                <a:lnTo>
                  <a:pt x="5079151" y="136038"/>
                </a:lnTo>
                <a:lnTo>
                  <a:pt x="5079515" y="135955"/>
                </a:lnTo>
                <a:close/>
                <a:moveTo>
                  <a:pt x="3143253" y="134236"/>
                </a:moveTo>
                <a:cubicBezTo>
                  <a:pt x="3140489" y="133968"/>
                  <a:pt x="3136682" y="134655"/>
                  <a:pt x="3132508" y="135163"/>
                </a:cubicBezTo>
                <a:cubicBezTo>
                  <a:pt x="3137828" y="136519"/>
                  <a:pt x="3141537" y="137473"/>
                  <a:pt x="3147736" y="139047"/>
                </a:cubicBezTo>
                <a:cubicBezTo>
                  <a:pt x="3147736" y="135731"/>
                  <a:pt x="3146017" y="134505"/>
                  <a:pt x="3143253" y="134236"/>
                </a:cubicBezTo>
                <a:close/>
                <a:moveTo>
                  <a:pt x="5086935" y="134084"/>
                </a:moveTo>
                <a:cubicBezTo>
                  <a:pt x="5087326" y="134501"/>
                  <a:pt x="5087668" y="134899"/>
                  <a:pt x="5088059" y="135317"/>
                </a:cubicBezTo>
                <a:lnTo>
                  <a:pt x="5080033" y="135917"/>
                </a:lnTo>
                <a:close/>
                <a:moveTo>
                  <a:pt x="4409273" y="133709"/>
                </a:moveTo>
                <a:cubicBezTo>
                  <a:pt x="4409223" y="134186"/>
                  <a:pt x="4409177" y="134665"/>
                  <a:pt x="4409129" y="135143"/>
                </a:cubicBezTo>
                <a:cubicBezTo>
                  <a:pt x="4416497" y="135403"/>
                  <a:pt x="4423867" y="135681"/>
                  <a:pt x="4431241" y="135940"/>
                </a:cubicBezTo>
                <a:cubicBezTo>
                  <a:pt x="4431483" y="135203"/>
                  <a:pt x="4431679" y="134445"/>
                  <a:pt x="4431923" y="133709"/>
                </a:cubicBezTo>
                <a:cubicBezTo>
                  <a:pt x="4424357" y="133709"/>
                  <a:pt x="4416839" y="133709"/>
                  <a:pt x="4409273" y="133709"/>
                </a:cubicBezTo>
                <a:close/>
                <a:moveTo>
                  <a:pt x="3161892" y="133450"/>
                </a:moveTo>
                <a:cubicBezTo>
                  <a:pt x="3161405" y="133670"/>
                  <a:pt x="3160867" y="133888"/>
                  <a:pt x="3160382" y="134106"/>
                </a:cubicBezTo>
                <a:cubicBezTo>
                  <a:pt x="3161356" y="134286"/>
                  <a:pt x="3162381" y="134445"/>
                  <a:pt x="3163358" y="134625"/>
                </a:cubicBezTo>
                <a:cubicBezTo>
                  <a:pt x="3163553" y="134346"/>
                  <a:pt x="3164041" y="133987"/>
                  <a:pt x="3163797" y="133808"/>
                </a:cubicBezTo>
                <a:cubicBezTo>
                  <a:pt x="3163553" y="133610"/>
                  <a:pt x="3162577" y="133569"/>
                  <a:pt x="3161892" y="133450"/>
                </a:cubicBezTo>
                <a:close/>
                <a:moveTo>
                  <a:pt x="3535559" y="132972"/>
                </a:moveTo>
                <a:cubicBezTo>
                  <a:pt x="3534585" y="133610"/>
                  <a:pt x="3533560" y="134286"/>
                  <a:pt x="3532535" y="134943"/>
                </a:cubicBezTo>
                <a:cubicBezTo>
                  <a:pt x="3533804" y="135243"/>
                  <a:pt x="3535608" y="135900"/>
                  <a:pt x="3536246" y="135741"/>
                </a:cubicBezTo>
                <a:cubicBezTo>
                  <a:pt x="3537854" y="135362"/>
                  <a:pt x="3538977" y="134625"/>
                  <a:pt x="3540248" y="134027"/>
                </a:cubicBezTo>
                <a:cubicBezTo>
                  <a:pt x="3539026" y="133730"/>
                  <a:pt x="3537708" y="133450"/>
                  <a:pt x="3535559" y="132972"/>
                </a:cubicBezTo>
                <a:close/>
                <a:moveTo>
                  <a:pt x="3111469" y="131438"/>
                </a:moveTo>
                <a:cubicBezTo>
                  <a:pt x="3110199" y="131995"/>
                  <a:pt x="3108932" y="132554"/>
                  <a:pt x="3107663" y="133111"/>
                </a:cubicBezTo>
                <a:cubicBezTo>
                  <a:pt x="3109030" y="133391"/>
                  <a:pt x="3110393" y="133888"/>
                  <a:pt x="3111713" y="133848"/>
                </a:cubicBezTo>
                <a:cubicBezTo>
                  <a:pt x="3112788" y="133808"/>
                  <a:pt x="3113715" y="133151"/>
                  <a:pt x="3114839" y="132733"/>
                </a:cubicBezTo>
                <a:cubicBezTo>
                  <a:pt x="3113667" y="132274"/>
                  <a:pt x="3112543" y="131856"/>
                  <a:pt x="3111469" y="131438"/>
                </a:cubicBezTo>
                <a:close/>
                <a:moveTo>
                  <a:pt x="3565289" y="131398"/>
                </a:moveTo>
                <a:cubicBezTo>
                  <a:pt x="3564019" y="131936"/>
                  <a:pt x="3562799" y="132474"/>
                  <a:pt x="3561528" y="133032"/>
                </a:cubicBezTo>
                <a:cubicBezTo>
                  <a:pt x="3562896" y="133291"/>
                  <a:pt x="3564262" y="133749"/>
                  <a:pt x="3565581" y="133709"/>
                </a:cubicBezTo>
                <a:cubicBezTo>
                  <a:pt x="3566558" y="133709"/>
                  <a:pt x="3567435" y="133012"/>
                  <a:pt x="3568219" y="132673"/>
                </a:cubicBezTo>
                <a:cubicBezTo>
                  <a:pt x="3567288" y="132274"/>
                  <a:pt x="3566265" y="131837"/>
                  <a:pt x="3565289" y="131398"/>
                </a:cubicBezTo>
                <a:close/>
                <a:moveTo>
                  <a:pt x="3227108" y="129466"/>
                </a:moveTo>
                <a:cubicBezTo>
                  <a:pt x="3218809" y="130143"/>
                  <a:pt x="3210901" y="130761"/>
                  <a:pt x="3203044" y="131477"/>
                </a:cubicBezTo>
                <a:cubicBezTo>
                  <a:pt x="3195722" y="132155"/>
                  <a:pt x="3188448" y="132933"/>
                  <a:pt x="3177124" y="134087"/>
                </a:cubicBezTo>
                <a:cubicBezTo>
                  <a:pt x="3192645" y="137434"/>
                  <a:pt x="3202995" y="136417"/>
                  <a:pt x="3215052" y="135621"/>
                </a:cubicBezTo>
                <a:cubicBezTo>
                  <a:pt x="3224667" y="134984"/>
                  <a:pt x="3235945" y="138609"/>
                  <a:pt x="3248245" y="140621"/>
                </a:cubicBezTo>
                <a:cubicBezTo>
                  <a:pt x="3248245" y="136736"/>
                  <a:pt x="3248245" y="134545"/>
                  <a:pt x="3248245" y="131995"/>
                </a:cubicBezTo>
                <a:cubicBezTo>
                  <a:pt x="3244144" y="133111"/>
                  <a:pt x="3240923" y="133967"/>
                  <a:pt x="3236967" y="135024"/>
                </a:cubicBezTo>
                <a:cubicBezTo>
                  <a:pt x="3233601" y="133131"/>
                  <a:pt x="3230426" y="131338"/>
                  <a:pt x="3227108" y="129466"/>
                </a:cubicBezTo>
                <a:close/>
                <a:moveTo>
                  <a:pt x="3315802" y="129167"/>
                </a:moveTo>
                <a:cubicBezTo>
                  <a:pt x="3315753" y="129346"/>
                  <a:pt x="3315704" y="129527"/>
                  <a:pt x="3315704" y="129705"/>
                </a:cubicBezTo>
                <a:cubicBezTo>
                  <a:pt x="3318097" y="129705"/>
                  <a:pt x="3320540" y="129705"/>
                  <a:pt x="3322929" y="129705"/>
                </a:cubicBezTo>
                <a:cubicBezTo>
                  <a:pt x="3322978" y="129527"/>
                  <a:pt x="3323027" y="129346"/>
                  <a:pt x="3323027" y="129167"/>
                </a:cubicBezTo>
                <a:cubicBezTo>
                  <a:pt x="3320637" y="129167"/>
                  <a:pt x="3318245" y="129167"/>
                  <a:pt x="3315802" y="129167"/>
                </a:cubicBezTo>
                <a:close/>
                <a:moveTo>
                  <a:pt x="3875546" y="129068"/>
                </a:moveTo>
                <a:cubicBezTo>
                  <a:pt x="3874423" y="128888"/>
                  <a:pt x="3872765" y="129187"/>
                  <a:pt x="3871349" y="129267"/>
                </a:cubicBezTo>
                <a:cubicBezTo>
                  <a:pt x="3872033" y="129725"/>
                  <a:pt x="3872521" y="130403"/>
                  <a:pt x="3873543" y="130583"/>
                </a:cubicBezTo>
                <a:cubicBezTo>
                  <a:pt x="3874621" y="130761"/>
                  <a:pt x="3876181" y="130502"/>
                  <a:pt x="3877549" y="130423"/>
                </a:cubicBezTo>
                <a:cubicBezTo>
                  <a:pt x="3876914" y="129945"/>
                  <a:pt x="3876523" y="129227"/>
                  <a:pt x="3875546" y="129068"/>
                </a:cubicBezTo>
                <a:close/>
                <a:moveTo>
                  <a:pt x="3378795" y="128220"/>
                </a:moveTo>
                <a:cubicBezTo>
                  <a:pt x="3364395" y="128835"/>
                  <a:pt x="3352901" y="134321"/>
                  <a:pt x="3338112" y="135024"/>
                </a:cubicBezTo>
                <a:cubicBezTo>
                  <a:pt x="3349045" y="135959"/>
                  <a:pt x="3360613" y="134505"/>
                  <a:pt x="3369987" y="135761"/>
                </a:cubicBezTo>
                <a:cubicBezTo>
                  <a:pt x="3379601" y="137035"/>
                  <a:pt x="3387119" y="140979"/>
                  <a:pt x="3395516" y="143768"/>
                </a:cubicBezTo>
                <a:cubicBezTo>
                  <a:pt x="3399811" y="140701"/>
                  <a:pt x="3404007" y="137713"/>
                  <a:pt x="3407964" y="134884"/>
                </a:cubicBezTo>
                <a:cubicBezTo>
                  <a:pt x="3404057" y="134545"/>
                  <a:pt x="3397418" y="133987"/>
                  <a:pt x="3390389" y="133391"/>
                </a:cubicBezTo>
                <a:cubicBezTo>
                  <a:pt x="3392391" y="131477"/>
                  <a:pt x="3393709" y="130264"/>
                  <a:pt x="3394393" y="129585"/>
                </a:cubicBezTo>
                <a:cubicBezTo>
                  <a:pt x="3388718" y="128351"/>
                  <a:pt x="3383595" y="128015"/>
                  <a:pt x="3378795" y="128220"/>
                </a:cubicBezTo>
                <a:close/>
                <a:moveTo>
                  <a:pt x="3428219" y="127973"/>
                </a:moveTo>
                <a:cubicBezTo>
                  <a:pt x="3428609" y="129746"/>
                  <a:pt x="3429195" y="132434"/>
                  <a:pt x="3430319" y="137752"/>
                </a:cubicBezTo>
                <a:cubicBezTo>
                  <a:pt x="3450137" y="130303"/>
                  <a:pt x="3468833" y="135641"/>
                  <a:pt x="3488310" y="135501"/>
                </a:cubicBezTo>
                <a:cubicBezTo>
                  <a:pt x="3483721" y="129307"/>
                  <a:pt x="3474299" y="128570"/>
                  <a:pt x="3463073" y="128570"/>
                </a:cubicBezTo>
                <a:cubicBezTo>
                  <a:pt x="3451602" y="128589"/>
                  <a:pt x="3440181" y="128191"/>
                  <a:pt x="3428219" y="127973"/>
                </a:cubicBezTo>
                <a:close/>
                <a:moveTo>
                  <a:pt x="2349491" y="126798"/>
                </a:moveTo>
                <a:cubicBezTo>
                  <a:pt x="2348172" y="126657"/>
                  <a:pt x="2346660" y="126837"/>
                  <a:pt x="2345197" y="126857"/>
                </a:cubicBezTo>
                <a:cubicBezTo>
                  <a:pt x="2345294" y="127295"/>
                  <a:pt x="2345246" y="128073"/>
                  <a:pt x="2345441" y="128093"/>
                </a:cubicBezTo>
                <a:cubicBezTo>
                  <a:pt x="2347440" y="128191"/>
                  <a:pt x="2349491" y="128153"/>
                  <a:pt x="2352419" y="128153"/>
                </a:cubicBezTo>
                <a:cubicBezTo>
                  <a:pt x="2350957" y="127435"/>
                  <a:pt x="2350370" y="126897"/>
                  <a:pt x="2349491" y="126798"/>
                </a:cubicBezTo>
                <a:close/>
                <a:moveTo>
                  <a:pt x="2278126" y="125981"/>
                </a:moveTo>
                <a:cubicBezTo>
                  <a:pt x="2277979" y="125981"/>
                  <a:pt x="2277783" y="126539"/>
                  <a:pt x="2277637" y="126837"/>
                </a:cubicBezTo>
                <a:cubicBezTo>
                  <a:pt x="2278907" y="126917"/>
                  <a:pt x="2280176" y="126997"/>
                  <a:pt x="2281443" y="127077"/>
                </a:cubicBezTo>
                <a:cubicBezTo>
                  <a:pt x="2281590" y="126777"/>
                  <a:pt x="2281788" y="126479"/>
                  <a:pt x="2281935" y="126180"/>
                </a:cubicBezTo>
                <a:cubicBezTo>
                  <a:pt x="2280665" y="126100"/>
                  <a:pt x="2279395" y="126001"/>
                  <a:pt x="2278126" y="125981"/>
                </a:cubicBezTo>
                <a:close/>
                <a:moveTo>
                  <a:pt x="2326840" y="124765"/>
                </a:moveTo>
                <a:cubicBezTo>
                  <a:pt x="2322545" y="124886"/>
                  <a:pt x="2318251" y="125044"/>
                  <a:pt x="2313954" y="125204"/>
                </a:cubicBezTo>
                <a:cubicBezTo>
                  <a:pt x="2314197" y="125961"/>
                  <a:pt x="2314393" y="126737"/>
                  <a:pt x="2314638" y="127494"/>
                </a:cubicBezTo>
                <a:cubicBezTo>
                  <a:pt x="2318932" y="127096"/>
                  <a:pt x="2323279" y="126698"/>
                  <a:pt x="2327572" y="126299"/>
                </a:cubicBezTo>
                <a:cubicBezTo>
                  <a:pt x="2327329" y="125783"/>
                  <a:pt x="2327085" y="125283"/>
                  <a:pt x="2326840" y="124765"/>
                </a:cubicBezTo>
                <a:close/>
                <a:moveTo>
                  <a:pt x="1698635" y="124525"/>
                </a:moveTo>
                <a:lnTo>
                  <a:pt x="1698692" y="124538"/>
                </a:lnTo>
                <a:lnTo>
                  <a:pt x="1698660" y="124547"/>
                </a:lnTo>
                <a:close/>
                <a:moveTo>
                  <a:pt x="1698612" y="124504"/>
                </a:moveTo>
                <a:lnTo>
                  <a:pt x="1698635" y="124525"/>
                </a:lnTo>
                <a:lnTo>
                  <a:pt x="1698563" y="124507"/>
                </a:lnTo>
                <a:close/>
                <a:moveTo>
                  <a:pt x="3249564" y="124049"/>
                </a:moveTo>
                <a:cubicBezTo>
                  <a:pt x="3249125" y="124267"/>
                  <a:pt x="3248343" y="124487"/>
                  <a:pt x="3248343" y="124686"/>
                </a:cubicBezTo>
                <a:cubicBezTo>
                  <a:pt x="3248343" y="124946"/>
                  <a:pt x="3249023" y="125224"/>
                  <a:pt x="3249369" y="125483"/>
                </a:cubicBezTo>
                <a:cubicBezTo>
                  <a:pt x="3250099" y="125144"/>
                  <a:pt x="3250831" y="124806"/>
                  <a:pt x="3251563" y="124467"/>
                </a:cubicBezTo>
                <a:cubicBezTo>
                  <a:pt x="3250880" y="124348"/>
                  <a:pt x="3250245" y="124208"/>
                  <a:pt x="3249564" y="124049"/>
                </a:cubicBezTo>
                <a:close/>
                <a:moveTo>
                  <a:pt x="3170730" y="123929"/>
                </a:moveTo>
                <a:cubicBezTo>
                  <a:pt x="3169703" y="123869"/>
                  <a:pt x="3168434" y="124447"/>
                  <a:pt x="3167262" y="124746"/>
                </a:cubicBezTo>
                <a:cubicBezTo>
                  <a:pt x="3168141" y="125144"/>
                  <a:pt x="3168971" y="125801"/>
                  <a:pt x="3169948" y="125861"/>
                </a:cubicBezTo>
                <a:cubicBezTo>
                  <a:pt x="3171071" y="125920"/>
                  <a:pt x="3172340" y="125404"/>
                  <a:pt x="3173510" y="125125"/>
                </a:cubicBezTo>
                <a:cubicBezTo>
                  <a:pt x="3172585" y="124706"/>
                  <a:pt x="3171803" y="123988"/>
                  <a:pt x="3170730" y="123929"/>
                </a:cubicBezTo>
                <a:close/>
                <a:moveTo>
                  <a:pt x="3281631" y="123153"/>
                </a:moveTo>
                <a:cubicBezTo>
                  <a:pt x="3281342" y="123333"/>
                  <a:pt x="3281097" y="123531"/>
                  <a:pt x="3280805" y="123709"/>
                </a:cubicBezTo>
                <a:cubicBezTo>
                  <a:pt x="3281439" y="123829"/>
                  <a:pt x="3282461" y="124088"/>
                  <a:pt x="3282559" y="124029"/>
                </a:cubicBezTo>
                <a:cubicBezTo>
                  <a:pt x="3283097" y="123790"/>
                  <a:pt x="3283341" y="123451"/>
                  <a:pt x="3283682" y="123153"/>
                </a:cubicBezTo>
                <a:cubicBezTo>
                  <a:pt x="3282999" y="123173"/>
                  <a:pt x="3282316" y="123173"/>
                  <a:pt x="3281631" y="123153"/>
                </a:cubicBezTo>
                <a:close/>
                <a:moveTo>
                  <a:pt x="3206704" y="123093"/>
                </a:moveTo>
                <a:cubicBezTo>
                  <a:pt x="3202018" y="123313"/>
                  <a:pt x="3197333" y="123531"/>
                  <a:pt x="3192693" y="123749"/>
                </a:cubicBezTo>
                <a:cubicBezTo>
                  <a:pt x="3192939" y="124527"/>
                  <a:pt x="3193133" y="125283"/>
                  <a:pt x="3193378" y="126061"/>
                </a:cubicBezTo>
                <a:cubicBezTo>
                  <a:pt x="3198066" y="125623"/>
                  <a:pt x="3202702" y="125185"/>
                  <a:pt x="3207387" y="124746"/>
                </a:cubicBezTo>
                <a:cubicBezTo>
                  <a:pt x="3207143" y="124188"/>
                  <a:pt x="3206947" y="123650"/>
                  <a:pt x="3206704" y="123093"/>
                </a:cubicBezTo>
                <a:close/>
                <a:moveTo>
                  <a:pt x="3311068" y="122755"/>
                </a:moveTo>
                <a:cubicBezTo>
                  <a:pt x="3310921" y="123193"/>
                  <a:pt x="3310775" y="123630"/>
                  <a:pt x="3310628" y="124088"/>
                </a:cubicBezTo>
                <a:cubicBezTo>
                  <a:pt x="3315510" y="124367"/>
                  <a:pt x="3320341" y="124646"/>
                  <a:pt x="3325127" y="124946"/>
                </a:cubicBezTo>
                <a:cubicBezTo>
                  <a:pt x="3325273" y="124447"/>
                  <a:pt x="3325469" y="123949"/>
                  <a:pt x="3325613" y="123431"/>
                </a:cubicBezTo>
                <a:cubicBezTo>
                  <a:pt x="3320781" y="123213"/>
                  <a:pt x="3315949" y="122973"/>
                  <a:pt x="3311068" y="122755"/>
                </a:cubicBezTo>
                <a:close/>
                <a:moveTo>
                  <a:pt x="3120550" y="122315"/>
                </a:moveTo>
                <a:cubicBezTo>
                  <a:pt x="3114447" y="121857"/>
                  <a:pt x="3107077" y="124327"/>
                  <a:pt x="3099315" y="125643"/>
                </a:cubicBezTo>
                <a:cubicBezTo>
                  <a:pt x="3118449" y="129247"/>
                  <a:pt x="3130017" y="129945"/>
                  <a:pt x="3148909" y="128172"/>
                </a:cubicBezTo>
                <a:cubicBezTo>
                  <a:pt x="3137584" y="125703"/>
                  <a:pt x="3129529" y="122973"/>
                  <a:pt x="3120550" y="122315"/>
                </a:cubicBezTo>
                <a:close/>
                <a:moveTo>
                  <a:pt x="3061631" y="121759"/>
                </a:moveTo>
                <a:cubicBezTo>
                  <a:pt x="3059579" y="123829"/>
                  <a:pt x="3057336" y="126081"/>
                  <a:pt x="3054651" y="128829"/>
                </a:cubicBezTo>
                <a:cubicBezTo>
                  <a:pt x="3029901" y="125185"/>
                  <a:pt x="3012769" y="132575"/>
                  <a:pt x="2992609" y="135083"/>
                </a:cubicBezTo>
                <a:cubicBezTo>
                  <a:pt x="2976453" y="137095"/>
                  <a:pt x="2965224" y="137035"/>
                  <a:pt x="2957169" y="132135"/>
                </a:cubicBezTo>
                <a:cubicBezTo>
                  <a:pt x="2974793" y="124627"/>
                  <a:pt x="3002713" y="129746"/>
                  <a:pt x="3024582" y="123769"/>
                </a:cubicBezTo>
                <a:cubicBezTo>
                  <a:pt x="3019604" y="122694"/>
                  <a:pt x="3017454" y="121798"/>
                  <a:pt x="3015550" y="121877"/>
                </a:cubicBezTo>
                <a:cubicBezTo>
                  <a:pt x="2992413" y="122934"/>
                  <a:pt x="2969567" y="125085"/>
                  <a:pt x="2945894" y="122894"/>
                </a:cubicBezTo>
                <a:cubicBezTo>
                  <a:pt x="2939548" y="122315"/>
                  <a:pt x="2931933" y="123929"/>
                  <a:pt x="2924463" y="124587"/>
                </a:cubicBezTo>
                <a:cubicBezTo>
                  <a:pt x="2927051" y="126339"/>
                  <a:pt x="2928858" y="127594"/>
                  <a:pt x="2931884" y="129645"/>
                </a:cubicBezTo>
                <a:cubicBezTo>
                  <a:pt x="2918215" y="130383"/>
                  <a:pt x="2906598" y="131001"/>
                  <a:pt x="2894981" y="131617"/>
                </a:cubicBezTo>
                <a:cubicBezTo>
                  <a:pt x="2895322" y="132534"/>
                  <a:pt x="2895665" y="133450"/>
                  <a:pt x="2896056" y="134366"/>
                </a:cubicBezTo>
                <a:cubicBezTo>
                  <a:pt x="2906842" y="133869"/>
                  <a:pt x="2917681" y="132913"/>
                  <a:pt x="2928419" y="133012"/>
                </a:cubicBezTo>
                <a:cubicBezTo>
                  <a:pt x="2934619" y="133071"/>
                  <a:pt x="2944135" y="134207"/>
                  <a:pt x="2946187" y="136000"/>
                </a:cubicBezTo>
                <a:cubicBezTo>
                  <a:pt x="2948531" y="138071"/>
                  <a:pt x="2947579" y="139505"/>
                  <a:pt x="2944949" y="140511"/>
                </a:cubicBezTo>
                <a:lnTo>
                  <a:pt x="2933803" y="142425"/>
                </a:lnTo>
                <a:lnTo>
                  <a:pt x="2933740" y="142393"/>
                </a:lnTo>
                <a:lnTo>
                  <a:pt x="2933474" y="142367"/>
                </a:lnTo>
                <a:lnTo>
                  <a:pt x="2921145" y="136079"/>
                </a:lnTo>
                <a:cubicBezTo>
                  <a:pt x="2920780" y="139305"/>
                  <a:pt x="2922451" y="140800"/>
                  <a:pt x="2924952" y="141529"/>
                </a:cubicBezTo>
                <a:lnTo>
                  <a:pt x="2933474" y="142367"/>
                </a:lnTo>
                <a:lnTo>
                  <a:pt x="2933641" y="142453"/>
                </a:lnTo>
                <a:lnTo>
                  <a:pt x="2933803" y="142425"/>
                </a:lnTo>
                <a:lnTo>
                  <a:pt x="2943843" y="147433"/>
                </a:lnTo>
                <a:cubicBezTo>
                  <a:pt x="2947639" y="148713"/>
                  <a:pt x="2952435" y="149036"/>
                  <a:pt x="2959952" y="146736"/>
                </a:cubicBezTo>
                <a:cubicBezTo>
                  <a:pt x="2959219" y="144883"/>
                  <a:pt x="2958536" y="143051"/>
                  <a:pt x="2957853" y="141298"/>
                </a:cubicBezTo>
                <a:cubicBezTo>
                  <a:pt x="2982311" y="137533"/>
                  <a:pt x="2990216" y="137414"/>
                  <a:pt x="3011841" y="140819"/>
                </a:cubicBezTo>
                <a:cubicBezTo>
                  <a:pt x="3007742" y="144783"/>
                  <a:pt x="3003640" y="148727"/>
                  <a:pt x="2998760" y="153468"/>
                </a:cubicBezTo>
                <a:cubicBezTo>
                  <a:pt x="3009302" y="152890"/>
                  <a:pt x="3017162" y="152451"/>
                  <a:pt x="3025851" y="151955"/>
                </a:cubicBezTo>
                <a:cubicBezTo>
                  <a:pt x="3017405" y="148289"/>
                  <a:pt x="3015452" y="144683"/>
                  <a:pt x="3021701" y="140302"/>
                </a:cubicBezTo>
                <a:cubicBezTo>
                  <a:pt x="3028095" y="135821"/>
                  <a:pt x="3036981" y="137831"/>
                  <a:pt x="3045426" y="138111"/>
                </a:cubicBezTo>
                <a:cubicBezTo>
                  <a:pt x="3055090" y="138450"/>
                  <a:pt x="3064802" y="138749"/>
                  <a:pt x="3074469" y="139146"/>
                </a:cubicBezTo>
                <a:cubicBezTo>
                  <a:pt x="3081986" y="139465"/>
                  <a:pt x="3090868" y="139903"/>
                  <a:pt x="3091846" y="135959"/>
                </a:cubicBezTo>
                <a:cubicBezTo>
                  <a:pt x="3092481" y="133490"/>
                  <a:pt x="3089163" y="130403"/>
                  <a:pt x="3085305" y="128311"/>
                </a:cubicBezTo>
                <a:cubicBezTo>
                  <a:pt x="3080570" y="125741"/>
                  <a:pt x="3073442" y="123869"/>
                  <a:pt x="3067195" y="121798"/>
                </a:cubicBezTo>
                <a:cubicBezTo>
                  <a:pt x="3066267" y="121479"/>
                  <a:pt x="3064170" y="121759"/>
                  <a:pt x="3061631" y="121759"/>
                </a:cubicBezTo>
                <a:close/>
                <a:moveTo>
                  <a:pt x="5108769" y="119866"/>
                </a:moveTo>
                <a:cubicBezTo>
                  <a:pt x="5107552" y="120086"/>
                  <a:pt x="5105793" y="120205"/>
                  <a:pt x="5105208" y="120583"/>
                </a:cubicBezTo>
                <a:cubicBezTo>
                  <a:pt x="5104768" y="120881"/>
                  <a:pt x="5105842" y="121539"/>
                  <a:pt x="5106233" y="122037"/>
                </a:cubicBezTo>
                <a:cubicBezTo>
                  <a:pt x="5107942" y="121739"/>
                  <a:pt x="5109603" y="121419"/>
                  <a:pt x="5111309" y="121120"/>
                </a:cubicBezTo>
                <a:cubicBezTo>
                  <a:pt x="5110478" y="120703"/>
                  <a:pt x="5109651" y="120284"/>
                  <a:pt x="5108769" y="119866"/>
                </a:cubicBezTo>
                <a:close/>
                <a:moveTo>
                  <a:pt x="1772954" y="119687"/>
                </a:moveTo>
                <a:cubicBezTo>
                  <a:pt x="1771980" y="120006"/>
                  <a:pt x="1770902" y="120284"/>
                  <a:pt x="1770026" y="120643"/>
                </a:cubicBezTo>
                <a:cubicBezTo>
                  <a:pt x="1769929" y="120683"/>
                  <a:pt x="1770759" y="121101"/>
                  <a:pt x="1771198" y="121340"/>
                </a:cubicBezTo>
                <a:cubicBezTo>
                  <a:pt x="1772172" y="121041"/>
                  <a:pt x="1773198" y="120743"/>
                  <a:pt x="1774174" y="120424"/>
                </a:cubicBezTo>
                <a:cubicBezTo>
                  <a:pt x="1773784" y="120185"/>
                  <a:pt x="1773393" y="119926"/>
                  <a:pt x="1772954" y="119687"/>
                </a:cubicBezTo>
                <a:close/>
                <a:moveTo>
                  <a:pt x="3400691" y="118273"/>
                </a:moveTo>
                <a:cubicBezTo>
                  <a:pt x="3390389" y="119547"/>
                  <a:pt x="3383802" y="120365"/>
                  <a:pt x="3372719" y="121718"/>
                </a:cubicBezTo>
                <a:cubicBezTo>
                  <a:pt x="3390196" y="123233"/>
                  <a:pt x="3390196" y="123233"/>
                  <a:pt x="3400691" y="118273"/>
                </a:cubicBezTo>
                <a:close/>
                <a:moveTo>
                  <a:pt x="3458193" y="117636"/>
                </a:moveTo>
                <a:cubicBezTo>
                  <a:pt x="3456874" y="117815"/>
                  <a:pt x="3455556" y="118015"/>
                  <a:pt x="3454237" y="118193"/>
                </a:cubicBezTo>
                <a:cubicBezTo>
                  <a:pt x="3454725" y="118711"/>
                  <a:pt x="3455457" y="119667"/>
                  <a:pt x="3455750" y="119647"/>
                </a:cubicBezTo>
                <a:cubicBezTo>
                  <a:pt x="3457558" y="119507"/>
                  <a:pt x="3459315" y="119169"/>
                  <a:pt x="3461071" y="118889"/>
                </a:cubicBezTo>
                <a:cubicBezTo>
                  <a:pt x="3460094" y="118471"/>
                  <a:pt x="3459120" y="118055"/>
                  <a:pt x="3458193" y="117636"/>
                </a:cubicBezTo>
                <a:close/>
                <a:moveTo>
                  <a:pt x="2930129" y="117257"/>
                </a:moveTo>
                <a:cubicBezTo>
                  <a:pt x="2930080" y="117476"/>
                  <a:pt x="2930031" y="117695"/>
                  <a:pt x="2929982" y="117915"/>
                </a:cubicBezTo>
                <a:cubicBezTo>
                  <a:pt x="2932519" y="117915"/>
                  <a:pt x="2935009" y="117915"/>
                  <a:pt x="2937546" y="117915"/>
                </a:cubicBezTo>
                <a:cubicBezTo>
                  <a:pt x="2937595" y="117695"/>
                  <a:pt x="2937643" y="117476"/>
                  <a:pt x="2937692" y="117257"/>
                </a:cubicBezTo>
                <a:cubicBezTo>
                  <a:pt x="2935155" y="117257"/>
                  <a:pt x="2932664" y="117257"/>
                  <a:pt x="2930129" y="117257"/>
                </a:cubicBezTo>
                <a:close/>
                <a:moveTo>
                  <a:pt x="4564989" y="115027"/>
                </a:moveTo>
                <a:cubicBezTo>
                  <a:pt x="4564989" y="115325"/>
                  <a:pt x="4564989" y="115624"/>
                  <a:pt x="4564989" y="115922"/>
                </a:cubicBezTo>
                <a:cubicBezTo>
                  <a:pt x="4569039" y="115922"/>
                  <a:pt x="4573092" y="115922"/>
                  <a:pt x="4577143" y="115922"/>
                </a:cubicBezTo>
                <a:cubicBezTo>
                  <a:pt x="4577143" y="115624"/>
                  <a:pt x="4577143" y="115325"/>
                  <a:pt x="4577143" y="115027"/>
                </a:cubicBezTo>
                <a:cubicBezTo>
                  <a:pt x="4573092" y="115027"/>
                  <a:pt x="4569039" y="115027"/>
                  <a:pt x="4564989" y="115027"/>
                </a:cubicBezTo>
                <a:close/>
                <a:moveTo>
                  <a:pt x="3347042" y="113452"/>
                </a:moveTo>
                <a:cubicBezTo>
                  <a:pt x="3341820" y="113970"/>
                  <a:pt x="3336549" y="114489"/>
                  <a:pt x="3331278" y="114987"/>
                </a:cubicBezTo>
                <a:cubicBezTo>
                  <a:pt x="3331229" y="115325"/>
                  <a:pt x="3331131" y="115643"/>
                  <a:pt x="3331081" y="115981"/>
                </a:cubicBezTo>
                <a:cubicBezTo>
                  <a:pt x="3334156" y="115981"/>
                  <a:pt x="3337330" y="116181"/>
                  <a:pt x="3340257" y="115922"/>
                </a:cubicBezTo>
                <a:cubicBezTo>
                  <a:pt x="3343041" y="115663"/>
                  <a:pt x="3345577" y="114926"/>
                  <a:pt x="3348263" y="114409"/>
                </a:cubicBezTo>
                <a:cubicBezTo>
                  <a:pt x="3347873" y="114090"/>
                  <a:pt x="3347433" y="113771"/>
                  <a:pt x="3347042" y="113452"/>
                </a:cubicBezTo>
                <a:close/>
                <a:moveTo>
                  <a:pt x="3720907" y="112139"/>
                </a:moveTo>
                <a:cubicBezTo>
                  <a:pt x="3720321" y="112099"/>
                  <a:pt x="3719637" y="112337"/>
                  <a:pt x="3718954" y="112477"/>
                </a:cubicBezTo>
                <a:cubicBezTo>
                  <a:pt x="3718904" y="112756"/>
                  <a:pt x="3718904" y="113014"/>
                  <a:pt x="3718855" y="113292"/>
                </a:cubicBezTo>
                <a:cubicBezTo>
                  <a:pt x="3719928" y="113114"/>
                  <a:pt x="3721050" y="112934"/>
                  <a:pt x="3722125" y="112756"/>
                </a:cubicBezTo>
                <a:cubicBezTo>
                  <a:pt x="3721735" y="112537"/>
                  <a:pt x="3721392" y="112158"/>
                  <a:pt x="3720907" y="112139"/>
                </a:cubicBezTo>
                <a:close/>
                <a:moveTo>
                  <a:pt x="2474013" y="111700"/>
                </a:moveTo>
                <a:cubicBezTo>
                  <a:pt x="2467569" y="112517"/>
                  <a:pt x="2461127" y="113313"/>
                  <a:pt x="2454683" y="114130"/>
                </a:cubicBezTo>
                <a:cubicBezTo>
                  <a:pt x="2455220" y="114827"/>
                  <a:pt x="2455806" y="115545"/>
                  <a:pt x="2456344" y="116241"/>
                </a:cubicBezTo>
                <a:cubicBezTo>
                  <a:pt x="2462788" y="115425"/>
                  <a:pt x="2469230" y="114589"/>
                  <a:pt x="2475624" y="113751"/>
                </a:cubicBezTo>
                <a:cubicBezTo>
                  <a:pt x="2475088" y="113075"/>
                  <a:pt x="2474550" y="112377"/>
                  <a:pt x="2474013" y="111700"/>
                </a:cubicBezTo>
                <a:close/>
                <a:moveTo>
                  <a:pt x="4731443" y="111341"/>
                </a:moveTo>
                <a:cubicBezTo>
                  <a:pt x="4731443" y="111561"/>
                  <a:pt x="4731443" y="111779"/>
                  <a:pt x="4731443" y="111999"/>
                </a:cubicBezTo>
                <a:cubicBezTo>
                  <a:pt x="4735103" y="111999"/>
                  <a:pt x="4738812" y="111999"/>
                  <a:pt x="4742474" y="111999"/>
                </a:cubicBezTo>
                <a:cubicBezTo>
                  <a:pt x="4742474" y="111779"/>
                  <a:pt x="4742474" y="111561"/>
                  <a:pt x="4742474" y="111341"/>
                </a:cubicBezTo>
                <a:cubicBezTo>
                  <a:pt x="4738812" y="111341"/>
                  <a:pt x="4735103" y="111341"/>
                  <a:pt x="4731443" y="111341"/>
                </a:cubicBezTo>
                <a:close/>
                <a:moveTo>
                  <a:pt x="2807068" y="111221"/>
                </a:moveTo>
                <a:cubicBezTo>
                  <a:pt x="2743123" y="114090"/>
                  <a:pt x="2679128" y="116679"/>
                  <a:pt x="2615329" y="120086"/>
                </a:cubicBezTo>
                <a:cubicBezTo>
                  <a:pt x="2588188" y="121539"/>
                  <a:pt x="2561587" y="124666"/>
                  <a:pt x="2529028" y="127535"/>
                </a:cubicBezTo>
                <a:cubicBezTo>
                  <a:pt x="2553825" y="129027"/>
                  <a:pt x="2546600" y="133531"/>
                  <a:pt x="2538399" y="138111"/>
                </a:cubicBezTo>
                <a:cubicBezTo>
                  <a:pt x="2540889" y="138550"/>
                  <a:pt x="2543426" y="138987"/>
                  <a:pt x="2545917" y="139425"/>
                </a:cubicBezTo>
                <a:cubicBezTo>
                  <a:pt x="2549967" y="136736"/>
                  <a:pt x="2554069" y="134027"/>
                  <a:pt x="2556605" y="132335"/>
                </a:cubicBezTo>
                <a:lnTo>
                  <a:pt x="2582208" y="136446"/>
                </a:lnTo>
                <a:lnTo>
                  <a:pt x="2571201" y="139993"/>
                </a:lnTo>
                <a:cubicBezTo>
                  <a:pt x="2567992" y="141249"/>
                  <a:pt x="2567394" y="142822"/>
                  <a:pt x="2575838" y="145460"/>
                </a:cubicBezTo>
                <a:cubicBezTo>
                  <a:pt x="2581354" y="144365"/>
                  <a:pt x="2586089" y="142831"/>
                  <a:pt x="2591362" y="142453"/>
                </a:cubicBezTo>
                <a:cubicBezTo>
                  <a:pt x="2617234" y="140581"/>
                  <a:pt x="2644180" y="142811"/>
                  <a:pt x="2669610" y="138709"/>
                </a:cubicBezTo>
                <a:cubicBezTo>
                  <a:pt x="2674150" y="137972"/>
                  <a:pt x="2680691" y="139166"/>
                  <a:pt x="2686206" y="139604"/>
                </a:cubicBezTo>
                <a:cubicBezTo>
                  <a:pt x="2690989" y="139983"/>
                  <a:pt x="2695679" y="140979"/>
                  <a:pt x="2700363" y="140979"/>
                </a:cubicBezTo>
                <a:cubicBezTo>
                  <a:pt x="2752298" y="140899"/>
                  <a:pt x="2760744" y="142652"/>
                  <a:pt x="2791593" y="148309"/>
                </a:cubicBezTo>
                <a:cubicBezTo>
                  <a:pt x="2793156" y="141874"/>
                  <a:pt x="2794670" y="135721"/>
                  <a:pt x="2796233" y="129387"/>
                </a:cubicBezTo>
                <a:cubicBezTo>
                  <a:pt x="2787933" y="128689"/>
                  <a:pt x="2779488" y="127973"/>
                  <a:pt x="2769726" y="127136"/>
                </a:cubicBezTo>
                <a:cubicBezTo>
                  <a:pt x="2770263" y="123730"/>
                  <a:pt x="2770654" y="120901"/>
                  <a:pt x="2771143" y="117736"/>
                </a:cubicBezTo>
                <a:cubicBezTo>
                  <a:pt x="2785297" y="116221"/>
                  <a:pt x="2798525" y="114787"/>
                  <a:pt x="2813707" y="113153"/>
                </a:cubicBezTo>
                <a:cubicBezTo>
                  <a:pt x="2809605" y="111939"/>
                  <a:pt x="2808240" y="111182"/>
                  <a:pt x="2807068" y="111221"/>
                </a:cubicBezTo>
                <a:close/>
                <a:moveTo>
                  <a:pt x="4805395" y="111182"/>
                </a:moveTo>
                <a:cubicBezTo>
                  <a:pt x="4805443" y="111441"/>
                  <a:pt x="4805443" y="111700"/>
                  <a:pt x="4805491" y="111959"/>
                </a:cubicBezTo>
                <a:cubicBezTo>
                  <a:pt x="4815451" y="111959"/>
                  <a:pt x="4825359" y="111959"/>
                  <a:pt x="4835317" y="111959"/>
                </a:cubicBezTo>
                <a:cubicBezTo>
                  <a:pt x="4835267" y="111700"/>
                  <a:pt x="4835267" y="111441"/>
                  <a:pt x="4835219" y="111182"/>
                </a:cubicBezTo>
                <a:cubicBezTo>
                  <a:pt x="4825262" y="111182"/>
                  <a:pt x="4815305" y="111182"/>
                  <a:pt x="4805395" y="111182"/>
                </a:cubicBezTo>
                <a:close/>
                <a:moveTo>
                  <a:pt x="4770442" y="111141"/>
                </a:moveTo>
                <a:cubicBezTo>
                  <a:pt x="4770637" y="111421"/>
                  <a:pt x="4770835" y="111720"/>
                  <a:pt x="4770983" y="111999"/>
                </a:cubicBezTo>
                <a:cubicBezTo>
                  <a:pt x="4771664" y="111939"/>
                  <a:pt x="4772299" y="111859"/>
                  <a:pt x="4772933" y="111779"/>
                </a:cubicBezTo>
                <a:cubicBezTo>
                  <a:pt x="4772787" y="111581"/>
                  <a:pt x="4772787" y="111242"/>
                  <a:pt x="4772494" y="111182"/>
                </a:cubicBezTo>
                <a:cubicBezTo>
                  <a:pt x="4771907" y="111081"/>
                  <a:pt x="4771129" y="111141"/>
                  <a:pt x="4770442" y="111141"/>
                </a:cubicBezTo>
                <a:close/>
                <a:moveTo>
                  <a:pt x="2344952" y="111062"/>
                </a:moveTo>
                <a:cubicBezTo>
                  <a:pt x="2344510" y="110664"/>
                  <a:pt x="2337337" y="111501"/>
                  <a:pt x="2333335" y="111779"/>
                </a:cubicBezTo>
                <a:cubicBezTo>
                  <a:pt x="2334700" y="113731"/>
                  <a:pt x="2334603" y="116480"/>
                  <a:pt x="2337777" y="117456"/>
                </a:cubicBezTo>
                <a:cubicBezTo>
                  <a:pt x="2346170" y="120046"/>
                  <a:pt x="2357546" y="117834"/>
                  <a:pt x="2365695" y="112457"/>
                </a:cubicBezTo>
                <a:cubicBezTo>
                  <a:pt x="2359448" y="110645"/>
                  <a:pt x="2350174" y="115683"/>
                  <a:pt x="2344952" y="111062"/>
                </a:cubicBezTo>
                <a:close/>
                <a:moveTo>
                  <a:pt x="4956423" y="110923"/>
                </a:moveTo>
                <a:cubicBezTo>
                  <a:pt x="4956325" y="110863"/>
                  <a:pt x="4955155" y="111182"/>
                  <a:pt x="4954472" y="111341"/>
                </a:cubicBezTo>
                <a:cubicBezTo>
                  <a:pt x="4954863" y="111561"/>
                  <a:pt x="4955205" y="111899"/>
                  <a:pt x="4955743" y="111979"/>
                </a:cubicBezTo>
                <a:cubicBezTo>
                  <a:pt x="4956423" y="112099"/>
                  <a:pt x="4957301" y="111999"/>
                  <a:pt x="4958083" y="111999"/>
                </a:cubicBezTo>
                <a:cubicBezTo>
                  <a:pt x="4957547" y="111621"/>
                  <a:pt x="4957109" y="111221"/>
                  <a:pt x="4956423" y="110923"/>
                </a:cubicBezTo>
                <a:close/>
                <a:moveTo>
                  <a:pt x="1810442" y="110842"/>
                </a:moveTo>
                <a:cubicBezTo>
                  <a:pt x="1806978" y="111161"/>
                  <a:pt x="1803513" y="111501"/>
                  <a:pt x="1800045" y="111819"/>
                </a:cubicBezTo>
                <a:cubicBezTo>
                  <a:pt x="1800387" y="112377"/>
                  <a:pt x="1800729" y="112934"/>
                  <a:pt x="1801071" y="113491"/>
                </a:cubicBezTo>
                <a:cubicBezTo>
                  <a:pt x="1804438" y="113095"/>
                  <a:pt x="1807808" y="112716"/>
                  <a:pt x="1811174" y="112318"/>
                </a:cubicBezTo>
                <a:cubicBezTo>
                  <a:pt x="1810933" y="111819"/>
                  <a:pt x="1810687" y="111321"/>
                  <a:pt x="1810442" y="110842"/>
                </a:cubicBezTo>
                <a:close/>
                <a:moveTo>
                  <a:pt x="3415066" y="110422"/>
                </a:moveTo>
                <a:cubicBezTo>
                  <a:pt x="3407804" y="110569"/>
                  <a:pt x="3400616" y="112039"/>
                  <a:pt x="3392781" y="114389"/>
                </a:cubicBezTo>
                <a:cubicBezTo>
                  <a:pt x="3408987" y="114389"/>
                  <a:pt x="3422117" y="114389"/>
                  <a:pt x="3437788" y="114389"/>
                </a:cubicBezTo>
                <a:cubicBezTo>
                  <a:pt x="3429661" y="111451"/>
                  <a:pt x="3422326" y="110276"/>
                  <a:pt x="3415066" y="110422"/>
                </a:cubicBezTo>
                <a:close/>
                <a:moveTo>
                  <a:pt x="4462382" y="109629"/>
                </a:moveTo>
                <a:cubicBezTo>
                  <a:pt x="4461357" y="109968"/>
                  <a:pt x="4460236" y="110267"/>
                  <a:pt x="4459305" y="110645"/>
                </a:cubicBezTo>
                <a:cubicBezTo>
                  <a:pt x="4459211" y="110683"/>
                  <a:pt x="4460087" y="111123"/>
                  <a:pt x="4460527" y="111381"/>
                </a:cubicBezTo>
                <a:cubicBezTo>
                  <a:pt x="4461552" y="111062"/>
                  <a:pt x="4462627" y="110744"/>
                  <a:pt x="4463653" y="110404"/>
                </a:cubicBezTo>
                <a:cubicBezTo>
                  <a:pt x="4463213" y="110147"/>
                  <a:pt x="4462823" y="109888"/>
                  <a:pt x="4462382" y="109629"/>
                </a:cubicBezTo>
                <a:close/>
                <a:moveTo>
                  <a:pt x="3478595" y="109608"/>
                </a:moveTo>
                <a:cubicBezTo>
                  <a:pt x="3478253" y="109888"/>
                  <a:pt x="3477620" y="110167"/>
                  <a:pt x="3477669" y="110425"/>
                </a:cubicBezTo>
                <a:cubicBezTo>
                  <a:pt x="3477669" y="110625"/>
                  <a:pt x="3478595" y="110803"/>
                  <a:pt x="3479134" y="110981"/>
                </a:cubicBezTo>
                <a:cubicBezTo>
                  <a:pt x="3479766" y="110823"/>
                  <a:pt x="3480450" y="110664"/>
                  <a:pt x="3481085" y="110504"/>
                </a:cubicBezTo>
                <a:cubicBezTo>
                  <a:pt x="3480254" y="110206"/>
                  <a:pt x="3479424" y="109907"/>
                  <a:pt x="3478595" y="109608"/>
                </a:cubicBezTo>
                <a:close/>
                <a:moveTo>
                  <a:pt x="5097347" y="108931"/>
                </a:moveTo>
                <a:cubicBezTo>
                  <a:pt x="5097543" y="109270"/>
                  <a:pt x="5097738" y="109589"/>
                  <a:pt x="5097886" y="109927"/>
                </a:cubicBezTo>
                <a:cubicBezTo>
                  <a:pt x="5098568" y="109847"/>
                  <a:pt x="5099203" y="109768"/>
                  <a:pt x="5099887" y="109669"/>
                </a:cubicBezTo>
                <a:cubicBezTo>
                  <a:pt x="5099740" y="109429"/>
                  <a:pt x="5099789" y="109051"/>
                  <a:pt x="5099497" y="108992"/>
                </a:cubicBezTo>
                <a:cubicBezTo>
                  <a:pt x="5098910" y="108871"/>
                  <a:pt x="5098080" y="108931"/>
                  <a:pt x="5097347" y="108931"/>
                </a:cubicBezTo>
                <a:close/>
                <a:moveTo>
                  <a:pt x="4551761" y="108871"/>
                </a:moveTo>
                <a:cubicBezTo>
                  <a:pt x="4551125" y="108971"/>
                  <a:pt x="4550539" y="109070"/>
                  <a:pt x="4549905" y="109170"/>
                </a:cubicBezTo>
                <a:cubicBezTo>
                  <a:pt x="4550490" y="109509"/>
                  <a:pt x="4551028" y="109907"/>
                  <a:pt x="4551761" y="110167"/>
                </a:cubicBezTo>
                <a:cubicBezTo>
                  <a:pt x="4552004" y="110246"/>
                  <a:pt x="4552932" y="109987"/>
                  <a:pt x="4553518" y="109888"/>
                </a:cubicBezTo>
                <a:cubicBezTo>
                  <a:pt x="4552981" y="109549"/>
                  <a:pt x="4552395" y="109211"/>
                  <a:pt x="4551761" y="108871"/>
                </a:cubicBezTo>
                <a:close/>
                <a:moveTo>
                  <a:pt x="4506705" y="107876"/>
                </a:moveTo>
                <a:cubicBezTo>
                  <a:pt x="4505142" y="107995"/>
                  <a:pt x="4503583" y="108114"/>
                  <a:pt x="4501971" y="108234"/>
                </a:cubicBezTo>
                <a:cubicBezTo>
                  <a:pt x="4501093" y="110645"/>
                  <a:pt x="4500213" y="113035"/>
                  <a:pt x="4499139" y="116041"/>
                </a:cubicBezTo>
                <a:cubicBezTo>
                  <a:pt x="4506509" y="116301"/>
                  <a:pt x="4512221" y="116480"/>
                  <a:pt x="4521496" y="116799"/>
                </a:cubicBezTo>
                <a:cubicBezTo>
                  <a:pt x="4515201" y="112973"/>
                  <a:pt x="4510951" y="110425"/>
                  <a:pt x="4506705" y="107876"/>
                </a:cubicBezTo>
                <a:close/>
                <a:moveTo>
                  <a:pt x="4003487" y="107837"/>
                </a:moveTo>
                <a:cubicBezTo>
                  <a:pt x="4002558" y="108114"/>
                  <a:pt x="4001585" y="108393"/>
                  <a:pt x="4000751" y="108732"/>
                </a:cubicBezTo>
                <a:cubicBezTo>
                  <a:pt x="4000655" y="108771"/>
                  <a:pt x="4001439" y="109170"/>
                  <a:pt x="4001827" y="109389"/>
                </a:cubicBezTo>
                <a:cubicBezTo>
                  <a:pt x="4002802" y="109090"/>
                  <a:pt x="4003682" y="108811"/>
                  <a:pt x="4004610" y="108533"/>
                </a:cubicBezTo>
                <a:cubicBezTo>
                  <a:pt x="4004219" y="108294"/>
                  <a:pt x="4003877" y="108074"/>
                  <a:pt x="4003487" y="107837"/>
                </a:cubicBezTo>
                <a:close/>
                <a:moveTo>
                  <a:pt x="4052202" y="107755"/>
                </a:moveTo>
                <a:cubicBezTo>
                  <a:pt x="4051179" y="108074"/>
                  <a:pt x="4050104" y="108373"/>
                  <a:pt x="4049226" y="108732"/>
                </a:cubicBezTo>
                <a:cubicBezTo>
                  <a:pt x="4049127" y="108771"/>
                  <a:pt x="4049959" y="109190"/>
                  <a:pt x="4050398" y="109449"/>
                </a:cubicBezTo>
                <a:cubicBezTo>
                  <a:pt x="4051422" y="109131"/>
                  <a:pt x="4052495" y="108831"/>
                  <a:pt x="4053423" y="108473"/>
                </a:cubicBezTo>
                <a:cubicBezTo>
                  <a:pt x="4053471" y="108433"/>
                  <a:pt x="4052644" y="108014"/>
                  <a:pt x="4052202" y="107755"/>
                </a:cubicBezTo>
                <a:close/>
                <a:moveTo>
                  <a:pt x="3377257" y="107557"/>
                </a:moveTo>
                <a:cubicBezTo>
                  <a:pt x="3375209" y="107975"/>
                  <a:pt x="3372523" y="108213"/>
                  <a:pt x="3371254" y="108871"/>
                </a:cubicBezTo>
                <a:cubicBezTo>
                  <a:pt x="3367936" y="110664"/>
                  <a:pt x="3365249" y="112656"/>
                  <a:pt x="3360662" y="115643"/>
                </a:cubicBezTo>
                <a:cubicBezTo>
                  <a:pt x="3386534" y="115066"/>
                  <a:pt x="3386827" y="114907"/>
                  <a:pt x="3377257" y="107557"/>
                </a:cubicBezTo>
                <a:close/>
                <a:moveTo>
                  <a:pt x="3954014" y="107367"/>
                </a:moveTo>
                <a:cubicBezTo>
                  <a:pt x="3950414" y="107268"/>
                  <a:pt x="3946546" y="108284"/>
                  <a:pt x="3942519" y="109549"/>
                </a:cubicBezTo>
                <a:cubicBezTo>
                  <a:pt x="3948573" y="110187"/>
                  <a:pt x="3954625" y="110863"/>
                  <a:pt x="3963898" y="111879"/>
                </a:cubicBezTo>
                <a:cubicBezTo>
                  <a:pt x="3960946" y="108683"/>
                  <a:pt x="3957613" y="107467"/>
                  <a:pt x="3954014" y="107367"/>
                </a:cubicBezTo>
                <a:close/>
                <a:moveTo>
                  <a:pt x="4081442" y="107338"/>
                </a:moveTo>
                <a:cubicBezTo>
                  <a:pt x="4077829" y="107695"/>
                  <a:pt x="4074218" y="108055"/>
                  <a:pt x="4070607" y="108433"/>
                </a:cubicBezTo>
                <a:cubicBezTo>
                  <a:pt x="4070802" y="108951"/>
                  <a:pt x="4070998" y="109469"/>
                  <a:pt x="4071189" y="109987"/>
                </a:cubicBezTo>
                <a:cubicBezTo>
                  <a:pt x="4074804" y="109907"/>
                  <a:pt x="4078369" y="109847"/>
                  <a:pt x="4081981" y="109768"/>
                </a:cubicBezTo>
                <a:cubicBezTo>
                  <a:pt x="4081784" y="108951"/>
                  <a:pt x="4081590" y="108134"/>
                  <a:pt x="4081442" y="107338"/>
                </a:cubicBezTo>
                <a:close/>
                <a:moveTo>
                  <a:pt x="3667846" y="107219"/>
                </a:moveTo>
                <a:cubicBezTo>
                  <a:pt x="3667113" y="107637"/>
                  <a:pt x="3665501" y="108253"/>
                  <a:pt x="3665745" y="108473"/>
                </a:cubicBezTo>
                <a:cubicBezTo>
                  <a:pt x="3666333" y="108951"/>
                  <a:pt x="3667894" y="109250"/>
                  <a:pt x="3669018" y="109629"/>
                </a:cubicBezTo>
                <a:cubicBezTo>
                  <a:pt x="3669992" y="109031"/>
                  <a:pt x="3670969" y="108413"/>
                  <a:pt x="3671945" y="107817"/>
                </a:cubicBezTo>
                <a:cubicBezTo>
                  <a:pt x="3670626" y="107617"/>
                  <a:pt x="3669213" y="107418"/>
                  <a:pt x="3667846" y="107219"/>
                </a:cubicBezTo>
                <a:close/>
                <a:moveTo>
                  <a:pt x="4101309" y="107139"/>
                </a:moveTo>
                <a:cubicBezTo>
                  <a:pt x="4101115" y="107915"/>
                  <a:pt x="4100919" y="108672"/>
                  <a:pt x="4100723" y="109449"/>
                </a:cubicBezTo>
                <a:cubicBezTo>
                  <a:pt x="4110534" y="111261"/>
                  <a:pt x="4120835" y="110206"/>
                  <a:pt x="4131134" y="109051"/>
                </a:cubicBezTo>
                <a:cubicBezTo>
                  <a:pt x="4121177" y="108413"/>
                  <a:pt x="4111267" y="107777"/>
                  <a:pt x="4101309" y="107139"/>
                </a:cubicBezTo>
                <a:close/>
                <a:moveTo>
                  <a:pt x="3694547" y="107079"/>
                </a:moveTo>
                <a:cubicBezTo>
                  <a:pt x="3691959" y="108373"/>
                  <a:pt x="3689322" y="109687"/>
                  <a:pt x="3686737" y="110981"/>
                </a:cubicBezTo>
                <a:cubicBezTo>
                  <a:pt x="3691569" y="112318"/>
                  <a:pt x="3696351" y="113651"/>
                  <a:pt x="3701185" y="114987"/>
                </a:cubicBezTo>
                <a:cubicBezTo>
                  <a:pt x="3703234" y="114030"/>
                  <a:pt x="3705237" y="113095"/>
                  <a:pt x="3707288" y="112139"/>
                </a:cubicBezTo>
                <a:cubicBezTo>
                  <a:pt x="3703039" y="110445"/>
                  <a:pt x="3698793" y="108771"/>
                  <a:pt x="3694547" y="107079"/>
                </a:cubicBezTo>
                <a:close/>
                <a:moveTo>
                  <a:pt x="3929144" y="106800"/>
                </a:moveTo>
                <a:cubicBezTo>
                  <a:pt x="3921578" y="107019"/>
                  <a:pt x="3914842" y="107219"/>
                  <a:pt x="3904738" y="107518"/>
                </a:cubicBezTo>
                <a:cubicBezTo>
                  <a:pt x="3924654" y="111540"/>
                  <a:pt x="3924654" y="111540"/>
                  <a:pt x="3929144" y="106800"/>
                </a:cubicBezTo>
                <a:close/>
                <a:moveTo>
                  <a:pt x="3889654" y="106482"/>
                </a:moveTo>
                <a:cubicBezTo>
                  <a:pt x="3850115" y="105763"/>
                  <a:pt x="3811601" y="107537"/>
                  <a:pt x="3773427" y="111081"/>
                </a:cubicBezTo>
                <a:cubicBezTo>
                  <a:pt x="3793442" y="114429"/>
                  <a:pt x="3812529" y="110206"/>
                  <a:pt x="3831712" y="110464"/>
                </a:cubicBezTo>
                <a:cubicBezTo>
                  <a:pt x="3851140" y="110723"/>
                  <a:pt x="3870372" y="113512"/>
                  <a:pt x="3888433" y="115086"/>
                </a:cubicBezTo>
                <a:cubicBezTo>
                  <a:pt x="3888774" y="112656"/>
                  <a:pt x="3889165" y="109968"/>
                  <a:pt x="3889654" y="106482"/>
                </a:cubicBezTo>
                <a:close/>
                <a:moveTo>
                  <a:pt x="3760395" y="105266"/>
                </a:moveTo>
                <a:cubicBezTo>
                  <a:pt x="3760493" y="105525"/>
                  <a:pt x="3760591" y="105784"/>
                  <a:pt x="3760688" y="106023"/>
                </a:cubicBezTo>
                <a:cubicBezTo>
                  <a:pt x="3764301" y="106023"/>
                  <a:pt x="3767864" y="106023"/>
                  <a:pt x="3771478" y="106023"/>
                </a:cubicBezTo>
                <a:cubicBezTo>
                  <a:pt x="3771478" y="105763"/>
                  <a:pt x="3771478" y="105505"/>
                  <a:pt x="3771478" y="105266"/>
                </a:cubicBezTo>
                <a:cubicBezTo>
                  <a:pt x="3767766" y="105266"/>
                  <a:pt x="3764107" y="105266"/>
                  <a:pt x="3760395" y="105266"/>
                </a:cubicBezTo>
                <a:close/>
                <a:moveTo>
                  <a:pt x="3472053" y="104769"/>
                </a:moveTo>
                <a:cubicBezTo>
                  <a:pt x="3459706" y="104290"/>
                  <a:pt x="3450186" y="105107"/>
                  <a:pt x="3449697" y="113491"/>
                </a:cubicBezTo>
                <a:cubicBezTo>
                  <a:pt x="3459365" y="109708"/>
                  <a:pt x="3465710" y="107239"/>
                  <a:pt x="3472053" y="104769"/>
                </a:cubicBezTo>
                <a:close/>
                <a:moveTo>
                  <a:pt x="4357091" y="104350"/>
                </a:moveTo>
                <a:cubicBezTo>
                  <a:pt x="4357091" y="105047"/>
                  <a:pt x="4357091" y="105725"/>
                  <a:pt x="4357041" y="106421"/>
                </a:cubicBezTo>
                <a:cubicBezTo>
                  <a:pt x="4362947" y="106542"/>
                  <a:pt x="4368857" y="106660"/>
                  <a:pt x="4374812" y="106761"/>
                </a:cubicBezTo>
                <a:cubicBezTo>
                  <a:pt x="4374861" y="105963"/>
                  <a:pt x="4374909" y="105147"/>
                  <a:pt x="4375007" y="104350"/>
                </a:cubicBezTo>
                <a:cubicBezTo>
                  <a:pt x="4369053" y="104350"/>
                  <a:pt x="4363049" y="104350"/>
                  <a:pt x="4357091" y="104350"/>
                </a:cubicBezTo>
                <a:close/>
                <a:moveTo>
                  <a:pt x="4588662" y="103872"/>
                </a:moveTo>
                <a:cubicBezTo>
                  <a:pt x="4604089" y="107755"/>
                  <a:pt x="4619610" y="110206"/>
                  <a:pt x="4636159" y="105167"/>
                </a:cubicBezTo>
                <a:cubicBezTo>
                  <a:pt x="4620343" y="104729"/>
                  <a:pt x="4604529" y="104311"/>
                  <a:pt x="4588662" y="103872"/>
                </a:cubicBezTo>
                <a:close/>
                <a:moveTo>
                  <a:pt x="2186551" y="101602"/>
                </a:moveTo>
                <a:cubicBezTo>
                  <a:pt x="2185915" y="101721"/>
                  <a:pt x="2185284" y="101861"/>
                  <a:pt x="2184649" y="101981"/>
                </a:cubicBezTo>
                <a:cubicBezTo>
                  <a:pt x="2184649" y="102259"/>
                  <a:pt x="2184404" y="102618"/>
                  <a:pt x="2184698" y="102776"/>
                </a:cubicBezTo>
                <a:cubicBezTo>
                  <a:pt x="2185039" y="102935"/>
                  <a:pt x="2185915" y="102896"/>
                  <a:pt x="2186599" y="102956"/>
                </a:cubicBezTo>
                <a:cubicBezTo>
                  <a:pt x="2186599" y="102497"/>
                  <a:pt x="2186551" y="102060"/>
                  <a:pt x="2186551" y="101602"/>
                </a:cubicBezTo>
                <a:close/>
                <a:moveTo>
                  <a:pt x="3609415" y="101084"/>
                </a:moveTo>
                <a:cubicBezTo>
                  <a:pt x="3609269" y="101024"/>
                  <a:pt x="3608195" y="101343"/>
                  <a:pt x="3607511" y="101482"/>
                </a:cubicBezTo>
                <a:cubicBezTo>
                  <a:pt x="3607950" y="101682"/>
                  <a:pt x="3608341" y="101881"/>
                  <a:pt x="3608683" y="102079"/>
                </a:cubicBezTo>
                <a:cubicBezTo>
                  <a:pt x="3609464" y="102079"/>
                  <a:pt x="3610245" y="102079"/>
                  <a:pt x="3610978" y="102079"/>
                </a:cubicBezTo>
                <a:cubicBezTo>
                  <a:pt x="3610489" y="101741"/>
                  <a:pt x="3610099" y="101363"/>
                  <a:pt x="3609415" y="101084"/>
                </a:cubicBezTo>
                <a:close/>
                <a:moveTo>
                  <a:pt x="3572026" y="100087"/>
                </a:moveTo>
                <a:cubicBezTo>
                  <a:pt x="3570462" y="100266"/>
                  <a:pt x="3568949" y="100466"/>
                  <a:pt x="3567386" y="100645"/>
                </a:cubicBezTo>
                <a:cubicBezTo>
                  <a:pt x="3574369" y="105763"/>
                  <a:pt x="3568316" y="108174"/>
                  <a:pt x="3558992" y="109310"/>
                </a:cubicBezTo>
                <a:cubicBezTo>
                  <a:pt x="3545763" y="110943"/>
                  <a:pt x="3532193" y="112099"/>
                  <a:pt x="3519354" y="108592"/>
                </a:cubicBezTo>
                <a:cubicBezTo>
                  <a:pt x="3512666" y="106761"/>
                  <a:pt x="3507835" y="107477"/>
                  <a:pt x="3503687" y="110066"/>
                </a:cubicBezTo>
                <a:cubicBezTo>
                  <a:pt x="3511788" y="112597"/>
                  <a:pt x="3519013" y="114867"/>
                  <a:pt x="3527213" y="117456"/>
                </a:cubicBezTo>
                <a:cubicBezTo>
                  <a:pt x="3542153" y="113771"/>
                  <a:pt x="3558796" y="112357"/>
                  <a:pt x="3578811" y="113651"/>
                </a:cubicBezTo>
                <a:cubicBezTo>
                  <a:pt x="3598776" y="114926"/>
                  <a:pt x="3619861" y="113313"/>
                  <a:pt x="3641291" y="112954"/>
                </a:cubicBezTo>
                <a:cubicBezTo>
                  <a:pt x="3639289" y="109350"/>
                  <a:pt x="3637631" y="106402"/>
                  <a:pt x="3635580" y="102696"/>
                </a:cubicBezTo>
                <a:cubicBezTo>
                  <a:pt x="3625575" y="110107"/>
                  <a:pt x="3623328" y="110464"/>
                  <a:pt x="3608097" y="110744"/>
                </a:cubicBezTo>
                <a:cubicBezTo>
                  <a:pt x="3595210" y="110981"/>
                  <a:pt x="3589255" y="108413"/>
                  <a:pt x="3584912" y="103831"/>
                </a:cubicBezTo>
                <a:cubicBezTo>
                  <a:pt x="3583300" y="102159"/>
                  <a:pt x="3576466" y="101303"/>
                  <a:pt x="3572026" y="100087"/>
                </a:cubicBezTo>
                <a:close/>
                <a:moveTo>
                  <a:pt x="2512185" y="99849"/>
                </a:moveTo>
                <a:cubicBezTo>
                  <a:pt x="2510476" y="100027"/>
                  <a:pt x="2508917" y="100485"/>
                  <a:pt x="2507354" y="100845"/>
                </a:cubicBezTo>
                <a:cubicBezTo>
                  <a:pt x="2508379" y="101223"/>
                  <a:pt x="2509454" y="101602"/>
                  <a:pt x="2510525" y="101981"/>
                </a:cubicBezTo>
                <a:cubicBezTo>
                  <a:pt x="2511794" y="101741"/>
                  <a:pt x="2513064" y="101502"/>
                  <a:pt x="2514286" y="101243"/>
                </a:cubicBezTo>
                <a:cubicBezTo>
                  <a:pt x="2513553" y="100745"/>
                  <a:pt x="2512577" y="99809"/>
                  <a:pt x="2512185" y="99849"/>
                </a:cubicBezTo>
                <a:close/>
                <a:moveTo>
                  <a:pt x="3192791" y="99411"/>
                </a:moveTo>
                <a:cubicBezTo>
                  <a:pt x="3182932" y="99690"/>
                  <a:pt x="3173265" y="99948"/>
                  <a:pt x="3158721" y="100346"/>
                </a:cubicBezTo>
                <a:cubicBezTo>
                  <a:pt x="3167701" y="102419"/>
                  <a:pt x="3171559" y="103314"/>
                  <a:pt x="3175658" y="104271"/>
                </a:cubicBezTo>
                <a:cubicBezTo>
                  <a:pt x="3173023" y="105763"/>
                  <a:pt x="3171217" y="106761"/>
                  <a:pt x="3168336" y="108353"/>
                </a:cubicBezTo>
                <a:cubicBezTo>
                  <a:pt x="3194061" y="107896"/>
                  <a:pt x="3194061" y="107896"/>
                  <a:pt x="3192791" y="99411"/>
                </a:cubicBezTo>
                <a:close/>
                <a:moveTo>
                  <a:pt x="1959471" y="98295"/>
                </a:moveTo>
                <a:cubicBezTo>
                  <a:pt x="1958788" y="98335"/>
                  <a:pt x="1958103" y="98374"/>
                  <a:pt x="1957471" y="98395"/>
                </a:cubicBezTo>
                <a:cubicBezTo>
                  <a:pt x="1957761" y="98793"/>
                  <a:pt x="1958005" y="99212"/>
                  <a:pt x="1958299" y="99610"/>
                </a:cubicBezTo>
                <a:cubicBezTo>
                  <a:pt x="1958885" y="99451"/>
                  <a:pt x="1959716" y="99311"/>
                  <a:pt x="1959959" y="99093"/>
                </a:cubicBezTo>
                <a:cubicBezTo>
                  <a:pt x="1960106" y="98892"/>
                  <a:pt x="1959666" y="98573"/>
                  <a:pt x="1959471" y="98295"/>
                </a:cubicBezTo>
                <a:close/>
                <a:moveTo>
                  <a:pt x="5114627" y="97677"/>
                </a:moveTo>
                <a:cubicBezTo>
                  <a:pt x="5114191" y="97916"/>
                  <a:pt x="5113262" y="98335"/>
                  <a:pt x="5113361" y="98395"/>
                </a:cubicBezTo>
                <a:cubicBezTo>
                  <a:pt x="5114239" y="98793"/>
                  <a:pt x="5115265" y="99132"/>
                  <a:pt x="5116287" y="99471"/>
                </a:cubicBezTo>
                <a:cubicBezTo>
                  <a:pt x="5116677" y="99232"/>
                  <a:pt x="5117117" y="98972"/>
                  <a:pt x="5117605" y="98733"/>
                </a:cubicBezTo>
                <a:cubicBezTo>
                  <a:pt x="5116629" y="98374"/>
                  <a:pt x="5115607" y="98036"/>
                  <a:pt x="5114627" y="97677"/>
                </a:cubicBezTo>
                <a:close/>
                <a:moveTo>
                  <a:pt x="2464204" y="97537"/>
                </a:moveTo>
                <a:cubicBezTo>
                  <a:pt x="2463617" y="97757"/>
                  <a:pt x="2463080" y="97956"/>
                  <a:pt x="2462494" y="98155"/>
                </a:cubicBezTo>
                <a:cubicBezTo>
                  <a:pt x="2463472" y="98335"/>
                  <a:pt x="2464496" y="98514"/>
                  <a:pt x="2465471" y="98693"/>
                </a:cubicBezTo>
                <a:cubicBezTo>
                  <a:pt x="2465669" y="98415"/>
                  <a:pt x="2466156" y="98055"/>
                  <a:pt x="2465911" y="97877"/>
                </a:cubicBezTo>
                <a:cubicBezTo>
                  <a:pt x="2465669" y="97677"/>
                  <a:pt x="2464691" y="97637"/>
                  <a:pt x="2464204" y="97537"/>
                </a:cubicBezTo>
                <a:close/>
                <a:moveTo>
                  <a:pt x="4754433" y="97219"/>
                </a:moveTo>
                <a:cubicBezTo>
                  <a:pt x="4753264" y="98016"/>
                  <a:pt x="4752043" y="98813"/>
                  <a:pt x="4750871" y="99610"/>
                </a:cubicBezTo>
                <a:cubicBezTo>
                  <a:pt x="4754922" y="100266"/>
                  <a:pt x="4758975" y="100943"/>
                  <a:pt x="4763025" y="101602"/>
                </a:cubicBezTo>
                <a:cubicBezTo>
                  <a:pt x="4763759" y="100964"/>
                  <a:pt x="4764439" y="100327"/>
                  <a:pt x="4765175" y="99690"/>
                </a:cubicBezTo>
                <a:cubicBezTo>
                  <a:pt x="4761560" y="98873"/>
                  <a:pt x="4757999" y="98036"/>
                  <a:pt x="4754433" y="97219"/>
                </a:cubicBezTo>
                <a:close/>
                <a:moveTo>
                  <a:pt x="4809057" y="97041"/>
                </a:moveTo>
                <a:cubicBezTo>
                  <a:pt x="4809009" y="97340"/>
                  <a:pt x="4809009" y="97637"/>
                  <a:pt x="4808959" y="97956"/>
                </a:cubicBezTo>
                <a:cubicBezTo>
                  <a:pt x="4811594" y="98016"/>
                  <a:pt x="4814182" y="98055"/>
                  <a:pt x="4816816" y="98116"/>
                </a:cubicBezTo>
                <a:cubicBezTo>
                  <a:pt x="4816865" y="97817"/>
                  <a:pt x="4816865" y="97498"/>
                  <a:pt x="4816914" y="97200"/>
                </a:cubicBezTo>
                <a:cubicBezTo>
                  <a:pt x="4814279" y="97140"/>
                  <a:pt x="4811691" y="97101"/>
                  <a:pt x="4809057" y="97041"/>
                </a:cubicBezTo>
                <a:close/>
                <a:moveTo>
                  <a:pt x="2388689" y="95087"/>
                </a:moveTo>
                <a:cubicBezTo>
                  <a:pt x="2376385" y="97180"/>
                  <a:pt x="2376385" y="97180"/>
                  <a:pt x="2376385" y="101920"/>
                </a:cubicBezTo>
                <a:cubicBezTo>
                  <a:pt x="2379658" y="101123"/>
                  <a:pt x="2382929" y="100725"/>
                  <a:pt x="2384489" y="99829"/>
                </a:cubicBezTo>
                <a:cubicBezTo>
                  <a:pt x="2386442" y="98693"/>
                  <a:pt x="2386980" y="97160"/>
                  <a:pt x="2388689" y="95087"/>
                </a:cubicBezTo>
                <a:close/>
                <a:moveTo>
                  <a:pt x="3478792" y="94311"/>
                </a:moveTo>
                <a:cubicBezTo>
                  <a:pt x="3477962" y="94749"/>
                  <a:pt x="3477181" y="95208"/>
                  <a:pt x="3476351" y="95646"/>
                </a:cubicBezTo>
                <a:lnTo>
                  <a:pt x="3484780" y="96511"/>
                </a:lnTo>
                <a:lnTo>
                  <a:pt x="3485138" y="96643"/>
                </a:lnTo>
                <a:lnTo>
                  <a:pt x="3485763" y="96599"/>
                </a:lnTo>
                <a:lnTo>
                  <a:pt x="3500171" y="97697"/>
                </a:lnTo>
                <a:cubicBezTo>
                  <a:pt x="3500269" y="97001"/>
                  <a:pt x="3500317" y="96303"/>
                  <a:pt x="3500415" y="95586"/>
                </a:cubicBezTo>
                <a:lnTo>
                  <a:pt x="3485763" y="96599"/>
                </a:lnTo>
                <a:lnTo>
                  <a:pt x="3485284" y="96562"/>
                </a:lnTo>
                <a:lnTo>
                  <a:pt x="3484780" y="96511"/>
                </a:lnTo>
                <a:close/>
                <a:moveTo>
                  <a:pt x="3317121" y="94212"/>
                </a:moveTo>
                <a:cubicBezTo>
                  <a:pt x="3317267" y="95107"/>
                  <a:pt x="3317462" y="96005"/>
                  <a:pt x="3317609" y="96901"/>
                </a:cubicBezTo>
                <a:cubicBezTo>
                  <a:pt x="3338355" y="93933"/>
                  <a:pt x="3359978" y="102120"/>
                  <a:pt x="3385556" y="94212"/>
                </a:cubicBezTo>
                <a:cubicBezTo>
                  <a:pt x="3359295" y="94212"/>
                  <a:pt x="3338209" y="94212"/>
                  <a:pt x="3317121" y="94212"/>
                </a:cubicBezTo>
                <a:close/>
                <a:moveTo>
                  <a:pt x="3876475" y="93774"/>
                </a:moveTo>
                <a:cubicBezTo>
                  <a:pt x="3875351" y="93973"/>
                  <a:pt x="3874276" y="94153"/>
                  <a:pt x="3873155" y="94352"/>
                </a:cubicBezTo>
                <a:cubicBezTo>
                  <a:pt x="3873543" y="94591"/>
                  <a:pt x="3873934" y="94989"/>
                  <a:pt x="3874374" y="95008"/>
                </a:cubicBezTo>
                <a:cubicBezTo>
                  <a:pt x="3875057" y="95027"/>
                  <a:pt x="3875742" y="94788"/>
                  <a:pt x="3876475" y="94631"/>
                </a:cubicBezTo>
                <a:cubicBezTo>
                  <a:pt x="3876475" y="94352"/>
                  <a:pt x="3876475" y="94073"/>
                  <a:pt x="3876475" y="93774"/>
                </a:cubicBezTo>
                <a:close/>
                <a:moveTo>
                  <a:pt x="2493978" y="92479"/>
                </a:moveTo>
                <a:cubicBezTo>
                  <a:pt x="2492855" y="92737"/>
                  <a:pt x="2490951" y="92917"/>
                  <a:pt x="2490759" y="93256"/>
                </a:cubicBezTo>
                <a:cubicBezTo>
                  <a:pt x="2490515" y="93733"/>
                  <a:pt x="2491490" y="94332"/>
                  <a:pt x="2491979" y="94870"/>
                </a:cubicBezTo>
                <a:cubicBezTo>
                  <a:pt x="2493149" y="94611"/>
                  <a:pt x="2495053" y="94412"/>
                  <a:pt x="2495345" y="94033"/>
                </a:cubicBezTo>
                <a:cubicBezTo>
                  <a:pt x="2495688" y="93615"/>
                  <a:pt x="2494516" y="92997"/>
                  <a:pt x="2493978" y="92479"/>
                </a:cubicBezTo>
                <a:close/>
                <a:moveTo>
                  <a:pt x="2116260" y="90825"/>
                </a:moveTo>
                <a:lnTo>
                  <a:pt x="2109229" y="92562"/>
                </a:lnTo>
                <a:lnTo>
                  <a:pt x="2108695" y="92598"/>
                </a:lnTo>
                <a:lnTo>
                  <a:pt x="2108316" y="92697"/>
                </a:lnTo>
                <a:lnTo>
                  <a:pt x="2100395" y="93295"/>
                </a:lnTo>
                <a:cubicBezTo>
                  <a:pt x="2100738" y="93695"/>
                  <a:pt x="2101080" y="94093"/>
                  <a:pt x="2101470" y="94491"/>
                </a:cubicBezTo>
                <a:lnTo>
                  <a:pt x="2108316" y="92697"/>
                </a:lnTo>
                <a:lnTo>
                  <a:pt x="2108842" y="92657"/>
                </a:lnTo>
                <a:lnTo>
                  <a:pt x="2109229" y="92562"/>
                </a:lnTo>
                <a:lnTo>
                  <a:pt x="2117235" y="92022"/>
                </a:lnTo>
                <a:cubicBezTo>
                  <a:pt x="2116893" y="91623"/>
                  <a:pt x="2116600" y="91225"/>
                  <a:pt x="2116260" y="90825"/>
                </a:cubicBezTo>
                <a:close/>
                <a:moveTo>
                  <a:pt x="3690885" y="87241"/>
                </a:moveTo>
                <a:cubicBezTo>
                  <a:pt x="3685467" y="87380"/>
                  <a:pt x="3680098" y="87519"/>
                  <a:pt x="3674680" y="87659"/>
                </a:cubicBezTo>
                <a:cubicBezTo>
                  <a:pt x="3674729" y="88297"/>
                  <a:pt x="3674777" y="88954"/>
                  <a:pt x="3674826" y="89591"/>
                </a:cubicBezTo>
                <a:cubicBezTo>
                  <a:pt x="3680195" y="89570"/>
                  <a:pt x="3685564" y="89570"/>
                  <a:pt x="3690933" y="89570"/>
                </a:cubicBezTo>
                <a:cubicBezTo>
                  <a:pt x="3690933" y="88794"/>
                  <a:pt x="3690885" y="88017"/>
                  <a:pt x="3690885" y="87241"/>
                </a:cubicBezTo>
                <a:close/>
                <a:moveTo>
                  <a:pt x="2313150" y="87099"/>
                </a:moveTo>
                <a:cubicBezTo>
                  <a:pt x="2307024" y="87405"/>
                  <a:pt x="2301141" y="88555"/>
                  <a:pt x="2294623" y="90825"/>
                </a:cubicBezTo>
                <a:cubicBezTo>
                  <a:pt x="2310049" y="93295"/>
                  <a:pt x="2320055" y="91842"/>
                  <a:pt x="2333137" y="88436"/>
                </a:cubicBezTo>
                <a:cubicBezTo>
                  <a:pt x="2325646" y="87330"/>
                  <a:pt x="2319276" y="86793"/>
                  <a:pt x="2313150" y="87099"/>
                </a:cubicBezTo>
                <a:close/>
                <a:moveTo>
                  <a:pt x="4638280" y="85553"/>
                </a:moveTo>
                <a:cubicBezTo>
                  <a:pt x="4634817" y="85674"/>
                  <a:pt x="4630253" y="86046"/>
                  <a:pt x="4624297" y="86583"/>
                </a:cubicBezTo>
                <a:cubicBezTo>
                  <a:pt x="4632644" y="89073"/>
                  <a:pt x="4639819" y="91225"/>
                  <a:pt x="4647581" y="93575"/>
                </a:cubicBezTo>
                <a:cubicBezTo>
                  <a:pt x="4649154" y="87091"/>
                  <a:pt x="4648670" y="85190"/>
                  <a:pt x="4638280" y="85553"/>
                </a:cubicBezTo>
                <a:close/>
                <a:moveTo>
                  <a:pt x="3720663" y="85468"/>
                </a:moveTo>
                <a:cubicBezTo>
                  <a:pt x="3720663" y="85647"/>
                  <a:pt x="3720663" y="85847"/>
                  <a:pt x="3720663" y="86025"/>
                </a:cubicBezTo>
                <a:cubicBezTo>
                  <a:pt x="3723053" y="86025"/>
                  <a:pt x="3725446" y="86025"/>
                  <a:pt x="3727836" y="86025"/>
                </a:cubicBezTo>
                <a:cubicBezTo>
                  <a:pt x="3727836" y="85847"/>
                  <a:pt x="3727836" y="85647"/>
                  <a:pt x="3727836" y="85468"/>
                </a:cubicBezTo>
                <a:cubicBezTo>
                  <a:pt x="3725446" y="85468"/>
                  <a:pt x="3723053" y="85468"/>
                  <a:pt x="3720663" y="85468"/>
                </a:cubicBezTo>
                <a:close/>
                <a:moveTo>
                  <a:pt x="4462920" y="85109"/>
                </a:moveTo>
                <a:cubicBezTo>
                  <a:pt x="4446910" y="85268"/>
                  <a:pt x="4430849" y="85149"/>
                  <a:pt x="4414839" y="85249"/>
                </a:cubicBezTo>
                <a:cubicBezTo>
                  <a:pt x="4410005" y="85289"/>
                  <a:pt x="4405027" y="85488"/>
                  <a:pt x="4400389" y="85986"/>
                </a:cubicBezTo>
                <a:cubicBezTo>
                  <a:pt x="4360020" y="90307"/>
                  <a:pt x="4319553" y="89073"/>
                  <a:pt x="4277771" y="85826"/>
                </a:cubicBezTo>
                <a:cubicBezTo>
                  <a:pt x="4280505" y="91085"/>
                  <a:pt x="4287531" y="91643"/>
                  <a:pt x="4297687" y="91603"/>
                </a:cubicBezTo>
                <a:cubicBezTo>
                  <a:pt x="4348989" y="91404"/>
                  <a:pt x="4400293" y="91543"/>
                  <a:pt x="4451645" y="91583"/>
                </a:cubicBezTo>
                <a:cubicBezTo>
                  <a:pt x="4460236" y="91583"/>
                  <a:pt x="4468874" y="91583"/>
                  <a:pt x="4477660" y="91583"/>
                </a:cubicBezTo>
                <a:cubicBezTo>
                  <a:pt x="4475074" y="85268"/>
                  <a:pt x="4474097" y="85009"/>
                  <a:pt x="4462920" y="85109"/>
                </a:cubicBezTo>
                <a:close/>
                <a:moveTo>
                  <a:pt x="3756589" y="84890"/>
                </a:moveTo>
                <a:cubicBezTo>
                  <a:pt x="3753658" y="85428"/>
                  <a:pt x="3750682" y="85946"/>
                  <a:pt x="3747899" y="86604"/>
                </a:cubicBezTo>
                <a:cubicBezTo>
                  <a:pt x="3747655" y="86663"/>
                  <a:pt x="3748777" y="87679"/>
                  <a:pt x="3749217" y="88236"/>
                </a:cubicBezTo>
                <a:cubicBezTo>
                  <a:pt x="3752245" y="87739"/>
                  <a:pt x="3755222" y="87241"/>
                  <a:pt x="3758200" y="86744"/>
                </a:cubicBezTo>
                <a:cubicBezTo>
                  <a:pt x="3757663" y="86125"/>
                  <a:pt x="3757126" y="85507"/>
                  <a:pt x="3756589" y="84890"/>
                </a:cubicBezTo>
                <a:close/>
                <a:moveTo>
                  <a:pt x="4668961" y="84452"/>
                </a:moveTo>
                <a:cubicBezTo>
                  <a:pt x="4668865" y="84890"/>
                  <a:pt x="4668719" y="85329"/>
                  <a:pt x="4668621" y="85767"/>
                </a:cubicBezTo>
                <a:cubicBezTo>
                  <a:pt x="4679457" y="87380"/>
                  <a:pt x="4690292" y="89014"/>
                  <a:pt x="4701961" y="90746"/>
                </a:cubicBezTo>
                <a:cubicBezTo>
                  <a:pt x="4695271" y="94192"/>
                  <a:pt x="4690341" y="96722"/>
                  <a:pt x="4686388" y="98733"/>
                </a:cubicBezTo>
                <a:cubicBezTo>
                  <a:pt x="4695515" y="101522"/>
                  <a:pt x="4703521" y="103992"/>
                  <a:pt x="4712065" y="106621"/>
                </a:cubicBezTo>
                <a:cubicBezTo>
                  <a:pt x="4716799" y="104071"/>
                  <a:pt x="4721825" y="101322"/>
                  <a:pt x="4727243" y="98415"/>
                </a:cubicBezTo>
                <a:cubicBezTo>
                  <a:pt x="4721386" y="97837"/>
                  <a:pt x="4716407" y="97340"/>
                  <a:pt x="4710403" y="96741"/>
                </a:cubicBezTo>
                <a:cubicBezTo>
                  <a:pt x="4719729" y="83197"/>
                  <a:pt x="4745502" y="96264"/>
                  <a:pt x="4760633" y="90188"/>
                </a:cubicBezTo>
                <a:cubicBezTo>
                  <a:pt x="4745160" y="85488"/>
                  <a:pt x="4729783" y="84194"/>
                  <a:pt x="4712747" y="86464"/>
                </a:cubicBezTo>
                <a:cubicBezTo>
                  <a:pt x="4710355" y="86783"/>
                  <a:pt x="4707476" y="86744"/>
                  <a:pt x="4704889" y="86583"/>
                </a:cubicBezTo>
                <a:cubicBezTo>
                  <a:pt x="4692880" y="85926"/>
                  <a:pt x="4680922" y="85169"/>
                  <a:pt x="4668961" y="84452"/>
                </a:cubicBezTo>
                <a:close/>
                <a:moveTo>
                  <a:pt x="2386394" y="82879"/>
                </a:moveTo>
                <a:cubicBezTo>
                  <a:pt x="2374142" y="83616"/>
                  <a:pt x="2361792" y="84353"/>
                  <a:pt x="2345490" y="85309"/>
                </a:cubicBezTo>
                <a:cubicBezTo>
                  <a:pt x="2352760" y="87259"/>
                  <a:pt x="2357693" y="89671"/>
                  <a:pt x="2361352" y="89372"/>
                </a:cubicBezTo>
                <a:cubicBezTo>
                  <a:pt x="2370577" y="88655"/>
                  <a:pt x="2379218" y="86723"/>
                  <a:pt x="2388103" y="85268"/>
                </a:cubicBezTo>
                <a:cubicBezTo>
                  <a:pt x="2387517" y="84472"/>
                  <a:pt x="2386980" y="83676"/>
                  <a:pt x="2386394" y="82879"/>
                </a:cubicBezTo>
                <a:close/>
                <a:moveTo>
                  <a:pt x="4590031" y="82480"/>
                </a:moveTo>
                <a:cubicBezTo>
                  <a:pt x="4579243" y="83397"/>
                  <a:pt x="4571627" y="84054"/>
                  <a:pt x="4564012" y="84691"/>
                </a:cubicBezTo>
                <a:lnTo>
                  <a:pt x="4563977" y="84692"/>
                </a:lnTo>
                <a:lnTo>
                  <a:pt x="4563817" y="84631"/>
                </a:lnTo>
                <a:lnTo>
                  <a:pt x="4563224" y="84712"/>
                </a:lnTo>
                <a:lnTo>
                  <a:pt x="4546196" y="85149"/>
                </a:lnTo>
                <a:cubicBezTo>
                  <a:pt x="4546537" y="85727"/>
                  <a:pt x="4546879" y="86305"/>
                  <a:pt x="4547172" y="86883"/>
                </a:cubicBezTo>
                <a:lnTo>
                  <a:pt x="4563224" y="84712"/>
                </a:lnTo>
                <a:lnTo>
                  <a:pt x="4563977" y="84692"/>
                </a:lnTo>
                <a:lnTo>
                  <a:pt x="4594521" y="96343"/>
                </a:lnTo>
                <a:cubicBezTo>
                  <a:pt x="4600573" y="98733"/>
                  <a:pt x="4606629" y="99212"/>
                  <a:pt x="4614339" y="96741"/>
                </a:cubicBezTo>
                <a:cubicBezTo>
                  <a:pt x="4612877" y="94452"/>
                  <a:pt x="4611363" y="92161"/>
                  <a:pt x="4609311" y="89033"/>
                </a:cubicBezTo>
                <a:cubicBezTo>
                  <a:pt x="4606677" y="91225"/>
                  <a:pt x="4605311" y="92339"/>
                  <a:pt x="4603356" y="93973"/>
                </a:cubicBezTo>
                <a:cubicBezTo>
                  <a:pt x="4597304" y="92259"/>
                  <a:pt x="4591691" y="90666"/>
                  <a:pt x="4586416" y="89173"/>
                </a:cubicBezTo>
                <a:cubicBezTo>
                  <a:pt x="4587539" y="87101"/>
                  <a:pt x="4588419" y="85448"/>
                  <a:pt x="4590031" y="82480"/>
                </a:cubicBezTo>
                <a:close/>
                <a:moveTo>
                  <a:pt x="4523646" y="82003"/>
                </a:moveTo>
                <a:cubicBezTo>
                  <a:pt x="4508805" y="86006"/>
                  <a:pt x="4490745" y="82281"/>
                  <a:pt x="4486837" y="90746"/>
                </a:cubicBezTo>
                <a:cubicBezTo>
                  <a:pt x="4491035" y="91623"/>
                  <a:pt x="4494405" y="92460"/>
                  <a:pt x="4498067" y="93036"/>
                </a:cubicBezTo>
                <a:cubicBezTo>
                  <a:pt x="4500945" y="93495"/>
                  <a:pt x="4504119" y="93635"/>
                  <a:pt x="4507291" y="93913"/>
                </a:cubicBezTo>
                <a:cubicBezTo>
                  <a:pt x="4512807" y="89909"/>
                  <a:pt x="4516808" y="87001"/>
                  <a:pt x="4523646" y="82003"/>
                </a:cubicBezTo>
                <a:close/>
                <a:moveTo>
                  <a:pt x="3517254" y="81505"/>
                </a:moveTo>
                <a:cubicBezTo>
                  <a:pt x="3501635" y="84074"/>
                  <a:pt x="3484403" y="80349"/>
                  <a:pt x="3472395" y="88156"/>
                </a:cubicBezTo>
                <a:cubicBezTo>
                  <a:pt x="3493386" y="88914"/>
                  <a:pt x="3507444" y="86902"/>
                  <a:pt x="3517254" y="81505"/>
                </a:cubicBezTo>
                <a:close/>
                <a:moveTo>
                  <a:pt x="3460729" y="76603"/>
                </a:moveTo>
                <a:lnTo>
                  <a:pt x="3460729" y="76661"/>
                </a:lnTo>
                <a:lnTo>
                  <a:pt x="3460583" y="76664"/>
                </a:lnTo>
                <a:close/>
                <a:moveTo>
                  <a:pt x="3431198" y="76603"/>
                </a:moveTo>
                <a:lnTo>
                  <a:pt x="3431442" y="76664"/>
                </a:lnTo>
                <a:lnTo>
                  <a:pt x="3431355" y="76674"/>
                </a:lnTo>
                <a:close/>
                <a:moveTo>
                  <a:pt x="4038241" y="74911"/>
                </a:moveTo>
                <a:cubicBezTo>
                  <a:pt x="4038048" y="75210"/>
                  <a:pt x="4037853" y="75510"/>
                  <a:pt x="4037657" y="75808"/>
                </a:cubicBezTo>
                <a:cubicBezTo>
                  <a:pt x="4038585" y="75848"/>
                  <a:pt x="4039461" y="75888"/>
                  <a:pt x="4040389" y="75927"/>
                </a:cubicBezTo>
                <a:cubicBezTo>
                  <a:pt x="4040291" y="75608"/>
                  <a:pt x="4040438" y="75250"/>
                  <a:pt x="4040096" y="75011"/>
                </a:cubicBezTo>
                <a:cubicBezTo>
                  <a:pt x="4039852" y="74892"/>
                  <a:pt x="4038878" y="74951"/>
                  <a:pt x="4038241" y="74911"/>
                </a:cubicBezTo>
                <a:close/>
                <a:moveTo>
                  <a:pt x="3850310" y="74333"/>
                </a:moveTo>
                <a:cubicBezTo>
                  <a:pt x="3849043" y="74393"/>
                  <a:pt x="3847966" y="74892"/>
                  <a:pt x="3846699" y="75270"/>
                </a:cubicBezTo>
                <a:cubicBezTo>
                  <a:pt x="3847724" y="75549"/>
                  <a:pt x="3848799" y="76067"/>
                  <a:pt x="3849626" y="76027"/>
                </a:cubicBezTo>
                <a:cubicBezTo>
                  <a:pt x="3850847" y="75968"/>
                  <a:pt x="3851921" y="75469"/>
                  <a:pt x="3853045" y="75171"/>
                </a:cubicBezTo>
                <a:cubicBezTo>
                  <a:pt x="3852117" y="74871"/>
                  <a:pt x="3851091" y="74273"/>
                  <a:pt x="3850310" y="74333"/>
                </a:cubicBezTo>
                <a:close/>
                <a:moveTo>
                  <a:pt x="3875790" y="73896"/>
                </a:moveTo>
                <a:cubicBezTo>
                  <a:pt x="3874621" y="74174"/>
                  <a:pt x="3872814" y="74333"/>
                  <a:pt x="3872423" y="74732"/>
                </a:cubicBezTo>
                <a:cubicBezTo>
                  <a:pt x="3871936" y="75210"/>
                  <a:pt x="3872716" y="75888"/>
                  <a:pt x="3873009" y="76466"/>
                </a:cubicBezTo>
                <a:cubicBezTo>
                  <a:pt x="3874129" y="76166"/>
                  <a:pt x="3875839" y="75968"/>
                  <a:pt x="3876279" y="75549"/>
                </a:cubicBezTo>
                <a:cubicBezTo>
                  <a:pt x="3876719" y="75111"/>
                  <a:pt x="3875985" y="74453"/>
                  <a:pt x="3875790" y="73896"/>
                </a:cubicBezTo>
                <a:close/>
                <a:moveTo>
                  <a:pt x="3920943" y="73199"/>
                </a:moveTo>
                <a:cubicBezTo>
                  <a:pt x="3920846" y="73438"/>
                  <a:pt x="3920797" y="73677"/>
                  <a:pt x="3920699" y="73896"/>
                </a:cubicBezTo>
                <a:cubicBezTo>
                  <a:pt x="3922115" y="74115"/>
                  <a:pt x="3923482" y="74513"/>
                  <a:pt x="3924896" y="74493"/>
                </a:cubicBezTo>
                <a:cubicBezTo>
                  <a:pt x="3926019" y="74473"/>
                  <a:pt x="3927142" y="73976"/>
                  <a:pt x="3928266" y="73677"/>
                </a:cubicBezTo>
                <a:cubicBezTo>
                  <a:pt x="3925776" y="73538"/>
                  <a:pt x="3923336" y="73358"/>
                  <a:pt x="3920943" y="73199"/>
                </a:cubicBezTo>
                <a:close/>
                <a:moveTo>
                  <a:pt x="3956188" y="73119"/>
                </a:moveTo>
                <a:cubicBezTo>
                  <a:pt x="3955797" y="73498"/>
                  <a:pt x="3955355" y="73876"/>
                  <a:pt x="3954967" y="74254"/>
                </a:cubicBezTo>
                <a:cubicBezTo>
                  <a:pt x="3955749" y="74254"/>
                  <a:pt x="3956625" y="74333"/>
                  <a:pt x="3957308" y="74213"/>
                </a:cubicBezTo>
                <a:cubicBezTo>
                  <a:pt x="3957747" y="74115"/>
                  <a:pt x="3957943" y="73758"/>
                  <a:pt x="3958236" y="73538"/>
                </a:cubicBezTo>
                <a:cubicBezTo>
                  <a:pt x="3957553" y="73398"/>
                  <a:pt x="3956869" y="73258"/>
                  <a:pt x="3956188" y="73119"/>
                </a:cubicBezTo>
                <a:close/>
                <a:moveTo>
                  <a:pt x="4078855" y="72262"/>
                </a:moveTo>
                <a:cubicBezTo>
                  <a:pt x="4074999" y="74016"/>
                  <a:pt x="4070265" y="75229"/>
                  <a:pt x="4070509" y="76206"/>
                </a:cubicBezTo>
                <a:cubicBezTo>
                  <a:pt x="4071581" y="79950"/>
                  <a:pt x="4078610" y="81046"/>
                  <a:pt x="4088277" y="81902"/>
                </a:cubicBezTo>
                <a:cubicBezTo>
                  <a:pt x="4084809" y="78357"/>
                  <a:pt x="4082272" y="75788"/>
                  <a:pt x="4078855" y="72262"/>
                </a:cubicBezTo>
                <a:close/>
                <a:moveTo>
                  <a:pt x="4335029" y="71645"/>
                </a:moveTo>
                <a:cubicBezTo>
                  <a:pt x="4334784" y="72103"/>
                  <a:pt x="4334539" y="72542"/>
                  <a:pt x="4334296" y="73000"/>
                </a:cubicBezTo>
                <a:cubicBezTo>
                  <a:pt x="4335029" y="72979"/>
                  <a:pt x="4335712" y="72979"/>
                  <a:pt x="4336443" y="72979"/>
                </a:cubicBezTo>
                <a:cubicBezTo>
                  <a:pt x="4336640" y="72701"/>
                  <a:pt x="4337128" y="72362"/>
                  <a:pt x="4336884" y="72143"/>
                </a:cubicBezTo>
                <a:cubicBezTo>
                  <a:pt x="4336640" y="71903"/>
                  <a:pt x="4335663" y="71804"/>
                  <a:pt x="4335029" y="71645"/>
                </a:cubicBezTo>
                <a:close/>
                <a:moveTo>
                  <a:pt x="4009344" y="71486"/>
                </a:moveTo>
                <a:cubicBezTo>
                  <a:pt x="4008074" y="71983"/>
                  <a:pt x="4006756" y="72481"/>
                  <a:pt x="4005489" y="72979"/>
                </a:cubicBezTo>
                <a:cubicBezTo>
                  <a:pt x="4009051" y="74613"/>
                  <a:pt x="4012613" y="76226"/>
                  <a:pt x="4016177" y="77859"/>
                </a:cubicBezTo>
                <a:cubicBezTo>
                  <a:pt x="4017595" y="77321"/>
                  <a:pt x="4018962" y="76784"/>
                  <a:pt x="4020375" y="76226"/>
                </a:cubicBezTo>
                <a:cubicBezTo>
                  <a:pt x="4016716" y="74652"/>
                  <a:pt x="4013007" y="73079"/>
                  <a:pt x="4009344" y="71486"/>
                </a:cubicBezTo>
                <a:close/>
                <a:moveTo>
                  <a:pt x="4318139" y="71187"/>
                </a:moveTo>
                <a:cubicBezTo>
                  <a:pt x="4317163" y="71804"/>
                  <a:pt x="4316137" y="72402"/>
                  <a:pt x="4315161" y="73019"/>
                </a:cubicBezTo>
                <a:cubicBezTo>
                  <a:pt x="4316527" y="73238"/>
                  <a:pt x="4318042" y="73697"/>
                  <a:pt x="4319260" y="73598"/>
                </a:cubicBezTo>
                <a:cubicBezTo>
                  <a:pt x="4320237" y="73518"/>
                  <a:pt x="4320872" y="72760"/>
                  <a:pt x="4321653" y="72282"/>
                </a:cubicBezTo>
                <a:cubicBezTo>
                  <a:pt x="4320481" y="71923"/>
                  <a:pt x="4319309" y="71546"/>
                  <a:pt x="4318139" y="71187"/>
                </a:cubicBezTo>
                <a:close/>
                <a:moveTo>
                  <a:pt x="4292974" y="70997"/>
                </a:moveTo>
                <a:cubicBezTo>
                  <a:pt x="4289559" y="70644"/>
                  <a:pt x="4285506" y="70938"/>
                  <a:pt x="4281331" y="71526"/>
                </a:cubicBezTo>
                <a:cubicBezTo>
                  <a:pt x="4280603" y="71625"/>
                  <a:pt x="4280015" y="71903"/>
                  <a:pt x="4278453" y="72402"/>
                </a:cubicBezTo>
                <a:cubicBezTo>
                  <a:pt x="4279870" y="76406"/>
                  <a:pt x="4285483" y="78576"/>
                  <a:pt x="4295831" y="77899"/>
                </a:cubicBezTo>
                <a:cubicBezTo>
                  <a:pt x="4298029" y="77760"/>
                  <a:pt x="4301541" y="75270"/>
                  <a:pt x="4300809" y="74353"/>
                </a:cubicBezTo>
                <a:cubicBezTo>
                  <a:pt x="4299175" y="72352"/>
                  <a:pt x="4296392" y="71351"/>
                  <a:pt x="4292974" y="70997"/>
                </a:cubicBezTo>
                <a:close/>
                <a:moveTo>
                  <a:pt x="4213824" y="69235"/>
                </a:moveTo>
                <a:cubicBezTo>
                  <a:pt x="4213824" y="70808"/>
                  <a:pt x="4213824" y="72043"/>
                  <a:pt x="4213824" y="73976"/>
                </a:cubicBezTo>
                <a:cubicBezTo>
                  <a:pt x="4197717" y="70490"/>
                  <a:pt x="4189320" y="74553"/>
                  <a:pt x="4179018" y="79155"/>
                </a:cubicBezTo>
                <a:cubicBezTo>
                  <a:pt x="4186976" y="81046"/>
                  <a:pt x="4193129" y="82520"/>
                  <a:pt x="4197912" y="83656"/>
                </a:cubicBezTo>
                <a:cubicBezTo>
                  <a:pt x="4211676" y="81086"/>
                  <a:pt x="4223539" y="80011"/>
                  <a:pt x="4231395" y="77123"/>
                </a:cubicBezTo>
                <a:cubicBezTo>
                  <a:pt x="4243163" y="72820"/>
                  <a:pt x="4252338" y="81166"/>
                  <a:pt x="4264883" y="76445"/>
                </a:cubicBezTo>
                <a:cubicBezTo>
                  <a:pt x="4263175" y="74393"/>
                  <a:pt x="4261126" y="71923"/>
                  <a:pt x="4260003" y="70570"/>
                </a:cubicBezTo>
                <a:cubicBezTo>
                  <a:pt x="4242036" y="70051"/>
                  <a:pt x="4227883" y="69653"/>
                  <a:pt x="4213824" y="69235"/>
                </a:cubicBezTo>
                <a:close/>
                <a:moveTo>
                  <a:pt x="3857778" y="66466"/>
                </a:moveTo>
                <a:cubicBezTo>
                  <a:pt x="3856655" y="66864"/>
                  <a:pt x="3855532" y="67283"/>
                  <a:pt x="3854409" y="67682"/>
                </a:cubicBezTo>
                <a:cubicBezTo>
                  <a:pt x="3856362" y="67841"/>
                  <a:pt x="3858365" y="68000"/>
                  <a:pt x="3861293" y="68240"/>
                </a:cubicBezTo>
                <a:cubicBezTo>
                  <a:pt x="3859586" y="67382"/>
                  <a:pt x="3858658" y="66924"/>
                  <a:pt x="3857778" y="66466"/>
                </a:cubicBezTo>
                <a:close/>
                <a:moveTo>
                  <a:pt x="4883204" y="65271"/>
                </a:moveTo>
                <a:cubicBezTo>
                  <a:pt x="4882911" y="65909"/>
                  <a:pt x="4882618" y="66526"/>
                  <a:pt x="4882325" y="67163"/>
                </a:cubicBezTo>
                <a:cubicBezTo>
                  <a:pt x="4887937" y="67582"/>
                  <a:pt x="4893551" y="67980"/>
                  <a:pt x="4899165" y="68398"/>
                </a:cubicBezTo>
                <a:cubicBezTo>
                  <a:pt x="4899409" y="67841"/>
                  <a:pt x="4899705" y="67283"/>
                  <a:pt x="4899946" y="66725"/>
                </a:cubicBezTo>
                <a:cubicBezTo>
                  <a:pt x="4894381" y="66248"/>
                  <a:pt x="4888768" y="65750"/>
                  <a:pt x="4883204" y="65271"/>
                </a:cubicBezTo>
                <a:close/>
                <a:moveTo>
                  <a:pt x="4928357" y="65212"/>
                </a:moveTo>
                <a:cubicBezTo>
                  <a:pt x="4924597" y="65291"/>
                  <a:pt x="4920839" y="65351"/>
                  <a:pt x="4917081" y="65430"/>
                </a:cubicBezTo>
                <a:cubicBezTo>
                  <a:pt x="4917081" y="65730"/>
                  <a:pt x="4917130" y="66008"/>
                  <a:pt x="4917130" y="66308"/>
                </a:cubicBezTo>
                <a:cubicBezTo>
                  <a:pt x="4920937" y="66308"/>
                  <a:pt x="4924695" y="66308"/>
                  <a:pt x="4928455" y="66308"/>
                </a:cubicBezTo>
                <a:cubicBezTo>
                  <a:pt x="4928405" y="65948"/>
                  <a:pt x="4928405" y="65590"/>
                  <a:pt x="4928357" y="65212"/>
                </a:cubicBezTo>
                <a:close/>
                <a:moveTo>
                  <a:pt x="4574408" y="63658"/>
                </a:moveTo>
                <a:cubicBezTo>
                  <a:pt x="4563524" y="63041"/>
                  <a:pt x="4563573" y="66167"/>
                  <a:pt x="4561378" y="69952"/>
                </a:cubicBezTo>
                <a:cubicBezTo>
                  <a:pt x="4573483" y="70430"/>
                  <a:pt x="4584270" y="70848"/>
                  <a:pt x="4596277" y="71326"/>
                </a:cubicBezTo>
                <a:cubicBezTo>
                  <a:pt x="4597450" y="68717"/>
                  <a:pt x="4598375" y="66665"/>
                  <a:pt x="4599110" y="65072"/>
                </a:cubicBezTo>
                <a:cubicBezTo>
                  <a:pt x="4589785" y="64534"/>
                  <a:pt x="4582073" y="64116"/>
                  <a:pt x="4574408" y="63658"/>
                </a:cubicBezTo>
                <a:close/>
                <a:moveTo>
                  <a:pt x="4282700" y="63380"/>
                </a:moveTo>
                <a:cubicBezTo>
                  <a:pt x="4282797" y="64076"/>
                  <a:pt x="4282846" y="64793"/>
                  <a:pt x="4282944" y="65490"/>
                </a:cubicBezTo>
                <a:cubicBezTo>
                  <a:pt x="4295927" y="65172"/>
                  <a:pt x="4308912" y="64872"/>
                  <a:pt x="4321897" y="64573"/>
                </a:cubicBezTo>
                <a:cubicBezTo>
                  <a:pt x="4321897" y="64176"/>
                  <a:pt x="4321897" y="63777"/>
                  <a:pt x="4321897" y="63380"/>
                </a:cubicBezTo>
                <a:cubicBezTo>
                  <a:pt x="4308815" y="63380"/>
                  <a:pt x="4295733" y="63380"/>
                  <a:pt x="4282700" y="63380"/>
                </a:cubicBezTo>
                <a:close/>
                <a:moveTo>
                  <a:pt x="4155784" y="59554"/>
                </a:moveTo>
                <a:cubicBezTo>
                  <a:pt x="4133673" y="60272"/>
                  <a:pt x="4111657" y="61685"/>
                  <a:pt x="4089641" y="62782"/>
                </a:cubicBezTo>
                <a:cubicBezTo>
                  <a:pt x="4085640" y="62980"/>
                  <a:pt x="4081590" y="63041"/>
                  <a:pt x="4077535" y="63161"/>
                </a:cubicBezTo>
                <a:cubicBezTo>
                  <a:pt x="4077389" y="63798"/>
                  <a:pt x="4077245" y="64434"/>
                  <a:pt x="4077099" y="65072"/>
                </a:cubicBezTo>
                <a:cubicBezTo>
                  <a:pt x="4088082" y="66069"/>
                  <a:pt x="4099065" y="67083"/>
                  <a:pt x="4110049" y="68079"/>
                </a:cubicBezTo>
                <a:cubicBezTo>
                  <a:pt x="4110925" y="68698"/>
                  <a:pt x="4111755" y="69314"/>
                  <a:pt x="4112634" y="69932"/>
                </a:cubicBezTo>
                <a:cubicBezTo>
                  <a:pt x="4106191" y="71088"/>
                  <a:pt x="4099698" y="72242"/>
                  <a:pt x="4094133" y="73238"/>
                </a:cubicBezTo>
                <a:cubicBezTo>
                  <a:pt x="4115513" y="85129"/>
                  <a:pt x="4120933" y="85049"/>
                  <a:pt x="4134552" y="74692"/>
                </a:cubicBezTo>
                <a:cubicBezTo>
                  <a:pt x="4128109" y="73199"/>
                  <a:pt x="4119273" y="70769"/>
                  <a:pt x="4129669" y="68558"/>
                </a:cubicBezTo>
                <a:cubicBezTo>
                  <a:pt x="4142898" y="65730"/>
                  <a:pt x="4156126" y="60491"/>
                  <a:pt x="4174334" y="64774"/>
                </a:cubicBezTo>
                <a:cubicBezTo>
                  <a:pt x="4180045" y="66127"/>
                  <a:pt x="4188587" y="65471"/>
                  <a:pt x="4195861" y="65730"/>
                </a:cubicBezTo>
                <a:cubicBezTo>
                  <a:pt x="4196155" y="64573"/>
                  <a:pt x="4196397" y="63419"/>
                  <a:pt x="4196691" y="62264"/>
                </a:cubicBezTo>
                <a:cubicBezTo>
                  <a:pt x="4184146" y="59415"/>
                  <a:pt x="4169795" y="59096"/>
                  <a:pt x="4155784" y="59554"/>
                </a:cubicBezTo>
                <a:close/>
                <a:moveTo>
                  <a:pt x="4786211" y="59156"/>
                </a:moveTo>
                <a:cubicBezTo>
                  <a:pt x="4785527" y="59256"/>
                  <a:pt x="4784847" y="59355"/>
                  <a:pt x="4784111" y="59455"/>
                </a:cubicBezTo>
                <a:cubicBezTo>
                  <a:pt x="4784993" y="59714"/>
                  <a:pt x="4785869" y="60013"/>
                  <a:pt x="4786845" y="60212"/>
                </a:cubicBezTo>
                <a:cubicBezTo>
                  <a:pt x="4786993" y="60232"/>
                  <a:pt x="4787677" y="59834"/>
                  <a:pt x="4788116" y="59614"/>
                </a:cubicBezTo>
                <a:cubicBezTo>
                  <a:pt x="4787529" y="59455"/>
                  <a:pt x="4786895" y="59316"/>
                  <a:pt x="4786211" y="59156"/>
                </a:cubicBezTo>
                <a:close/>
                <a:moveTo>
                  <a:pt x="4033119" y="58797"/>
                </a:moveTo>
                <a:cubicBezTo>
                  <a:pt x="4032045" y="59335"/>
                  <a:pt x="4028869" y="60909"/>
                  <a:pt x="4025649" y="62482"/>
                </a:cubicBezTo>
                <a:cubicBezTo>
                  <a:pt x="4029700" y="63838"/>
                  <a:pt x="4033314" y="65909"/>
                  <a:pt x="4037853" y="66366"/>
                </a:cubicBezTo>
                <a:cubicBezTo>
                  <a:pt x="4044590" y="67024"/>
                  <a:pt x="4052006" y="66546"/>
                  <a:pt x="4059280" y="66546"/>
                </a:cubicBezTo>
                <a:cubicBezTo>
                  <a:pt x="4050934" y="64055"/>
                  <a:pt x="4043221" y="61785"/>
                  <a:pt x="4033119" y="58797"/>
                </a:cubicBezTo>
                <a:close/>
                <a:moveTo>
                  <a:pt x="3875643" y="58499"/>
                </a:moveTo>
                <a:cubicBezTo>
                  <a:pt x="3875302" y="58758"/>
                  <a:pt x="3874621" y="59037"/>
                  <a:pt x="3874669" y="59295"/>
                </a:cubicBezTo>
                <a:cubicBezTo>
                  <a:pt x="3874621" y="59455"/>
                  <a:pt x="3875595" y="59614"/>
                  <a:pt x="3876132" y="59793"/>
                </a:cubicBezTo>
                <a:cubicBezTo>
                  <a:pt x="3876815" y="59654"/>
                  <a:pt x="3877451" y="59515"/>
                  <a:pt x="3878135" y="59375"/>
                </a:cubicBezTo>
                <a:cubicBezTo>
                  <a:pt x="3877305" y="59076"/>
                  <a:pt x="3876475" y="58797"/>
                  <a:pt x="3875643" y="58499"/>
                </a:cubicBezTo>
                <a:close/>
                <a:moveTo>
                  <a:pt x="3833910" y="57244"/>
                </a:moveTo>
                <a:cubicBezTo>
                  <a:pt x="3833811" y="57185"/>
                  <a:pt x="3832640" y="57523"/>
                  <a:pt x="3831956" y="57682"/>
                </a:cubicBezTo>
                <a:cubicBezTo>
                  <a:pt x="3832396" y="57902"/>
                  <a:pt x="3832835" y="58121"/>
                  <a:pt x="3833177" y="58321"/>
                </a:cubicBezTo>
                <a:cubicBezTo>
                  <a:pt x="3834007" y="58321"/>
                  <a:pt x="3834789" y="58321"/>
                  <a:pt x="3835570" y="58321"/>
                </a:cubicBezTo>
                <a:cubicBezTo>
                  <a:pt x="3835033" y="57942"/>
                  <a:pt x="3834591" y="57543"/>
                  <a:pt x="3833910" y="57244"/>
                </a:cubicBezTo>
                <a:close/>
                <a:moveTo>
                  <a:pt x="3796598" y="56853"/>
                </a:moveTo>
                <a:cubicBezTo>
                  <a:pt x="3789355" y="57125"/>
                  <a:pt x="3782118" y="58061"/>
                  <a:pt x="3774160" y="60212"/>
                </a:cubicBezTo>
                <a:cubicBezTo>
                  <a:pt x="3789246" y="63539"/>
                  <a:pt x="3800959" y="62941"/>
                  <a:pt x="3812431" y="61725"/>
                </a:cubicBezTo>
                <a:cubicBezTo>
                  <a:pt x="3814873" y="61467"/>
                  <a:pt x="3816139" y="59455"/>
                  <a:pt x="3819069" y="57484"/>
                </a:cubicBezTo>
                <a:cubicBezTo>
                  <a:pt x="3811089" y="56976"/>
                  <a:pt x="3803841" y="56582"/>
                  <a:pt x="3796598" y="56853"/>
                </a:cubicBezTo>
                <a:close/>
                <a:moveTo>
                  <a:pt x="3896977" y="56806"/>
                </a:moveTo>
                <a:cubicBezTo>
                  <a:pt x="3896537" y="57782"/>
                  <a:pt x="3896147" y="58738"/>
                  <a:pt x="3895706" y="59714"/>
                </a:cubicBezTo>
                <a:cubicBezTo>
                  <a:pt x="3901564" y="59914"/>
                  <a:pt x="3907471" y="60112"/>
                  <a:pt x="3913328" y="60212"/>
                </a:cubicBezTo>
                <a:cubicBezTo>
                  <a:pt x="3913522" y="60212"/>
                  <a:pt x="3913816" y="59156"/>
                  <a:pt x="3914353" y="57982"/>
                </a:cubicBezTo>
                <a:cubicBezTo>
                  <a:pt x="3908544" y="57583"/>
                  <a:pt x="3902785" y="57185"/>
                  <a:pt x="3896977" y="56806"/>
                </a:cubicBezTo>
                <a:close/>
                <a:moveTo>
                  <a:pt x="4050642" y="55989"/>
                </a:moveTo>
                <a:cubicBezTo>
                  <a:pt x="4050593" y="56248"/>
                  <a:pt x="4050349" y="56706"/>
                  <a:pt x="4050495" y="56727"/>
                </a:cubicBezTo>
                <a:cubicBezTo>
                  <a:pt x="4051521" y="56866"/>
                  <a:pt x="4052595" y="56926"/>
                  <a:pt x="4053715" y="57006"/>
                </a:cubicBezTo>
                <a:cubicBezTo>
                  <a:pt x="4053813" y="56746"/>
                  <a:pt x="4054058" y="56287"/>
                  <a:pt x="4053910" y="56268"/>
                </a:cubicBezTo>
                <a:cubicBezTo>
                  <a:pt x="4052839" y="56129"/>
                  <a:pt x="4051714" y="56069"/>
                  <a:pt x="4050642" y="55989"/>
                </a:cubicBezTo>
                <a:close/>
                <a:moveTo>
                  <a:pt x="4221391" y="55831"/>
                </a:moveTo>
                <a:cubicBezTo>
                  <a:pt x="4220951" y="56069"/>
                  <a:pt x="4220023" y="56488"/>
                  <a:pt x="4220121" y="56547"/>
                </a:cubicBezTo>
                <a:cubicBezTo>
                  <a:pt x="4221000" y="56946"/>
                  <a:pt x="4222025" y="57284"/>
                  <a:pt x="4223003" y="57623"/>
                </a:cubicBezTo>
                <a:cubicBezTo>
                  <a:pt x="4223441" y="57384"/>
                  <a:pt x="4223879" y="57145"/>
                  <a:pt x="4224367" y="56885"/>
                </a:cubicBezTo>
                <a:cubicBezTo>
                  <a:pt x="4223393" y="56527"/>
                  <a:pt x="4222367" y="56188"/>
                  <a:pt x="4221391" y="55831"/>
                </a:cubicBezTo>
                <a:close/>
                <a:moveTo>
                  <a:pt x="4752577" y="51308"/>
                </a:moveTo>
                <a:cubicBezTo>
                  <a:pt x="4751604" y="51926"/>
                  <a:pt x="4750626" y="52543"/>
                  <a:pt x="4749651" y="53161"/>
                </a:cubicBezTo>
                <a:cubicBezTo>
                  <a:pt x="4751067" y="53381"/>
                  <a:pt x="4752577" y="53858"/>
                  <a:pt x="4753847" y="53758"/>
                </a:cubicBezTo>
                <a:cubicBezTo>
                  <a:pt x="4754775" y="53679"/>
                  <a:pt x="4755410" y="52902"/>
                  <a:pt x="4756191" y="52425"/>
                </a:cubicBezTo>
                <a:cubicBezTo>
                  <a:pt x="4754971" y="52046"/>
                  <a:pt x="4753750" y="51688"/>
                  <a:pt x="4752577" y="51308"/>
                </a:cubicBezTo>
                <a:close/>
                <a:moveTo>
                  <a:pt x="4801539" y="49038"/>
                </a:moveTo>
                <a:cubicBezTo>
                  <a:pt x="4798269" y="49396"/>
                  <a:pt x="4794949" y="49735"/>
                  <a:pt x="4791678" y="50094"/>
                </a:cubicBezTo>
                <a:cubicBezTo>
                  <a:pt x="4791971" y="50532"/>
                  <a:pt x="4792264" y="50950"/>
                  <a:pt x="4792508" y="51388"/>
                </a:cubicBezTo>
                <a:cubicBezTo>
                  <a:pt x="4795829" y="51030"/>
                  <a:pt x="4799097" y="50651"/>
                  <a:pt x="4802369" y="50294"/>
                </a:cubicBezTo>
                <a:cubicBezTo>
                  <a:pt x="4802076" y="49875"/>
                  <a:pt x="4801833" y="49456"/>
                  <a:pt x="4801539" y="49038"/>
                </a:cubicBezTo>
                <a:close/>
                <a:moveTo>
                  <a:pt x="4013592" y="48899"/>
                </a:moveTo>
                <a:cubicBezTo>
                  <a:pt x="4005049" y="49178"/>
                  <a:pt x="3996458" y="49456"/>
                  <a:pt x="3987331" y="49775"/>
                </a:cubicBezTo>
                <a:cubicBezTo>
                  <a:pt x="3986257" y="54038"/>
                  <a:pt x="3985427" y="57523"/>
                  <a:pt x="3984205" y="62443"/>
                </a:cubicBezTo>
                <a:cubicBezTo>
                  <a:pt x="3994601" y="61765"/>
                  <a:pt x="4002999" y="61227"/>
                  <a:pt x="4011395" y="60670"/>
                </a:cubicBezTo>
                <a:cubicBezTo>
                  <a:pt x="4006124" y="57603"/>
                  <a:pt x="4002314" y="55392"/>
                  <a:pt x="3997482" y="52584"/>
                </a:cubicBezTo>
                <a:cubicBezTo>
                  <a:pt x="4002950" y="51707"/>
                  <a:pt x="4005733" y="51229"/>
                  <a:pt x="4008563" y="50790"/>
                </a:cubicBezTo>
                <a:cubicBezTo>
                  <a:pt x="4010467" y="50492"/>
                  <a:pt x="4012421" y="50234"/>
                  <a:pt x="4014372" y="49974"/>
                </a:cubicBezTo>
                <a:cubicBezTo>
                  <a:pt x="4014127" y="49616"/>
                  <a:pt x="4013834" y="49257"/>
                  <a:pt x="4013592" y="48899"/>
                </a:cubicBezTo>
                <a:close/>
                <a:moveTo>
                  <a:pt x="2376974" y="44796"/>
                </a:moveTo>
                <a:lnTo>
                  <a:pt x="2377121" y="44856"/>
                </a:lnTo>
                <a:lnTo>
                  <a:pt x="2376983" y="44841"/>
                </a:lnTo>
                <a:close/>
                <a:moveTo>
                  <a:pt x="4837710" y="43800"/>
                </a:moveTo>
                <a:cubicBezTo>
                  <a:pt x="4837465" y="44218"/>
                  <a:pt x="4837269" y="44636"/>
                  <a:pt x="4837025" y="45075"/>
                </a:cubicBezTo>
                <a:cubicBezTo>
                  <a:pt x="4837710" y="45075"/>
                  <a:pt x="4838345" y="45075"/>
                  <a:pt x="4839027" y="45075"/>
                </a:cubicBezTo>
                <a:cubicBezTo>
                  <a:pt x="4839175" y="44816"/>
                  <a:pt x="4839663" y="44496"/>
                  <a:pt x="4839419" y="44278"/>
                </a:cubicBezTo>
                <a:cubicBezTo>
                  <a:pt x="4839175" y="44058"/>
                  <a:pt x="4838296" y="43959"/>
                  <a:pt x="4837710" y="43800"/>
                </a:cubicBezTo>
                <a:close/>
                <a:moveTo>
                  <a:pt x="4662715" y="43381"/>
                </a:moveTo>
                <a:cubicBezTo>
                  <a:pt x="4662421" y="43620"/>
                  <a:pt x="4661787" y="43978"/>
                  <a:pt x="4661933" y="44038"/>
                </a:cubicBezTo>
                <a:cubicBezTo>
                  <a:pt x="4662421" y="44257"/>
                  <a:pt x="4663201" y="44358"/>
                  <a:pt x="4663835" y="44496"/>
                </a:cubicBezTo>
                <a:cubicBezTo>
                  <a:pt x="4664229" y="44118"/>
                  <a:pt x="4664617" y="43760"/>
                  <a:pt x="4665007" y="43381"/>
                </a:cubicBezTo>
                <a:cubicBezTo>
                  <a:pt x="4664229" y="43381"/>
                  <a:pt x="4663445" y="43381"/>
                  <a:pt x="4662715" y="43381"/>
                </a:cubicBezTo>
                <a:close/>
                <a:moveTo>
                  <a:pt x="4782355" y="43321"/>
                </a:moveTo>
                <a:cubicBezTo>
                  <a:pt x="4781135" y="43401"/>
                  <a:pt x="4779913" y="43600"/>
                  <a:pt x="4778693" y="43760"/>
                </a:cubicBezTo>
                <a:cubicBezTo>
                  <a:pt x="4779132" y="43959"/>
                  <a:pt x="4779621" y="44378"/>
                  <a:pt x="4779963" y="44358"/>
                </a:cubicBezTo>
                <a:cubicBezTo>
                  <a:pt x="4781183" y="44298"/>
                  <a:pt x="4782404" y="44079"/>
                  <a:pt x="4783576" y="43919"/>
                </a:cubicBezTo>
                <a:cubicBezTo>
                  <a:pt x="4783187" y="43720"/>
                  <a:pt x="4782697" y="43301"/>
                  <a:pt x="4782355" y="43321"/>
                </a:cubicBezTo>
                <a:close/>
                <a:moveTo>
                  <a:pt x="4698933" y="41489"/>
                </a:moveTo>
                <a:cubicBezTo>
                  <a:pt x="4694737" y="42126"/>
                  <a:pt x="4690536" y="42763"/>
                  <a:pt x="4686339" y="43401"/>
                </a:cubicBezTo>
                <a:cubicBezTo>
                  <a:pt x="4686681" y="43839"/>
                  <a:pt x="4686975" y="44278"/>
                  <a:pt x="4687317" y="44716"/>
                </a:cubicBezTo>
                <a:cubicBezTo>
                  <a:pt x="4691905" y="44238"/>
                  <a:pt x="4696541" y="43760"/>
                  <a:pt x="4701176" y="43281"/>
                </a:cubicBezTo>
                <a:cubicBezTo>
                  <a:pt x="4700447" y="42684"/>
                  <a:pt x="4699666" y="42087"/>
                  <a:pt x="4698933" y="41489"/>
                </a:cubicBezTo>
                <a:close/>
                <a:moveTo>
                  <a:pt x="4968775" y="40652"/>
                </a:moveTo>
                <a:cubicBezTo>
                  <a:pt x="4967847" y="41131"/>
                  <a:pt x="4966625" y="41569"/>
                  <a:pt x="4966235" y="42126"/>
                </a:cubicBezTo>
                <a:cubicBezTo>
                  <a:pt x="4966089" y="42306"/>
                  <a:pt x="4967994" y="42744"/>
                  <a:pt x="4968970" y="43062"/>
                </a:cubicBezTo>
                <a:cubicBezTo>
                  <a:pt x="4969847" y="42585"/>
                  <a:pt x="4971067" y="42126"/>
                  <a:pt x="4971458" y="41589"/>
                </a:cubicBezTo>
                <a:cubicBezTo>
                  <a:pt x="4971605" y="41410"/>
                  <a:pt x="4969701" y="40971"/>
                  <a:pt x="4968775" y="40652"/>
                </a:cubicBezTo>
                <a:close/>
                <a:moveTo>
                  <a:pt x="4846497" y="39080"/>
                </a:moveTo>
                <a:cubicBezTo>
                  <a:pt x="4854891" y="44436"/>
                  <a:pt x="4853523" y="44318"/>
                  <a:pt x="4850498" y="50154"/>
                </a:cubicBezTo>
                <a:cubicBezTo>
                  <a:pt x="4849083" y="52902"/>
                  <a:pt x="4853331" y="58717"/>
                  <a:pt x="4856210" y="58858"/>
                </a:cubicBezTo>
                <a:cubicBezTo>
                  <a:pt x="4875149" y="59754"/>
                  <a:pt x="4894675" y="60332"/>
                  <a:pt x="4913419" y="59275"/>
                </a:cubicBezTo>
                <a:cubicBezTo>
                  <a:pt x="4927527" y="58499"/>
                  <a:pt x="4940805" y="55133"/>
                  <a:pt x="4954571" y="52902"/>
                </a:cubicBezTo>
                <a:cubicBezTo>
                  <a:pt x="4947247" y="46210"/>
                  <a:pt x="4934409" y="50691"/>
                  <a:pt x="4923623" y="51009"/>
                </a:cubicBezTo>
                <a:cubicBezTo>
                  <a:pt x="4912247" y="51348"/>
                  <a:pt x="4900923" y="52006"/>
                  <a:pt x="4889599" y="52543"/>
                </a:cubicBezTo>
                <a:cubicBezTo>
                  <a:pt x="4888817" y="51667"/>
                  <a:pt x="4887987" y="50790"/>
                  <a:pt x="4887207" y="49935"/>
                </a:cubicBezTo>
                <a:cubicBezTo>
                  <a:pt x="4904147" y="48340"/>
                  <a:pt x="4908049" y="38701"/>
                  <a:pt x="4930991" y="40592"/>
                </a:cubicBezTo>
                <a:cubicBezTo>
                  <a:pt x="4927135" y="39697"/>
                  <a:pt x="4924063" y="39338"/>
                  <a:pt x="4920985" y="39298"/>
                </a:cubicBezTo>
                <a:cubicBezTo>
                  <a:pt x="4912101" y="39178"/>
                  <a:pt x="4903217" y="39080"/>
                  <a:pt x="4894284" y="39140"/>
                </a:cubicBezTo>
                <a:cubicBezTo>
                  <a:pt x="4870903" y="39298"/>
                  <a:pt x="4870903" y="39338"/>
                  <a:pt x="4868999" y="48221"/>
                </a:cubicBezTo>
                <a:close/>
                <a:moveTo>
                  <a:pt x="4810473" y="39019"/>
                </a:moveTo>
                <a:cubicBezTo>
                  <a:pt x="4805785" y="40214"/>
                  <a:pt x="4801490" y="41330"/>
                  <a:pt x="4793485" y="43361"/>
                </a:cubicBezTo>
                <a:cubicBezTo>
                  <a:pt x="4814867" y="45432"/>
                  <a:pt x="4814867" y="45432"/>
                  <a:pt x="4810473" y="39019"/>
                </a:cubicBezTo>
                <a:close/>
                <a:moveTo>
                  <a:pt x="4715284" y="38102"/>
                </a:moveTo>
                <a:cubicBezTo>
                  <a:pt x="4715284" y="40155"/>
                  <a:pt x="4713774" y="42286"/>
                  <a:pt x="4715577" y="42982"/>
                </a:cubicBezTo>
                <a:cubicBezTo>
                  <a:pt x="4721487" y="45274"/>
                  <a:pt x="4727685" y="44597"/>
                  <a:pt x="4742767" y="40872"/>
                </a:cubicBezTo>
                <a:cubicBezTo>
                  <a:pt x="4735201" y="40116"/>
                  <a:pt x="4726999" y="39278"/>
                  <a:pt x="4715284" y="38102"/>
                </a:cubicBezTo>
                <a:close/>
                <a:moveTo>
                  <a:pt x="4029407" y="29260"/>
                </a:moveTo>
                <a:cubicBezTo>
                  <a:pt x="4029016" y="29599"/>
                  <a:pt x="4028674" y="29957"/>
                  <a:pt x="4028283" y="30295"/>
                </a:cubicBezTo>
                <a:cubicBezTo>
                  <a:pt x="4029016" y="30295"/>
                  <a:pt x="4029846" y="30374"/>
                  <a:pt x="4030482" y="30275"/>
                </a:cubicBezTo>
                <a:cubicBezTo>
                  <a:pt x="4030871" y="30195"/>
                  <a:pt x="4031018" y="29878"/>
                  <a:pt x="4031312" y="29658"/>
                </a:cubicBezTo>
                <a:cubicBezTo>
                  <a:pt x="4030676" y="29519"/>
                  <a:pt x="4030043" y="29400"/>
                  <a:pt x="4029407" y="29260"/>
                </a:cubicBezTo>
                <a:close/>
                <a:moveTo>
                  <a:pt x="4052644" y="27546"/>
                </a:moveTo>
                <a:cubicBezTo>
                  <a:pt x="4052644" y="27726"/>
                  <a:pt x="4052644" y="27924"/>
                  <a:pt x="4052644" y="28104"/>
                </a:cubicBezTo>
                <a:cubicBezTo>
                  <a:pt x="4054985" y="28104"/>
                  <a:pt x="4057281" y="28104"/>
                  <a:pt x="4059621" y="28104"/>
                </a:cubicBezTo>
                <a:cubicBezTo>
                  <a:pt x="4059621" y="27924"/>
                  <a:pt x="4059621" y="27726"/>
                  <a:pt x="4059621" y="27546"/>
                </a:cubicBezTo>
                <a:cubicBezTo>
                  <a:pt x="4057281" y="27546"/>
                  <a:pt x="4054985" y="27546"/>
                  <a:pt x="4052644" y="27546"/>
                </a:cubicBezTo>
                <a:close/>
                <a:moveTo>
                  <a:pt x="4164475" y="24340"/>
                </a:moveTo>
                <a:cubicBezTo>
                  <a:pt x="4157347" y="24858"/>
                  <a:pt x="4150171" y="25376"/>
                  <a:pt x="4142996" y="25874"/>
                </a:cubicBezTo>
                <a:cubicBezTo>
                  <a:pt x="4143387" y="26571"/>
                  <a:pt x="4143777" y="27267"/>
                  <a:pt x="4144168" y="27965"/>
                </a:cubicBezTo>
                <a:cubicBezTo>
                  <a:pt x="4151197" y="27248"/>
                  <a:pt x="4158275" y="26551"/>
                  <a:pt x="4165305" y="25834"/>
                </a:cubicBezTo>
                <a:cubicBezTo>
                  <a:pt x="4165011" y="25335"/>
                  <a:pt x="4164767" y="24838"/>
                  <a:pt x="4164475" y="24340"/>
                </a:cubicBezTo>
                <a:close/>
                <a:moveTo>
                  <a:pt x="4090279" y="19818"/>
                </a:moveTo>
                <a:cubicBezTo>
                  <a:pt x="4085493" y="22567"/>
                  <a:pt x="4081151" y="25056"/>
                  <a:pt x="4075439" y="28363"/>
                </a:cubicBezTo>
                <a:cubicBezTo>
                  <a:pt x="4099307" y="27945"/>
                  <a:pt x="4099307" y="27945"/>
                  <a:pt x="4090279" y="19818"/>
                </a:cubicBezTo>
                <a:close/>
                <a:moveTo>
                  <a:pt x="4095429" y="5019"/>
                </a:moveTo>
                <a:lnTo>
                  <a:pt x="4095345" y="5085"/>
                </a:lnTo>
                <a:lnTo>
                  <a:pt x="4095257" y="5060"/>
                </a:lnTo>
                <a:close/>
                <a:moveTo>
                  <a:pt x="4095453" y="5000"/>
                </a:moveTo>
                <a:lnTo>
                  <a:pt x="4095470" y="5010"/>
                </a:lnTo>
                <a:lnTo>
                  <a:pt x="4095429" y="5019"/>
                </a:lnTo>
                <a:close/>
                <a:moveTo>
                  <a:pt x="4161007" y="4262"/>
                </a:moveTo>
                <a:cubicBezTo>
                  <a:pt x="4153049" y="6932"/>
                  <a:pt x="4146072" y="9262"/>
                  <a:pt x="4137773" y="12050"/>
                </a:cubicBezTo>
                <a:cubicBezTo>
                  <a:pt x="4149976" y="12050"/>
                  <a:pt x="4159838" y="12050"/>
                  <a:pt x="4172236" y="12050"/>
                </a:cubicBezTo>
                <a:cubicBezTo>
                  <a:pt x="4167404" y="8705"/>
                  <a:pt x="4163937" y="6315"/>
                  <a:pt x="4161007" y="4262"/>
                </a:cubicBezTo>
                <a:close/>
                <a:moveTo>
                  <a:pt x="4176922" y="0"/>
                </a:moveTo>
                <a:cubicBezTo>
                  <a:pt x="4181753" y="3726"/>
                  <a:pt x="4184586" y="8744"/>
                  <a:pt x="4192248" y="11055"/>
                </a:cubicBezTo>
                <a:cubicBezTo>
                  <a:pt x="4199667" y="13266"/>
                  <a:pt x="4212115" y="12688"/>
                  <a:pt x="4221879" y="13306"/>
                </a:cubicBezTo>
                <a:cubicBezTo>
                  <a:pt x="4223491" y="16373"/>
                  <a:pt x="4214508" y="19838"/>
                  <a:pt x="4227688" y="20894"/>
                </a:cubicBezTo>
                <a:cubicBezTo>
                  <a:pt x="4242134" y="22049"/>
                  <a:pt x="4217585" y="26532"/>
                  <a:pt x="4230029" y="28064"/>
                </a:cubicBezTo>
                <a:cubicBezTo>
                  <a:pt x="4196447" y="34398"/>
                  <a:pt x="4159151" y="29180"/>
                  <a:pt x="4122738" y="31850"/>
                </a:cubicBezTo>
                <a:cubicBezTo>
                  <a:pt x="4124592" y="37028"/>
                  <a:pt x="4127669" y="40155"/>
                  <a:pt x="4138164" y="41987"/>
                </a:cubicBezTo>
                <a:cubicBezTo>
                  <a:pt x="4142457" y="42744"/>
                  <a:pt x="4144607" y="45532"/>
                  <a:pt x="4150952" y="49337"/>
                </a:cubicBezTo>
                <a:cubicBezTo>
                  <a:pt x="4170039" y="49755"/>
                  <a:pt x="4194983" y="50014"/>
                  <a:pt x="4219828" y="50950"/>
                </a:cubicBezTo>
                <a:cubicBezTo>
                  <a:pt x="4230175" y="51329"/>
                  <a:pt x="4240183" y="53122"/>
                  <a:pt x="4250873" y="54336"/>
                </a:cubicBezTo>
                <a:cubicBezTo>
                  <a:pt x="4250873" y="54436"/>
                  <a:pt x="4251020" y="53062"/>
                  <a:pt x="4251166" y="51688"/>
                </a:cubicBezTo>
                <a:cubicBezTo>
                  <a:pt x="4256242" y="49516"/>
                  <a:pt x="4265518" y="55492"/>
                  <a:pt x="4268934" y="50154"/>
                </a:cubicBezTo>
                <a:cubicBezTo>
                  <a:pt x="4283774" y="50870"/>
                  <a:pt x="4298663" y="51448"/>
                  <a:pt x="4313402" y="52365"/>
                </a:cubicBezTo>
                <a:cubicBezTo>
                  <a:pt x="4327413" y="53220"/>
                  <a:pt x="4341373" y="55352"/>
                  <a:pt x="4355286" y="55254"/>
                </a:cubicBezTo>
                <a:cubicBezTo>
                  <a:pt x="4368759" y="55153"/>
                  <a:pt x="4379497" y="55153"/>
                  <a:pt x="4391017" y="59076"/>
                </a:cubicBezTo>
                <a:cubicBezTo>
                  <a:pt x="4398682" y="61666"/>
                  <a:pt x="4411909" y="62125"/>
                  <a:pt x="4422795" y="62383"/>
                </a:cubicBezTo>
                <a:cubicBezTo>
                  <a:pt x="4441929" y="62841"/>
                  <a:pt x="4461209" y="62264"/>
                  <a:pt x="4480395" y="62423"/>
                </a:cubicBezTo>
                <a:cubicBezTo>
                  <a:pt x="4486251" y="62463"/>
                  <a:pt x="4492112" y="63480"/>
                  <a:pt x="4503530" y="64614"/>
                </a:cubicBezTo>
                <a:cubicBezTo>
                  <a:pt x="4477516" y="72043"/>
                  <a:pt x="4452622" y="69633"/>
                  <a:pt x="4429921" y="70570"/>
                </a:cubicBezTo>
                <a:cubicBezTo>
                  <a:pt x="4405857" y="71565"/>
                  <a:pt x="4381353" y="70789"/>
                  <a:pt x="4354505" y="70789"/>
                </a:cubicBezTo>
                <a:cubicBezTo>
                  <a:pt x="4368564" y="73338"/>
                  <a:pt x="4379936" y="75529"/>
                  <a:pt x="4391603" y="77421"/>
                </a:cubicBezTo>
                <a:cubicBezTo>
                  <a:pt x="4395995" y="78138"/>
                  <a:pt x="4401075" y="78497"/>
                  <a:pt x="4405808" y="78398"/>
                </a:cubicBezTo>
                <a:cubicBezTo>
                  <a:pt x="4433145" y="77820"/>
                  <a:pt x="4460576" y="77501"/>
                  <a:pt x="4487717" y="76166"/>
                </a:cubicBezTo>
                <a:cubicBezTo>
                  <a:pt x="4497234" y="75708"/>
                  <a:pt x="4505973" y="72641"/>
                  <a:pt x="4515053" y="70769"/>
                </a:cubicBezTo>
                <a:lnTo>
                  <a:pt x="4514907" y="70828"/>
                </a:lnTo>
                <a:cubicBezTo>
                  <a:pt x="4523792" y="73318"/>
                  <a:pt x="4532088" y="75071"/>
                  <a:pt x="4537555" y="69155"/>
                </a:cubicBezTo>
                <a:cubicBezTo>
                  <a:pt x="4540973" y="65450"/>
                  <a:pt x="4545463" y="61905"/>
                  <a:pt x="4552151" y="58738"/>
                </a:cubicBezTo>
                <a:cubicBezTo>
                  <a:pt x="4552151" y="55194"/>
                  <a:pt x="4552151" y="51647"/>
                  <a:pt x="4552151" y="47366"/>
                </a:cubicBezTo>
                <a:cubicBezTo>
                  <a:pt x="4578169" y="47665"/>
                  <a:pt x="4602526" y="41888"/>
                  <a:pt x="4628203" y="48838"/>
                </a:cubicBezTo>
                <a:cubicBezTo>
                  <a:pt x="4616975" y="49835"/>
                  <a:pt x="4605795" y="50810"/>
                  <a:pt x="4594715" y="51806"/>
                </a:cubicBezTo>
                <a:cubicBezTo>
                  <a:pt x="4613655" y="61885"/>
                  <a:pt x="4645579" y="54556"/>
                  <a:pt x="4671792" y="61050"/>
                </a:cubicBezTo>
                <a:cubicBezTo>
                  <a:pt x="4661200" y="63220"/>
                  <a:pt x="4653341" y="64833"/>
                  <a:pt x="4645531" y="66446"/>
                </a:cubicBezTo>
                <a:cubicBezTo>
                  <a:pt x="4645676" y="66964"/>
                  <a:pt x="4645775" y="67502"/>
                  <a:pt x="4645921" y="68020"/>
                </a:cubicBezTo>
                <a:cubicBezTo>
                  <a:pt x="4667742" y="68020"/>
                  <a:pt x="4689560" y="68020"/>
                  <a:pt x="4712308" y="68020"/>
                </a:cubicBezTo>
                <a:cubicBezTo>
                  <a:pt x="4712993" y="58897"/>
                  <a:pt x="4688048" y="68419"/>
                  <a:pt x="4684875" y="61746"/>
                </a:cubicBezTo>
                <a:cubicBezTo>
                  <a:pt x="4685900" y="57484"/>
                  <a:pt x="4704595" y="55073"/>
                  <a:pt x="4696053" y="48221"/>
                </a:cubicBezTo>
                <a:cubicBezTo>
                  <a:pt x="4678090" y="51209"/>
                  <a:pt x="4660223" y="51926"/>
                  <a:pt x="4642114" y="49974"/>
                </a:cubicBezTo>
                <a:cubicBezTo>
                  <a:pt x="4643141" y="39956"/>
                  <a:pt x="4637233" y="37704"/>
                  <a:pt x="4613949" y="37068"/>
                </a:cubicBezTo>
                <a:cubicBezTo>
                  <a:pt x="4570455" y="35872"/>
                  <a:pt x="4527501" y="40273"/>
                  <a:pt x="4484057" y="39019"/>
                </a:cubicBezTo>
                <a:cubicBezTo>
                  <a:pt x="4467899" y="43182"/>
                  <a:pt x="4451645" y="38561"/>
                  <a:pt x="4435387" y="39019"/>
                </a:cubicBezTo>
                <a:cubicBezTo>
                  <a:pt x="4419379" y="39478"/>
                  <a:pt x="4403269" y="39119"/>
                  <a:pt x="4384573" y="39119"/>
                </a:cubicBezTo>
                <a:cubicBezTo>
                  <a:pt x="4386771" y="35932"/>
                  <a:pt x="4388090" y="33960"/>
                  <a:pt x="4388871" y="32784"/>
                </a:cubicBezTo>
                <a:cubicBezTo>
                  <a:pt x="4397459" y="33761"/>
                  <a:pt x="4404783" y="35534"/>
                  <a:pt x="4411372" y="35176"/>
                </a:cubicBezTo>
                <a:cubicBezTo>
                  <a:pt x="4433874" y="34000"/>
                  <a:pt x="4455889" y="29638"/>
                  <a:pt x="4480101" y="36231"/>
                </a:cubicBezTo>
                <a:cubicBezTo>
                  <a:pt x="4480687" y="33003"/>
                  <a:pt x="4480931" y="31531"/>
                  <a:pt x="4481322" y="29559"/>
                </a:cubicBezTo>
                <a:cubicBezTo>
                  <a:pt x="4496407" y="28602"/>
                  <a:pt x="4511293" y="28363"/>
                  <a:pt x="4525987" y="31092"/>
                </a:cubicBezTo>
                <a:cubicBezTo>
                  <a:pt x="4538435" y="33402"/>
                  <a:pt x="4550099" y="34120"/>
                  <a:pt x="4561231" y="29101"/>
                </a:cubicBezTo>
                <a:cubicBezTo>
                  <a:pt x="4564989" y="27406"/>
                  <a:pt x="4576703" y="26412"/>
                  <a:pt x="4581050" y="27526"/>
                </a:cubicBezTo>
                <a:cubicBezTo>
                  <a:pt x="4603015" y="33144"/>
                  <a:pt x="4622003" y="27766"/>
                  <a:pt x="4641381" y="25456"/>
                </a:cubicBezTo>
                <a:cubicBezTo>
                  <a:pt x="4659784" y="23264"/>
                  <a:pt x="4659443" y="22727"/>
                  <a:pt x="4676526" y="28084"/>
                </a:cubicBezTo>
                <a:cubicBezTo>
                  <a:pt x="4682045" y="27447"/>
                  <a:pt x="4688147" y="26591"/>
                  <a:pt x="4694394" y="26073"/>
                </a:cubicBezTo>
                <a:cubicBezTo>
                  <a:pt x="4714116" y="24420"/>
                  <a:pt x="4733397" y="23204"/>
                  <a:pt x="4754336" y="23941"/>
                </a:cubicBezTo>
                <a:cubicBezTo>
                  <a:pt x="4787335" y="25116"/>
                  <a:pt x="4820773" y="23941"/>
                  <a:pt x="4854063" y="23703"/>
                </a:cubicBezTo>
                <a:cubicBezTo>
                  <a:pt x="4862165" y="23643"/>
                  <a:pt x="4870268" y="23444"/>
                  <a:pt x="4878323" y="23145"/>
                </a:cubicBezTo>
                <a:cubicBezTo>
                  <a:pt x="4894821" y="22527"/>
                  <a:pt x="4908197" y="28303"/>
                  <a:pt x="4926111" y="26292"/>
                </a:cubicBezTo>
                <a:cubicBezTo>
                  <a:pt x="4941147" y="24598"/>
                  <a:pt x="4957448" y="24559"/>
                  <a:pt x="4973216" y="24201"/>
                </a:cubicBezTo>
                <a:cubicBezTo>
                  <a:pt x="4978243" y="24082"/>
                  <a:pt x="4986250" y="24739"/>
                  <a:pt x="4988103" y="26092"/>
                </a:cubicBezTo>
                <a:cubicBezTo>
                  <a:pt x="4994403" y="30813"/>
                  <a:pt x="5005968" y="29938"/>
                  <a:pt x="5013926" y="29679"/>
                </a:cubicBezTo>
                <a:cubicBezTo>
                  <a:pt x="5057957" y="28244"/>
                  <a:pt x="5101548" y="31611"/>
                  <a:pt x="5145431" y="30992"/>
                </a:cubicBezTo>
                <a:cubicBezTo>
                  <a:pt x="5155143" y="30853"/>
                  <a:pt x="5167297" y="30355"/>
                  <a:pt x="5168225" y="37447"/>
                </a:cubicBezTo>
                <a:cubicBezTo>
                  <a:pt x="5112873" y="37187"/>
                  <a:pt x="5058590" y="36071"/>
                  <a:pt x="5004555" y="38063"/>
                </a:cubicBezTo>
                <a:cubicBezTo>
                  <a:pt x="5004457" y="38741"/>
                  <a:pt x="5004359" y="39438"/>
                  <a:pt x="5004261" y="40116"/>
                </a:cubicBezTo>
                <a:cubicBezTo>
                  <a:pt x="5010753" y="40672"/>
                  <a:pt x="5017295" y="41230"/>
                  <a:pt x="5025933" y="41968"/>
                </a:cubicBezTo>
                <a:cubicBezTo>
                  <a:pt x="5022224" y="45414"/>
                  <a:pt x="5019151" y="48281"/>
                  <a:pt x="5017588" y="49796"/>
                </a:cubicBezTo>
                <a:cubicBezTo>
                  <a:pt x="4999963" y="49796"/>
                  <a:pt x="4984883" y="49796"/>
                  <a:pt x="4967994" y="49796"/>
                </a:cubicBezTo>
                <a:cubicBezTo>
                  <a:pt x="4969798" y="52524"/>
                  <a:pt x="4971116" y="54556"/>
                  <a:pt x="4972825" y="57125"/>
                </a:cubicBezTo>
                <a:cubicBezTo>
                  <a:pt x="4966431" y="58081"/>
                  <a:pt x="4960623" y="58938"/>
                  <a:pt x="4953741" y="59954"/>
                </a:cubicBezTo>
                <a:cubicBezTo>
                  <a:pt x="4954521" y="63498"/>
                  <a:pt x="4957011" y="67203"/>
                  <a:pt x="4955449" y="70570"/>
                </a:cubicBezTo>
                <a:cubicBezTo>
                  <a:pt x="4954179" y="73318"/>
                  <a:pt x="4948029" y="75688"/>
                  <a:pt x="4943100" y="78815"/>
                </a:cubicBezTo>
                <a:cubicBezTo>
                  <a:pt x="4953398" y="79512"/>
                  <a:pt x="4965894" y="80329"/>
                  <a:pt x="4983515" y="81525"/>
                </a:cubicBezTo>
                <a:cubicBezTo>
                  <a:pt x="4974583" y="77760"/>
                  <a:pt x="4968873" y="75350"/>
                  <a:pt x="4960037" y="71645"/>
                </a:cubicBezTo>
                <a:cubicBezTo>
                  <a:pt x="4974829" y="71645"/>
                  <a:pt x="4985175" y="71645"/>
                  <a:pt x="5000455" y="71645"/>
                </a:cubicBezTo>
                <a:cubicBezTo>
                  <a:pt x="4992058" y="67542"/>
                  <a:pt x="4986689" y="64913"/>
                  <a:pt x="4981272" y="62264"/>
                </a:cubicBezTo>
                <a:cubicBezTo>
                  <a:pt x="4983319" y="58540"/>
                  <a:pt x="4987129" y="56248"/>
                  <a:pt x="4998111" y="58041"/>
                </a:cubicBezTo>
                <a:cubicBezTo>
                  <a:pt x="5006166" y="59355"/>
                  <a:pt x="5014657" y="60212"/>
                  <a:pt x="5024177" y="61427"/>
                </a:cubicBezTo>
                <a:cubicBezTo>
                  <a:pt x="5028325" y="65152"/>
                  <a:pt x="5033451" y="69713"/>
                  <a:pt x="5039211" y="74892"/>
                </a:cubicBezTo>
                <a:cubicBezTo>
                  <a:pt x="5034183" y="75369"/>
                  <a:pt x="5026521" y="76107"/>
                  <a:pt x="5018809" y="76843"/>
                </a:cubicBezTo>
                <a:cubicBezTo>
                  <a:pt x="5018809" y="77381"/>
                  <a:pt x="5018809" y="77919"/>
                  <a:pt x="5018760" y="78458"/>
                </a:cubicBezTo>
                <a:cubicBezTo>
                  <a:pt x="5033549" y="79155"/>
                  <a:pt x="5048389" y="79870"/>
                  <a:pt x="5066155" y="80708"/>
                </a:cubicBezTo>
                <a:cubicBezTo>
                  <a:pt x="5060347" y="85289"/>
                  <a:pt x="5058007" y="87360"/>
                  <a:pt x="5046435" y="86225"/>
                </a:cubicBezTo>
                <a:cubicBezTo>
                  <a:pt x="5031109" y="84750"/>
                  <a:pt x="5014756" y="84970"/>
                  <a:pt x="4999429" y="84472"/>
                </a:cubicBezTo>
                <a:lnTo>
                  <a:pt x="4993380" y="94643"/>
                </a:lnTo>
                <a:lnTo>
                  <a:pt x="4993376" y="94631"/>
                </a:lnTo>
                <a:lnTo>
                  <a:pt x="4993204" y="94669"/>
                </a:lnTo>
                <a:lnTo>
                  <a:pt x="4982302" y="89391"/>
                </a:lnTo>
                <a:cubicBezTo>
                  <a:pt x="4977841" y="88181"/>
                  <a:pt x="4972361" y="87679"/>
                  <a:pt x="4965161" y="88297"/>
                </a:cubicBezTo>
                <a:cubicBezTo>
                  <a:pt x="4961941" y="88575"/>
                  <a:pt x="4957937" y="87280"/>
                  <a:pt x="4954277" y="86703"/>
                </a:cubicBezTo>
                <a:lnTo>
                  <a:pt x="4954374" y="86763"/>
                </a:lnTo>
                <a:cubicBezTo>
                  <a:pt x="4947297" y="84692"/>
                  <a:pt x="4941414" y="84999"/>
                  <a:pt x="4935837" y="86038"/>
                </a:cubicBezTo>
                <a:cubicBezTo>
                  <a:pt x="4930259" y="87077"/>
                  <a:pt x="4924988" y="88844"/>
                  <a:pt x="4919129" y="89691"/>
                </a:cubicBezTo>
                <a:cubicBezTo>
                  <a:pt x="4936169" y="89213"/>
                  <a:pt x="4947638" y="97577"/>
                  <a:pt x="4965943" y="94172"/>
                </a:cubicBezTo>
                <a:cubicBezTo>
                  <a:pt x="4970189" y="97459"/>
                  <a:pt x="4974692" y="98201"/>
                  <a:pt x="4979311" y="97808"/>
                </a:cubicBezTo>
                <a:lnTo>
                  <a:pt x="4993204" y="94669"/>
                </a:lnTo>
                <a:lnTo>
                  <a:pt x="4993327" y="94729"/>
                </a:lnTo>
                <a:lnTo>
                  <a:pt x="4993380" y="94643"/>
                </a:lnTo>
                <a:lnTo>
                  <a:pt x="4995815" y="104589"/>
                </a:lnTo>
                <a:cubicBezTo>
                  <a:pt x="5009239" y="103055"/>
                  <a:pt x="5020613" y="101741"/>
                  <a:pt x="5031940" y="100446"/>
                </a:cubicBezTo>
                <a:cubicBezTo>
                  <a:pt x="5035209" y="100585"/>
                  <a:pt x="5038481" y="100725"/>
                  <a:pt x="5041749" y="100864"/>
                </a:cubicBezTo>
                <a:cubicBezTo>
                  <a:pt x="5056102" y="101263"/>
                  <a:pt x="5070405" y="101641"/>
                  <a:pt x="5087098" y="102100"/>
                </a:cubicBezTo>
                <a:cubicBezTo>
                  <a:pt x="5085681" y="98753"/>
                  <a:pt x="5084705" y="96403"/>
                  <a:pt x="5083191" y="92817"/>
                </a:cubicBezTo>
                <a:lnTo>
                  <a:pt x="5193971" y="93757"/>
                </a:lnTo>
                <a:lnTo>
                  <a:pt x="5191391" y="94488"/>
                </a:lnTo>
                <a:cubicBezTo>
                  <a:pt x="5183879" y="96851"/>
                  <a:pt x="5176337" y="98729"/>
                  <a:pt x="5165428" y="98888"/>
                </a:cubicBezTo>
                <a:lnTo>
                  <a:pt x="5161879" y="99535"/>
                </a:lnTo>
                <a:lnTo>
                  <a:pt x="5157683" y="97558"/>
                </a:lnTo>
                <a:cubicBezTo>
                  <a:pt x="5144601" y="101163"/>
                  <a:pt x="5131568" y="104769"/>
                  <a:pt x="5118290" y="108433"/>
                </a:cubicBezTo>
                <a:lnTo>
                  <a:pt x="5138657" y="109063"/>
                </a:lnTo>
                <a:lnTo>
                  <a:pt x="5134969" y="112591"/>
                </a:lnTo>
                <a:cubicBezTo>
                  <a:pt x="5150637" y="110939"/>
                  <a:pt x="5163525" y="109585"/>
                  <a:pt x="5176362" y="108229"/>
                </a:cubicBezTo>
                <a:cubicBezTo>
                  <a:pt x="5176899" y="108907"/>
                  <a:pt x="5177389" y="109564"/>
                  <a:pt x="5177925" y="110241"/>
                </a:cubicBezTo>
                <a:cubicBezTo>
                  <a:pt x="5170113" y="111715"/>
                  <a:pt x="5162157" y="113089"/>
                  <a:pt x="5154493" y="114702"/>
                </a:cubicBezTo>
                <a:cubicBezTo>
                  <a:pt x="5143021" y="117113"/>
                  <a:pt x="5131259" y="119363"/>
                  <a:pt x="5120520" y="122271"/>
                </a:cubicBezTo>
                <a:cubicBezTo>
                  <a:pt x="5104801" y="126515"/>
                  <a:pt x="5089328" y="130617"/>
                  <a:pt x="5069265" y="129999"/>
                </a:cubicBezTo>
                <a:cubicBezTo>
                  <a:pt x="5057259" y="129620"/>
                  <a:pt x="5052426" y="132528"/>
                  <a:pt x="5049740" y="137329"/>
                </a:cubicBezTo>
                <a:lnTo>
                  <a:pt x="5079151" y="136038"/>
                </a:lnTo>
                <a:lnTo>
                  <a:pt x="5035388" y="145934"/>
                </a:lnTo>
                <a:cubicBezTo>
                  <a:pt x="5024895" y="141433"/>
                  <a:pt x="5018646" y="134899"/>
                  <a:pt x="5000143" y="139659"/>
                </a:cubicBezTo>
                <a:cubicBezTo>
                  <a:pt x="5002146" y="141572"/>
                  <a:pt x="5004197" y="143543"/>
                  <a:pt x="5006638" y="145854"/>
                </a:cubicBezTo>
                <a:cubicBezTo>
                  <a:pt x="4995263" y="147069"/>
                  <a:pt x="4984622" y="148184"/>
                  <a:pt x="4972419" y="149479"/>
                </a:cubicBezTo>
                <a:cubicBezTo>
                  <a:pt x="4973885" y="146851"/>
                  <a:pt x="4975203" y="144501"/>
                  <a:pt x="4976420" y="142269"/>
                </a:cubicBezTo>
                <a:cubicBezTo>
                  <a:pt x="4951285" y="133226"/>
                  <a:pt x="4928731" y="144579"/>
                  <a:pt x="4901932" y="143125"/>
                </a:cubicBezTo>
                <a:cubicBezTo>
                  <a:pt x="4931515" y="138027"/>
                  <a:pt x="4958019" y="133465"/>
                  <a:pt x="4985062" y="128805"/>
                </a:cubicBezTo>
                <a:cubicBezTo>
                  <a:pt x="4979497" y="124522"/>
                  <a:pt x="4972859" y="124323"/>
                  <a:pt x="4965439" y="125598"/>
                </a:cubicBezTo>
                <a:cubicBezTo>
                  <a:pt x="4956505" y="127131"/>
                  <a:pt x="4947622" y="128765"/>
                  <a:pt x="4938932" y="130517"/>
                </a:cubicBezTo>
                <a:cubicBezTo>
                  <a:pt x="4920676" y="134223"/>
                  <a:pt x="4901981" y="136773"/>
                  <a:pt x="4882260" y="135577"/>
                </a:cubicBezTo>
                <a:cubicBezTo>
                  <a:pt x="4893096" y="131175"/>
                  <a:pt x="4902421" y="125876"/>
                  <a:pt x="4914965" y="122729"/>
                </a:cubicBezTo>
                <a:cubicBezTo>
                  <a:pt x="4927706" y="119543"/>
                  <a:pt x="4943035" y="118129"/>
                  <a:pt x="4954309" y="111396"/>
                </a:cubicBezTo>
                <a:cubicBezTo>
                  <a:pt x="4929927" y="112223"/>
                  <a:pt x="4908828" y="115519"/>
                  <a:pt x="4888546" y="119560"/>
                </a:cubicBezTo>
                <a:lnTo>
                  <a:pt x="4835273" y="130617"/>
                </a:lnTo>
                <a:lnTo>
                  <a:pt x="4836235" y="134590"/>
                </a:lnTo>
                <a:cubicBezTo>
                  <a:pt x="4838515" y="145459"/>
                  <a:pt x="4841870" y="156328"/>
                  <a:pt x="4842472" y="167290"/>
                </a:cubicBezTo>
                <a:cubicBezTo>
                  <a:pt x="4843074" y="178345"/>
                  <a:pt x="4845385" y="188262"/>
                  <a:pt x="4851591" y="197813"/>
                </a:cubicBezTo>
                <a:cubicBezTo>
                  <a:pt x="4854187" y="196276"/>
                  <a:pt x="4856183" y="195079"/>
                  <a:pt x="4859697" y="192960"/>
                </a:cubicBezTo>
                <a:cubicBezTo>
                  <a:pt x="4861375" y="210279"/>
                  <a:pt x="4862990" y="226646"/>
                  <a:pt x="4864573" y="243043"/>
                </a:cubicBezTo>
                <a:cubicBezTo>
                  <a:pt x="4864037" y="243471"/>
                  <a:pt x="4863497" y="243901"/>
                  <a:pt x="4862927" y="244331"/>
                </a:cubicBezTo>
                <a:cubicBezTo>
                  <a:pt x="4858303" y="236870"/>
                  <a:pt x="4853586" y="229470"/>
                  <a:pt x="4849121" y="221917"/>
                </a:cubicBezTo>
                <a:cubicBezTo>
                  <a:pt x="4844845" y="214640"/>
                  <a:pt x="4840856" y="207238"/>
                  <a:pt x="4835918" y="198458"/>
                </a:cubicBezTo>
                <a:cubicBezTo>
                  <a:pt x="4834271" y="207330"/>
                  <a:pt x="4831549" y="213687"/>
                  <a:pt x="4832405" y="219520"/>
                </a:cubicBezTo>
                <a:cubicBezTo>
                  <a:pt x="4833511" y="227014"/>
                  <a:pt x="4838324" y="233953"/>
                  <a:pt x="4839971" y="241476"/>
                </a:cubicBezTo>
                <a:cubicBezTo>
                  <a:pt x="4841395" y="247954"/>
                  <a:pt x="4841427" y="255016"/>
                  <a:pt x="4840256" y="261496"/>
                </a:cubicBezTo>
                <a:cubicBezTo>
                  <a:pt x="4839845" y="263706"/>
                  <a:pt x="4833985" y="265027"/>
                  <a:pt x="4828571" y="267821"/>
                </a:cubicBezTo>
                <a:cubicBezTo>
                  <a:pt x="4828919" y="255016"/>
                  <a:pt x="4832275" y="243225"/>
                  <a:pt x="4817901" y="237208"/>
                </a:cubicBezTo>
                <a:cubicBezTo>
                  <a:pt x="4813911" y="242643"/>
                  <a:pt x="4812137" y="251854"/>
                  <a:pt x="4801562" y="246113"/>
                </a:cubicBezTo>
                <a:cubicBezTo>
                  <a:pt x="4803019" y="253728"/>
                  <a:pt x="4804221" y="260022"/>
                  <a:pt x="4805616" y="267329"/>
                </a:cubicBezTo>
                <a:cubicBezTo>
                  <a:pt x="4808783" y="265058"/>
                  <a:pt x="4811693" y="262971"/>
                  <a:pt x="4817393" y="258887"/>
                </a:cubicBezTo>
                <a:cubicBezTo>
                  <a:pt x="4816537" y="266133"/>
                  <a:pt x="4817711" y="272274"/>
                  <a:pt x="4815274" y="274301"/>
                </a:cubicBezTo>
                <a:cubicBezTo>
                  <a:pt x="4803619" y="284003"/>
                  <a:pt x="4810208" y="292202"/>
                  <a:pt x="4816697" y="302427"/>
                </a:cubicBezTo>
                <a:cubicBezTo>
                  <a:pt x="4820782" y="297883"/>
                  <a:pt x="4824455" y="289868"/>
                  <a:pt x="4830883" y="297483"/>
                </a:cubicBezTo>
                <a:lnTo>
                  <a:pt x="4836013" y="344207"/>
                </a:lnTo>
                <a:lnTo>
                  <a:pt x="4821542" y="309827"/>
                </a:lnTo>
                <a:cubicBezTo>
                  <a:pt x="4819043" y="321618"/>
                  <a:pt x="4821129" y="331935"/>
                  <a:pt x="4825469" y="339734"/>
                </a:cubicBezTo>
                <a:cubicBezTo>
                  <a:pt x="4835157" y="357114"/>
                  <a:pt x="4833067" y="376643"/>
                  <a:pt x="4838926" y="394545"/>
                </a:cubicBezTo>
                <a:cubicBezTo>
                  <a:pt x="4841268" y="401699"/>
                  <a:pt x="4842883" y="409130"/>
                  <a:pt x="4844087" y="416530"/>
                </a:cubicBezTo>
                <a:cubicBezTo>
                  <a:pt x="4844845" y="421074"/>
                  <a:pt x="4844213" y="425865"/>
                  <a:pt x="4842029" y="430778"/>
                </a:cubicBezTo>
                <a:cubicBezTo>
                  <a:pt x="4828952" y="397585"/>
                  <a:pt x="4820845" y="363316"/>
                  <a:pt x="4810841" y="325948"/>
                </a:cubicBezTo>
                <a:cubicBezTo>
                  <a:pt x="4805774" y="335834"/>
                  <a:pt x="4810461" y="341884"/>
                  <a:pt x="4811631" y="348055"/>
                </a:cubicBezTo>
                <a:cubicBezTo>
                  <a:pt x="4812835" y="354535"/>
                  <a:pt x="4813247" y="361198"/>
                  <a:pt x="4814609" y="367645"/>
                </a:cubicBezTo>
                <a:cubicBezTo>
                  <a:pt x="4816095" y="374648"/>
                  <a:pt x="4818755" y="381402"/>
                  <a:pt x="4820054" y="388403"/>
                </a:cubicBezTo>
                <a:cubicBezTo>
                  <a:pt x="4821226" y="394699"/>
                  <a:pt x="4821289" y="401177"/>
                  <a:pt x="4822017" y="409990"/>
                </a:cubicBezTo>
                <a:cubicBezTo>
                  <a:pt x="4817331" y="407656"/>
                  <a:pt x="4815337" y="406672"/>
                  <a:pt x="4812739" y="405384"/>
                </a:cubicBezTo>
                <a:cubicBezTo>
                  <a:pt x="4811315" y="407840"/>
                  <a:pt x="4809889" y="410328"/>
                  <a:pt x="4808464" y="412784"/>
                </a:cubicBezTo>
                <a:cubicBezTo>
                  <a:pt x="4807325" y="412353"/>
                  <a:pt x="4805807" y="412200"/>
                  <a:pt x="4805616" y="411647"/>
                </a:cubicBezTo>
                <a:cubicBezTo>
                  <a:pt x="4803239" y="404370"/>
                  <a:pt x="4798081" y="396387"/>
                  <a:pt x="4799567" y="389878"/>
                </a:cubicBezTo>
                <a:cubicBezTo>
                  <a:pt x="4801278" y="382478"/>
                  <a:pt x="4794598" y="376028"/>
                  <a:pt x="4799377" y="369335"/>
                </a:cubicBezTo>
                <a:cubicBezTo>
                  <a:pt x="4799662" y="368967"/>
                  <a:pt x="4799883" y="368260"/>
                  <a:pt x="4799695" y="367922"/>
                </a:cubicBezTo>
                <a:cubicBezTo>
                  <a:pt x="4793171" y="355916"/>
                  <a:pt x="4786649" y="343910"/>
                  <a:pt x="4779904" y="332027"/>
                </a:cubicBezTo>
                <a:cubicBezTo>
                  <a:pt x="4779367" y="331077"/>
                  <a:pt x="4777149" y="331015"/>
                  <a:pt x="4775725" y="330554"/>
                </a:cubicBezTo>
                <a:cubicBezTo>
                  <a:pt x="4766383" y="340317"/>
                  <a:pt x="4783292" y="337524"/>
                  <a:pt x="4781361" y="345170"/>
                </a:cubicBezTo>
                <a:cubicBezTo>
                  <a:pt x="4779619" y="346675"/>
                  <a:pt x="4776707" y="349161"/>
                  <a:pt x="4774205" y="351281"/>
                </a:cubicBezTo>
                <a:cubicBezTo>
                  <a:pt x="4776105" y="369335"/>
                  <a:pt x="4775249" y="387850"/>
                  <a:pt x="4780537" y="404524"/>
                </a:cubicBezTo>
                <a:cubicBezTo>
                  <a:pt x="4785763" y="420982"/>
                  <a:pt x="4786301" y="437932"/>
                  <a:pt x="4790227" y="455065"/>
                </a:cubicBezTo>
                <a:cubicBezTo>
                  <a:pt x="4809543" y="455620"/>
                  <a:pt x="4812391" y="475300"/>
                  <a:pt x="4827305" y="483039"/>
                </a:cubicBezTo>
                <a:cubicBezTo>
                  <a:pt x="4829299" y="481473"/>
                  <a:pt x="4831928" y="479386"/>
                  <a:pt x="4834937" y="477020"/>
                </a:cubicBezTo>
                <a:cubicBezTo>
                  <a:pt x="4831928" y="472383"/>
                  <a:pt x="4829268" y="468238"/>
                  <a:pt x="4826577" y="464093"/>
                </a:cubicBezTo>
                <a:lnTo>
                  <a:pt x="4826546" y="464124"/>
                </a:lnTo>
                <a:cubicBezTo>
                  <a:pt x="4830503" y="459118"/>
                  <a:pt x="4831105" y="454913"/>
                  <a:pt x="4823727" y="452425"/>
                </a:cubicBezTo>
                <a:cubicBezTo>
                  <a:pt x="4820527" y="451349"/>
                  <a:pt x="4817425" y="450061"/>
                  <a:pt x="4813215" y="448464"/>
                </a:cubicBezTo>
                <a:cubicBezTo>
                  <a:pt x="4822333" y="436611"/>
                  <a:pt x="4837373" y="442047"/>
                  <a:pt x="4846367" y="434094"/>
                </a:cubicBezTo>
                <a:cubicBezTo>
                  <a:pt x="4853237" y="428044"/>
                  <a:pt x="4840951" y="413859"/>
                  <a:pt x="4857099" y="412446"/>
                </a:cubicBezTo>
                <a:cubicBezTo>
                  <a:pt x="4854979" y="401945"/>
                  <a:pt x="4853077" y="392518"/>
                  <a:pt x="4851179" y="383121"/>
                </a:cubicBezTo>
                <a:cubicBezTo>
                  <a:pt x="4862514" y="392794"/>
                  <a:pt x="4865363" y="413829"/>
                  <a:pt x="4859347" y="430133"/>
                </a:cubicBezTo>
                <a:cubicBezTo>
                  <a:pt x="4870939" y="436734"/>
                  <a:pt x="4873567" y="446653"/>
                  <a:pt x="4865901" y="459365"/>
                </a:cubicBezTo>
                <a:cubicBezTo>
                  <a:pt x="4863939" y="453899"/>
                  <a:pt x="4861976" y="448464"/>
                  <a:pt x="4859254" y="440849"/>
                </a:cubicBezTo>
                <a:cubicBezTo>
                  <a:pt x="4851940" y="444287"/>
                  <a:pt x="4844845" y="447634"/>
                  <a:pt x="4836550" y="451534"/>
                </a:cubicBezTo>
                <a:cubicBezTo>
                  <a:pt x="4837025" y="469743"/>
                  <a:pt x="4842916" y="487705"/>
                  <a:pt x="4855960" y="504379"/>
                </a:cubicBezTo>
                <a:cubicBezTo>
                  <a:pt x="4855960" y="501586"/>
                  <a:pt x="4856689" y="498576"/>
                  <a:pt x="4855803" y="496058"/>
                </a:cubicBezTo>
                <a:cubicBezTo>
                  <a:pt x="4854155" y="491298"/>
                  <a:pt x="4851179" y="486970"/>
                  <a:pt x="4849501" y="482210"/>
                </a:cubicBezTo>
                <a:lnTo>
                  <a:pt x="4855055" y="473356"/>
                </a:lnTo>
                <a:lnTo>
                  <a:pt x="4855135" y="473479"/>
                </a:lnTo>
                <a:lnTo>
                  <a:pt x="4856373" y="481995"/>
                </a:lnTo>
                <a:cubicBezTo>
                  <a:pt x="4857480" y="481473"/>
                  <a:pt x="4858557" y="480951"/>
                  <a:pt x="4859666" y="480429"/>
                </a:cubicBezTo>
                <a:lnTo>
                  <a:pt x="4855135" y="473479"/>
                </a:lnTo>
                <a:lnTo>
                  <a:pt x="4855109" y="473305"/>
                </a:lnTo>
                <a:lnTo>
                  <a:pt x="4864063" y="469245"/>
                </a:lnTo>
                <a:cubicBezTo>
                  <a:pt x="4866481" y="469620"/>
                  <a:pt x="4868673" y="471815"/>
                  <a:pt x="4871729" y="476068"/>
                </a:cubicBezTo>
                <a:cubicBezTo>
                  <a:pt x="4879519" y="486939"/>
                  <a:pt x="4886896" y="498116"/>
                  <a:pt x="4894557" y="509108"/>
                </a:cubicBezTo>
                <a:cubicBezTo>
                  <a:pt x="4896585" y="512025"/>
                  <a:pt x="4898928" y="514759"/>
                  <a:pt x="4902663" y="519548"/>
                </a:cubicBezTo>
                <a:cubicBezTo>
                  <a:pt x="4904691" y="516232"/>
                  <a:pt x="4906275" y="513683"/>
                  <a:pt x="4907888" y="511043"/>
                </a:cubicBezTo>
                <a:cubicBezTo>
                  <a:pt x="4918655" y="514636"/>
                  <a:pt x="4925842" y="520193"/>
                  <a:pt x="4926413" y="532598"/>
                </a:cubicBezTo>
                <a:cubicBezTo>
                  <a:pt x="4918811" y="530296"/>
                  <a:pt x="4911689" y="528145"/>
                  <a:pt x="4903741" y="525751"/>
                </a:cubicBezTo>
                <a:cubicBezTo>
                  <a:pt x="4902917" y="535209"/>
                  <a:pt x="4910960" y="540183"/>
                  <a:pt x="4916565" y="547950"/>
                </a:cubicBezTo>
                <a:cubicBezTo>
                  <a:pt x="4921822" y="540827"/>
                  <a:pt x="4927521" y="540028"/>
                  <a:pt x="4932997" y="547000"/>
                </a:cubicBezTo>
                <a:cubicBezTo>
                  <a:pt x="4934583" y="549026"/>
                  <a:pt x="4936449" y="550931"/>
                  <a:pt x="4937653" y="553171"/>
                </a:cubicBezTo>
                <a:cubicBezTo>
                  <a:pt x="4942561" y="562322"/>
                  <a:pt x="4949621" y="565822"/>
                  <a:pt x="4958805" y="561431"/>
                </a:cubicBezTo>
                <a:cubicBezTo>
                  <a:pt x="4961526" y="569506"/>
                  <a:pt x="4963111" y="577490"/>
                  <a:pt x="4966879" y="584337"/>
                </a:cubicBezTo>
                <a:cubicBezTo>
                  <a:pt x="4970424" y="590756"/>
                  <a:pt x="4976347" y="595944"/>
                  <a:pt x="4979640" y="603868"/>
                </a:cubicBezTo>
                <a:cubicBezTo>
                  <a:pt x="4975999" y="602915"/>
                  <a:pt x="4972389" y="601963"/>
                  <a:pt x="4967797" y="600765"/>
                </a:cubicBezTo>
                <a:cubicBezTo>
                  <a:pt x="4967607" y="602884"/>
                  <a:pt x="4966657" y="605094"/>
                  <a:pt x="4967385" y="606446"/>
                </a:cubicBezTo>
                <a:cubicBezTo>
                  <a:pt x="4974857" y="620478"/>
                  <a:pt x="4983503" y="634020"/>
                  <a:pt x="4990056" y="648420"/>
                </a:cubicBezTo>
                <a:cubicBezTo>
                  <a:pt x="4996200" y="661962"/>
                  <a:pt x="5000948" y="676240"/>
                  <a:pt x="5001329" y="691684"/>
                </a:cubicBezTo>
                <a:cubicBezTo>
                  <a:pt x="4996738" y="678483"/>
                  <a:pt x="4982931" y="670253"/>
                  <a:pt x="4981887" y="655146"/>
                </a:cubicBezTo>
                <a:cubicBezTo>
                  <a:pt x="4981697" y="652597"/>
                  <a:pt x="4977421" y="650110"/>
                  <a:pt x="4974731" y="647990"/>
                </a:cubicBezTo>
                <a:cubicBezTo>
                  <a:pt x="4970107" y="644367"/>
                  <a:pt x="4965264" y="641081"/>
                  <a:pt x="4960291" y="637489"/>
                </a:cubicBezTo>
                <a:cubicBezTo>
                  <a:pt x="4956810" y="659875"/>
                  <a:pt x="4976315" y="677192"/>
                  <a:pt x="4977517" y="701511"/>
                </a:cubicBezTo>
                <a:cubicBezTo>
                  <a:pt x="4964883" y="694787"/>
                  <a:pt x="4964281" y="684653"/>
                  <a:pt x="4960798" y="676178"/>
                </a:cubicBezTo>
                <a:cubicBezTo>
                  <a:pt x="4957094" y="667213"/>
                  <a:pt x="4952945" y="658400"/>
                  <a:pt x="4947057" y="649895"/>
                </a:cubicBezTo>
                <a:cubicBezTo>
                  <a:pt x="4948861" y="656189"/>
                  <a:pt x="4950064" y="662699"/>
                  <a:pt x="4952597" y="668717"/>
                </a:cubicBezTo>
                <a:cubicBezTo>
                  <a:pt x="4956492" y="677898"/>
                  <a:pt x="4956145" y="686465"/>
                  <a:pt x="4950887" y="695831"/>
                </a:cubicBezTo>
                <a:cubicBezTo>
                  <a:pt x="4947247" y="695248"/>
                  <a:pt x="4943354" y="694633"/>
                  <a:pt x="4939361" y="694019"/>
                </a:cubicBezTo>
                <a:cubicBezTo>
                  <a:pt x="4941389" y="701296"/>
                  <a:pt x="4943227" y="707989"/>
                  <a:pt x="4945093" y="714654"/>
                </a:cubicBezTo>
                <a:cubicBezTo>
                  <a:pt x="4947533" y="712841"/>
                  <a:pt x="4950223" y="710815"/>
                  <a:pt x="4953390" y="708419"/>
                </a:cubicBezTo>
                <a:cubicBezTo>
                  <a:pt x="4961526" y="720149"/>
                  <a:pt x="4950921" y="725185"/>
                  <a:pt x="4944523" y="733261"/>
                </a:cubicBezTo>
                <a:cubicBezTo>
                  <a:pt x="4949463" y="741613"/>
                  <a:pt x="4954561" y="750242"/>
                  <a:pt x="4959659" y="758900"/>
                </a:cubicBezTo>
                <a:cubicBezTo>
                  <a:pt x="4959659" y="758900"/>
                  <a:pt x="4959565" y="758778"/>
                  <a:pt x="4959565" y="758778"/>
                </a:cubicBezTo>
                <a:cubicBezTo>
                  <a:pt x="4959091" y="771644"/>
                  <a:pt x="4962161" y="783405"/>
                  <a:pt x="4966815" y="795749"/>
                </a:cubicBezTo>
                <a:cubicBezTo>
                  <a:pt x="4972609" y="811101"/>
                  <a:pt x="4973432" y="828172"/>
                  <a:pt x="4976727" y="844446"/>
                </a:cubicBezTo>
                <a:cubicBezTo>
                  <a:pt x="4979417" y="857742"/>
                  <a:pt x="4981633" y="871253"/>
                  <a:pt x="4985908" y="884090"/>
                </a:cubicBezTo>
                <a:lnTo>
                  <a:pt x="4981751" y="900031"/>
                </a:lnTo>
                <a:lnTo>
                  <a:pt x="4976599" y="900363"/>
                </a:lnTo>
                <a:cubicBezTo>
                  <a:pt x="4975736" y="901383"/>
                  <a:pt x="4975634" y="903187"/>
                  <a:pt x="4975935" y="905398"/>
                </a:cubicBezTo>
                <a:cubicBezTo>
                  <a:pt x="4976822" y="911937"/>
                  <a:pt x="4978087" y="918479"/>
                  <a:pt x="4978563" y="925049"/>
                </a:cubicBezTo>
                <a:cubicBezTo>
                  <a:pt x="4979291" y="935183"/>
                  <a:pt x="4979133" y="945346"/>
                  <a:pt x="4980146" y="955449"/>
                </a:cubicBezTo>
                <a:cubicBezTo>
                  <a:pt x="4980685" y="960821"/>
                  <a:pt x="4982869" y="966042"/>
                  <a:pt x="4984894" y="973504"/>
                </a:cubicBezTo>
                <a:cubicBezTo>
                  <a:pt x="4984357" y="973995"/>
                  <a:pt x="4981855" y="976267"/>
                  <a:pt x="4979165" y="978724"/>
                </a:cubicBezTo>
                <a:cubicBezTo>
                  <a:pt x="4980779" y="986830"/>
                  <a:pt x="4982520" y="995488"/>
                  <a:pt x="4984517" y="1005468"/>
                </a:cubicBezTo>
                <a:cubicBezTo>
                  <a:pt x="4974034" y="1000647"/>
                  <a:pt x="4967923" y="989532"/>
                  <a:pt x="4969791" y="978724"/>
                </a:cubicBezTo>
                <a:cubicBezTo>
                  <a:pt x="4970995" y="971783"/>
                  <a:pt x="4971691" y="966442"/>
                  <a:pt x="4965548" y="960852"/>
                </a:cubicBezTo>
                <a:cubicBezTo>
                  <a:pt x="4963079" y="958612"/>
                  <a:pt x="4963301" y="952133"/>
                  <a:pt x="4964313" y="948078"/>
                </a:cubicBezTo>
                <a:cubicBezTo>
                  <a:pt x="4966150" y="940833"/>
                  <a:pt x="4972167" y="933678"/>
                  <a:pt x="4971470" y="926985"/>
                </a:cubicBezTo>
                <a:cubicBezTo>
                  <a:pt x="4970774" y="920505"/>
                  <a:pt x="4963839" y="914671"/>
                  <a:pt x="4959091" y="907794"/>
                </a:cubicBezTo>
                <a:cubicBezTo>
                  <a:pt x="4962128" y="908314"/>
                  <a:pt x="4964820" y="908806"/>
                  <a:pt x="4967956" y="909359"/>
                </a:cubicBezTo>
                <a:cubicBezTo>
                  <a:pt x="4970297" y="895388"/>
                  <a:pt x="4953421" y="904353"/>
                  <a:pt x="4950985" y="893668"/>
                </a:cubicBezTo>
                <a:cubicBezTo>
                  <a:pt x="4959375" y="890721"/>
                  <a:pt x="4968147" y="887651"/>
                  <a:pt x="4977391" y="884395"/>
                </a:cubicBezTo>
                <a:cubicBezTo>
                  <a:pt x="4970615" y="856974"/>
                  <a:pt x="4964218" y="830353"/>
                  <a:pt x="4957285" y="803884"/>
                </a:cubicBezTo>
                <a:lnTo>
                  <a:pt x="4950240" y="792899"/>
                </a:lnTo>
                <a:lnTo>
                  <a:pt x="4950193" y="792615"/>
                </a:lnTo>
                <a:lnTo>
                  <a:pt x="4950138" y="792404"/>
                </a:lnTo>
                <a:lnTo>
                  <a:pt x="4951535" y="783369"/>
                </a:lnTo>
                <a:cubicBezTo>
                  <a:pt x="4951340" y="780096"/>
                  <a:pt x="4949843" y="776603"/>
                  <a:pt x="4945157" y="772749"/>
                </a:cubicBezTo>
                <a:cubicBezTo>
                  <a:pt x="4946265" y="777093"/>
                  <a:pt x="4947167" y="780663"/>
                  <a:pt x="4947971" y="783845"/>
                </a:cubicBezTo>
                <a:lnTo>
                  <a:pt x="4950138" y="792404"/>
                </a:lnTo>
                <a:lnTo>
                  <a:pt x="4950097" y="792677"/>
                </a:lnTo>
                <a:lnTo>
                  <a:pt x="4950240" y="792899"/>
                </a:lnTo>
                <a:lnTo>
                  <a:pt x="4955487" y="824281"/>
                </a:lnTo>
                <a:cubicBezTo>
                  <a:pt x="4957299" y="835105"/>
                  <a:pt x="4959184" y="846335"/>
                  <a:pt x="4961210" y="858388"/>
                </a:cubicBezTo>
                <a:cubicBezTo>
                  <a:pt x="4955511" y="854580"/>
                  <a:pt x="4952535" y="852616"/>
                  <a:pt x="4948893" y="850189"/>
                </a:cubicBezTo>
                <a:cubicBezTo>
                  <a:pt x="4947721" y="853996"/>
                  <a:pt x="4946709" y="857190"/>
                  <a:pt x="4944809" y="863393"/>
                </a:cubicBezTo>
                <a:cubicBezTo>
                  <a:pt x="4943100" y="860139"/>
                  <a:pt x="4941895" y="858849"/>
                  <a:pt x="4941801" y="857528"/>
                </a:cubicBezTo>
                <a:cubicBezTo>
                  <a:pt x="4941010" y="847057"/>
                  <a:pt x="4935530" y="837047"/>
                  <a:pt x="4939521" y="825962"/>
                </a:cubicBezTo>
                <a:cubicBezTo>
                  <a:pt x="4940693" y="822707"/>
                  <a:pt x="4939585" y="816934"/>
                  <a:pt x="4937211" y="814479"/>
                </a:cubicBezTo>
                <a:cubicBezTo>
                  <a:pt x="4924037" y="800936"/>
                  <a:pt x="4923119" y="783066"/>
                  <a:pt x="4917800" y="766731"/>
                </a:cubicBezTo>
                <a:cubicBezTo>
                  <a:pt x="4917071" y="764458"/>
                  <a:pt x="4915741" y="762401"/>
                  <a:pt x="4912131" y="760712"/>
                </a:cubicBezTo>
                <a:cubicBezTo>
                  <a:pt x="4912955" y="764980"/>
                  <a:pt x="4913747" y="769248"/>
                  <a:pt x="4914666" y="774038"/>
                </a:cubicBezTo>
                <a:cubicBezTo>
                  <a:pt x="4912164" y="774254"/>
                  <a:pt x="4909885" y="774438"/>
                  <a:pt x="4907191" y="774683"/>
                </a:cubicBezTo>
                <a:cubicBezTo>
                  <a:pt x="4908205" y="779659"/>
                  <a:pt x="4909187" y="784539"/>
                  <a:pt x="4910137" y="789207"/>
                </a:cubicBezTo>
                <a:cubicBezTo>
                  <a:pt x="4912955" y="789545"/>
                  <a:pt x="4915359" y="789821"/>
                  <a:pt x="4917800" y="790098"/>
                </a:cubicBezTo>
                <a:cubicBezTo>
                  <a:pt x="4917167" y="792216"/>
                  <a:pt x="4916819" y="796054"/>
                  <a:pt x="4915900" y="796176"/>
                </a:cubicBezTo>
                <a:cubicBezTo>
                  <a:pt x="4910011" y="796975"/>
                  <a:pt x="4911371" y="800721"/>
                  <a:pt x="4911847" y="804162"/>
                </a:cubicBezTo>
                <a:cubicBezTo>
                  <a:pt x="4913113" y="813249"/>
                  <a:pt x="4914445" y="822308"/>
                  <a:pt x="4915773" y="831367"/>
                </a:cubicBezTo>
                <a:cubicBezTo>
                  <a:pt x="4916723" y="837907"/>
                  <a:pt x="4917611" y="844446"/>
                  <a:pt x="4918687" y="850957"/>
                </a:cubicBezTo>
                <a:cubicBezTo>
                  <a:pt x="4919509" y="855930"/>
                  <a:pt x="4920427" y="860935"/>
                  <a:pt x="4921601" y="865848"/>
                </a:cubicBezTo>
                <a:cubicBezTo>
                  <a:pt x="4923435" y="873495"/>
                  <a:pt x="4925525" y="881109"/>
                  <a:pt x="4927995" y="890475"/>
                </a:cubicBezTo>
                <a:cubicBezTo>
                  <a:pt x="4932205" y="895419"/>
                  <a:pt x="4938001" y="902143"/>
                  <a:pt x="4943826" y="908929"/>
                </a:cubicBezTo>
                <a:cubicBezTo>
                  <a:pt x="4936132" y="918970"/>
                  <a:pt x="4933377" y="929072"/>
                  <a:pt x="4936101" y="940679"/>
                </a:cubicBezTo>
                <a:cubicBezTo>
                  <a:pt x="4938191" y="949584"/>
                  <a:pt x="4939173" y="958734"/>
                  <a:pt x="4940629" y="967793"/>
                </a:cubicBezTo>
                <a:cubicBezTo>
                  <a:pt x="4940629" y="967793"/>
                  <a:pt x="4940629" y="969143"/>
                  <a:pt x="4940629" y="969143"/>
                </a:cubicBezTo>
                <a:lnTo>
                  <a:pt x="4940598" y="970495"/>
                </a:lnTo>
                <a:cubicBezTo>
                  <a:pt x="4940598" y="976451"/>
                  <a:pt x="4940598" y="982409"/>
                  <a:pt x="4940598" y="988366"/>
                </a:cubicBezTo>
                <a:cubicBezTo>
                  <a:pt x="4939585" y="988489"/>
                  <a:pt x="4938571" y="988580"/>
                  <a:pt x="4937559" y="988703"/>
                </a:cubicBezTo>
                <a:cubicBezTo>
                  <a:pt x="4935121" y="976942"/>
                  <a:pt x="4932681" y="965182"/>
                  <a:pt x="4930243" y="953360"/>
                </a:cubicBezTo>
                <a:cubicBezTo>
                  <a:pt x="4923435" y="957137"/>
                  <a:pt x="4919699" y="962603"/>
                  <a:pt x="4920745" y="970156"/>
                </a:cubicBezTo>
                <a:cubicBezTo>
                  <a:pt x="4922043" y="979400"/>
                  <a:pt x="4916691" y="988856"/>
                  <a:pt x="4923752" y="998160"/>
                </a:cubicBezTo>
                <a:cubicBezTo>
                  <a:pt x="4927265" y="1002767"/>
                  <a:pt x="4923466" y="1007801"/>
                  <a:pt x="4914886" y="1008294"/>
                </a:cubicBezTo>
                <a:cubicBezTo>
                  <a:pt x="4913145" y="1002398"/>
                  <a:pt x="4911339" y="996287"/>
                  <a:pt x="4909537" y="990116"/>
                </a:cubicBezTo>
                <a:cubicBezTo>
                  <a:pt x="4893829" y="996932"/>
                  <a:pt x="4893829" y="996932"/>
                  <a:pt x="4890663" y="1007739"/>
                </a:cubicBezTo>
                <a:cubicBezTo>
                  <a:pt x="4887624" y="994015"/>
                  <a:pt x="4886136" y="979615"/>
                  <a:pt x="4873471" y="969051"/>
                </a:cubicBezTo>
                <a:cubicBezTo>
                  <a:pt x="4870747" y="981457"/>
                  <a:pt x="4868151" y="992940"/>
                  <a:pt x="4874039" y="1004549"/>
                </a:cubicBezTo>
                <a:cubicBezTo>
                  <a:pt x="4874831" y="1006144"/>
                  <a:pt x="4874737" y="1008569"/>
                  <a:pt x="4874167" y="1010320"/>
                </a:cubicBezTo>
                <a:cubicBezTo>
                  <a:pt x="4871063" y="1019564"/>
                  <a:pt x="4872046" y="1028131"/>
                  <a:pt x="4873818" y="1037863"/>
                </a:cubicBezTo>
                <a:cubicBezTo>
                  <a:pt x="4877112" y="1055919"/>
                  <a:pt x="4875813" y="1074711"/>
                  <a:pt x="4877112" y="1093134"/>
                </a:cubicBezTo>
                <a:cubicBezTo>
                  <a:pt x="4877997" y="1105662"/>
                  <a:pt x="4879804" y="1118129"/>
                  <a:pt x="4881767" y="1130534"/>
                </a:cubicBezTo>
                <a:cubicBezTo>
                  <a:pt x="4882145" y="1132897"/>
                  <a:pt x="4885250" y="1134863"/>
                  <a:pt x="4889839" y="1136090"/>
                </a:cubicBezTo>
                <a:cubicBezTo>
                  <a:pt x="4889177" y="1126941"/>
                  <a:pt x="4888511" y="1117760"/>
                  <a:pt x="4887845" y="1108609"/>
                </a:cubicBezTo>
                <a:cubicBezTo>
                  <a:pt x="4889081" y="1108455"/>
                  <a:pt x="4890283" y="1108273"/>
                  <a:pt x="4891518" y="1108119"/>
                </a:cubicBezTo>
                <a:cubicBezTo>
                  <a:pt x="4892341" y="1114505"/>
                  <a:pt x="4893039" y="1120891"/>
                  <a:pt x="4894022" y="1127248"/>
                </a:cubicBezTo>
                <a:cubicBezTo>
                  <a:pt x="4895096" y="1134003"/>
                  <a:pt x="4898137" y="1139746"/>
                  <a:pt x="4891297" y="1146869"/>
                </a:cubicBezTo>
                <a:cubicBezTo>
                  <a:pt x="4887149" y="1151169"/>
                  <a:pt x="4888384" y="1160993"/>
                  <a:pt x="4888447" y="1168332"/>
                </a:cubicBezTo>
                <a:cubicBezTo>
                  <a:pt x="4888511" y="1174874"/>
                  <a:pt x="4890283" y="1181382"/>
                  <a:pt x="4891297" y="1187861"/>
                </a:cubicBezTo>
                <a:cubicBezTo>
                  <a:pt x="4895191" y="1189795"/>
                  <a:pt x="4899435" y="1191147"/>
                  <a:pt x="4902663" y="1193726"/>
                </a:cubicBezTo>
                <a:cubicBezTo>
                  <a:pt x="4905547" y="1196030"/>
                  <a:pt x="4907319" y="1199653"/>
                  <a:pt x="4910074" y="1203399"/>
                </a:cubicBezTo>
                <a:lnTo>
                  <a:pt x="4903707" y="1213923"/>
                </a:lnTo>
                <a:lnTo>
                  <a:pt x="4901685" y="1213836"/>
                </a:lnTo>
                <a:lnTo>
                  <a:pt x="4896961" y="1213412"/>
                </a:lnTo>
                <a:lnTo>
                  <a:pt x="4894779" y="1210983"/>
                </a:lnTo>
                <a:cubicBezTo>
                  <a:pt x="4894463" y="1211321"/>
                  <a:pt x="4893829" y="1211751"/>
                  <a:pt x="4893895" y="1211934"/>
                </a:cubicBezTo>
                <a:lnTo>
                  <a:pt x="4893691" y="1213119"/>
                </a:lnTo>
                <a:lnTo>
                  <a:pt x="4878323" y="1211740"/>
                </a:lnTo>
                <a:cubicBezTo>
                  <a:pt x="4870268" y="1212039"/>
                  <a:pt x="4862165" y="1212238"/>
                  <a:pt x="4854063" y="1212298"/>
                </a:cubicBezTo>
                <a:lnTo>
                  <a:pt x="4812908" y="1212396"/>
                </a:lnTo>
                <a:lnTo>
                  <a:pt x="4811471" y="1209293"/>
                </a:lnTo>
                <a:lnTo>
                  <a:pt x="4803787" y="1212418"/>
                </a:lnTo>
                <a:lnTo>
                  <a:pt x="4754336" y="1212536"/>
                </a:lnTo>
                <a:cubicBezTo>
                  <a:pt x="4733397" y="1211799"/>
                  <a:pt x="4714116" y="1213015"/>
                  <a:pt x="4694394" y="1214668"/>
                </a:cubicBezTo>
                <a:cubicBezTo>
                  <a:pt x="4688147" y="1215186"/>
                  <a:pt x="4682045" y="1216042"/>
                  <a:pt x="4676526" y="1216679"/>
                </a:cubicBezTo>
                <a:cubicBezTo>
                  <a:pt x="4659443" y="1211322"/>
                  <a:pt x="4659784" y="1211859"/>
                  <a:pt x="4641381" y="1214051"/>
                </a:cubicBezTo>
                <a:cubicBezTo>
                  <a:pt x="4622003" y="1216361"/>
                  <a:pt x="4603015" y="1221739"/>
                  <a:pt x="4581050" y="1216121"/>
                </a:cubicBezTo>
                <a:cubicBezTo>
                  <a:pt x="4576703" y="1215007"/>
                  <a:pt x="4564989" y="1216001"/>
                  <a:pt x="4561231" y="1217696"/>
                </a:cubicBezTo>
                <a:cubicBezTo>
                  <a:pt x="4550099" y="1222715"/>
                  <a:pt x="4538435" y="1221998"/>
                  <a:pt x="4525987" y="1219687"/>
                </a:cubicBezTo>
                <a:cubicBezTo>
                  <a:pt x="4511293" y="1216958"/>
                  <a:pt x="4496407" y="1217197"/>
                  <a:pt x="4481322" y="1218154"/>
                </a:cubicBezTo>
                <a:cubicBezTo>
                  <a:pt x="4480931" y="1220126"/>
                  <a:pt x="4480687" y="1221598"/>
                  <a:pt x="4480101" y="1224826"/>
                </a:cubicBezTo>
                <a:cubicBezTo>
                  <a:pt x="4455889" y="1218233"/>
                  <a:pt x="4433874" y="1222595"/>
                  <a:pt x="4411372" y="1223771"/>
                </a:cubicBezTo>
                <a:cubicBezTo>
                  <a:pt x="4404783" y="1224129"/>
                  <a:pt x="4397459" y="1222356"/>
                  <a:pt x="4388871" y="1221379"/>
                </a:cubicBezTo>
                <a:cubicBezTo>
                  <a:pt x="4388090" y="1222555"/>
                  <a:pt x="4386771" y="1224527"/>
                  <a:pt x="4384573" y="1227714"/>
                </a:cubicBezTo>
                <a:cubicBezTo>
                  <a:pt x="4403269" y="1227714"/>
                  <a:pt x="4419379" y="1228073"/>
                  <a:pt x="4435387" y="1227614"/>
                </a:cubicBezTo>
                <a:cubicBezTo>
                  <a:pt x="4451645" y="1227156"/>
                  <a:pt x="4467899" y="1231777"/>
                  <a:pt x="4484057" y="1227614"/>
                </a:cubicBezTo>
                <a:cubicBezTo>
                  <a:pt x="4527501" y="1228869"/>
                  <a:pt x="4570455" y="1224468"/>
                  <a:pt x="4613949" y="1225663"/>
                </a:cubicBezTo>
                <a:cubicBezTo>
                  <a:pt x="4637233" y="1226299"/>
                  <a:pt x="4643141" y="1228551"/>
                  <a:pt x="4642114" y="1238569"/>
                </a:cubicBezTo>
                <a:cubicBezTo>
                  <a:pt x="4660223" y="1240521"/>
                  <a:pt x="4678090" y="1239804"/>
                  <a:pt x="4696053" y="1236815"/>
                </a:cubicBezTo>
                <a:cubicBezTo>
                  <a:pt x="4704595" y="1243669"/>
                  <a:pt x="4685900" y="1246079"/>
                  <a:pt x="4684875" y="1250341"/>
                </a:cubicBezTo>
                <a:cubicBezTo>
                  <a:pt x="4688048" y="1257014"/>
                  <a:pt x="4712993" y="1247492"/>
                  <a:pt x="4712308" y="1256615"/>
                </a:cubicBezTo>
                <a:cubicBezTo>
                  <a:pt x="4689560" y="1256615"/>
                  <a:pt x="4667742" y="1256615"/>
                  <a:pt x="4645921" y="1256615"/>
                </a:cubicBezTo>
                <a:cubicBezTo>
                  <a:pt x="4645775" y="1256097"/>
                  <a:pt x="4645676" y="1255559"/>
                  <a:pt x="4645531" y="1255041"/>
                </a:cubicBezTo>
                <a:cubicBezTo>
                  <a:pt x="4653341" y="1253428"/>
                  <a:pt x="4661200" y="1251815"/>
                  <a:pt x="4671792" y="1249645"/>
                </a:cubicBezTo>
                <a:cubicBezTo>
                  <a:pt x="4645579" y="1243151"/>
                  <a:pt x="4613655" y="1250480"/>
                  <a:pt x="4594715" y="1240401"/>
                </a:cubicBezTo>
                <a:cubicBezTo>
                  <a:pt x="4605795" y="1239405"/>
                  <a:pt x="4616975" y="1238430"/>
                  <a:pt x="4628203" y="1237433"/>
                </a:cubicBezTo>
                <a:cubicBezTo>
                  <a:pt x="4602526" y="1230483"/>
                  <a:pt x="4578169" y="1236260"/>
                  <a:pt x="4552151" y="1235961"/>
                </a:cubicBezTo>
                <a:cubicBezTo>
                  <a:pt x="4552151" y="1240241"/>
                  <a:pt x="4552151" y="1243789"/>
                  <a:pt x="4552151" y="1247333"/>
                </a:cubicBezTo>
                <a:cubicBezTo>
                  <a:pt x="4545463" y="1250500"/>
                  <a:pt x="4540973" y="1254045"/>
                  <a:pt x="4537555" y="1257750"/>
                </a:cubicBezTo>
                <a:cubicBezTo>
                  <a:pt x="4532088" y="1263665"/>
                  <a:pt x="4523792" y="1261913"/>
                  <a:pt x="4514907" y="1259423"/>
                </a:cubicBezTo>
                <a:lnTo>
                  <a:pt x="4515053" y="1259364"/>
                </a:lnTo>
                <a:cubicBezTo>
                  <a:pt x="4505973" y="1261235"/>
                  <a:pt x="4497234" y="1264303"/>
                  <a:pt x="4487717" y="1264761"/>
                </a:cubicBezTo>
                <a:cubicBezTo>
                  <a:pt x="4460576" y="1266095"/>
                  <a:pt x="4433145" y="1266415"/>
                  <a:pt x="4405808" y="1266993"/>
                </a:cubicBezTo>
                <a:cubicBezTo>
                  <a:pt x="4401075" y="1267091"/>
                  <a:pt x="4395995" y="1266733"/>
                  <a:pt x="4391603" y="1266016"/>
                </a:cubicBezTo>
                <a:cubicBezTo>
                  <a:pt x="4379936" y="1264124"/>
                  <a:pt x="4368564" y="1261933"/>
                  <a:pt x="4354505" y="1259384"/>
                </a:cubicBezTo>
                <a:cubicBezTo>
                  <a:pt x="4381353" y="1259384"/>
                  <a:pt x="4405857" y="1260160"/>
                  <a:pt x="4429921" y="1259165"/>
                </a:cubicBezTo>
                <a:cubicBezTo>
                  <a:pt x="4452622" y="1258228"/>
                  <a:pt x="4477516" y="1260638"/>
                  <a:pt x="4503530" y="1253209"/>
                </a:cubicBezTo>
                <a:cubicBezTo>
                  <a:pt x="4492112" y="1252075"/>
                  <a:pt x="4486251" y="1251058"/>
                  <a:pt x="4480395" y="1251018"/>
                </a:cubicBezTo>
                <a:cubicBezTo>
                  <a:pt x="4461209" y="1250859"/>
                  <a:pt x="4441929" y="1251436"/>
                  <a:pt x="4422795" y="1250977"/>
                </a:cubicBezTo>
                <a:cubicBezTo>
                  <a:pt x="4411909" y="1250720"/>
                  <a:pt x="4398682" y="1250261"/>
                  <a:pt x="4391017" y="1247671"/>
                </a:cubicBezTo>
                <a:cubicBezTo>
                  <a:pt x="4379497" y="1243748"/>
                  <a:pt x="4368759" y="1243748"/>
                  <a:pt x="4355286" y="1243849"/>
                </a:cubicBezTo>
                <a:cubicBezTo>
                  <a:pt x="4341373" y="1243947"/>
                  <a:pt x="4327413" y="1241815"/>
                  <a:pt x="4313402" y="1240960"/>
                </a:cubicBezTo>
                <a:cubicBezTo>
                  <a:pt x="4298663" y="1240043"/>
                  <a:pt x="4283774" y="1239465"/>
                  <a:pt x="4268934" y="1238749"/>
                </a:cubicBezTo>
                <a:cubicBezTo>
                  <a:pt x="4265518" y="1244087"/>
                  <a:pt x="4256242" y="1238111"/>
                  <a:pt x="4251166" y="1240283"/>
                </a:cubicBezTo>
                <a:cubicBezTo>
                  <a:pt x="4251020" y="1241657"/>
                  <a:pt x="4250873" y="1243031"/>
                  <a:pt x="4250873" y="1242931"/>
                </a:cubicBezTo>
                <a:cubicBezTo>
                  <a:pt x="4240183" y="1241717"/>
                  <a:pt x="4230175" y="1239924"/>
                  <a:pt x="4219828" y="1239545"/>
                </a:cubicBezTo>
                <a:cubicBezTo>
                  <a:pt x="4194983" y="1238609"/>
                  <a:pt x="4170039" y="1238350"/>
                  <a:pt x="4150952" y="1237932"/>
                </a:cubicBezTo>
                <a:cubicBezTo>
                  <a:pt x="4144607" y="1234127"/>
                  <a:pt x="4142457" y="1231339"/>
                  <a:pt x="4138164" y="1230582"/>
                </a:cubicBezTo>
                <a:cubicBezTo>
                  <a:pt x="4127669" y="1228750"/>
                  <a:pt x="4124592" y="1225623"/>
                  <a:pt x="4122738" y="1220445"/>
                </a:cubicBezTo>
                <a:cubicBezTo>
                  <a:pt x="4159151" y="1217775"/>
                  <a:pt x="4196447" y="1222993"/>
                  <a:pt x="4230029" y="1216659"/>
                </a:cubicBezTo>
                <a:cubicBezTo>
                  <a:pt x="4217585" y="1215127"/>
                  <a:pt x="4242134" y="1210644"/>
                  <a:pt x="4227688" y="1209489"/>
                </a:cubicBezTo>
                <a:cubicBezTo>
                  <a:pt x="4214508" y="1208433"/>
                  <a:pt x="4223491" y="1204968"/>
                  <a:pt x="4221879" y="1201901"/>
                </a:cubicBezTo>
                <a:cubicBezTo>
                  <a:pt x="4212115" y="1201283"/>
                  <a:pt x="4199667" y="1201861"/>
                  <a:pt x="4192248" y="1199650"/>
                </a:cubicBezTo>
                <a:cubicBezTo>
                  <a:pt x="4184586" y="1197339"/>
                  <a:pt x="4181753" y="1192320"/>
                  <a:pt x="4176922" y="1188595"/>
                </a:cubicBezTo>
                <a:cubicBezTo>
                  <a:pt x="4155833" y="1188934"/>
                  <a:pt x="4134113" y="1189292"/>
                  <a:pt x="4112390" y="1189571"/>
                </a:cubicBezTo>
                <a:lnTo>
                  <a:pt x="4095470" y="1193604"/>
                </a:lnTo>
                <a:lnTo>
                  <a:pt x="4095453" y="1193595"/>
                </a:lnTo>
                <a:lnTo>
                  <a:pt x="4095429" y="1193614"/>
                </a:lnTo>
                <a:lnTo>
                  <a:pt x="4095257" y="1193655"/>
                </a:lnTo>
                <a:lnTo>
                  <a:pt x="4095345" y="1193680"/>
                </a:lnTo>
                <a:lnTo>
                  <a:pt x="4083200" y="1203175"/>
                </a:lnTo>
                <a:cubicBezTo>
                  <a:pt x="4064994" y="1201442"/>
                  <a:pt x="4045321" y="1199570"/>
                  <a:pt x="4024771" y="1197619"/>
                </a:cubicBezTo>
                <a:cubicBezTo>
                  <a:pt x="4029700" y="1196025"/>
                  <a:pt x="4033849" y="1194710"/>
                  <a:pt x="4039999" y="1192737"/>
                </a:cubicBezTo>
                <a:cubicBezTo>
                  <a:pt x="4028625" y="1191145"/>
                  <a:pt x="4019743" y="1189911"/>
                  <a:pt x="4010857" y="1188655"/>
                </a:cubicBezTo>
                <a:cubicBezTo>
                  <a:pt x="4004024" y="1190687"/>
                  <a:pt x="3992993" y="1192320"/>
                  <a:pt x="3992213" y="1194531"/>
                </a:cubicBezTo>
                <a:cubicBezTo>
                  <a:pt x="3990649" y="1199112"/>
                  <a:pt x="3983667" y="1200965"/>
                  <a:pt x="3976101" y="1202459"/>
                </a:cubicBezTo>
                <a:cubicBezTo>
                  <a:pt x="3962143" y="1205228"/>
                  <a:pt x="3965608" y="1209031"/>
                  <a:pt x="3973663" y="1213592"/>
                </a:cubicBezTo>
                <a:cubicBezTo>
                  <a:pt x="3959994" y="1213334"/>
                  <a:pt x="3949842" y="1213154"/>
                  <a:pt x="3939639" y="1212975"/>
                </a:cubicBezTo>
                <a:cubicBezTo>
                  <a:pt x="3941592" y="1211083"/>
                  <a:pt x="3944034" y="1210605"/>
                  <a:pt x="3946570" y="1210426"/>
                </a:cubicBezTo>
                <a:cubicBezTo>
                  <a:pt x="3949204" y="1210247"/>
                  <a:pt x="3951988" y="1210386"/>
                  <a:pt x="3955407" y="1210386"/>
                </a:cubicBezTo>
                <a:cubicBezTo>
                  <a:pt x="3948475" y="1202459"/>
                  <a:pt x="3948475" y="1202459"/>
                  <a:pt x="3922359" y="1195367"/>
                </a:cubicBezTo>
                <a:cubicBezTo>
                  <a:pt x="3898685" y="1196702"/>
                  <a:pt x="3877402" y="1197896"/>
                  <a:pt x="3856118" y="1199092"/>
                </a:cubicBezTo>
                <a:cubicBezTo>
                  <a:pt x="3856313" y="1199750"/>
                  <a:pt x="3856460" y="1200407"/>
                  <a:pt x="3856655" y="1201064"/>
                </a:cubicBezTo>
                <a:cubicBezTo>
                  <a:pt x="3873593" y="1201522"/>
                  <a:pt x="3890484" y="1201980"/>
                  <a:pt x="3910449" y="1202518"/>
                </a:cubicBezTo>
                <a:cubicBezTo>
                  <a:pt x="3902541" y="1207478"/>
                  <a:pt x="3898930" y="1211681"/>
                  <a:pt x="3891656" y="1213791"/>
                </a:cubicBezTo>
                <a:cubicBezTo>
                  <a:pt x="3884334" y="1215903"/>
                  <a:pt x="3873400" y="1215942"/>
                  <a:pt x="3864076" y="1216879"/>
                </a:cubicBezTo>
                <a:cubicBezTo>
                  <a:pt x="3864369" y="1217596"/>
                  <a:pt x="3864710" y="1218313"/>
                  <a:pt x="3865052" y="1219029"/>
                </a:cubicBezTo>
                <a:cubicBezTo>
                  <a:pt x="3870177" y="1218930"/>
                  <a:pt x="3875302" y="1218811"/>
                  <a:pt x="3880429" y="1218751"/>
                </a:cubicBezTo>
                <a:cubicBezTo>
                  <a:pt x="3891656" y="1218631"/>
                  <a:pt x="3903078" y="1217915"/>
                  <a:pt x="3913963" y="1218591"/>
                </a:cubicBezTo>
                <a:cubicBezTo>
                  <a:pt x="3926409" y="1219369"/>
                  <a:pt x="3937489" y="1219647"/>
                  <a:pt x="3949254" y="1217098"/>
                </a:cubicBezTo>
                <a:cubicBezTo>
                  <a:pt x="3961557" y="1214429"/>
                  <a:pt x="3974199" y="1215385"/>
                  <a:pt x="3990405" y="1219029"/>
                </a:cubicBezTo>
                <a:cubicBezTo>
                  <a:pt x="3964972" y="1220305"/>
                  <a:pt x="3944520" y="1221320"/>
                  <a:pt x="3920797" y="1222516"/>
                </a:cubicBezTo>
                <a:cubicBezTo>
                  <a:pt x="3926556" y="1225763"/>
                  <a:pt x="3930171" y="1227794"/>
                  <a:pt x="3933780" y="1229825"/>
                </a:cubicBezTo>
                <a:cubicBezTo>
                  <a:pt x="3935051" y="1228849"/>
                  <a:pt x="3936272" y="1227893"/>
                  <a:pt x="3937489" y="1226917"/>
                </a:cubicBezTo>
                <a:cubicBezTo>
                  <a:pt x="3949793" y="1226797"/>
                  <a:pt x="3962143" y="1226678"/>
                  <a:pt x="3974444" y="1226598"/>
                </a:cubicBezTo>
                <a:cubicBezTo>
                  <a:pt x="3984840" y="1226539"/>
                  <a:pt x="3996164" y="1227634"/>
                  <a:pt x="4005440" y="1226281"/>
                </a:cubicBezTo>
                <a:cubicBezTo>
                  <a:pt x="4037462" y="1221619"/>
                  <a:pt x="4070461" y="1221659"/>
                  <a:pt x="4103602" y="1221619"/>
                </a:cubicBezTo>
                <a:cubicBezTo>
                  <a:pt x="4105703" y="1221619"/>
                  <a:pt x="4107802" y="1222237"/>
                  <a:pt x="4110290" y="1222615"/>
                </a:cubicBezTo>
                <a:cubicBezTo>
                  <a:pt x="4108291" y="1224228"/>
                  <a:pt x="4106678" y="1225563"/>
                  <a:pt x="4104970" y="1226937"/>
                </a:cubicBezTo>
                <a:cubicBezTo>
                  <a:pt x="4114050" y="1230164"/>
                  <a:pt x="4122835" y="1233291"/>
                  <a:pt x="4133038" y="1236915"/>
                </a:cubicBezTo>
                <a:cubicBezTo>
                  <a:pt x="4125277" y="1238749"/>
                  <a:pt x="4119859" y="1240083"/>
                  <a:pt x="4114392" y="1241358"/>
                </a:cubicBezTo>
                <a:cubicBezTo>
                  <a:pt x="4096915" y="1245421"/>
                  <a:pt x="4066065" y="1244047"/>
                  <a:pt x="4056059" y="1237294"/>
                </a:cubicBezTo>
                <a:cubicBezTo>
                  <a:pt x="4048346" y="1232075"/>
                  <a:pt x="4038048" y="1231021"/>
                  <a:pt x="4026281" y="1230603"/>
                </a:cubicBezTo>
                <a:cubicBezTo>
                  <a:pt x="4010321" y="1230025"/>
                  <a:pt x="3994165" y="1230025"/>
                  <a:pt x="3978103" y="1230084"/>
                </a:cubicBezTo>
                <a:cubicBezTo>
                  <a:pt x="3968245" y="1230124"/>
                  <a:pt x="3958383" y="1230742"/>
                  <a:pt x="3947058" y="1231141"/>
                </a:cubicBezTo>
                <a:cubicBezTo>
                  <a:pt x="3956139" y="1234127"/>
                  <a:pt x="3963507" y="1236557"/>
                  <a:pt x="3971416" y="1239148"/>
                </a:cubicBezTo>
                <a:cubicBezTo>
                  <a:pt x="3968049" y="1240283"/>
                  <a:pt x="3967463" y="1240620"/>
                  <a:pt x="3966780" y="1240681"/>
                </a:cubicBezTo>
                <a:cubicBezTo>
                  <a:pt x="3961313" y="1241159"/>
                  <a:pt x="3955749" y="1241577"/>
                  <a:pt x="3950087" y="1242014"/>
                </a:cubicBezTo>
                <a:cubicBezTo>
                  <a:pt x="3959213" y="1245301"/>
                  <a:pt x="3959213" y="1245301"/>
                  <a:pt x="3955797" y="1250859"/>
                </a:cubicBezTo>
                <a:cubicBezTo>
                  <a:pt x="3940224" y="1246955"/>
                  <a:pt x="3924361" y="1242991"/>
                  <a:pt x="3908056" y="1238929"/>
                </a:cubicBezTo>
                <a:cubicBezTo>
                  <a:pt x="3915525" y="1237554"/>
                  <a:pt x="3922066" y="1236319"/>
                  <a:pt x="3932707" y="1234347"/>
                </a:cubicBezTo>
                <a:cubicBezTo>
                  <a:pt x="3906005" y="1228731"/>
                  <a:pt x="3887456" y="1230862"/>
                  <a:pt x="3871984" y="1238151"/>
                </a:cubicBezTo>
                <a:cubicBezTo>
                  <a:pt x="3859391" y="1232713"/>
                  <a:pt x="3876767" y="1230184"/>
                  <a:pt x="3876328" y="1224707"/>
                </a:cubicBezTo>
                <a:cubicBezTo>
                  <a:pt x="3868615" y="1225125"/>
                  <a:pt x="3861926" y="1225483"/>
                  <a:pt x="3855483" y="1225822"/>
                </a:cubicBezTo>
                <a:cubicBezTo>
                  <a:pt x="3856509" y="1230821"/>
                  <a:pt x="3857290" y="1234545"/>
                  <a:pt x="3858169" y="1238629"/>
                </a:cubicBezTo>
                <a:cubicBezTo>
                  <a:pt x="3846405" y="1237852"/>
                  <a:pt x="3837032" y="1237235"/>
                  <a:pt x="3827905" y="1236617"/>
                </a:cubicBezTo>
                <a:cubicBezTo>
                  <a:pt x="3829517" y="1233152"/>
                  <a:pt x="3830931" y="1230025"/>
                  <a:pt x="3832689" y="1226181"/>
                </a:cubicBezTo>
                <a:cubicBezTo>
                  <a:pt x="3823025" y="1226181"/>
                  <a:pt x="3814921" y="1226181"/>
                  <a:pt x="3806818" y="1226181"/>
                </a:cubicBezTo>
                <a:cubicBezTo>
                  <a:pt x="3806524" y="1225603"/>
                  <a:pt x="3806231" y="1225025"/>
                  <a:pt x="3805938" y="1224447"/>
                </a:cubicBezTo>
                <a:cubicBezTo>
                  <a:pt x="3815165" y="1222934"/>
                  <a:pt x="3824390" y="1221400"/>
                  <a:pt x="3833568" y="1219887"/>
                </a:cubicBezTo>
                <a:cubicBezTo>
                  <a:pt x="3830443" y="1210824"/>
                  <a:pt x="3830296" y="1211182"/>
                  <a:pt x="3852214" y="1212418"/>
                </a:cubicBezTo>
                <a:cubicBezTo>
                  <a:pt x="3861584" y="1212935"/>
                  <a:pt x="3871544" y="1211601"/>
                  <a:pt x="3881257" y="1211122"/>
                </a:cubicBezTo>
                <a:cubicBezTo>
                  <a:pt x="3881306" y="1210406"/>
                  <a:pt x="3881306" y="1209709"/>
                  <a:pt x="3881306" y="1209012"/>
                </a:cubicBezTo>
                <a:cubicBezTo>
                  <a:pt x="3877305" y="1208293"/>
                  <a:pt x="3873107" y="1206860"/>
                  <a:pt x="3869298" y="1206999"/>
                </a:cubicBezTo>
                <a:cubicBezTo>
                  <a:pt x="3842987" y="1208016"/>
                  <a:pt x="3816188" y="1202817"/>
                  <a:pt x="3790125" y="1207956"/>
                </a:cubicBezTo>
                <a:cubicBezTo>
                  <a:pt x="3788317" y="1208293"/>
                  <a:pt x="3785387" y="1207757"/>
                  <a:pt x="3782997" y="1207558"/>
                </a:cubicBezTo>
                <a:cubicBezTo>
                  <a:pt x="3770354" y="1206481"/>
                  <a:pt x="3757761" y="1205367"/>
                  <a:pt x="3744825" y="1204251"/>
                </a:cubicBezTo>
                <a:cubicBezTo>
                  <a:pt x="3738576" y="1201283"/>
                  <a:pt x="3740967" y="1195945"/>
                  <a:pt x="3727591" y="1193535"/>
                </a:cubicBezTo>
                <a:cubicBezTo>
                  <a:pt x="3725788" y="1198295"/>
                  <a:pt x="3724224" y="1202299"/>
                  <a:pt x="3722955" y="1205546"/>
                </a:cubicBezTo>
                <a:cubicBezTo>
                  <a:pt x="3730815" y="1209529"/>
                  <a:pt x="3737698" y="1213015"/>
                  <a:pt x="3744873" y="1216659"/>
                </a:cubicBezTo>
                <a:cubicBezTo>
                  <a:pt x="3756198" y="1216341"/>
                  <a:pt x="3768499" y="1216022"/>
                  <a:pt x="3780751" y="1215684"/>
                </a:cubicBezTo>
                <a:cubicBezTo>
                  <a:pt x="3779481" y="1217019"/>
                  <a:pt x="3776895" y="1217437"/>
                  <a:pt x="3776993" y="1217557"/>
                </a:cubicBezTo>
                <a:cubicBezTo>
                  <a:pt x="3779529" y="1221160"/>
                  <a:pt x="3780702" y="1225184"/>
                  <a:pt x="3785631" y="1228173"/>
                </a:cubicBezTo>
                <a:cubicBezTo>
                  <a:pt x="3789636" y="1230603"/>
                  <a:pt x="3798274" y="1231777"/>
                  <a:pt x="3805157" y="1233590"/>
                </a:cubicBezTo>
                <a:cubicBezTo>
                  <a:pt x="3807697" y="1237892"/>
                  <a:pt x="3804033" y="1240721"/>
                  <a:pt x="3792465" y="1240980"/>
                </a:cubicBezTo>
                <a:cubicBezTo>
                  <a:pt x="3786950" y="1241119"/>
                  <a:pt x="3781287" y="1240382"/>
                  <a:pt x="3775675" y="1240123"/>
                </a:cubicBezTo>
                <a:cubicBezTo>
                  <a:pt x="3762445" y="1239525"/>
                  <a:pt x="3748973" y="1238051"/>
                  <a:pt x="3733498" y="1241875"/>
                </a:cubicBezTo>
                <a:cubicBezTo>
                  <a:pt x="3740091" y="1243709"/>
                  <a:pt x="3744092" y="1245301"/>
                  <a:pt x="3748875" y="1245979"/>
                </a:cubicBezTo>
                <a:cubicBezTo>
                  <a:pt x="3753366" y="1246617"/>
                  <a:pt x="3758689" y="1246298"/>
                  <a:pt x="3767375" y="1246497"/>
                </a:cubicBezTo>
                <a:cubicBezTo>
                  <a:pt x="3758395" y="1249723"/>
                  <a:pt x="3752539" y="1251835"/>
                  <a:pt x="3746824" y="1253886"/>
                </a:cubicBezTo>
                <a:cubicBezTo>
                  <a:pt x="3760151" y="1262571"/>
                  <a:pt x="3776114" y="1263964"/>
                  <a:pt x="3798957" y="1258487"/>
                </a:cubicBezTo>
                <a:cubicBezTo>
                  <a:pt x="3793931" y="1257710"/>
                  <a:pt x="3789537" y="1257053"/>
                  <a:pt x="3782362" y="1255937"/>
                </a:cubicBezTo>
                <a:cubicBezTo>
                  <a:pt x="3812724" y="1255141"/>
                  <a:pt x="3812529" y="1252889"/>
                  <a:pt x="3825268" y="1267750"/>
                </a:cubicBezTo>
                <a:cubicBezTo>
                  <a:pt x="3808233" y="1266315"/>
                  <a:pt x="3790511" y="1264603"/>
                  <a:pt x="3772646" y="1263386"/>
                </a:cubicBezTo>
                <a:cubicBezTo>
                  <a:pt x="3760639" y="1262551"/>
                  <a:pt x="3758978" y="1263327"/>
                  <a:pt x="3753756" y="1269701"/>
                </a:cubicBezTo>
                <a:cubicBezTo>
                  <a:pt x="3746580" y="1267251"/>
                  <a:pt x="3740091" y="1265040"/>
                  <a:pt x="3733547" y="1262789"/>
                </a:cubicBezTo>
                <a:cubicBezTo>
                  <a:pt x="3736769" y="1261315"/>
                  <a:pt x="3739212" y="1260200"/>
                  <a:pt x="3742090" y="1258885"/>
                </a:cubicBezTo>
                <a:cubicBezTo>
                  <a:pt x="3727689" y="1254903"/>
                  <a:pt x="3715145" y="1254922"/>
                  <a:pt x="3702456" y="1258666"/>
                </a:cubicBezTo>
                <a:cubicBezTo>
                  <a:pt x="3704602" y="1262133"/>
                  <a:pt x="3706653" y="1265458"/>
                  <a:pt x="3709531" y="1270040"/>
                </a:cubicBezTo>
                <a:cubicBezTo>
                  <a:pt x="3696205" y="1271035"/>
                  <a:pt x="3682979" y="1273545"/>
                  <a:pt x="3671799" y="1272470"/>
                </a:cubicBezTo>
                <a:cubicBezTo>
                  <a:pt x="3657495" y="1271095"/>
                  <a:pt x="3648661" y="1272906"/>
                  <a:pt x="3640949" y="1276393"/>
                </a:cubicBezTo>
                <a:cubicBezTo>
                  <a:pt x="3617031" y="1273704"/>
                  <a:pt x="3595796" y="1269303"/>
                  <a:pt x="3571244" y="1273863"/>
                </a:cubicBezTo>
                <a:cubicBezTo>
                  <a:pt x="3564019" y="1275199"/>
                  <a:pt x="3552743" y="1272968"/>
                  <a:pt x="3543175" y="1272350"/>
                </a:cubicBezTo>
                <a:cubicBezTo>
                  <a:pt x="3543175" y="1269721"/>
                  <a:pt x="3543175" y="1267869"/>
                  <a:pt x="3543175" y="1266075"/>
                </a:cubicBezTo>
                <a:cubicBezTo>
                  <a:pt x="3537561" y="1265278"/>
                  <a:pt x="3529603" y="1265179"/>
                  <a:pt x="3527507" y="1263705"/>
                </a:cubicBezTo>
                <a:cubicBezTo>
                  <a:pt x="3519501" y="1258089"/>
                  <a:pt x="3507591" y="1259980"/>
                  <a:pt x="3500220" y="1262093"/>
                </a:cubicBezTo>
                <a:cubicBezTo>
                  <a:pt x="3493825" y="1263915"/>
                  <a:pt x="3487297" y="1264637"/>
                  <a:pt x="3480675" y="1264938"/>
                </a:cubicBezTo>
                <a:lnTo>
                  <a:pt x="3460729" y="1265256"/>
                </a:lnTo>
                <a:lnTo>
                  <a:pt x="3460729" y="1265198"/>
                </a:lnTo>
                <a:lnTo>
                  <a:pt x="3460583" y="1265259"/>
                </a:lnTo>
                <a:lnTo>
                  <a:pt x="3460729" y="1265256"/>
                </a:lnTo>
                <a:lnTo>
                  <a:pt x="3460729" y="1273644"/>
                </a:lnTo>
                <a:cubicBezTo>
                  <a:pt x="3452920" y="1273565"/>
                  <a:pt x="3447624" y="1272280"/>
                  <a:pt x="3443237" y="1270602"/>
                </a:cubicBezTo>
                <a:lnTo>
                  <a:pt x="3431355" y="1265269"/>
                </a:lnTo>
                <a:lnTo>
                  <a:pt x="3431442" y="1265259"/>
                </a:lnTo>
                <a:lnTo>
                  <a:pt x="3431198" y="1265198"/>
                </a:lnTo>
                <a:lnTo>
                  <a:pt x="3431355" y="1265269"/>
                </a:lnTo>
                <a:lnTo>
                  <a:pt x="3408501" y="1268147"/>
                </a:lnTo>
                <a:cubicBezTo>
                  <a:pt x="3395955" y="1267571"/>
                  <a:pt x="3388927" y="1270358"/>
                  <a:pt x="3381115" y="1273167"/>
                </a:cubicBezTo>
                <a:cubicBezTo>
                  <a:pt x="3361981" y="1280039"/>
                  <a:pt x="3336989" y="1280854"/>
                  <a:pt x="3314630" y="1275279"/>
                </a:cubicBezTo>
                <a:cubicBezTo>
                  <a:pt x="3303648" y="1272529"/>
                  <a:pt x="3286662" y="1273067"/>
                  <a:pt x="3278802" y="1276513"/>
                </a:cubicBezTo>
                <a:cubicBezTo>
                  <a:pt x="3277337" y="1279202"/>
                  <a:pt x="3275823" y="1282010"/>
                  <a:pt x="3274455" y="1284600"/>
                </a:cubicBezTo>
                <a:cubicBezTo>
                  <a:pt x="3266892" y="1285117"/>
                  <a:pt x="3260645" y="1285536"/>
                  <a:pt x="3254298" y="1285974"/>
                </a:cubicBezTo>
                <a:cubicBezTo>
                  <a:pt x="3253419" y="1289978"/>
                  <a:pt x="3252589" y="1293523"/>
                  <a:pt x="3251808" y="1297088"/>
                </a:cubicBezTo>
                <a:cubicBezTo>
                  <a:pt x="3261670" y="1299638"/>
                  <a:pt x="3270991" y="1302027"/>
                  <a:pt x="3281631" y="1304756"/>
                </a:cubicBezTo>
                <a:cubicBezTo>
                  <a:pt x="3257616" y="1310851"/>
                  <a:pt x="3247562" y="1299240"/>
                  <a:pt x="3226474" y="1300056"/>
                </a:cubicBezTo>
                <a:cubicBezTo>
                  <a:pt x="3234529" y="1295156"/>
                  <a:pt x="3240532" y="1291510"/>
                  <a:pt x="3246146" y="1288105"/>
                </a:cubicBezTo>
                <a:cubicBezTo>
                  <a:pt x="3235017" y="1282328"/>
                  <a:pt x="3224035" y="1280517"/>
                  <a:pt x="3208316" y="1282309"/>
                </a:cubicBezTo>
                <a:cubicBezTo>
                  <a:pt x="3195282" y="1283782"/>
                  <a:pt x="3181223" y="1283803"/>
                  <a:pt x="3165653" y="1284560"/>
                </a:cubicBezTo>
                <a:cubicBezTo>
                  <a:pt x="3159841" y="1279700"/>
                  <a:pt x="3153985" y="1274800"/>
                  <a:pt x="3148127" y="1269900"/>
                </a:cubicBezTo>
                <a:cubicBezTo>
                  <a:pt x="3139731" y="1269811"/>
                  <a:pt x="3135535" y="1269766"/>
                  <a:pt x="3131269" y="1270428"/>
                </a:cubicBezTo>
                <a:lnTo>
                  <a:pt x="3114095" y="1275175"/>
                </a:lnTo>
                <a:lnTo>
                  <a:pt x="3114155" y="1275139"/>
                </a:lnTo>
                <a:cubicBezTo>
                  <a:pt x="3110296" y="1274720"/>
                  <a:pt x="3106247" y="1273784"/>
                  <a:pt x="3102583" y="1273983"/>
                </a:cubicBezTo>
                <a:cubicBezTo>
                  <a:pt x="3069930" y="1275816"/>
                  <a:pt x="3037420" y="1278106"/>
                  <a:pt x="3004665" y="1279700"/>
                </a:cubicBezTo>
                <a:cubicBezTo>
                  <a:pt x="2984749" y="1280676"/>
                  <a:pt x="2964491" y="1280617"/>
                  <a:pt x="2943259" y="1281055"/>
                </a:cubicBezTo>
                <a:cubicBezTo>
                  <a:pt x="2945942" y="1283404"/>
                  <a:pt x="2947847" y="1285078"/>
                  <a:pt x="2949993" y="1286969"/>
                </a:cubicBezTo>
                <a:cubicBezTo>
                  <a:pt x="2942136" y="1289100"/>
                  <a:pt x="2935546" y="1291730"/>
                  <a:pt x="2927687" y="1292826"/>
                </a:cubicBezTo>
                <a:cubicBezTo>
                  <a:pt x="2907965" y="1295595"/>
                  <a:pt x="2893324" y="1285476"/>
                  <a:pt x="2872819" y="1288702"/>
                </a:cubicBezTo>
                <a:cubicBezTo>
                  <a:pt x="2872528" y="1288743"/>
                  <a:pt x="2871844" y="1288344"/>
                  <a:pt x="2871307" y="1288145"/>
                </a:cubicBezTo>
                <a:cubicBezTo>
                  <a:pt x="2874673" y="1286949"/>
                  <a:pt x="2877994" y="1285775"/>
                  <a:pt x="2882632" y="1284122"/>
                </a:cubicBezTo>
                <a:cubicBezTo>
                  <a:pt x="2873309" y="1281890"/>
                  <a:pt x="2865791" y="1280078"/>
                  <a:pt x="2859250" y="1278524"/>
                </a:cubicBezTo>
                <a:cubicBezTo>
                  <a:pt x="2853295" y="1280257"/>
                  <a:pt x="2847536" y="1281372"/>
                  <a:pt x="2843873" y="1283186"/>
                </a:cubicBezTo>
                <a:cubicBezTo>
                  <a:pt x="2839775" y="1285217"/>
                  <a:pt x="2837625" y="1287886"/>
                  <a:pt x="2834551" y="1290336"/>
                </a:cubicBezTo>
                <a:cubicBezTo>
                  <a:pt x="2824249" y="1290974"/>
                  <a:pt x="2813903" y="1292088"/>
                  <a:pt x="2803504" y="1292128"/>
                </a:cubicBezTo>
                <a:cubicBezTo>
                  <a:pt x="2791838" y="1292168"/>
                  <a:pt x="2776219" y="1292945"/>
                  <a:pt x="2769385" y="1290336"/>
                </a:cubicBezTo>
                <a:cubicBezTo>
                  <a:pt x="2758061" y="1286034"/>
                  <a:pt x="2748931" y="1287946"/>
                  <a:pt x="2738193" y="1288622"/>
                </a:cubicBezTo>
                <a:cubicBezTo>
                  <a:pt x="2728087" y="1289240"/>
                  <a:pt x="2717935" y="1289679"/>
                  <a:pt x="2707783" y="1290197"/>
                </a:cubicBezTo>
                <a:cubicBezTo>
                  <a:pt x="2708027" y="1290974"/>
                  <a:pt x="2708317" y="1291730"/>
                  <a:pt x="2708562" y="1292507"/>
                </a:cubicBezTo>
                <a:cubicBezTo>
                  <a:pt x="2723109" y="1292088"/>
                  <a:pt x="2737704" y="1291669"/>
                  <a:pt x="2752249" y="1291253"/>
                </a:cubicBezTo>
                <a:cubicBezTo>
                  <a:pt x="2750299" y="1294140"/>
                  <a:pt x="2747173" y="1296093"/>
                  <a:pt x="2743416" y="1296330"/>
                </a:cubicBezTo>
                <a:cubicBezTo>
                  <a:pt x="2723695" y="1297566"/>
                  <a:pt x="2703877" y="1298702"/>
                  <a:pt x="2683961" y="1299259"/>
                </a:cubicBezTo>
                <a:cubicBezTo>
                  <a:pt x="2654673" y="1300076"/>
                  <a:pt x="2624800" y="1299259"/>
                  <a:pt x="2596096" y="1301331"/>
                </a:cubicBezTo>
                <a:cubicBezTo>
                  <a:pt x="2580625" y="1302446"/>
                  <a:pt x="2567006" y="1303064"/>
                  <a:pt x="2552311" y="1301112"/>
                </a:cubicBezTo>
                <a:cubicBezTo>
                  <a:pt x="2549527" y="1300753"/>
                  <a:pt x="2545673" y="1300694"/>
                  <a:pt x="2543136" y="1301192"/>
                </a:cubicBezTo>
                <a:cubicBezTo>
                  <a:pt x="2524682" y="1304896"/>
                  <a:pt x="2506427" y="1303263"/>
                  <a:pt x="2486705" y="1301549"/>
                </a:cubicBezTo>
                <a:cubicBezTo>
                  <a:pt x="2503498" y="1293582"/>
                  <a:pt x="2526391" y="1292646"/>
                  <a:pt x="2548208" y="1290735"/>
                </a:cubicBezTo>
                <a:cubicBezTo>
                  <a:pt x="2531027" y="1288743"/>
                  <a:pt x="2531027" y="1288743"/>
                  <a:pt x="2520192" y="1278862"/>
                </a:cubicBezTo>
                <a:cubicBezTo>
                  <a:pt x="2530003" y="1277728"/>
                  <a:pt x="2539717" y="1276593"/>
                  <a:pt x="2549091" y="1275497"/>
                </a:cubicBezTo>
                <a:cubicBezTo>
                  <a:pt x="2548306" y="1270100"/>
                  <a:pt x="2540303" y="1267710"/>
                  <a:pt x="2532981" y="1269920"/>
                </a:cubicBezTo>
                <a:cubicBezTo>
                  <a:pt x="2518189" y="1274362"/>
                  <a:pt x="2503157" y="1270995"/>
                  <a:pt x="2488462" y="1271812"/>
                </a:cubicBezTo>
                <a:cubicBezTo>
                  <a:pt x="2476454" y="1272470"/>
                  <a:pt x="2467765" y="1270120"/>
                  <a:pt x="2461761" y="1265837"/>
                </a:cubicBezTo>
                <a:cubicBezTo>
                  <a:pt x="2480554" y="1264303"/>
                  <a:pt x="2499250" y="1262769"/>
                  <a:pt x="2517946" y="1261235"/>
                </a:cubicBezTo>
                <a:cubicBezTo>
                  <a:pt x="2517750" y="1260598"/>
                  <a:pt x="2517606" y="1259960"/>
                  <a:pt x="2517410" y="1259323"/>
                </a:cubicBezTo>
                <a:cubicBezTo>
                  <a:pt x="2507940" y="1259323"/>
                  <a:pt x="2498469" y="1259323"/>
                  <a:pt x="2489000" y="1259323"/>
                </a:cubicBezTo>
                <a:lnTo>
                  <a:pt x="2486852" y="1259304"/>
                </a:lnTo>
                <a:cubicBezTo>
                  <a:pt x="2486852" y="1259304"/>
                  <a:pt x="2484705" y="1259304"/>
                  <a:pt x="2484705" y="1259304"/>
                </a:cubicBezTo>
                <a:cubicBezTo>
                  <a:pt x="2470304" y="1260219"/>
                  <a:pt x="2455758" y="1260837"/>
                  <a:pt x="2441601" y="1262152"/>
                </a:cubicBezTo>
                <a:cubicBezTo>
                  <a:pt x="2423150" y="1263865"/>
                  <a:pt x="2407091" y="1262133"/>
                  <a:pt x="2391129" y="1257293"/>
                </a:cubicBezTo>
                <a:cubicBezTo>
                  <a:pt x="2380341" y="1260957"/>
                  <a:pt x="2369651" y="1264603"/>
                  <a:pt x="2361792" y="1267251"/>
                </a:cubicBezTo>
                <a:cubicBezTo>
                  <a:pt x="2346903" y="1268805"/>
                  <a:pt x="2334799" y="1270120"/>
                  <a:pt x="2322642" y="1271274"/>
                </a:cubicBezTo>
                <a:cubicBezTo>
                  <a:pt x="2314832" y="1272012"/>
                  <a:pt x="2306875" y="1272589"/>
                  <a:pt x="2298969" y="1273107"/>
                </a:cubicBezTo>
                <a:cubicBezTo>
                  <a:pt x="2288619" y="1273784"/>
                  <a:pt x="2278224" y="1274342"/>
                  <a:pt x="2267827" y="1274939"/>
                </a:cubicBezTo>
                <a:cubicBezTo>
                  <a:pt x="2253426" y="1275775"/>
                  <a:pt x="2239025" y="1276612"/>
                  <a:pt x="2224579" y="1277410"/>
                </a:cubicBezTo>
                <a:cubicBezTo>
                  <a:pt x="2219108" y="1277709"/>
                  <a:pt x="2213154" y="1278564"/>
                  <a:pt x="2211883" y="1274860"/>
                </a:cubicBezTo>
                <a:cubicBezTo>
                  <a:pt x="2211689" y="1274282"/>
                  <a:pt x="2205587" y="1274063"/>
                  <a:pt x="2202221" y="1273664"/>
                </a:cubicBezTo>
                <a:cubicBezTo>
                  <a:pt x="2201781" y="1275199"/>
                  <a:pt x="2201341" y="1276712"/>
                  <a:pt x="2200805" y="1278484"/>
                </a:cubicBezTo>
                <a:cubicBezTo>
                  <a:pt x="2193383" y="1279083"/>
                  <a:pt x="2185626" y="1279700"/>
                  <a:pt x="2177716" y="1280337"/>
                </a:cubicBezTo>
                <a:cubicBezTo>
                  <a:pt x="2177326" y="1278644"/>
                  <a:pt x="2177033" y="1277210"/>
                  <a:pt x="2176691" y="1275636"/>
                </a:cubicBezTo>
                <a:cubicBezTo>
                  <a:pt x="2169075" y="1276214"/>
                  <a:pt x="2162291" y="1276712"/>
                  <a:pt x="2155506" y="1277230"/>
                </a:cubicBezTo>
                <a:cubicBezTo>
                  <a:pt x="2158191" y="1274960"/>
                  <a:pt x="2161461" y="1274123"/>
                  <a:pt x="2165074" y="1273664"/>
                </a:cubicBezTo>
                <a:cubicBezTo>
                  <a:pt x="2191043" y="1270319"/>
                  <a:pt x="2219451" y="1269741"/>
                  <a:pt x="2240980" y="1261454"/>
                </a:cubicBezTo>
                <a:cubicBezTo>
                  <a:pt x="2244883" y="1259960"/>
                  <a:pt x="2254061" y="1259263"/>
                  <a:pt x="2259234" y="1260001"/>
                </a:cubicBezTo>
                <a:cubicBezTo>
                  <a:pt x="2276856" y="1262511"/>
                  <a:pt x="2292770" y="1259064"/>
                  <a:pt x="2309415" y="1258566"/>
                </a:cubicBezTo>
                <a:cubicBezTo>
                  <a:pt x="2311516" y="1258507"/>
                  <a:pt x="2313567" y="1257750"/>
                  <a:pt x="2318739" y="1256674"/>
                </a:cubicBezTo>
                <a:cubicBezTo>
                  <a:pt x="2308877" y="1255479"/>
                  <a:pt x="2303801" y="1254843"/>
                  <a:pt x="2297749" y="1254105"/>
                </a:cubicBezTo>
                <a:cubicBezTo>
                  <a:pt x="2301607" y="1251815"/>
                  <a:pt x="2304728" y="1249942"/>
                  <a:pt x="2310782" y="1246357"/>
                </a:cubicBezTo>
                <a:cubicBezTo>
                  <a:pt x="2291622" y="1247632"/>
                  <a:pt x="2273769" y="1248818"/>
                  <a:pt x="2256562" y="1249957"/>
                </a:cubicBezTo>
                <a:lnTo>
                  <a:pt x="2206675" y="1253258"/>
                </a:lnTo>
                <a:lnTo>
                  <a:pt x="2224136" y="1248827"/>
                </a:lnTo>
                <a:cubicBezTo>
                  <a:pt x="2266215" y="1244465"/>
                  <a:pt x="2308535" y="1240442"/>
                  <a:pt x="2352126" y="1236179"/>
                </a:cubicBezTo>
                <a:cubicBezTo>
                  <a:pt x="2357302" y="1241994"/>
                  <a:pt x="2362183" y="1247511"/>
                  <a:pt x="2366868" y="1252790"/>
                </a:cubicBezTo>
                <a:cubicBezTo>
                  <a:pt x="2383854" y="1251257"/>
                  <a:pt x="2369602" y="1240641"/>
                  <a:pt x="2391812" y="1242114"/>
                </a:cubicBezTo>
                <a:cubicBezTo>
                  <a:pt x="2390933" y="1244087"/>
                  <a:pt x="2390151" y="1245780"/>
                  <a:pt x="2389324" y="1247691"/>
                </a:cubicBezTo>
                <a:cubicBezTo>
                  <a:pt x="2400257" y="1244704"/>
                  <a:pt x="2409531" y="1240341"/>
                  <a:pt x="2419832" y="1239903"/>
                </a:cubicBezTo>
                <a:cubicBezTo>
                  <a:pt x="2430472" y="1239465"/>
                  <a:pt x="2441846" y="1243250"/>
                  <a:pt x="2453364" y="1244405"/>
                </a:cubicBezTo>
                <a:cubicBezTo>
                  <a:pt x="2459811" y="1245042"/>
                  <a:pt x="2470110" y="1245181"/>
                  <a:pt x="2473671" y="1243629"/>
                </a:cubicBezTo>
                <a:cubicBezTo>
                  <a:pt x="2482557" y="1239764"/>
                  <a:pt x="2491048" y="1240203"/>
                  <a:pt x="2502082" y="1240960"/>
                </a:cubicBezTo>
                <a:cubicBezTo>
                  <a:pt x="2519263" y="1242135"/>
                  <a:pt x="2536933" y="1238291"/>
                  <a:pt x="2544598" y="1231697"/>
                </a:cubicBezTo>
                <a:cubicBezTo>
                  <a:pt x="2528733" y="1232953"/>
                  <a:pt x="2514969" y="1234047"/>
                  <a:pt x="2502082" y="1235063"/>
                </a:cubicBezTo>
                <a:cubicBezTo>
                  <a:pt x="2498176" y="1233371"/>
                  <a:pt x="2494565" y="1231797"/>
                  <a:pt x="2493783" y="1231459"/>
                </a:cubicBezTo>
                <a:cubicBezTo>
                  <a:pt x="2481922" y="1232733"/>
                  <a:pt x="2473622" y="1234107"/>
                  <a:pt x="2465082" y="1234446"/>
                </a:cubicBezTo>
                <a:cubicBezTo>
                  <a:pt x="2449021" y="1235083"/>
                  <a:pt x="2432865" y="1234984"/>
                  <a:pt x="2416755" y="1235442"/>
                </a:cubicBezTo>
                <a:cubicBezTo>
                  <a:pt x="2406310" y="1235741"/>
                  <a:pt x="2395911" y="1236537"/>
                  <a:pt x="2385514" y="1237095"/>
                </a:cubicBezTo>
                <a:cubicBezTo>
                  <a:pt x="2382000" y="1237284"/>
                  <a:pt x="2379132" y="1237220"/>
                  <a:pt x="2377511" y="1236677"/>
                </a:cubicBezTo>
                <a:lnTo>
                  <a:pt x="2376983" y="1233436"/>
                </a:lnTo>
                <a:lnTo>
                  <a:pt x="2377121" y="1233451"/>
                </a:lnTo>
                <a:lnTo>
                  <a:pt x="2376974" y="1233391"/>
                </a:lnTo>
                <a:lnTo>
                  <a:pt x="2376983" y="1233436"/>
                </a:lnTo>
                <a:lnTo>
                  <a:pt x="2351641" y="1230821"/>
                </a:lnTo>
                <a:cubicBezTo>
                  <a:pt x="2331235" y="1233511"/>
                  <a:pt x="2309756" y="1234905"/>
                  <a:pt x="2288619" y="1236596"/>
                </a:cubicBezTo>
                <a:cubicBezTo>
                  <a:pt x="2262748" y="1238669"/>
                  <a:pt x="2235609" y="1239187"/>
                  <a:pt x="2211204" y="1242831"/>
                </a:cubicBezTo>
                <a:cubicBezTo>
                  <a:pt x="2191580" y="1245759"/>
                  <a:pt x="2172885" y="1247691"/>
                  <a:pt x="2152431" y="1247392"/>
                </a:cubicBezTo>
                <a:cubicBezTo>
                  <a:pt x="2152431" y="1247392"/>
                  <a:pt x="2152626" y="1247333"/>
                  <a:pt x="2152626" y="1247333"/>
                </a:cubicBezTo>
                <a:cubicBezTo>
                  <a:pt x="2138861" y="1250540"/>
                  <a:pt x="2125144" y="1253747"/>
                  <a:pt x="2111867" y="1256854"/>
                </a:cubicBezTo>
                <a:cubicBezTo>
                  <a:pt x="2099028" y="1252830"/>
                  <a:pt x="2091022" y="1246159"/>
                  <a:pt x="2072376" y="1251277"/>
                </a:cubicBezTo>
                <a:cubicBezTo>
                  <a:pt x="2076185" y="1253269"/>
                  <a:pt x="2079405" y="1254961"/>
                  <a:pt x="2082286" y="1256495"/>
                </a:cubicBezTo>
                <a:cubicBezTo>
                  <a:pt x="2071692" y="1257670"/>
                  <a:pt x="2061051" y="1258826"/>
                  <a:pt x="2049483" y="1260101"/>
                </a:cubicBezTo>
                <a:cubicBezTo>
                  <a:pt x="2050460" y="1257590"/>
                  <a:pt x="2051436" y="1255141"/>
                  <a:pt x="2052364" y="1252851"/>
                </a:cubicBezTo>
                <a:cubicBezTo>
                  <a:pt x="2037475" y="1249544"/>
                  <a:pt x="2023856" y="1249325"/>
                  <a:pt x="2009260" y="1251775"/>
                </a:cubicBezTo>
                <a:cubicBezTo>
                  <a:pt x="1999694" y="1253369"/>
                  <a:pt x="1989344" y="1254125"/>
                  <a:pt x="1979338" y="1255260"/>
                </a:cubicBezTo>
                <a:cubicBezTo>
                  <a:pt x="1992859" y="1251557"/>
                  <a:pt x="2006870" y="1248947"/>
                  <a:pt x="2021121" y="1246617"/>
                </a:cubicBezTo>
                <a:cubicBezTo>
                  <a:pt x="2034594" y="1244426"/>
                  <a:pt x="2050704" y="1244047"/>
                  <a:pt x="2061393" y="1236100"/>
                </a:cubicBezTo>
                <a:cubicBezTo>
                  <a:pt x="2022733" y="1236856"/>
                  <a:pt x="1995203" y="1249125"/>
                  <a:pt x="1959617" y="1246935"/>
                </a:cubicBezTo>
                <a:cubicBezTo>
                  <a:pt x="1965328" y="1243807"/>
                  <a:pt x="1970551" y="1240761"/>
                  <a:pt x="1976311" y="1237852"/>
                </a:cubicBezTo>
                <a:cubicBezTo>
                  <a:pt x="1979680" y="1236160"/>
                  <a:pt x="1983634" y="1233471"/>
                  <a:pt x="1987687" y="1233351"/>
                </a:cubicBezTo>
                <a:cubicBezTo>
                  <a:pt x="2011701" y="1232694"/>
                  <a:pt x="2024785" y="1224009"/>
                  <a:pt x="2045771" y="1221121"/>
                </a:cubicBezTo>
                <a:cubicBezTo>
                  <a:pt x="2021219" y="1221361"/>
                  <a:pt x="1998522" y="1224347"/>
                  <a:pt x="1976994" y="1228212"/>
                </a:cubicBezTo>
                <a:cubicBezTo>
                  <a:pt x="1954102" y="1232334"/>
                  <a:pt x="1932575" y="1237773"/>
                  <a:pt x="1910268" y="1242473"/>
                </a:cubicBezTo>
                <a:cubicBezTo>
                  <a:pt x="1908118" y="1242931"/>
                  <a:pt x="1904605" y="1242333"/>
                  <a:pt x="1901236" y="1242214"/>
                </a:cubicBezTo>
                <a:cubicBezTo>
                  <a:pt x="1903141" y="1239325"/>
                  <a:pt x="1904654" y="1237055"/>
                  <a:pt x="1906168" y="1234764"/>
                </a:cubicBezTo>
                <a:cubicBezTo>
                  <a:pt x="1893572" y="1236835"/>
                  <a:pt x="1885324" y="1240561"/>
                  <a:pt x="1875120" y="1242791"/>
                </a:cubicBezTo>
                <a:cubicBezTo>
                  <a:pt x="1864236" y="1245162"/>
                  <a:pt x="1851544" y="1246159"/>
                  <a:pt x="1838706" y="1247870"/>
                </a:cubicBezTo>
                <a:cubicBezTo>
                  <a:pt x="1845687" y="1253647"/>
                  <a:pt x="1840122" y="1258089"/>
                  <a:pt x="1825575" y="1261176"/>
                </a:cubicBezTo>
                <a:cubicBezTo>
                  <a:pt x="1822014" y="1261933"/>
                  <a:pt x="1818986" y="1263108"/>
                  <a:pt x="1815765" y="1264105"/>
                </a:cubicBezTo>
                <a:cubicBezTo>
                  <a:pt x="1804682" y="1267549"/>
                  <a:pt x="1805952" y="1271134"/>
                  <a:pt x="1817276" y="1274441"/>
                </a:cubicBezTo>
                <a:cubicBezTo>
                  <a:pt x="1804929" y="1277967"/>
                  <a:pt x="1797021" y="1283026"/>
                  <a:pt x="1781986" y="1282509"/>
                </a:cubicBezTo>
                <a:cubicBezTo>
                  <a:pt x="1785792" y="1277509"/>
                  <a:pt x="1789211" y="1273028"/>
                  <a:pt x="1792871" y="1268246"/>
                </a:cubicBezTo>
                <a:cubicBezTo>
                  <a:pt x="1773149" y="1268605"/>
                  <a:pt x="1764315" y="1273126"/>
                  <a:pt x="1758605" y="1279899"/>
                </a:cubicBezTo>
                <a:cubicBezTo>
                  <a:pt x="1762801" y="1280914"/>
                  <a:pt x="1766852" y="1281911"/>
                  <a:pt x="1772124" y="1283186"/>
                </a:cubicBezTo>
                <a:cubicBezTo>
                  <a:pt x="1764511" y="1285536"/>
                  <a:pt x="1760165" y="1287010"/>
                  <a:pt x="1755528" y="1288285"/>
                </a:cubicBezTo>
                <a:cubicBezTo>
                  <a:pt x="1738053" y="1293104"/>
                  <a:pt x="1720286" y="1297745"/>
                  <a:pt x="1703004" y="1302645"/>
                </a:cubicBezTo>
                <a:cubicBezTo>
                  <a:pt x="1696243" y="1304567"/>
                  <a:pt x="1692754" y="1305946"/>
                  <a:pt x="1692157" y="1307467"/>
                </a:cubicBezTo>
                <a:lnTo>
                  <a:pt x="1698612" y="1313099"/>
                </a:lnTo>
                <a:lnTo>
                  <a:pt x="1698563" y="1313102"/>
                </a:lnTo>
                <a:lnTo>
                  <a:pt x="1698635" y="1313120"/>
                </a:lnTo>
                <a:lnTo>
                  <a:pt x="1698660" y="1313142"/>
                </a:lnTo>
                <a:lnTo>
                  <a:pt x="1698692" y="1313133"/>
                </a:lnTo>
                <a:lnTo>
                  <a:pt x="1712768" y="1316628"/>
                </a:lnTo>
                <a:cubicBezTo>
                  <a:pt x="1720334" y="1315572"/>
                  <a:pt x="1727215" y="1313700"/>
                  <a:pt x="1734782" y="1312663"/>
                </a:cubicBezTo>
                <a:cubicBezTo>
                  <a:pt x="1738786" y="1312106"/>
                  <a:pt x="1743569" y="1312564"/>
                  <a:pt x="1748010" y="1312564"/>
                </a:cubicBezTo>
                <a:cubicBezTo>
                  <a:pt x="1721504" y="1320770"/>
                  <a:pt x="1692949" y="1324475"/>
                  <a:pt x="1664002" y="1324774"/>
                </a:cubicBezTo>
                <a:cubicBezTo>
                  <a:pt x="1657802" y="1319556"/>
                  <a:pt x="1652482" y="1315093"/>
                  <a:pt x="1647016" y="1310492"/>
                </a:cubicBezTo>
                <a:cubicBezTo>
                  <a:pt x="1659121" y="1308780"/>
                  <a:pt x="1667762" y="1307545"/>
                  <a:pt x="1676451" y="1306311"/>
                </a:cubicBezTo>
                <a:cubicBezTo>
                  <a:pt x="1656243" y="1301489"/>
                  <a:pt x="1640474" y="1303142"/>
                  <a:pt x="1629980" y="1310434"/>
                </a:cubicBezTo>
                <a:cubicBezTo>
                  <a:pt x="1604061" y="1306649"/>
                  <a:pt x="1570622" y="1308442"/>
                  <a:pt x="1555245" y="1315572"/>
                </a:cubicBezTo>
                <a:cubicBezTo>
                  <a:pt x="1570183" y="1314378"/>
                  <a:pt x="1585169" y="1313182"/>
                  <a:pt x="1601862" y="1311848"/>
                </a:cubicBezTo>
                <a:cubicBezTo>
                  <a:pt x="1604109" y="1322006"/>
                  <a:pt x="1626659" y="1314278"/>
                  <a:pt x="1636277" y="1318599"/>
                </a:cubicBezTo>
                <a:cubicBezTo>
                  <a:pt x="1648921" y="1324256"/>
                  <a:pt x="1640279" y="1333717"/>
                  <a:pt x="1659121" y="1339453"/>
                </a:cubicBezTo>
                <a:cubicBezTo>
                  <a:pt x="1661660" y="1336804"/>
                  <a:pt x="1663708" y="1334853"/>
                  <a:pt x="1665418" y="1332841"/>
                </a:cubicBezTo>
                <a:cubicBezTo>
                  <a:pt x="1669373" y="1328200"/>
                  <a:pt x="1676058" y="1328578"/>
                  <a:pt x="1684016" y="1331067"/>
                </a:cubicBezTo>
                <a:lnTo>
                  <a:pt x="1683967" y="1331048"/>
                </a:lnTo>
                <a:cubicBezTo>
                  <a:pt x="1690557" y="1329355"/>
                  <a:pt x="1697146" y="1327682"/>
                  <a:pt x="1704518" y="1325789"/>
                </a:cubicBezTo>
                <a:cubicBezTo>
                  <a:pt x="1708278" y="1327682"/>
                  <a:pt x="1711596" y="1329335"/>
                  <a:pt x="1714086" y="1330590"/>
                </a:cubicBezTo>
                <a:cubicBezTo>
                  <a:pt x="1701783" y="1339971"/>
                  <a:pt x="1670497" y="1341763"/>
                  <a:pt x="1669614" y="1353913"/>
                </a:cubicBezTo>
                <a:cubicBezTo>
                  <a:pt x="1642379" y="1356383"/>
                  <a:pt x="1615433" y="1356722"/>
                  <a:pt x="1589269" y="1360008"/>
                </a:cubicBezTo>
                <a:cubicBezTo>
                  <a:pt x="1562762" y="1363335"/>
                  <a:pt x="1533328" y="1362797"/>
                  <a:pt x="1504628" y="1363992"/>
                </a:cubicBezTo>
                <a:cubicBezTo>
                  <a:pt x="1501259" y="1362418"/>
                  <a:pt x="1497306" y="1360586"/>
                  <a:pt x="1494913" y="1359490"/>
                </a:cubicBezTo>
                <a:cubicBezTo>
                  <a:pt x="1482759" y="1358276"/>
                  <a:pt x="1487199" y="1368912"/>
                  <a:pt x="1471678" y="1363036"/>
                </a:cubicBezTo>
                <a:cubicBezTo>
                  <a:pt x="1472411" y="1362140"/>
                  <a:pt x="1472509" y="1360745"/>
                  <a:pt x="1474020" y="1360407"/>
                </a:cubicBezTo>
                <a:cubicBezTo>
                  <a:pt x="1492910" y="1356164"/>
                  <a:pt x="1511997" y="1352061"/>
                  <a:pt x="1531082" y="1347958"/>
                </a:cubicBezTo>
                <a:cubicBezTo>
                  <a:pt x="1531620" y="1347839"/>
                  <a:pt x="1532743" y="1347978"/>
                  <a:pt x="1533328" y="1348158"/>
                </a:cubicBezTo>
                <a:cubicBezTo>
                  <a:pt x="1543970" y="1351165"/>
                  <a:pt x="1554222" y="1346962"/>
                  <a:pt x="1565986" y="1348038"/>
                </a:cubicBezTo>
                <a:cubicBezTo>
                  <a:pt x="1576334" y="1348973"/>
                  <a:pt x="1589025" y="1345728"/>
                  <a:pt x="1600593" y="1344233"/>
                </a:cubicBezTo>
                <a:cubicBezTo>
                  <a:pt x="1601472" y="1344113"/>
                  <a:pt x="1601716" y="1343158"/>
                  <a:pt x="1602400" y="1342442"/>
                </a:cubicBezTo>
                <a:cubicBezTo>
                  <a:pt x="1598496" y="1341545"/>
                  <a:pt x="1594540" y="1340648"/>
                  <a:pt x="1590636" y="1339752"/>
                </a:cubicBezTo>
                <a:cubicBezTo>
                  <a:pt x="1592684" y="1338118"/>
                  <a:pt x="1594248" y="1336864"/>
                  <a:pt x="1597958" y="1333916"/>
                </a:cubicBezTo>
                <a:cubicBezTo>
                  <a:pt x="1583949" y="1334374"/>
                  <a:pt x="1573650" y="1334414"/>
                  <a:pt x="1563642" y="1335151"/>
                </a:cubicBezTo>
                <a:cubicBezTo>
                  <a:pt x="1552513" y="1335968"/>
                  <a:pt x="1541775" y="1337642"/>
                  <a:pt x="1530643" y="1338576"/>
                </a:cubicBezTo>
                <a:cubicBezTo>
                  <a:pt x="1520393" y="1339433"/>
                  <a:pt x="1509802" y="1339692"/>
                  <a:pt x="1499501" y="1340450"/>
                </a:cubicBezTo>
                <a:cubicBezTo>
                  <a:pt x="1489690" y="1341186"/>
                  <a:pt x="1480072" y="1344134"/>
                  <a:pt x="1464356" y="1340946"/>
                </a:cubicBezTo>
                <a:cubicBezTo>
                  <a:pt x="1523760" y="1334653"/>
                  <a:pt x="1578238" y="1329554"/>
                  <a:pt x="1631006" y="1321328"/>
                </a:cubicBezTo>
                <a:cubicBezTo>
                  <a:pt x="1623195" y="1319954"/>
                  <a:pt x="1615579" y="1319556"/>
                  <a:pt x="1608355" y="1320033"/>
                </a:cubicBezTo>
                <a:cubicBezTo>
                  <a:pt x="1596592" y="1320790"/>
                  <a:pt x="1584778" y="1321807"/>
                  <a:pt x="1573405" y="1323280"/>
                </a:cubicBezTo>
                <a:cubicBezTo>
                  <a:pt x="1544946" y="1326965"/>
                  <a:pt x="1513901" y="1325650"/>
                  <a:pt x="1486272" y="1331745"/>
                </a:cubicBezTo>
                <a:cubicBezTo>
                  <a:pt x="1473874" y="1334474"/>
                  <a:pt x="1457473" y="1335788"/>
                  <a:pt x="1438729" y="1334215"/>
                </a:cubicBezTo>
                <a:lnTo>
                  <a:pt x="1493383" y="1325112"/>
                </a:lnTo>
                <a:lnTo>
                  <a:pt x="1493838" y="1325094"/>
                </a:lnTo>
                <a:cubicBezTo>
                  <a:pt x="1493838" y="1325094"/>
                  <a:pt x="1493741" y="1325053"/>
                  <a:pt x="1493741" y="1325053"/>
                </a:cubicBezTo>
                <a:lnTo>
                  <a:pt x="1493383" y="1325112"/>
                </a:lnTo>
                <a:lnTo>
                  <a:pt x="1419106" y="1328339"/>
                </a:lnTo>
                <a:cubicBezTo>
                  <a:pt x="1407000" y="1332382"/>
                  <a:pt x="1419740" y="1334693"/>
                  <a:pt x="1426965" y="1337262"/>
                </a:cubicBezTo>
                <a:cubicBezTo>
                  <a:pt x="1410709" y="1341345"/>
                  <a:pt x="1397675" y="1345489"/>
                  <a:pt x="1382252" y="1338158"/>
                </a:cubicBezTo>
                <a:cubicBezTo>
                  <a:pt x="1379029" y="1336624"/>
                  <a:pt x="1369268" y="1337363"/>
                  <a:pt x="1357748" y="1336824"/>
                </a:cubicBezTo>
                <a:cubicBezTo>
                  <a:pt x="1364240" y="1340410"/>
                  <a:pt x="1367558" y="1342241"/>
                  <a:pt x="1371169" y="1344233"/>
                </a:cubicBezTo>
                <a:cubicBezTo>
                  <a:pt x="1359553" y="1345110"/>
                  <a:pt x="1349547" y="1345866"/>
                  <a:pt x="1337441" y="1346783"/>
                </a:cubicBezTo>
                <a:cubicBezTo>
                  <a:pt x="1346567" y="1340131"/>
                  <a:pt x="1331926" y="1339015"/>
                  <a:pt x="1323285" y="1336505"/>
                </a:cubicBezTo>
                <a:cubicBezTo>
                  <a:pt x="1332851" y="1327464"/>
                  <a:pt x="1351595" y="1329574"/>
                  <a:pt x="1371951" y="1329794"/>
                </a:cubicBezTo>
                <a:cubicBezTo>
                  <a:pt x="1367510" y="1326388"/>
                  <a:pt x="1365409" y="1322701"/>
                  <a:pt x="1361896" y="1322443"/>
                </a:cubicBezTo>
                <a:cubicBezTo>
                  <a:pt x="1351595" y="1321706"/>
                  <a:pt x="1340369" y="1321726"/>
                  <a:pt x="1330070" y="1322622"/>
                </a:cubicBezTo>
                <a:cubicBezTo>
                  <a:pt x="1318111" y="1323658"/>
                  <a:pt x="1307080" y="1326686"/>
                  <a:pt x="1295167" y="1327382"/>
                </a:cubicBezTo>
                <a:cubicBezTo>
                  <a:pt x="1285894" y="1327920"/>
                  <a:pt x="1275788" y="1326208"/>
                  <a:pt x="1261683" y="1325172"/>
                </a:cubicBezTo>
                <a:cubicBezTo>
                  <a:pt x="1275641" y="1322066"/>
                  <a:pt x="1287408" y="1319556"/>
                  <a:pt x="1298976" y="1316867"/>
                </a:cubicBezTo>
                <a:cubicBezTo>
                  <a:pt x="1310984" y="1314058"/>
                  <a:pt x="1322747" y="1311091"/>
                  <a:pt x="1334609" y="1308182"/>
                </a:cubicBezTo>
                <a:cubicBezTo>
                  <a:pt x="1333925" y="1307824"/>
                  <a:pt x="1333242" y="1307484"/>
                  <a:pt x="1332560" y="1307146"/>
                </a:cubicBezTo>
                <a:cubicBezTo>
                  <a:pt x="1306494" y="1308142"/>
                  <a:pt x="1280476" y="1309158"/>
                  <a:pt x="1252944" y="1310214"/>
                </a:cubicBezTo>
                <a:cubicBezTo>
                  <a:pt x="1256311" y="1312424"/>
                  <a:pt x="1258215" y="1313680"/>
                  <a:pt x="1260658" y="1315312"/>
                </a:cubicBezTo>
                <a:cubicBezTo>
                  <a:pt x="1245476" y="1319217"/>
                  <a:pt x="1229711" y="1320670"/>
                  <a:pt x="1212135" y="1321049"/>
                </a:cubicBezTo>
                <a:cubicBezTo>
                  <a:pt x="1194710" y="1321428"/>
                  <a:pt x="1177430" y="1323538"/>
                  <a:pt x="1160151" y="1324972"/>
                </a:cubicBezTo>
                <a:cubicBezTo>
                  <a:pt x="1152634" y="1325590"/>
                  <a:pt x="1145262" y="1326567"/>
                  <a:pt x="1137696" y="1327124"/>
                </a:cubicBezTo>
                <a:cubicBezTo>
                  <a:pt x="1112264" y="1328996"/>
                  <a:pt x="1085659" y="1329415"/>
                  <a:pt x="1061693" y="1332919"/>
                </a:cubicBezTo>
                <a:lnTo>
                  <a:pt x="991010" y="1338991"/>
                </a:lnTo>
                <a:lnTo>
                  <a:pt x="991206" y="1338936"/>
                </a:lnTo>
                <a:lnTo>
                  <a:pt x="990962" y="1338995"/>
                </a:lnTo>
                <a:lnTo>
                  <a:pt x="991010" y="1338991"/>
                </a:lnTo>
                <a:lnTo>
                  <a:pt x="957182" y="1348556"/>
                </a:lnTo>
                <a:cubicBezTo>
                  <a:pt x="947226" y="1342919"/>
                  <a:pt x="938343" y="1338437"/>
                  <a:pt x="921305" y="1342361"/>
                </a:cubicBezTo>
                <a:cubicBezTo>
                  <a:pt x="923454" y="1344433"/>
                  <a:pt x="925209" y="1346186"/>
                  <a:pt x="926918" y="1347839"/>
                </a:cubicBezTo>
                <a:cubicBezTo>
                  <a:pt x="915546" y="1349073"/>
                  <a:pt x="904465" y="1350289"/>
                  <a:pt x="893530" y="1351483"/>
                </a:cubicBezTo>
                <a:cubicBezTo>
                  <a:pt x="894994" y="1349073"/>
                  <a:pt x="896313" y="1346902"/>
                  <a:pt x="897046" y="1345728"/>
                </a:cubicBezTo>
                <a:cubicBezTo>
                  <a:pt x="882254" y="1335668"/>
                  <a:pt x="862630" y="1344094"/>
                  <a:pt x="845107" y="1342382"/>
                </a:cubicBezTo>
                <a:cubicBezTo>
                  <a:pt x="863852" y="1336166"/>
                  <a:pt x="889430" y="1336107"/>
                  <a:pt x="910665" y="1328140"/>
                </a:cubicBezTo>
                <a:cubicBezTo>
                  <a:pt x="891285" y="1326726"/>
                  <a:pt x="879474" y="1328797"/>
                  <a:pt x="867661" y="1330709"/>
                </a:cubicBezTo>
                <a:cubicBezTo>
                  <a:pt x="852675" y="1333139"/>
                  <a:pt x="837980" y="1335947"/>
                  <a:pt x="822651" y="1337940"/>
                </a:cubicBezTo>
                <a:cubicBezTo>
                  <a:pt x="815967" y="1338796"/>
                  <a:pt x="808058" y="1337979"/>
                  <a:pt x="799955" y="1337919"/>
                </a:cubicBezTo>
                <a:cubicBezTo>
                  <a:pt x="812206" y="1333657"/>
                  <a:pt x="821629" y="1330191"/>
                  <a:pt x="831537" y="1327005"/>
                </a:cubicBezTo>
                <a:cubicBezTo>
                  <a:pt x="840569" y="1324096"/>
                  <a:pt x="849647" y="1321109"/>
                  <a:pt x="859655" y="1318838"/>
                </a:cubicBezTo>
                <a:cubicBezTo>
                  <a:pt x="870247" y="1316428"/>
                  <a:pt x="882010" y="1314814"/>
                  <a:pt x="893239" y="1312843"/>
                </a:cubicBezTo>
                <a:cubicBezTo>
                  <a:pt x="892503" y="1312225"/>
                  <a:pt x="891823" y="1311588"/>
                  <a:pt x="891140" y="1310951"/>
                </a:cubicBezTo>
                <a:cubicBezTo>
                  <a:pt x="841399" y="1315412"/>
                  <a:pt x="794292" y="1322722"/>
                  <a:pt x="747332" y="1335728"/>
                </a:cubicBezTo>
                <a:cubicBezTo>
                  <a:pt x="750409" y="1330410"/>
                  <a:pt x="751970" y="1327661"/>
                  <a:pt x="754656" y="1322940"/>
                </a:cubicBezTo>
                <a:cubicBezTo>
                  <a:pt x="729712" y="1329296"/>
                  <a:pt x="714680" y="1339374"/>
                  <a:pt x="683777" y="1336924"/>
                </a:cubicBezTo>
                <a:cubicBezTo>
                  <a:pt x="691686" y="1344014"/>
                  <a:pt x="685340" y="1348058"/>
                  <a:pt x="671672" y="1351603"/>
                </a:cubicBezTo>
                <a:cubicBezTo>
                  <a:pt x="652098" y="1356702"/>
                  <a:pt x="652586" y="1357001"/>
                  <a:pt x="660983" y="1366581"/>
                </a:cubicBezTo>
                <a:cubicBezTo>
                  <a:pt x="650440" y="1369151"/>
                  <a:pt x="640188" y="1372976"/>
                  <a:pt x="628327" y="1374229"/>
                </a:cubicBezTo>
                <a:cubicBezTo>
                  <a:pt x="604262" y="1376800"/>
                  <a:pt x="587468" y="1383591"/>
                  <a:pt x="568727" y="1389249"/>
                </a:cubicBezTo>
                <a:cubicBezTo>
                  <a:pt x="565162" y="1390303"/>
                  <a:pt x="564478" y="1392973"/>
                  <a:pt x="560526" y="1396797"/>
                </a:cubicBezTo>
                <a:cubicBezTo>
                  <a:pt x="574877" y="1396059"/>
                  <a:pt x="584590" y="1395561"/>
                  <a:pt x="594547" y="1395065"/>
                </a:cubicBezTo>
                <a:cubicBezTo>
                  <a:pt x="603579" y="1401158"/>
                  <a:pt x="600016" y="1406137"/>
                  <a:pt x="584834" y="1408408"/>
                </a:cubicBezTo>
                <a:cubicBezTo>
                  <a:pt x="578049" y="1409405"/>
                  <a:pt x="570873" y="1410221"/>
                  <a:pt x="564918" y="1411794"/>
                </a:cubicBezTo>
                <a:cubicBezTo>
                  <a:pt x="553935" y="1414723"/>
                  <a:pt x="554131" y="1415460"/>
                  <a:pt x="561743" y="1420878"/>
                </a:cubicBezTo>
                <a:cubicBezTo>
                  <a:pt x="553008" y="1427211"/>
                  <a:pt x="531138" y="1429900"/>
                  <a:pt x="531382" y="1439719"/>
                </a:cubicBezTo>
                <a:cubicBezTo>
                  <a:pt x="537630" y="1439858"/>
                  <a:pt x="544611" y="1440915"/>
                  <a:pt x="547980" y="1439919"/>
                </a:cubicBezTo>
                <a:cubicBezTo>
                  <a:pt x="560819" y="1436115"/>
                  <a:pt x="572631" y="1431732"/>
                  <a:pt x="584541" y="1427431"/>
                </a:cubicBezTo>
                <a:cubicBezTo>
                  <a:pt x="588009" y="1426197"/>
                  <a:pt x="590008" y="1424143"/>
                  <a:pt x="593765" y="1423148"/>
                </a:cubicBezTo>
                <a:cubicBezTo>
                  <a:pt x="605190" y="1420081"/>
                  <a:pt x="617198" y="1417372"/>
                  <a:pt x="628912" y="1414483"/>
                </a:cubicBezTo>
                <a:cubicBezTo>
                  <a:pt x="639406" y="1411894"/>
                  <a:pt x="645947" y="1411456"/>
                  <a:pt x="660397" y="1412791"/>
                </a:cubicBezTo>
                <a:cubicBezTo>
                  <a:pt x="637212" y="1418209"/>
                  <a:pt x="618662" y="1424543"/>
                  <a:pt x="605679" y="1434123"/>
                </a:cubicBezTo>
                <a:cubicBezTo>
                  <a:pt x="597086" y="1440437"/>
                  <a:pt x="580296" y="1444878"/>
                  <a:pt x="567213" y="1450156"/>
                </a:cubicBezTo>
                <a:cubicBezTo>
                  <a:pt x="557351" y="1454121"/>
                  <a:pt x="545538" y="1455594"/>
                  <a:pt x="531773" y="1455314"/>
                </a:cubicBezTo>
                <a:cubicBezTo>
                  <a:pt x="516691" y="1454996"/>
                  <a:pt x="489062" y="1465076"/>
                  <a:pt x="487548" y="1471390"/>
                </a:cubicBezTo>
                <a:cubicBezTo>
                  <a:pt x="491162" y="1472286"/>
                  <a:pt x="495212" y="1473262"/>
                  <a:pt x="503951" y="1475393"/>
                </a:cubicBezTo>
                <a:cubicBezTo>
                  <a:pt x="482375" y="1479595"/>
                  <a:pt x="474026" y="1486786"/>
                  <a:pt x="452208" y="1487104"/>
                </a:cubicBezTo>
                <a:cubicBezTo>
                  <a:pt x="436196" y="1487363"/>
                  <a:pt x="425214" y="1491964"/>
                  <a:pt x="421749" y="1500808"/>
                </a:cubicBezTo>
                <a:cubicBezTo>
                  <a:pt x="437417" y="1499155"/>
                  <a:pt x="450304" y="1497801"/>
                  <a:pt x="463142" y="1496445"/>
                </a:cubicBezTo>
                <a:cubicBezTo>
                  <a:pt x="463679" y="1497123"/>
                  <a:pt x="464168" y="1497780"/>
                  <a:pt x="464705" y="1498458"/>
                </a:cubicBezTo>
                <a:cubicBezTo>
                  <a:pt x="456894" y="1499932"/>
                  <a:pt x="448937" y="1501306"/>
                  <a:pt x="441272" y="1502919"/>
                </a:cubicBezTo>
                <a:cubicBezTo>
                  <a:pt x="429801" y="1505330"/>
                  <a:pt x="418038" y="1507580"/>
                  <a:pt x="407300" y="1510488"/>
                </a:cubicBezTo>
                <a:cubicBezTo>
                  <a:pt x="391580" y="1514731"/>
                  <a:pt x="376109" y="1518834"/>
                  <a:pt x="356045" y="1518216"/>
                </a:cubicBezTo>
                <a:cubicBezTo>
                  <a:pt x="344038" y="1517837"/>
                  <a:pt x="339206" y="1520745"/>
                  <a:pt x="336520" y="1525546"/>
                </a:cubicBezTo>
                <a:lnTo>
                  <a:pt x="365931" y="1524254"/>
                </a:lnTo>
                <a:lnTo>
                  <a:pt x="322168" y="1534150"/>
                </a:lnTo>
                <a:cubicBezTo>
                  <a:pt x="311674" y="1529649"/>
                  <a:pt x="305426" y="1523115"/>
                  <a:pt x="286923" y="1527875"/>
                </a:cubicBezTo>
                <a:cubicBezTo>
                  <a:pt x="288926" y="1529788"/>
                  <a:pt x="290977" y="1531760"/>
                  <a:pt x="293418" y="1534070"/>
                </a:cubicBezTo>
                <a:cubicBezTo>
                  <a:pt x="282043" y="1535286"/>
                  <a:pt x="271402" y="1536401"/>
                  <a:pt x="259200" y="1537696"/>
                </a:cubicBezTo>
                <a:cubicBezTo>
                  <a:pt x="260664" y="1535068"/>
                  <a:pt x="261983" y="1532717"/>
                  <a:pt x="263200" y="1530485"/>
                </a:cubicBezTo>
                <a:cubicBezTo>
                  <a:pt x="244349" y="1523703"/>
                  <a:pt x="226951" y="1528394"/>
                  <a:pt x="208122" y="1530550"/>
                </a:cubicBezTo>
                <a:lnTo>
                  <a:pt x="200353" y="1530867"/>
                </a:lnTo>
                <a:lnTo>
                  <a:pt x="200132" y="1529375"/>
                </a:lnTo>
                <a:lnTo>
                  <a:pt x="271842" y="1517022"/>
                </a:lnTo>
                <a:cubicBezTo>
                  <a:pt x="266277" y="1512738"/>
                  <a:pt x="259639" y="1512539"/>
                  <a:pt x="252218" y="1513814"/>
                </a:cubicBezTo>
                <a:cubicBezTo>
                  <a:pt x="243285" y="1515347"/>
                  <a:pt x="234402" y="1516982"/>
                  <a:pt x="225712" y="1518734"/>
                </a:cubicBezTo>
                <a:lnTo>
                  <a:pt x="199178" y="1522905"/>
                </a:lnTo>
                <a:lnTo>
                  <a:pt x="197651" y="1512554"/>
                </a:lnTo>
                <a:lnTo>
                  <a:pt x="201745" y="1510946"/>
                </a:lnTo>
                <a:cubicBezTo>
                  <a:pt x="214486" y="1507759"/>
                  <a:pt x="229815" y="1506346"/>
                  <a:pt x="241089" y="1499612"/>
                </a:cubicBezTo>
                <a:lnTo>
                  <a:pt x="196557" y="1505141"/>
                </a:lnTo>
                <a:lnTo>
                  <a:pt x="194986" y="1494493"/>
                </a:lnTo>
                <a:cubicBezTo>
                  <a:pt x="193434" y="1481964"/>
                  <a:pt x="193527" y="1469221"/>
                  <a:pt x="192831" y="1455865"/>
                </a:cubicBezTo>
                <a:cubicBezTo>
                  <a:pt x="189097" y="1457553"/>
                  <a:pt x="186436" y="1458751"/>
                  <a:pt x="183429" y="1460101"/>
                </a:cubicBezTo>
                <a:cubicBezTo>
                  <a:pt x="180041" y="1455159"/>
                  <a:pt x="175861" y="1451013"/>
                  <a:pt x="174119" y="1446070"/>
                </a:cubicBezTo>
                <a:cubicBezTo>
                  <a:pt x="169718" y="1433664"/>
                  <a:pt x="185803" y="1424454"/>
                  <a:pt x="180676" y="1411555"/>
                </a:cubicBezTo>
                <a:cubicBezTo>
                  <a:pt x="180609" y="1411373"/>
                  <a:pt x="181243" y="1410942"/>
                  <a:pt x="181559" y="1410605"/>
                </a:cubicBezTo>
                <a:cubicBezTo>
                  <a:pt x="183461" y="1412722"/>
                  <a:pt x="185327" y="1414811"/>
                  <a:pt x="187957" y="1417728"/>
                </a:cubicBezTo>
                <a:cubicBezTo>
                  <a:pt x="191503" y="1411864"/>
                  <a:pt x="194384" y="1407135"/>
                  <a:pt x="196854" y="1403020"/>
                </a:cubicBezTo>
                <a:cubicBezTo>
                  <a:pt x="194099" y="1399274"/>
                  <a:pt x="192326" y="1395651"/>
                  <a:pt x="189443" y="1393347"/>
                </a:cubicBezTo>
                <a:cubicBezTo>
                  <a:pt x="186215" y="1390769"/>
                  <a:pt x="181971" y="1389417"/>
                  <a:pt x="178077" y="1387483"/>
                </a:cubicBezTo>
                <a:cubicBezTo>
                  <a:pt x="177063" y="1381003"/>
                  <a:pt x="175292" y="1374495"/>
                  <a:pt x="175227" y="1367953"/>
                </a:cubicBezTo>
                <a:cubicBezTo>
                  <a:pt x="175164" y="1360615"/>
                  <a:pt x="173929" y="1350790"/>
                  <a:pt x="178077" y="1346491"/>
                </a:cubicBezTo>
                <a:cubicBezTo>
                  <a:pt x="184916" y="1339367"/>
                  <a:pt x="181876" y="1333625"/>
                  <a:pt x="180802" y="1326870"/>
                </a:cubicBezTo>
                <a:cubicBezTo>
                  <a:pt x="179819" y="1320513"/>
                  <a:pt x="179121" y="1314126"/>
                  <a:pt x="178298" y="1307740"/>
                </a:cubicBezTo>
                <a:cubicBezTo>
                  <a:pt x="177063" y="1307894"/>
                  <a:pt x="175861" y="1308076"/>
                  <a:pt x="174626" y="1308230"/>
                </a:cubicBezTo>
                <a:cubicBezTo>
                  <a:pt x="175292" y="1317381"/>
                  <a:pt x="175957" y="1326562"/>
                  <a:pt x="176619" y="1335711"/>
                </a:cubicBezTo>
                <a:cubicBezTo>
                  <a:pt x="172030" y="1334485"/>
                  <a:pt x="168925" y="1332519"/>
                  <a:pt x="168547" y="1330155"/>
                </a:cubicBezTo>
                <a:cubicBezTo>
                  <a:pt x="166584" y="1317750"/>
                  <a:pt x="164777" y="1305283"/>
                  <a:pt x="163892" y="1292755"/>
                </a:cubicBezTo>
                <a:cubicBezTo>
                  <a:pt x="162593" y="1274332"/>
                  <a:pt x="163892" y="1255541"/>
                  <a:pt x="160598" y="1237485"/>
                </a:cubicBezTo>
                <a:cubicBezTo>
                  <a:pt x="158826" y="1227752"/>
                  <a:pt x="157844" y="1219185"/>
                  <a:pt x="160947" y="1209941"/>
                </a:cubicBezTo>
                <a:cubicBezTo>
                  <a:pt x="161517" y="1208190"/>
                  <a:pt x="161611" y="1205766"/>
                  <a:pt x="160819" y="1204170"/>
                </a:cubicBezTo>
                <a:cubicBezTo>
                  <a:pt x="154931" y="1192562"/>
                  <a:pt x="157527" y="1181078"/>
                  <a:pt x="160251" y="1168672"/>
                </a:cubicBezTo>
                <a:cubicBezTo>
                  <a:pt x="172916" y="1179236"/>
                  <a:pt x="174404" y="1193637"/>
                  <a:pt x="177444" y="1207361"/>
                </a:cubicBezTo>
                <a:cubicBezTo>
                  <a:pt x="180609" y="1196553"/>
                  <a:pt x="180609" y="1196553"/>
                  <a:pt x="196318" y="1189737"/>
                </a:cubicBezTo>
                <a:cubicBezTo>
                  <a:pt x="198119" y="1195909"/>
                  <a:pt x="199924" y="1202019"/>
                  <a:pt x="201666" y="1207916"/>
                </a:cubicBezTo>
                <a:cubicBezTo>
                  <a:pt x="210246" y="1207422"/>
                  <a:pt x="214045" y="1202388"/>
                  <a:pt x="210532" y="1197782"/>
                </a:cubicBezTo>
                <a:cubicBezTo>
                  <a:pt x="203471" y="1188478"/>
                  <a:pt x="208823" y="1179022"/>
                  <a:pt x="207524" y="1169778"/>
                </a:cubicBezTo>
                <a:cubicBezTo>
                  <a:pt x="206478" y="1162224"/>
                  <a:pt x="210214" y="1156758"/>
                  <a:pt x="217023" y="1152982"/>
                </a:cubicBezTo>
                <a:cubicBezTo>
                  <a:pt x="219461" y="1164803"/>
                  <a:pt x="221900" y="1176564"/>
                  <a:pt x="224338" y="1188325"/>
                </a:cubicBezTo>
                <a:cubicBezTo>
                  <a:pt x="225351" y="1188201"/>
                  <a:pt x="226365" y="1188111"/>
                  <a:pt x="227378" y="1187987"/>
                </a:cubicBezTo>
                <a:cubicBezTo>
                  <a:pt x="227378" y="1182030"/>
                  <a:pt x="227378" y="1176072"/>
                  <a:pt x="227378" y="1170116"/>
                </a:cubicBezTo>
                <a:lnTo>
                  <a:pt x="227408" y="1168765"/>
                </a:lnTo>
                <a:cubicBezTo>
                  <a:pt x="227408" y="1168765"/>
                  <a:pt x="227408" y="1167414"/>
                  <a:pt x="227408" y="1167414"/>
                </a:cubicBezTo>
                <a:cubicBezTo>
                  <a:pt x="225954" y="1158356"/>
                  <a:pt x="224971" y="1149205"/>
                  <a:pt x="222881" y="1140300"/>
                </a:cubicBezTo>
                <a:cubicBezTo>
                  <a:pt x="220157" y="1128693"/>
                  <a:pt x="222912" y="1118592"/>
                  <a:pt x="230606" y="1108551"/>
                </a:cubicBezTo>
                <a:cubicBezTo>
                  <a:pt x="224781" y="1101765"/>
                  <a:pt x="218985" y="1095040"/>
                  <a:pt x="214774" y="1090097"/>
                </a:cubicBezTo>
                <a:cubicBezTo>
                  <a:pt x="212306" y="1080731"/>
                  <a:pt x="210214" y="1073117"/>
                  <a:pt x="208380" y="1065470"/>
                </a:cubicBezTo>
                <a:cubicBezTo>
                  <a:pt x="207206" y="1060557"/>
                  <a:pt x="206289" y="1055552"/>
                  <a:pt x="205468" y="1050578"/>
                </a:cubicBezTo>
                <a:cubicBezTo>
                  <a:pt x="204390" y="1044068"/>
                  <a:pt x="203504" y="1037529"/>
                  <a:pt x="202553" y="1030989"/>
                </a:cubicBezTo>
                <a:cubicBezTo>
                  <a:pt x="201224" y="1021930"/>
                  <a:pt x="199894" y="1012870"/>
                  <a:pt x="198626" y="1003784"/>
                </a:cubicBezTo>
                <a:cubicBezTo>
                  <a:pt x="198151" y="1000342"/>
                  <a:pt x="196790" y="996597"/>
                  <a:pt x="202681" y="995798"/>
                </a:cubicBezTo>
                <a:cubicBezTo>
                  <a:pt x="203599" y="995675"/>
                  <a:pt x="203947" y="991837"/>
                  <a:pt x="204580" y="989719"/>
                </a:cubicBezTo>
                <a:cubicBezTo>
                  <a:pt x="202141" y="989443"/>
                  <a:pt x="199735" y="989166"/>
                  <a:pt x="196918" y="988829"/>
                </a:cubicBezTo>
                <a:cubicBezTo>
                  <a:pt x="195967" y="984160"/>
                  <a:pt x="194986" y="979280"/>
                  <a:pt x="193972" y="974305"/>
                </a:cubicBezTo>
                <a:cubicBezTo>
                  <a:pt x="196664" y="974059"/>
                  <a:pt x="198944" y="973875"/>
                  <a:pt x="201446" y="973660"/>
                </a:cubicBezTo>
                <a:cubicBezTo>
                  <a:pt x="200527" y="968869"/>
                  <a:pt x="199735" y="964601"/>
                  <a:pt x="198911" y="960333"/>
                </a:cubicBezTo>
                <a:cubicBezTo>
                  <a:pt x="202521" y="962023"/>
                  <a:pt x="203852" y="964079"/>
                  <a:pt x="204580" y="966352"/>
                </a:cubicBezTo>
                <a:cubicBezTo>
                  <a:pt x="209898" y="982688"/>
                  <a:pt x="210816" y="1000558"/>
                  <a:pt x="223990" y="1014100"/>
                </a:cubicBezTo>
                <a:cubicBezTo>
                  <a:pt x="226365" y="1016556"/>
                  <a:pt x="227473" y="1022329"/>
                  <a:pt x="226301" y="1025583"/>
                </a:cubicBezTo>
                <a:cubicBezTo>
                  <a:pt x="222310" y="1036668"/>
                  <a:pt x="227790" y="1046679"/>
                  <a:pt x="228581" y="1057149"/>
                </a:cubicBezTo>
                <a:cubicBezTo>
                  <a:pt x="228675" y="1058471"/>
                  <a:pt x="229880" y="1059761"/>
                  <a:pt x="231589" y="1063015"/>
                </a:cubicBezTo>
                <a:cubicBezTo>
                  <a:pt x="233489" y="1056811"/>
                  <a:pt x="234501" y="1053618"/>
                  <a:pt x="235674" y="1049811"/>
                </a:cubicBezTo>
                <a:cubicBezTo>
                  <a:pt x="239314" y="1052237"/>
                  <a:pt x="242291" y="1054201"/>
                  <a:pt x="247990" y="1058009"/>
                </a:cubicBezTo>
                <a:cubicBezTo>
                  <a:pt x="245964" y="1045957"/>
                  <a:pt x="244078" y="1034726"/>
                  <a:pt x="242267" y="1023902"/>
                </a:cubicBezTo>
                <a:lnTo>
                  <a:pt x="237021" y="992521"/>
                </a:lnTo>
                <a:lnTo>
                  <a:pt x="244064" y="1003505"/>
                </a:lnTo>
                <a:cubicBezTo>
                  <a:pt x="250998" y="1029975"/>
                  <a:pt x="257395" y="1056596"/>
                  <a:pt x="264170" y="1084016"/>
                </a:cubicBezTo>
                <a:cubicBezTo>
                  <a:pt x="254927" y="1087272"/>
                  <a:pt x="246155" y="1090343"/>
                  <a:pt x="237765" y="1093290"/>
                </a:cubicBezTo>
                <a:cubicBezTo>
                  <a:pt x="240200" y="1103975"/>
                  <a:pt x="257077" y="1095010"/>
                  <a:pt x="254736" y="1108981"/>
                </a:cubicBezTo>
                <a:cubicBezTo>
                  <a:pt x="251600" y="1108427"/>
                  <a:pt x="248908" y="1107936"/>
                  <a:pt x="245870" y="1107415"/>
                </a:cubicBezTo>
                <a:cubicBezTo>
                  <a:pt x="250618" y="1114293"/>
                  <a:pt x="257554" y="1120126"/>
                  <a:pt x="258250" y="1126606"/>
                </a:cubicBezTo>
                <a:cubicBezTo>
                  <a:pt x="258946" y="1133299"/>
                  <a:pt x="252930" y="1140454"/>
                  <a:pt x="251093" y="1147700"/>
                </a:cubicBezTo>
                <a:cubicBezTo>
                  <a:pt x="250081" y="1151755"/>
                  <a:pt x="249860" y="1158233"/>
                  <a:pt x="252328" y="1160473"/>
                </a:cubicBezTo>
                <a:cubicBezTo>
                  <a:pt x="258471" y="1166063"/>
                  <a:pt x="257774" y="1171405"/>
                  <a:pt x="256570" y="1178345"/>
                </a:cubicBezTo>
                <a:cubicBezTo>
                  <a:pt x="254704" y="1189153"/>
                  <a:pt x="260814" y="1200268"/>
                  <a:pt x="271296" y="1205090"/>
                </a:cubicBezTo>
                <a:cubicBezTo>
                  <a:pt x="269300" y="1195110"/>
                  <a:pt x="267559" y="1186452"/>
                  <a:pt x="265945" y="1178345"/>
                </a:cubicBezTo>
                <a:cubicBezTo>
                  <a:pt x="268635" y="1175888"/>
                  <a:pt x="271137" y="1173617"/>
                  <a:pt x="271674" y="1173125"/>
                </a:cubicBezTo>
                <a:cubicBezTo>
                  <a:pt x="269648" y="1165664"/>
                  <a:pt x="267466" y="1160443"/>
                  <a:pt x="266926" y="1155071"/>
                </a:cubicBezTo>
                <a:cubicBezTo>
                  <a:pt x="265912" y="1144967"/>
                  <a:pt x="266070" y="1134805"/>
                  <a:pt x="265342" y="1124671"/>
                </a:cubicBezTo>
                <a:cubicBezTo>
                  <a:pt x="264867" y="1118100"/>
                  <a:pt x="263603" y="1111559"/>
                  <a:pt x="262715" y="1105019"/>
                </a:cubicBezTo>
                <a:cubicBezTo>
                  <a:pt x="262414" y="1102808"/>
                  <a:pt x="262516" y="1101004"/>
                  <a:pt x="263378" y="1099984"/>
                </a:cubicBezTo>
                <a:lnTo>
                  <a:pt x="268531" y="1099652"/>
                </a:lnTo>
                <a:lnTo>
                  <a:pt x="268508" y="1099739"/>
                </a:lnTo>
                <a:lnTo>
                  <a:pt x="268603" y="1099647"/>
                </a:lnTo>
                <a:lnTo>
                  <a:pt x="268531" y="1099652"/>
                </a:lnTo>
                <a:lnTo>
                  <a:pt x="272688" y="1083711"/>
                </a:lnTo>
                <a:cubicBezTo>
                  <a:pt x="268413" y="1070875"/>
                  <a:pt x="266197" y="1057364"/>
                  <a:pt x="263508" y="1044068"/>
                </a:cubicBezTo>
                <a:cubicBezTo>
                  <a:pt x="260212" y="1027793"/>
                  <a:pt x="259388" y="1010722"/>
                  <a:pt x="253595" y="995370"/>
                </a:cubicBezTo>
                <a:cubicBezTo>
                  <a:pt x="248941" y="983026"/>
                  <a:pt x="245870" y="971266"/>
                  <a:pt x="246345" y="958399"/>
                </a:cubicBezTo>
                <a:cubicBezTo>
                  <a:pt x="246345" y="958399"/>
                  <a:pt x="246440" y="958522"/>
                  <a:pt x="246440" y="958522"/>
                </a:cubicBezTo>
                <a:cubicBezTo>
                  <a:pt x="241341" y="949863"/>
                  <a:pt x="236242" y="941234"/>
                  <a:pt x="231303" y="932883"/>
                </a:cubicBezTo>
                <a:cubicBezTo>
                  <a:pt x="237700" y="924806"/>
                  <a:pt x="248306" y="919770"/>
                  <a:pt x="240170" y="908041"/>
                </a:cubicBezTo>
                <a:cubicBezTo>
                  <a:pt x="237003" y="910437"/>
                  <a:pt x="234313" y="912462"/>
                  <a:pt x="231873" y="914275"/>
                </a:cubicBezTo>
                <a:cubicBezTo>
                  <a:pt x="230007" y="907611"/>
                  <a:pt x="228168" y="900917"/>
                  <a:pt x="226142" y="893640"/>
                </a:cubicBezTo>
                <a:cubicBezTo>
                  <a:pt x="230134" y="894255"/>
                  <a:pt x="234027" y="894869"/>
                  <a:pt x="237667" y="895453"/>
                </a:cubicBezTo>
                <a:cubicBezTo>
                  <a:pt x="242924" y="886087"/>
                  <a:pt x="243272" y="877520"/>
                  <a:pt x="239377" y="868338"/>
                </a:cubicBezTo>
                <a:cubicBezTo>
                  <a:pt x="236844" y="862321"/>
                  <a:pt x="235641" y="855810"/>
                  <a:pt x="233837" y="849516"/>
                </a:cubicBezTo>
                <a:cubicBezTo>
                  <a:pt x="239725" y="858022"/>
                  <a:pt x="243874" y="866835"/>
                  <a:pt x="247578" y="875799"/>
                </a:cubicBezTo>
                <a:cubicBezTo>
                  <a:pt x="251060" y="884275"/>
                  <a:pt x="251662" y="894409"/>
                  <a:pt x="264296" y="901133"/>
                </a:cubicBezTo>
                <a:cubicBezTo>
                  <a:pt x="263094" y="876814"/>
                  <a:pt x="243590" y="859496"/>
                  <a:pt x="247071" y="837110"/>
                </a:cubicBezTo>
                <a:cubicBezTo>
                  <a:pt x="252044" y="840703"/>
                  <a:pt x="256887" y="843988"/>
                  <a:pt x="261511" y="847612"/>
                </a:cubicBezTo>
                <a:cubicBezTo>
                  <a:pt x="264201" y="849731"/>
                  <a:pt x="268477" y="852218"/>
                  <a:pt x="268667" y="854768"/>
                </a:cubicBezTo>
                <a:cubicBezTo>
                  <a:pt x="269711" y="869874"/>
                  <a:pt x="283518" y="878104"/>
                  <a:pt x="288108" y="891306"/>
                </a:cubicBezTo>
                <a:cubicBezTo>
                  <a:pt x="287728" y="875861"/>
                  <a:pt x="282980" y="861583"/>
                  <a:pt x="276836" y="848042"/>
                </a:cubicBezTo>
                <a:cubicBezTo>
                  <a:pt x="270283" y="833642"/>
                  <a:pt x="261637" y="820100"/>
                  <a:pt x="254166" y="806068"/>
                </a:cubicBezTo>
                <a:cubicBezTo>
                  <a:pt x="253437" y="804715"/>
                  <a:pt x="254387" y="802506"/>
                  <a:pt x="254577" y="800386"/>
                </a:cubicBezTo>
                <a:cubicBezTo>
                  <a:pt x="259169" y="801585"/>
                  <a:pt x="262778" y="802537"/>
                  <a:pt x="266420" y="803489"/>
                </a:cubicBezTo>
                <a:cubicBezTo>
                  <a:pt x="263127" y="795565"/>
                  <a:pt x="257204" y="790377"/>
                  <a:pt x="253659" y="783958"/>
                </a:cubicBezTo>
                <a:cubicBezTo>
                  <a:pt x="249890" y="777112"/>
                  <a:pt x="248306" y="769128"/>
                  <a:pt x="245585" y="761052"/>
                </a:cubicBezTo>
                <a:cubicBezTo>
                  <a:pt x="236401" y="765444"/>
                  <a:pt x="229340" y="761943"/>
                  <a:pt x="224433" y="752792"/>
                </a:cubicBezTo>
                <a:cubicBezTo>
                  <a:pt x="223230" y="750552"/>
                  <a:pt x="221362" y="748647"/>
                  <a:pt x="219777" y="746621"/>
                </a:cubicBezTo>
                <a:cubicBezTo>
                  <a:pt x="214301" y="739650"/>
                  <a:pt x="208602" y="740449"/>
                  <a:pt x="203344" y="747572"/>
                </a:cubicBezTo>
                <a:cubicBezTo>
                  <a:pt x="197740" y="739805"/>
                  <a:pt x="189697" y="734830"/>
                  <a:pt x="190521" y="725373"/>
                </a:cubicBezTo>
                <a:cubicBezTo>
                  <a:pt x="198468" y="727767"/>
                  <a:pt x="205591" y="729917"/>
                  <a:pt x="213194" y="732220"/>
                </a:cubicBezTo>
                <a:cubicBezTo>
                  <a:pt x="212622" y="719814"/>
                  <a:pt x="205435" y="714257"/>
                  <a:pt x="194668" y="710665"/>
                </a:cubicBezTo>
                <a:cubicBezTo>
                  <a:pt x="193054" y="713305"/>
                  <a:pt x="191470" y="715853"/>
                  <a:pt x="189443" y="719169"/>
                </a:cubicBezTo>
                <a:cubicBezTo>
                  <a:pt x="185708" y="714380"/>
                  <a:pt x="183366" y="711646"/>
                  <a:pt x="181337" y="708729"/>
                </a:cubicBezTo>
                <a:cubicBezTo>
                  <a:pt x="173676" y="697737"/>
                  <a:pt x="166298" y="686561"/>
                  <a:pt x="158509" y="675689"/>
                </a:cubicBezTo>
                <a:cubicBezTo>
                  <a:pt x="155453" y="671437"/>
                  <a:pt x="153261" y="669242"/>
                  <a:pt x="150844" y="668866"/>
                </a:cubicBezTo>
                <a:lnTo>
                  <a:pt x="141889" y="672927"/>
                </a:lnTo>
                <a:lnTo>
                  <a:pt x="141885" y="672896"/>
                </a:lnTo>
                <a:lnTo>
                  <a:pt x="141858" y="672941"/>
                </a:lnTo>
                <a:lnTo>
                  <a:pt x="141822" y="672957"/>
                </a:lnTo>
                <a:lnTo>
                  <a:pt x="141835" y="672977"/>
                </a:lnTo>
                <a:lnTo>
                  <a:pt x="136280" y="681832"/>
                </a:lnTo>
                <a:cubicBezTo>
                  <a:pt x="137959" y="686591"/>
                  <a:pt x="140935" y="690919"/>
                  <a:pt x="142584" y="695679"/>
                </a:cubicBezTo>
                <a:cubicBezTo>
                  <a:pt x="143470" y="698198"/>
                  <a:pt x="142740" y="701207"/>
                  <a:pt x="142740" y="704000"/>
                </a:cubicBezTo>
                <a:cubicBezTo>
                  <a:pt x="129696" y="687327"/>
                  <a:pt x="123805" y="669365"/>
                  <a:pt x="123330" y="651155"/>
                </a:cubicBezTo>
                <a:cubicBezTo>
                  <a:pt x="131625" y="647255"/>
                  <a:pt x="138721" y="643909"/>
                  <a:pt x="146034" y="640470"/>
                </a:cubicBezTo>
                <a:cubicBezTo>
                  <a:pt x="148756" y="648085"/>
                  <a:pt x="150719" y="653521"/>
                  <a:pt x="152681" y="658987"/>
                </a:cubicBezTo>
                <a:cubicBezTo>
                  <a:pt x="160346" y="646275"/>
                  <a:pt x="157718" y="636355"/>
                  <a:pt x="146127" y="629754"/>
                </a:cubicBezTo>
                <a:cubicBezTo>
                  <a:pt x="152143" y="613450"/>
                  <a:pt x="149294" y="592415"/>
                  <a:pt x="137959" y="582742"/>
                </a:cubicBezTo>
                <a:cubicBezTo>
                  <a:pt x="139857" y="592139"/>
                  <a:pt x="141759" y="601566"/>
                  <a:pt x="143879" y="612067"/>
                </a:cubicBezTo>
                <a:cubicBezTo>
                  <a:pt x="127731" y="613481"/>
                  <a:pt x="140016" y="627665"/>
                  <a:pt x="133147" y="633715"/>
                </a:cubicBezTo>
                <a:cubicBezTo>
                  <a:pt x="124153" y="641669"/>
                  <a:pt x="109113" y="636233"/>
                  <a:pt x="99996" y="648085"/>
                </a:cubicBezTo>
                <a:cubicBezTo>
                  <a:pt x="104205" y="649683"/>
                  <a:pt x="107307" y="650971"/>
                  <a:pt x="110507" y="652046"/>
                </a:cubicBezTo>
                <a:cubicBezTo>
                  <a:pt x="117885" y="654534"/>
                  <a:pt x="117283" y="658739"/>
                  <a:pt x="113326" y="663745"/>
                </a:cubicBezTo>
                <a:lnTo>
                  <a:pt x="113357" y="663715"/>
                </a:lnTo>
                <a:cubicBezTo>
                  <a:pt x="116048" y="667860"/>
                  <a:pt x="118708" y="672005"/>
                  <a:pt x="121716" y="676642"/>
                </a:cubicBezTo>
                <a:cubicBezTo>
                  <a:pt x="118708" y="679007"/>
                  <a:pt x="116079" y="681094"/>
                  <a:pt x="114085" y="682661"/>
                </a:cubicBezTo>
                <a:cubicBezTo>
                  <a:pt x="99171" y="674922"/>
                  <a:pt x="96322" y="655241"/>
                  <a:pt x="77007" y="654686"/>
                </a:cubicBezTo>
                <a:cubicBezTo>
                  <a:pt x="73082" y="637554"/>
                  <a:pt x="72542" y="620604"/>
                  <a:pt x="67317" y="604145"/>
                </a:cubicBezTo>
                <a:cubicBezTo>
                  <a:pt x="62029" y="587471"/>
                  <a:pt x="62885" y="568956"/>
                  <a:pt x="60986" y="550902"/>
                </a:cubicBezTo>
                <a:cubicBezTo>
                  <a:pt x="63486" y="548783"/>
                  <a:pt x="66400" y="546296"/>
                  <a:pt x="68141" y="544791"/>
                </a:cubicBezTo>
                <a:cubicBezTo>
                  <a:pt x="70073" y="537146"/>
                  <a:pt x="53163" y="539939"/>
                  <a:pt x="62505" y="530175"/>
                </a:cubicBezTo>
                <a:cubicBezTo>
                  <a:pt x="63929" y="530636"/>
                  <a:pt x="66146" y="530698"/>
                  <a:pt x="66684" y="531648"/>
                </a:cubicBezTo>
                <a:cubicBezTo>
                  <a:pt x="73428" y="543531"/>
                  <a:pt x="79951" y="555538"/>
                  <a:pt x="86474" y="567543"/>
                </a:cubicBezTo>
                <a:cubicBezTo>
                  <a:pt x="86663" y="567881"/>
                  <a:pt x="86442" y="568588"/>
                  <a:pt x="86158" y="568956"/>
                </a:cubicBezTo>
                <a:cubicBezTo>
                  <a:pt x="81379" y="575650"/>
                  <a:pt x="88058" y="582099"/>
                  <a:pt x="86346" y="589499"/>
                </a:cubicBezTo>
                <a:cubicBezTo>
                  <a:pt x="84860" y="596008"/>
                  <a:pt x="90019" y="603992"/>
                  <a:pt x="92396" y="611269"/>
                </a:cubicBezTo>
                <a:cubicBezTo>
                  <a:pt x="92586" y="611821"/>
                  <a:pt x="94105" y="611975"/>
                  <a:pt x="95244" y="612405"/>
                </a:cubicBezTo>
                <a:cubicBezTo>
                  <a:pt x="96669" y="609949"/>
                  <a:pt x="98095" y="607461"/>
                  <a:pt x="99519" y="605005"/>
                </a:cubicBezTo>
                <a:cubicBezTo>
                  <a:pt x="102116" y="606293"/>
                  <a:pt x="104112" y="607277"/>
                  <a:pt x="108796" y="609611"/>
                </a:cubicBezTo>
                <a:cubicBezTo>
                  <a:pt x="108068" y="600798"/>
                  <a:pt x="108006" y="594320"/>
                  <a:pt x="106834" y="588025"/>
                </a:cubicBezTo>
                <a:cubicBezTo>
                  <a:pt x="105535" y="581024"/>
                  <a:pt x="102874" y="574269"/>
                  <a:pt x="101388" y="567267"/>
                </a:cubicBezTo>
                <a:cubicBezTo>
                  <a:pt x="100026" y="560819"/>
                  <a:pt x="99614" y="554157"/>
                  <a:pt x="98410" y="547677"/>
                </a:cubicBezTo>
                <a:cubicBezTo>
                  <a:pt x="97240" y="541506"/>
                  <a:pt x="92554" y="535456"/>
                  <a:pt x="97620" y="525569"/>
                </a:cubicBezTo>
                <a:cubicBezTo>
                  <a:pt x="107625" y="562937"/>
                  <a:pt x="115732" y="597206"/>
                  <a:pt x="128809" y="630399"/>
                </a:cubicBezTo>
                <a:cubicBezTo>
                  <a:pt x="130993" y="625487"/>
                  <a:pt x="131625" y="620695"/>
                  <a:pt x="130867" y="616151"/>
                </a:cubicBezTo>
                <a:cubicBezTo>
                  <a:pt x="129663" y="608752"/>
                  <a:pt x="128048" y="601321"/>
                  <a:pt x="125706" y="594166"/>
                </a:cubicBezTo>
                <a:cubicBezTo>
                  <a:pt x="119847" y="576264"/>
                  <a:pt x="121937" y="556736"/>
                  <a:pt x="112249" y="539356"/>
                </a:cubicBezTo>
                <a:cubicBezTo>
                  <a:pt x="107909" y="531556"/>
                  <a:pt x="105823" y="521240"/>
                  <a:pt x="108322" y="509449"/>
                </a:cubicBezTo>
                <a:lnTo>
                  <a:pt x="122792" y="543829"/>
                </a:lnTo>
                <a:lnTo>
                  <a:pt x="122822" y="544115"/>
                </a:lnTo>
                <a:cubicBezTo>
                  <a:pt x="122822" y="544115"/>
                  <a:pt x="122887" y="544054"/>
                  <a:pt x="122887" y="544054"/>
                </a:cubicBezTo>
                <a:lnTo>
                  <a:pt x="122792" y="543829"/>
                </a:lnTo>
                <a:lnTo>
                  <a:pt x="117663" y="497105"/>
                </a:lnTo>
                <a:cubicBezTo>
                  <a:pt x="111235" y="489490"/>
                  <a:pt x="107562" y="497504"/>
                  <a:pt x="103477" y="502049"/>
                </a:cubicBezTo>
                <a:cubicBezTo>
                  <a:pt x="96988" y="491823"/>
                  <a:pt x="90399" y="483624"/>
                  <a:pt x="102055" y="473922"/>
                </a:cubicBezTo>
                <a:cubicBezTo>
                  <a:pt x="104491" y="471895"/>
                  <a:pt x="103317" y="465755"/>
                  <a:pt x="104173" y="458508"/>
                </a:cubicBezTo>
                <a:cubicBezTo>
                  <a:pt x="98473" y="462592"/>
                  <a:pt x="95562" y="464679"/>
                  <a:pt x="92396" y="466951"/>
                </a:cubicBezTo>
                <a:cubicBezTo>
                  <a:pt x="91002" y="459643"/>
                  <a:pt x="89799" y="453349"/>
                  <a:pt x="88342" y="445734"/>
                </a:cubicBezTo>
                <a:cubicBezTo>
                  <a:pt x="98918" y="451475"/>
                  <a:pt x="100691" y="442265"/>
                  <a:pt x="104681" y="436829"/>
                </a:cubicBezTo>
                <a:cubicBezTo>
                  <a:pt x="119054" y="442847"/>
                  <a:pt x="115699" y="454638"/>
                  <a:pt x="115351" y="467443"/>
                </a:cubicBezTo>
                <a:cubicBezTo>
                  <a:pt x="120765" y="464649"/>
                  <a:pt x="126625" y="463328"/>
                  <a:pt x="127037" y="461117"/>
                </a:cubicBezTo>
                <a:cubicBezTo>
                  <a:pt x="128208" y="454638"/>
                  <a:pt x="128175" y="447576"/>
                  <a:pt x="126752" y="441098"/>
                </a:cubicBezTo>
                <a:cubicBezTo>
                  <a:pt x="125104" y="433575"/>
                  <a:pt x="120292" y="426636"/>
                  <a:pt x="119184" y="419142"/>
                </a:cubicBezTo>
                <a:cubicBezTo>
                  <a:pt x="118328" y="413309"/>
                  <a:pt x="121051" y="406952"/>
                  <a:pt x="122698" y="398079"/>
                </a:cubicBezTo>
                <a:cubicBezTo>
                  <a:pt x="127636" y="406860"/>
                  <a:pt x="131625" y="414261"/>
                  <a:pt x="135900" y="421538"/>
                </a:cubicBezTo>
                <a:cubicBezTo>
                  <a:pt x="140366" y="429092"/>
                  <a:pt x="145082" y="436491"/>
                  <a:pt x="149707" y="443953"/>
                </a:cubicBezTo>
                <a:cubicBezTo>
                  <a:pt x="150276" y="443522"/>
                  <a:pt x="150817" y="443093"/>
                  <a:pt x="151353" y="442664"/>
                </a:cubicBezTo>
                <a:cubicBezTo>
                  <a:pt x="149770" y="426267"/>
                  <a:pt x="148156" y="409900"/>
                  <a:pt x="146477" y="392582"/>
                </a:cubicBezTo>
                <a:cubicBezTo>
                  <a:pt x="142962" y="394700"/>
                  <a:pt x="140968" y="395898"/>
                  <a:pt x="138371" y="397434"/>
                </a:cubicBezTo>
                <a:cubicBezTo>
                  <a:pt x="132164" y="387884"/>
                  <a:pt x="129854" y="377967"/>
                  <a:pt x="129252" y="366911"/>
                </a:cubicBezTo>
                <a:cubicBezTo>
                  <a:pt x="128651" y="355950"/>
                  <a:pt x="125294" y="345080"/>
                  <a:pt x="123015" y="334211"/>
                </a:cubicBezTo>
                <a:lnTo>
                  <a:pt x="122053" y="330238"/>
                </a:lnTo>
                <a:lnTo>
                  <a:pt x="175326" y="319182"/>
                </a:lnTo>
                <a:cubicBezTo>
                  <a:pt x="195608" y="315141"/>
                  <a:pt x="216707" y="311845"/>
                  <a:pt x="241089" y="311017"/>
                </a:cubicBezTo>
                <a:cubicBezTo>
                  <a:pt x="229815" y="317751"/>
                  <a:pt x="214486" y="319164"/>
                  <a:pt x="201745" y="322351"/>
                </a:cubicBezTo>
                <a:cubicBezTo>
                  <a:pt x="189201" y="325498"/>
                  <a:pt x="179876" y="330797"/>
                  <a:pt x="169040" y="335198"/>
                </a:cubicBezTo>
                <a:cubicBezTo>
                  <a:pt x="188762" y="336394"/>
                  <a:pt x="207456" y="333844"/>
                  <a:pt x="225712" y="330139"/>
                </a:cubicBezTo>
                <a:cubicBezTo>
                  <a:pt x="234402" y="328386"/>
                  <a:pt x="243285" y="326752"/>
                  <a:pt x="252218" y="325219"/>
                </a:cubicBezTo>
                <a:cubicBezTo>
                  <a:pt x="259639" y="323944"/>
                  <a:pt x="266277" y="324143"/>
                  <a:pt x="271842" y="328427"/>
                </a:cubicBezTo>
                <a:cubicBezTo>
                  <a:pt x="244798" y="333087"/>
                  <a:pt x="218295" y="337648"/>
                  <a:pt x="188712" y="342746"/>
                </a:cubicBezTo>
                <a:cubicBezTo>
                  <a:pt x="215511" y="344200"/>
                  <a:pt x="238065" y="332848"/>
                  <a:pt x="263200" y="341890"/>
                </a:cubicBezTo>
                <a:cubicBezTo>
                  <a:pt x="261983" y="344122"/>
                  <a:pt x="260664" y="346472"/>
                  <a:pt x="259200" y="349101"/>
                </a:cubicBezTo>
                <a:cubicBezTo>
                  <a:pt x="271402" y="347806"/>
                  <a:pt x="282043" y="346691"/>
                  <a:pt x="293418" y="345476"/>
                </a:cubicBezTo>
                <a:cubicBezTo>
                  <a:pt x="290977" y="343165"/>
                  <a:pt x="288926" y="341193"/>
                  <a:pt x="286923" y="339280"/>
                </a:cubicBezTo>
                <a:cubicBezTo>
                  <a:pt x="305426" y="334520"/>
                  <a:pt x="311674" y="341054"/>
                  <a:pt x="322168" y="345556"/>
                </a:cubicBezTo>
                <a:lnTo>
                  <a:pt x="365931" y="335659"/>
                </a:lnTo>
                <a:lnTo>
                  <a:pt x="366441" y="335636"/>
                </a:lnTo>
                <a:lnTo>
                  <a:pt x="366813" y="335538"/>
                </a:lnTo>
                <a:lnTo>
                  <a:pt x="374839" y="334939"/>
                </a:lnTo>
                <a:cubicBezTo>
                  <a:pt x="374448" y="334520"/>
                  <a:pt x="374106" y="334122"/>
                  <a:pt x="373715" y="333705"/>
                </a:cubicBezTo>
                <a:lnTo>
                  <a:pt x="366813" y="335538"/>
                </a:lnTo>
                <a:lnTo>
                  <a:pt x="366296" y="335576"/>
                </a:lnTo>
                <a:lnTo>
                  <a:pt x="365931" y="335659"/>
                </a:lnTo>
                <a:lnTo>
                  <a:pt x="336520" y="336951"/>
                </a:lnTo>
                <a:cubicBezTo>
                  <a:pt x="339206" y="332150"/>
                  <a:pt x="344038" y="329242"/>
                  <a:pt x="356045" y="329620"/>
                </a:cubicBezTo>
                <a:cubicBezTo>
                  <a:pt x="376109" y="330239"/>
                  <a:pt x="391580" y="326136"/>
                  <a:pt x="407300" y="321893"/>
                </a:cubicBezTo>
                <a:cubicBezTo>
                  <a:pt x="418038" y="318985"/>
                  <a:pt x="429801" y="316735"/>
                  <a:pt x="441272" y="314324"/>
                </a:cubicBezTo>
                <a:cubicBezTo>
                  <a:pt x="448937" y="312711"/>
                  <a:pt x="456894" y="311337"/>
                  <a:pt x="464705" y="309863"/>
                </a:cubicBezTo>
                <a:cubicBezTo>
                  <a:pt x="464168" y="309185"/>
                  <a:pt x="463679" y="308528"/>
                  <a:pt x="463142" y="307850"/>
                </a:cubicBezTo>
                <a:cubicBezTo>
                  <a:pt x="450304" y="309206"/>
                  <a:pt x="437417" y="310560"/>
                  <a:pt x="421749" y="312213"/>
                </a:cubicBezTo>
                <a:cubicBezTo>
                  <a:pt x="425214" y="303369"/>
                  <a:pt x="436196" y="298768"/>
                  <a:pt x="452208" y="298509"/>
                </a:cubicBezTo>
                <a:cubicBezTo>
                  <a:pt x="474026" y="298191"/>
                  <a:pt x="482375" y="291000"/>
                  <a:pt x="503951" y="286798"/>
                </a:cubicBezTo>
                <a:cubicBezTo>
                  <a:pt x="495212" y="284667"/>
                  <a:pt x="491162" y="283691"/>
                  <a:pt x="487548" y="282795"/>
                </a:cubicBezTo>
                <a:cubicBezTo>
                  <a:pt x="489062" y="276481"/>
                  <a:pt x="516691" y="266401"/>
                  <a:pt x="531773" y="266719"/>
                </a:cubicBezTo>
                <a:cubicBezTo>
                  <a:pt x="545538" y="266999"/>
                  <a:pt x="557351" y="265526"/>
                  <a:pt x="567213" y="261561"/>
                </a:cubicBezTo>
                <a:cubicBezTo>
                  <a:pt x="580296" y="256283"/>
                  <a:pt x="597086" y="251842"/>
                  <a:pt x="605679" y="245528"/>
                </a:cubicBezTo>
                <a:cubicBezTo>
                  <a:pt x="618662" y="235948"/>
                  <a:pt x="637212" y="229614"/>
                  <a:pt x="660397" y="224196"/>
                </a:cubicBezTo>
                <a:cubicBezTo>
                  <a:pt x="645947" y="222861"/>
                  <a:pt x="639406" y="223299"/>
                  <a:pt x="628912" y="225888"/>
                </a:cubicBezTo>
                <a:cubicBezTo>
                  <a:pt x="617198" y="228777"/>
                  <a:pt x="605190" y="231486"/>
                  <a:pt x="593765" y="234553"/>
                </a:cubicBezTo>
                <a:cubicBezTo>
                  <a:pt x="590008" y="235549"/>
                  <a:pt x="588009" y="237602"/>
                  <a:pt x="584541" y="238836"/>
                </a:cubicBezTo>
                <a:cubicBezTo>
                  <a:pt x="572631" y="243137"/>
                  <a:pt x="560819" y="247520"/>
                  <a:pt x="547980" y="251324"/>
                </a:cubicBezTo>
                <a:cubicBezTo>
                  <a:pt x="544611" y="252320"/>
                  <a:pt x="537630" y="251263"/>
                  <a:pt x="531382" y="251124"/>
                </a:cubicBezTo>
                <a:cubicBezTo>
                  <a:pt x="531138" y="241305"/>
                  <a:pt x="553008" y="238616"/>
                  <a:pt x="561743" y="232283"/>
                </a:cubicBezTo>
                <a:cubicBezTo>
                  <a:pt x="554131" y="226865"/>
                  <a:pt x="553935" y="226128"/>
                  <a:pt x="564918" y="223199"/>
                </a:cubicBezTo>
                <a:cubicBezTo>
                  <a:pt x="570873" y="221626"/>
                  <a:pt x="578049" y="220810"/>
                  <a:pt x="584834" y="219813"/>
                </a:cubicBezTo>
                <a:cubicBezTo>
                  <a:pt x="600016" y="217542"/>
                  <a:pt x="603579" y="212564"/>
                  <a:pt x="594547" y="206469"/>
                </a:cubicBezTo>
                <a:cubicBezTo>
                  <a:pt x="584590" y="206966"/>
                  <a:pt x="574877" y="207464"/>
                  <a:pt x="560526" y="208202"/>
                </a:cubicBezTo>
                <a:cubicBezTo>
                  <a:pt x="564478" y="204378"/>
                  <a:pt x="565162" y="201708"/>
                  <a:pt x="568727" y="200654"/>
                </a:cubicBezTo>
                <a:cubicBezTo>
                  <a:pt x="587468" y="194996"/>
                  <a:pt x="604262" y="188205"/>
                  <a:pt x="628327" y="185634"/>
                </a:cubicBezTo>
                <a:cubicBezTo>
                  <a:pt x="640188" y="184381"/>
                  <a:pt x="650440" y="180556"/>
                  <a:pt x="660983" y="177986"/>
                </a:cubicBezTo>
                <a:cubicBezTo>
                  <a:pt x="652586" y="168406"/>
                  <a:pt x="652098" y="168107"/>
                  <a:pt x="671672" y="163008"/>
                </a:cubicBezTo>
                <a:cubicBezTo>
                  <a:pt x="685340" y="159463"/>
                  <a:pt x="691686" y="155419"/>
                  <a:pt x="683777" y="148329"/>
                </a:cubicBezTo>
                <a:cubicBezTo>
                  <a:pt x="714680" y="150779"/>
                  <a:pt x="729712" y="140701"/>
                  <a:pt x="754656" y="134346"/>
                </a:cubicBezTo>
                <a:cubicBezTo>
                  <a:pt x="751970" y="139066"/>
                  <a:pt x="750409" y="141815"/>
                  <a:pt x="747332" y="147133"/>
                </a:cubicBezTo>
                <a:cubicBezTo>
                  <a:pt x="794292" y="134127"/>
                  <a:pt x="841399" y="126817"/>
                  <a:pt x="891140" y="122356"/>
                </a:cubicBezTo>
                <a:cubicBezTo>
                  <a:pt x="891823" y="122993"/>
                  <a:pt x="892503" y="123630"/>
                  <a:pt x="893239" y="124248"/>
                </a:cubicBezTo>
                <a:cubicBezTo>
                  <a:pt x="882010" y="126219"/>
                  <a:pt x="870247" y="127833"/>
                  <a:pt x="859655" y="130243"/>
                </a:cubicBezTo>
                <a:cubicBezTo>
                  <a:pt x="849647" y="132514"/>
                  <a:pt x="840569" y="135501"/>
                  <a:pt x="831537" y="138410"/>
                </a:cubicBezTo>
                <a:cubicBezTo>
                  <a:pt x="821629" y="141596"/>
                  <a:pt x="812206" y="145062"/>
                  <a:pt x="799955" y="149324"/>
                </a:cubicBezTo>
                <a:cubicBezTo>
                  <a:pt x="808058" y="149384"/>
                  <a:pt x="815967" y="150201"/>
                  <a:pt x="822651" y="149345"/>
                </a:cubicBezTo>
                <a:cubicBezTo>
                  <a:pt x="837980" y="147352"/>
                  <a:pt x="852675" y="144544"/>
                  <a:pt x="867661" y="142114"/>
                </a:cubicBezTo>
                <a:cubicBezTo>
                  <a:pt x="879474" y="140202"/>
                  <a:pt x="891285" y="138131"/>
                  <a:pt x="910665" y="139545"/>
                </a:cubicBezTo>
                <a:cubicBezTo>
                  <a:pt x="889430" y="147512"/>
                  <a:pt x="863852" y="147571"/>
                  <a:pt x="845107" y="153787"/>
                </a:cubicBezTo>
                <a:cubicBezTo>
                  <a:pt x="862630" y="155499"/>
                  <a:pt x="882254" y="147074"/>
                  <a:pt x="897046" y="157133"/>
                </a:cubicBezTo>
                <a:cubicBezTo>
                  <a:pt x="896313" y="158307"/>
                  <a:pt x="894994" y="160478"/>
                  <a:pt x="893530" y="162888"/>
                </a:cubicBezTo>
                <a:cubicBezTo>
                  <a:pt x="904465" y="161694"/>
                  <a:pt x="915546" y="160478"/>
                  <a:pt x="926918" y="159244"/>
                </a:cubicBezTo>
                <a:cubicBezTo>
                  <a:pt x="925209" y="157591"/>
                  <a:pt x="923454" y="155838"/>
                  <a:pt x="921305" y="153766"/>
                </a:cubicBezTo>
                <a:cubicBezTo>
                  <a:pt x="938343" y="149842"/>
                  <a:pt x="947226" y="154324"/>
                  <a:pt x="957182" y="159961"/>
                </a:cubicBezTo>
                <a:lnTo>
                  <a:pt x="991010" y="150396"/>
                </a:lnTo>
                <a:lnTo>
                  <a:pt x="1061693" y="144324"/>
                </a:lnTo>
                <a:cubicBezTo>
                  <a:pt x="1085659" y="140819"/>
                  <a:pt x="1112264" y="140401"/>
                  <a:pt x="1137696" y="138529"/>
                </a:cubicBezTo>
                <a:cubicBezTo>
                  <a:pt x="1145262" y="137972"/>
                  <a:pt x="1152634" y="136995"/>
                  <a:pt x="1160151" y="136377"/>
                </a:cubicBezTo>
                <a:cubicBezTo>
                  <a:pt x="1177430" y="134943"/>
                  <a:pt x="1194710" y="132833"/>
                  <a:pt x="1212135" y="132454"/>
                </a:cubicBezTo>
                <a:cubicBezTo>
                  <a:pt x="1229711" y="132075"/>
                  <a:pt x="1245476" y="130622"/>
                  <a:pt x="1260658" y="126717"/>
                </a:cubicBezTo>
                <a:cubicBezTo>
                  <a:pt x="1258215" y="125085"/>
                  <a:pt x="1256311" y="123829"/>
                  <a:pt x="1252944" y="121619"/>
                </a:cubicBezTo>
                <a:cubicBezTo>
                  <a:pt x="1280476" y="120563"/>
                  <a:pt x="1306494" y="119547"/>
                  <a:pt x="1332560" y="118551"/>
                </a:cubicBezTo>
                <a:cubicBezTo>
                  <a:pt x="1333242" y="118889"/>
                  <a:pt x="1333925" y="119229"/>
                  <a:pt x="1334609" y="119587"/>
                </a:cubicBezTo>
                <a:cubicBezTo>
                  <a:pt x="1322747" y="122496"/>
                  <a:pt x="1310984" y="125463"/>
                  <a:pt x="1298976" y="128272"/>
                </a:cubicBezTo>
                <a:cubicBezTo>
                  <a:pt x="1287408" y="130961"/>
                  <a:pt x="1275641" y="133471"/>
                  <a:pt x="1261683" y="136577"/>
                </a:cubicBezTo>
                <a:cubicBezTo>
                  <a:pt x="1275788" y="137613"/>
                  <a:pt x="1285894" y="139325"/>
                  <a:pt x="1295167" y="138787"/>
                </a:cubicBezTo>
                <a:cubicBezTo>
                  <a:pt x="1307080" y="138091"/>
                  <a:pt x="1318111" y="135063"/>
                  <a:pt x="1330070" y="134027"/>
                </a:cubicBezTo>
                <a:cubicBezTo>
                  <a:pt x="1340369" y="133131"/>
                  <a:pt x="1351595" y="133111"/>
                  <a:pt x="1361896" y="133848"/>
                </a:cubicBezTo>
                <a:cubicBezTo>
                  <a:pt x="1365409" y="134106"/>
                  <a:pt x="1367510" y="137793"/>
                  <a:pt x="1371951" y="141199"/>
                </a:cubicBezTo>
                <a:cubicBezTo>
                  <a:pt x="1351595" y="140979"/>
                  <a:pt x="1332851" y="138869"/>
                  <a:pt x="1323285" y="147910"/>
                </a:cubicBezTo>
                <a:cubicBezTo>
                  <a:pt x="1331926" y="150420"/>
                  <a:pt x="1346567" y="151536"/>
                  <a:pt x="1337441" y="158188"/>
                </a:cubicBezTo>
                <a:cubicBezTo>
                  <a:pt x="1349547" y="157272"/>
                  <a:pt x="1359553" y="156515"/>
                  <a:pt x="1371169" y="155638"/>
                </a:cubicBezTo>
                <a:cubicBezTo>
                  <a:pt x="1367558" y="153646"/>
                  <a:pt x="1364240" y="151815"/>
                  <a:pt x="1357748" y="148229"/>
                </a:cubicBezTo>
                <a:cubicBezTo>
                  <a:pt x="1369268" y="148768"/>
                  <a:pt x="1379029" y="148030"/>
                  <a:pt x="1382252" y="149563"/>
                </a:cubicBezTo>
                <a:cubicBezTo>
                  <a:pt x="1397675" y="156894"/>
                  <a:pt x="1410709" y="152750"/>
                  <a:pt x="1426965" y="148667"/>
                </a:cubicBezTo>
                <a:cubicBezTo>
                  <a:pt x="1419740" y="146098"/>
                  <a:pt x="1407000" y="143787"/>
                  <a:pt x="1419106" y="139744"/>
                </a:cubicBezTo>
                <a:lnTo>
                  <a:pt x="1493383" y="136517"/>
                </a:lnTo>
                <a:lnTo>
                  <a:pt x="1438729" y="145620"/>
                </a:lnTo>
                <a:cubicBezTo>
                  <a:pt x="1457473" y="147192"/>
                  <a:pt x="1473874" y="145879"/>
                  <a:pt x="1486272" y="143150"/>
                </a:cubicBezTo>
                <a:cubicBezTo>
                  <a:pt x="1513901" y="137055"/>
                  <a:pt x="1544946" y="138370"/>
                  <a:pt x="1573405" y="134685"/>
                </a:cubicBezTo>
                <a:cubicBezTo>
                  <a:pt x="1584778" y="133211"/>
                  <a:pt x="1596592" y="132195"/>
                  <a:pt x="1608355" y="131438"/>
                </a:cubicBezTo>
                <a:cubicBezTo>
                  <a:pt x="1615579" y="130961"/>
                  <a:pt x="1623195" y="131359"/>
                  <a:pt x="1631006" y="132733"/>
                </a:cubicBezTo>
                <a:cubicBezTo>
                  <a:pt x="1578238" y="140959"/>
                  <a:pt x="1523760" y="146058"/>
                  <a:pt x="1464356" y="152352"/>
                </a:cubicBezTo>
                <a:cubicBezTo>
                  <a:pt x="1480072" y="155539"/>
                  <a:pt x="1489690" y="152591"/>
                  <a:pt x="1499501" y="151855"/>
                </a:cubicBezTo>
                <a:cubicBezTo>
                  <a:pt x="1509802" y="151097"/>
                  <a:pt x="1520393" y="150838"/>
                  <a:pt x="1530643" y="149982"/>
                </a:cubicBezTo>
                <a:cubicBezTo>
                  <a:pt x="1541775" y="149047"/>
                  <a:pt x="1552513" y="147373"/>
                  <a:pt x="1563642" y="146556"/>
                </a:cubicBezTo>
                <a:cubicBezTo>
                  <a:pt x="1573650" y="145819"/>
                  <a:pt x="1583949" y="145779"/>
                  <a:pt x="1597958" y="145321"/>
                </a:cubicBezTo>
                <a:cubicBezTo>
                  <a:pt x="1594248" y="148269"/>
                  <a:pt x="1592684" y="149523"/>
                  <a:pt x="1590636" y="151157"/>
                </a:cubicBezTo>
                <a:cubicBezTo>
                  <a:pt x="1594540" y="152053"/>
                  <a:pt x="1598496" y="152950"/>
                  <a:pt x="1602400" y="153847"/>
                </a:cubicBezTo>
                <a:cubicBezTo>
                  <a:pt x="1601716" y="154563"/>
                  <a:pt x="1601472" y="155518"/>
                  <a:pt x="1600593" y="155638"/>
                </a:cubicBezTo>
                <a:cubicBezTo>
                  <a:pt x="1589025" y="157133"/>
                  <a:pt x="1576334" y="160378"/>
                  <a:pt x="1565986" y="159443"/>
                </a:cubicBezTo>
                <a:cubicBezTo>
                  <a:pt x="1554222" y="158367"/>
                  <a:pt x="1543970" y="162569"/>
                  <a:pt x="1533328" y="159563"/>
                </a:cubicBezTo>
                <a:cubicBezTo>
                  <a:pt x="1532743" y="159383"/>
                  <a:pt x="1531620" y="159244"/>
                  <a:pt x="1531082" y="159363"/>
                </a:cubicBezTo>
                <a:cubicBezTo>
                  <a:pt x="1511997" y="163466"/>
                  <a:pt x="1492910" y="167570"/>
                  <a:pt x="1474020" y="171812"/>
                </a:cubicBezTo>
                <a:cubicBezTo>
                  <a:pt x="1472509" y="172150"/>
                  <a:pt x="1472411" y="173545"/>
                  <a:pt x="1471678" y="174441"/>
                </a:cubicBezTo>
                <a:cubicBezTo>
                  <a:pt x="1487199" y="180317"/>
                  <a:pt x="1482759" y="169681"/>
                  <a:pt x="1494913" y="170896"/>
                </a:cubicBezTo>
                <a:cubicBezTo>
                  <a:pt x="1497306" y="171991"/>
                  <a:pt x="1501259" y="173824"/>
                  <a:pt x="1504628" y="175397"/>
                </a:cubicBezTo>
                <a:cubicBezTo>
                  <a:pt x="1533328" y="174202"/>
                  <a:pt x="1562762" y="174740"/>
                  <a:pt x="1589269" y="171414"/>
                </a:cubicBezTo>
                <a:cubicBezTo>
                  <a:pt x="1615433" y="168127"/>
                  <a:pt x="1642379" y="167788"/>
                  <a:pt x="1669614" y="165318"/>
                </a:cubicBezTo>
                <a:cubicBezTo>
                  <a:pt x="1670497" y="153168"/>
                  <a:pt x="1701783" y="151376"/>
                  <a:pt x="1714086" y="141995"/>
                </a:cubicBezTo>
                <a:cubicBezTo>
                  <a:pt x="1711596" y="140740"/>
                  <a:pt x="1708278" y="139087"/>
                  <a:pt x="1704518" y="137194"/>
                </a:cubicBezTo>
                <a:cubicBezTo>
                  <a:pt x="1697146" y="139087"/>
                  <a:pt x="1690557" y="140760"/>
                  <a:pt x="1683967" y="142453"/>
                </a:cubicBezTo>
                <a:lnTo>
                  <a:pt x="1684016" y="142472"/>
                </a:lnTo>
                <a:cubicBezTo>
                  <a:pt x="1676058" y="139983"/>
                  <a:pt x="1669373" y="139604"/>
                  <a:pt x="1665418" y="144245"/>
                </a:cubicBezTo>
                <a:cubicBezTo>
                  <a:pt x="1663708" y="146258"/>
                  <a:pt x="1661660" y="148209"/>
                  <a:pt x="1659121" y="150858"/>
                </a:cubicBezTo>
                <a:cubicBezTo>
                  <a:pt x="1640279" y="145122"/>
                  <a:pt x="1648921" y="135661"/>
                  <a:pt x="1636277" y="130004"/>
                </a:cubicBezTo>
                <a:cubicBezTo>
                  <a:pt x="1626659" y="125683"/>
                  <a:pt x="1604109" y="133411"/>
                  <a:pt x="1601862" y="123253"/>
                </a:cubicBezTo>
                <a:cubicBezTo>
                  <a:pt x="1585169" y="124587"/>
                  <a:pt x="1570183" y="125783"/>
                  <a:pt x="1555245" y="126977"/>
                </a:cubicBezTo>
                <a:cubicBezTo>
                  <a:pt x="1570622" y="119847"/>
                  <a:pt x="1604061" y="118055"/>
                  <a:pt x="1629980" y="121839"/>
                </a:cubicBezTo>
                <a:cubicBezTo>
                  <a:pt x="1640474" y="114547"/>
                  <a:pt x="1656243" y="112894"/>
                  <a:pt x="1676451" y="117716"/>
                </a:cubicBezTo>
                <a:cubicBezTo>
                  <a:pt x="1667762" y="118950"/>
                  <a:pt x="1659121" y="120185"/>
                  <a:pt x="1647016" y="121897"/>
                </a:cubicBezTo>
                <a:cubicBezTo>
                  <a:pt x="1652482" y="126498"/>
                  <a:pt x="1657802" y="130961"/>
                  <a:pt x="1664002" y="136179"/>
                </a:cubicBezTo>
                <a:cubicBezTo>
                  <a:pt x="1692949" y="135880"/>
                  <a:pt x="1721504" y="132175"/>
                  <a:pt x="1748010" y="123969"/>
                </a:cubicBezTo>
                <a:cubicBezTo>
                  <a:pt x="1743569" y="123969"/>
                  <a:pt x="1738786" y="123511"/>
                  <a:pt x="1734782" y="124068"/>
                </a:cubicBezTo>
                <a:cubicBezTo>
                  <a:pt x="1727215" y="125105"/>
                  <a:pt x="1720334" y="126977"/>
                  <a:pt x="1712768" y="128033"/>
                </a:cubicBezTo>
                <a:lnTo>
                  <a:pt x="1698692" y="124538"/>
                </a:lnTo>
                <a:lnTo>
                  <a:pt x="1698887" y="124489"/>
                </a:lnTo>
                <a:lnTo>
                  <a:pt x="1712426" y="123709"/>
                </a:lnTo>
                <a:cubicBezTo>
                  <a:pt x="1711596" y="123013"/>
                  <a:pt x="1710766" y="122336"/>
                  <a:pt x="1709936" y="121638"/>
                </a:cubicBezTo>
                <a:lnTo>
                  <a:pt x="1698887" y="124489"/>
                </a:lnTo>
                <a:lnTo>
                  <a:pt x="1698612" y="124504"/>
                </a:lnTo>
                <a:lnTo>
                  <a:pt x="1692157" y="118872"/>
                </a:lnTo>
                <a:cubicBezTo>
                  <a:pt x="1692754" y="117351"/>
                  <a:pt x="1696243" y="115972"/>
                  <a:pt x="1703004" y="114050"/>
                </a:cubicBezTo>
                <a:cubicBezTo>
                  <a:pt x="1720286" y="109150"/>
                  <a:pt x="1738053" y="104509"/>
                  <a:pt x="1755528" y="99690"/>
                </a:cubicBezTo>
                <a:cubicBezTo>
                  <a:pt x="1760165" y="98415"/>
                  <a:pt x="1764511" y="96941"/>
                  <a:pt x="1772124" y="94591"/>
                </a:cubicBezTo>
                <a:cubicBezTo>
                  <a:pt x="1766852" y="93316"/>
                  <a:pt x="1762801" y="92319"/>
                  <a:pt x="1758605" y="91304"/>
                </a:cubicBezTo>
                <a:cubicBezTo>
                  <a:pt x="1764315" y="84531"/>
                  <a:pt x="1773149" y="80011"/>
                  <a:pt x="1792871" y="79651"/>
                </a:cubicBezTo>
                <a:cubicBezTo>
                  <a:pt x="1789211" y="84433"/>
                  <a:pt x="1785792" y="88914"/>
                  <a:pt x="1781986" y="93913"/>
                </a:cubicBezTo>
                <a:cubicBezTo>
                  <a:pt x="1797021" y="94431"/>
                  <a:pt x="1804929" y="89372"/>
                  <a:pt x="1817276" y="85847"/>
                </a:cubicBezTo>
                <a:cubicBezTo>
                  <a:pt x="1805952" y="82539"/>
                  <a:pt x="1804682" y="78955"/>
                  <a:pt x="1815765" y="75510"/>
                </a:cubicBezTo>
                <a:cubicBezTo>
                  <a:pt x="1818986" y="74513"/>
                  <a:pt x="1822014" y="73338"/>
                  <a:pt x="1825575" y="72581"/>
                </a:cubicBezTo>
                <a:cubicBezTo>
                  <a:pt x="1840122" y="69494"/>
                  <a:pt x="1845687" y="65052"/>
                  <a:pt x="1838706" y="59275"/>
                </a:cubicBezTo>
                <a:cubicBezTo>
                  <a:pt x="1851544" y="57564"/>
                  <a:pt x="1864236" y="56567"/>
                  <a:pt x="1875120" y="54196"/>
                </a:cubicBezTo>
                <a:cubicBezTo>
                  <a:pt x="1885324" y="51966"/>
                  <a:pt x="1893572" y="48241"/>
                  <a:pt x="1906168" y="46169"/>
                </a:cubicBezTo>
                <a:cubicBezTo>
                  <a:pt x="1904654" y="48460"/>
                  <a:pt x="1903141" y="50731"/>
                  <a:pt x="1901236" y="53619"/>
                </a:cubicBezTo>
                <a:cubicBezTo>
                  <a:pt x="1904605" y="53738"/>
                  <a:pt x="1908118" y="54336"/>
                  <a:pt x="1910268" y="53878"/>
                </a:cubicBezTo>
                <a:cubicBezTo>
                  <a:pt x="1932575" y="49178"/>
                  <a:pt x="1954102" y="43739"/>
                  <a:pt x="1976994" y="39617"/>
                </a:cubicBezTo>
                <a:cubicBezTo>
                  <a:pt x="1998522" y="35752"/>
                  <a:pt x="2021219" y="32766"/>
                  <a:pt x="2045771" y="32526"/>
                </a:cubicBezTo>
                <a:cubicBezTo>
                  <a:pt x="2024785" y="35414"/>
                  <a:pt x="2011701" y="44099"/>
                  <a:pt x="1987687" y="44756"/>
                </a:cubicBezTo>
                <a:cubicBezTo>
                  <a:pt x="1983634" y="44875"/>
                  <a:pt x="1979680" y="47565"/>
                  <a:pt x="1976311" y="49257"/>
                </a:cubicBezTo>
                <a:cubicBezTo>
                  <a:pt x="1970551" y="52166"/>
                  <a:pt x="1965328" y="55212"/>
                  <a:pt x="1959617" y="58340"/>
                </a:cubicBezTo>
                <a:cubicBezTo>
                  <a:pt x="1995203" y="60530"/>
                  <a:pt x="2022733" y="48261"/>
                  <a:pt x="2061393" y="47505"/>
                </a:cubicBezTo>
                <a:cubicBezTo>
                  <a:pt x="2050704" y="55452"/>
                  <a:pt x="2034594" y="55831"/>
                  <a:pt x="2021121" y="58022"/>
                </a:cubicBezTo>
                <a:cubicBezTo>
                  <a:pt x="2006870" y="60352"/>
                  <a:pt x="1992859" y="62962"/>
                  <a:pt x="1979338" y="66665"/>
                </a:cubicBezTo>
                <a:cubicBezTo>
                  <a:pt x="1989344" y="65530"/>
                  <a:pt x="1999694" y="64774"/>
                  <a:pt x="2009260" y="63180"/>
                </a:cubicBezTo>
                <a:cubicBezTo>
                  <a:pt x="2023856" y="60730"/>
                  <a:pt x="2037475" y="60949"/>
                  <a:pt x="2052364" y="64256"/>
                </a:cubicBezTo>
                <a:cubicBezTo>
                  <a:pt x="2051436" y="66546"/>
                  <a:pt x="2050460" y="68995"/>
                  <a:pt x="2049483" y="71506"/>
                </a:cubicBezTo>
                <a:cubicBezTo>
                  <a:pt x="2061051" y="70231"/>
                  <a:pt x="2071692" y="69075"/>
                  <a:pt x="2082286" y="67900"/>
                </a:cubicBezTo>
                <a:cubicBezTo>
                  <a:pt x="2079405" y="66366"/>
                  <a:pt x="2076185" y="64674"/>
                  <a:pt x="2072376" y="62682"/>
                </a:cubicBezTo>
                <a:cubicBezTo>
                  <a:pt x="2091022" y="57564"/>
                  <a:pt x="2099028" y="64235"/>
                  <a:pt x="2111867" y="68259"/>
                </a:cubicBezTo>
                <a:cubicBezTo>
                  <a:pt x="2125144" y="65152"/>
                  <a:pt x="2138861" y="61945"/>
                  <a:pt x="2152626" y="58738"/>
                </a:cubicBezTo>
                <a:cubicBezTo>
                  <a:pt x="2152626" y="58738"/>
                  <a:pt x="2152431" y="58797"/>
                  <a:pt x="2152431" y="58797"/>
                </a:cubicBezTo>
                <a:cubicBezTo>
                  <a:pt x="2172885" y="59096"/>
                  <a:pt x="2191580" y="57164"/>
                  <a:pt x="2211204" y="54236"/>
                </a:cubicBezTo>
                <a:cubicBezTo>
                  <a:pt x="2235609" y="50592"/>
                  <a:pt x="2262748" y="50074"/>
                  <a:pt x="2288619" y="48001"/>
                </a:cubicBezTo>
                <a:cubicBezTo>
                  <a:pt x="2309756" y="46309"/>
                  <a:pt x="2331235" y="44916"/>
                  <a:pt x="2351641" y="42226"/>
                </a:cubicBezTo>
                <a:lnTo>
                  <a:pt x="2376983" y="44841"/>
                </a:lnTo>
                <a:lnTo>
                  <a:pt x="2377511" y="48082"/>
                </a:lnTo>
                <a:cubicBezTo>
                  <a:pt x="2379132" y="48625"/>
                  <a:pt x="2382000" y="48689"/>
                  <a:pt x="2385514" y="48500"/>
                </a:cubicBezTo>
                <a:cubicBezTo>
                  <a:pt x="2395911" y="47942"/>
                  <a:pt x="2406310" y="47146"/>
                  <a:pt x="2416755" y="46847"/>
                </a:cubicBezTo>
                <a:cubicBezTo>
                  <a:pt x="2432865" y="46389"/>
                  <a:pt x="2449021" y="46488"/>
                  <a:pt x="2465082" y="45851"/>
                </a:cubicBezTo>
                <a:cubicBezTo>
                  <a:pt x="2473622" y="45512"/>
                  <a:pt x="2481922" y="44138"/>
                  <a:pt x="2493783" y="42864"/>
                </a:cubicBezTo>
                <a:cubicBezTo>
                  <a:pt x="2494565" y="43202"/>
                  <a:pt x="2498176" y="44776"/>
                  <a:pt x="2502082" y="46468"/>
                </a:cubicBezTo>
                <a:cubicBezTo>
                  <a:pt x="2514969" y="45452"/>
                  <a:pt x="2528733" y="44358"/>
                  <a:pt x="2544598" y="43102"/>
                </a:cubicBezTo>
                <a:cubicBezTo>
                  <a:pt x="2536933" y="49696"/>
                  <a:pt x="2519263" y="53540"/>
                  <a:pt x="2502082" y="52365"/>
                </a:cubicBezTo>
                <a:cubicBezTo>
                  <a:pt x="2491048" y="51608"/>
                  <a:pt x="2482557" y="51169"/>
                  <a:pt x="2473671" y="55034"/>
                </a:cubicBezTo>
                <a:cubicBezTo>
                  <a:pt x="2470110" y="56587"/>
                  <a:pt x="2459811" y="56447"/>
                  <a:pt x="2453364" y="55810"/>
                </a:cubicBezTo>
                <a:cubicBezTo>
                  <a:pt x="2441846" y="54655"/>
                  <a:pt x="2430472" y="50870"/>
                  <a:pt x="2419832" y="51308"/>
                </a:cubicBezTo>
                <a:cubicBezTo>
                  <a:pt x="2409531" y="51746"/>
                  <a:pt x="2400257" y="56109"/>
                  <a:pt x="2389324" y="59096"/>
                </a:cubicBezTo>
                <a:cubicBezTo>
                  <a:pt x="2390151" y="57185"/>
                  <a:pt x="2390933" y="55492"/>
                  <a:pt x="2391812" y="53519"/>
                </a:cubicBezTo>
                <a:cubicBezTo>
                  <a:pt x="2369602" y="52046"/>
                  <a:pt x="2383854" y="62662"/>
                  <a:pt x="2366868" y="64195"/>
                </a:cubicBezTo>
                <a:cubicBezTo>
                  <a:pt x="2362183" y="58917"/>
                  <a:pt x="2357302" y="53399"/>
                  <a:pt x="2352126" y="47584"/>
                </a:cubicBezTo>
                <a:cubicBezTo>
                  <a:pt x="2308535" y="51846"/>
                  <a:pt x="2266215" y="55870"/>
                  <a:pt x="2224136" y="60232"/>
                </a:cubicBezTo>
                <a:lnTo>
                  <a:pt x="2206675" y="64663"/>
                </a:lnTo>
                <a:lnTo>
                  <a:pt x="2206223" y="64693"/>
                </a:lnTo>
                <a:lnTo>
                  <a:pt x="2205888" y="64727"/>
                </a:lnTo>
                <a:lnTo>
                  <a:pt x="2191524" y="63849"/>
                </a:lnTo>
                <a:cubicBezTo>
                  <a:pt x="2186320" y="63971"/>
                  <a:pt x="2180767" y="64913"/>
                  <a:pt x="2174640" y="67860"/>
                </a:cubicBezTo>
                <a:cubicBezTo>
                  <a:pt x="2181548" y="67163"/>
                  <a:pt x="2187222" y="66596"/>
                  <a:pt x="2192281" y="66090"/>
                </a:cubicBezTo>
                <a:lnTo>
                  <a:pt x="2205888" y="64727"/>
                </a:lnTo>
                <a:lnTo>
                  <a:pt x="2206320" y="64753"/>
                </a:lnTo>
                <a:lnTo>
                  <a:pt x="2206675" y="64663"/>
                </a:lnTo>
                <a:lnTo>
                  <a:pt x="2256562" y="61362"/>
                </a:lnTo>
                <a:cubicBezTo>
                  <a:pt x="2273769" y="60223"/>
                  <a:pt x="2291622" y="59037"/>
                  <a:pt x="2310782" y="57762"/>
                </a:cubicBezTo>
                <a:cubicBezTo>
                  <a:pt x="2304728" y="61347"/>
                  <a:pt x="2301607" y="63220"/>
                  <a:pt x="2297749" y="65510"/>
                </a:cubicBezTo>
                <a:cubicBezTo>
                  <a:pt x="2303801" y="66248"/>
                  <a:pt x="2308877" y="66884"/>
                  <a:pt x="2318739" y="68079"/>
                </a:cubicBezTo>
                <a:cubicBezTo>
                  <a:pt x="2313567" y="69155"/>
                  <a:pt x="2311516" y="69912"/>
                  <a:pt x="2309415" y="69971"/>
                </a:cubicBezTo>
                <a:cubicBezTo>
                  <a:pt x="2292770" y="70469"/>
                  <a:pt x="2276856" y="73916"/>
                  <a:pt x="2259234" y="71406"/>
                </a:cubicBezTo>
                <a:cubicBezTo>
                  <a:pt x="2254061" y="70669"/>
                  <a:pt x="2244883" y="71365"/>
                  <a:pt x="2240980" y="72859"/>
                </a:cubicBezTo>
                <a:cubicBezTo>
                  <a:pt x="2219451" y="81146"/>
                  <a:pt x="2191043" y="81724"/>
                  <a:pt x="2165074" y="85069"/>
                </a:cubicBezTo>
                <a:cubicBezTo>
                  <a:pt x="2161461" y="85528"/>
                  <a:pt x="2158191" y="86365"/>
                  <a:pt x="2155506" y="88635"/>
                </a:cubicBezTo>
                <a:cubicBezTo>
                  <a:pt x="2162291" y="88117"/>
                  <a:pt x="2169075" y="87619"/>
                  <a:pt x="2176691" y="87041"/>
                </a:cubicBezTo>
                <a:cubicBezTo>
                  <a:pt x="2177033" y="88615"/>
                  <a:pt x="2177326" y="90049"/>
                  <a:pt x="2177716" y="91743"/>
                </a:cubicBezTo>
                <a:cubicBezTo>
                  <a:pt x="2185626" y="91105"/>
                  <a:pt x="2193383" y="90487"/>
                  <a:pt x="2200805" y="89889"/>
                </a:cubicBezTo>
                <a:cubicBezTo>
                  <a:pt x="2201341" y="88117"/>
                  <a:pt x="2201781" y="86604"/>
                  <a:pt x="2202221" y="85069"/>
                </a:cubicBezTo>
                <a:cubicBezTo>
                  <a:pt x="2205587" y="85468"/>
                  <a:pt x="2211689" y="85687"/>
                  <a:pt x="2211883" y="86265"/>
                </a:cubicBezTo>
                <a:cubicBezTo>
                  <a:pt x="2213154" y="89969"/>
                  <a:pt x="2219108" y="89113"/>
                  <a:pt x="2224579" y="88815"/>
                </a:cubicBezTo>
                <a:cubicBezTo>
                  <a:pt x="2239025" y="88017"/>
                  <a:pt x="2253426" y="87180"/>
                  <a:pt x="2267827" y="86345"/>
                </a:cubicBezTo>
                <a:cubicBezTo>
                  <a:pt x="2278224" y="85747"/>
                  <a:pt x="2288619" y="85189"/>
                  <a:pt x="2298969" y="84511"/>
                </a:cubicBezTo>
                <a:cubicBezTo>
                  <a:pt x="2306875" y="83994"/>
                  <a:pt x="2314832" y="83417"/>
                  <a:pt x="2322642" y="82679"/>
                </a:cubicBezTo>
                <a:cubicBezTo>
                  <a:pt x="2334799" y="81525"/>
                  <a:pt x="2346903" y="80210"/>
                  <a:pt x="2361792" y="78656"/>
                </a:cubicBezTo>
                <a:cubicBezTo>
                  <a:pt x="2369651" y="76008"/>
                  <a:pt x="2380341" y="72362"/>
                  <a:pt x="2391129" y="68698"/>
                </a:cubicBezTo>
                <a:cubicBezTo>
                  <a:pt x="2407091" y="73538"/>
                  <a:pt x="2423150" y="75270"/>
                  <a:pt x="2441601" y="73557"/>
                </a:cubicBezTo>
                <a:cubicBezTo>
                  <a:pt x="2455758" y="72242"/>
                  <a:pt x="2470304" y="71625"/>
                  <a:pt x="2484705" y="70709"/>
                </a:cubicBezTo>
                <a:cubicBezTo>
                  <a:pt x="2484705" y="70709"/>
                  <a:pt x="2486852" y="70709"/>
                  <a:pt x="2486852" y="70709"/>
                </a:cubicBezTo>
                <a:lnTo>
                  <a:pt x="2489000" y="70729"/>
                </a:lnTo>
                <a:cubicBezTo>
                  <a:pt x="2498469" y="70729"/>
                  <a:pt x="2507940" y="70729"/>
                  <a:pt x="2517410" y="70729"/>
                </a:cubicBezTo>
                <a:cubicBezTo>
                  <a:pt x="2517606" y="71365"/>
                  <a:pt x="2517750" y="72003"/>
                  <a:pt x="2517946" y="72641"/>
                </a:cubicBezTo>
                <a:cubicBezTo>
                  <a:pt x="2499250" y="74174"/>
                  <a:pt x="2480554" y="75708"/>
                  <a:pt x="2461761" y="77242"/>
                </a:cubicBezTo>
                <a:cubicBezTo>
                  <a:pt x="2467765" y="81525"/>
                  <a:pt x="2476454" y="83875"/>
                  <a:pt x="2488462" y="83217"/>
                </a:cubicBezTo>
                <a:cubicBezTo>
                  <a:pt x="2503157" y="82400"/>
                  <a:pt x="2518189" y="85767"/>
                  <a:pt x="2532981" y="81325"/>
                </a:cubicBezTo>
                <a:cubicBezTo>
                  <a:pt x="2540303" y="79115"/>
                  <a:pt x="2548306" y="81505"/>
                  <a:pt x="2549091" y="86902"/>
                </a:cubicBezTo>
                <a:cubicBezTo>
                  <a:pt x="2539717" y="87998"/>
                  <a:pt x="2530003" y="89133"/>
                  <a:pt x="2520192" y="90267"/>
                </a:cubicBezTo>
                <a:cubicBezTo>
                  <a:pt x="2531027" y="100148"/>
                  <a:pt x="2531027" y="100148"/>
                  <a:pt x="2548208" y="102140"/>
                </a:cubicBezTo>
                <a:cubicBezTo>
                  <a:pt x="2526391" y="104051"/>
                  <a:pt x="2503498" y="104987"/>
                  <a:pt x="2486705" y="112954"/>
                </a:cubicBezTo>
                <a:cubicBezTo>
                  <a:pt x="2506427" y="114668"/>
                  <a:pt x="2524682" y="116301"/>
                  <a:pt x="2543136" y="112597"/>
                </a:cubicBezTo>
                <a:cubicBezTo>
                  <a:pt x="2545673" y="112099"/>
                  <a:pt x="2549527" y="112158"/>
                  <a:pt x="2552311" y="112517"/>
                </a:cubicBezTo>
                <a:cubicBezTo>
                  <a:pt x="2567006" y="114469"/>
                  <a:pt x="2580625" y="113851"/>
                  <a:pt x="2596096" y="112736"/>
                </a:cubicBezTo>
                <a:cubicBezTo>
                  <a:pt x="2624800" y="110664"/>
                  <a:pt x="2654673" y="111481"/>
                  <a:pt x="2683961" y="110664"/>
                </a:cubicBezTo>
                <a:cubicBezTo>
                  <a:pt x="2703877" y="110107"/>
                  <a:pt x="2723695" y="108971"/>
                  <a:pt x="2743416" y="107735"/>
                </a:cubicBezTo>
                <a:cubicBezTo>
                  <a:pt x="2747173" y="107498"/>
                  <a:pt x="2750299" y="105545"/>
                  <a:pt x="2752249" y="102658"/>
                </a:cubicBezTo>
                <a:cubicBezTo>
                  <a:pt x="2737704" y="103074"/>
                  <a:pt x="2723109" y="103493"/>
                  <a:pt x="2708562" y="103912"/>
                </a:cubicBezTo>
                <a:cubicBezTo>
                  <a:pt x="2708317" y="103135"/>
                  <a:pt x="2708027" y="102379"/>
                  <a:pt x="2707783" y="101602"/>
                </a:cubicBezTo>
                <a:cubicBezTo>
                  <a:pt x="2717935" y="101084"/>
                  <a:pt x="2728087" y="100645"/>
                  <a:pt x="2738193" y="100027"/>
                </a:cubicBezTo>
                <a:cubicBezTo>
                  <a:pt x="2748931" y="99351"/>
                  <a:pt x="2758061" y="97439"/>
                  <a:pt x="2769385" y="101741"/>
                </a:cubicBezTo>
                <a:cubicBezTo>
                  <a:pt x="2776219" y="104350"/>
                  <a:pt x="2791838" y="103573"/>
                  <a:pt x="2803504" y="103533"/>
                </a:cubicBezTo>
                <a:cubicBezTo>
                  <a:pt x="2813903" y="103493"/>
                  <a:pt x="2824249" y="102379"/>
                  <a:pt x="2834551" y="101741"/>
                </a:cubicBezTo>
                <a:cubicBezTo>
                  <a:pt x="2837625" y="99291"/>
                  <a:pt x="2839775" y="96622"/>
                  <a:pt x="2843873" y="94591"/>
                </a:cubicBezTo>
                <a:cubicBezTo>
                  <a:pt x="2847536" y="92777"/>
                  <a:pt x="2853295" y="91663"/>
                  <a:pt x="2859250" y="89929"/>
                </a:cubicBezTo>
                <a:cubicBezTo>
                  <a:pt x="2865791" y="91483"/>
                  <a:pt x="2873309" y="93295"/>
                  <a:pt x="2882632" y="95527"/>
                </a:cubicBezTo>
                <a:cubicBezTo>
                  <a:pt x="2877994" y="97180"/>
                  <a:pt x="2874673" y="98354"/>
                  <a:pt x="2871307" y="99551"/>
                </a:cubicBezTo>
                <a:cubicBezTo>
                  <a:pt x="2871844" y="99749"/>
                  <a:pt x="2872528" y="100148"/>
                  <a:pt x="2872819" y="100107"/>
                </a:cubicBezTo>
                <a:cubicBezTo>
                  <a:pt x="2893324" y="96881"/>
                  <a:pt x="2907965" y="107000"/>
                  <a:pt x="2927687" y="104231"/>
                </a:cubicBezTo>
                <a:cubicBezTo>
                  <a:pt x="2935546" y="103135"/>
                  <a:pt x="2942136" y="100505"/>
                  <a:pt x="2949993" y="98374"/>
                </a:cubicBezTo>
                <a:cubicBezTo>
                  <a:pt x="2947847" y="96483"/>
                  <a:pt x="2945942" y="94809"/>
                  <a:pt x="2943259" y="92460"/>
                </a:cubicBezTo>
                <a:cubicBezTo>
                  <a:pt x="2964491" y="92022"/>
                  <a:pt x="2984749" y="92081"/>
                  <a:pt x="3004665" y="91105"/>
                </a:cubicBezTo>
                <a:cubicBezTo>
                  <a:pt x="3037420" y="89511"/>
                  <a:pt x="3069930" y="87221"/>
                  <a:pt x="3102583" y="85388"/>
                </a:cubicBezTo>
                <a:cubicBezTo>
                  <a:pt x="3106247" y="85189"/>
                  <a:pt x="3110296" y="86125"/>
                  <a:pt x="3114155" y="86544"/>
                </a:cubicBezTo>
                <a:lnTo>
                  <a:pt x="3114095" y="86580"/>
                </a:lnTo>
                <a:lnTo>
                  <a:pt x="3114008" y="86604"/>
                </a:lnTo>
                <a:lnTo>
                  <a:pt x="3114041" y="86611"/>
                </a:lnTo>
                <a:lnTo>
                  <a:pt x="3106819" y="90898"/>
                </a:lnTo>
                <a:cubicBezTo>
                  <a:pt x="3103366" y="91762"/>
                  <a:pt x="3099021" y="92130"/>
                  <a:pt x="3094141" y="92279"/>
                </a:cubicBezTo>
                <a:cubicBezTo>
                  <a:pt x="3065632" y="93156"/>
                  <a:pt x="3037225" y="94212"/>
                  <a:pt x="3008765" y="95208"/>
                </a:cubicBezTo>
                <a:cubicBezTo>
                  <a:pt x="3006473" y="95287"/>
                  <a:pt x="3002321" y="95486"/>
                  <a:pt x="3002272" y="95725"/>
                </a:cubicBezTo>
                <a:cubicBezTo>
                  <a:pt x="3001247" y="102179"/>
                  <a:pt x="2984505" y="99411"/>
                  <a:pt x="2972644" y="103533"/>
                </a:cubicBezTo>
                <a:cubicBezTo>
                  <a:pt x="2982067" y="103255"/>
                  <a:pt x="2985873" y="103294"/>
                  <a:pt x="2989533" y="102995"/>
                </a:cubicBezTo>
                <a:cubicBezTo>
                  <a:pt x="3007056" y="101641"/>
                  <a:pt x="3024387" y="100745"/>
                  <a:pt x="3042301" y="102299"/>
                </a:cubicBezTo>
                <a:cubicBezTo>
                  <a:pt x="3055529" y="103453"/>
                  <a:pt x="3068318" y="103533"/>
                  <a:pt x="3080863" y="99730"/>
                </a:cubicBezTo>
                <a:cubicBezTo>
                  <a:pt x="3089749" y="97021"/>
                  <a:pt x="3100974" y="98256"/>
                  <a:pt x="3109613" y="101721"/>
                </a:cubicBezTo>
                <a:cubicBezTo>
                  <a:pt x="3115229" y="103972"/>
                  <a:pt x="3121477" y="105943"/>
                  <a:pt x="3127384" y="108014"/>
                </a:cubicBezTo>
                <a:cubicBezTo>
                  <a:pt x="3142795" y="100964"/>
                  <a:pt x="3143600" y="94922"/>
                  <a:pt x="3131013" y="90484"/>
                </a:cubicBezTo>
                <a:lnTo>
                  <a:pt x="3114041" y="86611"/>
                </a:lnTo>
                <a:lnTo>
                  <a:pt x="3114095" y="86580"/>
                </a:lnTo>
                <a:lnTo>
                  <a:pt x="3131269" y="81833"/>
                </a:lnTo>
                <a:cubicBezTo>
                  <a:pt x="3135535" y="81171"/>
                  <a:pt x="3139731" y="81216"/>
                  <a:pt x="3148127" y="81305"/>
                </a:cubicBezTo>
                <a:cubicBezTo>
                  <a:pt x="3153985" y="86205"/>
                  <a:pt x="3159841" y="91105"/>
                  <a:pt x="3165653" y="95965"/>
                </a:cubicBezTo>
                <a:cubicBezTo>
                  <a:pt x="3181223" y="95208"/>
                  <a:pt x="3195282" y="95187"/>
                  <a:pt x="3208316" y="93714"/>
                </a:cubicBezTo>
                <a:cubicBezTo>
                  <a:pt x="3224035" y="91922"/>
                  <a:pt x="3235017" y="93733"/>
                  <a:pt x="3246146" y="99511"/>
                </a:cubicBezTo>
                <a:cubicBezTo>
                  <a:pt x="3240532" y="102915"/>
                  <a:pt x="3234529" y="106561"/>
                  <a:pt x="3226474" y="111460"/>
                </a:cubicBezTo>
                <a:cubicBezTo>
                  <a:pt x="3247562" y="110645"/>
                  <a:pt x="3257616" y="122256"/>
                  <a:pt x="3281631" y="116161"/>
                </a:cubicBezTo>
                <a:cubicBezTo>
                  <a:pt x="3270991" y="113432"/>
                  <a:pt x="3261670" y="111043"/>
                  <a:pt x="3251808" y="108493"/>
                </a:cubicBezTo>
                <a:cubicBezTo>
                  <a:pt x="3252589" y="104929"/>
                  <a:pt x="3253419" y="101383"/>
                  <a:pt x="3254298" y="97379"/>
                </a:cubicBezTo>
                <a:cubicBezTo>
                  <a:pt x="3260645" y="96941"/>
                  <a:pt x="3266892" y="96523"/>
                  <a:pt x="3274455" y="96005"/>
                </a:cubicBezTo>
                <a:cubicBezTo>
                  <a:pt x="3275823" y="93415"/>
                  <a:pt x="3277337" y="90607"/>
                  <a:pt x="3278802" y="87918"/>
                </a:cubicBezTo>
                <a:cubicBezTo>
                  <a:pt x="3286662" y="84472"/>
                  <a:pt x="3303648" y="83935"/>
                  <a:pt x="3314630" y="86684"/>
                </a:cubicBezTo>
                <a:cubicBezTo>
                  <a:pt x="3336989" y="92259"/>
                  <a:pt x="3361981" y="91443"/>
                  <a:pt x="3381115" y="84572"/>
                </a:cubicBezTo>
                <a:cubicBezTo>
                  <a:pt x="3388927" y="81763"/>
                  <a:pt x="3395955" y="78975"/>
                  <a:pt x="3408501" y="79553"/>
                </a:cubicBezTo>
                <a:lnTo>
                  <a:pt x="3431355" y="76674"/>
                </a:lnTo>
                <a:lnTo>
                  <a:pt x="3443237" y="82007"/>
                </a:lnTo>
                <a:cubicBezTo>
                  <a:pt x="3447624" y="83685"/>
                  <a:pt x="3452920" y="84970"/>
                  <a:pt x="3460729" y="85049"/>
                </a:cubicBezTo>
                <a:lnTo>
                  <a:pt x="3460729" y="76661"/>
                </a:lnTo>
                <a:lnTo>
                  <a:pt x="3480675" y="76343"/>
                </a:lnTo>
                <a:cubicBezTo>
                  <a:pt x="3487297" y="76042"/>
                  <a:pt x="3493825" y="75320"/>
                  <a:pt x="3500220" y="73498"/>
                </a:cubicBezTo>
                <a:cubicBezTo>
                  <a:pt x="3507591" y="71385"/>
                  <a:pt x="3519501" y="69494"/>
                  <a:pt x="3527507" y="75111"/>
                </a:cubicBezTo>
                <a:cubicBezTo>
                  <a:pt x="3529603" y="76584"/>
                  <a:pt x="3537561" y="76683"/>
                  <a:pt x="3543175" y="77481"/>
                </a:cubicBezTo>
                <a:cubicBezTo>
                  <a:pt x="3543175" y="79274"/>
                  <a:pt x="3543175" y="81126"/>
                  <a:pt x="3543175" y="83755"/>
                </a:cubicBezTo>
                <a:cubicBezTo>
                  <a:pt x="3552743" y="84373"/>
                  <a:pt x="3564019" y="86604"/>
                  <a:pt x="3571244" y="85268"/>
                </a:cubicBezTo>
                <a:cubicBezTo>
                  <a:pt x="3595796" y="80708"/>
                  <a:pt x="3617031" y="85109"/>
                  <a:pt x="3640949" y="87798"/>
                </a:cubicBezTo>
                <a:cubicBezTo>
                  <a:pt x="3648661" y="84311"/>
                  <a:pt x="3657495" y="82500"/>
                  <a:pt x="3671799" y="83875"/>
                </a:cubicBezTo>
                <a:cubicBezTo>
                  <a:pt x="3682979" y="84950"/>
                  <a:pt x="3696205" y="82441"/>
                  <a:pt x="3709531" y="81445"/>
                </a:cubicBezTo>
                <a:cubicBezTo>
                  <a:pt x="3706653" y="76863"/>
                  <a:pt x="3704602" y="73538"/>
                  <a:pt x="3702456" y="70071"/>
                </a:cubicBezTo>
                <a:cubicBezTo>
                  <a:pt x="3715145" y="66327"/>
                  <a:pt x="3727689" y="66308"/>
                  <a:pt x="3742090" y="70290"/>
                </a:cubicBezTo>
                <a:cubicBezTo>
                  <a:pt x="3739212" y="71605"/>
                  <a:pt x="3736769" y="72721"/>
                  <a:pt x="3733547" y="74194"/>
                </a:cubicBezTo>
                <a:cubicBezTo>
                  <a:pt x="3740091" y="76445"/>
                  <a:pt x="3746580" y="78656"/>
                  <a:pt x="3753756" y="81106"/>
                </a:cubicBezTo>
                <a:cubicBezTo>
                  <a:pt x="3758978" y="74732"/>
                  <a:pt x="3760639" y="73956"/>
                  <a:pt x="3772646" y="74791"/>
                </a:cubicBezTo>
                <a:cubicBezTo>
                  <a:pt x="3790511" y="76008"/>
                  <a:pt x="3808233" y="77720"/>
                  <a:pt x="3825268" y="79155"/>
                </a:cubicBezTo>
                <a:cubicBezTo>
                  <a:pt x="3812529" y="64295"/>
                  <a:pt x="3812724" y="66546"/>
                  <a:pt x="3782362" y="67343"/>
                </a:cubicBezTo>
                <a:cubicBezTo>
                  <a:pt x="3789537" y="68458"/>
                  <a:pt x="3793931" y="69115"/>
                  <a:pt x="3798957" y="69892"/>
                </a:cubicBezTo>
                <a:cubicBezTo>
                  <a:pt x="3776114" y="75369"/>
                  <a:pt x="3760151" y="73976"/>
                  <a:pt x="3746824" y="65291"/>
                </a:cubicBezTo>
                <a:cubicBezTo>
                  <a:pt x="3752539" y="63240"/>
                  <a:pt x="3758395" y="61128"/>
                  <a:pt x="3767375" y="57902"/>
                </a:cubicBezTo>
                <a:cubicBezTo>
                  <a:pt x="3758689" y="57703"/>
                  <a:pt x="3753366" y="58022"/>
                  <a:pt x="3748875" y="57384"/>
                </a:cubicBezTo>
                <a:cubicBezTo>
                  <a:pt x="3744092" y="56706"/>
                  <a:pt x="3740091" y="55114"/>
                  <a:pt x="3733498" y="53280"/>
                </a:cubicBezTo>
                <a:cubicBezTo>
                  <a:pt x="3748973" y="49456"/>
                  <a:pt x="3762445" y="50930"/>
                  <a:pt x="3775675" y="51528"/>
                </a:cubicBezTo>
                <a:cubicBezTo>
                  <a:pt x="3781287" y="51787"/>
                  <a:pt x="3786950" y="52524"/>
                  <a:pt x="3792465" y="52385"/>
                </a:cubicBezTo>
                <a:cubicBezTo>
                  <a:pt x="3804033" y="52125"/>
                  <a:pt x="3807697" y="49296"/>
                  <a:pt x="3805157" y="44995"/>
                </a:cubicBezTo>
                <a:cubicBezTo>
                  <a:pt x="3798274" y="43182"/>
                  <a:pt x="3789636" y="42008"/>
                  <a:pt x="3785631" y="39578"/>
                </a:cubicBezTo>
                <a:cubicBezTo>
                  <a:pt x="3780702" y="36589"/>
                  <a:pt x="3779529" y="32565"/>
                  <a:pt x="3776993" y="28962"/>
                </a:cubicBezTo>
                <a:cubicBezTo>
                  <a:pt x="3776895" y="28842"/>
                  <a:pt x="3779481" y="28424"/>
                  <a:pt x="3780751" y="27090"/>
                </a:cubicBezTo>
                <a:cubicBezTo>
                  <a:pt x="3768499" y="27427"/>
                  <a:pt x="3756198" y="27746"/>
                  <a:pt x="3744873" y="28064"/>
                </a:cubicBezTo>
                <a:cubicBezTo>
                  <a:pt x="3737698" y="24420"/>
                  <a:pt x="3730815" y="20934"/>
                  <a:pt x="3722955" y="16951"/>
                </a:cubicBezTo>
                <a:cubicBezTo>
                  <a:pt x="3724224" y="13704"/>
                  <a:pt x="3725788" y="9700"/>
                  <a:pt x="3727591" y="4940"/>
                </a:cubicBezTo>
                <a:cubicBezTo>
                  <a:pt x="3740967" y="7350"/>
                  <a:pt x="3738576" y="12688"/>
                  <a:pt x="3744825" y="15656"/>
                </a:cubicBezTo>
                <a:cubicBezTo>
                  <a:pt x="3757761" y="16772"/>
                  <a:pt x="3770354" y="17886"/>
                  <a:pt x="3782997" y="18962"/>
                </a:cubicBezTo>
                <a:cubicBezTo>
                  <a:pt x="3785387" y="19162"/>
                  <a:pt x="3788317" y="19698"/>
                  <a:pt x="3790125" y="19362"/>
                </a:cubicBezTo>
                <a:cubicBezTo>
                  <a:pt x="3816188" y="14222"/>
                  <a:pt x="3842987" y="19421"/>
                  <a:pt x="3869298" y="18404"/>
                </a:cubicBezTo>
                <a:cubicBezTo>
                  <a:pt x="3873107" y="18265"/>
                  <a:pt x="3877305" y="19698"/>
                  <a:pt x="3881306" y="20417"/>
                </a:cubicBezTo>
                <a:cubicBezTo>
                  <a:pt x="3881306" y="21114"/>
                  <a:pt x="3881306" y="21811"/>
                  <a:pt x="3881257" y="22527"/>
                </a:cubicBezTo>
                <a:cubicBezTo>
                  <a:pt x="3871544" y="23006"/>
                  <a:pt x="3861584" y="24340"/>
                  <a:pt x="3852214" y="23822"/>
                </a:cubicBezTo>
                <a:cubicBezTo>
                  <a:pt x="3830296" y="22586"/>
                  <a:pt x="3830443" y="22230"/>
                  <a:pt x="3833568" y="31292"/>
                </a:cubicBezTo>
                <a:cubicBezTo>
                  <a:pt x="3824390" y="32805"/>
                  <a:pt x="3815165" y="34339"/>
                  <a:pt x="3805938" y="35852"/>
                </a:cubicBezTo>
                <a:cubicBezTo>
                  <a:pt x="3806231" y="36430"/>
                  <a:pt x="3806524" y="37008"/>
                  <a:pt x="3806818" y="37586"/>
                </a:cubicBezTo>
                <a:cubicBezTo>
                  <a:pt x="3814921" y="37586"/>
                  <a:pt x="3823025" y="37586"/>
                  <a:pt x="3832689" y="37586"/>
                </a:cubicBezTo>
                <a:cubicBezTo>
                  <a:pt x="3830931" y="41430"/>
                  <a:pt x="3829517" y="44557"/>
                  <a:pt x="3827905" y="48022"/>
                </a:cubicBezTo>
                <a:cubicBezTo>
                  <a:pt x="3837032" y="48639"/>
                  <a:pt x="3846405" y="49257"/>
                  <a:pt x="3858169" y="50034"/>
                </a:cubicBezTo>
                <a:cubicBezTo>
                  <a:pt x="3857290" y="45951"/>
                  <a:pt x="3856509" y="42226"/>
                  <a:pt x="3855483" y="37227"/>
                </a:cubicBezTo>
                <a:cubicBezTo>
                  <a:pt x="3861926" y="36888"/>
                  <a:pt x="3868615" y="36530"/>
                  <a:pt x="3876328" y="36112"/>
                </a:cubicBezTo>
                <a:cubicBezTo>
                  <a:pt x="3876767" y="41589"/>
                  <a:pt x="3859391" y="44118"/>
                  <a:pt x="3871984" y="49556"/>
                </a:cubicBezTo>
                <a:cubicBezTo>
                  <a:pt x="3887456" y="42267"/>
                  <a:pt x="3906005" y="40136"/>
                  <a:pt x="3932707" y="45752"/>
                </a:cubicBezTo>
                <a:cubicBezTo>
                  <a:pt x="3922066" y="47724"/>
                  <a:pt x="3915525" y="48959"/>
                  <a:pt x="3908056" y="50334"/>
                </a:cubicBezTo>
                <a:cubicBezTo>
                  <a:pt x="3924361" y="54396"/>
                  <a:pt x="3940224" y="58360"/>
                  <a:pt x="3955797" y="62264"/>
                </a:cubicBezTo>
                <a:cubicBezTo>
                  <a:pt x="3959213" y="56706"/>
                  <a:pt x="3959213" y="56706"/>
                  <a:pt x="3950087" y="53419"/>
                </a:cubicBezTo>
                <a:cubicBezTo>
                  <a:pt x="3955749" y="52982"/>
                  <a:pt x="3961313" y="52564"/>
                  <a:pt x="3966780" y="52086"/>
                </a:cubicBezTo>
                <a:cubicBezTo>
                  <a:pt x="3967463" y="52025"/>
                  <a:pt x="3968049" y="51688"/>
                  <a:pt x="3971416" y="50553"/>
                </a:cubicBezTo>
                <a:cubicBezTo>
                  <a:pt x="3963507" y="47962"/>
                  <a:pt x="3956139" y="45532"/>
                  <a:pt x="3947058" y="42545"/>
                </a:cubicBezTo>
                <a:cubicBezTo>
                  <a:pt x="3958383" y="42147"/>
                  <a:pt x="3968245" y="41529"/>
                  <a:pt x="3978103" y="41489"/>
                </a:cubicBezTo>
                <a:cubicBezTo>
                  <a:pt x="3994165" y="41430"/>
                  <a:pt x="4010321" y="41430"/>
                  <a:pt x="4026281" y="42008"/>
                </a:cubicBezTo>
                <a:cubicBezTo>
                  <a:pt x="4038048" y="42426"/>
                  <a:pt x="4048346" y="43480"/>
                  <a:pt x="4056059" y="48699"/>
                </a:cubicBezTo>
                <a:cubicBezTo>
                  <a:pt x="4066065" y="55452"/>
                  <a:pt x="4096915" y="56826"/>
                  <a:pt x="4114392" y="52763"/>
                </a:cubicBezTo>
                <a:cubicBezTo>
                  <a:pt x="4119859" y="51488"/>
                  <a:pt x="4125277" y="50154"/>
                  <a:pt x="4133038" y="48320"/>
                </a:cubicBezTo>
                <a:cubicBezTo>
                  <a:pt x="4122835" y="44696"/>
                  <a:pt x="4114050" y="41569"/>
                  <a:pt x="4104970" y="38342"/>
                </a:cubicBezTo>
                <a:cubicBezTo>
                  <a:pt x="4106678" y="36968"/>
                  <a:pt x="4108291" y="35633"/>
                  <a:pt x="4110290" y="34020"/>
                </a:cubicBezTo>
                <a:cubicBezTo>
                  <a:pt x="4107802" y="33642"/>
                  <a:pt x="4105703" y="33024"/>
                  <a:pt x="4103602" y="33024"/>
                </a:cubicBezTo>
                <a:cubicBezTo>
                  <a:pt x="4070461" y="33064"/>
                  <a:pt x="4037462" y="33024"/>
                  <a:pt x="4005440" y="37685"/>
                </a:cubicBezTo>
                <a:cubicBezTo>
                  <a:pt x="3996164" y="39039"/>
                  <a:pt x="3984840" y="37944"/>
                  <a:pt x="3974444" y="38003"/>
                </a:cubicBezTo>
                <a:cubicBezTo>
                  <a:pt x="3962143" y="38083"/>
                  <a:pt x="3949793" y="38202"/>
                  <a:pt x="3937489" y="38322"/>
                </a:cubicBezTo>
                <a:cubicBezTo>
                  <a:pt x="3936272" y="39298"/>
                  <a:pt x="3935051" y="40254"/>
                  <a:pt x="3933780" y="41230"/>
                </a:cubicBezTo>
                <a:cubicBezTo>
                  <a:pt x="3930171" y="39199"/>
                  <a:pt x="3926556" y="37168"/>
                  <a:pt x="3920797" y="33921"/>
                </a:cubicBezTo>
                <a:cubicBezTo>
                  <a:pt x="3944520" y="32725"/>
                  <a:pt x="3964972" y="31710"/>
                  <a:pt x="3990405" y="30434"/>
                </a:cubicBezTo>
                <a:cubicBezTo>
                  <a:pt x="3974199" y="26790"/>
                  <a:pt x="3961557" y="25834"/>
                  <a:pt x="3949254" y="28503"/>
                </a:cubicBezTo>
                <a:cubicBezTo>
                  <a:pt x="3937489" y="31052"/>
                  <a:pt x="3926409" y="30774"/>
                  <a:pt x="3913963" y="29996"/>
                </a:cubicBezTo>
                <a:cubicBezTo>
                  <a:pt x="3903078" y="29320"/>
                  <a:pt x="3891656" y="30036"/>
                  <a:pt x="3880429" y="30156"/>
                </a:cubicBezTo>
                <a:cubicBezTo>
                  <a:pt x="3875302" y="30215"/>
                  <a:pt x="3870177" y="30335"/>
                  <a:pt x="3865052" y="30434"/>
                </a:cubicBezTo>
                <a:cubicBezTo>
                  <a:pt x="3864710" y="29718"/>
                  <a:pt x="3864369" y="29001"/>
                  <a:pt x="3864076" y="28284"/>
                </a:cubicBezTo>
                <a:cubicBezTo>
                  <a:pt x="3873400" y="27347"/>
                  <a:pt x="3884334" y="27308"/>
                  <a:pt x="3891656" y="25196"/>
                </a:cubicBezTo>
                <a:cubicBezTo>
                  <a:pt x="3898930" y="23085"/>
                  <a:pt x="3902541" y="18883"/>
                  <a:pt x="3910449" y="13924"/>
                </a:cubicBezTo>
                <a:cubicBezTo>
                  <a:pt x="3890484" y="13386"/>
                  <a:pt x="3873593" y="12927"/>
                  <a:pt x="3856655" y="12469"/>
                </a:cubicBezTo>
                <a:cubicBezTo>
                  <a:pt x="3856460" y="11812"/>
                  <a:pt x="3856313" y="11155"/>
                  <a:pt x="3856118" y="10497"/>
                </a:cubicBezTo>
                <a:cubicBezTo>
                  <a:pt x="3877402" y="9301"/>
                  <a:pt x="3898685" y="8108"/>
                  <a:pt x="3922359" y="6772"/>
                </a:cubicBezTo>
                <a:cubicBezTo>
                  <a:pt x="3948475" y="13864"/>
                  <a:pt x="3948475" y="13864"/>
                  <a:pt x="3955407" y="21791"/>
                </a:cubicBezTo>
                <a:cubicBezTo>
                  <a:pt x="3951988" y="21791"/>
                  <a:pt x="3949204" y="21652"/>
                  <a:pt x="3946570" y="21831"/>
                </a:cubicBezTo>
                <a:cubicBezTo>
                  <a:pt x="3944034" y="22010"/>
                  <a:pt x="3941592" y="22488"/>
                  <a:pt x="3939639" y="24380"/>
                </a:cubicBezTo>
                <a:cubicBezTo>
                  <a:pt x="3949842" y="24559"/>
                  <a:pt x="3959994" y="24739"/>
                  <a:pt x="3973663" y="24997"/>
                </a:cubicBezTo>
                <a:cubicBezTo>
                  <a:pt x="3965608" y="20436"/>
                  <a:pt x="3962143" y="16633"/>
                  <a:pt x="3976101" y="13864"/>
                </a:cubicBezTo>
                <a:cubicBezTo>
                  <a:pt x="3983667" y="12370"/>
                  <a:pt x="3990649" y="10518"/>
                  <a:pt x="3992213" y="5936"/>
                </a:cubicBezTo>
                <a:cubicBezTo>
                  <a:pt x="3992993" y="3726"/>
                  <a:pt x="4004024" y="2092"/>
                  <a:pt x="4010857" y="60"/>
                </a:cubicBezTo>
                <a:cubicBezTo>
                  <a:pt x="4019743" y="1316"/>
                  <a:pt x="4028625" y="2550"/>
                  <a:pt x="4039999" y="4142"/>
                </a:cubicBezTo>
                <a:cubicBezTo>
                  <a:pt x="4033849" y="6116"/>
                  <a:pt x="4029700" y="7430"/>
                  <a:pt x="4024771" y="9024"/>
                </a:cubicBezTo>
                <a:cubicBezTo>
                  <a:pt x="4045321" y="10976"/>
                  <a:pt x="4064994" y="12847"/>
                  <a:pt x="4083200" y="14580"/>
                </a:cubicBezTo>
                <a:lnTo>
                  <a:pt x="4095345" y="5085"/>
                </a:lnTo>
                <a:lnTo>
                  <a:pt x="4095922" y="5257"/>
                </a:lnTo>
                <a:lnTo>
                  <a:pt x="4100528" y="7788"/>
                </a:lnTo>
                <a:cubicBezTo>
                  <a:pt x="4101067" y="7570"/>
                  <a:pt x="4101603" y="7330"/>
                  <a:pt x="4102141" y="7111"/>
                </a:cubicBezTo>
                <a:lnTo>
                  <a:pt x="4095922" y="5257"/>
                </a:lnTo>
                <a:lnTo>
                  <a:pt x="4095470" y="5010"/>
                </a:lnTo>
                <a:lnTo>
                  <a:pt x="4112390" y="976"/>
                </a:lnTo>
                <a:cubicBezTo>
                  <a:pt x="4134113" y="698"/>
                  <a:pt x="4155833" y="339"/>
                  <a:pt x="4176922" y="0"/>
                </a:cubicBezTo>
                <a:close/>
              </a:path>
            </a:pathLst>
          </a:custGeom>
          <a:noFill/>
          <a:ln>
            <a:noFill/>
          </a:ln>
        </p:spPr>
      </p:pic>
      <p:pic>
        <p:nvPicPr>
          <p:cNvPr id="736" name="Google Shape;736;p43" title="DSC03435-Mejorado-NR.jpg"/>
          <p:cNvPicPr preferRelativeResize="0"/>
          <p:nvPr/>
        </p:nvPicPr>
        <p:blipFill rotWithShape="1">
          <a:blip r:embed="rId4">
            <a:alphaModFix/>
          </a:blip>
          <a:srcRect b="27759" l="0" r="0" t="27759"/>
          <a:stretch/>
        </p:blipFill>
        <p:spPr>
          <a:xfrm>
            <a:off x="6438425" y="3210151"/>
            <a:ext cx="4991570" cy="1479783"/>
          </a:xfrm>
          <a:custGeom>
            <a:rect b="b" l="l" r="r" t="t"/>
            <a:pathLst>
              <a:path extrusionOk="0" h="1557666" w="5254284">
                <a:moveTo>
                  <a:pt x="4924306" y="1555901"/>
                </a:moveTo>
                <a:lnTo>
                  <a:pt x="4934023" y="1557235"/>
                </a:lnTo>
                <a:lnTo>
                  <a:pt x="4932117" y="1557666"/>
                </a:lnTo>
                <a:lnTo>
                  <a:pt x="4923617" y="1556705"/>
                </a:lnTo>
                <a:close/>
                <a:moveTo>
                  <a:pt x="4844839" y="1555198"/>
                </a:moveTo>
                <a:lnTo>
                  <a:pt x="4850920" y="1555372"/>
                </a:lnTo>
                <a:lnTo>
                  <a:pt x="4848531" y="1556372"/>
                </a:lnTo>
                <a:lnTo>
                  <a:pt x="4845276" y="1556273"/>
                </a:lnTo>
                <a:lnTo>
                  <a:pt x="4844195" y="1555955"/>
                </a:lnTo>
                <a:close/>
                <a:moveTo>
                  <a:pt x="4883245" y="1552100"/>
                </a:moveTo>
                <a:lnTo>
                  <a:pt x="4887208" y="1552626"/>
                </a:lnTo>
                <a:lnTo>
                  <a:pt x="4887179" y="1552650"/>
                </a:lnTo>
                <a:lnTo>
                  <a:pt x="4884065" y="1552533"/>
                </a:lnTo>
                <a:lnTo>
                  <a:pt x="4883011" y="1552295"/>
                </a:lnTo>
                <a:close/>
                <a:moveTo>
                  <a:pt x="5036967" y="1546500"/>
                </a:moveTo>
                <a:cubicBezTo>
                  <a:pt x="5037113" y="1546439"/>
                  <a:pt x="5038138" y="1546738"/>
                  <a:pt x="5038773" y="1546878"/>
                </a:cubicBezTo>
                <a:cubicBezTo>
                  <a:pt x="5038480" y="1547097"/>
                  <a:pt x="5038089" y="1547296"/>
                  <a:pt x="5037698" y="1547495"/>
                </a:cubicBezTo>
                <a:cubicBezTo>
                  <a:pt x="5036967" y="1547495"/>
                  <a:pt x="5036233" y="1547495"/>
                  <a:pt x="5035455" y="1547495"/>
                </a:cubicBezTo>
                <a:cubicBezTo>
                  <a:pt x="5035940" y="1547157"/>
                  <a:pt x="5036331" y="1546778"/>
                  <a:pt x="5036967" y="1546500"/>
                </a:cubicBezTo>
                <a:close/>
                <a:moveTo>
                  <a:pt x="5062891" y="1530880"/>
                </a:moveTo>
                <a:lnTo>
                  <a:pt x="5065572" y="1531341"/>
                </a:lnTo>
                <a:lnTo>
                  <a:pt x="5062860" y="1531231"/>
                </a:lnTo>
                <a:close/>
                <a:moveTo>
                  <a:pt x="4844839" y="1529210"/>
                </a:moveTo>
                <a:cubicBezTo>
                  <a:pt x="4850549" y="1529530"/>
                  <a:pt x="4856212" y="1529848"/>
                  <a:pt x="4861873" y="1530187"/>
                </a:cubicBezTo>
                <a:cubicBezTo>
                  <a:pt x="4861727" y="1530904"/>
                  <a:pt x="4861532" y="1531621"/>
                  <a:pt x="4861385" y="1532338"/>
                </a:cubicBezTo>
                <a:cubicBezTo>
                  <a:pt x="4855577" y="1531979"/>
                  <a:pt x="4849768" y="1531640"/>
                  <a:pt x="4843959" y="1531283"/>
                </a:cubicBezTo>
                <a:cubicBezTo>
                  <a:pt x="4844250" y="1530585"/>
                  <a:pt x="4844546" y="1529908"/>
                  <a:pt x="4844839" y="1529210"/>
                </a:cubicBezTo>
                <a:close/>
                <a:moveTo>
                  <a:pt x="4816184" y="1526820"/>
                </a:moveTo>
                <a:cubicBezTo>
                  <a:pt x="4816818" y="1526741"/>
                  <a:pt x="4817551" y="1526820"/>
                  <a:pt x="4818283" y="1526820"/>
                </a:cubicBezTo>
                <a:cubicBezTo>
                  <a:pt x="4817844" y="1527120"/>
                  <a:pt x="4817502" y="1527478"/>
                  <a:pt x="4816867" y="1527657"/>
                </a:cubicBezTo>
                <a:cubicBezTo>
                  <a:pt x="4816623" y="1527738"/>
                  <a:pt x="4815695" y="1527458"/>
                  <a:pt x="4815061" y="1527338"/>
                </a:cubicBezTo>
                <a:cubicBezTo>
                  <a:pt x="4815451" y="1527160"/>
                  <a:pt x="4815744" y="1526880"/>
                  <a:pt x="4816184" y="1526820"/>
                </a:cubicBezTo>
                <a:close/>
                <a:moveTo>
                  <a:pt x="4887471" y="1524133"/>
                </a:moveTo>
                <a:lnTo>
                  <a:pt x="4887989" y="1524172"/>
                </a:lnTo>
                <a:lnTo>
                  <a:pt x="4888353" y="1524254"/>
                </a:lnTo>
                <a:lnTo>
                  <a:pt x="4887843" y="1524231"/>
                </a:lnTo>
                <a:close/>
                <a:moveTo>
                  <a:pt x="4880569" y="1522300"/>
                </a:moveTo>
                <a:lnTo>
                  <a:pt x="4887471" y="1524133"/>
                </a:lnTo>
                <a:lnTo>
                  <a:pt x="4879446" y="1523534"/>
                </a:lnTo>
                <a:cubicBezTo>
                  <a:pt x="4879837" y="1523115"/>
                  <a:pt x="4880179" y="1522717"/>
                  <a:pt x="4880569" y="1522300"/>
                </a:cubicBezTo>
                <a:close/>
                <a:moveTo>
                  <a:pt x="5064221" y="1515535"/>
                </a:moveTo>
                <a:lnTo>
                  <a:pt x="5076711" y="1520441"/>
                </a:lnTo>
                <a:lnTo>
                  <a:pt x="5076184" y="1523576"/>
                </a:lnTo>
                <a:lnTo>
                  <a:pt x="5063550" y="1523274"/>
                </a:lnTo>
                <a:close/>
                <a:moveTo>
                  <a:pt x="5079057" y="1474350"/>
                </a:moveTo>
                <a:cubicBezTo>
                  <a:pt x="5078614" y="1480277"/>
                  <a:pt x="5078676" y="1482671"/>
                  <a:pt x="5078201" y="1484974"/>
                </a:cubicBezTo>
                <a:lnTo>
                  <a:pt x="5077446" y="1507589"/>
                </a:lnTo>
                <a:lnTo>
                  <a:pt x="5065043" y="1506049"/>
                </a:lnTo>
                <a:lnTo>
                  <a:pt x="5065822" y="1497072"/>
                </a:lnTo>
                <a:cubicBezTo>
                  <a:pt x="5065948" y="1495630"/>
                  <a:pt x="5066264" y="1493018"/>
                  <a:pt x="5066644" y="1492987"/>
                </a:cubicBezTo>
                <a:cubicBezTo>
                  <a:pt x="5076904" y="1492342"/>
                  <a:pt x="5072503" y="1481811"/>
                  <a:pt x="5079057" y="1474350"/>
                </a:cubicBezTo>
                <a:close/>
                <a:moveTo>
                  <a:pt x="5225947" y="1463511"/>
                </a:moveTo>
                <a:cubicBezTo>
                  <a:pt x="5226292" y="1463755"/>
                  <a:pt x="5226926" y="1464001"/>
                  <a:pt x="5226957" y="1464309"/>
                </a:cubicBezTo>
                <a:cubicBezTo>
                  <a:pt x="5227020" y="1464707"/>
                  <a:pt x="5226641" y="1465168"/>
                  <a:pt x="5226420" y="1465598"/>
                </a:cubicBezTo>
                <a:cubicBezTo>
                  <a:pt x="5225976" y="1465598"/>
                  <a:pt x="5225533" y="1465598"/>
                  <a:pt x="5225090" y="1465598"/>
                </a:cubicBezTo>
                <a:cubicBezTo>
                  <a:pt x="5225375" y="1464892"/>
                  <a:pt x="5225661" y="1464218"/>
                  <a:pt x="5225947" y="1463511"/>
                </a:cubicBezTo>
                <a:close/>
                <a:moveTo>
                  <a:pt x="5183706" y="1461453"/>
                </a:moveTo>
                <a:cubicBezTo>
                  <a:pt x="5183991" y="1465046"/>
                  <a:pt x="5184308" y="1468607"/>
                  <a:pt x="5184625" y="1472200"/>
                </a:cubicBezTo>
                <a:cubicBezTo>
                  <a:pt x="5183642" y="1472291"/>
                  <a:pt x="5182629" y="1472414"/>
                  <a:pt x="5181647" y="1472507"/>
                </a:cubicBezTo>
                <a:cubicBezTo>
                  <a:pt x="5180982" y="1469007"/>
                  <a:pt x="5180287" y="1465506"/>
                  <a:pt x="5179621" y="1462006"/>
                </a:cubicBezTo>
                <a:cubicBezTo>
                  <a:pt x="5180982" y="1461822"/>
                  <a:pt x="5182343" y="1461637"/>
                  <a:pt x="5183706" y="1461453"/>
                </a:cubicBezTo>
                <a:close/>
                <a:moveTo>
                  <a:pt x="3638948" y="1460912"/>
                </a:moveTo>
                <a:cubicBezTo>
                  <a:pt x="3644074" y="1461131"/>
                  <a:pt x="3649149" y="1461351"/>
                  <a:pt x="3654228" y="1461590"/>
                </a:cubicBezTo>
                <a:lnTo>
                  <a:pt x="3654221" y="1461612"/>
                </a:lnTo>
                <a:lnTo>
                  <a:pt x="3651884" y="1461879"/>
                </a:lnTo>
                <a:cubicBezTo>
                  <a:pt x="3652569" y="1462237"/>
                  <a:pt x="3652812" y="1462715"/>
                  <a:pt x="3653691" y="1462774"/>
                </a:cubicBezTo>
                <a:lnTo>
                  <a:pt x="3653871" y="1462784"/>
                </a:lnTo>
                <a:lnTo>
                  <a:pt x="3653545" y="1463880"/>
                </a:lnTo>
                <a:cubicBezTo>
                  <a:pt x="3648465" y="1463621"/>
                  <a:pt x="3643390" y="1463342"/>
                  <a:pt x="3638315" y="1463083"/>
                </a:cubicBezTo>
                <a:cubicBezTo>
                  <a:pt x="3638509" y="1462366"/>
                  <a:pt x="3638754" y="1461649"/>
                  <a:pt x="3638948" y="1460912"/>
                </a:cubicBezTo>
                <a:close/>
                <a:moveTo>
                  <a:pt x="5163822" y="1459642"/>
                </a:moveTo>
                <a:cubicBezTo>
                  <a:pt x="5167526" y="1475671"/>
                  <a:pt x="5167051" y="1476928"/>
                  <a:pt x="5155494" y="1479140"/>
                </a:cubicBezTo>
                <a:cubicBezTo>
                  <a:pt x="5158120" y="1461945"/>
                  <a:pt x="5158120" y="1461945"/>
                  <a:pt x="5163822" y="1459642"/>
                </a:cubicBezTo>
                <a:close/>
                <a:moveTo>
                  <a:pt x="5140791" y="1449710"/>
                </a:moveTo>
                <a:lnTo>
                  <a:pt x="5140928" y="1449815"/>
                </a:lnTo>
                <a:lnTo>
                  <a:pt x="5140883" y="1449917"/>
                </a:lnTo>
                <a:lnTo>
                  <a:pt x="5140832" y="1449878"/>
                </a:lnTo>
                <a:close/>
                <a:moveTo>
                  <a:pt x="5101919" y="1447513"/>
                </a:moveTo>
                <a:cubicBezTo>
                  <a:pt x="5101919" y="1449109"/>
                  <a:pt x="5101919" y="1450676"/>
                  <a:pt x="5101919" y="1452272"/>
                </a:cubicBezTo>
                <a:cubicBezTo>
                  <a:pt x="5101570" y="1452302"/>
                  <a:pt x="5101222" y="1452333"/>
                  <a:pt x="5100874" y="1452363"/>
                </a:cubicBezTo>
                <a:cubicBezTo>
                  <a:pt x="5100874" y="1450768"/>
                  <a:pt x="5100874" y="1449201"/>
                  <a:pt x="5100874" y="1447606"/>
                </a:cubicBezTo>
                <a:cubicBezTo>
                  <a:pt x="5101222" y="1447575"/>
                  <a:pt x="5101570" y="1447545"/>
                  <a:pt x="5101919" y="1447513"/>
                </a:cubicBezTo>
                <a:close/>
                <a:moveTo>
                  <a:pt x="5130796" y="1441955"/>
                </a:moveTo>
                <a:cubicBezTo>
                  <a:pt x="5135924" y="1441725"/>
                  <a:pt x="5138300" y="1442776"/>
                  <a:pt x="5139458" y="1444350"/>
                </a:cubicBezTo>
                <a:lnTo>
                  <a:pt x="5140791" y="1449710"/>
                </a:lnTo>
                <a:close/>
                <a:moveTo>
                  <a:pt x="5155304" y="1441279"/>
                </a:moveTo>
                <a:cubicBezTo>
                  <a:pt x="5155747" y="1441525"/>
                  <a:pt x="5156157" y="1441740"/>
                  <a:pt x="5156600" y="1441985"/>
                </a:cubicBezTo>
                <a:cubicBezTo>
                  <a:pt x="5156316" y="1442324"/>
                  <a:pt x="5156063" y="1442662"/>
                  <a:pt x="5155841" y="1442999"/>
                </a:cubicBezTo>
                <a:cubicBezTo>
                  <a:pt x="5155304" y="1442999"/>
                  <a:pt x="5154796" y="1442999"/>
                  <a:pt x="5154290" y="1442999"/>
                </a:cubicBezTo>
                <a:cubicBezTo>
                  <a:pt x="5154638" y="1442415"/>
                  <a:pt x="5154955" y="1441863"/>
                  <a:pt x="5155304" y="1441279"/>
                </a:cubicBezTo>
                <a:close/>
                <a:moveTo>
                  <a:pt x="101189" y="1429043"/>
                </a:moveTo>
                <a:cubicBezTo>
                  <a:pt x="101877" y="1428945"/>
                  <a:pt x="102752" y="1429023"/>
                  <a:pt x="103533" y="1429043"/>
                </a:cubicBezTo>
                <a:cubicBezTo>
                  <a:pt x="102997" y="1429402"/>
                  <a:pt x="102557" y="1429801"/>
                  <a:pt x="101877" y="1430099"/>
                </a:cubicBezTo>
                <a:cubicBezTo>
                  <a:pt x="101727" y="1430159"/>
                  <a:pt x="100607" y="1429840"/>
                  <a:pt x="99923" y="1429681"/>
                </a:cubicBezTo>
                <a:cubicBezTo>
                  <a:pt x="100362" y="1429461"/>
                  <a:pt x="100655" y="1429123"/>
                  <a:pt x="101189" y="1429043"/>
                </a:cubicBezTo>
                <a:close/>
                <a:moveTo>
                  <a:pt x="5123702" y="1425496"/>
                </a:moveTo>
                <a:cubicBezTo>
                  <a:pt x="5125160" y="1425711"/>
                  <a:pt x="5126616" y="1425927"/>
                  <a:pt x="5128071" y="1426172"/>
                </a:cubicBezTo>
                <a:cubicBezTo>
                  <a:pt x="5127281" y="1432957"/>
                  <a:pt x="5125762" y="1439775"/>
                  <a:pt x="5125920" y="1446530"/>
                </a:cubicBezTo>
                <a:cubicBezTo>
                  <a:pt x="5126014" y="1450430"/>
                  <a:pt x="5127819" y="1456417"/>
                  <a:pt x="5130670" y="1457707"/>
                </a:cubicBezTo>
                <a:cubicBezTo>
                  <a:pt x="5133962" y="1459182"/>
                  <a:pt x="5136241" y="1458583"/>
                  <a:pt x="5137840" y="1456928"/>
                </a:cubicBezTo>
                <a:lnTo>
                  <a:pt x="5140883" y="1449917"/>
                </a:lnTo>
                <a:lnTo>
                  <a:pt x="5148844" y="1456233"/>
                </a:lnTo>
                <a:cubicBezTo>
                  <a:pt x="5150879" y="1458620"/>
                  <a:pt x="5151393" y="1461637"/>
                  <a:pt x="5147737" y="1466366"/>
                </a:cubicBezTo>
                <a:cubicBezTo>
                  <a:pt x="5144791" y="1465905"/>
                  <a:pt x="5141878" y="1465475"/>
                  <a:pt x="5139092" y="1465046"/>
                </a:cubicBezTo>
                <a:cubicBezTo>
                  <a:pt x="5133106" y="1480430"/>
                  <a:pt x="5132917" y="1485403"/>
                  <a:pt x="5138331" y="1499007"/>
                </a:cubicBezTo>
                <a:cubicBezTo>
                  <a:pt x="5144632" y="1496428"/>
                  <a:pt x="5150901" y="1493848"/>
                  <a:pt x="5158439" y="1490778"/>
                </a:cubicBezTo>
                <a:cubicBezTo>
                  <a:pt x="5157520" y="1497409"/>
                  <a:pt x="5156823" y="1502353"/>
                  <a:pt x="5156033" y="1507820"/>
                </a:cubicBezTo>
                <a:cubicBezTo>
                  <a:pt x="5150205" y="1502507"/>
                  <a:pt x="5144474" y="1501278"/>
                  <a:pt x="5137509" y="1505209"/>
                </a:cubicBezTo>
                <a:cubicBezTo>
                  <a:pt x="5133947" y="1507220"/>
                  <a:pt x="5132965" y="1509623"/>
                  <a:pt x="5132929" y="1512187"/>
                </a:cubicBezTo>
                <a:lnTo>
                  <a:pt x="5133894" y="1519178"/>
                </a:lnTo>
                <a:lnTo>
                  <a:pt x="5119882" y="1516270"/>
                </a:lnTo>
                <a:lnTo>
                  <a:pt x="5120573" y="1505340"/>
                </a:lnTo>
                <a:cubicBezTo>
                  <a:pt x="5123285" y="1499114"/>
                  <a:pt x="5127219" y="1493250"/>
                  <a:pt x="5129212" y="1486909"/>
                </a:cubicBezTo>
                <a:cubicBezTo>
                  <a:pt x="5132410" y="1476746"/>
                  <a:pt x="5132315" y="1469682"/>
                  <a:pt x="5124526" y="1464615"/>
                </a:cubicBezTo>
                <a:cubicBezTo>
                  <a:pt x="5112589" y="1475702"/>
                  <a:pt x="5120727" y="1493264"/>
                  <a:pt x="5111226" y="1507021"/>
                </a:cubicBezTo>
                <a:cubicBezTo>
                  <a:pt x="5109517" y="1503890"/>
                  <a:pt x="5108092" y="1502537"/>
                  <a:pt x="5108219" y="1501340"/>
                </a:cubicBezTo>
                <a:cubicBezTo>
                  <a:pt x="5109898" y="1486786"/>
                  <a:pt x="5113317" y="1472414"/>
                  <a:pt x="5109835" y="1457523"/>
                </a:cubicBezTo>
                <a:cubicBezTo>
                  <a:pt x="5108915" y="1453531"/>
                  <a:pt x="5111480" y="1448740"/>
                  <a:pt x="5112526" y="1444042"/>
                </a:cubicBezTo>
                <a:cubicBezTo>
                  <a:pt x="5115311" y="1445670"/>
                  <a:pt x="5117306" y="1446807"/>
                  <a:pt x="5120568" y="1448710"/>
                </a:cubicBezTo>
                <a:cubicBezTo>
                  <a:pt x="5121740" y="1440112"/>
                  <a:pt x="5122722" y="1432804"/>
                  <a:pt x="5123702" y="1425496"/>
                </a:cubicBezTo>
                <a:close/>
                <a:moveTo>
                  <a:pt x="24063" y="1425359"/>
                </a:moveTo>
                <a:cubicBezTo>
                  <a:pt x="39637" y="1426137"/>
                  <a:pt x="53158" y="1426812"/>
                  <a:pt x="72391" y="1427789"/>
                </a:cubicBezTo>
                <a:lnTo>
                  <a:pt x="55335" y="1431877"/>
                </a:lnTo>
                <a:lnTo>
                  <a:pt x="40705" y="1431939"/>
                </a:lnTo>
                <a:close/>
                <a:moveTo>
                  <a:pt x="5156033" y="1408915"/>
                </a:moveTo>
                <a:cubicBezTo>
                  <a:pt x="5159041" y="1410144"/>
                  <a:pt x="5162079" y="1411373"/>
                  <a:pt x="5166607" y="1413214"/>
                </a:cubicBezTo>
                <a:cubicBezTo>
                  <a:pt x="5160431" y="1418312"/>
                  <a:pt x="5157075" y="1417267"/>
                  <a:pt x="5154511" y="1412202"/>
                </a:cubicBezTo>
                <a:cubicBezTo>
                  <a:pt x="5154258" y="1411678"/>
                  <a:pt x="5155239" y="1410543"/>
                  <a:pt x="5156033" y="1408915"/>
                </a:cubicBezTo>
                <a:close/>
                <a:moveTo>
                  <a:pt x="3640267" y="1400880"/>
                </a:moveTo>
                <a:cubicBezTo>
                  <a:pt x="3643976" y="1400940"/>
                  <a:pt x="3647590" y="1401019"/>
                  <a:pt x="3651250" y="1401079"/>
                </a:cubicBezTo>
                <a:cubicBezTo>
                  <a:pt x="3651201" y="1401497"/>
                  <a:pt x="3651151" y="1401935"/>
                  <a:pt x="3651103" y="1402354"/>
                </a:cubicBezTo>
                <a:cubicBezTo>
                  <a:pt x="3647444" y="1402274"/>
                  <a:pt x="3643781" y="1402175"/>
                  <a:pt x="3640121" y="1402095"/>
                </a:cubicBezTo>
                <a:cubicBezTo>
                  <a:pt x="3640169" y="1401696"/>
                  <a:pt x="3640218" y="1401279"/>
                  <a:pt x="3640267" y="1400880"/>
                </a:cubicBezTo>
                <a:close/>
                <a:moveTo>
                  <a:pt x="4633329" y="1398948"/>
                </a:moveTo>
                <a:cubicBezTo>
                  <a:pt x="4635380" y="1399385"/>
                  <a:pt x="4637087" y="1400104"/>
                  <a:pt x="4638942" y="1400700"/>
                </a:cubicBezTo>
                <a:cubicBezTo>
                  <a:pt x="4635914" y="1400641"/>
                  <a:pt x="4632840" y="1400581"/>
                  <a:pt x="4626837" y="1400461"/>
                </a:cubicBezTo>
                <a:cubicBezTo>
                  <a:pt x="4631082" y="1399447"/>
                  <a:pt x="4632695" y="1398808"/>
                  <a:pt x="4633329" y="1398948"/>
                </a:cubicBezTo>
                <a:close/>
                <a:moveTo>
                  <a:pt x="4600819" y="1390961"/>
                </a:moveTo>
                <a:cubicBezTo>
                  <a:pt x="4604430" y="1391359"/>
                  <a:pt x="4608043" y="1391717"/>
                  <a:pt x="4611655" y="1392096"/>
                </a:cubicBezTo>
                <a:cubicBezTo>
                  <a:pt x="4611264" y="1392653"/>
                  <a:pt x="4610874" y="1393231"/>
                  <a:pt x="4610483" y="1393789"/>
                </a:cubicBezTo>
                <a:cubicBezTo>
                  <a:pt x="4606921" y="1393331"/>
                  <a:pt x="4603358" y="1392893"/>
                  <a:pt x="4599794" y="1392436"/>
                </a:cubicBezTo>
                <a:cubicBezTo>
                  <a:pt x="4600135" y="1391937"/>
                  <a:pt x="4600477" y="1391459"/>
                  <a:pt x="4600819" y="1390961"/>
                </a:cubicBezTo>
                <a:close/>
                <a:moveTo>
                  <a:pt x="3614981" y="1390921"/>
                </a:moveTo>
                <a:cubicBezTo>
                  <a:pt x="3620009" y="1391240"/>
                  <a:pt x="3625037" y="1391559"/>
                  <a:pt x="3630063" y="1391897"/>
                </a:cubicBezTo>
                <a:cubicBezTo>
                  <a:pt x="3629871" y="1392575"/>
                  <a:pt x="3629673" y="1393251"/>
                  <a:pt x="3629478" y="1393909"/>
                </a:cubicBezTo>
                <a:cubicBezTo>
                  <a:pt x="3624451" y="1393789"/>
                  <a:pt x="3619472" y="1393669"/>
                  <a:pt x="3614445" y="1393550"/>
                </a:cubicBezTo>
                <a:cubicBezTo>
                  <a:pt x="3614640" y="1392674"/>
                  <a:pt x="3614786" y="1391797"/>
                  <a:pt x="3614981" y="1390921"/>
                </a:cubicBezTo>
                <a:close/>
                <a:moveTo>
                  <a:pt x="4646020" y="1385603"/>
                </a:moveTo>
                <a:cubicBezTo>
                  <a:pt x="4647824" y="1387136"/>
                  <a:pt x="4649632" y="1388710"/>
                  <a:pt x="4651487" y="1390263"/>
                </a:cubicBezTo>
                <a:cubicBezTo>
                  <a:pt x="4649290" y="1390522"/>
                  <a:pt x="4647095" y="1390781"/>
                  <a:pt x="4644946" y="1391060"/>
                </a:cubicBezTo>
                <a:cubicBezTo>
                  <a:pt x="4643725" y="1389507"/>
                  <a:pt x="4642505" y="1387933"/>
                  <a:pt x="4641286" y="1386380"/>
                </a:cubicBezTo>
                <a:cubicBezTo>
                  <a:pt x="4642847" y="1386121"/>
                  <a:pt x="4644458" y="1385861"/>
                  <a:pt x="4646020" y="1385603"/>
                </a:cubicBezTo>
                <a:close/>
                <a:moveTo>
                  <a:pt x="2295553" y="1383990"/>
                </a:moveTo>
                <a:cubicBezTo>
                  <a:pt x="2296675" y="1384169"/>
                  <a:pt x="2297747" y="1384349"/>
                  <a:pt x="2298871" y="1384528"/>
                </a:cubicBezTo>
                <a:cubicBezTo>
                  <a:pt x="2298483" y="1384746"/>
                  <a:pt x="2298092" y="1385145"/>
                  <a:pt x="2297602" y="1385164"/>
                </a:cubicBezTo>
                <a:cubicBezTo>
                  <a:pt x="2296970" y="1385205"/>
                  <a:pt x="2296236" y="1384965"/>
                  <a:pt x="2295553" y="1384827"/>
                </a:cubicBezTo>
                <a:cubicBezTo>
                  <a:pt x="2295553" y="1384547"/>
                  <a:pt x="2295553" y="1384269"/>
                  <a:pt x="2295553" y="1383990"/>
                </a:cubicBezTo>
                <a:close/>
                <a:moveTo>
                  <a:pt x="2484363" y="1383193"/>
                </a:moveTo>
                <a:cubicBezTo>
                  <a:pt x="2484460" y="1383511"/>
                  <a:pt x="2484558" y="1383851"/>
                  <a:pt x="2484655" y="1384169"/>
                </a:cubicBezTo>
                <a:cubicBezTo>
                  <a:pt x="2483972" y="1384150"/>
                  <a:pt x="2483141" y="1384189"/>
                  <a:pt x="2482607" y="1384050"/>
                </a:cubicBezTo>
                <a:cubicBezTo>
                  <a:pt x="2482314" y="1383990"/>
                  <a:pt x="2482412" y="1383631"/>
                  <a:pt x="2482362" y="1383412"/>
                </a:cubicBezTo>
                <a:cubicBezTo>
                  <a:pt x="2483044" y="1383333"/>
                  <a:pt x="2483728" y="1383273"/>
                  <a:pt x="2484363" y="1383193"/>
                </a:cubicBezTo>
                <a:close/>
                <a:moveTo>
                  <a:pt x="3714902" y="1381261"/>
                </a:moveTo>
                <a:cubicBezTo>
                  <a:pt x="3714707" y="1381620"/>
                  <a:pt x="3714511" y="1381998"/>
                  <a:pt x="3714316" y="1382355"/>
                </a:cubicBezTo>
                <a:cubicBezTo>
                  <a:pt x="3713633" y="1382275"/>
                  <a:pt x="3712948" y="1382157"/>
                  <a:pt x="3712265" y="1382058"/>
                </a:cubicBezTo>
                <a:cubicBezTo>
                  <a:pt x="3712362" y="1381799"/>
                  <a:pt x="3712314" y="1381401"/>
                  <a:pt x="3712656" y="1381321"/>
                </a:cubicBezTo>
                <a:cubicBezTo>
                  <a:pt x="3713242" y="1381201"/>
                  <a:pt x="3714121" y="1381281"/>
                  <a:pt x="3714902" y="1381261"/>
                </a:cubicBezTo>
                <a:close/>
                <a:moveTo>
                  <a:pt x="2615672" y="1379966"/>
                </a:moveTo>
                <a:cubicBezTo>
                  <a:pt x="2617232" y="1380085"/>
                  <a:pt x="2618795" y="1380186"/>
                  <a:pt x="2620406" y="1380304"/>
                </a:cubicBezTo>
                <a:cubicBezTo>
                  <a:pt x="2619722" y="1381420"/>
                  <a:pt x="2619088" y="1382515"/>
                  <a:pt x="2618404" y="1383631"/>
                </a:cubicBezTo>
                <a:cubicBezTo>
                  <a:pt x="2617329" y="1383531"/>
                  <a:pt x="2616206" y="1383452"/>
                  <a:pt x="2615136" y="1383352"/>
                </a:cubicBezTo>
                <a:cubicBezTo>
                  <a:pt x="2615330" y="1382217"/>
                  <a:pt x="2615477" y="1381102"/>
                  <a:pt x="2615672" y="1379966"/>
                </a:cubicBezTo>
                <a:close/>
                <a:moveTo>
                  <a:pt x="4447056" y="1378273"/>
                </a:moveTo>
                <a:cubicBezTo>
                  <a:pt x="4448277" y="1378253"/>
                  <a:pt x="4449497" y="1378333"/>
                  <a:pt x="4450716" y="1378373"/>
                </a:cubicBezTo>
                <a:cubicBezTo>
                  <a:pt x="4450618" y="1378652"/>
                  <a:pt x="4450521" y="1379150"/>
                  <a:pt x="4450374" y="1379170"/>
                </a:cubicBezTo>
                <a:cubicBezTo>
                  <a:pt x="4449156" y="1379190"/>
                  <a:pt x="4447935" y="1379131"/>
                  <a:pt x="4446715" y="1379070"/>
                </a:cubicBezTo>
                <a:cubicBezTo>
                  <a:pt x="4446812" y="1378791"/>
                  <a:pt x="4446910" y="1378293"/>
                  <a:pt x="4447056" y="1378273"/>
                </a:cubicBezTo>
                <a:close/>
                <a:moveTo>
                  <a:pt x="3772161" y="1375166"/>
                </a:moveTo>
                <a:cubicBezTo>
                  <a:pt x="3775820" y="1375983"/>
                  <a:pt x="3779532" y="1376800"/>
                  <a:pt x="3783192" y="1377616"/>
                </a:cubicBezTo>
                <a:cubicBezTo>
                  <a:pt x="3782267" y="1378194"/>
                  <a:pt x="3781336" y="1378771"/>
                  <a:pt x="3780411" y="1379329"/>
                </a:cubicBezTo>
                <a:cubicBezTo>
                  <a:pt x="3777089" y="1378313"/>
                  <a:pt x="3773723" y="1377317"/>
                  <a:pt x="3770402" y="1376302"/>
                </a:cubicBezTo>
                <a:cubicBezTo>
                  <a:pt x="3770988" y="1375923"/>
                  <a:pt x="3771575" y="1375545"/>
                  <a:pt x="3772161" y="1375166"/>
                </a:cubicBezTo>
                <a:close/>
                <a:moveTo>
                  <a:pt x="4322025" y="1374874"/>
                </a:moveTo>
                <a:lnTo>
                  <a:pt x="4330000" y="1375445"/>
                </a:lnTo>
                <a:cubicBezTo>
                  <a:pt x="4329658" y="1375823"/>
                  <a:pt x="4329365" y="1376202"/>
                  <a:pt x="4329026" y="1376580"/>
                </a:cubicBezTo>
                <a:close/>
                <a:moveTo>
                  <a:pt x="4321158" y="1374763"/>
                </a:moveTo>
                <a:lnTo>
                  <a:pt x="4321753" y="1374807"/>
                </a:lnTo>
                <a:lnTo>
                  <a:pt x="4322025" y="1374874"/>
                </a:lnTo>
                <a:lnTo>
                  <a:pt x="4321654" y="1374847"/>
                </a:lnTo>
                <a:close/>
                <a:moveTo>
                  <a:pt x="2722817" y="1374270"/>
                </a:moveTo>
                <a:cubicBezTo>
                  <a:pt x="2723941" y="1374209"/>
                  <a:pt x="2725207" y="1374827"/>
                  <a:pt x="2726428" y="1375146"/>
                </a:cubicBezTo>
                <a:cubicBezTo>
                  <a:pt x="2725551" y="1375565"/>
                  <a:pt x="2724720" y="1376281"/>
                  <a:pt x="2723745" y="1376321"/>
                </a:cubicBezTo>
                <a:cubicBezTo>
                  <a:pt x="2722572" y="1376361"/>
                  <a:pt x="2721303" y="1375823"/>
                  <a:pt x="2720034" y="1375505"/>
                </a:cubicBezTo>
                <a:cubicBezTo>
                  <a:pt x="2720962" y="1375066"/>
                  <a:pt x="2721792" y="1374310"/>
                  <a:pt x="2722817" y="1374270"/>
                </a:cubicBezTo>
                <a:close/>
                <a:moveTo>
                  <a:pt x="2931494" y="1374032"/>
                </a:moveTo>
                <a:cubicBezTo>
                  <a:pt x="2931885" y="1374270"/>
                  <a:pt x="2932324" y="1374489"/>
                  <a:pt x="2932764" y="1374728"/>
                </a:cubicBezTo>
                <a:cubicBezTo>
                  <a:pt x="2931836" y="1375046"/>
                  <a:pt x="2930908" y="1375385"/>
                  <a:pt x="2929980" y="1375704"/>
                </a:cubicBezTo>
                <a:cubicBezTo>
                  <a:pt x="2929541" y="1375465"/>
                  <a:pt x="2928662" y="1375086"/>
                  <a:pt x="2928759" y="1375046"/>
                </a:cubicBezTo>
                <a:cubicBezTo>
                  <a:pt x="2929589" y="1374667"/>
                  <a:pt x="2930567" y="1374369"/>
                  <a:pt x="2931494" y="1374032"/>
                </a:cubicBezTo>
                <a:close/>
                <a:moveTo>
                  <a:pt x="2796427" y="1372976"/>
                </a:moveTo>
                <a:cubicBezTo>
                  <a:pt x="2796915" y="1373134"/>
                  <a:pt x="2797598" y="1373254"/>
                  <a:pt x="2797746" y="1373453"/>
                </a:cubicBezTo>
                <a:cubicBezTo>
                  <a:pt x="2797989" y="1373712"/>
                  <a:pt x="2797795" y="1374032"/>
                  <a:pt x="2797746" y="1374310"/>
                </a:cubicBezTo>
                <a:cubicBezTo>
                  <a:pt x="2797013" y="1374111"/>
                  <a:pt x="2796085" y="1373971"/>
                  <a:pt x="2795596" y="1373712"/>
                </a:cubicBezTo>
                <a:cubicBezTo>
                  <a:pt x="2795450" y="1373613"/>
                  <a:pt x="2796135" y="1373234"/>
                  <a:pt x="2796427" y="1372976"/>
                </a:cubicBezTo>
                <a:close/>
                <a:moveTo>
                  <a:pt x="2651696" y="1371860"/>
                </a:moveTo>
                <a:cubicBezTo>
                  <a:pt x="2661652" y="1372098"/>
                  <a:pt x="2671612" y="1372337"/>
                  <a:pt x="2681618" y="1372576"/>
                </a:cubicBezTo>
                <a:cubicBezTo>
                  <a:pt x="2681568" y="1372976"/>
                  <a:pt x="2681520" y="1373393"/>
                  <a:pt x="2681471" y="1373792"/>
                </a:cubicBezTo>
                <a:cubicBezTo>
                  <a:pt x="2671466" y="1373792"/>
                  <a:pt x="2661457" y="1373792"/>
                  <a:pt x="2651500" y="1373792"/>
                </a:cubicBezTo>
                <a:cubicBezTo>
                  <a:pt x="2651549" y="1373154"/>
                  <a:pt x="2651598" y="1372497"/>
                  <a:pt x="2651696" y="1371860"/>
                </a:cubicBezTo>
                <a:close/>
                <a:moveTo>
                  <a:pt x="2889711" y="1371819"/>
                </a:moveTo>
                <a:cubicBezTo>
                  <a:pt x="2890587" y="1372297"/>
                  <a:pt x="2891467" y="1372776"/>
                  <a:pt x="2892395" y="1373274"/>
                </a:cubicBezTo>
                <a:cubicBezTo>
                  <a:pt x="2891125" y="1373433"/>
                  <a:pt x="2889565" y="1373852"/>
                  <a:pt x="2888589" y="1373692"/>
                </a:cubicBezTo>
                <a:cubicBezTo>
                  <a:pt x="2887416" y="1373493"/>
                  <a:pt x="2886781" y="1372796"/>
                  <a:pt x="2885903" y="1372317"/>
                </a:cubicBezTo>
                <a:cubicBezTo>
                  <a:pt x="2887123" y="1372158"/>
                  <a:pt x="2888393" y="1371999"/>
                  <a:pt x="2889711" y="1371819"/>
                </a:cubicBezTo>
                <a:close/>
                <a:moveTo>
                  <a:pt x="3064901" y="1371262"/>
                </a:moveTo>
                <a:cubicBezTo>
                  <a:pt x="3065292" y="1371601"/>
                  <a:pt x="3065683" y="1371959"/>
                  <a:pt x="3066074" y="1372297"/>
                </a:cubicBezTo>
                <a:cubicBezTo>
                  <a:pt x="3065292" y="1372297"/>
                  <a:pt x="3064462" y="1372377"/>
                  <a:pt x="3063777" y="1372278"/>
                </a:cubicBezTo>
                <a:cubicBezTo>
                  <a:pt x="3063339" y="1372218"/>
                  <a:pt x="3063144" y="1371880"/>
                  <a:pt x="3062851" y="1371661"/>
                </a:cubicBezTo>
                <a:cubicBezTo>
                  <a:pt x="3063534" y="1371522"/>
                  <a:pt x="3064218" y="1371402"/>
                  <a:pt x="3064901" y="1371262"/>
                </a:cubicBezTo>
                <a:close/>
                <a:moveTo>
                  <a:pt x="4295882" y="1370485"/>
                </a:moveTo>
                <a:lnTo>
                  <a:pt x="4321158" y="1374763"/>
                </a:lnTo>
                <a:lnTo>
                  <a:pt x="4294172" y="1372755"/>
                </a:lnTo>
                <a:cubicBezTo>
                  <a:pt x="4294758" y="1371999"/>
                  <a:pt x="4295295" y="1371242"/>
                  <a:pt x="4295882" y="1370485"/>
                </a:cubicBezTo>
                <a:close/>
                <a:moveTo>
                  <a:pt x="3695425" y="1369290"/>
                </a:moveTo>
                <a:cubicBezTo>
                  <a:pt x="3696353" y="1369748"/>
                  <a:pt x="3697330" y="1370206"/>
                  <a:pt x="3698255" y="1370685"/>
                </a:cubicBezTo>
                <a:cubicBezTo>
                  <a:pt x="3696012" y="1371482"/>
                  <a:pt x="3693717" y="1372297"/>
                  <a:pt x="3691472" y="1373095"/>
                </a:cubicBezTo>
                <a:cubicBezTo>
                  <a:pt x="3690155" y="1372517"/>
                  <a:pt x="3688836" y="1371959"/>
                  <a:pt x="3687517" y="1371382"/>
                </a:cubicBezTo>
                <a:cubicBezTo>
                  <a:pt x="3690155" y="1370685"/>
                  <a:pt x="3692789" y="1369987"/>
                  <a:pt x="3695425" y="1369290"/>
                </a:cubicBezTo>
                <a:close/>
                <a:moveTo>
                  <a:pt x="200429" y="1368753"/>
                </a:moveTo>
                <a:cubicBezTo>
                  <a:pt x="207703" y="1369230"/>
                  <a:pt x="214928" y="1369709"/>
                  <a:pt x="222198" y="1370206"/>
                </a:cubicBezTo>
                <a:cubicBezTo>
                  <a:pt x="222004" y="1370724"/>
                  <a:pt x="221807" y="1371262"/>
                  <a:pt x="221613" y="1371779"/>
                </a:cubicBezTo>
                <a:cubicBezTo>
                  <a:pt x="214146" y="1371302"/>
                  <a:pt x="206726" y="1370844"/>
                  <a:pt x="199306" y="1370366"/>
                </a:cubicBezTo>
                <a:cubicBezTo>
                  <a:pt x="199696" y="1369827"/>
                  <a:pt x="200038" y="1369290"/>
                  <a:pt x="200429" y="1368753"/>
                </a:cubicBezTo>
                <a:close/>
                <a:moveTo>
                  <a:pt x="3850507" y="1366860"/>
                </a:moveTo>
                <a:cubicBezTo>
                  <a:pt x="3858999" y="1367717"/>
                  <a:pt x="3867493" y="1368573"/>
                  <a:pt x="3875987" y="1369429"/>
                </a:cubicBezTo>
                <a:cubicBezTo>
                  <a:pt x="3875694" y="1369987"/>
                  <a:pt x="3875353" y="1370525"/>
                  <a:pt x="3875059" y="1371083"/>
                </a:cubicBezTo>
                <a:cubicBezTo>
                  <a:pt x="3866565" y="1370226"/>
                  <a:pt x="3858025" y="1369390"/>
                  <a:pt x="3849531" y="1368534"/>
                </a:cubicBezTo>
                <a:cubicBezTo>
                  <a:pt x="3849872" y="1367976"/>
                  <a:pt x="3850165" y="1367418"/>
                  <a:pt x="3850507" y="1366860"/>
                </a:cubicBezTo>
                <a:close/>
                <a:moveTo>
                  <a:pt x="1713841" y="1366721"/>
                </a:moveTo>
                <a:cubicBezTo>
                  <a:pt x="1714036" y="1368075"/>
                  <a:pt x="1714183" y="1369429"/>
                  <a:pt x="1714379" y="1370784"/>
                </a:cubicBezTo>
                <a:cubicBezTo>
                  <a:pt x="1713011" y="1370824"/>
                  <a:pt x="1711644" y="1370844"/>
                  <a:pt x="1710279" y="1370884"/>
                </a:cubicBezTo>
                <a:cubicBezTo>
                  <a:pt x="1710084" y="1369529"/>
                  <a:pt x="1709839" y="1368175"/>
                  <a:pt x="1709644" y="1366820"/>
                </a:cubicBezTo>
                <a:cubicBezTo>
                  <a:pt x="1711060" y="1366780"/>
                  <a:pt x="1712428" y="1366760"/>
                  <a:pt x="1713841" y="1366721"/>
                </a:cubicBezTo>
                <a:close/>
                <a:moveTo>
                  <a:pt x="5164865" y="1366143"/>
                </a:moveTo>
                <a:cubicBezTo>
                  <a:pt x="5166038" y="1366234"/>
                  <a:pt x="5167051" y="1367678"/>
                  <a:pt x="5168760" y="1369028"/>
                </a:cubicBezTo>
                <a:cubicBezTo>
                  <a:pt x="5167241" y="1370103"/>
                  <a:pt x="5166038" y="1371547"/>
                  <a:pt x="5165245" y="1371363"/>
                </a:cubicBezTo>
                <a:cubicBezTo>
                  <a:pt x="5164043" y="1371056"/>
                  <a:pt x="5163124" y="1369643"/>
                  <a:pt x="5162079" y="1368690"/>
                </a:cubicBezTo>
                <a:cubicBezTo>
                  <a:pt x="5162997" y="1367770"/>
                  <a:pt x="5164009" y="1366081"/>
                  <a:pt x="5164865" y="1366143"/>
                </a:cubicBezTo>
                <a:close/>
                <a:moveTo>
                  <a:pt x="2653988" y="1365446"/>
                </a:moveTo>
                <a:cubicBezTo>
                  <a:pt x="2654626" y="1365366"/>
                  <a:pt x="2655404" y="1365426"/>
                  <a:pt x="2656089" y="1365446"/>
                </a:cubicBezTo>
                <a:cubicBezTo>
                  <a:pt x="2655647" y="1365745"/>
                  <a:pt x="2655258" y="1366104"/>
                  <a:pt x="2654626" y="1366303"/>
                </a:cubicBezTo>
                <a:cubicBezTo>
                  <a:pt x="2654381" y="1366402"/>
                  <a:pt x="2653453" y="1366104"/>
                  <a:pt x="2652819" y="1365984"/>
                </a:cubicBezTo>
                <a:cubicBezTo>
                  <a:pt x="2653210" y="1365805"/>
                  <a:pt x="2653502" y="1365526"/>
                  <a:pt x="2653988" y="1365446"/>
                </a:cubicBezTo>
                <a:close/>
                <a:moveTo>
                  <a:pt x="41518" y="1364911"/>
                </a:moveTo>
                <a:cubicBezTo>
                  <a:pt x="54886" y="1364871"/>
                  <a:pt x="68170" y="1365252"/>
                  <a:pt x="81398" y="1365819"/>
                </a:cubicBezTo>
                <a:cubicBezTo>
                  <a:pt x="107855" y="1366955"/>
                  <a:pt x="134091" y="1368842"/>
                  <a:pt x="160352" y="1369629"/>
                </a:cubicBezTo>
                <a:cubicBezTo>
                  <a:pt x="132626" y="1370445"/>
                  <a:pt x="105682" y="1373234"/>
                  <a:pt x="78346" y="1370665"/>
                </a:cubicBezTo>
                <a:cubicBezTo>
                  <a:pt x="54769" y="1368454"/>
                  <a:pt x="31241" y="1367836"/>
                  <a:pt x="8494" y="1373613"/>
                </a:cubicBezTo>
                <a:cubicBezTo>
                  <a:pt x="5224" y="1370924"/>
                  <a:pt x="2783" y="1368952"/>
                  <a:pt x="487" y="1366960"/>
                </a:cubicBezTo>
                <a:cubicBezTo>
                  <a:pt x="341" y="1366820"/>
                  <a:pt x="1220" y="1366462"/>
                  <a:pt x="1123" y="1366521"/>
                </a:cubicBezTo>
                <a:cubicBezTo>
                  <a:pt x="14693" y="1365411"/>
                  <a:pt x="28148" y="1364951"/>
                  <a:pt x="41518" y="1364911"/>
                </a:cubicBezTo>
                <a:close/>
                <a:moveTo>
                  <a:pt x="3663257" y="1364091"/>
                </a:moveTo>
                <a:cubicBezTo>
                  <a:pt x="3663453" y="1364669"/>
                  <a:pt x="3663599" y="1365247"/>
                  <a:pt x="3663795" y="1365824"/>
                </a:cubicBezTo>
                <a:cubicBezTo>
                  <a:pt x="3655300" y="1365824"/>
                  <a:pt x="3646759" y="1365824"/>
                  <a:pt x="3638265" y="1365824"/>
                </a:cubicBezTo>
                <a:cubicBezTo>
                  <a:pt x="3638265" y="1365486"/>
                  <a:pt x="3638265" y="1365167"/>
                  <a:pt x="3638315" y="1364829"/>
                </a:cubicBezTo>
                <a:cubicBezTo>
                  <a:pt x="3646613" y="1364589"/>
                  <a:pt x="3654909" y="1364330"/>
                  <a:pt x="3663257" y="1364091"/>
                </a:cubicBezTo>
                <a:close/>
                <a:moveTo>
                  <a:pt x="3821071" y="1363315"/>
                </a:moveTo>
                <a:cubicBezTo>
                  <a:pt x="3823952" y="1363674"/>
                  <a:pt x="3826831" y="1364051"/>
                  <a:pt x="3829712" y="1364410"/>
                </a:cubicBezTo>
                <a:cubicBezTo>
                  <a:pt x="3829468" y="1364749"/>
                  <a:pt x="3829175" y="1365087"/>
                  <a:pt x="3828930" y="1365426"/>
                </a:cubicBezTo>
                <a:cubicBezTo>
                  <a:pt x="3826051" y="1365027"/>
                  <a:pt x="3823171" y="1364649"/>
                  <a:pt x="3820339" y="1364271"/>
                </a:cubicBezTo>
                <a:cubicBezTo>
                  <a:pt x="3820583" y="1363953"/>
                  <a:pt x="3820827" y="1363634"/>
                  <a:pt x="3821071" y="1363315"/>
                </a:cubicBezTo>
                <a:close/>
                <a:moveTo>
                  <a:pt x="3584181" y="1361621"/>
                </a:moveTo>
                <a:cubicBezTo>
                  <a:pt x="3593015" y="1361621"/>
                  <a:pt x="3601021" y="1361621"/>
                  <a:pt x="3610587" y="1361621"/>
                </a:cubicBezTo>
                <a:cubicBezTo>
                  <a:pt x="3596336" y="1367876"/>
                  <a:pt x="3596336" y="1367876"/>
                  <a:pt x="3584181" y="1361621"/>
                </a:cubicBezTo>
                <a:close/>
                <a:moveTo>
                  <a:pt x="2755469" y="1361004"/>
                </a:moveTo>
                <a:lnTo>
                  <a:pt x="2766749" y="1362557"/>
                </a:lnTo>
                <a:cubicBezTo>
                  <a:pt x="2765918" y="1363116"/>
                  <a:pt x="2765089" y="1363654"/>
                  <a:pt x="2764210" y="1364212"/>
                </a:cubicBezTo>
                <a:close/>
                <a:moveTo>
                  <a:pt x="2755034" y="1360846"/>
                </a:moveTo>
                <a:lnTo>
                  <a:pt x="2755469" y="1361004"/>
                </a:lnTo>
                <a:lnTo>
                  <a:pt x="2754888" y="1360925"/>
                </a:lnTo>
                <a:lnTo>
                  <a:pt x="2754431" y="1360889"/>
                </a:lnTo>
                <a:close/>
                <a:moveTo>
                  <a:pt x="4204745" y="1360546"/>
                </a:moveTo>
                <a:cubicBezTo>
                  <a:pt x="4229201" y="1363255"/>
                  <a:pt x="4251413" y="1365725"/>
                  <a:pt x="4273670" y="1368175"/>
                </a:cubicBezTo>
                <a:cubicBezTo>
                  <a:pt x="4262347" y="1368892"/>
                  <a:pt x="4251705" y="1368115"/>
                  <a:pt x="4240964" y="1367697"/>
                </a:cubicBezTo>
                <a:cubicBezTo>
                  <a:pt x="4237793" y="1367578"/>
                  <a:pt x="4232472" y="1368135"/>
                  <a:pt x="4231350" y="1369052"/>
                </a:cubicBezTo>
                <a:cubicBezTo>
                  <a:pt x="4223783" y="1375106"/>
                  <a:pt x="4216607" y="1370685"/>
                  <a:pt x="4211726" y="1368633"/>
                </a:cubicBezTo>
                <a:cubicBezTo>
                  <a:pt x="4207871" y="1367039"/>
                  <a:pt x="4207530" y="1364051"/>
                  <a:pt x="4204745" y="1360546"/>
                </a:cubicBezTo>
                <a:close/>
                <a:moveTo>
                  <a:pt x="4402490" y="1359411"/>
                </a:moveTo>
                <a:cubicBezTo>
                  <a:pt x="4402587" y="1359769"/>
                  <a:pt x="4402734" y="1360128"/>
                  <a:pt x="4402831" y="1360487"/>
                </a:cubicBezTo>
                <a:cubicBezTo>
                  <a:pt x="4402099" y="1360447"/>
                  <a:pt x="4401268" y="1360506"/>
                  <a:pt x="4400682" y="1360367"/>
                </a:cubicBezTo>
                <a:cubicBezTo>
                  <a:pt x="4400341" y="1360287"/>
                  <a:pt x="4400487" y="1359909"/>
                  <a:pt x="4400389" y="1359650"/>
                </a:cubicBezTo>
                <a:cubicBezTo>
                  <a:pt x="4401073" y="1359570"/>
                  <a:pt x="4401806" y="1359490"/>
                  <a:pt x="4402490" y="1359411"/>
                </a:cubicBezTo>
                <a:close/>
                <a:moveTo>
                  <a:pt x="2734874" y="1359331"/>
                </a:moveTo>
                <a:lnTo>
                  <a:pt x="2754431" y="1360889"/>
                </a:lnTo>
                <a:lnTo>
                  <a:pt x="2734825" y="1362299"/>
                </a:lnTo>
                <a:cubicBezTo>
                  <a:pt x="2734825" y="1361303"/>
                  <a:pt x="2734874" y="1360307"/>
                  <a:pt x="2734874" y="1359331"/>
                </a:cubicBezTo>
                <a:close/>
                <a:moveTo>
                  <a:pt x="2708563" y="1355627"/>
                </a:moveTo>
                <a:cubicBezTo>
                  <a:pt x="2712273" y="1355512"/>
                  <a:pt x="2715884" y="1356184"/>
                  <a:pt x="2719008" y="1357001"/>
                </a:cubicBezTo>
                <a:cubicBezTo>
                  <a:pt x="2721889" y="1357738"/>
                  <a:pt x="2721303" y="1360666"/>
                  <a:pt x="2723354" y="1364669"/>
                </a:cubicBezTo>
                <a:cubicBezTo>
                  <a:pt x="2711787" y="1362119"/>
                  <a:pt x="2704950" y="1360606"/>
                  <a:pt x="2697532" y="1358973"/>
                </a:cubicBezTo>
                <a:cubicBezTo>
                  <a:pt x="2701046" y="1356642"/>
                  <a:pt x="2704854" y="1355741"/>
                  <a:pt x="2708563" y="1355627"/>
                </a:cubicBezTo>
                <a:close/>
                <a:moveTo>
                  <a:pt x="2301264" y="1355388"/>
                </a:moveTo>
                <a:cubicBezTo>
                  <a:pt x="2301556" y="1356244"/>
                  <a:pt x="2301850" y="1357100"/>
                  <a:pt x="2302142" y="1357957"/>
                </a:cubicBezTo>
                <a:cubicBezTo>
                  <a:pt x="2296431" y="1358136"/>
                  <a:pt x="2290770" y="1358336"/>
                  <a:pt x="2285058" y="1358535"/>
                </a:cubicBezTo>
                <a:cubicBezTo>
                  <a:pt x="2284912" y="1357917"/>
                  <a:pt x="2284717" y="1357280"/>
                  <a:pt x="2284570" y="1356662"/>
                </a:cubicBezTo>
                <a:cubicBezTo>
                  <a:pt x="2290134" y="1356244"/>
                  <a:pt x="2295699" y="1355806"/>
                  <a:pt x="2301264" y="1355388"/>
                </a:cubicBezTo>
                <a:close/>
                <a:moveTo>
                  <a:pt x="3542883" y="1355348"/>
                </a:moveTo>
                <a:cubicBezTo>
                  <a:pt x="3543568" y="1355448"/>
                  <a:pt x="3544202" y="1355548"/>
                  <a:pt x="3544885" y="1355646"/>
                </a:cubicBezTo>
                <a:cubicBezTo>
                  <a:pt x="3544055" y="1355886"/>
                  <a:pt x="3543225" y="1356164"/>
                  <a:pt x="3542297" y="1356363"/>
                </a:cubicBezTo>
                <a:cubicBezTo>
                  <a:pt x="3542151" y="1356383"/>
                  <a:pt x="3541467" y="1356006"/>
                  <a:pt x="3541077" y="1355806"/>
                </a:cubicBezTo>
                <a:cubicBezTo>
                  <a:pt x="3541663" y="1355646"/>
                  <a:pt x="3542248" y="1355507"/>
                  <a:pt x="3542883" y="1355348"/>
                </a:cubicBezTo>
                <a:close/>
                <a:moveTo>
                  <a:pt x="54769" y="1353794"/>
                </a:moveTo>
                <a:cubicBezTo>
                  <a:pt x="62776" y="1353794"/>
                  <a:pt x="70828" y="1353794"/>
                  <a:pt x="84496" y="1353794"/>
                </a:cubicBezTo>
                <a:cubicBezTo>
                  <a:pt x="71170" y="1356363"/>
                  <a:pt x="64044" y="1360367"/>
                  <a:pt x="54769" y="1353794"/>
                </a:cubicBezTo>
                <a:close/>
                <a:moveTo>
                  <a:pt x="257054" y="1352898"/>
                </a:moveTo>
                <a:cubicBezTo>
                  <a:pt x="268621" y="1353216"/>
                  <a:pt x="275211" y="1353396"/>
                  <a:pt x="281751" y="1353594"/>
                </a:cubicBezTo>
                <a:cubicBezTo>
                  <a:pt x="273160" y="1359092"/>
                  <a:pt x="267400" y="1356741"/>
                  <a:pt x="257054" y="1352898"/>
                </a:cubicBezTo>
                <a:close/>
                <a:moveTo>
                  <a:pt x="170025" y="1352479"/>
                </a:moveTo>
                <a:lnTo>
                  <a:pt x="169791" y="1352674"/>
                </a:lnTo>
                <a:lnTo>
                  <a:pt x="170845" y="1352912"/>
                </a:lnTo>
                <a:lnTo>
                  <a:pt x="173959" y="1353028"/>
                </a:lnTo>
                <a:lnTo>
                  <a:pt x="173988" y="1353004"/>
                </a:lnTo>
                <a:close/>
                <a:moveTo>
                  <a:pt x="2576449" y="1351538"/>
                </a:moveTo>
                <a:cubicBezTo>
                  <a:pt x="2579963" y="1351583"/>
                  <a:pt x="2582965" y="1352399"/>
                  <a:pt x="2585357" y="1354451"/>
                </a:cubicBezTo>
                <a:cubicBezTo>
                  <a:pt x="2588727" y="1357339"/>
                  <a:pt x="2589411" y="1360128"/>
                  <a:pt x="2577940" y="1361423"/>
                </a:cubicBezTo>
                <a:cubicBezTo>
                  <a:pt x="2573691" y="1358853"/>
                  <a:pt x="2569250" y="1356146"/>
                  <a:pt x="2564467" y="1353257"/>
                </a:cubicBezTo>
                <a:cubicBezTo>
                  <a:pt x="2568908" y="1352220"/>
                  <a:pt x="2572935" y="1351493"/>
                  <a:pt x="2576449" y="1351538"/>
                </a:cubicBezTo>
                <a:close/>
                <a:moveTo>
                  <a:pt x="26761" y="1351272"/>
                </a:moveTo>
                <a:cubicBezTo>
                  <a:pt x="32596" y="1351290"/>
                  <a:pt x="38710" y="1352031"/>
                  <a:pt x="46080" y="1353873"/>
                </a:cubicBezTo>
                <a:cubicBezTo>
                  <a:pt x="31191" y="1354491"/>
                  <a:pt x="21430" y="1357399"/>
                  <a:pt x="9128" y="1353018"/>
                </a:cubicBezTo>
                <a:cubicBezTo>
                  <a:pt x="15377" y="1351962"/>
                  <a:pt x="20929" y="1351256"/>
                  <a:pt x="26761" y="1351272"/>
                </a:cubicBezTo>
                <a:close/>
                <a:moveTo>
                  <a:pt x="4166427" y="1350409"/>
                </a:moveTo>
                <a:cubicBezTo>
                  <a:pt x="4173848" y="1357259"/>
                  <a:pt x="4179607" y="1362538"/>
                  <a:pt x="4185317" y="1367816"/>
                </a:cubicBezTo>
                <a:cubicBezTo>
                  <a:pt x="4184146" y="1368354"/>
                  <a:pt x="4183023" y="1368872"/>
                  <a:pt x="4181853" y="1369409"/>
                </a:cubicBezTo>
                <a:cubicBezTo>
                  <a:pt x="4171894" y="1367119"/>
                  <a:pt x="4161937" y="1364848"/>
                  <a:pt x="4150711" y="1362299"/>
                </a:cubicBezTo>
                <a:cubicBezTo>
                  <a:pt x="4156080" y="1358236"/>
                  <a:pt x="4160081" y="1355188"/>
                  <a:pt x="4166427" y="1350409"/>
                </a:cubicBezTo>
                <a:close/>
                <a:moveTo>
                  <a:pt x="2149454" y="1350070"/>
                </a:moveTo>
                <a:cubicBezTo>
                  <a:pt x="2150627" y="1349870"/>
                  <a:pt x="2152382" y="1350228"/>
                  <a:pt x="2153847" y="1350349"/>
                </a:cubicBezTo>
                <a:cubicBezTo>
                  <a:pt x="2153310" y="1351026"/>
                  <a:pt x="2152820" y="1351722"/>
                  <a:pt x="2152283" y="1352399"/>
                </a:cubicBezTo>
                <a:cubicBezTo>
                  <a:pt x="2150916" y="1352161"/>
                  <a:pt x="2149502" y="1351902"/>
                  <a:pt x="2148136" y="1351643"/>
                </a:cubicBezTo>
                <a:cubicBezTo>
                  <a:pt x="2148575" y="1351085"/>
                  <a:pt x="2148624" y="1350209"/>
                  <a:pt x="2149454" y="1350070"/>
                </a:cubicBezTo>
                <a:close/>
                <a:moveTo>
                  <a:pt x="2716764" y="1350009"/>
                </a:moveTo>
                <a:cubicBezTo>
                  <a:pt x="2718034" y="1350268"/>
                  <a:pt x="2719741" y="1350409"/>
                  <a:pt x="2720424" y="1350826"/>
                </a:cubicBezTo>
                <a:cubicBezTo>
                  <a:pt x="2720864" y="1351105"/>
                  <a:pt x="2719887" y="1351782"/>
                  <a:pt x="2719545" y="1352281"/>
                </a:cubicBezTo>
                <a:cubicBezTo>
                  <a:pt x="2717790" y="1351922"/>
                  <a:pt x="2715983" y="1351563"/>
                  <a:pt x="2714224" y="1351204"/>
                </a:cubicBezTo>
                <a:cubicBezTo>
                  <a:pt x="2715055" y="1350826"/>
                  <a:pt x="2715885" y="1350409"/>
                  <a:pt x="2716764" y="1350009"/>
                </a:cubicBezTo>
                <a:close/>
                <a:moveTo>
                  <a:pt x="894410" y="1349810"/>
                </a:moveTo>
                <a:cubicBezTo>
                  <a:pt x="894948" y="1350628"/>
                  <a:pt x="895534" y="1351444"/>
                  <a:pt x="896071" y="1352260"/>
                </a:cubicBezTo>
                <a:cubicBezTo>
                  <a:pt x="892017" y="1352660"/>
                  <a:pt x="887918" y="1353058"/>
                  <a:pt x="883867" y="1353436"/>
                </a:cubicBezTo>
                <a:cubicBezTo>
                  <a:pt x="883428" y="1352878"/>
                  <a:pt x="882986" y="1352300"/>
                  <a:pt x="882549" y="1351742"/>
                </a:cubicBezTo>
                <a:cubicBezTo>
                  <a:pt x="886453" y="1351105"/>
                  <a:pt x="890455" y="1350448"/>
                  <a:pt x="894410" y="1349810"/>
                </a:cubicBezTo>
                <a:close/>
                <a:moveTo>
                  <a:pt x="214928" y="1349771"/>
                </a:moveTo>
                <a:cubicBezTo>
                  <a:pt x="226251" y="1350748"/>
                  <a:pt x="234010" y="1351404"/>
                  <a:pt x="241774" y="1352081"/>
                </a:cubicBezTo>
                <a:cubicBezTo>
                  <a:pt x="226203" y="1355946"/>
                  <a:pt x="226203" y="1355946"/>
                  <a:pt x="214928" y="1349771"/>
                </a:cubicBezTo>
                <a:close/>
                <a:moveTo>
                  <a:pt x="838813" y="1347620"/>
                </a:moveTo>
                <a:cubicBezTo>
                  <a:pt x="842569" y="1347620"/>
                  <a:pt x="846282" y="1347620"/>
                  <a:pt x="850039" y="1347620"/>
                </a:cubicBezTo>
                <a:cubicBezTo>
                  <a:pt x="849991" y="1347958"/>
                  <a:pt x="849991" y="1348296"/>
                  <a:pt x="849942" y="1348655"/>
                </a:cubicBezTo>
                <a:cubicBezTo>
                  <a:pt x="846233" y="1348575"/>
                  <a:pt x="842472" y="1348496"/>
                  <a:pt x="838763" y="1348415"/>
                </a:cubicBezTo>
                <a:cubicBezTo>
                  <a:pt x="838763" y="1348158"/>
                  <a:pt x="838813" y="1347898"/>
                  <a:pt x="838813" y="1347620"/>
                </a:cubicBezTo>
                <a:close/>
                <a:moveTo>
                  <a:pt x="5225375" y="1346644"/>
                </a:moveTo>
                <a:cubicBezTo>
                  <a:pt x="5225345" y="1347074"/>
                  <a:pt x="5225406" y="1347597"/>
                  <a:pt x="5225186" y="1347933"/>
                </a:cubicBezTo>
                <a:cubicBezTo>
                  <a:pt x="5225090" y="1348117"/>
                  <a:pt x="5224519" y="1348055"/>
                  <a:pt x="5224172" y="1348087"/>
                </a:cubicBezTo>
                <a:cubicBezTo>
                  <a:pt x="5224045" y="1347658"/>
                  <a:pt x="5223950" y="1347228"/>
                  <a:pt x="5223823" y="1346828"/>
                </a:cubicBezTo>
                <a:cubicBezTo>
                  <a:pt x="5224330" y="1346767"/>
                  <a:pt x="5224869" y="1346705"/>
                  <a:pt x="5225375" y="1346644"/>
                </a:cubicBezTo>
                <a:close/>
                <a:moveTo>
                  <a:pt x="3955" y="1345508"/>
                </a:moveTo>
                <a:cubicBezTo>
                  <a:pt x="7713" y="1345508"/>
                  <a:pt x="11473" y="1345508"/>
                  <a:pt x="15182" y="1345508"/>
                </a:cubicBezTo>
                <a:cubicBezTo>
                  <a:pt x="15182" y="1345748"/>
                  <a:pt x="15182" y="1345985"/>
                  <a:pt x="15182" y="1346225"/>
                </a:cubicBezTo>
                <a:cubicBezTo>
                  <a:pt x="11424" y="1346225"/>
                  <a:pt x="7664" y="1346225"/>
                  <a:pt x="3906" y="1346225"/>
                </a:cubicBezTo>
                <a:cubicBezTo>
                  <a:pt x="3906" y="1345985"/>
                  <a:pt x="3906" y="1345748"/>
                  <a:pt x="3955" y="1345508"/>
                </a:cubicBezTo>
                <a:close/>
                <a:moveTo>
                  <a:pt x="4430507" y="1345250"/>
                </a:moveTo>
                <a:cubicBezTo>
                  <a:pt x="4433584" y="1345688"/>
                  <a:pt x="4436559" y="1346165"/>
                  <a:pt x="4439587" y="1346624"/>
                </a:cubicBezTo>
                <a:cubicBezTo>
                  <a:pt x="4438854" y="1347182"/>
                  <a:pt x="4438121" y="1347739"/>
                  <a:pt x="4437392" y="1348296"/>
                </a:cubicBezTo>
                <a:cubicBezTo>
                  <a:pt x="4434657" y="1347640"/>
                  <a:pt x="4431971" y="1346982"/>
                  <a:pt x="4429240" y="1346325"/>
                </a:cubicBezTo>
                <a:cubicBezTo>
                  <a:pt x="4429679" y="1345966"/>
                  <a:pt x="4430070" y="1345608"/>
                  <a:pt x="4430507" y="1345250"/>
                </a:cubicBezTo>
                <a:close/>
                <a:moveTo>
                  <a:pt x="2449609" y="1344353"/>
                </a:moveTo>
                <a:cubicBezTo>
                  <a:pt x="2451071" y="1344930"/>
                  <a:pt x="2453757" y="1345567"/>
                  <a:pt x="2453659" y="1346105"/>
                </a:cubicBezTo>
                <a:cubicBezTo>
                  <a:pt x="2453513" y="1346843"/>
                  <a:pt x="2451217" y="1347480"/>
                  <a:pt x="2449071" y="1348556"/>
                </a:cubicBezTo>
                <a:cubicBezTo>
                  <a:pt x="2447363" y="1347600"/>
                  <a:pt x="2445067" y="1346843"/>
                  <a:pt x="2445360" y="1346344"/>
                </a:cubicBezTo>
                <a:cubicBezTo>
                  <a:pt x="2445848" y="1345588"/>
                  <a:pt x="2448094" y="1345010"/>
                  <a:pt x="2449609" y="1344353"/>
                </a:cubicBezTo>
                <a:close/>
                <a:moveTo>
                  <a:pt x="65557" y="1343815"/>
                </a:moveTo>
                <a:cubicBezTo>
                  <a:pt x="66289" y="1344353"/>
                  <a:pt x="67021" y="1344892"/>
                  <a:pt x="67752" y="1345429"/>
                </a:cubicBezTo>
                <a:cubicBezTo>
                  <a:pt x="64189" y="1346265"/>
                  <a:pt x="60628" y="1347121"/>
                  <a:pt x="57014" y="1347978"/>
                </a:cubicBezTo>
                <a:cubicBezTo>
                  <a:pt x="56235" y="1347401"/>
                  <a:pt x="55405" y="1346802"/>
                  <a:pt x="54624" y="1346225"/>
                </a:cubicBezTo>
                <a:cubicBezTo>
                  <a:pt x="58284" y="1345429"/>
                  <a:pt x="61894" y="1344612"/>
                  <a:pt x="65557" y="1343815"/>
                </a:cubicBezTo>
                <a:close/>
                <a:moveTo>
                  <a:pt x="1919738" y="1341903"/>
                </a:moveTo>
                <a:cubicBezTo>
                  <a:pt x="1919982" y="1342322"/>
                  <a:pt x="1920177" y="1342740"/>
                  <a:pt x="1920421" y="1343158"/>
                </a:cubicBezTo>
                <a:cubicBezTo>
                  <a:pt x="1919738" y="1343158"/>
                  <a:pt x="1919054" y="1343158"/>
                  <a:pt x="1918370" y="1343158"/>
                </a:cubicBezTo>
                <a:cubicBezTo>
                  <a:pt x="1918225" y="1342919"/>
                  <a:pt x="1917735" y="1342581"/>
                  <a:pt x="1917980" y="1342382"/>
                </a:cubicBezTo>
                <a:cubicBezTo>
                  <a:pt x="1918225" y="1342162"/>
                  <a:pt x="1919103" y="1342063"/>
                  <a:pt x="1919738" y="1341903"/>
                </a:cubicBezTo>
                <a:close/>
                <a:moveTo>
                  <a:pt x="2274025" y="1340210"/>
                </a:moveTo>
                <a:cubicBezTo>
                  <a:pt x="2301361" y="1341863"/>
                  <a:pt x="2301361" y="1341863"/>
                  <a:pt x="2305021" y="1345449"/>
                </a:cubicBezTo>
                <a:cubicBezTo>
                  <a:pt x="2279540" y="1347779"/>
                  <a:pt x="2277542" y="1347480"/>
                  <a:pt x="2274025" y="1340210"/>
                </a:cubicBezTo>
                <a:close/>
                <a:moveTo>
                  <a:pt x="2380437" y="1339592"/>
                </a:moveTo>
                <a:cubicBezTo>
                  <a:pt x="2381270" y="1339433"/>
                  <a:pt x="2383075" y="1340050"/>
                  <a:pt x="2385663" y="1340550"/>
                </a:cubicBezTo>
                <a:cubicBezTo>
                  <a:pt x="2383709" y="1342442"/>
                  <a:pt x="2381756" y="1344353"/>
                  <a:pt x="2378829" y="1347201"/>
                </a:cubicBezTo>
                <a:cubicBezTo>
                  <a:pt x="2370725" y="1343317"/>
                  <a:pt x="2372385" y="1341205"/>
                  <a:pt x="2380437" y="1339592"/>
                </a:cubicBezTo>
                <a:close/>
                <a:moveTo>
                  <a:pt x="2331479" y="1339453"/>
                </a:moveTo>
                <a:cubicBezTo>
                  <a:pt x="2332407" y="1339672"/>
                  <a:pt x="2333286" y="1339872"/>
                  <a:pt x="2334213" y="1340091"/>
                </a:cubicBezTo>
                <a:cubicBezTo>
                  <a:pt x="2333822" y="1340370"/>
                  <a:pt x="2333481" y="1340628"/>
                  <a:pt x="2333090" y="1340907"/>
                </a:cubicBezTo>
                <a:cubicBezTo>
                  <a:pt x="2332553" y="1340728"/>
                  <a:pt x="2332015" y="1340568"/>
                  <a:pt x="2331479" y="1340429"/>
                </a:cubicBezTo>
                <a:cubicBezTo>
                  <a:pt x="2331479" y="1340091"/>
                  <a:pt x="2331479" y="1339772"/>
                  <a:pt x="2331479" y="1339453"/>
                </a:cubicBezTo>
                <a:close/>
                <a:moveTo>
                  <a:pt x="220101" y="1339054"/>
                </a:moveTo>
                <a:cubicBezTo>
                  <a:pt x="229520" y="1339453"/>
                  <a:pt x="235915" y="1339732"/>
                  <a:pt x="247191" y="1340190"/>
                </a:cubicBezTo>
                <a:cubicBezTo>
                  <a:pt x="230986" y="1342442"/>
                  <a:pt x="230986" y="1342442"/>
                  <a:pt x="220101" y="1339054"/>
                </a:cubicBezTo>
                <a:close/>
                <a:moveTo>
                  <a:pt x="272964" y="1339015"/>
                </a:moveTo>
                <a:lnTo>
                  <a:pt x="308767" y="1339015"/>
                </a:lnTo>
                <a:lnTo>
                  <a:pt x="273307" y="1341226"/>
                </a:lnTo>
                <a:cubicBezTo>
                  <a:pt x="273208" y="1340489"/>
                  <a:pt x="273062" y="1339752"/>
                  <a:pt x="272964" y="1339015"/>
                </a:cubicBezTo>
                <a:close/>
                <a:moveTo>
                  <a:pt x="3970477" y="1338989"/>
                </a:moveTo>
                <a:lnTo>
                  <a:pt x="3978643" y="1339632"/>
                </a:lnTo>
                <a:cubicBezTo>
                  <a:pt x="3978302" y="1340032"/>
                  <a:pt x="3977959" y="1340410"/>
                  <a:pt x="3977617" y="1340808"/>
                </a:cubicBezTo>
                <a:close/>
                <a:moveTo>
                  <a:pt x="309722" y="1338955"/>
                </a:moveTo>
                <a:lnTo>
                  <a:pt x="309888" y="1339013"/>
                </a:lnTo>
                <a:lnTo>
                  <a:pt x="309869" y="1339015"/>
                </a:lnTo>
                <a:lnTo>
                  <a:pt x="308767" y="1339015"/>
                </a:lnTo>
                <a:close/>
                <a:moveTo>
                  <a:pt x="3970094" y="1338947"/>
                </a:moveTo>
                <a:lnTo>
                  <a:pt x="3970344" y="1338955"/>
                </a:lnTo>
                <a:lnTo>
                  <a:pt x="3970477" y="1338989"/>
                </a:lnTo>
                <a:lnTo>
                  <a:pt x="3970295" y="1338974"/>
                </a:lnTo>
                <a:close/>
                <a:moveTo>
                  <a:pt x="1443416" y="1337919"/>
                </a:moveTo>
                <a:cubicBezTo>
                  <a:pt x="1444731" y="1338197"/>
                  <a:pt x="1446197" y="1338397"/>
                  <a:pt x="1447174" y="1338816"/>
                </a:cubicBezTo>
                <a:cubicBezTo>
                  <a:pt x="1447418" y="1338936"/>
                  <a:pt x="1446197" y="1339652"/>
                  <a:pt x="1445612" y="1340091"/>
                </a:cubicBezTo>
                <a:cubicBezTo>
                  <a:pt x="1444342" y="1339812"/>
                  <a:pt x="1443074" y="1339533"/>
                  <a:pt x="1441755" y="1339234"/>
                </a:cubicBezTo>
                <a:cubicBezTo>
                  <a:pt x="1442293" y="1338796"/>
                  <a:pt x="1442879" y="1338358"/>
                  <a:pt x="1443416" y="1337919"/>
                </a:cubicBezTo>
                <a:close/>
                <a:moveTo>
                  <a:pt x="2645741" y="1337521"/>
                </a:moveTo>
                <a:cubicBezTo>
                  <a:pt x="2646962" y="1337562"/>
                  <a:pt x="2648082" y="1338158"/>
                  <a:pt x="2649254" y="1338497"/>
                </a:cubicBezTo>
                <a:cubicBezTo>
                  <a:pt x="2647740" y="1338915"/>
                  <a:pt x="2646375" y="1339433"/>
                  <a:pt x="2644715" y="1339652"/>
                </a:cubicBezTo>
                <a:cubicBezTo>
                  <a:pt x="2644228" y="1339712"/>
                  <a:pt x="2643054" y="1338816"/>
                  <a:pt x="2642225" y="1338358"/>
                </a:cubicBezTo>
                <a:cubicBezTo>
                  <a:pt x="2643397" y="1338059"/>
                  <a:pt x="2644618" y="1337502"/>
                  <a:pt x="2645741" y="1337521"/>
                </a:cubicBezTo>
                <a:close/>
                <a:moveTo>
                  <a:pt x="324360" y="1337432"/>
                </a:moveTo>
                <a:cubicBezTo>
                  <a:pt x="328809" y="1337805"/>
                  <a:pt x="332957" y="1338995"/>
                  <a:pt x="337056" y="1340747"/>
                </a:cubicBezTo>
                <a:cubicBezTo>
                  <a:pt x="330125" y="1344462"/>
                  <a:pt x="325427" y="1344289"/>
                  <a:pt x="321394" y="1343048"/>
                </a:cubicBezTo>
                <a:lnTo>
                  <a:pt x="309888" y="1339013"/>
                </a:lnTo>
                <a:close/>
                <a:moveTo>
                  <a:pt x="2516921" y="1337282"/>
                </a:moveTo>
                <a:cubicBezTo>
                  <a:pt x="2520095" y="1337700"/>
                  <a:pt x="2523267" y="1338118"/>
                  <a:pt x="2526441" y="1338536"/>
                </a:cubicBezTo>
                <a:cubicBezTo>
                  <a:pt x="2525806" y="1339154"/>
                  <a:pt x="2525171" y="1339792"/>
                  <a:pt x="2524537" y="1340410"/>
                </a:cubicBezTo>
                <a:cubicBezTo>
                  <a:pt x="2521606" y="1339772"/>
                  <a:pt x="2518679" y="1339134"/>
                  <a:pt x="2515700" y="1338497"/>
                </a:cubicBezTo>
                <a:cubicBezTo>
                  <a:pt x="2516091" y="1338098"/>
                  <a:pt x="2516530" y="1337680"/>
                  <a:pt x="2516921" y="1337282"/>
                </a:cubicBezTo>
                <a:close/>
                <a:moveTo>
                  <a:pt x="3953648" y="1336665"/>
                </a:moveTo>
                <a:lnTo>
                  <a:pt x="3970094" y="1338947"/>
                </a:lnTo>
                <a:lnTo>
                  <a:pt x="3952625" y="1338377"/>
                </a:lnTo>
                <a:cubicBezTo>
                  <a:pt x="3952967" y="1337800"/>
                  <a:pt x="3953306" y="1337242"/>
                  <a:pt x="3953648" y="1336665"/>
                </a:cubicBezTo>
                <a:close/>
                <a:moveTo>
                  <a:pt x="4126888" y="1334414"/>
                </a:moveTo>
                <a:cubicBezTo>
                  <a:pt x="4164281" y="1338059"/>
                  <a:pt x="4196398" y="1341205"/>
                  <a:pt x="4228518" y="1344333"/>
                </a:cubicBezTo>
                <a:cubicBezTo>
                  <a:pt x="4212849" y="1346424"/>
                  <a:pt x="4138797" y="1339054"/>
                  <a:pt x="4126888" y="1334414"/>
                </a:cubicBezTo>
                <a:close/>
                <a:moveTo>
                  <a:pt x="2199488" y="1333976"/>
                </a:moveTo>
                <a:cubicBezTo>
                  <a:pt x="2199878" y="1334514"/>
                  <a:pt x="2200268" y="1335072"/>
                  <a:pt x="2200610" y="1335608"/>
                </a:cubicBezTo>
                <a:cubicBezTo>
                  <a:pt x="2197046" y="1335987"/>
                  <a:pt x="2193484" y="1336366"/>
                  <a:pt x="2189967" y="1336745"/>
                </a:cubicBezTo>
                <a:cubicBezTo>
                  <a:pt x="2189628" y="1336246"/>
                  <a:pt x="2189335" y="1335748"/>
                  <a:pt x="2188990" y="1335271"/>
                </a:cubicBezTo>
                <a:cubicBezTo>
                  <a:pt x="2192507" y="1334832"/>
                  <a:pt x="2195974" y="1334414"/>
                  <a:pt x="2199488" y="1333976"/>
                </a:cubicBezTo>
                <a:close/>
                <a:moveTo>
                  <a:pt x="1798728" y="1332024"/>
                </a:moveTo>
                <a:cubicBezTo>
                  <a:pt x="1799364" y="1332004"/>
                  <a:pt x="1800047" y="1332244"/>
                  <a:pt x="1800631" y="1332363"/>
                </a:cubicBezTo>
                <a:cubicBezTo>
                  <a:pt x="1800631" y="1332641"/>
                  <a:pt x="1800631" y="1332919"/>
                  <a:pt x="1800631" y="1333198"/>
                </a:cubicBezTo>
                <a:cubicBezTo>
                  <a:pt x="1799559" y="1332999"/>
                  <a:pt x="1798485" y="1332821"/>
                  <a:pt x="1797460" y="1332620"/>
                </a:cubicBezTo>
                <a:cubicBezTo>
                  <a:pt x="1797899" y="1332402"/>
                  <a:pt x="1798240" y="1332045"/>
                  <a:pt x="1798728" y="1332024"/>
                </a:cubicBezTo>
                <a:close/>
                <a:moveTo>
                  <a:pt x="2320810" y="1330962"/>
                </a:moveTo>
                <a:lnTo>
                  <a:pt x="2320643" y="1331048"/>
                </a:lnTo>
                <a:lnTo>
                  <a:pt x="2320481" y="1331020"/>
                </a:lnTo>
                <a:lnTo>
                  <a:pt x="2320544" y="1330988"/>
                </a:lnTo>
                <a:close/>
                <a:moveTo>
                  <a:pt x="1279791" y="1330012"/>
                </a:moveTo>
                <a:cubicBezTo>
                  <a:pt x="1285697" y="1330012"/>
                  <a:pt x="1291314" y="1330012"/>
                  <a:pt x="1299659" y="1330012"/>
                </a:cubicBezTo>
                <a:cubicBezTo>
                  <a:pt x="1293118" y="1335608"/>
                  <a:pt x="1287016" y="1334254"/>
                  <a:pt x="1281012" y="1332282"/>
                </a:cubicBezTo>
                <a:cubicBezTo>
                  <a:pt x="1280133" y="1332004"/>
                  <a:pt x="1280377" y="1331147"/>
                  <a:pt x="1279791" y="1330012"/>
                </a:cubicBezTo>
                <a:close/>
                <a:moveTo>
                  <a:pt x="1918028" y="1329535"/>
                </a:moveTo>
                <a:cubicBezTo>
                  <a:pt x="1919347" y="1329973"/>
                  <a:pt x="1920617" y="1330410"/>
                  <a:pt x="1921932" y="1330868"/>
                </a:cubicBezTo>
                <a:cubicBezTo>
                  <a:pt x="1919542" y="1331745"/>
                  <a:pt x="1917198" y="1332620"/>
                  <a:pt x="1914807" y="1333518"/>
                </a:cubicBezTo>
                <a:cubicBezTo>
                  <a:pt x="1913929" y="1333198"/>
                  <a:pt x="1913099" y="1332880"/>
                  <a:pt x="1912220" y="1332542"/>
                </a:cubicBezTo>
                <a:cubicBezTo>
                  <a:pt x="1914174" y="1331546"/>
                  <a:pt x="1916075" y="1330549"/>
                  <a:pt x="1918028" y="1329535"/>
                </a:cubicBezTo>
                <a:close/>
                <a:moveTo>
                  <a:pt x="1033333" y="1329415"/>
                </a:moveTo>
                <a:cubicBezTo>
                  <a:pt x="1034261" y="1329634"/>
                  <a:pt x="1035238" y="1329814"/>
                  <a:pt x="1036019" y="1330092"/>
                </a:cubicBezTo>
                <a:cubicBezTo>
                  <a:pt x="1036116" y="1330132"/>
                  <a:pt x="1035335" y="1330610"/>
                  <a:pt x="1034945" y="1330889"/>
                </a:cubicBezTo>
                <a:cubicBezTo>
                  <a:pt x="1034408" y="1330709"/>
                  <a:pt x="1033871" y="1330549"/>
                  <a:pt x="1033333" y="1330390"/>
                </a:cubicBezTo>
                <a:cubicBezTo>
                  <a:pt x="1033333" y="1330072"/>
                  <a:pt x="1033333" y="1329754"/>
                  <a:pt x="1033333" y="1329415"/>
                </a:cubicBezTo>
                <a:close/>
                <a:moveTo>
                  <a:pt x="3982889" y="1328817"/>
                </a:moveTo>
                <a:cubicBezTo>
                  <a:pt x="3987525" y="1329773"/>
                  <a:pt x="3992213" y="1330709"/>
                  <a:pt x="3996899" y="1331646"/>
                </a:cubicBezTo>
                <a:cubicBezTo>
                  <a:pt x="3995580" y="1332423"/>
                  <a:pt x="3994261" y="1333218"/>
                  <a:pt x="3992943" y="1333996"/>
                </a:cubicBezTo>
                <a:cubicBezTo>
                  <a:pt x="3988844" y="1332782"/>
                  <a:pt x="3984696" y="1331566"/>
                  <a:pt x="3980593" y="1330332"/>
                </a:cubicBezTo>
                <a:cubicBezTo>
                  <a:pt x="3981375" y="1329834"/>
                  <a:pt x="3982107" y="1329335"/>
                  <a:pt x="3982889" y="1328817"/>
                </a:cubicBezTo>
                <a:close/>
                <a:moveTo>
                  <a:pt x="1211258" y="1328717"/>
                </a:moveTo>
                <a:cubicBezTo>
                  <a:pt x="1211844" y="1328678"/>
                  <a:pt x="1212577" y="1328916"/>
                  <a:pt x="1213309" y="1329076"/>
                </a:cubicBezTo>
                <a:cubicBezTo>
                  <a:pt x="1213309" y="1329335"/>
                  <a:pt x="1213309" y="1329614"/>
                  <a:pt x="1213309" y="1329893"/>
                </a:cubicBezTo>
                <a:cubicBezTo>
                  <a:pt x="1212235" y="1329714"/>
                  <a:pt x="1211111" y="1329535"/>
                  <a:pt x="1210037" y="1329355"/>
                </a:cubicBezTo>
                <a:cubicBezTo>
                  <a:pt x="1210427" y="1329136"/>
                  <a:pt x="1210769" y="1328737"/>
                  <a:pt x="1211258" y="1328717"/>
                </a:cubicBezTo>
                <a:close/>
                <a:moveTo>
                  <a:pt x="4059526" y="1327523"/>
                </a:moveTo>
                <a:cubicBezTo>
                  <a:pt x="4060793" y="1327423"/>
                  <a:pt x="4062307" y="1327880"/>
                  <a:pt x="4063723" y="1328099"/>
                </a:cubicBezTo>
                <a:cubicBezTo>
                  <a:pt x="4062991" y="1328598"/>
                  <a:pt x="4062258" y="1329096"/>
                  <a:pt x="4061479" y="1329595"/>
                </a:cubicBezTo>
                <a:cubicBezTo>
                  <a:pt x="4060112" y="1329355"/>
                  <a:pt x="4058696" y="1329136"/>
                  <a:pt x="4057328" y="1328897"/>
                </a:cubicBezTo>
                <a:cubicBezTo>
                  <a:pt x="4058061" y="1328418"/>
                  <a:pt x="4058598" y="1327603"/>
                  <a:pt x="4059526" y="1327523"/>
                </a:cubicBezTo>
                <a:close/>
                <a:moveTo>
                  <a:pt x="3459509" y="1326366"/>
                </a:moveTo>
                <a:cubicBezTo>
                  <a:pt x="3489578" y="1327781"/>
                  <a:pt x="3535463" y="1340887"/>
                  <a:pt x="3542444" y="1349352"/>
                </a:cubicBezTo>
                <a:cubicBezTo>
                  <a:pt x="3521649" y="1350289"/>
                  <a:pt x="3497339" y="1347540"/>
                  <a:pt x="3490653" y="1341444"/>
                </a:cubicBezTo>
                <a:cubicBezTo>
                  <a:pt x="3483916" y="1335290"/>
                  <a:pt x="3473227" y="1331028"/>
                  <a:pt x="3459509" y="1326366"/>
                </a:cubicBezTo>
                <a:close/>
                <a:moveTo>
                  <a:pt x="1088052" y="1325650"/>
                </a:moveTo>
                <a:cubicBezTo>
                  <a:pt x="1090298" y="1325769"/>
                  <a:pt x="1094446" y="1325929"/>
                  <a:pt x="1094446" y="1326029"/>
                </a:cubicBezTo>
                <a:cubicBezTo>
                  <a:pt x="1094348" y="1327940"/>
                  <a:pt x="1093716" y="1329853"/>
                  <a:pt x="1093131" y="1331785"/>
                </a:cubicBezTo>
                <a:cubicBezTo>
                  <a:pt x="1091129" y="1331745"/>
                  <a:pt x="1089126" y="1331685"/>
                  <a:pt x="1087127" y="1331646"/>
                </a:cubicBezTo>
                <a:cubicBezTo>
                  <a:pt x="1087420" y="1329654"/>
                  <a:pt x="1087762" y="1327642"/>
                  <a:pt x="1088052" y="1325650"/>
                </a:cubicBezTo>
                <a:close/>
                <a:moveTo>
                  <a:pt x="2757766" y="1325590"/>
                </a:moveTo>
                <a:cubicBezTo>
                  <a:pt x="2757863" y="1325908"/>
                  <a:pt x="2758011" y="1326248"/>
                  <a:pt x="2758108" y="1326567"/>
                </a:cubicBezTo>
                <a:cubicBezTo>
                  <a:pt x="2757376" y="1326526"/>
                  <a:pt x="2756594" y="1326567"/>
                  <a:pt x="2756011" y="1326447"/>
                </a:cubicBezTo>
                <a:cubicBezTo>
                  <a:pt x="2755718" y="1326388"/>
                  <a:pt x="2755815" y="1326009"/>
                  <a:pt x="2755718" y="1325789"/>
                </a:cubicBezTo>
                <a:cubicBezTo>
                  <a:pt x="2756399" y="1325730"/>
                  <a:pt x="2757085" y="1325650"/>
                  <a:pt x="2757766" y="1325590"/>
                </a:cubicBezTo>
                <a:close/>
                <a:moveTo>
                  <a:pt x="135360" y="1325410"/>
                </a:moveTo>
                <a:cubicBezTo>
                  <a:pt x="139168" y="1326885"/>
                  <a:pt x="144343" y="1327960"/>
                  <a:pt x="144392" y="1329076"/>
                </a:cubicBezTo>
                <a:lnTo>
                  <a:pt x="146085" y="1330419"/>
                </a:lnTo>
                <a:lnTo>
                  <a:pt x="131618" y="1329589"/>
                </a:lnTo>
                <a:cubicBezTo>
                  <a:pt x="131326" y="1330287"/>
                  <a:pt x="131029" y="1330964"/>
                  <a:pt x="130739" y="1331662"/>
                </a:cubicBezTo>
                <a:cubicBezTo>
                  <a:pt x="136549" y="1332019"/>
                  <a:pt x="142357" y="1332358"/>
                  <a:pt x="148165" y="1332717"/>
                </a:cubicBezTo>
                <a:lnTo>
                  <a:pt x="148289" y="1332167"/>
                </a:lnTo>
                <a:lnTo>
                  <a:pt x="153006" y="1335908"/>
                </a:lnTo>
                <a:cubicBezTo>
                  <a:pt x="158024" y="1336914"/>
                  <a:pt x="164651" y="1336964"/>
                  <a:pt x="171289" y="1337003"/>
                </a:cubicBezTo>
                <a:cubicBezTo>
                  <a:pt x="176071" y="1337044"/>
                  <a:pt x="181295" y="1336086"/>
                  <a:pt x="185637" y="1336584"/>
                </a:cubicBezTo>
                <a:cubicBezTo>
                  <a:pt x="194376" y="1337562"/>
                  <a:pt x="197157" y="1339872"/>
                  <a:pt x="190665" y="1343118"/>
                </a:cubicBezTo>
                <a:cubicBezTo>
                  <a:pt x="167382" y="1337521"/>
                  <a:pt x="167382" y="1337521"/>
                  <a:pt x="153617" y="1343336"/>
                </a:cubicBezTo>
                <a:cubicBezTo>
                  <a:pt x="157279" y="1355208"/>
                  <a:pt x="183052" y="1349154"/>
                  <a:pt x="197791" y="1352539"/>
                </a:cubicBezTo>
                <a:cubicBezTo>
                  <a:pt x="188129" y="1353257"/>
                  <a:pt x="175876" y="1351722"/>
                  <a:pt x="170165" y="1353554"/>
                </a:cubicBezTo>
                <a:cubicBezTo>
                  <a:pt x="162550" y="1356015"/>
                  <a:pt x="154690" y="1356388"/>
                  <a:pt x="146812" y="1356267"/>
                </a:cubicBezTo>
                <a:lnTo>
                  <a:pt x="136735" y="1356154"/>
                </a:lnTo>
                <a:lnTo>
                  <a:pt x="137699" y="1355751"/>
                </a:lnTo>
                <a:lnTo>
                  <a:pt x="131618" y="1355576"/>
                </a:lnTo>
                <a:lnTo>
                  <a:pt x="131180" y="1356093"/>
                </a:lnTo>
                <a:lnTo>
                  <a:pt x="123352" y="1356006"/>
                </a:lnTo>
                <a:cubicBezTo>
                  <a:pt x="119693" y="1356225"/>
                  <a:pt x="112566" y="1354033"/>
                  <a:pt x="111588" y="1352480"/>
                </a:cubicBezTo>
                <a:cubicBezTo>
                  <a:pt x="110563" y="1350806"/>
                  <a:pt x="113640" y="1347759"/>
                  <a:pt x="117299" y="1346802"/>
                </a:cubicBezTo>
                <a:cubicBezTo>
                  <a:pt x="124428" y="1344951"/>
                  <a:pt x="133065" y="1344154"/>
                  <a:pt x="141022" y="1342939"/>
                </a:cubicBezTo>
                <a:cubicBezTo>
                  <a:pt x="141316" y="1342421"/>
                  <a:pt x="141608" y="1341903"/>
                  <a:pt x="141902" y="1341385"/>
                </a:cubicBezTo>
                <a:cubicBezTo>
                  <a:pt x="133065" y="1340568"/>
                  <a:pt x="123205" y="1338338"/>
                  <a:pt x="115639" y="1339234"/>
                </a:cubicBezTo>
                <a:cubicBezTo>
                  <a:pt x="104412" y="1340588"/>
                  <a:pt x="94794" y="1344154"/>
                  <a:pt x="84056" y="1346902"/>
                </a:cubicBezTo>
                <a:cubicBezTo>
                  <a:pt x="91379" y="1340926"/>
                  <a:pt x="76734" y="1338736"/>
                  <a:pt x="67363" y="1335211"/>
                </a:cubicBezTo>
                <a:cubicBezTo>
                  <a:pt x="85473" y="1333259"/>
                  <a:pt x="85473" y="1333259"/>
                  <a:pt x="110416" y="1335529"/>
                </a:cubicBezTo>
                <a:cubicBezTo>
                  <a:pt x="130577" y="1337363"/>
                  <a:pt x="132140" y="1336804"/>
                  <a:pt x="131895" y="1328179"/>
                </a:cubicBezTo>
                <a:cubicBezTo>
                  <a:pt x="131895" y="1327443"/>
                  <a:pt x="133699" y="1326686"/>
                  <a:pt x="135360" y="1325410"/>
                </a:cubicBezTo>
                <a:close/>
                <a:moveTo>
                  <a:pt x="2333139" y="1324674"/>
                </a:moveTo>
                <a:cubicBezTo>
                  <a:pt x="2333504" y="1327901"/>
                  <a:pt x="2331833" y="1329395"/>
                  <a:pt x="2329332" y="1330123"/>
                </a:cubicBezTo>
                <a:lnTo>
                  <a:pt x="2320810" y="1330962"/>
                </a:lnTo>
                <a:close/>
                <a:moveTo>
                  <a:pt x="0" y="1323715"/>
                </a:moveTo>
                <a:lnTo>
                  <a:pt x="3126" y="1324715"/>
                </a:lnTo>
                <a:lnTo>
                  <a:pt x="0" y="1324434"/>
                </a:lnTo>
                <a:close/>
                <a:moveTo>
                  <a:pt x="2111031" y="1322831"/>
                </a:moveTo>
                <a:cubicBezTo>
                  <a:pt x="2113795" y="1322563"/>
                  <a:pt x="2117602" y="1323250"/>
                  <a:pt x="2121776" y="1323758"/>
                </a:cubicBezTo>
                <a:cubicBezTo>
                  <a:pt x="2116456" y="1325114"/>
                  <a:pt x="2112747" y="1326068"/>
                  <a:pt x="2106548" y="1327642"/>
                </a:cubicBezTo>
                <a:cubicBezTo>
                  <a:pt x="2106548" y="1324326"/>
                  <a:pt x="2108267" y="1323100"/>
                  <a:pt x="2111031" y="1322831"/>
                </a:cubicBezTo>
                <a:close/>
                <a:moveTo>
                  <a:pt x="822361" y="1322304"/>
                </a:moveTo>
                <a:cubicBezTo>
                  <a:pt x="829927" y="1322304"/>
                  <a:pt x="837445" y="1322304"/>
                  <a:pt x="845012" y="1322304"/>
                </a:cubicBezTo>
                <a:cubicBezTo>
                  <a:pt x="845061" y="1322781"/>
                  <a:pt x="845107" y="1323260"/>
                  <a:pt x="845156" y="1323738"/>
                </a:cubicBezTo>
                <a:cubicBezTo>
                  <a:pt x="837787" y="1323998"/>
                  <a:pt x="830417" y="1324276"/>
                  <a:pt x="823044" y="1324535"/>
                </a:cubicBezTo>
                <a:cubicBezTo>
                  <a:pt x="822801" y="1323798"/>
                  <a:pt x="822605" y="1323040"/>
                  <a:pt x="822361" y="1322304"/>
                </a:cubicBezTo>
                <a:close/>
                <a:moveTo>
                  <a:pt x="2092392" y="1322045"/>
                </a:moveTo>
                <a:cubicBezTo>
                  <a:pt x="2092880" y="1322265"/>
                  <a:pt x="2093417" y="1322482"/>
                  <a:pt x="2093902" y="1322701"/>
                </a:cubicBezTo>
                <a:cubicBezTo>
                  <a:pt x="2092928" y="1322881"/>
                  <a:pt x="2091903" y="1323040"/>
                  <a:pt x="2090926" y="1323220"/>
                </a:cubicBezTo>
                <a:cubicBezTo>
                  <a:pt x="2090731" y="1322940"/>
                  <a:pt x="2090243" y="1322582"/>
                  <a:pt x="2090487" y="1322402"/>
                </a:cubicBezTo>
                <a:cubicBezTo>
                  <a:pt x="2090731" y="1322205"/>
                  <a:pt x="2091708" y="1322164"/>
                  <a:pt x="2092392" y="1322045"/>
                </a:cubicBezTo>
                <a:close/>
                <a:moveTo>
                  <a:pt x="1718725" y="1321567"/>
                </a:moveTo>
                <a:cubicBezTo>
                  <a:pt x="1719699" y="1322205"/>
                  <a:pt x="1720724" y="1322881"/>
                  <a:pt x="1721749" y="1323538"/>
                </a:cubicBezTo>
                <a:cubicBezTo>
                  <a:pt x="1720480" y="1323838"/>
                  <a:pt x="1718676" y="1324495"/>
                  <a:pt x="1718038" y="1324336"/>
                </a:cubicBezTo>
                <a:cubicBezTo>
                  <a:pt x="1716430" y="1323957"/>
                  <a:pt x="1715307" y="1323220"/>
                  <a:pt x="1714036" y="1322622"/>
                </a:cubicBezTo>
                <a:cubicBezTo>
                  <a:pt x="1715258" y="1322325"/>
                  <a:pt x="1716576" y="1322045"/>
                  <a:pt x="1718725" y="1321567"/>
                </a:cubicBezTo>
                <a:close/>
                <a:moveTo>
                  <a:pt x="18845" y="1320432"/>
                </a:moveTo>
                <a:cubicBezTo>
                  <a:pt x="24849" y="1322126"/>
                  <a:pt x="29387" y="1323380"/>
                  <a:pt x="33877" y="1324614"/>
                </a:cubicBezTo>
                <a:cubicBezTo>
                  <a:pt x="22699" y="1326805"/>
                  <a:pt x="16695" y="1326168"/>
                  <a:pt x="18845" y="1320432"/>
                </a:cubicBezTo>
                <a:close/>
                <a:moveTo>
                  <a:pt x="5152833" y="1320359"/>
                </a:moveTo>
                <a:cubicBezTo>
                  <a:pt x="5153815" y="1320759"/>
                  <a:pt x="5154828" y="1321158"/>
                  <a:pt x="5155811" y="1321557"/>
                </a:cubicBezTo>
                <a:cubicBezTo>
                  <a:pt x="5154796" y="1323401"/>
                  <a:pt x="5153783" y="1325242"/>
                  <a:pt x="5152770" y="1327116"/>
                </a:cubicBezTo>
                <a:cubicBezTo>
                  <a:pt x="5152136" y="1326870"/>
                  <a:pt x="5151472" y="1326593"/>
                  <a:pt x="5150839" y="1326348"/>
                </a:cubicBezTo>
                <a:cubicBezTo>
                  <a:pt x="5151503" y="1324351"/>
                  <a:pt x="5152168" y="1322356"/>
                  <a:pt x="5152833" y="1320359"/>
                </a:cubicBezTo>
                <a:close/>
                <a:moveTo>
                  <a:pt x="2142816" y="1320033"/>
                </a:moveTo>
                <a:cubicBezTo>
                  <a:pt x="2144085" y="1320590"/>
                  <a:pt x="2145352" y="1321149"/>
                  <a:pt x="2146622" y="1321706"/>
                </a:cubicBezTo>
                <a:cubicBezTo>
                  <a:pt x="2145254" y="1321986"/>
                  <a:pt x="2143891" y="1322482"/>
                  <a:pt x="2142571" y="1322443"/>
                </a:cubicBezTo>
                <a:cubicBezTo>
                  <a:pt x="2141496" y="1322402"/>
                  <a:pt x="2140569" y="1321746"/>
                  <a:pt x="2139445" y="1321328"/>
                </a:cubicBezTo>
                <a:cubicBezTo>
                  <a:pt x="2140617" y="1320870"/>
                  <a:pt x="2141741" y="1320451"/>
                  <a:pt x="2142816" y="1320033"/>
                </a:cubicBezTo>
                <a:close/>
                <a:moveTo>
                  <a:pt x="1688996" y="1319993"/>
                </a:moveTo>
                <a:cubicBezTo>
                  <a:pt x="1690265" y="1320531"/>
                  <a:pt x="1691486" y="1321069"/>
                  <a:pt x="1692756" y="1321627"/>
                </a:cubicBezTo>
                <a:cubicBezTo>
                  <a:pt x="1691388" y="1321886"/>
                  <a:pt x="1690022" y="1322344"/>
                  <a:pt x="1688703" y="1322304"/>
                </a:cubicBezTo>
                <a:cubicBezTo>
                  <a:pt x="1687726" y="1322304"/>
                  <a:pt x="1686850" y="1321607"/>
                  <a:pt x="1686065" y="1321268"/>
                </a:cubicBezTo>
                <a:cubicBezTo>
                  <a:pt x="1686996" y="1320870"/>
                  <a:pt x="1688019" y="1320432"/>
                  <a:pt x="1688996" y="1319993"/>
                </a:cubicBezTo>
                <a:close/>
                <a:moveTo>
                  <a:pt x="2027176" y="1318061"/>
                </a:moveTo>
                <a:cubicBezTo>
                  <a:pt x="2035475" y="1318738"/>
                  <a:pt x="2043383" y="1319356"/>
                  <a:pt x="2051240" y="1320072"/>
                </a:cubicBezTo>
                <a:cubicBezTo>
                  <a:pt x="2058562" y="1320750"/>
                  <a:pt x="2065836" y="1321528"/>
                  <a:pt x="2077160" y="1322682"/>
                </a:cubicBezTo>
                <a:cubicBezTo>
                  <a:pt x="2061639" y="1326029"/>
                  <a:pt x="2051289" y="1325012"/>
                  <a:pt x="2039232" y="1324216"/>
                </a:cubicBezTo>
                <a:cubicBezTo>
                  <a:pt x="2029617" y="1323579"/>
                  <a:pt x="2018339" y="1327204"/>
                  <a:pt x="2006039" y="1329216"/>
                </a:cubicBezTo>
                <a:cubicBezTo>
                  <a:pt x="2006039" y="1325331"/>
                  <a:pt x="2006039" y="1323140"/>
                  <a:pt x="2006039" y="1320590"/>
                </a:cubicBezTo>
                <a:cubicBezTo>
                  <a:pt x="2010140" y="1321706"/>
                  <a:pt x="2013361" y="1322562"/>
                  <a:pt x="2017317" y="1323619"/>
                </a:cubicBezTo>
                <a:cubicBezTo>
                  <a:pt x="2020684" y="1321726"/>
                  <a:pt x="2023858" y="1319933"/>
                  <a:pt x="2027176" y="1318061"/>
                </a:cubicBezTo>
                <a:close/>
                <a:moveTo>
                  <a:pt x="1931258" y="1317762"/>
                </a:moveTo>
                <a:cubicBezTo>
                  <a:pt x="1933647" y="1317762"/>
                  <a:pt x="1936039" y="1317762"/>
                  <a:pt x="1938482" y="1317762"/>
                </a:cubicBezTo>
                <a:cubicBezTo>
                  <a:pt x="1938531" y="1317941"/>
                  <a:pt x="1938580" y="1318122"/>
                  <a:pt x="1938580" y="1318300"/>
                </a:cubicBezTo>
                <a:cubicBezTo>
                  <a:pt x="1936187" y="1318300"/>
                  <a:pt x="1933744" y="1318300"/>
                  <a:pt x="1931355" y="1318300"/>
                </a:cubicBezTo>
                <a:cubicBezTo>
                  <a:pt x="1931306" y="1318122"/>
                  <a:pt x="1931258" y="1317941"/>
                  <a:pt x="1931258" y="1317762"/>
                </a:cubicBezTo>
                <a:close/>
                <a:moveTo>
                  <a:pt x="1378738" y="1317663"/>
                </a:moveTo>
                <a:cubicBezTo>
                  <a:pt x="1379861" y="1317483"/>
                  <a:pt x="1381519" y="1317782"/>
                  <a:pt x="1382935" y="1317862"/>
                </a:cubicBezTo>
                <a:cubicBezTo>
                  <a:pt x="1382251" y="1318320"/>
                  <a:pt x="1381763" y="1318998"/>
                  <a:pt x="1380741" y="1319178"/>
                </a:cubicBezTo>
                <a:cubicBezTo>
                  <a:pt x="1379663" y="1319356"/>
                  <a:pt x="1378103" y="1319097"/>
                  <a:pt x="1376736" y="1319018"/>
                </a:cubicBezTo>
                <a:cubicBezTo>
                  <a:pt x="1377370" y="1318540"/>
                  <a:pt x="1377761" y="1317822"/>
                  <a:pt x="1378738" y="1317663"/>
                </a:cubicBezTo>
                <a:close/>
                <a:moveTo>
                  <a:pt x="1875489" y="1316815"/>
                </a:moveTo>
                <a:cubicBezTo>
                  <a:pt x="1889889" y="1317430"/>
                  <a:pt x="1901384" y="1322916"/>
                  <a:pt x="1916172" y="1323619"/>
                </a:cubicBezTo>
                <a:cubicBezTo>
                  <a:pt x="1905239" y="1324554"/>
                  <a:pt x="1893671" y="1323100"/>
                  <a:pt x="1884298" y="1324356"/>
                </a:cubicBezTo>
                <a:cubicBezTo>
                  <a:pt x="1874683" y="1325630"/>
                  <a:pt x="1867165" y="1329574"/>
                  <a:pt x="1858768" y="1332363"/>
                </a:cubicBezTo>
                <a:cubicBezTo>
                  <a:pt x="1854473" y="1329296"/>
                  <a:pt x="1850277" y="1326308"/>
                  <a:pt x="1846320" y="1323479"/>
                </a:cubicBezTo>
                <a:cubicBezTo>
                  <a:pt x="1850227" y="1323140"/>
                  <a:pt x="1856866" y="1322582"/>
                  <a:pt x="1863896" y="1321986"/>
                </a:cubicBezTo>
                <a:cubicBezTo>
                  <a:pt x="1861894" y="1320072"/>
                  <a:pt x="1860575" y="1318859"/>
                  <a:pt x="1859892" y="1318181"/>
                </a:cubicBezTo>
                <a:cubicBezTo>
                  <a:pt x="1865566" y="1316946"/>
                  <a:pt x="1870689" y="1316610"/>
                  <a:pt x="1875489" y="1316815"/>
                </a:cubicBezTo>
                <a:close/>
                <a:moveTo>
                  <a:pt x="1826066" y="1316568"/>
                </a:moveTo>
                <a:cubicBezTo>
                  <a:pt x="1825675" y="1318341"/>
                  <a:pt x="1825089" y="1321029"/>
                  <a:pt x="1823965" y="1326347"/>
                </a:cubicBezTo>
                <a:cubicBezTo>
                  <a:pt x="1804147" y="1318898"/>
                  <a:pt x="1785451" y="1324236"/>
                  <a:pt x="1765974" y="1324096"/>
                </a:cubicBezTo>
                <a:cubicBezTo>
                  <a:pt x="1770563" y="1317902"/>
                  <a:pt x="1779985" y="1317165"/>
                  <a:pt x="1791211" y="1317165"/>
                </a:cubicBezTo>
                <a:cubicBezTo>
                  <a:pt x="1802682" y="1317184"/>
                  <a:pt x="1814104" y="1316786"/>
                  <a:pt x="1826066" y="1316568"/>
                </a:cubicBezTo>
                <a:close/>
                <a:moveTo>
                  <a:pt x="362439" y="1315711"/>
                </a:moveTo>
                <a:cubicBezTo>
                  <a:pt x="366786" y="1316110"/>
                  <a:pt x="371227" y="1316448"/>
                  <a:pt x="375424" y="1317026"/>
                </a:cubicBezTo>
                <a:cubicBezTo>
                  <a:pt x="375864" y="1317086"/>
                  <a:pt x="375036" y="1319456"/>
                  <a:pt x="374744" y="1319456"/>
                </a:cubicBezTo>
                <a:cubicBezTo>
                  <a:pt x="370299" y="1319496"/>
                  <a:pt x="365859" y="1319297"/>
                  <a:pt x="361466" y="1319178"/>
                </a:cubicBezTo>
                <a:cubicBezTo>
                  <a:pt x="361808" y="1318022"/>
                  <a:pt x="362098" y="1316867"/>
                  <a:pt x="362439" y="1315711"/>
                </a:cubicBezTo>
                <a:close/>
                <a:moveTo>
                  <a:pt x="2904793" y="1315393"/>
                </a:moveTo>
                <a:cubicBezTo>
                  <a:pt x="2906112" y="1315252"/>
                  <a:pt x="2907624" y="1315432"/>
                  <a:pt x="2909087" y="1315452"/>
                </a:cubicBezTo>
                <a:cubicBezTo>
                  <a:pt x="2908990" y="1315890"/>
                  <a:pt x="2909039" y="1316668"/>
                  <a:pt x="2908843" y="1316688"/>
                </a:cubicBezTo>
                <a:cubicBezTo>
                  <a:pt x="2906844" y="1316786"/>
                  <a:pt x="2904793" y="1316748"/>
                  <a:pt x="2901865" y="1316748"/>
                </a:cubicBezTo>
                <a:cubicBezTo>
                  <a:pt x="2903327" y="1316030"/>
                  <a:pt x="2903914" y="1315492"/>
                  <a:pt x="2904793" y="1315393"/>
                </a:cubicBezTo>
                <a:close/>
                <a:moveTo>
                  <a:pt x="2976159" y="1314576"/>
                </a:moveTo>
                <a:cubicBezTo>
                  <a:pt x="2976305" y="1314576"/>
                  <a:pt x="2976501" y="1315134"/>
                  <a:pt x="2976647" y="1315432"/>
                </a:cubicBezTo>
                <a:cubicBezTo>
                  <a:pt x="2975377" y="1315512"/>
                  <a:pt x="2974108" y="1315592"/>
                  <a:pt x="2972841" y="1315672"/>
                </a:cubicBezTo>
                <a:cubicBezTo>
                  <a:pt x="2972695" y="1315372"/>
                  <a:pt x="2972496" y="1315074"/>
                  <a:pt x="2972349" y="1314775"/>
                </a:cubicBezTo>
                <a:cubicBezTo>
                  <a:pt x="2973619" y="1314695"/>
                  <a:pt x="2974889" y="1314596"/>
                  <a:pt x="2976159" y="1314576"/>
                </a:cubicBezTo>
                <a:close/>
                <a:moveTo>
                  <a:pt x="2927444" y="1313360"/>
                </a:moveTo>
                <a:cubicBezTo>
                  <a:pt x="2931739" y="1313481"/>
                  <a:pt x="2936033" y="1313639"/>
                  <a:pt x="2940331" y="1313799"/>
                </a:cubicBezTo>
                <a:cubicBezTo>
                  <a:pt x="2940087" y="1314557"/>
                  <a:pt x="2939891" y="1315332"/>
                  <a:pt x="2939646" y="1316089"/>
                </a:cubicBezTo>
                <a:cubicBezTo>
                  <a:pt x="2935353" y="1315691"/>
                  <a:pt x="2931005" y="1315293"/>
                  <a:pt x="2926712" y="1314894"/>
                </a:cubicBezTo>
                <a:cubicBezTo>
                  <a:pt x="2926955" y="1314378"/>
                  <a:pt x="2927199" y="1313878"/>
                  <a:pt x="2927444" y="1313360"/>
                </a:cubicBezTo>
                <a:close/>
                <a:moveTo>
                  <a:pt x="3555397" y="1313083"/>
                </a:moveTo>
                <a:lnTo>
                  <a:pt x="3555673" y="1313099"/>
                </a:lnTo>
                <a:lnTo>
                  <a:pt x="3555649" y="1313120"/>
                </a:lnTo>
                <a:lnTo>
                  <a:pt x="3555592" y="1313133"/>
                </a:lnTo>
                <a:close/>
                <a:moveTo>
                  <a:pt x="2004720" y="1312644"/>
                </a:moveTo>
                <a:cubicBezTo>
                  <a:pt x="2005160" y="1312862"/>
                  <a:pt x="2005941" y="1313082"/>
                  <a:pt x="2005941" y="1313281"/>
                </a:cubicBezTo>
                <a:cubicBezTo>
                  <a:pt x="2005941" y="1313541"/>
                  <a:pt x="2005261" y="1313820"/>
                  <a:pt x="2004916" y="1314078"/>
                </a:cubicBezTo>
                <a:cubicBezTo>
                  <a:pt x="2004186" y="1313739"/>
                  <a:pt x="2003453" y="1313401"/>
                  <a:pt x="2002721" y="1313062"/>
                </a:cubicBezTo>
                <a:cubicBezTo>
                  <a:pt x="2003404" y="1312943"/>
                  <a:pt x="2004039" y="1312804"/>
                  <a:pt x="2004720" y="1312644"/>
                </a:cubicBezTo>
                <a:close/>
                <a:moveTo>
                  <a:pt x="2083554" y="1312524"/>
                </a:moveTo>
                <a:cubicBezTo>
                  <a:pt x="2084581" y="1312464"/>
                  <a:pt x="2085850" y="1313042"/>
                  <a:pt x="2087022" y="1313341"/>
                </a:cubicBezTo>
                <a:cubicBezTo>
                  <a:pt x="2086144" y="1313739"/>
                  <a:pt x="2085313" y="1314396"/>
                  <a:pt x="2084336" y="1314456"/>
                </a:cubicBezTo>
                <a:cubicBezTo>
                  <a:pt x="2083213" y="1314515"/>
                  <a:pt x="2081944" y="1313999"/>
                  <a:pt x="2080774" y="1313720"/>
                </a:cubicBezTo>
                <a:cubicBezTo>
                  <a:pt x="2081699" y="1313301"/>
                  <a:pt x="2082481" y="1312584"/>
                  <a:pt x="2083554" y="1312524"/>
                </a:cubicBezTo>
                <a:close/>
                <a:moveTo>
                  <a:pt x="1970602" y="1311748"/>
                </a:moveTo>
                <a:cubicBezTo>
                  <a:pt x="1971285" y="1311768"/>
                  <a:pt x="1971968" y="1311768"/>
                  <a:pt x="1972653" y="1311748"/>
                </a:cubicBezTo>
                <a:cubicBezTo>
                  <a:pt x="1972942" y="1311928"/>
                  <a:pt x="1973187" y="1312126"/>
                  <a:pt x="1973480" y="1312304"/>
                </a:cubicBezTo>
                <a:cubicBezTo>
                  <a:pt x="1972845" y="1312424"/>
                  <a:pt x="1971823" y="1312683"/>
                  <a:pt x="1971725" y="1312624"/>
                </a:cubicBezTo>
                <a:cubicBezTo>
                  <a:pt x="1971187" y="1312385"/>
                  <a:pt x="1970943" y="1312046"/>
                  <a:pt x="1970602" y="1311748"/>
                </a:cubicBezTo>
                <a:close/>
                <a:moveTo>
                  <a:pt x="2047580" y="1311688"/>
                </a:moveTo>
                <a:cubicBezTo>
                  <a:pt x="2052266" y="1311908"/>
                  <a:pt x="2056951" y="1312126"/>
                  <a:pt x="2061591" y="1312344"/>
                </a:cubicBezTo>
                <a:cubicBezTo>
                  <a:pt x="2061346" y="1313122"/>
                  <a:pt x="2061151" y="1313878"/>
                  <a:pt x="2060906" y="1314656"/>
                </a:cubicBezTo>
                <a:cubicBezTo>
                  <a:pt x="2056218" y="1314218"/>
                  <a:pt x="2051582" y="1313780"/>
                  <a:pt x="2046897" y="1313341"/>
                </a:cubicBezTo>
                <a:cubicBezTo>
                  <a:pt x="2047141" y="1312783"/>
                  <a:pt x="2047337" y="1312245"/>
                  <a:pt x="2047580" y="1311688"/>
                </a:cubicBezTo>
                <a:close/>
                <a:moveTo>
                  <a:pt x="1943216" y="1311350"/>
                </a:moveTo>
                <a:cubicBezTo>
                  <a:pt x="1943363" y="1311788"/>
                  <a:pt x="1943509" y="1312225"/>
                  <a:pt x="1943656" y="1312683"/>
                </a:cubicBezTo>
                <a:cubicBezTo>
                  <a:pt x="1938774" y="1312962"/>
                  <a:pt x="1933943" y="1313241"/>
                  <a:pt x="1929157" y="1313541"/>
                </a:cubicBezTo>
                <a:cubicBezTo>
                  <a:pt x="1929011" y="1313042"/>
                  <a:pt x="1928815" y="1312544"/>
                  <a:pt x="1928671" y="1312026"/>
                </a:cubicBezTo>
                <a:cubicBezTo>
                  <a:pt x="1933504" y="1311808"/>
                  <a:pt x="1938335" y="1311568"/>
                  <a:pt x="1943216" y="1311350"/>
                </a:cubicBezTo>
                <a:close/>
                <a:moveTo>
                  <a:pt x="2133734" y="1310910"/>
                </a:moveTo>
                <a:cubicBezTo>
                  <a:pt x="2139837" y="1310452"/>
                  <a:pt x="2147207" y="1312922"/>
                  <a:pt x="2154969" y="1314238"/>
                </a:cubicBezTo>
                <a:cubicBezTo>
                  <a:pt x="2135836" y="1317842"/>
                  <a:pt x="2124267" y="1318540"/>
                  <a:pt x="2105375" y="1316767"/>
                </a:cubicBezTo>
                <a:cubicBezTo>
                  <a:pt x="2116700" y="1314298"/>
                  <a:pt x="2124755" y="1311568"/>
                  <a:pt x="2133734" y="1310910"/>
                </a:cubicBezTo>
                <a:close/>
                <a:moveTo>
                  <a:pt x="2192653" y="1310354"/>
                </a:moveTo>
                <a:cubicBezTo>
                  <a:pt x="2194705" y="1312424"/>
                  <a:pt x="2196948" y="1314676"/>
                  <a:pt x="2199634" y="1317424"/>
                </a:cubicBezTo>
                <a:cubicBezTo>
                  <a:pt x="2224383" y="1313780"/>
                  <a:pt x="2241515" y="1321170"/>
                  <a:pt x="2261675" y="1323678"/>
                </a:cubicBezTo>
                <a:cubicBezTo>
                  <a:pt x="2277831" y="1325690"/>
                  <a:pt x="2289060" y="1325630"/>
                  <a:pt x="2297116" y="1320730"/>
                </a:cubicBezTo>
                <a:cubicBezTo>
                  <a:pt x="2279491" y="1313222"/>
                  <a:pt x="2251572" y="1318341"/>
                  <a:pt x="2229702" y="1312364"/>
                </a:cubicBezTo>
                <a:cubicBezTo>
                  <a:pt x="2234680" y="1311290"/>
                  <a:pt x="2236830" y="1310393"/>
                  <a:pt x="2238734" y="1310472"/>
                </a:cubicBezTo>
                <a:cubicBezTo>
                  <a:pt x="2261871" y="1311529"/>
                  <a:pt x="2284717" y="1313680"/>
                  <a:pt x="2308390" y="1311489"/>
                </a:cubicBezTo>
                <a:cubicBezTo>
                  <a:pt x="2314736" y="1310910"/>
                  <a:pt x="2322352" y="1312524"/>
                  <a:pt x="2329821" y="1313182"/>
                </a:cubicBezTo>
                <a:cubicBezTo>
                  <a:pt x="2327233" y="1314934"/>
                  <a:pt x="2325426" y="1316189"/>
                  <a:pt x="2322400" y="1318241"/>
                </a:cubicBezTo>
                <a:cubicBezTo>
                  <a:pt x="2336069" y="1318978"/>
                  <a:pt x="2347686" y="1319596"/>
                  <a:pt x="2359303" y="1320212"/>
                </a:cubicBezTo>
                <a:cubicBezTo>
                  <a:pt x="2358962" y="1321129"/>
                  <a:pt x="2358619" y="1322045"/>
                  <a:pt x="2358228" y="1322960"/>
                </a:cubicBezTo>
                <a:cubicBezTo>
                  <a:pt x="2347442" y="1322464"/>
                  <a:pt x="2336604" y="1321508"/>
                  <a:pt x="2325865" y="1321607"/>
                </a:cubicBezTo>
                <a:cubicBezTo>
                  <a:pt x="2319665" y="1321667"/>
                  <a:pt x="2310149" y="1322802"/>
                  <a:pt x="2308097" y="1324595"/>
                </a:cubicBezTo>
                <a:cubicBezTo>
                  <a:pt x="2305753" y="1326666"/>
                  <a:pt x="2306705" y="1328100"/>
                  <a:pt x="2309335" y="1329106"/>
                </a:cubicBezTo>
                <a:lnTo>
                  <a:pt x="2320481" y="1331020"/>
                </a:lnTo>
                <a:lnTo>
                  <a:pt x="2310441" y="1336028"/>
                </a:lnTo>
                <a:cubicBezTo>
                  <a:pt x="2306645" y="1337308"/>
                  <a:pt x="2301850" y="1337631"/>
                  <a:pt x="2294332" y="1335331"/>
                </a:cubicBezTo>
                <a:cubicBezTo>
                  <a:pt x="2295065" y="1333478"/>
                  <a:pt x="2295748" y="1331646"/>
                  <a:pt x="2296431" y="1329893"/>
                </a:cubicBezTo>
                <a:cubicBezTo>
                  <a:pt x="2271974" y="1326128"/>
                  <a:pt x="2264068" y="1326009"/>
                  <a:pt x="2242443" y="1329415"/>
                </a:cubicBezTo>
                <a:cubicBezTo>
                  <a:pt x="2246542" y="1333378"/>
                  <a:pt x="2250644" y="1337322"/>
                  <a:pt x="2255524" y="1342063"/>
                </a:cubicBezTo>
                <a:cubicBezTo>
                  <a:pt x="2244982" y="1341485"/>
                  <a:pt x="2237122" y="1341046"/>
                  <a:pt x="2228433" y="1340550"/>
                </a:cubicBezTo>
                <a:cubicBezTo>
                  <a:pt x="2236879" y="1336884"/>
                  <a:pt x="2238832" y="1333278"/>
                  <a:pt x="2232584" y="1328897"/>
                </a:cubicBezTo>
                <a:cubicBezTo>
                  <a:pt x="2226189" y="1324416"/>
                  <a:pt x="2217304" y="1326426"/>
                  <a:pt x="2208858" y="1326706"/>
                </a:cubicBezTo>
                <a:cubicBezTo>
                  <a:pt x="2199194" y="1327045"/>
                  <a:pt x="2189482" y="1327344"/>
                  <a:pt x="2179816" y="1327740"/>
                </a:cubicBezTo>
                <a:cubicBezTo>
                  <a:pt x="2172298" y="1328060"/>
                  <a:pt x="2163416" y="1328498"/>
                  <a:pt x="2162438" y="1324554"/>
                </a:cubicBezTo>
                <a:cubicBezTo>
                  <a:pt x="2161804" y="1322085"/>
                  <a:pt x="2165122" y="1318998"/>
                  <a:pt x="2168979" y="1316906"/>
                </a:cubicBezTo>
                <a:cubicBezTo>
                  <a:pt x="2173714" y="1314337"/>
                  <a:pt x="2180842" y="1312464"/>
                  <a:pt x="2187089" y="1310393"/>
                </a:cubicBezTo>
                <a:cubicBezTo>
                  <a:pt x="2188017" y="1310074"/>
                  <a:pt x="2190114" y="1310354"/>
                  <a:pt x="2192653" y="1310354"/>
                </a:cubicBezTo>
                <a:close/>
                <a:moveTo>
                  <a:pt x="3544348" y="1310233"/>
                </a:moveTo>
                <a:lnTo>
                  <a:pt x="3555397" y="1313083"/>
                </a:lnTo>
                <a:lnTo>
                  <a:pt x="3541858" y="1312304"/>
                </a:lnTo>
                <a:cubicBezTo>
                  <a:pt x="3542688" y="1311608"/>
                  <a:pt x="3543518" y="1310931"/>
                  <a:pt x="3544348" y="1310233"/>
                </a:cubicBezTo>
                <a:close/>
                <a:moveTo>
                  <a:pt x="3481331" y="1308282"/>
                </a:moveTo>
                <a:cubicBezTo>
                  <a:pt x="3482304" y="1308601"/>
                  <a:pt x="3483382" y="1308879"/>
                  <a:pt x="3484258" y="1309238"/>
                </a:cubicBezTo>
                <a:cubicBezTo>
                  <a:pt x="3484355" y="1309279"/>
                  <a:pt x="3483525" y="1309696"/>
                  <a:pt x="3483086" y="1309935"/>
                </a:cubicBezTo>
                <a:cubicBezTo>
                  <a:pt x="3482112" y="1309636"/>
                  <a:pt x="3481087" y="1309338"/>
                  <a:pt x="3480110" y="1309019"/>
                </a:cubicBezTo>
                <a:cubicBezTo>
                  <a:pt x="3480501" y="1308780"/>
                  <a:pt x="3480891" y="1308521"/>
                  <a:pt x="3481331" y="1308282"/>
                </a:cubicBezTo>
                <a:close/>
                <a:moveTo>
                  <a:pt x="1853594" y="1306868"/>
                </a:moveTo>
                <a:cubicBezTo>
                  <a:pt x="1863896" y="1308142"/>
                  <a:pt x="1870482" y="1308960"/>
                  <a:pt x="1881566" y="1310313"/>
                </a:cubicBezTo>
                <a:cubicBezTo>
                  <a:pt x="1864088" y="1311828"/>
                  <a:pt x="1864088" y="1311828"/>
                  <a:pt x="1853594" y="1306868"/>
                </a:cubicBezTo>
                <a:close/>
                <a:moveTo>
                  <a:pt x="1796092" y="1306231"/>
                </a:moveTo>
                <a:cubicBezTo>
                  <a:pt x="1797410" y="1306410"/>
                  <a:pt x="1798728" y="1306609"/>
                  <a:pt x="1800047" y="1306788"/>
                </a:cubicBezTo>
                <a:cubicBezTo>
                  <a:pt x="1799559" y="1307306"/>
                  <a:pt x="1798827" y="1308262"/>
                  <a:pt x="1798534" y="1308242"/>
                </a:cubicBezTo>
                <a:cubicBezTo>
                  <a:pt x="1796726" y="1308102"/>
                  <a:pt x="1794969" y="1307764"/>
                  <a:pt x="1793213" y="1307484"/>
                </a:cubicBezTo>
                <a:cubicBezTo>
                  <a:pt x="1794190" y="1307066"/>
                  <a:pt x="1795164" y="1306649"/>
                  <a:pt x="1796092" y="1306231"/>
                </a:cubicBezTo>
                <a:close/>
                <a:moveTo>
                  <a:pt x="2316592" y="1305852"/>
                </a:moveTo>
                <a:cubicBezTo>
                  <a:pt x="2319129" y="1305852"/>
                  <a:pt x="2321620" y="1305852"/>
                  <a:pt x="2324156" y="1305852"/>
                </a:cubicBezTo>
                <a:cubicBezTo>
                  <a:pt x="2324204" y="1306071"/>
                  <a:pt x="2324253" y="1306290"/>
                  <a:pt x="2324302" y="1306510"/>
                </a:cubicBezTo>
                <a:cubicBezTo>
                  <a:pt x="2321766" y="1306510"/>
                  <a:pt x="2319275" y="1306510"/>
                  <a:pt x="2316738" y="1306510"/>
                </a:cubicBezTo>
                <a:cubicBezTo>
                  <a:pt x="2316689" y="1306290"/>
                  <a:pt x="2316641" y="1306071"/>
                  <a:pt x="2316592" y="1305852"/>
                </a:cubicBezTo>
                <a:close/>
                <a:moveTo>
                  <a:pt x="44990" y="1305106"/>
                </a:moveTo>
                <a:cubicBezTo>
                  <a:pt x="49595" y="1305513"/>
                  <a:pt x="54086" y="1306808"/>
                  <a:pt x="59602" y="1308900"/>
                </a:cubicBezTo>
                <a:cubicBezTo>
                  <a:pt x="53744" y="1309040"/>
                  <a:pt x="44761" y="1308302"/>
                  <a:pt x="42811" y="1309476"/>
                </a:cubicBezTo>
                <a:cubicBezTo>
                  <a:pt x="35733" y="1313780"/>
                  <a:pt x="26017" y="1312962"/>
                  <a:pt x="16646" y="1312823"/>
                </a:cubicBezTo>
                <a:lnTo>
                  <a:pt x="0" y="1312559"/>
                </a:lnTo>
                <a:lnTo>
                  <a:pt x="0" y="1308406"/>
                </a:lnTo>
                <a:lnTo>
                  <a:pt x="7885" y="1309320"/>
                </a:lnTo>
                <a:cubicBezTo>
                  <a:pt x="15010" y="1309318"/>
                  <a:pt x="22187" y="1308452"/>
                  <a:pt x="29679" y="1306629"/>
                </a:cubicBezTo>
                <a:cubicBezTo>
                  <a:pt x="35660" y="1305175"/>
                  <a:pt x="40381" y="1304696"/>
                  <a:pt x="44990" y="1305106"/>
                </a:cubicBezTo>
                <a:close/>
                <a:moveTo>
                  <a:pt x="677141" y="1303622"/>
                </a:moveTo>
                <a:cubicBezTo>
                  <a:pt x="681192" y="1303622"/>
                  <a:pt x="685245" y="1303622"/>
                  <a:pt x="689296" y="1303622"/>
                </a:cubicBezTo>
                <a:cubicBezTo>
                  <a:pt x="689296" y="1303920"/>
                  <a:pt x="689296" y="1304219"/>
                  <a:pt x="689296" y="1304517"/>
                </a:cubicBezTo>
                <a:cubicBezTo>
                  <a:pt x="685245" y="1304517"/>
                  <a:pt x="681192" y="1304517"/>
                  <a:pt x="677141" y="1304517"/>
                </a:cubicBezTo>
                <a:cubicBezTo>
                  <a:pt x="677141" y="1304219"/>
                  <a:pt x="677141" y="1303920"/>
                  <a:pt x="677141" y="1303622"/>
                </a:cubicBezTo>
                <a:close/>
                <a:moveTo>
                  <a:pt x="1907242" y="1302047"/>
                </a:moveTo>
                <a:cubicBezTo>
                  <a:pt x="1912464" y="1302565"/>
                  <a:pt x="1917735" y="1303084"/>
                  <a:pt x="1923006" y="1303582"/>
                </a:cubicBezTo>
                <a:cubicBezTo>
                  <a:pt x="1923055" y="1303920"/>
                  <a:pt x="1923153" y="1304238"/>
                  <a:pt x="1923203" y="1304576"/>
                </a:cubicBezTo>
                <a:cubicBezTo>
                  <a:pt x="1920128" y="1304576"/>
                  <a:pt x="1916954" y="1304776"/>
                  <a:pt x="1914027" y="1304517"/>
                </a:cubicBezTo>
                <a:cubicBezTo>
                  <a:pt x="1911243" y="1304258"/>
                  <a:pt x="1908707" y="1303521"/>
                  <a:pt x="1906021" y="1303004"/>
                </a:cubicBezTo>
                <a:cubicBezTo>
                  <a:pt x="1906411" y="1302685"/>
                  <a:pt x="1906851" y="1302366"/>
                  <a:pt x="1907242" y="1302047"/>
                </a:cubicBezTo>
                <a:close/>
                <a:moveTo>
                  <a:pt x="1533377" y="1300734"/>
                </a:moveTo>
                <a:cubicBezTo>
                  <a:pt x="1533963" y="1300694"/>
                  <a:pt x="1534647" y="1300932"/>
                  <a:pt x="1535330" y="1301072"/>
                </a:cubicBezTo>
                <a:cubicBezTo>
                  <a:pt x="1535380" y="1301351"/>
                  <a:pt x="1535380" y="1301609"/>
                  <a:pt x="1535429" y="1301887"/>
                </a:cubicBezTo>
                <a:cubicBezTo>
                  <a:pt x="1534356" y="1301710"/>
                  <a:pt x="1533234" y="1301529"/>
                  <a:pt x="1532159" y="1301351"/>
                </a:cubicBezTo>
                <a:cubicBezTo>
                  <a:pt x="1532550" y="1301132"/>
                  <a:pt x="1532892" y="1300753"/>
                  <a:pt x="1533377" y="1300734"/>
                </a:cubicBezTo>
                <a:close/>
                <a:moveTo>
                  <a:pt x="2780271" y="1300295"/>
                </a:moveTo>
                <a:cubicBezTo>
                  <a:pt x="2786715" y="1301112"/>
                  <a:pt x="2793157" y="1301908"/>
                  <a:pt x="2799601" y="1302725"/>
                </a:cubicBezTo>
                <a:cubicBezTo>
                  <a:pt x="2799064" y="1303422"/>
                  <a:pt x="2798479" y="1304140"/>
                  <a:pt x="2797940" y="1304836"/>
                </a:cubicBezTo>
                <a:cubicBezTo>
                  <a:pt x="2791497" y="1304020"/>
                  <a:pt x="2785054" y="1303184"/>
                  <a:pt x="2778660" y="1302346"/>
                </a:cubicBezTo>
                <a:cubicBezTo>
                  <a:pt x="2779196" y="1301670"/>
                  <a:pt x="2779734" y="1300972"/>
                  <a:pt x="2780271" y="1300295"/>
                </a:cubicBezTo>
                <a:close/>
                <a:moveTo>
                  <a:pt x="511810" y="1299936"/>
                </a:moveTo>
                <a:cubicBezTo>
                  <a:pt x="515472" y="1299936"/>
                  <a:pt x="519181" y="1299936"/>
                  <a:pt x="522841" y="1299936"/>
                </a:cubicBezTo>
                <a:cubicBezTo>
                  <a:pt x="522841" y="1300156"/>
                  <a:pt x="522841" y="1300374"/>
                  <a:pt x="522841" y="1300594"/>
                </a:cubicBezTo>
                <a:cubicBezTo>
                  <a:pt x="519181" y="1300594"/>
                  <a:pt x="515472" y="1300594"/>
                  <a:pt x="511810" y="1300594"/>
                </a:cubicBezTo>
                <a:cubicBezTo>
                  <a:pt x="511810" y="1300374"/>
                  <a:pt x="511810" y="1300156"/>
                  <a:pt x="511810" y="1299936"/>
                </a:cubicBezTo>
                <a:close/>
                <a:moveTo>
                  <a:pt x="2447216" y="1299816"/>
                </a:moveTo>
                <a:cubicBezTo>
                  <a:pt x="2511162" y="1302685"/>
                  <a:pt x="2575156" y="1305274"/>
                  <a:pt x="2638955" y="1308681"/>
                </a:cubicBezTo>
                <a:cubicBezTo>
                  <a:pt x="2666096" y="1310134"/>
                  <a:pt x="2692697" y="1313261"/>
                  <a:pt x="2725256" y="1316130"/>
                </a:cubicBezTo>
                <a:cubicBezTo>
                  <a:pt x="2700459" y="1317622"/>
                  <a:pt x="2707684" y="1322126"/>
                  <a:pt x="2715885" y="1326706"/>
                </a:cubicBezTo>
                <a:cubicBezTo>
                  <a:pt x="2713395" y="1327145"/>
                  <a:pt x="2710859" y="1327582"/>
                  <a:pt x="2708368" y="1328020"/>
                </a:cubicBezTo>
                <a:cubicBezTo>
                  <a:pt x="2704318" y="1325331"/>
                  <a:pt x="2700215" y="1322622"/>
                  <a:pt x="2697679" y="1320930"/>
                </a:cubicBezTo>
                <a:lnTo>
                  <a:pt x="2672076" y="1325041"/>
                </a:lnTo>
                <a:lnTo>
                  <a:pt x="2672051" y="1325034"/>
                </a:lnTo>
                <a:lnTo>
                  <a:pt x="2672001" y="1325053"/>
                </a:lnTo>
                <a:lnTo>
                  <a:pt x="2672076" y="1325041"/>
                </a:lnTo>
                <a:lnTo>
                  <a:pt x="2683083" y="1328588"/>
                </a:lnTo>
                <a:cubicBezTo>
                  <a:pt x="2686293" y="1329844"/>
                  <a:pt x="2686890" y="1331417"/>
                  <a:pt x="2678446" y="1334055"/>
                </a:cubicBezTo>
                <a:cubicBezTo>
                  <a:pt x="2672930" y="1332960"/>
                  <a:pt x="2668195" y="1331426"/>
                  <a:pt x="2662922" y="1331048"/>
                </a:cubicBezTo>
                <a:cubicBezTo>
                  <a:pt x="2637050" y="1329176"/>
                  <a:pt x="2610104" y="1331406"/>
                  <a:pt x="2584674" y="1327304"/>
                </a:cubicBezTo>
                <a:cubicBezTo>
                  <a:pt x="2580134" y="1326567"/>
                  <a:pt x="2573593" y="1327761"/>
                  <a:pt x="2568079" y="1328200"/>
                </a:cubicBezTo>
                <a:cubicBezTo>
                  <a:pt x="2563295" y="1328578"/>
                  <a:pt x="2558606" y="1329574"/>
                  <a:pt x="2553921" y="1329574"/>
                </a:cubicBezTo>
                <a:cubicBezTo>
                  <a:pt x="2501986" y="1329495"/>
                  <a:pt x="2493540" y="1331247"/>
                  <a:pt x="2462691" y="1336904"/>
                </a:cubicBezTo>
                <a:cubicBezTo>
                  <a:pt x="2461128" y="1330469"/>
                  <a:pt x="2459614" y="1324316"/>
                  <a:pt x="2458052" y="1317982"/>
                </a:cubicBezTo>
                <a:cubicBezTo>
                  <a:pt x="2466351" y="1317284"/>
                  <a:pt x="2474796" y="1316568"/>
                  <a:pt x="2484558" y="1315731"/>
                </a:cubicBezTo>
                <a:cubicBezTo>
                  <a:pt x="2484021" y="1312325"/>
                  <a:pt x="2483630" y="1309496"/>
                  <a:pt x="2483141" y="1306331"/>
                </a:cubicBezTo>
                <a:cubicBezTo>
                  <a:pt x="2468987" y="1304816"/>
                  <a:pt x="2455760" y="1303382"/>
                  <a:pt x="2440577" y="1301748"/>
                </a:cubicBezTo>
                <a:cubicBezTo>
                  <a:pt x="2444679" y="1300534"/>
                  <a:pt x="2446044" y="1299777"/>
                  <a:pt x="2447216" y="1299816"/>
                </a:cubicBezTo>
                <a:close/>
                <a:moveTo>
                  <a:pt x="444002" y="1299777"/>
                </a:moveTo>
                <a:lnTo>
                  <a:pt x="448890" y="1299777"/>
                </a:lnTo>
                <a:cubicBezTo>
                  <a:pt x="448841" y="1300036"/>
                  <a:pt x="448841" y="1300295"/>
                  <a:pt x="448793" y="1300554"/>
                </a:cubicBezTo>
                <a:lnTo>
                  <a:pt x="443891" y="1300554"/>
                </a:lnTo>
                <a:close/>
                <a:moveTo>
                  <a:pt x="483842" y="1299736"/>
                </a:moveTo>
                <a:cubicBezTo>
                  <a:pt x="483647" y="1300016"/>
                  <a:pt x="483449" y="1300315"/>
                  <a:pt x="483301" y="1300594"/>
                </a:cubicBezTo>
                <a:cubicBezTo>
                  <a:pt x="482620" y="1300534"/>
                  <a:pt x="481986" y="1300454"/>
                  <a:pt x="481351" y="1300374"/>
                </a:cubicBezTo>
                <a:cubicBezTo>
                  <a:pt x="481498" y="1300176"/>
                  <a:pt x="481498" y="1299837"/>
                  <a:pt x="481790" y="1299777"/>
                </a:cubicBezTo>
                <a:cubicBezTo>
                  <a:pt x="482377" y="1299677"/>
                  <a:pt x="483155" y="1299736"/>
                  <a:pt x="483842" y="1299736"/>
                </a:cubicBezTo>
                <a:close/>
                <a:moveTo>
                  <a:pt x="2909332" y="1299657"/>
                </a:moveTo>
                <a:cubicBezTo>
                  <a:pt x="2909774" y="1299259"/>
                  <a:pt x="2916947" y="1300096"/>
                  <a:pt x="2920949" y="1300374"/>
                </a:cubicBezTo>
                <a:cubicBezTo>
                  <a:pt x="2919585" y="1302326"/>
                  <a:pt x="2919681" y="1305075"/>
                  <a:pt x="2916507" y="1306051"/>
                </a:cubicBezTo>
                <a:cubicBezTo>
                  <a:pt x="2908114" y="1308641"/>
                  <a:pt x="2896738" y="1306429"/>
                  <a:pt x="2888589" y="1301052"/>
                </a:cubicBezTo>
                <a:cubicBezTo>
                  <a:pt x="2894836" y="1299240"/>
                  <a:pt x="2904110" y="1304278"/>
                  <a:pt x="2909332" y="1299657"/>
                </a:cubicBezTo>
                <a:close/>
                <a:moveTo>
                  <a:pt x="3443843" y="1299437"/>
                </a:moveTo>
                <a:cubicBezTo>
                  <a:pt x="3447306" y="1299757"/>
                  <a:pt x="3450771" y="1300096"/>
                  <a:pt x="3454239" y="1300414"/>
                </a:cubicBezTo>
                <a:cubicBezTo>
                  <a:pt x="3453897" y="1300972"/>
                  <a:pt x="3453555" y="1301529"/>
                  <a:pt x="3453213" y="1302086"/>
                </a:cubicBezTo>
                <a:cubicBezTo>
                  <a:pt x="3449846" y="1301690"/>
                  <a:pt x="3446476" y="1301311"/>
                  <a:pt x="3443110" y="1300913"/>
                </a:cubicBezTo>
                <a:cubicBezTo>
                  <a:pt x="3443351" y="1300414"/>
                  <a:pt x="3443598" y="1299916"/>
                  <a:pt x="3443843" y="1299437"/>
                </a:cubicBezTo>
                <a:close/>
                <a:moveTo>
                  <a:pt x="1839218" y="1299017"/>
                </a:moveTo>
                <a:cubicBezTo>
                  <a:pt x="1846480" y="1299164"/>
                  <a:pt x="1853668" y="1300634"/>
                  <a:pt x="1861503" y="1302984"/>
                </a:cubicBezTo>
                <a:cubicBezTo>
                  <a:pt x="1845298" y="1302984"/>
                  <a:pt x="1832167" y="1302984"/>
                  <a:pt x="1816496" y="1302984"/>
                </a:cubicBezTo>
                <a:cubicBezTo>
                  <a:pt x="1824623" y="1300046"/>
                  <a:pt x="1831958" y="1298871"/>
                  <a:pt x="1839218" y="1299017"/>
                </a:cubicBezTo>
                <a:close/>
                <a:moveTo>
                  <a:pt x="791902" y="1298224"/>
                </a:moveTo>
                <a:cubicBezTo>
                  <a:pt x="792927" y="1298563"/>
                  <a:pt x="794048" y="1298861"/>
                  <a:pt x="794979" y="1299240"/>
                </a:cubicBezTo>
                <a:cubicBezTo>
                  <a:pt x="795073" y="1299278"/>
                  <a:pt x="794197" y="1299718"/>
                  <a:pt x="793757" y="1299976"/>
                </a:cubicBezTo>
                <a:cubicBezTo>
                  <a:pt x="792732" y="1299657"/>
                  <a:pt x="791658" y="1299339"/>
                  <a:pt x="790631" y="1298999"/>
                </a:cubicBezTo>
                <a:cubicBezTo>
                  <a:pt x="791071" y="1298742"/>
                  <a:pt x="791461" y="1298483"/>
                  <a:pt x="791902" y="1298224"/>
                </a:cubicBezTo>
                <a:close/>
                <a:moveTo>
                  <a:pt x="1775689" y="1298203"/>
                </a:moveTo>
                <a:cubicBezTo>
                  <a:pt x="1776032" y="1298483"/>
                  <a:pt x="1776664" y="1298762"/>
                  <a:pt x="1776615" y="1299020"/>
                </a:cubicBezTo>
                <a:cubicBezTo>
                  <a:pt x="1776615" y="1299220"/>
                  <a:pt x="1775689" y="1299398"/>
                  <a:pt x="1775150" y="1299576"/>
                </a:cubicBezTo>
                <a:cubicBezTo>
                  <a:pt x="1774518" y="1299418"/>
                  <a:pt x="1773834" y="1299259"/>
                  <a:pt x="1773200" y="1299099"/>
                </a:cubicBezTo>
                <a:cubicBezTo>
                  <a:pt x="1774030" y="1298801"/>
                  <a:pt x="1774860" y="1298502"/>
                  <a:pt x="1775689" y="1298203"/>
                </a:cubicBezTo>
                <a:close/>
                <a:moveTo>
                  <a:pt x="702523" y="1297466"/>
                </a:moveTo>
                <a:cubicBezTo>
                  <a:pt x="703159" y="1297566"/>
                  <a:pt x="703746" y="1297666"/>
                  <a:pt x="704380" y="1297765"/>
                </a:cubicBezTo>
                <a:cubicBezTo>
                  <a:pt x="703794" y="1298104"/>
                  <a:pt x="703256" y="1298502"/>
                  <a:pt x="702523" y="1298762"/>
                </a:cubicBezTo>
                <a:cubicBezTo>
                  <a:pt x="702280" y="1298841"/>
                  <a:pt x="701352" y="1298582"/>
                  <a:pt x="700766" y="1298483"/>
                </a:cubicBezTo>
                <a:cubicBezTo>
                  <a:pt x="701303" y="1298144"/>
                  <a:pt x="701890" y="1297806"/>
                  <a:pt x="702523" y="1297466"/>
                </a:cubicBezTo>
                <a:close/>
                <a:moveTo>
                  <a:pt x="747579" y="1296471"/>
                </a:moveTo>
                <a:cubicBezTo>
                  <a:pt x="749142" y="1296590"/>
                  <a:pt x="750702" y="1296709"/>
                  <a:pt x="752313" y="1296829"/>
                </a:cubicBezTo>
                <a:cubicBezTo>
                  <a:pt x="753192" y="1299240"/>
                  <a:pt x="754071" y="1301630"/>
                  <a:pt x="755145" y="1304636"/>
                </a:cubicBezTo>
                <a:cubicBezTo>
                  <a:pt x="747775" y="1304896"/>
                  <a:pt x="742064" y="1305075"/>
                  <a:pt x="732788" y="1305394"/>
                </a:cubicBezTo>
                <a:cubicBezTo>
                  <a:pt x="739084" y="1301568"/>
                  <a:pt x="743333" y="1299020"/>
                  <a:pt x="747579" y="1296471"/>
                </a:cubicBezTo>
                <a:close/>
                <a:moveTo>
                  <a:pt x="1250798" y="1296431"/>
                </a:moveTo>
                <a:cubicBezTo>
                  <a:pt x="1251726" y="1296709"/>
                  <a:pt x="1252699" y="1296988"/>
                  <a:pt x="1253533" y="1297327"/>
                </a:cubicBezTo>
                <a:cubicBezTo>
                  <a:pt x="1253630" y="1297366"/>
                  <a:pt x="1252846" y="1297765"/>
                  <a:pt x="1252458" y="1297984"/>
                </a:cubicBezTo>
                <a:cubicBezTo>
                  <a:pt x="1251482" y="1297685"/>
                  <a:pt x="1250602" y="1297406"/>
                  <a:pt x="1249674" y="1297128"/>
                </a:cubicBezTo>
                <a:cubicBezTo>
                  <a:pt x="1250065" y="1296889"/>
                  <a:pt x="1250407" y="1296669"/>
                  <a:pt x="1250798" y="1296431"/>
                </a:cubicBezTo>
                <a:close/>
                <a:moveTo>
                  <a:pt x="1202082" y="1296350"/>
                </a:moveTo>
                <a:cubicBezTo>
                  <a:pt x="1203105" y="1296669"/>
                  <a:pt x="1204180" y="1296968"/>
                  <a:pt x="1205058" y="1297327"/>
                </a:cubicBezTo>
                <a:cubicBezTo>
                  <a:pt x="1205157" y="1297366"/>
                  <a:pt x="1204326" y="1297785"/>
                  <a:pt x="1203886" y="1298044"/>
                </a:cubicBezTo>
                <a:cubicBezTo>
                  <a:pt x="1202862" y="1297726"/>
                  <a:pt x="1201789" y="1297427"/>
                  <a:pt x="1200862" y="1297068"/>
                </a:cubicBezTo>
                <a:cubicBezTo>
                  <a:pt x="1200813" y="1297028"/>
                  <a:pt x="1201640" y="1296609"/>
                  <a:pt x="1202082" y="1296350"/>
                </a:cubicBezTo>
                <a:close/>
                <a:moveTo>
                  <a:pt x="41150" y="1296330"/>
                </a:moveTo>
                <a:cubicBezTo>
                  <a:pt x="41981" y="1296709"/>
                  <a:pt x="42763" y="1297108"/>
                  <a:pt x="43589" y="1297486"/>
                </a:cubicBezTo>
                <a:cubicBezTo>
                  <a:pt x="43006" y="1297666"/>
                  <a:pt x="42031" y="1298024"/>
                  <a:pt x="41934" y="1297984"/>
                </a:cubicBezTo>
                <a:cubicBezTo>
                  <a:pt x="41003" y="1297646"/>
                  <a:pt x="40222" y="1297247"/>
                  <a:pt x="39441" y="1296868"/>
                </a:cubicBezTo>
                <a:cubicBezTo>
                  <a:pt x="39979" y="1296689"/>
                  <a:pt x="40564" y="1296510"/>
                  <a:pt x="41150" y="1296330"/>
                </a:cubicBezTo>
                <a:close/>
                <a:moveTo>
                  <a:pt x="1877027" y="1296152"/>
                </a:moveTo>
                <a:cubicBezTo>
                  <a:pt x="1879075" y="1296570"/>
                  <a:pt x="1881761" y="1296808"/>
                  <a:pt x="1883030" y="1297466"/>
                </a:cubicBezTo>
                <a:cubicBezTo>
                  <a:pt x="1886348" y="1299259"/>
                  <a:pt x="1889035" y="1301251"/>
                  <a:pt x="1893622" y="1304238"/>
                </a:cubicBezTo>
                <a:cubicBezTo>
                  <a:pt x="1867750" y="1303661"/>
                  <a:pt x="1867458" y="1303502"/>
                  <a:pt x="1877027" y="1296152"/>
                </a:cubicBezTo>
                <a:close/>
                <a:moveTo>
                  <a:pt x="1300270" y="1295962"/>
                </a:moveTo>
                <a:cubicBezTo>
                  <a:pt x="1303870" y="1295863"/>
                  <a:pt x="1307738" y="1296879"/>
                  <a:pt x="1311765" y="1298144"/>
                </a:cubicBezTo>
                <a:cubicBezTo>
                  <a:pt x="1305712" y="1298782"/>
                  <a:pt x="1299659" y="1299458"/>
                  <a:pt x="1290386" y="1300474"/>
                </a:cubicBezTo>
                <a:cubicBezTo>
                  <a:pt x="1293338" y="1297278"/>
                  <a:pt x="1296671" y="1296062"/>
                  <a:pt x="1300270" y="1295962"/>
                </a:cubicBezTo>
                <a:close/>
                <a:moveTo>
                  <a:pt x="1172842" y="1295933"/>
                </a:moveTo>
                <a:cubicBezTo>
                  <a:pt x="1176456" y="1296290"/>
                  <a:pt x="1180066" y="1296650"/>
                  <a:pt x="1183677" y="1297028"/>
                </a:cubicBezTo>
                <a:cubicBezTo>
                  <a:pt x="1183482" y="1297546"/>
                  <a:pt x="1183286" y="1298064"/>
                  <a:pt x="1183095" y="1298582"/>
                </a:cubicBezTo>
                <a:cubicBezTo>
                  <a:pt x="1179480" y="1298502"/>
                  <a:pt x="1175915" y="1298442"/>
                  <a:pt x="1172304" y="1298363"/>
                </a:cubicBezTo>
                <a:cubicBezTo>
                  <a:pt x="1172500" y="1297546"/>
                  <a:pt x="1172694" y="1296729"/>
                  <a:pt x="1172842" y="1295933"/>
                </a:cubicBezTo>
                <a:close/>
                <a:moveTo>
                  <a:pt x="1586438" y="1295814"/>
                </a:moveTo>
                <a:cubicBezTo>
                  <a:pt x="1587171" y="1296232"/>
                  <a:pt x="1588783" y="1296848"/>
                  <a:pt x="1588539" y="1297068"/>
                </a:cubicBezTo>
                <a:cubicBezTo>
                  <a:pt x="1587952" y="1297546"/>
                  <a:pt x="1586390" y="1297845"/>
                  <a:pt x="1585266" y="1298224"/>
                </a:cubicBezTo>
                <a:cubicBezTo>
                  <a:pt x="1584292" y="1297626"/>
                  <a:pt x="1583316" y="1297008"/>
                  <a:pt x="1582339" y="1296411"/>
                </a:cubicBezTo>
                <a:cubicBezTo>
                  <a:pt x="1583658" y="1296212"/>
                  <a:pt x="1585071" y="1296013"/>
                  <a:pt x="1586438" y="1295814"/>
                </a:cubicBezTo>
                <a:close/>
                <a:moveTo>
                  <a:pt x="1152975" y="1295734"/>
                </a:moveTo>
                <a:cubicBezTo>
                  <a:pt x="1153169" y="1296510"/>
                  <a:pt x="1153365" y="1297267"/>
                  <a:pt x="1153561" y="1298044"/>
                </a:cubicBezTo>
                <a:cubicBezTo>
                  <a:pt x="1143750" y="1299856"/>
                  <a:pt x="1133449" y="1298801"/>
                  <a:pt x="1123150" y="1297646"/>
                </a:cubicBezTo>
                <a:cubicBezTo>
                  <a:pt x="1133107" y="1297008"/>
                  <a:pt x="1143018" y="1296371"/>
                  <a:pt x="1152975" y="1295734"/>
                </a:cubicBezTo>
                <a:close/>
                <a:moveTo>
                  <a:pt x="1559737" y="1295674"/>
                </a:moveTo>
                <a:cubicBezTo>
                  <a:pt x="1562326" y="1296968"/>
                  <a:pt x="1564962" y="1298282"/>
                  <a:pt x="1567548" y="1299576"/>
                </a:cubicBezTo>
                <a:cubicBezTo>
                  <a:pt x="1562715" y="1300913"/>
                  <a:pt x="1557933" y="1302246"/>
                  <a:pt x="1553099" y="1303582"/>
                </a:cubicBezTo>
                <a:cubicBezTo>
                  <a:pt x="1551050" y="1302625"/>
                  <a:pt x="1549048" y="1301690"/>
                  <a:pt x="1546996" y="1300734"/>
                </a:cubicBezTo>
                <a:cubicBezTo>
                  <a:pt x="1551245" y="1299040"/>
                  <a:pt x="1555491" y="1297366"/>
                  <a:pt x="1559737" y="1295674"/>
                </a:cubicBezTo>
                <a:close/>
                <a:moveTo>
                  <a:pt x="1325140" y="1295395"/>
                </a:moveTo>
                <a:cubicBezTo>
                  <a:pt x="1332706" y="1295614"/>
                  <a:pt x="1339442" y="1295814"/>
                  <a:pt x="1349546" y="1296113"/>
                </a:cubicBezTo>
                <a:cubicBezTo>
                  <a:pt x="1329630" y="1300135"/>
                  <a:pt x="1329630" y="1300135"/>
                  <a:pt x="1325140" y="1295395"/>
                </a:cubicBezTo>
                <a:close/>
                <a:moveTo>
                  <a:pt x="1364630" y="1295077"/>
                </a:moveTo>
                <a:cubicBezTo>
                  <a:pt x="1404169" y="1294358"/>
                  <a:pt x="1442684" y="1296133"/>
                  <a:pt x="1480857" y="1299677"/>
                </a:cubicBezTo>
                <a:cubicBezTo>
                  <a:pt x="1460842" y="1303024"/>
                  <a:pt x="1441755" y="1298801"/>
                  <a:pt x="1422572" y="1299059"/>
                </a:cubicBezTo>
                <a:cubicBezTo>
                  <a:pt x="1403144" y="1299318"/>
                  <a:pt x="1383912" y="1302107"/>
                  <a:pt x="1365851" y="1303681"/>
                </a:cubicBezTo>
                <a:cubicBezTo>
                  <a:pt x="1365510" y="1301251"/>
                  <a:pt x="1365120" y="1298563"/>
                  <a:pt x="1364630" y="1295077"/>
                </a:cubicBezTo>
                <a:close/>
                <a:moveTo>
                  <a:pt x="1482806" y="1293861"/>
                </a:moveTo>
                <a:cubicBezTo>
                  <a:pt x="1486518" y="1293861"/>
                  <a:pt x="1490177" y="1293861"/>
                  <a:pt x="1493889" y="1293861"/>
                </a:cubicBezTo>
                <a:cubicBezTo>
                  <a:pt x="1493792" y="1294120"/>
                  <a:pt x="1493693" y="1294379"/>
                  <a:pt x="1493596" y="1294618"/>
                </a:cubicBezTo>
                <a:cubicBezTo>
                  <a:pt x="1489983" y="1294618"/>
                  <a:pt x="1486420" y="1294618"/>
                  <a:pt x="1482806" y="1294618"/>
                </a:cubicBezTo>
                <a:cubicBezTo>
                  <a:pt x="1482806" y="1294358"/>
                  <a:pt x="1482806" y="1294100"/>
                  <a:pt x="1482806" y="1293861"/>
                </a:cubicBezTo>
                <a:close/>
                <a:moveTo>
                  <a:pt x="1782231" y="1293364"/>
                </a:moveTo>
                <a:cubicBezTo>
                  <a:pt x="1794578" y="1292885"/>
                  <a:pt x="1804098" y="1293702"/>
                  <a:pt x="1804587" y="1302086"/>
                </a:cubicBezTo>
                <a:cubicBezTo>
                  <a:pt x="1794919" y="1298303"/>
                  <a:pt x="1788574" y="1295834"/>
                  <a:pt x="1782231" y="1293364"/>
                </a:cubicBezTo>
                <a:close/>
                <a:moveTo>
                  <a:pt x="879277" y="1292945"/>
                </a:moveTo>
                <a:cubicBezTo>
                  <a:pt x="885232" y="1292945"/>
                  <a:pt x="891236" y="1292945"/>
                  <a:pt x="897194" y="1292945"/>
                </a:cubicBezTo>
                <a:cubicBezTo>
                  <a:pt x="897194" y="1293642"/>
                  <a:pt x="897194" y="1294320"/>
                  <a:pt x="897243" y="1295016"/>
                </a:cubicBezTo>
                <a:cubicBezTo>
                  <a:pt x="891337" y="1295137"/>
                  <a:pt x="885428" y="1295255"/>
                  <a:pt x="879472" y="1295356"/>
                </a:cubicBezTo>
                <a:cubicBezTo>
                  <a:pt x="879424" y="1294558"/>
                  <a:pt x="879375" y="1293743"/>
                  <a:pt x="879277" y="1292945"/>
                </a:cubicBezTo>
                <a:close/>
                <a:moveTo>
                  <a:pt x="665622" y="1292467"/>
                </a:moveTo>
                <a:cubicBezTo>
                  <a:pt x="650195" y="1296350"/>
                  <a:pt x="634674" y="1298801"/>
                  <a:pt x="618125" y="1293762"/>
                </a:cubicBezTo>
                <a:cubicBezTo>
                  <a:pt x="633941" y="1293324"/>
                  <a:pt x="649755" y="1292906"/>
                  <a:pt x="665622" y="1292467"/>
                </a:cubicBezTo>
                <a:close/>
                <a:moveTo>
                  <a:pt x="3067733" y="1290197"/>
                </a:moveTo>
                <a:cubicBezTo>
                  <a:pt x="3068369" y="1290316"/>
                  <a:pt x="3069001" y="1290456"/>
                  <a:pt x="3069635" y="1290575"/>
                </a:cubicBezTo>
                <a:cubicBezTo>
                  <a:pt x="3069635" y="1290854"/>
                  <a:pt x="3069880" y="1291213"/>
                  <a:pt x="3069587" y="1291371"/>
                </a:cubicBezTo>
                <a:cubicBezTo>
                  <a:pt x="3069245" y="1291530"/>
                  <a:pt x="3068369" y="1291491"/>
                  <a:pt x="3067685" y="1291551"/>
                </a:cubicBezTo>
                <a:cubicBezTo>
                  <a:pt x="3067685" y="1291092"/>
                  <a:pt x="3067733" y="1290655"/>
                  <a:pt x="3067733" y="1290197"/>
                </a:cubicBezTo>
                <a:close/>
                <a:moveTo>
                  <a:pt x="1644869" y="1289679"/>
                </a:moveTo>
                <a:cubicBezTo>
                  <a:pt x="1645015" y="1289619"/>
                  <a:pt x="1646089" y="1289938"/>
                  <a:pt x="1646774" y="1290077"/>
                </a:cubicBezTo>
                <a:cubicBezTo>
                  <a:pt x="1646334" y="1290277"/>
                  <a:pt x="1645943" y="1290476"/>
                  <a:pt x="1645601" y="1290674"/>
                </a:cubicBezTo>
                <a:cubicBezTo>
                  <a:pt x="1644820" y="1290674"/>
                  <a:pt x="1644039" y="1290674"/>
                  <a:pt x="1643306" y="1290674"/>
                </a:cubicBezTo>
                <a:cubicBezTo>
                  <a:pt x="1643795" y="1290336"/>
                  <a:pt x="1644185" y="1289958"/>
                  <a:pt x="1644869" y="1289679"/>
                </a:cubicBezTo>
                <a:close/>
                <a:moveTo>
                  <a:pt x="1682258" y="1288682"/>
                </a:moveTo>
                <a:cubicBezTo>
                  <a:pt x="1683822" y="1288861"/>
                  <a:pt x="1685335" y="1289061"/>
                  <a:pt x="1686898" y="1289240"/>
                </a:cubicBezTo>
                <a:cubicBezTo>
                  <a:pt x="1679915" y="1294358"/>
                  <a:pt x="1685968" y="1296769"/>
                  <a:pt x="1695292" y="1297905"/>
                </a:cubicBezTo>
                <a:cubicBezTo>
                  <a:pt x="1708521" y="1299538"/>
                  <a:pt x="1722091" y="1300694"/>
                  <a:pt x="1734930" y="1297187"/>
                </a:cubicBezTo>
                <a:cubicBezTo>
                  <a:pt x="1741618" y="1295356"/>
                  <a:pt x="1746449" y="1296072"/>
                  <a:pt x="1750597" y="1298661"/>
                </a:cubicBezTo>
                <a:cubicBezTo>
                  <a:pt x="1742496" y="1301192"/>
                  <a:pt x="1735271" y="1303462"/>
                  <a:pt x="1727071" y="1306051"/>
                </a:cubicBezTo>
                <a:cubicBezTo>
                  <a:pt x="1712132" y="1302366"/>
                  <a:pt x="1695488" y="1300952"/>
                  <a:pt x="1675474" y="1302246"/>
                </a:cubicBezTo>
                <a:cubicBezTo>
                  <a:pt x="1655508" y="1303521"/>
                  <a:pt x="1634424" y="1301908"/>
                  <a:pt x="1612993" y="1301549"/>
                </a:cubicBezTo>
                <a:cubicBezTo>
                  <a:pt x="1614996" y="1297945"/>
                  <a:pt x="1616654" y="1294997"/>
                  <a:pt x="1618704" y="1291291"/>
                </a:cubicBezTo>
                <a:cubicBezTo>
                  <a:pt x="1628709" y="1298702"/>
                  <a:pt x="1630956" y="1299059"/>
                  <a:pt x="1646187" y="1299339"/>
                </a:cubicBezTo>
                <a:cubicBezTo>
                  <a:pt x="1659074" y="1299576"/>
                  <a:pt x="1665029" y="1297008"/>
                  <a:pt x="1669372" y="1292427"/>
                </a:cubicBezTo>
                <a:cubicBezTo>
                  <a:pt x="1670984" y="1290754"/>
                  <a:pt x="1677818" y="1289898"/>
                  <a:pt x="1682258" y="1288682"/>
                </a:cubicBezTo>
                <a:close/>
                <a:moveTo>
                  <a:pt x="2742099" y="1288444"/>
                </a:moveTo>
                <a:cubicBezTo>
                  <a:pt x="2743809" y="1288622"/>
                  <a:pt x="2745367" y="1289080"/>
                  <a:pt x="2746930" y="1289440"/>
                </a:cubicBezTo>
                <a:cubicBezTo>
                  <a:pt x="2745905" y="1289818"/>
                  <a:pt x="2744830" y="1290197"/>
                  <a:pt x="2743759" y="1290575"/>
                </a:cubicBezTo>
                <a:cubicBezTo>
                  <a:pt x="2742490" y="1290336"/>
                  <a:pt x="2741221" y="1290097"/>
                  <a:pt x="2739998" y="1289838"/>
                </a:cubicBezTo>
                <a:cubicBezTo>
                  <a:pt x="2740731" y="1289340"/>
                  <a:pt x="2741707" y="1288404"/>
                  <a:pt x="2742099" y="1288444"/>
                </a:cubicBezTo>
                <a:close/>
                <a:moveTo>
                  <a:pt x="92405" y="1288130"/>
                </a:moveTo>
                <a:lnTo>
                  <a:pt x="108792" y="1291115"/>
                </a:lnTo>
                <a:lnTo>
                  <a:pt x="115628" y="1297658"/>
                </a:lnTo>
                <a:lnTo>
                  <a:pt x="102435" y="1298066"/>
                </a:lnTo>
                <a:cubicBezTo>
                  <a:pt x="91391" y="1297362"/>
                  <a:pt x="80444" y="1295823"/>
                  <a:pt x="69461" y="1294100"/>
                </a:cubicBezTo>
                <a:cubicBezTo>
                  <a:pt x="81712" y="1294100"/>
                  <a:pt x="93919" y="1294100"/>
                  <a:pt x="106171" y="1294100"/>
                </a:cubicBezTo>
                <a:cubicBezTo>
                  <a:pt x="106901" y="1293603"/>
                  <a:pt x="107633" y="1293124"/>
                  <a:pt x="108317" y="1292627"/>
                </a:cubicBezTo>
                <a:cubicBezTo>
                  <a:pt x="102167" y="1291491"/>
                  <a:pt x="96064" y="1290375"/>
                  <a:pt x="89964" y="1289280"/>
                </a:cubicBezTo>
                <a:close/>
                <a:moveTo>
                  <a:pt x="2061493" y="1288006"/>
                </a:moveTo>
                <a:cubicBezTo>
                  <a:pt x="2071352" y="1288285"/>
                  <a:pt x="2081019" y="1288543"/>
                  <a:pt x="2095563" y="1288941"/>
                </a:cubicBezTo>
                <a:cubicBezTo>
                  <a:pt x="2086583" y="1291014"/>
                  <a:pt x="2082725" y="1291909"/>
                  <a:pt x="2078626" y="1292866"/>
                </a:cubicBezTo>
                <a:cubicBezTo>
                  <a:pt x="2081262" y="1294358"/>
                  <a:pt x="2083067" y="1295356"/>
                  <a:pt x="2085948" y="1296948"/>
                </a:cubicBezTo>
                <a:cubicBezTo>
                  <a:pt x="2060223" y="1296491"/>
                  <a:pt x="2060223" y="1296491"/>
                  <a:pt x="2061493" y="1288006"/>
                </a:cubicBezTo>
                <a:close/>
                <a:moveTo>
                  <a:pt x="69657" y="1287687"/>
                </a:moveTo>
                <a:cubicBezTo>
                  <a:pt x="69851" y="1288524"/>
                  <a:pt x="70096" y="1289340"/>
                  <a:pt x="70291" y="1290177"/>
                </a:cubicBezTo>
                <a:cubicBezTo>
                  <a:pt x="62727" y="1290476"/>
                  <a:pt x="55210" y="1290774"/>
                  <a:pt x="47741" y="1291053"/>
                </a:cubicBezTo>
                <a:cubicBezTo>
                  <a:pt x="47544" y="1290257"/>
                  <a:pt x="47350" y="1289479"/>
                  <a:pt x="47154" y="1288682"/>
                </a:cubicBezTo>
                <a:cubicBezTo>
                  <a:pt x="54672" y="1288344"/>
                  <a:pt x="62141" y="1288026"/>
                  <a:pt x="69657" y="1287687"/>
                </a:cubicBezTo>
                <a:close/>
                <a:moveTo>
                  <a:pt x="3294813" y="1286890"/>
                </a:moveTo>
                <a:cubicBezTo>
                  <a:pt x="3295497" y="1286930"/>
                  <a:pt x="3296181" y="1286969"/>
                  <a:pt x="3296813" y="1286990"/>
                </a:cubicBezTo>
                <a:cubicBezTo>
                  <a:pt x="3296523" y="1287388"/>
                  <a:pt x="3296279" y="1287807"/>
                  <a:pt x="3295985" y="1288205"/>
                </a:cubicBezTo>
                <a:cubicBezTo>
                  <a:pt x="3295399" y="1288046"/>
                  <a:pt x="3294568" y="1287906"/>
                  <a:pt x="3294325" y="1287687"/>
                </a:cubicBezTo>
                <a:cubicBezTo>
                  <a:pt x="3294178" y="1287487"/>
                  <a:pt x="3294618" y="1287168"/>
                  <a:pt x="3294813" y="1286890"/>
                </a:cubicBezTo>
                <a:close/>
                <a:moveTo>
                  <a:pt x="2790081" y="1286132"/>
                </a:moveTo>
                <a:cubicBezTo>
                  <a:pt x="2790667" y="1286352"/>
                  <a:pt x="2791204" y="1286551"/>
                  <a:pt x="2791790" y="1286750"/>
                </a:cubicBezTo>
                <a:cubicBezTo>
                  <a:pt x="2790813" y="1286930"/>
                  <a:pt x="2789788" y="1287109"/>
                  <a:pt x="2788813" y="1287288"/>
                </a:cubicBezTo>
                <a:cubicBezTo>
                  <a:pt x="2788615" y="1287010"/>
                  <a:pt x="2788128" y="1286650"/>
                  <a:pt x="2788373" y="1286472"/>
                </a:cubicBezTo>
                <a:cubicBezTo>
                  <a:pt x="2788615" y="1286272"/>
                  <a:pt x="2789593" y="1286232"/>
                  <a:pt x="2790081" y="1286132"/>
                </a:cubicBezTo>
                <a:close/>
                <a:moveTo>
                  <a:pt x="499851" y="1285814"/>
                </a:moveTo>
                <a:cubicBezTo>
                  <a:pt x="501020" y="1286611"/>
                  <a:pt x="502241" y="1287408"/>
                  <a:pt x="503413" y="1288205"/>
                </a:cubicBezTo>
                <a:cubicBezTo>
                  <a:pt x="499362" y="1288861"/>
                  <a:pt x="495310" y="1289538"/>
                  <a:pt x="491259" y="1290197"/>
                </a:cubicBezTo>
                <a:cubicBezTo>
                  <a:pt x="490526" y="1289559"/>
                  <a:pt x="489845" y="1288922"/>
                  <a:pt x="489110" y="1288285"/>
                </a:cubicBezTo>
                <a:cubicBezTo>
                  <a:pt x="492724" y="1287468"/>
                  <a:pt x="496285" y="1286631"/>
                  <a:pt x="499851" y="1285814"/>
                </a:cubicBezTo>
                <a:close/>
                <a:moveTo>
                  <a:pt x="445227" y="1285636"/>
                </a:moveTo>
                <a:cubicBezTo>
                  <a:pt x="445276" y="1285935"/>
                  <a:pt x="445276" y="1286232"/>
                  <a:pt x="445325" y="1286551"/>
                </a:cubicBezTo>
                <a:cubicBezTo>
                  <a:pt x="442690" y="1286611"/>
                  <a:pt x="440102" y="1286650"/>
                  <a:pt x="437468" y="1286711"/>
                </a:cubicBezTo>
                <a:cubicBezTo>
                  <a:pt x="437420" y="1286412"/>
                  <a:pt x="437420" y="1286093"/>
                  <a:pt x="437370" y="1285795"/>
                </a:cubicBezTo>
                <a:cubicBezTo>
                  <a:pt x="440005" y="1285735"/>
                  <a:pt x="442593" y="1285696"/>
                  <a:pt x="445227" y="1285636"/>
                </a:cubicBezTo>
                <a:close/>
                <a:moveTo>
                  <a:pt x="1769504" y="1285106"/>
                </a:moveTo>
                <a:lnTo>
                  <a:pt x="1769146" y="1285237"/>
                </a:lnTo>
                <a:lnTo>
                  <a:pt x="1768521" y="1285194"/>
                </a:lnTo>
                <a:lnTo>
                  <a:pt x="1769000" y="1285157"/>
                </a:lnTo>
                <a:close/>
                <a:moveTo>
                  <a:pt x="1753869" y="1284181"/>
                </a:moveTo>
                <a:lnTo>
                  <a:pt x="1768521" y="1285194"/>
                </a:lnTo>
                <a:lnTo>
                  <a:pt x="1754113" y="1286292"/>
                </a:lnTo>
                <a:cubicBezTo>
                  <a:pt x="1754015" y="1285596"/>
                  <a:pt x="1753967" y="1284898"/>
                  <a:pt x="1753869" y="1284181"/>
                </a:cubicBezTo>
                <a:close/>
                <a:moveTo>
                  <a:pt x="2865595" y="1283682"/>
                </a:moveTo>
                <a:cubicBezTo>
                  <a:pt x="2877899" y="1285775"/>
                  <a:pt x="2877899" y="1285775"/>
                  <a:pt x="2877899" y="1290515"/>
                </a:cubicBezTo>
                <a:cubicBezTo>
                  <a:pt x="2874627" y="1289718"/>
                  <a:pt x="2871355" y="1289320"/>
                  <a:pt x="2869795" y="1288424"/>
                </a:cubicBezTo>
                <a:cubicBezTo>
                  <a:pt x="2867842" y="1287288"/>
                  <a:pt x="2867304" y="1285755"/>
                  <a:pt x="2865595" y="1283682"/>
                </a:cubicBezTo>
                <a:close/>
                <a:moveTo>
                  <a:pt x="1775492" y="1282906"/>
                </a:moveTo>
                <a:cubicBezTo>
                  <a:pt x="1776322" y="1283344"/>
                  <a:pt x="1777104" y="1283803"/>
                  <a:pt x="1777934" y="1284241"/>
                </a:cubicBezTo>
                <a:lnTo>
                  <a:pt x="1769504" y="1285106"/>
                </a:lnTo>
                <a:close/>
                <a:moveTo>
                  <a:pt x="1868728" y="1282807"/>
                </a:moveTo>
                <a:cubicBezTo>
                  <a:pt x="1894989" y="1282807"/>
                  <a:pt x="1916075" y="1282807"/>
                  <a:pt x="1937163" y="1282807"/>
                </a:cubicBezTo>
                <a:cubicBezTo>
                  <a:pt x="1937017" y="1283702"/>
                  <a:pt x="1936822" y="1284600"/>
                  <a:pt x="1936675" y="1285496"/>
                </a:cubicBezTo>
                <a:cubicBezTo>
                  <a:pt x="1915929" y="1282528"/>
                  <a:pt x="1894306" y="1290715"/>
                  <a:pt x="1868728" y="1282807"/>
                </a:cubicBezTo>
                <a:close/>
                <a:moveTo>
                  <a:pt x="1377810" y="1282369"/>
                </a:moveTo>
                <a:cubicBezTo>
                  <a:pt x="1378933" y="1282568"/>
                  <a:pt x="1380008" y="1282747"/>
                  <a:pt x="1381129" y="1282947"/>
                </a:cubicBezTo>
                <a:cubicBezTo>
                  <a:pt x="1380741" y="1283186"/>
                  <a:pt x="1380350" y="1283584"/>
                  <a:pt x="1379910" y="1283603"/>
                </a:cubicBezTo>
                <a:cubicBezTo>
                  <a:pt x="1379227" y="1283622"/>
                  <a:pt x="1378542" y="1283383"/>
                  <a:pt x="1377810" y="1283225"/>
                </a:cubicBezTo>
                <a:cubicBezTo>
                  <a:pt x="1377810" y="1282947"/>
                  <a:pt x="1377810" y="1282668"/>
                  <a:pt x="1377810" y="1282369"/>
                </a:cubicBezTo>
                <a:close/>
                <a:moveTo>
                  <a:pt x="5184624" y="1282130"/>
                </a:moveTo>
                <a:cubicBezTo>
                  <a:pt x="5186563" y="1282660"/>
                  <a:pt x="5188187" y="1284356"/>
                  <a:pt x="5189216" y="1287964"/>
                </a:cubicBezTo>
                <a:cubicBezTo>
                  <a:pt x="5185129" y="1290637"/>
                  <a:pt x="5180826" y="1293431"/>
                  <a:pt x="5176234" y="1296439"/>
                </a:cubicBezTo>
                <a:cubicBezTo>
                  <a:pt x="5174586" y="1293646"/>
                  <a:pt x="5173429" y="1291112"/>
                  <a:pt x="5173501" y="1288902"/>
                </a:cubicBezTo>
                <a:cubicBezTo>
                  <a:pt x="5173573" y="1286691"/>
                  <a:pt x="5174870" y="1284803"/>
                  <a:pt x="5178132" y="1283298"/>
                </a:cubicBezTo>
                <a:cubicBezTo>
                  <a:pt x="5180428" y="1282238"/>
                  <a:pt x="5182684" y="1281601"/>
                  <a:pt x="5184624" y="1282130"/>
                </a:cubicBezTo>
                <a:close/>
                <a:moveTo>
                  <a:pt x="3145968" y="1281292"/>
                </a:moveTo>
                <a:lnTo>
                  <a:pt x="3153889" y="1281890"/>
                </a:lnTo>
                <a:cubicBezTo>
                  <a:pt x="3153547" y="1282289"/>
                  <a:pt x="3153205" y="1282687"/>
                  <a:pt x="3152814" y="1283086"/>
                </a:cubicBezTo>
                <a:close/>
                <a:moveTo>
                  <a:pt x="3145055" y="1281156"/>
                </a:moveTo>
                <a:lnTo>
                  <a:pt x="3145589" y="1281193"/>
                </a:lnTo>
                <a:lnTo>
                  <a:pt x="3145968" y="1281292"/>
                </a:lnTo>
                <a:lnTo>
                  <a:pt x="3145442" y="1281253"/>
                </a:lnTo>
                <a:close/>
                <a:moveTo>
                  <a:pt x="2760307" y="1281074"/>
                </a:moveTo>
                <a:cubicBezTo>
                  <a:pt x="2761429" y="1281333"/>
                  <a:pt x="2763333" y="1281512"/>
                  <a:pt x="2763525" y="1281851"/>
                </a:cubicBezTo>
                <a:cubicBezTo>
                  <a:pt x="2763769" y="1282328"/>
                  <a:pt x="2762794" y="1282927"/>
                  <a:pt x="2762305" y="1283465"/>
                </a:cubicBezTo>
                <a:cubicBezTo>
                  <a:pt x="2761135" y="1283205"/>
                  <a:pt x="2759231" y="1283007"/>
                  <a:pt x="2758939" y="1282628"/>
                </a:cubicBezTo>
                <a:cubicBezTo>
                  <a:pt x="2758596" y="1282209"/>
                  <a:pt x="2759768" y="1281592"/>
                  <a:pt x="2760307" y="1281074"/>
                </a:cubicBezTo>
                <a:close/>
                <a:moveTo>
                  <a:pt x="3138025" y="1279420"/>
                </a:moveTo>
                <a:lnTo>
                  <a:pt x="3145055" y="1281156"/>
                </a:lnTo>
                <a:lnTo>
                  <a:pt x="3137049" y="1280617"/>
                </a:lnTo>
                <a:cubicBezTo>
                  <a:pt x="3137391" y="1280218"/>
                  <a:pt x="3137684" y="1279819"/>
                  <a:pt x="3138025" y="1279420"/>
                </a:cubicBezTo>
                <a:close/>
                <a:moveTo>
                  <a:pt x="1563400" y="1275836"/>
                </a:moveTo>
                <a:cubicBezTo>
                  <a:pt x="1568817" y="1275975"/>
                  <a:pt x="1574186" y="1276114"/>
                  <a:pt x="1579604" y="1276254"/>
                </a:cubicBezTo>
                <a:cubicBezTo>
                  <a:pt x="1579555" y="1276891"/>
                  <a:pt x="1579507" y="1277549"/>
                  <a:pt x="1579458" y="1278186"/>
                </a:cubicBezTo>
                <a:cubicBezTo>
                  <a:pt x="1574089" y="1278165"/>
                  <a:pt x="1568720" y="1278165"/>
                  <a:pt x="1563351" y="1278165"/>
                </a:cubicBezTo>
                <a:cubicBezTo>
                  <a:pt x="1563351" y="1277389"/>
                  <a:pt x="1563400" y="1276612"/>
                  <a:pt x="1563400" y="1275836"/>
                </a:cubicBezTo>
                <a:close/>
                <a:moveTo>
                  <a:pt x="2941134" y="1275694"/>
                </a:moveTo>
                <a:cubicBezTo>
                  <a:pt x="2947260" y="1276000"/>
                  <a:pt x="2953143" y="1277150"/>
                  <a:pt x="2959661" y="1279420"/>
                </a:cubicBezTo>
                <a:cubicBezTo>
                  <a:pt x="2944235" y="1281890"/>
                  <a:pt x="2934229" y="1280437"/>
                  <a:pt x="2921147" y="1277031"/>
                </a:cubicBezTo>
                <a:cubicBezTo>
                  <a:pt x="2928639" y="1275925"/>
                  <a:pt x="2935009" y="1275387"/>
                  <a:pt x="2941134" y="1275694"/>
                </a:cubicBezTo>
                <a:close/>
                <a:moveTo>
                  <a:pt x="2140243" y="1275206"/>
                </a:moveTo>
                <a:lnTo>
                  <a:pt x="2147465" y="1279493"/>
                </a:lnTo>
                <a:cubicBezTo>
                  <a:pt x="2150918" y="1280357"/>
                  <a:pt x="2155263" y="1280725"/>
                  <a:pt x="2160144" y="1280874"/>
                </a:cubicBezTo>
                <a:cubicBezTo>
                  <a:pt x="2188652" y="1281751"/>
                  <a:pt x="2217060" y="1282807"/>
                  <a:pt x="2245519" y="1283803"/>
                </a:cubicBezTo>
                <a:cubicBezTo>
                  <a:pt x="2247811" y="1283882"/>
                  <a:pt x="2251963" y="1284081"/>
                  <a:pt x="2252012" y="1284320"/>
                </a:cubicBezTo>
                <a:cubicBezTo>
                  <a:pt x="2253037" y="1290774"/>
                  <a:pt x="2269779" y="1288006"/>
                  <a:pt x="2281640" y="1292128"/>
                </a:cubicBezTo>
                <a:cubicBezTo>
                  <a:pt x="2272218" y="1291850"/>
                  <a:pt x="2268412" y="1291889"/>
                  <a:pt x="2264751" y="1291590"/>
                </a:cubicBezTo>
                <a:cubicBezTo>
                  <a:pt x="2247228" y="1290236"/>
                  <a:pt x="2229897" y="1289340"/>
                  <a:pt x="2211983" y="1290894"/>
                </a:cubicBezTo>
                <a:cubicBezTo>
                  <a:pt x="2198755" y="1292048"/>
                  <a:pt x="2185966" y="1292128"/>
                  <a:pt x="2173421" y="1288325"/>
                </a:cubicBezTo>
                <a:cubicBezTo>
                  <a:pt x="2164536" y="1285615"/>
                  <a:pt x="2153310" y="1286851"/>
                  <a:pt x="2144671" y="1290316"/>
                </a:cubicBezTo>
                <a:cubicBezTo>
                  <a:pt x="2139055" y="1292567"/>
                  <a:pt x="2132807" y="1294538"/>
                  <a:pt x="2126900" y="1296609"/>
                </a:cubicBezTo>
                <a:cubicBezTo>
                  <a:pt x="2111489" y="1289559"/>
                  <a:pt x="2110684" y="1283517"/>
                  <a:pt x="2123271" y="1279079"/>
                </a:cubicBezTo>
                <a:close/>
                <a:moveTo>
                  <a:pt x="2140189" y="1275175"/>
                </a:moveTo>
                <a:lnTo>
                  <a:pt x="2140276" y="1275199"/>
                </a:lnTo>
                <a:lnTo>
                  <a:pt x="2140243" y="1275206"/>
                </a:lnTo>
                <a:close/>
                <a:moveTo>
                  <a:pt x="616004" y="1274148"/>
                </a:moveTo>
                <a:cubicBezTo>
                  <a:pt x="619467" y="1274269"/>
                  <a:pt x="624031" y="1274641"/>
                  <a:pt x="629987" y="1275178"/>
                </a:cubicBezTo>
                <a:cubicBezTo>
                  <a:pt x="621640" y="1277668"/>
                  <a:pt x="614466" y="1279819"/>
                  <a:pt x="606703" y="1282170"/>
                </a:cubicBezTo>
                <a:cubicBezTo>
                  <a:pt x="605130" y="1275686"/>
                  <a:pt x="605614" y="1273785"/>
                  <a:pt x="616004" y="1274148"/>
                </a:cubicBezTo>
                <a:close/>
                <a:moveTo>
                  <a:pt x="1526448" y="1274063"/>
                </a:moveTo>
                <a:cubicBezTo>
                  <a:pt x="1528838" y="1274063"/>
                  <a:pt x="1531231" y="1274063"/>
                  <a:pt x="1533621" y="1274063"/>
                </a:cubicBezTo>
                <a:cubicBezTo>
                  <a:pt x="1533621" y="1274242"/>
                  <a:pt x="1533621" y="1274441"/>
                  <a:pt x="1533621" y="1274620"/>
                </a:cubicBezTo>
                <a:cubicBezTo>
                  <a:pt x="1531231" y="1274620"/>
                  <a:pt x="1528838" y="1274620"/>
                  <a:pt x="1526448" y="1274620"/>
                </a:cubicBezTo>
                <a:cubicBezTo>
                  <a:pt x="1526448" y="1274441"/>
                  <a:pt x="1526448" y="1274242"/>
                  <a:pt x="1526448" y="1274063"/>
                </a:cubicBezTo>
                <a:close/>
                <a:moveTo>
                  <a:pt x="791364" y="1273704"/>
                </a:moveTo>
                <a:cubicBezTo>
                  <a:pt x="807374" y="1273863"/>
                  <a:pt x="823435" y="1273744"/>
                  <a:pt x="839445" y="1273844"/>
                </a:cubicBezTo>
                <a:cubicBezTo>
                  <a:pt x="844280" y="1273883"/>
                  <a:pt x="849258" y="1274083"/>
                  <a:pt x="853895" y="1274581"/>
                </a:cubicBezTo>
                <a:cubicBezTo>
                  <a:pt x="894264" y="1278902"/>
                  <a:pt x="934731" y="1277668"/>
                  <a:pt x="976514" y="1274421"/>
                </a:cubicBezTo>
                <a:cubicBezTo>
                  <a:pt x="973780" y="1279680"/>
                  <a:pt x="966753" y="1280238"/>
                  <a:pt x="956598" y="1280198"/>
                </a:cubicBezTo>
                <a:cubicBezTo>
                  <a:pt x="905295" y="1279999"/>
                  <a:pt x="853992" y="1280138"/>
                  <a:pt x="802640" y="1280178"/>
                </a:cubicBezTo>
                <a:cubicBezTo>
                  <a:pt x="794048" y="1280178"/>
                  <a:pt x="785410" y="1280178"/>
                  <a:pt x="776624" y="1280178"/>
                </a:cubicBezTo>
                <a:cubicBezTo>
                  <a:pt x="779210" y="1273863"/>
                  <a:pt x="780187" y="1273604"/>
                  <a:pt x="791364" y="1273704"/>
                </a:cubicBezTo>
                <a:close/>
                <a:moveTo>
                  <a:pt x="1497696" y="1273485"/>
                </a:moveTo>
                <a:cubicBezTo>
                  <a:pt x="1500626" y="1274023"/>
                  <a:pt x="1503602" y="1274541"/>
                  <a:pt x="1506385" y="1275199"/>
                </a:cubicBezTo>
                <a:cubicBezTo>
                  <a:pt x="1506629" y="1275258"/>
                  <a:pt x="1505507" y="1276274"/>
                  <a:pt x="1505067" y="1276831"/>
                </a:cubicBezTo>
                <a:cubicBezTo>
                  <a:pt x="1502039" y="1276333"/>
                  <a:pt x="1499062" y="1275836"/>
                  <a:pt x="1496084" y="1275339"/>
                </a:cubicBezTo>
                <a:cubicBezTo>
                  <a:pt x="1496621" y="1274720"/>
                  <a:pt x="1497158" y="1274102"/>
                  <a:pt x="1497696" y="1273485"/>
                </a:cubicBezTo>
                <a:close/>
                <a:moveTo>
                  <a:pt x="691060" y="1273307"/>
                </a:moveTo>
                <a:lnTo>
                  <a:pt x="708088" y="1273744"/>
                </a:lnTo>
                <a:cubicBezTo>
                  <a:pt x="707747" y="1274322"/>
                  <a:pt x="707405" y="1274900"/>
                  <a:pt x="707112" y="1275478"/>
                </a:cubicBezTo>
                <a:close/>
                <a:moveTo>
                  <a:pt x="690468" y="1273226"/>
                </a:moveTo>
                <a:lnTo>
                  <a:pt x="691060" y="1273307"/>
                </a:lnTo>
                <a:lnTo>
                  <a:pt x="690308" y="1273287"/>
                </a:lnTo>
                <a:close/>
                <a:moveTo>
                  <a:pt x="585323" y="1273047"/>
                </a:moveTo>
                <a:cubicBezTo>
                  <a:pt x="585420" y="1273485"/>
                  <a:pt x="585566" y="1273923"/>
                  <a:pt x="585664" y="1274362"/>
                </a:cubicBezTo>
                <a:cubicBezTo>
                  <a:pt x="574828" y="1275975"/>
                  <a:pt x="563992" y="1277609"/>
                  <a:pt x="552323" y="1279341"/>
                </a:cubicBezTo>
                <a:cubicBezTo>
                  <a:pt x="559013" y="1282787"/>
                  <a:pt x="563944" y="1285317"/>
                  <a:pt x="567896" y="1287328"/>
                </a:cubicBezTo>
                <a:cubicBezTo>
                  <a:pt x="558769" y="1290117"/>
                  <a:pt x="550764" y="1292587"/>
                  <a:pt x="542220" y="1295216"/>
                </a:cubicBezTo>
                <a:cubicBezTo>
                  <a:pt x="537486" y="1292666"/>
                  <a:pt x="532459" y="1289917"/>
                  <a:pt x="527041" y="1287010"/>
                </a:cubicBezTo>
                <a:cubicBezTo>
                  <a:pt x="532898" y="1286432"/>
                  <a:pt x="537877" y="1285935"/>
                  <a:pt x="543881" y="1285336"/>
                </a:cubicBezTo>
                <a:cubicBezTo>
                  <a:pt x="534556" y="1271792"/>
                  <a:pt x="508782" y="1284859"/>
                  <a:pt x="493651" y="1278783"/>
                </a:cubicBezTo>
                <a:cubicBezTo>
                  <a:pt x="509124" y="1274083"/>
                  <a:pt x="524501" y="1272789"/>
                  <a:pt x="541537" y="1275059"/>
                </a:cubicBezTo>
                <a:cubicBezTo>
                  <a:pt x="543930" y="1275377"/>
                  <a:pt x="546808" y="1275339"/>
                  <a:pt x="549395" y="1275178"/>
                </a:cubicBezTo>
                <a:cubicBezTo>
                  <a:pt x="561404" y="1274521"/>
                  <a:pt x="573362" y="1273764"/>
                  <a:pt x="585323" y="1273047"/>
                </a:cubicBezTo>
                <a:close/>
                <a:moveTo>
                  <a:pt x="2867890" y="1271473"/>
                </a:moveTo>
                <a:cubicBezTo>
                  <a:pt x="2880142" y="1272211"/>
                  <a:pt x="2892492" y="1272947"/>
                  <a:pt x="2908795" y="1273903"/>
                </a:cubicBezTo>
                <a:cubicBezTo>
                  <a:pt x="2901524" y="1275854"/>
                  <a:pt x="2896591" y="1278266"/>
                  <a:pt x="2892932" y="1277967"/>
                </a:cubicBezTo>
                <a:cubicBezTo>
                  <a:pt x="2883707" y="1277250"/>
                  <a:pt x="2875066" y="1275318"/>
                  <a:pt x="2866181" y="1273863"/>
                </a:cubicBezTo>
                <a:cubicBezTo>
                  <a:pt x="2866767" y="1273067"/>
                  <a:pt x="2867304" y="1272271"/>
                  <a:pt x="2867890" y="1271473"/>
                </a:cubicBezTo>
                <a:close/>
                <a:moveTo>
                  <a:pt x="664254" y="1271075"/>
                </a:moveTo>
                <a:cubicBezTo>
                  <a:pt x="675042" y="1271991"/>
                  <a:pt x="682657" y="1272649"/>
                  <a:pt x="690272" y="1273286"/>
                </a:cubicBezTo>
                <a:lnTo>
                  <a:pt x="690308" y="1273287"/>
                </a:lnTo>
                <a:lnTo>
                  <a:pt x="659764" y="1284938"/>
                </a:lnTo>
                <a:cubicBezTo>
                  <a:pt x="653712" y="1287328"/>
                  <a:pt x="647656" y="1287807"/>
                  <a:pt x="639945" y="1285336"/>
                </a:cubicBezTo>
                <a:cubicBezTo>
                  <a:pt x="641408" y="1283047"/>
                  <a:pt x="642922" y="1280756"/>
                  <a:pt x="644973" y="1277628"/>
                </a:cubicBezTo>
                <a:cubicBezTo>
                  <a:pt x="647607" y="1279819"/>
                  <a:pt x="648974" y="1280934"/>
                  <a:pt x="650928" y="1282568"/>
                </a:cubicBezTo>
                <a:cubicBezTo>
                  <a:pt x="656980" y="1280854"/>
                  <a:pt x="662594" y="1279261"/>
                  <a:pt x="667868" y="1277768"/>
                </a:cubicBezTo>
                <a:cubicBezTo>
                  <a:pt x="666746" y="1275696"/>
                  <a:pt x="665865" y="1274043"/>
                  <a:pt x="664254" y="1271075"/>
                </a:cubicBezTo>
                <a:close/>
                <a:moveTo>
                  <a:pt x="730638" y="1270597"/>
                </a:moveTo>
                <a:cubicBezTo>
                  <a:pt x="745479" y="1274601"/>
                  <a:pt x="763540" y="1270876"/>
                  <a:pt x="767447" y="1279341"/>
                </a:cubicBezTo>
                <a:cubicBezTo>
                  <a:pt x="763249" y="1280218"/>
                  <a:pt x="759880" y="1281055"/>
                  <a:pt x="756217" y="1281631"/>
                </a:cubicBezTo>
                <a:cubicBezTo>
                  <a:pt x="753339" y="1282090"/>
                  <a:pt x="750165" y="1282229"/>
                  <a:pt x="746993" y="1282509"/>
                </a:cubicBezTo>
                <a:cubicBezTo>
                  <a:pt x="741478" y="1278504"/>
                  <a:pt x="737476" y="1275596"/>
                  <a:pt x="730638" y="1270597"/>
                </a:cubicBezTo>
                <a:close/>
                <a:moveTo>
                  <a:pt x="1737030" y="1270100"/>
                </a:moveTo>
                <a:cubicBezTo>
                  <a:pt x="1752649" y="1272669"/>
                  <a:pt x="1769881" y="1268944"/>
                  <a:pt x="1781889" y="1276751"/>
                </a:cubicBezTo>
                <a:cubicBezTo>
                  <a:pt x="1760898" y="1277509"/>
                  <a:pt x="1746840" y="1275497"/>
                  <a:pt x="1737030" y="1270100"/>
                </a:cubicBezTo>
                <a:close/>
                <a:moveTo>
                  <a:pt x="1216044" y="1263506"/>
                </a:moveTo>
                <a:cubicBezTo>
                  <a:pt x="1216236" y="1263805"/>
                  <a:pt x="1216432" y="1264105"/>
                  <a:pt x="1216627" y="1264403"/>
                </a:cubicBezTo>
                <a:cubicBezTo>
                  <a:pt x="1215700" y="1264443"/>
                  <a:pt x="1214823" y="1264483"/>
                  <a:pt x="1213895" y="1264522"/>
                </a:cubicBezTo>
                <a:cubicBezTo>
                  <a:pt x="1213993" y="1264203"/>
                  <a:pt x="1213846" y="1263845"/>
                  <a:pt x="1214188" y="1263606"/>
                </a:cubicBezTo>
                <a:cubicBezTo>
                  <a:pt x="1214432" y="1263487"/>
                  <a:pt x="1215406" y="1263546"/>
                  <a:pt x="1216044" y="1263506"/>
                </a:cubicBezTo>
                <a:close/>
                <a:moveTo>
                  <a:pt x="1403974" y="1262928"/>
                </a:moveTo>
                <a:cubicBezTo>
                  <a:pt x="1405241" y="1262988"/>
                  <a:pt x="1406318" y="1263487"/>
                  <a:pt x="1407586" y="1263865"/>
                </a:cubicBezTo>
                <a:cubicBezTo>
                  <a:pt x="1406560" y="1264144"/>
                  <a:pt x="1405485" y="1264661"/>
                  <a:pt x="1404658" y="1264622"/>
                </a:cubicBezTo>
                <a:cubicBezTo>
                  <a:pt x="1403438" y="1264563"/>
                  <a:pt x="1402363" y="1264064"/>
                  <a:pt x="1401239" y="1263765"/>
                </a:cubicBezTo>
                <a:cubicBezTo>
                  <a:pt x="1402167" y="1263466"/>
                  <a:pt x="1403193" y="1262868"/>
                  <a:pt x="1403974" y="1262928"/>
                </a:cubicBezTo>
                <a:close/>
                <a:moveTo>
                  <a:pt x="1378494" y="1262491"/>
                </a:moveTo>
                <a:cubicBezTo>
                  <a:pt x="1379663" y="1262769"/>
                  <a:pt x="1381470" y="1262928"/>
                  <a:pt x="1381861" y="1263327"/>
                </a:cubicBezTo>
                <a:cubicBezTo>
                  <a:pt x="1382348" y="1263805"/>
                  <a:pt x="1381568" y="1264483"/>
                  <a:pt x="1381275" y="1265061"/>
                </a:cubicBezTo>
                <a:cubicBezTo>
                  <a:pt x="1380155" y="1264761"/>
                  <a:pt x="1378445" y="1264563"/>
                  <a:pt x="1378005" y="1264144"/>
                </a:cubicBezTo>
                <a:cubicBezTo>
                  <a:pt x="1377566" y="1263705"/>
                  <a:pt x="1378299" y="1263048"/>
                  <a:pt x="1378494" y="1262491"/>
                </a:cubicBezTo>
                <a:close/>
                <a:moveTo>
                  <a:pt x="1333341" y="1261794"/>
                </a:moveTo>
                <a:cubicBezTo>
                  <a:pt x="1333438" y="1262033"/>
                  <a:pt x="1333487" y="1262272"/>
                  <a:pt x="1333586" y="1262491"/>
                </a:cubicBezTo>
                <a:cubicBezTo>
                  <a:pt x="1332169" y="1262709"/>
                  <a:pt x="1330802" y="1263108"/>
                  <a:pt x="1329388" y="1263088"/>
                </a:cubicBezTo>
                <a:cubicBezTo>
                  <a:pt x="1328265" y="1263068"/>
                  <a:pt x="1327142" y="1262571"/>
                  <a:pt x="1326018" y="1262272"/>
                </a:cubicBezTo>
                <a:cubicBezTo>
                  <a:pt x="1328508" y="1262133"/>
                  <a:pt x="1330948" y="1261953"/>
                  <a:pt x="1333341" y="1261794"/>
                </a:cubicBezTo>
                <a:close/>
                <a:moveTo>
                  <a:pt x="1298096" y="1261714"/>
                </a:moveTo>
                <a:cubicBezTo>
                  <a:pt x="1298487" y="1262093"/>
                  <a:pt x="1298930" y="1262471"/>
                  <a:pt x="1299317" y="1262849"/>
                </a:cubicBezTo>
                <a:cubicBezTo>
                  <a:pt x="1298535" y="1262849"/>
                  <a:pt x="1297659" y="1262928"/>
                  <a:pt x="1296976" y="1262808"/>
                </a:cubicBezTo>
                <a:cubicBezTo>
                  <a:pt x="1296537" y="1262709"/>
                  <a:pt x="1296341" y="1262353"/>
                  <a:pt x="1296048" y="1262133"/>
                </a:cubicBezTo>
                <a:cubicBezTo>
                  <a:pt x="1296731" y="1261993"/>
                  <a:pt x="1297416" y="1261853"/>
                  <a:pt x="1298096" y="1261714"/>
                </a:cubicBezTo>
                <a:close/>
                <a:moveTo>
                  <a:pt x="5219231" y="1261251"/>
                </a:moveTo>
                <a:cubicBezTo>
                  <a:pt x="5221005" y="1261681"/>
                  <a:pt x="5222746" y="1262080"/>
                  <a:pt x="5224519" y="1262510"/>
                </a:cubicBezTo>
                <a:cubicBezTo>
                  <a:pt x="5224361" y="1263186"/>
                  <a:pt x="5224235" y="1263893"/>
                  <a:pt x="5224076" y="1264566"/>
                </a:cubicBezTo>
                <a:cubicBezTo>
                  <a:pt x="5222271" y="1264444"/>
                  <a:pt x="5220499" y="1264352"/>
                  <a:pt x="5218693" y="1264229"/>
                </a:cubicBezTo>
                <a:cubicBezTo>
                  <a:pt x="5218883" y="1263247"/>
                  <a:pt x="5219043" y="1262264"/>
                  <a:pt x="5219231" y="1261251"/>
                </a:cubicBezTo>
                <a:close/>
                <a:moveTo>
                  <a:pt x="1175429" y="1260857"/>
                </a:moveTo>
                <a:cubicBezTo>
                  <a:pt x="1179285" y="1262611"/>
                  <a:pt x="1184019" y="1263824"/>
                  <a:pt x="1183775" y="1264801"/>
                </a:cubicBezTo>
                <a:cubicBezTo>
                  <a:pt x="1182703" y="1268545"/>
                  <a:pt x="1175674" y="1269641"/>
                  <a:pt x="1166008" y="1270497"/>
                </a:cubicBezTo>
                <a:cubicBezTo>
                  <a:pt x="1169475" y="1266952"/>
                  <a:pt x="1172012" y="1264383"/>
                  <a:pt x="1175429" y="1260857"/>
                </a:cubicBezTo>
                <a:close/>
                <a:moveTo>
                  <a:pt x="919256" y="1260240"/>
                </a:moveTo>
                <a:cubicBezTo>
                  <a:pt x="919500" y="1260698"/>
                  <a:pt x="919745" y="1261137"/>
                  <a:pt x="919988" y="1261595"/>
                </a:cubicBezTo>
                <a:cubicBezTo>
                  <a:pt x="919256" y="1261574"/>
                  <a:pt x="918572" y="1261574"/>
                  <a:pt x="917841" y="1261574"/>
                </a:cubicBezTo>
                <a:cubicBezTo>
                  <a:pt x="917644" y="1261295"/>
                  <a:pt x="917156" y="1260957"/>
                  <a:pt x="917400" y="1260737"/>
                </a:cubicBezTo>
                <a:cubicBezTo>
                  <a:pt x="917644" y="1260498"/>
                  <a:pt x="918622" y="1260399"/>
                  <a:pt x="919256" y="1260240"/>
                </a:cubicBezTo>
                <a:close/>
                <a:moveTo>
                  <a:pt x="1244940" y="1260081"/>
                </a:moveTo>
                <a:cubicBezTo>
                  <a:pt x="1246210" y="1260579"/>
                  <a:pt x="1247528" y="1261076"/>
                  <a:pt x="1248796" y="1261574"/>
                </a:cubicBezTo>
                <a:cubicBezTo>
                  <a:pt x="1245234" y="1263208"/>
                  <a:pt x="1241672" y="1264821"/>
                  <a:pt x="1238107" y="1266454"/>
                </a:cubicBezTo>
                <a:cubicBezTo>
                  <a:pt x="1236690" y="1265916"/>
                  <a:pt x="1235322" y="1265379"/>
                  <a:pt x="1233909" y="1264821"/>
                </a:cubicBezTo>
                <a:cubicBezTo>
                  <a:pt x="1237568" y="1263247"/>
                  <a:pt x="1241277" y="1261674"/>
                  <a:pt x="1244940" y="1260081"/>
                </a:cubicBezTo>
                <a:close/>
                <a:moveTo>
                  <a:pt x="936145" y="1259782"/>
                </a:moveTo>
                <a:cubicBezTo>
                  <a:pt x="937121" y="1260399"/>
                  <a:pt x="938147" y="1260997"/>
                  <a:pt x="939123" y="1261614"/>
                </a:cubicBezTo>
                <a:cubicBezTo>
                  <a:pt x="937757" y="1261833"/>
                  <a:pt x="936242" y="1262292"/>
                  <a:pt x="935024" y="1262193"/>
                </a:cubicBezTo>
                <a:cubicBezTo>
                  <a:pt x="934048" y="1262113"/>
                  <a:pt x="933412" y="1261355"/>
                  <a:pt x="932631" y="1260877"/>
                </a:cubicBezTo>
                <a:cubicBezTo>
                  <a:pt x="933803" y="1260518"/>
                  <a:pt x="934976" y="1260141"/>
                  <a:pt x="936145" y="1259782"/>
                </a:cubicBezTo>
                <a:close/>
                <a:moveTo>
                  <a:pt x="961310" y="1259592"/>
                </a:moveTo>
                <a:cubicBezTo>
                  <a:pt x="964726" y="1259239"/>
                  <a:pt x="968778" y="1259534"/>
                  <a:pt x="972953" y="1260121"/>
                </a:cubicBezTo>
                <a:cubicBezTo>
                  <a:pt x="973682" y="1260219"/>
                  <a:pt x="974269" y="1260498"/>
                  <a:pt x="975831" y="1260997"/>
                </a:cubicBezTo>
                <a:cubicBezTo>
                  <a:pt x="974414" y="1265001"/>
                  <a:pt x="968801" y="1267171"/>
                  <a:pt x="958454" y="1266494"/>
                </a:cubicBezTo>
                <a:cubicBezTo>
                  <a:pt x="956256" y="1266355"/>
                  <a:pt x="952743" y="1263865"/>
                  <a:pt x="953476" y="1262948"/>
                </a:cubicBezTo>
                <a:cubicBezTo>
                  <a:pt x="955110" y="1260947"/>
                  <a:pt x="957892" y="1259946"/>
                  <a:pt x="961310" y="1259592"/>
                </a:cubicBezTo>
                <a:close/>
                <a:moveTo>
                  <a:pt x="1040460" y="1257829"/>
                </a:moveTo>
                <a:cubicBezTo>
                  <a:pt x="1040460" y="1259403"/>
                  <a:pt x="1040460" y="1260638"/>
                  <a:pt x="1040460" y="1262571"/>
                </a:cubicBezTo>
                <a:cubicBezTo>
                  <a:pt x="1056567" y="1259085"/>
                  <a:pt x="1064964" y="1263147"/>
                  <a:pt x="1075266" y="1267750"/>
                </a:cubicBezTo>
                <a:cubicBezTo>
                  <a:pt x="1067308" y="1269641"/>
                  <a:pt x="1061155" y="1271115"/>
                  <a:pt x="1056372" y="1272251"/>
                </a:cubicBezTo>
                <a:cubicBezTo>
                  <a:pt x="1042608" y="1269681"/>
                  <a:pt x="1030745" y="1268605"/>
                  <a:pt x="1022889" y="1265717"/>
                </a:cubicBezTo>
                <a:cubicBezTo>
                  <a:pt x="1011121" y="1261415"/>
                  <a:pt x="1001946" y="1269761"/>
                  <a:pt x="989401" y="1265040"/>
                </a:cubicBezTo>
                <a:cubicBezTo>
                  <a:pt x="991110" y="1262988"/>
                  <a:pt x="993158" y="1260518"/>
                  <a:pt x="994282" y="1259165"/>
                </a:cubicBezTo>
                <a:cubicBezTo>
                  <a:pt x="1012248" y="1258646"/>
                  <a:pt x="1026401" y="1258248"/>
                  <a:pt x="1040460" y="1257829"/>
                </a:cubicBezTo>
                <a:close/>
                <a:moveTo>
                  <a:pt x="1396506" y="1255061"/>
                </a:moveTo>
                <a:cubicBezTo>
                  <a:pt x="1397629" y="1255459"/>
                  <a:pt x="1398752" y="1255878"/>
                  <a:pt x="1399875" y="1256277"/>
                </a:cubicBezTo>
                <a:cubicBezTo>
                  <a:pt x="1397922" y="1256435"/>
                  <a:pt x="1395919" y="1256595"/>
                  <a:pt x="1392992" y="1256835"/>
                </a:cubicBezTo>
                <a:cubicBezTo>
                  <a:pt x="1394698" y="1255977"/>
                  <a:pt x="1395626" y="1255519"/>
                  <a:pt x="1396506" y="1255061"/>
                </a:cubicBezTo>
                <a:close/>
                <a:moveTo>
                  <a:pt x="0" y="1254341"/>
                </a:moveTo>
                <a:lnTo>
                  <a:pt x="9291" y="1255693"/>
                </a:lnTo>
                <a:cubicBezTo>
                  <a:pt x="24373" y="1255374"/>
                  <a:pt x="52002" y="1265455"/>
                  <a:pt x="53516" y="1271768"/>
                </a:cubicBezTo>
                <a:cubicBezTo>
                  <a:pt x="49902" y="1272664"/>
                  <a:pt x="45852" y="1273641"/>
                  <a:pt x="37113" y="1275771"/>
                </a:cubicBezTo>
                <a:lnTo>
                  <a:pt x="60314" y="1282352"/>
                </a:lnTo>
                <a:lnTo>
                  <a:pt x="15914" y="1282728"/>
                </a:lnTo>
                <a:cubicBezTo>
                  <a:pt x="15767" y="1283803"/>
                  <a:pt x="15573" y="1284878"/>
                  <a:pt x="15425" y="1285954"/>
                </a:cubicBezTo>
                <a:cubicBezTo>
                  <a:pt x="20990" y="1286810"/>
                  <a:pt x="26603" y="1287647"/>
                  <a:pt x="34121" y="1288783"/>
                </a:cubicBezTo>
                <a:cubicBezTo>
                  <a:pt x="32167" y="1290954"/>
                  <a:pt x="30165" y="1293145"/>
                  <a:pt x="27238" y="1296350"/>
                </a:cubicBezTo>
                <a:cubicBezTo>
                  <a:pt x="22896" y="1293582"/>
                  <a:pt x="20209" y="1291870"/>
                  <a:pt x="16305" y="1289360"/>
                </a:cubicBezTo>
                <a:cubicBezTo>
                  <a:pt x="11180" y="1291909"/>
                  <a:pt x="7322" y="1293840"/>
                  <a:pt x="3173" y="1295913"/>
                </a:cubicBezTo>
                <a:lnTo>
                  <a:pt x="0" y="1295904"/>
                </a:lnTo>
                <a:close/>
                <a:moveTo>
                  <a:pt x="371081" y="1253866"/>
                </a:moveTo>
                <a:cubicBezTo>
                  <a:pt x="371374" y="1254504"/>
                  <a:pt x="371666" y="1255121"/>
                  <a:pt x="371959" y="1255758"/>
                </a:cubicBezTo>
                <a:lnTo>
                  <a:pt x="360196" y="1256621"/>
                </a:lnTo>
                <a:lnTo>
                  <a:pt x="361470" y="1254700"/>
                </a:lnTo>
                <a:close/>
                <a:moveTo>
                  <a:pt x="3047609" y="1253258"/>
                </a:moveTo>
                <a:lnTo>
                  <a:pt x="3048061" y="1253288"/>
                </a:lnTo>
                <a:lnTo>
                  <a:pt x="3048397" y="1253322"/>
                </a:lnTo>
                <a:lnTo>
                  <a:pt x="3047964" y="1253348"/>
                </a:lnTo>
                <a:close/>
                <a:moveTo>
                  <a:pt x="3062760" y="1252444"/>
                </a:moveTo>
                <a:cubicBezTo>
                  <a:pt x="3067964" y="1252567"/>
                  <a:pt x="3073517" y="1253508"/>
                  <a:pt x="3079644" y="1256455"/>
                </a:cubicBezTo>
                <a:cubicBezTo>
                  <a:pt x="3072737" y="1255758"/>
                  <a:pt x="3067062" y="1255191"/>
                  <a:pt x="3062003" y="1254685"/>
                </a:cubicBezTo>
                <a:lnTo>
                  <a:pt x="3048397" y="1253322"/>
                </a:lnTo>
                <a:close/>
                <a:moveTo>
                  <a:pt x="679876" y="1252253"/>
                </a:moveTo>
                <a:cubicBezTo>
                  <a:pt x="690760" y="1251636"/>
                  <a:pt x="690712" y="1254762"/>
                  <a:pt x="692906" y="1258547"/>
                </a:cubicBezTo>
                <a:cubicBezTo>
                  <a:pt x="680801" y="1259025"/>
                  <a:pt x="670014" y="1259443"/>
                  <a:pt x="658007" y="1259921"/>
                </a:cubicBezTo>
                <a:cubicBezTo>
                  <a:pt x="656834" y="1257312"/>
                  <a:pt x="655909" y="1255260"/>
                  <a:pt x="655174" y="1253667"/>
                </a:cubicBezTo>
                <a:cubicBezTo>
                  <a:pt x="664499" y="1253129"/>
                  <a:pt x="672212" y="1252711"/>
                  <a:pt x="679876" y="1252253"/>
                </a:cubicBezTo>
                <a:close/>
                <a:moveTo>
                  <a:pt x="932388" y="1251975"/>
                </a:moveTo>
                <a:cubicBezTo>
                  <a:pt x="945469" y="1251975"/>
                  <a:pt x="958551" y="1251975"/>
                  <a:pt x="971584" y="1251975"/>
                </a:cubicBezTo>
                <a:cubicBezTo>
                  <a:pt x="971487" y="1252671"/>
                  <a:pt x="971438" y="1253388"/>
                  <a:pt x="971340" y="1254085"/>
                </a:cubicBezTo>
                <a:cubicBezTo>
                  <a:pt x="958357" y="1253767"/>
                  <a:pt x="945372" y="1253467"/>
                  <a:pt x="932388" y="1253168"/>
                </a:cubicBezTo>
                <a:cubicBezTo>
                  <a:pt x="932388" y="1252771"/>
                  <a:pt x="932388" y="1252372"/>
                  <a:pt x="932388" y="1251975"/>
                </a:cubicBezTo>
                <a:close/>
                <a:moveTo>
                  <a:pt x="1098500" y="1248149"/>
                </a:moveTo>
                <a:cubicBezTo>
                  <a:pt x="1120611" y="1248867"/>
                  <a:pt x="1142627" y="1250280"/>
                  <a:pt x="1164643" y="1251377"/>
                </a:cubicBezTo>
                <a:cubicBezTo>
                  <a:pt x="1168644" y="1251575"/>
                  <a:pt x="1172694" y="1251636"/>
                  <a:pt x="1176749" y="1251756"/>
                </a:cubicBezTo>
                <a:cubicBezTo>
                  <a:pt x="1176895" y="1252393"/>
                  <a:pt x="1177039" y="1253029"/>
                  <a:pt x="1177185" y="1253667"/>
                </a:cubicBezTo>
                <a:cubicBezTo>
                  <a:pt x="1166202" y="1254664"/>
                  <a:pt x="1155220" y="1255678"/>
                  <a:pt x="1144235" y="1256674"/>
                </a:cubicBezTo>
                <a:cubicBezTo>
                  <a:pt x="1143360" y="1257293"/>
                  <a:pt x="1142529" y="1257909"/>
                  <a:pt x="1141650" y="1258527"/>
                </a:cubicBezTo>
                <a:cubicBezTo>
                  <a:pt x="1148094" y="1259683"/>
                  <a:pt x="1154586" y="1260837"/>
                  <a:pt x="1160151" y="1261833"/>
                </a:cubicBezTo>
                <a:cubicBezTo>
                  <a:pt x="1138771" y="1273724"/>
                  <a:pt x="1133351" y="1273644"/>
                  <a:pt x="1119732" y="1263287"/>
                </a:cubicBezTo>
                <a:cubicBezTo>
                  <a:pt x="1126176" y="1261794"/>
                  <a:pt x="1135011" y="1259364"/>
                  <a:pt x="1124615" y="1257153"/>
                </a:cubicBezTo>
                <a:cubicBezTo>
                  <a:pt x="1111386" y="1254325"/>
                  <a:pt x="1098158" y="1249086"/>
                  <a:pt x="1079950" y="1253369"/>
                </a:cubicBezTo>
                <a:cubicBezTo>
                  <a:pt x="1074239" y="1254722"/>
                  <a:pt x="1065697" y="1254066"/>
                  <a:pt x="1058423" y="1254325"/>
                </a:cubicBezTo>
                <a:cubicBezTo>
                  <a:pt x="1058130" y="1253168"/>
                  <a:pt x="1057887" y="1252014"/>
                  <a:pt x="1057593" y="1250859"/>
                </a:cubicBezTo>
                <a:cubicBezTo>
                  <a:pt x="1070138" y="1248009"/>
                  <a:pt x="1084489" y="1247691"/>
                  <a:pt x="1098500" y="1248149"/>
                </a:cubicBezTo>
                <a:close/>
                <a:moveTo>
                  <a:pt x="468073" y="1247751"/>
                </a:moveTo>
                <a:cubicBezTo>
                  <a:pt x="468757" y="1247851"/>
                  <a:pt x="469438" y="1247950"/>
                  <a:pt x="470173" y="1248050"/>
                </a:cubicBezTo>
                <a:cubicBezTo>
                  <a:pt x="469292" y="1248309"/>
                  <a:pt x="468415" y="1248608"/>
                  <a:pt x="467439" y="1248807"/>
                </a:cubicBezTo>
                <a:cubicBezTo>
                  <a:pt x="467292" y="1248827"/>
                  <a:pt x="466608" y="1248429"/>
                  <a:pt x="466168" y="1248209"/>
                </a:cubicBezTo>
                <a:cubicBezTo>
                  <a:pt x="466755" y="1248050"/>
                  <a:pt x="467389" y="1247911"/>
                  <a:pt x="468073" y="1247751"/>
                </a:cubicBezTo>
                <a:close/>
                <a:moveTo>
                  <a:pt x="1221166" y="1247392"/>
                </a:moveTo>
                <a:cubicBezTo>
                  <a:pt x="1222240" y="1247930"/>
                  <a:pt x="1225415" y="1249503"/>
                  <a:pt x="1228635" y="1251077"/>
                </a:cubicBezTo>
                <a:cubicBezTo>
                  <a:pt x="1224584" y="1252433"/>
                  <a:pt x="1220970" y="1254504"/>
                  <a:pt x="1216432" y="1254961"/>
                </a:cubicBezTo>
                <a:cubicBezTo>
                  <a:pt x="1209694" y="1255619"/>
                  <a:pt x="1202278" y="1255141"/>
                  <a:pt x="1195004" y="1255141"/>
                </a:cubicBezTo>
                <a:cubicBezTo>
                  <a:pt x="1203350" y="1252650"/>
                  <a:pt x="1211063" y="1250380"/>
                  <a:pt x="1221166" y="1247392"/>
                </a:cubicBezTo>
                <a:close/>
                <a:moveTo>
                  <a:pt x="1378641" y="1247093"/>
                </a:moveTo>
                <a:cubicBezTo>
                  <a:pt x="1378982" y="1247353"/>
                  <a:pt x="1379663" y="1247631"/>
                  <a:pt x="1379615" y="1247890"/>
                </a:cubicBezTo>
                <a:cubicBezTo>
                  <a:pt x="1379663" y="1248050"/>
                  <a:pt x="1378689" y="1248209"/>
                  <a:pt x="1378152" y="1248388"/>
                </a:cubicBezTo>
                <a:cubicBezTo>
                  <a:pt x="1377469" y="1248249"/>
                  <a:pt x="1376833" y="1248110"/>
                  <a:pt x="1376150" y="1247970"/>
                </a:cubicBezTo>
                <a:cubicBezTo>
                  <a:pt x="1376980" y="1247671"/>
                  <a:pt x="1377810" y="1247392"/>
                  <a:pt x="1378641" y="1247093"/>
                </a:cubicBezTo>
                <a:close/>
                <a:moveTo>
                  <a:pt x="1420374" y="1245839"/>
                </a:moveTo>
                <a:cubicBezTo>
                  <a:pt x="1420473" y="1245780"/>
                  <a:pt x="1421644" y="1246118"/>
                  <a:pt x="1422328" y="1246277"/>
                </a:cubicBezTo>
                <a:cubicBezTo>
                  <a:pt x="1421888" y="1246497"/>
                  <a:pt x="1421449" y="1246716"/>
                  <a:pt x="1421107" y="1246916"/>
                </a:cubicBezTo>
                <a:cubicBezTo>
                  <a:pt x="1420277" y="1246916"/>
                  <a:pt x="1419495" y="1246916"/>
                  <a:pt x="1418714" y="1246916"/>
                </a:cubicBezTo>
                <a:cubicBezTo>
                  <a:pt x="1419251" y="1246537"/>
                  <a:pt x="1419693" y="1246138"/>
                  <a:pt x="1420374" y="1245839"/>
                </a:cubicBezTo>
                <a:close/>
                <a:moveTo>
                  <a:pt x="1457686" y="1245448"/>
                </a:moveTo>
                <a:cubicBezTo>
                  <a:pt x="1464929" y="1245720"/>
                  <a:pt x="1472166" y="1246656"/>
                  <a:pt x="1480124" y="1248807"/>
                </a:cubicBezTo>
                <a:cubicBezTo>
                  <a:pt x="1465038" y="1252134"/>
                  <a:pt x="1453325" y="1251536"/>
                  <a:pt x="1441854" y="1250320"/>
                </a:cubicBezTo>
                <a:cubicBezTo>
                  <a:pt x="1439411" y="1250061"/>
                  <a:pt x="1438145" y="1248050"/>
                  <a:pt x="1435216" y="1246079"/>
                </a:cubicBezTo>
                <a:cubicBezTo>
                  <a:pt x="1443195" y="1245571"/>
                  <a:pt x="1450443" y="1245177"/>
                  <a:pt x="1457686" y="1245448"/>
                </a:cubicBezTo>
                <a:close/>
                <a:moveTo>
                  <a:pt x="1357308" y="1245401"/>
                </a:moveTo>
                <a:cubicBezTo>
                  <a:pt x="1357747" y="1246377"/>
                  <a:pt x="1358138" y="1247333"/>
                  <a:pt x="1358578" y="1248309"/>
                </a:cubicBezTo>
                <a:cubicBezTo>
                  <a:pt x="1352720" y="1248509"/>
                  <a:pt x="1346813" y="1248707"/>
                  <a:pt x="1340956" y="1248807"/>
                </a:cubicBezTo>
                <a:cubicBezTo>
                  <a:pt x="1340762" y="1248807"/>
                  <a:pt x="1340468" y="1247751"/>
                  <a:pt x="1339931" y="1246577"/>
                </a:cubicBezTo>
                <a:cubicBezTo>
                  <a:pt x="1345740" y="1246178"/>
                  <a:pt x="1351500" y="1245780"/>
                  <a:pt x="1357308" y="1245401"/>
                </a:cubicBezTo>
                <a:close/>
                <a:moveTo>
                  <a:pt x="1203642" y="1244583"/>
                </a:moveTo>
                <a:cubicBezTo>
                  <a:pt x="1203691" y="1244843"/>
                  <a:pt x="1203935" y="1245301"/>
                  <a:pt x="1203789" y="1245322"/>
                </a:cubicBezTo>
                <a:cubicBezTo>
                  <a:pt x="1202763" y="1245461"/>
                  <a:pt x="1201689" y="1245521"/>
                  <a:pt x="1200569" y="1245601"/>
                </a:cubicBezTo>
                <a:cubicBezTo>
                  <a:pt x="1200471" y="1245341"/>
                  <a:pt x="1200226" y="1244882"/>
                  <a:pt x="1200374" y="1244863"/>
                </a:cubicBezTo>
                <a:cubicBezTo>
                  <a:pt x="1201445" y="1244724"/>
                  <a:pt x="1202570" y="1244663"/>
                  <a:pt x="1203642" y="1244583"/>
                </a:cubicBezTo>
                <a:close/>
                <a:moveTo>
                  <a:pt x="1032893" y="1244426"/>
                </a:moveTo>
                <a:cubicBezTo>
                  <a:pt x="1033333" y="1244663"/>
                  <a:pt x="1034261" y="1245083"/>
                  <a:pt x="1034164" y="1245142"/>
                </a:cubicBezTo>
                <a:cubicBezTo>
                  <a:pt x="1033284" y="1245541"/>
                  <a:pt x="1032259" y="1245879"/>
                  <a:pt x="1031282" y="1246218"/>
                </a:cubicBezTo>
                <a:cubicBezTo>
                  <a:pt x="1030843" y="1245979"/>
                  <a:pt x="1030405" y="1245740"/>
                  <a:pt x="1029917" y="1245480"/>
                </a:cubicBezTo>
                <a:cubicBezTo>
                  <a:pt x="1030891" y="1245121"/>
                  <a:pt x="1031918" y="1244783"/>
                  <a:pt x="1032893" y="1244426"/>
                </a:cubicBezTo>
                <a:close/>
                <a:moveTo>
                  <a:pt x="5152770" y="1243104"/>
                </a:moveTo>
                <a:cubicBezTo>
                  <a:pt x="5153434" y="1244057"/>
                  <a:pt x="5154258" y="1244915"/>
                  <a:pt x="5154607" y="1245959"/>
                </a:cubicBezTo>
                <a:cubicBezTo>
                  <a:pt x="5154702" y="1246266"/>
                  <a:pt x="5153277" y="1247004"/>
                  <a:pt x="5152548" y="1247526"/>
                </a:cubicBezTo>
                <a:cubicBezTo>
                  <a:pt x="5152074" y="1246789"/>
                  <a:pt x="5151188" y="1246020"/>
                  <a:pt x="5151218" y="1245314"/>
                </a:cubicBezTo>
                <a:cubicBezTo>
                  <a:pt x="5151283" y="1244546"/>
                  <a:pt x="5152231" y="1243842"/>
                  <a:pt x="5152770" y="1243104"/>
                </a:cubicBezTo>
                <a:close/>
                <a:moveTo>
                  <a:pt x="501707" y="1239903"/>
                </a:moveTo>
                <a:cubicBezTo>
                  <a:pt x="502680" y="1240521"/>
                  <a:pt x="503658" y="1241138"/>
                  <a:pt x="504634" y="1241756"/>
                </a:cubicBezTo>
                <a:cubicBezTo>
                  <a:pt x="503218" y="1241976"/>
                  <a:pt x="501707" y="1242453"/>
                  <a:pt x="500437" y="1242353"/>
                </a:cubicBezTo>
                <a:cubicBezTo>
                  <a:pt x="499509" y="1242273"/>
                  <a:pt x="498874" y="1241497"/>
                  <a:pt x="498093" y="1241020"/>
                </a:cubicBezTo>
                <a:cubicBezTo>
                  <a:pt x="499314" y="1240641"/>
                  <a:pt x="500534" y="1240283"/>
                  <a:pt x="501707" y="1239903"/>
                </a:cubicBezTo>
                <a:close/>
                <a:moveTo>
                  <a:pt x="5195610" y="1238805"/>
                </a:moveTo>
                <a:cubicBezTo>
                  <a:pt x="5196086" y="1239083"/>
                  <a:pt x="5196657" y="1239328"/>
                  <a:pt x="5196973" y="1239725"/>
                </a:cubicBezTo>
                <a:cubicBezTo>
                  <a:pt x="5197131" y="1239879"/>
                  <a:pt x="5196657" y="1240463"/>
                  <a:pt x="5196467" y="1240862"/>
                </a:cubicBezTo>
                <a:cubicBezTo>
                  <a:pt x="5196182" y="1240616"/>
                  <a:pt x="5195738" y="1240432"/>
                  <a:pt x="5195610" y="1240126"/>
                </a:cubicBezTo>
                <a:cubicBezTo>
                  <a:pt x="5195485" y="1239725"/>
                  <a:pt x="5195580" y="1239235"/>
                  <a:pt x="5195610" y="1238805"/>
                </a:cubicBezTo>
                <a:close/>
                <a:moveTo>
                  <a:pt x="452745" y="1237633"/>
                </a:moveTo>
                <a:cubicBezTo>
                  <a:pt x="456016" y="1237991"/>
                  <a:pt x="459335" y="1238330"/>
                  <a:pt x="462606" y="1238689"/>
                </a:cubicBezTo>
                <a:cubicBezTo>
                  <a:pt x="462314" y="1239128"/>
                  <a:pt x="462020" y="1239545"/>
                  <a:pt x="461776" y="1239983"/>
                </a:cubicBezTo>
                <a:cubicBezTo>
                  <a:pt x="458455" y="1239625"/>
                  <a:pt x="455187" y="1239246"/>
                  <a:pt x="451915" y="1238889"/>
                </a:cubicBezTo>
                <a:cubicBezTo>
                  <a:pt x="452208" y="1238471"/>
                  <a:pt x="452452" y="1238051"/>
                  <a:pt x="452745" y="1237633"/>
                </a:cubicBezTo>
                <a:close/>
                <a:moveTo>
                  <a:pt x="1240692" y="1237494"/>
                </a:moveTo>
                <a:cubicBezTo>
                  <a:pt x="1249235" y="1237773"/>
                  <a:pt x="1257826" y="1238051"/>
                  <a:pt x="1266954" y="1238370"/>
                </a:cubicBezTo>
                <a:cubicBezTo>
                  <a:pt x="1268027" y="1242633"/>
                  <a:pt x="1268857" y="1246118"/>
                  <a:pt x="1270079" y="1251037"/>
                </a:cubicBezTo>
                <a:cubicBezTo>
                  <a:pt x="1259683" y="1250360"/>
                  <a:pt x="1251286" y="1249822"/>
                  <a:pt x="1242889" y="1249266"/>
                </a:cubicBezTo>
                <a:cubicBezTo>
                  <a:pt x="1248160" y="1246198"/>
                  <a:pt x="1251970" y="1243987"/>
                  <a:pt x="1256802" y="1241179"/>
                </a:cubicBezTo>
                <a:cubicBezTo>
                  <a:pt x="1251334" y="1240302"/>
                  <a:pt x="1248551" y="1239823"/>
                  <a:pt x="1245721" y="1239385"/>
                </a:cubicBezTo>
                <a:cubicBezTo>
                  <a:pt x="1243818" y="1239087"/>
                  <a:pt x="1241863" y="1238829"/>
                  <a:pt x="1239912" y="1238569"/>
                </a:cubicBezTo>
                <a:cubicBezTo>
                  <a:pt x="1240157" y="1238211"/>
                  <a:pt x="1240450" y="1237852"/>
                  <a:pt x="1240692" y="1237494"/>
                </a:cubicBezTo>
                <a:close/>
                <a:moveTo>
                  <a:pt x="416574" y="1232395"/>
                </a:moveTo>
                <a:cubicBezTo>
                  <a:pt x="416819" y="1232813"/>
                  <a:pt x="417015" y="1233231"/>
                  <a:pt x="417259" y="1233670"/>
                </a:cubicBezTo>
                <a:cubicBezTo>
                  <a:pt x="416574" y="1233670"/>
                  <a:pt x="415940" y="1233670"/>
                  <a:pt x="415257" y="1233670"/>
                </a:cubicBezTo>
                <a:cubicBezTo>
                  <a:pt x="415110" y="1233411"/>
                  <a:pt x="414621" y="1233092"/>
                  <a:pt x="414866" y="1232873"/>
                </a:cubicBezTo>
                <a:cubicBezTo>
                  <a:pt x="415110" y="1232653"/>
                  <a:pt x="415989" y="1232554"/>
                  <a:pt x="416574" y="1232395"/>
                </a:cubicBezTo>
                <a:close/>
                <a:moveTo>
                  <a:pt x="589277" y="1231976"/>
                </a:moveTo>
                <a:cubicBezTo>
                  <a:pt x="590056" y="1231976"/>
                  <a:pt x="590840" y="1231976"/>
                  <a:pt x="591570" y="1231976"/>
                </a:cubicBezTo>
                <a:cubicBezTo>
                  <a:pt x="591863" y="1232215"/>
                  <a:pt x="592497" y="1232573"/>
                  <a:pt x="592351" y="1232633"/>
                </a:cubicBezTo>
                <a:cubicBezTo>
                  <a:pt x="591863" y="1232852"/>
                  <a:pt x="591084" y="1232953"/>
                  <a:pt x="590449" y="1233092"/>
                </a:cubicBezTo>
                <a:cubicBezTo>
                  <a:pt x="590056" y="1232713"/>
                  <a:pt x="589668" y="1232355"/>
                  <a:pt x="589277" y="1231976"/>
                </a:cubicBezTo>
                <a:close/>
                <a:moveTo>
                  <a:pt x="471929" y="1231916"/>
                </a:moveTo>
                <a:cubicBezTo>
                  <a:pt x="473149" y="1231996"/>
                  <a:pt x="474371" y="1232195"/>
                  <a:pt x="475592" y="1232355"/>
                </a:cubicBezTo>
                <a:cubicBezTo>
                  <a:pt x="475152" y="1232554"/>
                  <a:pt x="474664" y="1232973"/>
                  <a:pt x="474321" y="1232953"/>
                </a:cubicBezTo>
                <a:cubicBezTo>
                  <a:pt x="473101" y="1232893"/>
                  <a:pt x="471880" y="1232674"/>
                  <a:pt x="470708" y="1232514"/>
                </a:cubicBezTo>
                <a:cubicBezTo>
                  <a:pt x="471098" y="1232315"/>
                  <a:pt x="471587" y="1231896"/>
                  <a:pt x="471929" y="1231916"/>
                </a:cubicBezTo>
                <a:close/>
                <a:moveTo>
                  <a:pt x="0" y="1231306"/>
                </a:moveTo>
                <a:lnTo>
                  <a:pt x="9683" y="1240097"/>
                </a:lnTo>
                <a:lnTo>
                  <a:pt x="0" y="1240214"/>
                </a:lnTo>
                <a:close/>
                <a:moveTo>
                  <a:pt x="555351" y="1230084"/>
                </a:moveTo>
                <a:cubicBezTo>
                  <a:pt x="559548" y="1230721"/>
                  <a:pt x="563748" y="1231358"/>
                  <a:pt x="567945" y="1231996"/>
                </a:cubicBezTo>
                <a:cubicBezTo>
                  <a:pt x="567603" y="1232434"/>
                  <a:pt x="567309" y="1232873"/>
                  <a:pt x="566967" y="1233311"/>
                </a:cubicBezTo>
                <a:cubicBezTo>
                  <a:pt x="562380" y="1232833"/>
                  <a:pt x="557744" y="1232355"/>
                  <a:pt x="553108" y="1231876"/>
                </a:cubicBezTo>
                <a:cubicBezTo>
                  <a:pt x="553837" y="1231279"/>
                  <a:pt x="554618" y="1230682"/>
                  <a:pt x="555351" y="1230084"/>
                </a:cubicBezTo>
                <a:close/>
                <a:moveTo>
                  <a:pt x="407788" y="1227675"/>
                </a:moveTo>
                <a:cubicBezTo>
                  <a:pt x="399393" y="1233031"/>
                  <a:pt x="400761" y="1232913"/>
                  <a:pt x="403787" y="1238749"/>
                </a:cubicBezTo>
                <a:cubicBezTo>
                  <a:pt x="404495" y="1240123"/>
                  <a:pt x="403785" y="1242264"/>
                  <a:pt x="402540" y="1244079"/>
                </a:cubicBezTo>
                <a:lnTo>
                  <a:pt x="400878" y="1245334"/>
                </a:lnTo>
                <a:lnTo>
                  <a:pt x="399305" y="1244421"/>
                </a:lnTo>
                <a:lnTo>
                  <a:pt x="398811" y="1246896"/>
                </a:lnTo>
                <a:lnTo>
                  <a:pt x="398074" y="1247453"/>
                </a:lnTo>
                <a:lnTo>
                  <a:pt x="366124" y="1247686"/>
                </a:lnTo>
                <a:lnTo>
                  <a:pt x="366947" y="1246448"/>
                </a:lnTo>
                <a:lnTo>
                  <a:pt x="365628" y="1240110"/>
                </a:lnTo>
                <a:lnTo>
                  <a:pt x="367078" y="1238530"/>
                </a:lnTo>
                <a:lnTo>
                  <a:pt x="365179" y="1237952"/>
                </a:lnTo>
                <a:lnTo>
                  <a:pt x="363395" y="1229376"/>
                </a:lnTo>
                <a:lnTo>
                  <a:pt x="363146" y="1227927"/>
                </a:lnTo>
                <a:lnTo>
                  <a:pt x="380697" y="1229004"/>
                </a:lnTo>
                <a:cubicBezTo>
                  <a:pt x="383857" y="1230144"/>
                  <a:pt x="384333" y="1232375"/>
                  <a:pt x="385285" y="1236815"/>
                </a:cubicBezTo>
                <a:close/>
                <a:moveTo>
                  <a:pt x="443811" y="1227614"/>
                </a:moveTo>
                <a:cubicBezTo>
                  <a:pt x="448499" y="1228809"/>
                  <a:pt x="452794" y="1229925"/>
                  <a:pt x="460800" y="1231955"/>
                </a:cubicBezTo>
                <a:cubicBezTo>
                  <a:pt x="439418" y="1234027"/>
                  <a:pt x="439418" y="1234027"/>
                  <a:pt x="443811" y="1227614"/>
                </a:cubicBezTo>
                <a:close/>
                <a:moveTo>
                  <a:pt x="539000" y="1226697"/>
                </a:moveTo>
                <a:cubicBezTo>
                  <a:pt x="539000" y="1228750"/>
                  <a:pt x="540510" y="1230881"/>
                  <a:pt x="538707" y="1231577"/>
                </a:cubicBezTo>
                <a:cubicBezTo>
                  <a:pt x="532798" y="1233869"/>
                  <a:pt x="526599" y="1233192"/>
                  <a:pt x="511517" y="1229467"/>
                </a:cubicBezTo>
                <a:cubicBezTo>
                  <a:pt x="519084" y="1228711"/>
                  <a:pt x="527285" y="1227873"/>
                  <a:pt x="539000" y="1226697"/>
                </a:cubicBezTo>
                <a:close/>
                <a:moveTo>
                  <a:pt x="5206946" y="1222746"/>
                </a:moveTo>
                <a:cubicBezTo>
                  <a:pt x="5207581" y="1222778"/>
                  <a:pt x="5208245" y="1222808"/>
                  <a:pt x="5208878" y="1222839"/>
                </a:cubicBezTo>
                <a:cubicBezTo>
                  <a:pt x="5208878" y="1229132"/>
                  <a:pt x="5208878" y="1235428"/>
                  <a:pt x="5208878" y="1241691"/>
                </a:cubicBezTo>
                <a:cubicBezTo>
                  <a:pt x="5207865" y="1241661"/>
                  <a:pt x="5206820" y="1241630"/>
                  <a:pt x="5205808" y="1241568"/>
                </a:cubicBezTo>
                <a:cubicBezTo>
                  <a:pt x="5206186" y="1235306"/>
                  <a:pt x="5206566" y="1229040"/>
                  <a:pt x="5206946" y="1222746"/>
                </a:cubicBezTo>
                <a:close/>
                <a:moveTo>
                  <a:pt x="1224877" y="1217855"/>
                </a:moveTo>
                <a:cubicBezTo>
                  <a:pt x="1225268" y="1218194"/>
                  <a:pt x="1225610" y="1218552"/>
                  <a:pt x="1226001" y="1218890"/>
                </a:cubicBezTo>
                <a:cubicBezTo>
                  <a:pt x="1225268" y="1218890"/>
                  <a:pt x="1224438" y="1218969"/>
                  <a:pt x="1223802" y="1218870"/>
                </a:cubicBezTo>
                <a:cubicBezTo>
                  <a:pt x="1223413" y="1218790"/>
                  <a:pt x="1223266" y="1218473"/>
                  <a:pt x="1222972" y="1218253"/>
                </a:cubicBezTo>
                <a:cubicBezTo>
                  <a:pt x="1223608" y="1218114"/>
                  <a:pt x="1224242" y="1217995"/>
                  <a:pt x="1224877" y="1217855"/>
                </a:cubicBezTo>
                <a:close/>
                <a:moveTo>
                  <a:pt x="1194663" y="1216141"/>
                </a:moveTo>
                <a:cubicBezTo>
                  <a:pt x="1197003" y="1216141"/>
                  <a:pt x="1199299" y="1216141"/>
                  <a:pt x="1201640" y="1216141"/>
                </a:cubicBezTo>
                <a:cubicBezTo>
                  <a:pt x="1201640" y="1216321"/>
                  <a:pt x="1201640" y="1216519"/>
                  <a:pt x="1201640" y="1216699"/>
                </a:cubicBezTo>
                <a:cubicBezTo>
                  <a:pt x="1199299" y="1216699"/>
                  <a:pt x="1197003" y="1216699"/>
                  <a:pt x="1194663" y="1216699"/>
                </a:cubicBezTo>
                <a:cubicBezTo>
                  <a:pt x="1194663" y="1216519"/>
                  <a:pt x="1194663" y="1216321"/>
                  <a:pt x="1194663" y="1216141"/>
                </a:cubicBezTo>
                <a:close/>
                <a:moveTo>
                  <a:pt x="1089809" y="1212935"/>
                </a:moveTo>
                <a:cubicBezTo>
                  <a:pt x="1096937" y="1213453"/>
                  <a:pt x="1104113" y="1213971"/>
                  <a:pt x="1111288" y="1214469"/>
                </a:cubicBezTo>
                <a:cubicBezTo>
                  <a:pt x="1110897" y="1215166"/>
                  <a:pt x="1110507" y="1215862"/>
                  <a:pt x="1110116" y="1216560"/>
                </a:cubicBezTo>
                <a:cubicBezTo>
                  <a:pt x="1103087" y="1215843"/>
                  <a:pt x="1096009" y="1215146"/>
                  <a:pt x="1088979" y="1214429"/>
                </a:cubicBezTo>
                <a:cubicBezTo>
                  <a:pt x="1089273" y="1213930"/>
                  <a:pt x="1089517" y="1213433"/>
                  <a:pt x="1089809" y="1212935"/>
                </a:cubicBezTo>
                <a:close/>
                <a:moveTo>
                  <a:pt x="1164006" y="1208413"/>
                </a:moveTo>
                <a:cubicBezTo>
                  <a:pt x="1168791" y="1211162"/>
                  <a:pt x="1173134" y="1213651"/>
                  <a:pt x="1178845" y="1216958"/>
                </a:cubicBezTo>
                <a:cubicBezTo>
                  <a:pt x="1154977" y="1216540"/>
                  <a:pt x="1154977" y="1216540"/>
                  <a:pt x="1164006" y="1208413"/>
                </a:cubicBezTo>
                <a:close/>
                <a:moveTo>
                  <a:pt x="5172369" y="1198335"/>
                </a:moveTo>
                <a:cubicBezTo>
                  <a:pt x="5172812" y="1198058"/>
                  <a:pt x="5173890" y="1198673"/>
                  <a:pt x="5174681" y="1198888"/>
                </a:cubicBezTo>
                <a:cubicBezTo>
                  <a:pt x="5174111" y="1199992"/>
                  <a:pt x="5173540" y="1201129"/>
                  <a:pt x="5172971" y="1202235"/>
                </a:cubicBezTo>
                <a:cubicBezTo>
                  <a:pt x="5172369" y="1201712"/>
                  <a:pt x="5171706" y="1201190"/>
                  <a:pt x="5171071" y="1200638"/>
                </a:cubicBezTo>
                <a:cubicBezTo>
                  <a:pt x="5171483" y="1199839"/>
                  <a:pt x="5171706" y="1198765"/>
                  <a:pt x="5172369" y="1198335"/>
                </a:cubicBezTo>
                <a:close/>
                <a:moveTo>
                  <a:pt x="5194375" y="1196492"/>
                </a:moveTo>
                <a:cubicBezTo>
                  <a:pt x="5190322" y="1203768"/>
                  <a:pt x="5187916" y="1208069"/>
                  <a:pt x="5185321" y="1212735"/>
                </a:cubicBezTo>
                <a:cubicBezTo>
                  <a:pt x="5181616" y="1210525"/>
                  <a:pt x="5180183" y="1208129"/>
                  <a:pt x="5180002" y="1205796"/>
                </a:cubicBezTo>
                <a:cubicBezTo>
                  <a:pt x="5179818" y="1203463"/>
                  <a:pt x="5180888" y="1201191"/>
                  <a:pt x="5182186" y="1199226"/>
                </a:cubicBezTo>
                <a:cubicBezTo>
                  <a:pt x="5183358" y="1197413"/>
                  <a:pt x="5188012" y="1197782"/>
                  <a:pt x="5194375" y="1196492"/>
                </a:cubicBezTo>
                <a:close/>
                <a:moveTo>
                  <a:pt x="5117212" y="1195295"/>
                </a:moveTo>
                <a:cubicBezTo>
                  <a:pt x="5119585" y="1210894"/>
                  <a:pt x="5126744" y="1206349"/>
                  <a:pt x="5134026" y="1201190"/>
                </a:cubicBezTo>
                <a:cubicBezTo>
                  <a:pt x="5134723" y="1202757"/>
                  <a:pt x="5135419" y="1204352"/>
                  <a:pt x="5136115" y="1205919"/>
                </a:cubicBezTo>
                <a:cubicBezTo>
                  <a:pt x="5131840" y="1208467"/>
                  <a:pt x="5127534" y="1211047"/>
                  <a:pt x="5124843" y="1212643"/>
                </a:cubicBezTo>
                <a:lnTo>
                  <a:pt x="5131379" y="1228748"/>
                </a:lnTo>
                <a:lnTo>
                  <a:pt x="5131367" y="1228764"/>
                </a:lnTo>
                <a:lnTo>
                  <a:pt x="5131398" y="1228795"/>
                </a:lnTo>
                <a:lnTo>
                  <a:pt x="5131379" y="1228748"/>
                </a:lnTo>
                <a:lnTo>
                  <a:pt x="5137018" y="1221824"/>
                </a:lnTo>
                <a:cubicBezTo>
                  <a:pt x="5139013" y="1219805"/>
                  <a:pt x="5141515" y="1219430"/>
                  <a:pt x="5145708" y="1224741"/>
                </a:cubicBezTo>
                <a:cubicBezTo>
                  <a:pt x="5143967" y="1228211"/>
                  <a:pt x="5141530" y="1231189"/>
                  <a:pt x="5140928" y="1234507"/>
                </a:cubicBezTo>
                <a:cubicBezTo>
                  <a:pt x="5137952" y="1250781"/>
                  <a:pt x="5141498" y="1267731"/>
                  <a:pt x="5134976" y="1283728"/>
                </a:cubicBezTo>
                <a:cubicBezTo>
                  <a:pt x="5133804" y="1286584"/>
                  <a:pt x="5135703" y="1290698"/>
                  <a:pt x="5136399" y="1294167"/>
                </a:cubicBezTo>
                <a:cubicBezTo>
                  <a:pt x="5137001" y="1297176"/>
                  <a:pt x="5138585" y="1300126"/>
                  <a:pt x="5138585" y="1303073"/>
                </a:cubicBezTo>
                <a:cubicBezTo>
                  <a:pt x="5138458" y="1335743"/>
                  <a:pt x="5141244" y="1341055"/>
                  <a:pt x="5150237" y="1360461"/>
                </a:cubicBezTo>
                <a:cubicBezTo>
                  <a:pt x="5140008" y="1361444"/>
                  <a:pt x="5130227" y="1362396"/>
                  <a:pt x="5120156" y="1363379"/>
                </a:cubicBezTo>
                <a:cubicBezTo>
                  <a:pt x="5119048" y="1358159"/>
                  <a:pt x="5117908" y="1352846"/>
                  <a:pt x="5116578" y="1346705"/>
                </a:cubicBezTo>
                <a:cubicBezTo>
                  <a:pt x="5111164" y="1347044"/>
                  <a:pt x="5106667" y="1347289"/>
                  <a:pt x="5101635" y="1347597"/>
                </a:cubicBezTo>
                <a:cubicBezTo>
                  <a:pt x="5099226" y="1356500"/>
                  <a:pt x="5096947" y="1364821"/>
                  <a:pt x="5094349" y="1374372"/>
                </a:cubicBezTo>
                <a:cubicBezTo>
                  <a:pt x="5092420" y="1371791"/>
                  <a:pt x="5091216" y="1370933"/>
                  <a:pt x="5091279" y="1370195"/>
                </a:cubicBezTo>
                <a:cubicBezTo>
                  <a:pt x="5095839" y="1329971"/>
                  <a:pt x="5099954" y="1289715"/>
                  <a:pt x="5105371" y="1249583"/>
                </a:cubicBezTo>
                <a:cubicBezTo>
                  <a:pt x="5107680" y="1232510"/>
                  <a:pt x="5112652" y="1215777"/>
                  <a:pt x="5117212" y="1195295"/>
                </a:cubicBezTo>
                <a:close/>
                <a:moveTo>
                  <a:pt x="5211031" y="1194558"/>
                </a:moveTo>
                <a:cubicBezTo>
                  <a:pt x="5211696" y="1195110"/>
                  <a:pt x="5212836" y="1195633"/>
                  <a:pt x="5212899" y="1196246"/>
                </a:cubicBezTo>
                <a:cubicBezTo>
                  <a:pt x="5212963" y="1196984"/>
                  <a:pt x="5212108" y="1197782"/>
                  <a:pt x="5211601" y="1198580"/>
                </a:cubicBezTo>
                <a:cubicBezTo>
                  <a:pt x="5210904" y="1197997"/>
                  <a:pt x="5209703" y="1197474"/>
                  <a:pt x="5209639" y="1196830"/>
                </a:cubicBezTo>
                <a:cubicBezTo>
                  <a:pt x="5209541" y="1196123"/>
                  <a:pt x="5210523" y="1195326"/>
                  <a:pt x="5211031" y="1194558"/>
                </a:cubicBezTo>
                <a:close/>
                <a:moveTo>
                  <a:pt x="1158362" y="1193852"/>
                </a:moveTo>
                <a:lnTo>
                  <a:pt x="1153756" y="1196383"/>
                </a:lnTo>
                <a:cubicBezTo>
                  <a:pt x="1153218" y="1196164"/>
                  <a:pt x="1152681" y="1195925"/>
                  <a:pt x="1152144" y="1195706"/>
                </a:cubicBezTo>
                <a:close/>
                <a:moveTo>
                  <a:pt x="1158814" y="1193605"/>
                </a:moveTo>
                <a:lnTo>
                  <a:pt x="1158856" y="1193614"/>
                </a:lnTo>
                <a:lnTo>
                  <a:pt x="1158940" y="1193680"/>
                </a:lnTo>
                <a:lnTo>
                  <a:pt x="1158362" y="1193852"/>
                </a:lnTo>
                <a:close/>
                <a:moveTo>
                  <a:pt x="1093277" y="1192857"/>
                </a:moveTo>
                <a:cubicBezTo>
                  <a:pt x="1101235" y="1195527"/>
                  <a:pt x="1108212" y="1197857"/>
                  <a:pt x="1116511" y="1200645"/>
                </a:cubicBezTo>
                <a:cubicBezTo>
                  <a:pt x="1104308" y="1200645"/>
                  <a:pt x="1094446" y="1200645"/>
                  <a:pt x="1082048" y="1200645"/>
                </a:cubicBezTo>
                <a:cubicBezTo>
                  <a:pt x="1086880" y="1197300"/>
                  <a:pt x="1090348" y="1194910"/>
                  <a:pt x="1093277" y="1192857"/>
                </a:cubicBezTo>
                <a:close/>
                <a:moveTo>
                  <a:pt x="5074783" y="1181661"/>
                </a:moveTo>
                <a:cubicBezTo>
                  <a:pt x="5075384" y="1182306"/>
                  <a:pt x="5075986" y="1182983"/>
                  <a:pt x="5076588" y="1183656"/>
                </a:cubicBezTo>
                <a:cubicBezTo>
                  <a:pt x="5076208" y="1184455"/>
                  <a:pt x="5075827" y="1185253"/>
                  <a:pt x="5075415" y="1186022"/>
                </a:cubicBezTo>
                <a:cubicBezTo>
                  <a:pt x="5074624" y="1185561"/>
                  <a:pt x="5073137" y="1184947"/>
                  <a:pt x="5073200" y="1184701"/>
                </a:cubicBezTo>
                <a:cubicBezTo>
                  <a:pt x="5073482" y="1183625"/>
                  <a:pt x="5074211" y="1182645"/>
                  <a:pt x="5074783" y="1181661"/>
                </a:cubicBezTo>
                <a:close/>
                <a:moveTo>
                  <a:pt x="5188366" y="1176943"/>
                </a:moveTo>
                <a:lnTo>
                  <a:pt x="5190607" y="1189276"/>
                </a:lnTo>
                <a:cubicBezTo>
                  <a:pt x="5189024" y="1189276"/>
                  <a:pt x="5187442" y="1189245"/>
                  <a:pt x="5185889" y="1189245"/>
                </a:cubicBezTo>
                <a:close/>
                <a:moveTo>
                  <a:pt x="5188550" y="1176290"/>
                </a:moveTo>
                <a:lnTo>
                  <a:pt x="5188424" y="1176656"/>
                </a:lnTo>
                <a:lnTo>
                  <a:pt x="5188366" y="1176943"/>
                </a:lnTo>
                <a:lnTo>
                  <a:pt x="5188298" y="1176564"/>
                </a:lnTo>
                <a:close/>
                <a:moveTo>
                  <a:pt x="5133804" y="1174630"/>
                </a:moveTo>
                <a:cubicBezTo>
                  <a:pt x="5133740" y="1175091"/>
                  <a:pt x="5133804" y="1175583"/>
                  <a:pt x="5133614" y="1175950"/>
                </a:cubicBezTo>
                <a:cubicBezTo>
                  <a:pt x="5133519" y="1176134"/>
                  <a:pt x="5132917" y="1176072"/>
                  <a:pt x="5132568" y="1176134"/>
                </a:cubicBezTo>
                <a:cubicBezTo>
                  <a:pt x="5132473" y="1175705"/>
                  <a:pt x="5132347" y="1175273"/>
                  <a:pt x="5132251" y="1174845"/>
                </a:cubicBezTo>
                <a:cubicBezTo>
                  <a:pt x="5132758" y="1174784"/>
                  <a:pt x="5133298" y="1174691"/>
                  <a:pt x="5133804" y="1174630"/>
                </a:cubicBezTo>
                <a:close/>
                <a:moveTo>
                  <a:pt x="5062719" y="1171222"/>
                </a:moveTo>
                <a:cubicBezTo>
                  <a:pt x="5063478" y="1171069"/>
                  <a:pt x="5064429" y="1171683"/>
                  <a:pt x="5065284" y="1171990"/>
                </a:cubicBezTo>
                <a:cubicBezTo>
                  <a:pt x="5064872" y="1172726"/>
                  <a:pt x="5064556" y="1173924"/>
                  <a:pt x="5063953" y="1174107"/>
                </a:cubicBezTo>
                <a:cubicBezTo>
                  <a:pt x="5063289" y="1174323"/>
                  <a:pt x="5062307" y="1173586"/>
                  <a:pt x="5061484" y="1173247"/>
                </a:cubicBezTo>
                <a:cubicBezTo>
                  <a:pt x="5061894" y="1172541"/>
                  <a:pt x="5062179" y="1171343"/>
                  <a:pt x="5062719" y="1171222"/>
                </a:cubicBezTo>
                <a:close/>
                <a:moveTo>
                  <a:pt x="5191019" y="1169195"/>
                </a:moveTo>
                <a:cubicBezTo>
                  <a:pt x="5191907" y="1169717"/>
                  <a:pt x="5192762" y="1170239"/>
                  <a:pt x="5193649" y="1170792"/>
                </a:cubicBezTo>
                <a:lnTo>
                  <a:pt x="5188550" y="1176290"/>
                </a:lnTo>
                <a:close/>
                <a:moveTo>
                  <a:pt x="451644" y="1166521"/>
                </a:moveTo>
                <a:cubicBezTo>
                  <a:pt x="450789" y="1166459"/>
                  <a:pt x="449777" y="1168149"/>
                  <a:pt x="448859" y="1169069"/>
                </a:cubicBezTo>
                <a:cubicBezTo>
                  <a:pt x="449904" y="1170021"/>
                  <a:pt x="450823" y="1171434"/>
                  <a:pt x="452025" y="1171742"/>
                </a:cubicBezTo>
                <a:cubicBezTo>
                  <a:pt x="452817" y="1171926"/>
                  <a:pt x="454020" y="1170482"/>
                  <a:pt x="455540" y="1169407"/>
                </a:cubicBezTo>
                <a:cubicBezTo>
                  <a:pt x="453831" y="1168057"/>
                  <a:pt x="452817" y="1166613"/>
                  <a:pt x="451644" y="1166521"/>
                </a:cubicBezTo>
                <a:close/>
                <a:moveTo>
                  <a:pt x="5070507" y="1153443"/>
                </a:moveTo>
                <a:cubicBezTo>
                  <a:pt x="5070792" y="1154058"/>
                  <a:pt x="5071077" y="1154702"/>
                  <a:pt x="5071363" y="1155315"/>
                </a:cubicBezTo>
                <a:cubicBezTo>
                  <a:pt x="5070920" y="1155440"/>
                  <a:pt x="5070348" y="1155746"/>
                  <a:pt x="5070064" y="1155592"/>
                </a:cubicBezTo>
                <a:cubicBezTo>
                  <a:pt x="5069747" y="1155440"/>
                  <a:pt x="5069684" y="1154825"/>
                  <a:pt x="5069525" y="1154518"/>
                </a:cubicBezTo>
                <a:cubicBezTo>
                  <a:pt x="5069874" y="1154149"/>
                  <a:pt x="5070190" y="1153811"/>
                  <a:pt x="5070507" y="1153443"/>
                </a:cubicBezTo>
                <a:close/>
                <a:moveTo>
                  <a:pt x="5208340" y="1149696"/>
                </a:moveTo>
                <a:cubicBezTo>
                  <a:pt x="5208752" y="1149543"/>
                  <a:pt x="5209260" y="1149666"/>
                  <a:pt x="5209703" y="1149696"/>
                </a:cubicBezTo>
                <a:cubicBezTo>
                  <a:pt x="5209385" y="1150157"/>
                  <a:pt x="5209164" y="1150741"/>
                  <a:pt x="5208752" y="1151049"/>
                </a:cubicBezTo>
                <a:cubicBezTo>
                  <a:pt x="5208594" y="1151140"/>
                  <a:pt x="5207992" y="1150710"/>
                  <a:pt x="5207581" y="1150526"/>
                </a:cubicBezTo>
                <a:cubicBezTo>
                  <a:pt x="5207833" y="1150219"/>
                  <a:pt x="5208024" y="1149789"/>
                  <a:pt x="5208340" y="1149696"/>
                </a:cubicBezTo>
                <a:close/>
                <a:moveTo>
                  <a:pt x="5095902" y="1148529"/>
                </a:moveTo>
                <a:cubicBezTo>
                  <a:pt x="5097011" y="1148867"/>
                  <a:pt x="5098151" y="1149235"/>
                  <a:pt x="5099258" y="1149574"/>
                </a:cubicBezTo>
                <a:cubicBezTo>
                  <a:pt x="5097962" y="1153627"/>
                  <a:pt x="5096631" y="1157680"/>
                  <a:pt x="5095301" y="1161702"/>
                </a:cubicBezTo>
                <a:cubicBezTo>
                  <a:pt x="5094225" y="1161365"/>
                  <a:pt x="5093116" y="1161027"/>
                  <a:pt x="5092039" y="1160689"/>
                </a:cubicBezTo>
                <a:cubicBezTo>
                  <a:pt x="5093338" y="1156635"/>
                  <a:pt x="5094603" y="1152583"/>
                  <a:pt x="5095902" y="1148529"/>
                </a:cubicBezTo>
                <a:close/>
                <a:moveTo>
                  <a:pt x="512155" y="1147023"/>
                </a:moveTo>
                <a:cubicBezTo>
                  <a:pt x="511649" y="1147084"/>
                  <a:pt x="511109" y="1147146"/>
                  <a:pt x="510603" y="1147207"/>
                </a:cubicBezTo>
                <a:cubicBezTo>
                  <a:pt x="510730" y="1147606"/>
                  <a:pt x="510825" y="1148036"/>
                  <a:pt x="510951" y="1148465"/>
                </a:cubicBezTo>
                <a:cubicBezTo>
                  <a:pt x="511299" y="1148434"/>
                  <a:pt x="511870" y="1148496"/>
                  <a:pt x="511966" y="1148311"/>
                </a:cubicBezTo>
                <a:cubicBezTo>
                  <a:pt x="512186" y="1147975"/>
                  <a:pt x="512124" y="1147453"/>
                  <a:pt x="512155" y="1147023"/>
                </a:cubicBezTo>
                <a:close/>
                <a:moveTo>
                  <a:pt x="439612" y="1120738"/>
                </a:moveTo>
                <a:cubicBezTo>
                  <a:pt x="438948" y="1122735"/>
                  <a:pt x="438283" y="1124729"/>
                  <a:pt x="437619" y="1126726"/>
                </a:cubicBezTo>
                <a:cubicBezTo>
                  <a:pt x="438251" y="1126972"/>
                  <a:pt x="438916" y="1127248"/>
                  <a:pt x="439550" y="1127494"/>
                </a:cubicBezTo>
                <a:cubicBezTo>
                  <a:pt x="440563" y="1125620"/>
                  <a:pt x="441576" y="1123779"/>
                  <a:pt x="442591" y="1121936"/>
                </a:cubicBezTo>
                <a:cubicBezTo>
                  <a:pt x="441608" y="1121536"/>
                  <a:pt x="440595" y="1121137"/>
                  <a:pt x="439612" y="1120738"/>
                </a:cubicBezTo>
                <a:close/>
                <a:moveTo>
                  <a:pt x="5076492" y="1099276"/>
                </a:moveTo>
                <a:cubicBezTo>
                  <a:pt x="5075226" y="1101335"/>
                  <a:pt x="5074592" y="1103393"/>
                  <a:pt x="5073168" y="1104374"/>
                </a:cubicBezTo>
                <a:cubicBezTo>
                  <a:pt x="5071363" y="1105603"/>
                  <a:pt x="5068926" y="1105941"/>
                  <a:pt x="5065630" y="1107016"/>
                </a:cubicBezTo>
                <a:cubicBezTo>
                  <a:pt x="5068958" y="1099276"/>
                  <a:pt x="5068958" y="1099276"/>
                  <a:pt x="5076492" y="1099276"/>
                </a:cubicBezTo>
                <a:close/>
                <a:moveTo>
                  <a:pt x="5208055" y="1090158"/>
                </a:moveTo>
                <a:cubicBezTo>
                  <a:pt x="5208308" y="1090957"/>
                  <a:pt x="5208974" y="1091938"/>
                  <a:pt x="5208720" y="1092552"/>
                </a:cubicBezTo>
                <a:cubicBezTo>
                  <a:pt x="5208404" y="1093290"/>
                  <a:pt x="5207295" y="1093689"/>
                  <a:pt x="5206534" y="1094242"/>
                </a:cubicBezTo>
                <a:cubicBezTo>
                  <a:pt x="5206281" y="1093474"/>
                  <a:pt x="5206028" y="1092676"/>
                  <a:pt x="5205742" y="1091846"/>
                </a:cubicBezTo>
                <a:cubicBezTo>
                  <a:pt x="5206502" y="1091295"/>
                  <a:pt x="5207262" y="1090742"/>
                  <a:pt x="5208055" y="1090158"/>
                </a:cubicBezTo>
                <a:close/>
                <a:moveTo>
                  <a:pt x="471403" y="1082509"/>
                </a:moveTo>
                <a:cubicBezTo>
                  <a:pt x="469464" y="1081979"/>
                  <a:pt x="467208" y="1082617"/>
                  <a:pt x="464912" y="1083677"/>
                </a:cubicBezTo>
                <a:cubicBezTo>
                  <a:pt x="461650" y="1085181"/>
                  <a:pt x="460353" y="1087070"/>
                  <a:pt x="460281" y="1089281"/>
                </a:cubicBezTo>
                <a:cubicBezTo>
                  <a:pt x="460209" y="1091491"/>
                  <a:pt x="461366" y="1094024"/>
                  <a:pt x="463014" y="1096818"/>
                </a:cubicBezTo>
                <a:cubicBezTo>
                  <a:pt x="467606" y="1093809"/>
                  <a:pt x="471909" y="1091015"/>
                  <a:pt x="475995" y="1088342"/>
                </a:cubicBezTo>
                <a:cubicBezTo>
                  <a:pt x="474966" y="1084735"/>
                  <a:pt x="473343" y="1083038"/>
                  <a:pt x="471403" y="1082509"/>
                </a:cubicBezTo>
                <a:close/>
                <a:moveTo>
                  <a:pt x="5050085" y="1079842"/>
                </a:moveTo>
                <a:cubicBezTo>
                  <a:pt x="5053186" y="1084415"/>
                  <a:pt x="5057019" y="1087518"/>
                  <a:pt x="5056544" y="1089820"/>
                </a:cubicBezTo>
                <a:cubicBezTo>
                  <a:pt x="5055404" y="1095623"/>
                  <a:pt x="5052334" y="1101059"/>
                  <a:pt x="5050020" y="1106648"/>
                </a:cubicBezTo>
                <a:cubicBezTo>
                  <a:pt x="5048756" y="1106279"/>
                  <a:pt x="5047489" y="1105941"/>
                  <a:pt x="5046222" y="1105572"/>
                </a:cubicBezTo>
                <a:cubicBezTo>
                  <a:pt x="5047394" y="1097865"/>
                  <a:pt x="5048565" y="1090097"/>
                  <a:pt x="5050085" y="1079842"/>
                </a:cubicBezTo>
                <a:close/>
                <a:moveTo>
                  <a:pt x="5116135" y="1079658"/>
                </a:moveTo>
                <a:cubicBezTo>
                  <a:pt x="5116832" y="1079719"/>
                  <a:pt x="5118068" y="1079688"/>
                  <a:pt x="5118099" y="1079811"/>
                </a:cubicBezTo>
                <a:cubicBezTo>
                  <a:pt x="5118256" y="1081069"/>
                  <a:pt x="5118194" y="1082359"/>
                  <a:pt x="5118194" y="1084201"/>
                </a:cubicBezTo>
                <a:cubicBezTo>
                  <a:pt x="5117054" y="1083281"/>
                  <a:pt x="5116198" y="1082912"/>
                  <a:pt x="5116041" y="1082359"/>
                </a:cubicBezTo>
                <a:cubicBezTo>
                  <a:pt x="5115817" y="1081529"/>
                  <a:pt x="5116104" y="1080578"/>
                  <a:pt x="5116135" y="1079658"/>
                </a:cubicBezTo>
                <a:close/>
                <a:moveTo>
                  <a:pt x="5092166" y="1072196"/>
                </a:moveTo>
                <a:cubicBezTo>
                  <a:pt x="5095268" y="1073054"/>
                  <a:pt x="5099638" y="1072993"/>
                  <a:pt x="5101190" y="1074990"/>
                </a:cubicBezTo>
                <a:cubicBezTo>
                  <a:pt x="5105307" y="1080270"/>
                  <a:pt x="5101791" y="1087426"/>
                  <a:pt x="5093243" y="1092552"/>
                </a:cubicBezTo>
                <a:cubicBezTo>
                  <a:pt x="5090363" y="1088622"/>
                  <a:pt x="5098372" y="1082789"/>
                  <a:pt x="5091025" y="1079504"/>
                </a:cubicBezTo>
                <a:cubicBezTo>
                  <a:pt x="5090393" y="1079226"/>
                  <a:pt x="5091723" y="1074714"/>
                  <a:pt x="5092166" y="1072196"/>
                </a:cubicBezTo>
                <a:close/>
                <a:moveTo>
                  <a:pt x="5210366" y="1064764"/>
                </a:moveTo>
                <a:cubicBezTo>
                  <a:pt x="5210872" y="1065348"/>
                  <a:pt x="5211410" y="1065931"/>
                  <a:pt x="5211919" y="1066515"/>
                </a:cubicBezTo>
                <a:cubicBezTo>
                  <a:pt x="5211538" y="1066792"/>
                  <a:pt x="5210936" y="1067344"/>
                  <a:pt x="5210872" y="1067283"/>
                </a:cubicBezTo>
                <a:cubicBezTo>
                  <a:pt x="5210270" y="1066761"/>
                  <a:pt x="5209796" y="1066146"/>
                  <a:pt x="5209260" y="1065563"/>
                </a:cubicBezTo>
                <a:cubicBezTo>
                  <a:pt x="5209639" y="1065317"/>
                  <a:pt x="5209986" y="1065041"/>
                  <a:pt x="5210366" y="1064764"/>
                </a:cubicBezTo>
                <a:close/>
                <a:moveTo>
                  <a:pt x="506011" y="1061629"/>
                </a:moveTo>
                <a:cubicBezTo>
                  <a:pt x="505823" y="1062643"/>
                  <a:pt x="505663" y="1063626"/>
                  <a:pt x="505472" y="1064607"/>
                </a:cubicBezTo>
                <a:cubicBezTo>
                  <a:pt x="507279" y="1064730"/>
                  <a:pt x="509051" y="1064822"/>
                  <a:pt x="510856" y="1064945"/>
                </a:cubicBezTo>
                <a:cubicBezTo>
                  <a:pt x="511015" y="1064272"/>
                  <a:pt x="511141" y="1063565"/>
                  <a:pt x="511299" y="1062889"/>
                </a:cubicBezTo>
                <a:cubicBezTo>
                  <a:pt x="509526" y="1062459"/>
                  <a:pt x="507785" y="1062060"/>
                  <a:pt x="506011" y="1061629"/>
                </a:cubicBezTo>
                <a:close/>
                <a:moveTo>
                  <a:pt x="5113507" y="1060004"/>
                </a:moveTo>
                <a:cubicBezTo>
                  <a:pt x="5114711" y="1060157"/>
                  <a:pt x="5115945" y="1060281"/>
                  <a:pt x="5117148" y="1060435"/>
                </a:cubicBezTo>
                <a:cubicBezTo>
                  <a:pt x="5116515" y="1063136"/>
                  <a:pt x="5115882" y="1065870"/>
                  <a:pt x="5115247" y="1068571"/>
                </a:cubicBezTo>
                <a:cubicBezTo>
                  <a:pt x="5114427" y="1068418"/>
                  <a:pt x="5113633" y="1068264"/>
                  <a:pt x="5112810" y="1068110"/>
                </a:cubicBezTo>
                <a:cubicBezTo>
                  <a:pt x="5113001" y="1065409"/>
                  <a:pt x="5113253" y="1062708"/>
                  <a:pt x="5113507" y="1060004"/>
                </a:cubicBezTo>
                <a:close/>
                <a:moveTo>
                  <a:pt x="5058855" y="1047844"/>
                </a:moveTo>
                <a:cubicBezTo>
                  <a:pt x="5062781" y="1057548"/>
                  <a:pt x="5060471" y="1063842"/>
                  <a:pt x="5055056" y="1072071"/>
                </a:cubicBezTo>
                <a:cubicBezTo>
                  <a:pt x="5053298" y="1067359"/>
                  <a:pt x="5052444" y="1063352"/>
                  <a:pt x="5052931" y="1059499"/>
                </a:cubicBezTo>
                <a:cubicBezTo>
                  <a:pt x="5053418" y="1055645"/>
                  <a:pt x="5055246" y="1051945"/>
                  <a:pt x="5058855" y="1047844"/>
                </a:cubicBezTo>
                <a:close/>
                <a:moveTo>
                  <a:pt x="439550" y="1043483"/>
                </a:moveTo>
                <a:cubicBezTo>
                  <a:pt x="439010" y="1044220"/>
                  <a:pt x="438063" y="1044924"/>
                  <a:pt x="437998" y="1045693"/>
                </a:cubicBezTo>
                <a:cubicBezTo>
                  <a:pt x="437968" y="1046399"/>
                  <a:pt x="438853" y="1047167"/>
                  <a:pt x="439328" y="1047904"/>
                </a:cubicBezTo>
                <a:cubicBezTo>
                  <a:pt x="440056" y="1047383"/>
                  <a:pt x="441482" y="1046645"/>
                  <a:pt x="441386" y="1046338"/>
                </a:cubicBezTo>
                <a:cubicBezTo>
                  <a:pt x="441038" y="1045294"/>
                  <a:pt x="440214" y="1044435"/>
                  <a:pt x="439550" y="1043483"/>
                </a:cubicBezTo>
                <a:close/>
                <a:moveTo>
                  <a:pt x="482390" y="1039184"/>
                </a:moveTo>
                <a:cubicBezTo>
                  <a:pt x="482360" y="1039614"/>
                  <a:pt x="482264" y="1040104"/>
                  <a:pt x="482390" y="1040505"/>
                </a:cubicBezTo>
                <a:cubicBezTo>
                  <a:pt x="482518" y="1040811"/>
                  <a:pt x="482962" y="1040995"/>
                  <a:pt x="483247" y="1041240"/>
                </a:cubicBezTo>
                <a:cubicBezTo>
                  <a:pt x="483436" y="1040842"/>
                  <a:pt x="483911" y="1040258"/>
                  <a:pt x="483753" y="1040104"/>
                </a:cubicBezTo>
                <a:cubicBezTo>
                  <a:pt x="483436" y="1039706"/>
                  <a:pt x="482866" y="1039461"/>
                  <a:pt x="482390" y="1039184"/>
                </a:cubicBezTo>
                <a:close/>
                <a:moveTo>
                  <a:pt x="5116104" y="1037159"/>
                </a:moveTo>
                <a:cubicBezTo>
                  <a:pt x="5116230" y="1037958"/>
                  <a:pt x="5116357" y="1038757"/>
                  <a:pt x="5116484" y="1039553"/>
                </a:cubicBezTo>
                <a:cubicBezTo>
                  <a:pt x="5116008" y="1039646"/>
                  <a:pt x="5115533" y="1039770"/>
                  <a:pt x="5115059" y="1039863"/>
                </a:cubicBezTo>
                <a:cubicBezTo>
                  <a:pt x="5114931" y="1039064"/>
                  <a:pt x="5114774" y="1038265"/>
                  <a:pt x="5114743" y="1037467"/>
                </a:cubicBezTo>
                <a:cubicBezTo>
                  <a:pt x="5114743" y="1037375"/>
                  <a:pt x="5115629" y="1037251"/>
                  <a:pt x="5116104" y="1037159"/>
                </a:cubicBezTo>
                <a:close/>
                <a:moveTo>
                  <a:pt x="418159" y="1029127"/>
                </a:moveTo>
                <a:lnTo>
                  <a:pt x="418177" y="1029174"/>
                </a:lnTo>
                <a:lnTo>
                  <a:pt x="418147" y="1029143"/>
                </a:lnTo>
                <a:close/>
                <a:moveTo>
                  <a:pt x="493725" y="1023124"/>
                </a:moveTo>
                <a:cubicBezTo>
                  <a:pt x="493346" y="1029419"/>
                  <a:pt x="492965" y="1035684"/>
                  <a:pt x="492588" y="1041947"/>
                </a:cubicBezTo>
                <a:cubicBezTo>
                  <a:pt x="493600" y="1042008"/>
                  <a:pt x="494645" y="1042039"/>
                  <a:pt x="495658" y="1042070"/>
                </a:cubicBezTo>
                <a:cubicBezTo>
                  <a:pt x="495658" y="1035806"/>
                  <a:pt x="495658" y="1029511"/>
                  <a:pt x="495658" y="1023217"/>
                </a:cubicBezTo>
                <a:cubicBezTo>
                  <a:pt x="495025" y="1023186"/>
                  <a:pt x="494361" y="1023156"/>
                  <a:pt x="493725" y="1023124"/>
                </a:cubicBezTo>
                <a:close/>
                <a:moveTo>
                  <a:pt x="459149" y="998714"/>
                </a:moveTo>
                <a:cubicBezTo>
                  <a:pt x="458486" y="999144"/>
                  <a:pt x="458263" y="1000217"/>
                  <a:pt x="457851" y="1001016"/>
                </a:cubicBezTo>
                <a:cubicBezTo>
                  <a:pt x="458486" y="1001569"/>
                  <a:pt x="459149" y="1002091"/>
                  <a:pt x="459751" y="1002614"/>
                </a:cubicBezTo>
                <a:cubicBezTo>
                  <a:pt x="460320" y="1001507"/>
                  <a:pt x="460891" y="1000371"/>
                  <a:pt x="461461" y="999266"/>
                </a:cubicBezTo>
                <a:cubicBezTo>
                  <a:pt x="460670" y="999051"/>
                  <a:pt x="459592" y="998437"/>
                  <a:pt x="459149" y="998714"/>
                </a:cubicBezTo>
                <a:close/>
                <a:moveTo>
                  <a:pt x="481155" y="996871"/>
                </a:moveTo>
                <a:cubicBezTo>
                  <a:pt x="474792" y="998160"/>
                  <a:pt x="470138" y="997792"/>
                  <a:pt x="468966" y="999605"/>
                </a:cubicBezTo>
                <a:cubicBezTo>
                  <a:pt x="467668" y="1001569"/>
                  <a:pt x="466598" y="1003841"/>
                  <a:pt x="466781" y="1006175"/>
                </a:cubicBezTo>
                <a:cubicBezTo>
                  <a:pt x="466963" y="1008508"/>
                  <a:pt x="468396" y="1010903"/>
                  <a:pt x="472101" y="1013114"/>
                </a:cubicBezTo>
                <a:cubicBezTo>
                  <a:pt x="474696" y="1008448"/>
                  <a:pt x="477102" y="1004147"/>
                  <a:pt x="481155" y="996871"/>
                </a:cubicBezTo>
                <a:close/>
                <a:moveTo>
                  <a:pt x="403992" y="995674"/>
                </a:moveTo>
                <a:cubicBezTo>
                  <a:pt x="399432" y="1016155"/>
                  <a:pt x="394460" y="1032888"/>
                  <a:pt x="392150" y="1049961"/>
                </a:cubicBezTo>
                <a:cubicBezTo>
                  <a:pt x="386734" y="1090094"/>
                  <a:pt x="382619" y="1130349"/>
                  <a:pt x="378058" y="1170574"/>
                </a:cubicBezTo>
                <a:cubicBezTo>
                  <a:pt x="377996" y="1171311"/>
                  <a:pt x="379200" y="1172170"/>
                  <a:pt x="381129" y="1174750"/>
                </a:cubicBezTo>
                <a:cubicBezTo>
                  <a:pt x="383727" y="1165199"/>
                  <a:pt x="386006" y="1156879"/>
                  <a:pt x="388416" y="1147975"/>
                </a:cubicBezTo>
                <a:cubicBezTo>
                  <a:pt x="393448" y="1147668"/>
                  <a:pt x="397944" y="1147422"/>
                  <a:pt x="403358" y="1147084"/>
                </a:cubicBezTo>
                <a:cubicBezTo>
                  <a:pt x="404688" y="1153225"/>
                  <a:pt x="405828" y="1158537"/>
                  <a:pt x="406936" y="1163758"/>
                </a:cubicBezTo>
                <a:cubicBezTo>
                  <a:pt x="417006" y="1162775"/>
                  <a:pt x="426788" y="1161822"/>
                  <a:pt x="437017" y="1160839"/>
                </a:cubicBezTo>
                <a:cubicBezTo>
                  <a:pt x="428024" y="1141434"/>
                  <a:pt x="425238" y="1136121"/>
                  <a:pt x="425365" y="1103451"/>
                </a:cubicBezTo>
                <a:cubicBezTo>
                  <a:pt x="425365" y="1100505"/>
                  <a:pt x="423781" y="1097555"/>
                  <a:pt x="423179" y="1094546"/>
                </a:cubicBezTo>
                <a:cubicBezTo>
                  <a:pt x="422483" y="1091077"/>
                  <a:pt x="420584" y="1086962"/>
                  <a:pt x="421755" y="1084107"/>
                </a:cubicBezTo>
                <a:cubicBezTo>
                  <a:pt x="428278" y="1068110"/>
                  <a:pt x="424731" y="1051160"/>
                  <a:pt x="427707" y="1034885"/>
                </a:cubicBezTo>
                <a:cubicBezTo>
                  <a:pt x="428309" y="1031568"/>
                  <a:pt x="430747" y="1028589"/>
                  <a:pt x="432488" y="1025120"/>
                </a:cubicBezTo>
                <a:cubicBezTo>
                  <a:pt x="428294" y="1019808"/>
                  <a:pt x="425794" y="1020184"/>
                  <a:pt x="423798" y="1022203"/>
                </a:cubicBezTo>
                <a:lnTo>
                  <a:pt x="418159" y="1029127"/>
                </a:lnTo>
                <a:lnTo>
                  <a:pt x="411623" y="1013022"/>
                </a:lnTo>
                <a:cubicBezTo>
                  <a:pt x="414313" y="1011426"/>
                  <a:pt x="418620" y="1008845"/>
                  <a:pt x="422895" y="1006298"/>
                </a:cubicBezTo>
                <a:cubicBezTo>
                  <a:pt x="422198" y="1004731"/>
                  <a:pt x="421503" y="1003135"/>
                  <a:pt x="420806" y="1001569"/>
                </a:cubicBezTo>
                <a:cubicBezTo>
                  <a:pt x="413524" y="1006728"/>
                  <a:pt x="406365" y="1011272"/>
                  <a:pt x="403992" y="995674"/>
                </a:cubicBezTo>
                <a:close/>
                <a:moveTo>
                  <a:pt x="497811" y="994937"/>
                </a:moveTo>
                <a:cubicBezTo>
                  <a:pt x="497303" y="995705"/>
                  <a:pt x="496321" y="996501"/>
                  <a:pt x="496419" y="997209"/>
                </a:cubicBezTo>
                <a:cubicBezTo>
                  <a:pt x="496483" y="997853"/>
                  <a:pt x="497684" y="998375"/>
                  <a:pt x="498381" y="998959"/>
                </a:cubicBezTo>
                <a:cubicBezTo>
                  <a:pt x="498888" y="998160"/>
                  <a:pt x="499743" y="997363"/>
                  <a:pt x="499679" y="996625"/>
                </a:cubicBezTo>
                <a:cubicBezTo>
                  <a:pt x="499616" y="996012"/>
                  <a:pt x="498476" y="995488"/>
                  <a:pt x="497811" y="994937"/>
                </a:cubicBezTo>
                <a:close/>
                <a:moveTo>
                  <a:pt x="5017366" y="992026"/>
                </a:moveTo>
                <a:lnTo>
                  <a:pt x="5017408" y="992298"/>
                </a:lnTo>
                <a:lnTo>
                  <a:pt x="5017265" y="992521"/>
                </a:lnTo>
                <a:lnTo>
                  <a:pt x="5017312" y="992237"/>
                </a:lnTo>
                <a:close/>
                <a:moveTo>
                  <a:pt x="361562" y="982040"/>
                </a:moveTo>
                <a:cubicBezTo>
                  <a:pt x="360991" y="983023"/>
                  <a:pt x="360262" y="984004"/>
                  <a:pt x="359980" y="985079"/>
                </a:cubicBezTo>
                <a:cubicBezTo>
                  <a:pt x="359916" y="985325"/>
                  <a:pt x="361403" y="985940"/>
                  <a:pt x="362195" y="986401"/>
                </a:cubicBezTo>
                <a:cubicBezTo>
                  <a:pt x="362607" y="985632"/>
                  <a:pt x="362989" y="984833"/>
                  <a:pt x="363368" y="984035"/>
                </a:cubicBezTo>
                <a:cubicBezTo>
                  <a:pt x="362766" y="983361"/>
                  <a:pt x="362164" y="982685"/>
                  <a:pt x="361562" y="982040"/>
                </a:cubicBezTo>
                <a:close/>
                <a:moveTo>
                  <a:pt x="5206502" y="980906"/>
                </a:moveTo>
                <a:cubicBezTo>
                  <a:pt x="5206502" y="981398"/>
                  <a:pt x="5206629" y="981920"/>
                  <a:pt x="5206472" y="982350"/>
                </a:cubicBezTo>
                <a:cubicBezTo>
                  <a:pt x="5206377" y="982626"/>
                  <a:pt x="5205840" y="982749"/>
                  <a:pt x="5205491" y="982934"/>
                </a:cubicBezTo>
                <a:cubicBezTo>
                  <a:pt x="5205270" y="982504"/>
                  <a:pt x="5205079" y="982074"/>
                  <a:pt x="5204857" y="981644"/>
                </a:cubicBezTo>
                <a:cubicBezTo>
                  <a:pt x="5205395" y="981398"/>
                  <a:pt x="5205964" y="981152"/>
                  <a:pt x="5206502" y="980906"/>
                </a:cubicBezTo>
                <a:close/>
                <a:moveTo>
                  <a:pt x="5076588" y="978666"/>
                </a:moveTo>
                <a:cubicBezTo>
                  <a:pt x="5077031" y="978666"/>
                  <a:pt x="5077602" y="978512"/>
                  <a:pt x="5077853" y="978696"/>
                </a:cubicBezTo>
                <a:cubicBezTo>
                  <a:pt x="5078105" y="978911"/>
                  <a:pt x="5078044" y="979462"/>
                  <a:pt x="5078139" y="979892"/>
                </a:cubicBezTo>
                <a:cubicBezTo>
                  <a:pt x="5077409" y="979892"/>
                  <a:pt x="5076715" y="979862"/>
                  <a:pt x="5075986" y="979862"/>
                </a:cubicBezTo>
                <a:cubicBezTo>
                  <a:pt x="5076176" y="979462"/>
                  <a:pt x="5076398" y="979065"/>
                  <a:pt x="5076588" y="978666"/>
                </a:cubicBezTo>
                <a:close/>
                <a:moveTo>
                  <a:pt x="420584" y="975009"/>
                </a:moveTo>
                <a:cubicBezTo>
                  <a:pt x="420078" y="975070"/>
                  <a:pt x="419537" y="975163"/>
                  <a:pt x="419031" y="975224"/>
                </a:cubicBezTo>
                <a:cubicBezTo>
                  <a:pt x="419127" y="975652"/>
                  <a:pt x="419253" y="976083"/>
                  <a:pt x="419348" y="976512"/>
                </a:cubicBezTo>
                <a:cubicBezTo>
                  <a:pt x="419697" y="976451"/>
                  <a:pt x="420299" y="976512"/>
                  <a:pt x="420394" y="976328"/>
                </a:cubicBezTo>
                <a:cubicBezTo>
                  <a:pt x="420584" y="975961"/>
                  <a:pt x="420520" y="975469"/>
                  <a:pt x="420584" y="975009"/>
                </a:cubicBezTo>
                <a:close/>
                <a:moveTo>
                  <a:pt x="5022347" y="972370"/>
                </a:moveTo>
                <a:cubicBezTo>
                  <a:pt x="5021239" y="976715"/>
                  <a:pt x="5020337" y="980284"/>
                  <a:pt x="5019533" y="983466"/>
                </a:cubicBezTo>
                <a:lnTo>
                  <a:pt x="5017366" y="992026"/>
                </a:lnTo>
                <a:lnTo>
                  <a:pt x="5015970" y="982991"/>
                </a:lnTo>
                <a:cubicBezTo>
                  <a:pt x="5016164" y="979717"/>
                  <a:pt x="5017662" y="976224"/>
                  <a:pt x="5022347" y="972370"/>
                </a:cubicBezTo>
                <a:close/>
                <a:moveTo>
                  <a:pt x="349499" y="971601"/>
                </a:moveTo>
                <a:cubicBezTo>
                  <a:pt x="348959" y="971722"/>
                  <a:pt x="348674" y="972920"/>
                  <a:pt x="348264" y="973626"/>
                </a:cubicBezTo>
                <a:cubicBezTo>
                  <a:pt x="349086" y="973965"/>
                  <a:pt x="350069" y="974702"/>
                  <a:pt x="350733" y="974486"/>
                </a:cubicBezTo>
                <a:cubicBezTo>
                  <a:pt x="351336" y="974303"/>
                  <a:pt x="351653" y="973104"/>
                  <a:pt x="352064" y="972369"/>
                </a:cubicBezTo>
                <a:cubicBezTo>
                  <a:pt x="351210" y="972061"/>
                  <a:pt x="350257" y="971447"/>
                  <a:pt x="349499" y="971601"/>
                </a:cubicBezTo>
                <a:close/>
                <a:moveTo>
                  <a:pt x="477798" y="969573"/>
                </a:moveTo>
                <a:lnTo>
                  <a:pt x="475330" y="976668"/>
                </a:lnTo>
                <a:lnTo>
                  <a:pt x="475078" y="976942"/>
                </a:lnTo>
                <a:lnTo>
                  <a:pt x="475146" y="977322"/>
                </a:lnTo>
                <a:lnTo>
                  <a:pt x="472669" y="989624"/>
                </a:lnTo>
                <a:cubicBezTo>
                  <a:pt x="474221" y="989624"/>
                  <a:pt x="475804" y="989655"/>
                  <a:pt x="477387" y="989655"/>
                </a:cubicBezTo>
                <a:lnTo>
                  <a:pt x="475146" y="977322"/>
                </a:lnTo>
                <a:lnTo>
                  <a:pt x="475204" y="977034"/>
                </a:lnTo>
                <a:lnTo>
                  <a:pt x="475330" y="976668"/>
                </a:lnTo>
                <a:lnTo>
                  <a:pt x="480429" y="971171"/>
                </a:lnTo>
                <a:cubicBezTo>
                  <a:pt x="479542" y="970617"/>
                  <a:pt x="478686" y="970096"/>
                  <a:pt x="477798" y="969573"/>
                </a:cubicBezTo>
                <a:close/>
                <a:moveTo>
                  <a:pt x="357287" y="953821"/>
                </a:moveTo>
                <a:cubicBezTo>
                  <a:pt x="356970" y="954190"/>
                  <a:pt x="356653" y="954527"/>
                  <a:pt x="356305" y="954897"/>
                </a:cubicBezTo>
                <a:cubicBezTo>
                  <a:pt x="356464" y="955204"/>
                  <a:pt x="356526" y="955819"/>
                  <a:pt x="356844" y="955971"/>
                </a:cubicBezTo>
                <a:cubicBezTo>
                  <a:pt x="357128" y="956125"/>
                  <a:pt x="357699" y="955819"/>
                  <a:pt x="358143" y="955694"/>
                </a:cubicBezTo>
                <a:cubicBezTo>
                  <a:pt x="357858" y="955081"/>
                  <a:pt x="357572" y="954436"/>
                  <a:pt x="357287" y="953821"/>
                </a:cubicBezTo>
                <a:close/>
                <a:moveTo>
                  <a:pt x="495120" y="950075"/>
                </a:moveTo>
                <a:cubicBezTo>
                  <a:pt x="494804" y="950168"/>
                  <a:pt x="494612" y="950598"/>
                  <a:pt x="494361" y="950904"/>
                </a:cubicBezTo>
                <a:cubicBezTo>
                  <a:pt x="494772" y="951088"/>
                  <a:pt x="495374" y="951519"/>
                  <a:pt x="495532" y="951427"/>
                </a:cubicBezTo>
                <a:cubicBezTo>
                  <a:pt x="495943" y="951120"/>
                  <a:pt x="496165" y="950536"/>
                  <a:pt x="496483" y="950075"/>
                </a:cubicBezTo>
                <a:cubicBezTo>
                  <a:pt x="496040" y="950044"/>
                  <a:pt x="495532" y="949922"/>
                  <a:pt x="495120" y="950075"/>
                </a:cubicBezTo>
                <a:close/>
                <a:moveTo>
                  <a:pt x="382682" y="948908"/>
                </a:moveTo>
                <a:cubicBezTo>
                  <a:pt x="381383" y="952961"/>
                  <a:pt x="380117" y="957014"/>
                  <a:pt x="378819" y="961067"/>
                </a:cubicBezTo>
                <a:cubicBezTo>
                  <a:pt x="379896" y="961405"/>
                  <a:pt x="381004" y="961743"/>
                  <a:pt x="382080" y="962081"/>
                </a:cubicBezTo>
                <a:cubicBezTo>
                  <a:pt x="383411" y="958059"/>
                  <a:pt x="384741" y="954006"/>
                  <a:pt x="386038" y="949953"/>
                </a:cubicBezTo>
                <a:cubicBezTo>
                  <a:pt x="384931" y="949614"/>
                  <a:pt x="383791" y="949246"/>
                  <a:pt x="382682" y="948908"/>
                </a:cubicBezTo>
                <a:close/>
                <a:moveTo>
                  <a:pt x="5061615" y="931223"/>
                </a:moveTo>
                <a:lnTo>
                  <a:pt x="5060757" y="936260"/>
                </a:lnTo>
                <a:cubicBezTo>
                  <a:pt x="5060123" y="936045"/>
                  <a:pt x="5059489" y="935860"/>
                  <a:pt x="5058855" y="935646"/>
                </a:cubicBezTo>
                <a:close/>
                <a:moveTo>
                  <a:pt x="5061831" y="930649"/>
                </a:moveTo>
                <a:lnTo>
                  <a:pt x="5061767" y="930980"/>
                </a:lnTo>
                <a:lnTo>
                  <a:pt x="5061615" y="931223"/>
                </a:lnTo>
                <a:lnTo>
                  <a:pt x="5061673" y="930888"/>
                </a:lnTo>
                <a:close/>
                <a:moveTo>
                  <a:pt x="5062781" y="925667"/>
                </a:moveTo>
                <a:cubicBezTo>
                  <a:pt x="5063416" y="925882"/>
                  <a:pt x="5064049" y="926097"/>
                  <a:pt x="5064681" y="926343"/>
                </a:cubicBezTo>
                <a:lnTo>
                  <a:pt x="5061831" y="930649"/>
                </a:lnTo>
                <a:close/>
                <a:moveTo>
                  <a:pt x="272461" y="900025"/>
                </a:moveTo>
                <a:lnTo>
                  <a:pt x="272533" y="900031"/>
                </a:lnTo>
                <a:lnTo>
                  <a:pt x="272556" y="900118"/>
                </a:lnTo>
                <a:close/>
                <a:moveTo>
                  <a:pt x="363272" y="899655"/>
                </a:moveTo>
                <a:cubicBezTo>
                  <a:pt x="355737" y="899655"/>
                  <a:pt x="355737" y="899655"/>
                  <a:pt x="352410" y="907395"/>
                </a:cubicBezTo>
                <a:cubicBezTo>
                  <a:pt x="355706" y="906319"/>
                  <a:pt x="358143" y="905981"/>
                  <a:pt x="359948" y="904753"/>
                </a:cubicBezTo>
                <a:cubicBezTo>
                  <a:pt x="361373" y="903771"/>
                  <a:pt x="362006" y="901713"/>
                  <a:pt x="363272" y="899655"/>
                </a:cubicBezTo>
                <a:close/>
                <a:moveTo>
                  <a:pt x="494835" y="890536"/>
                </a:moveTo>
                <a:cubicBezTo>
                  <a:pt x="494042" y="891120"/>
                  <a:pt x="493282" y="891674"/>
                  <a:pt x="492521" y="892224"/>
                </a:cubicBezTo>
                <a:cubicBezTo>
                  <a:pt x="492807" y="893054"/>
                  <a:pt x="493061" y="893853"/>
                  <a:pt x="493314" y="894620"/>
                </a:cubicBezTo>
                <a:cubicBezTo>
                  <a:pt x="494075" y="894068"/>
                  <a:pt x="495183" y="893668"/>
                  <a:pt x="495500" y="892931"/>
                </a:cubicBezTo>
                <a:cubicBezTo>
                  <a:pt x="495754" y="892317"/>
                  <a:pt x="495088" y="891335"/>
                  <a:pt x="494835" y="890536"/>
                </a:cubicBezTo>
                <a:close/>
                <a:moveTo>
                  <a:pt x="336864" y="880220"/>
                </a:moveTo>
                <a:cubicBezTo>
                  <a:pt x="335345" y="890475"/>
                  <a:pt x="334174" y="898244"/>
                  <a:pt x="333001" y="905951"/>
                </a:cubicBezTo>
                <a:cubicBezTo>
                  <a:pt x="334269" y="906319"/>
                  <a:pt x="335535" y="906658"/>
                  <a:pt x="336800" y="907026"/>
                </a:cubicBezTo>
                <a:cubicBezTo>
                  <a:pt x="339113" y="901437"/>
                  <a:pt x="342184" y="896001"/>
                  <a:pt x="343324" y="890198"/>
                </a:cubicBezTo>
                <a:cubicBezTo>
                  <a:pt x="343799" y="887897"/>
                  <a:pt x="339966" y="884794"/>
                  <a:pt x="336864" y="880220"/>
                </a:cubicBezTo>
                <a:close/>
                <a:moveTo>
                  <a:pt x="402915" y="880036"/>
                </a:moveTo>
                <a:cubicBezTo>
                  <a:pt x="402883" y="880956"/>
                  <a:pt x="402596" y="881908"/>
                  <a:pt x="402821" y="882737"/>
                </a:cubicBezTo>
                <a:cubicBezTo>
                  <a:pt x="402978" y="883291"/>
                  <a:pt x="403834" y="883659"/>
                  <a:pt x="404974" y="884579"/>
                </a:cubicBezTo>
                <a:cubicBezTo>
                  <a:pt x="404974" y="882737"/>
                  <a:pt x="405037" y="881447"/>
                  <a:pt x="404879" y="880190"/>
                </a:cubicBezTo>
                <a:cubicBezTo>
                  <a:pt x="404849" y="880067"/>
                  <a:pt x="403611" y="880097"/>
                  <a:pt x="402915" y="880036"/>
                </a:cubicBezTo>
                <a:close/>
                <a:moveTo>
                  <a:pt x="378945" y="872575"/>
                </a:moveTo>
                <a:cubicBezTo>
                  <a:pt x="378502" y="875092"/>
                  <a:pt x="377173" y="879604"/>
                  <a:pt x="377806" y="879882"/>
                </a:cubicBezTo>
                <a:cubicBezTo>
                  <a:pt x="385152" y="883167"/>
                  <a:pt x="377142" y="889001"/>
                  <a:pt x="380023" y="892931"/>
                </a:cubicBezTo>
                <a:cubicBezTo>
                  <a:pt x="388571" y="887804"/>
                  <a:pt x="392087" y="880648"/>
                  <a:pt x="387971" y="875368"/>
                </a:cubicBezTo>
                <a:cubicBezTo>
                  <a:pt x="386418" y="873372"/>
                  <a:pt x="382048" y="873433"/>
                  <a:pt x="378945" y="872575"/>
                </a:cubicBezTo>
                <a:close/>
                <a:moveTo>
                  <a:pt x="497146" y="865142"/>
                </a:moveTo>
                <a:cubicBezTo>
                  <a:pt x="496766" y="865419"/>
                  <a:pt x="496419" y="865695"/>
                  <a:pt x="496040" y="865941"/>
                </a:cubicBezTo>
                <a:cubicBezTo>
                  <a:pt x="496576" y="866524"/>
                  <a:pt x="497050" y="867139"/>
                  <a:pt x="497652" y="867662"/>
                </a:cubicBezTo>
                <a:cubicBezTo>
                  <a:pt x="497715" y="867723"/>
                  <a:pt x="498317" y="867170"/>
                  <a:pt x="498699" y="866894"/>
                </a:cubicBezTo>
                <a:cubicBezTo>
                  <a:pt x="498190" y="866310"/>
                  <a:pt x="497652" y="865726"/>
                  <a:pt x="497146" y="865142"/>
                </a:cubicBezTo>
                <a:close/>
                <a:moveTo>
                  <a:pt x="400287" y="860383"/>
                </a:moveTo>
                <a:cubicBezTo>
                  <a:pt x="400033" y="863086"/>
                  <a:pt x="399781" y="865787"/>
                  <a:pt x="399590" y="868489"/>
                </a:cubicBezTo>
                <a:cubicBezTo>
                  <a:pt x="400413" y="868643"/>
                  <a:pt x="401207" y="868796"/>
                  <a:pt x="402027" y="868949"/>
                </a:cubicBezTo>
                <a:cubicBezTo>
                  <a:pt x="402662" y="866249"/>
                  <a:pt x="403295" y="863514"/>
                  <a:pt x="403927" y="860813"/>
                </a:cubicBezTo>
                <a:cubicBezTo>
                  <a:pt x="402724" y="860659"/>
                  <a:pt x="401491" y="860536"/>
                  <a:pt x="400287" y="860383"/>
                </a:cubicBezTo>
                <a:close/>
                <a:moveTo>
                  <a:pt x="345636" y="848223"/>
                </a:moveTo>
                <a:cubicBezTo>
                  <a:pt x="342026" y="852323"/>
                  <a:pt x="340198" y="856024"/>
                  <a:pt x="339712" y="859877"/>
                </a:cubicBezTo>
                <a:cubicBezTo>
                  <a:pt x="339224" y="863731"/>
                  <a:pt x="340078" y="867737"/>
                  <a:pt x="341836" y="872450"/>
                </a:cubicBezTo>
                <a:cubicBezTo>
                  <a:pt x="347252" y="864221"/>
                  <a:pt x="349561" y="857926"/>
                  <a:pt x="345636" y="848223"/>
                </a:cubicBezTo>
                <a:close/>
                <a:moveTo>
                  <a:pt x="402883" y="837538"/>
                </a:moveTo>
                <a:cubicBezTo>
                  <a:pt x="402409" y="837630"/>
                  <a:pt x="401522" y="837753"/>
                  <a:pt x="401522" y="837845"/>
                </a:cubicBezTo>
                <a:cubicBezTo>
                  <a:pt x="401554" y="838644"/>
                  <a:pt x="401712" y="839443"/>
                  <a:pt x="401838" y="840241"/>
                </a:cubicBezTo>
                <a:cubicBezTo>
                  <a:pt x="402313" y="840149"/>
                  <a:pt x="402788" y="840024"/>
                  <a:pt x="403264" y="839932"/>
                </a:cubicBezTo>
                <a:cubicBezTo>
                  <a:pt x="403138" y="839135"/>
                  <a:pt x="403010" y="838337"/>
                  <a:pt x="402883" y="837538"/>
                </a:cubicBezTo>
                <a:close/>
                <a:moveTo>
                  <a:pt x="5070888" y="835760"/>
                </a:moveTo>
                <a:cubicBezTo>
                  <a:pt x="5071521" y="835943"/>
                  <a:pt x="5072187" y="836097"/>
                  <a:pt x="5072820" y="836281"/>
                </a:cubicBezTo>
                <a:cubicBezTo>
                  <a:pt x="5072566" y="836650"/>
                  <a:pt x="5072345" y="837173"/>
                  <a:pt x="5071997" y="837326"/>
                </a:cubicBezTo>
                <a:cubicBezTo>
                  <a:pt x="5071678" y="837419"/>
                  <a:pt x="5071172" y="837142"/>
                  <a:pt x="5070729" y="837019"/>
                </a:cubicBezTo>
                <a:cubicBezTo>
                  <a:pt x="5070792" y="836589"/>
                  <a:pt x="5070855" y="836159"/>
                  <a:pt x="5070888" y="835760"/>
                </a:cubicBezTo>
                <a:close/>
                <a:moveTo>
                  <a:pt x="493282" y="781284"/>
                </a:moveTo>
                <a:cubicBezTo>
                  <a:pt x="492744" y="781531"/>
                  <a:pt x="492175" y="781777"/>
                  <a:pt x="491637" y="782022"/>
                </a:cubicBezTo>
                <a:cubicBezTo>
                  <a:pt x="491859" y="782452"/>
                  <a:pt x="492049" y="782882"/>
                  <a:pt x="492271" y="783312"/>
                </a:cubicBezTo>
                <a:cubicBezTo>
                  <a:pt x="492620" y="783128"/>
                  <a:pt x="493157" y="783005"/>
                  <a:pt x="493251" y="782729"/>
                </a:cubicBezTo>
                <a:cubicBezTo>
                  <a:pt x="493408" y="782299"/>
                  <a:pt x="493282" y="781777"/>
                  <a:pt x="493282" y="781284"/>
                </a:cubicBezTo>
                <a:close/>
                <a:moveTo>
                  <a:pt x="363368" y="779044"/>
                </a:moveTo>
                <a:cubicBezTo>
                  <a:pt x="363177" y="779444"/>
                  <a:pt x="362956" y="779841"/>
                  <a:pt x="362766" y="780241"/>
                </a:cubicBezTo>
                <a:cubicBezTo>
                  <a:pt x="363495" y="780241"/>
                  <a:pt x="364189" y="780271"/>
                  <a:pt x="364919" y="780271"/>
                </a:cubicBezTo>
                <a:cubicBezTo>
                  <a:pt x="364823" y="779841"/>
                  <a:pt x="364885" y="779289"/>
                  <a:pt x="364633" y="779075"/>
                </a:cubicBezTo>
                <a:cubicBezTo>
                  <a:pt x="364381" y="778890"/>
                  <a:pt x="363811" y="779044"/>
                  <a:pt x="363368" y="779044"/>
                </a:cubicBezTo>
                <a:close/>
                <a:moveTo>
                  <a:pt x="5092228" y="736733"/>
                </a:moveTo>
                <a:cubicBezTo>
                  <a:pt x="5093116" y="736948"/>
                  <a:pt x="5094001" y="737163"/>
                  <a:pt x="5094887" y="737378"/>
                </a:cubicBezTo>
                <a:cubicBezTo>
                  <a:pt x="5094256" y="739496"/>
                  <a:pt x="5093655" y="741616"/>
                  <a:pt x="5093022" y="743734"/>
                </a:cubicBezTo>
                <a:cubicBezTo>
                  <a:pt x="5092228" y="743582"/>
                  <a:pt x="5091437" y="743427"/>
                  <a:pt x="5090676" y="743273"/>
                </a:cubicBezTo>
                <a:cubicBezTo>
                  <a:pt x="5091183" y="741094"/>
                  <a:pt x="5091723" y="738914"/>
                  <a:pt x="5092228" y="736733"/>
                </a:cubicBezTo>
                <a:close/>
                <a:moveTo>
                  <a:pt x="349561" y="726045"/>
                </a:moveTo>
                <a:lnTo>
                  <a:pt x="348611" y="731027"/>
                </a:lnTo>
                <a:lnTo>
                  <a:pt x="348453" y="731266"/>
                </a:lnTo>
                <a:lnTo>
                  <a:pt x="348395" y="731602"/>
                </a:lnTo>
                <a:lnTo>
                  <a:pt x="345636" y="736024"/>
                </a:lnTo>
                <a:cubicBezTo>
                  <a:pt x="346269" y="736238"/>
                  <a:pt x="346904" y="736423"/>
                  <a:pt x="347537" y="736638"/>
                </a:cubicBezTo>
                <a:lnTo>
                  <a:pt x="348395" y="731602"/>
                </a:lnTo>
                <a:lnTo>
                  <a:pt x="348547" y="731358"/>
                </a:lnTo>
                <a:lnTo>
                  <a:pt x="348611" y="731027"/>
                </a:lnTo>
                <a:lnTo>
                  <a:pt x="351461" y="726721"/>
                </a:lnTo>
                <a:cubicBezTo>
                  <a:pt x="350829" y="726475"/>
                  <a:pt x="350196" y="726260"/>
                  <a:pt x="349561" y="726045"/>
                </a:cubicBezTo>
                <a:close/>
                <a:moveTo>
                  <a:pt x="5106256" y="717850"/>
                </a:moveTo>
                <a:cubicBezTo>
                  <a:pt x="5106320" y="717788"/>
                  <a:pt x="5106984" y="718311"/>
                  <a:pt x="5107364" y="718587"/>
                </a:cubicBezTo>
                <a:cubicBezTo>
                  <a:pt x="5106889" y="719200"/>
                  <a:pt x="5106416" y="719845"/>
                  <a:pt x="5105908" y="720459"/>
                </a:cubicBezTo>
                <a:cubicBezTo>
                  <a:pt x="5105529" y="720213"/>
                  <a:pt x="5105116" y="719967"/>
                  <a:pt x="5104736" y="719691"/>
                </a:cubicBezTo>
                <a:cubicBezTo>
                  <a:pt x="5105244" y="719078"/>
                  <a:pt x="5105686" y="718401"/>
                  <a:pt x="5106256" y="717850"/>
                </a:cubicBezTo>
                <a:close/>
                <a:moveTo>
                  <a:pt x="5170026" y="681248"/>
                </a:moveTo>
                <a:cubicBezTo>
                  <a:pt x="5171516" y="694329"/>
                  <a:pt x="5167146" y="709621"/>
                  <a:pt x="5157455" y="713827"/>
                </a:cubicBezTo>
                <a:cubicBezTo>
                  <a:pt x="5147672" y="718065"/>
                  <a:pt x="5140896" y="724789"/>
                  <a:pt x="5133486" y="733417"/>
                </a:cubicBezTo>
                <a:cubicBezTo>
                  <a:pt x="5135735" y="714503"/>
                  <a:pt x="5156568" y="685639"/>
                  <a:pt x="5170026" y="681248"/>
                </a:cubicBezTo>
                <a:close/>
                <a:moveTo>
                  <a:pt x="5180033" y="679712"/>
                </a:moveTo>
                <a:cubicBezTo>
                  <a:pt x="5180413" y="680234"/>
                  <a:pt x="5180856" y="680756"/>
                  <a:pt x="5181172" y="681340"/>
                </a:cubicBezTo>
                <a:cubicBezTo>
                  <a:pt x="5181203" y="681432"/>
                  <a:pt x="5180604" y="681862"/>
                  <a:pt x="5180287" y="682108"/>
                </a:cubicBezTo>
                <a:cubicBezTo>
                  <a:pt x="5180033" y="681739"/>
                  <a:pt x="5179811" y="681371"/>
                  <a:pt x="5179558" y="680971"/>
                </a:cubicBezTo>
                <a:cubicBezTo>
                  <a:pt x="5179717" y="680541"/>
                  <a:pt x="5179875" y="680142"/>
                  <a:pt x="5180033" y="679712"/>
                </a:cubicBezTo>
                <a:close/>
                <a:moveTo>
                  <a:pt x="5112370" y="673100"/>
                </a:moveTo>
                <a:lnTo>
                  <a:pt x="5111131" y="681616"/>
                </a:lnTo>
                <a:cubicBezTo>
                  <a:pt x="5110024" y="681094"/>
                  <a:pt x="5108948" y="680572"/>
                  <a:pt x="5107838" y="680050"/>
                </a:cubicBezTo>
                <a:close/>
                <a:moveTo>
                  <a:pt x="5112395" y="672927"/>
                </a:moveTo>
                <a:lnTo>
                  <a:pt x="5112427" y="672941"/>
                </a:lnTo>
                <a:lnTo>
                  <a:pt x="5112449" y="672977"/>
                </a:lnTo>
                <a:lnTo>
                  <a:pt x="5112370" y="673100"/>
                </a:lnTo>
                <a:close/>
                <a:moveTo>
                  <a:pt x="5189531" y="638383"/>
                </a:moveTo>
                <a:cubicBezTo>
                  <a:pt x="5199474" y="647348"/>
                  <a:pt x="5199474" y="647348"/>
                  <a:pt x="5189531" y="654993"/>
                </a:cubicBezTo>
                <a:cubicBezTo>
                  <a:pt x="5189531" y="649437"/>
                  <a:pt x="5189531" y="644400"/>
                  <a:pt x="5189531" y="638383"/>
                </a:cubicBezTo>
                <a:close/>
                <a:moveTo>
                  <a:pt x="357668" y="636139"/>
                </a:moveTo>
                <a:cubicBezTo>
                  <a:pt x="357635" y="636537"/>
                  <a:pt x="357572" y="636967"/>
                  <a:pt x="357510" y="637397"/>
                </a:cubicBezTo>
                <a:cubicBezTo>
                  <a:pt x="357953" y="637520"/>
                  <a:pt x="358458" y="637797"/>
                  <a:pt x="358777" y="637704"/>
                </a:cubicBezTo>
                <a:cubicBezTo>
                  <a:pt x="359126" y="637551"/>
                  <a:pt x="359346" y="637029"/>
                  <a:pt x="359600" y="636660"/>
                </a:cubicBezTo>
                <a:cubicBezTo>
                  <a:pt x="358967" y="636475"/>
                  <a:pt x="358301" y="636322"/>
                  <a:pt x="357668" y="636139"/>
                </a:cubicBezTo>
                <a:close/>
                <a:moveTo>
                  <a:pt x="5237661" y="626131"/>
                </a:moveTo>
                <a:cubicBezTo>
                  <a:pt x="5238738" y="626253"/>
                  <a:pt x="5239813" y="626377"/>
                  <a:pt x="5240858" y="626499"/>
                </a:cubicBezTo>
                <a:cubicBezTo>
                  <a:pt x="5240668" y="629662"/>
                  <a:pt x="5240477" y="632794"/>
                  <a:pt x="5240288" y="635956"/>
                </a:cubicBezTo>
                <a:cubicBezTo>
                  <a:pt x="5238896" y="635833"/>
                  <a:pt x="5237502" y="635742"/>
                  <a:pt x="5236109" y="635619"/>
                </a:cubicBezTo>
                <a:cubicBezTo>
                  <a:pt x="5236616" y="632456"/>
                  <a:pt x="5237122" y="629293"/>
                  <a:pt x="5237661" y="626131"/>
                </a:cubicBezTo>
                <a:close/>
                <a:moveTo>
                  <a:pt x="5252257" y="612804"/>
                </a:moveTo>
                <a:cubicBezTo>
                  <a:pt x="5252922" y="612835"/>
                  <a:pt x="5253619" y="612866"/>
                  <a:pt x="5254284" y="612897"/>
                </a:cubicBezTo>
                <a:cubicBezTo>
                  <a:pt x="5254157" y="615198"/>
                  <a:pt x="5253999" y="617503"/>
                  <a:pt x="5253873" y="619805"/>
                </a:cubicBezTo>
                <a:cubicBezTo>
                  <a:pt x="5253238" y="619774"/>
                  <a:pt x="5252574" y="619744"/>
                  <a:pt x="5251941" y="619713"/>
                </a:cubicBezTo>
                <a:cubicBezTo>
                  <a:pt x="5252036" y="617380"/>
                  <a:pt x="5252162" y="615106"/>
                  <a:pt x="5252257" y="612804"/>
                </a:cubicBezTo>
                <a:close/>
                <a:moveTo>
                  <a:pt x="5196213" y="604913"/>
                </a:moveTo>
                <a:cubicBezTo>
                  <a:pt x="5196213" y="610257"/>
                  <a:pt x="5196213" y="615629"/>
                  <a:pt x="5196213" y="620972"/>
                </a:cubicBezTo>
                <a:cubicBezTo>
                  <a:pt x="5195674" y="620972"/>
                  <a:pt x="5195168" y="620972"/>
                  <a:pt x="5194630" y="620941"/>
                </a:cubicBezTo>
                <a:cubicBezTo>
                  <a:pt x="5194249" y="615721"/>
                  <a:pt x="5193837" y="610502"/>
                  <a:pt x="5193456" y="605251"/>
                </a:cubicBezTo>
                <a:cubicBezTo>
                  <a:pt x="5194375" y="605128"/>
                  <a:pt x="5195295" y="605036"/>
                  <a:pt x="5196213" y="604913"/>
                </a:cubicBezTo>
                <a:close/>
                <a:moveTo>
                  <a:pt x="5203939" y="583236"/>
                </a:moveTo>
                <a:cubicBezTo>
                  <a:pt x="5205205" y="584647"/>
                  <a:pt x="5206502" y="586091"/>
                  <a:pt x="5207770" y="587502"/>
                </a:cubicBezTo>
                <a:cubicBezTo>
                  <a:pt x="5206851" y="588331"/>
                  <a:pt x="5205964" y="589161"/>
                  <a:pt x="5205047" y="589991"/>
                </a:cubicBezTo>
                <a:cubicBezTo>
                  <a:pt x="5203939" y="588331"/>
                  <a:pt x="5202830" y="586675"/>
                  <a:pt x="5201721" y="585016"/>
                </a:cubicBezTo>
                <a:cubicBezTo>
                  <a:pt x="5202450" y="584432"/>
                  <a:pt x="5203178" y="583818"/>
                  <a:pt x="5203939" y="583236"/>
                </a:cubicBezTo>
                <a:close/>
                <a:moveTo>
                  <a:pt x="5220753" y="572764"/>
                </a:moveTo>
                <a:cubicBezTo>
                  <a:pt x="5221323" y="572887"/>
                  <a:pt x="5221925" y="573010"/>
                  <a:pt x="5222492" y="573133"/>
                </a:cubicBezTo>
                <a:cubicBezTo>
                  <a:pt x="5222365" y="573563"/>
                  <a:pt x="5222176" y="573993"/>
                  <a:pt x="5222019" y="574423"/>
                </a:cubicBezTo>
                <a:cubicBezTo>
                  <a:pt x="5221607" y="574362"/>
                  <a:pt x="5220974" y="574392"/>
                  <a:pt x="5220847" y="574177"/>
                </a:cubicBezTo>
                <a:cubicBezTo>
                  <a:pt x="5220657" y="573808"/>
                  <a:pt x="5220783" y="573256"/>
                  <a:pt x="5220753" y="572764"/>
                </a:cubicBezTo>
                <a:close/>
                <a:moveTo>
                  <a:pt x="379008" y="537111"/>
                </a:moveTo>
                <a:cubicBezTo>
                  <a:pt x="378502" y="539293"/>
                  <a:pt x="377963" y="541472"/>
                  <a:pt x="377456" y="543651"/>
                </a:cubicBezTo>
                <a:cubicBezTo>
                  <a:pt x="378217" y="543805"/>
                  <a:pt x="379008" y="543960"/>
                  <a:pt x="379802" y="544112"/>
                </a:cubicBezTo>
                <a:cubicBezTo>
                  <a:pt x="380434" y="541994"/>
                  <a:pt x="381036" y="539875"/>
                  <a:pt x="381667" y="537756"/>
                </a:cubicBezTo>
                <a:cubicBezTo>
                  <a:pt x="380781" y="537542"/>
                  <a:pt x="379896" y="537327"/>
                  <a:pt x="379008" y="537111"/>
                </a:cubicBezTo>
                <a:close/>
                <a:moveTo>
                  <a:pt x="5214958" y="529807"/>
                </a:moveTo>
                <a:cubicBezTo>
                  <a:pt x="5215876" y="530389"/>
                  <a:pt x="5216794" y="530974"/>
                  <a:pt x="5217681" y="531556"/>
                </a:cubicBezTo>
                <a:cubicBezTo>
                  <a:pt x="5216065" y="533645"/>
                  <a:pt x="5214483" y="535763"/>
                  <a:pt x="5212869" y="537852"/>
                </a:cubicBezTo>
                <a:cubicBezTo>
                  <a:pt x="5212267" y="537484"/>
                  <a:pt x="5211665" y="537114"/>
                  <a:pt x="5211063" y="536746"/>
                </a:cubicBezTo>
                <a:cubicBezTo>
                  <a:pt x="5212361" y="534444"/>
                  <a:pt x="5213660" y="532109"/>
                  <a:pt x="5214958" y="529807"/>
                </a:cubicBezTo>
                <a:close/>
                <a:moveTo>
                  <a:pt x="393036" y="518228"/>
                </a:moveTo>
                <a:cubicBezTo>
                  <a:pt x="392465" y="518779"/>
                  <a:pt x="392023" y="519457"/>
                  <a:pt x="391516" y="520070"/>
                </a:cubicBezTo>
                <a:cubicBezTo>
                  <a:pt x="391896" y="520346"/>
                  <a:pt x="392308" y="520592"/>
                  <a:pt x="392688" y="520837"/>
                </a:cubicBezTo>
                <a:cubicBezTo>
                  <a:pt x="393195" y="520223"/>
                  <a:pt x="393668" y="519578"/>
                  <a:pt x="394144" y="518965"/>
                </a:cubicBezTo>
                <a:cubicBezTo>
                  <a:pt x="393764" y="518689"/>
                  <a:pt x="393100" y="518167"/>
                  <a:pt x="393036" y="518228"/>
                </a:cubicBezTo>
                <a:close/>
                <a:moveTo>
                  <a:pt x="5193964" y="500544"/>
                </a:moveTo>
                <a:cubicBezTo>
                  <a:pt x="5194502" y="500697"/>
                  <a:pt x="5195041" y="500881"/>
                  <a:pt x="5195580" y="501035"/>
                </a:cubicBezTo>
                <a:cubicBezTo>
                  <a:pt x="5194945" y="502846"/>
                  <a:pt x="5194344" y="504658"/>
                  <a:pt x="5193742" y="506440"/>
                </a:cubicBezTo>
                <a:cubicBezTo>
                  <a:pt x="5193238" y="506286"/>
                  <a:pt x="5192730" y="506133"/>
                  <a:pt x="5192223" y="505979"/>
                </a:cubicBezTo>
                <a:cubicBezTo>
                  <a:pt x="5192795" y="504167"/>
                  <a:pt x="5193394" y="502356"/>
                  <a:pt x="5193964" y="500544"/>
                </a:cubicBezTo>
                <a:close/>
                <a:moveTo>
                  <a:pt x="456806" y="481626"/>
                </a:moveTo>
                <a:cubicBezTo>
                  <a:pt x="443348" y="486018"/>
                  <a:pt x="422514" y="514881"/>
                  <a:pt x="420266" y="533796"/>
                </a:cubicBezTo>
                <a:cubicBezTo>
                  <a:pt x="427676" y="525167"/>
                  <a:pt x="434452" y="518443"/>
                  <a:pt x="444235" y="514205"/>
                </a:cubicBezTo>
                <a:cubicBezTo>
                  <a:pt x="453926" y="509999"/>
                  <a:pt x="458296" y="494708"/>
                  <a:pt x="456806" y="481626"/>
                </a:cubicBezTo>
                <a:close/>
                <a:moveTo>
                  <a:pt x="466812" y="480091"/>
                </a:moveTo>
                <a:cubicBezTo>
                  <a:pt x="466655" y="480520"/>
                  <a:pt x="466496" y="480920"/>
                  <a:pt x="466337" y="481350"/>
                </a:cubicBezTo>
                <a:cubicBezTo>
                  <a:pt x="466591" y="481750"/>
                  <a:pt x="466812" y="482118"/>
                  <a:pt x="467067" y="482487"/>
                </a:cubicBezTo>
                <a:cubicBezTo>
                  <a:pt x="467383" y="482241"/>
                  <a:pt x="467983" y="481811"/>
                  <a:pt x="467952" y="481719"/>
                </a:cubicBezTo>
                <a:cubicBezTo>
                  <a:pt x="467636" y="481135"/>
                  <a:pt x="467193" y="480613"/>
                  <a:pt x="466812" y="480091"/>
                </a:cubicBezTo>
                <a:close/>
                <a:moveTo>
                  <a:pt x="399207" y="473320"/>
                </a:moveTo>
                <a:lnTo>
                  <a:pt x="399242" y="473336"/>
                </a:lnTo>
                <a:lnTo>
                  <a:pt x="399229" y="473356"/>
                </a:lnTo>
                <a:close/>
                <a:moveTo>
                  <a:pt x="399179" y="473274"/>
                </a:moveTo>
                <a:lnTo>
                  <a:pt x="399207" y="473320"/>
                </a:lnTo>
                <a:lnTo>
                  <a:pt x="399175" y="473305"/>
                </a:lnTo>
                <a:close/>
                <a:moveTo>
                  <a:pt x="5201942" y="471434"/>
                </a:moveTo>
                <a:cubicBezTo>
                  <a:pt x="5202830" y="471619"/>
                  <a:pt x="5203684" y="471833"/>
                  <a:pt x="5204571" y="472018"/>
                </a:cubicBezTo>
                <a:cubicBezTo>
                  <a:pt x="5203211" y="477361"/>
                  <a:pt x="5201881" y="482733"/>
                  <a:pt x="5200521" y="488077"/>
                </a:cubicBezTo>
                <a:cubicBezTo>
                  <a:pt x="5199633" y="487862"/>
                  <a:pt x="5198746" y="487678"/>
                  <a:pt x="5197859" y="487462"/>
                </a:cubicBezTo>
                <a:cubicBezTo>
                  <a:pt x="5199221" y="482121"/>
                  <a:pt x="5200582" y="476777"/>
                  <a:pt x="5201942" y="471434"/>
                </a:cubicBezTo>
                <a:close/>
                <a:moveTo>
                  <a:pt x="476310" y="438762"/>
                </a:moveTo>
                <a:cubicBezTo>
                  <a:pt x="476310" y="444779"/>
                  <a:pt x="476310" y="449815"/>
                  <a:pt x="476310" y="455372"/>
                </a:cubicBezTo>
                <a:cubicBezTo>
                  <a:pt x="486254" y="447726"/>
                  <a:pt x="486254" y="447726"/>
                  <a:pt x="476310" y="438762"/>
                </a:cubicBezTo>
                <a:close/>
                <a:moveTo>
                  <a:pt x="524441" y="426510"/>
                </a:moveTo>
                <a:cubicBezTo>
                  <a:pt x="523902" y="429672"/>
                  <a:pt x="523396" y="432835"/>
                  <a:pt x="522889" y="435997"/>
                </a:cubicBezTo>
                <a:cubicBezTo>
                  <a:pt x="524282" y="436120"/>
                  <a:pt x="525675" y="436212"/>
                  <a:pt x="527068" y="436335"/>
                </a:cubicBezTo>
                <a:cubicBezTo>
                  <a:pt x="527257" y="433173"/>
                  <a:pt x="527447" y="430041"/>
                  <a:pt x="527638" y="426878"/>
                </a:cubicBezTo>
                <a:cubicBezTo>
                  <a:pt x="526593" y="426756"/>
                  <a:pt x="525518" y="426631"/>
                  <a:pt x="524441" y="426510"/>
                </a:cubicBezTo>
                <a:close/>
                <a:moveTo>
                  <a:pt x="539036" y="413183"/>
                </a:moveTo>
                <a:cubicBezTo>
                  <a:pt x="538942" y="415485"/>
                  <a:pt x="538816" y="417758"/>
                  <a:pt x="538721" y="420091"/>
                </a:cubicBezTo>
                <a:cubicBezTo>
                  <a:pt x="539354" y="420122"/>
                  <a:pt x="540018" y="420153"/>
                  <a:pt x="540653" y="420184"/>
                </a:cubicBezTo>
                <a:cubicBezTo>
                  <a:pt x="540779" y="417881"/>
                  <a:pt x="540937" y="415577"/>
                  <a:pt x="541064" y="413275"/>
                </a:cubicBezTo>
                <a:cubicBezTo>
                  <a:pt x="540398" y="413245"/>
                  <a:pt x="539702" y="413213"/>
                  <a:pt x="539036" y="413183"/>
                </a:cubicBezTo>
                <a:close/>
                <a:moveTo>
                  <a:pt x="5153486" y="412237"/>
                </a:moveTo>
                <a:lnTo>
                  <a:pt x="5152578" y="423226"/>
                </a:lnTo>
                <a:cubicBezTo>
                  <a:pt x="5151662" y="423010"/>
                  <a:pt x="5150775" y="422798"/>
                  <a:pt x="5149857" y="422582"/>
                </a:cubicBezTo>
                <a:close/>
                <a:moveTo>
                  <a:pt x="5153552" y="411996"/>
                </a:moveTo>
                <a:lnTo>
                  <a:pt x="5153529" y="412110"/>
                </a:lnTo>
                <a:lnTo>
                  <a:pt x="5153486" y="412237"/>
                </a:lnTo>
                <a:lnTo>
                  <a:pt x="5153498" y="412080"/>
                </a:lnTo>
                <a:close/>
                <a:moveTo>
                  <a:pt x="5154575" y="406859"/>
                </a:moveTo>
                <a:cubicBezTo>
                  <a:pt x="5155209" y="407074"/>
                  <a:pt x="5155811" y="407290"/>
                  <a:pt x="5156443" y="407504"/>
                </a:cubicBezTo>
                <a:lnTo>
                  <a:pt x="5153552" y="411996"/>
                </a:lnTo>
                <a:close/>
                <a:moveTo>
                  <a:pt x="482992" y="405291"/>
                </a:moveTo>
                <a:cubicBezTo>
                  <a:pt x="482075" y="405414"/>
                  <a:pt x="481155" y="405507"/>
                  <a:pt x="480236" y="405629"/>
                </a:cubicBezTo>
                <a:cubicBezTo>
                  <a:pt x="480617" y="410881"/>
                  <a:pt x="481029" y="416100"/>
                  <a:pt x="481410" y="421320"/>
                </a:cubicBezTo>
                <a:cubicBezTo>
                  <a:pt x="481947" y="421351"/>
                  <a:pt x="482454" y="421351"/>
                  <a:pt x="482992" y="421351"/>
                </a:cubicBezTo>
                <a:cubicBezTo>
                  <a:pt x="482992" y="416007"/>
                  <a:pt x="482992" y="410635"/>
                  <a:pt x="482992" y="405291"/>
                </a:cubicBezTo>
                <a:close/>
                <a:moveTo>
                  <a:pt x="5141878" y="395376"/>
                </a:moveTo>
                <a:cubicBezTo>
                  <a:pt x="5143114" y="396205"/>
                  <a:pt x="5144378" y="397035"/>
                  <a:pt x="5145614" y="397864"/>
                </a:cubicBezTo>
                <a:cubicBezTo>
                  <a:pt x="5143684" y="400443"/>
                  <a:pt x="5141751" y="403052"/>
                  <a:pt x="5139789" y="405632"/>
                </a:cubicBezTo>
                <a:cubicBezTo>
                  <a:pt x="5138997" y="405141"/>
                  <a:pt x="5138205" y="404680"/>
                  <a:pt x="5137381" y="404188"/>
                </a:cubicBezTo>
                <a:cubicBezTo>
                  <a:pt x="5138901" y="401272"/>
                  <a:pt x="5140389" y="398323"/>
                  <a:pt x="5141878" y="395376"/>
                </a:cubicBezTo>
                <a:close/>
                <a:moveTo>
                  <a:pt x="490718" y="383614"/>
                </a:moveTo>
                <a:cubicBezTo>
                  <a:pt x="489958" y="384196"/>
                  <a:pt x="489230" y="384811"/>
                  <a:pt x="488500" y="385394"/>
                </a:cubicBezTo>
                <a:cubicBezTo>
                  <a:pt x="489610" y="387053"/>
                  <a:pt x="490718" y="388710"/>
                  <a:pt x="491827" y="390369"/>
                </a:cubicBezTo>
                <a:cubicBezTo>
                  <a:pt x="492744" y="389540"/>
                  <a:pt x="493631" y="388710"/>
                  <a:pt x="494550" y="387881"/>
                </a:cubicBezTo>
                <a:cubicBezTo>
                  <a:pt x="493282" y="386469"/>
                  <a:pt x="491985" y="385025"/>
                  <a:pt x="490718" y="383614"/>
                </a:cubicBezTo>
                <a:close/>
                <a:moveTo>
                  <a:pt x="5082461" y="375014"/>
                </a:moveTo>
                <a:cubicBezTo>
                  <a:pt x="5082949" y="375631"/>
                  <a:pt x="5083388" y="376228"/>
                  <a:pt x="5083828" y="376846"/>
                </a:cubicBezTo>
                <a:cubicBezTo>
                  <a:pt x="5085146" y="376687"/>
                  <a:pt x="5086465" y="376508"/>
                  <a:pt x="5088806" y="376188"/>
                </a:cubicBezTo>
                <a:cubicBezTo>
                  <a:pt x="5086221" y="375711"/>
                  <a:pt x="5084316" y="375351"/>
                  <a:pt x="5082461" y="375014"/>
                </a:cubicBezTo>
                <a:close/>
                <a:moveTo>
                  <a:pt x="507532" y="373143"/>
                </a:moveTo>
                <a:cubicBezTo>
                  <a:pt x="507563" y="373634"/>
                  <a:pt x="507437" y="374187"/>
                  <a:pt x="507627" y="374556"/>
                </a:cubicBezTo>
                <a:cubicBezTo>
                  <a:pt x="507754" y="374771"/>
                  <a:pt x="508387" y="374740"/>
                  <a:pt x="508799" y="374801"/>
                </a:cubicBezTo>
                <a:cubicBezTo>
                  <a:pt x="508956" y="374372"/>
                  <a:pt x="509145" y="373941"/>
                  <a:pt x="509272" y="373511"/>
                </a:cubicBezTo>
                <a:cubicBezTo>
                  <a:pt x="508704" y="373388"/>
                  <a:pt x="508102" y="373266"/>
                  <a:pt x="507532" y="373143"/>
                </a:cubicBezTo>
                <a:close/>
                <a:moveTo>
                  <a:pt x="4924306" y="367306"/>
                </a:moveTo>
                <a:cubicBezTo>
                  <a:pt x="4923817" y="367863"/>
                  <a:pt x="4923329" y="368440"/>
                  <a:pt x="4922841" y="369018"/>
                </a:cubicBezTo>
                <a:cubicBezTo>
                  <a:pt x="4933044" y="370552"/>
                  <a:pt x="4943196" y="372106"/>
                  <a:pt x="4953351" y="373658"/>
                </a:cubicBezTo>
                <a:cubicBezTo>
                  <a:pt x="4953983" y="372963"/>
                  <a:pt x="4954568" y="372246"/>
                  <a:pt x="4955204" y="371548"/>
                </a:cubicBezTo>
                <a:cubicBezTo>
                  <a:pt x="4944906" y="370135"/>
                  <a:pt x="4934604" y="368719"/>
                  <a:pt x="4924306" y="367306"/>
                </a:cubicBezTo>
                <a:close/>
                <a:moveTo>
                  <a:pt x="4846789" y="364936"/>
                </a:moveTo>
                <a:cubicBezTo>
                  <a:pt x="4845470" y="364836"/>
                  <a:pt x="4843666" y="365812"/>
                  <a:pt x="4841371" y="366528"/>
                </a:cubicBezTo>
                <a:cubicBezTo>
                  <a:pt x="4843910" y="367326"/>
                  <a:pt x="4845470" y="368181"/>
                  <a:pt x="4847326" y="368282"/>
                </a:cubicBezTo>
                <a:cubicBezTo>
                  <a:pt x="4848449" y="368340"/>
                  <a:pt x="4851331" y="367106"/>
                  <a:pt x="4851037" y="366728"/>
                </a:cubicBezTo>
                <a:cubicBezTo>
                  <a:pt x="4850501" y="365970"/>
                  <a:pt x="4848547" y="365075"/>
                  <a:pt x="4846789" y="364936"/>
                </a:cubicBezTo>
                <a:close/>
                <a:moveTo>
                  <a:pt x="4884473" y="362486"/>
                </a:moveTo>
                <a:cubicBezTo>
                  <a:pt x="4883985" y="362903"/>
                  <a:pt x="4883496" y="363302"/>
                  <a:pt x="4883011" y="363700"/>
                </a:cubicBezTo>
                <a:cubicBezTo>
                  <a:pt x="4884231" y="363979"/>
                  <a:pt x="4885401" y="364258"/>
                  <a:pt x="4886621" y="364517"/>
                </a:cubicBezTo>
                <a:cubicBezTo>
                  <a:pt x="4887159" y="364119"/>
                  <a:pt x="4888282" y="363442"/>
                  <a:pt x="4888038" y="363342"/>
                </a:cubicBezTo>
                <a:cubicBezTo>
                  <a:pt x="4887110" y="362963"/>
                  <a:pt x="4885694" y="362764"/>
                  <a:pt x="4884473" y="362486"/>
                </a:cubicBezTo>
                <a:close/>
                <a:moveTo>
                  <a:pt x="5036967" y="357904"/>
                </a:moveTo>
                <a:cubicBezTo>
                  <a:pt x="5036331" y="358183"/>
                  <a:pt x="5035940" y="358562"/>
                  <a:pt x="5035455" y="358900"/>
                </a:cubicBezTo>
                <a:cubicBezTo>
                  <a:pt x="5036233" y="358900"/>
                  <a:pt x="5036967" y="358900"/>
                  <a:pt x="5037698" y="358900"/>
                </a:cubicBezTo>
                <a:cubicBezTo>
                  <a:pt x="5038089" y="358701"/>
                  <a:pt x="5038480" y="358502"/>
                  <a:pt x="5038773" y="358283"/>
                </a:cubicBezTo>
                <a:cubicBezTo>
                  <a:pt x="5038138" y="358143"/>
                  <a:pt x="5037113" y="357844"/>
                  <a:pt x="5036967" y="357904"/>
                </a:cubicBezTo>
                <a:close/>
                <a:moveTo>
                  <a:pt x="5136240" y="353340"/>
                </a:moveTo>
                <a:cubicBezTo>
                  <a:pt x="5137033" y="353801"/>
                  <a:pt x="5137824" y="354262"/>
                  <a:pt x="5138618" y="354752"/>
                </a:cubicBezTo>
                <a:cubicBezTo>
                  <a:pt x="5138237" y="355612"/>
                  <a:pt x="5137889" y="356502"/>
                  <a:pt x="5137509" y="357363"/>
                </a:cubicBezTo>
                <a:cubicBezTo>
                  <a:pt x="5136748" y="356902"/>
                  <a:pt x="5135451" y="356564"/>
                  <a:pt x="5135324" y="355980"/>
                </a:cubicBezTo>
                <a:cubicBezTo>
                  <a:pt x="5135165" y="355183"/>
                  <a:pt x="5135892" y="354231"/>
                  <a:pt x="5136240" y="353340"/>
                </a:cubicBezTo>
                <a:close/>
                <a:moveTo>
                  <a:pt x="4773522" y="350435"/>
                </a:moveTo>
                <a:cubicBezTo>
                  <a:pt x="4791826" y="355614"/>
                  <a:pt x="4807738" y="360116"/>
                  <a:pt x="4824141" y="364776"/>
                </a:cubicBezTo>
                <a:cubicBezTo>
                  <a:pt x="4827069" y="357048"/>
                  <a:pt x="4811938" y="352706"/>
                  <a:pt x="4773522" y="350435"/>
                </a:cubicBezTo>
                <a:close/>
                <a:moveTo>
                  <a:pt x="418272" y="344207"/>
                </a:moveTo>
                <a:lnTo>
                  <a:pt x="418242" y="344494"/>
                </a:lnTo>
                <a:cubicBezTo>
                  <a:pt x="418242" y="344494"/>
                  <a:pt x="418177" y="344432"/>
                  <a:pt x="418177" y="344432"/>
                </a:cubicBezTo>
                <a:close/>
                <a:moveTo>
                  <a:pt x="4844839" y="340615"/>
                </a:moveTo>
                <a:cubicBezTo>
                  <a:pt x="4844546" y="341313"/>
                  <a:pt x="4844250" y="341990"/>
                  <a:pt x="4843959" y="342687"/>
                </a:cubicBezTo>
                <a:cubicBezTo>
                  <a:pt x="4849768" y="343045"/>
                  <a:pt x="4855577" y="343384"/>
                  <a:pt x="4861385" y="343743"/>
                </a:cubicBezTo>
                <a:cubicBezTo>
                  <a:pt x="4861532" y="343025"/>
                  <a:pt x="4861727" y="342309"/>
                  <a:pt x="4861873" y="341592"/>
                </a:cubicBezTo>
                <a:cubicBezTo>
                  <a:pt x="4856212" y="341253"/>
                  <a:pt x="4850549" y="340935"/>
                  <a:pt x="4844839" y="340615"/>
                </a:cubicBezTo>
                <a:close/>
                <a:moveTo>
                  <a:pt x="4816184" y="338225"/>
                </a:moveTo>
                <a:cubicBezTo>
                  <a:pt x="4815744" y="338285"/>
                  <a:pt x="4815451" y="338565"/>
                  <a:pt x="4815061" y="338743"/>
                </a:cubicBezTo>
                <a:cubicBezTo>
                  <a:pt x="4815695" y="338863"/>
                  <a:pt x="4816623" y="339142"/>
                  <a:pt x="4816867" y="339062"/>
                </a:cubicBezTo>
                <a:cubicBezTo>
                  <a:pt x="4817502" y="338883"/>
                  <a:pt x="4817844" y="338525"/>
                  <a:pt x="4818283" y="338225"/>
                </a:cubicBezTo>
                <a:cubicBezTo>
                  <a:pt x="4817551" y="338225"/>
                  <a:pt x="4816818" y="338146"/>
                  <a:pt x="4816184" y="338225"/>
                </a:cubicBezTo>
                <a:close/>
                <a:moveTo>
                  <a:pt x="501737" y="330185"/>
                </a:moveTo>
                <a:cubicBezTo>
                  <a:pt x="500440" y="332488"/>
                  <a:pt x="499141" y="334822"/>
                  <a:pt x="497843" y="337124"/>
                </a:cubicBezTo>
                <a:cubicBezTo>
                  <a:pt x="498444" y="337493"/>
                  <a:pt x="499046" y="337862"/>
                  <a:pt x="499648" y="338231"/>
                </a:cubicBezTo>
                <a:cubicBezTo>
                  <a:pt x="501263" y="336142"/>
                  <a:pt x="502845" y="334024"/>
                  <a:pt x="504461" y="331935"/>
                </a:cubicBezTo>
                <a:cubicBezTo>
                  <a:pt x="503574" y="331353"/>
                  <a:pt x="502656" y="330767"/>
                  <a:pt x="501737" y="330185"/>
                </a:cubicBezTo>
                <a:close/>
                <a:moveTo>
                  <a:pt x="480744" y="300922"/>
                </a:moveTo>
                <a:cubicBezTo>
                  <a:pt x="480173" y="302734"/>
                  <a:pt x="479574" y="304545"/>
                  <a:pt x="479002" y="306358"/>
                </a:cubicBezTo>
                <a:cubicBezTo>
                  <a:pt x="479510" y="306511"/>
                  <a:pt x="480017" y="306665"/>
                  <a:pt x="480522" y="306818"/>
                </a:cubicBezTo>
                <a:cubicBezTo>
                  <a:pt x="481124" y="305037"/>
                  <a:pt x="481725" y="303225"/>
                  <a:pt x="482360" y="301414"/>
                </a:cubicBezTo>
                <a:cubicBezTo>
                  <a:pt x="481820" y="301260"/>
                  <a:pt x="481282" y="301076"/>
                  <a:pt x="480744" y="300922"/>
                </a:cubicBezTo>
                <a:close/>
                <a:moveTo>
                  <a:pt x="3671508" y="273512"/>
                </a:moveTo>
                <a:cubicBezTo>
                  <a:pt x="3671069" y="273512"/>
                  <a:pt x="3670580" y="273812"/>
                  <a:pt x="3670092" y="273972"/>
                </a:cubicBezTo>
                <a:cubicBezTo>
                  <a:pt x="3670433" y="274229"/>
                  <a:pt x="3670726" y="274468"/>
                  <a:pt x="3671019" y="274727"/>
                </a:cubicBezTo>
                <a:cubicBezTo>
                  <a:pt x="3671801" y="274449"/>
                  <a:pt x="3672533" y="274190"/>
                  <a:pt x="3673315" y="273912"/>
                </a:cubicBezTo>
                <a:cubicBezTo>
                  <a:pt x="3672726" y="273771"/>
                  <a:pt x="3672142" y="273512"/>
                  <a:pt x="3671508" y="273512"/>
                </a:cubicBezTo>
                <a:close/>
                <a:moveTo>
                  <a:pt x="3638948" y="272317"/>
                </a:moveTo>
                <a:cubicBezTo>
                  <a:pt x="3638754" y="273054"/>
                  <a:pt x="3638509" y="273771"/>
                  <a:pt x="3638315" y="274488"/>
                </a:cubicBezTo>
                <a:cubicBezTo>
                  <a:pt x="3643390" y="274747"/>
                  <a:pt x="3648465" y="275026"/>
                  <a:pt x="3653545" y="275285"/>
                </a:cubicBezTo>
                <a:cubicBezTo>
                  <a:pt x="3653789" y="274528"/>
                  <a:pt x="3653985" y="273752"/>
                  <a:pt x="3654228" y="272994"/>
                </a:cubicBezTo>
                <a:cubicBezTo>
                  <a:pt x="3649149" y="272756"/>
                  <a:pt x="3644074" y="272536"/>
                  <a:pt x="3638948" y="272317"/>
                </a:cubicBezTo>
                <a:close/>
                <a:moveTo>
                  <a:pt x="488722" y="271813"/>
                </a:moveTo>
                <a:cubicBezTo>
                  <a:pt x="487362" y="277156"/>
                  <a:pt x="486001" y="282499"/>
                  <a:pt x="484638" y="287841"/>
                </a:cubicBezTo>
                <a:cubicBezTo>
                  <a:pt x="485525" y="288056"/>
                  <a:pt x="486412" y="288241"/>
                  <a:pt x="487300" y="288455"/>
                </a:cubicBezTo>
                <a:cubicBezTo>
                  <a:pt x="488660" y="283112"/>
                  <a:pt x="489990" y="277740"/>
                  <a:pt x="491351" y="272397"/>
                </a:cubicBezTo>
                <a:cubicBezTo>
                  <a:pt x="490464" y="272212"/>
                  <a:pt x="489610" y="271997"/>
                  <a:pt x="488722" y="271813"/>
                </a:cubicBezTo>
                <a:close/>
                <a:moveTo>
                  <a:pt x="3640267" y="212285"/>
                </a:moveTo>
                <a:cubicBezTo>
                  <a:pt x="3640218" y="212684"/>
                  <a:pt x="3640169" y="213101"/>
                  <a:pt x="3640121" y="213500"/>
                </a:cubicBezTo>
                <a:cubicBezTo>
                  <a:pt x="3643781" y="213580"/>
                  <a:pt x="3647444" y="213679"/>
                  <a:pt x="3651103" y="213759"/>
                </a:cubicBezTo>
                <a:cubicBezTo>
                  <a:pt x="3651151" y="213340"/>
                  <a:pt x="3651201" y="212902"/>
                  <a:pt x="3651250" y="212484"/>
                </a:cubicBezTo>
                <a:cubicBezTo>
                  <a:pt x="3647590" y="212424"/>
                  <a:pt x="3643976" y="212345"/>
                  <a:pt x="3640267" y="212285"/>
                </a:cubicBezTo>
                <a:close/>
                <a:moveTo>
                  <a:pt x="4633329" y="210353"/>
                </a:moveTo>
                <a:cubicBezTo>
                  <a:pt x="4632695" y="210213"/>
                  <a:pt x="4631082" y="210851"/>
                  <a:pt x="4626837" y="211866"/>
                </a:cubicBezTo>
                <a:cubicBezTo>
                  <a:pt x="4632840" y="211986"/>
                  <a:pt x="4635914" y="212046"/>
                  <a:pt x="4638942" y="212105"/>
                </a:cubicBezTo>
                <a:cubicBezTo>
                  <a:pt x="4637087" y="211509"/>
                  <a:pt x="4635380" y="210790"/>
                  <a:pt x="4633329" y="210353"/>
                </a:cubicBezTo>
                <a:close/>
                <a:moveTo>
                  <a:pt x="441355" y="207238"/>
                </a:moveTo>
                <a:lnTo>
                  <a:pt x="440332" y="212374"/>
                </a:lnTo>
                <a:lnTo>
                  <a:pt x="440278" y="212458"/>
                </a:lnTo>
                <a:lnTo>
                  <a:pt x="440266" y="212615"/>
                </a:lnTo>
                <a:lnTo>
                  <a:pt x="436637" y="222961"/>
                </a:lnTo>
                <a:cubicBezTo>
                  <a:pt x="437555" y="223176"/>
                  <a:pt x="438442" y="223389"/>
                  <a:pt x="439358" y="223604"/>
                </a:cubicBezTo>
                <a:lnTo>
                  <a:pt x="440266" y="212615"/>
                </a:lnTo>
                <a:lnTo>
                  <a:pt x="440309" y="212489"/>
                </a:lnTo>
                <a:lnTo>
                  <a:pt x="440332" y="212374"/>
                </a:lnTo>
                <a:lnTo>
                  <a:pt x="443223" y="207883"/>
                </a:lnTo>
                <a:cubicBezTo>
                  <a:pt x="442591" y="207668"/>
                  <a:pt x="441989" y="207453"/>
                  <a:pt x="441355" y="207238"/>
                </a:cubicBezTo>
                <a:close/>
                <a:moveTo>
                  <a:pt x="4600819" y="202366"/>
                </a:moveTo>
                <a:cubicBezTo>
                  <a:pt x="4600477" y="202864"/>
                  <a:pt x="4600135" y="203342"/>
                  <a:pt x="4599794" y="203841"/>
                </a:cubicBezTo>
                <a:cubicBezTo>
                  <a:pt x="4603358" y="204298"/>
                  <a:pt x="4606921" y="204736"/>
                  <a:pt x="4610483" y="205194"/>
                </a:cubicBezTo>
                <a:cubicBezTo>
                  <a:pt x="4610874" y="204636"/>
                  <a:pt x="4611264" y="204058"/>
                  <a:pt x="4611655" y="203501"/>
                </a:cubicBezTo>
                <a:cubicBezTo>
                  <a:pt x="4608043" y="203122"/>
                  <a:pt x="4604430" y="202764"/>
                  <a:pt x="4600819" y="202366"/>
                </a:cubicBezTo>
                <a:close/>
                <a:moveTo>
                  <a:pt x="3614981" y="202326"/>
                </a:moveTo>
                <a:cubicBezTo>
                  <a:pt x="3614786" y="203202"/>
                  <a:pt x="3614640" y="204079"/>
                  <a:pt x="3614445" y="204955"/>
                </a:cubicBezTo>
                <a:cubicBezTo>
                  <a:pt x="3619472" y="205074"/>
                  <a:pt x="3624451" y="205194"/>
                  <a:pt x="3629478" y="205314"/>
                </a:cubicBezTo>
                <a:cubicBezTo>
                  <a:pt x="3629673" y="204656"/>
                  <a:pt x="3629871" y="203980"/>
                  <a:pt x="3630063" y="203302"/>
                </a:cubicBezTo>
                <a:cubicBezTo>
                  <a:pt x="3625037" y="202964"/>
                  <a:pt x="3620009" y="202645"/>
                  <a:pt x="3614981" y="202326"/>
                </a:cubicBezTo>
                <a:close/>
                <a:moveTo>
                  <a:pt x="4646020" y="197008"/>
                </a:moveTo>
                <a:cubicBezTo>
                  <a:pt x="4644458" y="197266"/>
                  <a:pt x="4642847" y="197526"/>
                  <a:pt x="4641286" y="197785"/>
                </a:cubicBezTo>
                <a:cubicBezTo>
                  <a:pt x="4642505" y="199338"/>
                  <a:pt x="4643725" y="200912"/>
                  <a:pt x="4644946" y="202465"/>
                </a:cubicBezTo>
                <a:cubicBezTo>
                  <a:pt x="4647095" y="202186"/>
                  <a:pt x="4649290" y="201927"/>
                  <a:pt x="4651487" y="201668"/>
                </a:cubicBezTo>
                <a:cubicBezTo>
                  <a:pt x="4649632" y="200115"/>
                  <a:pt x="4647824" y="198541"/>
                  <a:pt x="4646020" y="197008"/>
                </a:cubicBezTo>
                <a:close/>
                <a:moveTo>
                  <a:pt x="428658" y="195754"/>
                </a:moveTo>
                <a:cubicBezTo>
                  <a:pt x="427169" y="198701"/>
                  <a:pt x="425681" y="201651"/>
                  <a:pt x="424161" y="204567"/>
                </a:cubicBezTo>
                <a:cubicBezTo>
                  <a:pt x="424985" y="205059"/>
                  <a:pt x="425777" y="205519"/>
                  <a:pt x="426569" y="206011"/>
                </a:cubicBezTo>
                <a:cubicBezTo>
                  <a:pt x="428531" y="203430"/>
                  <a:pt x="430464" y="200821"/>
                  <a:pt x="432394" y="198242"/>
                </a:cubicBezTo>
                <a:cubicBezTo>
                  <a:pt x="431158" y="197413"/>
                  <a:pt x="429894" y="196584"/>
                  <a:pt x="428658" y="195754"/>
                </a:cubicBezTo>
                <a:close/>
                <a:moveTo>
                  <a:pt x="2295553" y="195395"/>
                </a:moveTo>
                <a:cubicBezTo>
                  <a:pt x="2295553" y="195674"/>
                  <a:pt x="2295553" y="195952"/>
                  <a:pt x="2295553" y="196231"/>
                </a:cubicBezTo>
                <a:cubicBezTo>
                  <a:pt x="2296236" y="196370"/>
                  <a:pt x="2296970" y="196609"/>
                  <a:pt x="2297602" y="196569"/>
                </a:cubicBezTo>
                <a:cubicBezTo>
                  <a:pt x="2298092" y="196550"/>
                  <a:pt x="2298483" y="196151"/>
                  <a:pt x="2298871" y="195933"/>
                </a:cubicBezTo>
                <a:cubicBezTo>
                  <a:pt x="2297747" y="195754"/>
                  <a:pt x="2296675" y="195574"/>
                  <a:pt x="2295553" y="195395"/>
                </a:cubicBezTo>
                <a:close/>
                <a:moveTo>
                  <a:pt x="2484363" y="194598"/>
                </a:moveTo>
                <a:cubicBezTo>
                  <a:pt x="2483728" y="194678"/>
                  <a:pt x="2483044" y="194737"/>
                  <a:pt x="2482362" y="194817"/>
                </a:cubicBezTo>
                <a:cubicBezTo>
                  <a:pt x="2482412" y="195036"/>
                  <a:pt x="2482314" y="195395"/>
                  <a:pt x="2482607" y="195455"/>
                </a:cubicBezTo>
                <a:cubicBezTo>
                  <a:pt x="2483141" y="195594"/>
                  <a:pt x="2483972" y="195555"/>
                  <a:pt x="2484655" y="195574"/>
                </a:cubicBezTo>
                <a:cubicBezTo>
                  <a:pt x="2484558" y="195255"/>
                  <a:pt x="2484460" y="194916"/>
                  <a:pt x="2484363" y="194598"/>
                </a:cubicBezTo>
                <a:close/>
                <a:moveTo>
                  <a:pt x="3714902" y="192666"/>
                </a:moveTo>
                <a:cubicBezTo>
                  <a:pt x="3714121" y="192686"/>
                  <a:pt x="3713242" y="192606"/>
                  <a:pt x="3712656" y="192726"/>
                </a:cubicBezTo>
                <a:cubicBezTo>
                  <a:pt x="3712314" y="192805"/>
                  <a:pt x="3712362" y="193204"/>
                  <a:pt x="3712265" y="193463"/>
                </a:cubicBezTo>
                <a:cubicBezTo>
                  <a:pt x="3712948" y="193562"/>
                  <a:pt x="3713633" y="193680"/>
                  <a:pt x="3714316" y="193760"/>
                </a:cubicBezTo>
                <a:cubicBezTo>
                  <a:pt x="3714511" y="193403"/>
                  <a:pt x="3714707" y="193025"/>
                  <a:pt x="3714902" y="192666"/>
                </a:cubicBezTo>
                <a:close/>
                <a:moveTo>
                  <a:pt x="2615672" y="191370"/>
                </a:moveTo>
                <a:cubicBezTo>
                  <a:pt x="2615477" y="192507"/>
                  <a:pt x="2615330" y="193622"/>
                  <a:pt x="2615136" y="194757"/>
                </a:cubicBezTo>
                <a:cubicBezTo>
                  <a:pt x="2616206" y="194857"/>
                  <a:pt x="2617329" y="194936"/>
                  <a:pt x="2618404" y="195036"/>
                </a:cubicBezTo>
                <a:cubicBezTo>
                  <a:pt x="2619088" y="193920"/>
                  <a:pt x="2619722" y="192825"/>
                  <a:pt x="2620406" y="191709"/>
                </a:cubicBezTo>
                <a:cubicBezTo>
                  <a:pt x="2618795" y="191591"/>
                  <a:pt x="2617232" y="191490"/>
                  <a:pt x="2615672" y="191370"/>
                </a:cubicBezTo>
                <a:close/>
                <a:moveTo>
                  <a:pt x="4447056" y="189678"/>
                </a:moveTo>
                <a:cubicBezTo>
                  <a:pt x="4446910" y="189698"/>
                  <a:pt x="4446812" y="190196"/>
                  <a:pt x="4446715" y="190475"/>
                </a:cubicBezTo>
                <a:cubicBezTo>
                  <a:pt x="4447935" y="190535"/>
                  <a:pt x="4449156" y="190595"/>
                  <a:pt x="4450374" y="190575"/>
                </a:cubicBezTo>
                <a:cubicBezTo>
                  <a:pt x="4450521" y="190555"/>
                  <a:pt x="4450618" y="190057"/>
                  <a:pt x="4450716" y="189778"/>
                </a:cubicBezTo>
                <a:cubicBezTo>
                  <a:pt x="4449497" y="189738"/>
                  <a:pt x="4448277" y="189658"/>
                  <a:pt x="4447056" y="189678"/>
                </a:cubicBezTo>
                <a:close/>
                <a:moveTo>
                  <a:pt x="3772161" y="186571"/>
                </a:moveTo>
                <a:cubicBezTo>
                  <a:pt x="3771575" y="186949"/>
                  <a:pt x="3770988" y="187328"/>
                  <a:pt x="3770402" y="187707"/>
                </a:cubicBezTo>
                <a:cubicBezTo>
                  <a:pt x="3773723" y="188722"/>
                  <a:pt x="3777089" y="189718"/>
                  <a:pt x="3780411" y="190734"/>
                </a:cubicBezTo>
                <a:cubicBezTo>
                  <a:pt x="3781336" y="190176"/>
                  <a:pt x="3782267" y="189599"/>
                  <a:pt x="3783192" y="189021"/>
                </a:cubicBezTo>
                <a:cubicBezTo>
                  <a:pt x="3779532" y="188205"/>
                  <a:pt x="3775820" y="187387"/>
                  <a:pt x="3772161" y="186571"/>
                </a:cubicBezTo>
                <a:close/>
                <a:moveTo>
                  <a:pt x="2722817" y="185675"/>
                </a:moveTo>
                <a:cubicBezTo>
                  <a:pt x="2721792" y="185715"/>
                  <a:pt x="2720962" y="186471"/>
                  <a:pt x="2720034" y="186909"/>
                </a:cubicBezTo>
                <a:cubicBezTo>
                  <a:pt x="2721303" y="187228"/>
                  <a:pt x="2722572" y="187766"/>
                  <a:pt x="2723745" y="187726"/>
                </a:cubicBezTo>
                <a:cubicBezTo>
                  <a:pt x="2724720" y="187686"/>
                  <a:pt x="2725551" y="186969"/>
                  <a:pt x="2726428" y="186551"/>
                </a:cubicBezTo>
                <a:cubicBezTo>
                  <a:pt x="2725207" y="186232"/>
                  <a:pt x="2723941" y="185614"/>
                  <a:pt x="2722817" y="185675"/>
                </a:cubicBezTo>
                <a:close/>
                <a:moveTo>
                  <a:pt x="2931494" y="185437"/>
                </a:moveTo>
                <a:cubicBezTo>
                  <a:pt x="2930567" y="185774"/>
                  <a:pt x="2929589" y="186072"/>
                  <a:pt x="2928759" y="186451"/>
                </a:cubicBezTo>
                <a:cubicBezTo>
                  <a:pt x="2928662" y="186491"/>
                  <a:pt x="2929541" y="186870"/>
                  <a:pt x="2929980" y="187109"/>
                </a:cubicBezTo>
                <a:cubicBezTo>
                  <a:pt x="2930908" y="186790"/>
                  <a:pt x="2931836" y="186451"/>
                  <a:pt x="2932764" y="186133"/>
                </a:cubicBezTo>
                <a:cubicBezTo>
                  <a:pt x="2932324" y="185894"/>
                  <a:pt x="2931885" y="185675"/>
                  <a:pt x="2931494" y="185437"/>
                </a:cubicBezTo>
                <a:close/>
                <a:moveTo>
                  <a:pt x="2796427" y="184381"/>
                </a:moveTo>
                <a:cubicBezTo>
                  <a:pt x="2796135" y="184639"/>
                  <a:pt x="2795450" y="185018"/>
                  <a:pt x="2795596" y="185117"/>
                </a:cubicBezTo>
                <a:cubicBezTo>
                  <a:pt x="2796085" y="185376"/>
                  <a:pt x="2797013" y="185515"/>
                  <a:pt x="2797746" y="185715"/>
                </a:cubicBezTo>
                <a:cubicBezTo>
                  <a:pt x="2797795" y="185437"/>
                  <a:pt x="2797989" y="185117"/>
                  <a:pt x="2797746" y="184858"/>
                </a:cubicBezTo>
                <a:cubicBezTo>
                  <a:pt x="2797598" y="184659"/>
                  <a:pt x="2796915" y="184539"/>
                  <a:pt x="2796427" y="184381"/>
                </a:cubicBezTo>
                <a:close/>
                <a:moveTo>
                  <a:pt x="2651696" y="183265"/>
                </a:moveTo>
                <a:cubicBezTo>
                  <a:pt x="2651598" y="183902"/>
                  <a:pt x="2651549" y="184559"/>
                  <a:pt x="2651500" y="185197"/>
                </a:cubicBezTo>
                <a:cubicBezTo>
                  <a:pt x="2661457" y="185197"/>
                  <a:pt x="2671466" y="185197"/>
                  <a:pt x="2681471" y="185197"/>
                </a:cubicBezTo>
                <a:cubicBezTo>
                  <a:pt x="2681520" y="184798"/>
                  <a:pt x="2681568" y="184381"/>
                  <a:pt x="2681618" y="183981"/>
                </a:cubicBezTo>
                <a:cubicBezTo>
                  <a:pt x="2671612" y="183742"/>
                  <a:pt x="2661652" y="183503"/>
                  <a:pt x="2651696" y="183265"/>
                </a:cubicBezTo>
                <a:close/>
                <a:moveTo>
                  <a:pt x="2889711" y="183224"/>
                </a:moveTo>
                <a:cubicBezTo>
                  <a:pt x="2888393" y="183404"/>
                  <a:pt x="2887123" y="183563"/>
                  <a:pt x="2885903" y="183722"/>
                </a:cubicBezTo>
                <a:cubicBezTo>
                  <a:pt x="2886781" y="184201"/>
                  <a:pt x="2887416" y="184898"/>
                  <a:pt x="2888589" y="185097"/>
                </a:cubicBezTo>
                <a:cubicBezTo>
                  <a:pt x="2889565" y="185257"/>
                  <a:pt x="2891125" y="184838"/>
                  <a:pt x="2892395" y="184679"/>
                </a:cubicBezTo>
                <a:cubicBezTo>
                  <a:pt x="2891467" y="184180"/>
                  <a:pt x="2890587" y="183702"/>
                  <a:pt x="2889711" y="183224"/>
                </a:cubicBezTo>
                <a:close/>
                <a:moveTo>
                  <a:pt x="3064901" y="182667"/>
                </a:moveTo>
                <a:cubicBezTo>
                  <a:pt x="3064218" y="182807"/>
                  <a:pt x="3063534" y="182927"/>
                  <a:pt x="3062851" y="183066"/>
                </a:cubicBezTo>
                <a:cubicBezTo>
                  <a:pt x="3063144" y="183285"/>
                  <a:pt x="3063339" y="183623"/>
                  <a:pt x="3063777" y="183683"/>
                </a:cubicBezTo>
                <a:cubicBezTo>
                  <a:pt x="3064462" y="183782"/>
                  <a:pt x="3065292" y="183702"/>
                  <a:pt x="3066074" y="183702"/>
                </a:cubicBezTo>
                <a:cubicBezTo>
                  <a:pt x="3065683" y="183364"/>
                  <a:pt x="3065292" y="183005"/>
                  <a:pt x="3064901" y="182667"/>
                </a:cubicBezTo>
                <a:close/>
                <a:moveTo>
                  <a:pt x="4295882" y="181890"/>
                </a:moveTo>
                <a:cubicBezTo>
                  <a:pt x="4295295" y="182647"/>
                  <a:pt x="4294758" y="183404"/>
                  <a:pt x="4294172" y="184160"/>
                </a:cubicBezTo>
                <a:lnTo>
                  <a:pt x="4321158" y="186168"/>
                </a:lnTo>
                <a:lnTo>
                  <a:pt x="4321654" y="186252"/>
                </a:lnTo>
                <a:lnTo>
                  <a:pt x="4322025" y="186279"/>
                </a:lnTo>
                <a:lnTo>
                  <a:pt x="4329026" y="187985"/>
                </a:lnTo>
                <a:cubicBezTo>
                  <a:pt x="4329365" y="187607"/>
                  <a:pt x="4329658" y="187228"/>
                  <a:pt x="4330000" y="186850"/>
                </a:cubicBezTo>
                <a:lnTo>
                  <a:pt x="4322025" y="186279"/>
                </a:lnTo>
                <a:lnTo>
                  <a:pt x="4321753" y="186212"/>
                </a:lnTo>
                <a:lnTo>
                  <a:pt x="4321158" y="186168"/>
                </a:lnTo>
                <a:close/>
                <a:moveTo>
                  <a:pt x="3695425" y="180694"/>
                </a:moveTo>
                <a:cubicBezTo>
                  <a:pt x="3692789" y="181392"/>
                  <a:pt x="3690155" y="182089"/>
                  <a:pt x="3687517" y="182787"/>
                </a:cubicBezTo>
                <a:cubicBezTo>
                  <a:pt x="3688836" y="183364"/>
                  <a:pt x="3690155" y="183922"/>
                  <a:pt x="3691472" y="184499"/>
                </a:cubicBezTo>
                <a:cubicBezTo>
                  <a:pt x="3693717" y="183702"/>
                  <a:pt x="3696012" y="182886"/>
                  <a:pt x="3698255" y="182089"/>
                </a:cubicBezTo>
                <a:cubicBezTo>
                  <a:pt x="3697330" y="181611"/>
                  <a:pt x="3696353" y="181153"/>
                  <a:pt x="3695425" y="180694"/>
                </a:cubicBezTo>
                <a:close/>
                <a:moveTo>
                  <a:pt x="3850507" y="178265"/>
                </a:moveTo>
                <a:cubicBezTo>
                  <a:pt x="3850165" y="178823"/>
                  <a:pt x="3849872" y="179381"/>
                  <a:pt x="3849531" y="179939"/>
                </a:cubicBezTo>
                <a:cubicBezTo>
                  <a:pt x="3858025" y="180795"/>
                  <a:pt x="3866565" y="181631"/>
                  <a:pt x="3875059" y="182488"/>
                </a:cubicBezTo>
                <a:cubicBezTo>
                  <a:pt x="3875353" y="181930"/>
                  <a:pt x="3875694" y="181392"/>
                  <a:pt x="3875987" y="180834"/>
                </a:cubicBezTo>
                <a:cubicBezTo>
                  <a:pt x="3867493" y="179978"/>
                  <a:pt x="3858999" y="179122"/>
                  <a:pt x="3850507" y="178265"/>
                </a:cubicBezTo>
                <a:close/>
                <a:moveTo>
                  <a:pt x="1713841" y="178125"/>
                </a:moveTo>
                <a:cubicBezTo>
                  <a:pt x="1712428" y="178165"/>
                  <a:pt x="1711060" y="178185"/>
                  <a:pt x="1709644" y="178225"/>
                </a:cubicBezTo>
                <a:cubicBezTo>
                  <a:pt x="1709839" y="179580"/>
                  <a:pt x="1710084" y="180934"/>
                  <a:pt x="1710279" y="182289"/>
                </a:cubicBezTo>
                <a:cubicBezTo>
                  <a:pt x="1711644" y="182249"/>
                  <a:pt x="1713011" y="182229"/>
                  <a:pt x="1714379" y="182189"/>
                </a:cubicBezTo>
                <a:cubicBezTo>
                  <a:pt x="1714183" y="180834"/>
                  <a:pt x="1714036" y="179480"/>
                  <a:pt x="1713841" y="178125"/>
                </a:cubicBezTo>
                <a:close/>
                <a:moveTo>
                  <a:pt x="2653988" y="176850"/>
                </a:moveTo>
                <a:cubicBezTo>
                  <a:pt x="2653502" y="176931"/>
                  <a:pt x="2653210" y="177210"/>
                  <a:pt x="2652819" y="177389"/>
                </a:cubicBezTo>
                <a:cubicBezTo>
                  <a:pt x="2653453" y="177509"/>
                  <a:pt x="2654381" y="177807"/>
                  <a:pt x="2654626" y="177708"/>
                </a:cubicBezTo>
                <a:cubicBezTo>
                  <a:pt x="2655258" y="177509"/>
                  <a:pt x="2655647" y="177150"/>
                  <a:pt x="2656089" y="176850"/>
                </a:cubicBezTo>
                <a:cubicBezTo>
                  <a:pt x="2655404" y="176831"/>
                  <a:pt x="2654626" y="176771"/>
                  <a:pt x="2653988" y="176850"/>
                </a:cubicBezTo>
                <a:close/>
                <a:moveTo>
                  <a:pt x="3663257" y="175496"/>
                </a:moveTo>
                <a:cubicBezTo>
                  <a:pt x="3654909" y="175735"/>
                  <a:pt x="3646613" y="175994"/>
                  <a:pt x="3638315" y="176234"/>
                </a:cubicBezTo>
                <a:cubicBezTo>
                  <a:pt x="3638265" y="176572"/>
                  <a:pt x="3638265" y="176891"/>
                  <a:pt x="3638265" y="177229"/>
                </a:cubicBezTo>
                <a:cubicBezTo>
                  <a:pt x="3646759" y="177229"/>
                  <a:pt x="3655300" y="177229"/>
                  <a:pt x="3663795" y="177229"/>
                </a:cubicBezTo>
                <a:cubicBezTo>
                  <a:pt x="3663599" y="176652"/>
                  <a:pt x="3663453" y="176074"/>
                  <a:pt x="3663257" y="175496"/>
                </a:cubicBezTo>
                <a:close/>
                <a:moveTo>
                  <a:pt x="369241" y="175392"/>
                </a:moveTo>
                <a:cubicBezTo>
                  <a:pt x="371096" y="175730"/>
                  <a:pt x="373001" y="176089"/>
                  <a:pt x="375586" y="176567"/>
                </a:cubicBezTo>
                <a:cubicBezTo>
                  <a:pt x="373245" y="176886"/>
                  <a:pt x="371926" y="177066"/>
                  <a:pt x="370608" y="177224"/>
                </a:cubicBezTo>
                <a:cubicBezTo>
                  <a:pt x="370169" y="176607"/>
                  <a:pt x="369730" y="176009"/>
                  <a:pt x="369241" y="175392"/>
                </a:cubicBezTo>
                <a:close/>
                <a:moveTo>
                  <a:pt x="3821071" y="174719"/>
                </a:moveTo>
                <a:cubicBezTo>
                  <a:pt x="3820827" y="175039"/>
                  <a:pt x="3820583" y="175358"/>
                  <a:pt x="3820339" y="175675"/>
                </a:cubicBezTo>
                <a:cubicBezTo>
                  <a:pt x="3823171" y="176054"/>
                  <a:pt x="3826051" y="176432"/>
                  <a:pt x="3828930" y="176831"/>
                </a:cubicBezTo>
                <a:cubicBezTo>
                  <a:pt x="3829175" y="176492"/>
                  <a:pt x="3829468" y="176153"/>
                  <a:pt x="3829712" y="175815"/>
                </a:cubicBezTo>
                <a:cubicBezTo>
                  <a:pt x="3826831" y="175456"/>
                  <a:pt x="3823952" y="175079"/>
                  <a:pt x="3821071" y="174719"/>
                </a:cubicBezTo>
                <a:close/>
                <a:moveTo>
                  <a:pt x="3584181" y="173026"/>
                </a:moveTo>
                <a:cubicBezTo>
                  <a:pt x="3596336" y="179281"/>
                  <a:pt x="3596336" y="179281"/>
                  <a:pt x="3610587" y="173026"/>
                </a:cubicBezTo>
                <a:cubicBezTo>
                  <a:pt x="3601021" y="173026"/>
                  <a:pt x="3593015" y="173026"/>
                  <a:pt x="3584181" y="173026"/>
                </a:cubicBezTo>
                <a:close/>
                <a:moveTo>
                  <a:pt x="4204745" y="171951"/>
                </a:moveTo>
                <a:cubicBezTo>
                  <a:pt x="4207530" y="175456"/>
                  <a:pt x="4207871" y="178444"/>
                  <a:pt x="4211726" y="180038"/>
                </a:cubicBezTo>
                <a:cubicBezTo>
                  <a:pt x="4216607" y="182089"/>
                  <a:pt x="4223783" y="186511"/>
                  <a:pt x="4231350" y="180457"/>
                </a:cubicBezTo>
                <a:cubicBezTo>
                  <a:pt x="4232472" y="179540"/>
                  <a:pt x="4237793" y="178982"/>
                  <a:pt x="4240964" y="179101"/>
                </a:cubicBezTo>
                <a:cubicBezTo>
                  <a:pt x="4251705" y="179520"/>
                  <a:pt x="4262347" y="180297"/>
                  <a:pt x="4273670" y="179580"/>
                </a:cubicBezTo>
                <a:cubicBezTo>
                  <a:pt x="4251413" y="177130"/>
                  <a:pt x="4229201" y="174660"/>
                  <a:pt x="4204745" y="171951"/>
                </a:cubicBezTo>
                <a:close/>
                <a:moveTo>
                  <a:pt x="4402490" y="170815"/>
                </a:moveTo>
                <a:cubicBezTo>
                  <a:pt x="4401806" y="170895"/>
                  <a:pt x="4401073" y="170975"/>
                  <a:pt x="4400389" y="171055"/>
                </a:cubicBezTo>
                <a:cubicBezTo>
                  <a:pt x="4400487" y="171313"/>
                  <a:pt x="4400341" y="171692"/>
                  <a:pt x="4400682" y="171771"/>
                </a:cubicBezTo>
                <a:cubicBezTo>
                  <a:pt x="4401268" y="171911"/>
                  <a:pt x="4402099" y="171851"/>
                  <a:pt x="4402831" y="171892"/>
                </a:cubicBezTo>
                <a:cubicBezTo>
                  <a:pt x="4402734" y="171533"/>
                  <a:pt x="4402587" y="171174"/>
                  <a:pt x="4402490" y="170815"/>
                </a:cubicBezTo>
                <a:close/>
                <a:moveTo>
                  <a:pt x="2734874" y="170736"/>
                </a:moveTo>
                <a:cubicBezTo>
                  <a:pt x="2734874" y="171712"/>
                  <a:pt x="2734825" y="172708"/>
                  <a:pt x="2734825" y="173704"/>
                </a:cubicBezTo>
                <a:lnTo>
                  <a:pt x="2754431" y="172294"/>
                </a:lnTo>
                <a:lnTo>
                  <a:pt x="2754888" y="172330"/>
                </a:lnTo>
                <a:lnTo>
                  <a:pt x="2755469" y="172409"/>
                </a:lnTo>
                <a:lnTo>
                  <a:pt x="2764210" y="175617"/>
                </a:lnTo>
                <a:cubicBezTo>
                  <a:pt x="2765089" y="175059"/>
                  <a:pt x="2765918" y="174521"/>
                  <a:pt x="2766749" y="173962"/>
                </a:cubicBezTo>
                <a:lnTo>
                  <a:pt x="2755469" y="172409"/>
                </a:lnTo>
                <a:lnTo>
                  <a:pt x="2755034" y="172251"/>
                </a:lnTo>
                <a:lnTo>
                  <a:pt x="2754431" y="172294"/>
                </a:lnTo>
                <a:close/>
                <a:moveTo>
                  <a:pt x="211085" y="167685"/>
                </a:moveTo>
                <a:cubicBezTo>
                  <a:pt x="221385" y="169097"/>
                  <a:pt x="231686" y="170513"/>
                  <a:pt x="241984" y="171926"/>
                </a:cubicBezTo>
                <a:cubicBezTo>
                  <a:pt x="241348" y="172624"/>
                  <a:pt x="240763" y="173341"/>
                  <a:pt x="240131" y="174037"/>
                </a:cubicBezTo>
                <a:cubicBezTo>
                  <a:pt x="229976" y="172485"/>
                  <a:pt x="219824" y="170930"/>
                  <a:pt x="209621" y="169397"/>
                </a:cubicBezTo>
                <a:cubicBezTo>
                  <a:pt x="210109" y="168819"/>
                  <a:pt x="210597" y="168241"/>
                  <a:pt x="211085" y="167685"/>
                </a:cubicBezTo>
                <a:close/>
                <a:moveTo>
                  <a:pt x="130117" y="167486"/>
                </a:moveTo>
                <a:lnTo>
                  <a:pt x="136735" y="167559"/>
                </a:lnTo>
                <a:lnTo>
                  <a:pt x="134106" y="168660"/>
                </a:lnTo>
                <a:close/>
                <a:moveTo>
                  <a:pt x="2708563" y="167032"/>
                </a:moveTo>
                <a:cubicBezTo>
                  <a:pt x="2704854" y="167146"/>
                  <a:pt x="2701046" y="168047"/>
                  <a:pt x="2697532" y="170378"/>
                </a:cubicBezTo>
                <a:cubicBezTo>
                  <a:pt x="2704950" y="172011"/>
                  <a:pt x="2711787" y="173524"/>
                  <a:pt x="2723354" y="176074"/>
                </a:cubicBezTo>
                <a:cubicBezTo>
                  <a:pt x="2721303" y="172071"/>
                  <a:pt x="2721889" y="169143"/>
                  <a:pt x="2719008" y="168406"/>
                </a:cubicBezTo>
                <a:cubicBezTo>
                  <a:pt x="2715884" y="167589"/>
                  <a:pt x="2712273" y="166917"/>
                  <a:pt x="2708563" y="167032"/>
                </a:cubicBezTo>
                <a:close/>
                <a:moveTo>
                  <a:pt x="2301264" y="166793"/>
                </a:moveTo>
                <a:cubicBezTo>
                  <a:pt x="2295699" y="167211"/>
                  <a:pt x="2290134" y="167649"/>
                  <a:pt x="2284570" y="168067"/>
                </a:cubicBezTo>
                <a:cubicBezTo>
                  <a:pt x="2284717" y="168685"/>
                  <a:pt x="2284912" y="169322"/>
                  <a:pt x="2285058" y="169940"/>
                </a:cubicBezTo>
                <a:cubicBezTo>
                  <a:pt x="2290770" y="169741"/>
                  <a:pt x="2296431" y="169541"/>
                  <a:pt x="2302142" y="169362"/>
                </a:cubicBezTo>
                <a:cubicBezTo>
                  <a:pt x="2301850" y="168505"/>
                  <a:pt x="2301556" y="167649"/>
                  <a:pt x="2301264" y="166793"/>
                </a:cubicBezTo>
                <a:close/>
                <a:moveTo>
                  <a:pt x="3542883" y="166753"/>
                </a:moveTo>
                <a:cubicBezTo>
                  <a:pt x="3542248" y="166912"/>
                  <a:pt x="3541663" y="167051"/>
                  <a:pt x="3541077" y="167211"/>
                </a:cubicBezTo>
                <a:cubicBezTo>
                  <a:pt x="3541467" y="167411"/>
                  <a:pt x="3542151" y="167788"/>
                  <a:pt x="3542297" y="167768"/>
                </a:cubicBezTo>
                <a:cubicBezTo>
                  <a:pt x="3543225" y="167569"/>
                  <a:pt x="3544055" y="167291"/>
                  <a:pt x="3544885" y="167051"/>
                </a:cubicBezTo>
                <a:cubicBezTo>
                  <a:pt x="3544202" y="166953"/>
                  <a:pt x="3543568" y="166853"/>
                  <a:pt x="3542883" y="166753"/>
                </a:cubicBezTo>
                <a:close/>
                <a:moveTo>
                  <a:pt x="173639" y="164698"/>
                </a:moveTo>
                <a:lnTo>
                  <a:pt x="173401" y="164896"/>
                </a:lnTo>
                <a:lnTo>
                  <a:pt x="172805" y="164761"/>
                </a:lnTo>
                <a:close/>
                <a:moveTo>
                  <a:pt x="2576449" y="162943"/>
                </a:moveTo>
                <a:cubicBezTo>
                  <a:pt x="2572935" y="162898"/>
                  <a:pt x="2568908" y="163625"/>
                  <a:pt x="2564467" y="164662"/>
                </a:cubicBezTo>
                <a:cubicBezTo>
                  <a:pt x="2569250" y="167551"/>
                  <a:pt x="2573691" y="170258"/>
                  <a:pt x="2577940" y="172828"/>
                </a:cubicBezTo>
                <a:cubicBezTo>
                  <a:pt x="2589411" y="171533"/>
                  <a:pt x="2588727" y="168744"/>
                  <a:pt x="2585357" y="165856"/>
                </a:cubicBezTo>
                <a:cubicBezTo>
                  <a:pt x="2582965" y="163804"/>
                  <a:pt x="2579963" y="162988"/>
                  <a:pt x="2576449" y="162943"/>
                </a:cubicBezTo>
                <a:close/>
                <a:moveTo>
                  <a:pt x="4166427" y="161814"/>
                </a:moveTo>
                <a:cubicBezTo>
                  <a:pt x="4160081" y="166593"/>
                  <a:pt x="4156080" y="169641"/>
                  <a:pt x="4150711" y="173704"/>
                </a:cubicBezTo>
                <a:cubicBezTo>
                  <a:pt x="4161937" y="176253"/>
                  <a:pt x="4171894" y="178524"/>
                  <a:pt x="4181853" y="180814"/>
                </a:cubicBezTo>
                <a:cubicBezTo>
                  <a:pt x="4183023" y="180277"/>
                  <a:pt x="4184146" y="179759"/>
                  <a:pt x="4185317" y="179221"/>
                </a:cubicBezTo>
                <a:cubicBezTo>
                  <a:pt x="4179607" y="173943"/>
                  <a:pt x="4173848" y="168664"/>
                  <a:pt x="4166427" y="161814"/>
                </a:cubicBezTo>
                <a:close/>
                <a:moveTo>
                  <a:pt x="2149454" y="161475"/>
                </a:moveTo>
                <a:cubicBezTo>
                  <a:pt x="2148624" y="161614"/>
                  <a:pt x="2148575" y="162489"/>
                  <a:pt x="2148136" y="163048"/>
                </a:cubicBezTo>
                <a:cubicBezTo>
                  <a:pt x="2149502" y="163307"/>
                  <a:pt x="2150916" y="163566"/>
                  <a:pt x="2152283" y="163804"/>
                </a:cubicBezTo>
                <a:cubicBezTo>
                  <a:pt x="2152820" y="163127"/>
                  <a:pt x="2153310" y="162431"/>
                  <a:pt x="2153847" y="161754"/>
                </a:cubicBezTo>
                <a:cubicBezTo>
                  <a:pt x="2152382" y="161633"/>
                  <a:pt x="2150627" y="161275"/>
                  <a:pt x="2149454" y="161475"/>
                </a:cubicBezTo>
                <a:close/>
                <a:moveTo>
                  <a:pt x="2716764" y="161414"/>
                </a:moveTo>
                <a:cubicBezTo>
                  <a:pt x="2715885" y="161814"/>
                  <a:pt x="2715055" y="162231"/>
                  <a:pt x="2714224" y="162609"/>
                </a:cubicBezTo>
                <a:cubicBezTo>
                  <a:pt x="2715983" y="162967"/>
                  <a:pt x="2717790" y="163327"/>
                  <a:pt x="2719545" y="163685"/>
                </a:cubicBezTo>
                <a:cubicBezTo>
                  <a:pt x="2719887" y="163187"/>
                  <a:pt x="2720864" y="162509"/>
                  <a:pt x="2720424" y="162231"/>
                </a:cubicBezTo>
                <a:cubicBezTo>
                  <a:pt x="2719741" y="161814"/>
                  <a:pt x="2718034" y="161673"/>
                  <a:pt x="2716764" y="161414"/>
                </a:cubicBezTo>
                <a:close/>
                <a:moveTo>
                  <a:pt x="894410" y="161215"/>
                </a:moveTo>
                <a:cubicBezTo>
                  <a:pt x="890455" y="161853"/>
                  <a:pt x="886453" y="162509"/>
                  <a:pt x="882549" y="163147"/>
                </a:cubicBezTo>
                <a:cubicBezTo>
                  <a:pt x="882986" y="163705"/>
                  <a:pt x="883428" y="164283"/>
                  <a:pt x="883867" y="164841"/>
                </a:cubicBezTo>
                <a:cubicBezTo>
                  <a:pt x="887918" y="164462"/>
                  <a:pt x="892017" y="164065"/>
                  <a:pt x="896071" y="163665"/>
                </a:cubicBezTo>
                <a:cubicBezTo>
                  <a:pt x="895534" y="162849"/>
                  <a:pt x="894948" y="162033"/>
                  <a:pt x="894410" y="161215"/>
                </a:cubicBezTo>
                <a:close/>
                <a:moveTo>
                  <a:pt x="838813" y="159025"/>
                </a:moveTo>
                <a:cubicBezTo>
                  <a:pt x="838813" y="159303"/>
                  <a:pt x="838763" y="159563"/>
                  <a:pt x="838763" y="159820"/>
                </a:cubicBezTo>
                <a:cubicBezTo>
                  <a:pt x="842472" y="159901"/>
                  <a:pt x="846233" y="159980"/>
                  <a:pt x="849942" y="160059"/>
                </a:cubicBezTo>
                <a:cubicBezTo>
                  <a:pt x="849991" y="159701"/>
                  <a:pt x="849991" y="159363"/>
                  <a:pt x="850039" y="159025"/>
                </a:cubicBezTo>
                <a:cubicBezTo>
                  <a:pt x="846282" y="159025"/>
                  <a:pt x="842569" y="159025"/>
                  <a:pt x="838813" y="159025"/>
                </a:cubicBezTo>
                <a:close/>
                <a:moveTo>
                  <a:pt x="323746" y="158283"/>
                </a:moveTo>
                <a:cubicBezTo>
                  <a:pt x="323894" y="158223"/>
                  <a:pt x="324917" y="158521"/>
                  <a:pt x="325553" y="158661"/>
                </a:cubicBezTo>
                <a:cubicBezTo>
                  <a:pt x="325260" y="158881"/>
                  <a:pt x="324869" y="159079"/>
                  <a:pt x="324478" y="159279"/>
                </a:cubicBezTo>
                <a:cubicBezTo>
                  <a:pt x="323746" y="159279"/>
                  <a:pt x="323013" y="159279"/>
                  <a:pt x="322235" y="159279"/>
                </a:cubicBezTo>
                <a:cubicBezTo>
                  <a:pt x="322721" y="158940"/>
                  <a:pt x="323111" y="158562"/>
                  <a:pt x="323746" y="158283"/>
                </a:cubicBezTo>
                <a:close/>
                <a:moveTo>
                  <a:pt x="4430507" y="156655"/>
                </a:moveTo>
                <a:cubicBezTo>
                  <a:pt x="4430070" y="157013"/>
                  <a:pt x="4429679" y="157371"/>
                  <a:pt x="4429240" y="157729"/>
                </a:cubicBezTo>
                <a:cubicBezTo>
                  <a:pt x="4431971" y="158387"/>
                  <a:pt x="4434657" y="159045"/>
                  <a:pt x="4437392" y="159701"/>
                </a:cubicBezTo>
                <a:cubicBezTo>
                  <a:pt x="4438121" y="159144"/>
                  <a:pt x="4438854" y="158587"/>
                  <a:pt x="4439587" y="158029"/>
                </a:cubicBezTo>
                <a:cubicBezTo>
                  <a:pt x="4436559" y="157570"/>
                  <a:pt x="4433584" y="157093"/>
                  <a:pt x="4430507" y="156655"/>
                </a:cubicBezTo>
                <a:close/>
                <a:moveTo>
                  <a:pt x="2449609" y="155758"/>
                </a:moveTo>
                <a:cubicBezTo>
                  <a:pt x="2448094" y="156415"/>
                  <a:pt x="2445848" y="156993"/>
                  <a:pt x="2445360" y="157749"/>
                </a:cubicBezTo>
                <a:cubicBezTo>
                  <a:pt x="2445067" y="158248"/>
                  <a:pt x="2447363" y="159005"/>
                  <a:pt x="2449071" y="159961"/>
                </a:cubicBezTo>
                <a:cubicBezTo>
                  <a:pt x="2451217" y="158885"/>
                  <a:pt x="2453513" y="158248"/>
                  <a:pt x="2453659" y="157510"/>
                </a:cubicBezTo>
                <a:cubicBezTo>
                  <a:pt x="2453757" y="156972"/>
                  <a:pt x="2451071" y="156335"/>
                  <a:pt x="2449609" y="155758"/>
                </a:cubicBezTo>
                <a:close/>
                <a:moveTo>
                  <a:pt x="96305" y="155334"/>
                </a:moveTo>
                <a:lnTo>
                  <a:pt x="101115" y="155937"/>
                </a:lnTo>
                <a:cubicBezTo>
                  <a:pt x="109334" y="158273"/>
                  <a:pt x="112386" y="161291"/>
                  <a:pt x="110921" y="165155"/>
                </a:cubicBezTo>
                <a:lnTo>
                  <a:pt x="85507" y="157955"/>
                </a:lnTo>
                <a:close/>
                <a:moveTo>
                  <a:pt x="423020" y="153718"/>
                </a:moveTo>
                <a:cubicBezTo>
                  <a:pt x="422671" y="154610"/>
                  <a:pt x="421945" y="155562"/>
                  <a:pt x="422105" y="156359"/>
                </a:cubicBezTo>
                <a:cubicBezTo>
                  <a:pt x="422231" y="156943"/>
                  <a:pt x="423528" y="157280"/>
                  <a:pt x="424288" y="157741"/>
                </a:cubicBezTo>
                <a:cubicBezTo>
                  <a:pt x="424669" y="156881"/>
                  <a:pt x="425016" y="155990"/>
                  <a:pt x="425398" y="155130"/>
                </a:cubicBezTo>
                <a:cubicBezTo>
                  <a:pt x="424604" y="154640"/>
                  <a:pt x="423814" y="154179"/>
                  <a:pt x="423020" y="153718"/>
                </a:cubicBezTo>
                <a:close/>
                <a:moveTo>
                  <a:pt x="1919738" y="153308"/>
                </a:moveTo>
                <a:cubicBezTo>
                  <a:pt x="1919103" y="153468"/>
                  <a:pt x="1918225" y="153567"/>
                  <a:pt x="1917980" y="153787"/>
                </a:cubicBezTo>
                <a:cubicBezTo>
                  <a:pt x="1917735" y="153986"/>
                  <a:pt x="1918225" y="154324"/>
                  <a:pt x="1918370" y="154563"/>
                </a:cubicBezTo>
                <a:cubicBezTo>
                  <a:pt x="1919054" y="154563"/>
                  <a:pt x="1919738" y="154563"/>
                  <a:pt x="1920421" y="154563"/>
                </a:cubicBezTo>
                <a:cubicBezTo>
                  <a:pt x="1920177" y="154145"/>
                  <a:pt x="1919982" y="153727"/>
                  <a:pt x="1919738" y="153308"/>
                </a:cubicBezTo>
                <a:close/>
                <a:moveTo>
                  <a:pt x="2274025" y="151615"/>
                </a:moveTo>
                <a:cubicBezTo>
                  <a:pt x="2277542" y="158885"/>
                  <a:pt x="2279540" y="159184"/>
                  <a:pt x="2305021" y="156854"/>
                </a:cubicBezTo>
                <a:cubicBezTo>
                  <a:pt x="2301361" y="153267"/>
                  <a:pt x="2301361" y="153267"/>
                  <a:pt x="2274025" y="151615"/>
                </a:cubicBezTo>
                <a:close/>
                <a:moveTo>
                  <a:pt x="2380437" y="150997"/>
                </a:moveTo>
                <a:cubicBezTo>
                  <a:pt x="2372385" y="152610"/>
                  <a:pt x="2370725" y="154721"/>
                  <a:pt x="2378829" y="158606"/>
                </a:cubicBezTo>
                <a:cubicBezTo>
                  <a:pt x="2381756" y="155758"/>
                  <a:pt x="2383709" y="153847"/>
                  <a:pt x="2385663" y="151955"/>
                </a:cubicBezTo>
                <a:cubicBezTo>
                  <a:pt x="2383075" y="151455"/>
                  <a:pt x="2381270" y="150838"/>
                  <a:pt x="2380437" y="150997"/>
                </a:cubicBezTo>
                <a:close/>
                <a:moveTo>
                  <a:pt x="2331479" y="150858"/>
                </a:moveTo>
                <a:cubicBezTo>
                  <a:pt x="2331479" y="151177"/>
                  <a:pt x="2331479" y="151496"/>
                  <a:pt x="2331479" y="151834"/>
                </a:cubicBezTo>
                <a:cubicBezTo>
                  <a:pt x="2332015" y="151973"/>
                  <a:pt x="2332553" y="152133"/>
                  <a:pt x="2333090" y="152311"/>
                </a:cubicBezTo>
                <a:cubicBezTo>
                  <a:pt x="2333481" y="152033"/>
                  <a:pt x="2333822" y="151775"/>
                  <a:pt x="2334213" y="151496"/>
                </a:cubicBezTo>
                <a:cubicBezTo>
                  <a:pt x="2333286" y="151277"/>
                  <a:pt x="2332407" y="151077"/>
                  <a:pt x="2331479" y="150858"/>
                </a:cubicBezTo>
                <a:close/>
                <a:moveTo>
                  <a:pt x="60302" y="150813"/>
                </a:moveTo>
                <a:lnTo>
                  <a:pt x="82609" y="153614"/>
                </a:lnTo>
                <a:lnTo>
                  <a:pt x="83799" y="157470"/>
                </a:lnTo>
                <a:close/>
                <a:moveTo>
                  <a:pt x="4263078" y="150341"/>
                </a:moveTo>
                <a:lnTo>
                  <a:pt x="4263322" y="150399"/>
                </a:lnTo>
                <a:lnTo>
                  <a:pt x="4263275" y="150396"/>
                </a:lnTo>
                <a:close/>
                <a:moveTo>
                  <a:pt x="1443416" y="149323"/>
                </a:moveTo>
                <a:cubicBezTo>
                  <a:pt x="1442879" y="149763"/>
                  <a:pt x="1442293" y="150201"/>
                  <a:pt x="1441755" y="150639"/>
                </a:cubicBezTo>
                <a:cubicBezTo>
                  <a:pt x="1443074" y="150938"/>
                  <a:pt x="1444342" y="151217"/>
                  <a:pt x="1445612" y="151496"/>
                </a:cubicBezTo>
                <a:cubicBezTo>
                  <a:pt x="1446197" y="151057"/>
                  <a:pt x="1447418" y="150341"/>
                  <a:pt x="1447174" y="150221"/>
                </a:cubicBezTo>
                <a:cubicBezTo>
                  <a:pt x="1446197" y="149802"/>
                  <a:pt x="1444731" y="149602"/>
                  <a:pt x="1443416" y="149323"/>
                </a:cubicBezTo>
                <a:close/>
                <a:moveTo>
                  <a:pt x="2645741" y="148926"/>
                </a:moveTo>
                <a:cubicBezTo>
                  <a:pt x="2644618" y="148907"/>
                  <a:pt x="2643397" y="149464"/>
                  <a:pt x="2642225" y="149763"/>
                </a:cubicBezTo>
                <a:cubicBezTo>
                  <a:pt x="2643054" y="150221"/>
                  <a:pt x="2644228" y="151117"/>
                  <a:pt x="2644715" y="151057"/>
                </a:cubicBezTo>
                <a:cubicBezTo>
                  <a:pt x="2646375" y="150838"/>
                  <a:pt x="2647740" y="150320"/>
                  <a:pt x="2649254" y="149902"/>
                </a:cubicBezTo>
                <a:cubicBezTo>
                  <a:pt x="2648082" y="149563"/>
                  <a:pt x="2646962" y="148967"/>
                  <a:pt x="2645741" y="148926"/>
                </a:cubicBezTo>
                <a:close/>
                <a:moveTo>
                  <a:pt x="2516921" y="148687"/>
                </a:moveTo>
                <a:cubicBezTo>
                  <a:pt x="2516530" y="149085"/>
                  <a:pt x="2516091" y="149503"/>
                  <a:pt x="2515700" y="149902"/>
                </a:cubicBezTo>
                <a:cubicBezTo>
                  <a:pt x="2518679" y="150539"/>
                  <a:pt x="2521606" y="151177"/>
                  <a:pt x="2524537" y="151815"/>
                </a:cubicBezTo>
                <a:cubicBezTo>
                  <a:pt x="2525171" y="151197"/>
                  <a:pt x="2525806" y="150559"/>
                  <a:pt x="2526441" y="149941"/>
                </a:cubicBezTo>
                <a:cubicBezTo>
                  <a:pt x="2523267" y="149523"/>
                  <a:pt x="2520095" y="149105"/>
                  <a:pt x="2516921" y="148687"/>
                </a:cubicBezTo>
                <a:close/>
                <a:moveTo>
                  <a:pt x="3953648" y="148070"/>
                </a:moveTo>
                <a:cubicBezTo>
                  <a:pt x="3953306" y="148647"/>
                  <a:pt x="3952967" y="149205"/>
                  <a:pt x="3952625" y="149781"/>
                </a:cubicBezTo>
                <a:lnTo>
                  <a:pt x="3970094" y="150352"/>
                </a:lnTo>
                <a:lnTo>
                  <a:pt x="3970295" y="150379"/>
                </a:lnTo>
                <a:lnTo>
                  <a:pt x="3970477" y="150394"/>
                </a:lnTo>
                <a:lnTo>
                  <a:pt x="3977617" y="152213"/>
                </a:lnTo>
                <a:cubicBezTo>
                  <a:pt x="3977959" y="151815"/>
                  <a:pt x="3978302" y="151437"/>
                  <a:pt x="3978643" y="151037"/>
                </a:cubicBezTo>
                <a:lnTo>
                  <a:pt x="3970477" y="150394"/>
                </a:lnTo>
                <a:lnTo>
                  <a:pt x="3970344" y="150360"/>
                </a:lnTo>
                <a:lnTo>
                  <a:pt x="3970094" y="150352"/>
                </a:lnTo>
                <a:close/>
                <a:moveTo>
                  <a:pt x="4126888" y="145819"/>
                </a:moveTo>
                <a:cubicBezTo>
                  <a:pt x="4138797" y="150459"/>
                  <a:pt x="4212849" y="157829"/>
                  <a:pt x="4228518" y="155738"/>
                </a:cubicBezTo>
                <a:cubicBezTo>
                  <a:pt x="4196398" y="152610"/>
                  <a:pt x="4164281" y="149464"/>
                  <a:pt x="4126888" y="145819"/>
                </a:cubicBezTo>
                <a:close/>
                <a:moveTo>
                  <a:pt x="2199488" y="145381"/>
                </a:moveTo>
                <a:cubicBezTo>
                  <a:pt x="2195974" y="145819"/>
                  <a:pt x="2192507" y="146237"/>
                  <a:pt x="2188990" y="146676"/>
                </a:cubicBezTo>
                <a:cubicBezTo>
                  <a:pt x="2189335" y="147153"/>
                  <a:pt x="2189628" y="147651"/>
                  <a:pt x="2189967" y="148149"/>
                </a:cubicBezTo>
                <a:cubicBezTo>
                  <a:pt x="2193484" y="147771"/>
                  <a:pt x="2197046" y="147392"/>
                  <a:pt x="2200610" y="147013"/>
                </a:cubicBezTo>
                <a:cubicBezTo>
                  <a:pt x="2200268" y="146477"/>
                  <a:pt x="2199878" y="145919"/>
                  <a:pt x="2199488" y="145381"/>
                </a:cubicBezTo>
                <a:close/>
                <a:moveTo>
                  <a:pt x="1798728" y="143429"/>
                </a:moveTo>
                <a:cubicBezTo>
                  <a:pt x="1798240" y="143450"/>
                  <a:pt x="1797899" y="143807"/>
                  <a:pt x="1797460" y="144025"/>
                </a:cubicBezTo>
                <a:cubicBezTo>
                  <a:pt x="1798485" y="144226"/>
                  <a:pt x="1799559" y="144404"/>
                  <a:pt x="1800631" y="144603"/>
                </a:cubicBezTo>
                <a:cubicBezTo>
                  <a:pt x="1800631" y="144324"/>
                  <a:pt x="1800631" y="144046"/>
                  <a:pt x="1800631" y="143768"/>
                </a:cubicBezTo>
                <a:cubicBezTo>
                  <a:pt x="1800047" y="143648"/>
                  <a:pt x="1799364" y="143409"/>
                  <a:pt x="1798728" y="143429"/>
                </a:cubicBezTo>
                <a:close/>
                <a:moveTo>
                  <a:pt x="146085" y="141824"/>
                </a:moveTo>
                <a:lnTo>
                  <a:pt x="148653" y="141971"/>
                </a:lnTo>
                <a:lnTo>
                  <a:pt x="148289" y="143572"/>
                </a:lnTo>
                <a:close/>
                <a:moveTo>
                  <a:pt x="1279791" y="141417"/>
                </a:moveTo>
                <a:cubicBezTo>
                  <a:pt x="1280377" y="142552"/>
                  <a:pt x="1280133" y="143409"/>
                  <a:pt x="1281012" y="143687"/>
                </a:cubicBezTo>
                <a:cubicBezTo>
                  <a:pt x="1287016" y="145659"/>
                  <a:pt x="1293118" y="147013"/>
                  <a:pt x="1299659" y="141417"/>
                </a:cubicBezTo>
                <a:cubicBezTo>
                  <a:pt x="1291314" y="141417"/>
                  <a:pt x="1285697" y="141417"/>
                  <a:pt x="1279791" y="141417"/>
                </a:cubicBezTo>
                <a:close/>
                <a:moveTo>
                  <a:pt x="1918028" y="140940"/>
                </a:moveTo>
                <a:cubicBezTo>
                  <a:pt x="1916075" y="141954"/>
                  <a:pt x="1914174" y="142951"/>
                  <a:pt x="1912220" y="143947"/>
                </a:cubicBezTo>
                <a:cubicBezTo>
                  <a:pt x="1913099" y="144285"/>
                  <a:pt x="1913929" y="144603"/>
                  <a:pt x="1914807" y="144923"/>
                </a:cubicBezTo>
                <a:cubicBezTo>
                  <a:pt x="1917198" y="144025"/>
                  <a:pt x="1919542" y="143149"/>
                  <a:pt x="1921932" y="142273"/>
                </a:cubicBezTo>
                <a:cubicBezTo>
                  <a:pt x="1920617" y="141815"/>
                  <a:pt x="1919347" y="141378"/>
                  <a:pt x="1918028" y="140940"/>
                </a:cubicBezTo>
                <a:close/>
                <a:moveTo>
                  <a:pt x="1033333" y="140819"/>
                </a:moveTo>
                <a:cubicBezTo>
                  <a:pt x="1033333" y="141159"/>
                  <a:pt x="1033333" y="141477"/>
                  <a:pt x="1033333" y="141795"/>
                </a:cubicBezTo>
                <a:cubicBezTo>
                  <a:pt x="1033871" y="141954"/>
                  <a:pt x="1034408" y="142114"/>
                  <a:pt x="1034945" y="142294"/>
                </a:cubicBezTo>
                <a:cubicBezTo>
                  <a:pt x="1035335" y="142015"/>
                  <a:pt x="1036116" y="141537"/>
                  <a:pt x="1036019" y="141497"/>
                </a:cubicBezTo>
                <a:cubicBezTo>
                  <a:pt x="1035238" y="141219"/>
                  <a:pt x="1034261" y="141039"/>
                  <a:pt x="1033333" y="140819"/>
                </a:cubicBezTo>
                <a:close/>
                <a:moveTo>
                  <a:pt x="3982889" y="140222"/>
                </a:moveTo>
                <a:cubicBezTo>
                  <a:pt x="3982107" y="140740"/>
                  <a:pt x="3981375" y="141239"/>
                  <a:pt x="3980593" y="141737"/>
                </a:cubicBezTo>
                <a:cubicBezTo>
                  <a:pt x="3984696" y="142971"/>
                  <a:pt x="3988844" y="144187"/>
                  <a:pt x="3992943" y="145401"/>
                </a:cubicBezTo>
                <a:cubicBezTo>
                  <a:pt x="3994261" y="144623"/>
                  <a:pt x="3995580" y="143828"/>
                  <a:pt x="3996899" y="143051"/>
                </a:cubicBezTo>
                <a:cubicBezTo>
                  <a:pt x="3992213" y="142114"/>
                  <a:pt x="3987525" y="141178"/>
                  <a:pt x="3982889" y="140222"/>
                </a:cubicBezTo>
                <a:close/>
                <a:moveTo>
                  <a:pt x="1211258" y="140122"/>
                </a:moveTo>
                <a:cubicBezTo>
                  <a:pt x="1210769" y="140142"/>
                  <a:pt x="1210427" y="140541"/>
                  <a:pt x="1210037" y="140760"/>
                </a:cubicBezTo>
                <a:cubicBezTo>
                  <a:pt x="1211111" y="140940"/>
                  <a:pt x="1212235" y="141119"/>
                  <a:pt x="1213309" y="141298"/>
                </a:cubicBezTo>
                <a:cubicBezTo>
                  <a:pt x="1213309" y="141019"/>
                  <a:pt x="1213309" y="140740"/>
                  <a:pt x="1213309" y="140481"/>
                </a:cubicBezTo>
                <a:cubicBezTo>
                  <a:pt x="1212577" y="140321"/>
                  <a:pt x="1211844" y="140082"/>
                  <a:pt x="1211258" y="140122"/>
                </a:cubicBezTo>
                <a:close/>
                <a:moveTo>
                  <a:pt x="4059526" y="138928"/>
                </a:moveTo>
                <a:cubicBezTo>
                  <a:pt x="4058598" y="139008"/>
                  <a:pt x="4058061" y="139823"/>
                  <a:pt x="4057328" y="140302"/>
                </a:cubicBezTo>
                <a:cubicBezTo>
                  <a:pt x="4058696" y="140541"/>
                  <a:pt x="4060112" y="140760"/>
                  <a:pt x="4061479" y="141000"/>
                </a:cubicBezTo>
                <a:cubicBezTo>
                  <a:pt x="4062258" y="140501"/>
                  <a:pt x="4062991" y="140003"/>
                  <a:pt x="4063723" y="139504"/>
                </a:cubicBezTo>
                <a:cubicBezTo>
                  <a:pt x="4062307" y="139285"/>
                  <a:pt x="4060793" y="138828"/>
                  <a:pt x="4059526" y="138928"/>
                </a:cubicBezTo>
                <a:close/>
                <a:moveTo>
                  <a:pt x="102964" y="138604"/>
                </a:moveTo>
                <a:cubicBezTo>
                  <a:pt x="103598" y="138525"/>
                  <a:pt x="104331" y="138604"/>
                  <a:pt x="105063" y="138604"/>
                </a:cubicBezTo>
                <a:cubicBezTo>
                  <a:pt x="104624" y="138903"/>
                  <a:pt x="104282" y="139261"/>
                  <a:pt x="103647" y="139441"/>
                </a:cubicBezTo>
                <a:cubicBezTo>
                  <a:pt x="103402" y="139521"/>
                  <a:pt x="102475" y="139242"/>
                  <a:pt x="101841" y="139122"/>
                </a:cubicBezTo>
                <a:cubicBezTo>
                  <a:pt x="102231" y="138943"/>
                  <a:pt x="102524" y="138664"/>
                  <a:pt x="102964" y="138604"/>
                </a:cubicBezTo>
                <a:close/>
                <a:moveTo>
                  <a:pt x="3459509" y="137771"/>
                </a:moveTo>
                <a:cubicBezTo>
                  <a:pt x="3473227" y="142433"/>
                  <a:pt x="3483916" y="146695"/>
                  <a:pt x="3490653" y="152849"/>
                </a:cubicBezTo>
                <a:cubicBezTo>
                  <a:pt x="3497339" y="158945"/>
                  <a:pt x="3521649" y="161694"/>
                  <a:pt x="3542444" y="160757"/>
                </a:cubicBezTo>
                <a:cubicBezTo>
                  <a:pt x="3535463" y="152291"/>
                  <a:pt x="3489578" y="139186"/>
                  <a:pt x="3459509" y="137771"/>
                </a:cubicBezTo>
                <a:close/>
                <a:moveTo>
                  <a:pt x="1088052" y="137055"/>
                </a:moveTo>
                <a:cubicBezTo>
                  <a:pt x="1087762" y="139047"/>
                  <a:pt x="1087420" y="141059"/>
                  <a:pt x="1087127" y="143051"/>
                </a:cubicBezTo>
                <a:cubicBezTo>
                  <a:pt x="1089126" y="143090"/>
                  <a:pt x="1091129" y="143149"/>
                  <a:pt x="1093131" y="143190"/>
                </a:cubicBezTo>
                <a:cubicBezTo>
                  <a:pt x="1093716" y="141258"/>
                  <a:pt x="1094348" y="139345"/>
                  <a:pt x="1094446" y="137434"/>
                </a:cubicBezTo>
                <a:cubicBezTo>
                  <a:pt x="1094446" y="137334"/>
                  <a:pt x="1090298" y="137174"/>
                  <a:pt x="1088052" y="137055"/>
                </a:cubicBezTo>
                <a:close/>
                <a:moveTo>
                  <a:pt x="2757766" y="136995"/>
                </a:moveTo>
                <a:cubicBezTo>
                  <a:pt x="2757085" y="137055"/>
                  <a:pt x="2756399" y="137135"/>
                  <a:pt x="2755718" y="137194"/>
                </a:cubicBezTo>
                <a:cubicBezTo>
                  <a:pt x="2755815" y="137414"/>
                  <a:pt x="2755718" y="137793"/>
                  <a:pt x="2756011" y="137852"/>
                </a:cubicBezTo>
                <a:cubicBezTo>
                  <a:pt x="2756594" y="137972"/>
                  <a:pt x="2757376" y="137931"/>
                  <a:pt x="2758108" y="137972"/>
                </a:cubicBezTo>
                <a:cubicBezTo>
                  <a:pt x="2758011" y="137653"/>
                  <a:pt x="2757863" y="137313"/>
                  <a:pt x="2757766" y="136995"/>
                </a:cubicBezTo>
                <a:close/>
                <a:moveTo>
                  <a:pt x="3760543" y="136458"/>
                </a:moveTo>
                <a:lnTo>
                  <a:pt x="3760901" y="136517"/>
                </a:lnTo>
                <a:lnTo>
                  <a:pt x="3760446" y="136498"/>
                </a:lnTo>
                <a:cubicBezTo>
                  <a:pt x="3760446" y="136498"/>
                  <a:pt x="3760543" y="136458"/>
                  <a:pt x="3760543" y="136458"/>
                </a:cubicBezTo>
                <a:close/>
                <a:moveTo>
                  <a:pt x="2672051" y="136439"/>
                </a:moveTo>
                <a:lnTo>
                  <a:pt x="2672076" y="136446"/>
                </a:lnTo>
                <a:lnTo>
                  <a:pt x="2672001" y="136458"/>
                </a:lnTo>
                <a:close/>
                <a:moveTo>
                  <a:pt x="174251" y="135916"/>
                </a:moveTo>
                <a:lnTo>
                  <a:pt x="174769" y="135955"/>
                </a:lnTo>
                <a:lnTo>
                  <a:pt x="175133" y="136038"/>
                </a:lnTo>
                <a:lnTo>
                  <a:pt x="174623" y="136015"/>
                </a:lnTo>
                <a:close/>
                <a:moveTo>
                  <a:pt x="2111031" y="134236"/>
                </a:moveTo>
                <a:cubicBezTo>
                  <a:pt x="2108267" y="134505"/>
                  <a:pt x="2106548" y="135731"/>
                  <a:pt x="2106548" y="139047"/>
                </a:cubicBezTo>
                <a:cubicBezTo>
                  <a:pt x="2112747" y="137473"/>
                  <a:pt x="2116456" y="136518"/>
                  <a:pt x="2121776" y="135163"/>
                </a:cubicBezTo>
                <a:cubicBezTo>
                  <a:pt x="2117602" y="134655"/>
                  <a:pt x="2113795" y="133968"/>
                  <a:pt x="2111031" y="134236"/>
                </a:cubicBezTo>
                <a:close/>
                <a:moveTo>
                  <a:pt x="167349" y="134084"/>
                </a:moveTo>
                <a:lnTo>
                  <a:pt x="174251" y="135916"/>
                </a:lnTo>
                <a:lnTo>
                  <a:pt x="166226" y="135317"/>
                </a:lnTo>
                <a:cubicBezTo>
                  <a:pt x="166616" y="134899"/>
                  <a:pt x="166958" y="134501"/>
                  <a:pt x="167349" y="134084"/>
                </a:cubicBezTo>
                <a:close/>
                <a:moveTo>
                  <a:pt x="822361" y="133709"/>
                </a:moveTo>
                <a:cubicBezTo>
                  <a:pt x="822605" y="134445"/>
                  <a:pt x="822801" y="135203"/>
                  <a:pt x="823044" y="135940"/>
                </a:cubicBezTo>
                <a:cubicBezTo>
                  <a:pt x="830417" y="135681"/>
                  <a:pt x="837787" y="135403"/>
                  <a:pt x="845156" y="135143"/>
                </a:cubicBezTo>
                <a:cubicBezTo>
                  <a:pt x="845107" y="134665"/>
                  <a:pt x="845061" y="134186"/>
                  <a:pt x="845012" y="133709"/>
                </a:cubicBezTo>
                <a:cubicBezTo>
                  <a:pt x="837445" y="133709"/>
                  <a:pt x="829927" y="133709"/>
                  <a:pt x="822361" y="133709"/>
                </a:cubicBezTo>
                <a:close/>
                <a:moveTo>
                  <a:pt x="2092392" y="133450"/>
                </a:moveTo>
                <a:cubicBezTo>
                  <a:pt x="2091708" y="133569"/>
                  <a:pt x="2090731" y="133610"/>
                  <a:pt x="2090487" y="133807"/>
                </a:cubicBezTo>
                <a:cubicBezTo>
                  <a:pt x="2090243" y="133987"/>
                  <a:pt x="2090731" y="134345"/>
                  <a:pt x="2090926" y="134625"/>
                </a:cubicBezTo>
                <a:cubicBezTo>
                  <a:pt x="2091903" y="134445"/>
                  <a:pt x="2092928" y="134286"/>
                  <a:pt x="2093902" y="134106"/>
                </a:cubicBezTo>
                <a:cubicBezTo>
                  <a:pt x="2093417" y="133887"/>
                  <a:pt x="2092880" y="133670"/>
                  <a:pt x="2092392" y="133450"/>
                </a:cubicBezTo>
                <a:close/>
                <a:moveTo>
                  <a:pt x="1718725" y="132972"/>
                </a:moveTo>
                <a:cubicBezTo>
                  <a:pt x="1716576" y="133450"/>
                  <a:pt x="1715258" y="133730"/>
                  <a:pt x="1714036" y="134027"/>
                </a:cubicBezTo>
                <a:cubicBezTo>
                  <a:pt x="1715307" y="134625"/>
                  <a:pt x="1716430" y="135362"/>
                  <a:pt x="1718038" y="135741"/>
                </a:cubicBezTo>
                <a:cubicBezTo>
                  <a:pt x="1718676" y="135900"/>
                  <a:pt x="1720480" y="135243"/>
                  <a:pt x="1721749" y="134943"/>
                </a:cubicBezTo>
                <a:cubicBezTo>
                  <a:pt x="1720724" y="134286"/>
                  <a:pt x="1719699" y="133610"/>
                  <a:pt x="1718725" y="132972"/>
                </a:cubicBezTo>
                <a:close/>
                <a:moveTo>
                  <a:pt x="2142816" y="131438"/>
                </a:moveTo>
                <a:cubicBezTo>
                  <a:pt x="2141741" y="131856"/>
                  <a:pt x="2140617" y="132274"/>
                  <a:pt x="2139445" y="132733"/>
                </a:cubicBezTo>
                <a:cubicBezTo>
                  <a:pt x="2140569" y="133151"/>
                  <a:pt x="2141496" y="133807"/>
                  <a:pt x="2142571" y="133848"/>
                </a:cubicBezTo>
                <a:cubicBezTo>
                  <a:pt x="2143891" y="133887"/>
                  <a:pt x="2145254" y="133391"/>
                  <a:pt x="2146622" y="133111"/>
                </a:cubicBezTo>
                <a:cubicBezTo>
                  <a:pt x="2145352" y="132554"/>
                  <a:pt x="2144085" y="131995"/>
                  <a:pt x="2142816" y="131438"/>
                </a:cubicBezTo>
                <a:close/>
                <a:moveTo>
                  <a:pt x="1688996" y="131398"/>
                </a:moveTo>
                <a:cubicBezTo>
                  <a:pt x="1688019" y="131837"/>
                  <a:pt x="1686996" y="132274"/>
                  <a:pt x="1686065" y="132673"/>
                </a:cubicBezTo>
                <a:cubicBezTo>
                  <a:pt x="1686850" y="133012"/>
                  <a:pt x="1687726" y="133709"/>
                  <a:pt x="1688703" y="133709"/>
                </a:cubicBezTo>
                <a:cubicBezTo>
                  <a:pt x="1690022" y="133749"/>
                  <a:pt x="1691388" y="133291"/>
                  <a:pt x="1692756" y="133032"/>
                </a:cubicBezTo>
                <a:cubicBezTo>
                  <a:pt x="1691486" y="132474"/>
                  <a:pt x="1690265" y="131936"/>
                  <a:pt x="1688996" y="131398"/>
                </a:cubicBezTo>
                <a:close/>
                <a:moveTo>
                  <a:pt x="2027176" y="129466"/>
                </a:moveTo>
                <a:cubicBezTo>
                  <a:pt x="2023858" y="131338"/>
                  <a:pt x="2020684" y="133131"/>
                  <a:pt x="2017317" y="135024"/>
                </a:cubicBezTo>
                <a:cubicBezTo>
                  <a:pt x="2013361" y="133967"/>
                  <a:pt x="2010140" y="133111"/>
                  <a:pt x="2006039" y="131995"/>
                </a:cubicBezTo>
                <a:cubicBezTo>
                  <a:pt x="2006039" y="134545"/>
                  <a:pt x="2006039" y="136736"/>
                  <a:pt x="2006039" y="140621"/>
                </a:cubicBezTo>
                <a:cubicBezTo>
                  <a:pt x="2018339" y="138609"/>
                  <a:pt x="2029617" y="134984"/>
                  <a:pt x="2039232" y="135621"/>
                </a:cubicBezTo>
                <a:cubicBezTo>
                  <a:pt x="2051289" y="136417"/>
                  <a:pt x="2061639" y="137434"/>
                  <a:pt x="2077160" y="134087"/>
                </a:cubicBezTo>
                <a:cubicBezTo>
                  <a:pt x="2065836" y="132933"/>
                  <a:pt x="2058562" y="132155"/>
                  <a:pt x="2051240" y="131477"/>
                </a:cubicBezTo>
                <a:cubicBezTo>
                  <a:pt x="2043383" y="130761"/>
                  <a:pt x="2035475" y="130143"/>
                  <a:pt x="2027176" y="129466"/>
                </a:cubicBezTo>
                <a:close/>
                <a:moveTo>
                  <a:pt x="1931258" y="129167"/>
                </a:moveTo>
                <a:cubicBezTo>
                  <a:pt x="1931258" y="129346"/>
                  <a:pt x="1931306" y="129527"/>
                  <a:pt x="1931355" y="129705"/>
                </a:cubicBezTo>
                <a:cubicBezTo>
                  <a:pt x="1933744" y="129705"/>
                  <a:pt x="1936187" y="129705"/>
                  <a:pt x="1938580" y="129705"/>
                </a:cubicBezTo>
                <a:cubicBezTo>
                  <a:pt x="1938580" y="129527"/>
                  <a:pt x="1938531" y="129346"/>
                  <a:pt x="1938482" y="129167"/>
                </a:cubicBezTo>
                <a:cubicBezTo>
                  <a:pt x="1936039" y="129167"/>
                  <a:pt x="1933647" y="129167"/>
                  <a:pt x="1931258" y="129167"/>
                </a:cubicBezTo>
                <a:close/>
                <a:moveTo>
                  <a:pt x="1378738" y="129068"/>
                </a:moveTo>
                <a:cubicBezTo>
                  <a:pt x="1377761" y="129227"/>
                  <a:pt x="1377370" y="129945"/>
                  <a:pt x="1376736" y="130423"/>
                </a:cubicBezTo>
                <a:cubicBezTo>
                  <a:pt x="1378103" y="130502"/>
                  <a:pt x="1379663" y="130761"/>
                  <a:pt x="1380741" y="130583"/>
                </a:cubicBezTo>
                <a:cubicBezTo>
                  <a:pt x="1381763" y="130403"/>
                  <a:pt x="1382251" y="129725"/>
                  <a:pt x="1382935" y="129267"/>
                </a:cubicBezTo>
                <a:cubicBezTo>
                  <a:pt x="1381519" y="129187"/>
                  <a:pt x="1379861" y="128888"/>
                  <a:pt x="1378738" y="129068"/>
                </a:cubicBezTo>
                <a:close/>
                <a:moveTo>
                  <a:pt x="1875489" y="128220"/>
                </a:moveTo>
                <a:cubicBezTo>
                  <a:pt x="1870689" y="128015"/>
                  <a:pt x="1865566" y="128351"/>
                  <a:pt x="1859892" y="129585"/>
                </a:cubicBezTo>
                <a:cubicBezTo>
                  <a:pt x="1860575" y="130264"/>
                  <a:pt x="1861894" y="131477"/>
                  <a:pt x="1863896" y="133391"/>
                </a:cubicBezTo>
                <a:cubicBezTo>
                  <a:pt x="1856866" y="133987"/>
                  <a:pt x="1850227" y="134545"/>
                  <a:pt x="1846320" y="134884"/>
                </a:cubicBezTo>
                <a:cubicBezTo>
                  <a:pt x="1850277" y="137713"/>
                  <a:pt x="1854473" y="140701"/>
                  <a:pt x="1858768" y="143768"/>
                </a:cubicBezTo>
                <a:cubicBezTo>
                  <a:pt x="1867165" y="140979"/>
                  <a:pt x="1874683" y="137035"/>
                  <a:pt x="1884298" y="135761"/>
                </a:cubicBezTo>
                <a:cubicBezTo>
                  <a:pt x="1893671" y="134505"/>
                  <a:pt x="1905239" y="135959"/>
                  <a:pt x="1916172" y="135024"/>
                </a:cubicBezTo>
                <a:cubicBezTo>
                  <a:pt x="1901384" y="134321"/>
                  <a:pt x="1889889" y="128835"/>
                  <a:pt x="1875489" y="128220"/>
                </a:cubicBezTo>
                <a:close/>
                <a:moveTo>
                  <a:pt x="1826066" y="127973"/>
                </a:moveTo>
                <a:cubicBezTo>
                  <a:pt x="1814104" y="128191"/>
                  <a:pt x="1802682" y="128589"/>
                  <a:pt x="1791211" y="128570"/>
                </a:cubicBezTo>
                <a:cubicBezTo>
                  <a:pt x="1779985" y="128570"/>
                  <a:pt x="1770563" y="129307"/>
                  <a:pt x="1765974" y="135501"/>
                </a:cubicBezTo>
                <a:cubicBezTo>
                  <a:pt x="1785451" y="135641"/>
                  <a:pt x="1804147" y="130303"/>
                  <a:pt x="1823965" y="137752"/>
                </a:cubicBezTo>
                <a:cubicBezTo>
                  <a:pt x="1825089" y="132434"/>
                  <a:pt x="1825675" y="129746"/>
                  <a:pt x="1826066" y="127973"/>
                </a:cubicBezTo>
                <a:close/>
                <a:moveTo>
                  <a:pt x="2904793" y="126798"/>
                </a:moveTo>
                <a:cubicBezTo>
                  <a:pt x="2903914" y="126897"/>
                  <a:pt x="2903327" y="127435"/>
                  <a:pt x="2901865" y="128153"/>
                </a:cubicBezTo>
                <a:cubicBezTo>
                  <a:pt x="2904793" y="128153"/>
                  <a:pt x="2906844" y="128191"/>
                  <a:pt x="2908843" y="128093"/>
                </a:cubicBezTo>
                <a:cubicBezTo>
                  <a:pt x="2909039" y="128073"/>
                  <a:pt x="2908990" y="127295"/>
                  <a:pt x="2909087" y="126857"/>
                </a:cubicBezTo>
                <a:cubicBezTo>
                  <a:pt x="2907624" y="126837"/>
                  <a:pt x="2906112" y="126657"/>
                  <a:pt x="2904793" y="126798"/>
                </a:cubicBezTo>
                <a:close/>
                <a:moveTo>
                  <a:pt x="2976159" y="125981"/>
                </a:moveTo>
                <a:cubicBezTo>
                  <a:pt x="2974889" y="126001"/>
                  <a:pt x="2973619" y="126100"/>
                  <a:pt x="2972349" y="126180"/>
                </a:cubicBezTo>
                <a:cubicBezTo>
                  <a:pt x="2972496" y="126479"/>
                  <a:pt x="2972695" y="126777"/>
                  <a:pt x="2972841" y="127077"/>
                </a:cubicBezTo>
                <a:cubicBezTo>
                  <a:pt x="2974108" y="126997"/>
                  <a:pt x="2975377" y="126917"/>
                  <a:pt x="2976647" y="126837"/>
                </a:cubicBezTo>
                <a:cubicBezTo>
                  <a:pt x="2976501" y="126539"/>
                  <a:pt x="2976305" y="125981"/>
                  <a:pt x="2976159" y="125981"/>
                </a:cubicBezTo>
                <a:close/>
                <a:moveTo>
                  <a:pt x="2927444" y="124765"/>
                </a:moveTo>
                <a:cubicBezTo>
                  <a:pt x="2927199" y="125283"/>
                  <a:pt x="2926955" y="125782"/>
                  <a:pt x="2926712" y="126299"/>
                </a:cubicBezTo>
                <a:cubicBezTo>
                  <a:pt x="2931005" y="126698"/>
                  <a:pt x="2935353" y="127096"/>
                  <a:pt x="2939646" y="127494"/>
                </a:cubicBezTo>
                <a:cubicBezTo>
                  <a:pt x="2939891" y="126737"/>
                  <a:pt x="2940087" y="125961"/>
                  <a:pt x="2940331" y="125204"/>
                </a:cubicBezTo>
                <a:cubicBezTo>
                  <a:pt x="2936033" y="125044"/>
                  <a:pt x="2931739" y="124886"/>
                  <a:pt x="2927444" y="124765"/>
                </a:cubicBezTo>
                <a:close/>
                <a:moveTo>
                  <a:pt x="3555649" y="124525"/>
                </a:moveTo>
                <a:lnTo>
                  <a:pt x="3555624" y="124547"/>
                </a:lnTo>
                <a:lnTo>
                  <a:pt x="3555592" y="124538"/>
                </a:lnTo>
                <a:close/>
                <a:moveTo>
                  <a:pt x="3555673" y="124504"/>
                </a:moveTo>
                <a:lnTo>
                  <a:pt x="3555721" y="124507"/>
                </a:lnTo>
                <a:lnTo>
                  <a:pt x="3555649" y="124525"/>
                </a:lnTo>
                <a:close/>
                <a:moveTo>
                  <a:pt x="2004720" y="124049"/>
                </a:moveTo>
                <a:cubicBezTo>
                  <a:pt x="2004039" y="124208"/>
                  <a:pt x="2003404" y="124348"/>
                  <a:pt x="2002721" y="124467"/>
                </a:cubicBezTo>
                <a:cubicBezTo>
                  <a:pt x="2003453" y="124806"/>
                  <a:pt x="2004186" y="125144"/>
                  <a:pt x="2004916" y="125483"/>
                </a:cubicBezTo>
                <a:cubicBezTo>
                  <a:pt x="2005261" y="125224"/>
                  <a:pt x="2005941" y="124946"/>
                  <a:pt x="2005941" y="124686"/>
                </a:cubicBezTo>
                <a:cubicBezTo>
                  <a:pt x="2005941" y="124487"/>
                  <a:pt x="2005160" y="124267"/>
                  <a:pt x="2004720" y="124049"/>
                </a:cubicBezTo>
                <a:close/>
                <a:moveTo>
                  <a:pt x="2083554" y="123929"/>
                </a:moveTo>
                <a:cubicBezTo>
                  <a:pt x="2082481" y="123988"/>
                  <a:pt x="2081699" y="124706"/>
                  <a:pt x="2080774" y="125125"/>
                </a:cubicBezTo>
                <a:cubicBezTo>
                  <a:pt x="2081944" y="125404"/>
                  <a:pt x="2083213" y="125920"/>
                  <a:pt x="2084336" y="125861"/>
                </a:cubicBezTo>
                <a:cubicBezTo>
                  <a:pt x="2085313" y="125801"/>
                  <a:pt x="2086144" y="125144"/>
                  <a:pt x="2087022" y="124746"/>
                </a:cubicBezTo>
                <a:cubicBezTo>
                  <a:pt x="2085850" y="124447"/>
                  <a:pt x="2084581" y="123869"/>
                  <a:pt x="2083554" y="123929"/>
                </a:cubicBezTo>
                <a:close/>
                <a:moveTo>
                  <a:pt x="1970602" y="123153"/>
                </a:moveTo>
                <a:cubicBezTo>
                  <a:pt x="1970943" y="123451"/>
                  <a:pt x="1971187" y="123790"/>
                  <a:pt x="1971725" y="124029"/>
                </a:cubicBezTo>
                <a:cubicBezTo>
                  <a:pt x="1971823" y="124088"/>
                  <a:pt x="1972845" y="123829"/>
                  <a:pt x="1973480" y="123709"/>
                </a:cubicBezTo>
                <a:cubicBezTo>
                  <a:pt x="1973187" y="123531"/>
                  <a:pt x="1972942" y="123332"/>
                  <a:pt x="1972653" y="123153"/>
                </a:cubicBezTo>
                <a:cubicBezTo>
                  <a:pt x="1971968" y="123173"/>
                  <a:pt x="1971285" y="123173"/>
                  <a:pt x="1970602" y="123153"/>
                </a:cubicBezTo>
                <a:close/>
                <a:moveTo>
                  <a:pt x="2047580" y="123093"/>
                </a:moveTo>
                <a:cubicBezTo>
                  <a:pt x="2047337" y="123650"/>
                  <a:pt x="2047141" y="124188"/>
                  <a:pt x="2046897" y="124746"/>
                </a:cubicBezTo>
                <a:cubicBezTo>
                  <a:pt x="2051582" y="125185"/>
                  <a:pt x="2056218" y="125623"/>
                  <a:pt x="2060906" y="126061"/>
                </a:cubicBezTo>
                <a:cubicBezTo>
                  <a:pt x="2061151" y="125283"/>
                  <a:pt x="2061346" y="124527"/>
                  <a:pt x="2061591" y="123749"/>
                </a:cubicBezTo>
                <a:cubicBezTo>
                  <a:pt x="2056951" y="123531"/>
                  <a:pt x="2052266" y="123312"/>
                  <a:pt x="2047580" y="123093"/>
                </a:cubicBezTo>
                <a:close/>
                <a:moveTo>
                  <a:pt x="1943216" y="122755"/>
                </a:moveTo>
                <a:cubicBezTo>
                  <a:pt x="1938335" y="122973"/>
                  <a:pt x="1933504" y="123213"/>
                  <a:pt x="1928671" y="123431"/>
                </a:cubicBezTo>
                <a:cubicBezTo>
                  <a:pt x="1928815" y="123949"/>
                  <a:pt x="1929011" y="124447"/>
                  <a:pt x="1929157" y="124946"/>
                </a:cubicBezTo>
                <a:cubicBezTo>
                  <a:pt x="1933943" y="124646"/>
                  <a:pt x="1938774" y="124367"/>
                  <a:pt x="1943656" y="124088"/>
                </a:cubicBezTo>
                <a:cubicBezTo>
                  <a:pt x="1943509" y="123630"/>
                  <a:pt x="1943363" y="123193"/>
                  <a:pt x="1943216" y="122755"/>
                </a:cubicBezTo>
                <a:close/>
                <a:moveTo>
                  <a:pt x="2133734" y="122315"/>
                </a:moveTo>
                <a:cubicBezTo>
                  <a:pt x="2124755" y="122973"/>
                  <a:pt x="2116700" y="125703"/>
                  <a:pt x="2105375" y="128172"/>
                </a:cubicBezTo>
                <a:cubicBezTo>
                  <a:pt x="2124267" y="129945"/>
                  <a:pt x="2135836" y="129247"/>
                  <a:pt x="2154969" y="125643"/>
                </a:cubicBezTo>
                <a:cubicBezTo>
                  <a:pt x="2147207" y="124327"/>
                  <a:pt x="2139837" y="121857"/>
                  <a:pt x="2133734" y="122315"/>
                </a:cubicBezTo>
                <a:close/>
                <a:moveTo>
                  <a:pt x="2192653" y="121759"/>
                </a:moveTo>
                <a:cubicBezTo>
                  <a:pt x="2190114" y="121759"/>
                  <a:pt x="2188017" y="121479"/>
                  <a:pt x="2187089" y="121798"/>
                </a:cubicBezTo>
                <a:cubicBezTo>
                  <a:pt x="2180842" y="123869"/>
                  <a:pt x="2173714" y="125741"/>
                  <a:pt x="2168979" y="128311"/>
                </a:cubicBezTo>
                <a:cubicBezTo>
                  <a:pt x="2165122" y="130403"/>
                  <a:pt x="2161804" y="133490"/>
                  <a:pt x="2162438" y="135959"/>
                </a:cubicBezTo>
                <a:cubicBezTo>
                  <a:pt x="2163416" y="139903"/>
                  <a:pt x="2172298" y="139465"/>
                  <a:pt x="2179816" y="139145"/>
                </a:cubicBezTo>
                <a:cubicBezTo>
                  <a:pt x="2189482" y="138749"/>
                  <a:pt x="2199194" y="138450"/>
                  <a:pt x="2208858" y="138111"/>
                </a:cubicBezTo>
                <a:cubicBezTo>
                  <a:pt x="2217304" y="137831"/>
                  <a:pt x="2226189" y="135821"/>
                  <a:pt x="2232584" y="140302"/>
                </a:cubicBezTo>
                <a:cubicBezTo>
                  <a:pt x="2238832" y="144683"/>
                  <a:pt x="2236879" y="148289"/>
                  <a:pt x="2228433" y="151955"/>
                </a:cubicBezTo>
                <a:cubicBezTo>
                  <a:pt x="2237122" y="152451"/>
                  <a:pt x="2244982" y="152890"/>
                  <a:pt x="2255524" y="153468"/>
                </a:cubicBezTo>
                <a:cubicBezTo>
                  <a:pt x="2250644" y="148727"/>
                  <a:pt x="2246542" y="144783"/>
                  <a:pt x="2242443" y="140819"/>
                </a:cubicBezTo>
                <a:cubicBezTo>
                  <a:pt x="2264068" y="137414"/>
                  <a:pt x="2271974" y="137533"/>
                  <a:pt x="2296431" y="141298"/>
                </a:cubicBezTo>
                <a:cubicBezTo>
                  <a:pt x="2295748" y="143051"/>
                  <a:pt x="2295065" y="144883"/>
                  <a:pt x="2294332" y="146736"/>
                </a:cubicBezTo>
                <a:cubicBezTo>
                  <a:pt x="2301850" y="149036"/>
                  <a:pt x="2306645" y="148713"/>
                  <a:pt x="2310441" y="147433"/>
                </a:cubicBezTo>
                <a:lnTo>
                  <a:pt x="2320481" y="142424"/>
                </a:lnTo>
                <a:lnTo>
                  <a:pt x="2320643" y="142453"/>
                </a:lnTo>
                <a:lnTo>
                  <a:pt x="2320810" y="142367"/>
                </a:lnTo>
                <a:lnTo>
                  <a:pt x="2329332" y="141528"/>
                </a:lnTo>
                <a:cubicBezTo>
                  <a:pt x="2331833" y="140800"/>
                  <a:pt x="2333504" y="139305"/>
                  <a:pt x="2333139" y="136079"/>
                </a:cubicBezTo>
                <a:lnTo>
                  <a:pt x="2320810" y="142367"/>
                </a:lnTo>
                <a:lnTo>
                  <a:pt x="2320544" y="142393"/>
                </a:lnTo>
                <a:lnTo>
                  <a:pt x="2320481" y="142424"/>
                </a:lnTo>
                <a:lnTo>
                  <a:pt x="2309335" y="140511"/>
                </a:lnTo>
                <a:cubicBezTo>
                  <a:pt x="2306705" y="139505"/>
                  <a:pt x="2305753" y="138071"/>
                  <a:pt x="2308097" y="136000"/>
                </a:cubicBezTo>
                <a:cubicBezTo>
                  <a:pt x="2310149" y="134207"/>
                  <a:pt x="2319665" y="133071"/>
                  <a:pt x="2325865" y="133012"/>
                </a:cubicBezTo>
                <a:cubicBezTo>
                  <a:pt x="2336604" y="132913"/>
                  <a:pt x="2347442" y="133869"/>
                  <a:pt x="2358228" y="134365"/>
                </a:cubicBezTo>
                <a:cubicBezTo>
                  <a:pt x="2358619" y="133450"/>
                  <a:pt x="2358962" y="132534"/>
                  <a:pt x="2359303" y="131617"/>
                </a:cubicBezTo>
                <a:cubicBezTo>
                  <a:pt x="2347686" y="131001"/>
                  <a:pt x="2336069" y="130383"/>
                  <a:pt x="2322400" y="129645"/>
                </a:cubicBezTo>
                <a:cubicBezTo>
                  <a:pt x="2325426" y="127594"/>
                  <a:pt x="2327233" y="126339"/>
                  <a:pt x="2329821" y="124587"/>
                </a:cubicBezTo>
                <a:cubicBezTo>
                  <a:pt x="2322352" y="123929"/>
                  <a:pt x="2314736" y="122315"/>
                  <a:pt x="2308390" y="122894"/>
                </a:cubicBezTo>
                <a:cubicBezTo>
                  <a:pt x="2284717" y="125085"/>
                  <a:pt x="2261871" y="122934"/>
                  <a:pt x="2238734" y="121877"/>
                </a:cubicBezTo>
                <a:cubicBezTo>
                  <a:pt x="2236830" y="121798"/>
                  <a:pt x="2234680" y="122694"/>
                  <a:pt x="2229702" y="123769"/>
                </a:cubicBezTo>
                <a:cubicBezTo>
                  <a:pt x="2251572" y="129746"/>
                  <a:pt x="2279491" y="124627"/>
                  <a:pt x="2297116" y="132135"/>
                </a:cubicBezTo>
                <a:cubicBezTo>
                  <a:pt x="2289060" y="137035"/>
                  <a:pt x="2277831" y="137095"/>
                  <a:pt x="2261675" y="135083"/>
                </a:cubicBezTo>
                <a:cubicBezTo>
                  <a:pt x="2241515" y="132574"/>
                  <a:pt x="2224383" y="125185"/>
                  <a:pt x="2199634" y="128829"/>
                </a:cubicBezTo>
                <a:cubicBezTo>
                  <a:pt x="2196948" y="126081"/>
                  <a:pt x="2194705" y="123829"/>
                  <a:pt x="2192653" y="121759"/>
                </a:cubicBezTo>
                <a:close/>
                <a:moveTo>
                  <a:pt x="145515" y="119866"/>
                </a:moveTo>
                <a:cubicBezTo>
                  <a:pt x="144633" y="120284"/>
                  <a:pt x="143806" y="120703"/>
                  <a:pt x="142976" y="121120"/>
                </a:cubicBezTo>
                <a:cubicBezTo>
                  <a:pt x="144681" y="121419"/>
                  <a:pt x="146342" y="121739"/>
                  <a:pt x="148053" y="122037"/>
                </a:cubicBezTo>
                <a:cubicBezTo>
                  <a:pt x="148442" y="121539"/>
                  <a:pt x="149516" y="120881"/>
                  <a:pt x="149076" y="120583"/>
                </a:cubicBezTo>
                <a:cubicBezTo>
                  <a:pt x="148491" y="120205"/>
                  <a:pt x="146732" y="120086"/>
                  <a:pt x="145515" y="119866"/>
                </a:cubicBezTo>
                <a:close/>
                <a:moveTo>
                  <a:pt x="3481331" y="119687"/>
                </a:moveTo>
                <a:cubicBezTo>
                  <a:pt x="3480891" y="119926"/>
                  <a:pt x="3480501" y="120185"/>
                  <a:pt x="3480110" y="120424"/>
                </a:cubicBezTo>
                <a:cubicBezTo>
                  <a:pt x="3481087" y="120743"/>
                  <a:pt x="3482112" y="121041"/>
                  <a:pt x="3483086" y="121340"/>
                </a:cubicBezTo>
                <a:cubicBezTo>
                  <a:pt x="3483525" y="121101"/>
                  <a:pt x="3484355" y="120683"/>
                  <a:pt x="3484258" y="120643"/>
                </a:cubicBezTo>
                <a:cubicBezTo>
                  <a:pt x="3483382" y="120284"/>
                  <a:pt x="3482304" y="120006"/>
                  <a:pt x="3481331" y="119687"/>
                </a:cubicBezTo>
                <a:close/>
                <a:moveTo>
                  <a:pt x="1853594" y="118273"/>
                </a:moveTo>
                <a:cubicBezTo>
                  <a:pt x="1864088" y="123233"/>
                  <a:pt x="1864088" y="123233"/>
                  <a:pt x="1881566" y="121718"/>
                </a:cubicBezTo>
                <a:cubicBezTo>
                  <a:pt x="1870482" y="120364"/>
                  <a:pt x="1863896" y="119547"/>
                  <a:pt x="1853594" y="118273"/>
                </a:cubicBezTo>
                <a:close/>
                <a:moveTo>
                  <a:pt x="1796092" y="117636"/>
                </a:moveTo>
                <a:cubicBezTo>
                  <a:pt x="1795164" y="118054"/>
                  <a:pt x="1794190" y="118471"/>
                  <a:pt x="1793213" y="118889"/>
                </a:cubicBezTo>
                <a:cubicBezTo>
                  <a:pt x="1794969" y="119169"/>
                  <a:pt x="1796726" y="119507"/>
                  <a:pt x="1798534" y="119647"/>
                </a:cubicBezTo>
                <a:cubicBezTo>
                  <a:pt x="1798827" y="119667"/>
                  <a:pt x="1799559" y="118711"/>
                  <a:pt x="1800047" y="118193"/>
                </a:cubicBezTo>
                <a:cubicBezTo>
                  <a:pt x="1798728" y="118014"/>
                  <a:pt x="1797410" y="117815"/>
                  <a:pt x="1796092" y="117636"/>
                </a:cubicBezTo>
                <a:close/>
                <a:moveTo>
                  <a:pt x="2316592" y="117257"/>
                </a:moveTo>
                <a:cubicBezTo>
                  <a:pt x="2316641" y="117476"/>
                  <a:pt x="2316689" y="117695"/>
                  <a:pt x="2316738" y="117914"/>
                </a:cubicBezTo>
                <a:cubicBezTo>
                  <a:pt x="2319275" y="117914"/>
                  <a:pt x="2321766" y="117914"/>
                  <a:pt x="2324302" y="117914"/>
                </a:cubicBezTo>
                <a:cubicBezTo>
                  <a:pt x="2324253" y="117695"/>
                  <a:pt x="2324204" y="117476"/>
                  <a:pt x="2324156" y="117257"/>
                </a:cubicBezTo>
                <a:cubicBezTo>
                  <a:pt x="2321620" y="117257"/>
                  <a:pt x="2319129" y="117257"/>
                  <a:pt x="2316592" y="117257"/>
                </a:cubicBezTo>
                <a:close/>
                <a:moveTo>
                  <a:pt x="677141" y="115026"/>
                </a:moveTo>
                <a:cubicBezTo>
                  <a:pt x="677141" y="115325"/>
                  <a:pt x="677141" y="115624"/>
                  <a:pt x="677141" y="115922"/>
                </a:cubicBezTo>
                <a:cubicBezTo>
                  <a:pt x="681192" y="115922"/>
                  <a:pt x="685245" y="115922"/>
                  <a:pt x="689296" y="115922"/>
                </a:cubicBezTo>
                <a:cubicBezTo>
                  <a:pt x="689296" y="115624"/>
                  <a:pt x="689296" y="115325"/>
                  <a:pt x="689296" y="115026"/>
                </a:cubicBezTo>
                <a:cubicBezTo>
                  <a:pt x="685245" y="115026"/>
                  <a:pt x="681192" y="115026"/>
                  <a:pt x="677141" y="115026"/>
                </a:cubicBezTo>
                <a:close/>
                <a:moveTo>
                  <a:pt x="1907242" y="113452"/>
                </a:moveTo>
                <a:cubicBezTo>
                  <a:pt x="1906851" y="113771"/>
                  <a:pt x="1906411" y="114090"/>
                  <a:pt x="1906021" y="114409"/>
                </a:cubicBezTo>
                <a:cubicBezTo>
                  <a:pt x="1908707" y="114926"/>
                  <a:pt x="1911243" y="115663"/>
                  <a:pt x="1914027" y="115922"/>
                </a:cubicBezTo>
                <a:cubicBezTo>
                  <a:pt x="1916954" y="116181"/>
                  <a:pt x="1920128" y="115981"/>
                  <a:pt x="1923203" y="115981"/>
                </a:cubicBezTo>
                <a:cubicBezTo>
                  <a:pt x="1923153" y="115643"/>
                  <a:pt x="1923055" y="115325"/>
                  <a:pt x="1923006" y="114986"/>
                </a:cubicBezTo>
                <a:cubicBezTo>
                  <a:pt x="1917735" y="114488"/>
                  <a:pt x="1912464" y="113970"/>
                  <a:pt x="1907242" y="113452"/>
                </a:cubicBezTo>
                <a:close/>
                <a:moveTo>
                  <a:pt x="1533377" y="112138"/>
                </a:moveTo>
                <a:cubicBezTo>
                  <a:pt x="1532892" y="112158"/>
                  <a:pt x="1532550" y="112536"/>
                  <a:pt x="1532159" y="112756"/>
                </a:cubicBezTo>
                <a:cubicBezTo>
                  <a:pt x="1533234" y="112934"/>
                  <a:pt x="1534356" y="113114"/>
                  <a:pt x="1535429" y="113292"/>
                </a:cubicBezTo>
                <a:cubicBezTo>
                  <a:pt x="1535380" y="113014"/>
                  <a:pt x="1535380" y="112756"/>
                  <a:pt x="1535330" y="112477"/>
                </a:cubicBezTo>
                <a:cubicBezTo>
                  <a:pt x="1534647" y="112337"/>
                  <a:pt x="1533963" y="112098"/>
                  <a:pt x="1533377" y="112138"/>
                </a:cubicBezTo>
                <a:close/>
                <a:moveTo>
                  <a:pt x="2780271" y="111700"/>
                </a:moveTo>
                <a:cubicBezTo>
                  <a:pt x="2779734" y="112377"/>
                  <a:pt x="2779196" y="113074"/>
                  <a:pt x="2778660" y="113751"/>
                </a:cubicBezTo>
                <a:cubicBezTo>
                  <a:pt x="2785054" y="114588"/>
                  <a:pt x="2791497" y="115425"/>
                  <a:pt x="2797940" y="116241"/>
                </a:cubicBezTo>
                <a:cubicBezTo>
                  <a:pt x="2798479" y="115544"/>
                  <a:pt x="2799064" y="114827"/>
                  <a:pt x="2799601" y="114130"/>
                </a:cubicBezTo>
                <a:cubicBezTo>
                  <a:pt x="2793157" y="113313"/>
                  <a:pt x="2786715" y="112517"/>
                  <a:pt x="2780271" y="111700"/>
                </a:cubicBezTo>
                <a:close/>
                <a:moveTo>
                  <a:pt x="511810" y="111341"/>
                </a:moveTo>
                <a:cubicBezTo>
                  <a:pt x="511810" y="111560"/>
                  <a:pt x="511810" y="111779"/>
                  <a:pt x="511810" y="111999"/>
                </a:cubicBezTo>
                <a:cubicBezTo>
                  <a:pt x="515472" y="111999"/>
                  <a:pt x="519181" y="111999"/>
                  <a:pt x="522841" y="111999"/>
                </a:cubicBezTo>
                <a:cubicBezTo>
                  <a:pt x="522841" y="111779"/>
                  <a:pt x="522841" y="111560"/>
                  <a:pt x="522841" y="111341"/>
                </a:cubicBezTo>
                <a:cubicBezTo>
                  <a:pt x="519181" y="111341"/>
                  <a:pt x="515472" y="111341"/>
                  <a:pt x="511810" y="111341"/>
                </a:cubicBezTo>
                <a:close/>
                <a:moveTo>
                  <a:pt x="2447216" y="111221"/>
                </a:moveTo>
                <a:cubicBezTo>
                  <a:pt x="2446044" y="111182"/>
                  <a:pt x="2444679" y="111939"/>
                  <a:pt x="2440577" y="113153"/>
                </a:cubicBezTo>
                <a:cubicBezTo>
                  <a:pt x="2455760" y="114787"/>
                  <a:pt x="2468987" y="116221"/>
                  <a:pt x="2483141" y="117736"/>
                </a:cubicBezTo>
                <a:cubicBezTo>
                  <a:pt x="2483630" y="120901"/>
                  <a:pt x="2484021" y="123730"/>
                  <a:pt x="2484558" y="127136"/>
                </a:cubicBezTo>
                <a:cubicBezTo>
                  <a:pt x="2474796" y="127973"/>
                  <a:pt x="2466351" y="128689"/>
                  <a:pt x="2458052" y="129387"/>
                </a:cubicBezTo>
                <a:cubicBezTo>
                  <a:pt x="2459614" y="135721"/>
                  <a:pt x="2461128" y="141874"/>
                  <a:pt x="2462691" y="148309"/>
                </a:cubicBezTo>
                <a:cubicBezTo>
                  <a:pt x="2493540" y="142652"/>
                  <a:pt x="2501986" y="140899"/>
                  <a:pt x="2553921" y="140979"/>
                </a:cubicBezTo>
                <a:cubicBezTo>
                  <a:pt x="2558606" y="140979"/>
                  <a:pt x="2563295" y="139983"/>
                  <a:pt x="2568079" y="139604"/>
                </a:cubicBezTo>
                <a:cubicBezTo>
                  <a:pt x="2573593" y="139166"/>
                  <a:pt x="2580134" y="137972"/>
                  <a:pt x="2584674" y="138709"/>
                </a:cubicBezTo>
                <a:cubicBezTo>
                  <a:pt x="2610104" y="142811"/>
                  <a:pt x="2637050" y="140581"/>
                  <a:pt x="2662922" y="142453"/>
                </a:cubicBezTo>
                <a:cubicBezTo>
                  <a:pt x="2668195" y="142831"/>
                  <a:pt x="2672930" y="144365"/>
                  <a:pt x="2678446" y="145460"/>
                </a:cubicBezTo>
                <a:cubicBezTo>
                  <a:pt x="2686890" y="142822"/>
                  <a:pt x="2686293" y="141249"/>
                  <a:pt x="2683083" y="139993"/>
                </a:cubicBezTo>
                <a:lnTo>
                  <a:pt x="2672076" y="136446"/>
                </a:lnTo>
                <a:lnTo>
                  <a:pt x="2697679" y="132335"/>
                </a:lnTo>
                <a:cubicBezTo>
                  <a:pt x="2700215" y="134027"/>
                  <a:pt x="2704318" y="136736"/>
                  <a:pt x="2708368" y="139425"/>
                </a:cubicBezTo>
                <a:cubicBezTo>
                  <a:pt x="2710859" y="138987"/>
                  <a:pt x="2713395" y="138550"/>
                  <a:pt x="2715885" y="138111"/>
                </a:cubicBezTo>
                <a:cubicBezTo>
                  <a:pt x="2707684" y="133531"/>
                  <a:pt x="2700459" y="129027"/>
                  <a:pt x="2725256" y="127535"/>
                </a:cubicBezTo>
                <a:cubicBezTo>
                  <a:pt x="2692697" y="124666"/>
                  <a:pt x="2666096" y="121539"/>
                  <a:pt x="2638955" y="120086"/>
                </a:cubicBezTo>
                <a:cubicBezTo>
                  <a:pt x="2575156" y="116679"/>
                  <a:pt x="2511162" y="114090"/>
                  <a:pt x="2447216" y="111221"/>
                </a:cubicBezTo>
                <a:close/>
                <a:moveTo>
                  <a:pt x="419065" y="111182"/>
                </a:moveTo>
                <a:cubicBezTo>
                  <a:pt x="419017" y="111441"/>
                  <a:pt x="419017" y="111700"/>
                  <a:pt x="418968" y="111959"/>
                </a:cubicBezTo>
                <a:cubicBezTo>
                  <a:pt x="428925" y="111959"/>
                  <a:pt x="438833" y="111959"/>
                  <a:pt x="448793" y="111959"/>
                </a:cubicBezTo>
                <a:cubicBezTo>
                  <a:pt x="448841" y="111700"/>
                  <a:pt x="448841" y="111441"/>
                  <a:pt x="448890" y="111182"/>
                </a:cubicBezTo>
                <a:cubicBezTo>
                  <a:pt x="438979" y="111182"/>
                  <a:pt x="429022" y="111182"/>
                  <a:pt x="419065" y="111182"/>
                </a:cubicBezTo>
                <a:close/>
                <a:moveTo>
                  <a:pt x="483842" y="111141"/>
                </a:moveTo>
                <a:cubicBezTo>
                  <a:pt x="483155" y="111141"/>
                  <a:pt x="482377" y="111081"/>
                  <a:pt x="481790" y="111182"/>
                </a:cubicBezTo>
                <a:cubicBezTo>
                  <a:pt x="481498" y="111242"/>
                  <a:pt x="481498" y="111580"/>
                  <a:pt x="481351" y="111779"/>
                </a:cubicBezTo>
                <a:cubicBezTo>
                  <a:pt x="481986" y="111859"/>
                  <a:pt x="482620" y="111939"/>
                  <a:pt x="483301" y="111999"/>
                </a:cubicBezTo>
                <a:cubicBezTo>
                  <a:pt x="483449" y="111720"/>
                  <a:pt x="483647" y="111421"/>
                  <a:pt x="483842" y="111141"/>
                </a:cubicBezTo>
                <a:close/>
                <a:moveTo>
                  <a:pt x="2909332" y="111062"/>
                </a:moveTo>
                <a:cubicBezTo>
                  <a:pt x="2904110" y="115683"/>
                  <a:pt x="2894836" y="110645"/>
                  <a:pt x="2888589" y="112457"/>
                </a:cubicBezTo>
                <a:cubicBezTo>
                  <a:pt x="2896738" y="117834"/>
                  <a:pt x="2908114" y="120046"/>
                  <a:pt x="2916507" y="117456"/>
                </a:cubicBezTo>
                <a:cubicBezTo>
                  <a:pt x="2919681" y="116480"/>
                  <a:pt x="2919585" y="113731"/>
                  <a:pt x="2920949" y="111779"/>
                </a:cubicBezTo>
                <a:cubicBezTo>
                  <a:pt x="2916947" y="111501"/>
                  <a:pt x="2909774" y="110664"/>
                  <a:pt x="2909332" y="111062"/>
                </a:cubicBezTo>
                <a:close/>
                <a:moveTo>
                  <a:pt x="297861" y="110923"/>
                </a:moveTo>
                <a:cubicBezTo>
                  <a:pt x="297175" y="111221"/>
                  <a:pt x="296738" y="111620"/>
                  <a:pt x="296201" y="111999"/>
                </a:cubicBezTo>
                <a:cubicBezTo>
                  <a:pt x="296983" y="111999"/>
                  <a:pt x="297861" y="112098"/>
                  <a:pt x="298542" y="111979"/>
                </a:cubicBezTo>
                <a:cubicBezTo>
                  <a:pt x="299079" y="111899"/>
                  <a:pt x="299421" y="111560"/>
                  <a:pt x="299812" y="111341"/>
                </a:cubicBezTo>
                <a:cubicBezTo>
                  <a:pt x="299129" y="111182"/>
                  <a:pt x="297959" y="110863"/>
                  <a:pt x="297861" y="110923"/>
                </a:cubicBezTo>
                <a:close/>
                <a:moveTo>
                  <a:pt x="3443843" y="110842"/>
                </a:moveTo>
                <a:cubicBezTo>
                  <a:pt x="3443598" y="111321"/>
                  <a:pt x="3443351" y="111819"/>
                  <a:pt x="3443110" y="112318"/>
                </a:cubicBezTo>
                <a:cubicBezTo>
                  <a:pt x="3446476" y="112716"/>
                  <a:pt x="3449846" y="113094"/>
                  <a:pt x="3453213" y="113491"/>
                </a:cubicBezTo>
                <a:cubicBezTo>
                  <a:pt x="3453555" y="112934"/>
                  <a:pt x="3453897" y="112377"/>
                  <a:pt x="3454239" y="111819"/>
                </a:cubicBezTo>
                <a:cubicBezTo>
                  <a:pt x="3450771" y="111501"/>
                  <a:pt x="3447306" y="111161"/>
                  <a:pt x="3443843" y="110842"/>
                </a:cubicBezTo>
                <a:close/>
                <a:moveTo>
                  <a:pt x="1839218" y="110422"/>
                </a:moveTo>
                <a:cubicBezTo>
                  <a:pt x="1831958" y="110276"/>
                  <a:pt x="1824623" y="111451"/>
                  <a:pt x="1816496" y="114389"/>
                </a:cubicBezTo>
                <a:cubicBezTo>
                  <a:pt x="1832167" y="114389"/>
                  <a:pt x="1845298" y="114389"/>
                  <a:pt x="1861503" y="114389"/>
                </a:cubicBezTo>
                <a:cubicBezTo>
                  <a:pt x="1853668" y="112039"/>
                  <a:pt x="1846480" y="110569"/>
                  <a:pt x="1839218" y="110422"/>
                </a:cubicBezTo>
                <a:close/>
                <a:moveTo>
                  <a:pt x="791902" y="109628"/>
                </a:moveTo>
                <a:cubicBezTo>
                  <a:pt x="791461" y="109888"/>
                  <a:pt x="791071" y="110146"/>
                  <a:pt x="790631" y="110404"/>
                </a:cubicBezTo>
                <a:cubicBezTo>
                  <a:pt x="791658" y="110744"/>
                  <a:pt x="792732" y="111062"/>
                  <a:pt x="793757" y="111381"/>
                </a:cubicBezTo>
                <a:cubicBezTo>
                  <a:pt x="794197" y="111122"/>
                  <a:pt x="795073" y="110683"/>
                  <a:pt x="794979" y="110645"/>
                </a:cubicBezTo>
                <a:cubicBezTo>
                  <a:pt x="794048" y="110266"/>
                  <a:pt x="792927" y="109968"/>
                  <a:pt x="791902" y="109628"/>
                </a:cubicBezTo>
                <a:close/>
                <a:moveTo>
                  <a:pt x="1775689" y="109608"/>
                </a:moveTo>
                <a:cubicBezTo>
                  <a:pt x="1774860" y="109907"/>
                  <a:pt x="1774030" y="110206"/>
                  <a:pt x="1773200" y="110504"/>
                </a:cubicBezTo>
                <a:cubicBezTo>
                  <a:pt x="1773834" y="110664"/>
                  <a:pt x="1774518" y="110823"/>
                  <a:pt x="1775150" y="110981"/>
                </a:cubicBezTo>
                <a:cubicBezTo>
                  <a:pt x="1775689" y="110803"/>
                  <a:pt x="1776615" y="110624"/>
                  <a:pt x="1776615" y="110425"/>
                </a:cubicBezTo>
                <a:cubicBezTo>
                  <a:pt x="1776664" y="110166"/>
                  <a:pt x="1776032" y="109888"/>
                  <a:pt x="1775689" y="109608"/>
                </a:cubicBezTo>
                <a:close/>
                <a:moveTo>
                  <a:pt x="156937" y="108931"/>
                </a:moveTo>
                <a:cubicBezTo>
                  <a:pt x="156204" y="108931"/>
                  <a:pt x="155374" y="108871"/>
                  <a:pt x="154788" y="108992"/>
                </a:cubicBezTo>
                <a:cubicBezTo>
                  <a:pt x="154495" y="109051"/>
                  <a:pt x="154544" y="109429"/>
                  <a:pt x="154397" y="109668"/>
                </a:cubicBezTo>
                <a:cubicBezTo>
                  <a:pt x="155081" y="109768"/>
                  <a:pt x="155716" y="109847"/>
                  <a:pt x="156398" y="109927"/>
                </a:cubicBezTo>
                <a:cubicBezTo>
                  <a:pt x="156546" y="109589"/>
                  <a:pt x="156741" y="109270"/>
                  <a:pt x="156937" y="108931"/>
                </a:cubicBezTo>
                <a:close/>
                <a:moveTo>
                  <a:pt x="702523" y="108871"/>
                </a:moveTo>
                <a:cubicBezTo>
                  <a:pt x="701890" y="109210"/>
                  <a:pt x="701303" y="109549"/>
                  <a:pt x="700766" y="109888"/>
                </a:cubicBezTo>
                <a:cubicBezTo>
                  <a:pt x="701352" y="109987"/>
                  <a:pt x="702280" y="110246"/>
                  <a:pt x="702523" y="110166"/>
                </a:cubicBezTo>
                <a:cubicBezTo>
                  <a:pt x="703256" y="109907"/>
                  <a:pt x="703794" y="109509"/>
                  <a:pt x="704380" y="109170"/>
                </a:cubicBezTo>
                <a:cubicBezTo>
                  <a:pt x="703746" y="109070"/>
                  <a:pt x="703159" y="108971"/>
                  <a:pt x="702523" y="108871"/>
                </a:cubicBezTo>
                <a:close/>
                <a:moveTo>
                  <a:pt x="747579" y="107876"/>
                </a:moveTo>
                <a:cubicBezTo>
                  <a:pt x="743333" y="110425"/>
                  <a:pt x="739084" y="112973"/>
                  <a:pt x="732788" y="116799"/>
                </a:cubicBezTo>
                <a:cubicBezTo>
                  <a:pt x="742064" y="116480"/>
                  <a:pt x="747775" y="116301"/>
                  <a:pt x="755145" y="116041"/>
                </a:cubicBezTo>
                <a:cubicBezTo>
                  <a:pt x="754071" y="113034"/>
                  <a:pt x="753192" y="110645"/>
                  <a:pt x="752313" y="108234"/>
                </a:cubicBezTo>
                <a:cubicBezTo>
                  <a:pt x="750702" y="108114"/>
                  <a:pt x="749142" y="107995"/>
                  <a:pt x="747579" y="107876"/>
                </a:cubicBezTo>
                <a:close/>
                <a:moveTo>
                  <a:pt x="1250798" y="107836"/>
                </a:moveTo>
                <a:cubicBezTo>
                  <a:pt x="1250407" y="108074"/>
                  <a:pt x="1250065" y="108294"/>
                  <a:pt x="1249674" y="108533"/>
                </a:cubicBezTo>
                <a:cubicBezTo>
                  <a:pt x="1250602" y="108811"/>
                  <a:pt x="1251482" y="109090"/>
                  <a:pt x="1252458" y="109389"/>
                </a:cubicBezTo>
                <a:cubicBezTo>
                  <a:pt x="1252846" y="109170"/>
                  <a:pt x="1253630" y="108771"/>
                  <a:pt x="1253533" y="108732"/>
                </a:cubicBezTo>
                <a:cubicBezTo>
                  <a:pt x="1252699" y="108393"/>
                  <a:pt x="1251726" y="108114"/>
                  <a:pt x="1250798" y="107836"/>
                </a:cubicBezTo>
                <a:close/>
                <a:moveTo>
                  <a:pt x="1202082" y="107755"/>
                </a:moveTo>
                <a:cubicBezTo>
                  <a:pt x="1201640" y="108014"/>
                  <a:pt x="1200813" y="108433"/>
                  <a:pt x="1200862" y="108473"/>
                </a:cubicBezTo>
                <a:cubicBezTo>
                  <a:pt x="1201789" y="108831"/>
                  <a:pt x="1202862" y="109130"/>
                  <a:pt x="1203886" y="109449"/>
                </a:cubicBezTo>
                <a:cubicBezTo>
                  <a:pt x="1204326" y="109190"/>
                  <a:pt x="1205157" y="108771"/>
                  <a:pt x="1205058" y="108732"/>
                </a:cubicBezTo>
                <a:cubicBezTo>
                  <a:pt x="1204180" y="108373"/>
                  <a:pt x="1203105" y="108074"/>
                  <a:pt x="1202082" y="107755"/>
                </a:cubicBezTo>
                <a:close/>
                <a:moveTo>
                  <a:pt x="1877027" y="107557"/>
                </a:moveTo>
                <a:cubicBezTo>
                  <a:pt x="1867458" y="114907"/>
                  <a:pt x="1867750" y="115066"/>
                  <a:pt x="1893622" y="115643"/>
                </a:cubicBezTo>
                <a:cubicBezTo>
                  <a:pt x="1889035" y="112656"/>
                  <a:pt x="1886348" y="110664"/>
                  <a:pt x="1883030" y="108871"/>
                </a:cubicBezTo>
                <a:cubicBezTo>
                  <a:pt x="1881761" y="108213"/>
                  <a:pt x="1879075" y="107975"/>
                  <a:pt x="1877027" y="107557"/>
                </a:cubicBezTo>
                <a:close/>
                <a:moveTo>
                  <a:pt x="1300270" y="107367"/>
                </a:moveTo>
                <a:cubicBezTo>
                  <a:pt x="1296671" y="107467"/>
                  <a:pt x="1293338" y="108682"/>
                  <a:pt x="1290386" y="111879"/>
                </a:cubicBezTo>
                <a:cubicBezTo>
                  <a:pt x="1299659" y="110863"/>
                  <a:pt x="1305712" y="110186"/>
                  <a:pt x="1311765" y="109549"/>
                </a:cubicBezTo>
                <a:cubicBezTo>
                  <a:pt x="1307738" y="108284"/>
                  <a:pt x="1303870" y="107268"/>
                  <a:pt x="1300270" y="107367"/>
                </a:cubicBezTo>
                <a:close/>
                <a:moveTo>
                  <a:pt x="1172842" y="107338"/>
                </a:moveTo>
                <a:cubicBezTo>
                  <a:pt x="1172694" y="108134"/>
                  <a:pt x="1172500" y="108951"/>
                  <a:pt x="1172304" y="109768"/>
                </a:cubicBezTo>
                <a:cubicBezTo>
                  <a:pt x="1175915" y="109847"/>
                  <a:pt x="1179480" y="109907"/>
                  <a:pt x="1183095" y="109987"/>
                </a:cubicBezTo>
                <a:cubicBezTo>
                  <a:pt x="1183286" y="109469"/>
                  <a:pt x="1183482" y="108951"/>
                  <a:pt x="1183677" y="108433"/>
                </a:cubicBezTo>
                <a:cubicBezTo>
                  <a:pt x="1180066" y="108055"/>
                  <a:pt x="1176456" y="107695"/>
                  <a:pt x="1172842" y="107338"/>
                </a:cubicBezTo>
                <a:close/>
                <a:moveTo>
                  <a:pt x="1586438" y="107218"/>
                </a:moveTo>
                <a:cubicBezTo>
                  <a:pt x="1585071" y="107418"/>
                  <a:pt x="1583658" y="107617"/>
                  <a:pt x="1582339" y="107816"/>
                </a:cubicBezTo>
                <a:cubicBezTo>
                  <a:pt x="1583316" y="108413"/>
                  <a:pt x="1584292" y="109031"/>
                  <a:pt x="1585266" y="109628"/>
                </a:cubicBezTo>
                <a:cubicBezTo>
                  <a:pt x="1586390" y="109250"/>
                  <a:pt x="1587952" y="108951"/>
                  <a:pt x="1588539" y="108473"/>
                </a:cubicBezTo>
                <a:cubicBezTo>
                  <a:pt x="1588783" y="108253"/>
                  <a:pt x="1587171" y="107637"/>
                  <a:pt x="1586438" y="107218"/>
                </a:cubicBezTo>
                <a:close/>
                <a:moveTo>
                  <a:pt x="1152975" y="107139"/>
                </a:moveTo>
                <a:cubicBezTo>
                  <a:pt x="1143018" y="107776"/>
                  <a:pt x="1133107" y="108413"/>
                  <a:pt x="1123150" y="109051"/>
                </a:cubicBezTo>
                <a:cubicBezTo>
                  <a:pt x="1133449" y="110206"/>
                  <a:pt x="1143750" y="111261"/>
                  <a:pt x="1153561" y="109449"/>
                </a:cubicBezTo>
                <a:cubicBezTo>
                  <a:pt x="1153365" y="108672"/>
                  <a:pt x="1153169" y="107915"/>
                  <a:pt x="1152975" y="107139"/>
                </a:cubicBezTo>
                <a:close/>
                <a:moveTo>
                  <a:pt x="1559737" y="107079"/>
                </a:moveTo>
                <a:cubicBezTo>
                  <a:pt x="1555491" y="108771"/>
                  <a:pt x="1551245" y="110445"/>
                  <a:pt x="1546996" y="112138"/>
                </a:cubicBezTo>
                <a:cubicBezTo>
                  <a:pt x="1549048" y="113094"/>
                  <a:pt x="1551050" y="114030"/>
                  <a:pt x="1553099" y="114986"/>
                </a:cubicBezTo>
                <a:cubicBezTo>
                  <a:pt x="1557933" y="113651"/>
                  <a:pt x="1562715" y="112318"/>
                  <a:pt x="1567548" y="110981"/>
                </a:cubicBezTo>
                <a:cubicBezTo>
                  <a:pt x="1564962" y="109687"/>
                  <a:pt x="1562326" y="108373"/>
                  <a:pt x="1559737" y="107079"/>
                </a:cubicBezTo>
                <a:close/>
                <a:moveTo>
                  <a:pt x="1325140" y="106800"/>
                </a:moveTo>
                <a:cubicBezTo>
                  <a:pt x="1329630" y="111540"/>
                  <a:pt x="1329630" y="111540"/>
                  <a:pt x="1349546" y="107518"/>
                </a:cubicBezTo>
                <a:cubicBezTo>
                  <a:pt x="1339442" y="107218"/>
                  <a:pt x="1332706" y="107019"/>
                  <a:pt x="1325140" y="106800"/>
                </a:cubicBezTo>
                <a:close/>
                <a:moveTo>
                  <a:pt x="1364630" y="106482"/>
                </a:moveTo>
                <a:cubicBezTo>
                  <a:pt x="1365120" y="109968"/>
                  <a:pt x="1365510" y="112656"/>
                  <a:pt x="1365851" y="115086"/>
                </a:cubicBezTo>
                <a:cubicBezTo>
                  <a:pt x="1383912" y="113512"/>
                  <a:pt x="1403144" y="110723"/>
                  <a:pt x="1422572" y="110464"/>
                </a:cubicBezTo>
                <a:cubicBezTo>
                  <a:pt x="1441755" y="110206"/>
                  <a:pt x="1460842" y="114429"/>
                  <a:pt x="1480857" y="111081"/>
                </a:cubicBezTo>
                <a:cubicBezTo>
                  <a:pt x="1442684" y="107537"/>
                  <a:pt x="1404169" y="105763"/>
                  <a:pt x="1364630" y="106482"/>
                </a:cubicBezTo>
                <a:close/>
                <a:moveTo>
                  <a:pt x="1482806" y="105266"/>
                </a:moveTo>
                <a:cubicBezTo>
                  <a:pt x="1482806" y="105505"/>
                  <a:pt x="1482806" y="105763"/>
                  <a:pt x="1482806" y="106023"/>
                </a:cubicBezTo>
                <a:cubicBezTo>
                  <a:pt x="1486420" y="106023"/>
                  <a:pt x="1489983" y="106023"/>
                  <a:pt x="1493596" y="106023"/>
                </a:cubicBezTo>
                <a:cubicBezTo>
                  <a:pt x="1493693" y="105784"/>
                  <a:pt x="1493792" y="105525"/>
                  <a:pt x="1493889" y="105266"/>
                </a:cubicBezTo>
                <a:cubicBezTo>
                  <a:pt x="1490177" y="105266"/>
                  <a:pt x="1486518" y="105266"/>
                  <a:pt x="1482806" y="105266"/>
                </a:cubicBezTo>
                <a:close/>
                <a:moveTo>
                  <a:pt x="1782231" y="104768"/>
                </a:moveTo>
                <a:cubicBezTo>
                  <a:pt x="1788574" y="107239"/>
                  <a:pt x="1794919" y="109708"/>
                  <a:pt x="1804587" y="113491"/>
                </a:cubicBezTo>
                <a:cubicBezTo>
                  <a:pt x="1804098" y="105107"/>
                  <a:pt x="1794578" y="104290"/>
                  <a:pt x="1782231" y="104768"/>
                </a:cubicBezTo>
                <a:close/>
                <a:moveTo>
                  <a:pt x="879277" y="104350"/>
                </a:moveTo>
                <a:cubicBezTo>
                  <a:pt x="879375" y="105147"/>
                  <a:pt x="879424" y="105963"/>
                  <a:pt x="879472" y="106760"/>
                </a:cubicBezTo>
                <a:cubicBezTo>
                  <a:pt x="885428" y="106660"/>
                  <a:pt x="891337" y="106542"/>
                  <a:pt x="897243" y="106421"/>
                </a:cubicBezTo>
                <a:cubicBezTo>
                  <a:pt x="897194" y="105724"/>
                  <a:pt x="897194" y="105047"/>
                  <a:pt x="897194" y="104350"/>
                </a:cubicBezTo>
                <a:cubicBezTo>
                  <a:pt x="891236" y="104350"/>
                  <a:pt x="885232" y="104350"/>
                  <a:pt x="879277" y="104350"/>
                </a:cubicBezTo>
                <a:close/>
                <a:moveTo>
                  <a:pt x="665622" y="103872"/>
                </a:moveTo>
                <a:cubicBezTo>
                  <a:pt x="649755" y="104310"/>
                  <a:pt x="633941" y="104728"/>
                  <a:pt x="618125" y="105167"/>
                </a:cubicBezTo>
                <a:cubicBezTo>
                  <a:pt x="634674" y="110206"/>
                  <a:pt x="650195" y="107755"/>
                  <a:pt x="665622" y="103872"/>
                </a:cubicBezTo>
                <a:close/>
                <a:moveTo>
                  <a:pt x="3067733" y="101602"/>
                </a:moveTo>
                <a:cubicBezTo>
                  <a:pt x="3067733" y="102060"/>
                  <a:pt x="3067685" y="102497"/>
                  <a:pt x="3067685" y="102956"/>
                </a:cubicBezTo>
                <a:cubicBezTo>
                  <a:pt x="3068369" y="102896"/>
                  <a:pt x="3069245" y="102935"/>
                  <a:pt x="3069587" y="102776"/>
                </a:cubicBezTo>
                <a:cubicBezTo>
                  <a:pt x="3069880" y="102618"/>
                  <a:pt x="3069635" y="102259"/>
                  <a:pt x="3069635" y="101980"/>
                </a:cubicBezTo>
                <a:cubicBezTo>
                  <a:pt x="3069001" y="101860"/>
                  <a:pt x="3068369" y="101721"/>
                  <a:pt x="3067733" y="101602"/>
                </a:cubicBezTo>
                <a:close/>
                <a:moveTo>
                  <a:pt x="1644869" y="101084"/>
                </a:moveTo>
                <a:cubicBezTo>
                  <a:pt x="1644185" y="101362"/>
                  <a:pt x="1643795" y="101741"/>
                  <a:pt x="1643306" y="102079"/>
                </a:cubicBezTo>
                <a:cubicBezTo>
                  <a:pt x="1644039" y="102079"/>
                  <a:pt x="1644820" y="102079"/>
                  <a:pt x="1645601" y="102079"/>
                </a:cubicBezTo>
                <a:cubicBezTo>
                  <a:pt x="1645943" y="101880"/>
                  <a:pt x="1646334" y="101682"/>
                  <a:pt x="1646774" y="101482"/>
                </a:cubicBezTo>
                <a:cubicBezTo>
                  <a:pt x="1646089" y="101342"/>
                  <a:pt x="1645015" y="101024"/>
                  <a:pt x="1644869" y="101084"/>
                </a:cubicBezTo>
                <a:close/>
                <a:moveTo>
                  <a:pt x="1682258" y="100087"/>
                </a:moveTo>
                <a:cubicBezTo>
                  <a:pt x="1677818" y="101303"/>
                  <a:pt x="1670984" y="102159"/>
                  <a:pt x="1669372" y="103831"/>
                </a:cubicBezTo>
                <a:cubicBezTo>
                  <a:pt x="1665029" y="108413"/>
                  <a:pt x="1659074" y="110981"/>
                  <a:pt x="1646187" y="110744"/>
                </a:cubicBezTo>
                <a:cubicBezTo>
                  <a:pt x="1630956" y="110464"/>
                  <a:pt x="1628709" y="110107"/>
                  <a:pt x="1618704" y="102696"/>
                </a:cubicBezTo>
                <a:cubicBezTo>
                  <a:pt x="1616654" y="106402"/>
                  <a:pt x="1614996" y="109350"/>
                  <a:pt x="1612993" y="112954"/>
                </a:cubicBezTo>
                <a:cubicBezTo>
                  <a:pt x="1634424" y="113313"/>
                  <a:pt x="1655508" y="114926"/>
                  <a:pt x="1675474" y="113651"/>
                </a:cubicBezTo>
                <a:cubicBezTo>
                  <a:pt x="1695488" y="112357"/>
                  <a:pt x="1712132" y="113771"/>
                  <a:pt x="1727071" y="117456"/>
                </a:cubicBezTo>
                <a:cubicBezTo>
                  <a:pt x="1735271" y="114867"/>
                  <a:pt x="1742496" y="112596"/>
                  <a:pt x="1750597" y="110066"/>
                </a:cubicBezTo>
                <a:cubicBezTo>
                  <a:pt x="1746449" y="107477"/>
                  <a:pt x="1741618" y="106760"/>
                  <a:pt x="1734930" y="108592"/>
                </a:cubicBezTo>
                <a:cubicBezTo>
                  <a:pt x="1722091" y="112098"/>
                  <a:pt x="1708521" y="110943"/>
                  <a:pt x="1695292" y="109310"/>
                </a:cubicBezTo>
                <a:cubicBezTo>
                  <a:pt x="1685968" y="108174"/>
                  <a:pt x="1679915" y="105763"/>
                  <a:pt x="1686898" y="100645"/>
                </a:cubicBezTo>
                <a:cubicBezTo>
                  <a:pt x="1685335" y="100466"/>
                  <a:pt x="1683822" y="100266"/>
                  <a:pt x="1682258" y="100087"/>
                </a:cubicBezTo>
                <a:close/>
                <a:moveTo>
                  <a:pt x="2742099" y="99849"/>
                </a:moveTo>
                <a:cubicBezTo>
                  <a:pt x="2741707" y="99809"/>
                  <a:pt x="2740731" y="100745"/>
                  <a:pt x="2739998" y="101243"/>
                </a:cubicBezTo>
                <a:cubicBezTo>
                  <a:pt x="2741221" y="101502"/>
                  <a:pt x="2742490" y="101741"/>
                  <a:pt x="2743759" y="101980"/>
                </a:cubicBezTo>
                <a:cubicBezTo>
                  <a:pt x="2744830" y="101602"/>
                  <a:pt x="2745905" y="101223"/>
                  <a:pt x="2746930" y="100844"/>
                </a:cubicBezTo>
                <a:cubicBezTo>
                  <a:pt x="2745367" y="100485"/>
                  <a:pt x="2743809" y="100027"/>
                  <a:pt x="2742099" y="99849"/>
                </a:cubicBezTo>
                <a:close/>
                <a:moveTo>
                  <a:pt x="2061493" y="99410"/>
                </a:moveTo>
                <a:cubicBezTo>
                  <a:pt x="2060223" y="107896"/>
                  <a:pt x="2060223" y="107896"/>
                  <a:pt x="2085948" y="108353"/>
                </a:cubicBezTo>
                <a:cubicBezTo>
                  <a:pt x="2083067" y="106760"/>
                  <a:pt x="2081262" y="105763"/>
                  <a:pt x="2078626" y="104270"/>
                </a:cubicBezTo>
                <a:cubicBezTo>
                  <a:pt x="2082725" y="103314"/>
                  <a:pt x="2086583" y="102419"/>
                  <a:pt x="2095563" y="100346"/>
                </a:cubicBezTo>
                <a:cubicBezTo>
                  <a:pt x="2081019" y="99948"/>
                  <a:pt x="2071352" y="99690"/>
                  <a:pt x="2061493" y="99410"/>
                </a:cubicBezTo>
                <a:close/>
                <a:moveTo>
                  <a:pt x="3294813" y="98295"/>
                </a:moveTo>
                <a:cubicBezTo>
                  <a:pt x="3294618" y="98573"/>
                  <a:pt x="3294178" y="98892"/>
                  <a:pt x="3294325" y="99092"/>
                </a:cubicBezTo>
                <a:cubicBezTo>
                  <a:pt x="3294568" y="99311"/>
                  <a:pt x="3295399" y="99450"/>
                  <a:pt x="3295985" y="99610"/>
                </a:cubicBezTo>
                <a:cubicBezTo>
                  <a:pt x="3296279" y="99212"/>
                  <a:pt x="3296523" y="98793"/>
                  <a:pt x="3296813" y="98394"/>
                </a:cubicBezTo>
                <a:cubicBezTo>
                  <a:pt x="3296181" y="98374"/>
                  <a:pt x="3295497" y="98335"/>
                  <a:pt x="3294813" y="98295"/>
                </a:cubicBezTo>
                <a:close/>
                <a:moveTo>
                  <a:pt x="139657" y="97677"/>
                </a:moveTo>
                <a:cubicBezTo>
                  <a:pt x="138678" y="98036"/>
                  <a:pt x="137655" y="98374"/>
                  <a:pt x="136679" y="98733"/>
                </a:cubicBezTo>
                <a:cubicBezTo>
                  <a:pt x="137167" y="98972"/>
                  <a:pt x="137607" y="99232"/>
                  <a:pt x="137997" y="99471"/>
                </a:cubicBezTo>
                <a:cubicBezTo>
                  <a:pt x="139019" y="99132"/>
                  <a:pt x="140045" y="98793"/>
                  <a:pt x="140924" y="98394"/>
                </a:cubicBezTo>
                <a:cubicBezTo>
                  <a:pt x="141022" y="98335"/>
                  <a:pt x="140094" y="97916"/>
                  <a:pt x="139657" y="97677"/>
                </a:cubicBezTo>
                <a:close/>
                <a:moveTo>
                  <a:pt x="2790081" y="97537"/>
                </a:moveTo>
                <a:cubicBezTo>
                  <a:pt x="2789593" y="97637"/>
                  <a:pt x="2788615" y="97677"/>
                  <a:pt x="2788373" y="97877"/>
                </a:cubicBezTo>
                <a:cubicBezTo>
                  <a:pt x="2788128" y="98055"/>
                  <a:pt x="2788615" y="98414"/>
                  <a:pt x="2788813" y="98693"/>
                </a:cubicBezTo>
                <a:cubicBezTo>
                  <a:pt x="2789788" y="98514"/>
                  <a:pt x="2790813" y="98335"/>
                  <a:pt x="2791790" y="98155"/>
                </a:cubicBezTo>
                <a:cubicBezTo>
                  <a:pt x="2791204" y="97956"/>
                  <a:pt x="2790667" y="97757"/>
                  <a:pt x="2790081" y="97537"/>
                </a:cubicBezTo>
                <a:close/>
                <a:moveTo>
                  <a:pt x="499851" y="97219"/>
                </a:moveTo>
                <a:cubicBezTo>
                  <a:pt x="496285" y="98036"/>
                  <a:pt x="492724" y="98872"/>
                  <a:pt x="489110" y="99690"/>
                </a:cubicBezTo>
                <a:cubicBezTo>
                  <a:pt x="489845" y="100326"/>
                  <a:pt x="490526" y="100964"/>
                  <a:pt x="491259" y="101602"/>
                </a:cubicBezTo>
                <a:cubicBezTo>
                  <a:pt x="495310" y="100943"/>
                  <a:pt x="499362" y="100266"/>
                  <a:pt x="503413" y="99610"/>
                </a:cubicBezTo>
                <a:cubicBezTo>
                  <a:pt x="502241" y="98813"/>
                  <a:pt x="501020" y="98016"/>
                  <a:pt x="499851" y="97219"/>
                </a:cubicBezTo>
                <a:close/>
                <a:moveTo>
                  <a:pt x="445227" y="97040"/>
                </a:moveTo>
                <a:cubicBezTo>
                  <a:pt x="442593" y="97100"/>
                  <a:pt x="440005" y="97140"/>
                  <a:pt x="437370" y="97200"/>
                </a:cubicBezTo>
                <a:cubicBezTo>
                  <a:pt x="437420" y="97498"/>
                  <a:pt x="437420" y="97817"/>
                  <a:pt x="437468" y="98116"/>
                </a:cubicBezTo>
                <a:cubicBezTo>
                  <a:pt x="440102" y="98055"/>
                  <a:pt x="442690" y="98016"/>
                  <a:pt x="445325" y="97956"/>
                </a:cubicBezTo>
                <a:cubicBezTo>
                  <a:pt x="445276" y="97637"/>
                  <a:pt x="445276" y="97340"/>
                  <a:pt x="445227" y="97040"/>
                </a:cubicBezTo>
                <a:close/>
                <a:moveTo>
                  <a:pt x="2865595" y="95087"/>
                </a:moveTo>
                <a:cubicBezTo>
                  <a:pt x="2867304" y="97160"/>
                  <a:pt x="2867842" y="98693"/>
                  <a:pt x="2869795" y="99829"/>
                </a:cubicBezTo>
                <a:cubicBezTo>
                  <a:pt x="2871355" y="100725"/>
                  <a:pt x="2874627" y="101123"/>
                  <a:pt x="2877899" y="101920"/>
                </a:cubicBezTo>
                <a:cubicBezTo>
                  <a:pt x="2877899" y="97180"/>
                  <a:pt x="2877899" y="97180"/>
                  <a:pt x="2865595" y="95087"/>
                </a:cubicBezTo>
                <a:close/>
                <a:moveTo>
                  <a:pt x="1775492" y="94311"/>
                </a:moveTo>
                <a:lnTo>
                  <a:pt x="1769504" y="96511"/>
                </a:lnTo>
                <a:lnTo>
                  <a:pt x="1769000" y="96562"/>
                </a:lnTo>
                <a:lnTo>
                  <a:pt x="1768521" y="96599"/>
                </a:lnTo>
                <a:lnTo>
                  <a:pt x="1753869" y="95586"/>
                </a:lnTo>
                <a:cubicBezTo>
                  <a:pt x="1753967" y="96303"/>
                  <a:pt x="1754015" y="97000"/>
                  <a:pt x="1754113" y="97697"/>
                </a:cubicBezTo>
                <a:lnTo>
                  <a:pt x="1768521" y="96599"/>
                </a:lnTo>
                <a:lnTo>
                  <a:pt x="1769146" y="96642"/>
                </a:lnTo>
                <a:lnTo>
                  <a:pt x="1769504" y="96511"/>
                </a:lnTo>
                <a:lnTo>
                  <a:pt x="1777934" y="95646"/>
                </a:lnTo>
                <a:cubicBezTo>
                  <a:pt x="1777104" y="95208"/>
                  <a:pt x="1776322" y="94749"/>
                  <a:pt x="1775492" y="94311"/>
                </a:cubicBezTo>
                <a:close/>
                <a:moveTo>
                  <a:pt x="1868728" y="94212"/>
                </a:moveTo>
                <a:cubicBezTo>
                  <a:pt x="1894306" y="102120"/>
                  <a:pt x="1915929" y="93933"/>
                  <a:pt x="1936675" y="96901"/>
                </a:cubicBezTo>
                <a:cubicBezTo>
                  <a:pt x="1936822" y="96004"/>
                  <a:pt x="1937017" y="95107"/>
                  <a:pt x="1937163" y="94212"/>
                </a:cubicBezTo>
                <a:cubicBezTo>
                  <a:pt x="1916075" y="94212"/>
                  <a:pt x="1894989" y="94212"/>
                  <a:pt x="1868728" y="94212"/>
                </a:cubicBezTo>
                <a:close/>
                <a:moveTo>
                  <a:pt x="1377810" y="93774"/>
                </a:moveTo>
                <a:cubicBezTo>
                  <a:pt x="1377810" y="94073"/>
                  <a:pt x="1377810" y="94352"/>
                  <a:pt x="1377810" y="94630"/>
                </a:cubicBezTo>
                <a:cubicBezTo>
                  <a:pt x="1378542" y="94788"/>
                  <a:pt x="1379227" y="95027"/>
                  <a:pt x="1379910" y="95008"/>
                </a:cubicBezTo>
                <a:cubicBezTo>
                  <a:pt x="1380350" y="94988"/>
                  <a:pt x="1380741" y="94591"/>
                  <a:pt x="1381129" y="94352"/>
                </a:cubicBezTo>
                <a:cubicBezTo>
                  <a:pt x="1380008" y="94152"/>
                  <a:pt x="1378933" y="93973"/>
                  <a:pt x="1377810" y="93774"/>
                </a:cubicBezTo>
                <a:close/>
                <a:moveTo>
                  <a:pt x="2760307" y="92479"/>
                </a:moveTo>
                <a:cubicBezTo>
                  <a:pt x="2759768" y="92997"/>
                  <a:pt x="2758596" y="93614"/>
                  <a:pt x="2758939" y="94032"/>
                </a:cubicBezTo>
                <a:cubicBezTo>
                  <a:pt x="2759231" y="94412"/>
                  <a:pt x="2761135" y="94610"/>
                  <a:pt x="2762305" y="94870"/>
                </a:cubicBezTo>
                <a:cubicBezTo>
                  <a:pt x="2762794" y="94332"/>
                  <a:pt x="2763769" y="93733"/>
                  <a:pt x="2763525" y="93256"/>
                </a:cubicBezTo>
                <a:cubicBezTo>
                  <a:pt x="2763333" y="92917"/>
                  <a:pt x="2761429" y="92737"/>
                  <a:pt x="2760307" y="92479"/>
                </a:cubicBezTo>
                <a:close/>
                <a:moveTo>
                  <a:pt x="3138025" y="90825"/>
                </a:moveTo>
                <a:cubicBezTo>
                  <a:pt x="3137684" y="91224"/>
                  <a:pt x="3137391" y="91623"/>
                  <a:pt x="3137049" y="92022"/>
                </a:cubicBezTo>
                <a:lnTo>
                  <a:pt x="3145055" y="92561"/>
                </a:lnTo>
                <a:lnTo>
                  <a:pt x="3145442" y="92657"/>
                </a:lnTo>
                <a:lnTo>
                  <a:pt x="3145968" y="92697"/>
                </a:lnTo>
                <a:lnTo>
                  <a:pt x="3152814" y="94490"/>
                </a:lnTo>
                <a:cubicBezTo>
                  <a:pt x="3153205" y="94092"/>
                  <a:pt x="3153547" y="93694"/>
                  <a:pt x="3153889" y="93295"/>
                </a:cubicBezTo>
                <a:lnTo>
                  <a:pt x="3145968" y="92697"/>
                </a:lnTo>
                <a:lnTo>
                  <a:pt x="3145589" y="92598"/>
                </a:lnTo>
                <a:lnTo>
                  <a:pt x="3145055" y="92561"/>
                </a:lnTo>
                <a:close/>
                <a:moveTo>
                  <a:pt x="1563400" y="87240"/>
                </a:moveTo>
                <a:cubicBezTo>
                  <a:pt x="1563400" y="88017"/>
                  <a:pt x="1563351" y="88794"/>
                  <a:pt x="1563351" y="89570"/>
                </a:cubicBezTo>
                <a:cubicBezTo>
                  <a:pt x="1568720" y="89570"/>
                  <a:pt x="1574089" y="89570"/>
                  <a:pt x="1579458" y="89590"/>
                </a:cubicBezTo>
                <a:cubicBezTo>
                  <a:pt x="1579507" y="88954"/>
                  <a:pt x="1579555" y="88296"/>
                  <a:pt x="1579604" y="87658"/>
                </a:cubicBezTo>
                <a:cubicBezTo>
                  <a:pt x="1574186" y="87519"/>
                  <a:pt x="1568817" y="87380"/>
                  <a:pt x="1563400" y="87240"/>
                </a:cubicBezTo>
                <a:close/>
                <a:moveTo>
                  <a:pt x="2941134" y="87099"/>
                </a:moveTo>
                <a:cubicBezTo>
                  <a:pt x="2935009" y="86792"/>
                  <a:pt x="2928639" y="87330"/>
                  <a:pt x="2921147" y="88436"/>
                </a:cubicBezTo>
                <a:cubicBezTo>
                  <a:pt x="2934229" y="91842"/>
                  <a:pt x="2944235" y="93295"/>
                  <a:pt x="2959661" y="90825"/>
                </a:cubicBezTo>
                <a:cubicBezTo>
                  <a:pt x="2953143" y="88555"/>
                  <a:pt x="2947260" y="87405"/>
                  <a:pt x="2941134" y="87099"/>
                </a:cubicBezTo>
                <a:close/>
                <a:moveTo>
                  <a:pt x="616004" y="85553"/>
                </a:moveTo>
                <a:cubicBezTo>
                  <a:pt x="605614" y="85190"/>
                  <a:pt x="605130" y="87091"/>
                  <a:pt x="606703" y="93574"/>
                </a:cubicBezTo>
                <a:cubicBezTo>
                  <a:pt x="614466" y="91224"/>
                  <a:pt x="621640" y="89073"/>
                  <a:pt x="629987" y="86583"/>
                </a:cubicBezTo>
                <a:cubicBezTo>
                  <a:pt x="624031" y="86046"/>
                  <a:pt x="619467" y="85674"/>
                  <a:pt x="616004" y="85553"/>
                </a:cubicBezTo>
                <a:close/>
                <a:moveTo>
                  <a:pt x="1526448" y="85468"/>
                </a:moveTo>
                <a:cubicBezTo>
                  <a:pt x="1526448" y="85647"/>
                  <a:pt x="1526448" y="85846"/>
                  <a:pt x="1526448" y="86025"/>
                </a:cubicBezTo>
                <a:cubicBezTo>
                  <a:pt x="1528838" y="86025"/>
                  <a:pt x="1531231" y="86025"/>
                  <a:pt x="1533621" y="86025"/>
                </a:cubicBezTo>
                <a:cubicBezTo>
                  <a:pt x="1533621" y="85846"/>
                  <a:pt x="1533621" y="85647"/>
                  <a:pt x="1533621" y="85468"/>
                </a:cubicBezTo>
                <a:cubicBezTo>
                  <a:pt x="1531231" y="85468"/>
                  <a:pt x="1528838" y="85468"/>
                  <a:pt x="1526448" y="85468"/>
                </a:cubicBezTo>
                <a:close/>
                <a:moveTo>
                  <a:pt x="791364" y="85109"/>
                </a:moveTo>
                <a:cubicBezTo>
                  <a:pt x="780187" y="85009"/>
                  <a:pt x="779210" y="85268"/>
                  <a:pt x="776624" y="91583"/>
                </a:cubicBezTo>
                <a:cubicBezTo>
                  <a:pt x="785410" y="91583"/>
                  <a:pt x="794048" y="91583"/>
                  <a:pt x="802640" y="91583"/>
                </a:cubicBezTo>
                <a:cubicBezTo>
                  <a:pt x="853992" y="91543"/>
                  <a:pt x="905295" y="91404"/>
                  <a:pt x="956598" y="91603"/>
                </a:cubicBezTo>
                <a:cubicBezTo>
                  <a:pt x="966753" y="91643"/>
                  <a:pt x="973780" y="91085"/>
                  <a:pt x="976514" y="85826"/>
                </a:cubicBezTo>
                <a:cubicBezTo>
                  <a:pt x="934731" y="89073"/>
                  <a:pt x="894264" y="90307"/>
                  <a:pt x="853895" y="85986"/>
                </a:cubicBezTo>
                <a:cubicBezTo>
                  <a:pt x="849258" y="85488"/>
                  <a:pt x="844280" y="85288"/>
                  <a:pt x="839445" y="85248"/>
                </a:cubicBezTo>
                <a:cubicBezTo>
                  <a:pt x="823435" y="85149"/>
                  <a:pt x="807374" y="85268"/>
                  <a:pt x="791364" y="85109"/>
                </a:cubicBezTo>
                <a:close/>
                <a:moveTo>
                  <a:pt x="1497696" y="84890"/>
                </a:moveTo>
                <a:cubicBezTo>
                  <a:pt x="1497158" y="85507"/>
                  <a:pt x="1496621" y="86125"/>
                  <a:pt x="1496084" y="86744"/>
                </a:cubicBezTo>
                <a:cubicBezTo>
                  <a:pt x="1499062" y="87240"/>
                  <a:pt x="1502039" y="87738"/>
                  <a:pt x="1505067" y="88236"/>
                </a:cubicBezTo>
                <a:cubicBezTo>
                  <a:pt x="1505507" y="87678"/>
                  <a:pt x="1506629" y="86663"/>
                  <a:pt x="1506385" y="86604"/>
                </a:cubicBezTo>
                <a:cubicBezTo>
                  <a:pt x="1503602" y="85946"/>
                  <a:pt x="1500626" y="85428"/>
                  <a:pt x="1497696" y="84890"/>
                </a:cubicBezTo>
                <a:close/>
                <a:moveTo>
                  <a:pt x="585323" y="84452"/>
                </a:moveTo>
                <a:cubicBezTo>
                  <a:pt x="573362" y="85169"/>
                  <a:pt x="561404" y="85926"/>
                  <a:pt x="549395" y="86583"/>
                </a:cubicBezTo>
                <a:cubicBezTo>
                  <a:pt x="546808" y="86744"/>
                  <a:pt x="543930" y="86782"/>
                  <a:pt x="541537" y="86464"/>
                </a:cubicBezTo>
                <a:cubicBezTo>
                  <a:pt x="524501" y="84194"/>
                  <a:pt x="509124" y="85488"/>
                  <a:pt x="493651" y="90188"/>
                </a:cubicBezTo>
                <a:cubicBezTo>
                  <a:pt x="508782" y="96264"/>
                  <a:pt x="534556" y="83197"/>
                  <a:pt x="543881" y="96741"/>
                </a:cubicBezTo>
                <a:cubicBezTo>
                  <a:pt x="537877" y="97340"/>
                  <a:pt x="532898" y="97837"/>
                  <a:pt x="527041" y="98414"/>
                </a:cubicBezTo>
                <a:cubicBezTo>
                  <a:pt x="532459" y="101322"/>
                  <a:pt x="537486" y="104071"/>
                  <a:pt x="542220" y="106621"/>
                </a:cubicBezTo>
                <a:cubicBezTo>
                  <a:pt x="550764" y="103992"/>
                  <a:pt x="558769" y="101522"/>
                  <a:pt x="567896" y="98733"/>
                </a:cubicBezTo>
                <a:cubicBezTo>
                  <a:pt x="563944" y="96722"/>
                  <a:pt x="559013" y="94192"/>
                  <a:pt x="552323" y="90746"/>
                </a:cubicBezTo>
                <a:cubicBezTo>
                  <a:pt x="563992" y="89014"/>
                  <a:pt x="574828" y="87380"/>
                  <a:pt x="585664" y="85766"/>
                </a:cubicBezTo>
                <a:cubicBezTo>
                  <a:pt x="585566" y="85328"/>
                  <a:pt x="585420" y="84890"/>
                  <a:pt x="585323" y="84452"/>
                </a:cubicBezTo>
                <a:close/>
                <a:moveTo>
                  <a:pt x="2867890" y="82878"/>
                </a:moveTo>
                <a:cubicBezTo>
                  <a:pt x="2867304" y="83676"/>
                  <a:pt x="2866767" y="84472"/>
                  <a:pt x="2866181" y="85268"/>
                </a:cubicBezTo>
                <a:cubicBezTo>
                  <a:pt x="2875066" y="86723"/>
                  <a:pt x="2883707" y="88654"/>
                  <a:pt x="2892932" y="89372"/>
                </a:cubicBezTo>
                <a:cubicBezTo>
                  <a:pt x="2896591" y="89670"/>
                  <a:pt x="2901524" y="87259"/>
                  <a:pt x="2908795" y="85308"/>
                </a:cubicBezTo>
                <a:cubicBezTo>
                  <a:pt x="2892492" y="84352"/>
                  <a:pt x="2880142" y="83616"/>
                  <a:pt x="2867890" y="82878"/>
                </a:cubicBezTo>
                <a:close/>
                <a:moveTo>
                  <a:pt x="664254" y="82480"/>
                </a:moveTo>
                <a:cubicBezTo>
                  <a:pt x="665865" y="85448"/>
                  <a:pt x="666746" y="87101"/>
                  <a:pt x="667868" y="89172"/>
                </a:cubicBezTo>
                <a:cubicBezTo>
                  <a:pt x="662594" y="90666"/>
                  <a:pt x="656980" y="92259"/>
                  <a:pt x="650928" y="93973"/>
                </a:cubicBezTo>
                <a:cubicBezTo>
                  <a:pt x="648974" y="92339"/>
                  <a:pt x="647607" y="91224"/>
                  <a:pt x="644973" y="89033"/>
                </a:cubicBezTo>
                <a:cubicBezTo>
                  <a:pt x="642922" y="92161"/>
                  <a:pt x="641408" y="94452"/>
                  <a:pt x="639945" y="96741"/>
                </a:cubicBezTo>
                <a:cubicBezTo>
                  <a:pt x="647656" y="99212"/>
                  <a:pt x="653712" y="98733"/>
                  <a:pt x="659764" y="96343"/>
                </a:cubicBezTo>
                <a:lnTo>
                  <a:pt x="690308" y="84692"/>
                </a:lnTo>
                <a:lnTo>
                  <a:pt x="691060" y="84712"/>
                </a:lnTo>
                <a:lnTo>
                  <a:pt x="707112" y="86883"/>
                </a:lnTo>
                <a:cubicBezTo>
                  <a:pt x="707405" y="86305"/>
                  <a:pt x="707747" y="85727"/>
                  <a:pt x="708088" y="85149"/>
                </a:cubicBezTo>
                <a:lnTo>
                  <a:pt x="691060" y="84712"/>
                </a:lnTo>
                <a:lnTo>
                  <a:pt x="690468" y="84631"/>
                </a:lnTo>
                <a:lnTo>
                  <a:pt x="690308" y="84692"/>
                </a:lnTo>
                <a:lnTo>
                  <a:pt x="690272" y="84691"/>
                </a:lnTo>
                <a:cubicBezTo>
                  <a:pt x="682657" y="84054"/>
                  <a:pt x="675042" y="83396"/>
                  <a:pt x="664254" y="82480"/>
                </a:cubicBezTo>
                <a:close/>
                <a:moveTo>
                  <a:pt x="730638" y="82002"/>
                </a:moveTo>
                <a:cubicBezTo>
                  <a:pt x="737476" y="87001"/>
                  <a:pt x="741478" y="89909"/>
                  <a:pt x="746993" y="93913"/>
                </a:cubicBezTo>
                <a:cubicBezTo>
                  <a:pt x="750165" y="93634"/>
                  <a:pt x="753339" y="93494"/>
                  <a:pt x="756217" y="93036"/>
                </a:cubicBezTo>
                <a:cubicBezTo>
                  <a:pt x="759880" y="92460"/>
                  <a:pt x="763249" y="91623"/>
                  <a:pt x="767447" y="90746"/>
                </a:cubicBezTo>
                <a:cubicBezTo>
                  <a:pt x="763540" y="82280"/>
                  <a:pt x="745479" y="86006"/>
                  <a:pt x="730638" y="82002"/>
                </a:cubicBezTo>
                <a:close/>
                <a:moveTo>
                  <a:pt x="1737030" y="81505"/>
                </a:moveTo>
                <a:cubicBezTo>
                  <a:pt x="1746840" y="86902"/>
                  <a:pt x="1760898" y="88914"/>
                  <a:pt x="1781889" y="88156"/>
                </a:cubicBezTo>
                <a:cubicBezTo>
                  <a:pt x="1769881" y="80349"/>
                  <a:pt x="1752649" y="84074"/>
                  <a:pt x="1737030" y="81505"/>
                </a:cubicBezTo>
                <a:close/>
                <a:moveTo>
                  <a:pt x="1823086" y="76603"/>
                </a:moveTo>
                <a:lnTo>
                  <a:pt x="1822929" y="76674"/>
                </a:lnTo>
                <a:lnTo>
                  <a:pt x="1822842" y="76664"/>
                </a:lnTo>
                <a:close/>
                <a:moveTo>
                  <a:pt x="1793555" y="76603"/>
                </a:moveTo>
                <a:lnTo>
                  <a:pt x="1793702" y="76664"/>
                </a:lnTo>
                <a:lnTo>
                  <a:pt x="1793555" y="76661"/>
                </a:lnTo>
                <a:close/>
                <a:moveTo>
                  <a:pt x="1216044" y="74911"/>
                </a:moveTo>
                <a:cubicBezTo>
                  <a:pt x="1215406" y="74951"/>
                  <a:pt x="1214432" y="74892"/>
                  <a:pt x="1214188" y="75010"/>
                </a:cubicBezTo>
                <a:cubicBezTo>
                  <a:pt x="1213846" y="75250"/>
                  <a:pt x="1213993" y="75608"/>
                  <a:pt x="1213895" y="75927"/>
                </a:cubicBezTo>
                <a:cubicBezTo>
                  <a:pt x="1214823" y="75888"/>
                  <a:pt x="1215700" y="75848"/>
                  <a:pt x="1216627" y="75808"/>
                </a:cubicBezTo>
                <a:cubicBezTo>
                  <a:pt x="1216432" y="75510"/>
                  <a:pt x="1216236" y="75210"/>
                  <a:pt x="1216044" y="74911"/>
                </a:cubicBezTo>
                <a:close/>
                <a:moveTo>
                  <a:pt x="1403974" y="74333"/>
                </a:moveTo>
                <a:cubicBezTo>
                  <a:pt x="1403193" y="74273"/>
                  <a:pt x="1402167" y="74871"/>
                  <a:pt x="1401239" y="75170"/>
                </a:cubicBezTo>
                <a:cubicBezTo>
                  <a:pt x="1402363" y="75469"/>
                  <a:pt x="1403438" y="75968"/>
                  <a:pt x="1404658" y="76027"/>
                </a:cubicBezTo>
                <a:cubicBezTo>
                  <a:pt x="1405485" y="76066"/>
                  <a:pt x="1406560" y="75549"/>
                  <a:pt x="1407586" y="75270"/>
                </a:cubicBezTo>
                <a:cubicBezTo>
                  <a:pt x="1406318" y="74892"/>
                  <a:pt x="1405241" y="74393"/>
                  <a:pt x="1403974" y="74333"/>
                </a:cubicBezTo>
                <a:close/>
                <a:moveTo>
                  <a:pt x="1378494" y="73896"/>
                </a:moveTo>
                <a:cubicBezTo>
                  <a:pt x="1378299" y="74453"/>
                  <a:pt x="1377566" y="75110"/>
                  <a:pt x="1378005" y="75549"/>
                </a:cubicBezTo>
                <a:cubicBezTo>
                  <a:pt x="1378445" y="75968"/>
                  <a:pt x="1380155" y="76166"/>
                  <a:pt x="1381275" y="76466"/>
                </a:cubicBezTo>
                <a:cubicBezTo>
                  <a:pt x="1381568" y="75888"/>
                  <a:pt x="1382348" y="75210"/>
                  <a:pt x="1381861" y="74732"/>
                </a:cubicBezTo>
                <a:cubicBezTo>
                  <a:pt x="1381470" y="74333"/>
                  <a:pt x="1379663" y="74174"/>
                  <a:pt x="1378494" y="73896"/>
                </a:cubicBezTo>
                <a:close/>
                <a:moveTo>
                  <a:pt x="1333341" y="73199"/>
                </a:moveTo>
                <a:cubicBezTo>
                  <a:pt x="1330948" y="73358"/>
                  <a:pt x="1328508" y="73538"/>
                  <a:pt x="1326018" y="73676"/>
                </a:cubicBezTo>
                <a:cubicBezTo>
                  <a:pt x="1327142" y="73976"/>
                  <a:pt x="1328265" y="74472"/>
                  <a:pt x="1329388" y="74492"/>
                </a:cubicBezTo>
                <a:cubicBezTo>
                  <a:pt x="1330802" y="74512"/>
                  <a:pt x="1332169" y="74114"/>
                  <a:pt x="1333586" y="73896"/>
                </a:cubicBezTo>
                <a:cubicBezTo>
                  <a:pt x="1333487" y="73676"/>
                  <a:pt x="1333438" y="73438"/>
                  <a:pt x="1333341" y="73199"/>
                </a:cubicBezTo>
                <a:close/>
                <a:moveTo>
                  <a:pt x="1298096" y="73119"/>
                </a:moveTo>
                <a:cubicBezTo>
                  <a:pt x="1297416" y="73258"/>
                  <a:pt x="1296731" y="73398"/>
                  <a:pt x="1296048" y="73538"/>
                </a:cubicBezTo>
                <a:cubicBezTo>
                  <a:pt x="1296341" y="73758"/>
                  <a:pt x="1296537" y="74114"/>
                  <a:pt x="1296976" y="74213"/>
                </a:cubicBezTo>
                <a:cubicBezTo>
                  <a:pt x="1297659" y="74333"/>
                  <a:pt x="1298535" y="74254"/>
                  <a:pt x="1299317" y="74254"/>
                </a:cubicBezTo>
                <a:cubicBezTo>
                  <a:pt x="1298930" y="73876"/>
                  <a:pt x="1298487" y="73498"/>
                  <a:pt x="1298096" y="73119"/>
                </a:cubicBezTo>
                <a:close/>
                <a:moveTo>
                  <a:pt x="1175429" y="72262"/>
                </a:moveTo>
                <a:cubicBezTo>
                  <a:pt x="1172012" y="75788"/>
                  <a:pt x="1169475" y="78357"/>
                  <a:pt x="1166008" y="81902"/>
                </a:cubicBezTo>
                <a:cubicBezTo>
                  <a:pt x="1175674" y="81046"/>
                  <a:pt x="1182703" y="79950"/>
                  <a:pt x="1183775" y="76206"/>
                </a:cubicBezTo>
                <a:cubicBezTo>
                  <a:pt x="1184019" y="75229"/>
                  <a:pt x="1179285" y="74016"/>
                  <a:pt x="1175429" y="72262"/>
                </a:cubicBezTo>
                <a:close/>
                <a:moveTo>
                  <a:pt x="919256" y="71645"/>
                </a:moveTo>
                <a:cubicBezTo>
                  <a:pt x="918622" y="71804"/>
                  <a:pt x="917644" y="71903"/>
                  <a:pt x="917400" y="72142"/>
                </a:cubicBezTo>
                <a:cubicBezTo>
                  <a:pt x="917156" y="72362"/>
                  <a:pt x="917644" y="72700"/>
                  <a:pt x="917841" y="72979"/>
                </a:cubicBezTo>
                <a:cubicBezTo>
                  <a:pt x="918572" y="72979"/>
                  <a:pt x="919256" y="72979"/>
                  <a:pt x="919988" y="73000"/>
                </a:cubicBezTo>
                <a:cubicBezTo>
                  <a:pt x="919745" y="72542"/>
                  <a:pt x="919500" y="72103"/>
                  <a:pt x="919256" y="71645"/>
                </a:cubicBezTo>
                <a:close/>
                <a:moveTo>
                  <a:pt x="1244940" y="71486"/>
                </a:moveTo>
                <a:cubicBezTo>
                  <a:pt x="1241277" y="73079"/>
                  <a:pt x="1237568" y="74652"/>
                  <a:pt x="1233909" y="76226"/>
                </a:cubicBezTo>
                <a:cubicBezTo>
                  <a:pt x="1235322" y="76784"/>
                  <a:pt x="1236690" y="77321"/>
                  <a:pt x="1238107" y="77859"/>
                </a:cubicBezTo>
                <a:cubicBezTo>
                  <a:pt x="1241672" y="76226"/>
                  <a:pt x="1245234" y="74613"/>
                  <a:pt x="1248796" y="72979"/>
                </a:cubicBezTo>
                <a:cubicBezTo>
                  <a:pt x="1247528" y="72481"/>
                  <a:pt x="1246210" y="71983"/>
                  <a:pt x="1244940" y="71486"/>
                </a:cubicBezTo>
                <a:close/>
                <a:moveTo>
                  <a:pt x="936145" y="71187"/>
                </a:moveTo>
                <a:cubicBezTo>
                  <a:pt x="934976" y="71546"/>
                  <a:pt x="933803" y="71923"/>
                  <a:pt x="932631" y="72282"/>
                </a:cubicBezTo>
                <a:cubicBezTo>
                  <a:pt x="933412" y="72760"/>
                  <a:pt x="934048" y="73518"/>
                  <a:pt x="935024" y="73598"/>
                </a:cubicBezTo>
                <a:cubicBezTo>
                  <a:pt x="936242" y="73697"/>
                  <a:pt x="937757" y="73238"/>
                  <a:pt x="939123" y="73019"/>
                </a:cubicBezTo>
                <a:cubicBezTo>
                  <a:pt x="938147" y="72402"/>
                  <a:pt x="937121" y="71804"/>
                  <a:pt x="936145" y="71187"/>
                </a:cubicBezTo>
                <a:close/>
                <a:moveTo>
                  <a:pt x="961310" y="70997"/>
                </a:moveTo>
                <a:cubicBezTo>
                  <a:pt x="957892" y="71351"/>
                  <a:pt x="955110" y="72352"/>
                  <a:pt x="953476" y="74353"/>
                </a:cubicBezTo>
                <a:cubicBezTo>
                  <a:pt x="952743" y="75270"/>
                  <a:pt x="956256" y="77760"/>
                  <a:pt x="958454" y="77899"/>
                </a:cubicBezTo>
                <a:cubicBezTo>
                  <a:pt x="968801" y="78576"/>
                  <a:pt x="974414" y="76406"/>
                  <a:pt x="975831" y="72402"/>
                </a:cubicBezTo>
                <a:cubicBezTo>
                  <a:pt x="974269" y="71903"/>
                  <a:pt x="973682" y="71624"/>
                  <a:pt x="972953" y="71526"/>
                </a:cubicBezTo>
                <a:cubicBezTo>
                  <a:pt x="968778" y="70938"/>
                  <a:pt x="964726" y="70644"/>
                  <a:pt x="961310" y="70997"/>
                </a:cubicBezTo>
                <a:close/>
                <a:moveTo>
                  <a:pt x="1040460" y="69234"/>
                </a:moveTo>
                <a:cubicBezTo>
                  <a:pt x="1026401" y="69653"/>
                  <a:pt x="1012248" y="70051"/>
                  <a:pt x="994282" y="70570"/>
                </a:cubicBezTo>
                <a:cubicBezTo>
                  <a:pt x="993158" y="71923"/>
                  <a:pt x="991110" y="74393"/>
                  <a:pt x="989401" y="76445"/>
                </a:cubicBezTo>
                <a:cubicBezTo>
                  <a:pt x="1001946" y="81166"/>
                  <a:pt x="1011121" y="72820"/>
                  <a:pt x="1022889" y="77122"/>
                </a:cubicBezTo>
                <a:cubicBezTo>
                  <a:pt x="1030745" y="80010"/>
                  <a:pt x="1042608" y="81086"/>
                  <a:pt x="1056372" y="83656"/>
                </a:cubicBezTo>
                <a:cubicBezTo>
                  <a:pt x="1061155" y="82520"/>
                  <a:pt x="1067308" y="81046"/>
                  <a:pt x="1075266" y="79155"/>
                </a:cubicBezTo>
                <a:cubicBezTo>
                  <a:pt x="1064964" y="74552"/>
                  <a:pt x="1056567" y="70490"/>
                  <a:pt x="1040460" y="73976"/>
                </a:cubicBezTo>
                <a:cubicBezTo>
                  <a:pt x="1040460" y="72042"/>
                  <a:pt x="1040460" y="70808"/>
                  <a:pt x="1040460" y="69234"/>
                </a:cubicBezTo>
                <a:close/>
                <a:moveTo>
                  <a:pt x="1396506" y="66466"/>
                </a:moveTo>
                <a:cubicBezTo>
                  <a:pt x="1395626" y="66924"/>
                  <a:pt x="1394698" y="67382"/>
                  <a:pt x="1392992" y="68240"/>
                </a:cubicBezTo>
                <a:cubicBezTo>
                  <a:pt x="1395919" y="68000"/>
                  <a:pt x="1397922" y="67840"/>
                  <a:pt x="1399875" y="67682"/>
                </a:cubicBezTo>
                <a:cubicBezTo>
                  <a:pt x="1398752" y="67283"/>
                  <a:pt x="1397629" y="66864"/>
                  <a:pt x="1396506" y="66466"/>
                </a:cubicBezTo>
                <a:close/>
                <a:moveTo>
                  <a:pt x="371081" y="65271"/>
                </a:moveTo>
                <a:cubicBezTo>
                  <a:pt x="365516" y="65750"/>
                  <a:pt x="359903" y="66248"/>
                  <a:pt x="354338" y="66724"/>
                </a:cubicBezTo>
                <a:cubicBezTo>
                  <a:pt x="354579" y="67283"/>
                  <a:pt x="354876" y="67840"/>
                  <a:pt x="355120" y="68398"/>
                </a:cubicBezTo>
                <a:cubicBezTo>
                  <a:pt x="360734" y="67980"/>
                  <a:pt x="366347" y="67582"/>
                  <a:pt x="371959" y="67163"/>
                </a:cubicBezTo>
                <a:cubicBezTo>
                  <a:pt x="371666" y="66526"/>
                  <a:pt x="371374" y="65909"/>
                  <a:pt x="371081" y="65271"/>
                </a:cubicBezTo>
                <a:close/>
                <a:moveTo>
                  <a:pt x="325928" y="65212"/>
                </a:moveTo>
                <a:cubicBezTo>
                  <a:pt x="325880" y="65590"/>
                  <a:pt x="325880" y="65948"/>
                  <a:pt x="325830" y="66308"/>
                </a:cubicBezTo>
                <a:cubicBezTo>
                  <a:pt x="329590" y="66308"/>
                  <a:pt x="333347" y="66308"/>
                  <a:pt x="337154" y="66308"/>
                </a:cubicBezTo>
                <a:cubicBezTo>
                  <a:pt x="337154" y="66008"/>
                  <a:pt x="337204" y="65730"/>
                  <a:pt x="337204" y="65430"/>
                </a:cubicBezTo>
                <a:cubicBezTo>
                  <a:pt x="333445" y="65351"/>
                  <a:pt x="329687" y="65291"/>
                  <a:pt x="325928" y="65212"/>
                </a:cubicBezTo>
                <a:close/>
                <a:moveTo>
                  <a:pt x="679876" y="63658"/>
                </a:moveTo>
                <a:cubicBezTo>
                  <a:pt x="672212" y="64116"/>
                  <a:pt x="664499" y="64534"/>
                  <a:pt x="655174" y="65072"/>
                </a:cubicBezTo>
                <a:cubicBezTo>
                  <a:pt x="655909" y="66665"/>
                  <a:pt x="656834" y="68717"/>
                  <a:pt x="658007" y="71326"/>
                </a:cubicBezTo>
                <a:cubicBezTo>
                  <a:pt x="670014" y="70848"/>
                  <a:pt x="680801" y="70430"/>
                  <a:pt x="692906" y="69952"/>
                </a:cubicBezTo>
                <a:cubicBezTo>
                  <a:pt x="690712" y="66166"/>
                  <a:pt x="690760" y="63041"/>
                  <a:pt x="679876" y="63658"/>
                </a:cubicBezTo>
                <a:close/>
                <a:moveTo>
                  <a:pt x="932388" y="63380"/>
                </a:moveTo>
                <a:cubicBezTo>
                  <a:pt x="932388" y="63776"/>
                  <a:pt x="932388" y="64176"/>
                  <a:pt x="932388" y="64573"/>
                </a:cubicBezTo>
                <a:cubicBezTo>
                  <a:pt x="945372" y="64872"/>
                  <a:pt x="958357" y="65172"/>
                  <a:pt x="971340" y="65490"/>
                </a:cubicBezTo>
                <a:cubicBezTo>
                  <a:pt x="971438" y="64793"/>
                  <a:pt x="971487" y="64076"/>
                  <a:pt x="971584" y="63380"/>
                </a:cubicBezTo>
                <a:cubicBezTo>
                  <a:pt x="958551" y="63380"/>
                  <a:pt x="945469" y="63380"/>
                  <a:pt x="932388" y="63380"/>
                </a:cubicBezTo>
                <a:close/>
                <a:moveTo>
                  <a:pt x="1098500" y="59554"/>
                </a:moveTo>
                <a:cubicBezTo>
                  <a:pt x="1084489" y="59096"/>
                  <a:pt x="1070138" y="59414"/>
                  <a:pt x="1057593" y="62264"/>
                </a:cubicBezTo>
                <a:cubicBezTo>
                  <a:pt x="1057887" y="63419"/>
                  <a:pt x="1058130" y="64573"/>
                  <a:pt x="1058423" y="65730"/>
                </a:cubicBezTo>
                <a:cubicBezTo>
                  <a:pt x="1065697" y="65471"/>
                  <a:pt x="1074239" y="66127"/>
                  <a:pt x="1079950" y="64774"/>
                </a:cubicBezTo>
                <a:cubicBezTo>
                  <a:pt x="1098158" y="60491"/>
                  <a:pt x="1111386" y="65730"/>
                  <a:pt x="1124615" y="68558"/>
                </a:cubicBezTo>
                <a:cubicBezTo>
                  <a:pt x="1135011" y="70769"/>
                  <a:pt x="1126176" y="73199"/>
                  <a:pt x="1119732" y="74692"/>
                </a:cubicBezTo>
                <a:cubicBezTo>
                  <a:pt x="1133351" y="85049"/>
                  <a:pt x="1138771" y="85129"/>
                  <a:pt x="1160151" y="73238"/>
                </a:cubicBezTo>
                <a:cubicBezTo>
                  <a:pt x="1154586" y="72242"/>
                  <a:pt x="1148094" y="71088"/>
                  <a:pt x="1141650" y="69932"/>
                </a:cubicBezTo>
                <a:cubicBezTo>
                  <a:pt x="1142529" y="69314"/>
                  <a:pt x="1143360" y="68698"/>
                  <a:pt x="1144235" y="68079"/>
                </a:cubicBezTo>
                <a:cubicBezTo>
                  <a:pt x="1155220" y="67083"/>
                  <a:pt x="1166202" y="66069"/>
                  <a:pt x="1177185" y="65072"/>
                </a:cubicBezTo>
                <a:cubicBezTo>
                  <a:pt x="1177039" y="64434"/>
                  <a:pt x="1176895" y="63798"/>
                  <a:pt x="1176749" y="63161"/>
                </a:cubicBezTo>
                <a:cubicBezTo>
                  <a:pt x="1172694" y="63041"/>
                  <a:pt x="1168644" y="62980"/>
                  <a:pt x="1164643" y="62782"/>
                </a:cubicBezTo>
                <a:cubicBezTo>
                  <a:pt x="1142627" y="61685"/>
                  <a:pt x="1120611" y="60272"/>
                  <a:pt x="1098500" y="59554"/>
                </a:cubicBezTo>
                <a:close/>
                <a:moveTo>
                  <a:pt x="468073" y="59156"/>
                </a:moveTo>
                <a:cubicBezTo>
                  <a:pt x="467389" y="59316"/>
                  <a:pt x="466755" y="59455"/>
                  <a:pt x="466168" y="59614"/>
                </a:cubicBezTo>
                <a:cubicBezTo>
                  <a:pt x="466608" y="59834"/>
                  <a:pt x="467292" y="60232"/>
                  <a:pt x="467439" y="60212"/>
                </a:cubicBezTo>
                <a:cubicBezTo>
                  <a:pt x="468415" y="60013"/>
                  <a:pt x="469292" y="59714"/>
                  <a:pt x="470173" y="59455"/>
                </a:cubicBezTo>
                <a:cubicBezTo>
                  <a:pt x="469438" y="59355"/>
                  <a:pt x="468757" y="59256"/>
                  <a:pt x="468073" y="59156"/>
                </a:cubicBezTo>
                <a:close/>
                <a:moveTo>
                  <a:pt x="1221166" y="58797"/>
                </a:moveTo>
                <a:cubicBezTo>
                  <a:pt x="1211063" y="61785"/>
                  <a:pt x="1203350" y="64055"/>
                  <a:pt x="1195004" y="66546"/>
                </a:cubicBezTo>
                <a:cubicBezTo>
                  <a:pt x="1202278" y="66546"/>
                  <a:pt x="1209694" y="67024"/>
                  <a:pt x="1216432" y="66366"/>
                </a:cubicBezTo>
                <a:cubicBezTo>
                  <a:pt x="1220970" y="65909"/>
                  <a:pt x="1224584" y="63838"/>
                  <a:pt x="1228635" y="62482"/>
                </a:cubicBezTo>
                <a:cubicBezTo>
                  <a:pt x="1225415" y="60908"/>
                  <a:pt x="1222240" y="59335"/>
                  <a:pt x="1221166" y="58797"/>
                </a:cubicBezTo>
                <a:close/>
                <a:moveTo>
                  <a:pt x="1378641" y="58498"/>
                </a:moveTo>
                <a:cubicBezTo>
                  <a:pt x="1377810" y="58797"/>
                  <a:pt x="1376980" y="59076"/>
                  <a:pt x="1376150" y="59375"/>
                </a:cubicBezTo>
                <a:cubicBezTo>
                  <a:pt x="1376833" y="59515"/>
                  <a:pt x="1377469" y="59654"/>
                  <a:pt x="1378152" y="59793"/>
                </a:cubicBezTo>
                <a:cubicBezTo>
                  <a:pt x="1378689" y="59614"/>
                  <a:pt x="1379663" y="59455"/>
                  <a:pt x="1379615" y="59295"/>
                </a:cubicBezTo>
                <a:cubicBezTo>
                  <a:pt x="1379663" y="59036"/>
                  <a:pt x="1378982" y="58758"/>
                  <a:pt x="1378641" y="58498"/>
                </a:cubicBezTo>
                <a:close/>
                <a:moveTo>
                  <a:pt x="1420374" y="57244"/>
                </a:moveTo>
                <a:cubicBezTo>
                  <a:pt x="1419693" y="57543"/>
                  <a:pt x="1419251" y="57942"/>
                  <a:pt x="1418714" y="58321"/>
                </a:cubicBezTo>
                <a:cubicBezTo>
                  <a:pt x="1419495" y="58321"/>
                  <a:pt x="1420277" y="58321"/>
                  <a:pt x="1421107" y="58321"/>
                </a:cubicBezTo>
                <a:cubicBezTo>
                  <a:pt x="1421449" y="58121"/>
                  <a:pt x="1421888" y="57902"/>
                  <a:pt x="1422328" y="57682"/>
                </a:cubicBezTo>
                <a:cubicBezTo>
                  <a:pt x="1421644" y="57523"/>
                  <a:pt x="1420473" y="57185"/>
                  <a:pt x="1420374" y="57244"/>
                </a:cubicBezTo>
                <a:close/>
                <a:moveTo>
                  <a:pt x="1457686" y="56853"/>
                </a:moveTo>
                <a:cubicBezTo>
                  <a:pt x="1450443" y="56582"/>
                  <a:pt x="1443195" y="56976"/>
                  <a:pt x="1435216" y="57484"/>
                </a:cubicBezTo>
                <a:cubicBezTo>
                  <a:pt x="1438145" y="59455"/>
                  <a:pt x="1439411" y="61466"/>
                  <a:pt x="1441854" y="61725"/>
                </a:cubicBezTo>
                <a:cubicBezTo>
                  <a:pt x="1453325" y="62940"/>
                  <a:pt x="1465038" y="63539"/>
                  <a:pt x="1480124" y="60212"/>
                </a:cubicBezTo>
                <a:cubicBezTo>
                  <a:pt x="1472166" y="58060"/>
                  <a:pt x="1464929" y="57125"/>
                  <a:pt x="1457686" y="56853"/>
                </a:cubicBezTo>
                <a:close/>
                <a:moveTo>
                  <a:pt x="1357308" y="56806"/>
                </a:moveTo>
                <a:cubicBezTo>
                  <a:pt x="1351500" y="57185"/>
                  <a:pt x="1345740" y="57583"/>
                  <a:pt x="1339931" y="57982"/>
                </a:cubicBezTo>
                <a:cubicBezTo>
                  <a:pt x="1340468" y="59156"/>
                  <a:pt x="1340762" y="60212"/>
                  <a:pt x="1340956" y="60212"/>
                </a:cubicBezTo>
                <a:cubicBezTo>
                  <a:pt x="1346813" y="60112"/>
                  <a:pt x="1352720" y="59914"/>
                  <a:pt x="1358578" y="59714"/>
                </a:cubicBezTo>
                <a:cubicBezTo>
                  <a:pt x="1358138" y="58738"/>
                  <a:pt x="1357747" y="57782"/>
                  <a:pt x="1357308" y="56806"/>
                </a:cubicBezTo>
                <a:close/>
                <a:moveTo>
                  <a:pt x="1203642" y="55988"/>
                </a:moveTo>
                <a:cubicBezTo>
                  <a:pt x="1202570" y="56068"/>
                  <a:pt x="1201445" y="56129"/>
                  <a:pt x="1200374" y="56268"/>
                </a:cubicBezTo>
                <a:cubicBezTo>
                  <a:pt x="1200226" y="56287"/>
                  <a:pt x="1200471" y="56746"/>
                  <a:pt x="1200569" y="57006"/>
                </a:cubicBezTo>
                <a:cubicBezTo>
                  <a:pt x="1201689" y="56926"/>
                  <a:pt x="1202763" y="56866"/>
                  <a:pt x="1203789" y="56727"/>
                </a:cubicBezTo>
                <a:cubicBezTo>
                  <a:pt x="1203935" y="56706"/>
                  <a:pt x="1203691" y="56248"/>
                  <a:pt x="1203642" y="55988"/>
                </a:cubicBezTo>
                <a:close/>
                <a:moveTo>
                  <a:pt x="1032893" y="55831"/>
                </a:moveTo>
                <a:cubicBezTo>
                  <a:pt x="1031918" y="56188"/>
                  <a:pt x="1030891" y="56526"/>
                  <a:pt x="1029917" y="56885"/>
                </a:cubicBezTo>
                <a:cubicBezTo>
                  <a:pt x="1030405" y="57145"/>
                  <a:pt x="1030843" y="57384"/>
                  <a:pt x="1031282" y="57623"/>
                </a:cubicBezTo>
                <a:cubicBezTo>
                  <a:pt x="1032259" y="57284"/>
                  <a:pt x="1033284" y="56946"/>
                  <a:pt x="1034164" y="56547"/>
                </a:cubicBezTo>
                <a:cubicBezTo>
                  <a:pt x="1034261" y="56488"/>
                  <a:pt x="1033333" y="56068"/>
                  <a:pt x="1032893" y="55831"/>
                </a:cubicBezTo>
                <a:close/>
                <a:moveTo>
                  <a:pt x="501707" y="51308"/>
                </a:moveTo>
                <a:cubicBezTo>
                  <a:pt x="500534" y="51688"/>
                  <a:pt x="499314" y="52046"/>
                  <a:pt x="498093" y="52425"/>
                </a:cubicBezTo>
                <a:cubicBezTo>
                  <a:pt x="498874" y="52902"/>
                  <a:pt x="499509" y="53678"/>
                  <a:pt x="500437" y="53758"/>
                </a:cubicBezTo>
                <a:cubicBezTo>
                  <a:pt x="501707" y="53858"/>
                  <a:pt x="503218" y="53381"/>
                  <a:pt x="504634" y="53161"/>
                </a:cubicBezTo>
                <a:cubicBezTo>
                  <a:pt x="503658" y="52543"/>
                  <a:pt x="502680" y="51926"/>
                  <a:pt x="501707" y="51308"/>
                </a:cubicBezTo>
                <a:close/>
                <a:moveTo>
                  <a:pt x="452745" y="49038"/>
                </a:moveTo>
                <a:cubicBezTo>
                  <a:pt x="452452" y="49456"/>
                  <a:pt x="452208" y="49875"/>
                  <a:pt x="451915" y="50294"/>
                </a:cubicBezTo>
                <a:cubicBezTo>
                  <a:pt x="455187" y="50651"/>
                  <a:pt x="458455" y="51030"/>
                  <a:pt x="461776" y="51388"/>
                </a:cubicBezTo>
                <a:cubicBezTo>
                  <a:pt x="462020" y="50950"/>
                  <a:pt x="462314" y="50532"/>
                  <a:pt x="462606" y="50094"/>
                </a:cubicBezTo>
                <a:cubicBezTo>
                  <a:pt x="459335" y="49735"/>
                  <a:pt x="456016" y="49396"/>
                  <a:pt x="452745" y="49038"/>
                </a:cubicBezTo>
                <a:close/>
                <a:moveTo>
                  <a:pt x="1240692" y="48899"/>
                </a:moveTo>
                <a:cubicBezTo>
                  <a:pt x="1240450" y="49257"/>
                  <a:pt x="1240157" y="49616"/>
                  <a:pt x="1239912" y="49974"/>
                </a:cubicBezTo>
                <a:cubicBezTo>
                  <a:pt x="1241863" y="50234"/>
                  <a:pt x="1243818" y="50492"/>
                  <a:pt x="1245721" y="50790"/>
                </a:cubicBezTo>
                <a:cubicBezTo>
                  <a:pt x="1248551" y="51228"/>
                  <a:pt x="1251334" y="51707"/>
                  <a:pt x="1256802" y="52584"/>
                </a:cubicBezTo>
                <a:cubicBezTo>
                  <a:pt x="1251970" y="55392"/>
                  <a:pt x="1248160" y="57603"/>
                  <a:pt x="1242889" y="60670"/>
                </a:cubicBezTo>
                <a:cubicBezTo>
                  <a:pt x="1251286" y="61227"/>
                  <a:pt x="1259683" y="61765"/>
                  <a:pt x="1270079" y="62442"/>
                </a:cubicBezTo>
                <a:cubicBezTo>
                  <a:pt x="1268857" y="57523"/>
                  <a:pt x="1268027" y="54038"/>
                  <a:pt x="1266954" y="49775"/>
                </a:cubicBezTo>
                <a:cubicBezTo>
                  <a:pt x="1257826" y="49456"/>
                  <a:pt x="1249235" y="49178"/>
                  <a:pt x="1240692" y="48899"/>
                </a:cubicBezTo>
                <a:close/>
                <a:moveTo>
                  <a:pt x="2877310" y="44796"/>
                </a:moveTo>
                <a:lnTo>
                  <a:pt x="2877301" y="44841"/>
                </a:lnTo>
                <a:lnTo>
                  <a:pt x="2877163" y="44856"/>
                </a:lnTo>
                <a:close/>
                <a:moveTo>
                  <a:pt x="416574" y="43800"/>
                </a:moveTo>
                <a:cubicBezTo>
                  <a:pt x="415989" y="43959"/>
                  <a:pt x="415110" y="44058"/>
                  <a:pt x="414866" y="44278"/>
                </a:cubicBezTo>
                <a:cubicBezTo>
                  <a:pt x="414621" y="44496"/>
                  <a:pt x="415110" y="44816"/>
                  <a:pt x="415257" y="45075"/>
                </a:cubicBezTo>
                <a:cubicBezTo>
                  <a:pt x="415940" y="45075"/>
                  <a:pt x="416574" y="45075"/>
                  <a:pt x="417259" y="45075"/>
                </a:cubicBezTo>
                <a:cubicBezTo>
                  <a:pt x="417015" y="44636"/>
                  <a:pt x="416819" y="44218"/>
                  <a:pt x="416574" y="43800"/>
                </a:cubicBezTo>
                <a:close/>
                <a:moveTo>
                  <a:pt x="589277" y="43381"/>
                </a:moveTo>
                <a:cubicBezTo>
                  <a:pt x="589668" y="43760"/>
                  <a:pt x="590056" y="44118"/>
                  <a:pt x="590449" y="44496"/>
                </a:cubicBezTo>
                <a:cubicBezTo>
                  <a:pt x="591084" y="44358"/>
                  <a:pt x="591863" y="44257"/>
                  <a:pt x="592351" y="44038"/>
                </a:cubicBezTo>
                <a:cubicBezTo>
                  <a:pt x="592497" y="43978"/>
                  <a:pt x="591863" y="43620"/>
                  <a:pt x="591570" y="43381"/>
                </a:cubicBezTo>
                <a:cubicBezTo>
                  <a:pt x="590840" y="43381"/>
                  <a:pt x="590056" y="43381"/>
                  <a:pt x="589277" y="43381"/>
                </a:cubicBezTo>
                <a:close/>
                <a:moveTo>
                  <a:pt x="471929" y="43321"/>
                </a:moveTo>
                <a:cubicBezTo>
                  <a:pt x="471587" y="43301"/>
                  <a:pt x="471098" y="43720"/>
                  <a:pt x="470708" y="43919"/>
                </a:cubicBezTo>
                <a:cubicBezTo>
                  <a:pt x="471880" y="44079"/>
                  <a:pt x="473101" y="44298"/>
                  <a:pt x="474321" y="44358"/>
                </a:cubicBezTo>
                <a:cubicBezTo>
                  <a:pt x="474664" y="44378"/>
                  <a:pt x="475152" y="43959"/>
                  <a:pt x="475592" y="43760"/>
                </a:cubicBezTo>
                <a:cubicBezTo>
                  <a:pt x="474371" y="43600"/>
                  <a:pt x="473149" y="43401"/>
                  <a:pt x="471929" y="43321"/>
                </a:cubicBezTo>
                <a:close/>
                <a:moveTo>
                  <a:pt x="555351" y="41489"/>
                </a:moveTo>
                <a:cubicBezTo>
                  <a:pt x="554618" y="42087"/>
                  <a:pt x="553837" y="42684"/>
                  <a:pt x="553108" y="43281"/>
                </a:cubicBezTo>
                <a:cubicBezTo>
                  <a:pt x="557744" y="43760"/>
                  <a:pt x="562380" y="44238"/>
                  <a:pt x="566967" y="44716"/>
                </a:cubicBezTo>
                <a:cubicBezTo>
                  <a:pt x="567309" y="44278"/>
                  <a:pt x="567603" y="43839"/>
                  <a:pt x="567945" y="43401"/>
                </a:cubicBezTo>
                <a:cubicBezTo>
                  <a:pt x="563748" y="42763"/>
                  <a:pt x="559548" y="42126"/>
                  <a:pt x="555351" y="41489"/>
                </a:cubicBezTo>
                <a:close/>
                <a:moveTo>
                  <a:pt x="285509" y="40652"/>
                </a:moveTo>
                <a:cubicBezTo>
                  <a:pt x="284583" y="40971"/>
                  <a:pt x="282679" y="41410"/>
                  <a:pt x="282827" y="41589"/>
                </a:cubicBezTo>
                <a:cubicBezTo>
                  <a:pt x="283217" y="42126"/>
                  <a:pt x="284438" y="42585"/>
                  <a:pt x="285314" y="43062"/>
                </a:cubicBezTo>
                <a:cubicBezTo>
                  <a:pt x="286290" y="42744"/>
                  <a:pt x="288195" y="42306"/>
                  <a:pt x="288049" y="42126"/>
                </a:cubicBezTo>
                <a:cubicBezTo>
                  <a:pt x="287659" y="41569"/>
                  <a:pt x="286437" y="41131"/>
                  <a:pt x="285509" y="40652"/>
                </a:cubicBezTo>
                <a:close/>
                <a:moveTo>
                  <a:pt x="407788" y="39080"/>
                </a:moveTo>
                <a:lnTo>
                  <a:pt x="385285" y="48220"/>
                </a:lnTo>
                <a:cubicBezTo>
                  <a:pt x="383382" y="39338"/>
                  <a:pt x="383382" y="39298"/>
                  <a:pt x="360000" y="39140"/>
                </a:cubicBezTo>
                <a:cubicBezTo>
                  <a:pt x="351067" y="39080"/>
                  <a:pt x="342184" y="39178"/>
                  <a:pt x="333299" y="39298"/>
                </a:cubicBezTo>
                <a:cubicBezTo>
                  <a:pt x="330222" y="39338"/>
                  <a:pt x="327149" y="39697"/>
                  <a:pt x="323293" y="40592"/>
                </a:cubicBezTo>
                <a:cubicBezTo>
                  <a:pt x="346235" y="38701"/>
                  <a:pt x="350138" y="48340"/>
                  <a:pt x="367078" y="49935"/>
                </a:cubicBezTo>
                <a:cubicBezTo>
                  <a:pt x="366298" y="50790"/>
                  <a:pt x="365467" y="51667"/>
                  <a:pt x="364686" y="52543"/>
                </a:cubicBezTo>
                <a:cubicBezTo>
                  <a:pt x="353362" y="52006"/>
                  <a:pt x="342038" y="51348"/>
                  <a:pt x="330661" y="51009"/>
                </a:cubicBezTo>
                <a:cubicBezTo>
                  <a:pt x="319875" y="50690"/>
                  <a:pt x="307037" y="46210"/>
                  <a:pt x="299714" y="52902"/>
                </a:cubicBezTo>
                <a:cubicBezTo>
                  <a:pt x="313480" y="55133"/>
                  <a:pt x="326758" y="58498"/>
                  <a:pt x="340866" y="59275"/>
                </a:cubicBezTo>
                <a:cubicBezTo>
                  <a:pt x="359610" y="60332"/>
                  <a:pt x="379135" y="59754"/>
                  <a:pt x="398074" y="58858"/>
                </a:cubicBezTo>
                <a:cubicBezTo>
                  <a:pt x="400953" y="58717"/>
                  <a:pt x="405201" y="52902"/>
                  <a:pt x="403787" y="50154"/>
                </a:cubicBezTo>
                <a:cubicBezTo>
                  <a:pt x="400761" y="44318"/>
                  <a:pt x="399393" y="44436"/>
                  <a:pt x="407788" y="39080"/>
                </a:cubicBezTo>
                <a:close/>
                <a:moveTo>
                  <a:pt x="443811" y="39019"/>
                </a:moveTo>
                <a:cubicBezTo>
                  <a:pt x="439418" y="45432"/>
                  <a:pt x="439418" y="45432"/>
                  <a:pt x="460800" y="43360"/>
                </a:cubicBezTo>
                <a:cubicBezTo>
                  <a:pt x="452794" y="41330"/>
                  <a:pt x="448499" y="40214"/>
                  <a:pt x="443811" y="39019"/>
                </a:cubicBezTo>
                <a:close/>
                <a:moveTo>
                  <a:pt x="539000" y="38102"/>
                </a:moveTo>
                <a:cubicBezTo>
                  <a:pt x="527285" y="39278"/>
                  <a:pt x="519084" y="40116"/>
                  <a:pt x="511517" y="40872"/>
                </a:cubicBezTo>
                <a:cubicBezTo>
                  <a:pt x="526599" y="44597"/>
                  <a:pt x="532798" y="45274"/>
                  <a:pt x="538707" y="42982"/>
                </a:cubicBezTo>
                <a:cubicBezTo>
                  <a:pt x="540510" y="42286"/>
                  <a:pt x="539000" y="40155"/>
                  <a:pt x="539000" y="38102"/>
                </a:cubicBezTo>
                <a:close/>
                <a:moveTo>
                  <a:pt x="1224877" y="29260"/>
                </a:moveTo>
                <a:cubicBezTo>
                  <a:pt x="1224242" y="29400"/>
                  <a:pt x="1223608" y="29519"/>
                  <a:pt x="1222972" y="29658"/>
                </a:cubicBezTo>
                <a:cubicBezTo>
                  <a:pt x="1223266" y="29877"/>
                  <a:pt x="1223413" y="30195"/>
                  <a:pt x="1223802" y="30275"/>
                </a:cubicBezTo>
                <a:cubicBezTo>
                  <a:pt x="1224438" y="30374"/>
                  <a:pt x="1225268" y="30295"/>
                  <a:pt x="1226001" y="30295"/>
                </a:cubicBezTo>
                <a:cubicBezTo>
                  <a:pt x="1225610" y="29957"/>
                  <a:pt x="1225268" y="29599"/>
                  <a:pt x="1224877" y="29260"/>
                </a:cubicBezTo>
                <a:close/>
                <a:moveTo>
                  <a:pt x="1194663" y="27546"/>
                </a:moveTo>
                <a:cubicBezTo>
                  <a:pt x="1194663" y="27726"/>
                  <a:pt x="1194663" y="27924"/>
                  <a:pt x="1194663" y="28104"/>
                </a:cubicBezTo>
                <a:cubicBezTo>
                  <a:pt x="1197003" y="28104"/>
                  <a:pt x="1199299" y="28104"/>
                  <a:pt x="1201640" y="28104"/>
                </a:cubicBezTo>
                <a:cubicBezTo>
                  <a:pt x="1201640" y="27924"/>
                  <a:pt x="1201640" y="27726"/>
                  <a:pt x="1201640" y="27546"/>
                </a:cubicBezTo>
                <a:cubicBezTo>
                  <a:pt x="1199299" y="27546"/>
                  <a:pt x="1197003" y="27546"/>
                  <a:pt x="1194663" y="27546"/>
                </a:cubicBezTo>
                <a:close/>
                <a:moveTo>
                  <a:pt x="1089809" y="24340"/>
                </a:moveTo>
                <a:cubicBezTo>
                  <a:pt x="1089517" y="24838"/>
                  <a:pt x="1089273" y="25335"/>
                  <a:pt x="1088979" y="25834"/>
                </a:cubicBezTo>
                <a:cubicBezTo>
                  <a:pt x="1096009" y="26551"/>
                  <a:pt x="1103087" y="27248"/>
                  <a:pt x="1110116" y="27965"/>
                </a:cubicBezTo>
                <a:cubicBezTo>
                  <a:pt x="1110507" y="27267"/>
                  <a:pt x="1110897" y="26571"/>
                  <a:pt x="1111288" y="25874"/>
                </a:cubicBezTo>
                <a:cubicBezTo>
                  <a:pt x="1104113" y="25376"/>
                  <a:pt x="1096937" y="24858"/>
                  <a:pt x="1089809" y="24340"/>
                </a:cubicBezTo>
                <a:close/>
                <a:moveTo>
                  <a:pt x="1164006" y="19818"/>
                </a:moveTo>
                <a:cubicBezTo>
                  <a:pt x="1154977" y="27945"/>
                  <a:pt x="1154977" y="27945"/>
                  <a:pt x="1178845" y="28363"/>
                </a:cubicBezTo>
                <a:cubicBezTo>
                  <a:pt x="1173134" y="25056"/>
                  <a:pt x="1168791" y="22567"/>
                  <a:pt x="1164006" y="19818"/>
                </a:cubicBezTo>
                <a:close/>
                <a:moveTo>
                  <a:pt x="1158856" y="5019"/>
                </a:moveTo>
                <a:lnTo>
                  <a:pt x="1159027" y="5060"/>
                </a:lnTo>
                <a:lnTo>
                  <a:pt x="1158940" y="5085"/>
                </a:lnTo>
                <a:close/>
                <a:moveTo>
                  <a:pt x="1158831" y="5000"/>
                </a:moveTo>
                <a:lnTo>
                  <a:pt x="1158856" y="5019"/>
                </a:lnTo>
                <a:lnTo>
                  <a:pt x="1158814" y="5009"/>
                </a:lnTo>
                <a:close/>
                <a:moveTo>
                  <a:pt x="1093277" y="4262"/>
                </a:moveTo>
                <a:cubicBezTo>
                  <a:pt x="1090348" y="6315"/>
                  <a:pt x="1086880" y="8705"/>
                  <a:pt x="1082048" y="12050"/>
                </a:cubicBezTo>
                <a:cubicBezTo>
                  <a:pt x="1094446" y="12050"/>
                  <a:pt x="1104308" y="12050"/>
                  <a:pt x="1116511" y="12050"/>
                </a:cubicBezTo>
                <a:cubicBezTo>
                  <a:pt x="1108212" y="9262"/>
                  <a:pt x="1101235" y="6931"/>
                  <a:pt x="1093277" y="4262"/>
                </a:cubicBezTo>
                <a:close/>
                <a:moveTo>
                  <a:pt x="1077362" y="0"/>
                </a:moveTo>
                <a:cubicBezTo>
                  <a:pt x="1098451" y="339"/>
                  <a:pt x="1120171" y="697"/>
                  <a:pt x="1141894" y="976"/>
                </a:cubicBezTo>
                <a:lnTo>
                  <a:pt x="1158814" y="5009"/>
                </a:lnTo>
                <a:lnTo>
                  <a:pt x="1158362" y="5257"/>
                </a:lnTo>
                <a:lnTo>
                  <a:pt x="1152144" y="7111"/>
                </a:lnTo>
                <a:cubicBezTo>
                  <a:pt x="1152681" y="7330"/>
                  <a:pt x="1153218" y="7569"/>
                  <a:pt x="1153756" y="7788"/>
                </a:cubicBezTo>
                <a:lnTo>
                  <a:pt x="1158362" y="5257"/>
                </a:lnTo>
                <a:lnTo>
                  <a:pt x="1158940" y="5085"/>
                </a:lnTo>
                <a:lnTo>
                  <a:pt x="1171084" y="14580"/>
                </a:lnTo>
                <a:cubicBezTo>
                  <a:pt x="1189290" y="12847"/>
                  <a:pt x="1208964" y="10975"/>
                  <a:pt x="1229513" y="9024"/>
                </a:cubicBezTo>
                <a:cubicBezTo>
                  <a:pt x="1224584" y="7430"/>
                  <a:pt x="1220436" y="6115"/>
                  <a:pt x="1214286" y="4142"/>
                </a:cubicBezTo>
                <a:cubicBezTo>
                  <a:pt x="1225659" y="2550"/>
                  <a:pt x="1234541" y="1316"/>
                  <a:pt x="1243427" y="60"/>
                </a:cubicBezTo>
                <a:cubicBezTo>
                  <a:pt x="1250260" y="2091"/>
                  <a:pt x="1261291" y="3725"/>
                  <a:pt x="1262072" y="5936"/>
                </a:cubicBezTo>
                <a:cubicBezTo>
                  <a:pt x="1263635" y="10517"/>
                  <a:pt x="1270617" y="12369"/>
                  <a:pt x="1278183" y="13863"/>
                </a:cubicBezTo>
                <a:cubicBezTo>
                  <a:pt x="1292141" y="16633"/>
                  <a:pt x="1288676" y="20436"/>
                  <a:pt x="1280621" y="24997"/>
                </a:cubicBezTo>
                <a:cubicBezTo>
                  <a:pt x="1294290" y="24739"/>
                  <a:pt x="1304442" y="24559"/>
                  <a:pt x="1314645" y="24380"/>
                </a:cubicBezTo>
                <a:cubicBezTo>
                  <a:pt x="1312692" y="22488"/>
                  <a:pt x="1310250" y="22010"/>
                  <a:pt x="1307714" y="21831"/>
                </a:cubicBezTo>
                <a:cubicBezTo>
                  <a:pt x="1305080" y="21651"/>
                  <a:pt x="1302296" y="21791"/>
                  <a:pt x="1298877" y="21791"/>
                </a:cubicBezTo>
                <a:cubicBezTo>
                  <a:pt x="1305809" y="13863"/>
                  <a:pt x="1305809" y="13863"/>
                  <a:pt x="1331925" y="6772"/>
                </a:cubicBezTo>
                <a:cubicBezTo>
                  <a:pt x="1355599" y="8107"/>
                  <a:pt x="1376882" y="9301"/>
                  <a:pt x="1398166" y="10497"/>
                </a:cubicBezTo>
                <a:cubicBezTo>
                  <a:pt x="1397971" y="11155"/>
                  <a:pt x="1397824" y="11811"/>
                  <a:pt x="1397629" y="12469"/>
                </a:cubicBezTo>
                <a:cubicBezTo>
                  <a:pt x="1380691" y="12927"/>
                  <a:pt x="1363800" y="13385"/>
                  <a:pt x="1343835" y="13923"/>
                </a:cubicBezTo>
                <a:cubicBezTo>
                  <a:pt x="1351743" y="18883"/>
                  <a:pt x="1355354" y="23085"/>
                  <a:pt x="1362628" y="25196"/>
                </a:cubicBezTo>
                <a:cubicBezTo>
                  <a:pt x="1369950" y="27308"/>
                  <a:pt x="1380884" y="27347"/>
                  <a:pt x="1390208" y="28284"/>
                </a:cubicBezTo>
                <a:cubicBezTo>
                  <a:pt x="1389916" y="29001"/>
                  <a:pt x="1389574" y="29718"/>
                  <a:pt x="1389232" y="30434"/>
                </a:cubicBezTo>
                <a:cubicBezTo>
                  <a:pt x="1384108" y="30335"/>
                  <a:pt x="1378982" y="30215"/>
                  <a:pt x="1373855" y="30156"/>
                </a:cubicBezTo>
                <a:cubicBezTo>
                  <a:pt x="1362628" y="30036"/>
                  <a:pt x="1351206" y="29320"/>
                  <a:pt x="1340322" y="29996"/>
                </a:cubicBezTo>
                <a:cubicBezTo>
                  <a:pt x="1327875" y="30774"/>
                  <a:pt x="1316795" y="31052"/>
                  <a:pt x="1305030" y="28503"/>
                </a:cubicBezTo>
                <a:cubicBezTo>
                  <a:pt x="1292727" y="25834"/>
                  <a:pt x="1280085" y="26790"/>
                  <a:pt x="1263879" y="30434"/>
                </a:cubicBezTo>
                <a:cubicBezTo>
                  <a:pt x="1289312" y="31710"/>
                  <a:pt x="1309764" y="32725"/>
                  <a:pt x="1333487" y="33921"/>
                </a:cubicBezTo>
                <a:cubicBezTo>
                  <a:pt x="1327728" y="37168"/>
                  <a:pt x="1324114" y="39199"/>
                  <a:pt x="1320504" y="41230"/>
                </a:cubicBezTo>
                <a:cubicBezTo>
                  <a:pt x="1319233" y="40254"/>
                  <a:pt x="1318012" y="39298"/>
                  <a:pt x="1316795" y="38322"/>
                </a:cubicBezTo>
                <a:cubicBezTo>
                  <a:pt x="1304491" y="38202"/>
                  <a:pt x="1292141" y="38083"/>
                  <a:pt x="1279840" y="38003"/>
                </a:cubicBezTo>
                <a:cubicBezTo>
                  <a:pt x="1269444" y="37944"/>
                  <a:pt x="1258120" y="39039"/>
                  <a:pt x="1248844" y="37685"/>
                </a:cubicBezTo>
                <a:cubicBezTo>
                  <a:pt x="1216822" y="33024"/>
                  <a:pt x="1183824" y="33064"/>
                  <a:pt x="1150682" y="33024"/>
                </a:cubicBezTo>
                <a:cubicBezTo>
                  <a:pt x="1148582" y="33024"/>
                  <a:pt x="1146482" y="33642"/>
                  <a:pt x="1143994" y="34020"/>
                </a:cubicBezTo>
                <a:cubicBezTo>
                  <a:pt x="1145994" y="35633"/>
                  <a:pt x="1147606" y="36968"/>
                  <a:pt x="1149314" y="38342"/>
                </a:cubicBezTo>
                <a:cubicBezTo>
                  <a:pt x="1140234" y="41569"/>
                  <a:pt x="1131449" y="44696"/>
                  <a:pt x="1121246" y="48320"/>
                </a:cubicBezTo>
                <a:cubicBezTo>
                  <a:pt x="1129008" y="50154"/>
                  <a:pt x="1134425" y="51488"/>
                  <a:pt x="1139892" y="52763"/>
                </a:cubicBezTo>
                <a:cubicBezTo>
                  <a:pt x="1157369" y="56826"/>
                  <a:pt x="1188219" y="55452"/>
                  <a:pt x="1198225" y="48699"/>
                </a:cubicBezTo>
                <a:cubicBezTo>
                  <a:pt x="1205938" y="43480"/>
                  <a:pt x="1216236" y="42426"/>
                  <a:pt x="1228003" y="42008"/>
                </a:cubicBezTo>
                <a:cubicBezTo>
                  <a:pt x="1243963" y="41430"/>
                  <a:pt x="1260119" y="41430"/>
                  <a:pt x="1276181" y="41489"/>
                </a:cubicBezTo>
                <a:cubicBezTo>
                  <a:pt x="1286040" y="41529"/>
                  <a:pt x="1295901" y="42147"/>
                  <a:pt x="1307226" y="42545"/>
                </a:cubicBezTo>
                <a:cubicBezTo>
                  <a:pt x="1298145" y="45532"/>
                  <a:pt x="1290777" y="47962"/>
                  <a:pt x="1282868" y="50553"/>
                </a:cubicBezTo>
                <a:cubicBezTo>
                  <a:pt x="1286235" y="51688"/>
                  <a:pt x="1286821" y="52025"/>
                  <a:pt x="1287504" y="52086"/>
                </a:cubicBezTo>
                <a:cubicBezTo>
                  <a:pt x="1292971" y="52564"/>
                  <a:pt x="1298535" y="52982"/>
                  <a:pt x="1304198" y="53419"/>
                </a:cubicBezTo>
                <a:cubicBezTo>
                  <a:pt x="1295071" y="56706"/>
                  <a:pt x="1295071" y="56706"/>
                  <a:pt x="1298487" y="62264"/>
                </a:cubicBezTo>
                <a:cubicBezTo>
                  <a:pt x="1314060" y="58360"/>
                  <a:pt x="1329923" y="54396"/>
                  <a:pt x="1346228" y="50334"/>
                </a:cubicBezTo>
                <a:cubicBezTo>
                  <a:pt x="1338759" y="48959"/>
                  <a:pt x="1332218" y="47724"/>
                  <a:pt x="1321577" y="45752"/>
                </a:cubicBezTo>
                <a:cubicBezTo>
                  <a:pt x="1348279" y="40135"/>
                  <a:pt x="1366828" y="42267"/>
                  <a:pt x="1382300" y="49556"/>
                </a:cubicBezTo>
                <a:cubicBezTo>
                  <a:pt x="1394894" y="44118"/>
                  <a:pt x="1377517" y="41589"/>
                  <a:pt x="1377956" y="36112"/>
                </a:cubicBezTo>
                <a:cubicBezTo>
                  <a:pt x="1385669" y="36530"/>
                  <a:pt x="1392358" y="36888"/>
                  <a:pt x="1398801" y="37227"/>
                </a:cubicBezTo>
                <a:cubicBezTo>
                  <a:pt x="1397775" y="42226"/>
                  <a:pt x="1396994" y="45951"/>
                  <a:pt x="1396115" y="50034"/>
                </a:cubicBezTo>
                <a:cubicBezTo>
                  <a:pt x="1407879" y="49257"/>
                  <a:pt x="1417252" y="48639"/>
                  <a:pt x="1426379" y="48022"/>
                </a:cubicBezTo>
                <a:cubicBezTo>
                  <a:pt x="1424767" y="44557"/>
                  <a:pt x="1423354" y="41430"/>
                  <a:pt x="1421595" y="37586"/>
                </a:cubicBezTo>
                <a:cubicBezTo>
                  <a:pt x="1431259" y="37586"/>
                  <a:pt x="1439363" y="37586"/>
                  <a:pt x="1447466" y="37586"/>
                </a:cubicBezTo>
                <a:cubicBezTo>
                  <a:pt x="1447760" y="37008"/>
                  <a:pt x="1448053" y="36430"/>
                  <a:pt x="1448346" y="35852"/>
                </a:cubicBezTo>
                <a:cubicBezTo>
                  <a:pt x="1439119" y="34339"/>
                  <a:pt x="1429894" y="32805"/>
                  <a:pt x="1420716" y="31292"/>
                </a:cubicBezTo>
                <a:cubicBezTo>
                  <a:pt x="1423841" y="22229"/>
                  <a:pt x="1423988" y="22586"/>
                  <a:pt x="1402070" y="23822"/>
                </a:cubicBezTo>
                <a:cubicBezTo>
                  <a:pt x="1392700" y="24340"/>
                  <a:pt x="1382740" y="23006"/>
                  <a:pt x="1373027" y="22527"/>
                </a:cubicBezTo>
                <a:cubicBezTo>
                  <a:pt x="1372978" y="21811"/>
                  <a:pt x="1372978" y="21114"/>
                  <a:pt x="1372978" y="20417"/>
                </a:cubicBezTo>
                <a:cubicBezTo>
                  <a:pt x="1376980" y="19698"/>
                  <a:pt x="1381177" y="18265"/>
                  <a:pt x="1384986" y="18404"/>
                </a:cubicBezTo>
                <a:cubicBezTo>
                  <a:pt x="1411297" y="19421"/>
                  <a:pt x="1438096" y="14222"/>
                  <a:pt x="1464160" y="19361"/>
                </a:cubicBezTo>
                <a:cubicBezTo>
                  <a:pt x="1465967" y="19698"/>
                  <a:pt x="1468897" y="19161"/>
                  <a:pt x="1471287" y="18962"/>
                </a:cubicBezTo>
                <a:cubicBezTo>
                  <a:pt x="1483930" y="17886"/>
                  <a:pt x="1496524" y="16772"/>
                  <a:pt x="1509460" y="15656"/>
                </a:cubicBezTo>
                <a:cubicBezTo>
                  <a:pt x="1515708" y="12688"/>
                  <a:pt x="1513317" y="7350"/>
                  <a:pt x="1526693" y="4940"/>
                </a:cubicBezTo>
                <a:cubicBezTo>
                  <a:pt x="1528496" y="9700"/>
                  <a:pt x="1530060" y="13704"/>
                  <a:pt x="1531329" y="16951"/>
                </a:cubicBezTo>
                <a:cubicBezTo>
                  <a:pt x="1523469" y="20934"/>
                  <a:pt x="1516586" y="24420"/>
                  <a:pt x="1509411" y="28064"/>
                </a:cubicBezTo>
                <a:cubicBezTo>
                  <a:pt x="1498086" y="27746"/>
                  <a:pt x="1485785" y="27427"/>
                  <a:pt x="1473533" y="27089"/>
                </a:cubicBezTo>
                <a:cubicBezTo>
                  <a:pt x="1474804" y="28423"/>
                  <a:pt x="1477389" y="28842"/>
                  <a:pt x="1477291" y="28961"/>
                </a:cubicBezTo>
                <a:cubicBezTo>
                  <a:pt x="1474755" y="32565"/>
                  <a:pt x="1473582" y="36589"/>
                  <a:pt x="1468653" y="39578"/>
                </a:cubicBezTo>
                <a:cubicBezTo>
                  <a:pt x="1464648" y="42008"/>
                  <a:pt x="1456010" y="43182"/>
                  <a:pt x="1449127" y="44995"/>
                </a:cubicBezTo>
                <a:cubicBezTo>
                  <a:pt x="1446588" y="49296"/>
                  <a:pt x="1450251" y="52125"/>
                  <a:pt x="1461819" y="52385"/>
                </a:cubicBezTo>
                <a:cubicBezTo>
                  <a:pt x="1467334" y="52524"/>
                  <a:pt x="1472997" y="51787"/>
                  <a:pt x="1478610" y="51528"/>
                </a:cubicBezTo>
                <a:cubicBezTo>
                  <a:pt x="1491839" y="50930"/>
                  <a:pt x="1505311" y="49456"/>
                  <a:pt x="1520786" y="53280"/>
                </a:cubicBezTo>
                <a:cubicBezTo>
                  <a:pt x="1514194" y="55114"/>
                  <a:pt x="1510192" y="56706"/>
                  <a:pt x="1505409" y="57384"/>
                </a:cubicBezTo>
                <a:cubicBezTo>
                  <a:pt x="1500918" y="58022"/>
                  <a:pt x="1495596" y="57703"/>
                  <a:pt x="1486909" y="57902"/>
                </a:cubicBezTo>
                <a:cubicBezTo>
                  <a:pt x="1495889" y="61128"/>
                  <a:pt x="1501746" y="63240"/>
                  <a:pt x="1507460" y="65291"/>
                </a:cubicBezTo>
                <a:cubicBezTo>
                  <a:pt x="1494134" y="73976"/>
                  <a:pt x="1478170" y="75369"/>
                  <a:pt x="1455327" y="69892"/>
                </a:cubicBezTo>
                <a:cubicBezTo>
                  <a:pt x="1460354" y="69115"/>
                  <a:pt x="1464747" y="68458"/>
                  <a:pt x="1471922" y="67342"/>
                </a:cubicBezTo>
                <a:cubicBezTo>
                  <a:pt x="1441560" y="66546"/>
                  <a:pt x="1441755" y="64294"/>
                  <a:pt x="1429016" y="79155"/>
                </a:cubicBezTo>
                <a:cubicBezTo>
                  <a:pt x="1446051" y="77720"/>
                  <a:pt x="1463773" y="76008"/>
                  <a:pt x="1481638" y="74791"/>
                </a:cubicBezTo>
                <a:cubicBezTo>
                  <a:pt x="1493645" y="73956"/>
                  <a:pt x="1495306" y="74732"/>
                  <a:pt x="1500528" y="81106"/>
                </a:cubicBezTo>
                <a:cubicBezTo>
                  <a:pt x="1507704" y="78656"/>
                  <a:pt x="1514194" y="76445"/>
                  <a:pt x="1520737" y="74194"/>
                </a:cubicBezTo>
                <a:cubicBezTo>
                  <a:pt x="1517515" y="72720"/>
                  <a:pt x="1515072" y="71604"/>
                  <a:pt x="1512194" y="70290"/>
                </a:cubicBezTo>
                <a:cubicBezTo>
                  <a:pt x="1526595" y="66308"/>
                  <a:pt x="1539139" y="66327"/>
                  <a:pt x="1551828" y="70071"/>
                </a:cubicBezTo>
                <a:cubicBezTo>
                  <a:pt x="1549682" y="73538"/>
                  <a:pt x="1547632" y="76863"/>
                  <a:pt x="1544753" y="81445"/>
                </a:cubicBezTo>
                <a:cubicBezTo>
                  <a:pt x="1558079" y="82440"/>
                  <a:pt x="1571305" y="84950"/>
                  <a:pt x="1582486" y="83875"/>
                </a:cubicBezTo>
                <a:cubicBezTo>
                  <a:pt x="1596789" y="82500"/>
                  <a:pt x="1605623" y="84311"/>
                  <a:pt x="1613336" y="87798"/>
                </a:cubicBezTo>
                <a:cubicBezTo>
                  <a:pt x="1637253" y="85109"/>
                  <a:pt x="1658488" y="80708"/>
                  <a:pt x="1683040" y="85268"/>
                </a:cubicBezTo>
                <a:cubicBezTo>
                  <a:pt x="1690265" y="86604"/>
                  <a:pt x="1701541" y="84373"/>
                  <a:pt x="1711109" y="83755"/>
                </a:cubicBezTo>
                <a:cubicBezTo>
                  <a:pt x="1711109" y="81126"/>
                  <a:pt x="1711109" y="79274"/>
                  <a:pt x="1711109" y="77480"/>
                </a:cubicBezTo>
                <a:cubicBezTo>
                  <a:pt x="1716723" y="76683"/>
                  <a:pt x="1724681" y="76584"/>
                  <a:pt x="1726777" y="75110"/>
                </a:cubicBezTo>
                <a:cubicBezTo>
                  <a:pt x="1734783" y="69494"/>
                  <a:pt x="1746693" y="71385"/>
                  <a:pt x="1754064" y="73498"/>
                </a:cubicBezTo>
                <a:cubicBezTo>
                  <a:pt x="1760459" y="75320"/>
                  <a:pt x="1766988" y="76042"/>
                  <a:pt x="1773609" y="76343"/>
                </a:cubicBezTo>
                <a:lnTo>
                  <a:pt x="1793555" y="76661"/>
                </a:lnTo>
                <a:lnTo>
                  <a:pt x="1793555" y="85049"/>
                </a:lnTo>
                <a:cubicBezTo>
                  <a:pt x="1801364" y="84970"/>
                  <a:pt x="1806660" y="83685"/>
                  <a:pt x="1811047" y="82007"/>
                </a:cubicBezTo>
                <a:lnTo>
                  <a:pt x="1822929" y="76674"/>
                </a:lnTo>
                <a:lnTo>
                  <a:pt x="1845784" y="79552"/>
                </a:lnTo>
                <a:cubicBezTo>
                  <a:pt x="1858329" y="78975"/>
                  <a:pt x="1865357" y="81763"/>
                  <a:pt x="1873169" y="84572"/>
                </a:cubicBezTo>
                <a:cubicBezTo>
                  <a:pt x="1892303" y="91443"/>
                  <a:pt x="1917295" y="92259"/>
                  <a:pt x="1939654" y="86684"/>
                </a:cubicBezTo>
                <a:cubicBezTo>
                  <a:pt x="1950636" y="83934"/>
                  <a:pt x="1967622" y="84472"/>
                  <a:pt x="1975482" y="87918"/>
                </a:cubicBezTo>
                <a:cubicBezTo>
                  <a:pt x="1976947" y="90606"/>
                  <a:pt x="1978461" y="93415"/>
                  <a:pt x="1979829" y="96004"/>
                </a:cubicBezTo>
                <a:cubicBezTo>
                  <a:pt x="1987392" y="96522"/>
                  <a:pt x="1993640" y="96940"/>
                  <a:pt x="1999986" y="97379"/>
                </a:cubicBezTo>
                <a:cubicBezTo>
                  <a:pt x="2000865" y="101382"/>
                  <a:pt x="2001695" y="104928"/>
                  <a:pt x="2002476" y="108493"/>
                </a:cubicBezTo>
                <a:cubicBezTo>
                  <a:pt x="1992614" y="111043"/>
                  <a:pt x="1983293" y="113432"/>
                  <a:pt x="1972653" y="116161"/>
                </a:cubicBezTo>
                <a:cubicBezTo>
                  <a:pt x="1996668" y="122256"/>
                  <a:pt x="2006722" y="110645"/>
                  <a:pt x="2027810" y="111460"/>
                </a:cubicBezTo>
                <a:cubicBezTo>
                  <a:pt x="2019755" y="106561"/>
                  <a:pt x="2013752" y="102915"/>
                  <a:pt x="2008138" y="99510"/>
                </a:cubicBezTo>
                <a:cubicBezTo>
                  <a:pt x="2019268" y="93733"/>
                  <a:pt x="2030249" y="91922"/>
                  <a:pt x="2045968" y="93714"/>
                </a:cubicBezTo>
                <a:cubicBezTo>
                  <a:pt x="2059002" y="95187"/>
                  <a:pt x="2073061" y="95208"/>
                  <a:pt x="2088631" y="95964"/>
                </a:cubicBezTo>
                <a:cubicBezTo>
                  <a:pt x="2094443" y="91104"/>
                  <a:pt x="2100299" y="86204"/>
                  <a:pt x="2106158" y="81305"/>
                </a:cubicBezTo>
                <a:cubicBezTo>
                  <a:pt x="2114553" y="81216"/>
                  <a:pt x="2118750" y="81171"/>
                  <a:pt x="2123015" y="81832"/>
                </a:cubicBezTo>
                <a:lnTo>
                  <a:pt x="2140189" y="86580"/>
                </a:lnTo>
                <a:lnTo>
                  <a:pt x="2140243" y="86611"/>
                </a:lnTo>
                <a:lnTo>
                  <a:pt x="2123271" y="90484"/>
                </a:lnTo>
                <a:cubicBezTo>
                  <a:pt x="2110684" y="94921"/>
                  <a:pt x="2111489" y="100964"/>
                  <a:pt x="2126900" y="108014"/>
                </a:cubicBezTo>
                <a:cubicBezTo>
                  <a:pt x="2132807" y="105943"/>
                  <a:pt x="2139055" y="103972"/>
                  <a:pt x="2144671" y="101721"/>
                </a:cubicBezTo>
                <a:cubicBezTo>
                  <a:pt x="2153310" y="98256"/>
                  <a:pt x="2164536" y="97020"/>
                  <a:pt x="2173421" y="99730"/>
                </a:cubicBezTo>
                <a:cubicBezTo>
                  <a:pt x="2185966" y="103533"/>
                  <a:pt x="2198755" y="103453"/>
                  <a:pt x="2211983" y="102298"/>
                </a:cubicBezTo>
                <a:cubicBezTo>
                  <a:pt x="2229897" y="100745"/>
                  <a:pt x="2247228" y="101641"/>
                  <a:pt x="2264751" y="102995"/>
                </a:cubicBezTo>
                <a:cubicBezTo>
                  <a:pt x="2268412" y="103294"/>
                  <a:pt x="2272218" y="103254"/>
                  <a:pt x="2281640" y="103533"/>
                </a:cubicBezTo>
                <a:cubicBezTo>
                  <a:pt x="2269779" y="99410"/>
                  <a:pt x="2253037" y="102179"/>
                  <a:pt x="2252012" y="95725"/>
                </a:cubicBezTo>
                <a:cubicBezTo>
                  <a:pt x="2251963" y="95486"/>
                  <a:pt x="2247811" y="95287"/>
                  <a:pt x="2245519" y="95208"/>
                </a:cubicBezTo>
                <a:cubicBezTo>
                  <a:pt x="2217060" y="94212"/>
                  <a:pt x="2188652" y="93156"/>
                  <a:pt x="2160144" y="92279"/>
                </a:cubicBezTo>
                <a:cubicBezTo>
                  <a:pt x="2155263" y="92130"/>
                  <a:pt x="2150918" y="91762"/>
                  <a:pt x="2147465" y="90898"/>
                </a:cubicBezTo>
                <a:lnTo>
                  <a:pt x="2140243" y="86611"/>
                </a:lnTo>
                <a:lnTo>
                  <a:pt x="2140276" y="86604"/>
                </a:lnTo>
                <a:lnTo>
                  <a:pt x="2140189" y="86580"/>
                </a:lnTo>
                <a:lnTo>
                  <a:pt x="2140129" y="86544"/>
                </a:lnTo>
                <a:cubicBezTo>
                  <a:pt x="2143988" y="86125"/>
                  <a:pt x="2148038" y="85188"/>
                  <a:pt x="2151701" y="85388"/>
                </a:cubicBezTo>
                <a:cubicBezTo>
                  <a:pt x="2184354" y="87221"/>
                  <a:pt x="2216864" y="89511"/>
                  <a:pt x="2249619" y="91104"/>
                </a:cubicBezTo>
                <a:cubicBezTo>
                  <a:pt x="2269535" y="92081"/>
                  <a:pt x="2289793" y="92022"/>
                  <a:pt x="2311025" y="92460"/>
                </a:cubicBezTo>
                <a:cubicBezTo>
                  <a:pt x="2308342" y="94809"/>
                  <a:pt x="2306437" y="96482"/>
                  <a:pt x="2304291" y="98374"/>
                </a:cubicBezTo>
                <a:cubicBezTo>
                  <a:pt x="2312148" y="100505"/>
                  <a:pt x="2318738" y="103135"/>
                  <a:pt x="2326597" y="104231"/>
                </a:cubicBezTo>
                <a:cubicBezTo>
                  <a:pt x="2346319" y="107000"/>
                  <a:pt x="2360960" y="96881"/>
                  <a:pt x="2381465" y="100107"/>
                </a:cubicBezTo>
                <a:cubicBezTo>
                  <a:pt x="2381756" y="100148"/>
                  <a:pt x="2382440" y="99749"/>
                  <a:pt x="2382977" y="99550"/>
                </a:cubicBezTo>
                <a:cubicBezTo>
                  <a:pt x="2379611" y="98354"/>
                  <a:pt x="2376290" y="97180"/>
                  <a:pt x="2371652" y="95526"/>
                </a:cubicBezTo>
                <a:cubicBezTo>
                  <a:pt x="2380975" y="93295"/>
                  <a:pt x="2388493" y="91483"/>
                  <a:pt x="2395034" y="89929"/>
                </a:cubicBezTo>
                <a:cubicBezTo>
                  <a:pt x="2400989" y="91662"/>
                  <a:pt x="2406748" y="92777"/>
                  <a:pt x="2410411" y="94591"/>
                </a:cubicBezTo>
                <a:cubicBezTo>
                  <a:pt x="2414510" y="96622"/>
                  <a:pt x="2416659" y="99291"/>
                  <a:pt x="2419734" y="101741"/>
                </a:cubicBezTo>
                <a:cubicBezTo>
                  <a:pt x="2430035" y="102378"/>
                  <a:pt x="2440381" y="103493"/>
                  <a:pt x="2450780" y="103533"/>
                </a:cubicBezTo>
                <a:cubicBezTo>
                  <a:pt x="2462446" y="103573"/>
                  <a:pt x="2478065" y="104350"/>
                  <a:pt x="2484899" y="101741"/>
                </a:cubicBezTo>
                <a:cubicBezTo>
                  <a:pt x="2496224" y="97438"/>
                  <a:pt x="2505353" y="99351"/>
                  <a:pt x="2516091" y="100027"/>
                </a:cubicBezTo>
                <a:cubicBezTo>
                  <a:pt x="2526197" y="100645"/>
                  <a:pt x="2536349" y="101084"/>
                  <a:pt x="2546502" y="101602"/>
                </a:cubicBezTo>
                <a:cubicBezTo>
                  <a:pt x="2546257" y="102378"/>
                  <a:pt x="2545967" y="103135"/>
                  <a:pt x="2545722" y="103912"/>
                </a:cubicBezTo>
                <a:cubicBezTo>
                  <a:pt x="2531175" y="103493"/>
                  <a:pt x="2516580" y="103074"/>
                  <a:pt x="2502035" y="102658"/>
                </a:cubicBezTo>
                <a:cubicBezTo>
                  <a:pt x="2503985" y="105545"/>
                  <a:pt x="2507111" y="107498"/>
                  <a:pt x="2510868" y="107735"/>
                </a:cubicBezTo>
                <a:cubicBezTo>
                  <a:pt x="2530589" y="108971"/>
                  <a:pt x="2550408" y="110107"/>
                  <a:pt x="2570324" y="110664"/>
                </a:cubicBezTo>
                <a:cubicBezTo>
                  <a:pt x="2599611" y="111481"/>
                  <a:pt x="2629484" y="110664"/>
                  <a:pt x="2658188" y="112736"/>
                </a:cubicBezTo>
                <a:cubicBezTo>
                  <a:pt x="2673659" y="113851"/>
                  <a:pt x="2687279" y="114469"/>
                  <a:pt x="2701974" y="112517"/>
                </a:cubicBezTo>
                <a:cubicBezTo>
                  <a:pt x="2704757" y="112158"/>
                  <a:pt x="2708612" y="112098"/>
                  <a:pt x="2711148" y="112596"/>
                </a:cubicBezTo>
                <a:cubicBezTo>
                  <a:pt x="2729603" y="116301"/>
                  <a:pt x="2747857" y="114668"/>
                  <a:pt x="2767579" y="112954"/>
                </a:cubicBezTo>
                <a:cubicBezTo>
                  <a:pt x="2750786" y="104987"/>
                  <a:pt x="2727893" y="104051"/>
                  <a:pt x="2706076" y="102140"/>
                </a:cubicBezTo>
                <a:cubicBezTo>
                  <a:pt x="2723257" y="100148"/>
                  <a:pt x="2723257" y="100148"/>
                  <a:pt x="2734093" y="90267"/>
                </a:cubicBezTo>
                <a:cubicBezTo>
                  <a:pt x="2724281" y="89133"/>
                  <a:pt x="2714567" y="87998"/>
                  <a:pt x="2705194" y="86902"/>
                </a:cubicBezTo>
                <a:cubicBezTo>
                  <a:pt x="2705979" y="81505"/>
                  <a:pt x="2713981" y="79115"/>
                  <a:pt x="2721303" y="81325"/>
                </a:cubicBezTo>
                <a:cubicBezTo>
                  <a:pt x="2736095" y="85766"/>
                  <a:pt x="2751127" y="82400"/>
                  <a:pt x="2765822" y="83217"/>
                </a:cubicBezTo>
                <a:cubicBezTo>
                  <a:pt x="2777830" y="83875"/>
                  <a:pt x="2786519" y="81525"/>
                  <a:pt x="2792523" y="77242"/>
                </a:cubicBezTo>
                <a:cubicBezTo>
                  <a:pt x="2773730" y="75708"/>
                  <a:pt x="2755034" y="74174"/>
                  <a:pt x="2736338" y="72640"/>
                </a:cubicBezTo>
                <a:cubicBezTo>
                  <a:pt x="2736534" y="72003"/>
                  <a:pt x="2736678" y="71365"/>
                  <a:pt x="2736874" y="70728"/>
                </a:cubicBezTo>
                <a:cubicBezTo>
                  <a:pt x="2746344" y="70728"/>
                  <a:pt x="2755815" y="70728"/>
                  <a:pt x="2765284" y="70728"/>
                </a:cubicBezTo>
                <a:lnTo>
                  <a:pt x="2767433" y="70709"/>
                </a:lnTo>
                <a:cubicBezTo>
                  <a:pt x="2767433" y="70709"/>
                  <a:pt x="2769579" y="70709"/>
                  <a:pt x="2769579" y="70709"/>
                </a:cubicBezTo>
                <a:cubicBezTo>
                  <a:pt x="2783980" y="71624"/>
                  <a:pt x="2798526" y="72242"/>
                  <a:pt x="2812683" y="73557"/>
                </a:cubicBezTo>
                <a:cubicBezTo>
                  <a:pt x="2831134" y="75270"/>
                  <a:pt x="2847193" y="73538"/>
                  <a:pt x="2863155" y="68698"/>
                </a:cubicBezTo>
                <a:cubicBezTo>
                  <a:pt x="2873943" y="72362"/>
                  <a:pt x="2884633" y="76008"/>
                  <a:pt x="2892492" y="78656"/>
                </a:cubicBezTo>
                <a:cubicBezTo>
                  <a:pt x="2907381" y="80210"/>
                  <a:pt x="2919485" y="81525"/>
                  <a:pt x="2931642" y="82679"/>
                </a:cubicBezTo>
                <a:cubicBezTo>
                  <a:pt x="2939452" y="83417"/>
                  <a:pt x="2947409" y="83994"/>
                  <a:pt x="2955315" y="84511"/>
                </a:cubicBezTo>
                <a:cubicBezTo>
                  <a:pt x="2965665" y="85188"/>
                  <a:pt x="2976060" y="85746"/>
                  <a:pt x="2986457" y="86344"/>
                </a:cubicBezTo>
                <a:cubicBezTo>
                  <a:pt x="3000858" y="87180"/>
                  <a:pt x="3015259" y="88017"/>
                  <a:pt x="3029705" y="88814"/>
                </a:cubicBezTo>
                <a:cubicBezTo>
                  <a:pt x="3035176" y="89113"/>
                  <a:pt x="3041131" y="89969"/>
                  <a:pt x="3042401" y="86264"/>
                </a:cubicBezTo>
                <a:cubicBezTo>
                  <a:pt x="3042595" y="85686"/>
                  <a:pt x="3048697" y="85468"/>
                  <a:pt x="3052063" y="85069"/>
                </a:cubicBezTo>
                <a:cubicBezTo>
                  <a:pt x="3052503" y="86604"/>
                  <a:pt x="3052943" y="88117"/>
                  <a:pt x="3053479" y="89889"/>
                </a:cubicBezTo>
                <a:cubicBezTo>
                  <a:pt x="3060901" y="90487"/>
                  <a:pt x="3068659" y="91104"/>
                  <a:pt x="3076568" y="91742"/>
                </a:cubicBezTo>
                <a:cubicBezTo>
                  <a:pt x="3076959" y="90049"/>
                  <a:pt x="3077251" y="88614"/>
                  <a:pt x="3077593" y="87041"/>
                </a:cubicBezTo>
                <a:cubicBezTo>
                  <a:pt x="3085209" y="87619"/>
                  <a:pt x="3091993" y="88117"/>
                  <a:pt x="3098779" y="88635"/>
                </a:cubicBezTo>
                <a:cubicBezTo>
                  <a:pt x="3096093" y="86364"/>
                  <a:pt x="3092823" y="85528"/>
                  <a:pt x="3089210" y="85069"/>
                </a:cubicBezTo>
                <a:cubicBezTo>
                  <a:pt x="3063241" y="81724"/>
                  <a:pt x="3034833" y="81146"/>
                  <a:pt x="3013304" y="72859"/>
                </a:cubicBezTo>
                <a:cubicBezTo>
                  <a:pt x="3009401" y="71365"/>
                  <a:pt x="3000223" y="70668"/>
                  <a:pt x="2995050" y="71406"/>
                </a:cubicBezTo>
                <a:cubicBezTo>
                  <a:pt x="2977428" y="73916"/>
                  <a:pt x="2961514" y="70469"/>
                  <a:pt x="2944869" y="69971"/>
                </a:cubicBezTo>
                <a:cubicBezTo>
                  <a:pt x="2942768" y="69912"/>
                  <a:pt x="2940717" y="69154"/>
                  <a:pt x="2935545" y="68079"/>
                </a:cubicBezTo>
                <a:cubicBezTo>
                  <a:pt x="2945407" y="66884"/>
                  <a:pt x="2950483" y="66248"/>
                  <a:pt x="2956535" y="65510"/>
                </a:cubicBezTo>
                <a:cubicBezTo>
                  <a:pt x="2952677" y="63220"/>
                  <a:pt x="2949556" y="61347"/>
                  <a:pt x="2943502" y="57762"/>
                </a:cubicBezTo>
                <a:cubicBezTo>
                  <a:pt x="2962662" y="59037"/>
                  <a:pt x="2980515" y="60223"/>
                  <a:pt x="2997722" y="61362"/>
                </a:cubicBezTo>
                <a:lnTo>
                  <a:pt x="3047609" y="64663"/>
                </a:lnTo>
                <a:lnTo>
                  <a:pt x="3047964" y="64753"/>
                </a:lnTo>
                <a:lnTo>
                  <a:pt x="3048397" y="64727"/>
                </a:lnTo>
                <a:lnTo>
                  <a:pt x="3062003" y="66090"/>
                </a:lnTo>
                <a:cubicBezTo>
                  <a:pt x="3067062" y="66596"/>
                  <a:pt x="3072737" y="67163"/>
                  <a:pt x="3079644" y="67860"/>
                </a:cubicBezTo>
                <a:cubicBezTo>
                  <a:pt x="3073517" y="64913"/>
                  <a:pt x="3067964" y="63971"/>
                  <a:pt x="3062760" y="63849"/>
                </a:cubicBezTo>
                <a:lnTo>
                  <a:pt x="3048397" y="64727"/>
                </a:lnTo>
                <a:lnTo>
                  <a:pt x="3048061" y="64693"/>
                </a:lnTo>
                <a:lnTo>
                  <a:pt x="3047609" y="64663"/>
                </a:lnTo>
                <a:lnTo>
                  <a:pt x="3030148" y="60232"/>
                </a:lnTo>
                <a:cubicBezTo>
                  <a:pt x="2988069" y="55870"/>
                  <a:pt x="2945749" y="51846"/>
                  <a:pt x="2902158" y="47584"/>
                </a:cubicBezTo>
                <a:cubicBezTo>
                  <a:pt x="2896982" y="53399"/>
                  <a:pt x="2892101" y="58916"/>
                  <a:pt x="2887416" y="64194"/>
                </a:cubicBezTo>
                <a:cubicBezTo>
                  <a:pt x="2870430" y="62662"/>
                  <a:pt x="2884682" y="52046"/>
                  <a:pt x="2862472" y="53519"/>
                </a:cubicBezTo>
                <a:cubicBezTo>
                  <a:pt x="2863351" y="55492"/>
                  <a:pt x="2864133" y="57185"/>
                  <a:pt x="2864960" y="59096"/>
                </a:cubicBezTo>
                <a:cubicBezTo>
                  <a:pt x="2854027" y="56109"/>
                  <a:pt x="2844753" y="51746"/>
                  <a:pt x="2834453" y="51308"/>
                </a:cubicBezTo>
                <a:cubicBezTo>
                  <a:pt x="2823812" y="50870"/>
                  <a:pt x="2812438" y="54655"/>
                  <a:pt x="2800920" y="55810"/>
                </a:cubicBezTo>
                <a:cubicBezTo>
                  <a:pt x="2794473" y="56447"/>
                  <a:pt x="2784174" y="56586"/>
                  <a:pt x="2780613" y="55034"/>
                </a:cubicBezTo>
                <a:cubicBezTo>
                  <a:pt x="2771727" y="51169"/>
                  <a:pt x="2763236" y="51608"/>
                  <a:pt x="2752202" y="52365"/>
                </a:cubicBezTo>
                <a:cubicBezTo>
                  <a:pt x="2735021" y="53540"/>
                  <a:pt x="2717351" y="49696"/>
                  <a:pt x="2709687" y="43102"/>
                </a:cubicBezTo>
                <a:cubicBezTo>
                  <a:pt x="2725551" y="44358"/>
                  <a:pt x="2739315" y="45452"/>
                  <a:pt x="2752202" y="46468"/>
                </a:cubicBezTo>
                <a:cubicBezTo>
                  <a:pt x="2756108" y="44776"/>
                  <a:pt x="2759719" y="43202"/>
                  <a:pt x="2760501" y="42864"/>
                </a:cubicBezTo>
                <a:cubicBezTo>
                  <a:pt x="2772362" y="44138"/>
                  <a:pt x="2780662" y="45512"/>
                  <a:pt x="2789202" y="45851"/>
                </a:cubicBezTo>
                <a:cubicBezTo>
                  <a:pt x="2805263" y="46488"/>
                  <a:pt x="2821419" y="46389"/>
                  <a:pt x="2837529" y="46847"/>
                </a:cubicBezTo>
                <a:cubicBezTo>
                  <a:pt x="2847974" y="47146"/>
                  <a:pt x="2858373" y="47942"/>
                  <a:pt x="2868770" y="48500"/>
                </a:cubicBezTo>
                <a:cubicBezTo>
                  <a:pt x="2872284" y="48689"/>
                  <a:pt x="2875152" y="48625"/>
                  <a:pt x="2876773" y="48082"/>
                </a:cubicBezTo>
                <a:lnTo>
                  <a:pt x="2877301" y="44841"/>
                </a:lnTo>
                <a:lnTo>
                  <a:pt x="2902643" y="42226"/>
                </a:lnTo>
                <a:cubicBezTo>
                  <a:pt x="2923049" y="44916"/>
                  <a:pt x="2944528" y="46309"/>
                  <a:pt x="2965665" y="48001"/>
                </a:cubicBezTo>
                <a:cubicBezTo>
                  <a:pt x="2991537" y="50074"/>
                  <a:pt x="3018675" y="50592"/>
                  <a:pt x="3043080" y="54236"/>
                </a:cubicBezTo>
                <a:cubicBezTo>
                  <a:pt x="3062704" y="57164"/>
                  <a:pt x="3081399" y="59096"/>
                  <a:pt x="3101853" y="58797"/>
                </a:cubicBezTo>
                <a:cubicBezTo>
                  <a:pt x="3101853" y="58797"/>
                  <a:pt x="3101658" y="58738"/>
                  <a:pt x="3101658" y="58738"/>
                </a:cubicBezTo>
                <a:cubicBezTo>
                  <a:pt x="3115423" y="61945"/>
                  <a:pt x="3129140" y="65152"/>
                  <a:pt x="3142417" y="68259"/>
                </a:cubicBezTo>
                <a:cubicBezTo>
                  <a:pt x="3155256" y="64235"/>
                  <a:pt x="3163263" y="57564"/>
                  <a:pt x="3181908" y="62682"/>
                </a:cubicBezTo>
                <a:cubicBezTo>
                  <a:pt x="3178099" y="64674"/>
                  <a:pt x="3174880" y="66366"/>
                  <a:pt x="3171998" y="67900"/>
                </a:cubicBezTo>
                <a:cubicBezTo>
                  <a:pt x="3182593" y="69074"/>
                  <a:pt x="3193233" y="70231"/>
                  <a:pt x="3204801" y="71506"/>
                </a:cubicBezTo>
                <a:cubicBezTo>
                  <a:pt x="3203825" y="68995"/>
                  <a:pt x="3202848" y="66546"/>
                  <a:pt x="3201920" y="64256"/>
                </a:cubicBezTo>
                <a:cubicBezTo>
                  <a:pt x="3216809" y="60949"/>
                  <a:pt x="3230428" y="60730"/>
                  <a:pt x="3245024" y="63180"/>
                </a:cubicBezTo>
                <a:cubicBezTo>
                  <a:pt x="3254591" y="64774"/>
                  <a:pt x="3264940" y="65530"/>
                  <a:pt x="3274946" y="66665"/>
                </a:cubicBezTo>
                <a:cubicBezTo>
                  <a:pt x="3261425" y="62962"/>
                  <a:pt x="3247414" y="60352"/>
                  <a:pt x="3233163" y="58022"/>
                </a:cubicBezTo>
                <a:cubicBezTo>
                  <a:pt x="3219690" y="55831"/>
                  <a:pt x="3203580" y="55452"/>
                  <a:pt x="3192891" y="47505"/>
                </a:cubicBezTo>
                <a:cubicBezTo>
                  <a:pt x="3231551" y="48261"/>
                  <a:pt x="3259081" y="60530"/>
                  <a:pt x="3294667" y="58340"/>
                </a:cubicBezTo>
                <a:cubicBezTo>
                  <a:pt x="3288957" y="55212"/>
                  <a:pt x="3283734" y="52166"/>
                  <a:pt x="3277973" y="49257"/>
                </a:cubicBezTo>
                <a:cubicBezTo>
                  <a:pt x="3274604" y="47565"/>
                  <a:pt x="3270650" y="44875"/>
                  <a:pt x="3266597" y="44756"/>
                </a:cubicBezTo>
                <a:cubicBezTo>
                  <a:pt x="3242583" y="44099"/>
                  <a:pt x="3229499" y="35414"/>
                  <a:pt x="3208513" y="32526"/>
                </a:cubicBezTo>
                <a:cubicBezTo>
                  <a:pt x="3233065" y="32766"/>
                  <a:pt x="3255763" y="35752"/>
                  <a:pt x="3277290" y="39617"/>
                </a:cubicBezTo>
                <a:cubicBezTo>
                  <a:pt x="3300182" y="43739"/>
                  <a:pt x="3321709" y="49178"/>
                  <a:pt x="3344017" y="53878"/>
                </a:cubicBezTo>
                <a:cubicBezTo>
                  <a:pt x="3346166" y="54336"/>
                  <a:pt x="3349679" y="53738"/>
                  <a:pt x="3353048" y="53619"/>
                </a:cubicBezTo>
                <a:cubicBezTo>
                  <a:pt x="3351143" y="50730"/>
                  <a:pt x="3349630" y="48460"/>
                  <a:pt x="3348116" y="46169"/>
                </a:cubicBezTo>
                <a:cubicBezTo>
                  <a:pt x="3360713" y="48240"/>
                  <a:pt x="3368960" y="51966"/>
                  <a:pt x="3379164" y="54196"/>
                </a:cubicBezTo>
                <a:cubicBezTo>
                  <a:pt x="3390048" y="56567"/>
                  <a:pt x="3402740" y="57564"/>
                  <a:pt x="3415578" y="59275"/>
                </a:cubicBezTo>
                <a:cubicBezTo>
                  <a:pt x="3408597" y="65052"/>
                  <a:pt x="3414162" y="69494"/>
                  <a:pt x="3428709" y="72580"/>
                </a:cubicBezTo>
                <a:cubicBezTo>
                  <a:pt x="3432270" y="73338"/>
                  <a:pt x="3435299" y="74512"/>
                  <a:pt x="3438519" y="75510"/>
                </a:cubicBezTo>
                <a:cubicBezTo>
                  <a:pt x="3449602" y="78954"/>
                  <a:pt x="3448332" y="82539"/>
                  <a:pt x="3437008" y="85846"/>
                </a:cubicBezTo>
                <a:cubicBezTo>
                  <a:pt x="3449355" y="89372"/>
                  <a:pt x="3457263" y="94431"/>
                  <a:pt x="3472299" y="93913"/>
                </a:cubicBezTo>
                <a:cubicBezTo>
                  <a:pt x="3468493" y="88914"/>
                  <a:pt x="3465074" y="84433"/>
                  <a:pt x="3461413" y="79651"/>
                </a:cubicBezTo>
                <a:cubicBezTo>
                  <a:pt x="3481135" y="80010"/>
                  <a:pt x="3489969" y="84531"/>
                  <a:pt x="3495680" y="91304"/>
                </a:cubicBezTo>
                <a:cubicBezTo>
                  <a:pt x="3491483" y="92319"/>
                  <a:pt x="3487432" y="93316"/>
                  <a:pt x="3482160" y="94591"/>
                </a:cubicBezTo>
                <a:cubicBezTo>
                  <a:pt x="3489773" y="96940"/>
                  <a:pt x="3494120" y="98414"/>
                  <a:pt x="3498757" y="99690"/>
                </a:cubicBezTo>
                <a:cubicBezTo>
                  <a:pt x="3516231" y="104509"/>
                  <a:pt x="3533998" y="109150"/>
                  <a:pt x="3551281" y="114050"/>
                </a:cubicBezTo>
                <a:cubicBezTo>
                  <a:pt x="3558041" y="115972"/>
                  <a:pt x="3561530" y="117351"/>
                  <a:pt x="3562127" y="118872"/>
                </a:cubicBezTo>
                <a:lnTo>
                  <a:pt x="3555673" y="124504"/>
                </a:lnTo>
                <a:lnTo>
                  <a:pt x="3555397" y="124488"/>
                </a:lnTo>
                <a:lnTo>
                  <a:pt x="3544348" y="121638"/>
                </a:lnTo>
                <a:cubicBezTo>
                  <a:pt x="3543518" y="122336"/>
                  <a:pt x="3542688" y="123013"/>
                  <a:pt x="3541858" y="123709"/>
                </a:cubicBezTo>
                <a:lnTo>
                  <a:pt x="3555397" y="124488"/>
                </a:lnTo>
                <a:lnTo>
                  <a:pt x="3555592" y="124538"/>
                </a:lnTo>
                <a:lnTo>
                  <a:pt x="3541516" y="128033"/>
                </a:lnTo>
                <a:cubicBezTo>
                  <a:pt x="3533950" y="126977"/>
                  <a:pt x="3527070" y="125105"/>
                  <a:pt x="3519503" y="124068"/>
                </a:cubicBezTo>
                <a:cubicBezTo>
                  <a:pt x="3515498" y="123511"/>
                  <a:pt x="3510715" y="123969"/>
                  <a:pt x="3506274" y="123969"/>
                </a:cubicBezTo>
                <a:cubicBezTo>
                  <a:pt x="3532781" y="132175"/>
                  <a:pt x="3561335" y="135880"/>
                  <a:pt x="3590283" y="136179"/>
                </a:cubicBezTo>
                <a:cubicBezTo>
                  <a:pt x="3596482" y="130961"/>
                  <a:pt x="3601803" y="126498"/>
                  <a:pt x="3607269" y="121897"/>
                </a:cubicBezTo>
                <a:cubicBezTo>
                  <a:pt x="3595163" y="120185"/>
                  <a:pt x="3586523" y="118950"/>
                  <a:pt x="3577833" y="117716"/>
                </a:cubicBezTo>
                <a:cubicBezTo>
                  <a:pt x="3598041" y="112894"/>
                  <a:pt x="3613810" y="114547"/>
                  <a:pt x="3624304" y="121838"/>
                </a:cubicBezTo>
                <a:cubicBezTo>
                  <a:pt x="3650223" y="118054"/>
                  <a:pt x="3683662" y="119847"/>
                  <a:pt x="3699039" y="126977"/>
                </a:cubicBezTo>
                <a:cubicBezTo>
                  <a:pt x="3684102" y="125782"/>
                  <a:pt x="3669115" y="124587"/>
                  <a:pt x="3652422" y="123253"/>
                </a:cubicBezTo>
                <a:cubicBezTo>
                  <a:pt x="3650175" y="133411"/>
                  <a:pt x="3627625" y="125683"/>
                  <a:pt x="3618007" y="130004"/>
                </a:cubicBezTo>
                <a:cubicBezTo>
                  <a:pt x="3605364" y="135661"/>
                  <a:pt x="3614006" y="145122"/>
                  <a:pt x="3595163" y="150858"/>
                </a:cubicBezTo>
                <a:cubicBezTo>
                  <a:pt x="3592624" y="148209"/>
                  <a:pt x="3590576" y="146258"/>
                  <a:pt x="3588867" y="144245"/>
                </a:cubicBezTo>
                <a:cubicBezTo>
                  <a:pt x="3584911" y="139604"/>
                  <a:pt x="3578226" y="139983"/>
                  <a:pt x="3570269" y="142472"/>
                </a:cubicBezTo>
                <a:lnTo>
                  <a:pt x="3570317" y="142453"/>
                </a:lnTo>
                <a:cubicBezTo>
                  <a:pt x="3563728" y="140760"/>
                  <a:pt x="3557138" y="139087"/>
                  <a:pt x="3549766" y="137194"/>
                </a:cubicBezTo>
                <a:cubicBezTo>
                  <a:pt x="3546006" y="139087"/>
                  <a:pt x="3542688" y="140740"/>
                  <a:pt x="3540198" y="141995"/>
                </a:cubicBezTo>
                <a:cubicBezTo>
                  <a:pt x="3552501" y="151376"/>
                  <a:pt x="3583788" y="153168"/>
                  <a:pt x="3584670" y="165318"/>
                </a:cubicBezTo>
                <a:cubicBezTo>
                  <a:pt x="3611905" y="167788"/>
                  <a:pt x="3638851" y="168127"/>
                  <a:pt x="3665015" y="171413"/>
                </a:cubicBezTo>
                <a:cubicBezTo>
                  <a:pt x="3691522" y="174740"/>
                  <a:pt x="3720956" y="174202"/>
                  <a:pt x="3749656" y="175397"/>
                </a:cubicBezTo>
                <a:cubicBezTo>
                  <a:pt x="3753025" y="173823"/>
                  <a:pt x="3756978" y="171991"/>
                  <a:pt x="3759371" y="170895"/>
                </a:cubicBezTo>
                <a:cubicBezTo>
                  <a:pt x="3771525" y="169681"/>
                  <a:pt x="3767085" y="180317"/>
                  <a:pt x="3782606" y="174441"/>
                </a:cubicBezTo>
                <a:cubicBezTo>
                  <a:pt x="3781873" y="173545"/>
                  <a:pt x="3781775" y="172150"/>
                  <a:pt x="3780265" y="171812"/>
                </a:cubicBezTo>
                <a:cubicBezTo>
                  <a:pt x="3761374" y="167569"/>
                  <a:pt x="3742287" y="163466"/>
                  <a:pt x="3723202" y="159363"/>
                </a:cubicBezTo>
                <a:cubicBezTo>
                  <a:pt x="3722664" y="159244"/>
                  <a:pt x="3721541" y="159383"/>
                  <a:pt x="3720956" y="159563"/>
                </a:cubicBezTo>
                <a:cubicBezTo>
                  <a:pt x="3710315" y="162569"/>
                  <a:pt x="3700062" y="158367"/>
                  <a:pt x="3688298" y="159443"/>
                </a:cubicBezTo>
                <a:cubicBezTo>
                  <a:pt x="3677951" y="160378"/>
                  <a:pt x="3665259" y="157133"/>
                  <a:pt x="3653691" y="155638"/>
                </a:cubicBezTo>
                <a:cubicBezTo>
                  <a:pt x="3652812" y="155518"/>
                  <a:pt x="3652569" y="154563"/>
                  <a:pt x="3651884" y="153847"/>
                </a:cubicBezTo>
                <a:cubicBezTo>
                  <a:pt x="3655788" y="152950"/>
                  <a:pt x="3659744" y="152053"/>
                  <a:pt x="3663648" y="151157"/>
                </a:cubicBezTo>
                <a:cubicBezTo>
                  <a:pt x="3661600" y="149523"/>
                  <a:pt x="3660037" y="148269"/>
                  <a:pt x="3656326" y="145321"/>
                </a:cubicBezTo>
                <a:cubicBezTo>
                  <a:pt x="3670336" y="145779"/>
                  <a:pt x="3680634" y="145819"/>
                  <a:pt x="3690642" y="146556"/>
                </a:cubicBezTo>
                <a:cubicBezTo>
                  <a:pt x="3701772" y="147373"/>
                  <a:pt x="3712509" y="149047"/>
                  <a:pt x="3723641" y="149981"/>
                </a:cubicBezTo>
                <a:cubicBezTo>
                  <a:pt x="3733891" y="150838"/>
                  <a:pt x="3744483" y="151097"/>
                  <a:pt x="3754783" y="151855"/>
                </a:cubicBezTo>
                <a:cubicBezTo>
                  <a:pt x="3764594" y="152591"/>
                  <a:pt x="3774212" y="155539"/>
                  <a:pt x="3789928" y="152351"/>
                </a:cubicBezTo>
                <a:cubicBezTo>
                  <a:pt x="3730524" y="146058"/>
                  <a:pt x="3676047" y="140959"/>
                  <a:pt x="3623279" y="132733"/>
                </a:cubicBezTo>
                <a:cubicBezTo>
                  <a:pt x="3631089" y="131359"/>
                  <a:pt x="3638705" y="130961"/>
                  <a:pt x="3645929" y="131438"/>
                </a:cubicBezTo>
                <a:cubicBezTo>
                  <a:pt x="3657692" y="132195"/>
                  <a:pt x="3669506" y="133211"/>
                  <a:pt x="3680879" y="134685"/>
                </a:cubicBezTo>
                <a:cubicBezTo>
                  <a:pt x="3709338" y="138370"/>
                  <a:pt x="3740383" y="137055"/>
                  <a:pt x="3768012" y="143149"/>
                </a:cubicBezTo>
                <a:cubicBezTo>
                  <a:pt x="3780411" y="145879"/>
                  <a:pt x="3796811" y="147192"/>
                  <a:pt x="3815555" y="145620"/>
                </a:cubicBezTo>
                <a:lnTo>
                  <a:pt x="3760901" y="136517"/>
                </a:lnTo>
                <a:lnTo>
                  <a:pt x="3835179" y="139744"/>
                </a:lnTo>
                <a:cubicBezTo>
                  <a:pt x="3847285" y="143787"/>
                  <a:pt x="3834544" y="146098"/>
                  <a:pt x="3827319" y="148667"/>
                </a:cubicBezTo>
                <a:cubicBezTo>
                  <a:pt x="3843575" y="152749"/>
                  <a:pt x="3856609" y="156894"/>
                  <a:pt x="3872032" y="149563"/>
                </a:cubicBezTo>
                <a:cubicBezTo>
                  <a:pt x="3875255" y="148029"/>
                  <a:pt x="3885016" y="148768"/>
                  <a:pt x="3896536" y="148229"/>
                </a:cubicBezTo>
                <a:cubicBezTo>
                  <a:pt x="3890044" y="151815"/>
                  <a:pt x="3886726" y="153646"/>
                  <a:pt x="3883115" y="155638"/>
                </a:cubicBezTo>
                <a:cubicBezTo>
                  <a:pt x="3894731" y="156515"/>
                  <a:pt x="3904737" y="157271"/>
                  <a:pt x="3916843" y="158188"/>
                </a:cubicBezTo>
                <a:cubicBezTo>
                  <a:pt x="3907717" y="151536"/>
                  <a:pt x="3922359" y="150420"/>
                  <a:pt x="3931000" y="147910"/>
                </a:cubicBezTo>
                <a:cubicBezTo>
                  <a:pt x="3921433" y="138869"/>
                  <a:pt x="3902689" y="140979"/>
                  <a:pt x="3882333" y="141199"/>
                </a:cubicBezTo>
                <a:cubicBezTo>
                  <a:pt x="3886775" y="137793"/>
                  <a:pt x="3888875" y="134106"/>
                  <a:pt x="3892388" y="133848"/>
                </a:cubicBezTo>
                <a:cubicBezTo>
                  <a:pt x="3902689" y="133111"/>
                  <a:pt x="3913916" y="133131"/>
                  <a:pt x="3924214" y="134027"/>
                </a:cubicBezTo>
                <a:cubicBezTo>
                  <a:pt x="3936173" y="135063"/>
                  <a:pt x="3947204" y="138091"/>
                  <a:pt x="3959117" y="138787"/>
                </a:cubicBezTo>
                <a:cubicBezTo>
                  <a:pt x="3968390" y="139325"/>
                  <a:pt x="3978496" y="137613"/>
                  <a:pt x="3992601" y="136577"/>
                </a:cubicBezTo>
                <a:cubicBezTo>
                  <a:pt x="3978643" y="133471"/>
                  <a:pt x="3966876" y="130961"/>
                  <a:pt x="3955308" y="128272"/>
                </a:cubicBezTo>
                <a:cubicBezTo>
                  <a:pt x="3943300" y="125463"/>
                  <a:pt x="3931537" y="122496"/>
                  <a:pt x="3919675" y="119587"/>
                </a:cubicBezTo>
                <a:cubicBezTo>
                  <a:pt x="3920359" y="119229"/>
                  <a:pt x="3921043" y="118889"/>
                  <a:pt x="3921724" y="118551"/>
                </a:cubicBezTo>
                <a:cubicBezTo>
                  <a:pt x="3947790" y="119547"/>
                  <a:pt x="3973809" y="120563"/>
                  <a:pt x="4001341" y="121619"/>
                </a:cubicBezTo>
                <a:cubicBezTo>
                  <a:pt x="3997973" y="123829"/>
                  <a:pt x="3996069" y="125085"/>
                  <a:pt x="3993627" y="126717"/>
                </a:cubicBezTo>
                <a:cubicBezTo>
                  <a:pt x="4008809" y="130622"/>
                  <a:pt x="4024574" y="132075"/>
                  <a:pt x="4042149" y="132454"/>
                </a:cubicBezTo>
                <a:cubicBezTo>
                  <a:pt x="4059574" y="132833"/>
                  <a:pt x="4076854" y="134943"/>
                  <a:pt x="4094133" y="136377"/>
                </a:cubicBezTo>
                <a:cubicBezTo>
                  <a:pt x="4101651" y="136995"/>
                  <a:pt x="4109023" y="137972"/>
                  <a:pt x="4116589" y="138529"/>
                </a:cubicBezTo>
                <a:cubicBezTo>
                  <a:pt x="4142020" y="140401"/>
                  <a:pt x="4168625" y="140819"/>
                  <a:pt x="4192591" y="144324"/>
                </a:cubicBezTo>
                <a:lnTo>
                  <a:pt x="4263275" y="150396"/>
                </a:lnTo>
                <a:lnTo>
                  <a:pt x="4297102" y="159961"/>
                </a:lnTo>
                <a:cubicBezTo>
                  <a:pt x="4307059" y="154324"/>
                  <a:pt x="4315942" y="149842"/>
                  <a:pt x="4332979" y="153766"/>
                </a:cubicBezTo>
                <a:cubicBezTo>
                  <a:pt x="4330830" y="155838"/>
                  <a:pt x="4329075" y="157591"/>
                  <a:pt x="4327366" y="159244"/>
                </a:cubicBezTo>
                <a:cubicBezTo>
                  <a:pt x="4338738" y="160478"/>
                  <a:pt x="4349819" y="161694"/>
                  <a:pt x="4360755" y="162888"/>
                </a:cubicBezTo>
                <a:cubicBezTo>
                  <a:pt x="4359290" y="160478"/>
                  <a:pt x="4357971" y="158307"/>
                  <a:pt x="4357238" y="157133"/>
                </a:cubicBezTo>
                <a:cubicBezTo>
                  <a:pt x="4372031" y="147073"/>
                  <a:pt x="4391654" y="155499"/>
                  <a:pt x="4409177" y="153787"/>
                </a:cubicBezTo>
                <a:cubicBezTo>
                  <a:pt x="4390432" y="147571"/>
                  <a:pt x="4364854" y="147512"/>
                  <a:pt x="4343619" y="139545"/>
                </a:cubicBezTo>
                <a:cubicBezTo>
                  <a:pt x="4362999" y="138131"/>
                  <a:pt x="4374810" y="140202"/>
                  <a:pt x="4386624" y="142114"/>
                </a:cubicBezTo>
                <a:cubicBezTo>
                  <a:pt x="4401609" y="144544"/>
                  <a:pt x="4416304" y="147352"/>
                  <a:pt x="4431633" y="149345"/>
                </a:cubicBezTo>
                <a:cubicBezTo>
                  <a:pt x="4438317" y="150201"/>
                  <a:pt x="4446226" y="149384"/>
                  <a:pt x="4454330" y="149323"/>
                </a:cubicBezTo>
                <a:cubicBezTo>
                  <a:pt x="4442078" y="145062"/>
                  <a:pt x="4432655" y="141596"/>
                  <a:pt x="4422747" y="138410"/>
                </a:cubicBezTo>
                <a:cubicBezTo>
                  <a:pt x="4413715" y="135501"/>
                  <a:pt x="4404638" y="132514"/>
                  <a:pt x="4394629" y="130243"/>
                </a:cubicBezTo>
                <a:cubicBezTo>
                  <a:pt x="4384037" y="127833"/>
                  <a:pt x="4372275" y="126219"/>
                  <a:pt x="4361045" y="124248"/>
                </a:cubicBezTo>
                <a:cubicBezTo>
                  <a:pt x="4361781" y="123630"/>
                  <a:pt x="4362461" y="122993"/>
                  <a:pt x="4363145" y="122356"/>
                </a:cubicBezTo>
                <a:cubicBezTo>
                  <a:pt x="4412885" y="126817"/>
                  <a:pt x="4459992" y="134127"/>
                  <a:pt x="4506952" y="147133"/>
                </a:cubicBezTo>
                <a:cubicBezTo>
                  <a:pt x="4503875" y="141815"/>
                  <a:pt x="4502314" y="139065"/>
                  <a:pt x="4499629" y="134345"/>
                </a:cubicBezTo>
                <a:cubicBezTo>
                  <a:pt x="4524572" y="140701"/>
                  <a:pt x="4539605" y="150779"/>
                  <a:pt x="4570507" y="148329"/>
                </a:cubicBezTo>
                <a:cubicBezTo>
                  <a:pt x="4562599" y="155419"/>
                  <a:pt x="4568944" y="159463"/>
                  <a:pt x="4582612" y="163008"/>
                </a:cubicBezTo>
                <a:cubicBezTo>
                  <a:pt x="4602186" y="168107"/>
                  <a:pt x="4601698" y="168406"/>
                  <a:pt x="4593302" y="177986"/>
                </a:cubicBezTo>
                <a:cubicBezTo>
                  <a:pt x="4603844" y="180556"/>
                  <a:pt x="4614096" y="184381"/>
                  <a:pt x="4625957" y="185634"/>
                </a:cubicBezTo>
                <a:cubicBezTo>
                  <a:pt x="4650022" y="188205"/>
                  <a:pt x="4666816" y="194996"/>
                  <a:pt x="4685557" y="200653"/>
                </a:cubicBezTo>
                <a:cubicBezTo>
                  <a:pt x="4689123" y="201708"/>
                  <a:pt x="4689806" y="204378"/>
                  <a:pt x="4693759" y="208202"/>
                </a:cubicBezTo>
                <a:cubicBezTo>
                  <a:pt x="4679407" y="207464"/>
                  <a:pt x="4669695" y="206966"/>
                  <a:pt x="4659737" y="206469"/>
                </a:cubicBezTo>
                <a:cubicBezTo>
                  <a:pt x="4650706" y="212564"/>
                  <a:pt x="4654268" y="217542"/>
                  <a:pt x="4669451" y="219813"/>
                </a:cubicBezTo>
                <a:cubicBezTo>
                  <a:pt x="4676235" y="220810"/>
                  <a:pt x="4683411" y="221626"/>
                  <a:pt x="4689367" y="223199"/>
                </a:cubicBezTo>
                <a:cubicBezTo>
                  <a:pt x="4700349" y="226128"/>
                  <a:pt x="4700154" y="226865"/>
                  <a:pt x="4692541" y="232283"/>
                </a:cubicBezTo>
                <a:cubicBezTo>
                  <a:pt x="4701276" y="238616"/>
                  <a:pt x="4723147" y="241305"/>
                  <a:pt x="4722902" y="251124"/>
                </a:cubicBezTo>
                <a:cubicBezTo>
                  <a:pt x="4716654" y="251263"/>
                  <a:pt x="4709673" y="252320"/>
                  <a:pt x="4706304" y="251324"/>
                </a:cubicBezTo>
                <a:cubicBezTo>
                  <a:pt x="4693465" y="247520"/>
                  <a:pt x="4681653" y="243137"/>
                  <a:pt x="4669743" y="238836"/>
                </a:cubicBezTo>
                <a:cubicBezTo>
                  <a:pt x="4666275" y="237602"/>
                  <a:pt x="4664276" y="235548"/>
                  <a:pt x="4660519" y="234553"/>
                </a:cubicBezTo>
                <a:cubicBezTo>
                  <a:pt x="4649094" y="231486"/>
                  <a:pt x="4637087" y="228777"/>
                  <a:pt x="4625372" y="225888"/>
                </a:cubicBezTo>
                <a:cubicBezTo>
                  <a:pt x="4614878" y="223299"/>
                  <a:pt x="4608337" y="222861"/>
                  <a:pt x="4593887" y="224196"/>
                </a:cubicBezTo>
                <a:cubicBezTo>
                  <a:pt x="4617072" y="229614"/>
                  <a:pt x="4635622" y="235948"/>
                  <a:pt x="4648605" y="245528"/>
                </a:cubicBezTo>
                <a:cubicBezTo>
                  <a:pt x="4657198" y="251842"/>
                  <a:pt x="4673988" y="256283"/>
                  <a:pt x="4687071" y="261561"/>
                </a:cubicBezTo>
                <a:cubicBezTo>
                  <a:pt x="4696933" y="265526"/>
                  <a:pt x="4708746" y="266999"/>
                  <a:pt x="4722511" y="266719"/>
                </a:cubicBezTo>
                <a:cubicBezTo>
                  <a:pt x="4737593" y="266401"/>
                  <a:pt x="4765222" y="276481"/>
                  <a:pt x="4766736" y="282794"/>
                </a:cubicBezTo>
                <a:cubicBezTo>
                  <a:pt x="4763122" y="283691"/>
                  <a:pt x="4759072" y="284667"/>
                  <a:pt x="4750334" y="286798"/>
                </a:cubicBezTo>
                <a:cubicBezTo>
                  <a:pt x="4771910" y="291000"/>
                  <a:pt x="4780258" y="298191"/>
                  <a:pt x="4802076" y="298509"/>
                </a:cubicBezTo>
                <a:cubicBezTo>
                  <a:pt x="4818088" y="298768"/>
                  <a:pt x="4829071" y="303369"/>
                  <a:pt x="4832535" y="312213"/>
                </a:cubicBezTo>
                <a:cubicBezTo>
                  <a:pt x="4816867" y="310560"/>
                  <a:pt x="4803980" y="309206"/>
                  <a:pt x="4791142" y="307850"/>
                </a:cubicBezTo>
                <a:cubicBezTo>
                  <a:pt x="4790605" y="308528"/>
                  <a:pt x="4790116" y="309185"/>
                  <a:pt x="4789580" y="309863"/>
                </a:cubicBezTo>
                <a:cubicBezTo>
                  <a:pt x="4797391" y="311337"/>
                  <a:pt x="4805348" y="312711"/>
                  <a:pt x="4813012" y="314323"/>
                </a:cubicBezTo>
                <a:cubicBezTo>
                  <a:pt x="4824483" y="316735"/>
                  <a:pt x="4836246" y="318985"/>
                  <a:pt x="4846985" y="321893"/>
                </a:cubicBezTo>
                <a:cubicBezTo>
                  <a:pt x="4862704" y="326136"/>
                  <a:pt x="4878177" y="330239"/>
                  <a:pt x="4898239" y="329620"/>
                </a:cubicBezTo>
                <a:cubicBezTo>
                  <a:pt x="4910246" y="329242"/>
                  <a:pt x="4915078" y="332150"/>
                  <a:pt x="4917765" y="336951"/>
                </a:cubicBezTo>
                <a:lnTo>
                  <a:pt x="4888353" y="335659"/>
                </a:lnTo>
                <a:lnTo>
                  <a:pt x="4887989" y="335576"/>
                </a:lnTo>
                <a:lnTo>
                  <a:pt x="4887471" y="335538"/>
                </a:lnTo>
                <a:lnTo>
                  <a:pt x="4880569" y="333705"/>
                </a:lnTo>
                <a:cubicBezTo>
                  <a:pt x="4880179" y="334122"/>
                  <a:pt x="4879837" y="334520"/>
                  <a:pt x="4879446" y="334939"/>
                </a:cubicBezTo>
                <a:lnTo>
                  <a:pt x="4887471" y="335538"/>
                </a:lnTo>
                <a:lnTo>
                  <a:pt x="4887843" y="335636"/>
                </a:lnTo>
                <a:lnTo>
                  <a:pt x="4888353" y="335659"/>
                </a:lnTo>
                <a:lnTo>
                  <a:pt x="4932117" y="345555"/>
                </a:lnTo>
                <a:cubicBezTo>
                  <a:pt x="4942610" y="341054"/>
                  <a:pt x="4948859" y="334520"/>
                  <a:pt x="4967361" y="339280"/>
                </a:cubicBezTo>
                <a:cubicBezTo>
                  <a:pt x="4965358" y="341193"/>
                  <a:pt x="4963308" y="343165"/>
                  <a:pt x="4960866" y="345475"/>
                </a:cubicBezTo>
                <a:cubicBezTo>
                  <a:pt x="4972241" y="346691"/>
                  <a:pt x="4982883" y="347806"/>
                  <a:pt x="4995086" y="349101"/>
                </a:cubicBezTo>
                <a:cubicBezTo>
                  <a:pt x="4993620" y="346472"/>
                  <a:pt x="4992301" y="344122"/>
                  <a:pt x="4991084" y="341890"/>
                </a:cubicBezTo>
                <a:cubicBezTo>
                  <a:pt x="5016220" y="332847"/>
                  <a:pt x="5038773" y="344200"/>
                  <a:pt x="5065572" y="342746"/>
                </a:cubicBezTo>
                <a:cubicBezTo>
                  <a:pt x="5035989" y="337648"/>
                  <a:pt x="5009486" y="333087"/>
                  <a:pt x="4982442" y="328427"/>
                </a:cubicBezTo>
                <a:cubicBezTo>
                  <a:pt x="4988007" y="324143"/>
                  <a:pt x="4994645" y="323944"/>
                  <a:pt x="5002066" y="325219"/>
                </a:cubicBezTo>
                <a:cubicBezTo>
                  <a:pt x="5010999" y="326752"/>
                  <a:pt x="5019883" y="328386"/>
                  <a:pt x="5028572" y="330139"/>
                </a:cubicBezTo>
                <a:cubicBezTo>
                  <a:pt x="5046828" y="333844"/>
                  <a:pt x="5065523" y="336394"/>
                  <a:pt x="5085244" y="335198"/>
                </a:cubicBezTo>
                <a:cubicBezTo>
                  <a:pt x="5074409" y="330797"/>
                  <a:pt x="5065083" y="325497"/>
                  <a:pt x="5052539" y="322351"/>
                </a:cubicBezTo>
                <a:cubicBezTo>
                  <a:pt x="5039799" y="319164"/>
                  <a:pt x="5024470" y="317751"/>
                  <a:pt x="5013195" y="311017"/>
                </a:cubicBezTo>
                <a:cubicBezTo>
                  <a:pt x="5037577" y="311845"/>
                  <a:pt x="5058676" y="315141"/>
                  <a:pt x="5078959" y="319182"/>
                </a:cubicBezTo>
                <a:lnTo>
                  <a:pt x="5132231" y="330238"/>
                </a:lnTo>
                <a:lnTo>
                  <a:pt x="5131270" y="334211"/>
                </a:lnTo>
                <a:cubicBezTo>
                  <a:pt x="5128990" y="345080"/>
                  <a:pt x="5125634" y="355950"/>
                  <a:pt x="5125033" y="366911"/>
                </a:cubicBezTo>
                <a:cubicBezTo>
                  <a:pt x="5124431" y="377967"/>
                  <a:pt x="5122120" y="387884"/>
                  <a:pt x="5115913" y="397434"/>
                </a:cubicBezTo>
                <a:cubicBezTo>
                  <a:pt x="5113317" y="395898"/>
                  <a:pt x="5111322" y="394700"/>
                  <a:pt x="5107807" y="392582"/>
                </a:cubicBezTo>
                <a:cubicBezTo>
                  <a:pt x="5106130" y="409900"/>
                  <a:pt x="5104515" y="426267"/>
                  <a:pt x="5102931" y="442664"/>
                </a:cubicBezTo>
                <a:cubicBezTo>
                  <a:pt x="5103468" y="443093"/>
                  <a:pt x="5104008" y="443522"/>
                  <a:pt x="5104577" y="443953"/>
                </a:cubicBezTo>
                <a:cubicBezTo>
                  <a:pt x="5109202" y="436491"/>
                  <a:pt x="5113918" y="429092"/>
                  <a:pt x="5118384" y="421538"/>
                </a:cubicBezTo>
                <a:cubicBezTo>
                  <a:pt x="5122659" y="414261"/>
                  <a:pt x="5126649" y="406859"/>
                  <a:pt x="5131586" y="398079"/>
                </a:cubicBezTo>
                <a:cubicBezTo>
                  <a:pt x="5133233" y="406952"/>
                  <a:pt x="5135956" y="413309"/>
                  <a:pt x="5135100" y="419142"/>
                </a:cubicBezTo>
                <a:cubicBezTo>
                  <a:pt x="5133993" y="426636"/>
                  <a:pt x="5129181" y="433575"/>
                  <a:pt x="5127534" y="441098"/>
                </a:cubicBezTo>
                <a:cubicBezTo>
                  <a:pt x="5126109" y="447576"/>
                  <a:pt x="5126077" y="454638"/>
                  <a:pt x="5127249" y="461117"/>
                </a:cubicBezTo>
                <a:cubicBezTo>
                  <a:pt x="5127659" y="463328"/>
                  <a:pt x="5133519" y="464649"/>
                  <a:pt x="5138934" y="467443"/>
                </a:cubicBezTo>
                <a:cubicBezTo>
                  <a:pt x="5138585" y="454638"/>
                  <a:pt x="5135230" y="442847"/>
                  <a:pt x="5149603" y="436829"/>
                </a:cubicBezTo>
                <a:cubicBezTo>
                  <a:pt x="5153593" y="442265"/>
                  <a:pt x="5155367" y="451475"/>
                  <a:pt x="5165942" y="445734"/>
                </a:cubicBezTo>
                <a:cubicBezTo>
                  <a:pt x="5164485" y="453349"/>
                  <a:pt x="5163283" y="459643"/>
                  <a:pt x="5161889" y="466950"/>
                </a:cubicBezTo>
                <a:cubicBezTo>
                  <a:pt x="5158722" y="464679"/>
                  <a:pt x="5155811" y="462592"/>
                  <a:pt x="5150111" y="458508"/>
                </a:cubicBezTo>
                <a:cubicBezTo>
                  <a:pt x="5150967" y="465755"/>
                  <a:pt x="5149793" y="471895"/>
                  <a:pt x="5152231" y="473922"/>
                </a:cubicBezTo>
                <a:cubicBezTo>
                  <a:pt x="5163885" y="483624"/>
                  <a:pt x="5157297" y="491823"/>
                  <a:pt x="5150807" y="502049"/>
                </a:cubicBezTo>
                <a:cubicBezTo>
                  <a:pt x="5146723" y="497504"/>
                  <a:pt x="5143049" y="489490"/>
                  <a:pt x="5136622" y="497105"/>
                </a:cubicBezTo>
                <a:lnTo>
                  <a:pt x="5131492" y="543829"/>
                </a:lnTo>
                <a:lnTo>
                  <a:pt x="5131398" y="544054"/>
                </a:lnTo>
                <a:cubicBezTo>
                  <a:pt x="5131398" y="544054"/>
                  <a:pt x="5131462" y="544115"/>
                  <a:pt x="5131462" y="544115"/>
                </a:cubicBezTo>
                <a:lnTo>
                  <a:pt x="5131492" y="543829"/>
                </a:lnTo>
                <a:lnTo>
                  <a:pt x="5145963" y="509449"/>
                </a:lnTo>
                <a:cubicBezTo>
                  <a:pt x="5148462" y="521240"/>
                  <a:pt x="5146375" y="531556"/>
                  <a:pt x="5142035" y="539356"/>
                </a:cubicBezTo>
                <a:cubicBezTo>
                  <a:pt x="5132347" y="556735"/>
                  <a:pt x="5134437" y="576264"/>
                  <a:pt x="5128579" y="594166"/>
                </a:cubicBezTo>
                <a:cubicBezTo>
                  <a:pt x="5126236" y="601320"/>
                  <a:pt x="5124621" y="608752"/>
                  <a:pt x="5123417" y="616151"/>
                </a:cubicBezTo>
                <a:cubicBezTo>
                  <a:pt x="5122659" y="620695"/>
                  <a:pt x="5123291" y="625486"/>
                  <a:pt x="5125476" y="630399"/>
                </a:cubicBezTo>
                <a:cubicBezTo>
                  <a:pt x="5138553" y="597206"/>
                  <a:pt x="5146659" y="562937"/>
                  <a:pt x="5156664" y="525569"/>
                </a:cubicBezTo>
                <a:cubicBezTo>
                  <a:pt x="5161731" y="535456"/>
                  <a:pt x="5157044" y="541506"/>
                  <a:pt x="5155874" y="547677"/>
                </a:cubicBezTo>
                <a:cubicBezTo>
                  <a:pt x="5154670" y="554157"/>
                  <a:pt x="5154258" y="560819"/>
                  <a:pt x="5152896" y="567267"/>
                </a:cubicBezTo>
                <a:cubicBezTo>
                  <a:pt x="5151410" y="574269"/>
                  <a:pt x="5148749" y="581024"/>
                  <a:pt x="5147451" y="588024"/>
                </a:cubicBezTo>
                <a:cubicBezTo>
                  <a:pt x="5146279" y="594320"/>
                  <a:pt x="5146216" y="600798"/>
                  <a:pt x="5145488" y="609611"/>
                </a:cubicBezTo>
                <a:cubicBezTo>
                  <a:pt x="5150173" y="607277"/>
                  <a:pt x="5152168" y="606293"/>
                  <a:pt x="5154765" y="605005"/>
                </a:cubicBezTo>
                <a:cubicBezTo>
                  <a:pt x="5156189" y="607461"/>
                  <a:pt x="5157615" y="609949"/>
                  <a:pt x="5159041" y="612405"/>
                </a:cubicBezTo>
                <a:cubicBezTo>
                  <a:pt x="5160179" y="611975"/>
                  <a:pt x="5161698" y="611821"/>
                  <a:pt x="5161889" y="611269"/>
                </a:cubicBezTo>
                <a:cubicBezTo>
                  <a:pt x="5164265" y="603992"/>
                  <a:pt x="5169424" y="596008"/>
                  <a:pt x="5167938" y="589499"/>
                </a:cubicBezTo>
                <a:cubicBezTo>
                  <a:pt x="5166226" y="582099"/>
                  <a:pt x="5172907" y="575650"/>
                  <a:pt x="5168128" y="568956"/>
                </a:cubicBezTo>
                <a:cubicBezTo>
                  <a:pt x="5167842" y="568588"/>
                  <a:pt x="5167621" y="567881"/>
                  <a:pt x="5167810" y="567543"/>
                </a:cubicBezTo>
                <a:cubicBezTo>
                  <a:pt x="5174333" y="555538"/>
                  <a:pt x="5180856" y="543531"/>
                  <a:pt x="5187601" y="531648"/>
                </a:cubicBezTo>
                <a:cubicBezTo>
                  <a:pt x="5188138" y="530698"/>
                  <a:pt x="5190355" y="530636"/>
                  <a:pt x="5191779" y="530175"/>
                </a:cubicBezTo>
                <a:cubicBezTo>
                  <a:pt x="5201122" y="539939"/>
                  <a:pt x="5184212" y="537145"/>
                  <a:pt x="5186143" y="544791"/>
                </a:cubicBezTo>
                <a:cubicBezTo>
                  <a:pt x="5187885" y="546296"/>
                  <a:pt x="5190798" y="548783"/>
                  <a:pt x="5193299" y="550902"/>
                </a:cubicBezTo>
                <a:cubicBezTo>
                  <a:pt x="5191400" y="568956"/>
                  <a:pt x="5192255" y="587471"/>
                  <a:pt x="5186967" y="604145"/>
                </a:cubicBezTo>
                <a:cubicBezTo>
                  <a:pt x="5181742" y="620604"/>
                  <a:pt x="5181203" y="637554"/>
                  <a:pt x="5177277" y="654686"/>
                </a:cubicBezTo>
                <a:cubicBezTo>
                  <a:pt x="5157962" y="655241"/>
                  <a:pt x="5155113" y="674921"/>
                  <a:pt x="5140199" y="682661"/>
                </a:cubicBezTo>
                <a:cubicBezTo>
                  <a:pt x="5138205" y="681094"/>
                  <a:pt x="5135577" y="679007"/>
                  <a:pt x="5132568" y="676642"/>
                </a:cubicBezTo>
                <a:cubicBezTo>
                  <a:pt x="5135577" y="672005"/>
                  <a:pt x="5138237" y="667860"/>
                  <a:pt x="5140928" y="663715"/>
                </a:cubicBezTo>
                <a:lnTo>
                  <a:pt x="5140958" y="663745"/>
                </a:lnTo>
                <a:cubicBezTo>
                  <a:pt x="5137001" y="658739"/>
                  <a:pt x="5136399" y="654534"/>
                  <a:pt x="5143777" y="652046"/>
                </a:cubicBezTo>
                <a:cubicBezTo>
                  <a:pt x="5146977" y="650971"/>
                  <a:pt x="5150079" y="649682"/>
                  <a:pt x="5154290" y="648085"/>
                </a:cubicBezTo>
                <a:cubicBezTo>
                  <a:pt x="5145171" y="636232"/>
                  <a:pt x="5130131" y="641669"/>
                  <a:pt x="5121138" y="633715"/>
                </a:cubicBezTo>
                <a:cubicBezTo>
                  <a:pt x="5114268" y="627665"/>
                  <a:pt x="5126553" y="613480"/>
                  <a:pt x="5110405" y="612067"/>
                </a:cubicBezTo>
                <a:cubicBezTo>
                  <a:pt x="5112526" y="601566"/>
                  <a:pt x="5114427" y="592139"/>
                  <a:pt x="5116325" y="582742"/>
                </a:cubicBezTo>
                <a:cubicBezTo>
                  <a:pt x="5104990" y="592415"/>
                  <a:pt x="5102141" y="613450"/>
                  <a:pt x="5108157" y="629754"/>
                </a:cubicBezTo>
                <a:cubicBezTo>
                  <a:pt x="5096566" y="636355"/>
                  <a:pt x="5093938" y="646275"/>
                  <a:pt x="5101603" y="658987"/>
                </a:cubicBezTo>
                <a:cubicBezTo>
                  <a:pt x="5103565" y="653521"/>
                  <a:pt x="5105529" y="648085"/>
                  <a:pt x="5108250" y="640470"/>
                </a:cubicBezTo>
                <a:cubicBezTo>
                  <a:pt x="5115564" y="643909"/>
                  <a:pt x="5122659" y="647255"/>
                  <a:pt x="5130955" y="651155"/>
                </a:cubicBezTo>
                <a:cubicBezTo>
                  <a:pt x="5130479" y="669365"/>
                  <a:pt x="5124589" y="687327"/>
                  <a:pt x="5111544" y="704000"/>
                </a:cubicBezTo>
                <a:cubicBezTo>
                  <a:pt x="5111544" y="701207"/>
                  <a:pt x="5110815" y="698198"/>
                  <a:pt x="5111701" y="695679"/>
                </a:cubicBezTo>
                <a:cubicBezTo>
                  <a:pt x="5113349" y="690919"/>
                  <a:pt x="5116325" y="686591"/>
                  <a:pt x="5118004" y="681832"/>
                </a:cubicBezTo>
                <a:lnTo>
                  <a:pt x="5112449" y="672977"/>
                </a:lnTo>
                <a:lnTo>
                  <a:pt x="5112462" y="672957"/>
                </a:lnTo>
                <a:lnTo>
                  <a:pt x="5112427" y="672941"/>
                </a:lnTo>
                <a:lnTo>
                  <a:pt x="5112399" y="672896"/>
                </a:lnTo>
                <a:lnTo>
                  <a:pt x="5112395" y="672927"/>
                </a:lnTo>
                <a:lnTo>
                  <a:pt x="5103442" y="668866"/>
                </a:lnTo>
                <a:cubicBezTo>
                  <a:pt x="5101024" y="669242"/>
                  <a:pt x="5098831" y="671437"/>
                  <a:pt x="5095775" y="675689"/>
                </a:cubicBezTo>
                <a:cubicBezTo>
                  <a:pt x="5087986" y="686561"/>
                  <a:pt x="5080608" y="697737"/>
                  <a:pt x="5072947" y="708729"/>
                </a:cubicBezTo>
                <a:cubicBezTo>
                  <a:pt x="5070920" y="711646"/>
                  <a:pt x="5068576" y="714380"/>
                  <a:pt x="5064841" y="719169"/>
                </a:cubicBezTo>
                <a:cubicBezTo>
                  <a:pt x="5062814" y="715853"/>
                  <a:pt x="5061230" y="713305"/>
                  <a:pt x="5059617" y="710665"/>
                </a:cubicBezTo>
                <a:cubicBezTo>
                  <a:pt x="5048849" y="714257"/>
                  <a:pt x="5041662" y="719814"/>
                  <a:pt x="5041091" y="732220"/>
                </a:cubicBezTo>
                <a:cubicBezTo>
                  <a:pt x="5048693" y="729917"/>
                  <a:pt x="5055816" y="727767"/>
                  <a:pt x="5063764" y="725372"/>
                </a:cubicBezTo>
                <a:cubicBezTo>
                  <a:pt x="5064587" y="734830"/>
                  <a:pt x="5056544" y="739805"/>
                  <a:pt x="5050940" y="747572"/>
                </a:cubicBezTo>
                <a:cubicBezTo>
                  <a:pt x="5045682" y="740449"/>
                  <a:pt x="5039984" y="739650"/>
                  <a:pt x="5034507" y="746621"/>
                </a:cubicBezTo>
                <a:cubicBezTo>
                  <a:pt x="5032922" y="748647"/>
                  <a:pt x="5031055" y="750552"/>
                  <a:pt x="5029851" y="752792"/>
                </a:cubicBezTo>
                <a:cubicBezTo>
                  <a:pt x="5024944" y="761943"/>
                  <a:pt x="5017883" y="765444"/>
                  <a:pt x="5008699" y="761052"/>
                </a:cubicBezTo>
                <a:cubicBezTo>
                  <a:pt x="5005978" y="769128"/>
                  <a:pt x="5004394" y="777112"/>
                  <a:pt x="5000625" y="783958"/>
                </a:cubicBezTo>
                <a:cubicBezTo>
                  <a:pt x="4997080" y="790377"/>
                  <a:pt x="4991157" y="795565"/>
                  <a:pt x="4987864" y="803489"/>
                </a:cubicBezTo>
                <a:cubicBezTo>
                  <a:pt x="4991506" y="802537"/>
                  <a:pt x="4995116" y="801585"/>
                  <a:pt x="4999708" y="800386"/>
                </a:cubicBezTo>
                <a:cubicBezTo>
                  <a:pt x="4999897" y="802506"/>
                  <a:pt x="5000847" y="804715"/>
                  <a:pt x="5000119" y="806068"/>
                </a:cubicBezTo>
                <a:cubicBezTo>
                  <a:pt x="4992647" y="820100"/>
                  <a:pt x="4984001" y="833642"/>
                  <a:pt x="4977448" y="848042"/>
                </a:cubicBezTo>
                <a:cubicBezTo>
                  <a:pt x="4971305" y="861583"/>
                  <a:pt x="4966557" y="875861"/>
                  <a:pt x="4966176" y="891306"/>
                </a:cubicBezTo>
                <a:cubicBezTo>
                  <a:pt x="4970766" y="878104"/>
                  <a:pt x="4984573" y="869874"/>
                  <a:pt x="4985617" y="854768"/>
                </a:cubicBezTo>
                <a:cubicBezTo>
                  <a:pt x="4985807" y="852218"/>
                  <a:pt x="4990083" y="849731"/>
                  <a:pt x="4992773" y="847612"/>
                </a:cubicBezTo>
                <a:cubicBezTo>
                  <a:pt x="4997397" y="843988"/>
                  <a:pt x="5002241" y="840703"/>
                  <a:pt x="5007213" y="837110"/>
                </a:cubicBezTo>
                <a:cubicBezTo>
                  <a:pt x="5010695" y="859496"/>
                  <a:pt x="4991190" y="876814"/>
                  <a:pt x="4989988" y="901133"/>
                </a:cubicBezTo>
                <a:cubicBezTo>
                  <a:pt x="5002622" y="894409"/>
                  <a:pt x="5003224" y="884275"/>
                  <a:pt x="5006706" y="875799"/>
                </a:cubicBezTo>
                <a:cubicBezTo>
                  <a:pt x="5010411" y="866835"/>
                  <a:pt x="5014560" y="858022"/>
                  <a:pt x="5020447" y="849516"/>
                </a:cubicBezTo>
                <a:cubicBezTo>
                  <a:pt x="5018643" y="855810"/>
                  <a:pt x="5017440" y="862321"/>
                  <a:pt x="5014907" y="868338"/>
                </a:cubicBezTo>
                <a:cubicBezTo>
                  <a:pt x="5011012" y="877520"/>
                  <a:pt x="5011360" y="886087"/>
                  <a:pt x="5016617" y="895453"/>
                </a:cubicBezTo>
                <a:cubicBezTo>
                  <a:pt x="5020257" y="894869"/>
                  <a:pt x="5024150" y="894255"/>
                  <a:pt x="5028143" y="893640"/>
                </a:cubicBezTo>
                <a:cubicBezTo>
                  <a:pt x="5026116" y="900917"/>
                  <a:pt x="5024277" y="907611"/>
                  <a:pt x="5022411" y="914275"/>
                </a:cubicBezTo>
                <a:cubicBezTo>
                  <a:pt x="5019971" y="912462"/>
                  <a:pt x="5017281" y="910437"/>
                  <a:pt x="5014115" y="908041"/>
                </a:cubicBezTo>
                <a:cubicBezTo>
                  <a:pt x="5005978" y="919770"/>
                  <a:pt x="5016584" y="924806"/>
                  <a:pt x="5022981" y="932883"/>
                </a:cubicBezTo>
                <a:cubicBezTo>
                  <a:pt x="5018042" y="941234"/>
                  <a:pt x="5012944" y="949863"/>
                  <a:pt x="5007845" y="958522"/>
                </a:cubicBezTo>
                <a:cubicBezTo>
                  <a:pt x="5007845" y="958522"/>
                  <a:pt x="5007939" y="958399"/>
                  <a:pt x="5007939" y="958399"/>
                </a:cubicBezTo>
                <a:cubicBezTo>
                  <a:pt x="5008414" y="971266"/>
                  <a:pt x="5005344" y="983026"/>
                  <a:pt x="5000689" y="995370"/>
                </a:cubicBezTo>
                <a:cubicBezTo>
                  <a:pt x="4994896" y="1010722"/>
                  <a:pt x="4994072" y="1027793"/>
                  <a:pt x="4990777" y="1044068"/>
                </a:cubicBezTo>
                <a:cubicBezTo>
                  <a:pt x="4988087" y="1057364"/>
                  <a:pt x="4985872" y="1070875"/>
                  <a:pt x="4981596" y="1083711"/>
                </a:cubicBezTo>
                <a:lnTo>
                  <a:pt x="4985753" y="1099652"/>
                </a:lnTo>
                <a:lnTo>
                  <a:pt x="4985681" y="1099647"/>
                </a:lnTo>
                <a:lnTo>
                  <a:pt x="4985776" y="1099739"/>
                </a:lnTo>
                <a:lnTo>
                  <a:pt x="4985753" y="1099652"/>
                </a:lnTo>
                <a:lnTo>
                  <a:pt x="4990906" y="1099984"/>
                </a:lnTo>
                <a:cubicBezTo>
                  <a:pt x="4991768" y="1101004"/>
                  <a:pt x="4991870" y="1102808"/>
                  <a:pt x="4991569" y="1105019"/>
                </a:cubicBezTo>
                <a:cubicBezTo>
                  <a:pt x="4990682" y="1111559"/>
                  <a:pt x="4989417" y="1118100"/>
                  <a:pt x="4988942" y="1124671"/>
                </a:cubicBezTo>
                <a:cubicBezTo>
                  <a:pt x="4988214" y="1134805"/>
                  <a:pt x="4988372" y="1144967"/>
                  <a:pt x="4987359" y="1155071"/>
                </a:cubicBezTo>
                <a:cubicBezTo>
                  <a:pt x="4986819" y="1160443"/>
                  <a:pt x="4984636" y="1165664"/>
                  <a:pt x="4982611" y="1173125"/>
                </a:cubicBezTo>
                <a:cubicBezTo>
                  <a:pt x="4983147" y="1173617"/>
                  <a:pt x="4985650" y="1175888"/>
                  <a:pt x="4988340" y="1178345"/>
                </a:cubicBezTo>
                <a:cubicBezTo>
                  <a:pt x="4986725" y="1186452"/>
                  <a:pt x="4984985" y="1195110"/>
                  <a:pt x="4982988" y="1205090"/>
                </a:cubicBezTo>
                <a:cubicBezTo>
                  <a:pt x="4993471" y="1200268"/>
                  <a:pt x="4999581" y="1189153"/>
                  <a:pt x="4997714" y="1178345"/>
                </a:cubicBezTo>
                <a:cubicBezTo>
                  <a:pt x="4996510" y="1171405"/>
                  <a:pt x="4995813" y="1166063"/>
                  <a:pt x="5001956" y="1160473"/>
                </a:cubicBezTo>
                <a:cubicBezTo>
                  <a:pt x="5004425" y="1158233"/>
                  <a:pt x="5004203" y="1151755"/>
                  <a:pt x="5003191" y="1147700"/>
                </a:cubicBezTo>
                <a:cubicBezTo>
                  <a:pt x="5001354" y="1140454"/>
                  <a:pt x="4995338" y="1133299"/>
                  <a:pt x="4996034" y="1126606"/>
                </a:cubicBezTo>
                <a:cubicBezTo>
                  <a:pt x="4996731" y="1120126"/>
                  <a:pt x="5003666" y="1114293"/>
                  <a:pt x="5008414" y="1107415"/>
                </a:cubicBezTo>
                <a:cubicBezTo>
                  <a:pt x="5005376" y="1107936"/>
                  <a:pt x="5002685" y="1108427"/>
                  <a:pt x="4999549" y="1108981"/>
                </a:cubicBezTo>
                <a:cubicBezTo>
                  <a:pt x="4997207" y="1095010"/>
                  <a:pt x="5014084" y="1103975"/>
                  <a:pt x="5016520" y="1093290"/>
                </a:cubicBezTo>
                <a:cubicBezTo>
                  <a:pt x="5008129" y="1090343"/>
                  <a:pt x="4999357" y="1087272"/>
                  <a:pt x="4990114" y="1084016"/>
                </a:cubicBezTo>
                <a:cubicBezTo>
                  <a:pt x="4996890" y="1056596"/>
                  <a:pt x="5003286" y="1029975"/>
                  <a:pt x="5010220" y="1003505"/>
                </a:cubicBezTo>
                <a:lnTo>
                  <a:pt x="5017265" y="992521"/>
                </a:lnTo>
                <a:lnTo>
                  <a:pt x="5012017" y="1023902"/>
                </a:lnTo>
                <a:cubicBezTo>
                  <a:pt x="5010206" y="1034726"/>
                  <a:pt x="5008321" y="1045957"/>
                  <a:pt x="5006294" y="1058009"/>
                </a:cubicBezTo>
                <a:cubicBezTo>
                  <a:pt x="5011993" y="1054201"/>
                  <a:pt x="5014970" y="1052237"/>
                  <a:pt x="5018611" y="1049811"/>
                </a:cubicBezTo>
                <a:cubicBezTo>
                  <a:pt x="5019783" y="1053618"/>
                  <a:pt x="5020795" y="1056811"/>
                  <a:pt x="5022695" y="1063015"/>
                </a:cubicBezTo>
                <a:cubicBezTo>
                  <a:pt x="5024405" y="1059761"/>
                  <a:pt x="5025609" y="1058471"/>
                  <a:pt x="5025703" y="1057149"/>
                </a:cubicBezTo>
                <a:cubicBezTo>
                  <a:pt x="5026494" y="1046679"/>
                  <a:pt x="5031974" y="1036668"/>
                  <a:pt x="5027983" y="1025583"/>
                </a:cubicBezTo>
                <a:cubicBezTo>
                  <a:pt x="5026811" y="1022329"/>
                  <a:pt x="5027919" y="1016556"/>
                  <a:pt x="5030294" y="1014100"/>
                </a:cubicBezTo>
                <a:cubicBezTo>
                  <a:pt x="5043468" y="1000558"/>
                  <a:pt x="5044386" y="982688"/>
                  <a:pt x="5049704" y="966352"/>
                </a:cubicBezTo>
                <a:cubicBezTo>
                  <a:pt x="5050433" y="964079"/>
                  <a:pt x="5051763" y="962023"/>
                  <a:pt x="5055373" y="960333"/>
                </a:cubicBezTo>
                <a:cubicBezTo>
                  <a:pt x="5054550" y="964601"/>
                  <a:pt x="5053758" y="968869"/>
                  <a:pt x="5052838" y="973660"/>
                </a:cubicBezTo>
                <a:cubicBezTo>
                  <a:pt x="5055340" y="973875"/>
                  <a:pt x="5057620" y="974059"/>
                  <a:pt x="5060313" y="974305"/>
                </a:cubicBezTo>
                <a:cubicBezTo>
                  <a:pt x="5059299" y="979280"/>
                  <a:pt x="5058317" y="984160"/>
                  <a:pt x="5057367" y="988829"/>
                </a:cubicBezTo>
                <a:cubicBezTo>
                  <a:pt x="5054550" y="989166"/>
                  <a:pt x="5052145" y="989443"/>
                  <a:pt x="5049704" y="989719"/>
                </a:cubicBezTo>
                <a:cubicBezTo>
                  <a:pt x="5050338" y="991837"/>
                  <a:pt x="5050686" y="995675"/>
                  <a:pt x="5051604" y="995798"/>
                </a:cubicBezTo>
                <a:cubicBezTo>
                  <a:pt x="5057494" y="996597"/>
                  <a:pt x="5056133" y="1000342"/>
                  <a:pt x="5055658" y="1003784"/>
                </a:cubicBezTo>
                <a:cubicBezTo>
                  <a:pt x="5054391" y="1012870"/>
                  <a:pt x="5053060" y="1021930"/>
                  <a:pt x="5051732" y="1030989"/>
                </a:cubicBezTo>
                <a:cubicBezTo>
                  <a:pt x="5050781" y="1037529"/>
                  <a:pt x="5049894" y="1044068"/>
                  <a:pt x="5048817" y="1050578"/>
                </a:cubicBezTo>
                <a:cubicBezTo>
                  <a:pt x="5047996" y="1055552"/>
                  <a:pt x="5047078" y="1060557"/>
                  <a:pt x="5045904" y="1065470"/>
                </a:cubicBezTo>
                <a:cubicBezTo>
                  <a:pt x="5044070" y="1073117"/>
                  <a:pt x="5041979" y="1080731"/>
                  <a:pt x="5039510" y="1090097"/>
                </a:cubicBezTo>
                <a:cubicBezTo>
                  <a:pt x="5035299" y="1095040"/>
                  <a:pt x="5029503" y="1101765"/>
                  <a:pt x="5023678" y="1108551"/>
                </a:cubicBezTo>
                <a:cubicBezTo>
                  <a:pt x="5031373" y="1118592"/>
                  <a:pt x="5034127" y="1128693"/>
                  <a:pt x="5031403" y="1140300"/>
                </a:cubicBezTo>
                <a:cubicBezTo>
                  <a:pt x="5029313" y="1149205"/>
                  <a:pt x="5028331" y="1158356"/>
                  <a:pt x="5026876" y="1167414"/>
                </a:cubicBezTo>
                <a:cubicBezTo>
                  <a:pt x="5026876" y="1167414"/>
                  <a:pt x="5026876" y="1168765"/>
                  <a:pt x="5026876" y="1168765"/>
                </a:cubicBezTo>
                <a:lnTo>
                  <a:pt x="5026907" y="1170116"/>
                </a:lnTo>
                <a:cubicBezTo>
                  <a:pt x="5026907" y="1176072"/>
                  <a:pt x="5026907" y="1182030"/>
                  <a:pt x="5026907" y="1187987"/>
                </a:cubicBezTo>
                <a:cubicBezTo>
                  <a:pt x="5027919" y="1188111"/>
                  <a:pt x="5028933" y="1188201"/>
                  <a:pt x="5029946" y="1188325"/>
                </a:cubicBezTo>
                <a:cubicBezTo>
                  <a:pt x="5032384" y="1176564"/>
                  <a:pt x="5034823" y="1164803"/>
                  <a:pt x="5037261" y="1152982"/>
                </a:cubicBezTo>
                <a:cubicBezTo>
                  <a:pt x="5044070" y="1156758"/>
                  <a:pt x="5047806" y="1162224"/>
                  <a:pt x="5046760" y="1169778"/>
                </a:cubicBezTo>
                <a:cubicBezTo>
                  <a:pt x="5045461" y="1179022"/>
                  <a:pt x="5050813" y="1188478"/>
                  <a:pt x="5043752" y="1197782"/>
                </a:cubicBezTo>
                <a:cubicBezTo>
                  <a:pt x="5040239" y="1202388"/>
                  <a:pt x="5044038" y="1207422"/>
                  <a:pt x="5052619" y="1207916"/>
                </a:cubicBezTo>
                <a:cubicBezTo>
                  <a:pt x="5054360" y="1202019"/>
                  <a:pt x="5056165" y="1195909"/>
                  <a:pt x="5057968" y="1189737"/>
                </a:cubicBezTo>
                <a:cubicBezTo>
                  <a:pt x="5073675" y="1196553"/>
                  <a:pt x="5073675" y="1196553"/>
                  <a:pt x="5076842" y="1207361"/>
                </a:cubicBezTo>
                <a:cubicBezTo>
                  <a:pt x="5079880" y="1193637"/>
                  <a:pt x="5081368" y="1179236"/>
                  <a:pt x="5094033" y="1168672"/>
                </a:cubicBezTo>
                <a:cubicBezTo>
                  <a:pt x="5096758" y="1181078"/>
                  <a:pt x="5099353" y="1192562"/>
                  <a:pt x="5093465" y="1204170"/>
                </a:cubicBezTo>
                <a:cubicBezTo>
                  <a:pt x="5092673" y="1205766"/>
                  <a:pt x="5092768" y="1208190"/>
                  <a:pt x="5093338" y="1209941"/>
                </a:cubicBezTo>
                <a:cubicBezTo>
                  <a:pt x="5096441" y="1219185"/>
                  <a:pt x="5095458" y="1227752"/>
                  <a:pt x="5093686" y="1237485"/>
                </a:cubicBezTo>
                <a:cubicBezTo>
                  <a:pt x="5090393" y="1255541"/>
                  <a:pt x="5091691" y="1274332"/>
                  <a:pt x="5090393" y="1292755"/>
                </a:cubicBezTo>
                <a:cubicBezTo>
                  <a:pt x="5089507" y="1305283"/>
                  <a:pt x="5087701" y="1317750"/>
                  <a:pt x="5085737" y="1330155"/>
                </a:cubicBezTo>
                <a:cubicBezTo>
                  <a:pt x="5085359" y="1332519"/>
                  <a:pt x="5082254" y="1334485"/>
                  <a:pt x="5077665" y="1335711"/>
                </a:cubicBezTo>
                <a:cubicBezTo>
                  <a:pt x="5078327" y="1326562"/>
                  <a:pt x="5078993" y="1317381"/>
                  <a:pt x="5079659" y="1308230"/>
                </a:cubicBezTo>
                <a:cubicBezTo>
                  <a:pt x="5078423" y="1308076"/>
                  <a:pt x="5077221" y="1307894"/>
                  <a:pt x="5075986" y="1307740"/>
                </a:cubicBezTo>
                <a:cubicBezTo>
                  <a:pt x="5075163" y="1314126"/>
                  <a:pt x="5074466" y="1320513"/>
                  <a:pt x="5073482" y="1326870"/>
                </a:cubicBezTo>
                <a:cubicBezTo>
                  <a:pt x="5072408" y="1333625"/>
                  <a:pt x="5069368" y="1339367"/>
                  <a:pt x="5076208" y="1346491"/>
                </a:cubicBezTo>
                <a:cubicBezTo>
                  <a:pt x="5080355" y="1350790"/>
                  <a:pt x="5079120" y="1360615"/>
                  <a:pt x="5079057" y="1367953"/>
                </a:cubicBezTo>
                <a:cubicBezTo>
                  <a:pt x="5078993" y="1374495"/>
                  <a:pt x="5077221" y="1381003"/>
                  <a:pt x="5076208" y="1387483"/>
                </a:cubicBezTo>
                <a:cubicBezTo>
                  <a:pt x="5072313" y="1389417"/>
                  <a:pt x="5068070" y="1390769"/>
                  <a:pt x="5064841" y="1393347"/>
                </a:cubicBezTo>
                <a:cubicBezTo>
                  <a:pt x="5061958" y="1395651"/>
                  <a:pt x="5060186" y="1399274"/>
                  <a:pt x="5057430" y="1403020"/>
                </a:cubicBezTo>
                <a:cubicBezTo>
                  <a:pt x="5059901" y="1407135"/>
                  <a:pt x="5062781" y="1411864"/>
                  <a:pt x="5066328" y="1417728"/>
                </a:cubicBezTo>
                <a:cubicBezTo>
                  <a:pt x="5068958" y="1414811"/>
                  <a:pt x="5070823" y="1412722"/>
                  <a:pt x="5072725" y="1410605"/>
                </a:cubicBezTo>
                <a:cubicBezTo>
                  <a:pt x="5073041" y="1410942"/>
                  <a:pt x="5073675" y="1411373"/>
                  <a:pt x="5073610" y="1411555"/>
                </a:cubicBezTo>
                <a:cubicBezTo>
                  <a:pt x="5068482" y="1424454"/>
                  <a:pt x="5084568" y="1433664"/>
                  <a:pt x="5080166" y="1446070"/>
                </a:cubicBezTo>
                <a:cubicBezTo>
                  <a:pt x="5078423" y="1451013"/>
                  <a:pt x="5074243" y="1455159"/>
                  <a:pt x="5070855" y="1460101"/>
                </a:cubicBezTo>
                <a:cubicBezTo>
                  <a:pt x="5067848" y="1458751"/>
                  <a:pt x="5065187" y="1457553"/>
                  <a:pt x="5061453" y="1455865"/>
                </a:cubicBezTo>
                <a:cubicBezTo>
                  <a:pt x="5060757" y="1469221"/>
                  <a:pt x="5060851" y="1481964"/>
                  <a:pt x="5059299" y="1494493"/>
                </a:cubicBezTo>
                <a:lnTo>
                  <a:pt x="5057728" y="1505141"/>
                </a:lnTo>
                <a:lnTo>
                  <a:pt x="5013195" y="1499612"/>
                </a:lnTo>
                <a:cubicBezTo>
                  <a:pt x="5024470" y="1506346"/>
                  <a:pt x="5039799" y="1507759"/>
                  <a:pt x="5052539" y="1510946"/>
                </a:cubicBezTo>
                <a:lnTo>
                  <a:pt x="5056634" y="1512554"/>
                </a:lnTo>
                <a:lnTo>
                  <a:pt x="5055107" y="1522905"/>
                </a:lnTo>
                <a:lnTo>
                  <a:pt x="5028572" y="1518734"/>
                </a:lnTo>
                <a:cubicBezTo>
                  <a:pt x="5019883" y="1516982"/>
                  <a:pt x="5010999" y="1515347"/>
                  <a:pt x="5002066" y="1513814"/>
                </a:cubicBezTo>
                <a:cubicBezTo>
                  <a:pt x="4994645" y="1512539"/>
                  <a:pt x="4988007" y="1512738"/>
                  <a:pt x="4982442" y="1517022"/>
                </a:cubicBezTo>
                <a:lnTo>
                  <a:pt x="5054152" y="1529375"/>
                </a:lnTo>
                <a:lnTo>
                  <a:pt x="5053932" y="1530867"/>
                </a:lnTo>
                <a:lnTo>
                  <a:pt x="5046162" y="1530550"/>
                </a:lnTo>
                <a:cubicBezTo>
                  <a:pt x="5027335" y="1528394"/>
                  <a:pt x="5009936" y="1523703"/>
                  <a:pt x="4991084" y="1530485"/>
                </a:cubicBezTo>
                <a:cubicBezTo>
                  <a:pt x="4992301" y="1532717"/>
                  <a:pt x="4993620" y="1535068"/>
                  <a:pt x="4995086" y="1537696"/>
                </a:cubicBezTo>
                <a:cubicBezTo>
                  <a:pt x="4982883" y="1536401"/>
                  <a:pt x="4972241" y="1535286"/>
                  <a:pt x="4960866" y="1534070"/>
                </a:cubicBezTo>
                <a:cubicBezTo>
                  <a:pt x="4963308" y="1531760"/>
                  <a:pt x="4965358" y="1529788"/>
                  <a:pt x="4967361" y="1527875"/>
                </a:cubicBezTo>
                <a:cubicBezTo>
                  <a:pt x="4948859" y="1523115"/>
                  <a:pt x="4942610" y="1529649"/>
                  <a:pt x="4932117" y="1534150"/>
                </a:cubicBezTo>
                <a:lnTo>
                  <a:pt x="4888353" y="1524254"/>
                </a:lnTo>
                <a:lnTo>
                  <a:pt x="4917765" y="1525546"/>
                </a:lnTo>
                <a:cubicBezTo>
                  <a:pt x="4915078" y="1520745"/>
                  <a:pt x="4910246" y="1517837"/>
                  <a:pt x="4898239" y="1518216"/>
                </a:cubicBezTo>
                <a:cubicBezTo>
                  <a:pt x="4878177" y="1518834"/>
                  <a:pt x="4862704" y="1514731"/>
                  <a:pt x="4846985" y="1510488"/>
                </a:cubicBezTo>
                <a:cubicBezTo>
                  <a:pt x="4836246" y="1507580"/>
                  <a:pt x="4824483" y="1505330"/>
                  <a:pt x="4813012" y="1502919"/>
                </a:cubicBezTo>
                <a:cubicBezTo>
                  <a:pt x="4805348" y="1501306"/>
                  <a:pt x="4797391" y="1499932"/>
                  <a:pt x="4789580" y="1498458"/>
                </a:cubicBezTo>
                <a:cubicBezTo>
                  <a:pt x="4790116" y="1497780"/>
                  <a:pt x="4790605" y="1497123"/>
                  <a:pt x="4791142" y="1496445"/>
                </a:cubicBezTo>
                <a:cubicBezTo>
                  <a:pt x="4803980" y="1497801"/>
                  <a:pt x="4816867" y="1499155"/>
                  <a:pt x="4832535" y="1500808"/>
                </a:cubicBezTo>
                <a:cubicBezTo>
                  <a:pt x="4829071" y="1491964"/>
                  <a:pt x="4818088" y="1487363"/>
                  <a:pt x="4802076" y="1487104"/>
                </a:cubicBezTo>
                <a:cubicBezTo>
                  <a:pt x="4780258" y="1486786"/>
                  <a:pt x="4771910" y="1479595"/>
                  <a:pt x="4750334" y="1475393"/>
                </a:cubicBezTo>
                <a:cubicBezTo>
                  <a:pt x="4759072" y="1473262"/>
                  <a:pt x="4763122" y="1472286"/>
                  <a:pt x="4766736" y="1471390"/>
                </a:cubicBezTo>
                <a:cubicBezTo>
                  <a:pt x="4765222" y="1465076"/>
                  <a:pt x="4737593" y="1454996"/>
                  <a:pt x="4722511" y="1455314"/>
                </a:cubicBezTo>
                <a:cubicBezTo>
                  <a:pt x="4708746" y="1455594"/>
                  <a:pt x="4696933" y="1454121"/>
                  <a:pt x="4687071" y="1450156"/>
                </a:cubicBezTo>
                <a:cubicBezTo>
                  <a:pt x="4673988" y="1444878"/>
                  <a:pt x="4657198" y="1440437"/>
                  <a:pt x="4648605" y="1434123"/>
                </a:cubicBezTo>
                <a:cubicBezTo>
                  <a:pt x="4635622" y="1424543"/>
                  <a:pt x="4617072" y="1418209"/>
                  <a:pt x="4593887" y="1412791"/>
                </a:cubicBezTo>
                <a:cubicBezTo>
                  <a:pt x="4608337" y="1411456"/>
                  <a:pt x="4614878" y="1411894"/>
                  <a:pt x="4625372" y="1414483"/>
                </a:cubicBezTo>
                <a:cubicBezTo>
                  <a:pt x="4637087" y="1417372"/>
                  <a:pt x="4649094" y="1420081"/>
                  <a:pt x="4660519" y="1423148"/>
                </a:cubicBezTo>
                <a:cubicBezTo>
                  <a:pt x="4664276" y="1424143"/>
                  <a:pt x="4666275" y="1426197"/>
                  <a:pt x="4669743" y="1427431"/>
                </a:cubicBezTo>
                <a:cubicBezTo>
                  <a:pt x="4681653" y="1431732"/>
                  <a:pt x="4693465" y="1436115"/>
                  <a:pt x="4706304" y="1439919"/>
                </a:cubicBezTo>
                <a:cubicBezTo>
                  <a:pt x="4709673" y="1440915"/>
                  <a:pt x="4716654" y="1439858"/>
                  <a:pt x="4722902" y="1439719"/>
                </a:cubicBezTo>
                <a:cubicBezTo>
                  <a:pt x="4723147" y="1429900"/>
                  <a:pt x="4701276" y="1427211"/>
                  <a:pt x="4692541" y="1420878"/>
                </a:cubicBezTo>
                <a:cubicBezTo>
                  <a:pt x="4700154" y="1415460"/>
                  <a:pt x="4700349" y="1414723"/>
                  <a:pt x="4689367" y="1411794"/>
                </a:cubicBezTo>
                <a:cubicBezTo>
                  <a:pt x="4683411" y="1410221"/>
                  <a:pt x="4676235" y="1409405"/>
                  <a:pt x="4669451" y="1408408"/>
                </a:cubicBezTo>
                <a:cubicBezTo>
                  <a:pt x="4654268" y="1406137"/>
                  <a:pt x="4650706" y="1401158"/>
                  <a:pt x="4659737" y="1395065"/>
                </a:cubicBezTo>
                <a:cubicBezTo>
                  <a:pt x="4669695" y="1395561"/>
                  <a:pt x="4679407" y="1396059"/>
                  <a:pt x="4693759" y="1396797"/>
                </a:cubicBezTo>
                <a:cubicBezTo>
                  <a:pt x="4689806" y="1392973"/>
                  <a:pt x="4689123" y="1390303"/>
                  <a:pt x="4685557" y="1389249"/>
                </a:cubicBezTo>
                <a:cubicBezTo>
                  <a:pt x="4666816" y="1383591"/>
                  <a:pt x="4650022" y="1376800"/>
                  <a:pt x="4625957" y="1374229"/>
                </a:cubicBezTo>
                <a:cubicBezTo>
                  <a:pt x="4614096" y="1372976"/>
                  <a:pt x="4603844" y="1369151"/>
                  <a:pt x="4593302" y="1366581"/>
                </a:cubicBezTo>
                <a:cubicBezTo>
                  <a:pt x="4601698" y="1357001"/>
                  <a:pt x="4602186" y="1356702"/>
                  <a:pt x="4582612" y="1351603"/>
                </a:cubicBezTo>
                <a:cubicBezTo>
                  <a:pt x="4568944" y="1348058"/>
                  <a:pt x="4562599" y="1344014"/>
                  <a:pt x="4570507" y="1336924"/>
                </a:cubicBezTo>
                <a:cubicBezTo>
                  <a:pt x="4539605" y="1339374"/>
                  <a:pt x="4524572" y="1329296"/>
                  <a:pt x="4499629" y="1322940"/>
                </a:cubicBezTo>
                <a:cubicBezTo>
                  <a:pt x="4502314" y="1327661"/>
                  <a:pt x="4503875" y="1330410"/>
                  <a:pt x="4506952" y="1335728"/>
                </a:cubicBezTo>
                <a:cubicBezTo>
                  <a:pt x="4459992" y="1322722"/>
                  <a:pt x="4412885" y="1315412"/>
                  <a:pt x="4363145" y="1310951"/>
                </a:cubicBezTo>
                <a:cubicBezTo>
                  <a:pt x="4362461" y="1311588"/>
                  <a:pt x="4361781" y="1312225"/>
                  <a:pt x="4361045" y="1312843"/>
                </a:cubicBezTo>
                <a:cubicBezTo>
                  <a:pt x="4372275" y="1314814"/>
                  <a:pt x="4384037" y="1316428"/>
                  <a:pt x="4394629" y="1318838"/>
                </a:cubicBezTo>
                <a:cubicBezTo>
                  <a:pt x="4404638" y="1321109"/>
                  <a:pt x="4413715" y="1324096"/>
                  <a:pt x="4422747" y="1327005"/>
                </a:cubicBezTo>
                <a:cubicBezTo>
                  <a:pt x="4432655" y="1330191"/>
                  <a:pt x="4442078" y="1333657"/>
                  <a:pt x="4454330" y="1337919"/>
                </a:cubicBezTo>
                <a:cubicBezTo>
                  <a:pt x="4446226" y="1337979"/>
                  <a:pt x="4438317" y="1338796"/>
                  <a:pt x="4431633" y="1337940"/>
                </a:cubicBezTo>
                <a:cubicBezTo>
                  <a:pt x="4416304" y="1335947"/>
                  <a:pt x="4401609" y="1333139"/>
                  <a:pt x="4386624" y="1330709"/>
                </a:cubicBezTo>
                <a:cubicBezTo>
                  <a:pt x="4374810" y="1328797"/>
                  <a:pt x="4362999" y="1326726"/>
                  <a:pt x="4343619" y="1328140"/>
                </a:cubicBezTo>
                <a:cubicBezTo>
                  <a:pt x="4364854" y="1336107"/>
                  <a:pt x="4390432" y="1336166"/>
                  <a:pt x="4409177" y="1342382"/>
                </a:cubicBezTo>
                <a:cubicBezTo>
                  <a:pt x="4391654" y="1344094"/>
                  <a:pt x="4372031" y="1335668"/>
                  <a:pt x="4357238" y="1345728"/>
                </a:cubicBezTo>
                <a:cubicBezTo>
                  <a:pt x="4357971" y="1346902"/>
                  <a:pt x="4359290" y="1349073"/>
                  <a:pt x="4360755" y="1351483"/>
                </a:cubicBezTo>
                <a:cubicBezTo>
                  <a:pt x="4349819" y="1350289"/>
                  <a:pt x="4338738" y="1349073"/>
                  <a:pt x="4327366" y="1347839"/>
                </a:cubicBezTo>
                <a:cubicBezTo>
                  <a:pt x="4329075" y="1346186"/>
                  <a:pt x="4330830" y="1344433"/>
                  <a:pt x="4332979" y="1342361"/>
                </a:cubicBezTo>
                <a:cubicBezTo>
                  <a:pt x="4315942" y="1338437"/>
                  <a:pt x="4307059" y="1342919"/>
                  <a:pt x="4297102" y="1348556"/>
                </a:cubicBezTo>
                <a:lnTo>
                  <a:pt x="4263275" y="1338991"/>
                </a:lnTo>
                <a:lnTo>
                  <a:pt x="4263322" y="1338995"/>
                </a:lnTo>
                <a:lnTo>
                  <a:pt x="4263078" y="1338936"/>
                </a:lnTo>
                <a:lnTo>
                  <a:pt x="4263275" y="1338991"/>
                </a:lnTo>
                <a:lnTo>
                  <a:pt x="4192591" y="1332919"/>
                </a:lnTo>
                <a:cubicBezTo>
                  <a:pt x="4168625" y="1329415"/>
                  <a:pt x="4142020" y="1328996"/>
                  <a:pt x="4116589" y="1327124"/>
                </a:cubicBezTo>
                <a:cubicBezTo>
                  <a:pt x="4109023" y="1326567"/>
                  <a:pt x="4101651" y="1325590"/>
                  <a:pt x="4094133" y="1324972"/>
                </a:cubicBezTo>
                <a:cubicBezTo>
                  <a:pt x="4076854" y="1323538"/>
                  <a:pt x="4059574" y="1321428"/>
                  <a:pt x="4042149" y="1321049"/>
                </a:cubicBezTo>
                <a:cubicBezTo>
                  <a:pt x="4024574" y="1320670"/>
                  <a:pt x="4008809" y="1319217"/>
                  <a:pt x="3993627" y="1315312"/>
                </a:cubicBezTo>
                <a:cubicBezTo>
                  <a:pt x="3996069" y="1313680"/>
                  <a:pt x="3997973" y="1312424"/>
                  <a:pt x="4001341" y="1310214"/>
                </a:cubicBezTo>
                <a:cubicBezTo>
                  <a:pt x="3973809" y="1309158"/>
                  <a:pt x="3947790" y="1308142"/>
                  <a:pt x="3921724" y="1307146"/>
                </a:cubicBezTo>
                <a:cubicBezTo>
                  <a:pt x="3921043" y="1307484"/>
                  <a:pt x="3920359" y="1307824"/>
                  <a:pt x="3919675" y="1308182"/>
                </a:cubicBezTo>
                <a:cubicBezTo>
                  <a:pt x="3931537" y="1311091"/>
                  <a:pt x="3943300" y="1314058"/>
                  <a:pt x="3955308" y="1316867"/>
                </a:cubicBezTo>
                <a:cubicBezTo>
                  <a:pt x="3966876" y="1319556"/>
                  <a:pt x="3978643" y="1322066"/>
                  <a:pt x="3992601" y="1325172"/>
                </a:cubicBezTo>
                <a:cubicBezTo>
                  <a:pt x="3978496" y="1326208"/>
                  <a:pt x="3968390" y="1327920"/>
                  <a:pt x="3959117" y="1327382"/>
                </a:cubicBezTo>
                <a:cubicBezTo>
                  <a:pt x="3947204" y="1326686"/>
                  <a:pt x="3936173" y="1323658"/>
                  <a:pt x="3924214" y="1322622"/>
                </a:cubicBezTo>
                <a:cubicBezTo>
                  <a:pt x="3913916" y="1321726"/>
                  <a:pt x="3902689" y="1321706"/>
                  <a:pt x="3892388" y="1322443"/>
                </a:cubicBezTo>
                <a:cubicBezTo>
                  <a:pt x="3888875" y="1322701"/>
                  <a:pt x="3886775" y="1326388"/>
                  <a:pt x="3882333" y="1329794"/>
                </a:cubicBezTo>
                <a:cubicBezTo>
                  <a:pt x="3902689" y="1329574"/>
                  <a:pt x="3921433" y="1327464"/>
                  <a:pt x="3931000" y="1336505"/>
                </a:cubicBezTo>
                <a:cubicBezTo>
                  <a:pt x="3922359" y="1339015"/>
                  <a:pt x="3907717" y="1340131"/>
                  <a:pt x="3916843" y="1346783"/>
                </a:cubicBezTo>
                <a:cubicBezTo>
                  <a:pt x="3904737" y="1345866"/>
                  <a:pt x="3894731" y="1345110"/>
                  <a:pt x="3883115" y="1344233"/>
                </a:cubicBezTo>
                <a:cubicBezTo>
                  <a:pt x="3886726" y="1342241"/>
                  <a:pt x="3890044" y="1340410"/>
                  <a:pt x="3896536" y="1336824"/>
                </a:cubicBezTo>
                <a:cubicBezTo>
                  <a:pt x="3885016" y="1337363"/>
                  <a:pt x="3875255" y="1336624"/>
                  <a:pt x="3872032" y="1338158"/>
                </a:cubicBezTo>
                <a:cubicBezTo>
                  <a:pt x="3856609" y="1345489"/>
                  <a:pt x="3843575" y="1341345"/>
                  <a:pt x="3827319" y="1337262"/>
                </a:cubicBezTo>
                <a:cubicBezTo>
                  <a:pt x="3834544" y="1334693"/>
                  <a:pt x="3847285" y="1332382"/>
                  <a:pt x="3835179" y="1328339"/>
                </a:cubicBezTo>
                <a:lnTo>
                  <a:pt x="3760901" y="1325112"/>
                </a:lnTo>
                <a:lnTo>
                  <a:pt x="3760543" y="1325053"/>
                </a:lnTo>
                <a:cubicBezTo>
                  <a:pt x="3760543" y="1325053"/>
                  <a:pt x="3760446" y="1325094"/>
                  <a:pt x="3760446" y="1325094"/>
                </a:cubicBezTo>
                <a:lnTo>
                  <a:pt x="3760901" y="1325112"/>
                </a:lnTo>
                <a:lnTo>
                  <a:pt x="3815555" y="1334215"/>
                </a:lnTo>
                <a:cubicBezTo>
                  <a:pt x="3796811" y="1335788"/>
                  <a:pt x="3780411" y="1334474"/>
                  <a:pt x="3768012" y="1331745"/>
                </a:cubicBezTo>
                <a:cubicBezTo>
                  <a:pt x="3740383" y="1325650"/>
                  <a:pt x="3709338" y="1326965"/>
                  <a:pt x="3680879" y="1323280"/>
                </a:cubicBezTo>
                <a:cubicBezTo>
                  <a:pt x="3669506" y="1321807"/>
                  <a:pt x="3657692" y="1320790"/>
                  <a:pt x="3645929" y="1320033"/>
                </a:cubicBezTo>
                <a:cubicBezTo>
                  <a:pt x="3638705" y="1319556"/>
                  <a:pt x="3631089" y="1319954"/>
                  <a:pt x="3623279" y="1321328"/>
                </a:cubicBezTo>
                <a:cubicBezTo>
                  <a:pt x="3676047" y="1329554"/>
                  <a:pt x="3730524" y="1334653"/>
                  <a:pt x="3789928" y="1340946"/>
                </a:cubicBezTo>
                <a:cubicBezTo>
                  <a:pt x="3774212" y="1344134"/>
                  <a:pt x="3764594" y="1341186"/>
                  <a:pt x="3754783" y="1340450"/>
                </a:cubicBezTo>
                <a:cubicBezTo>
                  <a:pt x="3744483" y="1339692"/>
                  <a:pt x="3733891" y="1339433"/>
                  <a:pt x="3723641" y="1338576"/>
                </a:cubicBezTo>
                <a:cubicBezTo>
                  <a:pt x="3712509" y="1337642"/>
                  <a:pt x="3701772" y="1335968"/>
                  <a:pt x="3690642" y="1335151"/>
                </a:cubicBezTo>
                <a:cubicBezTo>
                  <a:pt x="3680634" y="1334414"/>
                  <a:pt x="3670336" y="1334374"/>
                  <a:pt x="3656326" y="1333916"/>
                </a:cubicBezTo>
                <a:cubicBezTo>
                  <a:pt x="3660037" y="1336864"/>
                  <a:pt x="3661600" y="1338118"/>
                  <a:pt x="3663648" y="1339752"/>
                </a:cubicBezTo>
                <a:cubicBezTo>
                  <a:pt x="3659744" y="1340648"/>
                  <a:pt x="3655788" y="1341545"/>
                  <a:pt x="3651884" y="1342442"/>
                </a:cubicBezTo>
                <a:cubicBezTo>
                  <a:pt x="3652569" y="1343158"/>
                  <a:pt x="3652812" y="1344113"/>
                  <a:pt x="3653691" y="1344233"/>
                </a:cubicBezTo>
                <a:cubicBezTo>
                  <a:pt x="3665259" y="1345728"/>
                  <a:pt x="3677951" y="1348973"/>
                  <a:pt x="3688298" y="1348038"/>
                </a:cubicBezTo>
                <a:cubicBezTo>
                  <a:pt x="3700062" y="1346962"/>
                  <a:pt x="3710315" y="1351165"/>
                  <a:pt x="3720956" y="1348158"/>
                </a:cubicBezTo>
                <a:cubicBezTo>
                  <a:pt x="3721541" y="1347978"/>
                  <a:pt x="3722664" y="1347839"/>
                  <a:pt x="3723202" y="1347958"/>
                </a:cubicBezTo>
                <a:cubicBezTo>
                  <a:pt x="3742287" y="1352061"/>
                  <a:pt x="3761374" y="1356164"/>
                  <a:pt x="3780265" y="1360407"/>
                </a:cubicBezTo>
                <a:cubicBezTo>
                  <a:pt x="3781775" y="1360745"/>
                  <a:pt x="3781873" y="1362140"/>
                  <a:pt x="3782606" y="1363036"/>
                </a:cubicBezTo>
                <a:cubicBezTo>
                  <a:pt x="3767085" y="1368912"/>
                  <a:pt x="3771525" y="1358276"/>
                  <a:pt x="3759371" y="1359490"/>
                </a:cubicBezTo>
                <a:cubicBezTo>
                  <a:pt x="3756978" y="1360586"/>
                  <a:pt x="3753025" y="1362418"/>
                  <a:pt x="3749656" y="1363992"/>
                </a:cubicBezTo>
                <a:cubicBezTo>
                  <a:pt x="3720956" y="1362797"/>
                  <a:pt x="3691522" y="1363335"/>
                  <a:pt x="3665015" y="1360008"/>
                </a:cubicBezTo>
                <a:cubicBezTo>
                  <a:pt x="3638851" y="1356722"/>
                  <a:pt x="3611905" y="1356383"/>
                  <a:pt x="3584670" y="1353913"/>
                </a:cubicBezTo>
                <a:cubicBezTo>
                  <a:pt x="3583788" y="1341763"/>
                  <a:pt x="3552501" y="1339971"/>
                  <a:pt x="3540198" y="1330590"/>
                </a:cubicBezTo>
                <a:cubicBezTo>
                  <a:pt x="3542688" y="1329335"/>
                  <a:pt x="3546006" y="1327682"/>
                  <a:pt x="3549766" y="1325789"/>
                </a:cubicBezTo>
                <a:cubicBezTo>
                  <a:pt x="3557138" y="1327682"/>
                  <a:pt x="3563728" y="1329355"/>
                  <a:pt x="3570317" y="1331048"/>
                </a:cubicBezTo>
                <a:lnTo>
                  <a:pt x="3570269" y="1331067"/>
                </a:lnTo>
                <a:cubicBezTo>
                  <a:pt x="3578226" y="1328578"/>
                  <a:pt x="3584911" y="1328200"/>
                  <a:pt x="3588867" y="1332841"/>
                </a:cubicBezTo>
                <a:cubicBezTo>
                  <a:pt x="3590576" y="1334853"/>
                  <a:pt x="3592624" y="1336804"/>
                  <a:pt x="3595163" y="1339453"/>
                </a:cubicBezTo>
                <a:cubicBezTo>
                  <a:pt x="3614006" y="1333717"/>
                  <a:pt x="3605364" y="1324256"/>
                  <a:pt x="3618007" y="1318599"/>
                </a:cubicBezTo>
                <a:cubicBezTo>
                  <a:pt x="3627625" y="1314278"/>
                  <a:pt x="3650175" y="1322006"/>
                  <a:pt x="3652422" y="1311848"/>
                </a:cubicBezTo>
                <a:cubicBezTo>
                  <a:pt x="3669115" y="1313182"/>
                  <a:pt x="3684102" y="1314378"/>
                  <a:pt x="3699039" y="1315572"/>
                </a:cubicBezTo>
                <a:cubicBezTo>
                  <a:pt x="3683662" y="1308442"/>
                  <a:pt x="3650223" y="1306649"/>
                  <a:pt x="3624304" y="1310434"/>
                </a:cubicBezTo>
                <a:cubicBezTo>
                  <a:pt x="3613810" y="1303142"/>
                  <a:pt x="3598041" y="1301489"/>
                  <a:pt x="3577833" y="1306311"/>
                </a:cubicBezTo>
                <a:cubicBezTo>
                  <a:pt x="3586523" y="1307545"/>
                  <a:pt x="3595163" y="1308780"/>
                  <a:pt x="3607269" y="1310492"/>
                </a:cubicBezTo>
                <a:cubicBezTo>
                  <a:pt x="3601803" y="1315093"/>
                  <a:pt x="3596482" y="1319556"/>
                  <a:pt x="3590283" y="1324774"/>
                </a:cubicBezTo>
                <a:cubicBezTo>
                  <a:pt x="3561335" y="1324475"/>
                  <a:pt x="3532781" y="1320770"/>
                  <a:pt x="3506274" y="1312564"/>
                </a:cubicBezTo>
                <a:cubicBezTo>
                  <a:pt x="3510715" y="1312564"/>
                  <a:pt x="3515498" y="1312106"/>
                  <a:pt x="3519503" y="1312663"/>
                </a:cubicBezTo>
                <a:cubicBezTo>
                  <a:pt x="3527070" y="1313700"/>
                  <a:pt x="3533950" y="1315572"/>
                  <a:pt x="3541516" y="1316628"/>
                </a:cubicBezTo>
                <a:lnTo>
                  <a:pt x="3555592" y="1313133"/>
                </a:lnTo>
                <a:lnTo>
                  <a:pt x="3555624" y="1313142"/>
                </a:lnTo>
                <a:lnTo>
                  <a:pt x="3555649" y="1313120"/>
                </a:lnTo>
                <a:lnTo>
                  <a:pt x="3555721" y="1313102"/>
                </a:lnTo>
                <a:lnTo>
                  <a:pt x="3555673" y="1313099"/>
                </a:lnTo>
                <a:lnTo>
                  <a:pt x="3562127" y="1307467"/>
                </a:lnTo>
                <a:cubicBezTo>
                  <a:pt x="3561530" y="1305946"/>
                  <a:pt x="3558041" y="1304567"/>
                  <a:pt x="3551281" y="1302645"/>
                </a:cubicBezTo>
                <a:cubicBezTo>
                  <a:pt x="3533998" y="1297745"/>
                  <a:pt x="3516231" y="1293104"/>
                  <a:pt x="3498757" y="1288285"/>
                </a:cubicBezTo>
                <a:cubicBezTo>
                  <a:pt x="3494120" y="1287010"/>
                  <a:pt x="3489773" y="1285536"/>
                  <a:pt x="3482160" y="1283186"/>
                </a:cubicBezTo>
                <a:cubicBezTo>
                  <a:pt x="3487432" y="1281911"/>
                  <a:pt x="3491483" y="1280914"/>
                  <a:pt x="3495680" y="1279899"/>
                </a:cubicBezTo>
                <a:cubicBezTo>
                  <a:pt x="3489969" y="1273126"/>
                  <a:pt x="3481135" y="1268605"/>
                  <a:pt x="3461413" y="1268246"/>
                </a:cubicBezTo>
                <a:cubicBezTo>
                  <a:pt x="3465074" y="1273028"/>
                  <a:pt x="3468493" y="1277509"/>
                  <a:pt x="3472299" y="1282509"/>
                </a:cubicBezTo>
                <a:cubicBezTo>
                  <a:pt x="3457263" y="1283026"/>
                  <a:pt x="3449355" y="1277967"/>
                  <a:pt x="3437008" y="1274441"/>
                </a:cubicBezTo>
                <a:cubicBezTo>
                  <a:pt x="3448332" y="1271134"/>
                  <a:pt x="3449602" y="1267549"/>
                  <a:pt x="3438519" y="1264105"/>
                </a:cubicBezTo>
                <a:cubicBezTo>
                  <a:pt x="3435299" y="1263108"/>
                  <a:pt x="3432270" y="1261933"/>
                  <a:pt x="3428709" y="1261176"/>
                </a:cubicBezTo>
                <a:cubicBezTo>
                  <a:pt x="3414162" y="1258089"/>
                  <a:pt x="3408597" y="1253647"/>
                  <a:pt x="3415578" y="1247870"/>
                </a:cubicBezTo>
                <a:cubicBezTo>
                  <a:pt x="3402740" y="1246159"/>
                  <a:pt x="3390048" y="1245162"/>
                  <a:pt x="3379164" y="1242791"/>
                </a:cubicBezTo>
                <a:cubicBezTo>
                  <a:pt x="3368960" y="1240561"/>
                  <a:pt x="3360713" y="1236835"/>
                  <a:pt x="3348116" y="1234764"/>
                </a:cubicBezTo>
                <a:cubicBezTo>
                  <a:pt x="3349630" y="1237055"/>
                  <a:pt x="3351143" y="1239325"/>
                  <a:pt x="3353048" y="1242214"/>
                </a:cubicBezTo>
                <a:cubicBezTo>
                  <a:pt x="3349679" y="1242333"/>
                  <a:pt x="3346166" y="1242931"/>
                  <a:pt x="3344017" y="1242473"/>
                </a:cubicBezTo>
                <a:cubicBezTo>
                  <a:pt x="3321709" y="1237773"/>
                  <a:pt x="3300182" y="1232334"/>
                  <a:pt x="3277290" y="1228212"/>
                </a:cubicBezTo>
                <a:cubicBezTo>
                  <a:pt x="3255763" y="1224347"/>
                  <a:pt x="3233065" y="1221361"/>
                  <a:pt x="3208513" y="1221121"/>
                </a:cubicBezTo>
                <a:cubicBezTo>
                  <a:pt x="3229499" y="1224009"/>
                  <a:pt x="3242583" y="1232694"/>
                  <a:pt x="3266597" y="1233351"/>
                </a:cubicBezTo>
                <a:cubicBezTo>
                  <a:pt x="3270650" y="1233471"/>
                  <a:pt x="3274604" y="1236160"/>
                  <a:pt x="3277973" y="1237852"/>
                </a:cubicBezTo>
                <a:cubicBezTo>
                  <a:pt x="3283734" y="1240761"/>
                  <a:pt x="3288957" y="1243807"/>
                  <a:pt x="3294667" y="1246935"/>
                </a:cubicBezTo>
                <a:cubicBezTo>
                  <a:pt x="3259081" y="1249125"/>
                  <a:pt x="3231551" y="1236856"/>
                  <a:pt x="3192891" y="1236100"/>
                </a:cubicBezTo>
                <a:cubicBezTo>
                  <a:pt x="3203580" y="1244047"/>
                  <a:pt x="3219690" y="1244426"/>
                  <a:pt x="3233163" y="1246617"/>
                </a:cubicBezTo>
                <a:cubicBezTo>
                  <a:pt x="3247414" y="1248947"/>
                  <a:pt x="3261425" y="1251557"/>
                  <a:pt x="3274946" y="1255260"/>
                </a:cubicBezTo>
                <a:cubicBezTo>
                  <a:pt x="3264940" y="1254125"/>
                  <a:pt x="3254591" y="1253369"/>
                  <a:pt x="3245024" y="1251775"/>
                </a:cubicBezTo>
                <a:cubicBezTo>
                  <a:pt x="3230428" y="1249325"/>
                  <a:pt x="3216809" y="1249544"/>
                  <a:pt x="3201920" y="1252851"/>
                </a:cubicBezTo>
                <a:cubicBezTo>
                  <a:pt x="3202848" y="1255141"/>
                  <a:pt x="3203825" y="1257590"/>
                  <a:pt x="3204801" y="1260101"/>
                </a:cubicBezTo>
                <a:cubicBezTo>
                  <a:pt x="3193233" y="1258826"/>
                  <a:pt x="3182593" y="1257670"/>
                  <a:pt x="3171998" y="1256495"/>
                </a:cubicBezTo>
                <a:cubicBezTo>
                  <a:pt x="3174880" y="1254961"/>
                  <a:pt x="3178099" y="1253269"/>
                  <a:pt x="3181908" y="1251277"/>
                </a:cubicBezTo>
                <a:cubicBezTo>
                  <a:pt x="3163263" y="1246159"/>
                  <a:pt x="3155256" y="1252830"/>
                  <a:pt x="3142417" y="1256854"/>
                </a:cubicBezTo>
                <a:cubicBezTo>
                  <a:pt x="3129140" y="1253747"/>
                  <a:pt x="3115423" y="1250540"/>
                  <a:pt x="3101658" y="1247333"/>
                </a:cubicBezTo>
                <a:cubicBezTo>
                  <a:pt x="3101658" y="1247333"/>
                  <a:pt x="3101853" y="1247392"/>
                  <a:pt x="3101853" y="1247392"/>
                </a:cubicBezTo>
                <a:cubicBezTo>
                  <a:pt x="3081399" y="1247691"/>
                  <a:pt x="3062704" y="1245759"/>
                  <a:pt x="3043080" y="1242831"/>
                </a:cubicBezTo>
                <a:cubicBezTo>
                  <a:pt x="3018675" y="1239187"/>
                  <a:pt x="2991537" y="1238669"/>
                  <a:pt x="2965665" y="1236596"/>
                </a:cubicBezTo>
                <a:cubicBezTo>
                  <a:pt x="2944528" y="1234905"/>
                  <a:pt x="2923049" y="1233511"/>
                  <a:pt x="2902643" y="1230821"/>
                </a:cubicBezTo>
                <a:lnTo>
                  <a:pt x="2877301" y="1233436"/>
                </a:lnTo>
                <a:lnTo>
                  <a:pt x="2877310" y="1233391"/>
                </a:lnTo>
                <a:lnTo>
                  <a:pt x="2877163" y="1233451"/>
                </a:lnTo>
                <a:lnTo>
                  <a:pt x="2877301" y="1233436"/>
                </a:lnTo>
                <a:lnTo>
                  <a:pt x="2876773" y="1236677"/>
                </a:lnTo>
                <a:cubicBezTo>
                  <a:pt x="2875152" y="1237220"/>
                  <a:pt x="2872284" y="1237284"/>
                  <a:pt x="2868770" y="1237095"/>
                </a:cubicBezTo>
                <a:cubicBezTo>
                  <a:pt x="2858373" y="1236537"/>
                  <a:pt x="2847974" y="1235741"/>
                  <a:pt x="2837529" y="1235442"/>
                </a:cubicBezTo>
                <a:cubicBezTo>
                  <a:pt x="2821419" y="1234984"/>
                  <a:pt x="2805263" y="1235083"/>
                  <a:pt x="2789202" y="1234446"/>
                </a:cubicBezTo>
                <a:cubicBezTo>
                  <a:pt x="2780662" y="1234107"/>
                  <a:pt x="2772362" y="1232733"/>
                  <a:pt x="2760501" y="1231459"/>
                </a:cubicBezTo>
                <a:cubicBezTo>
                  <a:pt x="2759719" y="1231797"/>
                  <a:pt x="2756108" y="1233371"/>
                  <a:pt x="2752202" y="1235063"/>
                </a:cubicBezTo>
                <a:cubicBezTo>
                  <a:pt x="2739315" y="1234047"/>
                  <a:pt x="2725551" y="1232953"/>
                  <a:pt x="2709687" y="1231697"/>
                </a:cubicBezTo>
                <a:cubicBezTo>
                  <a:pt x="2717351" y="1238291"/>
                  <a:pt x="2735021" y="1242135"/>
                  <a:pt x="2752202" y="1240960"/>
                </a:cubicBezTo>
                <a:cubicBezTo>
                  <a:pt x="2763236" y="1240203"/>
                  <a:pt x="2771727" y="1239764"/>
                  <a:pt x="2780613" y="1243629"/>
                </a:cubicBezTo>
                <a:cubicBezTo>
                  <a:pt x="2784174" y="1245181"/>
                  <a:pt x="2794473" y="1245042"/>
                  <a:pt x="2800920" y="1244405"/>
                </a:cubicBezTo>
                <a:cubicBezTo>
                  <a:pt x="2812438" y="1243250"/>
                  <a:pt x="2823812" y="1239465"/>
                  <a:pt x="2834453" y="1239903"/>
                </a:cubicBezTo>
                <a:cubicBezTo>
                  <a:pt x="2844753" y="1240341"/>
                  <a:pt x="2854027" y="1244704"/>
                  <a:pt x="2864960" y="1247691"/>
                </a:cubicBezTo>
                <a:cubicBezTo>
                  <a:pt x="2864133" y="1245780"/>
                  <a:pt x="2863351" y="1244087"/>
                  <a:pt x="2862472" y="1242114"/>
                </a:cubicBezTo>
                <a:cubicBezTo>
                  <a:pt x="2884682" y="1240641"/>
                  <a:pt x="2870430" y="1251257"/>
                  <a:pt x="2887416" y="1252790"/>
                </a:cubicBezTo>
                <a:cubicBezTo>
                  <a:pt x="2892101" y="1247511"/>
                  <a:pt x="2896982" y="1241994"/>
                  <a:pt x="2902158" y="1236179"/>
                </a:cubicBezTo>
                <a:cubicBezTo>
                  <a:pt x="2945749" y="1240442"/>
                  <a:pt x="2988069" y="1244465"/>
                  <a:pt x="3030148" y="1248827"/>
                </a:cubicBezTo>
                <a:lnTo>
                  <a:pt x="3047609" y="1253258"/>
                </a:lnTo>
                <a:lnTo>
                  <a:pt x="2997722" y="1249957"/>
                </a:lnTo>
                <a:cubicBezTo>
                  <a:pt x="2980515" y="1248818"/>
                  <a:pt x="2962662" y="1247632"/>
                  <a:pt x="2943502" y="1246357"/>
                </a:cubicBezTo>
                <a:cubicBezTo>
                  <a:pt x="2949556" y="1249942"/>
                  <a:pt x="2952677" y="1251815"/>
                  <a:pt x="2956535" y="1254105"/>
                </a:cubicBezTo>
                <a:cubicBezTo>
                  <a:pt x="2950483" y="1254843"/>
                  <a:pt x="2945407" y="1255479"/>
                  <a:pt x="2935545" y="1256674"/>
                </a:cubicBezTo>
                <a:cubicBezTo>
                  <a:pt x="2940717" y="1257750"/>
                  <a:pt x="2942768" y="1258507"/>
                  <a:pt x="2944869" y="1258566"/>
                </a:cubicBezTo>
                <a:cubicBezTo>
                  <a:pt x="2961514" y="1259064"/>
                  <a:pt x="2977428" y="1262511"/>
                  <a:pt x="2995050" y="1260001"/>
                </a:cubicBezTo>
                <a:cubicBezTo>
                  <a:pt x="3000223" y="1259263"/>
                  <a:pt x="3009401" y="1259960"/>
                  <a:pt x="3013304" y="1261454"/>
                </a:cubicBezTo>
                <a:cubicBezTo>
                  <a:pt x="3034833" y="1269741"/>
                  <a:pt x="3063241" y="1270319"/>
                  <a:pt x="3089210" y="1273664"/>
                </a:cubicBezTo>
                <a:cubicBezTo>
                  <a:pt x="3092823" y="1274123"/>
                  <a:pt x="3096093" y="1274960"/>
                  <a:pt x="3098779" y="1277230"/>
                </a:cubicBezTo>
                <a:cubicBezTo>
                  <a:pt x="3091993" y="1276712"/>
                  <a:pt x="3085209" y="1276214"/>
                  <a:pt x="3077593" y="1275636"/>
                </a:cubicBezTo>
                <a:cubicBezTo>
                  <a:pt x="3077251" y="1277210"/>
                  <a:pt x="3076959" y="1278644"/>
                  <a:pt x="3076568" y="1280337"/>
                </a:cubicBezTo>
                <a:cubicBezTo>
                  <a:pt x="3068659" y="1279700"/>
                  <a:pt x="3060901" y="1279083"/>
                  <a:pt x="3053479" y="1278484"/>
                </a:cubicBezTo>
                <a:cubicBezTo>
                  <a:pt x="3052943" y="1276712"/>
                  <a:pt x="3052503" y="1275199"/>
                  <a:pt x="3052063" y="1273664"/>
                </a:cubicBezTo>
                <a:cubicBezTo>
                  <a:pt x="3048697" y="1274063"/>
                  <a:pt x="3042595" y="1274282"/>
                  <a:pt x="3042401" y="1274860"/>
                </a:cubicBezTo>
                <a:cubicBezTo>
                  <a:pt x="3041131" y="1278564"/>
                  <a:pt x="3035176" y="1277709"/>
                  <a:pt x="3029705" y="1277410"/>
                </a:cubicBezTo>
                <a:cubicBezTo>
                  <a:pt x="3015259" y="1276612"/>
                  <a:pt x="3000858" y="1275775"/>
                  <a:pt x="2986457" y="1274939"/>
                </a:cubicBezTo>
                <a:cubicBezTo>
                  <a:pt x="2976060" y="1274342"/>
                  <a:pt x="2965665" y="1273784"/>
                  <a:pt x="2955315" y="1273107"/>
                </a:cubicBezTo>
                <a:cubicBezTo>
                  <a:pt x="2947409" y="1272589"/>
                  <a:pt x="2939452" y="1272012"/>
                  <a:pt x="2931642" y="1271274"/>
                </a:cubicBezTo>
                <a:cubicBezTo>
                  <a:pt x="2919485" y="1270120"/>
                  <a:pt x="2907381" y="1268805"/>
                  <a:pt x="2892492" y="1267251"/>
                </a:cubicBezTo>
                <a:cubicBezTo>
                  <a:pt x="2884633" y="1264603"/>
                  <a:pt x="2873943" y="1260957"/>
                  <a:pt x="2863155" y="1257293"/>
                </a:cubicBezTo>
                <a:cubicBezTo>
                  <a:pt x="2847193" y="1262133"/>
                  <a:pt x="2831134" y="1263865"/>
                  <a:pt x="2812683" y="1262152"/>
                </a:cubicBezTo>
                <a:cubicBezTo>
                  <a:pt x="2798526" y="1260837"/>
                  <a:pt x="2783980" y="1260219"/>
                  <a:pt x="2769579" y="1259304"/>
                </a:cubicBezTo>
                <a:cubicBezTo>
                  <a:pt x="2769579" y="1259304"/>
                  <a:pt x="2767433" y="1259304"/>
                  <a:pt x="2767433" y="1259304"/>
                </a:cubicBezTo>
                <a:lnTo>
                  <a:pt x="2765284" y="1259323"/>
                </a:lnTo>
                <a:cubicBezTo>
                  <a:pt x="2755815" y="1259323"/>
                  <a:pt x="2746344" y="1259323"/>
                  <a:pt x="2736874" y="1259323"/>
                </a:cubicBezTo>
                <a:cubicBezTo>
                  <a:pt x="2736678" y="1259960"/>
                  <a:pt x="2736534" y="1260598"/>
                  <a:pt x="2736338" y="1261235"/>
                </a:cubicBezTo>
                <a:cubicBezTo>
                  <a:pt x="2755034" y="1262769"/>
                  <a:pt x="2773730" y="1264303"/>
                  <a:pt x="2792523" y="1265837"/>
                </a:cubicBezTo>
                <a:cubicBezTo>
                  <a:pt x="2786519" y="1270120"/>
                  <a:pt x="2777830" y="1272470"/>
                  <a:pt x="2765822" y="1271812"/>
                </a:cubicBezTo>
                <a:cubicBezTo>
                  <a:pt x="2751127" y="1270995"/>
                  <a:pt x="2736095" y="1274362"/>
                  <a:pt x="2721303" y="1269920"/>
                </a:cubicBezTo>
                <a:cubicBezTo>
                  <a:pt x="2713981" y="1267710"/>
                  <a:pt x="2705979" y="1270100"/>
                  <a:pt x="2705194" y="1275497"/>
                </a:cubicBezTo>
                <a:cubicBezTo>
                  <a:pt x="2714567" y="1276593"/>
                  <a:pt x="2724281" y="1277728"/>
                  <a:pt x="2734093" y="1278862"/>
                </a:cubicBezTo>
                <a:cubicBezTo>
                  <a:pt x="2723257" y="1288743"/>
                  <a:pt x="2723257" y="1288743"/>
                  <a:pt x="2706076" y="1290735"/>
                </a:cubicBezTo>
                <a:cubicBezTo>
                  <a:pt x="2727893" y="1292646"/>
                  <a:pt x="2750786" y="1293582"/>
                  <a:pt x="2767579" y="1301549"/>
                </a:cubicBezTo>
                <a:cubicBezTo>
                  <a:pt x="2747857" y="1303263"/>
                  <a:pt x="2729603" y="1304896"/>
                  <a:pt x="2711148" y="1301192"/>
                </a:cubicBezTo>
                <a:cubicBezTo>
                  <a:pt x="2708612" y="1300694"/>
                  <a:pt x="2704757" y="1300753"/>
                  <a:pt x="2701974" y="1301112"/>
                </a:cubicBezTo>
                <a:cubicBezTo>
                  <a:pt x="2687279" y="1303064"/>
                  <a:pt x="2673659" y="1302446"/>
                  <a:pt x="2658188" y="1301331"/>
                </a:cubicBezTo>
                <a:cubicBezTo>
                  <a:pt x="2629484" y="1299259"/>
                  <a:pt x="2599611" y="1300076"/>
                  <a:pt x="2570324" y="1299259"/>
                </a:cubicBezTo>
                <a:cubicBezTo>
                  <a:pt x="2550408" y="1298702"/>
                  <a:pt x="2530589" y="1297566"/>
                  <a:pt x="2510868" y="1296330"/>
                </a:cubicBezTo>
                <a:cubicBezTo>
                  <a:pt x="2507111" y="1296093"/>
                  <a:pt x="2503985" y="1294140"/>
                  <a:pt x="2502035" y="1291253"/>
                </a:cubicBezTo>
                <a:cubicBezTo>
                  <a:pt x="2516580" y="1291669"/>
                  <a:pt x="2531175" y="1292088"/>
                  <a:pt x="2545722" y="1292507"/>
                </a:cubicBezTo>
                <a:cubicBezTo>
                  <a:pt x="2545967" y="1291730"/>
                  <a:pt x="2546257" y="1290974"/>
                  <a:pt x="2546502" y="1290197"/>
                </a:cubicBezTo>
                <a:cubicBezTo>
                  <a:pt x="2536349" y="1289679"/>
                  <a:pt x="2526197" y="1289240"/>
                  <a:pt x="2516091" y="1288622"/>
                </a:cubicBezTo>
                <a:cubicBezTo>
                  <a:pt x="2505353" y="1287946"/>
                  <a:pt x="2496224" y="1286034"/>
                  <a:pt x="2484899" y="1290336"/>
                </a:cubicBezTo>
                <a:cubicBezTo>
                  <a:pt x="2478065" y="1292945"/>
                  <a:pt x="2462446" y="1292168"/>
                  <a:pt x="2450780" y="1292128"/>
                </a:cubicBezTo>
                <a:cubicBezTo>
                  <a:pt x="2440381" y="1292088"/>
                  <a:pt x="2430035" y="1290974"/>
                  <a:pt x="2419734" y="1290336"/>
                </a:cubicBezTo>
                <a:cubicBezTo>
                  <a:pt x="2416659" y="1287886"/>
                  <a:pt x="2414510" y="1285217"/>
                  <a:pt x="2410411" y="1283186"/>
                </a:cubicBezTo>
                <a:cubicBezTo>
                  <a:pt x="2406748" y="1281372"/>
                  <a:pt x="2400989" y="1280257"/>
                  <a:pt x="2395034" y="1278524"/>
                </a:cubicBezTo>
                <a:cubicBezTo>
                  <a:pt x="2388493" y="1280078"/>
                  <a:pt x="2380975" y="1281890"/>
                  <a:pt x="2371652" y="1284122"/>
                </a:cubicBezTo>
                <a:cubicBezTo>
                  <a:pt x="2376290" y="1285775"/>
                  <a:pt x="2379611" y="1286949"/>
                  <a:pt x="2382977" y="1288145"/>
                </a:cubicBezTo>
                <a:cubicBezTo>
                  <a:pt x="2382440" y="1288344"/>
                  <a:pt x="2381756" y="1288743"/>
                  <a:pt x="2381465" y="1288702"/>
                </a:cubicBezTo>
                <a:cubicBezTo>
                  <a:pt x="2360960" y="1285476"/>
                  <a:pt x="2346319" y="1295595"/>
                  <a:pt x="2326597" y="1292826"/>
                </a:cubicBezTo>
                <a:cubicBezTo>
                  <a:pt x="2318738" y="1291730"/>
                  <a:pt x="2312148" y="1289100"/>
                  <a:pt x="2304291" y="1286969"/>
                </a:cubicBezTo>
                <a:cubicBezTo>
                  <a:pt x="2306437" y="1285078"/>
                  <a:pt x="2308342" y="1283404"/>
                  <a:pt x="2311025" y="1281055"/>
                </a:cubicBezTo>
                <a:cubicBezTo>
                  <a:pt x="2289793" y="1280617"/>
                  <a:pt x="2269535" y="1280676"/>
                  <a:pt x="2249619" y="1279700"/>
                </a:cubicBezTo>
                <a:cubicBezTo>
                  <a:pt x="2216864" y="1278106"/>
                  <a:pt x="2184354" y="1275816"/>
                  <a:pt x="2151701" y="1273983"/>
                </a:cubicBezTo>
                <a:cubicBezTo>
                  <a:pt x="2148038" y="1273784"/>
                  <a:pt x="2143988" y="1274720"/>
                  <a:pt x="2140129" y="1275139"/>
                </a:cubicBezTo>
                <a:lnTo>
                  <a:pt x="2140189" y="1275175"/>
                </a:lnTo>
                <a:lnTo>
                  <a:pt x="2123015" y="1270428"/>
                </a:lnTo>
                <a:cubicBezTo>
                  <a:pt x="2118750" y="1269766"/>
                  <a:pt x="2114553" y="1269811"/>
                  <a:pt x="2106158" y="1269900"/>
                </a:cubicBezTo>
                <a:cubicBezTo>
                  <a:pt x="2100299" y="1274800"/>
                  <a:pt x="2094443" y="1279700"/>
                  <a:pt x="2088631" y="1284560"/>
                </a:cubicBezTo>
                <a:cubicBezTo>
                  <a:pt x="2073061" y="1283803"/>
                  <a:pt x="2059002" y="1283782"/>
                  <a:pt x="2045968" y="1282309"/>
                </a:cubicBezTo>
                <a:cubicBezTo>
                  <a:pt x="2030249" y="1280517"/>
                  <a:pt x="2019268" y="1282328"/>
                  <a:pt x="2008138" y="1288105"/>
                </a:cubicBezTo>
                <a:cubicBezTo>
                  <a:pt x="2013752" y="1291510"/>
                  <a:pt x="2019755" y="1295156"/>
                  <a:pt x="2027810" y="1300056"/>
                </a:cubicBezTo>
                <a:cubicBezTo>
                  <a:pt x="2006722" y="1299240"/>
                  <a:pt x="1996668" y="1310851"/>
                  <a:pt x="1972653" y="1304756"/>
                </a:cubicBezTo>
                <a:cubicBezTo>
                  <a:pt x="1983293" y="1302027"/>
                  <a:pt x="1992614" y="1299638"/>
                  <a:pt x="2002476" y="1297088"/>
                </a:cubicBezTo>
                <a:cubicBezTo>
                  <a:pt x="2001695" y="1293523"/>
                  <a:pt x="2000865" y="1289978"/>
                  <a:pt x="1999986" y="1285974"/>
                </a:cubicBezTo>
                <a:cubicBezTo>
                  <a:pt x="1993640" y="1285536"/>
                  <a:pt x="1987392" y="1285117"/>
                  <a:pt x="1979829" y="1284600"/>
                </a:cubicBezTo>
                <a:cubicBezTo>
                  <a:pt x="1978461" y="1282010"/>
                  <a:pt x="1976947" y="1279202"/>
                  <a:pt x="1975482" y="1276513"/>
                </a:cubicBezTo>
                <a:cubicBezTo>
                  <a:pt x="1967622" y="1273067"/>
                  <a:pt x="1950636" y="1272529"/>
                  <a:pt x="1939654" y="1275279"/>
                </a:cubicBezTo>
                <a:cubicBezTo>
                  <a:pt x="1917295" y="1280854"/>
                  <a:pt x="1892303" y="1280039"/>
                  <a:pt x="1873169" y="1273167"/>
                </a:cubicBezTo>
                <a:cubicBezTo>
                  <a:pt x="1865357" y="1270358"/>
                  <a:pt x="1858329" y="1267571"/>
                  <a:pt x="1845784" y="1268147"/>
                </a:cubicBezTo>
                <a:lnTo>
                  <a:pt x="1822929" y="1265269"/>
                </a:lnTo>
                <a:lnTo>
                  <a:pt x="1823086" y="1265198"/>
                </a:lnTo>
                <a:lnTo>
                  <a:pt x="1822842" y="1265259"/>
                </a:lnTo>
                <a:lnTo>
                  <a:pt x="1822929" y="1265269"/>
                </a:lnTo>
                <a:lnTo>
                  <a:pt x="1811047" y="1270602"/>
                </a:lnTo>
                <a:cubicBezTo>
                  <a:pt x="1806660" y="1272280"/>
                  <a:pt x="1801364" y="1273565"/>
                  <a:pt x="1793555" y="1273644"/>
                </a:cubicBezTo>
                <a:lnTo>
                  <a:pt x="1793555" y="1265256"/>
                </a:lnTo>
                <a:lnTo>
                  <a:pt x="1793702" y="1265259"/>
                </a:lnTo>
                <a:lnTo>
                  <a:pt x="1793555" y="1265198"/>
                </a:lnTo>
                <a:lnTo>
                  <a:pt x="1793555" y="1265256"/>
                </a:lnTo>
                <a:lnTo>
                  <a:pt x="1773609" y="1264938"/>
                </a:lnTo>
                <a:cubicBezTo>
                  <a:pt x="1766988" y="1264637"/>
                  <a:pt x="1760459" y="1263915"/>
                  <a:pt x="1754064" y="1262093"/>
                </a:cubicBezTo>
                <a:cubicBezTo>
                  <a:pt x="1746693" y="1259980"/>
                  <a:pt x="1734783" y="1258089"/>
                  <a:pt x="1726777" y="1263705"/>
                </a:cubicBezTo>
                <a:cubicBezTo>
                  <a:pt x="1724681" y="1265179"/>
                  <a:pt x="1716723" y="1265278"/>
                  <a:pt x="1711109" y="1266075"/>
                </a:cubicBezTo>
                <a:cubicBezTo>
                  <a:pt x="1711109" y="1267869"/>
                  <a:pt x="1711109" y="1269721"/>
                  <a:pt x="1711109" y="1272350"/>
                </a:cubicBezTo>
                <a:cubicBezTo>
                  <a:pt x="1701541" y="1272968"/>
                  <a:pt x="1690265" y="1275199"/>
                  <a:pt x="1683040" y="1273863"/>
                </a:cubicBezTo>
                <a:cubicBezTo>
                  <a:pt x="1658488" y="1269303"/>
                  <a:pt x="1637253" y="1273704"/>
                  <a:pt x="1613336" y="1276393"/>
                </a:cubicBezTo>
                <a:cubicBezTo>
                  <a:pt x="1605623" y="1272906"/>
                  <a:pt x="1596789" y="1271095"/>
                  <a:pt x="1582486" y="1272470"/>
                </a:cubicBezTo>
                <a:cubicBezTo>
                  <a:pt x="1571305" y="1273545"/>
                  <a:pt x="1558079" y="1271035"/>
                  <a:pt x="1544753" y="1270040"/>
                </a:cubicBezTo>
                <a:cubicBezTo>
                  <a:pt x="1547632" y="1265458"/>
                  <a:pt x="1549682" y="1262133"/>
                  <a:pt x="1551828" y="1258666"/>
                </a:cubicBezTo>
                <a:cubicBezTo>
                  <a:pt x="1539139" y="1254922"/>
                  <a:pt x="1526595" y="1254903"/>
                  <a:pt x="1512194" y="1258885"/>
                </a:cubicBezTo>
                <a:cubicBezTo>
                  <a:pt x="1515072" y="1260200"/>
                  <a:pt x="1517515" y="1261315"/>
                  <a:pt x="1520737" y="1262789"/>
                </a:cubicBezTo>
                <a:cubicBezTo>
                  <a:pt x="1514194" y="1265040"/>
                  <a:pt x="1507704" y="1267251"/>
                  <a:pt x="1500528" y="1269701"/>
                </a:cubicBezTo>
                <a:cubicBezTo>
                  <a:pt x="1495306" y="1263327"/>
                  <a:pt x="1493645" y="1262551"/>
                  <a:pt x="1481638" y="1263386"/>
                </a:cubicBezTo>
                <a:cubicBezTo>
                  <a:pt x="1463773" y="1264603"/>
                  <a:pt x="1446051" y="1266315"/>
                  <a:pt x="1429016" y="1267750"/>
                </a:cubicBezTo>
                <a:cubicBezTo>
                  <a:pt x="1441755" y="1252889"/>
                  <a:pt x="1441560" y="1255141"/>
                  <a:pt x="1471922" y="1255937"/>
                </a:cubicBezTo>
                <a:cubicBezTo>
                  <a:pt x="1464747" y="1257053"/>
                  <a:pt x="1460354" y="1257710"/>
                  <a:pt x="1455327" y="1258487"/>
                </a:cubicBezTo>
                <a:cubicBezTo>
                  <a:pt x="1478170" y="1263964"/>
                  <a:pt x="1494134" y="1262571"/>
                  <a:pt x="1507460" y="1253886"/>
                </a:cubicBezTo>
                <a:cubicBezTo>
                  <a:pt x="1501746" y="1251835"/>
                  <a:pt x="1495889" y="1249723"/>
                  <a:pt x="1486909" y="1246497"/>
                </a:cubicBezTo>
                <a:cubicBezTo>
                  <a:pt x="1495596" y="1246298"/>
                  <a:pt x="1500918" y="1246617"/>
                  <a:pt x="1505409" y="1245979"/>
                </a:cubicBezTo>
                <a:cubicBezTo>
                  <a:pt x="1510192" y="1245301"/>
                  <a:pt x="1514194" y="1243709"/>
                  <a:pt x="1520786" y="1241875"/>
                </a:cubicBezTo>
                <a:cubicBezTo>
                  <a:pt x="1505311" y="1238051"/>
                  <a:pt x="1491839" y="1239525"/>
                  <a:pt x="1478610" y="1240123"/>
                </a:cubicBezTo>
                <a:cubicBezTo>
                  <a:pt x="1472997" y="1240382"/>
                  <a:pt x="1467334" y="1241119"/>
                  <a:pt x="1461819" y="1240980"/>
                </a:cubicBezTo>
                <a:cubicBezTo>
                  <a:pt x="1450251" y="1240721"/>
                  <a:pt x="1446588" y="1237892"/>
                  <a:pt x="1449127" y="1233590"/>
                </a:cubicBezTo>
                <a:cubicBezTo>
                  <a:pt x="1456010" y="1231777"/>
                  <a:pt x="1464648" y="1230603"/>
                  <a:pt x="1468653" y="1228173"/>
                </a:cubicBezTo>
                <a:cubicBezTo>
                  <a:pt x="1473582" y="1225184"/>
                  <a:pt x="1474755" y="1221160"/>
                  <a:pt x="1477291" y="1217557"/>
                </a:cubicBezTo>
                <a:cubicBezTo>
                  <a:pt x="1477389" y="1217437"/>
                  <a:pt x="1474804" y="1217019"/>
                  <a:pt x="1473533" y="1215684"/>
                </a:cubicBezTo>
                <a:cubicBezTo>
                  <a:pt x="1485785" y="1216022"/>
                  <a:pt x="1498086" y="1216341"/>
                  <a:pt x="1509411" y="1216659"/>
                </a:cubicBezTo>
                <a:cubicBezTo>
                  <a:pt x="1516586" y="1213015"/>
                  <a:pt x="1523469" y="1209529"/>
                  <a:pt x="1531329" y="1205546"/>
                </a:cubicBezTo>
                <a:cubicBezTo>
                  <a:pt x="1530060" y="1202299"/>
                  <a:pt x="1528496" y="1198295"/>
                  <a:pt x="1526693" y="1193535"/>
                </a:cubicBezTo>
                <a:cubicBezTo>
                  <a:pt x="1513317" y="1195945"/>
                  <a:pt x="1515708" y="1201283"/>
                  <a:pt x="1509460" y="1204251"/>
                </a:cubicBezTo>
                <a:cubicBezTo>
                  <a:pt x="1496524" y="1205367"/>
                  <a:pt x="1483930" y="1206481"/>
                  <a:pt x="1471287" y="1207558"/>
                </a:cubicBezTo>
                <a:cubicBezTo>
                  <a:pt x="1468897" y="1207757"/>
                  <a:pt x="1465967" y="1208293"/>
                  <a:pt x="1464160" y="1207956"/>
                </a:cubicBezTo>
                <a:cubicBezTo>
                  <a:pt x="1438096" y="1202817"/>
                  <a:pt x="1411297" y="1208016"/>
                  <a:pt x="1384986" y="1206999"/>
                </a:cubicBezTo>
                <a:cubicBezTo>
                  <a:pt x="1381177" y="1206860"/>
                  <a:pt x="1376980" y="1208293"/>
                  <a:pt x="1372978" y="1209012"/>
                </a:cubicBezTo>
                <a:cubicBezTo>
                  <a:pt x="1372978" y="1209709"/>
                  <a:pt x="1372978" y="1210406"/>
                  <a:pt x="1373027" y="1211122"/>
                </a:cubicBezTo>
                <a:cubicBezTo>
                  <a:pt x="1382740" y="1211601"/>
                  <a:pt x="1392700" y="1212935"/>
                  <a:pt x="1402070" y="1212418"/>
                </a:cubicBezTo>
                <a:cubicBezTo>
                  <a:pt x="1423988" y="1211182"/>
                  <a:pt x="1423841" y="1210824"/>
                  <a:pt x="1420716" y="1219887"/>
                </a:cubicBezTo>
                <a:cubicBezTo>
                  <a:pt x="1429894" y="1221400"/>
                  <a:pt x="1439119" y="1222934"/>
                  <a:pt x="1448346" y="1224447"/>
                </a:cubicBezTo>
                <a:cubicBezTo>
                  <a:pt x="1448053" y="1225025"/>
                  <a:pt x="1447760" y="1225603"/>
                  <a:pt x="1447466" y="1226181"/>
                </a:cubicBezTo>
                <a:cubicBezTo>
                  <a:pt x="1439363" y="1226181"/>
                  <a:pt x="1431259" y="1226181"/>
                  <a:pt x="1421595" y="1226181"/>
                </a:cubicBezTo>
                <a:cubicBezTo>
                  <a:pt x="1423354" y="1230025"/>
                  <a:pt x="1424767" y="1233152"/>
                  <a:pt x="1426379" y="1236617"/>
                </a:cubicBezTo>
                <a:cubicBezTo>
                  <a:pt x="1417252" y="1237235"/>
                  <a:pt x="1407879" y="1237852"/>
                  <a:pt x="1396115" y="1238629"/>
                </a:cubicBezTo>
                <a:cubicBezTo>
                  <a:pt x="1396994" y="1234545"/>
                  <a:pt x="1397775" y="1230821"/>
                  <a:pt x="1398801" y="1225822"/>
                </a:cubicBezTo>
                <a:cubicBezTo>
                  <a:pt x="1392358" y="1225483"/>
                  <a:pt x="1385669" y="1225125"/>
                  <a:pt x="1377956" y="1224707"/>
                </a:cubicBezTo>
                <a:cubicBezTo>
                  <a:pt x="1377517" y="1230184"/>
                  <a:pt x="1394894" y="1232713"/>
                  <a:pt x="1382300" y="1238151"/>
                </a:cubicBezTo>
                <a:cubicBezTo>
                  <a:pt x="1366828" y="1230862"/>
                  <a:pt x="1348279" y="1228731"/>
                  <a:pt x="1321577" y="1234347"/>
                </a:cubicBezTo>
                <a:cubicBezTo>
                  <a:pt x="1332218" y="1236319"/>
                  <a:pt x="1338759" y="1237554"/>
                  <a:pt x="1346228" y="1238929"/>
                </a:cubicBezTo>
                <a:cubicBezTo>
                  <a:pt x="1329923" y="1242991"/>
                  <a:pt x="1314060" y="1246955"/>
                  <a:pt x="1298487" y="1250859"/>
                </a:cubicBezTo>
                <a:cubicBezTo>
                  <a:pt x="1295071" y="1245301"/>
                  <a:pt x="1295071" y="1245301"/>
                  <a:pt x="1304198" y="1242014"/>
                </a:cubicBezTo>
                <a:cubicBezTo>
                  <a:pt x="1298535" y="1241577"/>
                  <a:pt x="1292971" y="1241159"/>
                  <a:pt x="1287504" y="1240681"/>
                </a:cubicBezTo>
                <a:cubicBezTo>
                  <a:pt x="1286821" y="1240620"/>
                  <a:pt x="1286235" y="1240283"/>
                  <a:pt x="1282868" y="1239148"/>
                </a:cubicBezTo>
                <a:cubicBezTo>
                  <a:pt x="1290777" y="1236557"/>
                  <a:pt x="1298145" y="1234127"/>
                  <a:pt x="1307226" y="1231141"/>
                </a:cubicBezTo>
                <a:cubicBezTo>
                  <a:pt x="1295901" y="1230742"/>
                  <a:pt x="1286040" y="1230124"/>
                  <a:pt x="1276181" y="1230084"/>
                </a:cubicBezTo>
                <a:cubicBezTo>
                  <a:pt x="1260119" y="1230025"/>
                  <a:pt x="1243963" y="1230025"/>
                  <a:pt x="1228003" y="1230603"/>
                </a:cubicBezTo>
                <a:cubicBezTo>
                  <a:pt x="1216236" y="1231021"/>
                  <a:pt x="1205938" y="1232075"/>
                  <a:pt x="1198225" y="1237294"/>
                </a:cubicBezTo>
                <a:cubicBezTo>
                  <a:pt x="1188219" y="1244047"/>
                  <a:pt x="1157369" y="1245421"/>
                  <a:pt x="1139892" y="1241358"/>
                </a:cubicBezTo>
                <a:cubicBezTo>
                  <a:pt x="1134425" y="1240083"/>
                  <a:pt x="1129008" y="1238749"/>
                  <a:pt x="1121246" y="1236915"/>
                </a:cubicBezTo>
                <a:cubicBezTo>
                  <a:pt x="1131449" y="1233291"/>
                  <a:pt x="1140234" y="1230164"/>
                  <a:pt x="1149314" y="1226937"/>
                </a:cubicBezTo>
                <a:cubicBezTo>
                  <a:pt x="1147606" y="1225563"/>
                  <a:pt x="1145994" y="1224228"/>
                  <a:pt x="1143994" y="1222615"/>
                </a:cubicBezTo>
                <a:cubicBezTo>
                  <a:pt x="1146482" y="1222237"/>
                  <a:pt x="1148582" y="1221619"/>
                  <a:pt x="1150682" y="1221619"/>
                </a:cubicBezTo>
                <a:cubicBezTo>
                  <a:pt x="1183824" y="1221659"/>
                  <a:pt x="1216822" y="1221619"/>
                  <a:pt x="1248844" y="1226281"/>
                </a:cubicBezTo>
                <a:cubicBezTo>
                  <a:pt x="1258120" y="1227634"/>
                  <a:pt x="1269444" y="1226539"/>
                  <a:pt x="1279840" y="1226598"/>
                </a:cubicBezTo>
                <a:cubicBezTo>
                  <a:pt x="1292141" y="1226678"/>
                  <a:pt x="1304491" y="1226797"/>
                  <a:pt x="1316795" y="1226917"/>
                </a:cubicBezTo>
                <a:cubicBezTo>
                  <a:pt x="1318012" y="1227893"/>
                  <a:pt x="1319233" y="1228849"/>
                  <a:pt x="1320504" y="1229825"/>
                </a:cubicBezTo>
                <a:cubicBezTo>
                  <a:pt x="1324114" y="1227794"/>
                  <a:pt x="1327728" y="1225763"/>
                  <a:pt x="1333487" y="1222516"/>
                </a:cubicBezTo>
                <a:cubicBezTo>
                  <a:pt x="1309764" y="1221320"/>
                  <a:pt x="1289312" y="1220305"/>
                  <a:pt x="1263879" y="1219029"/>
                </a:cubicBezTo>
                <a:cubicBezTo>
                  <a:pt x="1280085" y="1215385"/>
                  <a:pt x="1292727" y="1214429"/>
                  <a:pt x="1305030" y="1217098"/>
                </a:cubicBezTo>
                <a:cubicBezTo>
                  <a:pt x="1316795" y="1219647"/>
                  <a:pt x="1327875" y="1219369"/>
                  <a:pt x="1340322" y="1218591"/>
                </a:cubicBezTo>
                <a:cubicBezTo>
                  <a:pt x="1351206" y="1217915"/>
                  <a:pt x="1362628" y="1218631"/>
                  <a:pt x="1373855" y="1218751"/>
                </a:cubicBezTo>
                <a:cubicBezTo>
                  <a:pt x="1378982" y="1218811"/>
                  <a:pt x="1384108" y="1218930"/>
                  <a:pt x="1389232" y="1219029"/>
                </a:cubicBezTo>
                <a:cubicBezTo>
                  <a:pt x="1389574" y="1218313"/>
                  <a:pt x="1389916" y="1217596"/>
                  <a:pt x="1390208" y="1216879"/>
                </a:cubicBezTo>
                <a:cubicBezTo>
                  <a:pt x="1380884" y="1215942"/>
                  <a:pt x="1369950" y="1215903"/>
                  <a:pt x="1362628" y="1213791"/>
                </a:cubicBezTo>
                <a:cubicBezTo>
                  <a:pt x="1355354" y="1211681"/>
                  <a:pt x="1351743" y="1207478"/>
                  <a:pt x="1343835" y="1202518"/>
                </a:cubicBezTo>
                <a:cubicBezTo>
                  <a:pt x="1363800" y="1201980"/>
                  <a:pt x="1380691" y="1201522"/>
                  <a:pt x="1397629" y="1201064"/>
                </a:cubicBezTo>
                <a:cubicBezTo>
                  <a:pt x="1397824" y="1200407"/>
                  <a:pt x="1397971" y="1199750"/>
                  <a:pt x="1398166" y="1199092"/>
                </a:cubicBezTo>
                <a:cubicBezTo>
                  <a:pt x="1376882" y="1197896"/>
                  <a:pt x="1355599" y="1196702"/>
                  <a:pt x="1331925" y="1195367"/>
                </a:cubicBezTo>
                <a:cubicBezTo>
                  <a:pt x="1305809" y="1202459"/>
                  <a:pt x="1305809" y="1202459"/>
                  <a:pt x="1298877" y="1210386"/>
                </a:cubicBezTo>
                <a:cubicBezTo>
                  <a:pt x="1302296" y="1210386"/>
                  <a:pt x="1305080" y="1210247"/>
                  <a:pt x="1307714" y="1210426"/>
                </a:cubicBezTo>
                <a:cubicBezTo>
                  <a:pt x="1310250" y="1210605"/>
                  <a:pt x="1312692" y="1211083"/>
                  <a:pt x="1314645" y="1212975"/>
                </a:cubicBezTo>
                <a:cubicBezTo>
                  <a:pt x="1304442" y="1213154"/>
                  <a:pt x="1294290" y="1213334"/>
                  <a:pt x="1280621" y="1213592"/>
                </a:cubicBezTo>
                <a:cubicBezTo>
                  <a:pt x="1288676" y="1209031"/>
                  <a:pt x="1292141" y="1205228"/>
                  <a:pt x="1278183" y="1202459"/>
                </a:cubicBezTo>
                <a:cubicBezTo>
                  <a:pt x="1270617" y="1200965"/>
                  <a:pt x="1263635" y="1199112"/>
                  <a:pt x="1262072" y="1194531"/>
                </a:cubicBezTo>
                <a:cubicBezTo>
                  <a:pt x="1261291" y="1192320"/>
                  <a:pt x="1250260" y="1190687"/>
                  <a:pt x="1243427" y="1188655"/>
                </a:cubicBezTo>
                <a:cubicBezTo>
                  <a:pt x="1234541" y="1189911"/>
                  <a:pt x="1225659" y="1191145"/>
                  <a:pt x="1214286" y="1192737"/>
                </a:cubicBezTo>
                <a:cubicBezTo>
                  <a:pt x="1220436" y="1194710"/>
                  <a:pt x="1224584" y="1196025"/>
                  <a:pt x="1229513" y="1197619"/>
                </a:cubicBezTo>
                <a:cubicBezTo>
                  <a:pt x="1208964" y="1199570"/>
                  <a:pt x="1189290" y="1201442"/>
                  <a:pt x="1171084" y="1203175"/>
                </a:cubicBezTo>
                <a:lnTo>
                  <a:pt x="1158940" y="1193680"/>
                </a:lnTo>
                <a:lnTo>
                  <a:pt x="1159027" y="1193655"/>
                </a:lnTo>
                <a:lnTo>
                  <a:pt x="1158856" y="1193614"/>
                </a:lnTo>
                <a:lnTo>
                  <a:pt x="1158831" y="1193595"/>
                </a:lnTo>
                <a:lnTo>
                  <a:pt x="1158814" y="1193605"/>
                </a:lnTo>
                <a:lnTo>
                  <a:pt x="1141894" y="1189571"/>
                </a:lnTo>
                <a:cubicBezTo>
                  <a:pt x="1120171" y="1189292"/>
                  <a:pt x="1098451" y="1188934"/>
                  <a:pt x="1077362" y="1188595"/>
                </a:cubicBezTo>
                <a:cubicBezTo>
                  <a:pt x="1072531" y="1192320"/>
                  <a:pt x="1069698" y="1197339"/>
                  <a:pt x="1062036" y="1199650"/>
                </a:cubicBezTo>
                <a:cubicBezTo>
                  <a:pt x="1054617" y="1201861"/>
                  <a:pt x="1042169" y="1201283"/>
                  <a:pt x="1032405" y="1201901"/>
                </a:cubicBezTo>
                <a:cubicBezTo>
                  <a:pt x="1030793" y="1204968"/>
                  <a:pt x="1039776" y="1208433"/>
                  <a:pt x="1026596" y="1209489"/>
                </a:cubicBezTo>
                <a:cubicBezTo>
                  <a:pt x="1012150" y="1210644"/>
                  <a:pt x="1036699" y="1215127"/>
                  <a:pt x="1024255" y="1216659"/>
                </a:cubicBezTo>
                <a:cubicBezTo>
                  <a:pt x="1057837" y="1222993"/>
                  <a:pt x="1095133" y="1217775"/>
                  <a:pt x="1131546" y="1220445"/>
                </a:cubicBezTo>
                <a:cubicBezTo>
                  <a:pt x="1129692" y="1225623"/>
                  <a:pt x="1126615" y="1228750"/>
                  <a:pt x="1116120" y="1230582"/>
                </a:cubicBezTo>
                <a:cubicBezTo>
                  <a:pt x="1111827" y="1231339"/>
                  <a:pt x="1109677" y="1234127"/>
                  <a:pt x="1103332" y="1237932"/>
                </a:cubicBezTo>
                <a:cubicBezTo>
                  <a:pt x="1084245" y="1238350"/>
                  <a:pt x="1059302" y="1238609"/>
                  <a:pt x="1034456" y="1239545"/>
                </a:cubicBezTo>
                <a:cubicBezTo>
                  <a:pt x="1024109" y="1239924"/>
                  <a:pt x="1014101" y="1241717"/>
                  <a:pt x="1003412" y="1242931"/>
                </a:cubicBezTo>
                <a:cubicBezTo>
                  <a:pt x="1003412" y="1243031"/>
                  <a:pt x="1003264" y="1241657"/>
                  <a:pt x="1003118" y="1240283"/>
                </a:cubicBezTo>
                <a:cubicBezTo>
                  <a:pt x="998042" y="1238111"/>
                  <a:pt x="988766" y="1244087"/>
                  <a:pt x="985350" y="1238749"/>
                </a:cubicBezTo>
                <a:cubicBezTo>
                  <a:pt x="970510" y="1239465"/>
                  <a:pt x="955622" y="1240043"/>
                  <a:pt x="940882" y="1240960"/>
                </a:cubicBezTo>
                <a:cubicBezTo>
                  <a:pt x="926871" y="1241815"/>
                  <a:pt x="912911" y="1243947"/>
                  <a:pt x="898998" y="1243849"/>
                </a:cubicBezTo>
                <a:cubicBezTo>
                  <a:pt x="885525" y="1243748"/>
                  <a:pt x="874788" y="1243748"/>
                  <a:pt x="863268" y="1247671"/>
                </a:cubicBezTo>
                <a:cubicBezTo>
                  <a:pt x="855602" y="1250261"/>
                  <a:pt x="842375" y="1250720"/>
                  <a:pt x="831490" y="1250977"/>
                </a:cubicBezTo>
                <a:cubicBezTo>
                  <a:pt x="812355" y="1251436"/>
                  <a:pt x="793075" y="1250859"/>
                  <a:pt x="773889" y="1251018"/>
                </a:cubicBezTo>
                <a:cubicBezTo>
                  <a:pt x="768033" y="1251058"/>
                  <a:pt x="762172" y="1252075"/>
                  <a:pt x="750754" y="1253209"/>
                </a:cubicBezTo>
                <a:cubicBezTo>
                  <a:pt x="776768" y="1260638"/>
                  <a:pt x="801662" y="1258228"/>
                  <a:pt x="824363" y="1259165"/>
                </a:cubicBezTo>
                <a:cubicBezTo>
                  <a:pt x="848428" y="1260160"/>
                  <a:pt x="872931" y="1259384"/>
                  <a:pt x="899779" y="1259384"/>
                </a:cubicBezTo>
                <a:cubicBezTo>
                  <a:pt x="885720" y="1261933"/>
                  <a:pt x="874348" y="1264124"/>
                  <a:pt x="862682" y="1266016"/>
                </a:cubicBezTo>
                <a:cubicBezTo>
                  <a:pt x="858289" y="1266733"/>
                  <a:pt x="853210" y="1267091"/>
                  <a:pt x="848476" y="1266993"/>
                </a:cubicBezTo>
                <a:cubicBezTo>
                  <a:pt x="821139" y="1266415"/>
                  <a:pt x="793708" y="1266095"/>
                  <a:pt x="766567" y="1264761"/>
                </a:cubicBezTo>
                <a:cubicBezTo>
                  <a:pt x="757050" y="1264303"/>
                  <a:pt x="748311" y="1261235"/>
                  <a:pt x="739232" y="1259364"/>
                </a:cubicBezTo>
                <a:lnTo>
                  <a:pt x="739377" y="1259423"/>
                </a:lnTo>
                <a:cubicBezTo>
                  <a:pt x="730492" y="1261913"/>
                  <a:pt x="722196" y="1263665"/>
                  <a:pt x="716729" y="1257750"/>
                </a:cubicBezTo>
                <a:cubicBezTo>
                  <a:pt x="713311" y="1254045"/>
                  <a:pt x="708821" y="1250500"/>
                  <a:pt x="702133" y="1247333"/>
                </a:cubicBezTo>
                <a:cubicBezTo>
                  <a:pt x="702133" y="1243789"/>
                  <a:pt x="702133" y="1240241"/>
                  <a:pt x="702133" y="1235961"/>
                </a:cubicBezTo>
                <a:cubicBezTo>
                  <a:pt x="676116" y="1236260"/>
                  <a:pt x="651758" y="1230483"/>
                  <a:pt x="626082" y="1237433"/>
                </a:cubicBezTo>
                <a:cubicBezTo>
                  <a:pt x="637309" y="1238430"/>
                  <a:pt x="648490" y="1239405"/>
                  <a:pt x="659569" y="1240401"/>
                </a:cubicBezTo>
                <a:cubicBezTo>
                  <a:pt x="640629" y="1250480"/>
                  <a:pt x="608705" y="1243151"/>
                  <a:pt x="582492" y="1249645"/>
                </a:cubicBezTo>
                <a:cubicBezTo>
                  <a:pt x="593084" y="1251815"/>
                  <a:pt x="600944" y="1253428"/>
                  <a:pt x="608754" y="1255041"/>
                </a:cubicBezTo>
                <a:cubicBezTo>
                  <a:pt x="608608" y="1255559"/>
                  <a:pt x="608510" y="1256097"/>
                  <a:pt x="608363" y="1256615"/>
                </a:cubicBezTo>
                <a:cubicBezTo>
                  <a:pt x="586542" y="1256615"/>
                  <a:pt x="564724" y="1256615"/>
                  <a:pt x="541976" y="1256615"/>
                </a:cubicBezTo>
                <a:cubicBezTo>
                  <a:pt x="541292" y="1247492"/>
                  <a:pt x="566236" y="1257014"/>
                  <a:pt x="569410" y="1250341"/>
                </a:cubicBezTo>
                <a:cubicBezTo>
                  <a:pt x="568384" y="1246079"/>
                  <a:pt x="549689" y="1243669"/>
                  <a:pt x="558232" y="1236815"/>
                </a:cubicBezTo>
                <a:cubicBezTo>
                  <a:pt x="576194" y="1239804"/>
                  <a:pt x="594061" y="1240521"/>
                  <a:pt x="612170" y="1238569"/>
                </a:cubicBezTo>
                <a:cubicBezTo>
                  <a:pt x="611144" y="1228551"/>
                  <a:pt x="617051" y="1226299"/>
                  <a:pt x="640336" y="1225663"/>
                </a:cubicBezTo>
                <a:cubicBezTo>
                  <a:pt x="683829" y="1224468"/>
                  <a:pt x="726784" y="1228869"/>
                  <a:pt x="770227" y="1227614"/>
                </a:cubicBezTo>
                <a:cubicBezTo>
                  <a:pt x="786386" y="1231777"/>
                  <a:pt x="802640" y="1227156"/>
                  <a:pt x="818897" y="1227614"/>
                </a:cubicBezTo>
                <a:cubicBezTo>
                  <a:pt x="834906" y="1228073"/>
                  <a:pt x="851016" y="1227714"/>
                  <a:pt x="869711" y="1227714"/>
                </a:cubicBezTo>
                <a:cubicBezTo>
                  <a:pt x="867514" y="1224527"/>
                  <a:pt x="866194" y="1222555"/>
                  <a:pt x="865413" y="1221379"/>
                </a:cubicBezTo>
                <a:cubicBezTo>
                  <a:pt x="856825" y="1222356"/>
                  <a:pt x="849502" y="1224129"/>
                  <a:pt x="842912" y="1223771"/>
                </a:cubicBezTo>
                <a:cubicBezTo>
                  <a:pt x="820410" y="1222595"/>
                  <a:pt x="798395" y="1218233"/>
                  <a:pt x="774183" y="1224826"/>
                </a:cubicBezTo>
                <a:cubicBezTo>
                  <a:pt x="773598" y="1221598"/>
                  <a:pt x="773353" y="1220126"/>
                  <a:pt x="772962" y="1218154"/>
                </a:cubicBezTo>
                <a:cubicBezTo>
                  <a:pt x="757877" y="1217197"/>
                  <a:pt x="742991" y="1216958"/>
                  <a:pt x="728298" y="1219687"/>
                </a:cubicBezTo>
                <a:cubicBezTo>
                  <a:pt x="715850" y="1221998"/>
                  <a:pt x="704185" y="1222715"/>
                  <a:pt x="693053" y="1217696"/>
                </a:cubicBezTo>
                <a:cubicBezTo>
                  <a:pt x="689296" y="1216001"/>
                  <a:pt x="677581" y="1215007"/>
                  <a:pt x="673234" y="1216121"/>
                </a:cubicBezTo>
                <a:cubicBezTo>
                  <a:pt x="651269" y="1221739"/>
                  <a:pt x="632282" y="1216361"/>
                  <a:pt x="612903" y="1214051"/>
                </a:cubicBezTo>
                <a:cubicBezTo>
                  <a:pt x="594500" y="1211859"/>
                  <a:pt x="594841" y="1211322"/>
                  <a:pt x="577758" y="1216679"/>
                </a:cubicBezTo>
                <a:cubicBezTo>
                  <a:pt x="572240" y="1216042"/>
                  <a:pt x="566137" y="1215186"/>
                  <a:pt x="559890" y="1214668"/>
                </a:cubicBezTo>
                <a:cubicBezTo>
                  <a:pt x="540168" y="1213015"/>
                  <a:pt x="520888" y="1211799"/>
                  <a:pt x="499948" y="1212536"/>
                </a:cubicBezTo>
                <a:lnTo>
                  <a:pt x="450498" y="1212418"/>
                </a:lnTo>
                <a:lnTo>
                  <a:pt x="442813" y="1209293"/>
                </a:lnTo>
                <a:lnTo>
                  <a:pt x="441376" y="1212396"/>
                </a:lnTo>
                <a:lnTo>
                  <a:pt x="400221" y="1212298"/>
                </a:lnTo>
                <a:cubicBezTo>
                  <a:pt x="392120" y="1212238"/>
                  <a:pt x="384017" y="1212039"/>
                  <a:pt x="375961" y="1211740"/>
                </a:cubicBezTo>
                <a:lnTo>
                  <a:pt x="360593" y="1213119"/>
                </a:lnTo>
                <a:lnTo>
                  <a:pt x="360389" y="1211934"/>
                </a:lnTo>
                <a:cubicBezTo>
                  <a:pt x="360455" y="1211751"/>
                  <a:pt x="359821" y="1211321"/>
                  <a:pt x="359505" y="1210983"/>
                </a:cubicBezTo>
                <a:lnTo>
                  <a:pt x="357324" y="1213412"/>
                </a:lnTo>
                <a:lnTo>
                  <a:pt x="352599" y="1213836"/>
                </a:lnTo>
                <a:lnTo>
                  <a:pt x="350577" y="1213923"/>
                </a:lnTo>
                <a:lnTo>
                  <a:pt x="344210" y="1203399"/>
                </a:lnTo>
                <a:cubicBezTo>
                  <a:pt x="346966" y="1199653"/>
                  <a:pt x="348738" y="1196030"/>
                  <a:pt x="351621" y="1193726"/>
                </a:cubicBezTo>
                <a:cubicBezTo>
                  <a:pt x="354849" y="1191147"/>
                  <a:pt x="359093" y="1189795"/>
                  <a:pt x="362989" y="1187861"/>
                </a:cubicBezTo>
                <a:cubicBezTo>
                  <a:pt x="364001" y="1181382"/>
                  <a:pt x="365774" y="1174874"/>
                  <a:pt x="365837" y="1168332"/>
                </a:cubicBezTo>
                <a:cubicBezTo>
                  <a:pt x="365900" y="1160993"/>
                  <a:pt x="367135" y="1151169"/>
                  <a:pt x="362989" y="1146869"/>
                </a:cubicBezTo>
                <a:cubicBezTo>
                  <a:pt x="356149" y="1139746"/>
                  <a:pt x="359188" y="1134003"/>
                  <a:pt x="360262" y="1127248"/>
                </a:cubicBezTo>
                <a:cubicBezTo>
                  <a:pt x="361245" y="1120891"/>
                  <a:pt x="361943" y="1114505"/>
                  <a:pt x="362766" y="1108119"/>
                </a:cubicBezTo>
                <a:cubicBezTo>
                  <a:pt x="364001" y="1108273"/>
                  <a:pt x="365203" y="1108455"/>
                  <a:pt x="366439" y="1108609"/>
                </a:cubicBezTo>
                <a:cubicBezTo>
                  <a:pt x="365774" y="1117760"/>
                  <a:pt x="365107" y="1126941"/>
                  <a:pt x="364445" y="1136090"/>
                </a:cubicBezTo>
                <a:cubicBezTo>
                  <a:pt x="369034" y="1134863"/>
                  <a:pt x="372139" y="1132897"/>
                  <a:pt x="372517" y="1130534"/>
                </a:cubicBezTo>
                <a:cubicBezTo>
                  <a:pt x="374481" y="1118129"/>
                  <a:pt x="376287" y="1105662"/>
                  <a:pt x="377173" y="1093134"/>
                </a:cubicBezTo>
                <a:cubicBezTo>
                  <a:pt x="378471" y="1074711"/>
                  <a:pt x="377173" y="1055919"/>
                  <a:pt x="380466" y="1037863"/>
                </a:cubicBezTo>
                <a:cubicBezTo>
                  <a:pt x="382238" y="1028131"/>
                  <a:pt x="383221" y="1019564"/>
                  <a:pt x="380117" y="1010320"/>
                </a:cubicBezTo>
                <a:cubicBezTo>
                  <a:pt x="379547" y="1008569"/>
                  <a:pt x="379453" y="1006144"/>
                  <a:pt x="380245" y="1004549"/>
                </a:cubicBezTo>
                <a:cubicBezTo>
                  <a:pt x="386133" y="992940"/>
                  <a:pt x="383537" y="981457"/>
                  <a:pt x="380813" y="969051"/>
                </a:cubicBezTo>
                <a:cubicBezTo>
                  <a:pt x="368148" y="979615"/>
                  <a:pt x="366660" y="994015"/>
                  <a:pt x="363622" y="1007739"/>
                </a:cubicBezTo>
                <a:cubicBezTo>
                  <a:pt x="360455" y="996932"/>
                  <a:pt x="360455" y="996932"/>
                  <a:pt x="344748" y="990116"/>
                </a:cubicBezTo>
                <a:cubicBezTo>
                  <a:pt x="342946" y="996287"/>
                  <a:pt x="341140" y="1002398"/>
                  <a:pt x="339398" y="1008294"/>
                </a:cubicBezTo>
                <a:cubicBezTo>
                  <a:pt x="330819" y="1007801"/>
                  <a:pt x="327019" y="1002767"/>
                  <a:pt x="330532" y="998160"/>
                </a:cubicBezTo>
                <a:cubicBezTo>
                  <a:pt x="337593" y="988856"/>
                  <a:pt x="332241" y="979400"/>
                  <a:pt x="333540" y="970156"/>
                </a:cubicBezTo>
                <a:cubicBezTo>
                  <a:pt x="334587" y="962603"/>
                  <a:pt x="330850" y="957137"/>
                  <a:pt x="324041" y="953360"/>
                </a:cubicBezTo>
                <a:cubicBezTo>
                  <a:pt x="321603" y="965182"/>
                  <a:pt x="319164" y="976942"/>
                  <a:pt x="316726" y="988703"/>
                </a:cubicBezTo>
                <a:cubicBezTo>
                  <a:pt x="315713" y="988580"/>
                  <a:pt x="314699" y="988489"/>
                  <a:pt x="313686" y="988366"/>
                </a:cubicBezTo>
                <a:cubicBezTo>
                  <a:pt x="313686" y="982409"/>
                  <a:pt x="313686" y="976451"/>
                  <a:pt x="313686" y="970495"/>
                </a:cubicBezTo>
                <a:lnTo>
                  <a:pt x="313656" y="969143"/>
                </a:lnTo>
                <a:cubicBezTo>
                  <a:pt x="313656" y="969143"/>
                  <a:pt x="313656" y="967793"/>
                  <a:pt x="313656" y="967793"/>
                </a:cubicBezTo>
                <a:cubicBezTo>
                  <a:pt x="315111" y="958734"/>
                  <a:pt x="316093" y="949584"/>
                  <a:pt x="318183" y="940679"/>
                </a:cubicBezTo>
                <a:cubicBezTo>
                  <a:pt x="320907" y="929072"/>
                  <a:pt x="318152" y="918970"/>
                  <a:pt x="310458" y="908929"/>
                </a:cubicBezTo>
                <a:cubicBezTo>
                  <a:pt x="316283" y="902143"/>
                  <a:pt x="322079" y="895419"/>
                  <a:pt x="326290" y="890475"/>
                </a:cubicBezTo>
                <a:cubicBezTo>
                  <a:pt x="328760" y="881109"/>
                  <a:pt x="330850" y="873495"/>
                  <a:pt x="332684" y="865848"/>
                </a:cubicBezTo>
                <a:cubicBezTo>
                  <a:pt x="333858" y="860935"/>
                  <a:pt x="334775" y="855930"/>
                  <a:pt x="335597" y="850957"/>
                </a:cubicBezTo>
                <a:cubicBezTo>
                  <a:pt x="336674" y="844446"/>
                  <a:pt x="337562" y="837907"/>
                  <a:pt x="338511" y="831367"/>
                </a:cubicBezTo>
                <a:cubicBezTo>
                  <a:pt x="339840" y="822308"/>
                  <a:pt x="341171" y="813249"/>
                  <a:pt x="342438" y="804162"/>
                </a:cubicBezTo>
                <a:cubicBezTo>
                  <a:pt x="342913" y="800721"/>
                  <a:pt x="344274" y="796975"/>
                  <a:pt x="338384" y="796176"/>
                </a:cubicBezTo>
                <a:cubicBezTo>
                  <a:pt x="337465" y="796054"/>
                  <a:pt x="337118" y="792216"/>
                  <a:pt x="336484" y="790098"/>
                </a:cubicBezTo>
                <a:cubicBezTo>
                  <a:pt x="338925" y="789821"/>
                  <a:pt x="341330" y="789545"/>
                  <a:pt x="344147" y="789207"/>
                </a:cubicBezTo>
                <a:cubicBezTo>
                  <a:pt x="345098" y="784539"/>
                  <a:pt x="346079" y="779659"/>
                  <a:pt x="347093" y="774683"/>
                </a:cubicBezTo>
                <a:cubicBezTo>
                  <a:pt x="344400" y="774438"/>
                  <a:pt x="342120" y="774254"/>
                  <a:pt x="339619" y="774038"/>
                </a:cubicBezTo>
                <a:cubicBezTo>
                  <a:pt x="340538" y="769248"/>
                  <a:pt x="341330" y="764980"/>
                  <a:pt x="342153" y="760712"/>
                </a:cubicBezTo>
                <a:cubicBezTo>
                  <a:pt x="338543" y="762401"/>
                  <a:pt x="337213" y="764458"/>
                  <a:pt x="336484" y="766731"/>
                </a:cubicBezTo>
                <a:cubicBezTo>
                  <a:pt x="331167" y="783066"/>
                  <a:pt x="330248" y="800936"/>
                  <a:pt x="317074" y="814479"/>
                </a:cubicBezTo>
                <a:cubicBezTo>
                  <a:pt x="314699" y="816934"/>
                  <a:pt x="313591" y="822707"/>
                  <a:pt x="314763" y="825962"/>
                </a:cubicBezTo>
                <a:cubicBezTo>
                  <a:pt x="318754" y="837047"/>
                  <a:pt x="313274" y="847057"/>
                  <a:pt x="312483" y="857528"/>
                </a:cubicBezTo>
                <a:cubicBezTo>
                  <a:pt x="312390" y="858849"/>
                  <a:pt x="311184" y="860139"/>
                  <a:pt x="309475" y="863393"/>
                </a:cubicBezTo>
                <a:cubicBezTo>
                  <a:pt x="307575" y="857190"/>
                  <a:pt x="306563" y="853996"/>
                  <a:pt x="305392" y="850189"/>
                </a:cubicBezTo>
                <a:cubicBezTo>
                  <a:pt x="301750" y="852616"/>
                  <a:pt x="298773" y="854580"/>
                  <a:pt x="293075" y="858388"/>
                </a:cubicBezTo>
                <a:cubicBezTo>
                  <a:pt x="295100" y="846335"/>
                  <a:pt x="296986" y="835105"/>
                  <a:pt x="298797" y="824281"/>
                </a:cubicBezTo>
                <a:lnTo>
                  <a:pt x="304045" y="792899"/>
                </a:lnTo>
                <a:lnTo>
                  <a:pt x="304187" y="792677"/>
                </a:lnTo>
                <a:lnTo>
                  <a:pt x="304146" y="792404"/>
                </a:lnTo>
                <a:lnTo>
                  <a:pt x="306313" y="783845"/>
                </a:lnTo>
                <a:cubicBezTo>
                  <a:pt x="307117" y="780663"/>
                  <a:pt x="308019" y="777093"/>
                  <a:pt x="309127" y="772749"/>
                </a:cubicBezTo>
                <a:cubicBezTo>
                  <a:pt x="304442" y="776603"/>
                  <a:pt x="302944" y="780096"/>
                  <a:pt x="302750" y="783369"/>
                </a:cubicBezTo>
                <a:lnTo>
                  <a:pt x="304146" y="792404"/>
                </a:lnTo>
                <a:lnTo>
                  <a:pt x="304092" y="792615"/>
                </a:lnTo>
                <a:lnTo>
                  <a:pt x="304045" y="792899"/>
                </a:lnTo>
                <a:lnTo>
                  <a:pt x="297000" y="803884"/>
                </a:lnTo>
                <a:cubicBezTo>
                  <a:pt x="290066" y="830353"/>
                  <a:pt x="283669" y="856974"/>
                  <a:pt x="276895" y="884395"/>
                </a:cubicBezTo>
                <a:cubicBezTo>
                  <a:pt x="286137" y="887651"/>
                  <a:pt x="294909" y="890721"/>
                  <a:pt x="303299" y="893668"/>
                </a:cubicBezTo>
                <a:cubicBezTo>
                  <a:pt x="300864" y="904353"/>
                  <a:pt x="283987" y="895388"/>
                  <a:pt x="286328" y="909359"/>
                </a:cubicBezTo>
                <a:cubicBezTo>
                  <a:pt x="289464" y="908806"/>
                  <a:pt x="292156" y="908314"/>
                  <a:pt x="295194" y="907794"/>
                </a:cubicBezTo>
                <a:cubicBezTo>
                  <a:pt x="290446" y="914671"/>
                  <a:pt x="283510" y="920505"/>
                  <a:pt x="282814" y="926985"/>
                </a:cubicBezTo>
                <a:cubicBezTo>
                  <a:pt x="282119" y="933678"/>
                  <a:pt x="288134" y="940833"/>
                  <a:pt x="289971" y="948078"/>
                </a:cubicBezTo>
                <a:cubicBezTo>
                  <a:pt x="290983" y="952133"/>
                  <a:pt x="291205" y="958612"/>
                  <a:pt x="288736" y="960852"/>
                </a:cubicBezTo>
                <a:cubicBezTo>
                  <a:pt x="282593" y="966442"/>
                  <a:pt x="283290" y="971783"/>
                  <a:pt x="284494" y="978724"/>
                </a:cubicBezTo>
                <a:cubicBezTo>
                  <a:pt x="286361" y="989532"/>
                  <a:pt x="280250" y="1000647"/>
                  <a:pt x="269768" y="1005468"/>
                </a:cubicBezTo>
                <a:cubicBezTo>
                  <a:pt x="271764" y="995488"/>
                  <a:pt x="273505" y="986830"/>
                  <a:pt x="275120" y="978724"/>
                </a:cubicBezTo>
                <a:cubicBezTo>
                  <a:pt x="272430" y="976267"/>
                  <a:pt x="269927" y="973995"/>
                  <a:pt x="269390" y="973504"/>
                </a:cubicBezTo>
                <a:cubicBezTo>
                  <a:pt x="271416" y="966042"/>
                  <a:pt x="273599" y="960821"/>
                  <a:pt x="274138" y="955449"/>
                </a:cubicBezTo>
                <a:cubicBezTo>
                  <a:pt x="275152" y="945346"/>
                  <a:pt x="274994" y="935183"/>
                  <a:pt x="275722" y="925049"/>
                </a:cubicBezTo>
                <a:cubicBezTo>
                  <a:pt x="276197" y="918479"/>
                  <a:pt x="277462" y="911937"/>
                  <a:pt x="278349" y="905398"/>
                </a:cubicBezTo>
                <a:cubicBezTo>
                  <a:pt x="278650" y="903187"/>
                  <a:pt x="278548" y="901383"/>
                  <a:pt x="277686" y="900363"/>
                </a:cubicBezTo>
                <a:lnTo>
                  <a:pt x="272533" y="900031"/>
                </a:lnTo>
                <a:lnTo>
                  <a:pt x="268376" y="884090"/>
                </a:lnTo>
                <a:cubicBezTo>
                  <a:pt x="272651" y="871253"/>
                  <a:pt x="274867" y="857742"/>
                  <a:pt x="277557" y="844446"/>
                </a:cubicBezTo>
                <a:cubicBezTo>
                  <a:pt x="280853" y="828172"/>
                  <a:pt x="281676" y="811101"/>
                  <a:pt x="287469" y="795749"/>
                </a:cubicBezTo>
                <a:cubicBezTo>
                  <a:pt x="292123" y="783405"/>
                  <a:pt x="295194" y="771644"/>
                  <a:pt x="294719" y="758778"/>
                </a:cubicBezTo>
                <a:cubicBezTo>
                  <a:pt x="294719" y="758778"/>
                  <a:pt x="294625" y="758900"/>
                  <a:pt x="294625" y="758900"/>
                </a:cubicBezTo>
                <a:cubicBezTo>
                  <a:pt x="299723" y="750242"/>
                  <a:pt x="304822" y="741613"/>
                  <a:pt x="309761" y="733261"/>
                </a:cubicBezTo>
                <a:cubicBezTo>
                  <a:pt x="303364" y="725185"/>
                  <a:pt x="292758" y="720148"/>
                  <a:pt x="300894" y="708419"/>
                </a:cubicBezTo>
                <a:cubicBezTo>
                  <a:pt x="304061" y="710815"/>
                  <a:pt x="306751" y="712841"/>
                  <a:pt x="309191" y="714653"/>
                </a:cubicBezTo>
                <a:cubicBezTo>
                  <a:pt x="311057" y="707989"/>
                  <a:pt x="312896" y="701296"/>
                  <a:pt x="314924" y="694019"/>
                </a:cubicBezTo>
                <a:cubicBezTo>
                  <a:pt x="310930" y="694633"/>
                  <a:pt x="307037" y="695248"/>
                  <a:pt x="303397" y="695831"/>
                </a:cubicBezTo>
                <a:cubicBezTo>
                  <a:pt x="298140" y="686465"/>
                  <a:pt x="297792" y="677898"/>
                  <a:pt x="301687" y="668717"/>
                </a:cubicBezTo>
                <a:cubicBezTo>
                  <a:pt x="304221" y="662699"/>
                  <a:pt x="305423" y="656189"/>
                  <a:pt x="307227" y="649895"/>
                </a:cubicBezTo>
                <a:cubicBezTo>
                  <a:pt x="301339" y="658400"/>
                  <a:pt x="297190" y="667213"/>
                  <a:pt x="293486" y="676178"/>
                </a:cubicBezTo>
                <a:cubicBezTo>
                  <a:pt x="290004" y="684653"/>
                  <a:pt x="289402" y="694787"/>
                  <a:pt x="276768" y="701511"/>
                </a:cubicBezTo>
                <a:cubicBezTo>
                  <a:pt x="277970" y="677192"/>
                  <a:pt x="297474" y="659875"/>
                  <a:pt x="293993" y="637489"/>
                </a:cubicBezTo>
                <a:cubicBezTo>
                  <a:pt x="289020" y="641081"/>
                  <a:pt x="284178" y="644367"/>
                  <a:pt x="279553" y="647990"/>
                </a:cubicBezTo>
                <a:cubicBezTo>
                  <a:pt x="276863" y="650110"/>
                  <a:pt x="272587" y="652597"/>
                  <a:pt x="272397" y="655146"/>
                </a:cubicBezTo>
                <a:cubicBezTo>
                  <a:pt x="271353" y="670253"/>
                  <a:pt x="257546" y="678483"/>
                  <a:pt x="252956" y="691684"/>
                </a:cubicBezTo>
                <a:cubicBezTo>
                  <a:pt x="253336" y="676240"/>
                  <a:pt x="258084" y="661962"/>
                  <a:pt x="264228" y="648420"/>
                </a:cubicBezTo>
                <a:cubicBezTo>
                  <a:pt x="270781" y="634020"/>
                  <a:pt x="279427" y="620478"/>
                  <a:pt x="286899" y="606446"/>
                </a:cubicBezTo>
                <a:cubicBezTo>
                  <a:pt x="287627" y="605094"/>
                  <a:pt x="286677" y="602884"/>
                  <a:pt x="286487" y="600765"/>
                </a:cubicBezTo>
                <a:cubicBezTo>
                  <a:pt x="281895" y="601963"/>
                  <a:pt x="278286" y="602915"/>
                  <a:pt x="274644" y="603867"/>
                </a:cubicBezTo>
                <a:cubicBezTo>
                  <a:pt x="277937" y="595944"/>
                  <a:pt x="283860" y="590756"/>
                  <a:pt x="287405" y="584337"/>
                </a:cubicBezTo>
                <a:cubicBezTo>
                  <a:pt x="291174" y="577490"/>
                  <a:pt x="292758" y="569506"/>
                  <a:pt x="295479" y="561431"/>
                </a:cubicBezTo>
                <a:cubicBezTo>
                  <a:pt x="304664" y="565822"/>
                  <a:pt x="311724" y="562322"/>
                  <a:pt x="316631" y="553171"/>
                </a:cubicBezTo>
                <a:cubicBezTo>
                  <a:pt x="317835" y="550931"/>
                  <a:pt x="319702" y="549026"/>
                  <a:pt x="321287" y="547000"/>
                </a:cubicBezTo>
                <a:cubicBezTo>
                  <a:pt x="326764" y="540028"/>
                  <a:pt x="332462" y="540827"/>
                  <a:pt x="337720" y="547950"/>
                </a:cubicBezTo>
                <a:cubicBezTo>
                  <a:pt x="343324" y="540183"/>
                  <a:pt x="351367" y="535209"/>
                  <a:pt x="350543" y="525751"/>
                </a:cubicBezTo>
                <a:cubicBezTo>
                  <a:pt x="342596" y="528145"/>
                  <a:pt x="335473" y="530296"/>
                  <a:pt x="327871" y="532598"/>
                </a:cubicBezTo>
                <a:cubicBezTo>
                  <a:pt x="328442" y="520192"/>
                  <a:pt x="335629" y="514636"/>
                  <a:pt x="346396" y="511043"/>
                </a:cubicBezTo>
                <a:cubicBezTo>
                  <a:pt x="348010" y="513683"/>
                  <a:pt x="349594" y="516231"/>
                  <a:pt x="351621" y="519547"/>
                </a:cubicBezTo>
                <a:cubicBezTo>
                  <a:pt x="355356" y="514759"/>
                  <a:pt x="357699" y="512025"/>
                  <a:pt x="359727" y="509108"/>
                </a:cubicBezTo>
                <a:cubicBezTo>
                  <a:pt x="367388" y="498115"/>
                  <a:pt x="374766" y="486939"/>
                  <a:pt x="382555" y="476068"/>
                </a:cubicBezTo>
                <a:cubicBezTo>
                  <a:pt x="385611" y="471815"/>
                  <a:pt x="387803" y="469620"/>
                  <a:pt x="390221" y="469245"/>
                </a:cubicBezTo>
                <a:lnTo>
                  <a:pt x="399175" y="473305"/>
                </a:lnTo>
                <a:lnTo>
                  <a:pt x="399149" y="473478"/>
                </a:lnTo>
                <a:lnTo>
                  <a:pt x="394619" y="480429"/>
                </a:lnTo>
                <a:cubicBezTo>
                  <a:pt x="395727" y="480951"/>
                  <a:pt x="396804" y="481473"/>
                  <a:pt x="397911" y="481995"/>
                </a:cubicBezTo>
                <a:lnTo>
                  <a:pt x="399149" y="473478"/>
                </a:lnTo>
                <a:lnTo>
                  <a:pt x="399229" y="473356"/>
                </a:lnTo>
                <a:lnTo>
                  <a:pt x="404784" y="482210"/>
                </a:lnTo>
                <a:cubicBezTo>
                  <a:pt x="403105" y="486970"/>
                  <a:pt x="400129" y="491298"/>
                  <a:pt x="398482" y="496058"/>
                </a:cubicBezTo>
                <a:cubicBezTo>
                  <a:pt x="397595" y="498576"/>
                  <a:pt x="398324" y="501586"/>
                  <a:pt x="398324" y="504379"/>
                </a:cubicBezTo>
                <a:cubicBezTo>
                  <a:pt x="411368" y="487705"/>
                  <a:pt x="417259" y="469743"/>
                  <a:pt x="417734" y="451534"/>
                </a:cubicBezTo>
                <a:cubicBezTo>
                  <a:pt x="409440" y="447634"/>
                  <a:pt x="402345" y="444287"/>
                  <a:pt x="395030" y="440849"/>
                </a:cubicBezTo>
                <a:cubicBezTo>
                  <a:pt x="392308" y="448463"/>
                  <a:pt x="390345" y="453899"/>
                  <a:pt x="388383" y="459365"/>
                </a:cubicBezTo>
                <a:cubicBezTo>
                  <a:pt x="380718" y="446653"/>
                  <a:pt x="383346" y="436734"/>
                  <a:pt x="394937" y="430133"/>
                </a:cubicBezTo>
                <a:cubicBezTo>
                  <a:pt x="388921" y="413828"/>
                  <a:pt x="391770" y="392794"/>
                  <a:pt x="403105" y="383121"/>
                </a:cubicBezTo>
                <a:cubicBezTo>
                  <a:pt x="401207" y="392517"/>
                  <a:pt x="399305" y="401945"/>
                  <a:pt x="397185" y="412446"/>
                </a:cubicBezTo>
                <a:cubicBezTo>
                  <a:pt x="413333" y="413859"/>
                  <a:pt x="401048" y="428044"/>
                  <a:pt x="407919" y="434094"/>
                </a:cubicBezTo>
                <a:cubicBezTo>
                  <a:pt x="416911" y="442047"/>
                  <a:pt x="431951" y="436611"/>
                  <a:pt x="441069" y="448463"/>
                </a:cubicBezTo>
                <a:cubicBezTo>
                  <a:pt x="436859" y="450061"/>
                  <a:pt x="433757" y="451349"/>
                  <a:pt x="430557" y="452425"/>
                </a:cubicBezTo>
                <a:cubicBezTo>
                  <a:pt x="423179" y="454913"/>
                  <a:pt x="423781" y="459118"/>
                  <a:pt x="427738" y="464124"/>
                </a:cubicBezTo>
                <a:lnTo>
                  <a:pt x="427707" y="464093"/>
                </a:lnTo>
                <a:cubicBezTo>
                  <a:pt x="425016" y="468238"/>
                  <a:pt x="422356" y="472383"/>
                  <a:pt x="419348" y="477020"/>
                </a:cubicBezTo>
                <a:cubicBezTo>
                  <a:pt x="422356" y="479386"/>
                  <a:pt x="424985" y="481473"/>
                  <a:pt x="426979" y="483039"/>
                </a:cubicBezTo>
                <a:cubicBezTo>
                  <a:pt x="441893" y="475300"/>
                  <a:pt x="444742" y="455619"/>
                  <a:pt x="464057" y="455064"/>
                </a:cubicBezTo>
                <a:cubicBezTo>
                  <a:pt x="467983" y="437932"/>
                  <a:pt x="468522" y="420982"/>
                  <a:pt x="473747" y="404523"/>
                </a:cubicBezTo>
                <a:cubicBezTo>
                  <a:pt x="479035" y="387850"/>
                  <a:pt x="478180" y="369335"/>
                  <a:pt x="480079" y="351281"/>
                </a:cubicBezTo>
                <a:cubicBezTo>
                  <a:pt x="477578" y="349161"/>
                  <a:pt x="474665" y="346675"/>
                  <a:pt x="472923" y="345170"/>
                </a:cubicBezTo>
                <a:cubicBezTo>
                  <a:pt x="470992" y="337524"/>
                  <a:pt x="487901" y="340317"/>
                  <a:pt x="478559" y="330554"/>
                </a:cubicBezTo>
                <a:cubicBezTo>
                  <a:pt x="477135" y="331015"/>
                  <a:pt x="474918" y="331077"/>
                  <a:pt x="474380" y="332027"/>
                </a:cubicBezTo>
                <a:cubicBezTo>
                  <a:pt x="467636" y="343910"/>
                  <a:pt x="461113" y="355916"/>
                  <a:pt x="454590" y="367922"/>
                </a:cubicBezTo>
                <a:cubicBezTo>
                  <a:pt x="454401" y="368260"/>
                  <a:pt x="454622" y="368966"/>
                  <a:pt x="454907" y="369335"/>
                </a:cubicBezTo>
                <a:cubicBezTo>
                  <a:pt x="459686" y="376028"/>
                  <a:pt x="453006" y="382478"/>
                  <a:pt x="454718" y="389878"/>
                </a:cubicBezTo>
                <a:cubicBezTo>
                  <a:pt x="456204" y="396387"/>
                  <a:pt x="451045" y="404370"/>
                  <a:pt x="448668" y="411647"/>
                </a:cubicBezTo>
                <a:cubicBezTo>
                  <a:pt x="448478" y="412200"/>
                  <a:pt x="446959" y="412353"/>
                  <a:pt x="445820" y="412784"/>
                </a:cubicBezTo>
                <a:cubicBezTo>
                  <a:pt x="444395" y="410328"/>
                  <a:pt x="442969" y="407840"/>
                  <a:pt x="441545" y="405384"/>
                </a:cubicBezTo>
                <a:cubicBezTo>
                  <a:pt x="438948" y="406672"/>
                  <a:pt x="436953" y="407656"/>
                  <a:pt x="432268" y="409990"/>
                </a:cubicBezTo>
                <a:cubicBezTo>
                  <a:pt x="432996" y="401177"/>
                  <a:pt x="433058" y="394699"/>
                  <a:pt x="434230" y="388403"/>
                </a:cubicBezTo>
                <a:cubicBezTo>
                  <a:pt x="435529" y="381402"/>
                  <a:pt x="438190" y="374648"/>
                  <a:pt x="439676" y="367645"/>
                </a:cubicBezTo>
                <a:cubicBezTo>
                  <a:pt x="441038" y="361198"/>
                  <a:pt x="441450" y="354535"/>
                  <a:pt x="442654" y="348055"/>
                </a:cubicBezTo>
                <a:cubicBezTo>
                  <a:pt x="443824" y="341884"/>
                  <a:pt x="448510" y="335834"/>
                  <a:pt x="443444" y="325948"/>
                </a:cubicBezTo>
                <a:cubicBezTo>
                  <a:pt x="433439" y="363316"/>
                  <a:pt x="425333" y="397584"/>
                  <a:pt x="412255" y="430778"/>
                </a:cubicBezTo>
                <a:cubicBezTo>
                  <a:pt x="410071" y="425865"/>
                  <a:pt x="409440" y="421074"/>
                  <a:pt x="410197" y="416529"/>
                </a:cubicBezTo>
                <a:cubicBezTo>
                  <a:pt x="411401" y="409130"/>
                  <a:pt x="413016" y="401699"/>
                  <a:pt x="415358" y="394545"/>
                </a:cubicBezTo>
                <a:cubicBezTo>
                  <a:pt x="421217" y="376643"/>
                  <a:pt x="419127" y="357114"/>
                  <a:pt x="428815" y="339734"/>
                </a:cubicBezTo>
                <a:cubicBezTo>
                  <a:pt x="433155" y="331935"/>
                  <a:pt x="435242" y="321618"/>
                  <a:pt x="432742" y="309827"/>
                </a:cubicBezTo>
                <a:lnTo>
                  <a:pt x="418272" y="344207"/>
                </a:lnTo>
                <a:lnTo>
                  <a:pt x="423401" y="297483"/>
                </a:lnTo>
                <a:cubicBezTo>
                  <a:pt x="429829" y="289868"/>
                  <a:pt x="433502" y="297883"/>
                  <a:pt x="437587" y="302427"/>
                </a:cubicBezTo>
                <a:cubicBezTo>
                  <a:pt x="444076" y="292202"/>
                  <a:pt x="450665" y="284003"/>
                  <a:pt x="439010" y="274301"/>
                </a:cubicBezTo>
                <a:cubicBezTo>
                  <a:pt x="436573" y="272274"/>
                  <a:pt x="437747" y="266133"/>
                  <a:pt x="436891" y="258887"/>
                </a:cubicBezTo>
                <a:cubicBezTo>
                  <a:pt x="442591" y="262971"/>
                  <a:pt x="445502" y="265058"/>
                  <a:pt x="448668" y="267329"/>
                </a:cubicBezTo>
                <a:cubicBezTo>
                  <a:pt x="450063" y="260022"/>
                  <a:pt x="451265" y="253728"/>
                  <a:pt x="452722" y="246113"/>
                </a:cubicBezTo>
                <a:cubicBezTo>
                  <a:pt x="442147" y="251853"/>
                  <a:pt x="440373" y="242643"/>
                  <a:pt x="436383" y="237208"/>
                </a:cubicBezTo>
                <a:cubicBezTo>
                  <a:pt x="422010" y="243225"/>
                  <a:pt x="425365" y="255016"/>
                  <a:pt x="425714" y="267821"/>
                </a:cubicBezTo>
                <a:cubicBezTo>
                  <a:pt x="420299" y="265027"/>
                  <a:pt x="414439" y="263706"/>
                  <a:pt x="414029" y="261496"/>
                </a:cubicBezTo>
                <a:cubicBezTo>
                  <a:pt x="412858" y="255016"/>
                  <a:pt x="412889" y="247954"/>
                  <a:pt x="414313" y="241476"/>
                </a:cubicBezTo>
                <a:cubicBezTo>
                  <a:pt x="415960" y="233953"/>
                  <a:pt x="420773" y="227014"/>
                  <a:pt x="421880" y="219520"/>
                </a:cubicBezTo>
                <a:cubicBezTo>
                  <a:pt x="422736" y="213687"/>
                  <a:pt x="420013" y="207330"/>
                  <a:pt x="418366" y="198457"/>
                </a:cubicBezTo>
                <a:cubicBezTo>
                  <a:pt x="413428" y="207238"/>
                  <a:pt x="409440" y="214640"/>
                  <a:pt x="405164" y="221917"/>
                </a:cubicBezTo>
                <a:cubicBezTo>
                  <a:pt x="400698" y="229470"/>
                  <a:pt x="395982" y="236870"/>
                  <a:pt x="391357" y="244331"/>
                </a:cubicBezTo>
                <a:cubicBezTo>
                  <a:pt x="390788" y="243901"/>
                  <a:pt x="390247" y="243471"/>
                  <a:pt x="389711" y="243042"/>
                </a:cubicBezTo>
                <a:cubicBezTo>
                  <a:pt x="391294" y="226646"/>
                  <a:pt x="392910" y="210279"/>
                  <a:pt x="394587" y="192960"/>
                </a:cubicBezTo>
                <a:cubicBezTo>
                  <a:pt x="398102" y="195078"/>
                  <a:pt x="400098" y="196276"/>
                  <a:pt x="402693" y="197812"/>
                </a:cubicBezTo>
                <a:cubicBezTo>
                  <a:pt x="408900" y="188262"/>
                  <a:pt x="411210" y="178345"/>
                  <a:pt x="411812" y="167290"/>
                </a:cubicBezTo>
                <a:cubicBezTo>
                  <a:pt x="412414" y="156328"/>
                  <a:pt x="415770" y="145459"/>
                  <a:pt x="418049" y="134589"/>
                </a:cubicBezTo>
                <a:lnTo>
                  <a:pt x="419011" y="130617"/>
                </a:lnTo>
                <a:lnTo>
                  <a:pt x="365738" y="119560"/>
                </a:lnTo>
                <a:cubicBezTo>
                  <a:pt x="345456" y="115519"/>
                  <a:pt x="324357" y="112223"/>
                  <a:pt x="299975" y="111396"/>
                </a:cubicBezTo>
                <a:cubicBezTo>
                  <a:pt x="311250" y="118129"/>
                  <a:pt x="326578" y="119543"/>
                  <a:pt x="339319" y="122729"/>
                </a:cubicBezTo>
                <a:cubicBezTo>
                  <a:pt x="351863" y="125876"/>
                  <a:pt x="361189" y="131175"/>
                  <a:pt x="372024" y="135577"/>
                </a:cubicBezTo>
                <a:cubicBezTo>
                  <a:pt x="352303" y="136772"/>
                  <a:pt x="333608" y="134223"/>
                  <a:pt x="315353" y="130517"/>
                </a:cubicBezTo>
                <a:cubicBezTo>
                  <a:pt x="306662" y="128765"/>
                  <a:pt x="297779" y="127131"/>
                  <a:pt x="288846" y="125598"/>
                </a:cubicBezTo>
                <a:cubicBezTo>
                  <a:pt x="281425" y="124323"/>
                  <a:pt x="274787" y="124522"/>
                  <a:pt x="269222" y="128805"/>
                </a:cubicBezTo>
                <a:cubicBezTo>
                  <a:pt x="296266" y="133465"/>
                  <a:pt x="322769" y="138027"/>
                  <a:pt x="352352" y="143125"/>
                </a:cubicBezTo>
                <a:cubicBezTo>
                  <a:pt x="325553" y="144579"/>
                  <a:pt x="302999" y="133226"/>
                  <a:pt x="277864" y="142269"/>
                </a:cubicBezTo>
                <a:cubicBezTo>
                  <a:pt x="279081" y="144501"/>
                  <a:pt x="280400" y="146851"/>
                  <a:pt x="281865" y="149479"/>
                </a:cubicBezTo>
                <a:cubicBezTo>
                  <a:pt x="269662" y="148184"/>
                  <a:pt x="259022" y="147069"/>
                  <a:pt x="247646" y="145854"/>
                </a:cubicBezTo>
                <a:cubicBezTo>
                  <a:pt x="250087" y="143543"/>
                  <a:pt x="252138" y="141572"/>
                  <a:pt x="254141" y="139659"/>
                </a:cubicBezTo>
                <a:cubicBezTo>
                  <a:pt x="235638" y="134899"/>
                  <a:pt x="229390" y="141433"/>
                  <a:pt x="218896" y="145934"/>
                </a:cubicBezTo>
                <a:lnTo>
                  <a:pt x="175133" y="136038"/>
                </a:lnTo>
                <a:lnTo>
                  <a:pt x="204544" y="137329"/>
                </a:lnTo>
                <a:cubicBezTo>
                  <a:pt x="201858" y="132528"/>
                  <a:pt x="197026" y="129620"/>
                  <a:pt x="185019" y="129999"/>
                </a:cubicBezTo>
                <a:cubicBezTo>
                  <a:pt x="164957" y="130617"/>
                  <a:pt x="149485" y="126514"/>
                  <a:pt x="133764" y="122271"/>
                </a:cubicBezTo>
                <a:cubicBezTo>
                  <a:pt x="123026" y="119363"/>
                  <a:pt x="111263" y="117113"/>
                  <a:pt x="99792" y="114702"/>
                </a:cubicBezTo>
                <a:cubicBezTo>
                  <a:pt x="92127" y="113089"/>
                  <a:pt x="84172" y="111715"/>
                  <a:pt x="76359" y="110241"/>
                </a:cubicBezTo>
                <a:cubicBezTo>
                  <a:pt x="76897" y="109564"/>
                  <a:pt x="77385" y="108906"/>
                  <a:pt x="77922" y="108229"/>
                </a:cubicBezTo>
                <a:cubicBezTo>
                  <a:pt x="90760" y="109584"/>
                  <a:pt x="103647" y="110938"/>
                  <a:pt x="119315" y="112591"/>
                </a:cubicBezTo>
                <a:lnTo>
                  <a:pt x="115628" y="109063"/>
                </a:lnTo>
                <a:lnTo>
                  <a:pt x="135994" y="108433"/>
                </a:lnTo>
                <a:cubicBezTo>
                  <a:pt x="122717" y="104768"/>
                  <a:pt x="109684" y="101163"/>
                  <a:pt x="96602" y="97558"/>
                </a:cubicBezTo>
                <a:lnTo>
                  <a:pt x="92405" y="99535"/>
                </a:lnTo>
                <a:lnTo>
                  <a:pt x="88856" y="98888"/>
                </a:lnTo>
                <a:cubicBezTo>
                  <a:pt x="77947" y="98728"/>
                  <a:pt x="70406" y="96851"/>
                  <a:pt x="62894" y="94488"/>
                </a:cubicBezTo>
                <a:lnTo>
                  <a:pt x="60314" y="93757"/>
                </a:lnTo>
                <a:lnTo>
                  <a:pt x="171093" y="92817"/>
                </a:lnTo>
                <a:cubicBezTo>
                  <a:pt x="169579" y="96403"/>
                  <a:pt x="168603" y="98753"/>
                  <a:pt x="167186" y="102100"/>
                </a:cubicBezTo>
                <a:cubicBezTo>
                  <a:pt x="183880" y="101641"/>
                  <a:pt x="198182" y="101263"/>
                  <a:pt x="212535" y="100864"/>
                </a:cubicBezTo>
                <a:cubicBezTo>
                  <a:pt x="215805" y="100725"/>
                  <a:pt x="219076" y="100585"/>
                  <a:pt x="222344" y="100446"/>
                </a:cubicBezTo>
                <a:cubicBezTo>
                  <a:pt x="233672" y="101741"/>
                  <a:pt x="245045" y="103055"/>
                  <a:pt x="258469" y="104589"/>
                </a:cubicBezTo>
                <a:lnTo>
                  <a:pt x="260905" y="94643"/>
                </a:lnTo>
                <a:lnTo>
                  <a:pt x="260957" y="94729"/>
                </a:lnTo>
                <a:lnTo>
                  <a:pt x="261081" y="94669"/>
                </a:lnTo>
                <a:lnTo>
                  <a:pt x="274973" y="97808"/>
                </a:lnTo>
                <a:cubicBezTo>
                  <a:pt x="279593" y="98200"/>
                  <a:pt x="284097" y="97458"/>
                  <a:pt x="288341" y="94172"/>
                </a:cubicBezTo>
                <a:cubicBezTo>
                  <a:pt x="306646" y="97577"/>
                  <a:pt x="318116" y="89212"/>
                  <a:pt x="335155" y="89691"/>
                </a:cubicBezTo>
                <a:cubicBezTo>
                  <a:pt x="329296" y="88844"/>
                  <a:pt x="324025" y="87076"/>
                  <a:pt x="318448" y="86038"/>
                </a:cubicBezTo>
                <a:cubicBezTo>
                  <a:pt x="312870" y="84999"/>
                  <a:pt x="306988" y="84692"/>
                  <a:pt x="299911" y="86763"/>
                </a:cubicBezTo>
                <a:lnTo>
                  <a:pt x="300008" y="86703"/>
                </a:lnTo>
                <a:cubicBezTo>
                  <a:pt x="296347" y="87280"/>
                  <a:pt x="292343" y="88575"/>
                  <a:pt x="289123" y="88296"/>
                </a:cubicBezTo>
                <a:cubicBezTo>
                  <a:pt x="281923" y="87678"/>
                  <a:pt x="276443" y="88181"/>
                  <a:pt x="271982" y="89391"/>
                </a:cubicBezTo>
                <a:lnTo>
                  <a:pt x="261081" y="94669"/>
                </a:lnTo>
                <a:lnTo>
                  <a:pt x="260909" y="94630"/>
                </a:lnTo>
                <a:lnTo>
                  <a:pt x="260905" y="94643"/>
                </a:lnTo>
                <a:lnTo>
                  <a:pt x="254855" y="84472"/>
                </a:lnTo>
                <a:cubicBezTo>
                  <a:pt x="239529" y="84970"/>
                  <a:pt x="223175" y="84750"/>
                  <a:pt x="207849" y="86225"/>
                </a:cubicBezTo>
                <a:cubicBezTo>
                  <a:pt x="196277" y="87360"/>
                  <a:pt x="193937" y="85288"/>
                  <a:pt x="188129" y="80708"/>
                </a:cubicBezTo>
                <a:cubicBezTo>
                  <a:pt x="205895" y="79870"/>
                  <a:pt x="220736" y="79155"/>
                  <a:pt x="235524" y="78458"/>
                </a:cubicBezTo>
                <a:cubicBezTo>
                  <a:pt x="235476" y="77918"/>
                  <a:pt x="235476" y="77381"/>
                  <a:pt x="235476" y="76843"/>
                </a:cubicBezTo>
                <a:cubicBezTo>
                  <a:pt x="227764" y="76107"/>
                  <a:pt x="220101" y="75369"/>
                  <a:pt x="215074" y="74892"/>
                </a:cubicBezTo>
                <a:cubicBezTo>
                  <a:pt x="220833" y="69713"/>
                  <a:pt x="225960" y="65152"/>
                  <a:pt x="230107" y="61427"/>
                </a:cubicBezTo>
                <a:cubicBezTo>
                  <a:pt x="239627" y="60212"/>
                  <a:pt x="248118" y="59355"/>
                  <a:pt x="256173" y="58041"/>
                </a:cubicBezTo>
                <a:cubicBezTo>
                  <a:pt x="267156" y="56248"/>
                  <a:pt x="270965" y="58540"/>
                  <a:pt x="273012" y="62264"/>
                </a:cubicBezTo>
                <a:cubicBezTo>
                  <a:pt x="267595" y="64913"/>
                  <a:pt x="262226" y="67542"/>
                  <a:pt x="253829" y="71645"/>
                </a:cubicBezTo>
                <a:cubicBezTo>
                  <a:pt x="269109" y="71645"/>
                  <a:pt x="279456" y="71645"/>
                  <a:pt x="294248" y="71645"/>
                </a:cubicBezTo>
                <a:cubicBezTo>
                  <a:pt x="285412" y="75350"/>
                  <a:pt x="279701" y="77760"/>
                  <a:pt x="270769" y="81525"/>
                </a:cubicBezTo>
                <a:cubicBezTo>
                  <a:pt x="288390" y="80328"/>
                  <a:pt x="300886" y="79512"/>
                  <a:pt x="311184" y="78815"/>
                </a:cubicBezTo>
                <a:cubicBezTo>
                  <a:pt x="306256" y="75688"/>
                  <a:pt x="300105" y="73318"/>
                  <a:pt x="298835" y="70570"/>
                </a:cubicBezTo>
                <a:cubicBezTo>
                  <a:pt x="297273" y="67203"/>
                  <a:pt x="299764" y="63498"/>
                  <a:pt x="300544" y="59954"/>
                </a:cubicBezTo>
                <a:cubicBezTo>
                  <a:pt x="293661" y="58938"/>
                  <a:pt x="287853" y="58081"/>
                  <a:pt x="281459" y="57125"/>
                </a:cubicBezTo>
                <a:cubicBezTo>
                  <a:pt x="283168" y="54556"/>
                  <a:pt x="284486" y="52524"/>
                  <a:pt x="286290" y="49796"/>
                </a:cubicBezTo>
                <a:cubicBezTo>
                  <a:pt x="269402" y="49796"/>
                  <a:pt x="254321" y="49796"/>
                  <a:pt x="236696" y="49796"/>
                </a:cubicBezTo>
                <a:cubicBezTo>
                  <a:pt x="235134" y="48281"/>
                  <a:pt x="232060" y="45414"/>
                  <a:pt x="228352" y="41968"/>
                </a:cubicBezTo>
                <a:cubicBezTo>
                  <a:pt x="236990" y="41230"/>
                  <a:pt x="243531" y="40672"/>
                  <a:pt x="250023" y="40116"/>
                </a:cubicBezTo>
                <a:cubicBezTo>
                  <a:pt x="249926" y="39438"/>
                  <a:pt x="249828" y="38741"/>
                  <a:pt x="249729" y="38063"/>
                </a:cubicBezTo>
                <a:cubicBezTo>
                  <a:pt x="195694" y="36071"/>
                  <a:pt x="141413" y="37187"/>
                  <a:pt x="86059" y="37447"/>
                </a:cubicBezTo>
                <a:cubicBezTo>
                  <a:pt x="86988" y="30355"/>
                  <a:pt x="99141" y="30853"/>
                  <a:pt x="108853" y="30992"/>
                </a:cubicBezTo>
                <a:cubicBezTo>
                  <a:pt x="152737" y="31611"/>
                  <a:pt x="196328" y="28244"/>
                  <a:pt x="240358" y="29679"/>
                </a:cubicBezTo>
                <a:cubicBezTo>
                  <a:pt x="248316" y="29938"/>
                  <a:pt x="259882" y="30813"/>
                  <a:pt x="266182" y="26092"/>
                </a:cubicBezTo>
                <a:cubicBezTo>
                  <a:pt x="268034" y="24739"/>
                  <a:pt x="276041" y="24082"/>
                  <a:pt x="281068" y="24201"/>
                </a:cubicBezTo>
                <a:cubicBezTo>
                  <a:pt x="296836" y="24559"/>
                  <a:pt x="313138" y="24598"/>
                  <a:pt x="328174" y="26292"/>
                </a:cubicBezTo>
                <a:cubicBezTo>
                  <a:pt x="346089" y="28303"/>
                  <a:pt x="359464" y="22527"/>
                  <a:pt x="375961" y="23145"/>
                </a:cubicBezTo>
                <a:cubicBezTo>
                  <a:pt x="384017" y="23444"/>
                  <a:pt x="392120" y="23643"/>
                  <a:pt x="400221" y="23703"/>
                </a:cubicBezTo>
                <a:cubicBezTo>
                  <a:pt x="433512" y="23941"/>
                  <a:pt x="466950" y="25116"/>
                  <a:pt x="499948" y="23941"/>
                </a:cubicBezTo>
                <a:cubicBezTo>
                  <a:pt x="520888" y="23204"/>
                  <a:pt x="540168" y="24420"/>
                  <a:pt x="559890" y="26073"/>
                </a:cubicBezTo>
                <a:cubicBezTo>
                  <a:pt x="566137" y="26591"/>
                  <a:pt x="572240" y="27447"/>
                  <a:pt x="577758" y="28084"/>
                </a:cubicBezTo>
                <a:cubicBezTo>
                  <a:pt x="594841" y="22727"/>
                  <a:pt x="594500" y="23264"/>
                  <a:pt x="612903" y="25456"/>
                </a:cubicBezTo>
                <a:cubicBezTo>
                  <a:pt x="632282" y="27766"/>
                  <a:pt x="651269" y="33144"/>
                  <a:pt x="673234" y="27526"/>
                </a:cubicBezTo>
                <a:cubicBezTo>
                  <a:pt x="677581" y="26412"/>
                  <a:pt x="689296" y="27406"/>
                  <a:pt x="693053" y="29101"/>
                </a:cubicBezTo>
                <a:cubicBezTo>
                  <a:pt x="704185" y="34120"/>
                  <a:pt x="715850" y="33402"/>
                  <a:pt x="728298" y="31092"/>
                </a:cubicBezTo>
                <a:cubicBezTo>
                  <a:pt x="742991" y="28363"/>
                  <a:pt x="757877" y="28602"/>
                  <a:pt x="772962" y="29559"/>
                </a:cubicBezTo>
                <a:cubicBezTo>
                  <a:pt x="773353" y="31531"/>
                  <a:pt x="773598" y="33003"/>
                  <a:pt x="774183" y="36231"/>
                </a:cubicBezTo>
                <a:cubicBezTo>
                  <a:pt x="798395" y="29638"/>
                  <a:pt x="820410" y="34000"/>
                  <a:pt x="842912" y="35176"/>
                </a:cubicBezTo>
                <a:cubicBezTo>
                  <a:pt x="849502" y="35534"/>
                  <a:pt x="856825" y="33761"/>
                  <a:pt x="865413" y="32784"/>
                </a:cubicBezTo>
                <a:cubicBezTo>
                  <a:pt x="866194" y="33960"/>
                  <a:pt x="867514" y="35932"/>
                  <a:pt x="869711" y="39119"/>
                </a:cubicBezTo>
                <a:cubicBezTo>
                  <a:pt x="851016" y="39119"/>
                  <a:pt x="834906" y="39478"/>
                  <a:pt x="818897" y="39019"/>
                </a:cubicBezTo>
                <a:cubicBezTo>
                  <a:pt x="802640" y="38561"/>
                  <a:pt x="786386" y="43182"/>
                  <a:pt x="770227" y="39019"/>
                </a:cubicBezTo>
                <a:cubicBezTo>
                  <a:pt x="726784" y="40273"/>
                  <a:pt x="683829" y="35872"/>
                  <a:pt x="640336" y="37068"/>
                </a:cubicBezTo>
                <a:cubicBezTo>
                  <a:pt x="617051" y="37704"/>
                  <a:pt x="611144" y="39956"/>
                  <a:pt x="612170" y="49974"/>
                </a:cubicBezTo>
                <a:cubicBezTo>
                  <a:pt x="594061" y="51926"/>
                  <a:pt x="576194" y="51209"/>
                  <a:pt x="558232" y="48220"/>
                </a:cubicBezTo>
                <a:cubicBezTo>
                  <a:pt x="549689" y="55073"/>
                  <a:pt x="568384" y="57484"/>
                  <a:pt x="569410" y="61746"/>
                </a:cubicBezTo>
                <a:cubicBezTo>
                  <a:pt x="566236" y="68419"/>
                  <a:pt x="541292" y="58897"/>
                  <a:pt x="541976" y="68020"/>
                </a:cubicBezTo>
                <a:cubicBezTo>
                  <a:pt x="564724" y="68020"/>
                  <a:pt x="586542" y="68020"/>
                  <a:pt x="608363" y="68020"/>
                </a:cubicBezTo>
                <a:cubicBezTo>
                  <a:pt x="608510" y="67502"/>
                  <a:pt x="608608" y="66964"/>
                  <a:pt x="608754" y="66446"/>
                </a:cubicBezTo>
                <a:cubicBezTo>
                  <a:pt x="600944" y="64833"/>
                  <a:pt x="593084" y="63220"/>
                  <a:pt x="582492" y="61050"/>
                </a:cubicBezTo>
                <a:cubicBezTo>
                  <a:pt x="608705" y="54556"/>
                  <a:pt x="640629" y="61885"/>
                  <a:pt x="659569" y="51806"/>
                </a:cubicBezTo>
                <a:cubicBezTo>
                  <a:pt x="648490" y="50810"/>
                  <a:pt x="637309" y="49835"/>
                  <a:pt x="626082" y="48838"/>
                </a:cubicBezTo>
                <a:cubicBezTo>
                  <a:pt x="651758" y="41888"/>
                  <a:pt x="676116" y="47665"/>
                  <a:pt x="702133" y="47366"/>
                </a:cubicBezTo>
                <a:cubicBezTo>
                  <a:pt x="702133" y="51646"/>
                  <a:pt x="702133" y="55194"/>
                  <a:pt x="702133" y="58738"/>
                </a:cubicBezTo>
                <a:cubicBezTo>
                  <a:pt x="708821" y="61905"/>
                  <a:pt x="713311" y="65450"/>
                  <a:pt x="716729" y="69154"/>
                </a:cubicBezTo>
                <a:cubicBezTo>
                  <a:pt x="722196" y="75070"/>
                  <a:pt x="730492" y="73318"/>
                  <a:pt x="739377" y="70828"/>
                </a:cubicBezTo>
                <a:lnTo>
                  <a:pt x="739232" y="70769"/>
                </a:lnTo>
                <a:cubicBezTo>
                  <a:pt x="748311" y="72640"/>
                  <a:pt x="757050" y="75708"/>
                  <a:pt x="766567" y="76166"/>
                </a:cubicBezTo>
                <a:cubicBezTo>
                  <a:pt x="793708" y="77500"/>
                  <a:pt x="821139" y="77820"/>
                  <a:pt x="848476" y="78398"/>
                </a:cubicBezTo>
                <a:cubicBezTo>
                  <a:pt x="853210" y="78496"/>
                  <a:pt x="858289" y="78138"/>
                  <a:pt x="862682" y="77420"/>
                </a:cubicBezTo>
                <a:cubicBezTo>
                  <a:pt x="874348" y="75528"/>
                  <a:pt x="885720" y="73338"/>
                  <a:pt x="899779" y="70789"/>
                </a:cubicBezTo>
                <a:cubicBezTo>
                  <a:pt x="872931" y="70789"/>
                  <a:pt x="848428" y="71565"/>
                  <a:pt x="824363" y="70570"/>
                </a:cubicBezTo>
                <a:cubicBezTo>
                  <a:pt x="801662" y="69633"/>
                  <a:pt x="776768" y="72042"/>
                  <a:pt x="750754" y="64614"/>
                </a:cubicBezTo>
                <a:cubicBezTo>
                  <a:pt x="762172" y="63480"/>
                  <a:pt x="768033" y="62463"/>
                  <a:pt x="773889" y="62423"/>
                </a:cubicBezTo>
                <a:cubicBezTo>
                  <a:pt x="793075" y="62264"/>
                  <a:pt x="812355" y="62841"/>
                  <a:pt x="831490" y="62382"/>
                </a:cubicBezTo>
                <a:cubicBezTo>
                  <a:pt x="842375" y="62125"/>
                  <a:pt x="855602" y="61666"/>
                  <a:pt x="863268" y="59076"/>
                </a:cubicBezTo>
                <a:cubicBezTo>
                  <a:pt x="874788" y="55153"/>
                  <a:pt x="885525" y="55153"/>
                  <a:pt x="898998" y="55254"/>
                </a:cubicBezTo>
                <a:cubicBezTo>
                  <a:pt x="912911" y="55352"/>
                  <a:pt x="926871" y="53220"/>
                  <a:pt x="940882" y="52365"/>
                </a:cubicBezTo>
                <a:cubicBezTo>
                  <a:pt x="955622" y="51448"/>
                  <a:pt x="970510" y="50870"/>
                  <a:pt x="985350" y="50154"/>
                </a:cubicBezTo>
                <a:cubicBezTo>
                  <a:pt x="988766" y="55492"/>
                  <a:pt x="998042" y="49516"/>
                  <a:pt x="1003118" y="51688"/>
                </a:cubicBezTo>
                <a:cubicBezTo>
                  <a:pt x="1003264" y="53062"/>
                  <a:pt x="1003412" y="54436"/>
                  <a:pt x="1003412" y="54336"/>
                </a:cubicBezTo>
                <a:cubicBezTo>
                  <a:pt x="1014101" y="53122"/>
                  <a:pt x="1024109" y="51329"/>
                  <a:pt x="1034456" y="50950"/>
                </a:cubicBezTo>
                <a:cubicBezTo>
                  <a:pt x="1059302" y="50014"/>
                  <a:pt x="1084245" y="49755"/>
                  <a:pt x="1103332" y="49337"/>
                </a:cubicBezTo>
                <a:cubicBezTo>
                  <a:pt x="1109677" y="45532"/>
                  <a:pt x="1111827" y="42744"/>
                  <a:pt x="1116120" y="41987"/>
                </a:cubicBezTo>
                <a:cubicBezTo>
                  <a:pt x="1126615" y="40155"/>
                  <a:pt x="1129692" y="37028"/>
                  <a:pt x="1131546" y="31850"/>
                </a:cubicBezTo>
                <a:cubicBezTo>
                  <a:pt x="1095133" y="29180"/>
                  <a:pt x="1057837" y="34398"/>
                  <a:pt x="1024255" y="28064"/>
                </a:cubicBezTo>
                <a:cubicBezTo>
                  <a:pt x="1036699" y="26531"/>
                  <a:pt x="1012150" y="22049"/>
                  <a:pt x="1026596" y="20894"/>
                </a:cubicBezTo>
                <a:cubicBezTo>
                  <a:pt x="1039776" y="19838"/>
                  <a:pt x="1030793" y="16373"/>
                  <a:pt x="1032405" y="13305"/>
                </a:cubicBezTo>
                <a:cubicBezTo>
                  <a:pt x="1042169" y="12688"/>
                  <a:pt x="1054617" y="13265"/>
                  <a:pt x="1062036" y="11055"/>
                </a:cubicBezTo>
                <a:cubicBezTo>
                  <a:pt x="1069698" y="8744"/>
                  <a:pt x="1072531" y="3725"/>
                  <a:pt x="1077362" y="0"/>
                </a:cubicBezTo>
                <a:close/>
              </a:path>
            </a:pathLst>
          </a:custGeom>
          <a:noFill/>
          <a:ln>
            <a:noFill/>
          </a:ln>
        </p:spPr>
      </p:pic>
      <p:pic>
        <p:nvPicPr>
          <p:cNvPr id="737" name="Google Shape;737;p43" title="DSC00224.jpg"/>
          <p:cNvPicPr preferRelativeResize="0"/>
          <p:nvPr/>
        </p:nvPicPr>
        <p:blipFill rotWithShape="1">
          <a:blip r:embed="rId5">
            <a:alphaModFix/>
          </a:blip>
          <a:srcRect b="27759" l="0" r="0" t="27759"/>
          <a:stretch/>
        </p:blipFill>
        <p:spPr>
          <a:xfrm>
            <a:off x="6438425" y="1961949"/>
            <a:ext cx="4991570" cy="1479783"/>
          </a:xfrm>
          <a:custGeom>
            <a:rect b="b" l="l" r="r" t="t"/>
            <a:pathLst>
              <a:path extrusionOk="0" h="1557666" w="5254284">
                <a:moveTo>
                  <a:pt x="329979" y="1555901"/>
                </a:moveTo>
                <a:lnTo>
                  <a:pt x="330668" y="1556705"/>
                </a:lnTo>
                <a:lnTo>
                  <a:pt x="322168" y="1557666"/>
                </a:lnTo>
                <a:lnTo>
                  <a:pt x="320261" y="1557235"/>
                </a:lnTo>
                <a:close/>
                <a:moveTo>
                  <a:pt x="409446" y="1555198"/>
                </a:moveTo>
                <a:lnTo>
                  <a:pt x="410089" y="1555955"/>
                </a:lnTo>
                <a:lnTo>
                  <a:pt x="409008" y="1556273"/>
                </a:lnTo>
                <a:lnTo>
                  <a:pt x="405753" y="1556372"/>
                </a:lnTo>
                <a:lnTo>
                  <a:pt x="403365" y="1555372"/>
                </a:lnTo>
                <a:close/>
                <a:moveTo>
                  <a:pt x="371039" y="1552100"/>
                </a:moveTo>
                <a:lnTo>
                  <a:pt x="371274" y="1552295"/>
                </a:lnTo>
                <a:lnTo>
                  <a:pt x="370219" y="1552533"/>
                </a:lnTo>
                <a:lnTo>
                  <a:pt x="367105" y="1552650"/>
                </a:lnTo>
                <a:lnTo>
                  <a:pt x="367076" y="1552626"/>
                </a:lnTo>
                <a:close/>
                <a:moveTo>
                  <a:pt x="217318" y="1546500"/>
                </a:moveTo>
                <a:cubicBezTo>
                  <a:pt x="217953" y="1546778"/>
                  <a:pt x="218344" y="1547157"/>
                  <a:pt x="218829" y="1547495"/>
                </a:cubicBezTo>
                <a:cubicBezTo>
                  <a:pt x="218052" y="1547495"/>
                  <a:pt x="217318" y="1547495"/>
                  <a:pt x="216586" y="1547495"/>
                </a:cubicBezTo>
                <a:cubicBezTo>
                  <a:pt x="216195" y="1547296"/>
                  <a:pt x="215805" y="1547097"/>
                  <a:pt x="215511" y="1546878"/>
                </a:cubicBezTo>
                <a:cubicBezTo>
                  <a:pt x="216147" y="1546738"/>
                  <a:pt x="217171" y="1546439"/>
                  <a:pt x="217318" y="1546500"/>
                </a:cubicBezTo>
                <a:close/>
                <a:moveTo>
                  <a:pt x="191394" y="1530880"/>
                </a:moveTo>
                <a:lnTo>
                  <a:pt x="191424" y="1531231"/>
                </a:lnTo>
                <a:lnTo>
                  <a:pt x="188712" y="1531341"/>
                </a:lnTo>
                <a:close/>
                <a:moveTo>
                  <a:pt x="409446" y="1529210"/>
                </a:moveTo>
                <a:cubicBezTo>
                  <a:pt x="409738" y="1529908"/>
                  <a:pt x="410035" y="1530585"/>
                  <a:pt x="410326" y="1531283"/>
                </a:cubicBezTo>
                <a:cubicBezTo>
                  <a:pt x="404516" y="1531640"/>
                  <a:pt x="398707" y="1531979"/>
                  <a:pt x="392900" y="1532338"/>
                </a:cubicBezTo>
                <a:cubicBezTo>
                  <a:pt x="392752" y="1531621"/>
                  <a:pt x="392557" y="1530904"/>
                  <a:pt x="392411" y="1530187"/>
                </a:cubicBezTo>
                <a:cubicBezTo>
                  <a:pt x="398073" y="1529848"/>
                  <a:pt x="403735" y="1529530"/>
                  <a:pt x="409446" y="1529210"/>
                </a:cubicBezTo>
                <a:close/>
                <a:moveTo>
                  <a:pt x="436001" y="1526820"/>
                </a:moveTo>
                <a:cubicBezTo>
                  <a:pt x="436734" y="1526820"/>
                  <a:pt x="437466" y="1526741"/>
                  <a:pt x="438100" y="1526820"/>
                </a:cubicBezTo>
                <a:cubicBezTo>
                  <a:pt x="438540" y="1526880"/>
                  <a:pt x="438833" y="1527160"/>
                  <a:pt x="439223" y="1527338"/>
                </a:cubicBezTo>
                <a:cubicBezTo>
                  <a:pt x="438589" y="1527458"/>
                  <a:pt x="437662" y="1527738"/>
                  <a:pt x="437417" y="1527657"/>
                </a:cubicBezTo>
                <a:cubicBezTo>
                  <a:pt x="436782" y="1527478"/>
                  <a:pt x="436440" y="1527120"/>
                  <a:pt x="436001" y="1526820"/>
                </a:cubicBezTo>
                <a:close/>
                <a:moveTo>
                  <a:pt x="366813" y="1524133"/>
                </a:moveTo>
                <a:lnTo>
                  <a:pt x="366441" y="1524231"/>
                </a:lnTo>
                <a:lnTo>
                  <a:pt x="365931" y="1524254"/>
                </a:lnTo>
                <a:lnTo>
                  <a:pt x="366296" y="1524172"/>
                </a:lnTo>
                <a:close/>
                <a:moveTo>
                  <a:pt x="373715" y="1522300"/>
                </a:moveTo>
                <a:cubicBezTo>
                  <a:pt x="374106" y="1522717"/>
                  <a:pt x="374448" y="1523115"/>
                  <a:pt x="374839" y="1523534"/>
                </a:cubicBezTo>
                <a:lnTo>
                  <a:pt x="366813" y="1524133"/>
                </a:lnTo>
                <a:close/>
                <a:moveTo>
                  <a:pt x="190064" y="1515535"/>
                </a:moveTo>
                <a:lnTo>
                  <a:pt x="190736" y="1523274"/>
                </a:lnTo>
                <a:lnTo>
                  <a:pt x="178101" y="1523576"/>
                </a:lnTo>
                <a:lnTo>
                  <a:pt x="177573" y="1520441"/>
                </a:lnTo>
                <a:close/>
                <a:moveTo>
                  <a:pt x="175227" y="1474350"/>
                </a:moveTo>
                <a:cubicBezTo>
                  <a:pt x="181781" y="1481811"/>
                  <a:pt x="177380" y="1492342"/>
                  <a:pt x="187640" y="1492987"/>
                </a:cubicBezTo>
                <a:cubicBezTo>
                  <a:pt x="188020" y="1493018"/>
                  <a:pt x="188336" y="1495630"/>
                  <a:pt x="188462" y="1497072"/>
                </a:cubicBezTo>
                <a:lnTo>
                  <a:pt x="189241" y="1506049"/>
                </a:lnTo>
                <a:lnTo>
                  <a:pt x="176838" y="1507589"/>
                </a:lnTo>
                <a:lnTo>
                  <a:pt x="176085" y="1484974"/>
                </a:lnTo>
                <a:cubicBezTo>
                  <a:pt x="175608" y="1482671"/>
                  <a:pt x="175670" y="1480277"/>
                  <a:pt x="175227" y="1474350"/>
                </a:cubicBezTo>
                <a:close/>
                <a:moveTo>
                  <a:pt x="28338" y="1463511"/>
                </a:moveTo>
                <a:cubicBezTo>
                  <a:pt x="28623" y="1464218"/>
                  <a:pt x="28909" y="1464892"/>
                  <a:pt x="29194" y="1465598"/>
                </a:cubicBezTo>
                <a:cubicBezTo>
                  <a:pt x="28751" y="1465598"/>
                  <a:pt x="28308" y="1465598"/>
                  <a:pt x="27864" y="1465598"/>
                </a:cubicBezTo>
                <a:cubicBezTo>
                  <a:pt x="27643" y="1465168"/>
                  <a:pt x="27264" y="1464707"/>
                  <a:pt x="27327" y="1464309"/>
                </a:cubicBezTo>
                <a:cubicBezTo>
                  <a:pt x="27358" y="1464001"/>
                  <a:pt x="27992" y="1463755"/>
                  <a:pt x="28338" y="1463511"/>
                </a:cubicBezTo>
                <a:close/>
                <a:moveTo>
                  <a:pt x="70578" y="1461453"/>
                </a:moveTo>
                <a:cubicBezTo>
                  <a:pt x="71942" y="1461637"/>
                  <a:pt x="73303" y="1461822"/>
                  <a:pt x="74663" y="1462006"/>
                </a:cubicBezTo>
                <a:cubicBezTo>
                  <a:pt x="73998" y="1465506"/>
                  <a:pt x="73303" y="1469007"/>
                  <a:pt x="72638" y="1472507"/>
                </a:cubicBezTo>
                <a:cubicBezTo>
                  <a:pt x="71655" y="1472414"/>
                  <a:pt x="70642" y="1472291"/>
                  <a:pt x="69660" y="1472200"/>
                </a:cubicBezTo>
                <a:cubicBezTo>
                  <a:pt x="69978" y="1468607"/>
                  <a:pt x="70293" y="1465046"/>
                  <a:pt x="70578" y="1461453"/>
                </a:cubicBezTo>
                <a:close/>
                <a:moveTo>
                  <a:pt x="1615336" y="1460912"/>
                </a:moveTo>
                <a:cubicBezTo>
                  <a:pt x="1615530" y="1461649"/>
                  <a:pt x="1615775" y="1462366"/>
                  <a:pt x="1615970" y="1463083"/>
                </a:cubicBezTo>
                <a:cubicBezTo>
                  <a:pt x="1610894" y="1463342"/>
                  <a:pt x="1605819" y="1463621"/>
                  <a:pt x="1600739" y="1463880"/>
                </a:cubicBezTo>
                <a:lnTo>
                  <a:pt x="1600413" y="1462784"/>
                </a:lnTo>
                <a:lnTo>
                  <a:pt x="1600593" y="1462774"/>
                </a:lnTo>
                <a:cubicBezTo>
                  <a:pt x="1601472" y="1462715"/>
                  <a:pt x="1601716" y="1462237"/>
                  <a:pt x="1602400" y="1461879"/>
                </a:cubicBezTo>
                <a:lnTo>
                  <a:pt x="1600063" y="1461612"/>
                </a:lnTo>
                <a:lnTo>
                  <a:pt x="1600056" y="1461590"/>
                </a:lnTo>
                <a:cubicBezTo>
                  <a:pt x="1605135" y="1461351"/>
                  <a:pt x="1610210" y="1461131"/>
                  <a:pt x="1615336" y="1460912"/>
                </a:cubicBezTo>
                <a:close/>
                <a:moveTo>
                  <a:pt x="90464" y="1459642"/>
                </a:moveTo>
                <a:cubicBezTo>
                  <a:pt x="96164" y="1461945"/>
                  <a:pt x="96164" y="1461945"/>
                  <a:pt x="98791" y="1479140"/>
                </a:cubicBezTo>
                <a:cubicBezTo>
                  <a:pt x="87234" y="1476928"/>
                  <a:pt x="86759" y="1475671"/>
                  <a:pt x="90464" y="1459642"/>
                </a:cubicBezTo>
                <a:close/>
                <a:moveTo>
                  <a:pt x="113493" y="1449710"/>
                </a:moveTo>
                <a:lnTo>
                  <a:pt x="113452" y="1449878"/>
                </a:lnTo>
                <a:lnTo>
                  <a:pt x="113402" y="1449917"/>
                </a:lnTo>
                <a:lnTo>
                  <a:pt x="113357" y="1449815"/>
                </a:lnTo>
                <a:close/>
                <a:moveTo>
                  <a:pt x="152365" y="1447513"/>
                </a:moveTo>
                <a:cubicBezTo>
                  <a:pt x="152714" y="1447545"/>
                  <a:pt x="153063" y="1447575"/>
                  <a:pt x="153410" y="1447606"/>
                </a:cubicBezTo>
                <a:cubicBezTo>
                  <a:pt x="153410" y="1449201"/>
                  <a:pt x="153410" y="1450768"/>
                  <a:pt x="153410" y="1452363"/>
                </a:cubicBezTo>
                <a:cubicBezTo>
                  <a:pt x="153063" y="1452333"/>
                  <a:pt x="152714" y="1452302"/>
                  <a:pt x="152365" y="1452272"/>
                </a:cubicBezTo>
                <a:cubicBezTo>
                  <a:pt x="152365" y="1450676"/>
                  <a:pt x="152365" y="1449109"/>
                  <a:pt x="152365" y="1447513"/>
                </a:cubicBezTo>
                <a:close/>
                <a:moveTo>
                  <a:pt x="123489" y="1441955"/>
                </a:moveTo>
                <a:lnTo>
                  <a:pt x="113493" y="1449710"/>
                </a:lnTo>
                <a:lnTo>
                  <a:pt x="114826" y="1444350"/>
                </a:lnTo>
                <a:cubicBezTo>
                  <a:pt x="115984" y="1442776"/>
                  <a:pt x="118360" y="1441725"/>
                  <a:pt x="123489" y="1441955"/>
                </a:cubicBezTo>
                <a:close/>
                <a:moveTo>
                  <a:pt x="98980" y="1441279"/>
                </a:moveTo>
                <a:cubicBezTo>
                  <a:pt x="99329" y="1441863"/>
                  <a:pt x="99646" y="1442415"/>
                  <a:pt x="99996" y="1442999"/>
                </a:cubicBezTo>
                <a:cubicBezTo>
                  <a:pt x="99488" y="1442999"/>
                  <a:pt x="98980" y="1442999"/>
                  <a:pt x="98443" y="1442999"/>
                </a:cubicBezTo>
                <a:cubicBezTo>
                  <a:pt x="98221" y="1442662"/>
                  <a:pt x="97968" y="1442324"/>
                  <a:pt x="97684" y="1441985"/>
                </a:cubicBezTo>
                <a:cubicBezTo>
                  <a:pt x="98127" y="1441740"/>
                  <a:pt x="98538" y="1441525"/>
                  <a:pt x="98980" y="1441279"/>
                </a:cubicBezTo>
                <a:close/>
                <a:moveTo>
                  <a:pt x="5150751" y="1429043"/>
                </a:moveTo>
                <a:cubicBezTo>
                  <a:pt x="5151533" y="1429023"/>
                  <a:pt x="5152408" y="1428945"/>
                  <a:pt x="5153095" y="1429043"/>
                </a:cubicBezTo>
                <a:cubicBezTo>
                  <a:pt x="5153629" y="1429123"/>
                  <a:pt x="5153923" y="1429461"/>
                  <a:pt x="5154361" y="1429681"/>
                </a:cubicBezTo>
                <a:cubicBezTo>
                  <a:pt x="5153679" y="1429840"/>
                  <a:pt x="5152557" y="1430159"/>
                  <a:pt x="5152408" y="1430099"/>
                </a:cubicBezTo>
                <a:cubicBezTo>
                  <a:pt x="5151727" y="1429801"/>
                  <a:pt x="5151287" y="1429402"/>
                  <a:pt x="5150751" y="1429043"/>
                </a:cubicBezTo>
                <a:close/>
                <a:moveTo>
                  <a:pt x="130583" y="1425496"/>
                </a:moveTo>
                <a:cubicBezTo>
                  <a:pt x="131562" y="1432804"/>
                  <a:pt x="132545" y="1440112"/>
                  <a:pt x="133717" y="1448710"/>
                </a:cubicBezTo>
                <a:cubicBezTo>
                  <a:pt x="136978" y="1446807"/>
                  <a:pt x="138974" y="1445670"/>
                  <a:pt x="141759" y="1444042"/>
                </a:cubicBezTo>
                <a:cubicBezTo>
                  <a:pt x="142805" y="1448740"/>
                  <a:pt x="145369" y="1453531"/>
                  <a:pt x="144450" y="1457523"/>
                </a:cubicBezTo>
                <a:cubicBezTo>
                  <a:pt x="140968" y="1472414"/>
                  <a:pt x="144386" y="1486786"/>
                  <a:pt x="146066" y="1501340"/>
                </a:cubicBezTo>
                <a:cubicBezTo>
                  <a:pt x="146192" y="1502537"/>
                  <a:pt x="144767" y="1503890"/>
                  <a:pt x="143058" y="1507021"/>
                </a:cubicBezTo>
                <a:cubicBezTo>
                  <a:pt x="133557" y="1493264"/>
                  <a:pt x="141695" y="1475702"/>
                  <a:pt x="129758" y="1464615"/>
                </a:cubicBezTo>
                <a:cubicBezTo>
                  <a:pt x="121970" y="1469682"/>
                  <a:pt x="121874" y="1476746"/>
                  <a:pt x="125072" y="1486909"/>
                </a:cubicBezTo>
                <a:cubicBezTo>
                  <a:pt x="127066" y="1493250"/>
                  <a:pt x="131000" y="1499114"/>
                  <a:pt x="133711" y="1505340"/>
                </a:cubicBezTo>
                <a:lnTo>
                  <a:pt x="134403" y="1516270"/>
                </a:lnTo>
                <a:lnTo>
                  <a:pt x="120391" y="1519178"/>
                </a:lnTo>
                <a:lnTo>
                  <a:pt x="121356" y="1512187"/>
                </a:lnTo>
                <a:cubicBezTo>
                  <a:pt x="121319" y="1509623"/>
                  <a:pt x="120338" y="1507220"/>
                  <a:pt x="116776" y="1505209"/>
                </a:cubicBezTo>
                <a:cubicBezTo>
                  <a:pt x="109811" y="1501278"/>
                  <a:pt x="104079" y="1502507"/>
                  <a:pt x="98251" y="1507820"/>
                </a:cubicBezTo>
                <a:cubicBezTo>
                  <a:pt x="97462" y="1502353"/>
                  <a:pt x="96764" y="1497409"/>
                  <a:pt x="95846" y="1490778"/>
                </a:cubicBezTo>
                <a:cubicBezTo>
                  <a:pt x="103383" y="1493848"/>
                  <a:pt x="109653" y="1496428"/>
                  <a:pt x="115953" y="1499007"/>
                </a:cubicBezTo>
                <a:cubicBezTo>
                  <a:pt x="121368" y="1485403"/>
                  <a:pt x="121178" y="1480430"/>
                  <a:pt x="115192" y="1465046"/>
                </a:cubicBezTo>
                <a:cubicBezTo>
                  <a:pt x="112406" y="1465475"/>
                  <a:pt x="109494" y="1465905"/>
                  <a:pt x="106549" y="1466366"/>
                </a:cubicBezTo>
                <a:cubicBezTo>
                  <a:pt x="102891" y="1461637"/>
                  <a:pt x="103406" y="1458620"/>
                  <a:pt x="105440" y="1456233"/>
                </a:cubicBezTo>
                <a:lnTo>
                  <a:pt x="113402" y="1449917"/>
                </a:lnTo>
                <a:lnTo>
                  <a:pt x="116444" y="1456928"/>
                </a:lnTo>
                <a:cubicBezTo>
                  <a:pt x="118043" y="1458583"/>
                  <a:pt x="120322" y="1459182"/>
                  <a:pt x="123615" y="1457707"/>
                </a:cubicBezTo>
                <a:cubicBezTo>
                  <a:pt x="126465" y="1456417"/>
                  <a:pt x="128270" y="1450430"/>
                  <a:pt x="128365" y="1446530"/>
                </a:cubicBezTo>
                <a:cubicBezTo>
                  <a:pt x="128523" y="1439775"/>
                  <a:pt x="127003" y="1432957"/>
                  <a:pt x="126214" y="1426172"/>
                </a:cubicBezTo>
                <a:cubicBezTo>
                  <a:pt x="127668" y="1425927"/>
                  <a:pt x="129125" y="1425711"/>
                  <a:pt x="130583" y="1425496"/>
                </a:cubicBezTo>
                <a:close/>
                <a:moveTo>
                  <a:pt x="5230221" y="1425359"/>
                </a:moveTo>
                <a:lnTo>
                  <a:pt x="5213579" y="1431939"/>
                </a:lnTo>
                <a:lnTo>
                  <a:pt x="5198951" y="1431877"/>
                </a:lnTo>
                <a:lnTo>
                  <a:pt x="5181893" y="1427789"/>
                </a:lnTo>
                <a:cubicBezTo>
                  <a:pt x="5201126" y="1426812"/>
                  <a:pt x="5214647" y="1426137"/>
                  <a:pt x="5230221" y="1425359"/>
                </a:cubicBezTo>
                <a:close/>
                <a:moveTo>
                  <a:pt x="98251" y="1408915"/>
                </a:moveTo>
                <a:cubicBezTo>
                  <a:pt x="99045" y="1410543"/>
                  <a:pt x="100026" y="1411678"/>
                  <a:pt x="99773" y="1412202"/>
                </a:cubicBezTo>
                <a:cubicBezTo>
                  <a:pt x="97209" y="1417267"/>
                  <a:pt x="93853" y="1418312"/>
                  <a:pt x="87677" y="1413214"/>
                </a:cubicBezTo>
                <a:cubicBezTo>
                  <a:pt x="92205" y="1411373"/>
                  <a:pt x="95244" y="1410144"/>
                  <a:pt x="98251" y="1408915"/>
                </a:cubicBezTo>
                <a:close/>
                <a:moveTo>
                  <a:pt x="1614017" y="1400880"/>
                </a:moveTo>
                <a:cubicBezTo>
                  <a:pt x="1614067" y="1401279"/>
                  <a:pt x="1614115" y="1401696"/>
                  <a:pt x="1614164" y="1402095"/>
                </a:cubicBezTo>
                <a:cubicBezTo>
                  <a:pt x="1610504" y="1402175"/>
                  <a:pt x="1606841" y="1402274"/>
                  <a:pt x="1603181" y="1402354"/>
                </a:cubicBezTo>
                <a:cubicBezTo>
                  <a:pt x="1603133" y="1401935"/>
                  <a:pt x="1603083" y="1401497"/>
                  <a:pt x="1603035" y="1401079"/>
                </a:cubicBezTo>
                <a:cubicBezTo>
                  <a:pt x="1606694" y="1401019"/>
                  <a:pt x="1610308" y="1400940"/>
                  <a:pt x="1614017" y="1400880"/>
                </a:cubicBezTo>
                <a:close/>
                <a:moveTo>
                  <a:pt x="620955" y="1398948"/>
                </a:moveTo>
                <a:cubicBezTo>
                  <a:pt x="621590" y="1398808"/>
                  <a:pt x="623202" y="1399447"/>
                  <a:pt x="627447" y="1400461"/>
                </a:cubicBezTo>
                <a:cubicBezTo>
                  <a:pt x="621444" y="1400581"/>
                  <a:pt x="618370" y="1400641"/>
                  <a:pt x="615342" y="1400700"/>
                </a:cubicBezTo>
                <a:cubicBezTo>
                  <a:pt x="617198" y="1400104"/>
                  <a:pt x="618904" y="1399385"/>
                  <a:pt x="620955" y="1398948"/>
                </a:cubicBezTo>
                <a:close/>
                <a:moveTo>
                  <a:pt x="653465" y="1390961"/>
                </a:moveTo>
                <a:cubicBezTo>
                  <a:pt x="653807" y="1391459"/>
                  <a:pt x="654149" y="1391937"/>
                  <a:pt x="654490" y="1392436"/>
                </a:cubicBezTo>
                <a:cubicBezTo>
                  <a:pt x="650926" y="1392893"/>
                  <a:pt x="647363" y="1393331"/>
                  <a:pt x="643801" y="1393789"/>
                </a:cubicBezTo>
                <a:cubicBezTo>
                  <a:pt x="643411" y="1393231"/>
                  <a:pt x="643020" y="1392653"/>
                  <a:pt x="642629" y="1392096"/>
                </a:cubicBezTo>
                <a:cubicBezTo>
                  <a:pt x="646241" y="1391717"/>
                  <a:pt x="649854" y="1391359"/>
                  <a:pt x="653465" y="1390961"/>
                </a:cubicBezTo>
                <a:close/>
                <a:moveTo>
                  <a:pt x="1639303" y="1390921"/>
                </a:moveTo>
                <a:cubicBezTo>
                  <a:pt x="1639498" y="1391797"/>
                  <a:pt x="1639644" y="1392674"/>
                  <a:pt x="1639839" y="1393550"/>
                </a:cubicBezTo>
                <a:cubicBezTo>
                  <a:pt x="1634813" y="1393669"/>
                  <a:pt x="1629834" y="1393789"/>
                  <a:pt x="1624806" y="1393909"/>
                </a:cubicBezTo>
                <a:cubicBezTo>
                  <a:pt x="1624612" y="1393251"/>
                  <a:pt x="1624413" y="1392575"/>
                  <a:pt x="1624221" y="1391897"/>
                </a:cubicBezTo>
                <a:cubicBezTo>
                  <a:pt x="1629248" y="1391559"/>
                  <a:pt x="1634275" y="1391240"/>
                  <a:pt x="1639303" y="1390921"/>
                </a:cubicBezTo>
                <a:close/>
                <a:moveTo>
                  <a:pt x="608264" y="1385603"/>
                </a:moveTo>
                <a:cubicBezTo>
                  <a:pt x="609826" y="1385861"/>
                  <a:pt x="611437" y="1386121"/>
                  <a:pt x="612998" y="1386380"/>
                </a:cubicBezTo>
                <a:cubicBezTo>
                  <a:pt x="611779" y="1387933"/>
                  <a:pt x="610560" y="1389507"/>
                  <a:pt x="609338" y="1391060"/>
                </a:cubicBezTo>
                <a:cubicBezTo>
                  <a:pt x="607189" y="1390781"/>
                  <a:pt x="604995" y="1390522"/>
                  <a:pt x="602797" y="1390263"/>
                </a:cubicBezTo>
                <a:cubicBezTo>
                  <a:pt x="604652" y="1388710"/>
                  <a:pt x="606460" y="1387136"/>
                  <a:pt x="608264" y="1385603"/>
                </a:cubicBezTo>
                <a:close/>
                <a:moveTo>
                  <a:pt x="2958731" y="1383990"/>
                </a:moveTo>
                <a:cubicBezTo>
                  <a:pt x="2958731" y="1384269"/>
                  <a:pt x="2958731" y="1384547"/>
                  <a:pt x="2958731" y="1384827"/>
                </a:cubicBezTo>
                <a:cubicBezTo>
                  <a:pt x="2958048" y="1384965"/>
                  <a:pt x="2957315" y="1385205"/>
                  <a:pt x="2956683" y="1385164"/>
                </a:cubicBezTo>
                <a:cubicBezTo>
                  <a:pt x="2956192" y="1385145"/>
                  <a:pt x="2955801" y="1384746"/>
                  <a:pt x="2955413" y="1384528"/>
                </a:cubicBezTo>
                <a:cubicBezTo>
                  <a:pt x="2956537" y="1384349"/>
                  <a:pt x="2957609" y="1384169"/>
                  <a:pt x="2958731" y="1383990"/>
                </a:cubicBezTo>
                <a:close/>
                <a:moveTo>
                  <a:pt x="2769921" y="1383193"/>
                </a:moveTo>
                <a:cubicBezTo>
                  <a:pt x="2770556" y="1383273"/>
                  <a:pt x="2771240" y="1383333"/>
                  <a:pt x="2771922" y="1383412"/>
                </a:cubicBezTo>
                <a:cubicBezTo>
                  <a:pt x="2771872" y="1383631"/>
                  <a:pt x="2771970" y="1383990"/>
                  <a:pt x="2771677" y="1384050"/>
                </a:cubicBezTo>
                <a:cubicBezTo>
                  <a:pt x="2771143" y="1384189"/>
                  <a:pt x="2770312" y="1384150"/>
                  <a:pt x="2769629" y="1384169"/>
                </a:cubicBezTo>
                <a:cubicBezTo>
                  <a:pt x="2769726" y="1383851"/>
                  <a:pt x="2769824" y="1383511"/>
                  <a:pt x="2769921" y="1383193"/>
                </a:cubicBezTo>
                <a:close/>
                <a:moveTo>
                  <a:pt x="1539382" y="1381261"/>
                </a:moveTo>
                <a:cubicBezTo>
                  <a:pt x="1540164" y="1381281"/>
                  <a:pt x="1541042" y="1381201"/>
                  <a:pt x="1541628" y="1381321"/>
                </a:cubicBezTo>
                <a:cubicBezTo>
                  <a:pt x="1541970" y="1381401"/>
                  <a:pt x="1541922" y="1381799"/>
                  <a:pt x="1542019" y="1382058"/>
                </a:cubicBezTo>
                <a:cubicBezTo>
                  <a:pt x="1541336" y="1382157"/>
                  <a:pt x="1540652" y="1382275"/>
                  <a:pt x="1539968" y="1382355"/>
                </a:cubicBezTo>
                <a:cubicBezTo>
                  <a:pt x="1539773" y="1381998"/>
                  <a:pt x="1539578" y="1381620"/>
                  <a:pt x="1539382" y="1381261"/>
                </a:cubicBezTo>
                <a:close/>
                <a:moveTo>
                  <a:pt x="2638612" y="1379966"/>
                </a:moveTo>
                <a:cubicBezTo>
                  <a:pt x="2638807" y="1381102"/>
                  <a:pt x="2638954" y="1382217"/>
                  <a:pt x="2639148" y="1383352"/>
                </a:cubicBezTo>
                <a:cubicBezTo>
                  <a:pt x="2638078" y="1383452"/>
                  <a:pt x="2636955" y="1383531"/>
                  <a:pt x="2635880" y="1383631"/>
                </a:cubicBezTo>
                <a:cubicBezTo>
                  <a:pt x="2635197" y="1382515"/>
                  <a:pt x="2634562" y="1381420"/>
                  <a:pt x="2633878" y="1380304"/>
                </a:cubicBezTo>
                <a:cubicBezTo>
                  <a:pt x="2635489" y="1380186"/>
                  <a:pt x="2637052" y="1380085"/>
                  <a:pt x="2638612" y="1379966"/>
                </a:cubicBezTo>
                <a:close/>
                <a:moveTo>
                  <a:pt x="807228" y="1378273"/>
                </a:moveTo>
                <a:cubicBezTo>
                  <a:pt x="807374" y="1378293"/>
                  <a:pt x="807472" y="1378791"/>
                  <a:pt x="807569" y="1379070"/>
                </a:cubicBezTo>
                <a:cubicBezTo>
                  <a:pt x="806350" y="1379131"/>
                  <a:pt x="805128" y="1379190"/>
                  <a:pt x="803910" y="1379170"/>
                </a:cubicBezTo>
                <a:cubicBezTo>
                  <a:pt x="803763" y="1379150"/>
                  <a:pt x="803666" y="1378652"/>
                  <a:pt x="803568" y="1378373"/>
                </a:cubicBezTo>
                <a:cubicBezTo>
                  <a:pt x="804787" y="1378333"/>
                  <a:pt x="806008" y="1378253"/>
                  <a:pt x="807228" y="1378273"/>
                </a:cubicBezTo>
                <a:close/>
                <a:moveTo>
                  <a:pt x="1482123" y="1375166"/>
                </a:moveTo>
                <a:cubicBezTo>
                  <a:pt x="1482709" y="1375545"/>
                  <a:pt x="1483296" y="1375923"/>
                  <a:pt x="1483882" y="1376302"/>
                </a:cubicBezTo>
                <a:cubicBezTo>
                  <a:pt x="1480561" y="1377317"/>
                  <a:pt x="1477195" y="1378313"/>
                  <a:pt x="1473874" y="1379329"/>
                </a:cubicBezTo>
                <a:cubicBezTo>
                  <a:pt x="1472948" y="1378771"/>
                  <a:pt x="1472017" y="1378194"/>
                  <a:pt x="1471092" y="1377616"/>
                </a:cubicBezTo>
                <a:cubicBezTo>
                  <a:pt x="1474752" y="1376800"/>
                  <a:pt x="1478464" y="1375983"/>
                  <a:pt x="1482123" y="1375166"/>
                </a:cubicBezTo>
                <a:close/>
                <a:moveTo>
                  <a:pt x="932259" y="1374874"/>
                </a:moveTo>
                <a:lnTo>
                  <a:pt x="925258" y="1376580"/>
                </a:lnTo>
                <a:cubicBezTo>
                  <a:pt x="924919" y="1376202"/>
                  <a:pt x="924626" y="1375823"/>
                  <a:pt x="924284" y="1375445"/>
                </a:cubicBezTo>
                <a:close/>
                <a:moveTo>
                  <a:pt x="933126" y="1374763"/>
                </a:moveTo>
                <a:lnTo>
                  <a:pt x="932630" y="1374847"/>
                </a:lnTo>
                <a:lnTo>
                  <a:pt x="932259" y="1374874"/>
                </a:lnTo>
                <a:lnTo>
                  <a:pt x="932532" y="1374807"/>
                </a:lnTo>
                <a:close/>
                <a:moveTo>
                  <a:pt x="2531467" y="1374270"/>
                </a:moveTo>
                <a:cubicBezTo>
                  <a:pt x="2532492" y="1374310"/>
                  <a:pt x="2533322" y="1375066"/>
                  <a:pt x="2534250" y="1375505"/>
                </a:cubicBezTo>
                <a:cubicBezTo>
                  <a:pt x="2532981" y="1375823"/>
                  <a:pt x="2531712" y="1376361"/>
                  <a:pt x="2530539" y="1376321"/>
                </a:cubicBezTo>
                <a:cubicBezTo>
                  <a:pt x="2529564" y="1376281"/>
                  <a:pt x="2528733" y="1375565"/>
                  <a:pt x="2527856" y="1375146"/>
                </a:cubicBezTo>
                <a:cubicBezTo>
                  <a:pt x="2529077" y="1374827"/>
                  <a:pt x="2530343" y="1374209"/>
                  <a:pt x="2531467" y="1374270"/>
                </a:cubicBezTo>
                <a:close/>
                <a:moveTo>
                  <a:pt x="2322790" y="1374032"/>
                </a:moveTo>
                <a:cubicBezTo>
                  <a:pt x="2323717" y="1374369"/>
                  <a:pt x="2324695" y="1374667"/>
                  <a:pt x="2325525" y="1375046"/>
                </a:cubicBezTo>
                <a:cubicBezTo>
                  <a:pt x="2325622" y="1375086"/>
                  <a:pt x="2324744" y="1375465"/>
                  <a:pt x="2324304" y="1375704"/>
                </a:cubicBezTo>
                <a:cubicBezTo>
                  <a:pt x="2323376" y="1375385"/>
                  <a:pt x="2322448" y="1375046"/>
                  <a:pt x="2321520" y="1374728"/>
                </a:cubicBezTo>
                <a:cubicBezTo>
                  <a:pt x="2321960" y="1374489"/>
                  <a:pt x="2322399" y="1374270"/>
                  <a:pt x="2322790" y="1374032"/>
                </a:cubicBezTo>
                <a:close/>
                <a:moveTo>
                  <a:pt x="2457857" y="1372976"/>
                </a:moveTo>
                <a:cubicBezTo>
                  <a:pt x="2458150" y="1373234"/>
                  <a:pt x="2458834" y="1373613"/>
                  <a:pt x="2458688" y="1373712"/>
                </a:cubicBezTo>
                <a:cubicBezTo>
                  <a:pt x="2458199" y="1373971"/>
                  <a:pt x="2457271" y="1374111"/>
                  <a:pt x="2456538" y="1374310"/>
                </a:cubicBezTo>
                <a:cubicBezTo>
                  <a:pt x="2456490" y="1374032"/>
                  <a:pt x="2456295" y="1373712"/>
                  <a:pt x="2456538" y="1373453"/>
                </a:cubicBezTo>
                <a:cubicBezTo>
                  <a:pt x="2456686" y="1373254"/>
                  <a:pt x="2457369" y="1373134"/>
                  <a:pt x="2457857" y="1372976"/>
                </a:cubicBezTo>
                <a:close/>
                <a:moveTo>
                  <a:pt x="2602589" y="1371860"/>
                </a:moveTo>
                <a:cubicBezTo>
                  <a:pt x="2602686" y="1372497"/>
                  <a:pt x="2602735" y="1373154"/>
                  <a:pt x="2602784" y="1373792"/>
                </a:cubicBezTo>
                <a:cubicBezTo>
                  <a:pt x="2592827" y="1373792"/>
                  <a:pt x="2582818" y="1373792"/>
                  <a:pt x="2572814" y="1373792"/>
                </a:cubicBezTo>
                <a:cubicBezTo>
                  <a:pt x="2572764" y="1373393"/>
                  <a:pt x="2572716" y="1372976"/>
                  <a:pt x="2572666" y="1372576"/>
                </a:cubicBezTo>
                <a:cubicBezTo>
                  <a:pt x="2582673" y="1372337"/>
                  <a:pt x="2592633" y="1372098"/>
                  <a:pt x="2602589" y="1371860"/>
                </a:cubicBezTo>
                <a:close/>
                <a:moveTo>
                  <a:pt x="2364573" y="1371819"/>
                </a:moveTo>
                <a:cubicBezTo>
                  <a:pt x="2365892" y="1371999"/>
                  <a:pt x="2367161" y="1372158"/>
                  <a:pt x="2368382" y="1372317"/>
                </a:cubicBezTo>
                <a:cubicBezTo>
                  <a:pt x="2367503" y="1372796"/>
                  <a:pt x="2366868" y="1373493"/>
                  <a:pt x="2365695" y="1373692"/>
                </a:cubicBezTo>
                <a:cubicBezTo>
                  <a:pt x="2364720" y="1373852"/>
                  <a:pt x="2363160" y="1373433"/>
                  <a:pt x="2361889" y="1373274"/>
                </a:cubicBezTo>
                <a:cubicBezTo>
                  <a:pt x="2362818" y="1372776"/>
                  <a:pt x="2363697" y="1372297"/>
                  <a:pt x="2364573" y="1371819"/>
                </a:cubicBezTo>
                <a:close/>
                <a:moveTo>
                  <a:pt x="2189383" y="1371262"/>
                </a:moveTo>
                <a:cubicBezTo>
                  <a:pt x="2190066" y="1371402"/>
                  <a:pt x="2190750" y="1371522"/>
                  <a:pt x="2191434" y="1371661"/>
                </a:cubicBezTo>
                <a:cubicBezTo>
                  <a:pt x="2191140" y="1371880"/>
                  <a:pt x="2190945" y="1372218"/>
                  <a:pt x="2190507" y="1372278"/>
                </a:cubicBezTo>
                <a:cubicBezTo>
                  <a:pt x="2189822" y="1372377"/>
                  <a:pt x="2188992" y="1372297"/>
                  <a:pt x="2188210" y="1372297"/>
                </a:cubicBezTo>
                <a:cubicBezTo>
                  <a:pt x="2188602" y="1371959"/>
                  <a:pt x="2188992" y="1371601"/>
                  <a:pt x="2189383" y="1371262"/>
                </a:cubicBezTo>
                <a:close/>
                <a:moveTo>
                  <a:pt x="958403" y="1370485"/>
                </a:moveTo>
                <a:cubicBezTo>
                  <a:pt x="958990" y="1371242"/>
                  <a:pt x="959526" y="1371999"/>
                  <a:pt x="960112" y="1372755"/>
                </a:cubicBezTo>
                <a:lnTo>
                  <a:pt x="933126" y="1374763"/>
                </a:lnTo>
                <a:close/>
                <a:moveTo>
                  <a:pt x="1558859" y="1369290"/>
                </a:moveTo>
                <a:cubicBezTo>
                  <a:pt x="1561496" y="1369987"/>
                  <a:pt x="1564130" y="1370685"/>
                  <a:pt x="1566767" y="1371382"/>
                </a:cubicBezTo>
                <a:cubicBezTo>
                  <a:pt x="1565448" y="1371959"/>
                  <a:pt x="1564130" y="1372517"/>
                  <a:pt x="1562812" y="1373095"/>
                </a:cubicBezTo>
                <a:cubicBezTo>
                  <a:pt x="1560568" y="1372297"/>
                  <a:pt x="1558272" y="1371482"/>
                  <a:pt x="1556029" y="1370685"/>
                </a:cubicBezTo>
                <a:cubicBezTo>
                  <a:pt x="1556954" y="1370206"/>
                  <a:pt x="1557931" y="1369748"/>
                  <a:pt x="1558859" y="1369290"/>
                </a:cubicBezTo>
                <a:close/>
                <a:moveTo>
                  <a:pt x="5053855" y="1368753"/>
                </a:moveTo>
                <a:cubicBezTo>
                  <a:pt x="5054246" y="1369290"/>
                  <a:pt x="5054588" y="1369827"/>
                  <a:pt x="5054979" y="1370366"/>
                </a:cubicBezTo>
                <a:cubicBezTo>
                  <a:pt x="5047559" y="1370844"/>
                  <a:pt x="5040138" y="1371302"/>
                  <a:pt x="5032671" y="1371779"/>
                </a:cubicBezTo>
                <a:cubicBezTo>
                  <a:pt x="5032477" y="1371262"/>
                  <a:pt x="5032281" y="1370724"/>
                  <a:pt x="5032087" y="1370206"/>
                </a:cubicBezTo>
                <a:cubicBezTo>
                  <a:pt x="5039357" y="1369709"/>
                  <a:pt x="5046581" y="1369230"/>
                  <a:pt x="5053855" y="1368753"/>
                </a:cubicBezTo>
                <a:close/>
                <a:moveTo>
                  <a:pt x="1403777" y="1366860"/>
                </a:moveTo>
                <a:cubicBezTo>
                  <a:pt x="1404119" y="1367418"/>
                  <a:pt x="1404412" y="1367976"/>
                  <a:pt x="1404754" y="1368534"/>
                </a:cubicBezTo>
                <a:cubicBezTo>
                  <a:pt x="1396259" y="1369390"/>
                  <a:pt x="1387719" y="1370226"/>
                  <a:pt x="1379225" y="1371083"/>
                </a:cubicBezTo>
                <a:cubicBezTo>
                  <a:pt x="1378931" y="1370525"/>
                  <a:pt x="1378590" y="1369987"/>
                  <a:pt x="1378297" y="1369429"/>
                </a:cubicBezTo>
                <a:cubicBezTo>
                  <a:pt x="1386791" y="1368573"/>
                  <a:pt x="1395285" y="1367717"/>
                  <a:pt x="1403777" y="1366860"/>
                </a:cubicBezTo>
                <a:close/>
                <a:moveTo>
                  <a:pt x="3540443" y="1366721"/>
                </a:moveTo>
                <a:cubicBezTo>
                  <a:pt x="3541856" y="1366760"/>
                  <a:pt x="3543224" y="1366780"/>
                  <a:pt x="3544640" y="1366820"/>
                </a:cubicBezTo>
                <a:cubicBezTo>
                  <a:pt x="3544445" y="1368175"/>
                  <a:pt x="3544201" y="1369529"/>
                  <a:pt x="3544005" y="1370884"/>
                </a:cubicBezTo>
                <a:cubicBezTo>
                  <a:pt x="3542641" y="1370844"/>
                  <a:pt x="3541273" y="1370824"/>
                  <a:pt x="3539905" y="1370784"/>
                </a:cubicBezTo>
                <a:cubicBezTo>
                  <a:pt x="3540101" y="1369429"/>
                  <a:pt x="3540248" y="1368075"/>
                  <a:pt x="3540443" y="1366721"/>
                </a:cubicBezTo>
                <a:close/>
                <a:moveTo>
                  <a:pt x="89420" y="1366143"/>
                </a:moveTo>
                <a:cubicBezTo>
                  <a:pt x="90276" y="1366081"/>
                  <a:pt x="91287" y="1367770"/>
                  <a:pt x="92205" y="1368690"/>
                </a:cubicBezTo>
                <a:cubicBezTo>
                  <a:pt x="91160" y="1369643"/>
                  <a:pt x="90241" y="1371056"/>
                  <a:pt x="89039" y="1371363"/>
                </a:cubicBezTo>
                <a:cubicBezTo>
                  <a:pt x="88247" y="1371547"/>
                  <a:pt x="87044" y="1370103"/>
                  <a:pt x="85525" y="1369028"/>
                </a:cubicBezTo>
                <a:cubicBezTo>
                  <a:pt x="87234" y="1367678"/>
                  <a:pt x="88247" y="1366234"/>
                  <a:pt x="89420" y="1366143"/>
                </a:cubicBezTo>
                <a:close/>
                <a:moveTo>
                  <a:pt x="2598196" y="1365446"/>
                </a:moveTo>
                <a:cubicBezTo>
                  <a:pt x="2598880" y="1365426"/>
                  <a:pt x="2599658" y="1365366"/>
                  <a:pt x="2600296" y="1365446"/>
                </a:cubicBezTo>
                <a:cubicBezTo>
                  <a:pt x="2600782" y="1365526"/>
                  <a:pt x="2601075" y="1365805"/>
                  <a:pt x="2601465" y="1365984"/>
                </a:cubicBezTo>
                <a:cubicBezTo>
                  <a:pt x="2600832" y="1366104"/>
                  <a:pt x="2599903" y="1366402"/>
                  <a:pt x="2599658" y="1366303"/>
                </a:cubicBezTo>
                <a:cubicBezTo>
                  <a:pt x="2599027" y="1366104"/>
                  <a:pt x="2598637" y="1365745"/>
                  <a:pt x="2598196" y="1365446"/>
                </a:cubicBezTo>
                <a:close/>
                <a:moveTo>
                  <a:pt x="5212767" y="1364911"/>
                </a:moveTo>
                <a:cubicBezTo>
                  <a:pt x="5226137" y="1364951"/>
                  <a:pt x="5239591" y="1365411"/>
                  <a:pt x="5253161" y="1366521"/>
                </a:cubicBezTo>
                <a:cubicBezTo>
                  <a:pt x="5253064" y="1366462"/>
                  <a:pt x="5253943" y="1366820"/>
                  <a:pt x="5253797" y="1366960"/>
                </a:cubicBezTo>
                <a:cubicBezTo>
                  <a:pt x="5251501" y="1368952"/>
                  <a:pt x="5249060" y="1370924"/>
                  <a:pt x="5245791" y="1373613"/>
                </a:cubicBezTo>
                <a:cubicBezTo>
                  <a:pt x="5223045" y="1367836"/>
                  <a:pt x="5199515" y="1368454"/>
                  <a:pt x="5175939" y="1370665"/>
                </a:cubicBezTo>
                <a:cubicBezTo>
                  <a:pt x="5148602" y="1373234"/>
                  <a:pt x="5121659" y="1370445"/>
                  <a:pt x="5093932" y="1369629"/>
                </a:cubicBezTo>
                <a:cubicBezTo>
                  <a:pt x="5120193" y="1368842"/>
                  <a:pt x="5146429" y="1366955"/>
                  <a:pt x="5172886" y="1365819"/>
                </a:cubicBezTo>
                <a:cubicBezTo>
                  <a:pt x="5186115" y="1365252"/>
                  <a:pt x="5199399" y="1364871"/>
                  <a:pt x="5212767" y="1364911"/>
                </a:cubicBezTo>
                <a:close/>
                <a:moveTo>
                  <a:pt x="1591027" y="1364091"/>
                </a:moveTo>
                <a:cubicBezTo>
                  <a:pt x="1599375" y="1364330"/>
                  <a:pt x="1607671" y="1364589"/>
                  <a:pt x="1615970" y="1364829"/>
                </a:cubicBezTo>
                <a:cubicBezTo>
                  <a:pt x="1616019" y="1365167"/>
                  <a:pt x="1616019" y="1365486"/>
                  <a:pt x="1616019" y="1365824"/>
                </a:cubicBezTo>
                <a:cubicBezTo>
                  <a:pt x="1607525" y="1365824"/>
                  <a:pt x="1598985" y="1365824"/>
                  <a:pt x="1590489" y="1365824"/>
                </a:cubicBezTo>
                <a:cubicBezTo>
                  <a:pt x="1590685" y="1365247"/>
                  <a:pt x="1590831" y="1364669"/>
                  <a:pt x="1591027" y="1364091"/>
                </a:cubicBezTo>
                <a:close/>
                <a:moveTo>
                  <a:pt x="1433214" y="1363315"/>
                </a:moveTo>
                <a:cubicBezTo>
                  <a:pt x="1433457" y="1363634"/>
                  <a:pt x="1433701" y="1363953"/>
                  <a:pt x="1433945" y="1364271"/>
                </a:cubicBezTo>
                <a:cubicBezTo>
                  <a:pt x="1431113" y="1364649"/>
                  <a:pt x="1428233" y="1365027"/>
                  <a:pt x="1425354" y="1365426"/>
                </a:cubicBezTo>
                <a:cubicBezTo>
                  <a:pt x="1425109" y="1365087"/>
                  <a:pt x="1424816" y="1364749"/>
                  <a:pt x="1424572" y="1364410"/>
                </a:cubicBezTo>
                <a:cubicBezTo>
                  <a:pt x="1427453" y="1364051"/>
                  <a:pt x="1430332" y="1363674"/>
                  <a:pt x="1433214" y="1363315"/>
                </a:cubicBezTo>
                <a:close/>
                <a:moveTo>
                  <a:pt x="1643698" y="1361621"/>
                </a:moveTo>
                <a:cubicBezTo>
                  <a:pt x="1653263" y="1361621"/>
                  <a:pt x="1661269" y="1361621"/>
                  <a:pt x="1670103" y="1361621"/>
                </a:cubicBezTo>
                <a:cubicBezTo>
                  <a:pt x="1657949" y="1367876"/>
                  <a:pt x="1657949" y="1367876"/>
                  <a:pt x="1643698" y="1361621"/>
                </a:cubicBezTo>
                <a:close/>
                <a:moveTo>
                  <a:pt x="2498815" y="1361004"/>
                </a:moveTo>
                <a:lnTo>
                  <a:pt x="2490074" y="1364212"/>
                </a:lnTo>
                <a:cubicBezTo>
                  <a:pt x="2489195" y="1363654"/>
                  <a:pt x="2488366" y="1363116"/>
                  <a:pt x="2487535" y="1362557"/>
                </a:cubicBezTo>
                <a:close/>
                <a:moveTo>
                  <a:pt x="2499250" y="1360846"/>
                </a:moveTo>
                <a:lnTo>
                  <a:pt x="2499853" y="1360889"/>
                </a:lnTo>
                <a:lnTo>
                  <a:pt x="2499396" y="1360925"/>
                </a:lnTo>
                <a:lnTo>
                  <a:pt x="2498815" y="1361004"/>
                </a:lnTo>
                <a:close/>
                <a:moveTo>
                  <a:pt x="1049539" y="1360546"/>
                </a:moveTo>
                <a:cubicBezTo>
                  <a:pt x="1046755" y="1364051"/>
                  <a:pt x="1046413" y="1367039"/>
                  <a:pt x="1042558" y="1368633"/>
                </a:cubicBezTo>
                <a:cubicBezTo>
                  <a:pt x="1037677" y="1370685"/>
                  <a:pt x="1030501" y="1375106"/>
                  <a:pt x="1022934" y="1369052"/>
                </a:cubicBezTo>
                <a:cubicBezTo>
                  <a:pt x="1021812" y="1368135"/>
                  <a:pt x="1016491" y="1367578"/>
                  <a:pt x="1013320" y="1367697"/>
                </a:cubicBezTo>
                <a:cubicBezTo>
                  <a:pt x="1002579" y="1368115"/>
                  <a:pt x="991938" y="1368892"/>
                  <a:pt x="980614" y="1368175"/>
                </a:cubicBezTo>
                <a:cubicBezTo>
                  <a:pt x="1002872" y="1365725"/>
                  <a:pt x="1025083" y="1363255"/>
                  <a:pt x="1049539" y="1360546"/>
                </a:cubicBezTo>
                <a:close/>
                <a:moveTo>
                  <a:pt x="851794" y="1359411"/>
                </a:moveTo>
                <a:cubicBezTo>
                  <a:pt x="852479" y="1359490"/>
                  <a:pt x="853211" y="1359570"/>
                  <a:pt x="853895" y="1359650"/>
                </a:cubicBezTo>
                <a:cubicBezTo>
                  <a:pt x="853797" y="1359909"/>
                  <a:pt x="853943" y="1360287"/>
                  <a:pt x="853602" y="1360367"/>
                </a:cubicBezTo>
                <a:cubicBezTo>
                  <a:pt x="853016" y="1360506"/>
                  <a:pt x="852185" y="1360447"/>
                  <a:pt x="851453" y="1360487"/>
                </a:cubicBezTo>
                <a:cubicBezTo>
                  <a:pt x="851551" y="1360128"/>
                  <a:pt x="851697" y="1359769"/>
                  <a:pt x="851794" y="1359411"/>
                </a:cubicBezTo>
                <a:close/>
                <a:moveTo>
                  <a:pt x="2519410" y="1359331"/>
                </a:moveTo>
                <a:cubicBezTo>
                  <a:pt x="2519410" y="1360307"/>
                  <a:pt x="2519459" y="1361303"/>
                  <a:pt x="2519459" y="1362299"/>
                </a:cubicBezTo>
                <a:lnTo>
                  <a:pt x="2499853" y="1360889"/>
                </a:lnTo>
                <a:close/>
                <a:moveTo>
                  <a:pt x="2545721" y="1355627"/>
                </a:moveTo>
                <a:cubicBezTo>
                  <a:pt x="2549430" y="1355741"/>
                  <a:pt x="2553238" y="1356642"/>
                  <a:pt x="2556752" y="1358973"/>
                </a:cubicBezTo>
                <a:cubicBezTo>
                  <a:pt x="2549335" y="1360606"/>
                  <a:pt x="2542498" y="1362119"/>
                  <a:pt x="2530930" y="1364669"/>
                </a:cubicBezTo>
                <a:cubicBezTo>
                  <a:pt x="2532981" y="1360666"/>
                  <a:pt x="2532395" y="1357738"/>
                  <a:pt x="2535276" y="1357001"/>
                </a:cubicBezTo>
                <a:cubicBezTo>
                  <a:pt x="2538400" y="1356184"/>
                  <a:pt x="2542011" y="1355512"/>
                  <a:pt x="2545721" y="1355627"/>
                </a:cubicBezTo>
                <a:close/>
                <a:moveTo>
                  <a:pt x="2953021" y="1355388"/>
                </a:moveTo>
                <a:cubicBezTo>
                  <a:pt x="2958585" y="1355806"/>
                  <a:pt x="2964150" y="1356244"/>
                  <a:pt x="2969714" y="1356662"/>
                </a:cubicBezTo>
                <a:cubicBezTo>
                  <a:pt x="2969567" y="1357280"/>
                  <a:pt x="2969372" y="1357917"/>
                  <a:pt x="2969226" y="1358535"/>
                </a:cubicBezTo>
                <a:cubicBezTo>
                  <a:pt x="2963514" y="1358336"/>
                  <a:pt x="2957853" y="1358136"/>
                  <a:pt x="2952142" y="1357957"/>
                </a:cubicBezTo>
                <a:cubicBezTo>
                  <a:pt x="2952435" y="1357100"/>
                  <a:pt x="2952728" y="1356244"/>
                  <a:pt x="2953021" y="1355388"/>
                </a:cubicBezTo>
                <a:close/>
                <a:moveTo>
                  <a:pt x="1711401" y="1355348"/>
                </a:moveTo>
                <a:cubicBezTo>
                  <a:pt x="1712036" y="1355507"/>
                  <a:pt x="1712621" y="1355646"/>
                  <a:pt x="1713207" y="1355806"/>
                </a:cubicBezTo>
                <a:cubicBezTo>
                  <a:pt x="1712817" y="1356006"/>
                  <a:pt x="1712134" y="1356383"/>
                  <a:pt x="1711987" y="1356363"/>
                </a:cubicBezTo>
                <a:cubicBezTo>
                  <a:pt x="1711059" y="1356164"/>
                  <a:pt x="1710229" y="1355886"/>
                  <a:pt x="1709399" y="1355646"/>
                </a:cubicBezTo>
                <a:cubicBezTo>
                  <a:pt x="1710082" y="1355548"/>
                  <a:pt x="1710717" y="1355448"/>
                  <a:pt x="1711401" y="1355348"/>
                </a:cubicBezTo>
                <a:close/>
                <a:moveTo>
                  <a:pt x="5169789" y="1353794"/>
                </a:moveTo>
                <a:cubicBezTo>
                  <a:pt x="5183456" y="1353794"/>
                  <a:pt x="5191509" y="1353794"/>
                  <a:pt x="5199515" y="1353794"/>
                </a:cubicBezTo>
                <a:cubicBezTo>
                  <a:pt x="5190241" y="1360367"/>
                  <a:pt x="5183114" y="1356363"/>
                  <a:pt x="5169789" y="1353794"/>
                </a:cubicBezTo>
                <a:close/>
                <a:moveTo>
                  <a:pt x="4997231" y="1352898"/>
                </a:moveTo>
                <a:cubicBezTo>
                  <a:pt x="4986884" y="1356741"/>
                  <a:pt x="4981125" y="1359092"/>
                  <a:pt x="4972533" y="1353594"/>
                </a:cubicBezTo>
                <a:cubicBezTo>
                  <a:pt x="4979073" y="1353396"/>
                  <a:pt x="4985663" y="1353216"/>
                  <a:pt x="4997231" y="1352898"/>
                </a:cubicBezTo>
                <a:close/>
                <a:moveTo>
                  <a:pt x="5084259" y="1352479"/>
                </a:moveTo>
                <a:lnTo>
                  <a:pt x="5080296" y="1353004"/>
                </a:lnTo>
                <a:lnTo>
                  <a:pt x="5080325" y="1353028"/>
                </a:lnTo>
                <a:lnTo>
                  <a:pt x="5083439" y="1352912"/>
                </a:lnTo>
                <a:lnTo>
                  <a:pt x="5084494" y="1352674"/>
                </a:lnTo>
                <a:close/>
                <a:moveTo>
                  <a:pt x="2677836" y="1351538"/>
                </a:moveTo>
                <a:cubicBezTo>
                  <a:pt x="2681349" y="1351493"/>
                  <a:pt x="2685377" y="1352220"/>
                  <a:pt x="2689817" y="1353257"/>
                </a:cubicBezTo>
                <a:cubicBezTo>
                  <a:pt x="2685034" y="1356146"/>
                  <a:pt x="2680593" y="1358853"/>
                  <a:pt x="2676344" y="1361423"/>
                </a:cubicBezTo>
                <a:cubicBezTo>
                  <a:pt x="2664874" y="1360128"/>
                  <a:pt x="2665558" y="1357339"/>
                  <a:pt x="2668927" y="1354451"/>
                </a:cubicBezTo>
                <a:cubicBezTo>
                  <a:pt x="2671319" y="1352399"/>
                  <a:pt x="2674321" y="1351583"/>
                  <a:pt x="2677836" y="1351538"/>
                </a:cubicBezTo>
                <a:close/>
                <a:moveTo>
                  <a:pt x="5227523" y="1351272"/>
                </a:moveTo>
                <a:cubicBezTo>
                  <a:pt x="5233355" y="1351256"/>
                  <a:pt x="5238907" y="1351962"/>
                  <a:pt x="5245156" y="1353018"/>
                </a:cubicBezTo>
                <a:cubicBezTo>
                  <a:pt x="5232855" y="1357399"/>
                  <a:pt x="5223093" y="1354491"/>
                  <a:pt x="5208205" y="1353873"/>
                </a:cubicBezTo>
                <a:cubicBezTo>
                  <a:pt x="5215575" y="1352031"/>
                  <a:pt x="5221689" y="1351290"/>
                  <a:pt x="5227523" y="1351272"/>
                </a:cubicBezTo>
                <a:close/>
                <a:moveTo>
                  <a:pt x="1087857" y="1350409"/>
                </a:moveTo>
                <a:cubicBezTo>
                  <a:pt x="1094203" y="1355188"/>
                  <a:pt x="1098205" y="1358236"/>
                  <a:pt x="1103573" y="1362299"/>
                </a:cubicBezTo>
                <a:cubicBezTo>
                  <a:pt x="1092347" y="1364848"/>
                  <a:pt x="1082390" y="1367119"/>
                  <a:pt x="1072431" y="1369409"/>
                </a:cubicBezTo>
                <a:cubicBezTo>
                  <a:pt x="1071262" y="1368872"/>
                  <a:pt x="1070138" y="1368354"/>
                  <a:pt x="1068967" y="1367816"/>
                </a:cubicBezTo>
                <a:cubicBezTo>
                  <a:pt x="1074677" y="1362538"/>
                  <a:pt x="1080436" y="1357259"/>
                  <a:pt x="1087857" y="1350409"/>
                </a:cubicBezTo>
                <a:close/>
                <a:moveTo>
                  <a:pt x="3104831" y="1350070"/>
                </a:moveTo>
                <a:cubicBezTo>
                  <a:pt x="3105661" y="1350209"/>
                  <a:pt x="3105709" y="1351085"/>
                  <a:pt x="3106148" y="1351643"/>
                </a:cubicBezTo>
                <a:cubicBezTo>
                  <a:pt x="3104782" y="1351902"/>
                  <a:pt x="3103369" y="1352161"/>
                  <a:pt x="3102001" y="1352399"/>
                </a:cubicBezTo>
                <a:cubicBezTo>
                  <a:pt x="3101464" y="1351722"/>
                  <a:pt x="3100974" y="1351026"/>
                  <a:pt x="3100437" y="1350349"/>
                </a:cubicBezTo>
                <a:cubicBezTo>
                  <a:pt x="3101902" y="1350228"/>
                  <a:pt x="3103657" y="1349870"/>
                  <a:pt x="3104831" y="1350070"/>
                </a:cubicBezTo>
                <a:close/>
                <a:moveTo>
                  <a:pt x="2537520" y="1350009"/>
                </a:moveTo>
                <a:cubicBezTo>
                  <a:pt x="2538399" y="1350409"/>
                  <a:pt x="2539229" y="1350826"/>
                  <a:pt x="2540060" y="1351204"/>
                </a:cubicBezTo>
                <a:cubicBezTo>
                  <a:pt x="2538301" y="1351563"/>
                  <a:pt x="2536494" y="1351922"/>
                  <a:pt x="2534739" y="1352281"/>
                </a:cubicBezTo>
                <a:cubicBezTo>
                  <a:pt x="2534397" y="1351782"/>
                  <a:pt x="2533420" y="1351105"/>
                  <a:pt x="2533860" y="1350826"/>
                </a:cubicBezTo>
                <a:cubicBezTo>
                  <a:pt x="2534543" y="1350409"/>
                  <a:pt x="2536250" y="1350268"/>
                  <a:pt x="2537520" y="1350009"/>
                </a:cubicBezTo>
                <a:close/>
                <a:moveTo>
                  <a:pt x="4359874" y="1349810"/>
                </a:moveTo>
                <a:cubicBezTo>
                  <a:pt x="4363829" y="1350448"/>
                  <a:pt x="4367831" y="1351105"/>
                  <a:pt x="4371735" y="1351742"/>
                </a:cubicBezTo>
                <a:cubicBezTo>
                  <a:pt x="4371298" y="1352300"/>
                  <a:pt x="4370857" y="1352878"/>
                  <a:pt x="4370417" y="1353436"/>
                </a:cubicBezTo>
                <a:cubicBezTo>
                  <a:pt x="4366367" y="1353058"/>
                  <a:pt x="4362267" y="1352660"/>
                  <a:pt x="4358213" y="1352260"/>
                </a:cubicBezTo>
                <a:cubicBezTo>
                  <a:pt x="4358751" y="1351444"/>
                  <a:pt x="4359337" y="1350628"/>
                  <a:pt x="4359874" y="1349810"/>
                </a:cubicBezTo>
                <a:close/>
                <a:moveTo>
                  <a:pt x="5039357" y="1349771"/>
                </a:moveTo>
                <a:cubicBezTo>
                  <a:pt x="5028081" y="1355946"/>
                  <a:pt x="5028081" y="1355946"/>
                  <a:pt x="5012511" y="1352081"/>
                </a:cubicBezTo>
                <a:cubicBezTo>
                  <a:pt x="5020274" y="1351404"/>
                  <a:pt x="5028033" y="1350748"/>
                  <a:pt x="5039357" y="1349771"/>
                </a:cubicBezTo>
                <a:close/>
                <a:moveTo>
                  <a:pt x="4404245" y="1347620"/>
                </a:moveTo>
                <a:cubicBezTo>
                  <a:pt x="4408003" y="1347620"/>
                  <a:pt x="4411715" y="1347620"/>
                  <a:pt x="4415471" y="1347620"/>
                </a:cubicBezTo>
                <a:cubicBezTo>
                  <a:pt x="4415471" y="1347898"/>
                  <a:pt x="4415521" y="1348158"/>
                  <a:pt x="4415521" y="1348415"/>
                </a:cubicBezTo>
                <a:cubicBezTo>
                  <a:pt x="4411812" y="1348496"/>
                  <a:pt x="4408051" y="1348575"/>
                  <a:pt x="4404343" y="1348655"/>
                </a:cubicBezTo>
                <a:cubicBezTo>
                  <a:pt x="4404293" y="1348296"/>
                  <a:pt x="4404293" y="1347958"/>
                  <a:pt x="4404245" y="1347620"/>
                </a:cubicBezTo>
                <a:close/>
                <a:moveTo>
                  <a:pt x="28909" y="1346644"/>
                </a:moveTo>
                <a:cubicBezTo>
                  <a:pt x="29415" y="1346705"/>
                  <a:pt x="29955" y="1346767"/>
                  <a:pt x="30461" y="1346828"/>
                </a:cubicBezTo>
                <a:cubicBezTo>
                  <a:pt x="30334" y="1347228"/>
                  <a:pt x="30239" y="1347658"/>
                  <a:pt x="30113" y="1348087"/>
                </a:cubicBezTo>
                <a:cubicBezTo>
                  <a:pt x="29765" y="1348055"/>
                  <a:pt x="29194" y="1348117"/>
                  <a:pt x="29099" y="1347933"/>
                </a:cubicBezTo>
                <a:cubicBezTo>
                  <a:pt x="28878" y="1347597"/>
                  <a:pt x="28940" y="1347074"/>
                  <a:pt x="28909" y="1346644"/>
                </a:cubicBezTo>
                <a:close/>
                <a:moveTo>
                  <a:pt x="5239102" y="1345508"/>
                </a:moveTo>
                <a:cubicBezTo>
                  <a:pt x="5242811" y="1345508"/>
                  <a:pt x="5246572" y="1345508"/>
                  <a:pt x="5250329" y="1345508"/>
                </a:cubicBezTo>
                <a:cubicBezTo>
                  <a:pt x="5250378" y="1345748"/>
                  <a:pt x="5250378" y="1345985"/>
                  <a:pt x="5250378" y="1346225"/>
                </a:cubicBezTo>
                <a:cubicBezTo>
                  <a:pt x="5246621" y="1346225"/>
                  <a:pt x="5242861" y="1346225"/>
                  <a:pt x="5239102" y="1346225"/>
                </a:cubicBezTo>
                <a:cubicBezTo>
                  <a:pt x="5239102" y="1345985"/>
                  <a:pt x="5239102" y="1345748"/>
                  <a:pt x="5239102" y="1345508"/>
                </a:cubicBezTo>
                <a:close/>
                <a:moveTo>
                  <a:pt x="823778" y="1345250"/>
                </a:moveTo>
                <a:cubicBezTo>
                  <a:pt x="824214" y="1345608"/>
                  <a:pt x="824605" y="1345966"/>
                  <a:pt x="825044" y="1346325"/>
                </a:cubicBezTo>
                <a:cubicBezTo>
                  <a:pt x="822313" y="1346982"/>
                  <a:pt x="819627" y="1347640"/>
                  <a:pt x="816892" y="1348296"/>
                </a:cubicBezTo>
                <a:cubicBezTo>
                  <a:pt x="816163" y="1347739"/>
                  <a:pt x="815430" y="1347182"/>
                  <a:pt x="814697" y="1346624"/>
                </a:cubicBezTo>
                <a:cubicBezTo>
                  <a:pt x="817726" y="1346165"/>
                  <a:pt x="820701" y="1345688"/>
                  <a:pt x="823778" y="1345250"/>
                </a:cubicBezTo>
                <a:close/>
                <a:moveTo>
                  <a:pt x="2804675" y="1344353"/>
                </a:moveTo>
                <a:cubicBezTo>
                  <a:pt x="2806190" y="1345010"/>
                  <a:pt x="2808436" y="1345588"/>
                  <a:pt x="2808925" y="1346344"/>
                </a:cubicBezTo>
                <a:cubicBezTo>
                  <a:pt x="2809217" y="1346843"/>
                  <a:pt x="2806921" y="1347600"/>
                  <a:pt x="2805213" y="1348556"/>
                </a:cubicBezTo>
                <a:cubicBezTo>
                  <a:pt x="2803067" y="1347480"/>
                  <a:pt x="2800771" y="1346843"/>
                  <a:pt x="2800625" y="1346105"/>
                </a:cubicBezTo>
                <a:cubicBezTo>
                  <a:pt x="2800527" y="1345567"/>
                  <a:pt x="2803213" y="1344930"/>
                  <a:pt x="2804675" y="1344353"/>
                </a:cubicBezTo>
                <a:close/>
                <a:moveTo>
                  <a:pt x="5188727" y="1343815"/>
                </a:moveTo>
                <a:cubicBezTo>
                  <a:pt x="5192391" y="1344612"/>
                  <a:pt x="5196001" y="1345429"/>
                  <a:pt x="5199661" y="1346225"/>
                </a:cubicBezTo>
                <a:cubicBezTo>
                  <a:pt x="5198879" y="1346802"/>
                  <a:pt x="5198049" y="1347401"/>
                  <a:pt x="5197271" y="1347978"/>
                </a:cubicBezTo>
                <a:cubicBezTo>
                  <a:pt x="5193657" y="1347121"/>
                  <a:pt x="5190095" y="1346265"/>
                  <a:pt x="5186532" y="1345429"/>
                </a:cubicBezTo>
                <a:cubicBezTo>
                  <a:pt x="5187263" y="1344892"/>
                  <a:pt x="5187995" y="1344353"/>
                  <a:pt x="5188727" y="1343815"/>
                </a:cubicBezTo>
                <a:close/>
                <a:moveTo>
                  <a:pt x="3334546" y="1341903"/>
                </a:moveTo>
                <a:cubicBezTo>
                  <a:pt x="3335181" y="1342063"/>
                  <a:pt x="3336059" y="1342162"/>
                  <a:pt x="3336305" y="1342382"/>
                </a:cubicBezTo>
                <a:cubicBezTo>
                  <a:pt x="3336549" y="1342581"/>
                  <a:pt x="3336059" y="1342919"/>
                  <a:pt x="3335914" y="1343158"/>
                </a:cubicBezTo>
                <a:cubicBezTo>
                  <a:pt x="3335231" y="1343158"/>
                  <a:pt x="3334546" y="1343158"/>
                  <a:pt x="3333863" y="1343158"/>
                </a:cubicBezTo>
                <a:cubicBezTo>
                  <a:pt x="3334107" y="1342740"/>
                  <a:pt x="3334303" y="1342322"/>
                  <a:pt x="3334546" y="1341903"/>
                </a:cubicBezTo>
                <a:close/>
                <a:moveTo>
                  <a:pt x="2980259" y="1340210"/>
                </a:moveTo>
                <a:cubicBezTo>
                  <a:pt x="2976743" y="1347480"/>
                  <a:pt x="2974744" y="1347779"/>
                  <a:pt x="2949263" y="1345449"/>
                </a:cubicBezTo>
                <a:cubicBezTo>
                  <a:pt x="2952923" y="1341863"/>
                  <a:pt x="2952923" y="1341863"/>
                  <a:pt x="2980259" y="1340210"/>
                </a:cubicBezTo>
                <a:close/>
                <a:moveTo>
                  <a:pt x="2873847" y="1339592"/>
                </a:moveTo>
                <a:cubicBezTo>
                  <a:pt x="2881899" y="1341205"/>
                  <a:pt x="2883559" y="1343317"/>
                  <a:pt x="2875455" y="1347201"/>
                </a:cubicBezTo>
                <a:cubicBezTo>
                  <a:pt x="2872528" y="1344353"/>
                  <a:pt x="2870575" y="1342442"/>
                  <a:pt x="2868621" y="1340550"/>
                </a:cubicBezTo>
                <a:cubicBezTo>
                  <a:pt x="2871209" y="1340050"/>
                  <a:pt x="2873014" y="1339433"/>
                  <a:pt x="2873847" y="1339592"/>
                </a:cubicBezTo>
                <a:close/>
                <a:moveTo>
                  <a:pt x="2922805" y="1339453"/>
                </a:moveTo>
                <a:cubicBezTo>
                  <a:pt x="2922805" y="1339772"/>
                  <a:pt x="2922805" y="1340091"/>
                  <a:pt x="2922805" y="1340429"/>
                </a:cubicBezTo>
                <a:cubicBezTo>
                  <a:pt x="2922269" y="1340568"/>
                  <a:pt x="2921731" y="1340728"/>
                  <a:pt x="2921194" y="1340907"/>
                </a:cubicBezTo>
                <a:cubicBezTo>
                  <a:pt x="2920803" y="1340628"/>
                  <a:pt x="2920462" y="1340370"/>
                  <a:pt x="2920071" y="1340091"/>
                </a:cubicBezTo>
                <a:cubicBezTo>
                  <a:pt x="2920999" y="1339872"/>
                  <a:pt x="2921877" y="1339672"/>
                  <a:pt x="2922805" y="1339453"/>
                </a:cubicBezTo>
                <a:close/>
                <a:moveTo>
                  <a:pt x="5034183" y="1339054"/>
                </a:moveTo>
                <a:cubicBezTo>
                  <a:pt x="5023299" y="1342442"/>
                  <a:pt x="5023299" y="1342442"/>
                  <a:pt x="5007093" y="1340190"/>
                </a:cubicBezTo>
                <a:cubicBezTo>
                  <a:pt x="5018369" y="1339732"/>
                  <a:pt x="5024765" y="1339453"/>
                  <a:pt x="5034183" y="1339054"/>
                </a:cubicBezTo>
                <a:close/>
                <a:moveTo>
                  <a:pt x="4945517" y="1339015"/>
                </a:moveTo>
                <a:lnTo>
                  <a:pt x="4981321" y="1339015"/>
                </a:lnTo>
                <a:cubicBezTo>
                  <a:pt x="4981223" y="1339752"/>
                  <a:pt x="4981076" y="1340489"/>
                  <a:pt x="4980979" y="1341226"/>
                </a:cubicBezTo>
                <a:close/>
                <a:moveTo>
                  <a:pt x="1283807" y="1338989"/>
                </a:moveTo>
                <a:lnTo>
                  <a:pt x="1276667" y="1340808"/>
                </a:lnTo>
                <a:cubicBezTo>
                  <a:pt x="1276326" y="1340410"/>
                  <a:pt x="1275983" y="1340032"/>
                  <a:pt x="1275641" y="1339632"/>
                </a:cubicBezTo>
                <a:close/>
                <a:moveTo>
                  <a:pt x="4944562" y="1338955"/>
                </a:moveTo>
                <a:lnTo>
                  <a:pt x="4945517" y="1339015"/>
                </a:lnTo>
                <a:lnTo>
                  <a:pt x="4944415" y="1339015"/>
                </a:lnTo>
                <a:lnTo>
                  <a:pt x="4944397" y="1339013"/>
                </a:lnTo>
                <a:close/>
                <a:moveTo>
                  <a:pt x="1284190" y="1338947"/>
                </a:moveTo>
                <a:lnTo>
                  <a:pt x="1283989" y="1338974"/>
                </a:lnTo>
                <a:lnTo>
                  <a:pt x="1283807" y="1338989"/>
                </a:lnTo>
                <a:lnTo>
                  <a:pt x="1283940" y="1338955"/>
                </a:lnTo>
                <a:close/>
                <a:moveTo>
                  <a:pt x="3810868" y="1337919"/>
                </a:moveTo>
                <a:cubicBezTo>
                  <a:pt x="3811405" y="1338358"/>
                  <a:pt x="3811991" y="1338796"/>
                  <a:pt x="3812529" y="1339234"/>
                </a:cubicBezTo>
                <a:cubicBezTo>
                  <a:pt x="3811210" y="1339533"/>
                  <a:pt x="3809943" y="1339812"/>
                  <a:pt x="3808672" y="1340091"/>
                </a:cubicBezTo>
                <a:cubicBezTo>
                  <a:pt x="3808087" y="1339652"/>
                  <a:pt x="3806867" y="1338936"/>
                  <a:pt x="3807110" y="1338816"/>
                </a:cubicBezTo>
                <a:cubicBezTo>
                  <a:pt x="3808087" y="1338397"/>
                  <a:pt x="3809553" y="1338197"/>
                  <a:pt x="3810868" y="1337919"/>
                </a:cubicBezTo>
                <a:close/>
                <a:moveTo>
                  <a:pt x="2608544" y="1337521"/>
                </a:moveTo>
                <a:cubicBezTo>
                  <a:pt x="2609666" y="1337502"/>
                  <a:pt x="2610888" y="1338059"/>
                  <a:pt x="2612059" y="1338358"/>
                </a:cubicBezTo>
                <a:cubicBezTo>
                  <a:pt x="2611230" y="1338816"/>
                  <a:pt x="2610057" y="1339712"/>
                  <a:pt x="2609569" y="1339652"/>
                </a:cubicBezTo>
                <a:cubicBezTo>
                  <a:pt x="2607909" y="1339433"/>
                  <a:pt x="2606544" y="1338915"/>
                  <a:pt x="2605030" y="1338497"/>
                </a:cubicBezTo>
                <a:cubicBezTo>
                  <a:pt x="2606202" y="1338158"/>
                  <a:pt x="2607322" y="1337562"/>
                  <a:pt x="2608544" y="1337521"/>
                </a:cubicBezTo>
                <a:close/>
                <a:moveTo>
                  <a:pt x="4929924" y="1337432"/>
                </a:moveTo>
                <a:lnTo>
                  <a:pt x="4944397" y="1339013"/>
                </a:lnTo>
                <a:lnTo>
                  <a:pt x="4932891" y="1343048"/>
                </a:lnTo>
                <a:cubicBezTo>
                  <a:pt x="4928857" y="1344289"/>
                  <a:pt x="4924159" y="1344462"/>
                  <a:pt x="4917228" y="1340747"/>
                </a:cubicBezTo>
                <a:cubicBezTo>
                  <a:pt x="4921327" y="1338995"/>
                  <a:pt x="4925475" y="1337805"/>
                  <a:pt x="4929924" y="1337432"/>
                </a:cubicBezTo>
                <a:close/>
                <a:moveTo>
                  <a:pt x="2737363" y="1337282"/>
                </a:moveTo>
                <a:cubicBezTo>
                  <a:pt x="2737754" y="1337680"/>
                  <a:pt x="2738193" y="1338098"/>
                  <a:pt x="2738584" y="1338497"/>
                </a:cubicBezTo>
                <a:cubicBezTo>
                  <a:pt x="2735605" y="1339134"/>
                  <a:pt x="2732679" y="1339772"/>
                  <a:pt x="2729747" y="1340410"/>
                </a:cubicBezTo>
                <a:cubicBezTo>
                  <a:pt x="2729113" y="1339792"/>
                  <a:pt x="2728478" y="1339154"/>
                  <a:pt x="2727843" y="1338536"/>
                </a:cubicBezTo>
                <a:cubicBezTo>
                  <a:pt x="2731017" y="1338118"/>
                  <a:pt x="2734189" y="1337700"/>
                  <a:pt x="2737363" y="1337282"/>
                </a:cubicBezTo>
                <a:close/>
                <a:moveTo>
                  <a:pt x="1300636" y="1336665"/>
                </a:moveTo>
                <a:cubicBezTo>
                  <a:pt x="1300979" y="1337242"/>
                  <a:pt x="1301317" y="1337800"/>
                  <a:pt x="1301659" y="1338377"/>
                </a:cubicBezTo>
                <a:lnTo>
                  <a:pt x="1284190" y="1338947"/>
                </a:lnTo>
                <a:close/>
                <a:moveTo>
                  <a:pt x="1127396" y="1334414"/>
                </a:moveTo>
                <a:cubicBezTo>
                  <a:pt x="1115487" y="1339054"/>
                  <a:pt x="1041435" y="1346424"/>
                  <a:pt x="1025766" y="1344333"/>
                </a:cubicBezTo>
                <a:cubicBezTo>
                  <a:pt x="1057886" y="1341205"/>
                  <a:pt x="1090003" y="1338059"/>
                  <a:pt x="1127396" y="1334414"/>
                </a:cubicBezTo>
                <a:close/>
                <a:moveTo>
                  <a:pt x="3054796" y="1333976"/>
                </a:moveTo>
                <a:cubicBezTo>
                  <a:pt x="3058310" y="1334414"/>
                  <a:pt x="3061777" y="1334832"/>
                  <a:pt x="3065294" y="1335271"/>
                </a:cubicBezTo>
                <a:cubicBezTo>
                  <a:pt x="3064949" y="1335748"/>
                  <a:pt x="3064656" y="1336246"/>
                  <a:pt x="3064317" y="1336745"/>
                </a:cubicBezTo>
                <a:cubicBezTo>
                  <a:pt x="3060800" y="1336366"/>
                  <a:pt x="3057238" y="1335987"/>
                  <a:pt x="3053674" y="1335608"/>
                </a:cubicBezTo>
                <a:cubicBezTo>
                  <a:pt x="3054016" y="1335072"/>
                  <a:pt x="3054406" y="1334514"/>
                  <a:pt x="3054796" y="1333976"/>
                </a:cubicBezTo>
                <a:close/>
                <a:moveTo>
                  <a:pt x="3455556" y="1332024"/>
                </a:moveTo>
                <a:cubicBezTo>
                  <a:pt x="3456044" y="1332045"/>
                  <a:pt x="3456385" y="1332402"/>
                  <a:pt x="3456824" y="1332620"/>
                </a:cubicBezTo>
                <a:cubicBezTo>
                  <a:pt x="3455799" y="1332821"/>
                  <a:pt x="3454725" y="1332999"/>
                  <a:pt x="3453653" y="1333198"/>
                </a:cubicBezTo>
                <a:cubicBezTo>
                  <a:pt x="3453653" y="1332919"/>
                  <a:pt x="3453653" y="1332641"/>
                  <a:pt x="3453653" y="1332363"/>
                </a:cubicBezTo>
                <a:cubicBezTo>
                  <a:pt x="3454237" y="1332244"/>
                  <a:pt x="3454920" y="1332004"/>
                  <a:pt x="3455556" y="1332024"/>
                </a:cubicBezTo>
                <a:close/>
                <a:moveTo>
                  <a:pt x="2933474" y="1330962"/>
                </a:moveTo>
                <a:lnTo>
                  <a:pt x="2933740" y="1330988"/>
                </a:lnTo>
                <a:lnTo>
                  <a:pt x="2933803" y="1331020"/>
                </a:lnTo>
                <a:lnTo>
                  <a:pt x="2933641" y="1331048"/>
                </a:lnTo>
                <a:close/>
                <a:moveTo>
                  <a:pt x="3954625" y="1330012"/>
                </a:moveTo>
                <a:cubicBezTo>
                  <a:pt x="3962970" y="1330012"/>
                  <a:pt x="3968587" y="1330012"/>
                  <a:pt x="3974493" y="1330012"/>
                </a:cubicBezTo>
                <a:cubicBezTo>
                  <a:pt x="3973907" y="1331147"/>
                  <a:pt x="3974151" y="1332004"/>
                  <a:pt x="3973272" y="1332282"/>
                </a:cubicBezTo>
                <a:cubicBezTo>
                  <a:pt x="3967268" y="1334254"/>
                  <a:pt x="3961166" y="1335608"/>
                  <a:pt x="3954625" y="1330012"/>
                </a:cubicBezTo>
                <a:close/>
                <a:moveTo>
                  <a:pt x="3336256" y="1329535"/>
                </a:moveTo>
                <a:cubicBezTo>
                  <a:pt x="3338209" y="1330549"/>
                  <a:pt x="3340111" y="1331546"/>
                  <a:pt x="3342064" y="1332542"/>
                </a:cubicBezTo>
                <a:cubicBezTo>
                  <a:pt x="3341185" y="1332880"/>
                  <a:pt x="3340355" y="1333198"/>
                  <a:pt x="3339477" y="1333518"/>
                </a:cubicBezTo>
                <a:cubicBezTo>
                  <a:pt x="3337086" y="1332620"/>
                  <a:pt x="3334742" y="1331745"/>
                  <a:pt x="3332352" y="1330868"/>
                </a:cubicBezTo>
                <a:cubicBezTo>
                  <a:pt x="3333667" y="1330410"/>
                  <a:pt x="3334937" y="1329973"/>
                  <a:pt x="3336256" y="1329535"/>
                </a:cubicBezTo>
                <a:close/>
                <a:moveTo>
                  <a:pt x="4220951" y="1329415"/>
                </a:moveTo>
                <a:cubicBezTo>
                  <a:pt x="4220951" y="1329754"/>
                  <a:pt x="4220951" y="1330072"/>
                  <a:pt x="4220951" y="1330390"/>
                </a:cubicBezTo>
                <a:cubicBezTo>
                  <a:pt x="4220413" y="1330549"/>
                  <a:pt x="4219877" y="1330709"/>
                  <a:pt x="4219339" y="1330889"/>
                </a:cubicBezTo>
                <a:cubicBezTo>
                  <a:pt x="4218949" y="1330610"/>
                  <a:pt x="4218168" y="1330132"/>
                  <a:pt x="4218265" y="1330092"/>
                </a:cubicBezTo>
                <a:cubicBezTo>
                  <a:pt x="4219047" y="1329814"/>
                  <a:pt x="4220023" y="1329634"/>
                  <a:pt x="4220951" y="1329415"/>
                </a:cubicBezTo>
                <a:close/>
                <a:moveTo>
                  <a:pt x="1271395" y="1328817"/>
                </a:moveTo>
                <a:cubicBezTo>
                  <a:pt x="1272177" y="1329335"/>
                  <a:pt x="1272909" y="1329834"/>
                  <a:pt x="1273691" y="1330332"/>
                </a:cubicBezTo>
                <a:cubicBezTo>
                  <a:pt x="1269588" y="1331566"/>
                  <a:pt x="1265440" y="1332782"/>
                  <a:pt x="1261341" y="1333996"/>
                </a:cubicBezTo>
                <a:cubicBezTo>
                  <a:pt x="1260023" y="1333218"/>
                  <a:pt x="1258704" y="1332423"/>
                  <a:pt x="1257385" y="1331646"/>
                </a:cubicBezTo>
                <a:cubicBezTo>
                  <a:pt x="1262071" y="1330709"/>
                  <a:pt x="1266759" y="1329773"/>
                  <a:pt x="1271395" y="1328817"/>
                </a:cubicBezTo>
                <a:close/>
                <a:moveTo>
                  <a:pt x="4043026" y="1328717"/>
                </a:moveTo>
                <a:cubicBezTo>
                  <a:pt x="4043515" y="1328737"/>
                  <a:pt x="4043857" y="1329136"/>
                  <a:pt x="4044247" y="1329355"/>
                </a:cubicBezTo>
                <a:cubicBezTo>
                  <a:pt x="4043173" y="1329535"/>
                  <a:pt x="4042049" y="1329714"/>
                  <a:pt x="4040975" y="1329893"/>
                </a:cubicBezTo>
                <a:cubicBezTo>
                  <a:pt x="4040975" y="1329614"/>
                  <a:pt x="4040975" y="1329335"/>
                  <a:pt x="4040975" y="1329076"/>
                </a:cubicBezTo>
                <a:cubicBezTo>
                  <a:pt x="4041707" y="1328916"/>
                  <a:pt x="4042440" y="1328678"/>
                  <a:pt x="4043026" y="1328717"/>
                </a:cubicBezTo>
                <a:close/>
                <a:moveTo>
                  <a:pt x="1194758" y="1327523"/>
                </a:moveTo>
                <a:cubicBezTo>
                  <a:pt x="1195687" y="1327603"/>
                  <a:pt x="1196223" y="1328418"/>
                  <a:pt x="1196956" y="1328897"/>
                </a:cubicBezTo>
                <a:cubicBezTo>
                  <a:pt x="1195588" y="1329136"/>
                  <a:pt x="1194172" y="1329355"/>
                  <a:pt x="1192805" y="1329595"/>
                </a:cubicBezTo>
                <a:cubicBezTo>
                  <a:pt x="1192026" y="1329096"/>
                  <a:pt x="1191294" y="1328598"/>
                  <a:pt x="1190561" y="1328099"/>
                </a:cubicBezTo>
                <a:cubicBezTo>
                  <a:pt x="1191978" y="1327880"/>
                  <a:pt x="1193491" y="1327423"/>
                  <a:pt x="1194758" y="1327523"/>
                </a:cubicBezTo>
                <a:close/>
                <a:moveTo>
                  <a:pt x="1794775" y="1326366"/>
                </a:moveTo>
                <a:cubicBezTo>
                  <a:pt x="1781057" y="1331028"/>
                  <a:pt x="1770368" y="1335290"/>
                  <a:pt x="1763631" y="1341444"/>
                </a:cubicBezTo>
                <a:cubicBezTo>
                  <a:pt x="1756945" y="1347540"/>
                  <a:pt x="1732636" y="1350289"/>
                  <a:pt x="1711840" y="1349352"/>
                </a:cubicBezTo>
                <a:cubicBezTo>
                  <a:pt x="1718821" y="1340887"/>
                  <a:pt x="1764706" y="1327781"/>
                  <a:pt x="1794775" y="1326366"/>
                </a:cubicBezTo>
                <a:close/>
                <a:moveTo>
                  <a:pt x="4166232" y="1325650"/>
                </a:moveTo>
                <a:cubicBezTo>
                  <a:pt x="4166522" y="1327642"/>
                  <a:pt x="4166864" y="1329654"/>
                  <a:pt x="4167157" y="1331646"/>
                </a:cubicBezTo>
                <a:cubicBezTo>
                  <a:pt x="4165158" y="1331685"/>
                  <a:pt x="4163155" y="1331745"/>
                  <a:pt x="4161153" y="1331785"/>
                </a:cubicBezTo>
                <a:cubicBezTo>
                  <a:pt x="4160568" y="1329853"/>
                  <a:pt x="4159936" y="1327940"/>
                  <a:pt x="4159838" y="1326029"/>
                </a:cubicBezTo>
                <a:cubicBezTo>
                  <a:pt x="4159838" y="1325929"/>
                  <a:pt x="4163986" y="1325769"/>
                  <a:pt x="4166232" y="1325650"/>
                </a:cubicBezTo>
                <a:close/>
                <a:moveTo>
                  <a:pt x="2496518" y="1325590"/>
                </a:moveTo>
                <a:cubicBezTo>
                  <a:pt x="2497199" y="1325650"/>
                  <a:pt x="2497885" y="1325730"/>
                  <a:pt x="2498566" y="1325789"/>
                </a:cubicBezTo>
                <a:cubicBezTo>
                  <a:pt x="2498469" y="1326009"/>
                  <a:pt x="2498566" y="1326388"/>
                  <a:pt x="2498273" y="1326447"/>
                </a:cubicBezTo>
                <a:cubicBezTo>
                  <a:pt x="2497690" y="1326567"/>
                  <a:pt x="2496908" y="1326526"/>
                  <a:pt x="2496176" y="1326567"/>
                </a:cubicBezTo>
                <a:cubicBezTo>
                  <a:pt x="2496273" y="1326248"/>
                  <a:pt x="2496421" y="1325908"/>
                  <a:pt x="2496518" y="1325590"/>
                </a:cubicBezTo>
                <a:close/>
                <a:moveTo>
                  <a:pt x="5118925" y="1325410"/>
                </a:moveTo>
                <a:cubicBezTo>
                  <a:pt x="5120585" y="1326686"/>
                  <a:pt x="5122389" y="1327443"/>
                  <a:pt x="5122389" y="1328179"/>
                </a:cubicBezTo>
                <a:cubicBezTo>
                  <a:pt x="5122145" y="1336804"/>
                  <a:pt x="5123707" y="1337363"/>
                  <a:pt x="5143868" y="1335529"/>
                </a:cubicBezTo>
                <a:cubicBezTo>
                  <a:pt x="5168811" y="1333259"/>
                  <a:pt x="5168811" y="1333259"/>
                  <a:pt x="5186921" y="1335211"/>
                </a:cubicBezTo>
                <a:cubicBezTo>
                  <a:pt x="5177550" y="1338736"/>
                  <a:pt x="5162905" y="1340926"/>
                  <a:pt x="5170228" y="1346902"/>
                </a:cubicBezTo>
                <a:cubicBezTo>
                  <a:pt x="5159490" y="1344154"/>
                  <a:pt x="5149873" y="1340588"/>
                  <a:pt x="5138645" y="1339234"/>
                </a:cubicBezTo>
                <a:cubicBezTo>
                  <a:pt x="5131079" y="1338338"/>
                  <a:pt x="5121219" y="1340568"/>
                  <a:pt x="5112383" y="1341385"/>
                </a:cubicBezTo>
                <a:cubicBezTo>
                  <a:pt x="5112676" y="1341903"/>
                  <a:pt x="5112969" y="1342421"/>
                  <a:pt x="5113262" y="1342939"/>
                </a:cubicBezTo>
                <a:cubicBezTo>
                  <a:pt x="5121219" y="1344154"/>
                  <a:pt x="5129857" y="1344951"/>
                  <a:pt x="5136985" y="1346802"/>
                </a:cubicBezTo>
                <a:cubicBezTo>
                  <a:pt x="5140645" y="1347759"/>
                  <a:pt x="5143721" y="1350806"/>
                  <a:pt x="5142696" y="1352480"/>
                </a:cubicBezTo>
                <a:cubicBezTo>
                  <a:pt x="5141719" y="1354033"/>
                  <a:pt x="5134591" y="1356225"/>
                  <a:pt x="5130932" y="1356006"/>
                </a:cubicBezTo>
                <a:lnTo>
                  <a:pt x="5123105" y="1356093"/>
                </a:lnTo>
                <a:lnTo>
                  <a:pt x="5122666" y="1355576"/>
                </a:lnTo>
                <a:lnTo>
                  <a:pt x="5116585" y="1355751"/>
                </a:lnTo>
                <a:lnTo>
                  <a:pt x="5117551" y="1356154"/>
                </a:lnTo>
                <a:lnTo>
                  <a:pt x="5107472" y="1356267"/>
                </a:lnTo>
                <a:cubicBezTo>
                  <a:pt x="5099595" y="1356388"/>
                  <a:pt x="5091735" y="1356015"/>
                  <a:pt x="5084119" y="1353554"/>
                </a:cubicBezTo>
                <a:cubicBezTo>
                  <a:pt x="5078408" y="1351722"/>
                  <a:pt x="5066155" y="1353257"/>
                  <a:pt x="5056493" y="1352539"/>
                </a:cubicBezTo>
                <a:cubicBezTo>
                  <a:pt x="5071233" y="1349154"/>
                  <a:pt x="5097005" y="1355208"/>
                  <a:pt x="5100669" y="1343336"/>
                </a:cubicBezTo>
                <a:cubicBezTo>
                  <a:pt x="5086903" y="1337521"/>
                  <a:pt x="5086903" y="1337521"/>
                  <a:pt x="5063619" y="1343118"/>
                </a:cubicBezTo>
                <a:cubicBezTo>
                  <a:pt x="5057127" y="1339872"/>
                  <a:pt x="5059908" y="1337562"/>
                  <a:pt x="5068647" y="1336584"/>
                </a:cubicBezTo>
                <a:cubicBezTo>
                  <a:pt x="5072990" y="1336086"/>
                  <a:pt x="5078213" y="1337044"/>
                  <a:pt x="5082995" y="1337003"/>
                </a:cubicBezTo>
                <a:cubicBezTo>
                  <a:pt x="5089633" y="1336964"/>
                  <a:pt x="5096261" y="1336914"/>
                  <a:pt x="5101278" y="1335908"/>
                </a:cubicBezTo>
                <a:lnTo>
                  <a:pt x="5105995" y="1332167"/>
                </a:lnTo>
                <a:lnTo>
                  <a:pt x="5106119" y="1332717"/>
                </a:lnTo>
                <a:cubicBezTo>
                  <a:pt x="5111927" y="1332358"/>
                  <a:pt x="5117737" y="1332019"/>
                  <a:pt x="5123545" y="1331662"/>
                </a:cubicBezTo>
                <a:cubicBezTo>
                  <a:pt x="5123255" y="1330964"/>
                  <a:pt x="5122959" y="1330287"/>
                  <a:pt x="5122666" y="1329589"/>
                </a:cubicBezTo>
                <a:lnTo>
                  <a:pt x="5108200" y="1330419"/>
                </a:lnTo>
                <a:lnTo>
                  <a:pt x="5109893" y="1329076"/>
                </a:lnTo>
                <a:cubicBezTo>
                  <a:pt x="5109941" y="1327960"/>
                  <a:pt x="5115117" y="1326885"/>
                  <a:pt x="5118925" y="1325410"/>
                </a:cubicBezTo>
                <a:close/>
                <a:moveTo>
                  <a:pt x="2921145" y="1324674"/>
                </a:moveTo>
                <a:lnTo>
                  <a:pt x="2933474" y="1330962"/>
                </a:lnTo>
                <a:lnTo>
                  <a:pt x="2924952" y="1330123"/>
                </a:lnTo>
                <a:cubicBezTo>
                  <a:pt x="2922451" y="1329395"/>
                  <a:pt x="2920780" y="1327901"/>
                  <a:pt x="2921145" y="1324674"/>
                </a:cubicBezTo>
                <a:close/>
                <a:moveTo>
                  <a:pt x="5254284" y="1323715"/>
                </a:moveTo>
                <a:lnTo>
                  <a:pt x="5254284" y="1324434"/>
                </a:lnTo>
                <a:lnTo>
                  <a:pt x="5251159" y="1324715"/>
                </a:lnTo>
                <a:close/>
                <a:moveTo>
                  <a:pt x="3143253" y="1322831"/>
                </a:moveTo>
                <a:cubicBezTo>
                  <a:pt x="3146017" y="1323100"/>
                  <a:pt x="3147736" y="1324326"/>
                  <a:pt x="3147736" y="1327642"/>
                </a:cubicBezTo>
                <a:cubicBezTo>
                  <a:pt x="3141537" y="1326068"/>
                  <a:pt x="3137828" y="1325114"/>
                  <a:pt x="3132508" y="1323758"/>
                </a:cubicBezTo>
                <a:cubicBezTo>
                  <a:pt x="3136682" y="1323250"/>
                  <a:pt x="3140489" y="1322563"/>
                  <a:pt x="3143253" y="1322831"/>
                </a:cubicBezTo>
                <a:close/>
                <a:moveTo>
                  <a:pt x="4409273" y="1322304"/>
                </a:moveTo>
                <a:cubicBezTo>
                  <a:pt x="4416839" y="1322304"/>
                  <a:pt x="4424357" y="1322304"/>
                  <a:pt x="4431923" y="1322304"/>
                </a:cubicBezTo>
                <a:cubicBezTo>
                  <a:pt x="4431679" y="1323040"/>
                  <a:pt x="4431483" y="1323798"/>
                  <a:pt x="4431241" y="1324535"/>
                </a:cubicBezTo>
                <a:cubicBezTo>
                  <a:pt x="4423867" y="1324276"/>
                  <a:pt x="4416497" y="1323998"/>
                  <a:pt x="4409129" y="1323738"/>
                </a:cubicBezTo>
                <a:cubicBezTo>
                  <a:pt x="4409177" y="1323260"/>
                  <a:pt x="4409223" y="1322781"/>
                  <a:pt x="4409273" y="1322304"/>
                </a:cubicBezTo>
                <a:close/>
                <a:moveTo>
                  <a:pt x="3161892" y="1322045"/>
                </a:moveTo>
                <a:cubicBezTo>
                  <a:pt x="3162577" y="1322164"/>
                  <a:pt x="3163553" y="1322205"/>
                  <a:pt x="3163797" y="1322402"/>
                </a:cubicBezTo>
                <a:cubicBezTo>
                  <a:pt x="3164041" y="1322582"/>
                  <a:pt x="3163553" y="1322940"/>
                  <a:pt x="3163358" y="1323220"/>
                </a:cubicBezTo>
                <a:cubicBezTo>
                  <a:pt x="3162381" y="1323040"/>
                  <a:pt x="3161356" y="1322881"/>
                  <a:pt x="3160382" y="1322701"/>
                </a:cubicBezTo>
                <a:cubicBezTo>
                  <a:pt x="3160867" y="1322482"/>
                  <a:pt x="3161405" y="1322265"/>
                  <a:pt x="3161892" y="1322045"/>
                </a:cubicBezTo>
                <a:close/>
                <a:moveTo>
                  <a:pt x="3535559" y="1321567"/>
                </a:moveTo>
                <a:cubicBezTo>
                  <a:pt x="3537708" y="1322045"/>
                  <a:pt x="3539026" y="1322325"/>
                  <a:pt x="3540248" y="1322622"/>
                </a:cubicBezTo>
                <a:cubicBezTo>
                  <a:pt x="3538977" y="1323220"/>
                  <a:pt x="3537854" y="1323957"/>
                  <a:pt x="3536246" y="1324336"/>
                </a:cubicBezTo>
                <a:cubicBezTo>
                  <a:pt x="3535608" y="1324495"/>
                  <a:pt x="3533804" y="1323838"/>
                  <a:pt x="3532535" y="1323538"/>
                </a:cubicBezTo>
                <a:cubicBezTo>
                  <a:pt x="3533560" y="1322881"/>
                  <a:pt x="3534585" y="1322205"/>
                  <a:pt x="3535559" y="1321567"/>
                </a:cubicBezTo>
                <a:close/>
                <a:moveTo>
                  <a:pt x="5235440" y="1320432"/>
                </a:moveTo>
                <a:cubicBezTo>
                  <a:pt x="5237589" y="1326168"/>
                  <a:pt x="5231585" y="1326805"/>
                  <a:pt x="5220407" y="1324614"/>
                </a:cubicBezTo>
                <a:cubicBezTo>
                  <a:pt x="5224897" y="1323380"/>
                  <a:pt x="5229435" y="1322126"/>
                  <a:pt x="5235440" y="1320432"/>
                </a:cubicBezTo>
                <a:close/>
                <a:moveTo>
                  <a:pt x="101452" y="1320359"/>
                </a:moveTo>
                <a:cubicBezTo>
                  <a:pt x="102116" y="1322356"/>
                  <a:pt x="102781" y="1324351"/>
                  <a:pt x="103445" y="1326348"/>
                </a:cubicBezTo>
                <a:cubicBezTo>
                  <a:pt x="102813" y="1326593"/>
                  <a:pt x="102148" y="1326870"/>
                  <a:pt x="101515" y="1327116"/>
                </a:cubicBezTo>
                <a:cubicBezTo>
                  <a:pt x="100501" y="1325242"/>
                  <a:pt x="99488" y="1323401"/>
                  <a:pt x="98473" y="1321557"/>
                </a:cubicBezTo>
                <a:cubicBezTo>
                  <a:pt x="99456" y="1321158"/>
                  <a:pt x="100469" y="1320759"/>
                  <a:pt x="101452" y="1320359"/>
                </a:cubicBezTo>
                <a:close/>
                <a:moveTo>
                  <a:pt x="3111469" y="1320033"/>
                </a:moveTo>
                <a:cubicBezTo>
                  <a:pt x="3112543" y="1320451"/>
                  <a:pt x="3113667" y="1320870"/>
                  <a:pt x="3114839" y="1321328"/>
                </a:cubicBezTo>
                <a:cubicBezTo>
                  <a:pt x="3113715" y="1321746"/>
                  <a:pt x="3112788" y="1322402"/>
                  <a:pt x="3111713" y="1322443"/>
                </a:cubicBezTo>
                <a:cubicBezTo>
                  <a:pt x="3110393" y="1322482"/>
                  <a:pt x="3109030" y="1321986"/>
                  <a:pt x="3107663" y="1321706"/>
                </a:cubicBezTo>
                <a:cubicBezTo>
                  <a:pt x="3108932" y="1321149"/>
                  <a:pt x="3110199" y="1320590"/>
                  <a:pt x="3111469" y="1320033"/>
                </a:cubicBezTo>
                <a:close/>
                <a:moveTo>
                  <a:pt x="3565289" y="1319993"/>
                </a:moveTo>
                <a:cubicBezTo>
                  <a:pt x="3566265" y="1320432"/>
                  <a:pt x="3567288" y="1320870"/>
                  <a:pt x="3568219" y="1321268"/>
                </a:cubicBezTo>
                <a:cubicBezTo>
                  <a:pt x="3567435" y="1321607"/>
                  <a:pt x="3566558" y="1322304"/>
                  <a:pt x="3565581" y="1322304"/>
                </a:cubicBezTo>
                <a:cubicBezTo>
                  <a:pt x="3564262" y="1322344"/>
                  <a:pt x="3562896" y="1321886"/>
                  <a:pt x="3561528" y="1321627"/>
                </a:cubicBezTo>
                <a:cubicBezTo>
                  <a:pt x="3562799" y="1321069"/>
                  <a:pt x="3564019" y="1320531"/>
                  <a:pt x="3565289" y="1319993"/>
                </a:cubicBezTo>
                <a:close/>
                <a:moveTo>
                  <a:pt x="3227108" y="1318061"/>
                </a:moveTo>
                <a:cubicBezTo>
                  <a:pt x="3230426" y="1319933"/>
                  <a:pt x="3233601" y="1321726"/>
                  <a:pt x="3236967" y="1323619"/>
                </a:cubicBezTo>
                <a:cubicBezTo>
                  <a:pt x="3240923" y="1322562"/>
                  <a:pt x="3244144" y="1321706"/>
                  <a:pt x="3248245" y="1320590"/>
                </a:cubicBezTo>
                <a:cubicBezTo>
                  <a:pt x="3248245" y="1323140"/>
                  <a:pt x="3248245" y="1325331"/>
                  <a:pt x="3248245" y="1329216"/>
                </a:cubicBezTo>
                <a:cubicBezTo>
                  <a:pt x="3235945" y="1327204"/>
                  <a:pt x="3224667" y="1323579"/>
                  <a:pt x="3215052" y="1324216"/>
                </a:cubicBezTo>
                <a:cubicBezTo>
                  <a:pt x="3202995" y="1325012"/>
                  <a:pt x="3192645" y="1326029"/>
                  <a:pt x="3177124" y="1322682"/>
                </a:cubicBezTo>
                <a:cubicBezTo>
                  <a:pt x="3188448" y="1321528"/>
                  <a:pt x="3195722" y="1320750"/>
                  <a:pt x="3203044" y="1320072"/>
                </a:cubicBezTo>
                <a:cubicBezTo>
                  <a:pt x="3210901" y="1319356"/>
                  <a:pt x="3218809" y="1318738"/>
                  <a:pt x="3227108" y="1318061"/>
                </a:cubicBezTo>
                <a:close/>
                <a:moveTo>
                  <a:pt x="3315802" y="1317762"/>
                </a:moveTo>
                <a:cubicBezTo>
                  <a:pt x="3318245" y="1317762"/>
                  <a:pt x="3320637" y="1317762"/>
                  <a:pt x="3323027" y="1317762"/>
                </a:cubicBezTo>
                <a:cubicBezTo>
                  <a:pt x="3323027" y="1317941"/>
                  <a:pt x="3322978" y="1318122"/>
                  <a:pt x="3322929" y="1318300"/>
                </a:cubicBezTo>
                <a:cubicBezTo>
                  <a:pt x="3320540" y="1318300"/>
                  <a:pt x="3318097" y="1318300"/>
                  <a:pt x="3315704" y="1318300"/>
                </a:cubicBezTo>
                <a:cubicBezTo>
                  <a:pt x="3315704" y="1318122"/>
                  <a:pt x="3315753" y="1317941"/>
                  <a:pt x="3315802" y="1317762"/>
                </a:cubicBezTo>
                <a:close/>
                <a:moveTo>
                  <a:pt x="3875546" y="1317663"/>
                </a:moveTo>
                <a:cubicBezTo>
                  <a:pt x="3876523" y="1317822"/>
                  <a:pt x="3876914" y="1318540"/>
                  <a:pt x="3877549" y="1319018"/>
                </a:cubicBezTo>
                <a:cubicBezTo>
                  <a:pt x="3876181" y="1319097"/>
                  <a:pt x="3874621" y="1319356"/>
                  <a:pt x="3873543" y="1319178"/>
                </a:cubicBezTo>
                <a:cubicBezTo>
                  <a:pt x="3872521" y="1318998"/>
                  <a:pt x="3872033" y="1318320"/>
                  <a:pt x="3871349" y="1317862"/>
                </a:cubicBezTo>
                <a:cubicBezTo>
                  <a:pt x="3872765" y="1317782"/>
                  <a:pt x="3874423" y="1317483"/>
                  <a:pt x="3875546" y="1317663"/>
                </a:cubicBezTo>
                <a:close/>
                <a:moveTo>
                  <a:pt x="3378795" y="1316815"/>
                </a:moveTo>
                <a:cubicBezTo>
                  <a:pt x="3383595" y="1316610"/>
                  <a:pt x="3388718" y="1316946"/>
                  <a:pt x="3394393" y="1318181"/>
                </a:cubicBezTo>
                <a:cubicBezTo>
                  <a:pt x="3393709" y="1318859"/>
                  <a:pt x="3392391" y="1320072"/>
                  <a:pt x="3390389" y="1321986"/>
                </a:cubicBezTo>
                <a:cubicBezTo>
                  <a:pt x="3397418" y="1322582"/>
                  <a:pt x="3404057" y="1323140"/>
                  <a:pt x="3407964" y="1323479"/>
                </a:cubicBezTo>
                <a:cubicBezTo>
                  <a:pt x="3404007" y="1326308"/>
                  <a:pt x="3399811" y="1329296"/>
                  <a:pt x="3395516" y="1332363"/>
                </a:cubicBezTo>
                <a:cubicBezTo>
                  <a:pt x="3387119" y="1329574"/>
                  <a:pt x="3379601" y="1325630"/>
                  <a:pt x="3369987" y="1324356"/>
                </a:cubicBezTo>
                <a:cubicBezTo>
                  <a:pt x="3360613" y="1323100"/>
                  <a:pt x="3349045" y="1324554"/>
                  <a:pt x="3338112" y="1323619"/>
                </a:cubicBezTo>
                <a:cubicBezTo>
                  <a:pt x="3352901" y="1322916"/>
                  <a:pt x="3364395" y="1317430"/>
                  <a:pt x="3378795" y="1316815"/>
                </a:cubicBezTo>
                <a:close/>
                <a:moveTo>
                  <a:pt x="3428219" y="1316568"/>
                </a:moveTo>
                <a:cubicBezTo>
                  <a:pt x="3440181" y="1316786"/>
                  <a:pt x="3451602" y="1317184"/>
                  <a:pt x="3463073" y="1317165"/>
                </a:cubicBezTo>
                <a:cubicBezTo>
                  <a:pt x="3474299" y="1317165"/>
                  <a:pt x="3483721" y="1317902"/>
                  <a:pt x="3488310" y="1324096"/>
                </a:cubicBezTo>
                <a:cubicBezTo>
                  <a:pt x="3468833" y="1324236"/>
                  <a:pt x="3450137" y="1318898"/>
                  <a:pt x="3430319" y="1326347"/>
                </a:cubicBezTo>
                <a:cubicBezTo>
                  <a:pt x="3429195" y="1321029"/>
                  <a:pt x="3428609" y="1318341"/>
                  <a:pt x="3428219" y="1316568"/>
                </a:cubicBezTo>
                <a:close/>
                <a:moveTo>
                  <a:pt x="4891845" y="1315711"/>
                </a:moveTo>
                <a:cubicBezTo>
                  <a:pt x="4892187" y="1316867"/>
                  <a:pt x="4892476" y="1318022"/>
                  <a:pt x="4892818" y="1319178"/>
                </a:cubicBezTo>
                <a:cubicBezTo>
                  <a:pt x="4888426" y="1319297"/>
                  <a:pt x="4883985" y="1319496"/>
                  <a:pt x="4879541" y="1319456"/>
                </a:cubicBezTo>
                <a:cubicBezTo>
                  <a:pt x="4879249" y="1319456"/>
                  <a:pt x="4878421" y="1317086"/>
                  <a:pt x="4878860" y="1317026"/>
                </a:cubicBezTo>
                <a:cubicBezTo>
                  <a:pt x="4883057" y="1316448"/>
                  <a:pt x="4887498" y="1316110"/>
                  <a:pt x="4891845" y="1315711"/>
                </a:cubicBezTo>
                <a:close/>
                <a:moveTo>
                  <a:pt x="2349491" y="1315393"/>
                </a:moveTo>
                <a:cubicBezTo>
                  <a:pt x="2350370" y="1315492"/>
                  <a:pt x="2350957" y="1316030"/>
                  <a:pt x="2352419" y="1316748"/>
                </a:cubicBezTo>
                <a:cubicBezTo>
                  <a:pt x="2349491" y="1316748"/>
                  <a:pt x="2347440" y="1316786"/>
                  <a:pt x="2345441" y="1316688"/>
                </a:cubicBezTo>
                <a:cubicBezTo>
                  <a:pt x="2345246" y="1316668"/>
                  <a:pt x="2345294" y="1315890"/>
                  <a:pt x="2345197" y="1315452"/>
                </a:cubicBezTo>
                <a:cubicBezTo>
                  <a:pt x="2346660" y="1315432"/>
                  <a:pt x="2348172" y="1315252"/>
                  <a:pt x="2349491" y="1315393"/>
                </a:cubicBezTo>
                <a:close/>
                <a:moveTo>
                  <a:pt x="2278126" y="1314576"/>
                </a:moveTo>
                <a:cubicBezTo>
                  <a:pt x="2279395" y="1314596"/>
                  <a:pt x="2280665" y="1314695"/>
                  <a:pt x="2281935" y="1314775"/>
                </a:cubicBezTo>
                <a:cubicBezTo>
                  <a:pt x="2281788" y="1315074"/>
                  <a:pt x="2281590" y="1315372"/>
                  <a:pt x="2281443" y="1315672"/>
                </a:cubicBezTo>
                <a:cubicBezTo>
                  <a:pt x="2280176" y="1315592"/>
                  <a:pt x="2278907" y="1315512"/>
                  <a:pt x="2277637" y="1315432"/>
                </a:cubicBezTo>
                <a:cubicBezTo>
                  <a:pt x="2277783" y="1315134"/>
                  <a:pt x="2277979" y="1314576"/>
                  <a:pt x="2278126" y="1314576"/>
                </a:cubicBezTo>
                <a:close/>
                <a:moveTo>
                  <a:pt x="2326840" y="1313360"/>
                </a:moveTo>
                <a:cubicBezTo>
                  <a:pt x="2327085" y="1313878"/>
                  <a:pt x="2327329" y="1314378"/>
                  <a:pt x="2327572" y="1314894"/>
                </a:cubicBezTo>
                <a:cubicBezTo>
                  <a:pt x="2323279" y="1315293"/>
                  <a:pt x="2318932" y="1315691"/>
                  <a:pt x="2314638" y="1316089"/>
                </a:cubicBezTo>
                <a:cubicBezTo>
                  <a:pt x="2314393" y="1315332"/>
                  <a:pt x="2314197" y="1314557"/>
                  <a:pt x="2313954" y="1313799"/>
                </a:cubicBezTo>
                <a:cubicBezTo>
                  <a:pt x="2318251" y="1313639"/>
                  <a:pt x="2322545" y="1313481"/>
                  <a:pt x="2326840" y="1313360"/>
                </a:cubicBezTo>
                <a:close/>
                <a:moveTo>
                  <a:pt x="1698887" y="1313083"/>
                </a:moveTo>
                <a:lnTo>
                  <a:pt x="1698692" y="1313133"/>
                </a:lnTo>
                <a:lnTo>
                  <a:pt x="1698635" y="1313120"/>
                </a:lnTo>
                <a:lnTo>
                  <a:pt x="1698612" y="1313099"/>
                </a:lnTo>
                <a:close/>
                <a:moveTo>
                  <a:pt x="3249564" y="1312644"/>
                </a:moveTo>
                <a:cubicBezTo>
                  <a:pt x="3250245" y="1312804"/>
                  <a:pt x="3250880" y="1312943"/>
                  <a:pt x="3251563" y="1313062"/>
                </a:cubicBezTo>
                <a:cubicBezTo>
                  <a:pt x="3250831" y="1313401"/>
                  <a:pt x="3250099" y="1313739"/>
                  <a:pt x="3249369" y="1314078"/>
                </a:cubicBezTo>
                <a:cubicBezTo>
                  <a:pt x="3249023" y="1313820"/>
                  <a:pt x="3248343" y="1313541"/>
                  <a:pt x="3248343" y="1313281"/>
                </a:cubicBezTo>
                <a:cubicBezTo>
                  <a:pt x="3248343" y="1313082"/>
                  <a:pt x="3249125" y="1312862"/>
                  <a:pt x="3249564" y="1312644"/>
                </a:cubicBezTo>
                <a:close/>
                <a:moveTo>
                  <a:pt x="3170730" y="1312524"/>
                </a:moveTo>
                <a:cubicBezTo>
                  <a:pt x="3171803" y="1312584"/>
                  <a:pt x="3172585" y="1313301"/>
                  <a:pt x="3173510" y="1313720"/>
                </a:cubicBezTo>
                <a:cubicBezTo>
                  <a:pt x="3172340" y="1313999"/>
                  <a:pt x="3171071" y="1314515"/>
                  <a:pt x="3169948" y="1314456"/>
                </a:cubicBezTo>
                <a:cubicBezTo>
                  <a:pt x="3168971" y="1314396"/>
                  <a:pt x="3168141" y="1313739"/>
                  <a:pt x="3167262" y="1313341"/>
                </a:cubicBezTo>
                <a:cubicBezTo>
                  <a:pt x="3168434" y="1313042"/>
                  <a:pt x="3169703" y="1312464"/>
                  <a:pt x="3170730" y="1312524"/>
                </a:cubicBezTo>
                <a:close/>
                <a:moveTo>
                  <a:pt x="3281631" y="1311748"/>
                </a:moveTo>
                <a:cubicBezTo>
                  <a:pt x="3282316" y="1311768"/>
                  <a:pt x="3282999" y="1311768"/>
                  <a:pt x="3283682" y="1311748"/>
                </a:cubicBezTo>
                <a:cubicBezTo>
                  <a:pt x="3283341" y="1312046"/>
                  <a:pt x="3283097" y="1312385"/>
                  <a:pt x="3282559" y="1312624"/>
                </a:cubicBezTo>
                <a:cubicBezTo>
                  <a:pt x="3282461" y="1312683"/>
                  <a:pt x="3281439" y="1312424"/>
                  <a:pt x="3280805" y="1312304"/>
                </a:cubicBezTo>
                <a:cubicBezTo>
                  <a:pt x="3281097" y="1312126"/>
                  <a:pt x="3281342" y="1311928"/>
                  <a:pt x="3281631" y="1311748"/>
                </a:cubicBezTo>
                <a:close/>
                <a:moveTo>
                  <a:pt x="3206704" y="1311688"/>
                </a:moveTo>
                <a:cubicBezTo>
                  <a:pt x="3206947" y="1312245"/>
                  <a:pt x="3207143" y="1312783"/>
                  <a:pt x="3207387" y="1313341"/>
                </a:cubicBezTo>
                <a:cubicBezTo>
                  <a:pt x="3202702" y="1313780"/>
                  <a:pt x="3198066" y="1314218"/>
                  <a:pt x="3193378" y="1314656"/>
                </a:cubicBezTo>
                <a:cubicBezTo>
                  <a:pt x="3193133" y="1313878"/>
                  <a:pt x="3192939" y="1313122"/>
                  <a:pt x="3192693" y="1312344"/>
                </a:cubicBezTo>
                <a:cubicBezTo>
                  <a:pt x="3197333" y="1312126"/>
                  <a:pt x="3202018" y="1311908"/>
                  <a:pt x="3206704" y="1311688"/>
                </a:cubicBezTo>
                <a:close/>
                <a:moveTo>
                  <a:pt x="3311068" y="1311350"/>
                </a:moveTo>
                <a:cubicBezTo>
                  <a:pt x="3315949" y="1311568"/>
                  <a:pt x="3320781" y="1311808"/>
                  <a:pt x="3325613" y="1312026"/>
                </a:cubicBezTo>
                <a:cubicBezTo>
                  <a:pt x="3325469" y="1312544"/>
                  <a:pt x="3325273" y="1313042"/>
                  <a:pt x="3325127" y="1313541"/>
                </a:cubicBezTo>
                <a:cubicBezTo>
                  <a:pt x="3320341" y="1313241"/>
                  <a:pt x="3315510" y="1312962"/>
                  <a:pt x="3310628" y="1312683"/>
                </a:cubicBezTo>
                <a:cubicBezTo>
                  <a:pt x="3310775" y="1312225"/>
                  <a:pt x="3310921" y="1311788"/>
                  <a:pt x="3311068" y="1311350"/>
                </a:cubicBezTo>
                <a:close/>
                <a:moveTo>
                  <a:pt x="3120550" y="1310910"/>
                </a:moveTo>
                <a:cubicBezTo>
                  <a:pt x="3129529" y="1311568"/>
                  <a:pt x="3137584" y="1314298"/>
                  <a:pt x="3148909" y="1316767"/>
                </a:cubicBezTo>
                <a:cubicBezTo>
                  <a:pt x="3130017" y="1318540"/>
                  <a:pt x="3118449" y="1317842"/>
                  <a:pt x="3099315" y="1314238"/>
                </a:cubicBezTo>
                <a:cubicBezTo>
                  <a:pt x="3107077" y="1312922"/>
                  <a:pt x="3114447" y="1310452"/>
                  <a:pt x="3120550" y="1310910"/>
                </a:cubicBezTo>
                <a:close/>
                <a:moveTo>
                  <a:pt x="3061631" y="1310354"/>
                </a:moveTo>
                <a:cubicBezTo>
                  <a:pt x="3064170" y="1310354"/>
                  <a:pt x="3066267" y="1310074"/>
                  <a:pt x="3067195" y="1310393"/>
                </a:cubicBezTo>
                <a:cubicBezTo>
                  <a:pt x="3073442" y="1312464"/>
                  <a:pt x="3080570" y="1314337"/>
                  <a:pt x="3085305" y="1316906"/>
                </a:cubicBezTo>
                <a:cubicBezTo>
                  <a:pt x="3089163" y="1318998"/>
                  <a:pt x="3092481" y="1322085"/>
                  <a:pt x="3091846" y="1324554"/>
                </a:cubicBezTo>
                <a:cubicBezTo>
                  <a:pt x="3090868" y="1328498"/>
                  <a:pt x="3081986" y="1328060"/>
                  <a:pt x="3074469" y="1327740"/>
                </a:cubicBezTo>
                <a:cubicBezTo>
                  <a:pt x="3064802" y="1327344"/>
                  <a:pt x="3055090" y="1327045"/>
                  <a:pt x="3045426" y="1326706"/>
                </a:cubicBezTo>
                <a:cubicBezTo>
                  <a:pt x="3036981" y="1326426"/>
                  <a:pt x="3028095" y="1324416"/>
                  <a:pt x="3021701" y="1328897"/>
                </a:cubicBezTo>
                <a:cubicBezTo>
                  <a:pt x="3015452" y="1333278"/>
                  <a:pt x="3017405" y="1336884"/>
                  <a:pt x="3025851" y="1340550"/>
                </a:cubicBezTo>
                <a:cubicBezTo>
                  <a:pt x="3017162" y="1341046"/>
                  <a:pt x="3009302" y="1341485"/>
                  <a:pt x="2998760" y="1342063"/>
                </a:cubicBezTo>
                <a:cubicBezTo>
                  <a:pt x="3003640" y="1337322"/>
                  <a:pt x="3007742" y="1333378"/>
                  <a:pt x="3011841" y="1329415"/>
                </a:cubicBezTo>
                <a:cubicBezTo>
                  <a:pt x="2990216" y="1326009"/>
                  <a:pt x="2982311" y="1326128"/>
                  <a:pt x="2957853" y="1329893"/>
                </a:cubicBezTo>
                <a:cubicBezTo>
                  <a:pt x="2958536" y="1331646"/>
                  <a:pt x="2959219" y="1333478"/>
                  <a:pt x="2959952" y="1335331"/>
                </a:cubicBezTo>
                <a:cubicBezTo>
                  <a:pt x="2952435" y="1337631"/>
                  <a:pt x="2947639" y="1337308"/>
                  <a:pt x="2943843" y="1336028"/>
                </a:cubicBezTo>
                <a:lnTo>
                  <a:pt x="2933803" y="1331020"/>
                </a:lnTo>
                <a:lnTo>
                  <a:pt x="2944949" y="1329106"/>
                </a:lnTo>
                <a:cubicBezTo>
                  <a:pt x="2947579" y="1328100"/>
                  <a:pt x="2948531" y="1326666"/>
                  <a:pt x="2946187" y="1324595"/>
                </a:cubicBezTo>
                <a:cubicBezTo>
                  <a:pt x="2944135" y="1322802"/>
                  <a:pt x="2934619" y="1321667"/>
                  <a:pt x="2928419" y="1321607"/>
                </a:cubicBezTo>
                <a:cubicBezTo>
                  <a:pt x="2917681" y="1321508"/>
                  <a:pt x="2906842" y="1322464"/>
                  <a:pt x="2896056" y="1322960"/>
                </a:cubicBezTo>
                <a:cubicBezTo>
                  <a:pt x="2895665" y="1322045"/>
                  <a:pt x="2895322" y="1321129"/>
                  <a:pt x="2894981" y="1320212"/>
                </a:cubicBezTo>
                <a:cubicBezTo>
                  <a:pt x="2906598" y="1319596"/>
                  <a:pt x="2918215" y="1318978"/>
                  <a:pt x="2931884" y="1318241"/>
                </a:cubicBezTo>
                <a:cubicBezTo>
                  <a:pt x="2928858" y="1316189"/>
                  <a:pt x="2927051" y="1314934"/>
                  <a:pt x="2924463" y="1313182"/>
                </a:cubicBezTo>
                <a:cubicBezTo>
                  <a:pt x="2931933" y="1312524"/>
                  <a:pt x="2939548" y="1310910"/>
                  <a:pt x="2945894" y="1311489"/>
                </a:cubicBezTo>
                <a:cubicBezTo>
                  <a:pt x="2969567" y="1313680"/>
                  <a:pt x="2992413" y="1311529"/>
                  <a:pt x="3015550" y="1310472"/>
                </a:cubicBezTo>
                <a:cubicBezTo>
                  <a:pt x="3017454" y="1310393"/>
                  <a:pt x="3019604" y="1311290"/>
                  <a:pt x="3024582" y="1312364"/>
                </a:cubicBezTo>
                <a:cubicBezTo>
                  <a:pt x="3002713" y="1318341"/>
                  <a:pt x="2974793" y="1313222"/>
                  <a:pt x="2957169" y="1320730"/>
                </a:cubicBezTo>
                <a:cubicBezTo>
                  <a:pt x="2965224" y="1325630"/>
                  <a:pt x="2976453" y="1325690"/>
                  <a:pt x="2992609" y="1323678"/>
                </a:cubicBezTo>
                <a:cubicBezTo>
                  <a:pt x="3012769" y="1321170"/>
                  <a:pt x="3029901" y="1313780"/>
                  <a:pt x="3054651" y="1317424"/>
                </a:cubicBezTo>
                <a:cubicBezTo>
                  <a:pt x="3057336" y="1314676"/>
                  <a:pt x="3059579" y="1312424"/>
                  <a:pt x="3061631" y="1310354"/>
                </a:cubicBezTo>
                <a:close/>
                <a:moveTo>
                  <a:pt x="1709936" y="1310233"/>
                </a:moveTo>
                <a:cubicBezTo>
                  <a:pt x="1710766" y="1310931"/>
                  <a:pt x="1711596" y="1311608"/>
                  <a:pt x="1712426" y="1312304"/>
                </a:cubicBezTo>
                <a:lnTo>
                  <a:pt x="1698887" y="1313083"/>
                </a:lnTo>
                <a:close/>
                <a:moveTo>
                  <a:pt x="1772954" y="1308282"/>
                </a:moveTo>
                <a:cubicBezTo>
                  <a:pt x="1773393" y="1308521"/>
                  <a:pt x="1773784" y="1308780"/>
                  <a:pt x="1774174" y="1309019"/>
                </a:cubicBezTo>
                <a:cubicBezTo>
                  <a:pt x="1773198" y="1309338"/>
                  <a:pt x="1772172" y="1309636"/>
                  <a:pt x="1771198" y="1309935"/>
                </a:cubicBezTo>
                <a:cubicBezTo>
                  <a:pt x="1770759" y="1309696"/>
                  <a:pt x="1769929" y="1309279"/>
                  <a:pt x="1770026" y="1309238"/>
                </a:cubicBezTo>
                <a:cubicBezTo>
                  <a:pt x="1770902" y="1308879"/>
                  <a:pt x="1771980" y="1308601"/>
                  <a:pt x="1772954" y="1308282"/>
                </a:cubicBezTo>
                <a:close/>
                <a:moveTo>
                  <a:pt x="3400691" y="1306868"/>
                </a:moveTo>
                <a:cubicBezTo>
                  <a:pt x="3390196" y="1311828"/>
                  <a:pt x="3390196" y="1311828"/>
                  <a:pt x="3372719" y="1310313"/>
                </a:cubicBezTo>
                <a:cubicBezTo>
                  <a:pt x="3383802" y="1308960"/>
                  <a:pt x="3390389" y="1308142"/>
                  <a:pt x="3400691" y="1306868"/>
                </a:cubicBezTo>
                <a:close/>
                <a:moveTo>
                  <a:pt x="3458193" y="1306231"/>
                </a:moveTo>
                <a:cubicBezTo>
                  <a:pt x="3459120" y="1306649"/>
                  <a:pt x="3460094" y="1307066"/>
                  <a:pt x="3461071" y="1307484"/>
                </a:cubicBezTo>
                <a:cubicBezTo>
                  <a:pt x="3459315" y="1307764"/>
                  <a:pt x="3457558" y="1308102"/>
                  <a:pt x="3455750" y="1308242"/>
                </a:cubicBezTo>
                <a:cubicBezTo>
                  <a:pt x="3455457" y="1308262"/>
                  <a:pt x="3454725" y="1307306"/>
                  <a:pt x="3454237" y="1306788"/>
                </a:cubicBezTo>
                <a:cubicBezTo>
                  <a:pt x="3455556" y="1306609"/>
                  <a:pt x="3456874" y="1306410"/>
                  <a:pt x="3458193" y="1306231"/>
                </a:cubicBezTo>
                <a:close/>
                <a:moveTo>
                  <a:pt x="2930129" y="1305852"/>
                </a:moveTo>
                <a:cubicBezTo>
                  <a:pt x="2932664" y="1305852"/>
                  <a:pt x="2935155" y="1305852"/>
                  <a:pt x="2937692" y="1305852"/>
                </a:cubicBezTo>
                <a:cubicBezTo>
                  <a:pt x="2937643" y="1306071"/>
                  <a:pt x="2937595" y="1306290"/>
                  <a:pt x="2937546" y="1306510"/>
                </a:cubicBezTo>
                <a:cubicBezTo>
                  <a:pt x="2935009" y="1306510"/>
                  <a:pt x="2932519" y="1306510"/>
                  <a:pt x="2929982" y="1306510"/>
                </a:cubicBezTo>
                <a:cubicBezTo>
                  <a:pt x="2930031" y="1306290"/>
                  <a:pt x="2930080" y="1306071"/>
                  <a:pt x="2930129" y="1305852"/>
                </a:cubicBezTo>
                <a:close/>
                <a:moveTo>
                  <a:pt x="5209295" y="1305106"/>
                </a:moveTo>
                <a:cubicBezTo>
                  <a:pt x="5213903" y="1304696"/>
                  <a:pt x="5218625" y="1305175"/>
                  <a:pt x="5224605" y="1306629"/>
                </a:cubicBezTo>
                <a:cubicBezTo>
                  <a:pt x="5232097" y="1308452"/>
                  <a:pt x="5239274" y="1309318"/>
                  <a:pt x="5246400" y="1309320"/>
                </a:cubicBezTo>
                <a:lnTo>
                  <a:pt x="5254284" y="1308406"/>
                </a:lnTo>
                <a:lnTo>
                  <a:pt x="5254284" y="1312559"/>
                </a:lnTo>
                <a:lnTo>
                  <a:pt x="5237639" y="1312823"/>
                </a:lnTo>
                <a:cubicBezTo>
                  <a:pt x="5228267" y="1312962"/>
                  <a:pt x="5218551" y="1313780"/>
                  <a:pt x="5211473" y="1309476"/>
                </a:cubicBezTo>
                <a:cubicBezTo>
                  <a:pt x="5209523" y="1308302"/>
                  <a:pt x="5200540" y="1309040"/>
                  <a:pt x="5194683" y="1308900"/>
                </a:cubicBezTo>
                <a:cubicBezTo>
                  <a:pt x="5200198" y="1306808"/>
                  <a:pt x="5204689" y="1305513"/>
                  <a:pt x="5209295" y="1305106"/>
                </a:cubicBezTo>
                <a:close/>
                <a:moveTo>
                  <a:pt x="4564989" y="1303622"/>
                </a:moveTo>
                <a:cubicBezTo>
                  <a:pt x="4569039" y="1303622"/>
                  <a:pt x="4573092" y="1303622"/>
                  <a:pt x="4577143" y="1303622"/>
                </a:cubicBezTo>
                <a:cubicBezTo>
                  <a:pt x="4577143" y="1303920"/>
                  <a:pt x="4577143" y="1304219"/>
                  <a:pt x="4577143" y="1304517"/>
                </a:cubicBezTo>
                <a:cubicBezTo>
                  <a:pt x="4573092" y="1304517"/>
                  <a:pt x="4569039" y="1304517"/>
                  <a:pt x="4564989" y="1304517"/>
                </a:cubicBezTo>
                <a:cubicBezTo>
                  <a:pt x="4564989" y="1304219"/>
                  <a:pt x="4564989" y="1303920"/>
                  <a:pt x="4564989" y="1303622"/>
                </a:cubicBezTo>
                <a:close/>
                <a:moveTo>
                  <a:pt x="3347042" y="1302047"/>
                </a:moveTo>
                <a:cubicBezTo>
                  <a:pt x="3347433" y="1302366"/>
                  <a:pt x="3347873" y="1302685"/>
                  <a:pt x="3348263" y="1303004"/>
                </a:cubicBezTo>
                <a:cubicBezTo>
                  <a:pt x="3345577" y="1303521"/>
                  <a:pt x="3343041" y="1304258"/>
                  <a:pt x="3340257" y="1304517"/>
                </a:cubicBezTo>
                <a:cubicBezTo>
                  <a:pt x="3337330" y="1304776"/>
                  <a:pt x="3334156" y="1304576"/>
                  <a:pt x="3331081" y="1304576"/>
                </a:cubicBezTo>
                <a:cubicBezTo>
                  <a:pt x="3331131" y="1304238"/>
                  <a:pt x="3331229" y="1303920"/>
                  <a:pt x="3331278" y="1303582"/>
                </a:cubicBezTo>
                <a:cubicBezTo>
                  <a:pt x="3336549" y="1303084"/>
                  <a:pt x="3341820" y="1302565"/>
                  <a:pt x="3347042" y="1302047"/>
                </a:cubicBezTo>
                <a:close/>
                <a:moveTo>
                  <a:pt x="3720907" y="1300734"/>
                </a:moveTo>
                <a:cubicBezTo>
                  <a:pt x="3721392" y="1300753"/>
                  <a:pt x="3721735" y="1301132"/>
                  <a:pt x="3722125" y="1301351"/>
                </a:cubicBezTo>
                <a:cubicBezTo>
                  <a:pt x="3721050" y="1301529"/>
                  <a:pt x="3719928" y="1301710"/>
                  <a:pt x="3718855" y="1301887"/>
                </a:cubicBezTo>
                <a:cubicBezTo>
                  <a:pt x="3718904" y="1301609"/>
                  <a:pt x="3718904" y="1301351"/>
                  <a:pt x="3718954" y="1301072"/>
                </a:cubicBezTo>
                <a:cubicBezTo>
                  <a:pt x="3719637" y="1300932"/>
                  <a:pt x="3720321" y="1300694"/>
                  <a:pt x="3720907" y="1300734"/>
                </a:cubicBezTo>
                <a:close/>
                <a:moveTo>
                  <a:pt x="2474013" y="1300295"/>
                </a:moveTo>
                <a:cubicBezTo>
                  <a:pt x="2474550" y="1300972"/>
                  <a:pt x="2475088" y="1301670"/>
                  <a:pt x="2475624" y="1302346"/>
                </a:cubicBezTo>
                <a:cubicBezTo>
                  <a:pt x="2469230" y="1303184"/>
                  <a:pt x="2462788" y="1304020"/>
                  <a:pt x="2456344" y="1304836"/>
                </a:cubicBezTo>
                <a:cubicBezTo>
                  <a:pt x="2455806" y="1304140"/>
                  <a:pt x="2455220" y="1303422"/>
                  <a:pt x="2454683" y="1302725"/>
                </a:cubicBezTo>
                <a:cubicBezTo>
                  <a:pt x="2461127" y="1301908"/>
                  <a:pt x="2467569" y="1301112"/>
                  <a:pt x="2474013" y="1300295"/>
                </a:cubicBezTo>
                <a:close/>
                <a:moveTo>
                  <a:pt x="4731443" y="1299936"/>
                </a:moveTo>
                <a:cubicBezTo>
                  <a:pt x="4735103" y="1299936"/>
                  <a:pt x="4738812" y="1299936"/>
                  <a:pt x="4742474" y="1299936"/>
                </a:cubicBezTo>
                <a:cubicBezTo>
                  <a:pt x="4742474" y="1300156"/>
                  <a:pt x="4742474" y="1300374"/>
                  <a:pt x="4742474" y="1300594"/>
                </a:cubicBezTo>
                <a:cubicBezTo>
                  <a:pt x="4738812" y="1300594"/>
                  <a:pt x="4735103" y="1300594"/>
                  <a:pt x="4731443" y="1300594"/>
                </a:cubicBezTo>
                <a:cubicBezTo>
                  <a:pt x="4731443" y="1300374"/>
                  <a:pt x="4731443" y="1300156"/>
                  <a:pt x="4731443" y="1299936"/>
                </a:cubicBezTo>
                <a:close/>
                <a:moveTo>
                  <a:pt x="2807068" y="1299816"/>
                </a:moveTo>
                <a:cubicBezTo>
                  <a:pt x="2808240" y="1299777"/>
                  <a:pt x="2809605" y="1300534"/>
                  <a:pt x="2813707" y="1301748"/>
                </a:cubicBezTo>
                <a:cubicBezTo>
                  <a:pt x="2798525" y="1303382"/>
                  <a:pt x="2785297" y="1304816"/>
                  <a:pt x="2771143" y="1306331"/>
                </a:cubicBezTo>
                <a:cubicBezTo>
                  <a:pt x="2770654" y="1309496"/>
                  <a:pt x="2770263" y="1312325"/>
                  <a:pt x="2769726" y="1315731"/>
                </a:cubicBezTo>
                <a:cubicBezTo>
                  <a:pt x="2779488" y="1316568"/>
                  <a:pt x="2787933" y="1317284"/>
                  <a:pt x="2796233" y="1317982"/>
                </a:cubicBezTo>
                <a:cubicBezTo>
                  <a:pt x="2794670" y="1324316"/>
                  <a:pt x="2793156" y="1330469"/>
                  <a:pt x="2791593" y="1336904"/>
                </a:cubicBezTo>
                <a:cubicBezTo>
                  <a:pt x="2760744" y="1331247"/>
                  <a:pt x="2752298" y="1329495"/>
                  <a:pt x="2700363" y="1329574"/>
                </a:cubicBezTo>
                <a:cubicBezTo>
                  <a:pt x="2695679" y="1329574"/>
                  <a:pt x="2690989" y="1328578"/>
                  <a:pt x="2686206" y="1328200"/>
                </a:cubicBezTo>
                <a:cubicBezTo>
                  <a:pt x="2680691" y="1327761"/>
                  <a:pt x="2674150" y="1326567"/>
                  <a:pt x="2669610" y="1327304"/>
                </a:cubicBezTo>
                <a:cubicBezTo>
                  <a:pt x="2644180" y="1331406"/>
                  <a:pt x="2617234" y="1329176"/>
                  <a:pt x="2591362" y="1331048"/>
                </a:cubicBezTo>
                <a:cubicBezTo>
                  <a:pt x="2586089" y="1331426"/>
                  <a:pt x="2581354" y="1332960"/>
                  <a:pt x="2575838" y="1334055"/>
                </a:cubicBezTo>
                <a:cubicBezTo>
                  <a:pt x="2567394" y="1331417"/>
                  <a:pt x="2567992" y="1329844"/>
                  <a:pt x="2571201" y="1328588"/>
                </a:cubicBezTo>
                <a:lnTo>
                  <a:pt x="2582208" y="1325041"/>
                </a:lnTo>
                <a:lnTo>
                  <a:pt x="2582283" y="1325053"/>
                </a:lnTo>
                <a:lnTo>
                  <a:pt x="2582233" y="1325034"/>
                </a:lnTo>
                <a:lnTo>
                  <a:pt x="2582208" y="1325041"/>
                </a:lnTo>
                <a:lnTo>
                  <a:pt x="2556605" y="1320930"/>
                </a:lnTo>
                <a:cubicBezTo>
                  <a:pt x="2554069" y="1322622"/>
                  <a:pt x="2549967" y="1325331"/>
                  <a:pt x="2545917" y="1328020"/>
                </a:cubicBezTo>
                <a:cubicBezTo>
                  <a:pt x="2543426" y="1327582"/>
                  <a:pt x="2540889" y="1327145"/>
                  <a:pt x="2538399" y="1326706"/>
                </a:cubicBezTo>
                <a:cubicBezTo>
                  <a:pt x="2546600" y="1322126"/>
                  <a:pt x="2553825" y="1317622"/>
                  <a:pt x="2529028" y="1316130"/>
                </a:cubicBezTo>
                <a:cubicBezTo>
                  <a:pt x="2561587" y="1313261"/>
                  <a:pt x="2588188" y="1310134"/>
                  <a:pt x="2615329" y="1308681"/>
                </a:cubicBezTo>
                <a:cubicBezTo>
                  <a:pt x="2679128" y="1305274"/>
                  <a:pt x="2743123" y="1302685"/>
                  <a:pt x="2807068" y="1299816"/>
                </a:cubicBezTo>
                <a:close/>
                <a:moveTo>
                  <a:pt x="4805395" y="1299777"/>
                </a:moveTo>
                <a:lnTo>
                  <a:pt x="4810283" y="1299777"/>
                </a:lnTo>
                <a:lnTo>
                  <a:pt x="4810393" y="1300554"/>
                </a:lnTo>
                <a:lnTo>
                  <a:pt x="4805491" y="1300554"/>
                </a:lnTo>
                <a:cubicBezTo>
                  <a:pt x="4805443" y="1300295"/>
                  <a:pt x="4805443" y="1300036"/>
                  <a:pt x="4805395" y="1299777"/>
                </a:cubicBezTo>
                <a:close/>
                <a:moveTo>
                  <a:pt x="4770442" y="1299736"/>
                </a:moveTo>
                <a:cubicBezTo>
                  <a:pt x="4771129" y="1299736"/>
                  <a:pt x="4771907" y="1299677"/>
                  <a:pt x="4772494" y="1299777"/>
                </a:cubicBezTo>
                <a:cubicBezTo>
                  <a:pt x="4772787" y="1299837"/>
                  <a:pt x="4772787" y="1300176"/>
                  <a:pt x="4772933" y="1300374"/>
                </a:cubicBezTo>
                <a:cubicBezTo>
                  <a:pt x="4772299" y="1300454"/>
                  <a:pt x="4771664" y="1300534"/>
                  <a:pt x="4770983" y="1300594"/>
                </a:cubicBezTo>
                <a:cubicBezTo>
                  <a:pt x="4770835" y="1300315"/>
                  <a:pt x="4770637" y="1300016"/>
                  <a:pt x="4770442" y="1299736"/>
                </a:cubicBezTo>
                <a:close/>
                <a:moveTo>
                  <a:pt x="2344952" y="1299657"/>
                </a:moveTo>
                <a:cubicBezTo>
                  <a:pt x="2350174" y="1304278"/>
                  <a:pt x="2359448" y="1299240"/>
                  <a:pt x="2365695" y="1301052"/>
                </a:cubicBezTo>
                <a:cubicBezTo>
                  <a:pt x="2357546" y="1306429"/>
                  <a:pt x="2346170" y="1308641"/>
                  <a:pt x="2337777" y="1306051"/>
                </a:cubicBezTo>
                <a:cubicBezTo>
                  <a:pt x="2334603" y="1305075"/>
                  <a:pt x="2334700" y="1302326"/>
                  <a:pt x="2333335" y="1300374"/>
                </a:cubicBezTo>
                <a:cubicBezTo>
                  <a:pt x="2337337" y="1300096"/>
                  <a:pt x="2344510" y="1299259"/>
                  <a:pt x="2344952" y="1299657"/>
                </a:cubicBezTo>
                <a:close/>
                <a:moveTo>
                  <a:pt x="1810442" y="1299437"/>
                </a:moveTo>
                <a:cubicBezTo>
                  <a:pt x="1810687" y="1299916"/>
                  <a:pt x="1810933" y="1300414"/>
                  <a:pt x="1811174" y="1300913"/>
                </a:cubicBezTo>
                <a:cubicBezTo>
                  <a:pt x="1807808" y="1301311"/>
                  <a:pt x="1804438" y="1301690"/>
                  <a:pt x="1801071" y="1302086"/>
                </a:cubicBezTo>
                <a:cubicBezTo>
                  <a:pt x="1800729" y="1301529"/>
                  <a:pt x="1800387" y="1300972"/>
                  <a:pt x="1800045" y="1300414"/>
                </a:cubicBezTo>
                <a:cubicBezTo>
                  <a:pt x="1803513" y="1300096"/>
                  <a:pt x="1806978" y="1299757"/>
                  <a:pt x="1810442" y="1299437"/>
                </a:cubicBezTo>
                <a:close/>
                <a:moveTo>
                  <a:pt x="3415066" y="1299017"/>
                </a:moveTo>
                <a:cubicBezTo>
                  <a:pt x="3422326" y="1298871"/>
                  <a:pt x="3429661" y="1300046"/>
                  <a:pt x="3437788" y="1302984"/>
                </a:cubicBezTo>
                <a:cubicBezTo>
                  <a:pt x="3422117" y="1302984"/>
                  <a:pt x="3408987" y="1302984"/>
                  <a:pt x="3392781" y="1302984"/>
                </a:cubicBezTo>
                <a:cubicBezTo>
                  <a:pt x="3400616" y="1300634"/>
                  <a:pt x="3407804" y="1299164"/>
                  <a:pt x="3415066" y="1299017"/>
                </a:cubicBezTo>
                <a:close/>
                <a:moveTo>
                  <a:pt x="4462382" y="1298224"/>
                </a:moveTo>
                <a:cubicBezTo>
                  <a:pt x="4462823" y="1298483"/>
                  <a:pt x="4463213" y="1298742"/>
                  <a:pt x="4463653" y="1298999"/>
                </a:cubicBezTo>
                <a:cubicBezTo>
                  <a:pt x="4462627" y="1299339"/>
                  <a:pt x="4461552" y="1299657"/>
                  <a:pt x="4460527" y="1299976"/>
                </a:cubicBezTo>
                <a:cubicBezTo>
                  <a:pt x="4460087" y="1299718"/>
                  <a:pt x="4459211" y="1299278"/>
                  <a:pt x="4459305" y="1299240"/>
                </a:cubicBezTo>
                <a:cubicBezTo>
                  <a:pt x="4460236" y="1298861"/>
                  <a:pt x="4461357" y="1298563"/>
                  <a:pt x="4462382" y="1298224"/>
                </a:cubicBezTo>
                <a:close/>
                <a:moveTo>
                  <a:pt x="3478595" y="1298203"/>
                </a:moveTo>
                <a:cubicBezTo>
                  <a:pt x="3479424" y="1298502"/>
                  <a:pt x="3480254" y="1298801"/>
                  <a:pt x="3481085" y="1299099"/>
                </a:cubicBezTo>
                <a:cubicBezTo>
                  <a:pt x="3480450" y="1299259"/>
                  <a:pt x="3479766" y="1299418"/>
                  <a:pt x="3479134" y="1299576"/>
                </a:cubicBezTo>
                <a:cubicBezTo>
                  <a:pt x="3478595" y="1299398"/>
                  <a:pt x="3477669" y="1299220"/>
                  <a:pt x="3477669" y="1299020"/>
                </a:cubicBezTo>
                <a:cubicBezTo>
                  <a:pt x="3477620" y="1298762"/>
                  <a:pt x="3478253" y="1298483"/>
                  <a:pt x="3478595" y="1298203"/>
                </a:cubicBezTo>
                <a:close/>
                <a:moveTo>
                  <a:pt x="4551761" y="1297466"/>
                </a:moveTo>
                <a:cubicBezTo>
                  <a:pt x="4552395" y="1297806"/>
                  <a:pt x="4552981" y="1298144"/>
                  <a:pt x="4553518" y="1298483"/>
                </a:cubicBezTo>
                <a:cubicBezTo>
                  <a:pt x="4552932" y="1298582"/>
                  <a:pt x="4552004" y="1298841"/>
                  <a:pt x="4551761" y="1298762"/>
                </a:cubicBezTo>
                <a:cubicBezTo>
                  <a:pt x="4551028" y="1298502"/>
                  <a:pt x="4550490" y="1298104"/>
                  <a:pt x="4549905" y="1297765"/>
                </a:cubicBezTo>
                <a:cubicBezTo>
                  <a:pt x="4550539" y="1297666"/>
                  <a:pt x="4551125" y="1297566"/>
                  <a:pt x="4551761" y="1297466"/>
                </a:cubicBezTo>
                <a:close/>
                <a:moveTo>
                  <a:pt x="4506705" y="1296471"/>
                </a:moveTo>
                <a:cubicBezTo>
                  <a:pt x="4510951" y="1299020"/>
                  <a:pt x="4515201" y="1301568"/>
                  <a:pt x="4521496" y="1305394"/>
                </a:cubicBezTo>
                <a:cubicBezTo>
                  <a:pt x="4512221" y="1305075"/>
                  <a:pt x="4506509" y="1304896"/>
                  <a:pt x="4499139" y="1304636"/>
                </a:cubicBezTo>
                <a:cubicBezTo>
                  <a:pt x="4500213" y="1301630"/>
                  <a:pt x="4501093" y="1299240"/>
                  <a:pt x="4501971" y="1296829"/>
                </a:cubicBezTo>
                <a:cubicBezTo>
                  <a:pt x="4503583" y="1296709"/>
                  <a:pt x="4505142" y="1296590"/>
                  <a:pt x="4506705" y="1296471"/>
                </a:cubicBezTo>
                <a:close/>
                <a:moveTo>
                  <a:pt x="4003487" y="1296431"/>
                </a:moveTo>
                <a:cubicBezTo>
                  <a:pt x="4003877" y="1296669"/>
                  <a:pt x="4004219" y="1296889"/>
                  <a:pt x="4004610" y="1297128"/>
                </a:cubicBezTo>
                <a:cubicBezTo>
                  <a:pt x="4003682" y="1297406"/>
                  <a:pt x="4002802" y="1297685"/>
                  <a:pt x="4001827" y="1297984"/>
                </a:cubicBezTo>
                <a:cubicBezTo>
                  <a:pt x="4001439" y="1297765"/>
                  <a:pt x="4000655" y="1297366"/>
                  <a:pt x="4000751" y="1297327"/>
                </a:cubicBezTo>
                <a:cubicBezTo>
                  <a:pt x="4001585" y="1296988"/>
                  <a:pt x="4002558" y="1296709"/>
                  <a:pt x="4003487" y="1296431"/>
                </a:cubicBezTo>
                <a:close/>
                <a:moveTo>
                  <a:pt x="4052202" y="1296350"/>
                </a:moveTo>
                <a:cubicBezTo>
                  <a:pt x="4052644" y="1296609"/>
                  <a:pt x="4053471" y="1297028"/>
                  <a:pt x="4053423" y="1297068"/>
                </a:cubicBezTo>
                <a:cubicBezTo>
                  <a:pt x="4052495" y="1297427"/>
                  <a:pt x="4051422" y="1297726"/>
                  <a:pt x="4050398" y="1298044"/>
                </a:cubicBezTo>
                <a:cubicBezTo>
                  <a:pt x="4049959" y="1297785"/>
                  <a:pt x="4049127" y="1297366"/>
                  <a:pt x="4049226" y="1297327"/>
                </a:cubicBezTo>
                <a:cubicBezTo>
                  <a:pt x="4050104" y="1296968"/>
                  <a:pt x="4051179" y="1296669"/>
                  <a:pt x="4052202" y="1296350"/>
                </a:cubicBezTo>
                <a:close/>
                <a:moveTo>
                  <a:pt x="5213134" y="1296330"/>
                </a:moveTo>
                <a:cubicBezTo>
                  <a:pt x="5213720" y="1296510"/>
                  <a:pt x="5214305" y="1296689"/>
                  <a:pt x="5214843" y="1296868"/>
                </a:cubicBezTo>
                <a:cubicBezTo>
                  <a:pt x="5214062" y="1297247"/>
                  <a:pt x="5213281" y="1297646"/>
                  <a:pt x="5212351" y="1297984"/>
                </a:cubicBezTo>
                <a:cubicBezTo>
                  <a:pt x="5212255" y="1298024"/>
                  <a:pt x="5211279" y="1297666"/>
                  <a:pt x="5210695" y="1297486"/>
                </a:cubicBezTo>
                <a:cubicBezTo>
                  <a:pt x="5211521" y="1297108"/>
                  <a:pt x="5212303" y="1296709"/>
                  <a:pt x="5213134" y="1296330"/>
                </a:cubicBezTo>
                <a:close/>
                <a:moveTo>
                  <a:pt x="3377257" y="1296152"/>
                </a:moveTo>
                <a:cubicBezTo>
                  <a:pt x="3386827" y="1303502"/>
                  <a:pt x="3386534" y="1303661"/>
                  <a:pt x="3360662" y="1304238"/>
                </a:cubicBezTo>
                <a:cubicBezTo>
                  <a:pt x="3365249" y="1301251"/>
                  <a:pt x="3367936" y="1299259"/>
                  <a:pt x="3371254" y="1297466"/>
                </a:cubicBezTo>
                <a:cubicBezTo>
                  <a:pt x="3372523" y="1296808"/>
                  <a:pt x="3375209" y="1296570"/>
                  <a:pt x="3377257" y="1296152"/>
                </a:cubicBezTo>
                <a:close/>
                <a:moveTo>
                  <a:pt x="3954014" y="1295962"/>
                </a:moveTo>
                <a:cubicBezTo>
                  <a:pt x="3957613" y="1296062"/>
                  <a:pt x="3960946" y="1297278"/>
                  <a:pt x="3963898" y="1300474"/>
                </a:cubicBezTo>
                <a:cubicBezTo>
                  <a:pt x="3954625" y="1299458"/>
                  <a:pt x="3948573" y="1298782"/>
                  <a:pt x="3942519" y="1298144"/>
                </a:cubicBezTo>
                <a:cubicBezTo>
                  <a:pt x="3946546" y="1296879"/>
                  <a:pt x="3950414" y="1295863"/>
                  <a:pt x="3954014" y="1295962"/>
                </a:cubicBezTo>
                <a:close/>
                <a:moveTo>
                  <a:pt x="4081442" y="1295933"/>
                </a:moveTo>
                <a:cubicBezTo>
                  <a:pt x="4081590" y="1296729"/>
                  <a:pt x="4081784" y="1297546"/>
                  <a:pt x="4081981" y="1298363"/>
                </a:cubicBezTo>
                <a:cubicBezTo>
                  <a:pt x="4078369" y="1298442"/>
                  <a:pt x="4074804" y="1298502"/>
                  <a:pt x="4071189" y="1298582"/>
                </a:cubicBezTo>
                <a:cubicBezTo>
                  <a:pt x="4070998" y="1298064"/>
                  <a:pt x="4070802" y="1297546"/>
                  <a:pt x="4070607" y="1297028"/>
                </a:cubicBezTo>
                <a:cubicBezTo>
                  <a:pt x="4074218" y="1296650"/>
                  <a:pt x="4077829" y="1296290"/>
                  <a:pt x="4081442" y="1295933"/>
                </a:cubicBezTo>
                <a:close/>
                <a:moveTo>
                  <a:pt x="3667846" y="1295814"/>
                </a:moveTo>
                <a:cubicBezTo>
                  <a:pt x="3669213" y="1296013"/>
                  <a:pt x="3670626" y="1296212"/>
                  <a:pt x="3671945" y="1296411"/>
                </a:cubicBezTo>
                <a:cubicBezTo>
                  <a:pt x="3670969" y="1297008"/>
                  <a:pt x="3669992" y="1297626"/>
                  <a:pt x="3669018" y="1298224"/>
                </a:cubicBezTo>
                <a:cubicBezTo>
                  <a:pt x="3667894" y="1297845"/>
                  <a:pt x="3666333" y="1297546"/>
                  <a:pt x="3665745" y="1297068"/>
                </a:cubicBezTo>
                <a:cubicBezTo>
                  <a:pt x="3665501" y="1296848"/>
                  <a:pt x="3667113" y="1296232"/>
                  <a:pt x="3667846" y="1295814"/>
                </a:cubicBezTo>
                <a:close/>
                <a:moveTo>
                  <a:pt x="4101309" y="1295734"/>
                </a:moveTo>
                <a:cubicBezTo>
                  <a:pt x="4111267" y="1296371"/>
                  <a:pt x="4121177" y="1297008"/>
                  <a:pt x="4131134" y="1297646"/>
                </a:cubicBezTo>
                <a:cubicBezTo>
                  <a:pt x="4120835" y="1298801"/>
                  <a:pt x="4110534" y="1299856"/>
                  <a:pt x="4100723" y="1298044"/>
                </a:cubicBezTo>
                <a:cubicBezTo>
                  <a:pt x="4100919" y="1297267"/>
                  <a:pt x="4101115" y="1296510"/>
                  <a:pt x="4101309" y="1295734"/>
                </a:cubicBezTo>
                <a:close/>
                <a:moveTo>
                  <a:pt x="3694547" y="1295674"/>
                </a:moveTo>
                <a:cubicBezTo>
                  <a:pt x="3698793" y="1297366"/>
                  <a:pt x="3703039" y="1299040"/>
                  <a:pt x="3707288" y="1300734"/>
                </a:cubicBezTo>
                <a:cubicBezTo>
                  <a:pt x="3705237" y="1301690"/>
                  <a:pt x="3703234" y="1302625"/>
                  <a:pt x="3701185" y="1303582"/>
                </a:cubicBezTo>
                <a:cubicBezTo>
                  <a:pt x="3696351" y="1302246"/>
                  <a:pt x="3691569" y="1300913"/>
                  <a:pt x="3686737" y="1299576"/>
                </a:cubicBezTo>
                <a:cubicBezTo>
                  <a:pt x="3689322" y="1298282"/>
                  <a:pt x="3691959" y="1296968"/>
                  <a:pt x="3694547" y="1295674"/>
                </a:cubicBezTo>
                <a:close/>
                <a:moveTo>
                  <a:pt x="3929144" y="1295395"/>
                </a:moveTo>
                <a:cubicBezTo>
                  <a:pt x="3924654" y="1300135"/>
                  <a:pt x="3924654" y="1300135"/>
                  <a:pt x="3904738" y="1296113"/>
                </a:cubicBezTo>
                <a:cubicBezTo>
                  <a:pt x="3914842" y="1295814"/>
                  <a:pt x="3921578" y="1295614"/>
                  <a:pt x="3929144" y="1295395"/>
                </a:cubicBezTo>
                <a:close/>
                <a:moveTo>
                  <a:pt x="3889654" y="1295077"/>
                </a:moveTo>
                <a:cubicBezTo>
                  <a:pt x="3889165" y="1298563"/>
                  <a:pt x="3888774" y="1301251"/>
                  <a:pt x="3888433" y="1303681"/>
                </a:cubicBezTo>
                <a:cubicBezTo>
                  <a:pt x="3870372" y="1302107"/>
                  <a:pt x="3851140" y="1299318"/>
                  <a:pt x="3831712" y="1299059"/>
                </a:cubicBezTo>
                <a:cubicBezTo>
                  <a:pt x="3812529" y="1298801"/>
                  <a:pt x="3793442" y="1303024"/>
                  <a:pt x="3773427" y="1299677"/>
                </a:cubicBezTo>
                <a:cubicBezTo>
                  <a:pt x="3811601" y="1296133"/>
                  <a:pt x="3850115" y="1294358"/>
                  <a:pt x="3889654" y="1295077"/>
                </a:cubicBezTo>
                <a:close/>
                <a:moveTo>
                  <a:pt x="3760395" y="1293861"/>
                </a:moveTo>
                <a:cubicBezTo>
                  <a:pt x="3764107" y="1293861"/>
                  <a:pt x="3767766" y="1293861"/>
                  <a:pt x="3771478" y="1293861"/>
                </a:cubicBezTo>
                <a:cubicBezTo>
                  <a:pt x="3771478" y="1294100"/>
                  <a:pt x="3771478" y="1294358"/>
                  <a:pt x="3771478" y="1294618"/>
                </a:cubicBezTo>
                <a:cubicBezTo>
                  <a:pt x="3767864" y="1294618"/>
                  <a:pt x="3764301" y="1294618"/>
                  <a:pt x="3760688" y="1294618"/>
                </a:cubicBezTo>
                <a:cubicBezTo>
                  <a:pt x="3760591" y="1294379"/>
                  <a:pt x="3760493" y="1294120"/>
                  <a:pt x="3760395" y="1293861"/>
                </a:cubicBezTo>
                <a:close/>
                <a:moveTo>
                  <a:pt x="3472053" y="1293364"/>
                </a:moveTo>
                <a:cubicBezTo>
                  <a:pt x="3465710" y="1295834"/>
                  <a:pt x="3459365" y="1298303"/>
                  <a:pt x="3449697" y="1302086"/>
                </a:cubicBezTo>
                <a:cubicBezTo>
                  <a:pt x="3450186" y="1293702"/>
                  <a:pt x="3459706" y="1292885"/>
                  <a:pt x="3472053" y="1293364"/>
                </a:cubicBezTo>
                <a:close/>
                <a:moveTo>
                  <a:pt x="4357091" y="1292945"/>
                </a:moveTo>
                <a:cubicBezTo>
                  <a:pt x="4363049" y="1292945"/>
                  <a:pt x="4369053" y="1292945"/>
                  <a:pt x="4375007" y="1292945"/>
                </a:cubicBezTo>
                <a:cubicBezTo>
                  <a:pt x="4374909" y="1293743"/>
                  <a:pt x="4374861" y="1294558"/>
                  <a:pt x="4374812" y="1295356"/>
                </a:cubicBezTo>
                <a:cubicBezTo>
                  <a:pt x="4368857" y="1295255"/>
                  <a:pt x="4362947" y="1295137"/>
                  <a:pt x="4357041" y="1295016"/>
                </a:cubicBezTo>
                <a:cubicBezTo>
                  <a:pt x="4357091" y="1294320"/>
                  <a:pt x="4357091" y="1293642"/>
                  <a:pt x="4357091" y="1292945"/>
                </a:cubicBezTo>
                <a:close/>
                <a:moveTo>
                  <a:pt x="4588662" y="1292467"/>
                </a:moveTo>
                <a:cubicBezTo>
                  <a:pt x="4604529" y="1292906"/>
                  <a:pt x="4620343" y="1293324"/>
                  <a:pt x="4636159" y="1293762"/>
                </a:cubicBezTo>
                <a:cubicBezTo>
                  <a:pt x="4619610" y="1298801"/>
                  <a:pt x="4604089" y="1296350"/>
                  <a:pt x="4588662" y="1292467"/>
                </a:cubicBezTo>
                <a:close/>
                <a:moveTo>
                  <a:pt x="2186551" y="1290197"/>
                </a:moveTo>
                <a:cubicBezTo>
                  <a:pt x="2186551" y="1290655"/>
                  <a:pt x="2186599" y="1291092"/>
                  <a:pt x="2186599" y="1291551"/>
                </a:cubicBezTo>
                <a:cubicBezTo>
                  <a:pt x="2185915" y="1291491"/>
                  <a:pt x="2185039" y="1291530"/>
                  <a:pt x="2184698" y="1291371"/>
                </a:cubicBezTo>
                <a:cubicBezTo>
                  <a:pt x="2184404" y="1291213"/>
                  <a:pt x="2184649" y="1290854"/>
                  <a:pt x="2184649" y="1290575"/>
                </a:cubicBezTo>
                <a:cubicBezTo>
                  <a:pt x="2185284" y="1290456"/>
                  <a:pt x="2185915" y="1290316"/>
                  <a:pt x="2186551" y="1290197"/>
                </a:cubicBezTo>
                <a:close/>
                <a:moveTo>
                  <a:pt x="3609415" y="1289679"/>
                </a:moveTo>
                <a:cubicBezTo>
                  <a:pt x="3610099" y="1289958"/>
                  <a:pt x="3610489" y="1290336"/>
                  <a:pt x="3610978" y="1290674"/>
                </a:cubicBezTo>
                <a:cubicBezTo>
                  <a:pt x="3610245" y="1290674"/>
                  <a:pt x="3609464" y="1290674"/>
                  <a:pt x="3608683" y="1290674"/>
                </a:cubicBezTo>
                <a:cubicBezTo>
                  <a:pt x="3608341" y="1290476"/>
                  <a:pt x="3607950" y="1290277"/>
                  <a:pt x="3607511" y="1290077"/>
                </a:cubicBezTo>
                <a:cubicBezTo>
                  <a:pt x="3608195" y="1289938"/>
                  <a:pt x="3609269" y="1289619"/>
                  <a:pt x="3609415" y="1289679"/>
                </a:cubicBezTo>
                <a:close/>
                <a:moveTo>
                  <a:pt x="3572026" y="1288682"/>
                </a:moveTo>
                <a:cubicBezTo>
                  <a:pt x="3576466" y="1289898"/>
                  <a:pt x="3583300" y="1290754"/>
                  <a:pt x="3584912" y="1292427"/>
                </a:cubicBezTo>
                <a:cubicBezTo>
                  <a:pt x="3589255" y="1297008"/>
                  <a:pt x="3595210" y="1299576"/>
                  <a:pt x="3608097" y="1299339"/>
                </a:cubicBezTo>
                <a:cubicBezTo>
                  <a:pt x="3623328" y="1299059"/>
                  <a:pt x="3625575" y="1298702"/>
                  <a:pt x="3635580" y="1291291"/>
                </a:cubicBezTo>
                <a:cubicBezTo>
                  <a:pt x="3637631" y="1294997"/>
                  <a:pt x="3639289" y="1297945"/>
                  <a:pt x="3641291" y="1301549"/>
                </a:cubicBezTo>
                <a:cubicBezTo>
                  <a:pt x="3619861" y="1301908"/>
                  <a:pt x="3598776" y="1303521"/>
                  <a:pt x="3578811" y="1302246"/>
                </a:cubicBezTo>
                <a:cubicBezTo>
                  <a:pt x="3558796" y="1300952"/>
                  <a:pt x="3542153" y="1302366"/>
                  <a:pt x="3527213" y="1306051"/>
                </a:cubicBezTo>
                <a:cubicBezTo>
                  <a:pt x="3519013" y="1303462"/>
                  <a:pt x="3511788" y="1301192"/>
                  <a:pt x="3503687" y="1298661"/>
                </a:cubicBezTo>
                <a:cubicBezTo>
                  <a:pt x="3507835" y="1296072"/>
                  <a:pt x="3512666" y="1295356"/>
                  <a:pt x="3519354" y="1297187"/>
                </a:cubicBezTo>
                <a:cubicBezTo>
                  <a:pt x="3532193" y="1300694"/>
                  <a:pt x="3545763" y="1299538"/>
                  <a:pt x="3558992" y="1297905"/>
                </a:cubicBezTo>
                <a:cubicBezTo>
                  <a:pt x="3568316" y="1296769"/>
                  <a:pt x="3574369" y="1294358"/>
                  <a:pt x="3567386" y="1289240"/>
                </a:cubicBezTo>
                <a:cubicBezTo>
                  <a:pt x="3568949" y="1289061"/>
                  <a:pt x="3570462" y="1288861"/>
                  <a:pt x="3572026" y="1288682"/>
                </a:cubicBezTo>
                <a:close/>
                <a:moveTo>
                  <a:pt x="2512185" y="1288444"/>
                </a:moveTo>
                <a:cubicBezTo>
                  <a:pt x="2512577" y="1288404"/>
                  <a:pt x="2513553" y="1289340"/>
                  <a:pt x="2514286" y="1289838"/>
                </a:cubicBezTo>
                <a:cubicBezTo>
                  <a:pt x="2513064" y="1290097"/>
                  <a:pt x="2511794" y="1290336"/>
                  <a:pt x="2510525" y="1290575"/>
                </a:cubicBezTo>
                <a:cubicBezTo>
                  <a:pt x="2509454" y="1290197"/>
                  <a:pt x="2508379" y="1289818"/>
                  <a:pt x="2507354" y="1289440"/>
                </a:cubicBezTo>
                <a:cubicBezTo>
                  <a:pt x="2508917" y="1289080"/>
                  <a:pt x="2510476" y="1288622"/>
                  <a:pt x="2512185" y="1288444"/>
                </a:cubicBezTo>
                <a:close/>
                <a:moveTo>
                  <a:pt x="5161879" y="1288130"/>
                </a:moveTo>
                <a:lnTo>
                  <a:pt x="5164321" y="1289280"/>
                </a:lnTo>
                <a:cubicBezTo>
                  <a:pt x="5158220" y="1290375"/>
                  <a:pt x="5152117" y="1291491"/>
                  <a:pt x="5145967" y="1292627"/>
                </a:cubicBezTo>
                <a:cubicBezTo>
                  <a:pt x="5146651" y="1293124"/>
                  <a:pt x="5147385" y="1293603"/>
                  <a:pt x="5148113" y="1294100"/>
                </a:cubicBezTo>
                <a:cubicBezTo>
                  <a:pt x="5160365" y="1294100"/>
                  <a:pt x="5172572" y="1294100"/>
                  <a:pt x="5184823" y="1294100"/>
                </a:cubicBezTo>
                <a:cubicBezTo>
                  <a:pt x="5173841" y="1295823"/>
                  <a:pt x="5162893" y="1297362"/>
                  <a:pt x="5151849" y="1298066"/>
                </a:cubicBezTo>
                <a:lnTo>
                  <a:pt x="5138657" y="1297658"/>
                </a:lnTo>
                <a:lnTo>
                  <a:pt x="5145493" y="1291115"/>
                </a:lnTo>
                <a:close/>
                <a:moveTo>
                  <a:pt x="3192791" y="1288006"/>
                </a:moveTo>
                <a:cubicBezTo>
                  <a:pt x="3194061" y="1296491"/>
                  <a:pt x="3194061" y="1296491"/>
                  <a:pt x="3168336" y="1296948"/>
                </a:cubicBezTo>
                <a:cubicBezTo>
                  <a:pt x="3171217" y="1295356"/>
                  <a:pt x="3173023" y="1294358"/>
                  <a:pt x="3175658" y="1292866"/>
                </a:cubicBezTo>
                <a:cubicBezTo>
                  <a:pt x="3171559" y="1291909"/>
                  <a:pt x="3167701" y="1291014"/>
                  <a:pt x="3158721" y="1288941"/>
                </a:cubicBezTo>
                <a:cubicBezTo>
                  <a:pt x="3173265" y="1288543"/>
                  <a:pt x="3182932" y="1288285"/>
                  <a:pt x="3192791" y="1288006"/>
                </a:cubicBezTo>
                <a:close/>
                <a:moveTo>
                  <a:pt x="5184627" y="1287687"/>
                </a:moveTo>
                <a:cubicBezTo>
                  <a:pt x="5192143" y="1288026"/>
                  <a:pt x="5199612" y="1288344"/>
                  <a:pt x="5207131" y="1288682"/>
                </a:cubicBezTo>
                <a:cubicBezTo>
                  <a:pt x="5206935" y="1289479"/>
                  <a:pt x="5206740" y="1290257"/>
                  <a:pt x="5206543" y="1291053"/>
                </a:cubicBezTo>
                <a:cubicBezTo>
                  <a:pt x="5199075" y="1290774"/>
                  <a:pt x="5191557" y="1290476"/>
                  <a:pt x="5183993" y="1290177"/>
                </a:cubicBezTo>
                <a:cubicBezTo>
                  <a:pt x="5184188" y="1289340"/>
                  <a:pt x="5184433" y="1288524"/>
                  <a:pt x="5184627" y="1287687"/>
                </a:cubicBezTo>
                <a:close/>
                <a:moveTo>
                  <a:pt x="1959471" y="1286890"/>
                </a:moveTo>
                <a:cubicBezTo>
                  <a:pt x="1959666" y="1287168"/>
                  <a:pt x="1960106" y="1287487"/>
                  <a:pt x="1959959" y="1287687"/>
                </a:cubicBezTo>
                <a:cubicBezTo>
                  <a:pt x="1959716" y="1287906"/>
                  <a:pt x="1958885" y="1288046"/>
                  <a:pt x="1958299" y="1288205"/>
                </a:cubicBezTo>
                <a:cubicBezTo>
                  <a:pt x="1958005" y="1287807"/>
                  <a:pt x="1957761" y="1287388"/>
                  <a:pt x="1957471" y="1286990"/>
                </a:cubicBezTo>
                <a:cubicBezTo>
                  <a:pt x="1958103" y="1286969"/>
                  <a:pt x="1958788" y="1286930"/>
                  <a:pt x="1959471" y="1286890"/>
                </a:cubicBezTo>
                <a:close/>
                <a:moveTo>
                  <a:pt x="2464204" y="1286132"/>
                </a:moveTo>
                <a:cubicBezTo>
                  <a:pt x="2464691" y="1286232"/>
                  <a:pt x="2465669" y="1286272"/>
                  <a:pt x="2465911" y="1286472"/>
                </a:cubicBezTo>
                <a:cubicBezTo>
                  <a:pt x="2466156" y="1286650"/>
                  <a:pt x="2465669" y="1287010"/>
                  <a:pt x="2465471" y="1287288"/>
                </a:cubicBezTo>
                <a:cubicBezTo>
                  <a:pt x="2464496" y="1287109"/>
                  <a:pt x="2463472" y="1286930"/>
                  <a:pt x="2462494" y="1286750"/>
                </a:cubicBezTo>
                <a:cubicBezTo>
                  <a:pt x="2463080" y="1286551"/>
                  <a:pt x="2463617" y="1286352"/>
                  <a:pt x="2464204" y="1286132"/>
                </a:cubicBezTo>
                <a:close/>
                <a:moveTo>
                  <a:pt x="4754433" y="1285814"/>
                </a:moveTo>
                <a:cubicBezTo>
                  <a:pt x="4757999" y="1286631"/>
                  <a:pt x="4761560" y="1287468"/>
                  <a:pt x="4765175" y="1288285"/>
                </a:cubicBezTo>
                <a:cubicBezTo>
                  <a:pt x="4764439" y="1288922"/>
                  <a:pt x="4763759" y="1289559"/>
                  <a:pt x="4763025" y="1290197"/>
                </a:cubicBezTo>
                <a:cubicBezTo>
                  <a:pt x="4758975" y="1289538"/>
                  <a:pt x="4754922" y="1288861"/>
                  <a:pt x="4750871" y="1288205"/>
                </a:cubicBezTo>
                <a:cubicBezTo>
                  <a:pt x="4752043" y="1287408"/>
                  <a:pt x="4753264" y="1286611"/>
                  <a:pt x="4754433" y="1285814"/>
                </a:cubicBezTo>
                <a:close/>
                <a:moveTo>
                  <a:pt x="4809057" y="1285636"/>
                </a:moveTo>
                <a:cubicBezTo>
                  <a:pt x="4811691" y="1285696"/>
                  <a:pt x="4814279" y="1285735"/>
                  <a:pt x="4816914" y="1285795"/>
                </a:cubicBezTo>
                <a:cubicBezTo>
                  <a:pt x="4816865" y="1286093"/>
                  <a:pt x="4816865" y="1286412"/>
                  <a:pt x="4816816" y="1286711"/>
                </a:cubicBezTo>
                <a:cubicBezTo>
                  <a:pt x="4814182" y="1286650"/>
                  <a:pt x="4811594" y="1286611"/>
                  <a:pt x="4808959" y="1286551"/>
                </a:cubicBezTo>
                <a:cubicBezTo>
                  <a:pt x="4809009" y="1286232"/>
                  <a:pt x="4809009" y="1285935"/>
                  <a:pt x="4809057" y="1285636"/>
                </a:cubicBezTo>
                <a:close/>
                <a:moveTo>
                  <a:pt x="3484780" y="1285106"/>
                </a:moveTo>
                <a:lnTo>
                  <a:pt x="3485284" y="1285157"/>
                </a:lnTo>
                <a:lnTo>
                  <a:pt x="3485763" y="1285194"/>
                </a:lnTo>
                <a:lnTo>
                  <a:pt x="3485138" y="1285237"/>
                </a:lnTo>
                <a:close/>
                <a:moveTo>
                  <a:pt x="3500415" y="1284181"/>
                </a:moveTo>
                <a:cubicBezTo>
                  <a:pt x="3500317" y="1284898"/>
                  <a:pt x="3500269" y="1285596"/>
                  <a:pt x="3500171" y="1286292"/>
                </a:cubicBezTo>
                <a:lnTo>
                  <a:pt x="3485763" y="1285194"/>
                </a:lnTo>
                <a:close/>
                <a:moveTo>
                  <a:pt x="2388689" y="1283682"/>
                </a:moveTo>
                <a:cubicBezTo>
                  <a:pt x="2386980" y="1285755"/>
                  <a:pt x="2386442" y="1287288"/>
                  <a:pt x="2384489" y="1288424"/>
                </a:cubicBezTo>
                <a:cubicBezTo>
                  <a:pt x="2382929" y="1289320"/>
                  <a:pt x="2379658" y="1289718"/>
                  <a:pt x="2376385" y="1290515"/>
                </a:cubicBezTo>
                <a:cubicBezTo>
                  <a:pt x="2376385" y="1285775"/>
                  <a:pt x="2376385" y="1285775"/>
                  <a:pt x="2388689" y="1283682"/>
                </a:cubicBezTo>
                <a:close/>
                <a:moveTo>
                  <a:pt x="3478792" y="1282906"/>
                </a:moveTo>
                <a:lnTo>
                  <a:pt x="3484780" y="1285106"/>
                </a:lnTo>
                <a:lnTo>
                  <a:pt x="3476351" y="1284241"/>
                </a:lnTo>
                <a:cubicBezTo>
                  <a:pt x="3477181" y="1283803"/>
                  <a:pt x="3477962" y="1283344"/>
                  <a:pt x="3478792" y="1282906"/>
                </a:cubicBezTo>
                <a:close/>
                <a:moveTo>
                  <a:pt x="3317121" y="1282807"/>
                </a:moveTo>
                <a:cubicBezTo>
                  <a:pt x="3338209" y="1282807"/>
                  <a:pt x="3359295" y="1282807"/>
                  <a:pt x="3385556" y="1282807"/>
                </a:cubicBezTo>
                <a:cubicBezTo>
                  <a:pt x="3359978" y="1290715"/>
                  <a:pt x="3338355" y="1282528"/>
                  <a:pt x="3317609" y="1285496"/>
                </a:cubicBezTo>
                <a:cubicBezTo>
                  <a:pt x="3317462" y="1284600"/>
                  <a:pt x="3317267" y="1283702"/>
                  <a:pt x="3317121" y="1282807"/>
                </a:cubicBezTo>
                <a:close/>
                <a:moveTo>
                  <a:pt x="3876475" y="1282369"/>
                </a:moveTo>
                <a:cubicBezTo>
                  <a:pt x="3876475" y="1282668"/>
                  <a:pt x="3876475" y="1282947"/>
                  <a:pt x="3876475" y="1283225"/>
                </a:cubicBezTo>
                <a:cubicBezTo>
                  <a:pt x="3875742" y="1283383"/>
                  <a:pt x="3875057" y="1283622"/>
                  <a:pt x="3874374" y="1283603"/>
                </a:cubicBezTo>
                <a:cubicBezTo>
                  <a:pt x="3873934" y="1283584"/>
                  <a:pt x="3873543" y="1283186"/>
                  <a:pt x="3873155" y="1282947"/>
                </a:cubicBezTo>
                <a:cubicBezTo>
                  <a:pt x="3874276" y="1282747"/>
                  <a:pt x="3875351" y="1282568"/>
                  <a:pt x="3876475" y="1282369"/>
                </a:cubicBezTo>
                <a:close/>
                <a:moveTo>
                  <a:pt x="69661" y="1282130"/>
                </a:moveTo>
                <a:cubicBezTo>
                  <a:pt x="71600" y="1281601"/>
                  <a:pt x="73856" y="1282238"/>
                  <a:pt x="76152" y="1283298"/>
                </a:cubicBezTo>
                <a:cubicBezTo>
                  <a:pt x="79415" y="1284803"/>
                  <a:pt x="80711" y="1286691"/>
                  <a:pt x="80783" y="1288902"/>
                </a:cubicBezTo>
                <a:cubicBezTo>
                  <a:pt x="80855" y="1291112"/>
                  <a:pt x="79698" y="1293646"/>
                  <a:pt x="78050" y="1296439"/>
                </a:cubicBezTo>
                <a:cubicBezTo>
                  <a:pt x="73458" y="1293431"/>
                  <a:pt x="69155" y="1290637"/>
                  <a:pt x="65069" y="1287964"/>
                </a:cubicBezTo>
                <a:cubicBezTo>
                  <a:pt x="66098" y="1284356"/>
                  <a:pt x="67721" y="1282660"/>
                  <a:pt x="69661" y="1282130"/>
                </a:cubicBezTo>
                <a:close/>
                <a:moveTo>
                  <a:pt x="2108316" y="1281292"/>
                </a:moveTo>
                <a:lnTo>
                  <a:pt x="2101470" y="1283086"/>
                </a:lnTo>
                <a:cubicBezTo>
                  <a:pt x="2101080" y="1282687"/>
                  <a:pt x="2100738" y="1282289"/>
                  <a:pt x="2100395" y="1281890"/>
                </a:cubicBezTo>
                <a:close/>
                <a:moveTo>
                  <a:pt x="2109229" y="1281156"/>
                </a:moveTo>
                <a:lnTo>
                  <a:pt x="2108842" y="1281253"/>
                </a:lnTo>
                <a:lnTo>
                  <a:pt x="2108316" y="1281292"/>
                </a:lnTo>
                <a:lnTo>
                  <a:pt x="2108695" y="1281193"/>
                </a:lnTo>
                <a:close/>
                <a:moveTo>
                  <a:pt x="2493978" y="1281074"/>
                </a:moveTo>
                <a:cubicBezTo>
                  <a:pt x="2494516" y="1281592"/>
                  <a:pt x="2495688" y="1282209"/>
                  <a:pt x="2495345" y="1282628"/>
                </a:cubicBezTo>
                <a:cubicBezTo>
                  <a:pt x="2495053" y="1283007"/>
                  <a:pt x="2493149" y="1283205"/>
                  <a:pt x="2491979" y="1283465"/>
                </a:cubicBezTo>
                <a:cubicBezTo>
                  <a:pt x="2491490" y="1282927"/>
                  <a:pt x="2490515" y="1282328"/>
                  <a:pt x="2490759" y="1281851"/>
                </a:cubicBezTo>
                <a:cubicBezTo>
                  <a:pt x="2490951" y="1281512"/>
                  <a:pt x="2492855" y="1281333"/>
                  <a:pt x="2493978" y="1281074"/>
                </a:cubicBezTo>
                <a:close/>
                <a:moveTo>
                  <a:pt x="2116260" y="1279420"/>
                </a:moveTo>
                <a:cubicBezTo>
                  <a:pt x="2116600" y="1279819"/>
                  <a:pt x="2116893" y="1280218"/>
                  <a:pt x="2117235" y="1280617"/>
                </a:cubicBezTo>
                <a:lnTo>
                  <a:pt x="2109229" y="1281156"/>
                </a:lnTo>
                <a:close/>
                <a:moveTo>
                  <a:pt x="3690885" y="1275836"/>
                </a:moveTo>
                <a:cubicBezTo>
                  <a:pt x="3690885" y="1276612"/>
                  <a:pt x="3690933" y="1277389"/>
                  <a:pt x="3690933" y="1278165"/>
                </a:cubicBezTo>
                <a:cubicBezTo>
                  <a:pt x="3685564" y="1278165"/>
                  <a:pt x="3680195" y="1278165"/>
                  <a:pt x="3674826" y="1278186"/>
                </a:cubicBezTo>
                <a:cubicBezTo>
                  <a:pt x="3674777" y="1277549"/>
                  <a:pt x="3674729" y="1276891"/>
                  <a:pt x="3674680" y="1276254"/>
                </a:cubicBezTo>
                <a:cubicBezTo>
                  <a:pt x="3680098" y="1276114"/>
                  <a:pt x="3685467" y="1275975"/>
                  <a:pt x="3690885" y="1275836"/>
                </a:cubicBezTo>
                <a:close/>
                <a:moveTo>
                  <a:pt x="2313150" y="1275694"/>
                </a:moveTo>
                <a:cubicBezTo>
                  <a:pt x="2319276" y="1275387"/>
                  <a:pt x="2325646" y="1275925"/>
                  <a:pt x="2333137" y="1277031"/>
                </a:cubicBezTo>
                <a:cubicBezTo>
                  <a:pt x="2320055" y="1280437"/>
                  <a:pt x="2310049" y="1281890"/>
                  <a:pt x="2294623" y="1279420"/>
                </a:cubicBezTo>
                <a:cubicBezTo>
                  <a:pt x="2301141" y="1277150"/>
                  <a:pt x="2307024" y="1276000"/>
                  <a:pt x="2313150" y="1275694"/>
                </a:cubicBezTo>
                <a:close/>
                <a:moveTo>
                  <a:pt x="3114041" y="1275206"/>
                </a:moveTo>
                <a:lnTo>
                  <a:pt x="3131013" y="1279079"/>
                </a:lnTo>
                <a:cubicBezTo>
                  <a:pt x="3143600" y="1283517"/>
                  <a:pt x="3142795" y="1289559"/>
                  <a:pt x="3127384" y="1296609"/>
                </a:cubicBezTo>
                <a:cubicBezTo>
                  <a:pt x="3121477" y="1294538"/>
                  <a:pt x="3115229" y="1292567"/>
                  <a:pt x="3109613" y="1290316"/>
                </a:cubicBezTo>
                <a:cubicBezTo>
                  <a:pt x="3100974" y="1286851"/>
                  <a:pt x="3089749" y="1285615"/>
                  <a:pt x="3080863" y="1288325"/>
                </a:cubicBezTo>
                <a:cubicBezTo>
                  <a:pt x="3068318" y="1292128"/>
                  <a:pt x="3055529" y="1292048"/>
                  <a:pt x="3042301" y="1290894"/>
                </a:cubicBezTo>
                <a:cubicBezTo>
                  <a:pt x="3024387" y="1289340"/>
                  <a:pt x="3007056" y="1290236"/>
                  <a:pt x="2989533" y="1291590"/>
                </a:cubicBezTo>
                <a:cubicBezTo>
                  <a:pt x="2985873" y="1291889"/>
                  <a:pt x="2982067" y="1291850"/>
                  <a:pt x="2972644" y="1292128"/>
                </a:cubicBezTo>
                <a:cubicBezTo>
                  <a:pt x="2984505" y="1288006"/>
                  <a:pt x="3001247" y="1290774"/>
                  <a:pt x="3002272" y="1284320"/>
                </a:cubicBezTo>
                <a:cubicBezTo>
                  <a:pt x="3002321" y="1284081"/>
                  <a:pt x="3006473" y="1283882"/>
                  <a:pt x="3008765" y="1283803"/>
                </a:cubicBezTo>
                <a:cubicBezTo>
                  <a:pt x="3037225" y="1282807"/>
                  <a:pt x="3065632" y="1281751"/>
                  <a:pt x="3094141" y="1280874"/>
                </a:cubicBezTo>
                <a:cubicBezTo>
                  <a:pt x="3099021" y="1280725"/>
                  <a:pt x="3103366" y="1280357"/>
                  <a:pt x="3106819" y="1279493"/>
                </a:cubicBezTo>
                <a:close/>
                <a:moveTo>
                  <a:pt x="3114095" y="1275175"/>
                </a:moveTo>
                <a:lnTo>
                  <a:pt x="3114041" y="1275206"/>
                </a:lnTo>
                <a:lnTo>
                  <a:pt x="3114008" y="1275199"/>
                </a:lnTo>
                <a:close/>
                <a:moveTo>
                  <a:pt x="4638280" y="1274148"/>
                </a:moveTo>
                <a:cubicBezTo>
                  <a:pt x="4648670" y="1273785"/>
                  <a:pt x="4649154" y="1275686"/>
                  <a:pt x="4647581" y="1282170"/>
                </a:cubicBezTo>
                <a:cubicBezTo>
                  <a:pt x="4639819" y="1279819"/>
                  <a:pt x="4632644" y="1277668"/>
                  <a:pt x="4624297" y="1275178"/>
                </a:cubicBezTo>
                <a:cubicBezTo>
                  <a:pt x="4630253" y="1274641"/>
                  <a:pt x="4634817" y="1274269"/>
                  <a:pt x="4638280" y="1274148"/>
                </a:cubicBezTo>
                <a:close/>
                <a:moveTo>
                  <a:pt x="3720663" y="1274063"/>
                </a:moveTo>
                <a:cubicBezTo>
                  <a:pt x="3723053" y="1274063"/>
                  <a:pt x="3725446" y="1274063"/>
                  <a:pt x="3727836" y="1274063"/>
                </a:cubicBezTo>
                <a:cubicBezTo>
                  <a:pt x="3727836" y="1274242"/>
                  <a:pt x="3727836" y="1274441"/>
                  <a:pt x="3727836" y="1274620"/>
                </a:cubicBezTo>
                <a:cubicBezTo>
                  <a:pt x="3725446" y="1274620"/>
                  <a:pt x="3723053" y="1274620"/>
                  <a:pt x="3720663" y="1274620"/>
                </a:cubicBezTo>
                <a:cubicBezTo>
                  <a:pt x="3720663" y="1274441"/>
                  <a:pt x="3720663" y="1274242"/>
                  <a:pt x="3720663" y="1274063"/>
                </a:cubicBezTo>
                <a:close/>
                <a:moveTo>
                  <a:pt x="4462920" y="1273704"/>
                </a:moveTo>
                <a:cubicBezTo>
                  <a:pt x="4474097" y="1273604"/>
                  <a:pt x="4475074" y="1273863"/>
                  <a:pt x="4477660" y="1280178"/>
                </a:cubicBezTo>
                <a:cubicBezTo>
                  <a:pt x="4468874" y="1280178"/>
                  <a:pt x="4460236" y="1280178"/>
                  <a:pt x="4451645" y="1280178"/>
                </a:cubicBezTo>
                <a:cubicBezTo>
                  <a:pt x="4400293" y="1280138"/>
                  <a:pt x="4348989" y="1279999"/>
                  <a:pt x="4297687" y="1280198"/>
                </a:cubicBezTo>
                <a:cubicBezTo>
                  <a:pt x="4287531" y="1280238"/>
                  <a:pt x="4280505" y="1279680"/>
                  <a:pt x="4277771" y="1274421"/>
                </a:cubicBezTo>
                <a:cubicBezTo>
                  <a:pt x="4319553" y="1277668"/>
                  <a:pt x="4360020" y="1278902"/>
                  <a:pt x="4400389" y="1274581"/>
                </a:cubicBezTo>
                <a:cubicBezTo>
                  <a:pt x="4405027" y="1274083"/>
                  <a:pt x="4410005" y="1273883"/>
                  <a:pt x="4414839" y="1273844"/>
                </a:cubicBezTo>
                <a:cubicBezTo>
                  <a:pt x="4430849" y="1273744"/>
                  <a:pt x="4446910" y="1273863"/>
                  <a:pt x="4462920" y="1273704"/>
                </a:cubicBezTo>
                <a:close/>
                <a:moveTo>
                  <a:pt x="3756589" y="1273485"/>
                </a:moveTo>
                <a:cubicBezTo>
                  <a:pt x="3757126" y="1274102"/>
                  <a:pt x="3757663" y="1274720"/>
                  <a:pt x="3758200" y="1275339"/>
                </a:cubicBezTo>
                <a:cubicBezTo>
                  <a:pt x="3755222" y="1275836"/>
                  <a:pt x="3752245" y="1276333"/>
                  <a:pt x="3749217" y="1276831"/>
                </a:cubicBezTo>
                <a:cubicBezTo>
                  <a:pt x="3748777" y="1276274"/>
                  <a:pt x="3747655" y="1275258"/>
                  <a:pt x="3747899" y="1275199"/>
                </a:cubicBezTo>
                <a:cubicBezTo>
                  <a:pt x="3750682" y="1274541"/>
                  <a:pt x="3753658" y="1274023"/>
                  <a:pt x="3756589" y="1273485"/>
                </a:cubicBezTo>
                <a:close/>
                <a:moveTo>
                  <a:pt x="4563224" y="1273307"/>
                </a:moveTo>
                <a:lnTo>
                  <a:pt x="4547172" y="1275478"/>
                </a:lnTo>
                <a:cubicBezTo>
                  <a:pt x="4546879" y="1274900"/>
                  <a:pt x="4546537" y="1274322"/>
                  <a:pt x="4546196" y="1273744"/>
                </a:cubicBezTo>
                <a:close/>
                <a:moveTo>
                  <a:pt x="4563817" y="1273226"/>
                </a:moveTo>
                <a:lnTo>
                  <a:pt x="4563977" y="1273287"/>
                </a:lnTo>
                <a:lnTo>
                  <a:pt x="4563224" y="1273307"/>
                </a:lnTo>
                <a:close/>
                <a:moveTo>
                  <a:pt x="4668961" y="1273047"/>
                </a:moveTo>
                <a:cubicBezTo>
                  <a:pt x="4680922" y="1273764"/>
                  <a:pt x="4692880" y="1274521"/>
                  <a:pt x="4704889" y="1275178"/>
                </a:cubicBezTo>
                <a:cubicBezTo>
                  <a:pt x="4707476" y="1275339"/>
                  <a:pt x="4710355" y="1275377"/>
                  <a:pt x="4712747" y="1275059"/>
                </a:cubicBezTo>
                <a:cubicBezTo>
                  <a:pt x="4729783" y="1272789"/>
                  <a:pt x="4745160" y="1274083"/>
                  <a:pt x="4760633" y="1278783"/>
                </a:cubicBezTo>
                <a:cubicBezTo>
                  <a:pt x="4745502" y="1284859"/>
                  <a:pt x="4719729" y="1271792"/>
                  <a:pt x="4710403" y="1285336"/>
                </a:cubicBezTo>
                <a:cubicBezTo>
                  <a:pt x="4716407" y="1285935"/>
                  <a:pt x="4721386" y="1286432"/>
                  <a:pt x="4727243" y="1287010"/>
                </a:cubicBezTo>
                <a:cubicBezTo>
                  <a:pt x="4721825" y="1289917"/>
                  <a:pt x="4716799" y="1292666"/>
                  <a:pt x="4712065" y="1295216"/>
                </a:cubicBezTo>
                <a:cubicBezTo>
                  <a:pt x="4703521" y="1292587"/>
                  <a:pt x="4695515" y="1290117"/>
                  <a:pt x="4686388" y="1287328"/>
                </a:cubicBezTo>
                <a:cubicBezTo>
                  <a:pt x="4690341" y="1285317"/>
                  <a:pt x="4695271" y="1282787"/>
                  <a:pt x="4701961" y="1279341"/>
                </a:cubicBezTo>
                <a:cubicBezTo>
                  <a:pt x="4690292" y="1277609"/>
                  <a:pt x="4679457" y="1275975"/>
                  <a:pt x="4668621" y="1274362"/>
                </a:cubicBezTo>
                <a:cubicBezTo>
                  <a:pt x="4668719" y="1273923"/>
                  <a:pt x="4668865" y="1273485"/>
                  <a:pt x="4668961" y="1273047"/>
                </a:cubicBezTo>
                <a:close/>
                <a:moveTo>
                  <a:pt x="2386394" y="1271473"/>
                </a:moveTo>
                <a:cubicBezTo>
                  <a:pt x="2386980" y="1272271"/>
                  <a:pt x="2387517" y="1273067"/>
                  <a:pt x="2388103" y="1273863"/>
                </a:cubicBezTo>
                <a:cubicBezTo>
                  <a:pt x="2379218" y="1275318"/>
                  <a:pt x="2370577" y="1277250"/>
                  <a:pt x="2361352" y="1277967"/>
                </a:cubicBezTo>
                <a:cubicBezTo>
                  <a:pt x="2357693" y="1278266"/>
                  <a:pt x="2352760" y="1275854"/>
                  <a:pt x="2345490" y="1273903"/>
                </a:cubicBezTo>
                <a:cubicBezTo>
                  <a:pt x="2361792" y="1272947"/>
                  <a:pt x="2374142" y="1272211"/>
                  <a:pt x="2386394" y="1271473"/>
                </a:cubicBezTo>
                <a:close/>
                <a:moveTo>
                  <a:pt x="4590031" y="1271075"/>
                </a:moveTo>
                <a:cubicBezTo>
                  <a:pt x="4588419" y="1274043"/>
                  <a:pt x="4587539" y="1275696"/>
                  <a:pt x="4586416" y="1277768"/>
                </a:cubicBezTo>
                <a:cubicBezTo>
                  <a:pt x="4591691" y="1279261"/>
                  <a:pt x="4597304" y="1280854"/>
                  <a:pt x="4603356" y="1282568"/>
                </a:cubicBezTo>
                <a:cubicBezTo>
                  <a:pt x="4605311" y="1280934"/>
                  <a:pt x="4606677" y="1279819"/>
                  <a:pt x="4609311" y="1277628"/>
                </a:cubicBezTo>
                <a:cubicBezTo>
                  <a:pt x="4611363" y="1280756"/>
                  <a:pt x="4612877" y="1283047"/>
                  <a:pt x="4614339" y="1285336"/>
                </a:cubicBezTo>
                <a:cubicBezTo>
                  <a:pt x="4606629" y="1287807"/>
                  <a:pt x="4600573" y="1287328"/>
                  <a:pt x="4594521" y="1284938"/>
                </a:cubicBezTo>
                <a:lnTo>
                  <a:pt x="4563977" y="1273287"/>
                </a:lnTo>
                <a:lnTo>
                  <a:pt x="4564012" y="1273286"/>
                </a:lnTo>
                <a:cubicBezTo>
                  <a:pt x="4571627" y="1272649"/>
                  <a:pt x="4579243" y="1271991"/>
                  <a:pt x="4590031" y="1271075"/>
                </a:cubicBezTo>
                <a:close/>
                <a:moveTo>
                  <a:pt x="4523646" y="1270597"/>
                </a:moveTo>
                <a:cubicBezTo>
                  <a:pt x="4516808" y="1275596"/>
                  <a:pt x="4512807" y="1278504"/>
                  <a:pt x="4507291" y="1282509"/>
                </a:cubicBezTo>
                <a:cubicBezTo>
                  <a:pt x="4504119" y="1282229"/>
                  <a:pt x="4500945" y="1282090"/>
                  <a:pt x="4498067" y="1281631"/>
                </a:cubicBezTo>
                <a:cubicBezTo>
                  <a:pt x="4494405" y="1281055"/>
                  <a:pt x="4491035" y="1280218"/>
                  <a:pt x="4486837" y="1279341"/>
                </a:cubicBezTo>
                <a:cubicBezTo>
                  <a:pt x="4490745" y="1270876"/>
                  <a:pt x="4508805" y="1274601"/>
                  <a:pt x="4523646" y="1270597"/>
                </a:cubicBezTo>
                <a:close/>
                <a:moveTo>
                  <a:pt x="3517254" y="1270100"/>
                </a:moveTo>
                <a:cubicBezTo>
                  <a:pt x="3507444" y="1275497"/>
                  <a:pt x="3493386" y="1277509"/>
                  <a:pt x="3472395" y="1276751"/>
                </a:cubicBezTo>
                <a:cubicBezTo>
                  <a:pt x="3484403" y="1268944"/>
                  <a:pt x="3501635" y="1272669"/>
                  <a:pt x="3517254" y="1270100"/>
                </a:cubicBezTo>
                <a:close/>
                <a:moveTo>
                  <a:pt x="4038241" y="1263506"/>
                </a:moveTo>
                <a:cubicBezTo>
                  <a:pt x="4038878" y="1263546"/>
                  <a:pt x="4039852" y="1263487"/>
                  <a:pt x="4040096" y="1263606"/>
                </a:cubicBezTo>
                <a:cubicBezTo>
                  <a:pt x="4040438" y="1263845"/>
                  <a:pt x="4040291" y="1264203"/>
                  <a:pt x="4040389" y="1264522"/>
                </a:cubicBezTo>
                <a:cubicBezTo>
                  <a:pt x="4039461" y="1264483"/>
                  <a:pt x="4038585" y="1264443"/>
                  <a:pt x="4037657" y="1264403"/>
                </a:cubicBezTo>
                <a:cubicBezTo>
                  <a:pt x="4037853" y="1264105"/>
                  <a:pt x="4038048" y="1263805"/>
                  <a:pt x="4038241" y="1263506"/>
                </a:cubicBezTo>
                <a:close/>
                <a:moveTo>
                  <a:pt x="3850310" y="1262928"/>
                </a:moveTo>
                <a:cubicBezTo>
                  <a:pt x="3851091" y="1262868"/>
                  <a:pt x="3852117" y="1263466"/>
                  <a:pt x="3853045" y="1263765"/>
                </a:cubicBezTo>
                <a:cubicBezTo>
                  <a:pt x="3851921" y="1264064"/>
                  <a:pt x="3850847" y="1264563"/>
                  <a:pt x="3849626" y="1264622"/>
                </a:cubicBezTo>
                <a:cubicBezTo>
                  <a:pt x="3848799" y="1264661"/>
                  <a:pt x="3847724" y="1264144"/>
                  <a:pt x="3846699" y="1263865"/>
                </a:cubicBezTo>
                <a:cubicBezTo>
                  <a:pt x="3847966" y="1263487"/>
                  <a:pt x="3849043" y="1262988"/>
                  <a:pt x="3850310" y="1262928"/>
                </a:cubicBezTo>
                <a:close/>
                <a:moveTo>
                  <a:pt x="3875790" y="1262491"/>
                </a:moveTo>
                <a:cubicBezTo>
                  <a:pt x="3875985" y="1263048"/>
                  <a:pt x="3876719" y="1263705"/>
                  <a:pt x="3876279" y="1264144"/>
                </a:cubicBezTo>
                <a:cubicBezTo>
                  <a:pt x="3875839" y="1264563"/>
                  <a:pt x="3874129" y="1264761"/>
                  <a:pt x="3873009" y="1265061"/>
                </a:cubicBezTo>
                <a:cubicBezTo>
                  <a:pt x="3872716" y="1264483"/>
                  <a:pt x="3871936" y="1263805"/>
                  <a:pt x="3872423" y="1263327"/>
                </a:cubicBezTo>
                <a:cubicBezTo>
                  <a:pt x="3872814" y="1262928"/>
                  <a:pt x="3874621" y="1262769"/>
                  <a:pt x="3875790" y="1262491"/>
                </a:cubicBezTo>
                <a:close/>
                <a:moveTo>
                  <a:pt x="3920943" y="1261794"/>
                </a:moveTo>
                <a:cubicBezTo>
                  <a:pt x="3923336" y="1261953"/>
                  <a:pt x="3925776" y="1262133"/>
                  <a:pt x="3928266" y="1262272"/>
                </a:cubicBezTo>
                <a:cubicBezTo>
                  <a:pt x="3927142" y="1262571"/>
                  <a:pt x="3926019" y="1263068"/>
                  <a:pt x="3924896" y="1263088"/>
                </a:cubicBezTo>
                <a:cubicBezTo>
                  <a:pt x="3923482" y="1263108"/>
                  <a:pt x="3922115" y="1262709"/>
                  <a:pt x="3920699" y="1262491"/>
                </a:cubicBezTo>
                <a:cubicBezTo>
                  <a:pt x="3920797" y="1262272"/>
                  <a:pt x="3920846" y="1262033"/>
                  <a:pt x="3920943" y="1261794"/>
                </a:cubicBezTo>
                <a:close/>
                <a:moveTo>
                  <a:pt x="3956188" y="1261714"/>
                </a:moveTo>
                <a:cubicBezTo>
                  <a:pt x="3956869" y="1261853"/>
                  <a:pt x="3957553" y="1261993"/>
                  <a:pt x="3958236" y="1262133"/>
                </a:cubicBezTo>
                <a:cubicBezTo>
                  <a:pt x="3957943" y="1262353"/>
                  <a:pt x="3957747" y="1262709"/>
                  <a:pt x="3957308" y="1262808"/>
                </a:cubicBezTo>
                <a:cubicBezTo>
                  <a:pt x="3956625" y="1262928"/>
                  <a:pt x="3955749" y="1262849"/>
                  <a:pt x="3954967" y="1262849"/>
                </a:cubicBezTo>
                <a:cubicBezTo>
                  <a:pt x="3955355" y="1262471"/>
                  <a:pt x="3955797" y="1262093"/>
                  <a:pt x="3956188" y="1261714"/>
                </a:cubicBezTo>
                <a:close/>
                <a:moveTo>
                  <a:pt x="35053" y="1261251"/>
                </a:moveTo>
                <a:cubicBezTo>
                  <a:pt x="35241" y="1262264"/>
                  <a:pt x="35401" y="1263247"/>
                  <a:pt x="35592" y="1264229"/>
                </a:cubicBezTo>
                <a:cubicBezTo>
                  <a:pt x="33785" y="1264352"/>
                  <a:pt x="32013" y="1264444"/>
                  <a:pt x="30208" y="1264566"/>
                </a:cubicBezTo>
                <a:cubicBezTo>
                  <a:pt x="30049" y="1263893"/>
                  <a:pt x="29923" y="1263186"/>
                  <a:pt x="29765" y="1262510"/>
                </a:cubicBezTo>
                <a:cubicBezTo>
                  <a:pt x="31538" y="1262080"/>
                  <a:pt x="33279" y="1261681"/>
                  <a:pt x="35053" y="1261251"/>
                </a:cubicBezTo>
                <a:close/>
                <a:moveTo>
                  <a:pt x="4078855" y="1260857"/>
                </a:moveTo>
                <a:cubicBezTo>
                  <a:pt x="4082272" y="1264383"/>
                  <a:pt x="4084809" y="1266952"/>
                  <a:pt x="4088277" y="1270497"/>
                </a:cubicBezTo>
                <a:cubicBezTo>
                  <a:pt x="4078610" y="1269641"/>
                  <a:pt x="4071581" y="1268545"/>
                  <a:pt x="4070509" y="1264801"/>
                </a:cubicBezTo>
                <a:cubicBezTo>
                  <a:pt x="4070265" y="1263824"/>
                  <a:pt x="4074999" y="1262611"/>
                  <a:pt x="4078855" y="1260857"/>
                </a:cubicBezTo>
                <a:close/>
                <a:moveTo>
                  <a:pt x="4335029" y="1260240"/>
                </a:moveTo>
                <a:cubicBezTo>
                  <a:pt x="4335663" y="1260399"/>
                  <a:pt x="4336640" y="1260498"/>
                  <a:pt x="4336884" y="1260737"/>
                </a:cubicBezTo>
                <a:cubicBezTo>
                  <a:pt x="4337128" y="1260957"/>
                  <a:pt x="4336640" y="1261295"/>
                  <a:pt x="4336443" y="1261574"/>
                </a:cubicBezTo>
                <a:cubicBezTo>
                  <a:pt x="4335712" y="1261574"/>
                  <a:pt x="4335029" y="1261574"/>
                  <a:pt x="4334296" y="1261595"/>
                </a:cubicBezTo>
                <a:cubicBezTo>
                  <a:pt x="4334539" y="1261137"/>
                  <a:pt x="4334784" y="1260698"/>
                  <a:pt x="4335029" y="1260240"/>
                </a:cubicBezTo>
                <a:close/>
                <a:moveTo>
                  <a:pt x="4009344" y="1260081"/>
                </a:moveTo>
                <a:cubicBezTo>
                  <a:pt x="4013007" y="1261674"/>
                  <a:pt x="4016716" y="1263247"/>
                  <a:pt x="4020375" y="1264821"/>
                </a:cubicBezTo>
                <a:cubicBezTo>
                  <a:pt x="4018962" y="1265379"/>
                  <a:pt x="4017595" y="1265916"/>
                  <a:pt x="4016177" y="1266454"/>
                </a:cubicBezTo>
                <a:cubicBezTo>
                  <a:pt x="4012613" y="1264821"/>
                  <a:pt x="4009051" y="1263208"/>
                  <a:pt x="4005489" y="1261574"/>
                </a:cubicBezTo>
                <a:cubicBezTo>
                  <a:pt x="4006756" y="1261076"/>
                  <a:pt x="4008074" y="1260579"/>
                  <a:pt x="4009344" y="1260081"/>
                </a:cubicBezTo>
                <a:close/>
                <a:moveTo>
                  <a:pt x="4318139" y="1259782"/>
                </a:moveTo>
                <a:cubicBezTo>
                  <a:pt x="4319309" y="1260141"/>
                  <a:pt x="4320481" y="1260518"/>
                  <a:pt x="4321653" y="1260877"/>
                </a:cubicBezTo>
                <a:cubicBezTo>
                  <a:pt x="4320872" y="1261355"/>
                  <a:pt x="4320237" y="1262113"/>
                  <a:pt x="4319260" y="1262193"/>
                </a:cubicBezTo>
                <a:cubicBezTo>
                  <a:pt x="4318042" y="1262292"/>
                  <a:pt x="4316527" y="1261833"/>
                  <a:pt x="4315161" y="1261614"/>
                </a:cubicBezTo>
                <a:cubicBezTo>
                  <a:pt x="4316137" y="1260997"/>
                  <a:pt x="4317163" y="1260399"/>
                  <a:pt x="4318139" y="1259782"/>
                </a:cubicBezTo>
                <a:close/>
                <a:moveTo>
                  <a:pt x="4292974" y="1259592"/>
                </a:moveTo>
                <a:cubicBezTo>
                  <a:pt x="4296392" y="1259946"/>
                  <a:pt x="4299175" y="1260947"/>
                  <a:pt x="4300809" y="1262948"/>
                </a:cubicBezTo>
                <a:cubicBezTo>
                  <a:pt x="4301541" y="1263865"/>
                  <a:pt x="4298029" y="1266355"/>
                  <a:pt x="4295831" y="1266494"/>
                </a:cubicBezTo>
                <a:cubicBezTo>
                  <a:pt x="4285483" y="1267171"/>
                  <a:pt x="4279870" y="1265001"/>
                  <a:pt x="4278453" y="1260997"/>
                </a:cubicBezTo>
                <a:cubicBezTo>
                  <a:pt x="4280015" y="1260498"/>
                  <a:pt x="4280603" y="1260219"/>
                  <a:pt x="4281331" y="1260121"/>
                </a:cubicBezTo>
                <a:cubicBezTo>
                  <a:pt x="4285506" y="1259534"/>
                  <a:pt x="4289559" y="1259239"/>
                  <a:pt x="4292974" y="1259592"/>
                </a:cubicBezTo>
                <a:close/>
                <a:moveTo>
                  <a:pt x="4213824" y="1257829"/>
                </a:moveTo>
                <a:cubicBezTo>
                  <a:pt x="4227883" y="1258248"/>
                  <a:pt x="4242036" y="1258646"/>
                  <a:pt x="4260003" y="1259165"/>
                </a:cubicBezTo>
                <a:cubicBezTo>
                  <a:pt x="4261126" y="1260518"/>
                  <a:pt x="4263175" y="1262988"/>
                  <a:pt x="4264883" y="1265040"/>
                </a:cubicBezTo>
                <a:cubicBezTo>
                  <a:pt x="4252338" y="1269761"/>
                  <a:pt x="4243163" y="1261415"/>
                  <a:pt x="4231395" y="1265717"/>
                </a:cubicBezTo>
                <a:cubicBezTo>
                  <a:pt x="4223539" y="1268605"/>
                  <a:pt x="4211676" y="1269681"/>
                  <a:pt x="4197912" y="1272251"/>
                </a:cubicBezTo>
                <a:cubicBezTo>
                  <a:pt x="4193129" y="1271115"/>
                  <a:pt x="4186976" y="1269641"/>
                  <a:pt x="4179018" y="1267750"/>
                </a:cubicBezTo>
                <a:cubicBezTo>
                  <a:pt x="4189320" y="1263147"/>
                  <a:pt x="4197717" y="1259085"/>
                  <a:pt x="4213824" y="1262571"/>
                </a:cubicBezTo>
                <a:cubicBezTo>
                  <a:pt x="4213824" y="1260638"/>
                  <a:pt x="4213824" y="1259403"/>
                  <a:pt x="4213824" y="1257829"/>
                </a:cubicBezTo>
                <a:close/>
                <a:moveTo>
                  <a:pt x="3857778" y="1255061"/>
                </a:moveTo>
                <a:cubicBezTo>
                  <a:pt x="3858658" y="1255519"/>
                  <a:pt x="3859586" y="1255977"/>
                  <a:pt x="3861293" y="1256835"/>
                </a:cubicBezTo>
                <a:cubicBezTo>
                  <a:pt x="3858365" y="1256595"/>
                  <a:pt x="3856362" y="1256435"/>
                  <a:pt x="3854409" y="1256277"/>
                </a:cubicBezTo>
                <a:cubicBezTo>
                  <a:pt x="3855532" y="1255878"/>
                  <a:pt x="3856655" y="1255459"/>
                  <a:pt x="3857778" y="1255061"/>
                </a:cubicBezTo>
                <a:close/>
                <a:moveTo>
                  <a:pt x="5254284" y="1254341"/>
                </a:moveTo>
                <a:lnTo>
                  <a:pt x="5254284" y="1295904"/>
                </a:lnTo>
                <a:lnTo>
                  <a:pt x="5251111" y="1295913"/>
                </a:lnTo>
                <a:cubicBezTo>
                  <a:pt x="5246963" y="1293840"/>
                  <a:pt x="5243105" y="1291909"/>
                  <a:pt x="5237979" y="1289360"/>
                </a:cubicBezTo>
                <a:cubicBezTo>
                  <a:pt x="5234075" y="1291870"/>
                  <a:pt x="5231389" y="1293582"/>
                  <a:pt x="5227047" y="1296350"/>
                </a:cubicBezTo>
                <a:cubicBezTo>
                  <a:pt x="5224119" y="1293145"/>
                  <a:pt x="5222117" y="1290954"/>
                  <a:pt x="5220163" y="1288783"/>
                </a:cubicBezTo>
                <a:cubicBezTo>
                  <a:pt x="5227681" y="1287647"/>
                  <a:pt x="5233294" y="1286810"/>
                  <a:pt x="5238859" y="1285954"/>
                </a:cubicBezTo>
                <a:cubicBezTo>
                  <a:pt x="5238711" y="1284878"/>
                  <a:pt x="5238517" y="1283803"/>
                  <a:pt x="5238370" y="1282728"/>
                </a:cubicBezTo>
                <a:lnTo>
                  <a:pt x="5193971" y="1282352"/>
                </a:lnTo>
                <a:lnTo>
                  <a:pt x="5217171" y="1275771"/>
                </a:lnTo>
                <a:cubicBezTo>
                  <a:pt x="5208433" y="1273641"/>
                  <a:pt x="5204383" y="1272664"/>
                  <a:pt x="5200769" y="1271768"/>
                </a:cubicBezTo>
                <a:cubicBezTo>
                  <a:pt x="5202283" y="1265455"/>
                  <a:pt x="5229911" y="1255374"/>
                  <a:pt x="5244993" y="1255693"/>
                </a:cubicBezTo>
                <a:close/>
                <a:moveTo>
                  <a:pt x="4883204" y="1253866"/>
                </a:moveTo>
                <a:lnTo>
                  <a:pt x="4892815" y="1254700"/>
                </a:lnTo>
                <a:lnTo>
                  <a:pt x="4894089" y="1256621"/>
                </a:lnTo>
                <a:lnTo>
                  <a:pt x="4882325" y="1255758"/>
                </a:lnTo>
                <a:cubicBezTo>
                  <a:pt x="4882618" y="1255121"/>
                  <a:pt x="4882911" y="1254504"/>
                  <a:pt x="4883204" y="1253866"/>
                </a:cubicBezTo>
                <a:close/>
                <a:moveTo>
                  <a:pt x="2206675" y="1253258"/>
                </a:moveTo>
                <a:lnTo>
                  <a:pt x="2206320" y="1253348"/>
                </a:lnTo>
                <a:lnTo>
                  <a:pt x="2205888" y="1253322"/>
                </a:lnTo>
                <a:lnTo>
                  <a:pt x="2206223" y="1253288"/>
                </a:lnTo>
                <a:close/>
                <a:moveTo>
                  <a:pt x="2191524" y="1252444"/>
                </a:moveTo>
                <a:lnTo>
                  <a:pt x="2205888" y="1253322"/>
                </a:lnTo>
                <a:lnTo>
                  <a:pt x="2192281" y="1254685"/>
                </a:lnTo>
                <a:cubicBezTo>
                  <a:pt x="2187222" y="1255191"/>
                  <a:pt x="2181548" y="1255758"/>
                  <a:pt x="2174640" y="1256455"/>
                </a:cubicBezTo>
                <a:cubicBezTo>
                  <a:pt x="2180767" y="1253508"/>
                  <a:pt x="2186320" y="1252567"/>
                  <a:pt x="2191524" y="1252444"/>
                </a:cubicBezTo>
                <a:close/>
                <a:moveTo>
                  <a:pt x="4574408" y="1252253"/>
                </a:moveTo>
                <a:cubicBezTo>
                  <a:pt x="4582073" y="1252711"/>
                  <a:pt x="4589785" y="1253129"/>
                  <a:pt x="4599110" y="1253667"/>
                </a:cubicBezTo>
                <a:cubicBezTo>
                  <a:pt x="4598375" y="1255260"/>
                  <a:pt x="4597450" y="1257312"/>
                  <a:pt x="4596277" y="1259921"/>
                </a:cubicBezTo>
                <a:cubicBezTo>
                  <a:pt x="4584270" y="1259443"/>
                  <a:pt x="4573483" y="1259025"/>
                  <a:pt x="4561378" y="1258547"/>
                </a:cubicBezTo>
                <a:cubicBezTo>
                  <a:pt x="4563573" y="1254762"/>
                  <a:pt x="4563524" y="1251636"/>
                  <a:pt x="4574408" y="1252253"/>
                </a:cubicBezTo>
                <a:close/>
                <a:moveTo>
                  <a:pt x="4282700" y="1251975"/>
                </a:moveTo>
                <a:cubicBezTo>
                  <a:pt x="4295733" y="1251975"/>
                  <a:pt x="4308815" y="1251975"/>
                  <a:pt x="4321897" y="1251975"/>
                </a:cubicBezTo>
                <a:cubicBezTo>
                  <a:pt x="4321897" y="1252372"/>
                  <a:pt x="4321897" y="1252771"/>
                  <a:pt x="4321897" y="1253168"/>
                </a:cubicBezTo>
                <a:cubicBezTo>
                  <a:pt x="4308912" y="1253467"/>
                  <a:pt x="4295927" y="1253767"/>
                  <a:pt x="4282944" y="1254085"/>
                </a:cubicBezTo>
                <a:cubicBezTo>
                  <a:pt x="4282846" y="1253388"/>
                  <a:pt x="4282797" y="1252671"/>
                  <a:pt x="4282700" y="1251975"/>
                </a:cubicBezTo>
                <a:close/>
                <a:moveTo>
                  <a:pt x="4155784" y="1248149"/>
                </a:moveTo>
                <a:cubicBezTo>
                  <a:pt x="4169795" y="1247691"/>
                  <a:pt x="4184146" y="1248009"/>
                  <a:pt x="4196691" y="1250859"/>
                </a:cubicBezTo>
                <a:cubicBezTo>
                  <a:pt x="4196397" y="1252014"/>
                  <a:pt x="4196155" y="1253168"/>
                  <a:pt x="4195861" y="1254325"/>
                </a:cubicBezTo>
                <a:cubicBezTo>
                  <a:pt x="4188587" y="1254066"/>
                  <a:pt x="4180045" y="1254722"/>
                  <a:pt x="4174334" y="1253369"/>
                </a:cubicBezTo>
                <a:cubicBezTo>
                  <a:pt x="4156126" y="1249086"/>
                  <a:pt x="4142898" y="1254325"/>
                  <a:pt x="4129669" y="1257153"/>
                </a:cubicBezTo>
                <a:cubicBezTo>
                  <a:pt x="4119273" y="1259364"/>
                  <a:pt x="4128109" y="1261794"/>
                  <a:pt x="4134552" y="1263287"/>
                </a:cubicBezTo>
                <a:cubicBezTo>
                  <a:pt x="4120933" y="1273644"/>
                  <a:pt x="4115513" y="1273724"/>
                  <a:pt x="4094133" y="1261833"/>
                </a:cubicBezTo>
                <a:cubicBezTo>
                  <a:pt x="4099698" y="1260837"/>
                  <a:pt x="4106191" y="1259683"/>
                  <a:pt x="4112634" y="1258527"/>
                </a:cubicBezTo>
                <a:cubicBezTo>
                  <a:pt x="4111755" y="1257909"/>
                  <a:pt x="4110925" y="1257293"/>
                  <a:pt x="4110049" y="1256674"/>
                </a:cubicBezTo>
                <a:cubicBezTo>
                  <a:pt x="4099065" y="1255678"/>
                  <a:pt x="4088082" y="1254664"/>
                  <a:pt x="4077099" y="1253667"/>
                </a:cubicBezTo>
                <a:cubicBezTo>
                  <a:pt x="4077245" y="1253029"/>
                  <a:pt x="4077389" y="1252393"/>
                  <a:pt x="4077535" y="1251756"/>
                </a:cubicBezTo>
                <a:cubicBezTo>
                  <a:pt x="4081590" y="1251636"/>
                  <a:pt x="4085640" y="1251575"/>
                  <a:pt x="4089641" y="1251377"/>
                </a:cubicBezTo>
                <a:cubicBezTo>
                  <a:pt x="4111657" y="1250280"/>
                  <a:pt x="4133673" y="1248867"/>
                  <a:pt x="4155784" y="1248149"/>
                </a:cubicBezTo>
                <a:close/>
                <a:moveTo>
                  <a:pt x="4786211" y="1247751"/>
                </a:moveTo>
                <a:cubicBezTo>
                  <a:pt x="4786895" y="1247911"/>
                  <a:pt x="4787529" y="1248050"/>
                  <a:pt x="4788116" y="1248209"/>
                </a:cubicBezTo>
                <a:cubicBezTo>
                  <a:pt x="4787677" y="1248429"/>
                  <a:pt x="4786993" y="1248827"/>
                  <a:pt x="4786845" y="1248807"/>
                </a:cubicBezTo>
                <a:cubicBezTo>
                  <a:pt x="4785869" y="1248608"/>
                  <a:pt x="4784993" y="1248309"/>
                  <a:pt x="4784111" y="1248050"/>
                </a:cubicBezTo>
                <a:cubicBezTo>
                  <a:pt x="4784847" y="1247950"/>
                  <a:pt x="4785527" y="1247851"/>
                  <a:pt x="4786211" y="1247751"/>
                </a:cubicBezTo>
                <a:close/>
                <a:moveTo>
                  <a:pt x="4033119" y="1247392"/>
                </a:moveTo>
                <a:cubicBezTo>
                  <a:pt x="4043221" y="1250380"/>
                  <a:pt x="4050934" y="1252650"/>
                  <a:pt x="4059280" y="1255141"/>
                </a:cubicBezTo>
                <a:cubicBezTo>
                  <a:pt x="4052006" y="1255141"/>
                  <a:pt x="4044590" y="1255619"/>
                  <a:pt x="4037853" y="1254961"/>
                </a:cubicBezTo>
                <a:cubicBezTo>
                  <a:pt x="4033314" y="1254504"/>
                  <a:pt x="4029700" y="1252433"/>
                  <a:pt x="4025649" y="1251077"/>
                </a:cubicBezTo>
                <a:cubicBezTo>
                  <a:pt x="4028869" y="1249503"/>
                  <a:pt x="4032045" y="1247930"/>
                  <a:pt x="4033119" y="1247392"/>
                </a:cubicBezTo>
                <a:close/>
                <a:moveTo>
                  <a:pt x="3875643" y="1247093"/>
                </a:moveTo>
                <a:cubicBezTo>
                  <a:pt x="3876475" y="1247392"/>
                  <a:pt x="3877305" y="1247671"/>
                  <a:pt x="3878135" y="1247970"/>
                </a:cubicBezTo>
                <a:cubicBezTo>
                  <a:pt x="3877451" y="1248110"/>
                  <a:pt x="3876815" y="1248249"/>
                  <a:pt x="3876132" y="1248388"/>
                </a:cubicBezTo>
                <a:cubicBezTo>
                  <a:pt x="3875595" y="1248209"/>
                  <a:pt x="3874621" y="1248050"/>
                  <a:pt x="3874669" y="1247890"/>
                </a:cubicBezTo>
                <a:cubicBezTo>
                  <a:pt x="3874621" y="1247631"/>
                  <a:pt x="3875302" y="1247353"/>
                  <a:pt x="3875643" y="1247093"/>
                </a:cubicBezTo>
                <a:close/>
                <a:moveTo>
                  <a:pt x="3833910" y="1245839"/>
                </a:moveTo>
                <a:cubicBezTo>
                  <a:pt x="3834591" y="1246138"/>
                  <a:pt x="3835033" y="1246537"/>
                  <a:pt x="3835570" y="1246916"/>
                </a:cubicBezTo>
                <a:cubicBezTo>
                  <a:pt x="3834789" y="1246916"/>
                  <a:pt x="3834007" y="1246916"/>
                  <a:pt x="3833177" y="1246916"/>
                </a:cubicBezTo>
                <a:cubicBezTo>
                  <a:pt x="3832835" y="1246716"/>
                  <a:pt x="3832396" y="1246497"/>
                  <a:pt x="3831956" y="1246277"/>
                </a:cubicBezTo>
                <a:cubicBezTo>
                  <a:pt x="3832640" y="1246118"/>
                  <a:pt x="3833811" y="1245780"/>
                  <a:pt x="3833910" y="1245839"/>
                </a:cubicBezTo>
                <a:close/>
                <a:moveTo>
                  <a:pt x="3796598" y="1245448"/>
                </a:moveTo>
                <a:cubicBezTo>
                  <a:pt x="3803841" y="1245177"/>
                  <a:pt x="3811089" y="1245571"/>
                  <a:pt x="3819069" y="1246079"/>
                </a:cubicBezTo>
                <a:cubicBezTo>
                  <a:pt x="3816139" y="1248050"/>
                  <a:pt x="3814873" y="1250061"/>
                  <a:pt x="3812431" y="1250320"/>
                </a:cubicBezTo>
                <a:cubicBezTo>
                  <a:pt x="3800959" y="1251536"/>
                  <a:pt x="3789246" y="1252134"/>
                  <a:pt x="3774160" y="1248807"/>
                </a:cubicBezTo>
                <a:cubicBezTo>
                  <a:pt x="3782118" y="1246656"/>
                  <a:pt x="3789355" y="1245720"/>
                  <a:pt x="3796598" y="1245448"/>
                </a:cubicBezTo>
                <a:close/>
                <a:moveTo>
                  <a:pt x="3896977" y="1245401"/>
                </a:moveTo>
                <a:cubicBezTo>
                  <a:pt x="3902785" y="1245780"/>
                  <a:pt x="3908544" y="1246178"/>
                  <a:pt x="3914353" y="1246577"/>
                </a:cubicBezTo>
                <a:cubicBezTo>
                  <a:pt x="3913816" y="1247751"/>
                  <a:pt x="3913522" y="1248807"/>
                  <a:pt x="3913328" y="1248807"/>
                </a:cubicBezTo>
                <a:cubicBezTo>
                  <a:pt x="3907471" y="1248707"/>
                  <a:pt x="3901564" y="1248509"/>
                  <a:pt x="3895706" y="1248309"/>
                </a:cubicBezTo>
                <a:cubicBezTo>
                  <a:pt x="3896147" y="1247333"/>
                  <a:pt x="3896537" y="1246377"/>
                  <a:pt x="3896977" y="1245401"/>
                </a:cubicBezTo>
                <a:close/>
                <a:moveTo>
                  <a:pt x="4050642" y="1244583"/>
                </a:moveTo>
                <a:cubicBezTo>
                  <a:pt x="4051714" y="1244663"/>
                  <a:pt x="4052839" y="1244724"/>
                  <a:pt x="4053910" y="1244863"/>
                </a:cubicBezTo>
                <a:cubicBezTo>
                  <a:pt x="4054058" y="1244882"/>
                  <a:pt x="4053813" y="1245341"/>
                  <a:pt x="4053715" y="1245601"/>
                </a:cubicBezTo>
                <a:cubicBezTo>
                  <a:pt x="4052595" y="1245521"/>
                  <a:pt x="4051521" y="1245461"/>
                  <a:pt x="4050495" y="1245322"/>
                </a:cubicBezTo>
                <a:cubicBezTo>
                  <a:pt x="4050349" y="1245301"/>
                  <a:pt x="4050593" y="1244843"/>
                  <a:pt x="4050642" y="1244583"/>
                </a:cubicBezTo>
                <a:close/>
                <a:moveTo>
                  <a:pt x="4221391" y="1244426"/>
                </a:moveTo>
                <a:cubicBezTo>
                  <a:pt x="4222367" y="1244783"/>
                  <a:pt x="4223393" y="1245121"/>
                  <a:pt x="4224367" y="1245480"/>
                </a:cubicBezTo>
                <a:cubicBezTo>
                  <a:pt x="4223879" y="1245740"/>
                  <a:pt x="4223441" y="1245979"/>
                  <a:pt x="4223003" y="1246218"/>
                </a:cubicBezTo>
                <a:cubicBezTo>
                  <a:pt x="4222025" y="1245879"/>
                  <a:pt x="4221000" y="1245541"/>
                  <a:pt x="4220121" y="1245142"/>
                </a:cubicBezTo>
                <a:cubicBezTo>
                  <a:pt x="4220023" y="1245083"/>
                  <a:pt x="4220951" y="1244663"/>
                  <a:pt x="4221391" y="1244426"/>
                </a:cubicBezTo>
                <a:close/>
                <a:moveTo>
                  <a:pt x="101515" y="1243104"/>
                </a:moveTo>
                <a:cubicBezTo>
                  <a:pt x="102055" y="1243842"/>
                  <a:pt x="103001" y="1244546"/>
                  <a:pt x="103066" y="1245314"/>
                </a:cubicBezTo>
                <a:cubicBezTo>
                  <a:pt x="103096" y="1246020"/>
                  <a:pt x="102211" y="1246789"/>
                  <a:pt x="101736" y="1247526"/>
                </a:cubicBezTo>
                <a:cubicBezTo>
                  <a:pt x="101008" y="1247004"/>
                  <a:pt x="99582" y="1246266"/>
                  <a:pt x="99678" y="1245959"/>
                </a:cubicBezTo>
                <a:cubicBezTo>
                  <a:pt x="100026" y="1244915"/>
                  <a:pt x="100850" y="1244057"/>
                  <a:pt x="101515" y="1243104"/>
                </a:cubicBezTo>
                <a:close/>
                <a:moveTo>
                  <a:pt x="4752577" y="1239903"/>
                </a:moveTo>
                <a:cubicBezTo>
                  <a:pt x="4753750" y="1240283"/>
                  <a:pt x="4754971" y="1240641"/>
                  <a:pt x="4756191" y="1241020"/>
                </a:cubicBezTo>
                <a:cubicBezTo>
                  <a:pt x="4755410" y="1241497"/>
                  <a:pt x="4754775" y="1242273"/>
                  <a:pt x="4753847" y="1242353"/>
                </a:cubicBezTo>
                <a:cubicBezTo>
                  <a:pt x="4752577" y="1242453"/>
                  <a:pt x="4751067" y="1241976"/>
                  <a:pt x="4749651" y="1241756"/>
                </a:cubicBezTo>
                <a:cubicBezTo>
                  <a:pt x="4750626" y="1241138"/>
                  <a:pt x="4751604" y="1240521"/>
                  <a:pt x="4752577" y="1239903"/>
                </a:cubicBezTo>
                <a:close/>
                <a:moveTo>
                  <a:pt x="58674" y="1238805"/>
                </a:moveTo>
                <a:cubicBezTo>
                  <a:pt x="58704" y="1239235"/>
                  <a:pt x="58800" y="1239725"/>
                  <a:pt x="58674" y="1240126"/>
                </a:cubicBezTo>
                <a:cubicBezTo>
                  <a:pt x="58546" y="1240432"/>
                  <a:pt x="58102" y="1240616"/>
                  <a:pt x="57817" y="1240862"/>
                </a:cubicBezTo>
                <a:cubicBezTo>
                  <a:pt x="57628" y="1240463"/>
                  <a:pt x="57153" y="1239879"/>
                  <a:pt x="57311" y="1239725"/>
                </a:cubicBezTo>
                <a:cubicBezTo>
                  <a:pt x="57628" y="1239328"/>
                  <a:pt x="58199" y="1239083"/>
                  <a:pt x="58674" y="1238805"/>
                </a:cubicBezTo>
                <a:close/>
                <a:moveTo>
                  <a:pt x="4801539" y="1237633"/>
                </a:moveTo>
                <a:cubicBezTo>
                  <a:pt x="4801833" y="1238051"/>
                  <a:pt x="4802076" y="1238471"/>
                  <a:pt x="4802369" y="1238889"/>
                </a:cubicBezTo>
                <a:cubicBezTo>
                  <a:pt x="4799097" y="1239246"/>
                  <a:pt x="4795829" y="1239625"/>
                  <a:pt x="4792508" y="1239983"/>
                </a:cubicBezTo>
                <a:cubicBezTo>
                  <a:pt x="4792264" y="1239545"/>
                  <a:pt x="4791971" y="1239128"/>
                  <a:pt x="4791678" y="1238689"/>
                </a:cubicBezTo>
                <a:cubicBezTo>
                  <a:pt x="4794949" y="1238330"/>
                  <a:pt x="4798269" y="1237991"/>
                  <a:pt x="4801539" y="1237633"/>
                </a:cubicBezTo>
                <a:close/>
                <a:moveTo>
                  <a:pt x="4013592" y="1237494"/>
                </a:moveTo>
                <a:cubicBezTo>
                  <a:pt x="4013834" y="1237852"/>
                  <a:pt x="4014127" y="1238211"/>
                  <a:pt x="4014372" y="1238569"/>
                </a:cubicBezTo>
                <a:cubicBezTo>
                  <a:pt x="4012421" y="1238829"/>
                  <a:pt x="4010467" y="1239087"/>
                  <a:pt x="4008563" y="1239385"/>
                </a:cubicBezTo>
                <a:cubicBezTo>
                  <a:pt x="4005733" y="1239823"/>
                  <a:pt x="4002950" y="1240302"/>
                  <a:pt x="3997482" y="1241179"/>
                </a:cubicBezTo>
                <a:cubicBezTo>
                  <a:pt x="4002314" y="1243987"/>
                  <a:pt x="4006124" y="1246198"/>
                  <a:pt x="4011395" y="1249266"/>
                </a:cubicBezTo>
                <a:cubicBezTo>
                  <a:pt x="4002999" y="1249822"/>
                  <a:pt x="3994601" y="1250360"/>
                  <a:pt x="3984205" y="1251037"/>
                </a:cubicBezTo>
                <a:cubicBezTo>
                  <a:pt x="3985427" y="1246118"/>
                  <a:pt x="3986257" y="1242633"/>
                  <a:pt x="3987331" y="1238370"/>
                </a:cubicBezTo>
                <a:cubicBezTo>
                  <a:pt x="3996458" y="1238051"/>
                  <a:pt x="4005049" y="1237773"/>
                  <a:pt x="4013592" y="1237494"/>
                </a:cubicBezTo>
                <a:close/>
                <a:moveTo>
                  <a:pt x="4837710" y="1232395"/>
                </a:moveTo>
                <a:cubicBezTo>
                  <a:pt x="4838296" y="1232554"/>
                  <a:pt x="4839175" y="1232653"/>
                  <a:pt x="4839419" y="1232873"/>
                </a:cubicBezTo>
                <a:cubicBezTo>
                  <a:pt x="4839663" y="1233092"/>
                  <a:pt x="4839175" y="1233411"/>
                  <a:pt x="4839027" y="1233670"/>
                </a:cubicBezTo>
                <a:cubicBezTo>
                  <a:pt x="4838345" y="1233670"/>
                  <a:pt x="4837710" y="1233670"/>
                  <a:pt x="4837025" y="1233670"/>
                </a:cubicBezTo>
                <a:cubicBezTo>
                  <a:pt x="4837269" y="1233231"/>
                  <a:pt x="4837465" y="1232813"/>
                  <a:pt x="4837710" y="1232395"/>
                </a:cubicBezTo>
                <a:close/>
                <a:moveTo>
                  <a:pt x="4662715" y="1231976"/>
                </a:moveTo>
                <a:cubicBezTo>
                  <a:pt x="4663445" y="1231976"/>
                  <a:pt x="4664229" y="1231976"/>
                  <a:pt x="4665007" y="1231976"/>
                </a:cubicBezTo>
                <a:cubicBezTo>
                  <a:pt x="4664617" y="1232355"/>
                  <a:pt x="4664229" y="1232713"/>
                  <a:pt x="4663835" y="1233092"/>
                </a:cubicBezTo>
                <a:cubicBezTo>
                  <a:pt x="4663201" y="1232953"/>
                  <a:pt x="4662421" y="1232852"/>
                  <a:pt x="4661933" y="1232633"/>
                </a:cubicBezTo>
                <a:cubicBezTo>
                  <a:pt x="4661787" y="1232573"/>
                  <a:pt x="4662421" y="1232215"/>
                  <a:pt x="4662715" y="1231976"/>
                </a:cubicBezTo>
                <a:close/>
                <a:moveTo>
                  <a:pt x="4782355" y="1231916"/>
                </a:moveTo>
                <a:cubicBezTo>
                  <a:pt x="4782697" y="1231896"/>
                  <a:pt x="4783187" y="1232315"/>
                  <a:pt x="4783576" y="1232514"/>
                </a:cubicBezTo>
                <a:cubicBezTo>
                  <a:pt x="4782404" y="1232674"/>
                  <a:pt x="4781183" y="1232893"/>
                  <a:pt x="4779963" y="1232953"/>
                </a:cubicBezTo>
                <a:cubicBezTo>
                  <a:pt x="4779621" y="1232973"/>
                  <a:pt x="4779132" y="1232554"/>
                  <a:pt x="4778693" y="1232355"/>
                </a:cubicBezTo>
                <a:cubicBezTo>
                  <a:pt x="4779913" y="1232195"/>
                  <a:pt x="4781135" y="1231996"/>
                  <a:pt x="4782355" y="1231916"/>
                </a:cubicBezTo>
                <a:close/>
                <a:moveTo>
                  <a:pt x="5254284" y="1231306"/>
                </a:moveTo>
                <a:lnTo>
                  <a:pt x="5254284" y="1240214"/>
                </a:lnTo>
                <a:lnTo>
                  <a:pt x="5244603" y="1240097"/>
                </a:lnTo>
                <a:close/>
                <a:moveTo>
                  <a:pt x="4698933" y="1230084"/>
                </a:moveTo>
                <a:cubicBezTo>
                  <a:pt x="4699666" y="1230682"/>
                  <a:pt x="4700447" y="1231279"/>
                  <a:pt x="4701176" y="1231876"/>
                </a:cubicBezTo>
                <a:cubicBezTo>
                  <a:pt x="4696541" y="1232355"/>
                  <a:pt x="4691905" y="1232833"/>
                  <a:pt x="4687317" y="1233311"/>
                </a:cubicBezTo>
                <a:cubicBezTo>
                  <a:pt x="4686975" y="1232873"/>
                  <a:pt x="4686681" y="1232434"/>
                  <a:pt x="4686339" y="1231996"/>
                </a:cubicBezTo>
                <a:cubicBezTo>
                  <a:pt x="4690536" y="1231358"/>
                  <a:pt x="4694737" y="1230721"/>
                  <a:pt x="4698933" y="1230084"/>
                </a:cubicBezTo>
                <a:close/>
                <a:moveTo>
                  <a:pt x="4846497" y="1227675"/>
                </a:moveTo>
                <a:lnTo>
                  <a:pt x="4868999" y="1236815"/>
                </a:lnTo>
                <a:cubicBezTo>
                  <a:pt x="4869951" y="1232375"/>
                  <a:pt x="4870427" y="1230144"/>
                  <a:pt x="4873587" y="1229004"/>
                </a:cubicBezTo>
                <a:lnTo>
                  <a:pt x="4891139" y="1227927"/>
                </a:lnTo>
                <a:lnTo>
                  <a:pt x="4890889" y="1229376"/>
                </a:lnTo>
                <a:lnTo>
                  <a:pt x="4889105" y="1237952"/>
                </a:lnTo>
                <a:lnTo>
                  <a:pt x="4887207" y="1238530"/>
                </a:lnTo>
                <a:lnTo>
                  <a:pt x="4888656" y="1240110"/>
                </a:lnTo>
                <a:lnTo>
                  <a:pt x="4887338" y="1246448"/>
                </a:lnTo>
                <a:lnTo>
                  <a:pt x="4888160" y="1247686"/>
                </a:lnTo>
                <a:lnTo>
                  <a:pt x="4856210" y="1247453"/>
                </a:lnTo>
                <a:lnTo>
                  <a:pt x="4855473" y="1246896"/>
                </a:lnTo>
                <a:lnTo>
                  <a:pt x="4854979" y="1244421"/>
                </a:lnTo>
                <a:lnTo>
                  <a:pt x="4853406" y="1245334"/>
                </a:lnTo>
                <a:lnTo>
                  <a:pt x="4851744" y="1244079"/>
                </a:lnTo>
                <a:cubicBezTo>
                  <a:pt x="4850499" y="1242264"/>
                  <a:pt x="4849791" y="1240123"/>
                  <a:pt x="4850498" y="1238749"/>
                </a:cubicBezTo>
                <a:cubicBezTo>
                  <a:pt x="4853523" y="1232913"/>
                  <a:pt x="4854891" y="1233031"/>
                  <a:pt x="4846497" y="1227675"/>
                </a:cubicBezTo>
                <a:close/>
                <a:moveTo>
                  <a:pt x="4810473" y="1227614"/>
                </a:moveTo>
                <a:cubicBezTo>
                  <a:pt x="4814867" y="1234027"/>
                  <a:pt x="4814867" y="1234027"/>
                  <a:pt x="4793485" y="1231955"/>
                </a:cubicBezTo>
                <a:cubicBezTo>
                  <a:pt x="4801490" y="1229925"/>
                  <a:pt x="4805785" y="1228809"/>
                  <a:pt x="4810473" y="1227614"/>
                </a:cubicBezTo>
                <a:close/>
                <a:moveTo>
                  <a:pt x="4715284" y="1226697"/>
                </a:moveTo>
                <a:cubicBezTo>
                  <a:pt x="4726999" y="1227873"/>
                  <a:pt x="4735201" y="1228711"/>
                  <a:pt x="4742767" y="1229467"/>
                </a:cubicBezTo>
                <a:cubicBezTo>
                  <a:pt x="4727685" y="1233192"/>
                  <a:pt x="4721487" y="1233869"/>
                  <a:pt x="4715577" y="1231577"/>
                </a:cubicBezTo>
                <a:cubicBezTo>
                  <a:pt x="4713774" y="1230881"/>
                  <a:pt x="4715284" y="1228750"/>
                  <a:pt x="4715284" y="1226697"/>
                </a:cubicBezTo>
                <a:close/>
                <a:moveTo>
                  <a:pt x="47340" y="1222746"/>
                </a:moveTo>
                <a:cubicBezTo>
                  <a:pt x="47718" y="1229040"/>
                  <a:pt x="48099" y="1235306"/>
                  <a:pt x="48476" y="1241568"/>
                </a:cubicBezTo>
                <a:cubicBezTo>
                  <a:pt x="47464" y="1241630"/>
                  <a:pt x="46419" y="1241661"/>
                  <a:pt x="45406" y="1241691"/>
                </a:cubicBezTo>
                <a:cubicBezTo>
                  <a:pt x="45406" y="1235428"/>
                  <a:pt x="45406" y="1229132"/>
                  <a:pt x="45406" y="1222839"/>
                </a:cubicBezTo>
                <a:cubicBezTo>
                  <a:pt x="46040" y="1222808"/>
                  <a:pt x="46703" y="1222778"/>
                  <a:pt x="47340" y="1222746"/>
                </a:cubicBezTo>
                <a:close/>
                <a:moveTo>
                  <a:pt x="4029407" y="1217855"/>
                </a:moveTo>
                <a:cubicBezTo>
                  <a:pt x="4030043" y="1217995"/>
                  <a:pt x="4030676" y="1218114"/>
                  <a:pt x="4031312" y="1218253"/>
                </a:cubicBezTo>
                <a:cubicBezTo>
                  <a:pt x="4031018" y="1218473"/>
                  <a:pt x="4030871" y="1218790"/>
                  <a:pt x="4030482" y="1218870"/>
                </a:cubicBezTo>
                <a:cubicBezTo>
                  <a:pt x="4029846" y="1218969"/>
                  <a:pt x="4029016" y="1218890"/>
                  <a:pt x="4028283" y="1218890"/>
                </a:cubicBezTo>
                <a:cubicBezTo>
                  <a:pt x="4028674" y="1218552"/>
                  <a:pt x="4029016" y="1218194"/>
                  <a:pt x="4029407" y="1217855"/>
                </a:cubicBezTo>
                <a:close/>
                <a:moveTo>
                  <a:pt x="4052644" y="1216141"/>
                </a:moveTo>
                <a:cubicBezTo>
                  <a:pt x="4054985" y="1216141"/>
                  <a:pt x="4057281" y="1216141"/>
                  <a:pt x="4059621" y="1216141"/>
                </a:cubicBezTo>
                <a:cubicBezTo>
                  <a:pt x="4059621" y="1216321"/>
                  <a:pt x="4059621" y="1216519"/>
                  <a:pt x="4059621" y="1216699"/>
                </a:cubicBezTo>
                <a:cubicBezTo>
                  <a:pt x="4057281" y="1216699"/>
                  <a:pt x="4054985" y="1216699"/>
                  <a:pt x="4052644" y="1216699"/>
                </a:cubicBezTo>
                <a:cubicBezTo>
                  <a:pt x="4052644" y="1216519"/>
                  <a:pt x="4052644" y="1216321"/>
                  <a:pt x="4052644" y="1216141"/>
                </a:cubicBezTo>
                <a:close/>
                <a:moveTo>
                  <a:pt x="4164475" y="1212935"/>
                </a:moveTo>
                <a:cubicBezTo>
                  <a:pt x="4164767" y="1213433"/>
                  <a:pt x="4165011" y="1213930"/>
                  <a:pt x="4165305" y="1214429"/>
                </a:cubicBezTo>
                <a:cubicBezTo>
                  <a:pt x="4158275" y="1215146"/>
                  <a:pt x="4151197" y="1215843"/>
                  <a:pt x="4144168" y="1216560"/>
                </a:cubicBezTo>
                <a:cubicBezTo>
                  <a:pt x="4143777" y="1215862"/>
                  <a:pt x="4143387" y="1215166"/>
                  <a:pt x="4142996" y="1214469"/>
                </a:cubicBezTo>
                <a:cubicBezTo>
                  <a:pt x="4150171" y="1213971"/>
                  <a:pt x="4157347" y="1213453"/>
                  <a:pt x="4164475" y="1212935"/>
                </a:cubicBezTo>
                <a:close/>
                <a:moveTo>
                  <a:pt x="4090279" y="1208413"/>
                </a:moveTo>
                <a:cubicBezTo>
                  <a:pt x="4099307" y="1216540"/>
                  <a:pt x="4099307" y="1216540"/>
                  <a:pt x="4075439" y="1216958"/>
                </a:cubicBezTo>
                <a:cubicBezTo>
                  <a:pt x="4081151" y="1213651"/>
                  <a:pt x="4085493" y="1211162"/>
                  <a:pt x="4090279" y="1208413"/>
                </a:cubicBezTo>
                <a:close/>
                <a:moveTo>
                  <a:pt x="81915" y="1198335"/>
                </a:moveTo>
                <a:cubicBezTo>
                  <a:pt x="82578" y="1198765"/>
                  <a:pt x="82801" y="1199839"/>
                  <a:pt x="83213" y="1200638"/>
                </a:cubicBezTo>
                <a:cubicBezTo>
                  <a:pt x="82578" y="1201190"/>
                  <a:pt x="81915" y="1201712"/>
                  <a:pt x="81313" y="1202235"/>
                </a:cubicBezTo>
                <a:cubicBezTo>
                  <a:pt x="80744" y="1201129"/>
                  <a:pt x="80173" y="1199992"/>
                  <a:pt x="79603" y="1198888"/>
                </a:cubicBezTo>
                <a:cubicBezTo>
                  <a:pt x="80394" y="1198673"/>
                  <a:pt x="81472" y="1198058"/>
                  <a:pt x="81915" y="1198335"/>
                </a:cubicBezTo>
                <a:close/>
                <a:moveTo>
                  <a:pt x="59910" y="1196492"/>
                </a:moveTo>
                <a:cubicBezTo>
                  <a:pt x="66272" y="1197782"/>
                  <a:pt x="70926" y="1197413"/>
                  <a:pt x="72098" y="1199226"/>
                </a:cubicBezTo>
                <a:cubicBezTo>
                  <a:pt x="73398" y="1201191"/>
                  <a:pt x="74466" y="1203463"/>
                  <a:pt x="74284" y="1205796"/>
                </a:cubicBezTo>
                <a:cubicBezTo>
                  <a:pt x="74102" y="1208129"/>
                  <a:pt x="72668" y="1210525"/>
                  <a:pt x="68963" y="1212735"/>
                </a:cubicBezTo>
                <a:cubicBezTo>
                  <a:pt x="66368" y="1208069"/>
                  <a:pt x="63963" y="1203768"/>
                  <a:pt x="59910" y="1196492"/>
                </a:cubicBezTo>
                <a:close/>
                <a:moveTo>
                  <a:pt x="137072" y="1195295"/>
                </a:moveTo>
                <a:cubicBezTo>
                  <a:pt x="141632" y="1215777"/>
                  <a:pt x="146604" y="1232510"/>
                  <a:pt x="148914" y="1249583"/>
                </a:cubicBezTo>
                <a:cubicBezTo>
                  <a:pt x="154330" y="1289715"/>
                  <a:pt x="158445" y="1329971"/>
                  <a:pt x="163006" y="1370195"/>
                </a:cubicBezTo>
                <a:cubicBezTo>
                  <a:pt x="163068" y="1370933"/>
                  <a:pt x="161864" y="1371791"/>
                  <a:pt x="159935" y="1374372"/>
                </a:cubicBezTo>
                <a:cubicBezTo>
                  <a:pt x="157337" y="1364821"/>
                  <a:pt x="155059" y="1356500"/>
                  <a:pt x="152650" y="1347597"/>
                </a:cubicBezTo>
                <a:cubicBezTo>
                  <a:pt x="147618" y="1347289"/>
                  <a:pt x="143120" y="1347044"/>
                  <a:pt x="137706" y="1346705"/>
                </a:cubicBezTo>
                <a:cubicBezTo>
                  <a:pt x="136377" y="1352846"/>
                  <a:pt x="135236" y="1358159"/>
                  <a:pt x="134128" y="1363379"/>
                </a:cubicBezTo>
                <a:cubicBezTo>
                  <a:pt x="124058" y="1362396"/>
                  <a:pt x="114277" y="1361444"/>
                  <a:pt x="104047" y="1360461"/>
                </a:cubicBezTo>
                <a:cubicBezTo>
                  <a:pt x="113040" y="1341055"/>
                  <a:pt x="115826" y="1335743"/>
                  <a:pt x="115699" y="1303073"/>
                </a:cubicBezTo>
                <a:cubicBezTo>
                  <a:pt x="115699" y="1300126"/>
                  <a:pt x="117283" y="1297176"/>
                  <a:pt x="117885" y="1294167"/>
                </a:cubicBezTo>
                <a:cubicBezTo>
                  <a:pt x="118581" y="1290698"/>
                  <a:pt x="120480" y="1286584"/>
                  <a:pt x="119309" y="1283728"/>
                </a:cubicBezTo>
                <a:cubicBezTo>
                  <a:pt x="112787" y="1267731"/>
                  <a:pt x="116334" y="1250781"/>
                  <a:pt x="113357" y="1234507"/>
                </a:cubicBezTo>
                <a:cubicBezTo>
                  <a:pt x="112756" y="1231189"/>
                  <a:pt x="110317" y="1228211"/>
                  <a:pt x="108576" y="1224741"/>
                </a:cubicBezTo>
                <a:cubicBezTo>
                  <a:pt x="112770" y="1219430"/>
                  <a:pt x="115272" y="1219805"/>
                  <a:pt x="117266" y="1221824"/>
                </a:cubicBezTo>
                <a:lnTo>
                  <a:pt x="122905" y="1228748"/>
                </a:lnTo>
                <a:lnTo>
                  <a:pt x="122887" y="1228795"/>
                </a:lnTo>
                <a:lnTo>
                  <a:pt x="122917" y="1228764"/>
                </a:lnTo>
                <a:lnTo>
                  <a:pt x="122905" y="1228748"/>
                </a:lnTo>
                <a:lnTo>
                  <a:pt x="129441" y="1212643"/>
                </a:lnTo>
                <a:cubicBezTo>
                  <a:pt x="126752" y="1211047"/>
                  <a:pt x="122444" y="1208467"/>
                  <a:pt x="118169" y="1205919"/>
                </a:cubicBezTo>
                <a:cubicBezTo>
                  <a:pt x="118866" y="1204352"/>
                  <a:pt x="119561" y="1202757"/>
                  <a:pt x="120258" y="1201190"/>
                </a:cubicBezTo>
                <a:cubicBezTo>
                  <a:pt x="127540" y="1206349"/>
                  <a:pt x="134699" y="1210894"/>
                  <a:pt x="137072" y="1195295"/>
                </a:cubicBezTo>
                <a:close/>
                <a:moveTo>
                  <a:pt x="43253" y="1194558"/>
                </a:moveTo>
                <a:cubicBezTo>
                  <a:pt x="43761" y="1195326"/>
                  <a:pt x="44743" y="1196123"/>
                  <a:pt x="44646" y="1196830"/>
                </a:cubicBezTo>
                <a:cubicBezTo>
                  <a:pt x="44581" y="1197474"/>
                  <a:pt x="43380" y="1197997"/>
                  <a:pt x="42683" y="1198580"/>
                </a:cubicBezTo>
                <a:cubicBezTo>
                  <a:pt x="42177" y="1197782"/>
                  <a:pt x="41321" y="1196984"/>
                  <a:pt x="41385" y="1196246"/>
                </a:cubicBezTo>
                <a:cubicBezTo>
                  <a:pt x="41448" y="1195633"/>
                  <a:pt x="42588" y="1195110"/>
                  <a:pt x="43253" y="1194558"/>
                </a:cubicBezTo>
                <a:close/>
                <a:moveTo>
                  <a:pt x="4095922" y="1193852"/>
                </a:moveTo>
                <a:lnTo>
                  <a:pt x="4102141" y="1195706"/>
                </a:lnTo>
                <a:cubicBezTo>
                  <a:pt x="4101603" y="1195925"/>
                  <a:pt x="4101067" y="1196164"/>
                  <a:pt x="4100528" y="1196383"/>
                </a:cubicBezTo>
                <a:close/>
                <a:moveTo>
                  <a:pt x="4095470" y="1193604"/>
                </a:moveTo>
                <a:lnTo>
                  <a:pt x="4095922" y="1193852"/>
                </a:lnTo>
                <a:lnTo>
                  <a:pt x="4095345" y="1193680"/>
                </a:lnTo>
                <a:lnTo>
                  <a:pt x="4095429" y="1193614"/>
                </a:lnTo>
                <a:close/>
                <a:moveTo>
                  <a:pt x="4161007" y="1192857"/>
                </a:moveTo>
                <a:cubicBezTo>
                  <a:pt x="4163937" y="1194910"/>
                  <a:pt x="4167404" y="1197300"/>
                  <a:pt x="4172236" y="1200645"/>
                </a:cubicBezTo>
                <a:cubicBezTo>
                  <a:pt x="4159838" y="1200645"/>
                  <a:pt x="4149976" y="1200645"/>
                  <a:pt x="4137773" y="1200645"/>
                </a:cubicBezTo>
                <a:cubicBezTo>
                  <a:pt x="4146072" y="1197857"/>
                  <a:pt x="4153049" y="1195527"/>
                  <a:pt x="4161007" y="1192857"/>
                </a:cubicBezTo>
                <a:close/>
                <a:moveTo>
                  <a:pt x="179503" y="1181661"/>
                </a:moveTo>
                <a:cubicBezTo>
                  <a:pt x="180073" y="1182645"/>
                  <a:pt x="180802" y="1183625"/>
                  <a:pt x="181084" y="1184701"/>
                </a:cubicBezTo>
                <a:cubicBezTo>
                  <a:pt x="181148" y="1184947"/>
                  <a:pt x="179661" y="1185561"/>
                  <a:pt x="178870" y="1186022"/>
                </a:cubicBezTo>
                <a:cubicBezTo>
                  <a:pt x="178457" y="1185253"/>
                  <a:pt x="178077" y="1184455"/>
                  <a:pt x="177696" y="1183656"/>
                </a:cubicBezTo>
                <a:cubicBezTo>
                  <a:pt x="178298" y="1182983"/>
                  <a:pt x="178900" y="1182306"/>
                  <a:pt x="179503" y="1181661"/>
                </a:cubicBezTo>
                <a:close/>
                <a:moveTo>
                  <a:pt x="65918" y="1176943"/>
                </a:moveTo>
                <a:lnTo>
                  <a:pt x="68395" y="1189245"/>
                </a:lnTo>
                <a:cubicBezTo>
                  <a:pt x="66843" y="1189245"/>
                  <a:pt x="65260" y="1189276"/>
                  <a:pt x="63678" y="1189276"/>
                </a:cubicBezTo>
                <a:close/>
                <a:moveTo>
                  <a:pt x="65734" y="1176290"/>
                </a:moveTo>
                <a:lnTo>
                  <a:pt x="65986" y="1176564"/>
                </a:lnTo>
                <a:lnTo>
                  <a:pt x="65918" y="1176943"/>
                </a:lnTo>
                <a:lnTo>
                  <a:pt x="65860" y="1176656"/>
                </a:lnTo>
                <a:close/>
                <a:moveTo>
                  <a:pt x="120480" y="1174630"/>
                </a:moveTo>
                <a:cubicBezTo>
                  <a:pt x="120986" y="1174691"/>
                  <a:pt x="121527" y="1174784"/>
                  <a:pt x="122033" y="1174845"/>
                </a:cubicBezTo>
                <a:cubicBezTo>
                  <a:pt x="121937" y="1175273"/>
                  <a:pt x="121811" y="1175705"/>
                  <a:pt x="121716" y="1176134"/>
                </a:cubicBezTo>
                <a:cubicBezTo>
                  <a:pt x="121368" y="1176072"/>
                  <a:pt x="120765" y="1176134"/>
                  <a:pt x="120670" y="1175950"/>
                </a:cubicBezTo>
                <a:cubicBezTo>
                  <a:pt x="120480" y="1175583"/>
                  <a:pt x="120544" y="1175091"/>
                  <a:pt x="120480" y="1174630"/>
                </a:cubicBezTo>
                <a:close/>
                <a:moveTo>
                  <a:pt x="191566" y="1171222"/>
                </a:moveTo>
                <a:cubicBezTo>
                  <a:pt x="192105" y="1171343"/>
                  <a:pt x="192390" y="1172541"/>
                  <a:pt x="192801" y="1173247"/>
                </a:cubicBezTo>
                <a:cubicBezTo>
                  <a:pt x="191978" y="1173586"/>
                  <a:pt x="190995" y="1174323"/>
                  <a:pt x="190331" y="1174107"/>
                </a:cubicBezTo>
                <a:cubicBezTo>
                  <a:pt x="189728" y="1173924"/>
                  <a:pt x="189412" y="1172726"/>
                  <a:pt x="189000" y="1171990"/>
                </a:cubicBezTo>
                <a:cubicBezTo>
                  <a:pt x="189855" y="1171683"/>
                  <a:pt x="190807" y="1171069"/>
                  <a:pt x="191566" y="1171222"/>
                </a:cubicBezTo>
                <a:close/>
                <a:moveTo>
                  <a:pt x="63266" y="1169195"/>
                </a:moveTo>
                <a:lnTo>
                  <a:pt x="65734" y="1176290"/>
                </a:lnTo>
                <a:lnTo>
                  <a:pt x="60636" y="1170792"/>
                </a:lnTo>
                <a:cubicBezTo>
                  <a:pt x="61522" y="1170239"/>
                  <a:pt x="62378" y="1169717"/>
                  <a:pt x="63266" y="1169195"/>
                </a:cubicBezTo>
                <a:close/>
                <a:moveTo>
                  <a:pt x="4802640" y="1166521"/>
                </a:moveTo>
                <a:cubicBezTo>
                  <a:pt x="4801467" y="1166613"/>
                  <a:pt x="4800453" y="1168057"/>
                  <a:pt x="4798744" y="1169407"/>
                </a:cubicBezTo>
                <a:cubicBezTo>
                  <a:pt x="4800264" y="1170482"/>
                  <a:pt x="4801467" y="1171926"/>
                  <a:pt x="4802259" y="1171742"/>
                </a:cubicBezTo>
                <a:cubicBezTo>
                  <a:pt x="4803461" y="1171434"/>
                  <a:pt x="4804380" y="1170021"/>
                  <a:pt x="4805425" y="1169069"/>
                </a:cubicBezTo>
                <a:cubicBezTo>
                  <a:pt x="4804507" y="1168149"/>
                  <a:pt x="4803495" y="1166459"/>
                  <a:pt x="4802640" y="1166521"/>
                </a:cubicBezTo>
                <a:close/>
                <a:moveTo>
                  <a:pt x="183777" y="1153443"/>
                </a:moveTo>
                <a:cubicBezTo>
                  <a:pt x="184094" y="1153811"/>
                  <a:pt x="184411" y="1154149"/>
                  <a:pt x="184759" y="1154518"/>
                </a:cubicBezTo>
                <a:cubicBezTo>
                  <a:pt x="184600" y="1154825"/>
                  <a:pt x="184539" y="1155440"/>
                  <a:pt x="184220" y="1155592"/>
                </a:cubicBezTo>
                <a:cubicBezTo>
                  <a:pt x="183936" y="1155746"/>
                  <a:pt x="183366" y="1155440"/>
                  <a:pt x="182923" y="1155315"/>
                </a:cubicBezTo>
                <a:cubicBezTo>
                  <a:pt x="183207" y="1154702"/>
                  <a:pt x="183492" y="1154058"/>
                  <a:pt x="183777" y="1153443"/>
                </a:cubicBezTo>
                <a:close/>
                <a:moveTo>
                  <a:pt x="44581" y="1149696"/>
                </a:moveTo>
                <a:cubicBezTo>
                  <a:pt x="45024" y="1149666"/>
                  <a:pt x="45532" y="1149543"/>
                  <a:pt x="45944" y="1149696"/>
                </a:cubicBezTo>
                <a:cubicBezTo>
                  <a:pt x="46260" y="1149789"/>
                  <a:pt x="46452" y="1150219"/>
                  <a:pt x="46703" y="1150526"/>
                </a:cubicBezTo>
                <a:cubicBezTo>
                  <a:pt x="46292" y="1150710"/>
                  <a:pt x="45690" y="1151140"/>
                  <a:pt x="45532" y="1151049"/>
                </a:cubicBezTo>
                <a:cubicBezTo>
                  <a:pt x="45121" y="1150741"/>
                  <a:pt x="44899" y="1150157"/>
                  <a:pt x="44581" y="1149696"/>
                </a:cubicBezTo>
                <a:close/>
                <a:moveTo>
                  <a:pt x="158382" y="1148529"/>
                </a:moveTo>
                <a:cubicBezTo>
                  <a:pt x="159681" y="1152583"/>
                  <a:pt x="160947" y="1156635"/>
                  <a:pt x="162245" y="1160689"/>
                </a:cubicBezTo>
                <a:cubicBezTo>
                  <a:pt x="161169" y="1161027"/>
                  <a:pt x="160060" y="1161365"/>
                  <a:pt x="158984" y="1161702"/>
                </a:cubicBezTo>
                <a:cubicBezTo>
                  <a:pt x="157653" y="1157680"/>
                  <a:pt x="156323" y="1153627"/>
                  <a:pt x="155026" y="1149574"/>
                </a:cubicBezTo>
                <a:cubicBezTo>
                  <a:pt x="156133" y="1149235"/>
                  <a:pt x="157273" y="1148867"/>
                  <a:pt x="158382" y="1148529"/>
                </a:cubicBezTo>
                <a:close/>
                <a:moveTo>
                  <a:pt x="4742129" y="1147023"/>
                </a:moveTo>
                <a:cubicBezTo>
                  <a:pt x="4742160" y="1147453"/>
                  <a:pt x="4742098" y="1147975"/>
                  <a:pt x="4742319" y="1148311"/>
                </a:cubicBezTo>
                <a:cubicBezTo>
                  <a:pt x="4742414" y="1148496"/>
                  <a:pt x="4742985" y="1148434"/>
                  <a:pt x="4743333" y="1148465"/>
                </a:cubicBezTo>
                <a:cubicBezTo>
                  <a:pt x="4743459" y="1148036"/>
                  <a:pt x="4743555" y="1147606"/>
                  <a:pt x="4743681" y="1147207"/>
                </a:cubicBezTo>
                <a:cubicBezTo>
                  <a:pt x="4743175" y="1147146"/>
                  <a:pt x="4742635" y="1147084"/>
                  <a:pt x="4742129" y="1147023"/>
                </a:cubicBezTo>
                <a:close/>
                <a:moveTo>
                  <a:pt x="4814672" y="1120738"/>
                </a:moveTo>
                <a:cubicBezTo>
                  <a:pt x="4813689" y="1121137"/>
                  <a:pt x="4812677" y="1121536"/>
                  <a:pt x="4811693" y="1121936"/>
                </a:cubicBezTo>
                <a:cubicBezTo>
                  <a:pt x="4812708" y="1123779"/>
                  <a:pt x="4813721" y="1125620"/>
                  <a:pt x="4814735" y="1127494"/>
                </a:cubicBezTo>
                <a:cubicBezTo>
                  <a:pt x="4815368" y="1127248"/>
                  <a:pt x="4816033" y="1126972"/>
                  <a:pt x="4816665" y="1126726"/>
                </a:cubicBezTo>
                <a:cubicBezTo>
                  <a:pt x="4816001" y="1124729"/>
                  <a:pt x="4815337" y="1122735"/>
                  <a:pt x="4814672" y="1120738"/>
                </a:cubicBezTo>
                <a:close/>
                <a:moveTo>
                  <a:pt x="177792" y="1099276"/>
                </a:moveTo>
                <a:cubicBezTo>
                  <a:pt x="185327" y="1099276"/>
                  <a:pt x="185327" y="1099276"/>
                  <a:pt x="188654" y="1107016"/>
                </a:cubicBezTo>
                <a:cubicBezTo>
                  <a:pt x="185358" y="1105941"/>
                  <a:pt x="182923" y="1105603"/>
                  <a:pt x="181117" y="1104374"/>
                </a:cubicBezTo>
                <a:cubicBezTo>
                  <a:pt x="179693" y="1103393"/>
                  <a:pt x="179060" y="1101335"/>
                  <a:pt x="177792" y="1099276"/>
                </a:cubicBezTo>
                <a:close/>
                <a:moveTo>
                  <a:pt x="46229" y="1090158"/>
                </a:moveTo>
                <a:cubicBezTo>
                  <a:pt x="47022" y="1090742"/>
                  <a:pt x="47783" y="1091295"/>
                  <a:pt x="48543" y="1091846"/>
                </a:cubicBezTo>
                <a:cubicBezTo>
                  <a:pt x="48257" y="1092676"/>
                  <a:pt x="48003" y="1093474"/>
                  <a:pt x="47750" y="1094242"/>
                </a:cubicBezTo>
                <a:cubicBezTo>
                  <a:pt x="46989" y="1093689"/>
                  <a:pt x="45881" y="1093290"/>
                  <a:pt x="45564" y="1092552"/>
                </a:cubicBezTo>
                <a:cubicBezTo>
                  <a:pt x="45310" y="1091938"/>
                  <a:pt x="45977" y="1090957"/>
                  <a:pt x="46229" y="1090158"/>
                </a:cubicBezTo>
                <a:close/>
                <a:moveTo>
                  <a:pt x="4782881" y="1082509"/>
                </a:moveTo>
                <a:cubicBezTo>
                  <a:pt x="4780941" y="1083038"/>
                  <a:pt x="4779318" y="1084735"/>
                  <a:pt x="4778289" y="1088342"/>
                </a:cubicBezTo>
                <a:cubicBezTo>
                  <a:pt x="4782375" y="1091015"/>
                  <a:pt x="4786679" y="1093809"/>
                  <a:pt x="4791271" y="1096818"/>
                </a:cubicBezTo>
                <a:cubicBezTo>
                  <a:pt x="4792919" y="1094024"/>
                  <a:pt x="4794075" y="1091491"/>
                  <a:pt x="4794003" y="1089281"/>
                </a:cubicBezTo>
                <a:cubicBezTo>
                  <a:pt x="4793931" y="1087070"/>
                  <a:pt x="4792634" y="1085181"/>
                  <a:pt x="4789372" y="1083677"/>
                </a:cubicBezTo>
                <a:cubicBezTo>
                  <a:pt x="4787077" y="1082617"/>
                  <a:pt x="4784821" y="1081979"/>
                  <a:pt x="4782881" y="1082509"/>
                </a:cubicBezTo>
                <a:close/>
                <a:moveTo>
                  <a:pt x="204200" y="1079842"/>
                </a:moveTo>
                <a:cubicBezTo>
                  <a:pt x="205719" y="1090097"/>
                  <a:pt x="206890" y="1097865"/>
                  <a:pt x="208063" y="1105572"/>
                </a:cubicBezTo>
                <a:cubicBezTo>
                  <a:pt x="206795" y="1105941"/>
                  <a:pt x="205529" y="1106279"/>
                  <a:pt x="204264" y="1106648"/>
                </a:cubicBezTo>
                <a:cubicBezTo>
                  <a:pt x="201951" y="1101059"/>
                  <a:pt x="198880" y="1095623"/>
                  <a:pt x="197740" y="1089820"/>
                </a:cubicBezTo>
                <a:cubicBezTo>
                  <a:pt x="197265" y="1087518"/>
                  <a:pt x="201098" y="1084415"/>
                  <a:pt x="204200" y="1079842"/>
                </a:cubicBezTo>
                <a:close/>
                <a:moveTo>
                  <a:pt x="138149" y="1079658"/>
                </a:moveTo>
                <a:cubicBezTo>
                  <a:pt x="138181" y="1080578"/>
                  <a:pt x="138468" y="1081529"/>
                  <a:pt x="138243" y="1082359"/>
                </a:cubicBezTo>
                <a:cubicBezTo>
                  <a:pt x="138086" y="1082912"/>
                  <a:pt x="137230" y="1083281"/>
                  <a:pt x="136090" y="1084201"/>
                </a:cubicBezTo>
                <a:cubicBezTo>
                  <a:pt x="136090" y="1082359"/>
                  <a:pt x="136028" y="1081069"/>
                  <a:pt x="136185" y="1079811"/>
                </a:cubicBezTo>
                <a:cubicBezTo>
                  <a:pt x="136216" y="1079688"/>
                  <a:pt x="137453" y="1079719"/>
                  <a:pt x="138149" y="1079658"/>
                </a:cubicBezTo>
                <a:close/>
                <a:moveTo>
                  <a:pt x="162119" y="1072196"/>
                </a:moveTo>
                <a:cubicBezTo>
                  <a:pt x="162562" y="1074714"/>
                  <a:pt x="163892" y="1079226"/>
                  <a:pt x="163259" y="1079504"/>
                </a:cubicBezTo>
                <a:cubicBezTo>
                  <a:pt x="155912" y="1082789"/>
                  <a:pt x="163922" y="1088622"/>
                  <a:pt x="161041" y="1092552"/>
                </a:cubicBezTo>
                <a:cubicBezTo>
                  <a:pt x="152493" y="1087426"/>
                  <a:pt x="148977" y="1080270"/>
                  <a:pt x="153095" y="1074990"/>
                </a:cubicBezTo>
                <a:cubicBezTo>
                  <a:pt x="154646" y="1072993"/>
                  <a:pt x="159017" y="1073054"/>
                  <a:pt x="162119" y="1072196"/>
                </a:cubicBezTo>
                <a:close/>
                <a:moveTo>
                  <a:pt x="43918" y="1064764"/>
                </a:moveTo>
                <a:cubicBezTo>
                  <a:pt x="44298" y="1065041"/>
                  <a:pt x="44646" y="1065317"/>
                  <a:pt x="45024" y="1065563"/>
                </a:cubicBezTo>
                <a:cubicBezTo>
                  <a:pt x="44488" y="1066146"/>
                  <a:pt x="44015" y="1066761"/>
                  <a:pt x="43412" y="1067283"/>
                </a:cubicBezTo>
                <a:cubicBezTo>
                  <a:pt x="43349" y="1067344"/>
                  <a:pt x="42747" y="1066792"/>
                  <a:pt x="42365" y="1066515"/>
                </a:cubicBezTo>
                <a:cubicBezTo>
                  <a:pt x="42874" y="1065931"/>
                  <a:pt x="43412" y="1065348"/>
                  <a:pt x="43918" y="1064764"/>
                </a:cubicBezTo>
                <a:close/>
                <a:moveTo>
                  <a:pt x="4748273" y="1061629"/>
                </a:moveTo>
                <a:cubicBezTo>
                  <a:pt x="4746499" y="1062060"/>
                  <a:pt x="4744758" y="1062459"/>
                  <a:pt x="4742985" y="1062889"/>
                </a:cubicBezTo>
                <a:cubicBezTo>
                  <a:pt x="4743143" y="1063565"/>
                  <a:pt x="4743269" y="1064272"/>
                  <a:pt x="4743428" y="1064945"/>
                </a:cubicBezTo>
                <a:cubicBezTo>
                  <a:pt x="4745233" y="1064822"/>
                  <a:pt x="4747005" y="1064730"/>
                  <a:pt x="4748812" y="1064607"/>
                </a:cubicBezTo>
                <a:cubicBezTo>
                  <a:pt x="4748621" y="1063626"/>
                  <a:pt x="4748461" y="1062643"/>
                  <a:pt x="4748273" y="1061629"/>
                </a:cubicBezTo>
                <a:close/>
                <a:moveTo>
                  <a:pt x="140778" y="1060004"/>
                </a:moveTo>
                <a:cubicBezTo>
                  <a:pt x="141031" y="1062708"/>
                  <a:pt x="141283" y="1065409"/>
                  <a:pt x="141474" y="1068110"/>
                </a:cubicBezTo>
                <a:cubicBezTo>
                  <a:pt x="140651" y="1068264"/>
                  <a:pt x="139857" y="1068418"/>
                  <a:pt x="139037" y="1068571"/>
                </a:cubicBezTo>
                <a:cubicBezTo>
                  <a:pt x="138402" y="1065870"/>
                  <a:pt x="137769" y="1063136"/>
                  <a:pt x="137137" y="1060435"/>
                </a:cubicBezTo>
                <a:cubicBezTo>
                  <a:pt x="138340" y="1060281"/>
                  <a:pt x="139573" y="1060157"/>
                  <a:pt x="140778" y="1060004"/>
                </a:cubicBezTo>
                <a:close/>
                <a:moveTo>
                  <a:pt x="195430" y="1047844"/>
                </a:moveTo>
                <a:cubicBezTo>
                  <a:pt x="199038" y="1051945"/>
                  <a:pt x="200867" y="1055645"/>
                  <a:pt x="201353" y="1059499"/>
                </a:cubicBezTo>
                <a:cubicBezTo>
                  <a:pt x="201840" y="1063352"/>
                  <a:pt x="200986" y="1067359"/>
                  <a:pt x="199228" y="1072071"/>
                </a:cubicBezTo>
                <a:cubicBezTo>
                  <a:pt x="193813" y="1063842"/>
                  <a:pt x="191503" y="1057548"/>
                  <a:pt x="195430" y="1047844"/>
                </a:cubicBezTo>
                <a:close/>
                <a:moveTo>
                  <a:pt x="4814735" y="1043483"/>
                </a:moveTo>
                <a:cubicBezTo>
                  <a:pt x="4814070" y="1044435"/>
                  <a:pt x="4813247" y="1045294"/>
                  <a:pt x="4812898" y="1046338"/>
                </a:cubicBezTo>
                <a:cubicBezTo>
                  <a:pt x="4812803" y="1046645"/>
                  <a:pt x="4814228" y="1047383"/>
                  <a:pt x="4814956" y="1047904"/>
                </a:cubicBezTo>
                <a:cubicBezTo>
                  <a:pt x="4815431" y="1047167"/>
                  <a:pt x="4816316" y="1046399"/>
                  <a:pt x="4816286" y="1045693"/>
                </a:cubicBezTo>
                <a:cubicBezTo>
                  <a:pt x="4816221" y="1044924"/>
                  <a:pt x="4815274" y="1044220"/>
                  <a:pt x="4814735" y="1043483"/>
                </a:cubicBezTo>
                <a:close/>
                <a:moveTo>
                  <a:pt x="4771895" y="1039184"/>
                </a:moveTo>
                <a:cubicBezTo>
                  <a:pt x="4771418" y="1039461"/>
                  <a:pt x="4770848" y="1039706"/>
                  <a:pt x="4770531" y="1040104"/>
                </a:cubicBezTo>
                <a:cubicBezTo>
                  <a:pt x="4770373" y="1040258"/>
                  <a:pt x="4770848" y="1040842"/>
                  <a:pt x="4771037" y="1041240"/>
                </a:cubicBezTo>
                <a:cubicBezTo>
                  <a:pt x="4771323" y="1040994"/>
                  <a:pt x="4771767" y="1040810"/>
                  <a:pt x="4771895" y="1040505"/>
                </a:cubicBezTo>
                <a:cubicBezTo>
                  <a:pt x="4772020" y="1040104"/>
                  <a:pt x="4771925" y="1039614"/>
                  <a:pt x="4771895" y="1039184"/>
                </a:cubicBezTo>
                <a:close/>
                <a:moveTo>
                  <a:pt x="138181" y="1037159"/>
                </a:moveTo>
                <a:cubicBezTo>
                  <a:pt x="138655" y="1037251"/>
                  <a:pt x="139542" y="1037374"/>
                  <a:pt x="139542" y="1037467"/>
                </a:cubicBezTo>
                <a:cubicBezTo>
                  <a:pt x="139510" y="1038265"/>
                  <a:pt x="139353" y="1039064"/>
                  <a:pt x="139226" y="1039863"/>
                </a:cubicBezTo>
                <a:cubicBezTo>
                  <a:pt x="138751" y="1039770"/>
                  <a:pt x="138276" y="1039646"/>
                  <a:pt x="137800" y="1039553"/>
                </a:cubicBezTo>
                <a:cubicBezTo>
                  <a:pt x="137927" y="1038757"/>
                  <a:pt x="138054" y="1037958"/>
                  <a:pt x="138181" y="1037159"/>
                </a:cubicBezTo>
                <a:close/>
                <a:moveTo>
                  <a:pt x="4836125" y="1029127"/>
                </a:moveTo>
                <a:lnTo>
                  <a:pt x="4836137" y="1029143"/>
                </a:lnTo>
                <a:lnTo>
                  <a:pt x="4836107" y="1029174"/>
                </a:lnTo>
                <a:close/>
                <a:moveTo>
                  <a:pt x="4760559" y="1023124"/>
                </a:moveTo>
                <a:cubicBezTo>
                  <a:pt x="4759923" y="1023156"/>
                  <a:pt x="4759259" y="1023186"/>
                  <a:pt x="4758626" y="1023217"/>
                </a:cubicBezTo>
                <a:cubicBezTo>
                  <a:pt x="4758626" y="1029511"/>
                  <a:pt x="4758626" y="1035806"/>
                  <a:pt x="4758626" y="1042070"/>
                </a:cubicBezTo>
                <a:cubicBezTo>
                  <a:pt x="4759639" y="1042039"/>
                  <a:pt x="4760684" y="1042008"/>
                  <a:pt x="4761697" y="1041947"/>
                </a:cubicBezTo>
                <a:cubicBezTo>
                  <a:pt x="4761319" y="1035684"/>
                  <a:pt x="4760939" y="1029419"/>
                  <a:pt x="4760559" y="1023124"/>
                </a:cubicBezTo>
                <a:close/>
                <a:moveTo>
                  <a:pt x="4795135" y="998714"/>
                </a:moveTo>
                <a:cubicBezTo>
                  <a:pt x="4794693" y="998437"/>
                  <a:pt x="4793615" y="999051"/>
                  <a:pt x="4792823" y="999266"/>
                </a:cubicBezTo>
                <a:cubicBezTo>
                  <a:pt x="4793393" y="1000371"/>
                  <a:pt x="4793964" y="1001507"/>
                  <a:pt x="4794533" y="1002614"/>
                </a:cubicBezTo>
                <a:cubicBezTo>
                  <a:pt x="4795135" y="1002091"/>
                  <a:pt x="4795798" y="1001569"/>
                  <a:pt x="4796433" y="1001016"/>
                </a:cubicBezTo>
                <a:cubicBezTo>
                  <a:pt x="4796021" y="1000217"/>
                  <a:pt x="4795798" y="999143"/>
                  <a:pt x="4795135" y="998714"/>
                </a:cubicBezTo>
                <a:close/>
                <a:moveTo>
                  <a:pt x="4773129" y="996870"/>
                </a:moveTo>
                <a:cubicBezTo>
                  <a:pt x="4777182" y="1004147"/>
                  <a:pt x="4779588" y="1008448"/>
                  <a:pt x="4782183" y="1013114"/>
                </a:cubicBezTo>
                <a:cubicBezTo>
                  <a:pt x="4785889" y="1010903"/>
                  <a:pt x="4787321" y="1008508"/>
                  <a:pt x="4787503" y="1006175"/>
                </a:cubicBezTo>
                <a:cubicBezTo>
                  <a:pt x="4787686" y="1003841"/>
                  <a:pt x="4786617" y="1001569"/>
                  <a:pt x="4785319" y="999604"/>
                </a:cubicBezTo>
                <a:cubicBezTo>
                  <a:pt x="4784147" y="997792"/>
                  <a:pt x="4779493" y="998160"/>
                  <a:pt x="4773129" y="996870"/>
                </a:cubicBezTo>
                <a:close/>
                <a:moveTo>
                  <a:pt x="4850293" y="995674"/>
                </a:moveTo>
                <a:cubicBezTo>
                  <a:pt x="4847919" y="1011272"/>
                  <a:pt x="4840761" y="1006727"/>
                  <a:pt x="4833479" y="1001569"/>
                </a:cubicBezTo>
                <a:cubicBezTo>
                  <a:pt x="4832781" y="1003135"/>
                  <a:pt x="4832086" y="1004731"/>
                  <a:pt x="4831389" y="1006298"/>
                </a:cubicBezTo>
                <a:cubicBezTo>
                  <a:pt x="4835665" y="1008845"/>
                  <a:pt x="4839971" y="1011426"/>
                  <a:pt x="4842661" y="1013022"/>
                </a:cubicBezTo>
                <a:lnTo>
                  <a:pt x="4836125" y="1029127"/>
                </a:lnTo>
                <a:lnTo>
                  <a:pt x="4830487" y="1022203"/>
                </a:lnTo>
                <a:cubicBezTo>
                  <a:pt x="4828491" y="1020184"/>
                  <a:pt x="4825990" y="1019808"/>
                  <a:pt x="4821796" y="1025120"/>
                </a:cubicBezTo>
                <a:cubicBezTo>
                  <a:pt x="4823537" y="1028589"/>
                  <a:pt x="4825975" y="1031568"/>
                  <a:pt x="4826577" y="1034885"/>
                </a:cubicBezTo>
                <a:cubicBezTo>
                  <a:pt x="4829553" y="1051160"/>
                  <a:pt x="4826007" y="1068110"/>
                  <a:pt x="4832529" y="1084107"/>
                </a:cubicBezTo>
                <a:cubicBezTo>
                  <a:pt x="4833700" y="1086962"/>
                  <a:pt x="4831801" y="1091077"/>
                  <a:pt x="4831105" y="1094546"/>
                </a:cubicBezTo>
                <a:cubicBezTo>
                  <a:pt x="4830503" y="1097555"/>
                  <a:pt x="4828919" y="1100505"/>
                  <a:pt x="4828919" y="1103451"/>
                </a:cubicBezTo>
                <a:cubicBezTo>
                  <a:pt x="4829047" y="1136121"/>
                  <a:pt x="4826260" y="1141434"/>
                  <a:pt x="4817267" y="1160839"/>
                </a:cubicBezTo>
                <a:cubicBezTo>
                  <a:pt x="4827497" y="1161822"/>
                  <a:pt x="4837278" y="1162775"/>
                  <a:pt x="4847348" y="1163758"/>
                </a:cubicBezTo>
                <a:cubicBezTo>
                  <a:pt x="4848457" y="1158537"/>
                  <a:pt x="4849596" y="1153225"/>
                  <a:pt x="4850926" y="1147084"/>
                </a:cubicBezTo>
                <a:cubicBezTo>
                  <a:pt x="4856341" y="1147422"/>
                  <a:pt x="4860837" y="1147668"/>
                  <a:pt x="4865869" y="1147975"/>
                </a:cubicBezTo>
                <a:cubicBezTo>
                  <a:pt x="4868279" y="1156879"/>
                  <a:pt x="4870557" y="1165199"/>
                  <a:pt x="4873155" y="1174750"/>
                </a:cubicBezTo>
                <a:cubicBezTo>
                  <a:pt x="4875085" y="1172170"/>
                  <a:pt x="4876289" y="1171311"/>
                  <a:pt x="4876226" y="1170574"/>
                </a:cubicBezTo>
                <a:cubicBezTo>
                  <a:pt x="4871665" y="1130349"/>
                  <a:pt x="4867550" y="1090094"/>
                  <a:pt x="4862134" y="1049961"/>
                </a:cubicBezTo>
                <a:cubicBezTo>
                  <a:pt x="4859824" y="1032888"/>
                  <a:pt x="4854853" y="1016155"/>
                  <a:pt x="4850293" y="995674"/>
                </a:cubicBezTo>
                <a:close/>
                <a:moveTo>
                  <a:pt x="4756473" y="994937"/>
                </a:moveTo>
                <a:cubicBezTo>
                  <a:pt x="4755808" y="995488"/>
                  <a:pt x="4754669" y="996011"/>
                  <a:pt x="4754605" y="996625"/>
                </a:cubicBezTo>
                <a:cubicBezTo>
                  <a:pt x="4754541" y="997363"/>
                  <a:pt x="4755397" y="998160"/>
                  <a:pt x="4755903" y="998959"/>
                </a:cubicBezTo>
                <a:cubicBezTo>
                  <a:pt x="4756601" y="998375"/>
                  <a:pt x="4757801" y="997853"/>
                  <a:pt x="4757865" y="997209"/>
                </a:cubicBezTo>
                <a:cubicBezTo>
                  <a:pt x="4757963" y="996501"/>
                  <a:pt x="4756981" y="995705"/>
                  <a:pt x="4756473" y="994937"/>
                </a:cubicBezTo>
                <a:close/>
                <a:moveTo>
                  <a:pt x="236918" y="992026"/>
                </a:moveTo>
                <a:lnTo>
                  <a:pt x="236972" y="992237"/>
                </a:lnTo>
                <a:lnTo>
                  <a:pt x="237021" y="992521"/>
                </a:lnTo>
                <a:lnTo>
                  <a:pt x="236877" y="992298"/>
                </a:lnTo>
                <a:close/>
                <a:moveTo>
                  <a:pt x="4892722" y="982040"/>
                </a:moveTo>
                <a:cubicBezTo>
                  <a:pt x="4892120" y="982685"/>
                  <a:pt x="4891518" y="983361"/>
                  <a:pt x="4890916" y="984035"/>
                </a:cubicBezTo>
                <a:cubicBezTo>
                  <a:pt x="4891297" y="984833"/>
                  <a:pt x="4891677" y="985632"/>
                  <a:pt x="4892089" y="986401"/>
                </a:cubicBezTo>
                <a:cubicBezTo>
                  <a:pt x="4892881" y="985940"/>
                  <a:pt x="4894368" y="985325"/>
                  <a:pt x="4894305" y="985079"/>
                </a:cubicBezTo>
                <a:cubicBezTo>
                  <a:pt x="4894022" y="984004"/>
                  <a:pt x="4893293" y="983023"/>
                  <a:pt x="4892722" y="982040"/>
                </a:cubicBezTo>
                <a:close/>
                <a:moveTo>
                  <a:pt x="47783" y="980906"/>
                </a:moveTo>
                <a:cubicBezTo>
                  <a:pt x="48321" y="981152"/>
                  <a:pt x="48889" y="981398"/>
                  <a:pt x="49427" y="981644"/>
                </a:cubicBezTo>
                <a:cubicBezTo>
                  <a:pt x="49205" y="982073"/>
                  <a:pt x="49015" y="982504"/>
                  <a:pt x="48793" y="982934"/>
                </a:cubicBezTo>
                <a:cubicBezTo>
                  <a:pt x="48444" y="982749"/>
                  <a:pt x="47907" y="982626"/>
                  <a:pt x="47813" y="982350"/>
                </a:cubicBezTo>
                <a:cubicBezTo>
                  <a:pt x="47656" y="981920"/>
                  <a:pt x="47783" y="981398"/>
                  <a:pt x="47783" y="980906"/>
                </a:cubicBezTo>
                <a:close/>
                <a:moveTo>
                  <a:pt x="177696" y="978666"/>
                </a:moveTo>
                <a:cubicBezTo>
                  <a:pt x="177887" y="979065"/>
                  <a:pt x="178108" y="979462"/>
                  <a:pt x="178298" y="979862"/>
                </a:cubicBezTo>
                <a:cubicBezTo>
                  <a:pt x="177569" y="979862"/>
                  <a:pt x="176875" y="979892"/>
                  <a:pt x="176145" y="979892"/>
                </a:cubicBezTo>
                <a:cubicBezTo>
                  <a:pt x="176241" y="979462"/>
                  <a:pt x="176180" y="978911"/>
                  <a:pt x="176431" y="978696"/>
                </a:cubicBezTo>
                <a:cubicBezTo>
                  <a:pt x="176683" y="978512"/>
                  <a:pt x="177254" y="978666"/>
                  <a:pt x="177696" y="978666"/>
                </a:cubicBezTo>
                <a:close/>
                <a:moveTo>
                  <a:pt x="4833700" y="975009"/>
                </a:moveTo>
                <a:cubicBezTo>
                  <a:pt x="4833765" y="975469"/>
                  <a:pt x="4833700" y="975961"/>
                  <a:pt x="4833891" y="976328"/>
                </a:cubicBezTo>
                <a:cubicBezTo>
                  <a:pt x="4833985" y="976512"/>
                  <a:pt x="4834587" y="976451"/>
                  <a:pt x="4834937" y="976512"/>
                </a:cubicBezTo>
                <a:cubicBezTo>
                  <a:pt x="4835031" y="976083"/>
                  <a:pt x="4835157" y="975652"/>
                  <a:pt x="4835253" y="975224"/>
                </a:cubicBezTo>
                <a:cubicBezTo>
                  <a:pt x="4834747" y="975163"/>
                  <a:pt x="4834207" y="975070"/>
                  <a:pt x="4833700" y="975009"/>
                </a:cubicBezTo>
                <a:close/>
                <a:moveTo>
                  <a:pt x="231937" y="972370"/>
                </a:moveTo>
                <a:cubicBezTo>
                  <a:pt x="236622" y="976224"/>
                  <a:pt x="238120" y="979717"/>
                  <a:pt x="238314" y="982991"/>
                </a:cubicBezTo>
                <a:lnTo>
                  <a:pt x="236918" y="992026"/>
                </a:lnTo>
                <a:lnTo>
                  <a:pt x="234751" y="983466"/>
                </a:lnTo>
                <a:cubicBezTo>
                  <a:pt x="233947" y="980284"/>
                  <a:pt x="233045" y="976715"/>
                  <a:pt x="231937" y="972370"/>
                </a:cubicBezTo>
                <a:close/>
                <a:moveTo>
                  <a:pt x="4904786" y="971601"/>
                </a:moveTo>
                <a:cubicBezTo>
                  <a:pt x="4904027" y="971447"/>
                  <a:pt x="4903075" y="972061"/>
                  <a:pt x="4902220" y="972369"/>
                </a:cubicBezTo>
                <a:cubicBezTo>
                  <a:pt x="4902633" y="973104"/>
                  <a:pt x="4902948" y="974303"/>
                  <a:pt x="4903551" y="974486"/>
                </a:cubicBezTo>
                <a:cubicBezTo>
                  <a:pt x="4904215" y="974702"/>
                  <a:pt x="4905198" y="973964"/>
                  <a:pt x="4906021" y="973626"/>
                </a:cubicBezTo>
                <a:cubicBezTo>
                  <a:pt x="4905610" y="972920"/>
                  <a:pt x="4905325" y="971722"/>
                  <a:pt x="4904786" y="971601"/>
                </a:cubicBezTo>
                <a:close/>
                <a:moveTo>
                  <a:pt x="4776486" y="969573"/>
                </a:moveTo>
                <a:cubicBezTo>
                  <a:pt x="4775598" y="970096"/>
                  <a:pt x="4774743" y="970617"/>
                  <a:pt x="4773855" y="971170"/>
                </a:cubicBezTo>
                <a:lnTo>
                  <a:pt x="4778955" y="976668"/>
                </a:lnTo>
                <a:lnTo>
                  <a:pt x="4779081" y="977034"/>
                </a:lnTo>
                <a:lnTo>
                  <a:pt x="4779139" y="977322"/>
                </a:lnTo>
                <a:lnTo>
                  <a:pt x="4776897" y="989655"/>
                </a:lnTo>
                <a:cubicBezTo>
                  <a:pt x="4778481" y="989655"/>
                  <a:pt x="4780063" y="989624"/>
                  <a:pt x="4781615" y="989624"/>
                </a:cubicBezTo>
                <a:lnTo>
                  <a:pt x="4779139" y="977322"/>
                </a:lnTo>
                <a:lnTo>
                  <a:pt x="4779207" y="976942"/>
                </a:lnTo>
                <a:lnTo>
                  <a:pt x="4778955" y="976668"/>
                </a:lnTo>
                <a:close/>
                <a:moveTo>
                  <a:pt x="4896997" y="953821"/>
                </a:moveTo>
                <a:cubicBezTo>
                  <a:pt x="4896712" y="954436"/>
                  <a:pt x="4896427" y="955081"/>
                  <a:pt x="4896142" y="955694"/>
                </a:cubicBezTo>
                <a:cubicBezTo>
                  <a:pt x="4896585" y="955818"/>
                  <a:pt x="4897156" y="956125"/>
                  <a:pt x="4897440" y="955971"/>
                </a:cubicBezTo>
                <a:cubicBezTo>
                  <a:pt x="4897758" y="955818"/>
                  <a:pt x="4897821" y="955203"/>
                  <a:pt x="4897979" y="954897"/>
                </a:cubicBezTo>
                <a:cubicBezTo>
                  <a:pt x="4897631" y="954527"/>
                  <a:pt x="4897314" y="954190"/>
                  <a:pt x="4896997" y="953821"/>
                </a:cubicBezTo>
                <a:close/>
                <a:moveTo>
                  <a:pt x="4757801" y="950075"/>
                </a:moveTo>
                <a:cubicBezTo>
                  <a:pt x="4758119" y="950536"/>
                  <a:pt x="4758341" y="951120"/>
                  <a:pt x="4758752" y="951427"/>
                </a:cubicBezTo>
                <a:cubicBezTo>
                  <a:pt x="4758910" y="951519"/>
                  <a:pt x="4759512" y="951088"/>
                  <a:pt x="4759923" y="950904"/>
                </a:cubicBezTo>
                <a:cubicBezTo>
                  <a:pt x="4759672" y="950597"/>
                  <a:pt x="4759481" y="950168"/>
                  <a:pt x="4759165" y="950075"/>
                </a:cubicBezTo>
                <a:cubicBezTo>
                  <a:pt x="4758752" y="949922"/>
                  <a:pt x="4758245" y="950044"/>
                  <a:pt x="4757801" y="950075"/>
                </a:cubicBezTo>
                <a:close/>
                <a:moveTo>
                  <a:pt x="4871602" y="948908"/>
                </a:moveTo>
                <a:cubicBezTo>
                  <a:pt x="4870493" y="949246"/>
                  <a:pt x="4869353" y="949614"/>
                  <a:pt x="4868247" y="949952"/>
                </a:cubicBezTo>
                <a:cubicBezTo>
                  <a:pt x="4869543" y="954006"/>
                  <a:pt x="4870873" y="958059"/>
                  <a:pt x="4872204" y="962081"/>
                </a:cubicBezTo>
                <a:cubicBezTo>
                  <a:pt x="4873280" y="961743"/>
                  <a:pt x="4874389" y="961405"/>
                  <a:pt x="4875465" y="961067"/>
                </a:cubicBezTo>
                <a:cubicBezTo>
                  <a:pt x="4874167" y="957014"/>
                  <a:pt x="4872901" y="952961"/>
                  <a:pt x="4871602" y="948908"/>
                </a:cubicBezTo>
                <a:close/>
                <a:moveTo>
                  <a:pt x="192669" y="931223"/>
                </a:moveTo>
                <a:lnTo>
                  <a:pt x="195430" y="935646"/>
                </a:lnTo>
                <a:cubicBezTo>
                  <a:pt x="194795" y="935860"/>
                  <a:pt x="194162" y="936044"/>
                  <a:pt x="193527" y="936260"/>
                </a:cubicBezTo>
                <a:close/>
                <a:moveTo>
                  <a:pt x="192453" y="930649"/>
                </a:moveTo>
                <a:lnTo>
                  <a:pt x="192611" y="930888"/>
                </a:lnTo>
                <a:lnTo>
                  <a:pt x="192669" y="931223"/>
                </a:lnTo>
                <a:lnTo>
                  <a:pt x="192517" y="930980"/>
                </a:lnTo>
                <a:close/>
                <a:moveTo>
                  <a:pt x="191503" y="925667"/>
                </a:moveTo>
                <a:lnTo>
                  <a:pt x="192453" y="930649"/>
                </a:lnTo>
                <a:lnTo>
                  <a:pt x="189603" y="926343"/>
                </a:lnTo>
                <a:cubicBezTo>
                  <a:pt x="190236" y="926097"/>
                  <a:pt x="190868" y="925882"/>
                  <a:pt x="191503" y="925667"/>
                </a:cubicBezTo>
                <a:close/>
                <a:moveTo>
                  <a:pt x="4981823" y="900025"/>
                </a:moveTo>
                <a:lnTo>
                  <a:pt x="4981728" y="900118"/>
                </a:lnTo>
                <a:lnTo>
                  <a:pt x="4981751" y="900031"/>
                </a:lnTo>
                <a:close/>
                <a:moveTo>
                  <a:pt x="4891013" y="899655"/>
                </a:moveTo>
                <a:cubicBezTo>
                  <a:pt x="4892279" y="901713"/>
                  <a:pt x="4892913" y="903771"/>
                  <a:pt x="4894336" y="904752"/>
                </a:cubicBezTo>
                <a:cubicBezTo>
                  <a:pt x="4896142" y="905981"/>
                  <a:pt x="4898579" y="906319"/>
                  <a:pt x="4901875" y="907395"/>
                </a:cubicBezTo>
                <a:cubicBezTo>
                  <a:pt x="4898547" y="899655"/>
                  <a:pt x="4898547" y="899655"/>
                  <a:pt x="4891013" y="899655"/>
                </a:cubicBezTo>
                <a:close/>
                <a:moveTo>
                  <a:pt x="4759449" y="890536"/>
                </a:moveTo>
                <a:cubicBezTo>
                  <a:pt x="4759196" y="891335"/>
                  <a:pt x="4758531" y="892317"/>
                  <a:pt x="4758784" y="892931"/>
                </a:cubicBezTo>
                <a:cubicBezTo>
                  <a:pt x="4759101" y="893668"/>
                  <a:pt x="4760209" y="894068"/>
                  <a:pt x="4760970" y="894620"/>
                </a:cubicBezTo>
                <a:cubicBezTo>
                  <a:pt x="4761223" y="893852"/>
                  <a:pt x="4761477" y="893054"/>
                  <a:pt x="4761763" y="892224"/>
                </a:cubicBezTo>
                <a:cubicBezTo>
                  <a:pt x="4761002" y="891673"/>
                  <a:pt x="4760242" y="891120"/>
                  <a:pt x="4759449" y="890536"/>
                </a:cubicBezTo>
                <a:close/>
                <a:moveTo>
                  <a:pt x="4917420" y="880220"/>
                </a:moveTo>
                <a:cubicBezTo>
                  <a:pt x="4914319" y="884794"/>
                  <a:pt x="4910485" y="887896"/>
                  <a:pt x="4910960" y="890198"/>
                </a:cubicBezTo>
                <a:cubicBezTo>
                  <a:pt x="4912101" y="896001"/>
                  <a:pt x="4915171" y="901437"/>
                  <a:pt x="4917485" y="907026"/>
                </a:cubicBezTo>
                <a:cubicBezTo>
                  <a:pt x="4918749" y="906657"/>
                  <a:pt x="4920015" y="906319"/>
                  <a:pt x="4921283" y="905951"/>
                </a:cubicBezTo>
                <a:cubicBezTo>
                  <a:pt x="4920111" y="898244"/>
                  <a:pt x="4918939" y="890475"/>
                  <a:pt x="4917420" y="880220"/>
                </a:cubicBezTo>
                <a:close/>
                <a:moveTo>
                  <a:pt x="4851369" y="880036"/>
                </a:moveTo>
                <a:cubicBezTo>
                  <a:pt x="4850673" y="880097"/>
                  <a:pt x="4849436" y="880067"/>
                  <a:pt x="4849405" y="880190"/>
                </a:cubicBezTo>
                <a:cubicBezTo>
                  <a:pt x="4849249" y="881447"/>
                  <a:pt x="4849310" y="882737"/>
                  <a:pt x="4849310" y="884579"/>
                </a:cubicBezTo>
                <a:cubicBezTo>
                  <a:pt x="4850451" y="883659"/>
                  <a:pt x="4851307" y="883290"/>
                  <a:pt x="4851463" y="882737"/>
                </a:cubicBezTo>
                <a:cubicBezTo>
                  <a:pt x="4851688" y="881908"/>
                  <a:pt x="4851401" y="880956"/>
                  <a:pt x="4851369" y="880036"/>
                </a:cubicBezTo>
                <a:close/>
                <a:moveTo>
                  <a:pt x="4875339" y="872574"/>
                </a:moveTo>
                <a:cubicBezTo>
                  <a:pt x="4872237" y="873433"/>
                  <a:pt x="4867866" y="873372"/>
                  <a:pt x="4866315" y="875368"/>
                </a:cubicBezTo>
                <a:cubicBezTo>
                  <a:pt x="4862197" y="880648"/>
                  <a:pt x="4865713" y="887804"/>
                  <a:pt x="4874261" y="892931"/>
                </a:cubicBezTo>
                <a:cubicBezTo>
                  <a:pt x="4877142" y="889001"/>
                  <a:pt x="4869133" y="883167"/>
                  <a:pt x="4876479" y="879882"/>
                </a:cubicBezTo>
                <a:cubicBezTo>
                  <a:pt x="4877112" y="879604"/>
                  <a:pt x="4875782" y="875092"/>
                  <a:pt x="4875339" y="872574"/>
                </a:cubicBezTo>
                <a:close/>
                <a:moveTo>
                  <a:pt x="4757138" y="865142"/>
                </a:moveTo>
                <a:cubicBezTo>
                  <a:pt x="4756633" y="865726"/>
                  <a:pt x="4756094" y="866310"/>
                  <a:pt x="4755585" y="866894"/>
                </a:cubicBezTo>
                <a:cubicBezTo>
                  <a:pt x="4755967" y="867170"/>
                  <a:pt x="4756569" y="867723"/>
                  <a:pt x="4756633" y="867662"/>
                </a:cubicBezTo>
                <a:cubicBezTo>
                  <a:pt x="4757235" y="867139"/>
                  <a:pt x="4757708" y="866524"/>
                  <a:pt x="4758245" y="865941"/>
                </a:cubicBezTo>
                <a:cubicBezTo>
                  <a:pt x="4757865" y="865695"/>
                  <a:pt x="4757519" y="865419"/>
                  <a:pt x="4757138" y="865142"/>
                </a:cubicBezTo>
                <a:close/>
                <a:moveTo>
                  <a:pt x="4853997" y="860383"/>
                </a:moveTo>
                <a:cubicBezTo>
                  <a:pt x="4852793" y="860536"/>
                  <a:pt x="4851560" y="860659"/>
                  <a:pt x="4850357" y="860813"/>
                </a:cubicBezTo>
                <a:cubicBezTo>
                  <a:pt x="4850989" y="863514"/>
                  <a:pt x="4851623" y="866249"/>
                  <a:pt x="4852257" y="868949"/>
                </a:cubicBezTo>
                <a:cubicBezTo>
                  <a:pt x="4853077" y="868796"/>
                  <a:pt x="4853871" y="868643"/>
                  <a:pt x="4854695" y="868489"/>
                </a:cubicBezTo>
                <a:cubicBezTo>
                  <a:pt x="4854503" y="865787"/>
                  <a:pt x="4854251" y="863086"/>
                  <a:pt x="4853997" y="860383"/>
                </a:cubicBezTo>
                <a:close/>
                <a:moveTo>
                  <a:pt x="4908649" y="848223"/>
                </a:moveTo>
                <a:cubicBezTo>
                  <a:pt x="4904723" y="857926"/>
                  <a:pt x="4907033" y="864221"/>
                  <a:pt x="4912448" y="872450"/>
                </a:cubicBezTo>
                <a:cubicBezTo>
                  <a:pt x="4914207" y="867737"/>
                  <a:pt x="4915061" y="863730"/>
                  <a:pt x="4914573" y="859877"/>
                </a:cubicBezTo>
                <a:cubicBezTo>
                  <a:pt x="4914087" y="856024"/>
                  <a:pt x="4912259" y="852323"/>
                  <a:pt x="4908649" y="848223"/>
                </a:cubicBezTo>
                <a:close/>
                <a:moveTo>
                  <a:pt x="4851401" y="837538"/>
                </a:moveTo>
                <a:cubicBezTo>
                  <a:pt x="4851275" y="838337"/>
                  <a:pt x="4851147" y="839135"/>
                  <a:pt x="4851021" y="839932"/>
                </a:cubicBezTo>
                <a:cubicBezTo>
                  <a:pt x="4851496" y="840024"/>
                  <a:pt x="4851971" y="840149"/>
                  <a:pt x="4852446" y="840241"/>
                </a:cubicBezTo>
                <a:cubicBezTo>
                  <a:pt x="4852573" y="839443"/>
                  <a:pt x="4852730" y="838644"/>
                  <a:pt x="4852762" y="837845"/>
                </a:cubicBezTo>
                <a:cubicBezTo>
                  <a:pt x="4852762" y="837753"/>
                  <a:pt x="4851875" y="837630"/>
                  <a:pt x="4851401" y="837538"/>
                </a:cubicBezTo>
                <a:close/>
                <a:moveTo>
                  <a:pt x="183397" y="835760"/>
                </a:moveTo>
                <a:cubicBezTo>
                  <a:pt x="183429" y="836158"/>
                  <a:pt x="183492" y="836589"/>
                  <a:pt x="183556" y="837019"/>
                </a:cubicBezTo>
                <a:cubicBezTo>
                  <a:pt x="183112" y="837142"/>
                  <a:pt x="182606" y="837418"/>
                  <a:pt x="182288" y="837326"/>
                </a:cubicBezTo>
                <a:cubicBezTo>
                  <a:pt x="181940" y="837173"/>
                  <a:pt x="181718" y="836650"/>
                  <a:pt x="181465" y="836281"/>
                </a:cubicBezTo>
                <a:cubicBezTo>
                  <a:pt x="182097" y="836097"/>
                  <a:pt x="182763" y="835943"/>
                  <a:pt x="183397" y="835760"/>
                </a:cubicBezTo>
                <a:close/>
                <a:moveTo>
                  <a:pt x="4761002" y="781284"/>
                </a:moveTo>
                <a:cubicBezTo>
                  <a:pt x="4761002" y="781776"/>
                  <a:pt x="4760876" y="782299"/>
                  <a:pt x="4761033" y="782729"/>
                </a:cubicBezTo>
                <a:cubicBezTo>
                  <a:pt x="4761127" y="783005"/>
                  <a:pt x="4761665" y="783128"/>
                  <a:pt x="4762013" y="783312"/>
                </a:cubicBezTo>
                <a:cubicBezTo>
                  <a:pt x="4762235" y="782882"/>
                  <a:pt x="4762425" y="782452"/>
                  <a:pt x="4762647" y="782022"/>
                </a:cubicBezTo>
                <a:cubicBezTo>
                  <a:pt x="4762109" y="781776"/>
                  <a:pt x="4761541" y="781531"/>
                  <a:pt x="4761002" y="781284"/>
                </a:cubicBezTo>
                <a:close/>
                <a:moveTo>
                  <a:pt x="4890916" y="779044"/>
                </a:moveTo>
                <a:cubicBezTo>
                  <a:pt x="4890473" y="779044"/>
                  <a:pt x="4889903" y="778890"/>
                  <a:pt x="4889651" y="779075"/>
                </a:cubicBezTo>
                <a:cubicBezTo>
                  <a:pt x="4889399" y="779289"/>
                  <a:pt x="4889461" y="779841"/>
                  <a:pt x="4889365" y="780271"/>
                </a:cubicBezTo>
                <a:cubicBezTo>
                  <a:pt x="4890095" y="780271"/>
                  <a:pt x="4890789" y="780241"/>
                  <a:pt x="4891518" y="780241"/>
                </a:cubicBezTo>
                <a:cubicBezTo>
                  <a:pt x="4891329" y="779841"/>
                  <a:pt x="4891107" y="779443"/>
                  <a:pt x="4890916" y="779044"/>
                </a:cubicBezTo>
                <a:close/>
                <a:moveTo>
                  <a:pt x="162056" y="736733"/>
                </a:moveTo>
                <a:cubicBezTo>
                  <a:pt x="162562" y="738914"/>
                  <a:pt x="163101" y="741094"/>
                  <a:pt x="163610" y="743273"/>
                </a:cubicBezTo>
                <a:cubicBezTo>
                  <a:pt x="162847" y="743427"/>
                  <a:pt x="162056" y="743582"/>
                  <a:pt x="161262" y="743734"/>
                </a:cubicBezTo>
                <a:cubicBezTo>
                  <a:pt x="160631" y="741616"/>
                  <a:pt x="160028" y="739496"/>
                  <a:pt x="159397" y="737378"/>
                </a:cubicBezTo>
                <a:cubicBezTo>
                  <a:pt x="160283" y="737163"/>
                  <a:pt x="161169" y="736948"/>
                  <a:pt x="162056" y="736733"/>
                </a:cubicBezTo>
                <a:close/>
                <a:moveTo>
                  <a:pt x="4904723" y="726045"/>
                </a:moveTo>
                <a:cubicBezTo>
                  <a:pt x="4904089" y="726260"/>
                  <a:pt x="4903455" y="726475"/>
                  <a:pt x="4902823" y="726721"/>
                </a:cubicBezTo>
                <a:lnTo>
                  <a:pt x="4905673" y="731027"/>
                </a:lnTo>
                <a:lnTo>
                  <a:pt x="4905737" y="731358"/>
                </a:lnTo>
                <a:lnTo>
                  <a:pt x="4905889" y="731602"/>
                </a:lnTo>
                <a:lnTo>
                  <a:pt x="4906747" y="736638"/>
                </a:lnTo>
                <a:cubicBezTo>
                  <a:pt x="4907381" y="736423"/>
                  <a:pt x="4908015" y="736238"/>
                  <a:pt x="4908649" y="736024"/>
                </a:cubicBezTo>
                <a:lnTo>
                  <a:pt x="4905889" y="731602"/>
                </a:lnTo>
                <a:lnTo>
                  <a:pt x="4905831" y="731266"/>
                </a:lnTo>
                <a:lnTo>
                  <a:pt x="4905673" y="731027"/>
                </a:lnTo>
                <a:close/>
                <a:moveTo>
                  <a:pt x="148028" y="717850"/>
                </a:moveTo>
                <a:cubicBezTo>
                  <a:pt x="148599" y="718401"/>
                  <a:pt x="149042" y="719078"/>
                  <a:pt x="149548" y="719691"/>
                </a:cubicBezTo>
                <a:cubicBezTo>
                  <a:pt x="149168" y="719967"/>
                  <a:pt x="148756" y="720213"/>
                  <a:pt x="148376" y="720459"/>
                </a:cubicBezTo>
                <a:cubicBezTo>
                  <a:pt x="147869" y="719845"/>
                  <a:pt x="147396" y="719200"/>
                  <a:pt x="146920" y="718587"/>
                </a:cubicBezTo>
                <a:cubicBezTo>
                  <a:pt x="147300" y="718311"/>
                  <a:pt x="147964" y="717788"/>
                  <a:pt x="148028" y="717850"/>
                </a:cubicBezTo>
                <a:close/>
                <a:moveTo>
                  <a:pt x="84259" y="681248"/>
                </a:moveTo>
                <a:cubicBezTo>
                  <a:pt x="97716" y="685639"/>
                  <a:pt x="118550" y="714503"/>
                  <a:pt x="120799" y="733417"/>
                </a:cubicBezTo>
                <a:cubicBezTo>
                  <a:pt x="113388" y="724789"/>
                  <a:pt x="106612" y="718065"/>
                  <a:pt x="96829" y="713827"/>
                </a:cubicBezTo>
                <a:cubicBezTo>
                  <a:pt x="87139" y="709621"/>
                  <a:pt x="82768" y="694329"/>
                  <a:pt x="84259" y="681248"/>
                </a:cubicBezTo>
                <a:close/>
                <a:moveTo>
                  <a:pt x="74252" y="679712"/>
                </a:moveTo>
                <a:cubicBezTo>
                  <a:pt x="74409" y="680142"/>
                  <a:pt x="74569" y="680541"/>
                  <a:pt x="74727" y="680971"/>
                </a:cubicBezTo>
                <a:cubicBezTo>
                  <a:pt x="74474" y="681371"/>
                  <a:pt x="74252" y="681739"/>
                  <a:pt x="73998" y="682108"/>
                </a:cubicBezTo>
                <a:cubicBezTo>
                  <a:pt x="73681" y="681862"/>
                  <a:pt x="73082" y="681432"/>
                  <a:pt x="73113" y="681340"/>
                </a:cubicBezTo>
                <a:cubicBezTo>
                  <a:pt x="73428" y="680756"/>
                  <a:pt x="73871" y="680234"/>
                  <a:pt x="74252" y="679712"/>
                </a:cubicBezTo>
                <a:close/>
                <a:moveTo>
                  <a:pt x="141915" y="673100"/>
                </a:moveTo>
                <a:lnTo>
                  <a:pt x="146447" y="680050"/>
                </a:lnTo>
                <a:cubicBezTo>
                  <a:pt x="145337" y="680572"/>
                  <a:pt x="144260" y="681094"/>
                  <a:pt x="143153" y="681616"/>
                </a:cubicBezTo>
                <a:close/>
                <a:moveTo>
                  <a:pt x="141889" y="672927"/>
                </a:moveTo>
                <a:lnTo>
                  <a:pt x="141915" y="673100"/>
                </a:lnTo>
                <a:lnTo>
                  <a:pt x="141835" y="672977"/>
                </a:lnTo>
                <a:lnTo>
                  <a:pt x="141858" y="672941"/>
                </a:lnTo>
                <a:close/>
                <a:moveTo>
                  <a:pt x="64754" y="638383"/>
                </a:moveTo>
                <a:cubicBezTo>
                  <a:pt x="64754" y="644400"/>
                  <a:pt x="64754" y="649437"/>
                  <a:pt x="64754" y="654993"/>
                </a:cubicBezTo>
                <a:cubicBezTo>
                  <a:pt x="54811" y="647348"/>
                  <a:pt x="54811" y="647348"/>
                  <a:pt x="64754" y="638383"/>
                </a:cubicBezTo>
                <a:close/>
                <a:moveTo>
                  <a:pt x="4896617" y="636139"/>
                </a:moveTo>
                <a:cubicBezTo>
                  <a:pt x="4895983" y="636322"/>
                  <a:pt x="4895317" y="636475"/>
                  <a:pt x="4894685" y="636660"/>
                </a:cubicBezTo>
                <a:cubicBezTo>
                  <a:pt x="4894938" y="637029"/>
                  <a:pt x="4895159" y="637551"/>
                  <a:pt x="4895507" y="637704"/>
                </a:cubicBezTo>
                <a:cubicBezTo>
                  <a:pt x="4895826" y="637797"/>
                  <a:pt x="4896333" y="637520"/>
                  <a:pt x="4896775" y="637397"/>
                </a:cubicBezTo>
                <a:cubicBezTo>
                  <a:pt x="4896712" y="636967"/>
                  <a:pt x="4896649" y="636537"/>
                  <a:pt x="4896617" y="636139"/>
                </a:cubicBezTo>
                <a:close/>
                <a:moveTo>
                  <a:pt x="16623" y="626131"/>
                </a:moveTo>
                <a:cubicBezTo>
                  <a:pt x="17162" y="629293"/>
                  <a:pt x="17668" y="632456"/>
                  <a:pt x="18175" y="635619"/>
                </a:cubicBezTo>
                <a:cubicBezTo>
                  <a:pt x="16782" y="635742"/>
                  <a:pt x="15389" y="635833"/>
                  <a:pt x="13997" y="635956"/>
                </a:cubicBezTo>
                <a:cubicBezTo>
                  <a:pt x="13807" y="632794"/>
                  <a:pt x="13617" y="629662"/>
                  <a:pt x="13426" y="626499"/>
                </a:cubicBezTo>
                <a:cubicBezTo>
                  <a:pt x="14471" y="626377"/>
                  <a:pt x="15546" y="626253"/>
                  <a:pt x="16623" y="626131"/>
                </a:cubicBezTo>
                <a:close/>
                <a:moveTo>
                  <a:pt x="2028" y="612804"/>
                </a:moveTo>
                <a:cubicBezTo>
                  <a:pt x="2122" y="615106"/>
                  <a:pt x="2248" y="617380"/>
                  <a:pt x="2343" y="619713"/>
                </a:cubicBezTo>
                <a:cubicBezTo>
                  <a:pt x="1710" y="619744"/>
                  <a:pt x="1046" y="619774"/>
                  <a:pt x="412" y="619805"/>
                </a:cubicBezTo>
                <a:cubicBezTo>
                  <a:pt x="285" y="617503"/>
                  <a:pt x="127" y="615198"/>
                  <a:pt x="0" y="612897"/>
                </a:cubicBezTo>
                <a:cubicBezTo>
                  <a:pt x="666" y="612866"/>
                  <a:pt x="1362" y="612835"/>
                  <a:pt x="2028" y="612804"/>
                </a:cubicBezTo>
                <a:close/>
                <a:moveTo>
                  <a:pt x="58072" y="604913"/>
                </a:moveTo>
                <a:cubicBezTo>
                  <a:pt x="58989" y="605036"/>
                  <a:pt x="59910" y="605128"/>
                  <a:pt x="60828" y="605251"/>
                </a:cubicBezTo>
                <a:cubicBezTo>
                  <a:pt x="60448" y="610502"/>
                  <a:pt x="60035" y="615721"/>
                  <a:pt x="59654" y="620941"/>
                </a:cubicBezTo>
                <a:cubicBezTo>
                  <a:pt x="59117" y="620972"/>
                  <a:pt x="58610" y="620972"/>
                  <a:pt x="58072" y="620972"/>
                </a:cubicBezTo>
                <a:cubicBezTo>
                  <a:pt x="58072" y="615629"/>
                  <a:pt x="58072" y="610257"/>
                  <a:pt x="58072" y="604913"/>
                </a:cubicBezTo>
                <a:close/>
                <a:moveTo>
                  <a:pt x="50346" y="583236"/>
                </a:moveTo>
                <a:cubicBezTo>
                  <a:pt x="51106" y="583818"/>
                  <a:pt x="51836" y="584432"/>
                  <a:pt x="52564" y="585016"/>
                </a:cubicBezTo>
                <a:cubicBezTo>
                  <a:pt x="51454" y="586675"/>
                  <a:pt x="50346" y="588331"/>
                  <a:pt x="49237" y="589991"/>
                </a:cubicBezTo>
                <a:cubicBezTo>
                  <a:pt x="48321" y="589161"/>
                  <a:pt x="47433" y="588331"/>
                  <a:pt x="46515" y="587502"/>
                </a:cubicBezTo>
                <a:cubicBezTo>
                  <a:pt x="47783" y="586091"/>
                  <a:pt x="49079" y="584647"/>
                  <a:pt x="50346" y="583236"/>
                </a:cubicBezTo>
                <a:close/>
                <a:moveTo>
                  <a:pt x="33532" y="572764"/>
                </a:moveTo>
                <a:cubicBezTo>
                  <a:pt x="33502" y="573256"/>
                  <a:pt x="33627" y="573808"/>
                  <a:pt x="33437" y="574177"/>
                </a:cubicBezTo>
                <a:cubicBezTo>
                  <a:pt x="33310" y="574392"/>
                  <a:pt x="32677" y="574362"/>
                  <a:pt x="32265" y="574423"/>
                </a:cubicBezTo>
                <a:cubicBezTo>
                  <a:pt x="32108" y="573993"/>
                  <a:pt x="31919" y="573563"/>
                  <a:pt x="31793" y="573133"/>
                </a:cubicBezTo>
                <a:cubicBezTo>
                  <a:pt x="32360" y="573010"/>
                  <a:pt x="32962" y="572887"/>
                  <a:pt x="33532" y="572764"/>
                </a:cubicBezTo>
                <a:close/>
                <a:moveTo>
                  <a:pt x="4875276" y="537111"/>
                </a:moveTo>
                <a:cubicBezTo>
                  <a:pt x="4874389" y="537327"/>
                  <a:pt x="4873503" y="537542"/>
                  <a:pt x="4872617" y="537756"/>
                </a:cubicBezTo>
                <a:cubicBezTo>
                  <a:pt x="4873248" y="539875"/>
                  <a:pt x="4873850" y="541994"/>
                  <a:pt x="4874483" y="544112"/>
                </a:cubicBezTo>
                <a:cubicBezTo>
                  <a:pt x="4875276" y="543960"/>
                  <a:pt x="4876067" y="543805"/>
                  <a:pt x="4876829" y="543651"/>
                </a:cubicBezTo>
                <a:cubicBezTo>
                  <a:pt x="4876321" y="541472"/>
                  <a:pt x="4875782" y="539293"/>
                  <a:pt x="4875276" y="537111"/>
                </a:cubicBezTo>
                <a:close/>
                <a:moveTo>
                  <a:pt x="39327" y="529807"/>
                </a:moveTo>
                <a:cubicBezTo>
                  <a:pt x="40624" y="532109"/>
                  <a:pt x="41923" y="534444"/>
                  <a:pt x="43221" y="536746"/>
                </a:cubicBezTo>
                <a:cubicBezTo>
                  <a:pt x="42620" y="537114"/>
                  <a:pt x="42018" y="537484"/>
                  <a:pt x="41416" y="537852"/>
                </a:cubicBezTo>
                <a:cubicBezTo>
                  <a:pt x="39801" y="535763"/>
                  <a:pt x="38219" y="533645"/>
                  <a:pt x="36603" y="531556"/>
                </a:cubicBezTo>
                <a:cubicBezTo>
                  <a:pt x="37490" y="530974"/>
                  <a:pt x="38408" y="530389"/>
                  <a:pt x="39327" y="529807"/>
                </a:cubicBezTo>
                <a:close/>
                <a:moveTo>
                  <a:pt x="4861249" y="518228"/>
                </a:moveTo>
                <a:cubicBezTo>
                  <a:pt x="4861184" y="518167"/>
                  <a:pt x="4860521" y="518689"/>
                  <a:pt x="4860140" y="518965"/>
                </a:cubicBezTo>
                <a:cubicBezTo>
                  <a:pt x="4860616" y="519578"/>
                  <a:pt x="4861089" y="520223"/>
                  <a:pt x="4861597" y="520837"/>
                </a:cubicBezTo>
                <a:cubicBezTo>
                  <a:pt x="4861976" y="520592"/>
                  <a:pt x="4862388" y="520346"/>
                  <a:pt x="4862769" y="520070"/>
                </a:cubicBezTo>
                <a:cubicBezTo>
                  <a:pt x="4862261" y="519457"/>
                  <a:pt x="4861819" y="518779"/>
                  <a:pt x="4861249" y="518228"/>
                </a:cubicBezTo>
                <a:close/>
                <a:moveTo>
                  <a:pt x="60320" y="500544"/>
                </a:moveTo>
                <a:cubicBezTo>
                  <a:pt x="60891" y="502356"/>
                  <a:pt x="61490" y="504167"/>
                  <a:pt x="62062" y="505979"/>
                </a:cubicBezTo>
                <a:cubicBezTo>
                  <a:pt x="61554" y="506133"/>
                  <a:pt x="61047" y="506286"/>
                  <a:pt x="60543" y="506440"/>
                </a:cubicBezTo>
                <a:cubicBezTo>
                  <a:pt x="59940" y="504658"/>
                  <a:pt x="59339" y="502846"/>
                  <a:pt x="58704" y="501035"/>
                </a:cubicBezTo>
                <a:cubicBezTo>
                  <a:pt x="59244" y="500881"/>
                  <a:pt x="59782" y="500697"/>
                  <a:pt x="60320" y="500544"/>
                </a:cubicBezTo>
                <a:close/>
                <a:moveTo>
                  <a:pt x="4797479" y="481626"/>
                </a:moveTo>
                <a:cubicBezTo>
                  <a:pt x="4795989" y="494708"/>
                  <a:pt x="4800359" y="509999"/>
                  <a:pt x="4810049" y="514205"/>
                </a:cubicBezTo>
                <a:cubicBezTo>
                  <a:pt x="4819833" y="518443"/>
                  <a:pt x="4826609" y="525167"/>
                  <a:pt x="4834019" y="533796"/>
                </a:cubicBezTo>
                <a:cubicBezTo>
                  <a:pt x="4831770" y="514881"/>
                  <a:pt x="4810936" y="486018"/>
                  <a:pt x="4797479" y="481626"/>
                </a:cubicBezTo>
                <a:close/>
                <a:moveTo>
                  <a:pt x="4787472" y="480091"/>
                </a:moveTo>
                <a:cubicBezTo>
                  <a:pt x="4787091" y="480613"/>
                  <a:pt x="4786649" y="481135"/>
                  <a:pt x="4786333" y="481719"/>
                </a:cubicBezTo>
                <a:cubicBezTo>
                  <a:pt x="4786301" y="481811"/>
                  <a:pt x="4786901" y="482241"/>
                  <a:pt x="4787217" y="482487"/>
                </a:cubicBezTo>
                <a:cubicBezTo>
                  <a:pt x="4787472" y="482118"/>
                  <a:pt x="4787693" y="481750"/>
                  <a:pt x="4787947" y="481350"/>
                </a:cubicBezTo>
                <a:cubicBezTo>
                  <a:pt x="4787788" y="480920"/>
                  <a:pt x="4787629" y="480520"/>
                  <a:pt x="4787472" y="480091"/>
                </a:cubicBezTo>
                <a:close/>
                <a:moveTo>
                  <a:pt x="4855077" y="473320"/>
                </a:moveTo>
                <a:lnTo>
                  <a:pt x="4855055" y="473356"/>
                </a:lnTo>
                <a:lnTo>
                  <a:pt x="4855043" y="473336"/>
                </a:lnTo>
                <a:close/>
                <a:moveTo>
                  <a:pt x="4855105" y="473274"/>
                </a:moveTo>
                <a:lnTo>
                  <a:pt x="4855109" y="473305"/>
                </a:lnTo>
                <a:lnTo>
                  <a:pt x="4855077" y="473320"/>
                </a:lnTo>
                <a:close/>
                <a:moveTo>
                  <a:pt x="52342" y="471434"/>
                </a:moveTo>
                <a:cubicBezTo>
                  <a:pt x="53703" y="476777"/>
                  <a:pt x="55064" y="482121"/>
                  <a:pt x="56426" y="487462"/>
                </a:cubicBezTo>
                <a:cubicBezTo>
                  <a:pt x="55539" y="487678"/>
                  <a:pt x="54652" y="487862"/>
                  <a:pt x="53764" y="488077"/>
                </a:cubicBezTo>
                <a:cubicBezTo>
                  <a:pt x="52404" y="482733"/>
                  <a:pt x="51074" y="477361"/>
                  <a:pt x="49713" y="472018"/>
                </a:cubicBezTo>
                <a:cubicBezTo>
                  <a:pt x="50600" y="471833"/>
                  <a:pt x="51454" y="471619"/>
                  <a:pt x="52342" y="471434"/>
                </a:cubicBezTo>
                <a:close/>
                <a:moveTo>
                  <a:pt x="4777974" y="438762"/>
                </a:moveTo>
                <a:cubicBezTo>
                  <a:pt x="4768031" y="447726"/>
                  <a:pt x="4768031" y="447726"/>
                  <a:pt x="4777974" y="455372"/>
                </a:cubicBezTo>
                <a:cubicBezTo>
                  <a:pt x="4777974" y="449815"/>
                  <a:pt x="4777974" y="444779"/>
                  <a:pt x="4777974" y="438762"/>
                </a:cubicBezTo>
                <a:close/>
                <a:moveTo>
                  <a:pt x="4729843" y="426510"/>
                </a:moveTo>
                <a:cubicBezTo>
                  <a:pt x="4728766" y="426631"/>
                  <a:pt x="4727691" y="426756"/>
                  <a:pt x="4726646" y="426878"/>
                </a:cubicBezTo>
                <a:cubicBezTo>
                  <a:pt x="4726837" y="430041"/>
                  <a:pt x="4727027" y="433173"/>
                  <a:pt x="4727217" y="436335"/>
                </a:cubicBezTo>
                <a:cubicBezTo>
                  <a:pt x="4728609" y="436212"/>
                  <a:pt x="4730003" y="436120"/>
                  <a:pt x="4731395" y="435997"/>
                </a:cubicBezTo>
                <a:cubicBezTo>
                  <a:pt x="4730889" y="432835"/>
                  <a:pt x="4730382" y="429672"/>
                  <a:pt x="4729843" y="426510"/>
                </a:cubicBezTo>
                <a:close/>
                <a:moveTo>
                  <a:pt x="4715248" y="413183"/>
                </a:moveTo>
                <a:cubicBezTo>
                  <a:pt x="4714583" y="413213"/>
                  <a:pt x="4713886" y="413245"/>
                  <a:pt x="4713221" y="413275"/>
                </a:cubicBezTo>
                <a:cubicBezTo>
                  <a:pt x="4713347" y="415577"/>
                  <a:pt x="4713505" y="417881"/>
                  <a:pt x="4713631" y="420184"/>
                </a:cubicBezTo>
                <a:cubicBezTo>
                  <a:pt x="4714267" y="420153"/>
                  <a:pt x="4714930" y="420122"/>
                  <a:pt x="4715563" y="420091"/>
                </a:cubicBezTo>
                <a:cubicBezTo>
                  <a:pt x="4715469" y="417758"/>
                  <a:pt x="4715342" y="415485"/>
                  <a:pt x="4715248" y="413183"/>
                </a:cubicBezTo>
                <a:close/>
                <a:moveTo>
                  <a:pt x="100799" y="412237"/>
                </a:moveTo>
                <a:lnTo>
                  <a:pt x="104427" y="422582"/>
                </a:lnTo>
                <a:cubicBezTo>
                  <a:pt x="103509" y="422798"/>
                  <a:pt x="102622" y="423010"/>
                  <a:pt x="101706" y="423226"/>
                </a:cubicBezTo>
                <a:close/>
                <a:moveTo>
                  <a:pt x="100732" y="411996"/>
                </a:moveTo>
                <a:lnTo>
                  <a:pt x="100787" y="412080"/>
                </a:lnTo>
                <a:lnTo>
                  <a:pt x="100799" y="412237"/>
                </a:lnTo>
                <a:lnTo>
                  <a:pt x="100755" y="412110"/>
                </a:lnTo>
                <a:close/>
                <a:moveTo>
                  <a:pt x="99709" y="406859"/>
                </a:moveTo>
                <a:lnTo>
                  <a:pt x="100732" y="411996"/>
                </a:lnTo>
                <a:lnTo>
                  <a:pt x="97841" y="407504"/>
                </a:lnTo>
                <a:cubicBezTo>
                  <a:pt x="98473" y="407290"/>
                  <a:pt x="99075" y="407074"/>
                  <a:pt x="99709" y="406859"/>
                </a:cubicBezTo>
                <a:close/>
                <a:moveTo>
                  <a:pt x="4771292" y="405291"/>
                </a:moveTo>
                <a:cubicBezTo>
                  <a:pt x="4771292" y="410635"/>
                  <a:pt x="4771292" y="416007"/>
                  <a:pt x="4771292" y="421351"/>
                </a:cubicBezTo>
                <a:cubicBezTo>
                  <a:pt x="4771830" y="421351"/>
                  <a:pt x="4772337" y="421351"/>
                  <a:pt x="4772874" y="421320"/>
                </a:cubicBezTo>
                <a:cubicBezTo>
                  <a:pt x="4773255" y="416100"/>
                  <a:pt x="4773667" y="410881"/>
                  <a:pt x="4774048" y="405629"/>
                </a:cubicBezTo>
                <a:cubicBezTo>
                  <a:pt x="4773129" y="405507"/>
                  <a:pt x="4772209" y="405414"/>
                  <a:pt x="4771292" y="405291"/>
                </a:cubicBezTo>
                <a:close/>
                <a:moveTo>
                  <a:pt x="112406" y="395376"/>
                </a:moveTo>
                <a:cubicBezTo>
                  <a:pt x="113895" y="398323"/>
                  <a:pt x="115383" y="401272"/>
                  <a:pt x="116903" y="404188"/>
                </a:cubicBezTo>
                <a:cubicBezTo>
                  <a:pt x="116079" y="404680"/>
                  <a:pt x="115287" y="405141"/>
                  <a:pt x="114495" y="405632"/>
                </a:cubicBezTo>
                <a:cubicBezTo>
                  <a:pt x="112533" y="403052"/>
                  <a:pt x="110600" y="400443"/>
                  <a:pt x="108670" y="397864"/>
                </a:cubicBezTo>
                <a:cubicBezTo>
                  <a:pt x="109906" y="397035"/>
                  <a:pt x="111170" y="396205"/>
                  <a:pt x="112406" y="395376"/>
                </a:cubicBezTo>
                <a:close/>
                <a:moveTo>
                  <a:pt x="4763566" y="383614"/>
                </a:moveTo>
                <a:cubicBezTo>
                  <a:pt x="4762299" y="385025"/>
                  <a:pt x="4761002" y="386469"/>
                  <a:pt x="4759735" y="387881"/>
                </a:cubicBezTo>
                <a:cubicBezTo>
                  <a:pt x="4760653" y="388710"/>
                  <a:pt x="4761541" y="389540"/>
                  <a:pt x="4762457" y="390369"/>
                </a:cubicBezTo>
                <a:cubicBezTo>
                  <a:pt x="4763566" y="388710"/>
                  <a:pt x="4764675" y="387053"/>
                  <a:pt x="4765784" y="385394"/>
                </a:cubicBezTo>
                <a:cubicBezTo>
                  <a:pt x="4765055" y="384811"/>
                  <a:pt x="4764327" y="384196"/>
                  <a:pt x="4763566" y="383614"/>
                </a:cubicBezTo>
                <a:close/>
                <a:moveTo>
                  <a:pt x="171823" y="375014"/>
                </a:moveTo>
                <a:cubicBezTo>
                  <a:pt x="169968" y="375351"/>
                  <a:pt x="168063" y="375711"/>
                  <a:pt x="165479" y="376188"/>
                </a:cubicBezTo>
                <a:cubicBezTo>
                  <a:pt x="167819" y="376508"/>
                  <a:pt x="169138" y="376687"/>
                  <a:pt x="170456" y="376846"/>
                </a:cubicBezTo>
                <a:cubicBezTo>
                  <a:pt x="170896" y="376228"/>
                  <a:pt x="171336" y="375631"/>
                  <a:pt x="171823" y="375014"/>
                </a:cubicBezTo>
                <a:close/>
                <a:moveTo>
                  <a:pt x="4746752" y="373143"/>
                </a:moveTo>
                <a:cubicBezTo>
                  <a:pt x="4746182" y="373266"/>
                  <a:pt x="4745580" y="373388"/>
                  <a:pt x="4745013" y="373511"/>
                </a:cubicBezTo>
                <a:cubicBezTo>
                  <a:pt x="4745139" y="373941"/>
                  <a:pt x="4745329" y="374372"/>
                  <a:pt x="4745485" y="374801"/>
                </a:cubicBezTo>
                <a:cubicBezTo>
                  <a:pt x="4745897" y="374740"/>
                  <a:pt x="4746531" y="374771"/>
                  <a:pt x="4746657" y="374556"/>
                </a:cubicBezTo>
                <a:cubicBezTo>
                  <a:pt x="4746847" y="374187"/>
                  <a:pt x="4746721" y="373634"/>
                  <a:pt x="4746752" y="373143"/>
                </a:cubicBezTo>
                <a:close/>
                <a:moveTo>
                  <a:pt x="329979" y="367306"/>
                </a:moveTo>
                <a:cubicBezTo>
                  <a:pt x="319681" y="368719"/>
                  <a:pt x="309378" y="370135"/>
                  <a:pt x="299080" y="371548"/>
                </a:cubicBezTo>
                <a:cubicBezTo>
                  <a:pt x="299717" y="372246"/>
                  <a:pt x="300301" y="372963"/>
                  <a:pt x="300933" y="373658"/>
                </a:cubicBezTo>
                <a:cubicBezTo>
                  <a:pt x="311088" y="372106"/>
                  <a:pt x="321240" y="370552"/>
                  <a:pt x="331444" y="369018"/>
                </a:cubicBezTo>
                <a:cubicBezTo>
                  <a:pt x="330955" y="368440"/>
                  <a:pt x="330468" y="367863"/>
                  <a:pt x="329979" y="367306"/>
                </a:cubicBezTo>
                <a:close/>
                <a:moveTo>
                  <a:pt x="407495" y="364936"/>
                </a:moveTo>
                <a:cubicBezTo>
                  <a:pt x="405737" y="365075"/>
                  <a:pt x="403783" y="365970"/>
                  <a:pt x="403247" y="366728"/>
                </a:cubicBezTo>
                <a:cubicBezTo>
                  <a:pt x="402953" y="367106"/>
                  <a:pt x="405836" y="368340"/>
                  <a:pt x="406959" y="368282"/>
                </a:cubicBezTo>
                <a:cubicBezTo>
                  <a:pt x="408815" y="368181"/>
                  <a:pt x="410374" y="367326"/>
                  <a:pt x="412913" y="366528"/>
                </a:cubicBezTo>
                <a:cubicBezTo>
                  <a:pt x="410618" y="365812"/>
                  <a:pt x="408815" y="364836"/>
                  <a:pt x="407495" y="364936"/>
                </a:cubicBezTo>
                <a:close/>
                <a:moveTo>
                  <a:pt x="369813" y="362486"/>
                </a:moveTo>
                <a:cubicBezTo>
                  <a:pt x="368590" y="362764"/>
                  <a:pt x="367174" y="362963"/>
                  <a:pt x="366246" y="363342"/>
                </a:cubicBezTo>
                <a:cubicBezTo>
                  <a:pt x="366002" y="363442"/>
                  <a:pt x="367125" y="364119"/>
                  <a:pt x="367663" y="364517"/>
                </a:cubicBezTo>
                <a:cubicBezTo>
                  <a:pt x="368884" y="364258"/>
                  <a:pt x="370053" y="363979"/>
                  <a:pt x="371274" y="363700"/>
                </a:cubicBezTo>
                <a:cubicBezTo>
                  <a:pt x="370788" y="363302"/>
                  <a:pt x="370300" y="362903"/>
                  <a:pt x="369813" y="362486"/>
                </a:cubicBezTo>
                <a:close/>
                <a:moveTo>
                  <a:pt x="217318" y="357904"/>
                </a:moveTo>
                <a:cubicBezTo>
                  <a:pt x="217171" y="357844"/>
                  <a:pt x="216147" y="358143"/>
                  <a:pt x="215511" y="358283"/>
                </a:cubicBezTo>
                <a:cubicBezTo>
                  <a:pt x="215805" y="358502"/>
                  <a:pt x="216195" y="358701"/>
                  <a:pt x="216586" y="358900"/>
                </a:cubicBezTo>
                <a:cubicBezTo>
                  <a:pt x="217318" y="358900"/>
                  <a:pt x="218052" y="358900"/>
                  <a:pt x="218829" y="358900"/>
                </a:cubicBezTo>
                <a:cubicBezTo>
                  <a:pt x="218344" y="358562"/>
                  <a:pt x="217953" y="358183"/>
                  <a:pt x="217318" y="357904"/>
                </a:cubicBezTo>
                <a:close/>
                <a:moveTo>
                  <a:pt x="118045" y="353340"/>
                </a:moveTo>
                <a:cubicBezTo>
                  <a:pt x="118393" y="354231"/>
                  <a:pt x="119119" y="355183"/>
                  <a:pt x="118960" y="355980"/>
                </a:cubicBezTo>
                <a:cubicBezTo>
                  <a:pt x="118833" y="356564"/>
                  <a:pt x="117537" y="356902"/>
                  <a:pt x="116776" y="357363"/>
                </a:cubicBezTo>
                <a:cubicBezTo>
                  <a:pt x="116395" y="356502"/>
                  <a:pt x="116048" y="355612"/>
                  <a:pt x="115666" y="354752"/>
                </a:cubicBezTo>
                <a:cubicBezTo>
                  <a:pt x="116460" y="354262"/>
                  <a:pt x="117251" y="353801"/>
                  <a:pt x="118045" y="353340"/>
                </a:cubicBezTo>
                <a:close/>
                <a:moveTo>
                  <a:pt x="480762" y="350435"/>
                </a:moveTo>
                <a:cubicBezTo>
                  <a:pt x="442346" y="352706"/>
                  <a:pt x="427216" y="357048"/>
                  <a:pt x="430143" y="364776"/>
                </a:cubicBezTo>
                <a:cubicBezTo>
                  <a:pt x="446547" y="360116"/>
                  <a:pt x="462459" y="355614"/>
                  <a:pt x="480762" y="350435"/>
                </a:cubicBezTo>
                <a:close/>
                <a:moveTo>
                  <a:pt x="4836013" y="344207"/>
                </a:moveTo>
                <a:lnTo>
                  <a:pt x="4836107" y="344432"/>
                </a:lnTo>
                <a:cubicBezTo>
                  <a:pt x="4836107" y="344432"/>
                  <a:pt x="4836043" y="344494"/>
                  <a:pt x="4836043" y="344494"/>
                </a:cubicBezTo>
                <a:close/>
                <a:moveTo>
                  <a:pt x="409446" y="340615"/>
                </a:moveTo>
                <a:cubicBezTo>
                  <a:pt x="403735" y="340935"/>
                  <a:pt x="398073" y="341253"/>
                  <a:pt x="392411" y="341592"/>
                </a:cubicBezTo>
                <a:cubicBezTo>
                  <a:pt x="392557" y="342309"/>
                  <a:pt x="392752" y="343025"/>
                  <a:pt x="392900" y="343743"/>
                </a:cubicBezTo>
                <a:cubicBezTo>
                  <a:pt x="398707" y="343384"/>
                  <a:pt x="404516" y="343045"/>
                  <a:pt x="410326" y="342687"/>
                </a:cubicBezTo>
                <a:cubicBezTo>
                  <a:pt x="410035" y="341990"/>
                  <a:pt x="409738" y="341313"/>
                  <a:pt x="409446" y="340615"/>
                </a:cubicBezTo>
                <a:close/>
                <a:moveTo>
                  <a:pt x="436001" y="338225"/>
                </a:moveTo>
                <a:cubicBezTo>
                  <a:pt x="436440" y="338525"/>
                  <a:pt x="436782" y="338883"/>
                  <a:pt x="437417" y="339062"/>
                </a:cubicBezTo>
                <a:cubicBezTo>
                  <a:pt x="437662" y="339142"/>
                  <a:pt x="438589" y="338863"/>
                  <a:pt x="439223" y="338743"/>
                </a:cubicBezTo>
                <a:cubicBezTo>
                  <a:pt x="438833" y="338565"/>
                  <a:pt x="438540" y="338285"/>
                  <a:pt x="438100" y="338225"/>
                </a:cubicBezTo>
                <a:cubicBezTo>
                  <a:pt x="437466" y="338146"/>
                  <a:pt x="436734" y="338225"/>
                  <a:pt x="436001" y="338225"/>
                </a:cubicBezTo>
                <a:close/>
                <a:moveTo>
                  <a:pt x="4752547" y="330185"/>
                </a:moveTo>
                <a:cubicBezTo>
                  <a:pt x="4751628" y="330767"/>
                  <a:pt x="4750711" y="331353"/>
                  <a:pt x="4749823" y="331935"/>
                </a:cubicBezTo>
                <a:cubicBezTo>
                  <a:pt x="4751439" y="334024"/>
                  <a:pt x="4753021" y="336142"/>
                  <a:pt x="4754636" y="338231"/>
                </a:cubicBezTo>
                <a:cubicBezTo>
                  <a:pt x="4755238" y="337862"/>
                  <a:pt x="4755840" y="337493"/>
                  <a:pt x="4756441" y="337124"/>
                </a:cubicBezTo>
                <a:cubicBezTo>
                  <a:pt x="4755143" y="334822"/>
                  <a:pt x="4753844" y="332488"/>
                  <a:pt x="4752547" y="330185"/>
                </a:cubicBezTo>
                <a:close/>
                <a:moveTo>
                  <a:pt x="4773541" y="300922"/>
                </a:moveTo>
                <a:cubicBezTo>
                  <a:pt x="4773002" y="301076"/>
                  <a:pt x="4772464" y="301260"/>
                  <a:pt x="4771925" y="301414"/>
                </a:cubicBezTo>
                <a:cubicBezTo>
                  <a:pt x="4772559" y="303225"/>
                  <a:pt x="4773160" y="305037"/>
                  <a:pt x="4773762" y="306818"/>
                </a:cubicBezTo>
                <a:cubicBezTo>
                  <a:pt x="4774267" y="306665"/>
                  <a:pt x="4774775" y="306511"/>
                  <a:pt x="4775282" y="306358"/>
                </a:cubicBezTo>
                <a:cubicBezTo>
                  <a:pt x="4774710" y="304545"/>
                  <a:pt x="4774111" y="302734"/>
                  <a:pt x="4773541" y="300922"/>
                </a:cubicBezTo>
                <a:close/>
                <a:moveTo>
                  <a:pt x="1582776" y="273512"/>
                </a:moveTo>
                <a:cubicBezTo>
                  <a:pt x="1582142" y="273512"/>
                  <a:pt x="1581559" y="273771"/>
                  <a:pt x="1580970" y="273912"/>
                </a:cubicBezTo>
                <a:cubicBezTo>
                  <a:pt x="1581751" y="274190"/>
                  <a:pt x="1582483" y="274449"/>
                  <a:pt x="1583265" y="274727"/>
                </a:cubicBezTo>
                <a:cubicBezTo>
                  <a:pt x="1583558" y="274468"/>
                  <a:pt x="1583851" y="274229"/>
                  <a:pt x="1584192" y="273972"/>
                </a:cubicBezTo>
                <a:cubicBezTo>
                  <a:pt x="1583705" y="273812"/>
                  <a:pt x="1583216" y="273512"/>
                  <a:pt x="1582776" y="273512"/>
                </a:cubicBezTo>
                <a:close/>
                <a:moveTo>
                  <a:pt x="1615336" y="272317"/>
                </a:moveTo>
                <a:cubicBezTo>
                  <a:pt x="1610210" y="272536"/>
                  <a:pt x="1605135" y="272756"/>
                  <a:pt x="1600056" y="272994"/>
                </a:cubicBezTo>
                <a:cubicBezTo>
                  <a:pt x="1600300" y="273752"/>
                  <a:pt x="1600495" y="274528"/>
                  <a:pt x="1600739" y="275285"/>
                </a:cubicBezTo>
                <a:cubicBezTo>
                  <a:pt x="1605819" y="275026"/>
                  <a:pt x="1610894" y="274747"/>
                  <a:pt x="1615970" y="274488"/>
                </a:cubicBezTo>
                <a:cubicBezTo>
                  <a:pt x="1615775" y="273771"/>
                  <a:pt x="1615530" y="273054"/>
                  <a:pt x="1615336" y="272317"/>
                </a:cubicBezTo>
                <a:close/>
                <a:moveTo>
                  <a:pt x="4765562" y="271813"/>
                </a:moveTo>
                <a:cubicBezTo>
                  <a:pt x="4764675" y="271997"/>
                  <a:pt x="4763820" y="272212"/>
                  <a:pt x="4762933" y="272397"/>
                </a:cubicBezTo>
                <a:cubicBezTo>
                  <a:pt x="4764294" y="277740"/>
                  <a:pt x="4765624" y="283112"/>
                  <a:pt x="4766984" y="288455"/>
                </a:cubicBezTo>
                <a:cubicBezTo>
                  <a:pt x="4767872" y="288241"/>
                  <a:pt x="4768759" y="288056"/>
                  <a:pt x="4769646" y="287841"/>
                </a:cubicBezTo>
                <a:cubicBezTo>
                  <a:pt x="4768283" y="282499"/>
                  <a:pt x="4766922" y="277156"/>
                  <a:pt x="4765562" y="271813"/>
                </a:cubicBezTo>
                <a:close/>
                <a:moveTo>
                  <a:pt x="1614017" y="212285"/>
                </a:moveTo>
                <a:cubicBezTo>
                  <a:pt x="1610308" y="212345"/>
                  <a:pt x="1606694" y="212424"/>
                  <a:pt x="1603035" y="212484"/>
                </a:cubicBezTo>
                <a:cubicBezTo>
                  <a:pt x="1603083" y="212902"/>
                  <a:pt x="1603133" y="213340"/>
                  <a:pt x="1603181" y="213759"/>
                </a:cubicBezTo>
                <a:cubicBezTo>
                  <a:pt x="1606841" y="213679"/>
                  <a:pt x="1610504" y="213580"/>
                  <a:pt x="1614164" y="213500"/>
                </a:cubicBezTo>
                <a:cubicBezTo>
                  <a:pt x="1614115" y="213101"/>
                  <a:pt x="1614067" y="212684"/>
                  <a:pt x="1614017" y="212285"/>
                </a:cubicBezTo>
                <a:close/>
                <a:moveTo>
                  <a:pt x="620955" y="210353"/>
                </a:moveTo>
                <a:cubicBezTo>
                  <a:pt x="618904" y="210790"/>
                  <a:pt x="617198" y="211509"/>
                  <a:pt x="615342" y="212105"/>
                </a:cubicBezTo>
                <a:cubicBezTo>
                  <a:pt x="618370" y="212046"/>
                  <a:pt x="621444" y="211986"/>
                  <a:pt x="627447" y="211866"/>
                </a:cubicBezTo>
                <a:cubicBezTo>
                  <a:pt x="623202" y="210851"/>
                  <a:pt x="621590" y="210213"/>
                  <a:pt x="620955" y="210353"/>
                </a:cubicBezTo>
                <a:close/>
                <a:moveTo>
                  <a:pt x="4812929" y="207238"/>
                </a:moveTo>
                <a:cubicBezTo>
                  <a:pt x="4812295" y="207453"/>
                  <a:pt x="4811693" y="207668"/>
                  <a:pt x="4811061" y="207883"/>
                </a:cubicBezTo>
                <a:lnTo>
                  <a:pt x="4813952" y="212374"/>
                </a:lnTo>
                <a:lnTo>
                  <a:pt x="4813975" y="212489"/>
                </a:lnTo>
                <a:lnTo>
                  <a:pt x="4814019" y="212615"/>
                </a:lnTo>
                <a:lnTo>
                  <a:pt x="4814926" y="223604"/>
                </a:lnTo>
                <a:cubicBezTo>
                  <a:pt x="4815842" y="223389"/>
                  <a:pt x="4816729" y="223176"/>
                  <a:pt x="4817647" y="222961"/>
                </a:cubicBezTo>
                <a:lnTo>
                  <a:pt x="4814019" y="212615"/>
                </a:lnTo>
                <a:lnTo>
                  <a:pt x="4814007" y="212458"/>
                </a:lnTo>
                <a:lnTo>
                  <a:pt x="4813952" y="212374"/>
                </a:lnTo>
                <a:close/>
                <a:moveTo>
                  <a:pt x="653465" y="202366"/>
                </a:moveTo>
                <a:cubicBezTo>
                  <a:pt x="649854" y="202764"/>
                  <a:pt x="646241" y="203122"/>
                  <a:pt x="642629" y="203501"/>
                </a:cubicBezTo>
                <a:cubicBezTo>
                  <a:pt x="643020" y="204058"/>
                  <a:pt x="643411" y="204636"/>
                  <a:pt x="643801" y="205194"/>
                </a:cubicBezTo>
                <a:cubicBezTo>
                  <a:pt x="647363" y="204736"/>
                  <a:pt x="650926" y="204298"/>
                  <a:pt x="654490" y="203841"/>
                </a:cubicBezTo>
                <a:cubicBezTo>
                  <a:pt x="654149" y="203342"/>
                  <a:pt x="653807" y="202864"/>
                  <a:pt x="653465" y="202366"/>
                </a:cubicBezTo>
                <a:close/>
                <a:moveTo>
                  <a:pt x="1639303" y="202326"/>
                </a:moveTo>
                <a:cubicBezTo>
                  <a:pt x="1634275" y="202645"/>
                  <a:pt x="1629248" y="202964"/>
                  <a:pt x="1624221" y="203302"/>
                </a:cubicBezTo>
                <a:cubicBezTo>
                  <a:pt x="1624413" y="203980"/>
                  <a:pt x="1624612" y="204656"/>
                  <a:pt x="1624806" y="205314"/>
                </a:cubicBezTo>
                <a:cubicBezTo>
                  <a:pt x="1629834" y="205194"/>
                  <a:pt x="1634813" y="205074"/>
                  <a:pt x="1639839" y="204955"/>
                </a:cubicBezTo>
                <a:cubicBezTo>
                  <a:pt x="1639644" y="204079"/>
                  <a:pt x="1639498" y="203202"/>
                  <a:pt x="1639303" y="202326"/>
                </a:cubicBezTo>
                <a:close/>
                <a:moveTo>
                  <a:pt x="608264" y="197008"/>
                </a:moveTo>
                <a:cubicBezTo>
                  <a:pt x="606460" y="198541"/>
                  <a:pt x="604652" y="200115"/>
                  <a:pt x="602797" y="201668"/>
                </a:cubicBezTo>
                <a:cubicBezTo>
                  <a:pt x="604995" y="201927"/>
                  <a:pt x="607189" y="202186"/>
                  <a:pt x="609338" y="202465"/>
                </a:cubicBezTo>
                <a:cubicBezTo>
                  <a:pt x="610560" y="200912"/>
                  <a:pt x="611779" y="199338"/>
                  <a:pt x="612998" y="197785"/>
                </a:cubicBezTo>
                <a:cubicBezTo>
                  <a:pt x="611437" y="197526"/>
                  <a:pt x="609826" y="197266"/>
                  <a:pt x="608264" y="197008"/>
                </a:cubicBezTo>
                <a:close/>
                <a:moveTo>
                  <a:pt x="4825627" y="195754"/>
                </a:moveTo>
                <a:cubicBezTo>
                  <a:pt x="4824391" y="196584"/>
                  <a:pt x="4823126" y="197413"/>
                  <a:pt x="4821891" y="198242"/>
                </a:cubicBezTo>
                <a:cubicBezTo>
                  <a:pt x="4823821" y="200821"/>
                  <a:pt x="4825753" y="203430"/>
                  <a:pt x="4827715" y="206011"/>
                </a:cubicBezTo>
                <a:cubicBezTo>
                  <a:pt x="4828507" y="205519"/>
                  <a:pt x="4829299" y="205059"/>
                  <a:pt x="4830123" y="204567"/>
                </a:cubicBezTo>
                <a:cubicBezTo>
                  <a:pt x="4828603" y="201651"/>
                  <a:pt x="4827115" y="198701"/>
                  <a:pt x="4825627" y="195754"/>
                </a:cubicBezTo>
                <a:close/>
                <a:moveTo>
                  <a:pt x="2958731" y="195395"/>
                </a:moveTo>
                <a:cubicBezTo>
                  <a:pt x="2957609" y="195574"/>
                  <a:pt x="2956537" y="195754"/>
                  <a:pt x="2955413" y="195933"/>
                </a:cubicBezTo>
                <a:cubicBezTo>
                  <a:pt x="2955801" y="196151"/>
                  <a:pt x="2956192" y="196550"/>
                  <a:pt x="2956683" y="196569"/>
                </a:cubicBezTo>
                <a:cubicBezTo>
                  <a:pt x="2957315" y="196609"/>
                  <a:pt x="2958048" y="196370"/>
                  <a:pt x="2958731" y="196231"/>
                </a:cubicBezTo>
                <a:cubicBezTo>
                  <a:pt x="2958731" y="195952"/>
                  <a:pt x="2958731" y="195674"/>
                  <a:pt x="2958731" y="195395"/>
                </a:cubicBezTo>
                <a:close/>
                <a:moveTo>
                  <a:pt x="2769921" y="194598"/>
                </a:moveTo>
                <a:cubicBezTo>
                  <a:pt x="2769824" y="194916"/>
                  <a:pt x="2769726" y="195255"/>
                  <a:pt x="2769629" y="195574"/>
                </a:cubicBezTo>
                <a:cubicBezTo>
                  <a:pt x="2770312" y="195555"/>
                  <a:pt x="2771143" y="195594"/>
                  <a:pt x="2771677" y="195455"/>
                </a:cubicBezTo>
                <a:cubicBezTo>
                  <a:pt x="2771970" y="195395"/>
                  <a:pt x="2771872" y="195036"/>
                  <a:pt x="2771922" y="194817"/>
                </a:cubicBezTo>
                <a:cubicBezTo>
                  <a:pt x="2771240" y="194737"/>
                  <a:pt x="2770556" y="194678"/>
                  <a:pt x="2769921" y="194598"/>
                </a:cubicBezTo>
                <a:close/>
                <a:moveTo>
                  <a:pt x="1539382" y="192666"/>
                </a:moveTo>
                <a:cubicBezTo>
                  <a:pt x="1539578" y="193025"/>
                  <a:pt x="1539773" y="193403"/>
                  <a:pt x="1539968" y="193760"/>
                </a:cubicBezTo>
                <a:cubicBezTo>
                  <a:pt x="1540652" y="193680"/>
                  <a:pt x="1541336" y="193562"/>
                  <a:pt x="1542019" y="193463"/>
                </a:cubicBezTo>
                <a:cubicBezTo>
                  <a:pt x="1541922" y="193204"/>
                  <a:pt x="1541970" y="192805"/>
                  <a:pt x="1541628" y="192726"/>
                </a:cubicBezTo>
                <a:cubicBezTo>
                  <a:pt x="1541042" y="192606"/>
                  <a:pt x="1540164" y="192686"/>
                  <a:pt x="1539382" y="192666"/>
                </a:cubicBezTo>
                <a:close/>
                <a:moveTo>
                  <a:pt x="2638612" y="191370"/>
                </a:moveTo>
                <a:cubicBezTo>
                  <a:pt x="2637052" y="191490"/>
                  <a:pt x="2635489" y="191591"/>
                  <a:pt x="2633878" y="191709"/>
                </a:cubicBezTo>
                <a:cubicBezTo>
                  <a:pt x="2634562" y="192825"/>
                  <a:pt x="2635197" y="193920"/>
                  <a:pt x="2635880" y="195036"/>
                </a:cubicBezTo>
                <a:cubicBezTo>
                  <a:pt x="2636955" y="194936"/>
                  <a:pt x="2638078" y="194857"/>
                  <a:pt x="2639148" y="194757"/>
                </a:cubicBezTo>
                <a:cubicBezTo>
                  <a:pt x="2638954" y="193622"/>
                  <a:pt x="2638807" y="192507"/>
                  <a:pt x="2638612" y="191370"/>
                </a:cubicBezTo>
                <a:close/>
                <a:moveTo>
                  <a:pt x="807228" y="189678"/>
                </a:moveTo>
                <a:cubicBezTo>
                  <a:pt x="806008" y="189658"/>
                  <a:pt x="804787" y="189738"/>
                  <a:pt x="803568" y="189778"/>
                </a:cubicBezTo>
                <a:cubicBezTo>
                  <a:pt x="803666" y="190057"/>
                  <a:pt x="803763" y="190555"/>
                  <a:pt x="803910" y="190575"/>
                </a:cubicBezTo>
                <a:cubicBezTo>
                  <a:pt x="805128" y="190595"/>
                  <a:pt x="806350" y="190535"/>
                  <a:pt x="807569" y="190475"/>
                </a:cubicBezTo>
                <a:cubicBezTo>
                  <a:pt x="807472" y="190196"/>
                  <a:pt x="807374" y="189698"/>
                  <a:pt x="807228" y="189678"/>
                </a:cubicBezTo>
                <a:close/>
                <a:moveTo>
                  <a:pt x="1482123" y="186571"/>
                </a:moveTo>
                <a:cubicBezTo>
                  <a:pt x="1478464" y="187387"/>
                  <a:pt x="1474752" y="188205"/>
                  <a:pt x="1471092" y="189021"/>
                </a:cubicBezTo>
                <a:cubicBezTo>
                  <a:pt x="1472017" y="189599"/>
                  <a:pt x="1472948" y="190176"/>
                  <a:pt x="1473874" y="190734"/>
                </a:cubicBezTo>
                <a:cubicBezTo>
                  <a:pt x="1477195" y="189718"/>
                  <a:pt x="1480561" y="188722"/>
                  <a:pt x="1483882" y="187707"/>
                </a:cubicBezTo>
                <a:cubicBezTo>
                  <a:pt x="1483296" y="187328"/>
                  <a:pt x="1482709" y="186949"/>
                  <a:pt x="1482123" y="186571"/>
                </a:cubicBezTo>
                <a:close/>
                <a:moveTo>
                  <a:pt x="2531467" y="185675"/>
                </a:moveTo>
                <a:cubicBezTo>
                  <a:pt x="2530343" y="185614"/>
                  <a:pt x="2529077" y="186232"/>
                  <a:pt x="2527856" y="186551"/>
                </a:cubicBezTo>
                <a:cubicBezTo>
                  <a:pt x="2528733" y="186969"/>
                  <a:pt x="2529564" y="187686"/>
                  <a:pt x="2530539" y="187726"/>
                </a:cubicBezTo>
                <a:cubicBezTo>
                  <a:pt x="2531712" y="187766"/>
                  <a:pt x="2532981" y="187228"/>
                  <a:pt x="2534250" y="186909"/>
                </a:cubicBezTo>
                <a:cubicBezTo>
                  <a:pt x="2533322" y="186471"/>
                  <a:pt x="2532492" y="185715"/>
                  <a:pt x="2531467" y="185675"/>
                </a:cubicBezTo>
                <a:close/>
                <a:moveTo>
                  <a:pt x="2322790" y="185437"/>
                </a:moveTo>
                <a:cubicBezTo>
                  <a:pt x="2322399" y="185675"/>
                  <a:pt x="2321960" y="185894"/>
                  <a:pt x="2321520" y="186133"/>
                </a:cubicBezTo>
                <a:cubicBezTo>
                  <a:pt x="2322448" y="186451"/>
                  <a:pt x="2323376" y="186790"/>
                  <a:pt x="2324304" y="187109"/>
                </a:cubicBezTo>
                <a:cubicBezTo>
                  <a:pt x="2324744" y="186870"/>
                  <a:pt x="2325622" y="186491"/>
                  <a:pt x="2325525" y="186451"/>
                </a:cubicBezTo>
                <a:cubicBezTo>
                  <a:pt x="2324695" y="186072"/>
                  <a:pt x="2323717" y="185774"/>
                  <a:pt x="2322790" y="185437"/>
                </a:cubicBezTo>
                <a:close/>
                <a:moveTo>
                  <a:pt x="2457857" y="184381"/>
                </a:moveTo>
                <a:cubicBezTo>
                  <a:pt x="2457369" y="184539"/>
                  <a:pt x="2456686" y="184659"/>
                  <a:pt x="2456538" y="184858"/>
                </a:cubicBezTo>
                <a:cubicBezTo>
                  <a:pt x="2456295" y="185117"/>
                  <a:pt x="2456490" y="185437"/>
                  <a:pt x="2456538" y="185715"/>
                </a:cubicBezTo>
                <a:cubicBezTo>
                  <a:pt x="2457271" y="185515"/>
                  <a:pt x="2458199" y="185376"/>
                  <a:pt x="2458688" y="185117"/>
                </a:cubicBezTo>
                <a:cubicBezTo>
                  <a:pt x="2458834" y="185018"/>
                  <a:pt x="2458150" y="184639"/>
                  <a:pt x="2457857" y="184381"/>
                </a:cubicBezTo>
                <a:close/>
                <a:moveTo>
                  <a:pt x="2602589" y="183265"/>
                </a:moveTo>
                <a:cubicBezTo>
                  <a:pt x="2592633" y="183503"/>
                  <a:pt x="2582673" y="183742"/>
                  <a:pt x="2572666" y="183981"/>
                </a:cubicBezTo>
                <a:cubicBezTo>
                  <a:pt x="2572716" y="184381"/>
                  <a:pt x="2572764" y="184798"/>
                  <a:pt x="2572814" y="185197"/>
                </a:cubicBezTo>
                <a:cubicBezTo>
                  <a:pt x="2582818" y="185197"/>
                  <a:pt x="2592827" y="185197"/>
                  <a:pt x="2602784" y="185197"/>
                </a:cubicBezTo>
                <a:cubicBezTo>
                  <a:pt x="2602735" y="184559"/>
                  <a:pt x="2602686" y="183902"/>
                  <a:pt x="2602589" y="183265"/>
                </a:cubicBezTo>
                <a:close/>
                <a:moveTo>
                  <a:pt x="2364573" y="183224"/>
                </a:moveTo>
                <a:cubicBezTo>
                  <a:pt x="2363697" y="183702"/>
                  <a:pt x="2362818" y="184180"/>
                  <a:pt x="2361889" y="184679"/>
                </a:cubicBezTo>
                <a:cubicBezTo>
                  <a:pt x="2363160" y="184838"/>
                  <a:pt x="2364720" y="185257"/>
                  <a:pt x="2365695" y="185097"/>
                </a:cubicBezTo>
                <a:cubicBezTo>
                  <a:pt x="2366868" y="184898"/>
                  <a:pt x="2367503" y="184201"/>
                  <a:pt x="2368382" y="183722"/>
                </a:cubicBezTo>
                <a:cubicBezTo>
                  <a:pt x="2367161" y="183563"/>
                  <a:pt x="2365892" y="183404"/>
                  <a:pt x="2364573" y="183224"/>
                </a:cubicBezTo>
                <a:close/>
                <a:moveTo>
                  <a:pt x="2189383" y="182667"/>
                </a:moveTo>
                <a:cubicBezTo>
                  <a:pt x="2188992" y="183005"/>
                  <a:pt x="2188602" y="183364"/>
                  <a:pt x="2188210" y="183702"/>
                </a:cubicBezTo>
                <a:cubicBezTo>
                  <a:pt x="2188992" y="183702"/>
                  <a:pt x="2189822" y="183782"/>
                  <a:pt x="2190507" y="183683"/>
                </a:cubicBezTo>
                <a:cubicBezTo>
                  <a:pt x="2190945" y="183623"/>
                  <a:pt x="2191140" y="183285"/>
                  <a:pt x="2191434" y="183066"/>
                </a:cubicBezTo>
                <a:cubicBezTo>
                  <a:pt x="2190750" y="182927"/>
                  <a:pt x="2190066" y="182807"/>
                  <a:pt x="2189383" y="182667"/>
                </a:cubicBezTo>
                <a:close/>
                <a:moveTo>
                  <a:pt x="958403" y="181890"/>
                </a:moveTo>
                <a:lnTo>
                  <a:pt x="933126" y="186168"/>
                </a:lnTo>
                <a:lnTo>
                  <a:pt x="932532" y="186212"/>
                </a:lnTo>
                <a:lnTo>
                  <a:pt x="932259" y="186279"/>
                </a:lnTo>
                <a:lnTo>
                  <a:pt x="924284" y="186850"/>
                </a:lnTo>
                <a:cubicBezTo>
                  <a:pt x="924626" y="187228"/>
                  <a:pt x="924919" y="187607"/>
                  <a:pt x="925258" y="187985"/>
                </a:cubicBezTo>
                <a:lnTo>
                  <a:pt x="932259" y="186279"/>
                </a:lnTo>
                <a:lnTo>
                  <a:pt x="932630" y="186252"/>
                </a:lnTo>
                <a:lnTo>
                  <a:pt x="933126" y="186168"/>
                </a:lnTo>
                <a:lnTo>
                  <a:pt x="960112" y="184160"/>
                </a:lnTo>
                <a:cubicBezTo>
                  <a:pt x="959526" y="183404"/>
                  <a:pt x="958990" y="182647"/>
                  <a:pt x="958403" y="181890"/>
                </a:cubicBezTo>
                <a:close/>
                <a:moveTo>
                  <a:pt x="1558859" y="180694"/>
                </a:moveTo>
                <a:cubicBezTo>
                  <a:pt x="1557931" y="181153"/>
                  <a:pt x="1556954" y="181611"/>
                  <a:pt x="1556029" y="182089"/>
                </a:cubicBezTo>
                <a:cubicBezTo>
                  <a:pt x="1558272" y="182886"/>
                  <a:pt x="1560568" y="183702"/>
                  <a:pt x="1562812" y="184499"/>
                </a:cubicBezTo>
                <a:cubicBezTo>
                  <a:pt x="1564130" y="183922"/>
                  <a:pt x="1565448" y="183364"/>
                  <a:pt x="1566767" y="182787"/>
                </a:cubicBezTo>
                <a:cubicBezTo>
                  <a:pt x="1564130" y="182089"/>
                  <a:pt x="1561496" y="181392"/>
                  <a:pt x="1558859" y="180694"/>
                </a:cubicBezTo>
                <a:close/>
                <a:moveTo>
                  <a:pt x="1403777" y="178265"/>
                </a:moveTo>
                <a:cubicBezTo>
                  <a:pt x="1395285" y="179122"/>
                  <a:pt x="1386791" y="179978"/>
                  <a:pt x="1378297" y="180834"/>
                </a:cubicBezTo>
                <a:cubicBezTo>
                  <a:pt x="1378590" y="181392"/>
                  <a:pt x="1378931" y="181930"/>
                  <a:pt x="1379225" y="182488"/>
                </a:cubicBezTo>
                <a:cubicBezTo>
                  <a:pt x="1387719" y="181631"/>
                  <a:pt x="1396259" y="180795"/>
                  <a:pt x="1404754" y="179939"/>
                </a:cubicBezTo>
                <a:cubicBezTo>
                  <a:pt x="1404412" y="179381"/>
                  <a:pt x="1404119" y="178823"/>
                  <a:pt x="1403777" y="178265"/>
                </a:cubicBezTo>
                <a:close/>
                <a:moveTo>
                  <a:pt x="3540443" y="178125"/>
                </a:moveTo>
                <a:cubicBezTo>
                  <a:pt x="3540248" y="179480"/>
                  <a:pt x="3540101" y="180834"/>
                  <a:pt x="3539905" y="182189"/>
                </a:cubicBezTo>
                <a:cubicBezTo>
                  <a:pt x="3541273" y="182229"/>
                  <a:pt x="3542641" y="182249"/>
                  <a:pt x="3544005" y="182289"/>
                </a:cubicBezTo>
                <a:cubicBezTo>
                  <a:pt x="3544201" y="180934"/>
                  <a:pt x="3544445" y="179580"/>
                  <a:pt x="3544640" y="178225"/>
                </a:cubicBezTo>
                <a:cubicBezTo>
                  <a:pt x="3543224" y="178185"/>
                  <a:pt x="3541856" y="178165"/>
                  <a:pt x="3540443" y="178125"/>
                </a:cubicBezTo>
                <a:close/>
                <a:moveTo>
                  <a:pt x="2598196" y="176850"/>
                </a:moveTo>
                <a:cubicBezTo>
                  <a:pt x="2598637" y="177150"/>
                  <a:pt x="2599027" y="177509"/>
                  <a:pt x="2599658" y="177708"/>
                </a:cubicBezTo>
                <a:cubicBezTo>
                  <a:pt x="2599903" y="177807"/>
                  <a:pt x="2600832" y="177509"/>
                  <a:pt x="2601465" y="177389"/>
                </a:cubicBezTo>
                <a:cubicBezTo>
                  <a:pt x="2601075" y="177210"/>
                  <a:pt x="2600782" y="176931"/>
                  <a:pt x="2600296" y="176850"/>
                </a:cubicBezTo>
                <a:cubicBezTo>
                  <a:pt x="2599658" y="176771"/>
                  <a:pt x="2598880" y="176831"/>
                  <a:pt x="2598196" y="176850"/>
                </a:cubicBezTo>
                <a:close/>
                <a:moveTo>
                  <a:pt x="1591027" y="175496"/>
                </a:moveTo>
                <a:cubicBezTo>
                  <a:pt x="1590831" y="176074"/>
                  <a:pt x="1590685" y="176652"/>
                  <a:pt x="1590489" y="177229"/>
                </a:cubicBezTo>
                <a:cubicBezTo>
                  <a:pt x="1598985" y="177229"/>
                  <a:pt x="1607525" y="177229"/>
                  <a:pt x="1616019" y="177229"/>
                </a:cubicBezTo>
                <a:cubicBezTo>
                  <a:pt x="1616019" y="176891"/>
                  <a:pt x="1616019" y="176572"/>
                  <a:pt x="1615970" y="176234"/>
                </a:cubicBezTo>
                <a:cubicBezTo>
                  <a:pt x="1607671" y="175994"/>
                  <a:pt x="1599375" y="175735"/>
                  <a:pt x="1591027" y="175496"/>
                </a:cubicBezTo>
                <a:close/>
                <a:moveTo>
                  <a:pt x="4885043" y="175392"/>
                </a:moveTo>
                <a:cubicBezTo>
                  <a:pt x="4884555" y="176009"/>
                  <a:pt x="4884117" y="176607"/>
                  <a:pt x="4883676" y="177224"/>
                </a:cubicBezTo>
                <a:cubicBezTo>
                  <a:pt x="4882359" y="177066"/>
                  <a:pt x="4881039" y="176886"/>
                  <a:pt x="4878698" y="176567"/>
                </a:cubicBezTo>
                <a:cubicBezTo>
                  <a:pt x="4881283" y="176089"/>
                  <a:pt x="4883188" y="175730"/>
                  <a:pt x="4885043" y="175392"/>
                </a:cubicBezTo>
                <a:close/>
                <a:moveTo>
                  <a:pt x="1433214" y="174719"/>
                </a:moveTo>
                <a:cubicBezTo>
                  <a:pt x="1430332" y="175079"/>
                  <a:pt x="1427453" y="175456"/>
                  <a:pt x="1424572" y="175815"/>
                </a:cubicBezTo>
                <a:cubicBezTo>
                  <a:pt x="1424816" y="176153"/>
                  <a:pt x="1425109" y="176492"/>
                  <a:pt x="1425354" y="176831"/>
                </a:cubicBezTo>
                <a:cubicBezTo>
                  <a:pt x="1428233" y="176432"/>
                  <a:pt x="1431113" y="176054"/>
                  <a:pt x="1433945" y="175675"/>
                </a:cubicBezTo>
                <a:cubicBezTo>
                  <a:pt x="1433701" y="175358"/>
                  <a:pt x="1433457" y="175039"/>
                  <a:pt x="1433214" y="174719"/>
                </a:cubicBezTo>
                <a:close/>
                <a:moveTo>
                  <a:pt x="1643698" y="173026"/>
                </a:moveTo>
                <a:cubicBezTo>
                  <a:pt x="1657949" y="179281"/>
                  <a:pt x="1657949" y="179281"/>
                  <a:pt x="1670103" y="173026"/>
                </a:cubicBezTo>
                <a:cubicBezTo>
                  <a:pt x="1661269" y="173026"/>
                  <a:pt x="1653263" y="173026"/>
                  <a:pt x="1643698" y="173026"/>
                </a:cubicBezTo>
                <a:close/>
                <a:moveTo>
                  <a:pt x="1049539" y="171951"/>
                </a:moveTo>
                <a:cubicBezTo>
                  <a:pt x="1025083" y="174660"/>
                  <a:pt x="1002872" y="177130"/>
                  <a:pt x="980614" y="179580"/>
                </a:cubicBezTo>
                <a:cubicBezTo>
                  <a:pt x="991938" y="180297"/>
                  <a:pt x="1002579" y="179520"/>
                  <a:pt x="1013320" y="179101"/>
                </a:cubicBezTo>
                <a:cubicBezTo>
                  <a:pt x="1016491" y="178982"/>
                  <a:pt x="1021812" y="179540"/>
                  <a:pt x="1022934" y="180457"/>
                </a:cubicBezTo>
                <a:cubicBezTo>
                  <a:pt x="1030501" y="186511"/>
                  <a:pt x="1037677" y="182089"/>
                  <a:pt x="1042558" y="180038"/>
                </a:cubicBezTo>
                <a:cubicBezTo>
                  <a:pt x="1046413" y="178444"/>
                  <a:pt x="1046755" y="175456"/>
                  <a:pt x="1049539" y="171951"/>
                </a:cubicBezTo>
                <a:close/>
                <a:moveTo>
                  <a:pt x="851794" y="170815"/>
                </a:moveTo>
                <a:cubicBezTo>
                  <a:pt x="851697" y="171174"/>
                  <a:pt x="851551" y="171533"/>
                  <a:pt x="851453" y="171892"/>
                </a:cubicBezTo>
                <a:cubicBezTo>
                  <a:pt x="852185" y="171851"/>
                  <a:pt x="853016" y="171911"/>
                  <a:pt x="853602" y="171771"/>
                </a:cubicBezTo>
                <a:cubicBezTo>
                  <a:pt x="853943" y="171692"/>
                  <a:pt x="853797" y="171313"/>
                  <a:pt x="853895" y="171055"/>
                </a:cubicBezTo>
                <a:cubicBezTo>
                  <a:pt x="853211" y="170975"/>
                  <a:pt x="852479" y="170895"/>
                  <a:pt x="851794" y="170815"/>
                </a:cubicBezTo>
                <a:close/>
                <a:moveTo>
                  <a:pt x="2519410" y="170736"/>
                </a:moveTo>
                <a:lnTo>
                  <a:pt x="2499853" y="172294"/>
                </a:lnTo>
                <a:lnTo>
                  <a:pt x="2499250" y="172251"/>
                </a:lnTo>
                <a:lnTo>
                  <a:pt x="2498815" y="172409"/>
                </a:lnTo>
                <a:lnTo>
                  <a:pt x="2487535" y="173962"/>
                </a:lnTo>
                <a:cubicBezTo>
                  <a:pt x="2488366" y="174521"/>
                  <a:pt x="2489195" y="175059"/>
                  <a:pt x="2490074" y="175617"/>
                </a:cubicBezTo>
                <a:lnTo>
                  <a:pt x="2498815" y="172409"/>
                </a:lnTo>
                <a:lnTo>
                  <a:pt x="2499396" y="172330"/>
                </a:lnTo>
                <a:lnTo>
                  <a:pt x="2499853" y="172294"/>
                </a:lnTo>
                <a:lnTo>
                  <a:pt x="2519459" y="173704"/>
                </a:lnTo>
                <a:cubicBezTo>
                  <a:pt x="2519459" y="172708"/>
                  <a:pt x="2519410" y="171712"/>
                  <a:pt x="2519410" y="170736"/>
                </a:cubicBezTo>
                <a:close/>
                <a:moveTo>
                  <a:pt x="5043199" y="167685"/>
                </a:moveTo>
                <a:cubicBezTo>
                  <a:pt x="5043688" y="168241"/>
                  <a:pt x="5044175" y="168819"/>
                  <a:pt x="5044663" y="169397"/>
                </a:cubicBezTo>
                <a:cubicBezTo>
                  <a:pt x="5034461" y="170930"/>
                  <a:pt x="5024308" y="172485"/>
                  <a:pt x="5014153" y="174037"/>
                </a:cubicBezTo>
                <a:cubicBezTo>
                  <a:pt x="5013521" y="173341"/>
                  <a:pt x="5012936" y="172624"/>
                  <a:pt x="5012301" y="171926"/>
                </a:cubicBezTo>
                <a:cubicBezTo>
                  <a:pt x="5022599" y="170513"/>
                  <a:pt x="5032901" y="169097"/>
                  <a:pt x="5043199" y="167685"/>
                </a:cubicBezTo>
                <a:close/>
                <a:moveTo>
                  <a:pt x="5124167" y="167486"/>
                </a:moveTo>
                <a:lnTo>
                  <a:pt x="5120179" y="168660"/>
                </a:lnTo>
                <a:lnTo>
                  <a:pt x="5117551" y="167559"/>
                </a:lnTo>
                <a:close/>
                <a:moveTo>
                  <a:pt x="2545721" y="167032"/>
                </a:moveTo>
                <a:cubicBezTo>
                  <a:pt x="2542011" y="166917"/>
                  <a:pt x="2538400" y="167589"/>
                  <a:pt x="2535276" y="168406"/>
                </a:cubicBezTo>
                <a:cubicBezTo>
                  <a:pt x="2532395" y="169143"/>
                  <a:pt x="2532981" y="172071"/>
                  <a:pt x="2530930" y="176074"/>
                </a:cubicBezTo>
                <a:cubicBezTo>
                  <a:pt x="2542498" y="173524"/>
                  <a:pt x="2549335" y="172011"/>
                  <a:pt x="2556752" y="170378"/>
                </a:cubicBezTo>
                <a:cubicBezTo>
                  <a:pt x="2553238" y="168047"/>
                  <a:pt x="2549430" y="167146"/>
                  <a:pt x="2545721" y="167032"/>
                </a:cubicBezTo>
                <a:close/>
                <a:moveTo>
                  <a:pt x="2953021" y="166793"/>
                </a:moveTo>
                <a:cubicBezTo>
                  <a:pt x="2952728" y="167649"/>
                  <a:pt x="2952435" y="168505"/>
                  <a:pt x="2952142" y="169362"/>
                </a:cubicBezTo>
                <a:cubicBezTo>
                  <a:pt x="2957853" y="169541"/>
                  <a:pt x="2963514" y="169741"/>
                  <a:pt x="2969226" y="169940"/>
                </a:cubicBezTo>
                <a:cubicBezTo>
                  <a:pt x="2969372" y="169322"/>
                  <a:pt x="2969567" y="168685"/>
                  <a:pt x="2969714" y="168067"/>
                </a:cubicBezTo>
                <a:cubicBezTo>
                  <a:pt x="2964150" y="167649"/>
                  <a:pt x="2958585" y="167211"/>
                  <a:pt x="2953021" y="166793"/>
                </a:cubicBezTo>
                <a:close/>
                <a:moveTo>
                  <a:pt x="1711401" y="166753"/>
                </a:moveTo>
                <a:cubicBezTo>
                  <a:pt x="1710717" y="166853"/>
                  <a:pt x="1710082" y="166953"/>
                  <a:pt x="1709399" y="167051"/>
                </a:cubicBezTo>
                <a:cubicBezTo>
                  <a:pt x="1710229" y="167291"/>
                  <a:pt x="1711059" y="167569"/>
                  <a:pt x="1711987" y="167768"/>
                </a:cubicBezTo>
                <a:cubicBezTo>
                  <a:pt x="1712134" y="167788"/>
                  <a:pt x="1712817" y="167411"/>
                  <a:pt x="1713207" y="167211"/>
                </a:cubicBezTo>
                <a:cubicBezTo>
                  <a:pt x="1712621" y="167051"/>
                  <a:pt x="1712036" y="166912"/>
                  <a:pt x="1711401" y="166753"/>
                </a:cubicBezTo>
                <a:close/>
                <a:moveTo>
                  <a:pt x="5080645" y="164698"/>
                </a:moveTo>
                <a:lnTo>
                  <a:pt x="5081479" y="164761"/>
                </a:lnTo>
                <a:lnTo>
                  <a:pt x="5080883" y="164896"/>
                </a:lnTo>
                <a:close/>
                <a:moveTo>
                  <a:pt x="2677836" y="162943"/>
                </a:moveTo>
                <a:cubicBezTo>
                  <a:pt x="2674321" y="162988"/>
                  <a:pt x="2671319" y="163804"/>
                  <a:pt x="2668927" y="165856"/>
                </a:cubicBezTo>
                <a:cubicBezTo>
                  <a:pt x="2665558" y="168744"/>
                  <a:pt x="2664874" y="171533"/>
                  <a:pt x="2676344" y="172828"/>
                </a:cubicBezTo>
                <a:cubicBezTo>
                  <a:pt x="2680593" y="170258"/>
                  <a:pt x="2685034" y="167551"/>
                  <a:pt x="2689817" y="164662"/>
                </a:cubicBezTo>
                <a:cubicBezTo>
                  <a:pt x="2685377" y="163625"/>
                  <a:pt x="2681349" y="162898"/>
                  <a:pt x="2677836" y="162943"/>
                </a:cubicBezTo>
                <a:close/>
                <a:moveTo>
                  <a:pt x="1087857" y="161814"/>
                </a:moveTo>
                <a:cubicBezTo>
                  <a:pt x="1080436" y="168664"/>
                  <a:pt x="1074677" y="173943"/>
                  <a:pt x="1068967" y="179221"/>
                </a:cubicBezTo>
                <a:cubicBezTo>
                  <a:pt x="1070138" y="179759"/>
                  <a:pt x="1071262" y="180277"/>
                  <a:pt x="1072431" y="180814"/>
                </a:cubicBezTo>
                <a:cubicBezTo>
                  <a:pt x="1082390" y="178524"/>
                  <a:pt x="1092347" y="176253"/>
                  <a:pt x="1103573" y="173704"/>
                </a:cubicBezTo>
                <a:cubicBezTo>
                  <a:pt x="1098205" y="169641"/>
                  <a:pt x="1094203" y="166593"/>
                  <a:pt x="1087857" y="161814"/>
                </a:cubicBezTo>
                <a:close/>
                <a:moveTo>
                  <a:pt x="3104831" y="161475"/>
                </a:moveTo>
                <a:cubicBezTo>
                  <a:pt x="3103657" y="161275"/>
                  <a:pt x="3101902" y="161633"/>
                  <a:pt x="3100437" y="161754"/>
                </a:cubicBezTo>
                <a:cubicBezTo>
                  <a:pt x="3100974" y="162431"/>
                  <a:pt x="3101464" y="163127"/>
                  <a:pt x="3102001" y="163804"/>
                </a:cubicBezTo>
                <a:cubicBezTo>
                  <a:pt x="3103369" y="163566"/>
                  <a:pt x="3104782" y="163307"/>
                  <a:pt x="3106148" y="163048"/>
                </a:cubicBezTo>
                <a:cubicBezTo>
                  <a:pt x="3105709" y="162489"/>
                  <a:pt x="3105661" y="161614"/>
                  <a:pt x="3104831" y="161475"/>
                </a:cubicBezTo>
                <a:close/>
                <a:moveTo>
                  <a:pt x="2537520" y="161414"/>
                </a:moveTo>
                <a:cubicBezTo>
                  <a:pt x="2536250" y="161673"/>
                  <a:pt x="2534543" y="161814"/>
                  <a:pt x="2533860" y="162231"/>
                </a:cubicBezTo>
                <a:cubicBezTo>
                  <a:pt x="2533420" y="162509"/>
                  <a:pt x="2534397" y="163187"/>
                  <a:pt x="2534739" y="163685"/>
                </a:cubicBezTo>
                <a:cubicBezTo>
                  <a:pt x="2536494" y="163327"/>
                  <a:pt x="2538301" y="162967"/>
                  <a:pt x="2540060" y="162609"/>
                </a:cubicBezTo>
                <a:cubicBezTo>
                  <a:pt x="2539229" y="162231"/>
                  <a:pt x="2538399" y="161814"/>
                  <a:pt x="2537520" y="161414"/>
                </a:cubicBezTo>
                <a:close/>
                <a:moveTo>
                  <a:pt x="4359874" y="161215"/>
                </a:moveTo>
                <a:cubicBezTo>
                  <a:pt x="4359337" y="162033"/>
                  <a:pt x="4358751" y="162849"/>
                  <a:pt x="4358213" y="163665"/>
                </a:cubicBezTo>
                <a:cubicBezTo>
                  <a:pt x="4362267" y="164065"/>
                  <a:pt x="4366367" y="164462"/>
                  <a:pt x="4370417" y="164841"/>
                </a:cubicBezTo>
                <a:cubicBezTo>
                  <a:pt x="4370857" y="164283"/>
                  <a:pt x="4371298" y="163705"/>
                  <a:pt x="4371735" y="163147"/>
                </a:cubicBezTo>
                <a:cubicBezTo>
                  <a:pt x="4367831" y="162509"/>
                  <a:pt x="4363829" y="161853"/>
                  <a:pt x="4359874" y="161215"/>
                </a:cubicBezTo>
                <a:close/>
                <a:moveTo>
                  <a:pt x="4404245" y="159025"/>
                </a:moveTo>
                <a:cubicBezTo>
                  <a:pt x="4404293" y="159363"/>
                  <a:pt x="4404293" y="159701"/>
                  <a:pt x="4404343" y="160059"/>
                </a:cubicBezTo>
                <a:cubicBezTo>
                  <a:pt x="4408051" y="159980"/>
                  <a:pt x="4411812" y="159901"/>
                  <a:pt x="4415521" y="159820"/>
                </a:cubicBezTo>
                <a:cubicBezTo>
                  <a:pt x="4415521" y="159563"/>
                  <a:pt x="4415471" y="159303"/>
                  <a:pt x="4415471" y="159025"/>
                </a:cubicBezTo>
                <a:cubicBezTo>
                  <a:pt x="4411715" y="159025"/>
                  <a:pt x="4408003" y="159025"/>
                  <a:pt x="4404245" y="159025"/>
                </a:cubicBezTo>
                <a:close/>
                <a:moveTo>
                  <a:pt x="4930538" y="158283"/>
                </a:moveTo>
                <a:cubicBezTo>
                  <a:pt x="4931173" y="158562"/>
                  <a:pt x="4931564" y="158940"/>
                  <a:pt x="4932049" y="159279"/>
                </a:cubicBezTo>
                <a:cubicBezTo>
                  <a:pt x="4931271" y="159279"/>
                  <a:pt x="4930538" y="159279"/>
                  <a:pt x="4929806" y="159279"/>
                </a:cubicBezTo>
                <a:cubicBezTo>
                  <a:pt x="4929415" y="159079"/>
                  <a:pt x="4929025" y="158881"/>
                  <a:pt x="4928731" y="158661"/>
                </a:cubicBezTo>
                <a:cubicBezTo>
                  <a:pt x="4929367" y="158521"/>
                  <a:pt x="4930391" y="158223"/>
                  <a:pt x="4930538" y="158283"/>
                </a:cubicBezTo>
                <a:close/>
                <a:moveTo>
                  <a:pt x="823778" y="156655"/>
                </a:moveTo>
                <a:cubicBezTo>
                  <a:pt x="820701" y="157093"/>
                  <a:pt x="817726" y="157570"/>
                  <a:pt x="814697" y="158029"/>
                </a:cubicBezTo>
                <a:cubicBezTo>
                  <a:pt x="815430" y="158587"/>
                  <a:pt x="816163" y="159144"/>
                  <a:pt x="816892" y="159701"/>
                </a:cubicBezTo>
                <a:cubicBezTo>
                  <a:pt x="819627" y="159045"/>
                  <a:pt x="822313" y="158387"/>
                  <a:pt x="825044" y="157729"/>
                </a:cubicBezTo>
                <a:cubicBezTo>
                  <a:pt x="824605" y="157371"/>
                  <a:pt x="824214" y="157013"/>
                  <a:pt x="823778" y="156655"/>
                </a:cubicBezTo>
                <a:close/>
                <a:moveTo>
                  <a:pt x="2804675" y="155758"/>
                </a:moveTo>
                <a:cubicBezTo>
                  <a:pt x="2803213" y="156335"/>
                  <a:pt x="2800527" y="156972"/>
                  <a:pt x="2800625" y="157510"/>
                </a:cubicBezTo>
                <a:cubicBezTo>
                  <a:pt x="2800771" y="158248"/>
                  <a:pt x="2803067" y="158885"/>
                  <a:pt x="2805213" y="159961"/>
                </a:cubicBezTo>
                <a:cubicBezTo>
                  <a:pt x="2806921" y="159005"/>
                  <a:pt x="2809217" y="158248"/>
                  <a:pt x="2808925" y="157749"/>
                </a:cubicBezTo>
                <a:cubicBezTo>
                  <a:pt x="2808436" y="156993"/>
                  <a:pt x="2806190" y="156415"/>
                  <a:pt x="2804675" y="155758"/>
                </a:cubicBezTo>
                <a:close/>
                <a:moveTo>
                  <a:pt x="5157981" y="155334"/>
                </a:moveTo>
                <a:lnTo>
                  <a:pt x="5168777" y="157955"/>
                </a:lnTo>
                <a:lnTo>
                  <a:pt x="5143363" y="165155"/>
                </a:lnTo>
                <a:cubicBezTo>
                  <a:pt x="5141899" y="161291"/>
                  <a:pt x="5144951" y="158273"/>
                  <a:pt x="5153169" y="155937"/>
                </a:cubicBezTo>
                <a:close/>
                <a:moveTo>
                  <a:pt x="4831265" y="153718"/>
                </a:moveTo>
                <a:cubicBezTo>
                  <a:pt x="4830471" y="154179"/>
                  <a:pt x="4829680" y="154640"/>
                  <a:pt x="4828887" y="155130"/>
                </a:cubicBezTo>
                <a:cubicBezTo>
                  <a:pt x="4829268" y="155990"/>
                  <a:pt x="4829615" y="156881"/>
                  <a:pt x="4829996" y="157741"/>
                </a:cubicBezTo>
                <a:cubicBezTo>
                  <a:pt x="4830757" y="157280"/>
                  <a:pt x="4832053" y="156943"/>
                  <a:pt x="4832180" y="156359"/>
                </a:cubicBezTo>
                <a:cubicBezTo>
                  <a:pt x="4832339" y="155562"/>
                  <a:pt x="4831613" y="154610"/>
                  <a:pt x="4831265" y="153718"/>
                </a:cubicBezTo>
                <a:close/>
                <a:moveTo>
                  <a:pt x="3334546" y="153308"/>
                </a:moveTo>
                <a:cubicBezTo>
                  <a:pt x="3334303" y="153727"/>
                  <a:pt x="3334107" y="154145"/>
                  <a:pt x="3333863" y="154563"/>
                </a:cubicBezTo>
                <a:cubicBezTo>
                  <a:pt x="3334546" y="154563"/>
                  <a:pt x="3335231" y="154563"/>
                  <a:pt x="3335914" y="154563"/>
                </a:cubicBezTo>
                <a:cubicBezTo>
                  <a:pt x="3336059" y="154324"/>
                  <a:pt x="3336549" y="153986"/>
                  <a:pt x="3336305" y="153787"/>
                </a:cubicBezTo>
                <a:cubicBezTo>
                  <a:pt x="3336059" y="153567"/>
                  <a:pt x="3335181" y="153468"/>
                  <a:pt x="3334546" y="153308"/>
                </a:cubicBezTo>
                <a:close/>
                <a:moveTo>
                  <a:pt x="2980259" y="151615"/>
                </a:moveTo>
                <a:cubicBezTo>
                  <a:pt x="2952923" y="153267"/>
                  <a:pt x="2952923" y="153267"/>
                  <a:pt x="2949263" y="156854"/>
                </a:cubicBezTo>
                <a:cubicBezTo>
                  <a:pt x="2974744" y="159184"/>
                  <a:pt x="2976743" y="158885"/>
                  <a:pt x="2980259" y="151615"/>
                </a:cubicBezTo>
                <a:close/>
                <a:moveTo>
                  <a:pt x="2873847" y="150997"/>
                </a:moveTo>
                <a:cubicBezTo>
                  <a:pt x="2873014" y="150838"/>
                  <a:pt x="2871209" y="151455"/>
                  <a:pt x="2868621" y="151955"/>
                </a:cubicBezTo>
                <a:cubicBezTo>
                  <a:pt x="2870575" y="153847"/>
                  <a:pt x="2872528" y="155758"/>
                  <a:pt x="2875455" y="158606"/>
                </a:cubicBezTo>
                <a:cubicBezTo>
                  <a:pt x="2883559" y="154721"/>
                  <a:pt x="2881899" y="152610"/>
                  <a:pt x="2873847" y="150997"/>
                </a:cubicBezTo>
                <a:close/>
                <a:moveTo>
                  <a:pt x="2922805" y="150858"/>
                </a:moveTo>
                <a:cubicBezTo>
                  <a:pt x="2921877" y="151077"/>
                  <a:pt x="2920999" y="151277"/>
                  <a:pt x="2920071" y="151496"/>
                </a:cubicBezTo>
                <a:cubicBezTo>
                  <a:pt x="2920462" y="151775"/>
                  <a:pt x="2920803" y="152033"/>
                  <a:pt x="2921194" y="152311"/>
                </a:cubicBezTo>
                <a:cubicBezTo>
                  <a:pt x="2921731" y="152133"/>
                  <a:pt x="2922269" y="151973"/>
                  <a:pt x="2922805" y="151834"/>
                </a:cubicBezTo>
                <a:cubicBezTo>
                  <a:pt x="2922805" y="151496"/>
                  <a:pt x="2922805" y="151177"/>
                  <a:pt x="2922805" y="150858"/>
                </a:cubicBezTo>
                <a:close/>
                <a:moveTo>
                  <a:pt x="5193983" y="150813"/>
                </a:moveTo>
                <a:lnTo>
                  <a:pt x="5170485" y="157470"/>
                </a:lnTo>
                <a:lnTo>
                  <a:pt x="5171675" y="153614"/>
                </a:lnTo>
                <a:close/>
                <a:moveTo>
                  <a:pt x="991206" y="150341"/>
                </a:moveTo>
                <a:lnTo>
                  <a:pt x="991010" y="150396"/>
                </a:lnTo>
                <a:lnTo>
                  <a:pt x="990962" y="150399"/>
                </a:lnTo>
                <a:close/>
                <a:moveTo>
                  <a:pt x="3810868" y="149323"/>
                </a:moveTo>
                <a:cubicBezTo>
                  <a:pt x="3809553" y="149602"/>
                  <a:pt x="3808087" y="149802"/>
                  <a:pt x="3807110" y="150221"/>
                </a:cubicBezTo>
                <a:cubicBezTo>
                  <a:pt x="3806867" y="150341"/>
                  <a:pt x="3808087" y="151057"/>
                  <a:pt x="3808672" y="151496"/>
                </a:cubicBezTo>
                <a:cubicBezTo>
                  <a:pt x="3809943" y="151217"/>
                  <a:pt x="3811210" y="150938"/>
                  <a:pt x="3812529" y="150639"/>
                </a:cubicBezTo>
                <a:cubicBezTo>
                  <a:pt x="3811991" y="150201"/>
                  <a:pt x="3811405" y="149763"/>
                  <a:pt x="3810868" y="149323"/>
                </a:cubicBezTo>
                <a:close/>
                <a:moveTo>
                  <a:pt x="2608544" y="148926"/>
                </a:moveTo>
                <a:cubicBezTo>
                  <a:pt x="2607322" y="148967"/>
                  <a:pt x="2606202" y="149563"/>
                  <a:pt x="2605030" y="149902"/>
                </a:cubicBezTo>
                <a:cubicBezTo>
                  <a:pt x="2606544" y="150320"/>
                  <a:pt x="2607909" y="150838"/>
                  <a:pt x="2609569" y="151057"/>
                </a:cubicBezTo>
                <a:cubicBezTo>
                  <a:pt x="2610057" y="151117"/>
                  <a:pt x="2611230" y="150221"/>
                  <a:pt x="2612059" y="149763"/>
                </a:cubicBezTo>
                <a:cubicBezTo>
                  <a:pt x="2610888" y="149464"/>
                  <a:pt x="2609666" y="148907"/>
                  <a:pt x="2608544" y="148926"/>
                </a:cubicBezTo>
                <a:close/>
                <a:moveTo>
                  <a:pt x="2737363" y="148687"/>
                </a:moveTo>
                <a:cubicBezTo>
                  <a:pt x="2734189" y="149105"/>
                  <a:pt x="2731017" y="149523"/>
                  <a:pt x="2727843" y="149941"/>
                </a:cubicBezTo>
                <a:cubicBezTo>
                  <a:pt x="2728478" y="150559"/>
                  <a:pt x="2729113" y="151197"/>
                  <a:pt x="2729747" y="151815"/>
                </a:cubicBezTo>
                <a:cubicBezTo>
                  <a:pt x="2732679" y="151177"/>
                  <a:pt x="2735605" y="150539"/>
                  <a:pt x="2738584" y="149902"/>
                </a:cubicBezTo>
                <a:cubicBezTo>
                  <a:pt x="2738193" y="149503"/>
                  <a:pt x="2737754" y="149085"/>
                  <a:pt x="2737363" y="148687"/>
                </a:cubicBezTo>
                <a:close/>
                <a:moveTo>
                  <a:pt x="1300636" y="148070"/>
                </a:moveTo>
                <a:lnTo>
                  <a:pt x="1284190" y="150352"/>
                </a:lnTo>
                <a:lnTo>
                  <a:pt x="1283940" y="150360"/>
                </a:lnTo>
                <a:lnTo>
                  <a:pt x="1283807" y="150394"/>
                </a:lnTo>
                <a:lnTo>
                  <a:pt x="1275641" y="151037"/>
                </a:lnTo>
                <a:cubicBezTo>
                  <a:pt x="1275983" y="151437"/>
                  <a:pt x="1276326" y="151815"/>
                  <a:pt x="1276667" y="152213"/>
                </a:cubicBezTo>
                <a:lnTo>
                  <a:pt x="1283807" y="150394"/>
                </a:lnTo>
                <a:lnTo>
                  <a:pt x="1283989" y="150379"/>
                </a:lnTo>
                <a:lnTo>
                  <a:pt x="1284190" y="150352"/>
                </a:lnTo>
                <a:lnTo>
                  <a:pt x="1301659" y="149781"/>
                </a:lnTo>
                <a:cubicBezTo>
                  <a:pt x="1301317" y="149205"/>
                  <a:pt x="1300979" y="148647"/>
                  <a:pt x="1300636" y="148070"/>
                </a:cubicBezTo>
                <a:close/>
                <a:moveTo>
                  <a:pt x="1127396" y="145819"/>
                </a:moveTo>
                <a:cubicBezTo>
                  <a:pt x="1090003" y="149464"/>
                  <a:pt x="1057886" y="152610"/>
                  <a:pt x="1025766" y="155738"/>
                </a:cubicBezTo>
                <a:cubicBezTo>
                  <a:pt x="1041435" y="157829"/>
                  <a:pt x="1115487" y="150459"/>
                  <a:pt x="1127396" y="145819"/>
                </a:cubicBezTo>
                <a:close/>
                <a:moveTo>
                  <a:pt x="3054796" y="145381"/>
                </a:moveTo>
                <a:cubicBezTo>
                  <a:pt x="3054406" y="145919"/>
                  <a:pt x="3054016" y="146477"/>
                  <a:pt x="3053674" y="147013"/>
                </a:cubicBezTo>
                <a:cubicBezTo>
                  <a:pt x="3057238" y="147392"/>
                  <a:pt x="3060800" y="147771"/>
                  <a:pt x="3064317" y="148149"/>
                </a:cubicBezTo>
                <a:cubicBezTo>
                  <a:pt x="3064656" y="147651"/>
                  <a:pt x="3064949" y="147153"/>
                  <a:pt x="3065294" y="146676"/>
                </a:cubicBezTo>
                <a:cubicBezTo>
                  <a:pt x="3061777" y="146237"/>
                  <a:pt x="3058310" y="145819"/>
                  <a:pt x="3054796" y="145381"/>
                </a:cubicBezTo>
                <a:close/>
                <a:moveTo>
                  <a:pt x="3455556" y="143429"/>
                </a:moveTo>
                <a:cubicBezTo>
                  <a:pt x="3454920" y="143409"/>
                  <a:pt x="3454237" y="143648"/>
                  <a:pt x="3453653" y="143768"/>
                </a:cubicBezTo>
                <a:cubicBezTo>
                  <a:pt x="3453653" y="144046"/>
                  <a:pt x="3453653" y="144324"/>
                  <a:pt x="3453653" y="144603"/>
                </a:cubicBezTo>
                <a:cubicBezTo>
                  <a:pt x="3454725" y="144404"/>
                  <a:pt x="3455799" y="144226"/>
                  <a:pt x="3456824" y="144025"/>
                </a:cubicBezTo>
                <a:cubicBezTo>
                  <a:pt x="3456385" y="143807"/>
                  <a:pt x="3456044" y="143450"/>
                  <a:pt x="3455556" y="143429"/>
                </a:cubicBezTo>
                <a:close/>
                <a:moveTo>
                  <a:pt x="5108200" y="141824"/>
                </a:moveTo>
                <a:lnTo>
                  <a:pt x="5105995" y="143572"/>
                </a:lnTo>
                <a:lnTo>
                  <a:pt x="5105631" y="141971"/>
                </a:lnTo>
                <a:close/>
                <a:moveTo>
                  <a:pt x="3954625" y="141417"/>
                </a:moveTo>
                <a:cubicBezTo>
                  <a:pt x="3961166" y="147013"/>
                  <a:pt x="3967268" y="145659"/>
                  <a:pt x="3973272" y="143687"/>
                </a:cubicBezTo>
                <a:cubicBezTo>
                  <a:pt x="3974151" y="143409"/>
                  <a:pt x="3973907" y="142552"/>
                  <a:pt x="3974493" y="141417"/>
                </a:cubicBezTo>
                <a:cubicBezTo>
                  <a:pt x="3968587" y="141417"/>
                  <a:pt x="3962970" y="141417"/>
                  <a:pt x="3954625" y="141417"/>
                </a:cubicBezTo>
                <a:close/>
                <a:moveTo>
                  <a:pt x="3336256" y="140940"/>
                </a:moveTo>
                <a:cubicBezTo>
                  <a:pt x="3334937" y="141378"/>
                  <a:pt x="3333667" y="141815"/>
                  <a:pt x="3332352" y="142273"/>
                </a:cubicBezTo>
                <a:cubicBezTo>
                  <a:pt x="3334742" y="143149"/>
                  <a:pt x="3337086" y="144025"/>
                  <a:pt x="3339477" y="144923"/>
                </a:cubicBezTo>
                <a:cubicBezTo>
                  <a:pt x="3340355" y="144603"/>
                  <a:pt x="3341185" y="144285"/>
                  <a:pt x="3342064" y="143947"/>
                </a:cubicBezTo>
                <a:cubicBezTo>
                  <a:pt x="3340111" y="142951"/>
                  <a:pt x="3338209" y="141954"/>
                  <a:pt x="3336256" y="140940"/>
                </a:cubicBezTo>
                <a:close/>
                <a:moveTo>
                  <a:pt x="4220951" y="140819"/>
                </a:moveTo>
                <a:cubicBezTo>
                  <a:pt x="4220023" y="141039"/>
                  <a:pt x="4219047" y="141219"/>
                  <a:pt x="4218265" y="141497"/>
                </a:cubicBezTo>
                <a:cubicBezTo>
                  <a:pt x="4218168" y="141537"/>
                  <a:pt x="4218949" y="142015"/>
                  <a:pt x="4219339" y="142294"/>
                </a:cubicBezTo>
                <a:cubicBezTo>
                  <a:pt x="4219877" y="142114"/>
                  <a:pt x="4220413" y="141954"/>
                  <a:pt x="4220951" y="141795"/>
                </a:cubicBezTo>
                <a:cubicBezTo>
                  <a:pt x="4220951" y="141477"/>
                  <a:pt x="4220951" y="141159"/>
                  <a:pt x="4220951" y="140819"/>
                </a:cubicBezTo>
                <a:close/>
                <a:moveTo>
                  <a:pt x="1271395" y="140222"/>
                </a:moveTo>
                <a:cubicBezTo>
                  <a:pt x="1266759" y="141178"/>
                  <a:pt x="1262071" y="142114"/>
                  <a:pt x="1257385" y="143051"/>
                </a:cubicBezTo>
                <a:cubicBezTo>
                  <a:pt x="1258704" y="143828"/>
                  <a:pt x="1260023" y="144623"/>
                  <a:pt x="1261341" y="145401"/>
                </a:cubicBezTo>
                <a:cubicBezTo>
                  <a:pt x="1265440" y="144187"/>
                  <a:pt x="1269588" y="142971"/>
                  <a:pt x="1273691" y="141737"/>
                </a:cubicBezTo>
                <a:cubicBezTo>
                  <a:pt x="1272909" y="141239"/>
                  <a:pt x="1272177" y="140740"/>
                  <a:pt x="1271395" y="140222"/>
                </a:cubicBezTo>
                <a:close/>
                <a:moveTo>
                  <a:pt x="4043026" y="140122"/>
                </a:moveTo>
                <a:cubicBezTo>
                  <a:pt x="4042440" y="140082"/>
                  <a:pt x="4041707" y="140321"/>
                  <a:pt x="4040975" y="140481"/>
                </a:cubicBezTo>
                <a:cubicBezTo>
                  <a:pt x="4040975" y="140740"/>
                  <a:pt x="4040975" y="141019"/>
                  <a:pt x="4040975" y="141298"/>
                </a:cubicBezTo>
                <a:cubicBezTo>
                  <a:pt x="4042049" y="141119"/>
                  <a:pt x="4043173" y="140940"/>
                  <a:pt x="4044247" y="140760"/>
                </a:cubicBezTo>
                <a:cubicBezTo>
                  <a:pt x="4043857" y="140541"/>
                  <a:pt x="4043515" y="140142"/>
                  <a:pt x="4043026" y="140122"/>
                </a:cubicBezTo>
                <a:close/>
                <a:moveTo>
                  <a:pt x="1194758" y="138928"/>
                </a:moveTo>
                <a:cubicBezTo>
                  <a:pt x="1193491" y="138828"/>
                  <a:pt x="1191978" y="139285"/>
                  <a:pt x="1190561" y="139504"/>
                </a:cubicBezTo>
                <a:cubicBezTo>
                  <a:pt x="1191294" y="140003"/>
                  <a:pt x="1192026" y="140501"/>
                  <a:pt x="1192805" y="141000"/>
                </a:cubicBezTo>
                <a:cubicBezTo>
                  <a:pt x="1194172" y="140760"/>
                  <a:pt x="1195588" y="140541"/>
                  <a:pt x="1196956" y="140302"/>
                </a:cubicBezTo>
                <a:cubicBezTo>
                  <a:pt x="1196223" y="139823"/>
                  <a:pt x="1195687" y="139008"/>
                  <a:pt x="1194758" y="138928"/>
                </a:cubicBezTo>
                <a:close/>
                <a:moveTo>
                  <a:pt x="5149221" y="138604"/>
                </a:moveTo>
                <a:cubicBezTo>
                  <a:pt x="5149953" y="138604"/>
                  <a:pt x="5150687" y="138525"/>
                  <a:pt x="5151320" y="138604"/>
                </a:cubicBezTo>
                <a:cubicBezTo>
                  <a:pt x="5151761" y="138664"/>
                  <a:pt x="5152053" y="138943"/>
                  <a:pt x="5152443" y="139122"/>
                </a:cubicBezTo>
                <a:cubicBezTo>
                  <a:pt x="5151809" y="139242"/>
                  <a:pt x="5150882" y="139521"/>
                  <a:pt x="5150637" y="139441"/>
                </a:cubicBezTo>
                <a:cubicBezTo>
                  <a:pt x="5150003" y="139261"/>
                  <a:pt x="5149661" y="138903"/>
                  <a:pt x="5149221" y="138604"/>
                </a:cubicBezTo>
                <a:close/>
                <a:moveTo>
                  <a:pt x="1794775" y="137771"/>
                </a:moveTo>
                <a:cubicBezTo>
                  <a:pt x="1764706" y="139186"/>
                  <a:pt x="1718821" y="152291"/>
                  <a:pt x="1711840" y="160757"/>
                </a:cubicBezTo>
                <a:cubicBezTo>
                  <a:pt x="1732636" y="161694"/>
                  <a:pt x="1756945" y="158945"/>
                  <a:pt x="1763631" y="152849"/>
                </a:cubicBezTo>
                <a:cubicBezTo>
                  <a:pt x="1770368" y="146695"/>
                  <a:pt x="1781057" y="142433"/>
                  <a:pt x="1794775" y="137771"/>
                </a:cubicBezTo>
                <a:close/>
                <a:moveTo>
                  <a:pt x="4166232" y="137055"/>
                </a:moveTo>
                <a:cubicBezTo>
                  <a:pt x="4163986" y="137174"/>
                  <a:pt x="4159838" y="137334"/>
                  <a:pt x="4159838" y="137434"/>
                </a:cubicBezTo>
                <a:cubicBezTo>
                  <a:pt x="4159936" y="139345"/>
                  <a:pt x="4160568" y="141258"/>
                  <a:pt x="4161153" y="143190"/>
                </a:cubicBezTo>
                <a:cubicBezTo>
                  <a:pt x="4163155" y="143149"/>
                  <a:pt x="4165158" y="143090"/>
                  <a:pt x="4167157" y="143051"/>
                </a:cubicBezTo>
                <a:cubicBezTo>
                  <a:pt x="4166864" y="141059"/>
                  <a:pt x="4166522" y="139047"/>
                  <a:pt x="4166232" y="137055"/>
                </a:cubicBezTo>
                <a:close/>
                <a:moveTo>
                  <a:pt x="2496518" y="136995"/>
                </a:moveTo>
                <a:cubicBezTo>
                  <a:pt x="2496421" y="137313"/>
                  <a:pt x="2496273" y="137653"/>
                  <a:pt x="2496176" y="137972"/>
                </a:cubicBezTo>
                <a:cubicBezTo>
                  <a:pt x="2496908" y="137931"/>
                  <a:pt x="2497690" y="137972"/>
                  <a:pt x="2498273" y="137852"/>
                </a:cubicBezTo>
                <a:cubicBezTo>
                  <a:pt x="2498566" y="137793"/>
                  <a:pt x="2498469" y="137414"/>
                  <a:pt x="2498566" y="137194"/>
                </a:cubicBezTo>
                <a:cubicBezTo>
                  <a:pt x="2497885" y="137135"/>
                  <a:pt x="2497199" y="137055"/>
                  <a:pt x="2496518" y="136995"/>
                </a:cubicBezTo>
                <a:close/>
                <a:moveTo>
                  <a:pt x="1493741" y="136458"/>
                </a:moveTo>
                <a:cubicBezTo>
                  <a:pt x="1493741" y="136458"/>
                  <a:pt x="1493838" y="136498"/>
                  <a:pt x="1493838" y="136498"/>
                </a:cubicBezTo>
                <a:lnTo>
                  <a:pt x="1493383" y="136517"/>
                </a:lnTo>
                <a:close/>
                <a:moveTo>
                  <a:pt x="2582233" y="136439"/>
                </a:moveTo>
                <a:lnTo>
                  <a:pt x="2582283" y="136458"/>
                </a:lnTo>
                <a:lnTo>
                  <a:pt x="2582208" y="136446"/>
                </a:lnTo>
                <a:close/>
                <a:moveTo>
                  <a:pt x="5080033" y="135916"/>
                </a:moveTo>
                <a:lnTo>
                  <a:pt x="5079661" y="136015"/>
                </a:lnTo>
                <a:lnTo>
                  <a:pt x="5079151" y="136038"/>
                </a:lnTo>
                <a:lnTo>
                  <a:pt x="5079515" y="135955"/>
                </a:lnTo>
                <a:close/>
                <a:moveTo>
                  <a:pt x="3143253" y="134236"/>
                </a:moveTo>
                <a:cubicBezTo>
                  <a:pt x="3140489" y="133968"/>
                  <a:pt x="3136682" y="134655"/>
                  <a:pt x="3132508" y="135163"/>
                </a:cubicBezTo>
                <a:cubicBezTo>
                  <a:pt x="3137828" y="136518"/>
                  <a:pt x="3141537" y="137473"/>
                  <a:pt x="3147736" y="139047"/>
                </a:cubicBezTo>
                <a:cubicBezTo>
                  <a:pt x="3147736" y="135731"/>
                  <a:pt x="3146017" y="134505"/>
                  <a:pt x="3143253" y="134236"/>
                </a:cubicBezTo>
                <a:close/>
                <a:moveTo>
                  <a:pt x="5086935" y="134084"/>
                </a:moveTo>
                <a:cubicBezTo>
                  <a:pt x="5087326" y="134501"/>
                  <a:pt x="5087668" y="134899"/>
                  <a:pt x="5088059" y="135317"/>
                </a:cubicBezTo>
                <a:lnTo>
                  <a:pt x="5080033" y="135916"/>
                </a:lnTo>
                <a:close/>
                <a:moveTo>
                  <a:pt x="4409273" y="133709"/>
                </a:moveTo>
                <a:cubicBezTo>
                  <a:pt x="4409223" y="134186"/>
                  <a:pt x="4409177" y="134665"/>
                  <a:pt x="4409129" y="135143"/>
                </a:cubicBezTo>
                <a:cubicBezTo>
                  <a:pt x="4416497" y="135403"/>
                  <a:pt x="4423867" y="135681"/>
                  <a:pt x="4431241" y="135940"/>
                </a:cubicBezTo>
                <a:cubicBezTo>
                  <a:pt x="4431483" y="135203"/>
                  <a:pt x="4431679" y="134445"/>
                  <a:pt x="4431923" y="133709"/>
                </a:cubicBezTo>
                <a:cubicBezTo>
                  <a:pt x="4424357" y="133709"/>
                  <a:pt x="4416839" y="133709"/>
                  <a:pt x="4409273" y="133709"/>
                </a:cubicBezTo>
                <a:close/>
                <a:moveTo>
                  <a:pt x="3161892" y="133450"/>
                </a:moveTo>
                <a:cubicBezTo>
                  <a:pt x="3161405" y="133670"/>
                  <a:pt x="3160867" y="133887"/>
                  <a:pt x="3160382" y="134106"/>
                </a:cubicBezTo>
                <a:cubicBezTo>
                  <a:pt x="3161356" y="134286"/>
                  <a:pt x="3162381" y="134445"/>
                  <a:pt x="3163358" y="134625"/>
                </a:cubicBezTo>
                <a:cubicBezTo>
                  <a:pt x="3163553" y="134345"/>
                  <a:pt x="3164041" y="133987"/>
                  <a:pt x="3163797" y="133807"/>
                </a:cubicBezTo>
                <a:cubicBezTo>
                  <a:pt x="3163553" y="133610"/>
                  <a:pt x="3162577" y="133569"/>
                  <a:pt x="3161892" y="133450"/>
                </a:cubicBezTo>
                <a:close/>
                <a:moveTo>
                  <a:pt x="3535559" y="132972"/>
                </a:moveTo>
                <a:cubicBezTo>
                  <a:pt x="3534585" y="133610"/>
                  <a:pt x="3533560" y="134286"/>
                  <a:pt x="3532535" y="134943"/>
                </a:cubicBezTo>
                <a:cubicBezTo>
                  <a:pt x="3533804" y="135243"/>
                  <a:pt x="3535608" y="135900"/>
                  <a:pt x="3536246" y="135741"/>
                </a:cubicBezTo>
                <a:cubicBezTo>
                  <a:pt x="3537854" y="135362"/>
                  <a:pt x="3538977" y="134625"/>
                  <a:pt x="3540248" y="134027"/>
                </a:cubicBezTo>
                <a:cubicBezTo>
                  <a:pt x="3539026" y="133730"/>
                  <a:pt x="3537708" y="133450"/>
                  <a:pt x="3535559" y="132972"/>
                </a:cubicBezTo>
                <a:close/>
                <a:moveTo>
                  <a:pt x="3111469" y="131438"/>
                </a:moveTo>
                <a:cubicBezTo>
                  <a:pt x="3110199" y="131995"/>
                  <a:pt x="3108932" y="132554"/>
                  <a:pt x="3107663" y="133111"/>
                </a:cubicBezTo>
                <a:cubicBezTo>
                  <a:pt x="3109030" y="133391"/>
                  <a:pt x="3110393" y="133887"/>
                  <a:pt x="3111713" y="133848"/>
                </a:cubicBezTo>
                <a:cubicBezTo>
                  <a:pt x="3112788" y="133807"/>
                  <a:pt x="3113715" y="133151"/>
                  <a:pt x="3114839" y="132733"/>
                </a:cubicBezTo>
                <a:cubicBezTo>
                  <a:pt x="3113667" y="132274"/>
                  <a:pt x="3112543" y="131856"/>
                  <a:pt x="3111469" y="131438"/>
                </a:cubicBezTo>
                <a:close/>
                <a:moveTo>
                  <a:pt x="3565289" y="131398"/>
                </a:moveTo>
                <a:cubicBezTo>
                  <a:pt x="3564019" y="131936"/>
                  <a:pt x="3562799" y="132474"/>
                  <a:pt x="3561528" y="133032"/>
                </a:cubicBezTo>
                <a:cubicBezTo>
                  <a:pt x="3562896" y="133291"/>
                  <a:pt x="3564262" y="133749"/>
                  <a:pt x="3565581" y="133709"/>
                </a:cubicBezTo>
                <a:cubicBezTo>
                  <a:pt x="3566558" y="133709"/>
                  <a:pt x="3567435" y="133012"/>
                  <a:pt x="3568219" y="132673"/>
                </a:cubicBezTo>
                <a:cubicBezTo>
                  <a:pt x="3567288" y="132274"/>
                  <a:pt x="3566265" y="131837"/>
                  <a:pt x="3565289" y="131398"/>
                </a:cubicBezTo>
                <a:close/>
                <a:moveTo>
                  <a:pt x="3227108" y="129466"/>
                </a:moveTo>
                <a:cubicBezTo>
                  <a:pt x="3218809" y="130143"/>
                  <a:pt x="3210901" y="130761"/>
                  <a:pt x="3203044" y="131477"/>
                </a:cubicBezTo>
                <a:cubicBezTo>
                  <a:pt x="3195722" y="132155"/>
                  <a:pt x="3188448" y="132933"/>
                  <a:pt x="3177124" y="134087"/>
                </a:cubicBezTo>
                <a:cubicBezTo>
                  <a:pt x="3192645" y="137434"/>
                  <a:pt x="3202995" y="136417"/>
                  <a:pt x="3215052" y="135621"/>
                </a:cubicBezTo>
                <a:cubicBezTo>
                  <a:pt x="3224667" y="134984"/>
                  <a:pt x="3235945" y="138609"/>
                  <a:pt x="3248245" y="140621"/>
                </a:cubicBezTo>
                <a:cubicBezTo>
                  <a:pt x="3248245" y="136736"/>
                  <a:pt x="3248245" y="134545"/>
                  <a:pt x="3248245" y="131995"/>
                </a:cubicBezTo>
                <a:cubicBezTo>
                  <a:pt x="3244144" y="133111"/>
                  <a:pt x="3240923" y="133967"/>
                  <a:pt x="3236967" y="135024"/>
                </a:cubicBezTo>
                <a:cubicBezTo>
                  <a:pt x="3233601" y="133131"/>
                  <a:pt x="3230426" y="131338"/>
                  <a:pt x="3227108" y="129466"/>
                </a:cubicBezTo>
                <a:close/>
                <a:moveTo>
                  <a:pt x="3315802" y="129167"/>
                </a:moveTo>
                <a:cubicBezTo>
                  <a:pt x="3315753" y="129346"/>
                  <a:pt x="3315704" y="129527"/>
                  <a:pt x="3315704" y="129705"/>
                </a:cubicBezTo>
                <a:cubicBezTo>
                  <a:pt x="3318097" y="129705"/>
                  <a:pt x="3320540" y="129705"/>
                  <a:pt x="3322929" y="129705"/>
                </a:cubicBezTo>
                <a:cubicBezTo>
                  <a:pt x="3322978" y="129527"/>
                  <a:pt x="3323027" y="129346"/>
                  <a:pt x="3323027" y="129167"/>
                </a:cubicBezTo>
                <a:cubicBezTo>
                  <a:pt x="3320637" y="129167"/>
                  <a:pt x="3318245" y="129167"/>
                  <a:pt x="3315802" y="129167"/>
                </a:cubicBezTo>
                <a:close/>
                <a:moveTo>
                  <a:pt x="3875546" y="129068"/>
                </a:moveTo>
                <a:cubicBezTo>
                  <a:pt x="3874423" y="128888"/>
                  <a:pt x="3872765" y="129187"/>
                  <a:pt x="3871349" y="129267"/>
                </a:cubicBezTo>
                <a:cubicBezTo>
                  <a:pt x="3872033" y="129725"/>
                  <a:pt x="3872521" y="130403"/>
                  <a:pt x="3873543" y="130583"/>
                </a:cubicBezTo>
                <a:cubicBezTo>
                  <a:pt x="3874621" y="130761"/>
                  <a:pt x="3876181" y="130502"/>
                  <a:pt x="3877549" y="130423"/>
                </a:cubicBezTo>
                <a:cubicBezTo>
                  <a:pt x="3876914" y="129945"/>
                  <a:pt x="3876523" y="129227"/>
                  <a:pt x="3875546" y="129068"/>
                </a:cubicBezTo>
                <a:close/>
                <a:moveTo>
                  <a:pt x="3378795" y="128220"/>
                </a:moveTo>
                <a:cubicBezTo>
                  <a:pt x="3364395" y="128835"/>
                  <a:pt x="3352901" y="134321"/>
                  <a:pt x="3338112" y="135024"/>
                </a:cubicBezTo>
                <a:cubicBezTo>
                  <a:pt x="3349045" y="135959"/>
                  <a:pt x="3360613" y="134505"/>
                  <a:pt x="3369987" y="135761"/>
                </a:cubicBezTo>
                <a:cubicBezTo>
                  <a:pt x="3379601" y="137035"/>
                  <a:pt x="3387119" y="140979"/>
                  <a:pt x="3395516" y="143768"/>
                </a:cubicBezTo>
                <a:cubicBezTo>
                  <a:pt x="3399811" y="140701"/>
                  <a:pt x="3404007" y="137713"/>
                  <a:pt x="3407964" y="134884"/>
                </a:cubicBezTo>
                <a:cubicBezTo>
                  <a:pt x="3404057" y="134545"/>
                  <a:pt x="3397418" y="133987"/>
                  <a:pt x="3390389" y="133391"/>
                </a:cubicBezTo>
                <a:cubicBezTo>
                  <a:pt x="3392391" y="131477"/>
                  <a:pt x="3393709" y="130264"/>
                  <a:pt x="3394393" y="129585"/>
                </a:cubicBezTo>
                <a:cubicBezTo>
                  <a:pt x="3388718" y="128351"/>
                  <a:pt x="3383595" y="128015"/>
                  <a:pt x="3378795" y="128220"/>
                </a:cubicBezTo>
                <a:close/>
                <a:moveTo>
                  <a:pt x="3428219" y="127973"/>
                </a:moveTo>
                <a:cubicBezTo>
                  <a:pt x="3428609" y="129746"/>
                  <a:pt x="3429195" y="132434"/>
                  <a:pt x="3430319" y="137752"/>
                </a:cubicBezTo>
                <a:cubicBezTo>
                  <a:pt x="3450137" y="130303"/>
                  <a:pt x="3468833" y="135641"/>
                  <a:pt x="3488310" y="135501"/>
                </a:cubicBezTo>
                <a:cubicBezTo>
                  <a:pt x="3483721" y="129307"/>
                  <a:pt x="3474299" y="128570"/>
                  <a:pt x="3463073" y="128570"/>
                </a:cubicBezTo>
                <a:cubicBezTo>
                  <a:pt x="3451602" y="128589"/>
                  <a:pt x="3440181" y="128191"/>
                  <a:pt x="3428219" y="127973"/>
                </a:cubicBezTo>
                <a:close/>
                <a:moveTo>
                  <a:pt x="2349491" y="126798"/>
                </a:moveTo>
                <a:cubicBezTo>
                  <a:pt x="2348172" y="126657"/>
                  <a:pt x="2346660" y="126837"/>
                  <a:pt x="2345197" y="126857"/>
                </a:cubicBezTo>
                <a:cubicBezTo>
                  <a:pt x="2345294" y="127295"/>
                  <a:pt x="2345246" y="128073"/>
                  <a:pt x="2345441" y="128093"/>
                </a:cubicBezTo>
                <a:cubicBezTo>
                  <a:pt x="2347440" y="128191"/>
                  <a:pt x="2349491" y="128153"/>
                  <a:pt x="2352419" y="128153"/>
                </a:cubicBezTo>
                <a:cubicBezTo>
                  <a:pt x="2350957" y="127435"/>
                  <a:pt x="2350370" y="126897"/>
                  <a:pt x="2349491" y="126798"/>
                </a:cubicBezTo>
                <a:close/>
                <a:moveTo>
                  <a:pt x="2278126" y="125981"/>
                </a:moveTo>
                <a:cubicBezTo>
                  <a:pt x="2277979" y="125981"/>
                  <a:pt x="2277783" y="126539"/>
                  <a:pt x="2277637" y="126837"/>
                </a:cubicBezTo>
                <a:cubicBezTo>
                  <a:pt x="2278907" y="126917"/>
                  <a:pt x="2280176" y="126997"/>
                  <a:pt x="2281443" y="127077"/>
                </a:cubicBezTo>
                <a:cubicBezTo>
                  <a:pt x="2281590" y="126777"/>
                  <a:pt x="2281788" y="126479"/>
                  <a:pt x="2281935" y="126180"/>
                </a:cubicBezTo>
                <a:cubicBezTo>
                  <a:pt x="2280665" y="126100"/>
                  <a:pt x="2279395" y="126001"/>
                  <a:pt x="2278126" y="125981"/>
                </a:cubicBezTo>
                <a:close/>
                <a:moveTo>
                  <a:pt x="2326840" y="124765"/>
                </a:moveTo>
                <a:cubicBezTo>
                  <a:pt x="2322545" y="124886"/>
                  <a:pt x="2318251" y="125044"/>
                  <a:pt x="2313954" y="125204"/>
                </a:cubicBezTo>
                <a:cubicBezTo>
                  <a:pt x="2314197" y="125961"/>
                  <a:pt x="2314393" y="126737"/>
                  <a:pt x="2314638" y="127494"/>
                </a:cubicBezTo>
                <a:cubicBezTo>
                  <a:pt x="2318932" y="127096"/>
                  <a:pt x="2323279" y="126698"/>
                  <a:pt x="2327572" y="126299"/>
                </a:cubicBezTo>
                <a:cubicBezTo>
                  <a:pt x="2327329" y="125782"/>
                  <a:pt x="2327085" y="125283"/>
                  <a:pt x="2326840" y="124765"/>
                </a:cubicBezTo>
                <a:close/>
                <a:moveTo>
                  <a:pt x="1698635" y="124525"/>
                </a:moveTo>
                <a:lnTo>
                  <a:pt x="1698692" y="124538"/>
                </a:lnTo>
                <a:lnTo>
                  <a:pt x="1698660" y="124547"/>
                </a:lnTo>
                <a:close/>
                <a:moveTo>
                  <a:pt x="1698612" y="124504"/>
                </a:moveTo>
                <a:lnTo>
                  <a:pt x="1698635" y="124525"/>
                </a:lnTo>
                <a:lnTo>
                  <a:pt x="1698563" y="124507"/>
                </a:lnTo>
                <a:close/>
                <a:moveTo>
                  <a:pt x="3249564" y="124049"/>
                </a:moveTo>
                <a:cubicBezTo>
                  <a:pt x="3249125" y="124267"/>
                  <a:pt x="3248343" y="124487"/>
                  <a:pt x="3248343" y="124686"/>
                </a:cubicBezTo>
                <a:cubicBezTo>
                  <a:pt x="3248343" y="124946"/>
                  <a:pt x="3249023" y="125224"/>
                  <a:pt x="3249369" y="125483"/>
                </a:cubicBezTo>
                <a:cubicBezTo>
                  <a:pt x="3250099" y="125144"/>
                  <a:pt x="3250831" y="124806"/>
                  <a:pt x="3251563" y="124467"/>
                </a:cubicBezTo>
                <a:cubicBezTo>
                  <a:pt x="3250880" y="124348"/>
                  <a:pt x="3250245" y="124208"/>
                  <a:pt x="3249564" y="124049"/>
                </a:cubicBezTo>
                <a:close/>
                <a:moveTo>
                  <a:pt x="3170730" y="123929"/>
                </a:moveTo>
                <a:cubicBezTo>
                  <a:pt x="3169703" y="123869"/>
                  <a:pt x="3168434" y="124447"/>
                  <a:pt x="3167262" y="124746"/>
                </a:cubicBezTo>
                <a:cubicBezTo>
                  <a:pt x="3168141" y="125144"/>
                  <a:pt x="3168971" y="125801"/>
                  <a:pt x="3169948" y="125861"/>
                </a:cubicBezTo>
                <a:cubicBezTo>
                  <a:pt x="3171071" y="125920"/>
                  <a:pt x="3172340" y="125404"/>
                  <a:pt x="3173510" y="125125"/>
                </a:cubicBezTo>
                <a:cubicBezTo>
                  <a:pt x="3172585" y="124706"/>
                  <a:pt x="3171803" y="123988"/>
                  <a:pt x="3170730" y="123929"/>
                </a:cubicBezTo>
                <a:close/>
                <a:moveTo>
                  <a:pt x="3281631" y="123153"/>
                </a:moveTo>
                <a:cubicBezTo>
                  <a:pt x="3281342" y="123332"/>
                  <a:pt x="3281097" y="123531"/>
                  <a:pt x="3280805" y="123709"/>
                </a:cubicBezTo>
                <a:cubicBezTo>
                  <a:pt x="3281439" y="123829"/>
                  <a:pt x="3282461" y="124088"/>
                  <a:pt x="3282559" y="124029"/>
                </a:cubicBezTo>
                <a:cubicBezTo>
                  <a:pt x="3283097" y="123790"/>
                  <a:pt x="3283341" y="123451"/>
                  <a:pt x="3283682" y="123153"/>
                </a:cubicBezTo>
                <a:cubicBezTo>
                  <a:pt x="3282999" y="123173"/>
                  <a:pt x="3282316" y="123173"/>
                  <a:pt x="3281631" y="123153"/>
                </a:cubicBezTo>
                <a:close/>
                <a:moveTo>
                  <a:pt x="3206704" y="123093"/>
                </a:moveTo>
                <a:cubicBezTo>
                  <a:pt x="3202018" y="123312"/>
                  <a:pt x="3197333" y="123531"/>
                  <a:pt x="3192693" y="123749"/>
                </a:cubicBezTo>
                <a:cubicBezTo>
                  <a:pt x="3192939" y="124527"/>
                  <a:pt x="3193133" y="125283"/>
                  <a:pt x="3193378" y="126061"/>
                </a:cubicBezTo>
                <a:cubicBezTo>
                  <a:pt x="3198066" y="125623"/>
                  <a:pt x="3202702" y="125185"/>
                  <a:pt x="3207387" y="124746"/>
                </a:cubicBezTo>
                <a:cubicBezTo>
                  <a:pt x="3207143" y="124188"/>
                  <a:pt x="3206947" y="123650"/>
                  <a:pt x="3206704" y="123093"/>
                </a:cubicBezTo>
                <a:close/>
                <a:moveTo>
                  <a:pt x="3311068" y="122755"/>
                </a:moveTo>
                <a:cubicBezTo>
                  <a:pt x="3310921" y="123193"/>
                  <a:pt x="3310775" y="123630"/>
                  <a:pt x="3310628" y="124088"/>
                </a:cubicBezTo>
                <a:cubicBezTo>
                  <a:pt x="3315510" y="124367"/>
                  <a:pt x="3320341" y="124646"/>
                  <a:pt x="3325127" y="124946"/>
                </a:cubicBezTo>
                <a:cubicBezTo>
                  <a:pt x="3325273" y="124447"/>
                  <a:pt x="3325469" y="123949"/>
                  <a:pt x="3325613" y="123431"/>
                </a:cubicBezTo>
                <a:cubicBezTo>
                  <a:pt x="3320781" y="123213"/>
                  <a:pt x="3315949" y="122973"/>
                  <a:pt x="3311068" y="122755"/>
                </a:cubicBezTo>
                <a:close/>
                <a:moveTo>
                  <a:pt x="3120550" y="122315"/>
                </a:moveTo>
                <a:cubicBezTo>
                  <a:pt x="3114447" y="121857"/>
                  <a:pt x="3107077" y="124327"/>
                  <a:pt x="3099315" y="125643"/>
                </a:cubicBezTo>
                <a:cubicBezTo>
                  <a:pt x="3118449" y="129247"/>
                  <a:pt x="3130017" y="129945"/>
                  <a:pt x="3148909" y="128172"/>
                </a:cubicBezTo>
                <a:cubicBezTo>
                  <a:pt x="3137584" y="125703"/>
                  <a:pt x="3129529" y="122973"/>
                  <a:pt x="3120550" y="122315"/>
                </a:cubicBezTo>
                <a:close/>
                <a:moveTo>
                  <a:pt x="3061631" y="121759"/>
                </a:moveTo>
                <a:cubicBezTo>
                  <a:pt x="3059579" y="123829"/>
                  <a:pt x="3057336" y="126081"/>
                  <a:pt x="3054651" y="128829"/>
                </a:cubicBezTo>
                <a:cubicBezTo>
                  <a:pt x="3029901" y="125185"/>
                  <a:pt x="3012769" y="132574"/>
                  <a:pt x="2992609" y="135083"/>
                </a:cubicBezTo>
                <a:cubicBezTo>
                  <a:pt x="2976453" y="137095"/>
                  <a:pt x="2965224" y="137035"/>
                  <a:pt x="2957169" y="132135"/>
                </a:cubicBezTo>
                <a:cubicBezTo>
                  <a:pt x="2974793" y="124627"/>
                  <a:pt x="3002713" y="129746"/>
                  <a:pt x="3024582" y="123769"/>
                </a:cubicBezTo>
                <a:cubicBezTo>
                  <a:pt x="3019604" y="122694"/>
                  <a:pt x="3017454" y="121798"/>
                  <a:pt x="3015550" y="121877"/>
                </a:cubicBezTo>
                <a:cubicBezTo>
                  <a:pt x="2992413" y="122934"/>
                  <a:pt x="2969567" y="125085"/>
                  <a:pt x="2945894" y="122894"/>
                </a:cubicBezTo>
                <a:cubicBezTo>
                  <a:pt x="2939548" y="122315"/>
                  <a:pt x="2931933" y="123929"/>
                  <a:pt x="2924463" y="124587"/>
                </a:cubicBezTo>
                <a:cubicBezTo>
                  <a:pt x="2927051" y="126339"/>
                  <a:pt x="2928858" y="127594"/>
                  <a:pt x="2931884" y="129645"/>
                </a:cubicBezTo>
                <a:cubicBezTo>
                  <a:pt x="2918215" y="130383"/>
                  <a:pt x="2906598" y="131001"/>
                  <a:pt x="2894981" y="131617"/>
                </a:cubicBezTo>
                <a:cubicBezTo>
                  <a:pt x="2895322" y="132534"/>
                  <a:pt x="2895665" y="133450"/>
                  <a:pt x="2896056" y="134365"/>
                </a:cubicBezTo>
                <a:cubicBezTo>
                  <a:pt x="2906842" y="133869"/>
                  <a:pt x="2917681" y="132913"/>
                  <a:pt x="2928419" y="133012"/>
                </a:cubicBezTo>
                <a:cubicBezTo>
                  <a:pt x="2934619" y="133071"/>
                  <a:pt x="2944135" y="134207"/>
                  <a:pt x="2946187" y="136000"/>
                </a:cubicBezTo>
                <a:cubicBezTo>
                  <a:pt x="2948531" y="138071"/>
                  <a:pt x="2947579" y="139505"/>
                  <a:pt x="2944949" y="140511"/>
                </a:cubicBezTo>
                <a:lnTo>
                  <a:pt x="2933803" y="142424"/>
                </a:lnTo>
                <a:lnTo>
                  <a:pt x="2933740" y="142393"/>
                </a:lnTo>
                <a:lnTo>
                  <a:pt x="2933474" y="142367"/>
                </a:lnTo>
                <a:lnTo>
                  <a:pt x="2921145" y="136079"/>
                </a:lnTo>
                <a:cubicBezTo>
                  <a:pt x="2920780" y="139305"/>
                  <a:pt x="2922451" y="140800"/>
                  <a:pt x="2924952" y="141528"/>
                </a:cubicBezTo>
                <a:lnTo>
                  <a:pt x="2933474" y="142367"/>
                </a:lnTo>
                <a:lnTo>
                  <a:pt x="2933641" y="142453"/>
                </a:lnTo>
                <a:lnTo>
                  <a:pt x="2933803" y="142424"/>
                </a:lnTo>
                <a:lnTo>
                  <a:pt x="2943843" y="147433"/>
                </a:lnTo>
                <a:cubicBezTo>
                  <a:pt x="2947639" y="148713"/>
                  <a:pt x="2952435" y="149036"/>
                  <a:pt x="2959952" y="146736"/>
                </a:cubicBezTo>
                <a:cubicBezTo>
                  <a:pt x="2959219" y="144883"/>
                  <a:pt x="2958536" y="143051"/>
                  <a:pt x="2957853" y="141298"/>
                </a:cubicBezTo>
                <a:cubicBezTo>
                  <a:pt x="2982311" y="137533"/>
                  <a:pt x="2990216" y="137414"/>
                  <a:pt x="3011841" y="140819"/>
                </a:cubicBezTo>
                <a:cubicBezTo>
                  <a:pt x="3007742" y="144783"/>
                  <a:pt x="3003640" y="148727"/>
                  <a:pt x="2998760" y="153468"/>
                </a:cubicBezTo>
                <a:cubicBezTo>
                  <a:pt x="3009302" y="152890"/>
                  <a:pt x="3017162" y="152451"/>
                  <a:pt x="3025851" y="151955"/>
                </a:cubicBezTo>
                <a:cubicBezTo>
                  <a:pt x="3017405" y="148289"/>
                  <a:pt x="3015452" y="144683"/>
                  <a:pt x="3021701" y="140302"/>
                </a:cubicBezTo>
                <a:cubicBezTo>
                  <a:pt x="3028095" y="135821"/>
                  <a:pt x="3036981" y="137831"/>
                  <a:pt x="3045426" y="138111"/>
                </a:cubicBezTo>
                <a:cubicBezTo>
                  <a:pt x="3055090" y="138450"/>
                  <a:pt x="3064802" y="138749"/>
                  <a:pt x="3074469" y="139145"/>
                </a:cubicBezTo>
                <a:cubicBezTo>
                  <a:pt x="3081986" y="139465"/>
                  <a:pt x="3090868" y="139903"/>
                  <a:pt x="3091846" y="135959"/>
                </a:cubicBezTo>
                <a:cubicBezTo>
                  <a:pt x="3092481" y="133490"/>
                  <a:pt x="3089163" y="130403"/>
                  <a:pt x="3085305" y="128311"/>
                </a:cubicBezTo>
                <a:cubicBezTo>
                  <a:pt x="3080570" y="125741"/>
                  <a:pt x="3073442" y="123869"/>
                  <a:pt x="3067195" y="121798"/>
                </a:cubicBezTo>
                <a:cubicBezTo>
                  <a:pt x="3066267" y="121479"/>
                  <a:pt x="3064170" y="121759"/>
                  <a:pt x="3061631" y="121759"/>
                </a:cubicBezTo>
                <a:close/>
                <a:moveTo>
                  <a:pt x="5108769" y="119866"/>
                </a:moveTo>
                <a:cubicBezTo>
                  <a:pt x="5107552" y="120086"/>
                  <a:pt x="5105793" y="120205"/>
                  <a:pt x="5105208" y="120583"/>
                </a:cubicBezTo>
                <a:cubicBezTo>
                  <a:pt x="5104768" y="120881"/>
                  <a:pt x="5105842" y="121539"/>
                  <a:pt x="5106233" y="122037"/>
                </a:cubicBezTo>
                <a:cubicBezTo>
                  <a:pt x="5107942" y="121739"/>
                  <a:pt x="5109603" y="121419"/>
                  <a:pt x="5111309" y="121120"/>
                </a:cubicBezTo>
                <a:cubicBezTo>
                  <a:pt x="5110478" y="120703"/>
                  <a:pt x="5109651" y="120284"/>
                  <a:pt x="5108769" y="119866"/>
                </a:cubicBezTo>
                <a:close/>
                <a:moveTo>
                  <a:pt x="1772954" y="119687"/>
                </a:moveTo>
                <a:cubicBezTo>
                  <a:pt x="1771980" y="120006"/>
                  <a:pt x="1770902" y="120284"/>
                  <a:pt x="1770026" y="120643"/>
                </a:cubicBezTo>
                <a:cubicBezTo>
                  <a:pt x="1769929" y="120683"/>
                  <a:pt x="1770759" y="121101"/>
                  <a:pt x="1771198" y="121340"/>
                </a:cubicBezTo>
                <a:cubicBezTo>
                  <a:pt x="1772172" y="121041"/>
                  <a:pt x="1773198" y="120743"/>
                  <a:pt x="1774174" y="120424"/>
                </a:cubicBezTo>
                <a:cubicBezTo>
                  <a:pt x="1773784" y="120185"/>
                  <a:pt x="1773393" y="119926"/>
                  <a:pt x="1772954" y="119687"/>
                </a:cubicBezTo>
                <a:close/>
                <a:moveTo>
                  <a:pt x="3400691" y="118273"/>
                </a:moveTo>
                <a:cubicBezTo>
                  <a:pt x="3390389" y="119547"/>
                  <a:pt x="3383802" y="120364"/>
                  <a:pt x="3372719" y="121718"/>
                </a:cubicBezTo>
                <a:cubicBezTo>
                  <a:pt x="3390196" y="123233"/>
                  <a:pt x="3390196" y="123233"/>
                  <a:pt x="3400691" y="118273"/>
                </a:cubicBezTo>
                <a:close/>
                <a:moveTo>
                  <a:pt x="3458193" y="117636"/>
                </a:moveTo>
                <a:cubicBezTo>
                  <a:pt x="3456874" y="117815"/>
                  <a:pt x="3455556" y="118014"/>
                  <a:pt x="3454237" y="118193"/>
                </a:cubicBezTo>
                <a:cubicBezTo>
                  <a:pt x="3454725" y="118711"/>
                  <a:pt x="3455457" y="119667"/>
                  <a:pt x="3455750" y="119647"/>
                </a:cubicBezTo>
                <a:cubicBezTo>
                  <a:pt x="3457558" y="119507"/>
                  <a:pt x="3459315" y="119169"/>
                  <a:pt x="3461071" y="118889"/>
                </a:cubicBezTo>
                <a:cubicBezTo>
                  <a:pt x="3460094" y="118471"/>
                  <a:pt x="3459120" y="118054"/>
                  <a:pt x="3458193" y="117636"/>
                </a:cubicBezTo>
                <a:close/>
                <a:moveTo>
                  <a:pt x="2930129" y="117257"/>
                </a:moveTo>
                <a:cubicBezTo>
                  <a:pt x="2930080" y="117476"/>
                  <a:pt x="2930031" y="117695"/>
                  <a:pt x="2929982" y="117914"/>
                </a:cubicBezTo>
                <a:cubicBezTo>
                  <a:pt x="2932519" y="117914"/>
                  <a:pt x="2935009" y="117914"/>
                  <a:pt x="2937546" y="117914"/>
                </a:cubicBezTo>
                <a:cubicBezTo>
                  <a:pt x="2937595" y="117695"/>
                  <a:pt x="2937643" y="117476"/>
                  <a:pt x="2937692" y="117257"/>
                </a:cubicBezTo>
                <a:cubicBezTo>
                  <a:pt x="2935155" y="117257"/>
                  <a:pt x="2932664" y="117257"/>
                  <a:pt x="2930129" y="117257"/>
                </a:cubicBezTo>
                <a:close/>
                <a:moveTo>
                  <a:pt x="4564989" y="115026"/>
                </a:moveTo>
                <a:cubicBezTo>
                  <a:pt x="4564989" y="115325"/>
                  <a:pt x="4564989" y="115624"/>
                  <a:pt x="4564989" y="115922"/>
                </a:cubicBezTo>
                <a:cubicBezTo>
                  <a:pt x="4569039" y="115922"/>
                  <a:pt x="4573092" y="115922"/>
                  <a:pt x="4577143" y="115922"/>
                </a:cubicBezTo>
                <a:cubicBezTo>
                  <a:pt x="4577143" y="115624"/>
                  <a:pt x="4577143" y="115325"/>
                  <a:pt x="4577143" y="115026"/>
                </a:cubicBezTo>
                <a:cubicBezTo>
                  <a:pt x="4573092" y="115026"/>
                  <a:pt x="4569039" y="115026"/>
                  <a:pt x="4564989" y="115026"/>
                </a:cubicBezTo>
                <a:close/>
                <a:moveTo>
                  <a:pt x="3347042" y="113452"/>
                </a:moveTo>
                <a:cubicBezTo>
                  <a:pt x="3341820" y="113970"/>
                  <a:pt x="3336549" y="114488"/>
                  <a:pt x="3331278" y="114986"/>
                </a:cubicBezTo>
                <a:cubicBezTo>
                  <a:pt x="3331229" y="115325"/>
                  <a:pt x="3331131" y="115643"/>
                  <a:pt x="3331081" y="115981"/>
                </a:cubicBezTo>
                <a:cubicBezTo>
                  <a:pt x="3334156" y="115981"/>
                  <a:pt x="3337330" y="116181"/>
                  <a:pt x="3340257" y="115922"/>
                </a:cubicBezTo>
                <a:cubicBezTo>
                  <a:pt x="3343041" y="115663"/>
                  <a:pt x="3345577" y="114926"/>
                  <a:pt x="3348263" y="114409"/>
                </a:cubicBezTo>
                <a:cubicBezTo>
                  <a:pt x="3347873" y="114090"/>
                  <a:pt x="3347433" y="113771"/>
                  <a:pt x="3347042" y="113452"/>
                </a:cubicBezTo>
                <a:close/>
                <a:moveTo>
                  <a:pt x="3720907" y="112138"/>
                </a:moveTo>
                <a:cubicBezTo>
                  <a:pt x="3720321" y="112098"/>
                  <a:pt x="3719637" y="112337"/>
                  <a:pt x="3718954" y="112477"/>
                </a:cubicBezTo>
                <a:cubicBezTo>
                  <a:pt x="3718904" y="112756"/>
                  <a:pt x="3718904" y="113014"/>
                  <a:pt x="3718855" y="113292"/>
                </a:cubicBezTo>
                <a:cubicBezTo>
                  <a:pt x="3719928" y="113114"/>
                  <a:pt x="3721050" y="112934"/>
                  <a:pt x="3722125" y="112756"/>
                </a:cubicBezTo>
                <a:cubicBezTo>
                  <a:pt x="3721735" y="112536"/>
                  <a:pt x="3721392" y="112158"/>
                  <a:pt x="3720907" y="112138"/>
                </a:cubicBezTo>
                <a:close/>
                <a:moveTo>
                  <a:pt x="2474013" y="111700"/>
                </a:moveTo>
                <a:cubicBezTo>
                  <a:pt x="2467569" y="112517"/>
                  <a:pt x="2461127" y="113313"/>
                  <a:pt x="2454683" y="114130"/>
                </a:cubicBezTo>
                <a:cubicBezTo>
                  <a:pt x="2455220" y="114827"/>
                  <a:pt x="2455806" y="115544"/>
                  <a:pt x="2456344" y="116241"/>
                </a:cubicBezTo>
                <a:cubicBezTo>
                  <a:pt x="2462788" y="115425"/>
                  <a:pt x="2469230" y="114588"/>
                  <a:pt x="2475624" y="113751"/>
                </a:cubicBezTo>
                <a:cubicBezTo>
                  <a:pt x="2475088" y="113074"/>
                  <a:pt x="2474550" y="112377"/>
                  <a:pt x="2474013" y="111700"/>
                </a:cubicBezTo>
                <a:close/>
                <a:moveTo>
                  <a:pt x="4731443" y="111341"/>
                </a:moveTo>
                <a:cubicBezTo>
                  <a:pt x="4731443" y="111560"/>
                  <a:pt x="4731443" y="111779"/>
                  <a:pt x="4731443" y="111999"/>
                </a:cubicBezTo>
                <a:cubicBezTo>
                  <a:pt x="4735103" y="111999"/>
                  <a:pt x="4738812" y="111999"/>
                  <a:pt x="4742474" y="111999"/>
                </a:cubicBezTo>
                <a:cubicBezTo>
                  <a:pt x="4742474" y="111779"/>
                  <a:pt x="4742474" y="111560"/>
                  <a:pt x="4742474" y="111341"/>
                </a:cubicBezTo>
                <a:cubicBezTo>
                  <a:pt x="4738812" y="111341"/>
                  <a:pt x="4735103" y="111341"/>
                  <a:pt x="4731443" y="111341"/>
                </a:cubicBezTo>
                <a:close/>
                <a:moveTo>
                  <a:pt x="2807068" y="111221"/>
                </a:moveTo>
                <a:cubicBezTo>
                  <a:pt x="2743123" y="114090"/>
                  <a:pt x="2679128" y="116679"/>
                  <a:pt x="2615329" y="120086"/>
                </a:cubicBezTo>
                <a:cubicBezTo>
                  <a:pt x="2588188" y="121539"/>
                  <a:pt x="2561587" y="124666"/>
                  <a:pt x="2529028" y="127535"/>
                </a:cubicBezTo>
                <a:cubicBezTo>
                  <a:pt x="2553825" y="129027"/>
                  <a:pt x="2546600" y="133531"/>
                  <a:pt x="2538399" y="138111"/>
                </a:cubicBezTo>
                <a:cubicBezTo>
                  <a:pt x="2540889" y="138550"/>
                  <a:pt x="2543426" y="138987"/>
                  <a:pt x="2545917" y="139425"/>
                </a:cubicBezTo>
                <a:cubicBezTo>
                  <a:pt x="2549967" y="136736"/>
                  <a:pt x="2554069" y="134027"/>
                  <a:pt x="2556605" y="132335"/>
                </a:cubicBezTo>
                <a:lnTo>
                  <a:pt x="2582208" y="136446"/>
                </a:lnTo>
                <a:lnTo>
                  <a:pt x="2571201" y="139993"/>
                </a:lnTo>
                <a:cubicBezTo>
                  <a:pt x="2567992" y="141249"/>
                  <a:pt x="2567394" y="142822"/>
                  <a:pt x="2575838" y="145460"/>
                </a:cubicBezTo>
                <a:cubicBezTo>
                  <a:pt x="2581354" y="144365"/>
                  <a:pt x="2586089" y="142831"/>
                  <a:pt x="2591362" y="142453"/>
                </a:cubicBezTo>
                <a:cubicBezTo>
                  <a:pt x="2617234" y="140581"/>
                  <a:pt x="2644180" y="142811"/>
                  <a:pt x="2669610" y="138709"/>
                </a:cubicBezTo>
                <a:cubicBezTo>
                  <a:pt x="2674150" y="137972"/>
                  <a:pt x="2680691" y="139166"/>
                  <a:pt x="2686206" y="139604"/>
                </a:cubicBezTo>
                <a:cubicBezTo>
                  <a:pt x="2690989" y="139983"/>
                  <a:pt x="2695679" y="140979"/>
                  <a:pt x="2700363" y="140979"/>
                </a:cubicBezTo>
                <a:cubicBezTo>
                  <a:pt x="2752298" y="140899"/>
                  <a:pt x="2760744" y="142652"/>
                  <a:pt x="2791593" y="148309"/>
                </a:cubicBezTo>
                <a:cubicBezTo>
                  <a:pt x="2793156" y="141874"/>
                  <a:pt x="2794670" y="135721"/>
                  <a:pt x="2796233" y="129387"/>
                </a:cubicBezTo>
                <a:cubicBezTo>
                  <a:pt x="2787933" y="128689"/>
                  <a:pt x="2779488" y="127973"/>
                  <a:pt x="2769726" y="127136"/>
                </a:cubicBezTo>
                <a:cubicBezTo>
                  <a:pt x="2770263" y="123730"/>
                  <a:pt x="2770654" y="120901"/>
                  <a:pt x="2771143" y="117736"/>
                </a:cubicBezTo>
                <a:cubicBezTo>
                  <a:pt x="2785297" y="116221"/>
                  <a:pt x="2798525" y="114787"/>
                  <a:pt x="2813707" y="113153"/>
                </a:cubicBezTo>
                <a:cubicBezTo>
                  <a:pt x="2809605" y="111939"/>
                  <a:pt x="2808240" y="111182"/>
                  <a:pt x="2807068" y="111221"/>
                </a:cubicBezTo>
                <a:close/>
                <a:moveTo>
                  <a:pt x="4805395" y="111182"/>
                </a:moveTo>
                <a:cubicBezTo>
                  <a:pt x="4805443" y="111441"/>
                  <a:pt x="4805443" y="111700"/>
                  <a:pt x="4805491" y="111959"/>
                </a:cubicBezTo>
                <a:cubicBezTo>
                  <a:pt x="4815451" y="111959"/>
                  <a:pt x="4825359" y="111959"/>
                  <a:pt x="4835317" y="111959"/>
                </a:cubicBezTo>
                <a:cubicBezTo>
                  <a:pt x="4835267" y="111700"/>
                  <a:pt x="4835267" y="111441"/>
                  <a:pt x="4835219" y="111182"/>
                </a:cubicBezTo>
                <a:cubicBezTo>
                  <a:pt x="4825262" y="111182"/>
                  <a:pt x="4815305" y="111182"/>
                  <a:pt x="4805395" y="111182"/>
                </a:cubicBezTo>
                <a:close/>
                <a:moveTo>
                  <a:pt x="4770442" y="111141"/>
                </a:moveTo>
                <a:cubicBezTo>
                  <a:pt x="4770637" y="111421"/>
                  <a:pt x="4770835" y="111720"/>
                  <a:pt x="4770983" y="111999"/>
                </a:cubicBezTo>
                <a:cubicBezTo>
                  <a:pt x="4771664" y="111939"/>
                  <a:pt x="4772299" y="111859"/>
                  <a:pt x="4772933" y="111779"/>
                </a:cubicBezTo>
                <a:cubicBezTo>
                  <a:pt x="4772787" y="111580"/>
                  <a:pt x="4772787" y="111242"/>
                  <a:pt x="4772494" y="111182"/>
                </a:cubicBezTo>
                <a:cubicBezTo>
                  <a:pt x="4771907" y="111081"/>
                  <a:pt x="4771129" y="111141"/>
                  <a:pt x="4770442" y="111141"/>
                </a:cubicBezTo>
                <a:close/>
                <a:moveTo>
                  <a:pt x="2344952" y="111062"/>
                </a:moveTo>
                <a:cubicBezTo>
                  <a:pt x="2344510" y="110664"/>
                  <a:pt x="2337337" y="111501"/>
                  <a:pt x="2333335" y="111779"/>
                </a:cubicBezTo>
                <a:cubicBezTo>
                  <a:pt x="2334700" y="113731"/>
                  <a:pt x="2334603" y="116480"/>
                  <a:pt x="2337777" y="117456"/>
                </a:cubicBezTo>
                <a:cubicBezTo>
                  <a:pt x="2346170" y="120046"/>
                  <a:pt x="2357546" y="117834"/>
                  <a:pt x="2365695" y="112457"/>
                </a:cubicBezTo>
                <a:cubicBezTo>
                  <a:pt x="2359448" y="110645"/>
                  <a:pt x="2350174" y="115683"/>
                  <a:pt x="2344952" y="111062"/>
                </a:cubicBezTo>
                <a:close/>
                <a:moveTo>
                  <a:pt x="4956423" y="110923"/>
                </a:moveTo>
                <a:cubicBezTo>
                  <a:pt x="4956325" y="110863"/>
                  <a:pt x="4955155" y="111182"/>
                  <a:pt x="4954472" y="111341"/>
                </a:cubicBezTo>
                <a:cubicBezTo>
                  <a:pt x="4954863" y="111560"/>
                  <a:pt x="4955205" y="111899"/>
                  <a:pt x="4955743" y="111979"/>
                </a:cubicBezTo>
                <a:cubicBezTo>
                  <a:pt x="4956423" y="112098"/>
                  <a:pt x="4957301" y="111999"/>
                  <a:pt x="4958083" y="111999"/>
                </a:cubicBezTo>
                <a:cubicBezTo>
                  <a:pt x="4957547" y="111620"/>
                  <a:pt x="4957109" y="111221"/>
                  <a:pt x="4956423" y="110923"/>
                </a:cubicBezTo>
                <a:close/>
                <a:moveTo>
                  <a:pt x="1810442" y="110842"/>
                </a:moveTo>
                <a:cubicBezTo>
                  <a:pt x="1806978" y="111161"/>
                  <a:pt x="1803513" y="111501"/>
                  <a:pt x="1800045" y="111819"/>
                </a:cubicBezTo>
                <a:cubicBezTo>
                  <a:pt x="1800387" y="112377"/>
                  <a:pt x="1800729" y="112934"/>
                  <a:pt x="1801071" y="113491"/>
                </a:cubicBezTo>
                <a:cubicBezTo>
                  <a:pt x="1804438" y="113094"/>
                  <a:pt x="1807808" y="112716"/>
                  <a:pt x="1811174" y="112318"/>
                </a:cubicBezTo>
                <a:cubicBezTo>
                  <a:pt x="1810933" y="111819"/>
                  <a:pt x="1810687" y="111321"/>
                  <a:pt x="1810442" y="110842"/>
                </a:cubicBezTo>
                <a:close/>
                <a:moveTo>
                  <a:pt x="3415066" y="110422"/>
                </a:moveTo>
                <a:cubicBezTo>
                  <a:pt x="3407804" y="110569"/>
                  <a:pt x="3400616" y="112039"/>
                  <a:pt x="3392781" y="114389"/>
                </a:cubicBezTo>
                <a:cubicBezTo>
                  <a:pt x="3408987" y="114389"/>
                  <a:pt x="3422117" y="114389"/>
                  <a:pt x="3437788" y="114389"/>
                </a:cubicBezTo>
                <a:cubicBezTo>
                  <a:pt x="3429661" y="111451"/>
                  <a:pt x="3422326" y="110276"/>
                  <a:pt x="3415066" y="110422"/>
                </a:cubicBezTo>
                <a:close/>
                <a:moveTo>
                  <a:pt x="4462382" y="109628"/>
                </a:moveTo>
                <a:cubicBezTo>
                  <a:pt x="4461357" y="109968"/>
                  <a:pt x="4460236" y="110266"/>
                  <a:pt x="4459305" y="110645"/>
                </a:cubicBezTo>
                <a:cubicBezTo>
                  <a:pt x="4459211" y="110683"/>
                  <a:pt x="4460087" y="111122"/>
                  <a:pt x="4460527" y="111381"/>
                </a:cubicBezTo>
                <a:cubicBezTo>
                  <a:pt x="4461552" y="111062"/>
                  <a:pt x="4462627" y="110744"/>
                  <a:pt x="4463653" y="110404"/>
                </a:cubicBezTo>
                <a:cubicBezTo>
                  <a:pt x="4463213" y="110146"/>
                  <a:pt x="4462823" y="109888"/>
                  <a:pt x="4462382" y="109628"/>
                </a:cubicBezTo>
                <a:close/>
                <a:moveTo>
                  <a:pt x="3478595" y="109608"/>
                </a:moveTo>
                <a:cubicBezTo>
                  <a:pt x="3478253" y="109888"/>
                  <a:pt x="3477620" y="110166"/>
                  <a:pt x="3477669" y="110425"/>
                </a:cubicBezTo>
                <a:cubicBezTo>
                  <a:pt x="3477669" y="110624"/>
                  <a:pt x="3478595" y="110803"/>
                  <a:pt x="3479134" y="110981"/>
                </a:cubicBezTo>
                <a:cubicBezTo>
                  <a:pt x="3479766" y="110823"/>
                  <a:pt x="3480450" y="110664"/>
                  <a:pt x="3481085" y="110504"/>
                </a:cubicBezTo>
                <a:cubicBezTo>
                  <a:pt x="3480254" y="110206"/>
                  <a:pt x="3479424" y="109907"/>
                  <a:pt x="3478595" y="109608"/>
                </a:cubicBezTo>
                <a:close/>
                <a:moveTo>
                  <a:pt x="5097347" y="108931"/>
                </a:moveTo>
                <a:cubicBezTo>
                  <a:pt x="5097543" y="109270"/>
                  <a:pt x="5097738" y="109589"/>
                  <a:pt x="5097886" y="109927"/>
                </a:cubicBezTo>
                <a:cubicBezTo>
                  <a:pt x="5098568" y="109847"/>
                  <a:pt x="5099203" y="109768"/>
                  <a:pt x="5099887" y="109668"/>
                </a:cubicBezTo>
                <a:cubicBezTo>
                  <a:pt x="5099740" y="109429"/>
                  <a:pt x="5099789" y="109051"/>
                  <a:pt x="5099497" y="108992"/>
                </a:cubicBezTo>
                <a:cubicBezTo>
                  <a:pt x="5098910" y="108871"/>
                  <a:pt x="5098080" y="108931"/>
                  <a:pt x="5097347" y="108931"/>
                </a:cubicBezTo>
                <a:close/>
                <a:moveTo>
                  <a:pt x="4551761" y="108871"/>
                </a:moveTo>
                <a:cubicBezTo>
                  <a:pt x="4551125" y="108971"/>
                  <a:pt x="4550539" y="109070"/>
                  <a:pt x="4549905" y="109170"/>
                </a:cubicBezTo>
                <a:cubicBezTo>
                  <a:pt x="4550490" y="109509"/>
                  <a:pt x="4551028" y="109907"/>
                  <a:pt x="4551761" y="110166"/>
                </a:cubicBezTo>
                <a:cubicBezTo>
                  <a:pt x="4552004" y="110246"/>
                  <a:pt x="4552932" y="109987"/>
                  <a:pt x="4553518" y="109888"/>
                </a:cubicBezTo>
                <a:cubicBezTo>
                  <a:pt x="4552981" y="109549"/>
                  <a:pt x="4552395" y="109210"/>
                  <a:pt x="4551761" y="108871"/>
                </a:cubicBezTo>
                <a:close/>
                <a:moveTo>
                  <a:pt x="4506705" y="107876"/>
                </a:moveTo>
                <a:cubicBezTo>
                  <a:pt x="4505142" y="107995"/>
                  <a:pt x="4503583" y="108114"/>
                  <a:pt x="4501971" y="108234"/>
                </a:cubicBezTo>
                <a:cubicBezTo>
                  <a:pt x="4501093" y="110645"/>
                  <a:pt x="4500213" y="113034"/>
                  <a:pt x="4499139" y="116041"/>
                </a:cubicBezTo>
                <a:cubicBezTo>
                  <a:pt x="4506509" y="116301"/>
                  <a:pt x="4512221" y="116480"/>
                  <a:pt x="4521496" y="116799"/>
                </a:cubicBezTo>
                <a:cubicBezTo>
                  <a:pt x="4515201" y="112973"/>
                  <a:pt x="4510951" y="110425"/>
                  <a:pt x="4506705" y="107876"/>
                </a:cubicBezTo>
                <a:close/>
                <a:moveTo>
                  <a:pt x="4003487" y="107836"/>
                </a:moveTo>
                <a:cubicBezTo>
                  <a:pt x="4002558" y="108114"/>
                  <a:pt x="4001585" y="108393"/>
                  <a:pt x="4000751" y="108732"/>
                </a:cubicBezTo>
                <a:cubicBezTo>
                  <a:pt x="4000655" y="108771"/>
                  <a:pt x="4001439" y="109170"/>
                  <a:pt x="4001827" y="109389"/>
                </a:cubicBezTo>
                <a:cubicBezTo>
                  <a:pt x="4002802" y="109090"/>
                  <a:pt x="4003682" y="108811"/>
                  <a:pt x="4004610" y="108533"/>
                </a:cubicBezTo>
                <a:cubicBezTo>
                  <a:pt x="4004219" y="108294"/>
                  <a:pt x="4003877" y="108074"/>
                  <a:pt x="4003487" y="107836"/>
                </a:cubicBezTo>
                <a:close/>
                <a:moveTo>
                  <a:pt x="4052202" y="107755"/>
                </a:moveTo>
                <a:cubicBezTo>
                  <a:pt x="4051179" y="108074"/>
                  <a:pt x="4050104" y="108373"/>
                  <a:pt x="4049226" y="108732"/>
                </a:cubicBezTo>
                <a:cubicBezTo>
                  <a:pt x="4049127" y="108771"/>
                  <a:pt x="4049959" y="109190"/>
                  <a:pt x="4050398" y="109449"/>
                </a:cubicBezTo>
                <a:cubicBezTo>
                  <a:pt x="4051422" y="109130"/>
                  <a:pt x="4052495" y="108831"/>
                  <a:pt x="4053423" y="108473"/>
                </a:cubicBezTo>
                <a:cubicBezTo>
                  <a:pt x="4053471" y="108433"/>
                  <a:pt x="4052644" y="108014"/>
                  <a:pt x="4052202" y="107755"/>
                </a:cubicBezTo>
                <a:close/>
                <a:moveTo>
                  <a:pt x="3377257" y="107557"/>
                </a:moveTo>
                <a:cubicBezTo>
                  <a:pt x="3375209" y="107975"/>
                  <a:pt x="3372523" y="108213"/>
                  <a:pt x="3371254" y="108871"/>
                </a:cubicBezTo>
                <a:cubicBezTo>
                  <a:pt x="3367936" y="110664"/>
                  <a:pt x="3365249" y="112656"/>
                  <a:pt x="3360662" y="115643"/>
                </a:cubicBezTo>
                <a:cubicBezTo>
                  <a:pt x="3386534" y="115066"/>
                  <a:pt x="3386827" y="114907"/>
                  <a:pt x="3377257" y="107557"/>
                </a:cubicBezTo>
                <a:close/>
                <a:moveTo>
                  <a:pt x="3954014" y="107367"/>
                </a:moveTo>
                <a:cubicBezTo>
                  <a:pt x="3950414" y="107268"/>
                  <a:pt x="3946546" y="108284"/>
                  <a:pt x="3942519" y="109549"/>
                </a:cubicBezTo>
                <a:cubicBezTo>
                  <a:pt x="3948573" y="110186"/>
                  <a:pt x="3954625" y="110863"/>
                  <a:pt x="3963898" y="111879"/>
                </a:cubicBezTo>
                <a:cubicBezTo>
                  <a:pt x="3960946" y="108682"/>
                  <a:pt x="3957613" y="107467"/>
                  <a:pt x="3954014" y="107367"/>
                </a:cubicBezTo>
                <a:close/>
                <a:moveTo>
                  <a:pt x="4081442" y="107338"/>
                </a:moveTo>
                <a:cubicBezTo>
                  <a:pt x="4077829" y="107695"/>
                  <a:pt x="4074218" y="108055"/>
                  <a:pt x="4070607" y="108433"/>
                </a:cubicBezTo>
                <a:cubicBezTo>
                  <a:pt x="4070802" y="108951"/>
                  <a:pt x="4070998" y="109469"/>
                  <a:pt x="4071189" y="109987"/>
                </a:cubicBezTo>
                <a:cubicBezTo>
                  <a:pt x="4074804" y="109907"/>
                  <a:pt x="4078369" y="109847"/>
                  <a:pt x="4081981" y="109768"/>
                </a:cubicBezTo>
                <a:cubicBezTo>
                  <a:pt x="4081784" y="108951"/>
                  <a:pt x="4081590" y="108134"/>
                  <a:pt x="4081442" y="107338"/>
                </a:cubicBezTo>
                <a:close/>
                <a:moveTo>
                  <a:pt x="3667846" y="107218"/>
                </a:moveTo>
                <a:cubicBezTo>
                  <a:pt x="3667113" y="107637"/>
                  <a:pt x="3665501" y="108253"/>
                  <a:pt x="3665745" y="108473"/>
                </a:cubicBezTo>
                <a:cubicBezTo>
                  <a:pt x="3666333" y="108951"/>
                  <a:pt x="3667894" y="109250"/>
                  <a:pt x="3669018" y="109628"/>
                </a:cubicBezTo>
                <a:cubicBezTo>
                  <a:pt x="3669992" y="109031"/>
                  <a:pt x="3670969" y="108413"/>
                  <a:pt x="3671945" y="107816"/>
                </a:cubicBezTo>
                <a:cubicBezTo>
                  <a:pt x="3670626" y="107617"/>
                  <a:pt x="3669213" y="107418"/>
                  <a:pt x="3667846" y="107218"/>
                </a:cubicBezTo>
                <a:close/>
                <a:moveTo>
                  <a:pt x="4101309" y="107139"/>
                </a:moveTo>
                <a:cubicBezTo>
                  <a:pt x="4101115" y="107915"/>
                  <a:pt x="4100919" y="108672"/>
                  <a:pt x="4100723" y="109449"/>
                </a:cubicBezTo>
                <a:cubicBezTo>
                  <a:pt x="4110534" y="111261"/>
                  <a:pt x="4120835" y="110206"/>
                  <a:pt x="4131134" y="109051"/>
                </a:cubicBezTo>
                <a:cubicBezTo>
                  <a:pt x="4121177" y="108413"/>
                  <a:pt x="4111267" y="107776"/>
                  <a:pt x="4101309" y="107139"/>
                </a:cubicBezTo>
                <a:close/>
                <a:moveTo>
                  <a:pt x="3694547" y="107079"/>
                </a:moveTo>
                <a:cubicBezTo>
                  <a:pt x="3691959" y="108373"/>
                  <a:pt x="3689322" y="109687"/>
                  <a:pt x="3686737" y="110981"/>
                </a:cubicBezTo>
                <a:cubicBezTo>
                  <a:pt x="3691569" y="112318"/>
                  <a:pt x="3696351" y="113651"/>
                  <a:pt x="3701185" y="114986"/>
                </a:cubicBezTo>
                <a:cubicBezTo>
                  <a:pt x="3703234" y="114030"/>
                  <a:pt x="3705237" y="113094"/>
                  <a:pt x="3707288" y="112138"/>
                </a:cubicBezTo>
                <a:cubicBezTo>
                  <a:pt x="3703039" y="110445"/>
                  <a:pt x="3698793" y="108771"/>
                  <a:pt x="3694547" y="107079"/>
                </a:cubicBezTo>
                <a:close/>
                <a:moveTo>
                  <a:pt x="3929144" y="106800"/>
                </a:moveTo>
                <a:cubicBezTo>
                  <a:pt x="3921578" y="107019"/>
                  <a:pt x="3914842" y="107218"/>
                  <a:pt x="3904738" y="107518"/>
                </a:cubicBezTo>
                <a:cubicBezTo>
                  <a:pt x="3924654" y="111540"/>
                  <a:pt x="3924654" y="111540"/>
                  <a:pt x="3929144" y="106800"/>
                </a:cubicBezTo>
                <a:close/>
                <a:moveTo>
                  <a:pt x="3889654" y="106482"/>
                </a:moveTo>
                <a:cubicBezTo>
                  <a:pt x="3850115" y="105763"/>
                  <a:pt x="3811601" y="107537"/>
                  <a:pt x="3773427" y="111081"/>
                </a:cubicBezTo>
                <a:cubicBezTo>
                  <a:pt x="3793442" y="114429"/>
                  <a:pt x="3812529" y="110206"/>
                  <a:pt x="3831712" y="110464"/>
                </a:cubicBezTo>
                <a:cubicBezTo>
                  <a:pt x="3851140" y="110723"/>
                  <a:pt x="3870372" y="113512"/>
                  <a:pt x="3888433" y="115086"/>
                </a:cubicBezTo>
                <a:cubicBezTo>
                  <a:pt x="3888774" y="112656"/>
                  <a:pt x="3889165" y="109968"/>
                  <a:pt x="3889654" y="106482"/>
                </a:cubicBezTo>
                <a:close/>
                <a:moveTo>
                  <a:pt x="3760395" y="105266"/>
                </a:moveTo>
                <a:cubicBezTo>
                  <a:pt x="3760493" y="105525"/>
                  <a:pt x="3760591" y="105784"/>
                  <a:pt x="3760688" y="106023"/>
                </a:cubicBezTo>
                <a:cubicBezTo>
                  <a:pt x="3764301" y="106023"/>
                  <a:pt x="3767864" y="106023"/>
                  <a:pt x="3771478" y="106023"/>
                </a:cubicBezTo>
                <a:cubicBezTo>
                  <a:pt x="3771478" y="105763"/>
                  <a:pt x="3771478" y="105505"/>
                  <a:pt x="3771478" y="105266"/>
                </a:cubicBezTo>
                <a:cubicBezTo>
                  <a:pt x="3767766" y="105266"/>
                  <a:pt x="3764107" y="105266"/>
                  <a:pt x="3760395" y="105266"/>
                </a:cubicBezTo>
                <a:close/>
                <a:moveTo>
                  <a:pt x="3472053" y="104768"/>
                </a:moveTo>
                <a:cubicBezTo>
                  <a:pt x="3459706" y="104290"/>
                  <a:pt x="3450186" y="105107"/>
                  <a:pt x="3449697" y="113491"/>
                </a:cubicBezTo>
                <a:cubicBezTo>
                  <a:pt x="3459365" y="109708"/>
                  <a:pt x="3465710" y="107239"/>
                  <a:pt x="3472053" y="104768"/>
                </a:cubicBezTo>
                <a:close/>
                <a:moveTo>
                  <a:pt x="4357091" y="104350"/>
                </a:moveTo>
                <a:cubicBezTo>
                  <a:pt x="4357091" y="105047"/>
                  <a:pt x="4357091" y="105724"/>
                  <a:pt x="4357041" y="106421"/>
                </a:cubicBezTo>
                <a:cubicBezTo>
                  <a:pt x="4362947" y="106542"/>
                  <a:pt x="4368857" y="106660"/>
                  <a:pt x="4374812" y="106760"/>
                </a:cubicBezTo>
                <a:cubicBezTo>
                  <a:pt x="4374861" y="105963"/>
                  <a:pt x="4374909" y="105147"/>
                  <a:pt x="4375007" y="104350"/>
                </a:cubicBezTo>
                <a:cubicBezTo>
                  <a:pt x="4369053" y="104350"/>
                  <a:pt x="4363049" y="104350"/>
                  <a:pt x="4357091" y="104350"/>
                </a:cubicBezTo>
                <a:close/>
                <a:moveTo>
                  <a:pt x="4588662" y="103872"/>
                </a:moveTo>
                <a:cubicBezTo>
                  <a:pt x="4604089" y="107755"/>
                  <a:pt x="4619610" y="110206"/>
                  <a:pt x="4636159" y="105167"/>
                </a:cubicBezTo>
                <a:cubicBezTo>
                  <a:pt x="4620343" y="104728"/>
                  <a:pt x="4604529" y="104310"/>
                  <a:pt x="4588662" y="103872"/>
                </a:cubicBezTo>
                <a:close/>
                <a:moveTo>
                  <a:pt x="2186551" y="101602"/>
                </a:moveTo>
                <a:cubicBezTo>
                  <a:pt x="2185915" y="101721"/>
                  <a:pt x="2185284" y="101860"/>
                  <a:pt x="2184649" y="101980"/>
                </a:cubicBezTo>
                <a:cubicBezTo>
                  <a:pt x="2184649" y="102259"/>
                  <a:pt x="2184404" y="102618"/>
                  <a:pt x="2184698" y="102776"/>
                </a:cubicBezTo>
                <a:cubicBezTo>
                  <a:pt x="2185039" y="102935"/>
                  <a:pt x="2185915" y="102896"/>
                  <a:pt x="2186599" y="102956"/>
                </a:cubicBezTo>
                <a:cubicBezTo>
                  <a:pt x="2186599" y="102497"/>
                  <a:pt x="2186551" y="102060"/>
                  <a:pt x="2186551" y="101602"/>
                </a:cubicBezTo>
                <a:close/>
                <a:moveTo>
                  <a:pt x="3609415" y="101084"/>
                </a:moveTo>
                <a:cubicBezTo>
                  <a:pt x="3609269" y="101024"/>
                  <a:pt x="3608195" y="101342"/>
                  <a:pt x="3607511" y="101482"/>
                </a:cubicBezTo>
                <a:cubicBezTo>
                  <a:pt x="3607950" y="101682"/>
                  <a:pt x="3608341" y="101880"/>
                  <a:pt x="3608683" y="102079"/>
                </a:cubicBezTo>
                <a:cubicBezTo>
                  <a:pt x="3609464" y="102079"/>
                  <a:pt x="3610245" y="102079"/>
                  <a:pt x="3610978" y="102079"/>
                </a:cubicBezTo>
                <a:cubicBezTo>
                  <a:pt x="3610489" y="101741"/>
                  <a:pt x="3610099" y="101362"/>
                  <a:pt x="3609415" y="101084"/>
                </a:cubicBezTo>
                <a:close/>
                <a:moveTo>
                  <a:pt x="3572026" y="100087"/>
                </a:moveTo>
                <a:cubicBezTo>
                  <a:pt x="3570462" y="100266"/>
                  <a:pt x="3568949" y="100466"/>
                  <a:pt x="3567386" y="100645"/>
                </a:cubicBezTo>
                <a:cubicBezTo>
                  <a:pt x="3574369" y="105763"/>
                  <a:pt x="3568316" y="108174"/>
                  <a:pt x="3558992" y="109310"/>
                </a:cubicBezTo>
                <a:cubicBezTo>
                  <a:pt x="3545763" y="110943"/>
                  <a:pt x="3532193" y="112098"/>
                  <a:pt x="3519354" y="108592"/>
                </a:cubicBezTo>
                <a:cubicBezTo>
                  <a:pt x="3512666" y="106760"/>
                  <a:pt x="3507835" y="107477"/>
                  <a:pt x="3503687" y="110066"/>
                </a:cubicBezTo>
                <a:cubicBezTo>
                  <a:pt x="3511788" y="112596"/>
                  <a:pt x="3519013" y="114867"/>
                  <a:pt x="3527213" y="117456"/>
                </a:cubicBezTo>
                <a:cubicBezTo>
                  <a:pt x="3542153" y="113771"/>
                  <a:pt x="3558796" y="112357"/>
                  <a:pt x="3578811" y="113651"/>
                </a:cubicBezTo>
                <a:cubicBezTo>
                  <a:pt x="3598776" y="114926"/>
                  <a:pt x="3619861" y="113313"/>
                  <a:pt x="3641291" y="112954"/>
                </a:cubicBezTo>
                <a:cubicBezTo>
                  <a:pt x="3639289" y="109350"/>
                  <a:pt x="3637631" y="106402"/>
                  <a:pt x="3635580" y="102696"/>
                </a:cubicBezTo>
                <a:cubicBezTo>
                  <a:pt x="3625575" y="110107"/>
                  <a:pt x="3623328" y="110464"/>
                  <a:pt x="3608097" y="110744"/>
                </a:cubicBezTo>
                <a:cubicBezTo>
                  <a:pt x="3595210" y="110981"/>
                  <a:pt x="3589255" y="108413"/>
                  <a:pt x="3584912" y="103831"/>
                </a:cubicBezTo>
                <a:cubicBezTo>
                  <a:pt x="3583300" y="102159"/>
                  <a:pt x="3576466" y="101303"/>
                  <a:pt x="3572026" y="100087"/>
                </a:cubicBezTo>
                <a:close/>
                <a:moveTo>
                  <a:pt x="2512185" y="99849"/>
                </a:moveTo>
                <a:cubicBezTo>
                  <a:pt x="2510476" y="100027"/>
                  <a:pt x="2508917" y="100485"/>
                  <a:pt x="2507354" y="100844"/>
                </a:cubicBezTo>
                <a:cubicBezTo>
                  <a:pt x="2508379" y="101223"/>
                  <a:pt x="2509454" y="101602"/>
                  <a:pt x="2510525" y="101980"/>
                </a:cubicBezTo>
                <a:cubicBezTo>
                  <a:pt x="2511794" y="101741"/>
                  <a:pt x="2513064" y="101502"/>
                  <a:pt x="2514286" y="101243"/>
                </a:cubicBezTo>
                <a:cubicBezTo>
                  <a:pt x="2513553" y="100745"/>
                  <a:pt x="2512577" y="99809"/>
                  <a:pt x="2512185" y="99849"/>
                </a:cubicBezTo>
                <a:close/>
                <a:moveTo>
                  <a:pt x="3192791" y="99410"/>
                </a:moveTo>
                <a:cubicBezTo>
                  <a:pt x="3182932" y="99690"/>
                  <a:pt x="3173265" y="99948"/>
                  <a:pt x="3158721" y="100346"/>
                </a:cubicBezTo>
                <a:cubicBezTo>
                  <a:pt x="3167701" y="102419"/>
                  <a:pt x="3171559" y="103314"/>
                  <a:pt x="3175658" y="104270"/>
                </a:cubicBezTo>
                <a:cubicBezTo>
                  <a:pt x="3173023" y="105763"/>
                  <a:pt x="3171217" y="106760"/>
                  <a:pt x="3168336" y="108353"/>
                </a:cubicBezTo>
                <a:cubicBezTo>
                  <a:pt x="3194061" y="107896"/>
                  <a:pt x="3194061" y="107896"/>
                  <a:pt x="3192791" y="99410"/>
                </a:cubicBezTo>
                <a:close/>
                <a:moveTo>
                  <a:pt x="1959471" y="98295"/>
                </a:moveTo>
                <a:cubicBezTo>
                  <a:pt x="1958788" y="98335"/>
                  <a:pt x="1958103" y="98374"/>
                  <a:pt x="1957471" y="98394"/>
                </a:cubicBezTo>
                <a:cubicBezTo>
                  <a:pt x="1957761" y="98793"/>
                  <a:pt x="1958005" y="99212"/>
                  <a:pt x="1958299" y="99610"/>
                </a:cubicBezTo>
                <a:cubicBezTo>
                  <a:pt x="1958885" y="99450"/>
                  <a:pt x="1959716" y="99311"/>
                  <a:pt x="1959959" y="99092"/>
                </a:cubicBezTo>
                <a:cubicBezTo>
                  <a:pt x="1960106" y="98892"/>
                  <a:pt x="1959666" y="98573"/>
                  <a:pt x="1959471" y="98295"/>
                </a:cubicBezTo>
                <a:close/>
                <a:moveTo>
                  <a:pt x="5114627" y="97677"/>
                </a:moveTo>
                <a:cubicBezTo>
                  <a:pt x="5114191" y="97916"/>
                  <a:pt x="5113262" y="98335"/>
                  <a:pt x="5113361" y="98394"/>
                </a:cubicBezTo>
                <a:cubicBezTo>
                  <a:pt x="5114239" y="98793"/>
                  <a:pt x="5115265" y="99132"/>
                  <a:pt x="5116287" y="99471"/>
                </a:cubicBezTo>
                <a:cubicBezTo>
                  <a:pt x="5116677" y="99232"/>
                  <a:pt x="5117117" y="98972"/>
                  <a:pt x="5117605" y="98733"/>
                </a:cubicBezTo>
                <a:cubicBezTo>
                  <a:pt x="5116629" y="98374"/>
                  <a:pt x="5115607" y="98036"/>
                  <a:pt x="5114627" y="97677"/>
                </a:cubicBezTo>
                <a:close/>
                <a:moveTo>
                  <a:pt x="2464204" y="97537"/>
                </a:moveTo>
                <a:cubicBezTo>
                  <a:pt x="2463617" y="97757"/>
                  <a:pt x="2463080" y="97956"/>
                  <a:pt x="2462494" y="98155"/>
                </a:cubicBezTo>
                <a:cubicBezTo>
                  <a:pt x="2463472" y="98335"/>
                  <a:pt x="2464496" y="98514"/>
                  <a:pt x="2465471" y="98693"/>
                </a:cubicBezTo>
                <a:cubicBezTo>
                  <a:pt x="2465669" y="98414"/>
                  <a:pt x="2466156" y="98055"/>
                  <a:pt x="2465911" y="97877"/>
                </a:cubicBezTo>
                <a:cubicBezTo>
                  <a:pt x="2465669" y="97677"/>
                  <a:pt x="2464691" y="97637"/>
                  <a:pt x="2464204" y="97537"/>
                </a:cubicBezTo>
                <a:close/>
                <a:moveTo>
                  <a:pt x="4754433" y="97219"/>
                </a:moveTo>
                <a:cubicBezTo>
                  <a:pt x="4753264" y="98016"/>
                  <a:pt x="4752043" y="98813"/>
                  <a:pt x="4750871" y="99610"/>
                </a:cubicBezTo>
                <a:cubicBezTo>
                  <a:pt x="4754922" y="100266"/>
                  <a:pt x="4758975" y="100943"/>
                  <a:pt x="4763025" y="101602"/>
                </a:cubicBezTo>
                <a:cubicBezTo>
                  <a:pt x="4763759" y="100964"/>
                  <a:pt x="4764439" y="100326"/>
                  <a:pt x="4765175" y="99690"/>
                </a:cubicBezTo>
                <a:cubicBezTo>
                  <a:pt x="4761560" y="98872"/>
                  <a:pt x="4757999" y="98036"/>
                  <a:pt x="4754433" y="97219"/>
                </a:cubicBezTo>
                <a:close/>
                <a:moveTo>
                  <a:pt x="4809057" y="97040"/>
                </a:moveTo>
                <a:cubicBezTo>
                  <a:pt x="4809009" y="97340"/>
                  <a:pt x="4809009" y="97637"/>
                  <a:pt x="4808959" y="97956"/>
                </a:cubicBezTo>
                <a:cubicBezTo>
                  <a:pt x="4811594" y="98016"/>
                  <a:pt x="4814182" y="98055"/>
                  <a:pt x="4816816" y="98116"/>
                </a:cubicBezTo>
                <a:cubicBezTo>
                  <a:pt x="4816865" y="97817"/>
                  <a:pt x="4816865" y="97498"/>
                  <a:pt x="4816914" y="97200"/>
                </a:cubicBezTo>
                <a:cubicBezTo>
                  <a:pt x="4814279" y="97140"/>
                  <a:pt x="4811691" y="97100"/>
                  <a:pt x="4809057" y="97040"/>
                </a:cubicBezTo>
                <a:close/>
                <a:moveTo>
                  <a:pt x="2388689" y="95087"/>
                </a:moveTo>
                <a:cubicBezTo>
                  <a:pt x="2376385" y="97180"/>
                  <a:pt x="2376385" y="97180"/>
                  <a:pt x="2376385" y="101920"/>
                </a:cubicBezTo>
                <a:cubicBezTo>
                  <a:pt x="2379658" y="101123"/>
                  <a:pt x="2382929" y="100725"/>
                  <a:pt x="2384489" y="99829"/>
                </a:cubicBezTo>
                <a:cubicBezTo>
                  <a:pt x="2386442" y="98693"/>
                  <a:pt x="2386980" y="97160"/>
                  <a:pt x="2388689" y="95087"/>
                </a:cubicBezTo>
                <a:close/>
                <a:moveTo>
                  <a:pt x="3478792" y="94311"/>
                </a:moveTo>
                <a:cubicBezTo>
                  <a:pt x="3477962" y="94749"/>
                  <a:pt x="3477181" y="95208"/>
                  <a:pt x="3476351" y="95646"/>
                </a:cubicBezTo>
                <a:lnTo>
                  <a:pt x="3484780" y="96511"/>
                </a:lnTo>
                <a:lnTo>
                  <a:pt x="3485138" y="96642"/>
                </a:lnTo>
                <a:lnTo>
                  <a:pt x="3485763" y="96599"/>
                </a:lnTo>
                <a:lnTo>
                  <a:pt x="3500171" y="97697"/>
                </a:lnTo>
                <a:cubicBezTo>
                  <a:pt x="3500269" y="97000"/>
                  <a:pt x="3500317" y="96303"/>
                  <a:pt x="3500415" y="95586"/>
                </a:cubicBezTo>
                <a:lnTo>
                  <a:pt x="3485763" y="96599"/>
                </a:lnTo>
                <a:lnTo>
                  <a:pt x="3485284" y="96562"/>
                </a:lnTo>
                <a:lnTo>
                  <a:pt x="3484780" y="96511"/>
                </a:lnTo>
                <a:close/>
                <a:moveTo>
                  <a:pt x="3317121" y="94212"/>
                </a:moveTo>
                <a:cubicBezTo>
                  <a:pt x="3317267" y="95107"/>
                  <a:pt x="3317462" y="96004"/>
                  <a:pt x="3317609" y="96901"/>
                </a:cubicBezTo>
                <a:cubicBezTo>
                  <a:pt x="3338355" y="93933"/>
                  <a:pt x="3359978" y="102120"/>
                  <a:pt x="3385556" y="94212"/>
                </a:cubicBezTo>
                <a:cubicBezTo>
                  <a:pt x="3359295" y="94212"/>
                  <a:pt x="3338209" y="94212"/>
                  <a:pt x="3317121" y="94212"/>
                </a:cubicBezTo>
                <a:close/>
                <a:moveTo>
                  <a:pt x="3876475" y="93774"/>
                </a:moveTo>
                <a:cubicBezTo>
                  <a:pt x="3875351" y="93973"/>
                  <a:pt x="3874276" y="94152"/>
                  <a:pt x="3873155" y="94352"/>
                </a:cubicBezTo>
                <a:cubicBezTo>
                  <a:pt x="3873543" y="94591"/>
                  <a:pt x="3873934" y="94988"/>
                  <a:pt x="3874374" y="95008"/>
                </a:cubicBezTo>
                <a:cubicBezTo>
                  <a:pt x="3875057" y="95027"/>
                  <a:pt x="3875742" y="94788"/>
                  <a:pt x="3876475" y="94630"/>
                </a:cubicBezTo>
                <a:cubicBezTo>
                  <a:pt x="3876475" y="94352"/>
                  <a:pt x="3876475" y="94073"/>
                  <a:pt x="3876475" y="93774"/>
                </a:cubicBezTo>
                <a:close/>
                <a:moveTo>
                  <a:pt x="2493978" y="92479"/>
                </a:moveTo>
                <a:cubicBezTo>
                  <a:pt x="2492855" y="92737"/>
                  <a:pt x="2490951" y="92917"/>
                  <a:pt x="2490759" y="93256"/>
                </a:cubicBezTo>
                <a:cubicBezTo>
                  <a:pt x="2490515" y="93733"/>
                  <a:pt x="2491490" y="94332"/>
                  <a:pt x="2491979" y="94870"/>
                </a:cubicBezTo>
                <a:cubicBezTo>
                  <a:pt x="2493149" y="94610"/>
                  <a:pt x="2495053" y="94412"/>
                  <a:pt x="2495345" y="94032"/>
                </a:cubicBezTo>
                <a:cubicBezTo>
                  <a:pt x="2495688" y="93614"/>
                  <a:pt x="2494516" y="92997"/>
                  <a:pt x="2493978" y="92479"/>
                </a:cubicBezTo>
                <a:close/>
                <a:moveTo>
                  <a:pt x="2116260" y="90825"/>
                </a:moveTo>
                <a:lnTo>
                  <a:pt x="2109229" y="92561"/>
                </a:lnTo>
                <a:lnTo>
                  <a:pt x="2108695" y="92598"/>
                </a:lnTo>
                <a:lnTo>
                  <a:pt x="2108316" y="92697"/>
                </a:lnTo>
                <a:lnTo>
                  <a:pt x="2100395" y="93295"/>
                </a:lnTo>
                <a:cubicBezTo>
                  <a:pt x="2100738" y="93694"/>
                  <a:pt x="2101080" y="94092"/>
                  <a:pt x="2101470" y="94490"/>
                </a:cubicBezTo>
                <a:lnTo>
                  <a:pt x="2108316" y="92697"/>
                </a:lnTo>
                <a:lnTo>
                  <a:pt x="2108842" y="92657"/>
                </a:lnTo>
                <a:lnTo>
                  <a:pt x="2109229" y="92561"/>
                </a:lnTo>
                <a:lnTo>
                  <a:pt x="2117235" y="92022"/>
                </a:lnTo>
                <a:cubicBezTo>
                  <a:pt x="2116893" y="91623"/>
                  <a:pt x="2116600" y="91224"/>
                  <a:pt x="2116260" y="90825"/>
                </a:cubicBezTo>
                <a:close/>
                <a:moveTo>
                  <a:pt x="3690885" y="87240"/>
                </a:moveTo>
                <a:cubicBezTo>
                  <a:pt x="3685467" y="87380"/>
                  <a:pt x="3680098" y="87519"/>
                  <a:pt x="3674680" y="87658"/>
                </a:cubicBezTo>
                <a:cubicBezTo>
                  <a:pt x="3674729" y="88296"/>
                  <a:pt x="3674777" y="88954"/>
                  <a:pt x="3674826" y="89590"/>
                </a:cubicBezTo>
                <a:cubicBezTo>
                  <a:pt x="3680195" y="89570"/>
                  <a:pt x="3685564" y="89570"/>
                  <a:pt x="3690933" y="89570"/>
                </a:cubicBezTo>
                <a:cubicBezTo>
                  <a:pt x="3690933" y="88794"/>
                  <a:pt x="3690885" y="88017"/>
                  <a:pt x="3690885" y="87240"/>
                </a:cubicBezTo>
                <a:close/>
                <a:moveTo>
                  <a:pt x="2313150" y="87099"/>
                </a:moveTo>
                <a:cubicBezTo>
                  <a:pt x="2307024" y="87405"/>
                  <a:pt x="2301141" y="88555"/>
                  <a:pt x="2294623" y="90825"/>
                </a:cubicBezTo>
                <a:cubicBezTo>
                  <a:pt x="2310049" y="93295"/>
                  <a:pt x="2320055" y="91842"/>
                  <a:pt x="2333137" y="88436"/>
                </a:cubicBezTo>
                <a:cubicBezTo>
                  <a:pt x="2325646" y="87330"/>
                  <a:pt x="2319276" y="86792"/>
                  <a:pt x="2313150" y="87099"/>
                </a:cubicBezTo>
                <a:close/>
                <a:moveTo>
                  <a:pt x="4638280" y="85553"/>
                </a:moveTo>
                <a:cubicBezTo>
                  <a:pt x="4634817" y="85674"/>
                  <a:pt x="4630253" y="86046"/>
                  <a:pt x="4624297" y="86583"/>
                </a:cubicBezTo>
                <a:cubicBezTo>
                  <a:pt x="4632644" y="89073"/>
                  <a:pt x="4639819" y="91224"/>
                  <a:pt x="4647581" y="93574"/>
                </a:cubicBezTo>
                <a:cubicBezTo>
                  <a:pt x="4649154" y="87091"/>
                  <a:pt x="4648670" y="85190"/>
                  <a:pt x="4638280" y="85553"/>
                </a:cubicBezTo>
                <a:close/>
                <a:moveTo>
                  <a:pt x="3720663" y="85468"/>
                </a:moveTo>
                <a:cubicBezTo>
                  <a:pt x="3720663" y="85647"/>
                  <a:pt x="3720663" y="85846"/>
                  <a:pt x="3720663" y="86025"/>
                </a:cubicBezTo>
                <a:cubicBezTo>
                  <a:pt x="3723053" y="86025"/>
                  <a:pt x="3725446" y="86025"/>
                  <a:pt x="3727836" y="86025"/>
                </a:cubicBezTo>
                <a:cubicBezTo>
                  <a:pt x="3727836" y="85846"/>
                  <a:pt x="3727836" y="85647"/>
                  <a:pt x="3727836" y="85468"/>
                </a:cubicBezTo>
                <a:cubicBezTo>
                  <a:pt x="3725446" y="85468"/>
                  <a:pt x="3723053" y="85468"/>
                  <a:pt x="3720663" y="85468"/>
                </a:cubicBezTo>
                <a:close/>
                <a:moveTo>
                  <a:pt x="4462920" y="85109"/>
                </a:moveTo>
                <a:cubicBezTo>
                  <a:pt x="4446910" y="85268"/>
                  <a:pt x="4430849" y="85149"/>
                  <a:pt x="4414839" y="85248"/>
                </a:cubicBezTo>
                <a:cubicBezTo>
                  <a:pt x="4410005" y="85288"/>
                  <a:pt x="4405027" y="85488"/>
                  <a:pt x="4400389" y="85986"/>
                </a:cubicBezTo>
                <a:cubicBezTo>
                  <a:pt x="4360020" y="90307"/>
                  <a:pt x="4319553" y="89073"/>
                  <a:pt x="4277771" y="85826"/>
                </a:cubicBezTo>
                <a:cubicBezTo>
                  <a:pt x="4280505" y="91085"/>
                  <a:pt x="4287531" y="91643"/>
                  <a:pt x="4297687" y="91603"/>
                </a:cubicBezTo>
                <a:cubicBezTo>
                  <a:pt x="4348989" y="91404"/>
                  <a:pt x="4400293" y="91543"/>
                  <a:pt x="4451645" y="91583"/>
                </a:cubicBezTo>
                <a:cubicBezTo>
                  <a:pt x="4460236" y="91583"/>
                  <a:pt x="4468874" y="91583"/>
                  <a:pt x="4477660" y="91583"/>
                </a:cubicBezTo>
                <a:cubicBezTo>
                  <a:pt x="4475074" y="85268"/>
                  <a:pt x="4474097" y="85009"/>
                  <a:pt x="4462920" y="85109"/>
                </a:cubicBezTo>
                <a:close/>
                <a:moveTo>
                  <a:pt x="3756589" y="84890"/>
                </a:moveTo>
                <a:cubicBezTo>
                  <a:pt x="3753658" y="85428"/>
                  <a:pt x="3750682" y="85946"/>
                  <a:pt x="3747899" y="86604"/>
                </a:cubicBezTo>
                <a:cubicBezTo>
                  <a:pt x="3747655" y="86663"/>
                  <a:pt x="3748777" y="87678"/>
                  <a:pt x="3749217" y="88236"/>
                </a:cubicBezTo>
                <a:cubicBezTo>
                  <a:pt x="3752245" y="87738"/>
                  <a:pt x="3755222" y="87240"/>
                  <a:pt x="3758200" y="86744"/>
                </a:cubicBezTo>
                <a:cubicBezTo>
                  <a:pt x="3757663" y="86125"/>
                  <a:pt x="3757126" y="85507"/>
                  <a:pt x="3756589" y="84890"/>
                </a:cubicBezTo>
                <a:close/>
                <a:moveTo>
                  <a:pt x="4668961" y="84452"/>
                </a:moveTo>
                <a:cubicBezTo>
                  <a:pt x="4668865" y="84890"/>
                  <a:pt x="4668719" y="85328"/>
                  <a:pt x="4668621" y="85766"/>
                </a:cubicBezTo>
                <a:cubicBezTo>
                  <a:pt x="4679457" y="87380"/>
                  <a:pt x="4690292" y="89014"/>
                  <a:pt x="4701961" y="90746"/>
                </a:cubicBezTo>
                <a:cubicBezTo>
                  <a:pt x="4695271" y="94192"/>
                  <a:pt x="4690341" y="96722"/>
                  <a:pt x="4686388" y="98733"/>
                </a:cubicBezTo>
                <a:cubicBezTo>
                  <a:pt x="4695515" y="101522"/>
                  <a:pt x="4703521" y="103992"/>
                  <a:pt x="4712065" y="106621"/>
                </a:cubicBezTo>
                <a:cubicBezTo>
                  <a:pt x="4716799" y="104071"/>
                  <a:pt x="4721825" y="101322"/>
                  <a:pt x="4727243" y="98414"/>
                </a:cubicBezTo>
                <a:cubicBezTo>
                  <a:pt x="4721386" y="97837"/>
                  <a:pt x="4716407" y="97340"/>
                  <a:pt x="4710403" y="96741"/>
                </a:cubicBezTo>
                <a:cubicBezTo>
                  <a:pt x="4719729" y="83197"/>
                  <a:pt x="4745502" y="96264"/>
                  <a:pt x="4760633" y="90188"/>
                </a:cubicBezTo>
                <a:cubicBezTo>
                  <a:pt x="4745160" y="85488"/>
                  <a:pt x="4729783" y="84194"/>
                  <a:pt x="4712747" y="86464"/>
                </a:cubicBezTo>
                <a:cubicBezTo>
                  <a:pt x="4710355" y="86782"/>
                  <a:pt x="4707476" y="86744"/>
                  <a:pt x="4704889" y="86583"/>
                </a:cubicBezTo>
                <a:cubicBezTo>
                  <a:pt x="4692880" y="85926"/>
                  <a:pt x="4680922" y="85169"/>
                  <a:pt x="4668961" y="84452"/>
                </a:cubicBezTo>
                <a:close/>
                <a:moveTo>
                  <a:pt x="2386394" y="82878"/>
                </a:moveTo>
                <a:cubicBezTo>
                  <a:pt x="2374142" y="83616"/>
                  <a:pt x="2361792" y="84352"/>
                  <a:pt x="2345490" y="85308"/>
                </a:cubicBezTo>
                <a:cubicBezTo>
                  <a:pt x="2352760" y="87259"/>
                  <a:pt x="2357693" y="89670"/>
                  <a:pt x="2361352" y="89372"/>
                </a:cubicBezTo>
                <a:cubicBezTo>
                  <a:pt x="2370577" y="88654"/>
                  <a:pt x="2379218" y="86723"/>
                  <a:pt x="2388103" y="85268"/>
                </a:cubicBezTo>
                <a:cubicBezTo>
                  <a:pt x="2387517" y="84472"/>
                  <a:pt x="2386980" y="83676"/>
                  <a:pt x="2386394" y="82878"/>
                </a:cubicBezTo>
                <a:close/>
                <a:moveTo>
                  <a:pt x="4590031" y="82480"/>
                </a:moveTo>
                <a:cubicBezTo>
                  <a:pt x="4579243" y="83396"/>
                  <a:pt x="4571627" y="84054"/>
                  <a:pt x="4564012" y="84691"/>
                </a:cubicBezTo>
                <a:lnTo>
                  <a:pt x="4563977" y="84692"/>
                </a:lnTo>
                <a:lnTo>
                  <a:pt x="4563817" y="84631"/>
                </a:lnTo>
                <a:lnTo>
                  <a:pt x="4563224" y="84712"/>
                </a:lnTo>
                <a:lnTo>
                  <a:pt x="4546196" y="85149"/>
                </a:lnTo>
                <a:cubicBezTo>
                  <a:pt x="4546537" y="85727"/>
                  <a:pt x="4546879" y="86305"/>
                  <a:pt x="4547172" y="86883"/>
                </a:cubicBezTo>
                <a:lnTo>
                  <a:pt x="4563224" y="84712"/>
                </a:lnTo>
                <a:lnTo>
                  <a:pt x="4563977" y="84692"/>
                </a:lnTo>
                <a:lnTo>
                  <a:pt x="4594521" y="96343"/>
                </a:lnTo>
                <a:cubicBezTo>
                  <a:pt x="4600573" y="98733"/>
                  <a:pt x="4606629" y="99212"/>
                  <a:pt x="4614339" y="96741"/>
                </a:cubicBezTo>
                <a:cubicBezTo>
                  <a:pt x="4612877" y="94452"/>
                  <a:pt x="4611363" y="92161"/>
                  <a:pt x="4609311" y="89033"/>
                </a:cubicBezTo>
                <a:cubicBezTo>
                  <a:pt x="4606677" y="91224"/>
                  <a:pt x="4605311" y="92339"/>
                  <a:pt x="4603356" y="93973"/>
                </a:cubicBezTo>
                <a:cubicBezTo>
                  <a:pt x="4597304" y="92259"/>
                  <a:pt x="4591691" y="90666"/>
                  <a:pt x="4586416" y="89172"/>
                </a:cubicBezTo>
                <a:cubicBezTo>
                  <a:pt x="4587539" y="87101"/>
                  <a:pt x="4588419" y="85448"/>
                  <a:pt x="4590031" y="82480"/>
                </a:cubicBezTo>
                <a:close/>
                <a:moveTo>
                  <a:pt x="4523646" y="82002"/>
                </a:moveTo>
                <a:cubicBezTo>
                  <a:pt x="4508805" y="86006"/>
                  <a:pt x="4490745" y="82280"/>
                  <a:pt x="4486837" y="90746"/>
                </a:cubicBezTo>
                <a:cubicBezTo>
                  <a:pt x="4491035" y="91623"/>
                  <a:pt x="4494405" y="92460"/>
                  <a:pt x="4498067" y="93036"/>
                </a:cubicBezTo>
                <a:cubicBezTo>
                  <a:pt x="4500945" y="93494"/>
                  <a:pt x="4504119" y="93634"/>
                  <a:pt x="4507291" y="93913"/>
                </a:cubicBezTo>
                <a:cubicBezTo>
                  <a:pt x="4512807" y="89909"/>
                  <a:pt x="4516808" y="87001"/>
                  <a:pt x="4523646" y="82002"/>
                </a:cubicBezTo>
                <a:close/>
                <a:moveTo>
                  <a:pt x="3517254" y="81505"/>
                </a:moveTo>
                <a:cubicBezTo>
                  <a:pt x="3501635" y="84074"/>
                  <a:pt x="3484403" y="80349"/>
                  <a:pt x="3472395" y="88156"/>
                </a:cubicBezTo>
                <a:cubicBezTo>
                  <a:pt x="3493386" y="88914"/>
                  <a:pt x="3507444" y="86902"/>
                  <a:pt x="3517254" y="81505"/>
                </a:cubicBezTo>
                <a:close/>
                <a:moveTo>
                  <a:pt x="3460729" y="76603"/>
                </a:moveTo>
                <a:lnTo>
                  <a:pt x="3460729" y="76661"/>
                </a:lnTo>
                <a:lnTo>
                  <a:pt x="3460583" y="76664"/>
                </a:lnTo>
                <a:close/>
                <a:moveTo>
                  <a:pt x="3431198" y="76603"/>
                </a:moveTo>
                <a:lnTo>
                  <a:pt x="3431442" y="76664"/>
                </a:lnTo>
                <a:lnTo>
                  <a:pt x="3431355" y="76674"/>
                </a:lnTo>
                <a:close/>
                <a:moveTo>
                  <a:pt x="4038241" y="74911"/>
                </a:moveTo>
                <a:cubicBezTo>
                  <a:pt x="4038048" y="75210"/>
                  <a:pt x="4037853" y="75510"/>
                  <a:pt x="4037657" y="75808"/>
                </a:cubicBezTo>
                <a:cubicBezTo>
                  <a:pt x="4038585" y="75848"/>
                  <a:pt x="4039461" y="75888"/>
                  <a:pt x="4040389" y="75927"/>
                </a:cubicBezTo>
                <a:cubicBezTo>
                  <a:pt x="4040291" y="75608"/>
                  <a:pt x="4040438" y="75250"/>
                  <a:pt x="4040096" y="75010"/>
                </a:cubicBezTo>
                <a:cubicBezTo>
                  <a:pt x="4039852" y="74892"/>
                  <a:pt x="4038878" y="74951"/>
                  <a:pt x="4038241" y="74911"/>
                </a:cubicBezTo>
                <a:close/>
                <a:moveTo>
                  <a:pt x="3850310" y="74333"/>
                </a:moveTo>
                <a:cubicBezTo>
                  <a:pt x="3849043" y="74393"/>
                  <a:pt x="3847966" y="74892"/>
                  <a:pt x="3846699" y="75270"/>
                </a:cubicBezTo>
                <a:cubicBezTo>
                  <a:pt x="3847724" y="75549"/>
                  <a:pt x="3848799" y="76066"/>
                  <a:pt x="3849626" y="76027"/>
                </a:cubicBezTo>
                <a:cubicBezTo>
                  <a:pt x="3850847" y="75968"/>
                  <a:pt x="3851921" y="75469"/>
                  <a:pt x="3853045" y="75170"/>
                </a:cubicBezTo>
                <a:cubicBezTo>
                  <a:pt x="3852117" y="74871"/>
                  <a:pt x="3851091" y="74273"/>
                  <a:pt x="3850310" y="74333"/>
                </a:cubicBezTo>
                <a:close/>
                <a:moveTo>
                  <a:pt x="3875790" y="73896"/>
                </a:moveTo>
                <a:cubicBezTo>
                  <a:pt x="3874621" y="74174"/>
                  <a:pt x="3872814" y="74333"/>
                  <a:pt x="3872423" y="74732"/>
                </a:cubicBezTo>
                <a:cubicBezTo>
                  <a:pt x="3871936" y="75210"/>
                  <a:pt x="3872716" y="75888"/>
                  <a:pt x="3873009" y="76466"/>
                </a:cubicBezTo>
                <a:cubicBezTo>
                  <a:pt x="3874129" y="76166"/>
                  <a:pt x="3875839" y="75968"/>
                  <a:pt x="3876279" y="75549"/>
                </a:cubicBezTo>
                <a:cubicBezTo>
                  <a:pt x="3876719" y="75110"/>
                  <a:pt x="3875985" y="74453"/>
                  <a:pt x="3875790" y="73896"/>
                </a:cubicBezTo>
                <a:close/>
                <a:moveTo>
                  <a:pt x="3920943" y="73199"/>
                </a:moveTo>
                <a:cubicBezTo>
                  <a:pt x="3920846" y="73438"/>
                  <a:pt x="3920797" y="73676"/>
                  <a:pt x="3920699" y="73896"/>
                </a:cubicBezTo>
                <a:cubicBezTo>
                  <a:pt x="3922115" y="74114"/>
                  <a:pt x="3923482" y="74512"/>
                  <a:pt x="3924896" y="74492"/>
                </a:cubicBezTo>
                <a:cubicBezTo>
                  <a:pt x="3926019" y="74472"/>
                  <a:pt x="3927142" y="73976"/>
                  <a:pt x="3928266" y="73676"/>
                </a:cubicBezTo>
                <a:cubicBezTo>
                  <a:pt x="3925776" y="73538"/>
                  <a:pt x="3923336" y="73358"/>
                  <a:pt x="3920943" y="73199"/>
                </a:cubicBezTo>
                <a:close/>
                <a:moveTo>
                  <a:pt x="3956188" y="73119"/>
                </a:moveTo>
                <a:cubicBezTo>
                  <a:pt x="3955797" y="73498"/>
                  <a:pt x="3955355" y="73876"/>
                  <a:pt x="3954967" y="74254"/>
                </a:cubicBezTo>
                <a:cubicBezTo>
                  <a:pt x="3955749" y="74254"/>
                  <a:pt x="3956625" y="74333"/>
                  <a:pt x="3957308" y="74213"/>
                </a:cubicBezTo>
                <a:cubicBezTo>
                  <a:pt x="3957747" y="74114"/>
                  <a:pt x="3957943" y="73758"/>
                  <a:pt x="3958236" y="73538"/>
                </a:cubicBezTo>
                <a:cubicBezTo>
                  <a:pt x="3957553" y="73398"/>
                  <a:pt x="3956869" y="73258"/>
                  <a:pt x="3956188" y="73119"/>
                </a:cubicBezTo>
                <a:close/>
                <a:moveTo>
                  <a:pt x="4078855" y="72262"/>
                </a:moveTo>
                <a:cubicBezTo>
                  <a:pt x="4074999" y="74016"/>
                  <a:pt x="4070265" y="75229"/>
                  <a:pt x="4070509" y="76206"/>
                </a:cubicBezTo>
                <a:cubicBezTo>
                  <a:pt x="4071581" y="79950"/>
                  <a:pt x="4078610" y="81046"/>
                  <a:pt x="4088277" y="81902"/>
                </a:cubicBezTo>
                <a:cubicBezTo>
                  <a:pt x="4084809" y="78357"/>
                  <a:pt x="4082272" y="75788"/>
                  <a:pt x="4078855" y="72262"/>
                </a:cubicBezTo>
                <a:close/>
                <a:moveTo>
                  <a:pt x="4335029" y="71645"/>
                </a:moveTo>
                <a:cubicBezTo>
                  <a:pt x="4334784" y="72103"/>
                  <a:pt x="4334539" y="72542"/>
                  <a:pt x="4334296" y="73000"/>
                </a:cubicBezTo>
                <a:cubicBezTo>
                  <a:pt x="4335029" y="72979"/>
                  <a:pt x="4335712" y="72979"/>
                  <a:pt x="4336443" y="72979"/>
                </a:cubicBezTo>
                <a:cubicBezTo>
                  <a:pt x="4336640" y="72700"/>
                  <a:pt x="4337128" y="72362"/>
                  <a:pt x="4336884" y="72142"/>
                </a:cubicBezTo>
                <a:cubicBezTo>
                  <a:pt x="4336640" y="71903"/>
                  <a:pt x="4335663" y="71804"/>
                  <a:pt x="4335029" y="71645"/>
                </a:cubicBezTo>
                <a:close/>
                <a:moveTo>
                  <a:pt x="4009344" y="71486"/>
                </a:moveTo>
                <a:cubicBezTo>
                  <a:pt x="4008074" y="71983"/>
                  <a:pt x="4006756" y="72481"/>
                  <a:pt x="4005489" y="72979"/>
                </a:cubicBezTo>
                <a:cubicBezTo>
                  <a:pt x="4009051" y="74613"/>
                  <a:pt x="4012613" y="76226"/>
                  <a:pt x="4016177" y="77859"/>
                </a:cubicBezTo>
                <a:cubicBezTo>
                  <a:pt x="4017595" y="77321"/>
                  <a:pt x="4018962" y="76784"/>
                  <a:pt x="4020375" y="76226"/>
                </a:cubicBezTo>
                <a:cubicBezTo>
                  <a:pt x="4016716" y="74652"/>
                  <a:pt x="4013007" y="73079"/>
                  <a:pt x="4009344" y="71486"/>
                </a:cubicBezTo>
                <a:close/>
                <a:moveTo>
                  <a:pt x="4318139" y="71187"/>
                </a:moveTo>
                <a:cubicBezTo>
                  <a:pt x="4317163" y="71804"/>
                  <a:pt x="4316137" y="72402"/>
                  <a:pt x="4315161" y="73019"/>
                </a:cubicBezTo>
                <a:cubicBezTo>
                  <a:pt x="4316527" y="73238"/>
                  <a:pt x="4318042" y="73697"/>
                  <a:pt x="4319260" y="73598"/>
                </a:cubicBezTo>
                <a:cubicBezTo>
                  <a:pt x="4320237" y="73518"/>
                  <a:pt x="4320872" y="72760"/>
                  <a:pt x="4321653" y="72282"/>
                </a:cubicBezTo>
                <a:cubicBezTo>
                  <a:pt x="4320481" y="71923"/>
                  <a:pt x="4319309" y="71546"/>
                  <a:pt x="4318139" y="71187"/>
                </a:cubicBezTo>
                <a:close/>
                <a:moveTo>
                  <a:pt x="4292974" y="70997"/>
                </a:moveTo>
                <a:cubicBezTo>
                  <a:pt x="4289559" y="70644"/>
                  <a:pt x="4285506" y="70938"/>
                  <a:pt x="4281331" y="71526"/>
                </a:cubicBezTo>
                <a:cubicBezTo>
                  <a:pt x="4280603" y="71624"/>
                  <a:pt x="4280015" y="71903"/>
                  <a:pt x="4278453" y="72402"/>
                </a:cubicBezTo>
                <a:cubicBezTo>
                  <a:pt x="4279870" y="76406"/>
                  <a:pt x="4285483" y="78576"/>
                  <a:pt x="4295831" y="77899"/>
                </a:cubicBezTo>
                <a:cubicBezTo>
                  <a:pt x="4298029" y="77760"/>
                  <a:pt x="4301541" y="75270"/>
                  <a:pt x="4300809" y="74353"/>
                </a:cubicBezTo>
                <a:cubicBezTo>
                  <a:pt x="4299175" y="72352"/>
                  <a:pt x="4296392" y="71351"/>
                  <a:pt x="4292974" y="70997"/>
                </a:cubicBezTo>
                <a:close/>
                <a:moveTo>
                  <a:pt x="4213824" y="69234"/>
                </a:moveTo>
                <a:cubicBezTo>
                  <a:pt x="4213824" y="70808"/>
                  <a:pt x="4213824" y="72042"/>
                  <a:pt x="4213824" y="73976"/>
                </a:cubicBezTo>
                <a:cubicBezTo>
                  <a:pt x="4197717" y="70490"/>
                  <a:pt x="4189320" y="74552"/>
                  <a:pt x="4179018" y="79155"/>
                </a:cubicBezTo>
                <a:cubicBezTo>
                  <a:pt x="4186976" y="81046"/>
                  <a:pt x="4193129" y="82520"/>
                  <a:pt x="4197912" y="83656"/>
                </a:cubicBezTo>
                <a:cubicBezTo>
                  <a:pt x="4211676" y="81086"/>
                  <a:pt x="4223539" y="80010"/>
                  <a:pt x="4231395" y="77122"/>
                </a:cubicBezTo>
                <a:cubicBezTo>
                  <a:pt x="4243163" y="72820"/>
                  <a:pt x="4252338" y="81166"/>
                  <a:pt x="4264883" y="76445"/>
                </a:cubicBezTo>
                <a:cubicBezTo>
                  <a:pt x="4263175" y="74393"/>
                  <a:pt x="4261126" y="71923"/>
                  <a:pt x="4260003" y="70570"/>
                </a:cubicBezTo>
                <a:cubicBezTo>
                  <a:pt x="4242036" y="70051"/>
                  <a:pt x="4227883" y="69653"/>
                  <a:pt x="4213824" y="69234"/>
                </a:cubicBezTo>
                <a:close/>
                <a:moveTo>
                  <a:pt x="3857778" y="66466"/>
                </a:moveTo>
                <a:cubicBezTo>
                  <a:pt x="3856655" y="66864"/>
                  <a:pt x="3855532" y="67283"/>
                  <a:pt x="3854409" y="67682"/>
                </a:cubicBezTo>
                <a:cubicBezTo>
                  <a:pt x="3856362" y="67840"/>
                  <a:pt x="3858365" y="68000"/>
                  <a:pt x="3861293" y="68240"/>
                </a:cubicBezTo>
                <a:cubicBezTo>
                  <a:pt x="3859586" y="67382"/>
                  <a:pt x="3858658" y="66924"/>
                  <a:pt x="3857778" y="66466"/>
                </a:cubicBezTo>
                <a:close/>
                <a:moveTo>
                  <a:pt x="4883204" y="65271"/>
                </a:moveTo>
                <a:cubicBezTo>
                  <a:pt x="4882911" y="65909"/>
                  <a:pt x="4882618" y="66526"/>
                  <a:pt x="4882325" y="67163"/>
                </a:cubicBezTo>
                <a:cubicBezTo>
                  <a:pt x="4887937" y="67582"/>
                  <a:pt x="4893551" y="67980"/>
                  <a:pt x="4899165" y="68398"/>
                </a:cubicBezTo>
                <a:cubicBezTo>
                  <a:pt x="4899409" y="67840"/>
                  <a:pt x="4899705" y="67283"/>
                  <a:pt x="4899946" y="66724"/>
                </a:cubicBezTo>
                <a:cubicBezTo>
                  <a:pt x="4894381" y="66248"/>
                  <a:pt x="4888768" y="65750"/>
                  <a:pt x="4883204" y="65271"/>
                </a:cubicBezTo>
                <a:close/>
                <a:moveTo>
                  <a:pt x="4928357" y="65212"/>
                </a:moveTo>
                <a:cubicBezTo>
                  <a:pt x="4924597" y="65291"/>
                  <a:pt x="4920839" y="65351"/>
                  <a:pt x="4917081" y="65430"/>
                </a:cubicBezTo>
                <a:cubicBezTo>
                  <a:pt x="4917081" y="65730"/>
                  <a:pt x="4917130" y="66008"/>
                  <a:pt x="4917130" y="66308"/>
                </a:cubicBezTo>
                <a:cubicBezTo>
                  <a:pt x="4920937" y="66308"/>
                  <a:pt x="4924695" y="66308"/>
                  <a:pt x="4928455" y="66308"/>
                </a:cubicBezTo>
                <a:cubicBezTo>
                  <a:pt x="4928405" y="65948"/>
                  <a:pt x="4928405" y="65590"/>
                  <a:pt x="4928357" y="65212"/>
                </a:cubicBezTo>
                <a:close/>
                <a:moveTo>
                  <a:pt x="4574408" y="63658"/>
                </a:moveTo>
                <a:cubicBezTo>
                  <a:pt x="4563524" y="63041"/>
                  <a:pt x="4563573" y="66166"/>
                  <a:pt x="4561378" y="69952"/>
                </a:cubicBezTo>
                <a:cubicBezTo>
                  <a:pt x="4573483" y="70430"/>
                  <a:pt x="4584270" y="70848"/>
                  <a:pt x="4596277" y="71326"/>
                </a:cubicBezTo>
                <a:cubicBezTo>
                  <a:pt x="4597450" y="68717"/>
                  <a:pt x="4598375" y="66665"/>
                  <a:pt x="4599110" y="65072"/>
                </a:cubicBezTo>
                <a:cubicBezTo>
                  <a:pt x="4589785" y="64534"/>
                  <a:pt x="4582073" y="64116"/>
                  <a:pt x="4574408" y="63658"/>
                </a:cubicBezTo>
                <a:close/>
                <a:moveTo>
                  <a:pt x="4282700" y="63380"/>
                </a:moveTo>
                <a:cubicBezTo>
                  <a:pt x="4282797" y="64076"/>
                  <a:pt x="4282846" y="64793"/>
                  <a:pt x="4282944" y="65490"/>
                </a:cubicBezTo>
                <a:cubicBezTo>
                  <a:pt x="4295927" y="65172"/>
                  <a:pt x="4308912" y="64872"/>
                  <a:pt x="4321897" y="64573"/>
                </a:cubicBezTo>
                <a:cubicBezTo>
                  <a:pt x="4321897" y="64176"/>
                  <a:pt x="4321897" y="63776"/>
                  <a:pt x="4321897" y="63380"/>
                </a:cubicBezTo>
                <a:cubicBezTo>
                  <a:pt x="4308815" y="63380"/>
                  <a:pt x="4295733" y="63380"/>
                  <a:pt x="4282700" y="63380"/>
                </a:cubicBezTo>
                <a:close/>
                <a:moveTo>
                  <a:pt x="4155784" y="59554"/>
                </a:moveTo>
                <a:cubicBezTo>
                  <a:pt x="4133673" y="60272"/>
                  <a:pt x="4111657" y="61685"/>
                  <a:pt x="4089641" y="62782"/>
                </a:cubicBezTo>
                <a:cubicBezTo>
                  <a:pt x="4085640" y="62980"/>
                  <a:pt x="4081590" y="63041"/>
                  <a:pt x="4077535" y="63161"/>
                </a:cubicBezTo>
                <a:cubicBezTo>
                  <a:pt x="4077389" y="63798"/>
                  <a:pt x="4077245" y="64434"/>
                  <a:pt x="4077099" y="65072"/>
                </a:cubicBezTo>
                <a:cubicBezTo>
                  <a:pt x="4088082" y="66069"/>
                  <a:pt x="4099065" y="67083"/>
                  <a:pt x="4110049" y="68079"/>
                </a:cubicBezTo>
                <a:cubicBezTo>
                  <a:pt x="4110925" y="68698"/>
                  <a:pt x="4111755" y="69314"/>
                  <a:pt x="4112634" y="69932"/>
                </a:cubicBezTo>
                <a:cubicBezTo>
                  <a:pt x="4106191" y="71088"/>
                  <a:pt x="4099698" y="72242"/>
                  <a:pt x="4094133" y="73238"/>
                </a:cubicBezTo>
                <a:cubicBezTo>
                  <a:pt x="4115513" y="85129"/>
                  <a:pt x="4120933" y="85049"/>
                  <a:pt x="4134552" y="74692"/>
                </a:cubicBezTo>
                <a:cubicBezTo>
                  <a:pt x="4128109" y="73199"/>
                  <a:pt x="4119273" y="70769"/>
                  <a:pt x="4129669" y="68558"/>
                </a:cubicBezTo>
                <a:cubicBezTo>
                  <a:pt x="4142898" y="65730"/>
                  <a:pt x="4156126" y="60491"/>
                  <a:pt x="4174334" y="64774"/>
                </a:cubicBezTo>
                <a:cubicBezTo>
                  <a:pt x="4180045" y="66127"/>
                  <a:pt x="4188587" y="65471"/>
                  <a:pt x="4195861" y="65730"/>
                </a:cubicBezTo>
                <a:cubicBezTo>
                  <a:pt x="4196155" y="64573"/>
                  <a:pt x="4196397" y="63419"/>
                  <a:pt x="4196691" y="62264"/>
                </a:cubicBezTo>
                <a:cubicBezTo>
                  <a:pt x="4184146" y="59414"/>
                  <a:pt x="4169795" y="59096"/>
                  <a:pt x="4155784" y="59554"/>
                </a:cubicBezTo>
                <a:close/>
                <a:moveTo>
                  <a:pt x="4786211" y="59156"/>
                </a:moveTo>
                <a:cubicBezTo>
                  <a:pt x="4785527" y="59256"/>
                  <a:pt x="4784847" y="59355"/>
                  <a:pt x="4784111" y="59455"/>
                </a:cubicBezTo>
                <a:cubicBezTo>
                  <a:pt x="4784993" y="59714"/>
                  <a:pt x="4785869" y="60013"/>
                  <a:pt x="4786845" y="60212"/>
                </a:cubicBezTo>
                <a:cubicBezTo>
                  <a:pt x="4786993" y="60232"/>
                  <a:pt x="4787677" y="59834"/>
                  <a:pt x="4788116" y="59614"/>
                </a:cubicBezTo>
                <a:cubicBezTo>
                  <a:pt x="4787529" y="59455"/>
                  <a:pt x="4786895" y="59316"/>
                  <a:pt x="4786211" y="59156"/>
                </a:cubicBezTo>
                <a:close/>
                <a:moveTo>
                  <a:pt x="4033119" y="58797"/>
                </a:moveTo>
                <a:cubicBezTo>
                  <a:pt x="4032045" y="59335"/>
                  <a:pt x="4028869" y="60908"/>
                  <a:pt x="4025649" y="62482"/>
                </a:cubicBezTo>
                <a:cubicBezTo>
                  <a:pt x="4029700" y="63838"/>
                  <a:pt x="4033314" y="65909"/>
                  <a:pt x="4037853" y="66366"/>
                </a:cubicBezTo>
                <a:cubicBezTo>
                  <a:pt x="4044590" y="67024"/>
                  <a:pt x="4052006" y="66546"/>
                  <a:pt x="4059280" y="66546"/>
                </a:cubicBezTo>
                <a:cubicBezTo>
                  <a:pt x="4050934" y="64055"/>
                  <a:pt x="4043221" y="61785"/>
                  <a:pt x="4033119" y="58797"/>
                </a:cubicBezTo>
                <a:close/>
                <a:moveTo>
                  <a:pt x="3875643" y="58498"/>
                </a:moveTo>
                <a:cubicBezTo>
                  <a:pt x="3875302" y="58758"/>
                  <a:pt x="3874621" y="59036"/>
                  <a:pt x="3874669" y="59295"/>
                </a:cubicBezTo>
                <a:cubicBezTo>
                  <a:pt x="3874621" y="59455"/>
                  <a:pt x="3875595" y="59614"/>
                  <a:pt x="3876132" y="59793"/>
                </a:cubicBezTo>
                <a:cubicBezTo>
                  <a:pt x="3876815" y="59654"/>
                  <a:pt x="3877451" y="59515"/>
                  <a:pt x="3878135" y="59375"/>
                </a:cubicBezTo>
                <a:cubicBezTo>
                  <a:pt x="3877305" y="59076"/>
                  <a:pt x="3876475" y="58797"/>
                  <a:pt x="3875643" y="58498"/>
                </a:cubicBezTo>
                <a:close/>
                <a:moveTo>
                  <a:pt x="3833910" y="57244"/>
                </a:moveTo>
                <a:cubicBezTo>
                  <a:pt x="3833811" y="57185"/>
                  <a:pt x="3832640" y="57523"/>
                  <a:pt x="3831956" y="57682"/>
                </a:cubicBezTo>
                <a:cubicBezTo>
                  <a:pt x="3832396" y="57902"/>
                  <a:pt x="3832835" y="58121"/>
                  <a:pt x="3833177" y="58321"/>
                </a:cubicBezTo>
                <a:cubicBezTo>
                  <a:pt x="3834007" y="58321"/>
                  <a:pt x="3834789" y="58321"/>
                  <a:pt x="3835570" y="58321"/>
                </a:cubicBezTo>
                <a:cubicBezTo>
                  <a:pt x="3835033" y="57942"/>
                  <a:pt x="3834591" y="57543"/>
                  <a:pt x="3833910" y="57244"/>
                </a:cubicBezTo>
                <a:close/>
                <a:moveTo>
                  <a:pt x="3796598" y="56853"/>
                </a:moveTo>
                <a:cubicBezTo>
                  <a:pt x="3789355" y="57125"/>
                  <a:pt x="3782118" y="58060"/>
                  <a:pt x="3774160" y="60212"/>
                </a:cubicBezTo>
                <a:cubicBezTo>
                  <a:pt x="3789246" y="63539"/>
                  <a:pt x="3800959" y="62940"/>
                  <a:pt x="3812431" y="61725"/>
                </a:cubicBezTo>
                <a:cubicBezTo>
                  <a:pt x="3814873" y="61466"/>
                  <a:pt x="3816139" y="59455"/>
                  <a:pt x="3819069" y="57484"/>
                </a:cubicBezTo>
                <a:cubicBezTo>
                  <a:pt x="3811089" y="56976"/>
                  <a:pt x="3803841" y="56582"/>
                  <a:pt x="3796598" y="56853"/>
                </a:cubicBezTo>
                <a:close/>
                <a:moveTo>
                  <a:pt x="3896977" y="56806"/>
                </a:moveTo>
                <a:cubicBezTo>
                  <a:pt x="3896537" y="57782"/>
                  <a:pt x="3896147" y="58738"/>
                  <a:pt x="3895706" y="59714"/>
                </a:cubicBezTo>
                <a:cubicBezTo>
                  <a:pt x="3901564" y="59914"/>
                  <a:pt x="3907471" y="60112"/>
                  <a:pt x="3913328" y="60212"/>
                </a:cubicBezTo>
                <a:cubicBezTo>
                  <a:pt x="3913522" y="60212"/>
                  <a:pt x="3913816" y="59156"/>
                  <a:pt x="3914353" y="57982"/>
                </a:cubicBezTo>
                <a:cubicBezTo>
                  <a:pt x="3908544" y="57583"/>
                  <a:pt x="3902785" y="57185"/>
                  <a:pt x="3896977" y="56806"/>
                </a:cubicBezTo>
                <a:close/>
                <a:moveTo>
                  <a:pt x="4050642" y="55988"/>
                </a:moveTo>
                <a:cubicBezTo>
                  <a:pt x="4050593" y="56248"/>
                  <a:pt x="4050349" y="56706"/>
                  <a:pt x="4050495" y="56727"/>
                </a:cubicBezTo>
                <a:cubicBezTo>
                  <a:pt x="4051521" y="56866"/>
                  <a:pt x="4052595" y="56926"/>
                  <a:pt x="4053715" y="57006"/>
                </a:cubicBezTo>
                <a:cubicBezTo>
                  <a:pt x="4053813" y="56746"/>
                  <a:pt x="4054058" y="56287"/>
                  <a:pt x="4053910" y="56268"/>
                </a:cubicBezTo>
                <a:cubicBezTo>
                  <a:pt x="4052839" y="56129"/>
                  <a:pt x="4051714" y="56068"/>
                  <a:pt x="4050642" y="55988"/>
                </a:cubicBezTo>
                <a:close/>
                <a:moveTo>
                  <a:pt x="4221391" y="55831"/>
                </a:moveTo>
                <a:cubicBezTo>
                  <a:pt x="4220951" y="56068"/>
                  <a:pt x="4220023" y="56488"/>
                  <a:pt x="4220121" y="56547"/>
                </a:cubicBezTo>
                <a:cubicBezTo>
                  <a:pt x="4221000" y="56946"/>
                  <a:pt x="4222025" y="57284"/>
                  <a:pt x="4223003" y="57623"/>
                </a:cubicBezTo>
                <a:cubicBezTo>
                  <a:pt x="4223441" y="57384"/>
                  <a:pt x="4223879" y="57145"/>
                  <a:pt x="4224367" y="56885"/>
                </a:cubicBezTo>
                <a:cubicBezTo>
                  <a:pt x="4223393" y="56526"/>
                  <a:pt x="4222367" y="56188"/>
                  <a:pt x="4221391" y="55831"/>
                </a:cubicBezTo>
                <a:close/>
                <a:moveTo>
                  <a:pt x="4752577" y="51308"/>
                </a:moveTo>
                <a:cubicBezTo>
                  <a:pt x="4751604" y="51926"/>
                  <a:pt x="4750626" y="52543"/>
                  <a:pt x="4749651" y="53161"/>
                </a:cubicBezTo>
                <a:cubicBezTo>
                  <a:pt x="4751067" y="53381"/>
                  <a:pt x="4752577" y="53858"/>
                  <a:pt x="4753847" y="53758"/>
                </a:cubicBezTo>
                <a:cubicBezTo>
                  <a:pt x="4754775" y="53678"/>
                  <a:pt x="4755410" y="52902"/>
                  <a:pt x="4756191" y="52425"/>
                </a:cubicBezTo>
                <a:cubicBezTo>
                  <a:pt x="4754971" y="52046"/>
                  <a:pt x="4753750" y="51688"/>
                  <a:pt x="4752577" y="51308"/>
                </a:cubicBezTo>
                <a:close/>
                <a:moveTo>
                  <a:pt x="4801539" y="49038"/>
                </a:moveTo>
                <a:cubicBezTo>
                  <a:pt x="4798269" y="49396"/>
                  <a:pt x="4794949" y="49735"/>
                  <a:pt x="4791678" y="50094"/>
                </a:cubicBezTo>
                <a:cubicBezTo>
                  <a:pt x="4791971" y="50532"/>
                  <a:pt x="4792264" y="50950"/>
                  <a:pt x="4792508" y="51388"/>
                </a:cubicBezTo>
                <a:cubicBezTo>
                  <a:pt x="4795829" y="51030"/>
                  <a:pt x="4799097" y="50651"/>
                  <a:pt x="4802369" y="50294"/>
                </a:cubicBezTo>
                <a:cubicBezTo>
                  <a:pt x="4802076" y="49875"/>
                  <a:pt x="4801833" y="49456"/>
                  <a:pt x="4801539" y="49038"/>
                </a:cubicBezTo>
                <a:close/>
                <a:moveTo>
                  <a:pt x="4013592" y="48899"/>
                </a:moveTo>
                <a:cubicBezTo>
                  <a:pt x="4005049" y="49178"/>
                  <a:pt x="3996458" y="49456"/>
                  <a:pt x="3987331" y="49775"/>
                </a:cubicBezTo>
                <a:cubicBezTo>
                  <a:pt x="3986257" y="54038"/>
                  <a:pt x="3985427" y="57523"/>
                  <a:pt x="3984205" y="62442"/>
                </a:cubicBezTo>
                <a:cubicBezTo>
                  <a:pt x="3994601" y="61765"/>
                  <a:pt x="4002999" y="61227"/>
                  <a:pt x="4011395" y="60670"/>
                </a:cubicBezTo>
                <a:cubicBezTo>
                  <a:pt x="4006124" y="57603"/>
                  <a:pt x="4002314" y="55392"/>
                  <a:pt x="3997482" y="52584"/>
                </a:cubicBezTo>
                <a:cubicBezTo>
                  <a:pt x="4002950" y="51707"/>
                  <a:pt x="4005733" y="51228"/>
                  <a:pt x="4008563" y="50790"/>
                </a:cubicBezTo>
                <a:cubicBezTo>
                  <a:pt x="4010467" y="50492"/>
                  <a:pt x="4012421" y="50234"/>
                  <a:pt x="4014372" y="49974"/>
                </a:cubicBezTo>
                <a:cubicBezTo>
                  <a:pt x="4014127" y="49616"/>
                  <a:pt x="4013834" y="49257"/>
                  <a:pt x="4013592" y="48899"/>
                </a:cubicBezTo>
                <a:close/>
                <a:moveTo>
                  <a:pt x="2376974" y="44796"/>
                </a:moveTo>
                <a:lnTo>
                  <a:pt x="2377121" y="44856"/>
                </a:lnTo>
                <a:lnTo>
                  <a:pt x="2376983" y="44841"/>
                </a:lnTo>
                <a:close/>
                <a:moveTo>
                  <a:pt x="4837710" y="43800"/>
                </a:moveTo>
                <a:cubicBezTo>
                  <a:pt x="4837465" y="44218"/>
                  <a:pt x="4837269" y="44636"/>
                  <a:pt x="4837025" y="45075"/>
                </a:cubicBezTo>
                <a:cubicBezTo>
                  <a:pt x="4837710" y="45075"/>
                  <a:pt x="4838345" y="45075"/>
                  <a:pt x="4839027" y="45075"/>
                </a:cubicBezTo>
                <a:cubicBezTo>
                  <a:pt x="4839175" y="44816"/>
                  <a:pt x="4839663" y="44496"/>
                  <a:pt x="4839419" y="44278"/>
                </a:cubicBezTo>
                <a:cubicBezTo>
                  <a:pt x="4839175" y="44058"/>
                  <a:pt x="4838296" y="43959"/>
                  <a:pt x="4837710" y="43800"/>
                </a:cubicBezTo>
                <a:close/>
                <a:moveTo>
                  <a:pt x="4662715" y="43381"/>
                </a:moveTo>
                <a:cubicBezTo>
                  <a:pt x="4662421" y="43620"/>
                  <a:pt x="4661787" y="43978"/>
                  <a:pt x="4661933" y="44038"/>
                </a:cubicBezTo>
                <a:cubicBezTo>
                  <a:pt x="4662421" y="44257"/>
                  <a:pt x="4663201" y="44358"/>
                  <a:pt x="4663835" y="44496"/>
                </a:cubicBezTo>
                <a:cubicBezTo>
                  <a:pt x="4664229" y="44118"/>
                  <a:pt x="4664617" y="43760"/>
                  <a:pt x="4665007" y="43381"/>
                </a:cubicBezTo>
                <a:cubicBezTo>
                  <a:pt x="4664229" y="43381"/>
                  <a:pt x="4663445" y="43381"/>
                  <a:pt x="4662715" y="43381"/>
                </a:cubicBezTo>
                <a:close/>
                <a:moveTo>
                  <a:pt x="4782355" y="43321"/>
                </a:moveTo>
                <a:cubicBezTo>
                  <a:pt x="4781135" y="43401"/>
                  <a:pt x="4779913" y="43600"/>
                  <a:pt x="4778693" y="43760"/>
                </a:cubicBezTo>
                <a:cubicBezTo>
                  <a:pt x="4779132" y="43959"/>
                  <a:pt x="4779621" y="44378"/>
                  <a:pt x="4779963" y="44358"/>
                </a:cubicBezTo>
                <a:cubicBezTo>
                  <a:pt x="4781183" y="44298"/>
                  <a:pt x="4782404" y="44079"/>
                  <a:pt x="4783576" y="43919"/>
                </a:cubicBezTo>
                <a:cubicBezTo>
                  <a:pt x="4783187" y="43720"/>
                  <a:pt x="4782697" y="43301"/>
                  <a:pt x="4782355" y="43321"/>
                </a:cubicBezTo>
                <a:close/>
                <a:moveTo>
                  <a:pt x="4698933" y="41489"/>
                </a:moveTo>
                <a:cubicBezTo>
                  <a:pt x="4694737" y="42126"/>
                  <a:pt x="4690536" y="42763"/>
                  <a:pt x="4686339" y="43401"/>
                </a:cubicBezTo>
                <a:cubicBezTo>
                  <a:pt x="4686681" y="43839"/>
                  <a:pt x="4686975" y="44278"/>
                  <a:pt x="4687317" y="44716"/>
                </a:cubicBezTo>
                <a:cubicBezTo>
                  <a:pt x="4691905" y="44238"/>
                  <a:pt x="4696541" y="43760"/>
                  <a:pt x="4701176" y="43281"/>
                </a:cubicBezTo>
                <a:cubicBezTo>
                  <a:pt x="4700447" y="42684"/>
                  <a:pt x="4699666" y="42087"/>
                  <a:pt x="4698933" y="41489"/>
                </a:cubicBezTo>
                <a:close/>
                <a:moveTo>
                  <a:pt x="4968775" y="40652"/>
                </a:moveTo>
                <a:cubicBezTo>
                  <a:pt x="4967847" y="41131"/>
                  <a:pt x="4966625" y="41569"/>
                  <a:pt x="4966235" y="42126"/>
                </a:cubicBezTo>
                <a:cubicBezTo>
                  <a:pt x="4966089" y="42306"/>
                  <a:pt x="4967994" y="42744"/>
                  <a:pt x="4968970" y="43062"/>
                </a:cubicBezTo>
                <a:cubicBezTo>
                  <a:pt x="4969847" y="42585"/>
                  <a:pt x="4971067" y="42126"/>
                  <a:pt x="4971458" y="41589"/>
                </a:cubicBezTo>
                <a:cubicBezTo>
                  <a:pt x="4971605" y="41410"/>
                  <a:pt x="4969701" y="40971"/>
                  <a:pt x="4968775" y="40652"/>
                </a:cubicBezTo>
                <a:close/>
                <a:moveTo>
                  <a:pt x="4846497" y="39080"/>
                </a:moveTo>
                <a:cubicBezTo>
                  <a:pt x="4854891" y="44436"/>
                  <a:pt x="4853523" y="44318"/>
                  <a:pt x="4850498" y="50154"/>
                </a:cubicBezTo>
                <a:cubicBezTo>
                  <a:pt x="4849083" y="52902"/>
                  <a:pt x="4853331" y="58717"/>
                  <a:pt x="4856210" y="58858"/>
                </a:cubicBezTo>
                <a:cubicBezTo>
                  <a:pt x="4875149" y="59754"/>
                  <a:pt x="4894675" y="60332"/>
                  <a:pt x="4913419" y="59275"/>
                </a:cubicBezTo>
                <a:cubicBezTo>
                  <a:pt x="4927527" y="58498"/>
                  <a:pt x="4940805" y="55133"/>
                  <a:pt x="4954571" y="52902"/>
                </a:cubicBezTo>
                <a:cubicBezTo>
                  <a:pt x="4947247" y="46210"/>
                  <a:pt x="4934409" y="50690"/>
                  <a:pt x="4923623" y="51009"/>
                </a:cubicBezTo>
                <a:cubicBezTo>
                  <a:pt x="4912247" y="51348"/>
                  <a:pt x="4900923" y="52006"/>
                  <a:pt x="4889599" y="52543"/>
                </a:cubicBezTo>
                <a:cubicBezTo>
                  <a:pt x="4888817" y="51667"/>
                  <a:pt x="4887987" y="50790"/>
                  <a:pt x="4887207" y="49935"/>
                </a:cubicBezTo>
                <a:cubicBezTo>
                  <a:pt x="4904147" y="48340"/>
                  <a:pt x="4908049" y="38701"/>
                  <a:pt x="4930991" y="40592"/>
                </a:cubicBezTo>
                <a:cubicBezTo>
                  <a:pt x="4927135" y="39697"/>
                  <a:pt x="4924063" y="39338"/>
                  <a:pt x="4920985" y="39298"/>
                </a:cubicBezTo>
                <a:cubicBezTo>
                  <a:pt x="4912101" y="39178"/>
                  <a:pt x="4903217" y="39080"/>
                  <a:pt x="4894284" y="39140"/>
                </a:cubicBezTo>
                <a:cubicBezTo>
                  <a:pt x="4870903" y="39298"/>
                  <a:pt x="4870903" y="39338"/>
                  <a:pt x="4868999" y="48220"/>
                </a:cubicBezTo>
                <a:close/>
                <a:moveTo>
                  <a:pt x="4810473" y="39019"/>
                </a:moveTo>
                <a:cubicBezTo>
                  <a:pt x="4805785" y="40214"/>
                  <a:pt x="4801490" y="41330"/>
                  <a:pt x="4793485" y="43360"/>
                </a:cubicBezTo>
                <a:cubicBezTo>
                  <a:pt x="4814867" y="45432"/>
                  <a:pt x="4814867" y="45432"/>
                  <a:pt x="4810473" y="39019"/>
                </a:cubicBezTo>
                <a:close/>
                <a:moveTo>
                  <a:pt x="4715284" y="38102"/>
                </a:moveTo>
                <a:cubicBezTo>
                  <a:pt x="4715284" y="40155"/>
                  <a:pt x="4713774" y="42286"/>
                  <a:pt x="4715577" y="42982"/>
                </a:cubicBezTo>
                <a:cubicBezTo>
                  <a:pt x="4721487" y="45274"/>
                  <a:pt x="4727685" y="44597"/>
                  <a:pt x="4742767" y="40872"/>
                </a:cubicBezTo>
                <a:cubicBezTo>
                  <a:pt x="4735201" y="40116"/>
                  <a:pt x="4726999" y="39278"/>
                  <a:pt x="4715284" y="38102"/>
                </a:cubicBezTo>
                <a:close/>
                <a:moveTo>
                  <a:pt x="4029407" y="29260"/>
                </a:moveTo>
                <a:cubicBezTo>
                  <a:pt x="4029016" y="29599"/>
                  <a:pt x="4028674" y="29957"/>
                  <a:pt x="4028283" y="30295"/>
                </a:cubicBezTo>
                <a:cubicBezTo>
                  <a:pt x="4029016" y="30295"/>
                  <a:pt x="4029846" y="30374"/>
                  <a:pt x="4030482" y="30275"/>
                </a:cubicBezTo>
                <a:cubicBezTo>
                  <a:pt x="4030871" y="30195"/>
                  <a:pt x="4031018" y="29877"/>
                  <a:pt x="4031312" y="29658"/>
                </a:cubicBezTo>
                <a:cubicBezTo>
                  <a:pt x="4030676" y="29519"/>
                  <a:pt x="4030043" y="29400"/>
                  <a:pt x="4029407" y="29260"/>
                </a:cubicBezTo>
                <a:close/>
                <a:moveTo>
                  <a:pt x="4052644" y="27546"/>
                </a:moveTo>
                <a:cubicBezTo>
                  <a:pt x="4052644" y="27726"/>
                  <a:pt x="4052644" y="27924"/>
                  <a:pt x="4052644" y="28104"/>
                </a:cubicBezTo>
                <a:cubicBezTo>
                  <a:pt x="4054985" y="28104"/>
                  <a:pt x="4057281" y="28104"/>
                  <a:pt x="4059621" y="28104"/>
                </a:cubicBezTo>
                <a:cubicBezTo>
                  <a:pt x="4059621" y="27924"/>
                  <a:pt x="4059621" y="27726"/>
                  <a:pt x="4059621" y="27546"/>
                </a:cubicBezTo>
                <a:cubicBezTo>
                  <a:pt x="4057281" y="27546"/>
                  <a:pt x="4054985" y="27546"/>
                  <a:pt x="4052644" y="27546"/>
                </a:cubicBezTo>
                <a:close/>
                <a:moveTo>
                  <a:pt x="4164475" y="24340"/>
                </a:moveTo>
                <a:cubicBezTo>
                  <a:pt x="4157347" y="24858"/>
                  <a:pt x="4150171" y="25376"/>
                  <a:pt x="4142996" y="25874"/>
                </a:cubicBezTo>
                <a:cubicBezTo>
                  <a:pt x="4143387" y="26571"/>
                  <a:pt x="4143777" y="27267"/>
                  <a:pt x="4144168" y="27965"/>
                </a:cubicBezTo>
                <a:cubicBezTo>
                  <a:pt x="4151197" y="27248"/>
                  <a:pt x="4158275" y="26551"/>
                  <a:pt x="4165305" y="25834"/>
                </a:cubicBezTo>
                <a:cubicBezTo>
                  <a:pt x="4165011" y="25335"/>
                  <a:pt x="4164767" y="24838"/>
                  <a:pt x="4164475" y="24340"/>
                </a:cubicBezTo>
                <a:close/>
                <a:moveTo>
                  <a:pt x="4090279" y="19818"/>
                </a:moveTo>
                <a:cubicBezTo>
                  <a:pt x="4085493" y="22567"/>
                  <a:pt x="4081151" y="25056"/>
                  <a:pt x="4075439" y="28363"/>
                </a:cubicBezTo>
                <a:cubicBezTo>
                  <a:pt x="4099307" y="27945"/>
                  <a:pt x="4099307" y="27945"/>
                  <a:pt x="4090279" y="19818"/>
                </a:cubicBezTo>
                <a:close/>
                <a:moveTo>
                  <a:pt x="4095429" y="5019"/>
                </a:moveTo>
                <a:lnTo>
                  <a:pt x="4095345" y="5085"/>
                </a:lnTo>
                <a:lnTo>
                  <a:pt x="4095257" y="5060"/>
                </a:lnTo>
                <a:close/>
                <a:moveTo>
                  <a:pt x="4095453" y="5000"/>
                </a:moveTo>
                <a:lnTo>
                  <a:pt x="4095470" y="5009"/>
                </a:lnTo>
                <a:lnTo>
                  <a:pt x="4095429" y="5019"/>
                </a:lnTo>
                <a:close/>
                <a:moveTo>
                  <a:pt x="4161007" y="4262"/>
                </a:moveTo>
                <a:cubicBezTo>
                  <a:pt x="4153049" y="6931"/>
                  <a:pt x="4146072" y="9262"/>
                  <a:pt x="4137773" y="12050"/>
                </a:cubicBezTo>
                <a:cubicBezTo>
                  <a:pt x="4149976" y="12050"/>
                  <a:pt x="4159838" y="12050"/>
                  <a:pt x="4172236" y="12050"/>
                </a:cubicBezTo>
                <a:cubicBezTo>
                  <a:pt x="4167404" y="8705"/>
                  <a:pt x="4163937" y="6315"/>
                  <a:pt x="4161007" y="4262"/>
                </a:cubicBezTo>
                <a:close/>
                <a:moveTo>
                  <a:pt x="4176922" y="0"/>
                </a:moveTo>
                <a:cubicBezTo>
                  <a:pt x="4181753" y="3725"/>
                  <a:pt x="4184586" y="8744"/>
                  <a:pt x="4192248" y="11055"/>
                </a:cubicBezTo>
                <a:cubicBezTo>
                  <a:pt x="4199667" y="13265"/>
                  <a:pt x="4212115" y="12688"/>
                  <a:pt x="4221879" y="13305"/>
                </a:cubicBezTo>
                <a:cubicBezTo>
                  <a:pt x="4223491" y="16373"/>
                  <a:pt x="4214508" y="19838"/>
                  <a:pt x="4227688" y="20894"/>
                </a:cubicBezTo>
                <a:cubicBezTo>
                  <a:pt x="4242134" y="22049"/>
                  <a:pt x="4217585" y="26531"/>
                  <a:pt x="4230029" y="28064"/>
                </a:cubicBezTo>
                <a:cubicBezTo>
                  <a:pt x="4196447" y="34398"/>
                  <a:pt x="4159151" y="29180"/>
                  <a:pt x="4122738" y="31850"/>
                </a:cubicBezTo>
                <a:cubicBezTo>
                  <a:pt x="4124592" y="37028"/>
                  <a:pt x="4127669" y="40155"/>
                  <a:pt x="4138164" y="41987"/>
                </a:cubicBezTo>
                <a:cubicBezTo>
                  <a:pt x="4142457" y="42744"/>
                  <a:pt x="4144607" y="45532"/>
                  <a:pt x="4150952" y="49337"/>
                </a:cubicBezTo>
                <a:cubicBezTo>
                  <a:pt x="4170039" y="49755"/>
                  <a:pt x="4194983" y="50014"/>
                  <a:pt x="4219828" y="50950"/>
                </a:cubicBezTo>
                <a:cubicBezTo>
                  <a:pt x="4230175" y="51329"/>
                  <a:pt x="4240183" y="53122"/>
                  <a:pt x="4250873" y="54336"/>
                </a:cubicBezTo>
                <a:cubicBezTo>
                  <a:pt x="4250873" y="54436"/>
                  <a:pt x="4251020" y="53062"/>
                  <a:pt x="4251166" y="51688"/>
                </a:cubicBezTo>
                <a:cubicBezTo>
                  <a:pt x="4256242" y="49516"/>
                  <a:pt x="4265518" y="55492"/>
                  <a:pt x="4268934" y="50154"/>
                </a:cubicBezTo>
                <a:cubicBezTo>
                  <a:pt x="4283774" y="50870"/>
                  <a:pt x="4298663" y="51448"/>
                  <a:pt x="4313402" y="52365"/>
                </a:cubicBezTo>
                <a:cubicBezTo>
                  <a:pt x="4327413" y="53220"/>
                  <a:pt x="4341373" y="55352"/>
                  <a:pt x="4355286" y="55254"/>
                </a:cubicBezTo>
                <a:cubicBezTo>
                  <a:pt x="4368759" y="55153"/>
                  <a:pt x="4379497" y="55153"/>
                  <a:pt x="4391017" y="59076"/>
                </a:cubicBezTo>
                <a:cubicBezTo>
                  <a:pt x="4398682" y="61666"/>
                  <a:pt x="4411909" y="62125"/>
                  <a:pt x="4422795" y="62382"/>
                </a:cubicBezTo>
                <a:cubicBezTo>
                  <a:pt x="4441929" y="62841"/>
                  <a:pt x="4461209" y="62264"/>
                  <a:pt x="4480395" y="62423"/>
                </a:cubicBezTo>
                <a:cubicBezTo>
                  <a:pt x="4486251" y="62463"/>
                  <a:pt x="4492112" y="63480"/>
                  <a:pt x="4503530" y="64614"/>
                </a:cubicBezTo>
                <a:cubicBezTo>
                  <a:pt x="4477516" y="72042"/>
                  <a:pt x="4452622" y="69633"/>
                  <a:pt x="4429921" y="70570"/>
                </a:cubicBezTo>
                <a:cubicBezTo>
                  <a:pt x="4405857" y="71565"/>
                  <a:pt x="4381353" y="70789"/>
                  <a:pt x="4354505" y="70789"/>
                </a:cubicBezTo>
                <a:cubicBezTo>
                  <a:pt x="4368564" y="73338"/>
                  <a:pt x="4379936" y="75528"/>
                  <a:pt x="4391603" y="77420"/>
                </a:cubicBezTo>
                <a:cubicBezTo>
                  <a:pt x="4395995" y="78138"/>
                  <a:pt x="4401075" y="78496"/>
                  <a:pt x="4405808" y="78398"/>
                </a:cubicBezTo>
                <a:cubicBezTo>
                  <a:pt x="4433145" y="77820"/>
                  <a:pt x="4460576" y="77500"/>
                  <a:pt x="4487717" y="76166"/>
                </a:cubicBezTo>
                <a:cubicBezTo>
                  <a:pt x="4497234" y="75708"/>
                  <a:pt x="4505973" y="72640"/>
                  <a:pt x="4515053" y="70769"/>
                </a:cubicBezTo>
                <a:lnTo>
                  <a:pt x="4514907" y="70828"/>
                </a:lnTo>
                <a:cubicBezTo>
                  <a:pt x="4523792" y="73318"/>
                  <a:pt x="4532088" y="75070"/>
                  <a:pt x="4537555" y="69154"/>
                </a:cubicBezTo>
                <a:cubicBezTo>
                  <a:pt x="4540973" y="65450"/>
                  <a:pt x="4545463" y="61905"/>
                  <a:pt x="4552151" y="58738"/>
                </a:cubicBezTo>
                <a:cubicBezTo>
                  <a:pt x="4552151" y="55194"/>
                  <a:pt x="4552151" y="51646"/>
                  <a:pt x="4552151" y="47366"/>
                </a:cubicBezTo>
                <a:cubicBezTo>
                  <a:pt x="4578169" y="47665"/>
                  <a:pt x="4602526" y="41888"/>
                  <a:pt x="4628203" y="48838"/>
                </a:cubicBezTo>
                <a:cubicBezTo>
                  <a:pt x="4616975" y="49835"/>
                  <a:pt x="4605795" y="50810"/>
                  <a:pt x="4594715" y="51806"/>
                </a:cubicBezTo>
                <a:cubicBezTo>
                  <a:pt x="4613655" y="61885"/>
                  <a:pt x="4645579" y="54556"/>
                  <a:pt x="4671792" y="61050"/>
                </a:cubicBezTo>
                <a:cubicBezTo>
                  <a:pt x="4661200" y="63220"/>
                  <a:pt x="4653341" y="64833"/>
                  <a:pt x="4645531" y="66446"/>
                </a:cubicBezTo>
                <a:cubicBezTo>
                  <a:pt x="4645676" y="66964"/>
                  <a:pt x="4645775" y="67502"/>
                  <a:pt x="4645921" y="68020"/>
                </a:cubicBezTo>
                <a:cubicBezTo>
                  <a:pt x="4667742" y="68020"/>
                  <a:pt x="4689560" y="68020"/>
                  <a:pt x="4712308" y="68020"/>
                </a:cubicBezTo>
                <a:cubicBezTo>
                  <a:pt x="4712993" y="58897"/>
                  <a:pt x="4688048" y="68419"/>
                  <a:pt x="4684875" y="61746"/>
                </a:cubicBezTo>
                <a:cubicBezTo>
                  <a:pt x="4685900" y="57484"/>
                  <a:pt x="4704595" y="55073"/>
                  <a:pt x="4696053" y="48220"/>
                </a:cubicBezTo>
                <a:cubicBezTo>
                  <a:pt x="4678090" y="51209"/>
                  <a:pt x="4660223" y="51926"/>
                  <a:pt x="4642114" y="49974"/>
                </a:cubicBezTo>
                <a:cubicBezTo>
                  <a:pt x="4643141" y="39956"/>
                  <a:pt x="4637233" y="37704"/>
                  <a:pt x="4613949" y="37068"/>
                </a:cubicBezTo>
                <a:cubicBezTo>
                  <a:pt x="4570455" y="35872"/>
                  <a:pt x="4527501" y="40273"/>
                  <a:pt x="4484057" y="39019"/>
                </a:cubicBezTo>
                <a:cubicBezTo>
                  <a:pt x="4467899" y="43182"/>
                  <a:pt x="4451645" y="38561"/>
                  <a:pt x="4435387" y="39019"/>
                </a:cubicBezTo>
                <a:cubicBezTo>
                  <a:pt x="4419379" y="39478"/>
                  <a:pt x="4403269" y="39119"/>
                  <a:pt x="4384573" y="39119"/>
                </a:cubicBezTo>
                <a:cubicBezTo>
                  <a:pt x="4386771" y="35932"/>
                  <a:pt x="4388090" y="33960"/>
                  <a:pt x="4388871" y="32784"/>
                </a:cubicBezTo>
                <a:cubicBezTo>
                  <a:pt x="4397459" y="33761"/>
                  <a:pt x="4404783" y="35534"/>
                  <a:pt x="4411372" y="35176"/>
                </a:cubicBezTo>
                <a:cubicBezTo>
                  <a:pt x="4433874" y="34000"/>
                  <a:pt x="4455889" y="29638"/>
                  <a:pt x="4480101" y="36231"/>
                </a:cubicBezTo>
                <a:cubicBezTo>
                  <a:pt x="4480687" y="33003"/>
                  <a:pt x="4480931" y="31531"/>
                  <a:pt x="4481322" y="29559"/>
                </a:cubicBezTo>
                <a:cubicBezTo>
                  <a:pt x="4496407" y="28602"/>
                  <a:pt x="4511293" y="28363"/>
                  <a:pt x="4525987" y="31092"/>
                </a:cubicBezTo>
                <a:cubicBezTo>
                  <a:pt x="4538435" y="33402"/>
                  <a:pt x="4550099" y="34120"/>
                  <a:pt x="4561231" y="29101"/>
                </a:cubicBezTo>
                <a:cubicBezTo>
                  <a:pt x="4564989" y="27406"/>
                  <a:pt x="4576703" y="26412"/>
                  <a:pt x="4581050" y="27526"/>
                </a:cubicBezTo>
                <a:cubicBezTo>
                  <a:pt x="4603015" y="33144"/>
                  <a:pt x="4622003" y="27766"/>
                  <a:pt x="4641381" y="25456"/>
                </a:cubicBezTo>
                <a:cubicBezTo>
                  <a:pt x="4659784" y="23264"/>
                  <a:pt x="4659443" y="22727"/>
                  <a:pt x="4676526" y="28084"/>
                </a:cubicBezTo>
                <a:cubicBezTo>
                  <a:pt x="4682045" y="27447"/>
                  <a:pt x="4688147" y="26591"/>
                  <a:pt x="4694394" y="26073"/>
                </a:cubicBezTo>
                <a:cubicBezTo>
                  <a:pt x="4714116" y="24420"/>
                  <a:pt x="4733397" y="23204"/>
                  <a:pt x="4754336" y="23941"/>
                </a:cubicBezTo>
                <a:cubicBezTo>
                  <a:pt x="4787335" y="25116"/>
                  <a:pt x="4820773" y="23941"/>
                  <a:pt x="4854063" y="23703"/>
                </a:cubicBezTo>
                <a:cubicBezTo>
                  <a:pt x="4862165" y="23643"/>
                  <a:pt x="4870268" y="23444"/>
                  <a:pt x="4878323" y="23145"/>
                </a:cubicBezTo>
                <a:cubicBezTo>
                  <a:pt x="4894821" y="22527"/>
                  <a:pt x="4908197" y="28303"/>
                  <a:pt x="4926111" y="26292"/>
                </a:cubicBezTo>
                <a:cubicBezTo>
                  <a:pt x="4941147" y="24598"/>
                  <a:pt x="4957448" y="24559"/>
                  <a:pt x="4973216" y="24201"/>
                </a:cubicBezTo>
                <a:cubicBezTo>
                  <a:pt x="4978243" y="24082"/>
                  <a:pt x="4986250" y="24739"/>
                  <a:pt x="4988103" y="26092"/>
                </a:cubicBezTo>
                <a:cubicBezTo>
                  <a:pt x="4994403" y="30813"/>
                  <a:pt x="5005968" y="29938"/>
                  <a:pt x="5013926" y="29679"/>
                </a:cubicBezTo>
                <a:cubicBezTo>
                  <a:pt x="5057957" y="28244"/>
                  <a:pt x="5101548" y="31611"/>
                  <a:pt x="5145431" y="30992"/>
                </a:cubicBezTo>
                <a:cubicBezTo>
                  <a:pt x="5155143" y="30853"/>
                  <a:pt x="5167297" y="30355"/>
                  <a:pt x="5168225" y="37447"/>
                </a:cubicBezTo>
                <a:cubicBezTo>
                  <a:pt x="5112873" y="37187"/>
                  <a:pt x="5058590" y="36071"/>
                  <a:pt x="5004555" y="38063"/>
                </a:cubicBezTo>
                <a:cubicBezTo>
                  <a:pt x="5004457" y="38741"/>
                  <a:pt x="5004359" y="39438"/>
                  <a:pt x="5004261" y="40116"/>
                </a:cubicBezTo>
                <a:cubicBezTo>
                  <a:pt x="5010753" y="40672"/>
                  <a:pt x="5017295" y="41230"/>
                  <a:pt x="5025933" y="41968"/>
                </a:cubicBezTo>
                <a:cubicBezTo>
                  <a:pt x="5022224" y="45414"/>
                  <a:pt x="5019151" y="48281"/>
                  <a:pt x="5017588" y="49796"/>
                </a:cubicBezTo>
                <a:cubicBezTo>
                  <a:pt x="4999963" y="49796"/>
                  <a:pt x="4984883" y="49796"/>
                  <a:pt x="4967994" y="49796"/>
                </a:cubicBezTo>
                <a:cubicBezTo>
                  <a:pt x="4969798" y="52524"/>
                  <a:pt x="4971116" y="54556"/>
                  <a:pt x="4972825" y="57125"/>
                </a:cubicBezTo>
                <a:cubicBezTo>
                  <a:pt x="4966431" y="58081"/>
                  <a:pt x="4960623" y="58938"/>
                  <a:pt x="4953741" y="59954"/>
                </a:cubicBezTo>
                <a:cubicBezTo>
                  <a:pt x="4954521" y="63498"/>
                  <a:pt x="4957011" y="67203"/>
                  <a:pt x="4955449" y="70570"/>
                </a:cubicBezTo>
                <a:cubicBezTo>
                  <a:pt x="4954179" y="73318"/>
                  <a:pt x="4948029" y="75688"/>
                  <a:pt x="4943100" y="78815"/>
                </a:cubicBezTo>
                <a:cubicBezTo>
                  <a:pt x="4953398" y="79512"/>
                  <a:pt x="4965894" y="80328"/>
                  <a:pt x="4983515" y="81525"/>
                </a:cubicBezTo>
                <a:cubicBezTo>
                  <a:pt x="4974583" y="77760"/>
                  <a:pt x="4968873" y="75350"/>
                  <a:pt x="4960037" y="71645"/>
                </a:cubicBezTo>
                <a:cubicBezTo>
                  <a:pt x="4974829" y="71645"/>
                  <a:pt x="4985175" y="71645"/>
                  <a:pt x="5000455" y="71645"/>
                </a:cubicBezTo>
                <a:cubicBezTo>
                  <a:pt x="4992058" y="67542"/>
                  <a:pt x="4986689" y="64913"/>
                  <a:pt x="4981272" y="62264"/>
                </a:cubicBezTo>
                <a:cubicBezTo>
                  <a:pt x="4983319" y="58540"/>
                  <a:pt x="4987129" y="56248"/>
                  <a:pt x="4998111" y="58041"/>
                </a:cubicBezTo>
                <a:cubicBezTo>
                  <a:pt x="5006166" y="59355"/>
                  <a:pt x="5014657" y="60212"/>
                  <a:pt x="5024177" y="61427"/>
                </a:cubicBezTo>
                <a:cubicBezTo>
                  <a:pt x="5028325" y="65152"/>
                  <a:pt x="5033451" y="69713"/>
                  <a:pt x="5039211" y="74892"/>
                </a:cubicBezTo>
                <a:cubicBezTo>
                  <a:pt x="5034183" y="75369"/>
                  <a:pt x="5026521" y="76107"/>
                  <a:pt x="5018809" y="76843"/>
                </a:cubicBezTo>
                <a:cubicBezTo>
                  <a:pt x="5018809" y="77381"/>
                  <a:pt x="5018809" y="77918"/>
                  <a:pt x="5018760" y="78458"/>
                </a:cubicBezTo>
                <a:cubicBezTo>
                  <a:pt x="5033549" y="79155"/>
                  <a:pt x="5048389" y="79870"/>
                  <a:pt x="5066155" y="80708"/>
                </a:cubicBezTo>
                <a:cubicBezTo>
                  <a:pt x="5060347" y="85288"/>
                  <a:pt x="5058007" y="87360"/>
                  <a:pt x="5046435" y="86225"/>
                </a:cubicBezTo>
                <a:cubicBezTo>
                  <a:pt x="5031109" y="84750"/>
                  <a:pt x="5014756" y="84970"/>
                  <a:pt x="4999429" y="84472"/>
                </a:cubicBezTo>
                <a:lnTo>
                  <a:pt x="4993380" y="94643"/>
                </a:lnTo>
                <a:lnTo>
                  <a:pt x="4993376" y="94630"/>
                </a:lnTo>
                <a:lnTo>
                  <a:pt x="4993204" y="94669"/>
                </a:lnTo>
                <a:lnTo>
                  <a:pt x="4982302" y="89391"/>
                </a:lnTo>
                <a:cubicBezTo>
                  <a:pt x="4977841" y="88181"/>
                  <a:pt x="4972361" y="87678"/>
                  <a:pt x="4965161" y="88296"/>
                </a:cubicBezTo>
                <a:cubicBezTo>
                  <a:pt x="4961941" y="88575"/>
                  <a:pt x="4957937" y="87280"/>
                  <a:pt x="4954277" y="86703"/>
                </a:cubicBezTo>
                <a:lnTo>
                  <a:pt x="4954374" y="86763"/>
                </a:lnTo>
                <a:cubicBezTo>
                  <a:pt x="4947297" y="84692"/>
                  <a:pt x="4941414" y="84999"/>
                  <a:pt x="4935837" y="86038"/>
                </a:cubicBezTo>
                <a:cubicBezTo>
                  <a:pt x="4930259" y="87076"/>
                  <a:pt x="4924988" y="88844"/>
                  <a:pt x="4919129" y="89691"/>
                </a:cubicBezTo>
                <a:cubicBezTo>
                  <a:pt x="4936169" y="89212"/>
                  <a:pt x="4947638" y="97577"/>
                  <a:pt x="4965943" y="94172"/>
                </a:cubicBezTo>
                <a:cubicBezTo>
                  <a:pt x="4970189" y="97458"/>
                  <a:pt x="4974692" y="98200"/>
                  <a:pt x="4979311" y="97808"/>
                </a:cubicBezTo>
                <a:lnTo>
                  <a:pt x="4993204" y="94669"/>
                </a:lnTo>
                <a:lnTo>
                  <a:pt x="4993327" y="94729"/>
                </a:lnTo>
                <a:lnTo>
                  <a:pt x="4993380" y="94643"/>
                </a:lnTo>
                <a:lnTo>
                  <a:pt x="4995815" y="104589"/>
                </a:lnTo>
                <a:cubicBezTo>
                  <a:pt x="5009239" y="103055"/>
                  <a:pt x="5020613" y="101741"/>
                  <a:pt x="5031940" y="100446"/>
                </a:cubicBezTo>
                <a:cubicBezTo>
                  <a:pt x="5035209" y="100585"/>
                  <a:pt x="5038481" y="100725"/>
                  <a:pt x="5041749" y="100864"/>
                </a:cubicBezTo>
                <a:cubicBezTo>
                  <a:pt x="5056102" y="101263"/>
                  <a:pt x="5070405" y="101641"/>
                  <a:pt x="5087098" y="102100"/>
                </a:cubicBezTo>
                <a:cubicBezTo>
                  <a:pt x="5085681" y="98753"/>
                  <a:pt x="5084705" y="96403"/>
                  <a:pt x="5083191" y="92817"/>
                </a:cubicBezTo>
                <a:lnTo>
                  <a:pt x="5193971" y="93757"/>
                </a:lnTo>
                <a:lnTo>
                  <a:pt x="5191391" y="94488"/>
                </a:lnTo>
                <a:cubicBezTo>
                  <a:pt x="5183879" y="96851"/>
                  <a:pt x="5176337" y="98728"/>
                  <a:pt x="5165428" y="98888"/>
                </a:cubicBezTo>
                <a:lnTo>
                  <a:pt x="5161879" y="99535"/>
                </a:lnTo>
                <a:lnTo>
                  <a:pt x="5157683" y="97558"/>
                </a:lnTo>
                <a:cubicBezTo>
                  <a:pt x="5144601" y="101163"/>
                  <a:pt x="5131568" y="104768"/>
                  <a:pt x="5118290" y="108433"/>
                </a:cubicBezTo>
                <a:lnTo>
                  <a:pt x="5138657" y="109063"/>
                </a:lnTo>
                <a:lnTo>
                  <a:pt x="5134969" y="112591"/>
                </a:lnTo>
                <a:cubicBezTo>
                  <a:pt x="5150637" y="110938"/>
                  <a:pt x="5163525" y="109584"/>
                  <a:pt x="5176362" y="108229"/>
                </a:cubicBezTo>
                <a:cubicBezTo>
                  <a:pt x="5176899" y="108906"/>
                  <a:pt x="5177389" y="109564"/>
                  <a:pt x="5177925" y="110241"/>
                </a:cubicBezTo>
                <a:cubicBezTo>
                  <a:pt x="5170113" y="111715"/>
                  <a:pt x="5162157" y="113089"/>
                  <a:pt x="5154493" y="114702"/>
                </a:cubicBezTo>
                <a:cubicBezTo>
                  <a:pt x="5143021" y="117113"/>
                  <a:pt x="5131259" y="119363"/>
                  <a:pt x="5120520" y="122271"/>
                </a:cubicBezTo>
                <a:cubicBezTo>
                  <a:pt x="5104801" y="126514"/>
                  <a:pt x="5089328" y="130617"/>
                  <a:pt x="5069265" y="129999"/>
                </a:cubicBezTo>
                <a:cubicBezTo>
                  <a:pt x="5057259" y="129620"/>
                  <a:pt x="5052426" y="132528"/>
                  <a:pt x="5049740" y="137329"/>
                </a:cubicBezTo>
                <a:lnTo>
                  <a:pt x="5079151" y="136038"/>
                </a:lnTo>
                <a:lnTo>
                  <a:pt x="5035388" y="145934"/>
                </a:lnTo>
                <a:cubicBezTo>
                  <a:pt x="5024895" y="141433"/>
                  <a:pt x="5018646" y="134899"/>
                  <a:pt x="5000143" y="139659"/>
                </a:cubicBezTo>
                <a:cubicBezTo>
                  <a:pt x="5002146" y="141572"/>
                  <a:pt x="5004197" y="143543"/>
                  <a:pt x="5006638" y="145854"/>
                </a:cubicBezTo>
                <a:cubicBezTo>
                  <a:pt x="4995263" y="147069"/>
                  <a:pt x="4984622" y="148184"/>
                  <a:pt x="4972419" y="149479"/>
                </a:cubicBezTo>
                <a:cubicBezTo>
                  <a:pt x="4973885" y="146851"/>
                  <a:pt x="4975203" y="144501"/>
                  <a:pt x="4976420" y="142269"/>
                </a:cubicBezTo>
                <a:cubicBezTo>
                  <a:pt x="4951285" y="133226"/>
                  <a:pt x="4928731" y="144579"/>
                  <a:pt x="4901932" y="143125"/>
                </a:cubicBezTo>
                <a:cubicBezTo>
                  <a:pt x="4931515" y="138027"/>
                  <a:pt x="4958019" y="133465"/>
                  <a:pt x="4985062" y="128805"/>
                </a:cubicBezTo>
                <a:cubicBezTo>
                  <a:pt x="4979497" y="124522"/>
                  <a:pt x="4972859" y="124323"/>
                  <a:pt x="4965439" y="125598"/>
                </a:cubicBezTo>
                <a:cubicBezTo>
                  <a:pt x="4956505" y="127131"/>
                  <a:pt x="4947622" y="128765"/>
                  <a:pt x="4938932" y="130517"/>
                </a:cubicBezTo>
                <a:cubicBezTo>
                  <a:pt x="4920676" y="134223"/>
                  <a:pt x="4901981" y="136772"/>
                  <a:pt x="4882260" y="135577"/>
                </a:cubicBezTo>
                <a:cubicBezTo>
                  <a:pt x="4893096" y="131175"/>
                  <a:pt x="4902421" y="125876"/>
                  <a:pt x="4914965" y="122729"/>
                </a:cubicBezTo>
                <a:cubicBezTo>
                  <a:pt x="4927706" y="119543"/>
                  <a:pt x="4943035" y="118129"/>
                  <a:pt x="4954309" y="111396"/>
                </a:cubicBezTo>
                <a:cubicBezTo>
                  <a:pt x="4929927" y="112223"/>
                  <a:pt x="4908828" y="115519"/>
                  <a:pt x="4888546" y="119560"/>
                </a:cubicBezTo>
                <a:lnTo>
                  <a:pt x="4835273" y="130617"/>
                </a:lnTo>
                <a:lnTo>
                  <a:pt x="4836235" y="134589"/>
                </a:lnTo>
                <a:cubicBezTo>
                  <a:pt x="4838515" y="145459"/>
                  <a:pt x="4841870" y="156328"/>
                  <a:pt x="4842472" y="167290"/>
                </a:cubicBezTo>
                <a:cubicBezTo>
                  <a:pt x="4843074" y="178345"/>
                  <a:pt x="4845385" y="188262"/>
                  <a:pt x="4851591" y="197812"/>
                </a:cubicBezTo>
                <a:cubicBezTo>
                  <a:pt x="4854187" y="196276"/>
                  <a:pt x="4856183" y="195078"/>
                  <a:pt x="4859697" y="192960"/>
                </a:cubicBezTo>
                <a:cubicBezTo>
                  <a:pt x="4861375" y="210279"/>
                  <a:pt x="4862990" y="226646"/>
                  <a:pt x="4864573" y="243042"/>
                </a:cubicBezTo>
                <a:cubicBezTo>
                  <a:pt x="4864037" y="243471"/>
                  <a:pt x="4863497" y="243901"/>
                  <a:pt x="4862927" y="244331"/>
                </a:cubicBezTo>
                <a:cubicBezTo>
                  <a:pt x="4858303" y="236870"/>
                  <a:pt x="4853586" y="229470"/>
                  <a:pt x="4849121" y="221917"/>
                </a:cubicBezTo>
                <a:cubicBezTo>
                  <a:pt x="4844845" y="214640"/>
                  <a:pt x="4840856" y="207238"/>
                  <a:pt x="4835918" y="198457"/>
                </a:cubicBezTo>
                <a:cubicBezTo>
                  <a:pt x="4834271" y="207330"/>
                  <a:pt x="4831549" y="213687"/>
                  <a:pt x="4832405" y="219520"/>
                </a:cubicBezTo>
                <a:cubicBezTo>
                  <a:pt x="4833511" y="227014"/>
                  <a:pt x="4838324" y="233953"/>
                  <a:pt x="4839971" y="241476"/>
                </a:cubicBezTo>
                <a:cubicBezTo>
                  <a:pt x="4841395" y="247954"/>
                  <a:pt x="4841427" y="255016"/>
                  <a:pt x="4840256" y="261496"/>
                </a:cubicBezTo>
                <a:cubicBezTo>
                  <a:pt x="4839845" y="263706"/>
                  <a:pt x="4833985" y="265027"/>
                  <a:pt x="4828571" y="267821"/>
                </a:cubicBezTo>
                <a:cubicBezTo>
                  <a:pt x="4828919" y="255016"/>
                  <a:pt x="4832275" y="243225"/>
                  <a:pt x="4817901" y="237208"/>
                </a:cubicBezTo>
                <a:cubicBezTo>
                  <a:pt x="4813911" y="242643"/>
                  <a:pt x="4812137" y="251853"/>
                  <a:pt x="4801562" y="246113"/>
                </a:cubicBezTo>
                <a:cubicBezTo>
                  <a:pt x="4803019" y="253728"/>
                  <a:pt x="4804221" y="260022"/>
                  <a:pt x="4805616" y="267329"/>
                </a:cubicBezTo>
                <a:cubicBezTo>
                  <a:pt x="4808783" y="265058"/>
                  <a:pt x="4811693" y="262971"/>
                  <a:pt x="4817393" y="258887"/>
                </a:cubicBezTo>
                <a:cubicBezTo>
                  <a:pt x="4816537" y="266133"/>
                  <a:pt x="4817711" y="272274"/>
                  <a:pt x="4815274" y="274301"/>
                </a:cubicBezTo>
                <a:cubicBezTo>
                  <a:pt x="4803619" y="284003"/>
                  <a:pt x="4810208" y="292202"/>
                  <a:pt x="4816697" y="302427"/>
                </a:cubicBezTo>
                <a:cubicBezTo>
                  <a:pt x="4820782" y="297883"/>
                  <a:pt x="4824455" y="289868"/>
                  <a:pt x="4830883" y="297483"/>
                </a:cubicBezTo>
                <a:lnTo>
                  <a:pt x="4836013" y="344207"/>
                </a:lnTo>
                <a:lnTo>
                  <a:pt x="4821542" y="309827"/>
                </a:lnTo>
                <a:cubicBezTo>
                  <a:pt x="4819043" y="321618"/>
                  <a:pt x="4821129" y="331935"/>
                  <a:pt x="4825469" y="339734"/>
                </a:cubicBezTo>
                <a:cubicBezTo>
                  <a:pt x="4835157" y="357114"/>
                  <a:pt x="4833067" y="376643"/>
                  <a:pt x="4838926" y="394545"/>
                </a:cubicBezTo>
                <a:cubicBezTo>
                  <a:pt x="4841268" y="401699"/>
                  <a:pt x="4842883" y="409130"/>
                  <a:pt x="4844087" y="416529"/>
                </a:cubicBezTo>
                <a:cubicBezTo>
                  <a:pt x="4844845" y="421074"/>
                  <a:pt x="4844213" y="425865"/>
                  <a:pt x="4842029" y="430778"/>
                </a:cubicBezTo>
                <a:cubicBezTo>
                  <a:pt x="4828952" y="397584"/>
                  <a:pt x="4820845" y="363316"/>
                  <a:pt x="4810841" y="325948"/>
                </a:cubicBezTo>
                <a:cubicBezTo>
                  <a:pt x="4805774" y="335834"/>
                  <a:pt x="4810461" y="341884"/>
                  <a:pt x="4811631" y="348055"/>
                </a:cubicBezTo>
                <a:cubicBezTo>
                  <a:pt x="4812835" y="354535"/>
                  <a:pt x="4813247" y="361198"/>
                  <a:pt x="4814609" y="367645"/>
                </a:cubicBezTo>
                <a:cubicBezTo>
                  <a:pt x="4816095" y="374648"/>
                  <a:pt x="4818755" y="381402"/>
                  <a:pt x="4820054" y="388403"/>
                </a:cubicBezTo>
                <a:cubicBezTo>
                  <a:pt x="4821226" y="394699"/>
                  <a:pt x="4821289" y="401177"/>
                  <a:pt x="4822017" y="409990"/>
                </a:cubicBezTo>
                <a:cubicBezTo>
                  <a:pt x="4817331" y="407656"/>
                  <a:pt x="4815337" y="406672"/>
                  <a:pt x="4812739" y="405384"/>
                </a:cubicBezTo>
                <a:cubicBezTo>
                  <a:pt x="4811315" y="407840"/>
                  <a:pt x="4809889" y="410328"/>
                  <a:pt x="4808464" y="412784"/>
                </a:cubicBezTo>
                <a:cubicBezTo>
                  <a:pt x="4807325" y="412353"/>
                  <a:pt x="4805807" y="412200"/>
                  <a:pt x="4805616" y="411647"/>
                </a:cubicBezTo>
                <a:cubicBezTo>
                  <a:pt x="4803239" y="404370"/>
                  <a:pt x="4798081" y="396387"/>
                  <a:pt x="4799567" y="389878"/>
                </a:cubicBezTo>
                <a:cubicBezTo>
                  <a:pt x="4801278" y="382478"/>
                  <a:pt x="4794598" y="376028"/>
                  <a:pt x="4799377" y="369335"/>
                </a:cubicBezTo>
                <a:cubicBezTo>
                  <a:pt x="4799662" y="368966"/>
                  <a:pt x="4799883" y="368260"/>
                  <a:pt x="4799695" y="367922"/>
                </a:cubicBezTo>
                <a:cubicBezTo>
                  <a:pt x="4793171" y="355916"/>
                  <a:pt x="4786649" y="343910"/>
                  <a:pt x="4779904" y="332027"/>
                </a:cubicBezTo>
                <a:cubicBezTo>
                  <a:pt x="4779367" y="331077"/>
                  <a:pt x="4777149" y="331015"/>
                  <a:pt x="4775725" y="330554"/>
                </a:cubicBezTo>
                <a:cubicBezTo>
                  <a:pt x="4766383" y="340317"/>
                  <a:pt x="4783292" y="337524"/>
                  <a:pt x="4781361" y="345170"/>
                </a:cubicBezTo>
                <a:cubicBezTo>
                  <a:pt x="4779619" y="346675"/>
                  <a:pt x="4776707" y="349161"/>
                  <a:pt x="4774205" y="351281"/>
                </a:cubicBezTo>
                <a:cubicBezTo>
                  <a:pt x="4776105" y="369335"/>
                  <a:pt x="4775249" y="387850"/>
                  <a:pt x="4780537" y="404523"/>
                </a:cubicBezTo>
                <a:cubicBezTo>
                  <a:pt x="4785763" y="420982"/>
                  <a:pt x="4786301" y="437932"/>
                  <a:pt x="4790227" y="455064"/>
                </a:cubicBezTo>
                <a:cubicBezTo>
                  <a:pt x="4809543" y="455619"/>
                  <a:pt x="4812391" y="475300"/>
                  <a:pt x="4827305" y="483039"/>
                </a:cubicBezTo>
                <a:cubicBezTo>
                  <a:pt x="4829299" y="481473"/>
                  <a:pt x="4831928" y="479386"/>
                  <a:pt x="4834937" y="477020"/>
                </a:cubicBezTo>
                <a:cubicBezTo>
                  <a:pt x="4831928" y="472383"/>
                  <a:pt x="4829268" y="468238"/>
                  <a:pt x="4826577" y="464093"/>
                </a:cubicBezTo>
                <a:lnTo>
                  <a:pt x="4826546" y="464124"/>
                </a:lnTo>
                <a:cubicBezTo>
                  <a:pt x="4830503" y="459118"/>
                  <a:pt x="4831105" y="454913"/>
                  <a:pt x="4823727" y="452425"/>
                </a:cubicBezTo>
                <a:cubicBezTo>
                  <a:pt x="4820527" y="451349"/>
                  <a:pt x="4817425" y="450061"/>
                  <a:pt x="4813215" y="448463"/>
                </a:cubicBezTo>
                <a:cubicBezTo>
                  <a:pt x="4822333" y="436611"/>
                  <a:pt x="4837373" y="442047"/>
                  <a:pt x="4846367" y="434094"/>
                </a:cubicBezTo>
                <a:cubicBezTo>
                  <a:pt x="4853237" y="428044"/>
                  <a:pt x="4840951" y="413859"/>
                  <a:pt x="4857099" y="412446"/>
                </a:cubicBezTo>
                <a:cubicBezTo>
                  <a:pt x="4854979" y="401945"/>
                  <a:pt x="4853077" y="392517"/>
                  <a:pt x="4851179" y="383121"/>
                </a:cubicBezTo>
                <a:cubicBezTo>
                  <a:pt x="4862514" y="392794"/>
                  <a:pt x="4865363" y="413828"/>
                  <a:pt x="4859347" y="430133"/>
                </a:cubicBezTo>
                <a:cubicBezTo>
                  <a:pt x="4870939" y="436734"/>
                  <a:pt x="4873567" y="446653"/>
                  <a:pt x="4865901" y="459365"/>
                </a:cubicBezTo>
                <a:cubicBezTo>
                  <a:pt x="4863939" y="453899"/>
                  <a:pt x="4861976" y="448463"/>
                  <a:pt x="4859254" y="440849"/>
                </a:cubicBezTo>
                <a:cubicBezTo>
                  <a:pt x="4851940" y="444287"/>
                  <a:pt x="4844845" y="447634"/>
                  <a:pt x="4836550" y="451534"/>
                </a:cubicBezTo>
                <a:cubicBezTo>
                  <a:pt x="4837025" y="469743"/>
                  <a:pt x="4842916" y="487705"/>
                  <a:pt x="4855960" y="504379"/>
                </a:cubicBezTo>
                <a:cubicBezTo>
                  <a:pt x="4855960" y="501586"/>
                  <a:pt x="4856689" y="498576"/>
                  <a:pt x="4855803" y="496058"/>
                </a:cubicBezTo>
                <a:cubicBezTo>
                  <a:pt x="4854155" y="491298"/>
                  <a:pt x="4851179" y="486970"/>
                  <a:pt x="4849501" y="482210"/>
                </a:cubicBezTo>
                <a:lnTo>
                  <a:pt x="4855055" y="473356"/>
                </a:lnTo>
                <a:lnTo>
                  <a:pt x="4855135" y="473478"/>
                </a:lnTo>
                <a:lnTo>
                  <a:pt x="4856373" y="481995"/>
                </a:lnTo>
                <a:cubicBezTo>
                  <a:pt x="4857480" y="481473"/>
                  <a:pt x="4858557" y="480951"/>
                  <a:pt x="4859666" y="480429"/>
                </a:cubicBezTo>
                <a:lnTo>
                  <a:pt x="4855135" y="473478"/>
                </a:lnTo>
                <a:lnTo>
                  <a:pt x="4855109" y="473305"/>
                </a:lnTo>
                <a:lnTo>
                  <a:pt x="4864063" y="469245"/>
                </a:lnTo>
                <a:cubicBezTo>
                  <a:pt x="4866481" y="469620"/>
                  <a:pt x="4868673" y="471815"/>
                  <a:pt x="4871729" y="476068"/>
                </a:cubicBezTo>
                <a:cubicBezTo>
                  <a:pt x="4879519" y="486939"/>
                  <a:pt x="4886896" y="498115"/>
                  <a:pt x="4894557" y="509108"/>
                </a:cubicBezTo>
                <a:cubicBezTo>
                  <a:pt x="4896585" y="512025"/>
                  <a:pt x="4898928" y="514759"/>
                  <a:pt x="4902663" y="519547"/>
                </a:cubicBezTo>
                <a:cubicBezTo>
                  <a:pt x="4904691" y="516231"/>
                  <a:pt x="4906275" y="513683"/>
                  <a:pt x="4907888" y="511043"/>
                </a:cubicBezTo>
                <a:cubicBezTo>
                  <a:pt x="4918655" y="514636"/>
                  <a:pt x="4925842" y="520192"/>
                  <a:pt x="4926413" y="532598"/>
                </a:cubicBezTo>
                <a:cubicBezTo>
                  <a:pt x="4918811" y="530296"/>
                  <a:pt x="4911689" y="528145"/>
                  <a:pt x="4903741" y="525751"/>
                </a:cubicBezTo>
                <a:cubicBezTo>
                  <a:pt x="4902917" y="535209"/>
                  <a:pt x="4910960" y="540183"/>
                  <a:pt x="4916565" y="547950"/>
                </a:cubicBezTo>
                <a:cubicBezTo>
                  <a:pt x="4921822" y="540827"/>
                  <a:pt x="4927521" y="540028"/>
                  <a:pt x="4932997" y="547000"/>
                </a:cubicBezTo>
                <a:cubicBezTo>
                  <a:pt x="4934583" y="549026"/>
                  <a:pt x="4936449" y="550931"/>
                  <a:pt x="4937653" y="553171"/>
                </a:cubicBezTo>
                <a:cubicBezTo>
                  <a:pt x="4942561" y="562322"/>
                  <a:pt x="4949621" y="565822"/>
                  <a:pt x="4958805" y="561431"/>
                </a:cubicBezTo>
                <a:cubicBezTo>
                  <a:pt x="4961526" y="569506"/>
                  <a:pt x="4963111" y="577490"/>
                  <a:pt x="4966879" y="584337"/>
                </a:cubicBezTo>
                <a:cubicBezTo>
                  <a:pt x="4970424" y="590756"/>
                  <a:pt x="4976347" y="595944"/>
                  <a:pt x="4979640" y="603867"/>
                </a:cubicBezTo>
                <a:cubicBezTo>
                  <a:pt x="4975999" y="602915"/>
                  <a:pt x="4972389" y="601963"/>
                  <a:pt x="4967797" y="600765"/>
                </a:cubicBezTo>
                <a:cubicBezTo>
                  <a:pt x="4967607" y="602884"/>
                  <a:pt x="4966657" y="605094"/>
                  <a:pt x="4967385" y="606446"/>
                </a:cubicBezTo>
                <a:cubicBezTo>
                  <a:pt x="4974857" y="620478"/>
                  <a:pt x="4983503" y="634020"/>
                  <a:pt x="4990056" y="648420"/>
                </a:cubicBezTo>
                <a:cubicBezTo>
                  <a:pt x="4996200" y="661962"/>
                  <a:pt x="5000948" y="676240"/>
                  <a:pt x="5001329" y="691684"/>
                </a:cubicBezTo>
                <a:cubicBezTo>
                  <a:pt x="4996738" y="678483"/>
                  <a:pt x="4982931" y="670253"/>
                  <a:pt x="4981887" y="655146"/>
                </a:cubicBezTo>
                <a:cubicBezTo>
                  <a:pt x="4981697" y="652597"/>
                  <a:pt x="4977421" y="650110"/>
                  <a:pt x="4974731" y="647990"/>
                </a:cubicBezTo>
                <a:cubicBezTo>
                  <a:pt x="4970107" y="644367"/>
                  <a:pt x="4965264" y="641081"/>
                  <a:pt x="4960291" y="637489"/>
                </a:cubicBezTo>
                <a:cubicBezTo>
                  <a:pt x="4956810" y="659875"/>
                  <a:pt x="4976315" y="677192"/>
                  <a:pt x="4977517" y="701511"/>
                </a:cubicBezTo>
                <a:cubicBezTo>
                  <a:pt x="4964883" y="694787"/>
                  <a:pt x="4964281" y="684653"/>
                  <a:pt x="4960798" y="676178"/>
                </a:cubicBezTo>
                <a:cubicBezTo>
                  <a:pt x="4957094" y="667213"/>
                  <a:pt x="4952945" y="658400"/>
                  <a:pt x="4947057" y="649895"/>
                </a:cubicBezTo>
                <a:cubicBezTo>
                  <a:pt x="4948861" y="656189"/>
                  <a:pt x="4950064" y="662699"/>
                  <a:pt x="4952597" y="668717"/>
                </a:cubicBezTo>
                <a:cubicBezTo>
                  <a:pt x="4956492" y="677898"/>
                  <a:pt x="4956145" y="686465"/>
                  <a:pt x="4950887" y="695831"/>
                </a:cubicBezTo>
                <a:cubicBezTo>
                  <a:pt x="4947247" y="695248"/>
                  <a:pt x="4943354" y="694633"/>
                  <a:pt x="4939361" y="694019"/>
                </a:cubicBezTo>
                <a:cubicBezTo>
                  <a:pt x="4941389" y="701296"/>
                  <a:pt x="4943227" y="707989"/>
                  <a:pt x="4945093" y="714653"/>
                </a:cubicBezTo>
                <a:cubicBezTo>
                  <a:pt x="4947533" y="712841"/>
                  <a:pt x="4950223" y="710815"/>
                  <a:pt x="4953390" y="708419"/>
                </a:cubicBezTo>
                <a:cubicBezTo>
                  <a:pt x="4961526" y="720148"/>
                  <a:pt x="4950921" y="725185"/>
                  <a:pt x="4944523" y="733261"/>
                </a:cubicBezTo>
                <a:cubicBezTo>
                  <a:pt x="4949463" y="741613"/>
                  <a:pt x="4954561" y="750242"/>
                  <a:pt x="4959659" y="758900"/>
                </a:cubicBezTo>
                <a:cubicBezTo>
                  <a:pt x="4959659" y="758900"/>
                  <a:pt x="4959565" y="758778"/>
                  <a:pt x="4959565" y="758778"/>
                </a:cubicBezTo>
                <a:cubicBezTo>
                  <a:pt x="4959091" y="771644"/>
                  <a:pt x="4962161" y="783404"/>
                  <a:pt x="4966815" y="795749"/>
                </a:cubicBezTo>
                <a:cubicBezTo>
                  <a:pt x="4972609" y="811101"/>
                  <a:pt x="4973432" y="828172"/>
                  <a:pt x="4976727" y="844446"/>
                </a:cubicBezTo>
                <a:cubicBezTo>
                  <a:pt x="4979417" y="857742"/>
                  <a:pt x="4981633" y="871253"/>
                  <a:pt x="4985908" y="884090"/>
                </a:cubicBezTo>
                <a:lnTo>
                  <a:pt x="4981751" y="900031"/>
                </a:lnTo>
                <a:lnTo>
                  <a:pt x="4976599" y="900363"/>
                </a:lnTo>
                <a:cubicBezTo>
                  <a:pt x="4975736" y="901383"/>
                  <a:pt x="4975634" y="903187"/>
                  <a:pt x="4975935" y="905397"/>
                </a:cubicBezTo>
                <a:cubicBezTo>
                  <a:pt x="4976822" y="911937"/>
                  <a:pt x="4978087" y="918479"/>
                  <a:pt x="4978563" y="925049"/>
                </a:cubicBezTo>
                <a:cubicBezTo>
                  <a:pt x="4979291" y="935183"/>
                  <a:pt x="4979133" y="945346"/>
                  <a:pt x="4980146" y="955449"/>
                </a:cubicBezTo>
                <a:cubicBezTo>
                  <a:pt x="4980685" y="960821"/>
                  <a:pt x="4982869" y="966042"/>
                  <a:pt x="4984894" y="973503"/>
                </a:cubicBezTo>
                <a:cubicBezTo>
                  <a:pt x="4984357" y="973995"/>
                  <a:pt x="4981855" y="976267"/>
                  <a:pt x="4979165" y="978724"/>
                </a:cubicBezTo>
                <a:cubicBezTo>
                  <a:pt x="4980779" y="986830"/>
                  <a:pt x="4982520" y="995488"/>
                  <a:pt x="4984517" y="1005468"/>
                </a:cubicBezTo>
                <a:cubicBezTo>
                  <a:pt x="4974034" y="1000647"/>
                  <a:pt x="4967923" y="989532"/>
                  <a:pt x="4969791" y="978724"/>
                </a:cubicBezTo>
                <a:cubicBezTo>
                  <a:pt x="4970995" y="971783"/>
                  <a:pt x="4971691" y="966442"/>
                  <a:pt x="4965548" y="960852"/>
                </a:cubicBezTo>
                <a:cubicBezTo>
                  <a:pt x="4963079" y="958612"/>
                  <a:pt x="4963301" y="952133"/>
                  <a:pt x="4964313" y="948078"/>
                </a:cubicBezTo>
                <a:cubicBezTo>
                  <a:pt x="4966150" y="940833"/>
                  <a:pt x="4972167" y="933678"/>
                  <a:pt x="4971470" y="926985"/>
                </a:cubicBezTo>
                <a:cubicBezTo>
                  <a:pt x="4970774" y="920505"/>
                  <a:pt x="4963839" y="914671"/>
                  <a:pt x="4959091" y="907794"/>
                </a:cubicBezTo>
                <a:cubicBezTo>
                  <a:pt x="4962128" y="908314"/>
                  <a:pt x="4964820" y="908806"/>
                  <a:pt x="4967956" y="909359"/>
                </a:cubicBezTo>
                <a:cubicBezTo>
                  <a:pt x="4970297" y="895388"/>
                  <a:pt x="4953421" y="904353"/>
                  <a:pt x="4950985" y="893668"/>
                </a:cubicBezTo>
                <a:cubicBezTo>
                  <a:pt x="4959375" y="890721"/>
                  <a:pt x="4968147" y="887651"/>
                  <a:pt x="4977391" y="884395"/>
                </a:cubicBezTo>
                <a:cubicBezTo>
                  <a:pt x="4970615" y="856974"/>
                  <a:pt x="4964218" y="830353"/>
                  <a:pt x="4957285" y="803883"/>
                </a:cubicBezTo>
                <a:lnTo>
                  <a:pt x="4950240" y="792899"/>
                </a:lnTo>
                <a:lnTo>
                  <a:pt x="4950193" y="792615"/>
                </a:lnTo>
                <a:lnTo>
                  <a:pt x="4950138" y="792404"/>
                </a:lnTo>
                <a:lnTo>
                  <a:pt x="4951535" y="783369"/>
                </a:lnTo>
                <a:cubicBezTo>
                  <a:pt x="4951340" y="780095"/>
                  <a:pt x="4949843" y="776602"/>
                  <a:pt x="4945157" y="772748"/>
                </a:cubicBezTo>
                <a:cubicBezTo>
                  <a:pt x="4946265" y="777093"/>
                  <a:pt x="4947167" y="780663"/>
                  <a:pt x="4947971" y="783845"/>
                </a:cubicBezTo>
                <a:lnTo>
                  <a:pt x="4950138" y="792404"/>
                </a:lnTo>
                <a:lnTo>
                  <a:pt x="4950097" y="792676"/>
                </a:lnTo>
                <a:lnTo>
                  <a:pt x="4950240" y="792899"/>
                </a:lnTo>
                <a:lnTo>
                  <a:pt x="4955487" y="824281"/>
                </a:lnTo>
                <a:cubicBezTo>
                  <a:pt x="4957299" y="835105"/>
                  <a:pt x="4959184" y="846335"/>
                  <a:pt x="4961210" y="858388"/>
                </a:cubicBezTo>
                <a:cubicBezTo>
                  <a:pt x="4955511" y="854580"/>
                  <a:pt x="4952535" y="852616"/>
                  <a:pt x="4948893" y="850189"/>
                </a:cubicBezTo>
                <a:cubicBezTo>
                  <a:pt x="4947721" y="853996"/>
                  <a:pt x="4946709" y="857190"/>
                  <a:pt x="4944809" y="863393"/>
                </a:cubicBezTo>
                <a:cubicBezTo>
                  <a:pt x="4943100" y="860139"/>
                  <a:pt x="4941895" y="858849"/>
                  <a:pt x="4941801" y="857528"/>
                </a:cubicBezTo>
                <a:cubicBezTo>
                  <a:pt x="4941010" y="847057"/>
                  <a:pt x="4935530" y="837047"/>
                  <a:pt x="4939521" y="825962"/>
                </a:cubicBezTo>
                <a:cubicBezTo>
                  <a:pt x="4940693" y="822707"/>
                  <a:pt x="4939585" y="816934"/>
                  <a:pt x="4937211" y="814479"/>
                </a:cubicBezTo>
                <a:cubicBezTo>
                  <a:pt x="4924037" y="800936"/>
                  <a:pt x="4923119" y="783066"/>
                  <a:pt x="4917800" y="766731"/>
                </a:cubicBezTo>
                <a:cubicBezTo>
                  <a:pt x="4917071" y="764458"/>
                  <a:pt x="4915741" y="762401"/>
                  <a:pt x="4912131" y="760712"/>
                </a:cubicBezTo>
                <a:cubicBezTo>
                  <a:pt x="4912955" y="764980"/>
                  <a:pt x="4913747" y="769248"/>
                  <a:pt x="4914666" y="774038"/>
                </a:cubicBezTo>
                <a:cubicBezTo>
                  <a:pt x="4912164" y="774254"/>
                  <a:pt x="4909885" y="774438"/>
                  <a:pt x="4907191" y="774683"/>
                </a:cubicBezTo>
                <a:cubicBezTo>
                  <a:pt x="4908205" y="779659"/>
                  <a:pt x="4909187" y="784539"/>
                  <a:pt x="4910137" y="789207"/>
                </a:cubicBezTo>
                <a:cubicBezTo>
                  <a:pt x="4912955" y="789544"/>
                  <a:pt x="4915359" y="789821"/>
                  <a:pt x="4917800" y="790098"/>
                </a:cubicBezTo>
                <a:cubicBezTo>
                  <a:pt x="4917167" y="792216"/>
                  <a:pt x="4916819" y="796054"/>
                  <a:pt x="4915900" y="796176"/>
                </a:cubicBezTo>
                <a:cubicBezTo>
                  <a:pt x="4910011" y="796975"/>
                  <a:pt x="4911371" y="800721"/>
                  <a:pt x="4911847" y="804162"/>
                </a:cubicBezTo>
                <a:cubicBezTo>
                  <a:pt x="4913113" y="813249"/>
                  <a:pt x="4914445" y="822308"/>
                  <a:pt x="4915773" y="831367"/>
                </a:cubicBezTo>
                <a:cubicBezTo>
                  <a:pt x="4916723" y="837907"/>
                  <a:pt x="4917611" y="844446"/>
                  <a:pt x="4918687" y="850957"/>
                </a:cubicBezTo>
                <a:cubicBezTo>
                  <a:pt x="4919509" y="855930"/>
                  <a:pt x="4920427" y="860935"/>
                  <a:pt x="4921601" y="865848"/>
                </a:cubicBezTo>
                <a:cubicBezTo>
                  <a:pt x="4923435" y="873495"/>
                  <a:pt x="4925525" y="881109"/>
                  <a:pt x="4927995" y="890475"/>
                </a:cubicBezTo>
                <a:cubicBezTo>
                  <a:pt x="4932205" y="895419"/>
                  <a:pt x="4938001" y="902143"/>
                  <a:pt x="4943826" y="908929"/>
                </a:cubicBezTo>
                <a:cubicBezTo>
                  <a:pt x="4936132" y="918970"/>
                  <a:pt x="4933377" y="929072"/>
                  <a:pt x="4936101" y="940679"/>
                </a:cubicBezTo>
                <a:cubicBezTo>
                  <a:pt x="4938191" y="949584"/>
                  <a:pt x="4939173" y="958734"/>
                  <a:pt x="4940629" y="967793"/>
                </a:cubicBezTo>
                <a:cubicBezTo>
                  <a:pt x="4940629" y="967793"/>
                  <a:pt x="4940629" y="969143"/>
                  <a:pt x="4940629" y="969143"/>
                </a:cubicBezTo>
                <a:lnTo>
                  <a:pt x="4940598" y="970495"/>
                </a:lnTo>
                <a:cubicBezTo>
                  <a:pt x="4940598" y="976451"/>
                  <a:pt x="4940598" y="982409"/>
                  <a:pt x="4940598" y="988366"/>
                </a:cubicBezTo>
                <a:cubicBezTo>
                  <a:pt x="4939585" y="988489"/>
                  <a:pt x="4938571" y="988580"/>
                  <a:pt x="4937559" y="988703"/>
                </a:cubicBezTo>
                <a:cubicBezTo>
                  <a:pt x="4935121" y="976942"/>
                  <a:pt x="4932681" y="965182"/>
                  <a:pt x="4930243" y="953360"/>
                </a:cubicBezTo>
                <a:cubicBezTo>
                  <a:pt x="4923435" y="957137"/>
                  <a:pt x="4919699" y="962603"/>
                  <a:pt x="4920745" y="970156"/>
                </a:cubicBezTo>
                <a:cubicBezTo>
                  <a:pt x="4922043" y="979400"/>
                  <a:pt x="4916691" y="988856"/>
                  <a:pt x="4923752" y="998160"/>
                </a:cubicBezTo>
                <a:cubicBezTo>
                  <a:pt x="4927265" y="1002766"/>
                  <a:pt x="4923466" y="1007800"/>
                  <a:pt x="4914886" y="1008294"/>
                </a:cubicBezTo>
                <a:cubicBezTo>
                  <a:pt x="4913145" y="1002398"/>
                  <a:pt x="4911339" y="996287"/>
                  <a:pt x="4909537" y="990115"/>
                </a:cubicBezTo>
                <a:cubicBezTo>
                  <a:pt x="4893829" y="996932"/>
                  <a:pt x="4893829" y="996932"/>
                  <a:pt x="4890663" y="1007739"/>
                </a:cubicBezTo>
                <a:cubicBezTo>
                  <a:pt x="4887624" y="994015"/>
                  <a:pt x="4886136" y="979615"/>
                  <a:pt x="4873471" y="969051"/>
                </a:cubicBezTo>
                <a:cubicBezTo>
                  <a:pt x="4870747" y="981457"/>
                  <a:pt x="4868151" y="992940"/>
                  <a:pt x="4874039" y="1004549"/>
                </a:cubicBezTo>
                <a:cubicBezTo>
                  <a:pt x="4874831" y="1006144"/>
                  <a:pt x="4874737" y="1008569"/>
                  <a:pt x="4874167" y="1010320"/>
                </a:cubicBezTo>
                <a:cubicBezTo>
                  <a:pt x="4871063" y="1019564"/>
                  <a:pt x="4872046" y="1028131"/>
                  <a:pt x="4873818" y="1037863"/>
                </a:cubicBezTo>
                <a:cubicBezTo>
                  <a:pt x="4877112" y="1055919"/>
                  <a:pt x="4875813" y="1074711"/>
                  <a:pt x="4877112" y="1093134"/>
                </a:cubicBezTo>
                <a:cubicBezTo>
                  <a:pt x="4877997" y="1105662"/>
                  <a:pt x="4879804" y="1118129"/>
                  <a:pt x="4881767" y="1130534"/>
                </a:cubicBezTo>
                <a:cubicBezTo>
                  <a:pt x="4882145" y="1132897"/>
                  <a:pt x="4885250" y="1134863"/>
                  <a:pt x="4889839" y="1136090"/>
                </a:cubicBezTo>
                <a:cubicBezTo>
                  <a:pt x="4889177" y="1126941"/>
                  <a:pt x="4888511" y="1117760"/>
                  <a:pt x="4887845" y="1108609"/>
                </a:cubicBezTo>
                <a:cubicBezTo>
                  <a:pt x="4889081" y="1108455"/>
                  <a:pt x="4890283" y="1108273"/>
                  <a:pt x="4891518" y="1108119"/>
                </a:cubicBezTo>
                <a:cubicBezTo>
                  <a:pt x="4892341" y="1114505"/>
                  <a:pt x="4893039" y="1120891"/>
                  <a:pt x="4894022" y="1127248"/>
                </a:cubicBezTo>
                <a:cubicBezTo>
                  <a:pt x="4895096" y="1134003"/>
                  <a:pt x="4898137" y="1139746"/>
                  <a:pt x="4891297" y="1146869"/>
                </a:cubicBezTo>
                <a:cubicBezTo>
                  <a:pt x="4887149" y="1151169"/>
                  <a:pt x="4888384" y="1160993"/>
                  <a:pt x="4888447" y="1168332"/>
                </a:cubicBezTo>
                <a:cubicBezTo>
                  <a:pt x="4888511" y="1174874"/>
                  <a:pt x="4890283" y="1181382"/>
                  <a:pt x="4891297" y="1187861"/>
                </a:cubicBezTo>
                <a:cubicBezTo>
                  <a:pt x="4895191" y="1189795"/>
                  <a:pt x="4899435" y="1191147"/>
                  <a:pt x="4902663" y="1193726"/>
                </a:cubicBezTo>
                <a:cubicBezTo>
                  <a:pt x="4905547" y="1196030"/>
                  <a:pt x="4907319" y="1199653"/>
                  <a:pt x="4910074" y="1203399"/>
                </a:cubicBezTo>
                <a:lnTo>
                  <a:pt x="4903707" y="1213923"/>
                </a:lnTo>
                <a:lnTo>
                  <a:pt x="4901685" y="1213836"/>
                </a:lnTo>
                <a:lnTo>
                  <a:pt x="4896961" y="1213412"/>
                </a:lnTo>
                <a:lnTo>
                  <a:pt x="4894779" y="1210983"/>
                </a:lnTo>
                <a:cubicBezTo>
                  <a:pt x="4894463" y="1211321"/>
                  <a:pt x="4893829" y="1211751"/>
                  <a:pt x="4893895" y="1211934"/>
                </a:cubicBezTo>
                <a:lnTo>
                  <a:pt x="4893691" y="1213119"/>
                </a:lnTo>
                <a:lnTo>
                  <a:pt x="4878323" y="1211740"/>
                </a:lnTo>
                <a:cubicBezTo>
                  <a:pt x="4870268" y="1212039"/>
                  <a:pt x="4862165" y="1212238"/>
                  <a:pt x="4854063" y="1212298"/>
                </a:cubicBezTo>
                <a:lnTo>
                  <a:pt x="4812908" y="1212396"/>
                </a:lnTo>
                <a:lnTo>
                  <a:pt x="4811471" y="1209293"/>
                </a:lnTo>
                <a:lnTo>
                  <a:pt x="4803787" y="1212418"/>
                </a:lnTo>
                <a:lnTo>
                  <a:pt x="4754336" y="1212536"/>
                </a:lnTo>
                <a:cubicBezTo>
                  <a:pt x="4733397" y="1211799"/>
                  <a:pt x="4714116" y="1213015"/>
                  <a:pt x="4694394" y="1214668"/>
                </a:cubicBezTo>
                <a:cubicBezTo>
                  <a:pt x="4688147" y="1215186"/>
                  <a:pt x="4682045" y="1216042"/>
                  <a:pt x="4676526" y="1216679"/>
                </a:cubicBezTo>
                <a:cubicBezTo>
                  <a:pt x="4659443" y="1211322"/>
                  <a:pt x="4659784" y="1211859"/>
                  <a:pt x="4641381" y="1214051"/>
                </a:cubicBezTo>
                <a:cubicBezTo>
                  <a:pt x="4622003" y="1216361"/>
                  <a:pt x="4603015" y="1221739"/>
                  <a:pt x="4581050" y="1216121"/>
                </a:cubicBezTo>
                <a:cubicBezTo>
                  <a:pt x="4576703" y="1215007"/>
                  <a:pt x="4564989" y="1216001"/>
                  <a:pt x="4561231" y="1217696"/>
                </a:cubicBezTo>
                <a:cubicBezTo>
                  <a:pt x="4550099" y="1222715"/>
                  <a:pt x="4538435" y="1221998"/>
                  <a:pt x="4525987" y="1219687"/>
                </a:cubicBezTo>
                <a:cubicBezTo>
                  <a:pt x="4511293" y="1216958"/>
                  <a:pt x="4496407" y="1217197"/>
                  <a:pt x="4481322" y="1218154"/>
                </a:cubicBezTo>
                <a:cubicBezTo>
                  <a:pt x="4480931" y="1220126"/>
                  <a:pt x="4480687" y="1221598"/>
                  <a:pt x="4480101" y="1224826"/>
                </a:cubicBezTo>
                <a:cubicBezTo>
                  <a:pt x="4455889" y="1218233"/>
                  <a:pt x="4433874" y="1222595"/>
                  <a:pt x="4411372" y="1223771"/>
                </a:cubicBezTo>
                <a:cubicBezTo>
                  <a:pt x="4404783" y="1224129"/>
                  <a:pt x="4397459" y="1222356"/>
                  <a:pt x="4388871" y="1221379"/>
                </a:cubicBezTo>
                <a:cubicBezTo>
                  <a:pt x="4388090" y="1222555"/>
                  <a:pt x="4386771" y="1224527"/>
                  <a:pt x="4384573" y="1227714"/>
                </a:cubicBezTo>
                <a:cubicBezTo>
                  <a:pt x="4403269" y="1227714"/>
                  <a:pt x="4419379" y="1228073"/>
                  <a:pt x="4435387" y="1227614"/>
                </a:cubicBezTo>
                <a:cubicBezTo>
                  <a:pt x="4451645" y="1227156"/>
                  <a:pt x="4467899" y="1231777"/>
                  <a:pt x="4484057" y="1227614"/>
                </a:cubicBezTo>
                <a:cubicBezTo>
                  <a:pt x="4527501" y="1228869"/>
                  <a:pt x="4570455" y="1224468"/>
                  <a:pt x="4613949" y="1225663"/>
                </a:cubicBezTo>
                <a:cubicBezTo>
                  <a:pt x="4637233" y="1226299"/>
                  <a:pt x="4643141" y="1228551"/>
                  <a:pt x="4642114" y="1238569"/>
                </a:cubicBezTo>
                <a:cubicBezTo>
                  <a:pt x="4660223" y="1240521"/>
                  <a:pt x="4678090" y="1239804"/>
                  <a:pt x="4696053" y="1236815"/>
                </a:cubicBezTo>
                <a:cubicBezTo>
                  <a:pt x="4704595" y="1243669"/>
                  <a:pt x="4685900" y="1246079"/>
                  <a:pt x="4684875" y="1250341"/>
                </a:cubicBezTo>
                <a:cubicBezTo>
                  <a:pt x="4688048" y="1257014"/>
                  <a:pt x="4712993" y="1247492"/>
                  <a:pt x="4712308" y="1256615"/>
                </a:cubicBezTo>
                <a:cubicBezTo>
                  <a:pt x="4689560" y="1256615"/>
                  <a:pt x="4667742" y="1256615"/>
                  <a:pt x="4645921" y="1256615"/>
                </a:cubicBezTo>
                <a:cubicBezTo>
                  <a:pt x="4645775" y="1256097"/>
                  <a:pt x="4645676" y="1255559"/>
                  <a:pt x="4645531" y="1255041"/>
                </a:cubicBezTo>
                <a:cubicBezTo>
                  <a:pt x="4653341" y="1253428"/>
                  <a:pt x="4661200" y="1251815"/>
                  <a:pt x="4671792" y="1249645"/>
                </a:cubicBezTo>
                <a:cubicBezTo>
                  <a:pt x="4645579" y="1243151"/>
                  <a:pt x="4613655" y="1250480"/>
                  <a:pt x="4594715" y="1240401"/>
                </a:cubicBezTo>
                <a:cubicBezTo>
                  <a:pt x="4605795" y="1239405"/>
                  <a:pt x="4616975" y="1238430"/>
                  <a:pt x="4628203" y="1237433"/>
                </a:cubicBezTo>
                <a:cubicBezTo>
                  <a:pt x="4602526" y="1230483"/>
                  <a:pt x="4578169" y="1236260"/>
                  <a:pt x="4552151" y="1235961"/>
                </a:cubicBezTo>
                <a:cubicBezTo>
                  <a:pt x="4552151" y="1240241"/>
                  <a:pt x="4552151" y="1243789"/>
                  <a:pt x="4552151" y="1247333"/>
                </a:cubicBezTo>
                <a:cubicBezTo>
                  <a:pt x="4545463" y="1250500"/>
                  <a:pt x="4540973" y="1254045"/>
                  <a:pt x="4537555" y="1257750"/>
                </a:cubicBezTo>
                <a:cubicBezTo>
                  <a:pt x="4532088" y="1263665"/>
                  <a:pt x="4523792" y="1261913"/>
                  <a:pt x="4514907" y="1259423"/>
                </a:cubicBezTo>
                <a:lnTo>
                  <a:pt x="4515053" y="1259364"/>
                </a:lnTo>
                <a:cubicBezTo>
                  <a:pt x="4505973" y="1261235"/>
                  <a:pt x="4497234" y="1264303"/>
                  <a:pt x="4487717" y="1264761"/>
                </a:cubicBezTo>
                <a:cubicBezTo>
                  <a:pt x="4460576" y="1266095"/>
                  <a:pt x="4433145" y="1266415"/>
                  <a:pt x="4405808" y="1266993"/>
                </a:cubicBezTo>
                <a:cubicBezTo>
                  <a:pt x="4401075" y="1267091"/>
                  <a:pt x="4395995" y="1266733"/>
                  <a:pt x="4391603" y="1266016"/>
                </a:cubicBezTo>
                <a:cubicBezTo>
                  <a:pt x="4379936" y="1264124"/>
                  <a:pt x="4368564" y="1261933"/>
                  <a:pt x="4354505" y="1259384"/>
                </a:cubicBezTo>
                <a:cubicBezTo>
                  <a:pt x="4381353" y="1259384"/>
                  <a:pt x="4405857" y="1260160"/>
                  <a:pt x="4429921" y="1259165"/>
                </a:cubicBezTo>
                <a:cubicBezTo>
                  <a:pt x="4452622" y="1258228"/>
                  <a:pt x="4477516" y="1260638"/>
                  <a:pt x="4503530" y="1253209"/>
                </a:cubicBezTo>
                <a:cubicBezTo>
                  <a:pt x="4492112" y="1252075"/>
                  <a:pt x="4486251" y="1251058"/>
                  <a:pt x="4480395" y="1251018"/>
                </a:cubicBezTo>
                <a:cubicBezTo>
                  <a:pt x="4461209" y="1250859"/>
                  <a:pt x="4441929" y="1251436"/>
                  <a:pt x="4422795" y="1250977"/>
                </a:cubicBezTo>
                <a:cubicBezTo>
                  <a:pt x="4411909" y="1250720"/>
                  <a:pt x="4398682" y="1250261"/>
                  <a:pt x="4391017" y="1247671"/>
                </a:cubicBezTo>
                <a:cubicBezTo>
                  <a:pt x="4379497" y="1243748"/>
                  <a:pt x="4368759" y="1243748"/>
                  <a:pt x="4355286" y="1243849"/>
                </a:cubicBezTo>
                <a:cubicBezTo>
                  <a:pt x="4341373" y="1243947"/>
                  <a:pt x="4327413" y="1241815"/>
                  <a:pt x="4313402" y="1240960"/>
                </a:cubicBezTo>
                <a:cubicBezTo>
                  <a:pt x="4298663" y="1240043"/>
                  <a:pt x="4283774" y="1239465"/>
                  <a:pt x="4268934" y="1238749"/>
                </a:cubicBezTo>
                <a:cubicBezTo>
                  <a:pt x="4265518" y="1244087"/>
                  <a:pt x="4256242" y="1238111"/>
                  <a:pt x="4251166" y="1240283"/>
                </a:cubicBezTo>
                <a:cubicBezTo>
                  <a:pt x="4251020" y="1241657"/>
                  <a:pt x="4250873" y="1243031"/>
                  <a:pt x="4250873" y="1242931"/>
                </a:cubicBezTo>
                <a:cubicBezTo>
                  <a:pt x="4240183" y="1241717"/>
                  <a:pt x="4230175" y="1239924"/>
                  <a:pt x="4219828" y="1239545"/>
                </a:cubicBezTo>
                <a:cubicBezTo>
                  <a:pt x="4194983" y="1238609"/>
                  <a:pt x="4170039" y="1238350"/>
                  <a:pt x="4150952" y="1237932"/>
                </a:cubicBezTo>
                <a:cubicBezTo>
                  <a:pt x="4144607" y="1234127"/>
                  <a:pt x="4142457" y="1231339"/>
                  <a:pt x="4138164" y="1230582"/>
                </a:cubicBezTo>
                <a:cubicBezTo>
                  <a:pt x="4127669" y="1228750"/>
                  <a:pt x="4124592" y="1225623"/>
                  <a:pt x="4122738" y="1220445"/>
                </a:cubicBezTo>
                <a:cubicBezTo>
                  <a:pt x="4159151" y="1217775"/>
                  <a:pt x="4196447" y="1222993"/>
                  <a:pt x="4230029" y="1216659"/>
                </a:cubicBezTo>
                <a:cubicBezTo>
                  <a:pt x="4217585" y="1215127"/>
                  <a:pt x="4242134" y="1210644"/>
                  <a:pt x="4227688" y="1209489"/>
                </a:cubicBezTo>
                <a:cubicBezTo>
                  <a:pt x="4214508" y="1208433"/>
                  <a:pt x="4223491" y="1204968"/>
                  <a:pt x="4221879" y="1201901"/>
                </a:cubicBezTo>
                <a:cubicBezTo>
                  <a:pt x="4212115" y="1201283"/>
                  <a:pt x="4199667" y="1201861"/>
                  <a:pt x="4192248" y="1199650"/>
                </a:cubicBezTo>
                <a:cubicBezTo>
                  <a:pt x="4184586" y="1197339"/>
                  <a:pt x="4181753" y="1192320"/>
                  <a:pt x="4176922" y="1188595"/>
                </a:cubicBezTo>
                <a:cubicBezTo>
                  <a:pt x="4155833" y="1188934"/>
                  <a:pt x="4134113" y="1189292"/>
                  <a:pt x="4112390" y="1189571"/>
                </a:cubicBezTo>
                <a:lnTo>
                  <a:pt x="4095470" y="1193604"/>
                </a:lnTo>
                <a:lnTo>
                  <a:pt x="4095453" y="1193595"/>
                </a:lnTo>
                <a:lnTo>
                  <a:pt x="4095429" y="1193614"/>
                </a:lnTo>
                <a:lnTo>
                  <a:pt x="4095257" y="1193655"/>
                </a:lnTo>
                <a:lnTo>
                  <a:pt x="4095345" y="1193680"/>
                </a:lnTo>
                <a:lnTo>
                  <a:pt x="4083200" y="1203175"/>
                </a:lnTo>
                <a:cubicBezTo>
                  <a:pt x="4064994" y="1201442"/>
                  <a:pt x="4045321" y="1199570"/>
                  <a:pt x="4024771" y="1197619"/>
                </a:cubicBezTo>
                <a:cubicBezTo>
                  <a:pt x="4029700" y="1196025"/>
                  <a:pt x="4033849" y="1194710"/>
                  <a:pt x="4039999" y="1192737"/>
                </a:cubicBezTo>
                <a:cubicBezTo>
                  <a:pt x="4028625" y="1191145"/>
                  <a:pt x="4019743" y="1189911"/>
                  <a:pt x="4010857" y="1188655"/>
                </a:cubicBezTo>
                <a:cubicBezTo>
                  <a:pt x="4004024" y="1190687"/>
                  <a:pt x="3992993" y="1192320"/>
                  <a:pt x="3992213" y="1194531"/>
                </a:cubicBezTo>
                <a:cubicBezTo>
                  <a:pt x="3990649" y="1199112"/>
                  <a:pt x="3983667" y="1200965"/>
                  <a:pt x="3976101" y="1202459"/>
                </a:cubicBezTo>
                <a:cubicBezTo>
                  <a:pt x="3962143" y="1205228"/>
                  <a:pt x="3965608" y="1209031"/>
                  <a:pt x="3973663" y="1213592"/>
                </a:cubicBezTo>
                <a:cubicBezTo>
                  <a:pt x="3959994" y="1213334"/>
                  <a:pt x="3949842" y="1213154"/>
                  <a:pt x="3939639" y="1212975"/>
                </a:cubicBezTo>
                <a:cubicBezTo>
                  <a:pt x="3941592" y="1211083"/>
                  <a:pt x="3944034" y="1210605"/>
                  <a:pt x="3946570" y="1210426"/>
                </a:cubicBezTo>
                <a:cubicBezTo>
                  <a:pt x="3949204" y="1210247"/>
                  <a:pt x="3951988" y="1210386"/>
                  <a:pt x="3955407" y="1210386"/>
                </a:cubicBezTo>
                <a:cubicBezTo>
                  <a:pt x="3948475" y="1202459"/>
                  <a:pt x="3948475" y="1202459"/>
                  <a:pt x="3922359" y="1195367"/>
                </a:cubicBezTo>
                <a:cubicBezTo>
                  <a:pt x="3898685" y="1196702"/>
                  <a:pt x="3877402" y="1197896"/>
                  <a:pt x="3856118" y="1199092"/>
                </a:cubicBezTo>
                <a:cubicBezTo>
                  <a:pt x="3856313" y="1199750"/>
                  <a:pt x="3856460" y="1200407"/>
                  <a:pt x="3856655" y="1201064"/>
                </a:cubicBezTo>
                <a:cubicBezTo>
                  <a:pt x="3873593" y="1201522"/>
                  <a:pt x="3890484" y="1201980"/>
                  <a:pt x="3910449" y="1202518"/>
                </a:cubicBezTo>
                <a:cubicBezTo>
                  <a:pt x="3902541" y="1207478"/>
                  <a:pt x="3898930" y="1211681"/>
                  <a:pt x="3891656" y="1213791"/>
                </a:cubicBezTo>
                <a:cubicBezTo>
                  <a:pt x="3884334" y="1215903"/>
                  <a:pt x="3873400" y="1215942"/>
                  <a:pt x="3864076" y="1216879"/>
                </a:cubicBezTo>
                <a:cubicBezTo>
                  <a:pt x="3864369" y="1217596"/>
                  <a:pt x="3864710" y="1218313"/>
                  <a:pt x="3865052" y="1219029"/>
                </a:cubicBezTo>
                <a:cubicBezTo>
                  <a:pt x="3870177" y="1218930"/>
                  <a:pt x="3875302" y="1218811"/>
                  <a:pt x="3880429" y="1218751"/>
                </a:cubicBezTo>
                <a:cubicBezTo>
                  <a:pt x="3891656" y="1218631"/>
                  <a:pt x="3903078" y="1217915"/>
                  <a:pt x="3913963" y="1218591"/>
                </a:cubicBezTo>
                <a:cubicBezTo>
                  <a:pt x="3926409" y="1219369"/>
                  <a:pt x="3937489" y="1219647"/>
                  <a:pt x="3949254" y="1217098"/>
                </a:cubicBezTo>
                <a:cubicBezTo>
                  <a:pt x="3961557" y="1214429"/>
                  <a:pt x="3974199" y="1215385"/>
                  <a:pt x="3990405" y="1219029"/>
                </a:cubicBezTo>
                <a:cubicBezTo>
                  <a:pt x="3964972" y="1220305"/>
                  <a:pt x="3944520" y="1221320"/>
                  <a:pt x="3920797" y="1222516"/>
                </a:cubicBezTo>
                <a:cubicBezTo>
                  <a:pt x="3926556" y="1225763"/>
                  <a:pt x="3930171" y="1227794"/>
                  <a:pt x="3933780" y="1229825"/>
                </a:cubicBezTo>
                <a:cubicBezTo>
                  <a:pt x="3935051" y="1228849"/>
                  <a:pt x="3936272" y="1227893"/>
                  <a:pt x="3937489" y="1226917"/>
                </a:cubicBezTo>
                <a:cubicBezTo>
                  <a:pt x="3949793" y="1226797"/>
                  <a:pt x="3962143" y="1226678"/>
                  <a:pt x="3974444" y="1226598"/>
                </a:cubicBezTo>
                <a:cubicBezTo>
                  <a:pt x="3984840" y="1226539"/>
                  <a:pt x="3996164" y="1227634"/>
                  <a:pt x="4005440" y="1226281"/>
                </a:cubicBezTo>
                <a:cubicBezTo>
                  <a:pt x="4037462" y="1221619"/>
                  <a:pt x="4070461" y="1221659"/>
                  <a:pt x="4103602" y="1221619"/>
                </a:cubicBezTo>
                <a:cubicBezTo>
                  <a:pt x="4105703" y="1221619"/>
                  <a:pt x="4107802" y="1222237"/>
                  <a:pt x="4110290" y="1222615"/>
                </a:cubicBezTo>
                <a:cubicBezTo>
                  <a:pt x="4108291" y="1224228"/>
                  <a:pt x="4106678" y="1225563"/>
                  <a:pt x="4104970" y="1226937"/>
                </a:cubicBezTo>
                <a:cubicBezTo>
                  <a:pt x="4114050" y="1230164"/>
                  <a:pt x="4122835" y="1233291"/>
                  <a:pt x="4133038" y="1236915"/>
                </a:cubicBezTo>
                <a:cubicBezTo>
                  <a:pt x="4125277" y="1238749"/>
                  <a:pt x="4119859" y="1240083"/>
                  <a:pt x="4114392" y="1241358"/>
                </a:cubicBezTo>
                <a:cubicBezTo>
                  <a:pt x="4096915" y="1245421"/>
                  <a:pt x="4066065" y="1244047"/>
                  <a:pt x="4056059" y="1237294"/>
                </a:cubicBezTo>
                <a:cubicBezTo>
                  <a:pt x="4048346" y="1232075"/>
                  <a:pt x="4038048" y="1231021"/>
                  <a:pt x="4026281" y="1230603"/>
                </a:cubicBezTo>
                <a:cubicBezTo>
                  <a:pt x="4010321" y="1230025"/>
                  <a:pt x="3994165" y="1230025"/>
                  <a:pt x="3978103" y="1230084"/>
                </a:cubicBezTo>
                <a:cubicBezTo>
                  <a:pt x="3968245" y="1230124"/>
                  <a:pt x="3958383" y="1230742"/>
                  <a:pt x="3947058" y="1231141"/>
                </a:cubicBezTo>
                <a:cubicBezTo>
                  <a:pt x="3956139" y="1234127"/>
                  <a:pt x="3963507" y="1236557"/>
                  <a:pt x="3971416" y="1239148"/>
                </a:cubicBezTo>
                <a:cubicBezTo>
                  <a:pt x="3968049" y="1240283"/>
                  <a:pt x="3967463" y="1240620"/>
                  <a:pt x="3966780" y="1240681"/>
                </a:cubicBezTo>
                <a:cubicBezTo>
                  <a:pt x="3961313" y="1241159"/>
                  <a:pt x="3955749" y="1241577"/>
                  <a:pt x="3950087" y="1242014"/>
                </a:cubicBezTo>
                <a:cubicBezTo>
                  <a:pt x="3959213" y="1245301"/>
                  <a:pt x="3959213" y="1245301"/>
                  <a:pt x="3955797" y="1250859"/>
                </a:cubicBezTo>
                <a:cubicBezTo>
                  <a:pt x="3940224" y="1246955"/>
                  <a:pt x="3924361" y="1242991"/>
                  <a:pt x="3908056" y="1238929"/>
                </a:cubicBezTo>
                <a:cubicBezTo>
                  <a:pt x="3915525" y="1237554"/>
                  <a:pt x="3922066" y="1236319"/>
                  <a:pt x="3932707" y="1234347"/>
                </a:cubicBezTo>
                <a:cubicBezTo>
                  <a:pt x="3906005" y="1228731"/>
                  <a:pt x="3887456" y="1230862"/>
                  <a:pt x="3871984" y="1238151"/>
                </a:cubicBezTo>
                <a:cubicBezTo>
                  <a:pt x="3859391" y="1232713"/>
                  <a:pt x="3876767" y="1230184"/>
                  <a:pt x="3876328" y="1224707"/>
                </a:cubicBezTo>
                <a:cubicBezTo>
                  <a:pt x="3868615" y="1225125"/>
                  <a:pt x="3861926" y="1225483"/>
                  <a:pt x="3855483" y="1225822"/>
                </a:cubicBezTo>
                <a:cubicBezTo>
                  <a:pt x="3856509" y="1230821"/>
                  <a:pt x="3857290" y="1234545"/>
                  <a:pt x="3858169" y="1238629"/>
                </a:cubicBezTo>
                <a:cubicBezTo>
                  <a:pt x="3846405" y="1237852"/>
                  <a:pt x="3837032" y="1237235"/>
                  <a:pt x="3827905" y="1236617"/>
                </a:cubicBezTo>
                <a:cubicBezTo>
                  <a:pt x="3829517" y="1233152"/>
                  <a:pt x="3830931" y="1230025"/>
                  <a:pt x="3832689" y="1226181"/>
                </a:cubicBezTo>
                <a:cubicBezTo>
                  <a:pt x="3823025" y="1226181"/>
                  <a:pt x="3814921" y="1226181"/>
                  <a:pt x="3806818" y="1226181"/>
                </a:cubicBezTo>
                <a:cubicBezTo>
                  <a:pt x="3806524" y="1225603"/>
                  <a:pt x="3806231" y="1225025"/>
                  <a:pt x="3805938" y="1224447"/>
                </a:cubicBezTo>
                <a:cubicBezTo>
                  <a:pt x="3815165" y="1222934"/>
                  <a:pt x="3824390" y="1221400"/>
                  <a:pt x="3833568" y="1219887"/>
                </a:cubicBezTo>
                <a:cubicBezTo>
                  <a:pt x="3830443" y="1210824"/>
                  <a:pt x="3830296" y="1211182"/>
                  <a:pt x="3852214" y="1212418"/>
                </a:cubicBezTo>
                <a:cubicBezTo>
                  <a:pt x="3861584" y="1212935"/>
                  <a:pt x="3871544" y="1211601"/>
                  <a:pt x="3881257" y="1211122"/>
                </a:cubicBezTo>
                <a:cubicBezTo>
                  <a:pt x="3881306" y="1210406"/>
                  <a:pt x="3881306" y="1209709"/>
                  <a:pt x="3881306" y="1209012"/>
                </a:cubicBezTo>
                <a:cubicBezTo>
                  <a:pt x="3877305" y="1208293"/>
                  <a:pt x="3873107" y="1206860"/>
                  <a:pt x="3869298" y="1206999"/>
                </a:cubicBezTo>
                <a:cubicBezTo>
                  <a:pt x="3842987" y="1208016"/>
                  <a:pt x="3816188" y="1202817"/>
                  <a:pt x="3790125" y="1207956"/>
                </a:cubicBezTo>
                <a:cubicBezTo>
                  <a:pt x="3788317" y="1208293"/>
                  <a:pt x="3785387" y="1207757"/>
                  <a:pt x="3782997" y="1207558"/>
                </a:cubicBezTo>
                <a:cubicBezTo>
                  <a:pt x="3770354" y="1206481"/>
                  <a:pt x="3757761" y="1205367"/>
                  <a:pt x="3744825" y="1204251"/>
                </a:cubicBezTo>
                <a:cubicBezTo>
                  <a:pt x="3738576" y="1201283"/>
                  <a:pt x="3740967" y="1195945"/>
                  <a:pt x="3727591" y="1193535"/>
                </a:cubicBezTo>
                <a:cubicBezTo>
                  <a:pt x="3725788" y="1198295"/>
                  <a:pt x="3724224" y="1202299"/>
                  <a:pt x="3722955" y="1205546"/>
                </a:cubicBezTo>
                <a:cubicBezTo>
                  <a:pt x="3730815" y="1209529"/>
                  <a:pt x="3737698" y="1213015"/>
                  <a:pt x="3744873" y="1216659"/>
                </a:cubicBezTo>
                <a:cubicBezTo>
                  <a:pt x="3756198" y="1216341"/>
                  <a:pt x="3768499" y="1216022"/>
                  <a:pt x="3780751" y="1215684"/>
                </a:cubicBezTo>
                <a:cubicBezTo>
                  <a:pt x="3779481" y="1217019"/>
                  <a:pt x="3776895" y="1217437"/>
                  <a:pt x="3776993" y="1217557"/>
                </a:cubicBezTo>
                <a:cubicBezTo>
                  <a:pt x="3779529" y="1221160"/>
                  <a:pt x="3780702" y="1225184"/>
                  <a:pt x="3785631" y="1228173"/>
                </a:cubicBezTo>
                <a:cubicBezTo>
                  <a:pt x="3789636" y="1230603"/>
                  <a:pt x="3798274" y="1231777"/>
                  <a:pt x="3805157" y="1233590"/>
                </a:cubicBezTo>
                <a:cubicBezTo>
                  <a:pt x="3807697" y="1237892"/>
                  <a:pt x="3804033" y="1240721"/>
                  <a:pt x="3792465" y="1240980"/>
                </a:cubicBezTo>
                <a:cubicBezTo>
                  <a:pt x="3786950" y="1241119"/>
                  <a:pt x="3781287" y="1240382"/>
                  <a:pt x="3775675" y="1240123"/>
                </a:cubicBezTo>
                <a:cubicBezTo>
                  <a:pt x="3762445" y="1239525"/>
                  <a:pt x="3748973" y="1238051"/>
                  <a:pt x="3733498" y="1241875"/>
                </a:cubicBezTo>
                <a:cubicBezTo>
                  <a:pt x="3740091" y="1243709"/>
                  <a:pt x="3744092" y="1245301"/>
                  <a:pt x="3748875" y="1245979"/>
                </a:cubicBezTo>
                <a:cubicBezTo>
                  <a:pt x="3753366" y="1246617"/>
                  <a:pt x="3758689" y="1246298"/>
                  <a:pt x="3767375" y="1246497"/>
                </a:cubicBezTo>
                <a:cubicBezTo>
                  <a:pt x="3758395" y="1249723"/>
                  <a:pt x="3752539" y="1251835"/>
                  <a:pt x="3746824" y="1253886"/>
                </a:cubicBezTo>
                <a:cubicBezTo>
                  <a:pt x="3760151" y="1262571"/>
                  <a:pt x="3776114" y="1263964"/>
                  <a:pt x="3798957" y="1258487"/>
                </a:cubicBezTo>
                <a:cubicBezTo>
                  <a:pt x="3793931" y="1257710"/>
                  <a:pt x="3789537" y="1257053"/>
                  <a:pt x="3782362" y="1255937"/>
                </a:cubicBezTo>
                <a:cubicBezTo>
                  <a:pt x="3812724" y="1255141"/>
                  <a:pt x="3812529" y="1252889"/>
                  <a:pt x="3825268" y="1267750"/>
                </a:cubicBezTo>
                <a:cubicBezTo>
                  <a:pt x="3808233" y="1266315"/>
                  <a:pt x="3790511" y="1264603"/>
                  <a:pt x="3772646" y="1263386"/>
                </a:cubicBezTo>
                <a:cubicBezTo>
                  <a:pt x="3760639" y="1262551"/>
                  <a:pt x="3758978" y="1263327"/>
                  <a:pt x="3753756" y="1269701"/>
                </a:cubicBezTo>
                <a:cubicBezTo>
                  <a:pt x="3746580" y="1267251"/>
                  <a:pt x="3740091" y="1265040"/>
                  <a:pt x="3733547" y="1262789"/>
                </a:cubicBezTo>
                <a:cubicBezTo>
                  <a:pt x="3736769" y="1261315"/>
                  <a:pt x="3739212" y="1260200"/>
                  <a:pt x="3742090" y="1258885"/>
                </a:cubicBezTo>
                <a:cubicBezTo>
                  <a:pt x="3727689" y="1254903"/>
                  <a:pt x="3715145" y="1254922"/>
                  <a:pt x="3702456" y="1258666"/>
                </a:cubicBezTo>
                <a:cubicBezTo>
                  <a:pt x="3704602" y="1262133"/>
                  <a:pt x="3706653" y="1265458"/>
                  <a:pt x="3709531" y="1270040"/>
                </a:cubicBezTo>
                <a:cubicBezTo>
                  <a:pt x="3696205" y="1271035"/>
                  <a:pt x="3682979" y="1273545"/>
                  <a:pt x="3671799" y="1272470"/>
                </a:cubicBezTo>
                <a:cubicBezTo>
                  <a:pt x="3657495" y="1271095"/>
                  <a:pt x="3648661" y="1272906"/>
                  <a:pt x="3640949" y="1276393"/>
                </a:cubicBezTo>
                <a:cubicBezTo>
                  <a:pt x="3617031" y="1273704"/>
                  <a:pt x="3595796" y="1269303"/>
                  <a:pt x="3571244" y="1273863"/>
                </a:cubicBezTo>
                <a:cubicBezTo>
                  <a:pt x="3564019" y="1275199"/>
                  <a:pt x="3552743" y="1272968"/>
                  <a:pt x="3543175" y="1272350"/>
                </a:cubicBezTo>
                <a:cubicBezTo>
                  <a:pt x="3543175" y="1269721"/>
                  <a:pt x="3543175" y="1267869"/>
                  <a:pt x="3543175" y="1266075"/>
                </a:cubicBezTo>
                <a:cubicBezTo>
                  <a:pt x="3537561" y="1265278"/>
                  <a:pt x="3529603" y="1265179"/>
                  <a:pt x="3527507" y="1263705"/>
                </a:cubicBezTo>
                <a:cubicBezTo>
                  <a:pt x="3519501" y="1258089"/>
                  <a:pt x="3507591" y="1259980"/>
                  <a:pt x="3500220" y="1262093"/>
                </a:cubicBezTo>
                <a:cubicBezTo>
                  <a:pt x="3493825" y="1263915"/>
                  <a:pt x="3487297" y="1264637"/>
                  <a:pt x="3480675" y="1264938"/>
                </a:cubicBezTo>
                <a:lnTo>
                  <a:pt x="3460729" y="1265256"/>
                </a:lnTo>
                <a:lnTo>
                  <a:pt x="3460729" y="1265198"/>
                </a:lnTo>
                <a:lnTo>
                  <a:pt x="3460583" y="1265259"/>
                </a:lnTo>
                <a:lnTo>
                  <a:pt x="3460729" y="1265256"/>
                </a:lnTo>
                <a:lnTo>
                  <a:pt x="3460729" y="1273644"/>
                </a:lnTo>
                <a:cubicBezTo>
                  <a:pt x="3452920" y="1273565"/>
                  <a:pt x="3447624" y="1272280"/>
                  <a:pt x="3443237" y="1270602"/>
                </a:cubicBezTo>
                <a:lnTo>
                  <a:pt x="3431355" y="1265269"/>
                </a:lnTo>
                <a:lnTo>
                  <a:pt x="3431442" y="1265259"/>
                </a:lnTo>
                <a:lnTo>
                  <a:pt x="3431198" y="1265198"/>
                </a:lnTo>
                <a:lnTo>
                  <a:pt x="3431355" y="1265269"/>
                </a:lnTo>
                <a:lnTo>
                  <a:pt x="3408501" y="1268147"/>
                </a:lnTo>
                <a:cubicBezTo>
                  <a:pt x="3395955" y="1267571"/>
                  <a:pt x="3388927" y="1270358"/>
                  <a:pt x="3381115" y="1273167"/>
                </a:cubicBezTo>
                <a:cubicBezTo>
                  <a:pt x="3361981" y="1280039"/>
                  <a:pt x="3336989" y="1280854"/>
                  <a:pt x="3314630" y="1275279"/>
                </a:cubicBezTo>
                <a:cubicBezTo>
                  <a:pt x="3303648" y="1272529"/>
                  <a:pt x="3286662" y="1273067"/>
                  <a:pt x="3278802" y="1276513"/>
                </a:cubicBezTo>
                <a:cubicBezTo>
                  <a:pt x="3277337" y="1279202"/>
                  <a:pt x="3275823" y="1282010"/>
                  <a:pt x="3274455" y="1284600"/>
                </a:cubicBezTo>
                <a:cubicBezTo>
                  <a:pt x="3266892" y="1285117"/>
                  <a:pt x="3260645" y="1285536"/>
                  <a:pt x="3254298" y="1285974"/>
                </a:cubicBezTo>
                <a:cubicBezTo>
                  <a:pt x="3253419" y="1289978"/>
                  <a:pt x="3252589" y="1293523"/>
                  <a:pt x="3251808" y="1297088"/>
                </a:cubicBezTo>
                <a:cubicBezTo>
                  <a:pt x="3261670" y="1299638"/>
                  <a:pt x="3270991" y="1302027"/>
                  <a:pt x="3281631" y="1304756"/>
                </a:cubicBezTo>
                <a:cubicBezTo>
                  <a:pt x="3257616" y="1310851"/>
                  <a:pt x="3247562" y="1299240"/>
                  <a:pt x="3226474" y="1300056"/>
                </a:cubicBezTo>
                <a:cubicBezTo>
                  <a:pt x="3234529" y="1295156"/>
                  <a:pt x="3240532" y="1291510"/>
                  <a:pt x="3246146" y="1288105"/>
                </a:cubicBezTo>
                <a:cubicBezTo>
                  <a:pt x="3235017" y="1282328"/>
                  <a:pt x="3224035" y="1280517"/>
                  <a:pt x="3208316" y="1282309"/>
                </a:cubicBezTo>
                <a:cubicBezTo>
                  <a:pt x="3195282" y="1283782"/>
                  <a:pt x="3181223" y="1283803"/>
                  <a:pt x="3165653" y="1284560"/>
                </a:cubicBezTo>
                <a:cubicBezTo>
                  <a:pt x="3159841" y="1279700"/>
                  <a:pt x="3153985" y="1274800"/>
                  <a:pt x="3148127" y="1269900"/>
                </a:cubicBezTo>
                <a:cubicBezTo>
                  <a:pt x="3139731" y="1269811"/>
                  <a:pt x="3135535" y="1269766"/>
                  <a:pt x="3131269" y="1270428"/>
                </a:cubicBezTo>
                <a:lnTo>
                  <a:pt x="3114095" y="1275175"/>
                </a:lnTo>
                <a:lnTo>
                  <a:pt x="3114155" y="1275139"/>
                </a:lnTo>
                <a:cubicBezTo>
                  <a:pt x="3110296" y="1274720"/>
                  <a:pt x="3106247" y="1273784"/>
                  <a:pt x="3102583" y="1273983"/>
                </a:cubicBezTo>
                <a:cubicBezTo>
                  <a:pt x="3069930" y="1275816"/>
                  <a:pt x="3037420" y="1278106"/>
                  <a:pt x="3004665" y="1279700"/>
                </a:cubicBezTo>
                <a:cubicBezTo>
                  <a:pt x="2984749" y="1280676"/>
                  <a:pt x="2964491" y="1280617"/>
                  <a:pt x="2943259" y="1281055"/>
                </a:cubicBezTo>
                <a:cubicBezTo>
                  <a:pt x="2945942" y="1283404"/>
                  <a:pt x="2947847" y="1285078"/>
                  <a:pt x="2949993" y="1286969"/>
                </a:cubicBezTo>
                <a:cubicBezTo>
                  <a:pt x="2942136" y="1289100"/>
                  <a:pt x="2935546" y="1291730"/>
                  <a:pt x="2927687" y="1292826"/>
                </a:cubicBezTo>
                <a:cubicBezTo>
                  <a:pt x="2907965" y="1295595"/>
                  <a:pt x="2893324" y="1285476"/>
                  <a:pt x="2872819" y="1288702"/>
                </a:cubicBezTo>
                <a:cubicBezTo>
                  <a:pt x="2872528" y="1288743"/>
                  <a:pt x="2871844" y="1288344"/>
                  <a:pt x="2871307" y="1288145"/>
                </a:cubicBezTo>
                <a:cubicBezTo>
                  <a:pt x="2874673" y="1286949"/>
                  <a:pt x="2877994" y="1285775"/>
                  <a:pt x="2882632" y="1284122"/>
                </a:cubicBezTo>
                <a:cubicBezTo>
                  <a:pt x="2873309" y="1281890"/>
                  <a:pt x="2865791" y="1280078"/>
                  <a:pt x="2859250" y="1278524"/>
                </a:cubicBezTo>
                <a:cubicBezTo>
                  <a:pt x="2853295" y="1280257"/>
                  <a:pt x="2847536" y="1281372"/>
                  <a:pt x="2843873" y="1283186"/>
                </a:cubicBezTo>
                <a:cubicBezTo>
                  <a:pt x="2839775" y="1285217"/>
                  <a:pt x="2837625" y="1287886"/>
                  <a:pt x="2834551" y="1290336"/>
                </a:cubicBezTo>
                <a:cubicBezTo>
                  <a:pt x="2824249" y="1290974"/>
                  <a:pt x="2813903" y="1292088"/>
                  <a:pt x="2803504" y="1292128"/>
                </a:cubicBezTo>
                <a:cubicBezTo>
                  <a:pt x="2791838" y="1292168"/>
                  <a:pt x="2776219" y="1292945"/>
                  <a:pt x="2769385" y="1290336"/>
                </a:cubicBezTo>
                <a:cubicBezTo>
                  <a:pt x="2758061" y="1286034"/>
                  <a:pt x="2748931" y="1287946"/>
                  <a:pt x="2738193" y="1288622"/>
                </a:cubicBezTo>
                <a:cubicBezTo>
                  <a:pt x="2728087" y="1289240"/>
                  <a:pt x="2717935" y="1289679"/>
                  <a:pt x="2707783" y="1290197"/>
                </a:cubicBezTo>
                <a:cubicBezTo>
                  <a:pt x="2708027" y="1290974"/>
                  <a:pt x="2708317" y="1291730"/>
                  <a:pt x="2708562" y="1292507"/>
                </a:cubicBezTo>
                <a:cubicBezTo>
                  <a:pt x="2723109" y="1292088"/>
                  <a:pt x="2737704" y="1291669"/>
                  <a:pt x="2752249" y="1291253"/>
                </a:cubicBezTo>
                <a:cubicBezTo>
                  <a:pt x="2750299" y="1294140"/>
                  <a:pt x="2747173" y="1296093"/>
                  <a:pt x="2743416" y="1296330"/>
                </a:cubicBezTo>
                <a:cubicBezTo>
                  <a:pt x="2723695" y="1297566"/>
                  <a:pt x="2703877" y="1298702"/>
                  <a:pt x="2683961" y="1299259"/>
                </a:cubicBezTo>
                <a:cubicBezTo>
                  <a:pt x="2654673" y="1300076"/>
                  <a:pt x="2624800" y="1299259"/>
                  <a:pt x="2596096" y="1301331"/>
                </a:cubicBezTo>
                <a:cubicBezTo>
                  <a:pt x="2580625" y="1302446"/>
                  <a:pt x="2567006" y="1303064"/>
                  <a:pt x="2552311" y="1301112"/>
                </a:cubicBezTo>
                <a:cubicBezTo>
                  <a:pt x="2549527" y="1300753"/>
                  <a:pt x="2545673" y="1300694"/>
                  <a:pt x="2543136" y="1301192"/>
                </a:cubicBezTo>
                <a:cubicBezTo>
                  <a:pt x="2524682" y="1304896"/>
                  <a:pt x="2506427" y="1303263"/>
                  <a:pt x="2486705" y="1301549"/>
                </a:cubicBezTo>
                <a:cubicBezTo>
                  <a:pt x="2503498" y="1293582"/>
                  <a:pt x="2526391" y="1292646"/>
                  <a:pt x="2548208" y="1290735"/>
                </a:cubicBezTo>
                <a:cubicBezTo>
                  <a:pt x="2531027" y="1288743"/>
                  <a:pt x="2531027" y="1288743"/>
                  <a:pt x="2520192" y="1278862"/>
                </a:cubicBezTo>
                <a:cubicBezTo>
                  <a:pt x="2530003" y="1277728"/>
                  <a:pt x="2539717" y="1276593"/>
                  <a:pt x="2549091" y="1275497"/>
                </a:cubicBezTo>
                <a:cubicBezTo>
                  <a:pt x="2548306" y="1270100"/>
                  <a:pt x="2540303" y="1267710"/>
                  <a:pt x="2532981" y="1269920"/>
                </a:cubicBezTo>
                <a:cubicBezTo>
                  <a:pt x="2518189" y="1274362"/>
                  <a:pt x="2503157" y="1270995"/>
                  <a:pt x="2488462" y="1271812"/>
                </a:cubicBezTo>
                <a:cubicBezTo>
                  <a:pt x="2476454" y="1272470"/>
                  <a:pt x="2467765" y="1270120"/>
                  <a:pt x="2461761" y="1265837"/>
                </a:cubicBezTo>
                <a:cubicBezTo>
                  <a:pt x="2480554" y="1264303"/>
                  <a:pt x="2499250" y="1262769"/>
                  <a:pt x="2517946" y="1261235"/>
                </a:cubicBezTo>
                <a:cubicBezTo>
                  <a:pt x="2517750" y="1260598"/>
                  <a:pt x="2517606" y="1259960"/>
                  <a:pt x="2517410" y="1259323"/>
                </a:cubicBezTo>
                <a:cubicBezTo>
                  <a:pt x="2507940" y="1259323"/>
                  <a:pt x="2498469" y="1259323"/>
                  <a:pt x="2489000" y="1259323"/>
                </a:cubicBezTo>
                <a:lnTo>
                  <a:pt x="2486852" y="1259304"/>
                </a:lnTo>
                <a:cubicBezTo>
                  <a:pt x="2486852" y="1259304"/>
                  <a:pt x="2484705" y="1259304"/>
                  <a:pt x="2484705" y="1259304"/>
                </a:cubicBezTo>
                <a:cubicBezTo>
                  <a:pt x="2470304" y="1260219"/>
                  <a:pt x="2455758" y="1260837"/>
                  <a:pt x="2441601" y="1262152"/>
                </a:cubicBezTo>
                <a:cubicBezTo>
                  <a:pt x="2423150" y="1263865"/>
                  <a:pt x="2407091" y="1262133"/>
                  <a:pt x="2391129" y="1257293"/>
                </a:cubicBezTo>
                <a:cubicBezTo>
                  <a:pt x="2380341" y="1260957"/>
                  <a:pt x="2369651" y="1264603"/>
                  <a:pt x="2361792" y="1267251"/>
                </a:cubicBezTo>
                <a:cubicBezTo>
                  <a:pt x="2346903" y="1268805"/>
                  <a:pt x="2334799" y="1270120"/>
                  <a:pt x="2322642" y="1271274"/>
                </a:cubicBezTo>
                <a:cubicBezTo>
                  <a:pt x="2314832" y="1272012"/>
                  <a:pt x="2306875" y="1272589"/>
                  <a:pt x="2298969" y="1273107"/>
                </a:cubicBezTo>
                <a:cubicBezTo>
                  <a:pt x="2288619" y="1273784"/>
                  <a:pt x="2278224" y="1274342"/>
                  <a:pt x="2267827" y="1274939"/>
                </a:cubicBezTo>
                <a:cubicBezTo>
                  <a:pt x="2253426" y="1275775"/>
                  <a:pt x="2239025" y="1276612"/>
                  <a:pt x="2224579" y="1277410"/>
                </a:cubicBezTo>
                <a:cubicBezTo>
                  <a:pt x="2219108" y="1277709"/>
                  <a:pt x="2213154" y="1278564"/>
                  <a:pt x="2211883" y="1274860"/>
                </a:cubicBezTo>
                <a:cubicBezTo>
                  <a:pt x="2211689" y="1274282"/>
                  <a:pt x="2205587" y="1274063"/>
                  <a:pt x="2202221" y="1273664"/>
                </a:cubicBezTo>
                <a:cubicBezTo>
                  <a:pt x="2201781" y="1275199"/>
                  <a:pt x="2201341" y="1276712"/>
                  <a:pt x="2200805" y="1278484"/>
                </a:cubicBezTo>
                <a:cubicBezTo>
                  <a:pt x="2193383" y="1279083"/>
                  <a:pt x="2185626" y="1279700"/>
                  <a:pt x="2177716" y="1280337"/>
                </a:cubicBezTo>
                <a:cubicBezTo>
                  <a:pt x="2177326" y="1278644"/>
                  <a:pt x="2177033" y="1277210"/>
                  <a:pt x="2176691" y="1275636"/>
                </a:cubicBezTo>
                <a:cubicBezTo>
                  <a:pt x="2169075" y="1276214"/>
                  <a:pt x="2162291" y="1276712"/>
                  <a:pt x="2155506" y="1277230"/>
                </a:cubicBezTo>
                <a:cubicBezTo>
                  <a:pt x="2158191" y="1274960"/>
                  <a:pt x="2161461" y="1274123"/>
                  <a:pt x="2165074" y="1273664"/>
                </a:cubicBezTo>
                <a:cubicBezTo>
                  <a:pt x="2191043" y="1270319"/>
                  <a:pt x="2219451" y="1269741"/>
                  <a:pt x="2240980" y="1261454"/>
                </a:cubicBezTo>
                <a:cubicBezTo>
                  <a:pt x="2244883" y="1259960"/>
                  <a:pt x="2254061" y="1259263"/>
                  <a:pt x="2259234" y="1260001"/>
                </a:cubicBezTo>
                <a:cubicBezTo>
                  <a:pt x="2276856" y="1262511"/>
                  <a:pt x="2292770" y="1259064"/>
                  <a:pt x="2309415" y="1258566"/>
                </a:cubicBezTo>
                <a:cubicBezTo>
                  <a:pt x="2311516" y="1258507"/>
                  <a:pt x="2313567" y="1257750"/>
                  <a:pt x="2318739" y="1256674"/>
                </a:cubicBezTo>
                <a:cubicBezTo>
                  <a:pt x="2308877" y="1255479"/>
                  <a:pt x="2303801" y="1254843"/>
                  <a:pt x="2297749" y="1254105"/>
                </a:cubicBezTo>
                <a:cubicBezTo>
                  <a:pt x="2301607" y="1251815"/>
                  <a:pt x="2304728" y="1249942"/>
                  <a:pt x="2310782" y="1246357"/>
                </a:cubicBezTo>
                <a:cubicBezTo>
                  <a:pt x="2291622" y="1247632"/>
                  <a:pt x="2273769" y="1248818"/>
                  <a:pt x="2256562" y="1249957"/>
                </a:cubicBezTo>
                <a:lnTo>
                  <a:pt x="2206675" y="1253258"/>
                </a:lnTo>
                <a:lnTo>
                  <a:pt x="2224136" y="1248827"/>
                </a:lnTo>
                <a:cubicBezTo>
                  <a:pt x="2266215" y="1244465"/>
                  <a:pt x="2308535" y="1240442"/>
                  <a:pt x="2352126" y="1236179"/>
                </a:cubicBezTo>
                <a:cubicBezTo>
                  <a:pt x="2357302" y="1241994"/>
                  <a:pt x="2362183" y="1247511"/>
                  <a:pt x="2366868" y="1252790"/>
                </a:cubicBezTo>
                <a:cubicBezTo>
                  <a:pt x="2383854" y="1251257"/>
                  <a:pt x="2369602" y="1240641"/>
                  <a:pt x="2391812" y="1242114"/>
                </a:cubicBezTo>
                <a:cubicBezTo>
                  <a:pt x="2390933" y="1244087"/>
                  <a:pt x="2390151" y="1245780"/>
                  <a:pt x="2389324" y="1247691"/>
                </a:cubicBezTo>
                <a:cubicBezTo>
                  <a:pt x="2400257" y="1244704"/>
                  <a:pt x="2409531" y="1240341"/>
                  <a:pt x="2419832" y="1239903"/>
                </a:cubicBezTo>
                <a:cubicBezTo>
                  <a:pt x="2430472" y="1239465"/>
                  <a:pt x="2441846" y="1243250"/>
                  <a:pt x="2453364" y="1244405"/>
                </a:cubicBezTo>
                <a:cubicBezTo>
                  <a:pt x="2459811" y="1245042"/>
                  <a:pt x="2470110" y="1245181"/>
                  <a:pt x="2473671" y="1243629"/>
                </a:cubicBezTo>
                <a:cubicBezTo>
                  <a:pt x="2482557" y="1239764"/>
                  <a:pt x="2491048" y="1240203"/>
                  <a:pt x="2502082" y="1240960"/>
                </a:cubicBezTo>
                <a:cubicBezTo>
                  <a:pt x="2519263" y="1242135"/>
                  <a:pt x="2536933" y="1238291"/>
                  <a:pt x="2544598" y="1231697"/>
                </a:cubicBezTo>
                <a:cubicBezTo>
                  <a:pt x="2528733" y="1232953"/>
                  <a:pt x="2514969" y="1234047"/>
                  <a:pt x="2502082" y="1235063"/>
                </a:cubicBezTo>
                <a:cubicBezTo>
                  <a:pt x="2498176" y="1233371"/>
                  <a:pt x="2494565" y="1231797"/>
                  <a:pt x="2493783" y="1231459"/>
                </a:cubicBezTo>
                <a:cubicBezTo>
                  <a:pt x="2481922" y="1232733"/>
                  <a:pt x="2473622" y="1234107"/>
                  <a:pt x="2465082" y="1234446"/>
                </a:cubicBezTo>
                <a:cubicBezTo>
                  <a:pt x="2449021" y="1235083"/>
                  <a:pt x="2432865" y="1234984"/>
                  <a:pt x="2416755" y="1235442"/>
                </a:cubicBezTo>
                <a:cubicBezTo>
                  <a:pt x="2406310" y="1235741"/>
                  <a:pt x="2395911" y="1236537"/>
                  <a:pt x="2385514" y="1237095"/>
                </a:cubicBezTo>
                <a:cubicBezTo>
                  <a:pt x="2382000" y="1237284"/>
                  <a:pt x="2379132" y="1237220"/>
                  <a:pt x="2377511" y="1236677"/>
                </a:cubicBezTo>
                <a:lnTo>
                  <a:pt x="2376983" y="1233436"/>
                </a:lnTo>
                <a:lnTo>
                  <a:pt x="2377121" y="1233451"/>
                </a:lnTo>
                <a:lnTo>
                  <a:pt x="2376974" y="1233391"/>
                </a:lnTo>
                <a:lnTo>
                  <a:pt x="2376983" y="1233436"/>
                </a:lnTo>
                <a:lnTo>
                  <a:pt x="2351641" y="1230821"/>
                </a:lnTo>
                <a:cubicBezTo>
                  <a:pt x="2331235" y="1233511"/>
                  <a:pt x="2309756" y="1234905"/>
                  <a:pt x="2288619" y="1236596"/>
                </a:cubicBezTo>
                <a:cubicBezTo>
                  <a:pt x="2262748" y="1238669"/>
                  <a:pt x="2235609" y="1239187"/>
                  <a:pt x="2211204" y="1242831"/>
                </a:cubicBezTo>
                <a:cubicBezTo>
                  <a:pt x="2191580" y="1245759"/>
                  <a:pt x="2172885" y="1247691"/>
                  <a:pt x="2152431" y="1247392"/>
                </a:cubicBezTo>
                <a:cubicBezTo>
                  <a:pt x="2152431" y="1247392"/>
                  <a:pt x="2152626" y="1247333"/>
                  <a:pt x="2152626" y="1247333"/>
                </a:cubicBezTo>
                <a:cubicBezTo>
                  <a:pt x="2138861" y="1250540"/>
                  <a:pt x="2125144" y="1253747"/>
                  <a:pt x="2111867" y="1256854"/>
                </a:cubicBezTo>
                <a:cubicBezTo>
                  <a:pt x="2099028" y="1252830"/>
                  <a:pt x="2091022" y="1246159"/>
                  <a:pt x="2072376" y="1251277"/>
                </a:cubicBezTo>
                <a:cubicBezTo>
                  <a:pt x="2076185" y="1253269"/>
                  <a:pt x="2079405" y="1254961"/>
                  <a:pt x="2082286" y="1256495"/>
                </a:cubicBezTo>
                <a:cubicBezTo>
                  <a:pt x="2071692" y="1257670"/>
                  <a:pt x="2061051" y="1258826"/>
                  <a:pt x="2049483" y="1260101"/>
                </a:cubicBezTo>
                <a:cubicBezTo>
                  <a:pt x="2050460" y="1257590"/>
                  <a:pt x="2051436" y="1255141"/>
                  <a:pt x="2052364" y="1252851"/>
                </a:cubicBezTo>
                <a:cubicBezTo>
                  <a:pt x="2037475" y="1249544"/>
                  <a:pt x="2023856" y="1249325"/>
                  <a:pt x="2009260" y="1251775"/>
                </a:cubicBezTo>
                <a:cubicBezTo>
                  <a:pt x="1999694" y="1253369"/>
                  <a:pt x="1989344" y="1254125"/>
                  <a:pt x="1979338" y="1255260"/>
                </a:cubicBezTo>
                <a:cubicBezTo>
                  <a:pt x="1992859" y="1251557"/>
                  <a:pt x="2006870" y="1248947"/>
                  <a:pt x="2021121" y="1246617"/>
                </a:cubicBezTo>
                <a:cubicBezTo>
                  <a:pt x="2034594" y="1244426"/>
                  <a:pt x="2050704" y="1244047"/>
                  <a:pt x="2061393" y="1236100"/>
                </a:cubicBezTo>
                <a:cubicBezTo>
                  <a:pt x="2022733" y="1236856"/>
                  <a:pt x="1995203" y="1249125"/>
                  <a:pt x="1959617" y="1246935"/>
                </a:cubicBezTo>
                <a:cubicBezTo>
                  <a:pt x="1965328" y="1243807"/>
                  <a:pt x="1970551" y="1240761"/>
                  <a:pt x="1976311" y="1237852"/>
                </a:cubicBezTo>
                <a:cubicBezTo>
                  <a:pt x="1979680" y="1236160"/>
                  <a:pt x="1983634" y="1233471"/>
                  <a:pt x="1987687" y="1233351"/>
                </a:cubicBezTo>
                <a:cubicBezTo>
                  <a:pt x="2011701" y="1232694"/>
                  <a:pt x="2024785" y="1224009"/>
                  <a:pt x="2045771" y="1221121"/>
                </a:cubicBezTo>
                <a:cubicBezTo>
                  <a:pt x="2021219" y="1221361"/>
                  <a:pt x="1998522" y="1224347"/>
                  <a:pt x="1976994" y="1228212"/>
                </a:cubicBezTo>
                <a:cubicBezTo>
                  <a:pt x="1954102" y="1232334"/>
                  <a:pt x="1932575" y="1237773"/>
                  <a:pt x="1910268" y="1242473"/>
                </a:cubicBezTo>
                <a:cubicBezTo>
                  <a:pt x="1908118" y="1242931"/>
                  <a:pt x="1904605" y="1242333"/>
                  <a:pt x="1901236" y="1242214"/>
                </a:cubicBezTo>
                <a:cubicBezTo>
                  <a:pt x="1903141" y="1239325"/>
                  <a:pt x="1904654" y="1237055"/>
                  <a:pt x="1906168" y="1234764"/>
                </a:cubicBezTo>
                <a:cubicBezTo>
                  <a:pt x="1893572" y="1236835"/>
                  <a:pt x="1885324" y="1240561"/>
                  <a:pt x="1875120" y="1242791"/>
                </a:cubicBezTo>
                <a:cubicBezTo>
                  <a:pt x="1864236" y="1245162"/>
                  <a:pt x="1851544" y="1246159"/>
                  <a:pt x="1838706" y="1247870"/>
                </a:cubicBezTo>
                <a:cubicBezTo>
                  <a:pt x="1845687" y="1253647"/>
                  <a:pt x="1840122" y="1258089"/>
                  <a:pt x="1825575" y="1261176"/>
                </a:cubicBezTo>
                <a:cubicBezTo>
                  <a:pt x="1822014" y="1261933"/>
                  <a:pt x="1818986" y="1263108"/>
                  <a:pt x="1815765" y="1264105"/>
                </a:cubicBezTo>
                <a:cubicBezTo>
                  <a:pt x="1804682" y="1267549"/>
                  <a:pt x="1805952" y="1271134"/>
                  <a:pt x="1817276" y="1274441"/>
                </a:cubicBezTo>
                <a:cubicBezTo>
                  <a:pt x="1804929" y="1277967"/>
                  <a:pt x="1797021" y="1283026"/>
                  <a:pt x="1781986" y="1282509"/>
                </a:cubicBezTo>
                <a:cubicBezTo>
                  <a:pt x="1785792" y="1277509"/>
                  <a:pt x="1789211" y="1273028"/>
                  <a:pt x="1792871" y="1268246"/>
                </a:cubicBezTo>
                <a:cubicBezTo>
                  <a:pt x="1773149" y="1268605"/>
                  <a:pt x="1764315" y="1273126"/>
                  <a:pt x="1758605" y="1279899"/>
                </a:cubicBezTo>
                <a:cubicBezTo>
                  <a:pt x="1762801" y="1280914"/>
                  <a:pt x="1766852" y="1281911"/>
                  <a:pt x="1772124" y="1283186"/>
                </a:cubicBezTo>
                <a:cubicBezTo>
                  <a:pt x="1764511" y="1285536"/>
                  <a:pt x="1760165" y="1287010"/>
                  <a:pt x="1755528" y="1288285"/>
                </a:cubicBezTo>
                <a:cubicBezTo>
                  <a:pt x="1738053" y="1293104"/>
                  <a:pt x="1720286" y="1297745"/>
                  <a:pt x="1703004" y="1302645"/>
                </a:cubicBezTo>
                <a:cubicBezTo>
                  <a:pt x="1696243" y="1304567"/>
                  <a:pt x="1692754" y="1305946"/>
                  <a:pt x="1692157" y="1307467"/>
                </a:cubicBezTo>
                <a:lnTo>
                  <a:pt x="1698612" y="1313099"/>
                </a:lnTo>
                <a:lnTo>
                  <a:pt x="1698563" y="1313102"/>
                </a:lnTo>
                <a:lnTo>
                  <a:pt x="1698635" y="1313120"/>
                </a:lnTo>
                <a:lnTo>
                  <a:pt x="1698660" y="1313142"/>
                </a:lnTo>
                <a:lnTo>
                  <a:pt x="1698692" y="1313133"/>
                </a:lnTo>
                <a:lnTo>
                  <a:pt x="1712768" y="1316628"/>
                </a:lnTo>
                <a:cubicBezTo>
                  <a:pt x="1720334" y="1315572"/>
                  <a:pt x="1727215" y="1313700"/>
                  <a:pt x="1734782" y="1312663"/>
                </a:cubicBezTo>
                <a:cubicBezTo>
                  <a:pt x="1738786" y="1312106"/>
                  <a:pt x="1743569" y="1312564"/>
                  <a:pt x="1748010" y="1312564"/>
                </a:cubicBezTo>
                <a:cubicBezTo>
                  <a:pt x="1721504" y="1320770"/>
                  <a:pt x="1692949" y="1324475"/>
                  <a:pt x="1664002" y="1324774"/>
                </a:cubicBezTo>
                <a:cubicBezTo>
                  <a:pt x="1657802" y="1319556"/>
                  <a:pt x="1652482" y="1315093"/>
                  <a:pt x="1647016" y="1310492"/>
                </a:cubicBezTo>
                <a:cubicBezTo>
                  <a:pt x="1659121" y="1308780"/>
                  <a:pt x="1667762" y="1307545"/>
                  <a:pt x="1676451" y="1306311"/>
                </a:cubicBezTo>
                <a:cubicBezTo>
                  <a:pt x="1656243" y="1301489"/>
                  <a:pt x="1640474" y="1303142"/>
                  <a:pt x="1629980" y="1310434"/>
                </a:cubicBezTo>
                <a:cubicBezTo>
                  <a:pt x="1604061" y="1306649"/>
                  <a:pt x="1570622" y="1308442"/>
                  <a:pt x="1555245" y="1315572"/>
                </a:cubicBezTo>
                <a:cubicBezTo>
                  <a:pt x="1570183" y="1314378"/>
                  <a:pt x="1585169" y="1313182"/>
                  <a:pt x="1601862" y="1311848"/>
                </a:cubicBezTo>
                <a:cubicBezTo>
                  <a:pt x="1604109" y="1322006"/>
                  <a:pt x="1626659" y="1314278"/>
                  <a:pt x="1636277" y="1318599"/>
                </a:cubicBezTo>
                <a:cubicBezTo>
                  <a:pt x="1648921" y="1324256"/>
                  <a:pt x="1640279" y="1333717"/>
                  <a:pt x="1659121" y="1339453"/>
                </a:cubicBezTo>
                <a:cubicBezTo>
                  <a:pt x="1661660" y="1336804"/>
                  <a:pt x="1663708" y="1334853"/>
                  <a:pt x="1665418" y="1332841"/>
                </a:cubicBezTo>
                <a:cubicBezTo>
                  <a:pt x="1669373" y="1328200"/>
                  <a:pt x="1676058" y="1328578"/>
                  <a:pt x="1684016" y="1331067"/>
                </a:cubicBezTo>
                <a:lnTo>
                  <a:pt x="1683967" y="1331048"/>
                </a:lnTo>
                <a:cubicBezTo>
                  <a:pt x="1690557" y="1329355"/>
                  <a:pt x="1697146" y="1327682"/>
                  <a:pt x="1704518" y="1325789"/>
                </a:cubicBezTo>
                <a:cubicBezTo>
                  <a:pt x="1708278" y="1327682"/>
                  <a:pt x="1711596" y="1329335"/>
                  <a:pt x="1714086" y="1330590"/>
                </a:cubicBezTo>
                <a:cubicBezTo>
                  <a:pt x="1701783" y="1339971"/>
                  <a:pt x="1670497" y="1341763"/>
                  <a:pt x="1669614" y="1353913"/>
                </a:cubicBezTo>
                <a:cubicBezTo>
                  <a:pt x="1642379" y="1356383"/>
                  <a:pt x="1615433" y="1356722"/>
                  <a:pt x="1589269" y="1360008"/>
                </a:cubicBezTo>
                <a:cubicBezTo>
                  <a:pt x="1562762" y="1363335"/>
                  <a:pt x="1533328" y="1362797"/>
                  <a:pt x="1504628" y="1363992"/>
                </a:cubicBezTo>
                <a:cubicBezTo>
                  <a:pt x="1501259" y="1362418"/>
                  <a:pt x="1497306" y="1360586"/>
                  <a:pt x="1494913" y="1359490"/>
                </a:cubicBezTo>
                <a:cubicBezTo>
                  <a:pt x="1482759" y="1358276"/>
                  <a:pt x="1487199" y="1368912"/>
                  <a:pt x="1471678" y="1363036"/>
                </a:cubicBezTo>
                <a:cubicBezTo>
                  <a:pt x="1472411" y="1362140"/>
                  <a:pt x="1472509" y="1360745"/>
                  <a:pt x="1474020" y="1360407"/>
                </a:cubicBezTo>
                <a:cubicBezTo>
                  <a:pt x="1492910" y="1356164"/>
                  <a:pt x="1511997" y="1352061"/>
                  <a:pt x="1531082" y="1347958"/>
                </a:cubicBezTo>
                <a:cubicBezTo>
                  <a:pt x="1531620" y="1347839"/>
                  <a:pt x="1532743" y="1347978"/>
                  <a:pt x="1533328" y="1348158"/>
                </a:cubicBezTo>
                <a:cubicBezTo>
                  <a:pt x="1543970" y="1351165"/>
                  <a:pt x="1554222" y="1346962"/>
                  <a:pt x="1565986" y="1348038"/>
                </a:cubicBezTo>
                <a:cubicBezTo>
                  <a:pt x="1576334" y="1348973"/>
                  <a:pt x="1589025" y="1345728"/>
                  <a:pt x="1600593" y="1344233"/>
                </a:cubicBezTo>
                <a:cubicBezTo>
                  <a:pt x="1601472" y="1344113"/>
                  <a:pt x="1601716" y="1343158"/>
                  <a:pt x="1602400" y="1342442"/>
                </a:cubicBezTo>
                <a:cubicBezTo>
                  <a:pt x="1598496" y="1341545"/>
                  <a:pt x="1594540" y="1340648"/>
                  <a:pt x="1590636" y="1339752"/>
                </a:cubicBezTo>
                <a:cubicBezTo>
                  <a:pt x="1592684" y="1338118"/>
                  <a:pt x="1594248" y="1336864"/>
                  <a:pt x="1597958" y="1333916"/>
                </a:cubicBezTo>
                <a:cubicBezTo>
                  <a:pt x="1583949" y="1334374"/>
                  <a:pt x="1573650" y="1334414"/>
                  <a:pt x="1563642" y="1335151"/>
                </a:cubicBezTo>
                <a:cubicBezTo>
                  <a:pt x="1552513" y="1335968"/>
                  <a:pt x="1541775" y="1337642"/>
                  <a:pt x="1530643" y="1338576"/>
                </a:cubicBezTo>
                <a:cubicBezTo>
                  <a:pt x="1520393" y="1339433"/>
                  <a:pt x="1509802" y="1339692"/>
                  <a:pt x="1499501" y="1340450"/>
                </a:cubicBezTo>
                <a:cubicBezTo>
                  <a:pt x="1489690" y="1341186"/>
                  <a:pt x="1480072" y="1344134"/>
                  <a:pt x="1464356" y="1340946"/>
                </a:cubicBezTo>
                <a:cubicBezTo>
                  <a:pt x="1523760" y="1334653"/>
                  <a:pt x="1578238" y="1329554"/>
                  <a:pt x="1631006" y="1321328"/>
                </a:cubicBezTo>
                <a:cubicBezTo>
                  <a:pt x="1623195" y="1319954"/>
                  <a:pt x="1615579" y="1319556"/>
                  <a:pt x="1608355" y="1320033"/>
                </a:cubicBezTo>
                <a:cubicBezTo>
                  <a:pt x="1596592" y="1320790"/>
                  <a:pt x="1584778" y="1321807"/>
                  <a:pt x="1573405" y="1323280"/>
                </a:cubicBezTo>
                <a:cubicBezTo>
                  <a:pt x="1544946" y="1326965"/>
                  <a:pt x="1513901" y="1325650"/>
                  <a:pt x="1486272" y="1331745"/>
                </a:cubicBezTo>
                <a:cubicBezTo>
                  <a:pt x="1473874" y="1334474"/>
                  <a:pt x="1457473" y="1335788"/>
                  <a:pt x="1438729" y="1334215"/>
                </a:cubicBezTo>
                <a:lnTo>
                  <a:pt x="1493383" y="1325112"/>
                </a:lnTo>
                <a:lnTo>
                  <a:pt x="1493838" y="1325094"/>
                </a:lnTo>
                <a:cubicBezTo>
                  <a:pt x="1493838" y="1325094"/>
                  <a:pt x="1493741" y="1325053"/>
                  <a:pt x="1493741" y="1325053"/>
                </a:cubicBezTo>
                <a:lnTo>
                  <a:pt x="1493383" y="1325112"/>
                </a:lnTo>
                <a:lnTo>
                  <a:pt x="1419106" y="1328339"/>
                </a:lnTo>
                <a:cubicBezTo>
                  <a:pt x="1407000" y="1332382"/>
                  <a:pt x="1419740" y="1334693"/>
                  <a:pt x="1426965" y="1337262"/>
                </a:cubicBezTo>
                <a:cubicBezTo>
                  <a:pt x="1410709" y="1341345"/>
                  <a:pt x="1397675" y="1345489"/>
                  <a:pt x="1382252" y="1338158"/>
                </a:cubicBezTo>
                <a:cubicBezTo>
                  <a:pt x="1379029" y="1336624"/>
                  <a:pt x="1369268" y="1337363"/>
                  <a:pt x="1357748" y="1336824"/>
                </a:cubicBezTo>
                <a:cubicBezTo>
                  <a:pt x="1364240" y="1340410"/>
                  <a:pt x="1367558" y="1342241"/>
                  <a:pt x="1371169" y="1344233"/>
                </a:cubicBezTo>
                <a:cubicBezTo>
                  <a:pt x="1359553" y="1345110"/>
                  <a:pt x="1349547" y="1345866"/>
                  <a:pt x="1337441" y="1346783"/>
                </a:cubicBezTo>
                <a:cubicBezTo>
                  <a:pt x="1346567" y="1340131"/>
                  <a:pt x="1331926" y="1339015"/>
                  <a:pt x="1323285" y="1336505"/>
                </a:cubicBezTo>
                <a:cubicBezTo>
                  <a:pt x="1332851" y="1327464"/>
                  <a:pt x="1351595" y="1329574"/>
                  <a:pt x="1371951" y="1329794"/>
                </a:cubicBezTo>
                <a:cubicBezTo>
                  <a:pt x="1367510" y="1326388"/>
                  <a:pt x="1365409" y="1322701"/>
                  <a:pt x="1361896" y="1322443"/>
                </a:cubicBezTo>
                <a:cubicBezTo>
                  <a:pt x="1351595" y="1321706"/>
                  <a:pt x="1340369" y="1321726"/>
                  <a:pt x="1330070" y="1322622"/>
                </a:cubicBezTo>
                <a:cubicBezTo>
                  <a:pt x="1318111" y="1323658"/>
                  <a:pt x="1307080" y="1326686"/>
                  <a:pt x="1295167" y="1327382"/>
                </a:cubicBezTo>
                <a:cubicBezTo>
                  <a:pt x="1285894" y="1327920"/>
                  <a:pt x="1275788" y="1326208"/>
                  <a:pt x="1261683" y="1325172"/>
                </a:cubicBezTo>
                <a:cubicBezTo>
                  <a:pt x="1275641" y="1322066"/>
                  <a:pt x="1287408" y="1319556"/>
                  <a:pt x="1298976" y="1316867"/>
                </a:cubicBezTo>
                <a:cubicBezTo>
                  <a:pt x="1310984" y="1314058"/>
                  <a:pt x="1322747" y="1311091"/>
                  <a:pt x="1334609" y="1308182"/>
                </a:cubicBezTo>
                <a:cubicBezTo>
                  <a:pt x="1333925" y="1307824"/>
                  <a:pt x="1333242" y="1307484"/>
                  <a:pt x="1332560" y="1307146"/>
                </a:cubicBezTo>
                <a:cubicBezTo>
                  <a:pt x="1306494" y="1308142"/>
                  <a:pt x="1280476" y="1309158"/>
                  <a:pt x="1252944" y="1310214"/>
                </a:cubicBezTo>
                <a:cubicBezTo>
                  <a:pt x="1256311" y="1312424"/>
                  <a:pt x="1258215" y="1313680"/>
                  <a:pt x="1260658" y="1315312"/>
                </a:cubicBezTo>
                <a:cubicBezTo>
                  <a:pt x="1245476" y="1319217"/>
                  <a:pt x="1229711" y="1320670"/>
                  <a:pt x="1212135" y="1321049"/>
                </a:cubicBezTo>
                <a:cubicBezTo>
                  <a:pt x="1194710" y="1321428"/>
                  <a:pt x="1177430" y="1323538"/>
                  <a:pt x="1160151" y="1324972"/>
                </a:cubicBezTo>
                <a:cubicBezTo>
                  <a:pt x="1152634" y="1325590"/>
                  <a:pt x="1145262" y="1326567"/>
                  <a:pt x="1137696" y="1327124"/>
                </a:cubicBezTo>
                <a:cubicBezTo>
                  <a:pt x="1112264" y="1328996"/>
                  <a:pt x="1085659" y="1329415"/>
                  <a:pt x="1061693" y="1332919"/>
                </a:cubicBezTo>
                <a:lnTo>
                  <a:pt x="991010" y="1338991"/>
                </a:lnTo>
                <a:lnTo>
                  <a:pt x="991206" y="1338936"/>
                </a:lnTo>
                <a:lnTo>
                  <a:pt x="990962" y="1338995"/>
                </a:lnTo>
                <a:lnTo>
                  <a:pt x="991010" y="1338991"/>
                </a:lnTo>
                <a:lnTo>
                  <a:pt x="957182" y="1348556"/>
                </a:lnTo>
                <a:cubicBezTo>
                  <a:pt x="947226" y="1342919"/>
                  <a:pt x="938343" y="1338437"/>
                  <a:pt x="921305" y="1342361"/>
                </a:cubicBezTo>
                <a:cubicBezTo>
                  <a:pt x="923454" y="1344433"/>
                  <a:pt x="925209" y="1346186"/>
                  <a:pt x="926918" y="1347839"/>
                </a:cubicBezTo>
                <a:cubicBezTo>
                  <a:pt x="915546" y="1349073"/>
                  <a:pt x="904465" y="1350289"/>
                  <a:pt x="893530" y="1351483"/>
                </a:cubicBezTo>
                <a:cubicBezTo>
                  <a:pt x="894994" y="1349073"/>
                  <a:pt x="896313" y="1346902"/>
                  <a:pt x="897046" y="1345728"/>
                </a:cubicBezTo>
                <a:cubicBezTo>
                  <a:pt x="882254" y="1335668"/>
                  <a:pt x="862630" y="1344094"/>
                  <a:pt x="845107" y="1342382"/>
                </a:cubicBezTo>
                <a:cubicBezTo>
                  <a:pt x="863852" y="1336166"/>
                  <a:pt x="889430" y="1336107"/>
                  <a:pt x="910665" y="1328140"/>
                </a:cubicBezTo>
                <a:cubicBezTo>
                  <a:pt x="891285" y="1326726"/>
                  <a:pt x="879474" y="1328797"/>
                  <a:pt x="867661" y="1330709"/>
                </a:cubicBezTo>
                <a:cubicBezTo>
                  <a:pt x="852675" y="1333139"/>
                  <a:pt x="837980" y="1335947"/>
                  <a:pt x="822651" y="1337940"/>
                </a:cubicBezTo>
                <a:cubicBezTo>
                  <a:pt x="815967" y="1338796"/>
                  <a:pt x="808058" y="1337979"/>
                  <a:pt x="799955" y="1337919"/>
                </a:cubicBezTo>
                <a:cubicBezTo>
                  <a:pt x="812206" y="1333657"/>
                  <a:pt x="821629" y="1330191"/>
                  <a:pt x="831537" y="1327005"/>
                </a:cubicBezTo>
                <a:cubicBezTo>
                  <a:pt x="840569" y="1324096"/>
                  <a:pt x="849647" y="1321109"/>
                  <a:pt x="859655" y="1318838"/>
                </a:cubicBezTo>
                <a:cubicBezTo>
                  <a:pt x="870247" y="1316428"/>
                  <a:pt x="882010" y="1314814"/>
                  <a:pt x="893239" y="1312843"/>
                </a:cubicBezTo>
                <a:cubicBezTo>
                  <a:pt x="892503" y="1312225"/>
                  <a:pt x="891823" y="1311588"/>
                  <a:pt x="891140" y="1310951"/>
                </a:cubicBezTo>
                <a:cubicBezTo>
                  <a:pt x="841399" y="1315412"/>
                  <a:pt x="794292" y="1322722"/>
                  <a:pt x="747332" y="1335728"/>
                </a:cubicBezTo>
                <a:cubicBezTo>
                  <a:pt x="750409" y="1330410"/>
                  <a:pt x="751970" y="1327661"/>
                  <a:pt x="754656" y="1322940"/>
                </a:cubicBezTo>
                <a:cubicBezTo>
                  <a:pt x="729712" y="1329296"/>
                  <a:pt x="714680" y="1339374"/>
                  <a:pt x="683777" y="1336924"/>
                </a:cubicBezTo>
                <a:cubicBezTo>
                  <a:pt x="691686" y="1344014"/>
                  <a:pt x="685340" y="1348058"/>
                  <a:pt x="671672" y="1351603"/>
                </a:cubicBezTo>
                <a:cubicBezTo>
                  <a:pt x="652098" y="1356702"/>
                  <a:pt x="652586" y="1357001"/>
                  <a:pt x="660983" y="1366581"/>
                </a:cubicBezTo>
                <a:cubicBezTo>
                  <a:pt x="650440" y="1369151"/>
                  <a:pt x="640188" y="1372976"/>
                  <a:pt x="628327" y="1374229"/>
                </a:cubicBezTo>
                <a:cubicBezTo>
                  <a:pt x="604262" y="1376800"/>
                  <a:pt x="587468" y="1383591"/>
                  <a:pt x="568727" y="1389249"/>
                </a:cubicBezTo>
                <a:cubicBezTo>
                  <a:pt x="565162" y="1390303"/>
                  <a:pt x="564478" y="1392973"/>
                  <a:pt x="560526" y="1396797"/>
                </a:cubicBezTo>
                <a:cubicBezTo>
                  <a:pt x="574877" y="1396059"/>
                  <a:pt x="584590" y="1395561"/>
                  <a:pt x="594547" y="1395065"/>
                </a:cubicBezTo>
                <a:cubicBezTo>
                  <a:pt x="603579" y="1401158"/>
                  <a:pt x="600016" y="1406137"/>
                  <a:pt x="584834" y="1408408"/>
                </a:cubicBezTo>
                <a:cubicBezTo>
                  <a:pt x="578049" y="1409405"/>
                  <a:pt x="570873" y="1410221"/>
                  <a:pt x="564918" y="1411794"/>
                </a:cubicBezTo>
                <a:cubicBezTo>
                  <a:pt x="553935" y="1414723"/>
                  <a:pt x="554131" y="1415460"/>
                  <a:pt x="561743" y="1420878"/>
                </a:cubicBezTo>
                <a:cubicBezTo>
                  <a:pt x="553008" y="1427211"/>
                  <a:pt x="531138" y="1429900"/>
                  <a:pt x="531382" y="1439719"/>
                </a:cubicBezTo>
                <a:cubicBezTo>
                  <a:pt x="537630" y="1439858"/>
                  <a:pt x="544611" y="1440915"/>
                  <a:pt x="547980" y="1439919"/>
                </a:cubicBezTo>
                <a:cubicBezTo>
                  <a:pt x="560819" y="1436115"/>
                  <a:pt x="572631" y="1431732"/>
                  <a:pt x="584541" y="1427431"/>
                </a:cubicBezTo>
                <a:cubicBezTo>
                  <a:pt x="588009" y="1426197"/>
                  <a:pt x="590008" y="1424143"/>
                  <a:pt x="593765" y="1423148"/>
                </a:cubicBezTo>
                <a:cubicBezTo>
                  <a:pt x="605190" y="1420081"/>
                  <a:pt x="617198" y="1417372"/>
                  <a:pt x="628912" y="1414483"/>
                </a:cubicBezTo>
                <a:cubicBezTo>
                  <a:pt x="639406" y="1411894"/>
                  <a:pt x="645947" y="1411456"/>
                  <a:pt x="660397" y="1412791"/>
                </a:cubicBezTo>
                <a:cubicBezTo>
                  <a:pt x="637212" y="1418209"/>
                  <a:pt x="618662" y="1424543"/>
                  <a:pt x="605679" y="1434123"/>
                </a:cubicBezTo>
                <a:cubicBezTo>
                  <a:pt x="597086" y="1440437"/>
                  <a:pt x="580296" y="1444878"/>
                  <a:pt x="567213" y="1450156"/>
                </a:cubicBezTo>
                <a:cubicBezTo>
                  <a:pt x="557351" y="1454121"/>
                  <a:pt x="545538" y="1455594"/>
                  <a:pt x="531773" y="1455314"/>
                </a:cubicBezTo>
                <a:cubicBezTo>
                  <a:pt x="516691" y="1454996"/>
                  <a:pt x="489062" y="1465076"/>
                  <a:pt x="487548" y="1471390"/>
                </a:cubicBezTo>
                <a:cubicBezTo>
                  <a:pt x="491162" y="1472286"/>
                  <a:pt x="495212" y="1473262"/>
                  <a:pt x="503951" y="1475393"/>
                </a:cubicBezTo>
                <a:cubicBezTo>
                  <a:pt x="482375" y="1479595"/>
                  <a:pt x="474026" y="1486786"/>
                  <a:pt x="452208" y="1487104"/>
                </a:cubicBezTo>
                <a:cubicBezTo>
                  <a:pt x="436196" y="1487363"/>
                  <a:pt x="425214" y="1491964"/>
                  <a:pt x="421749" y="1500808"/>
                </a:cubicBezTo>
                <a:cubicBezTo>
                  <a:pt x="437417" y="1499155"/>
                  <a:pt x="450304" y="1497801"/>
                  <a:pt x="463142" y="1496445"/>
                </a:cubicBezTo>
                <a:cubicBezTo>
                  <a:pt x="463679" y="1497123"/>
                  <a:pt x="464168" y="1497780"/>
                  <a:pt x="464705" y="1498458"/>
                </a:cubicBezTo>
                <a:cubicBezTo>
                  <a:pt x="456894" y="1499932"/>
                  <a:pt x="448937" y="1501306"/>
                  <a:pt x="441272" y="1502919"/>
                </a:cubicBezTo>
                <a:cubicBezTo>
                  <a:pt x="429801" y="1505330"/>
                  <a:pt x="418038" y="1507580"/>
                  <a:pt x="407300" y="1510488"/>
                </a:cubicBezTo>
                <a:cubicBezTo>
                  <a:pt x="391580" y="1514731"/>
                  <a:pt x="376109" y="1518834"/>
                  <a:pt x="356045" y="1518216"/>
                </a:cubicBezTo>
                <a:cubicBezTo>
                  <a:pt x="344038" y="1517837"/>
                  <a:pt x="339206" y="1520745"/>
                  <a:pt x="336520" y="1525546"/>
                </a:cubicBezTo>
                <a:lnTo>
                  <a:pt x="365931" y="1524254"/>
                </a:lnTo>
                <a:lnTo>
                  <a:pt x="322168" y="1534150"/>
                </a:lnTo>
                <a:cubicBezTo>
                  <a:pt x="311674" y="1529649"/>
                  <a:pt x="305426" y="1523115"/>
                  <a:pt x="286923" y="1527875"/>
                </a:cubicBezTo>
                <a:cubicBezTo>
                  <a:pt x="288926" y="1529788"/>
                  <a:pt x="290977" y="1531760"/>
                  <a:pt x="293418" y="1534070"/>
                </a:cubicBezTo>
                <a:cubicBezTo>
                  <a:pt x="282043" y="1535286"/>
                  <a:pt x="271402" y="1536401"/>
                  <a:pt x="259200" y="1537696"/>
                </a:cubicBezTo>
                <a:cubicBezTo>
                  <a:pt x="260664" y="1535068"/>
                  <a:pt x="261983" y="1532717"/>
                  <a:pt x="263200" y="1530485"/>
                </a:cubicBezTo>
                <a:cubicBezTo>
                  <a:pt x="244349" y="1523703"/>
                  <a:pt x="226951" y="1528394"/>
                  <a:pt x="208122" y="1530550"/>
                </a:cubicBezTo>
                <a:lnTo>
                  <a:pt x="200353" y="1530867"/>
                </a:lnTo>
                <a:lnTo>
                  <a:pt x="200132" y="1529375"/>
                </a:lnTo>
                <a:lnTo>
                  <a:pt x="271842" y="1517022"/>
                </a:lnTo>
                <a:cubicBezTo>
                  <a:pt x="266277" y="1512738"/>
                  <a:pt x="259639" y="1512539"/>
                  <a:pt x="252218" y="1513814"/>
                </a:cubicBezTo>
                <a:cubicBezTo>
                  <a:pt x="243285" y="1515347"/>
                  <a:pt x="234402" y="1516982"/>
                  <a:pt x="225712" y="1518734"/>
                </a:cubicBezTo>
                <a:lnTo>
                  <a:pt x="199178" y="1522905"/>
                </a:lnTo>
                <a:lnTo>
                  <a:pt x="197651" y="1512554"/>
                </a:lnTo>
                <a:lnTo>
                  <a:pt x="201745" y="1510946"/>
                </a:lnTo>
                <a:cubicBezTo>
                  <a:pt x="214486" y="1507759"/>
                  <a:pt x="229815" y="1506346"/>
                  <a:pt x="241089" y="1499612"/>
                </a:cubicBezTo>
                <a:lnTo>
                  <a:pt x="196557" y="1505141"/>
                </a:lnTo>
                <a:lnTo>
                  <a:pt x="194986" y="1494493"/>
                </a:lnTo>
                <a:cubicBezTo>
                  <a:pt x="193434" y="1481964"/>
                  <a:pt x="193527" y="1469221"/>
                  <a:pt x="192831" y="1455865"/>
                </a:cubicBezTo>
                <a:cubicBezTo>
                  <a:pt x="189097" y="1457553"/>
                  <a:pt x="186436" y="1458751"/>
                  <a:pt x="183429" y="1460101"/>
                </a:cubicBezTo>
                <a:cubicBezTo>
                  <a:pt x="180041" y="1455159"/>
                  <a:pt x="175861" y="1451013"/>
                  <a:pt x="174119" y="1446070"/>
                </a:cubicBezTo>
                <a:cubicBezTo>
                  <a:pt x="169718" y="1433664"/>
                  <a:pt x="185803" y="1424454"/>
                  <a:pt x="180676" y="1411555"/>
                </a:cubicBezTo>
                <a:cubicBezTo>
                  <a:pt x="180609" y="1411373"/>
                  <a:pt x="181243" y="1410942"/>
                  <a:pt x="181559" y="1410605"/>
                </a:cubicBezTo>
                <a:cubicBezTo>
                  <a:pt x="183461" y="1412722"/>
                  <a:pt x="185327" y="1414811"/>
                  <a:pt x="187957" y="1417728"/>
                </a:cubicBezTo>
                <a:cubicBezTo>
                  <a:pt x="191503" y="1411864"/>
                  <a:pt x="194384" y="1407135"/>
                  <a:pt x="196854" y="1403020"/>
                </a:cubicBezTo>
                <a:cubicBezTo>
                  <a:pt x="194099" y="1399274"/>
                  <a:pt x="192326" y="1395651"/>
                  <a:pt x="189443" y="1393347"/>
                </a:cubicBezTo>
                <a:cubicBezTo>
                  <a:pt x="186215" y="1390769"/>
                  <a:pt x="181971" y="1389417"/>
                  <a:pt x="178077" y="1387483"/>
                </a:cubicBezTo>
                <a:cubicBezTo>
                  <a:pt x="177063" y="1381003"/>
                  <a:pt x="175292" y="1374495"/>
                  <a:pt x="175227" y="1367953"/>
                </a:cubicBezTo>
                <a:cubicBezTo>
                  <a:pt x="175164" y="1360615"/>
                  <a:pt x="173929" y="1350790"/>
                  <a:pt x="178077" y="1346491"/>
                </a:cubicBezTo>
                <a:cubicBezTo>
                  <a:pt x="184916" y="1339367"/>
                  <a:pt x="181876" y="1333625"/>
                  <a:pt x="180802" y="1326870"/>
                </a:cubicBezTo>
                <a:cubicBezTo>
                  <a:pt x="179819" y="1320513"/>
                  <a:pt x="179121" y="1314126"/>
                  <a:pt x="178298" y="1307740"/>
                </a:cubicBezTo>
                <a:cubicBezTo>
                  <a:pt x="177063" y="1307894"/>
                  <a:pt x="175861" y="1308076"/>
                  <a:pt x="174626" y="1308230"/>
                </a:cubicBezTo>
                <a:cubicBezTo>
                  <a:pt x="175292" y="1317381"/>
                  <a:pt x="175957" y="1326562"/>
                  <a:pt x="176619" y="1335711"/>
                </a:cubicBezTo>
                <a:cubicBezTo>
                  <a:pt x="172030" y="1334485"/>
                  <a:pt x="168925" y="1332519"/>
                  <a:pt x="168547" y="1330155"/>
                </a:cubicBezTo>
                <a:cubicBezTo>
                  <a:pt x="166584" y="1317750"/>
                  <a:pt x="164777" y="1305283"/>
                  <a:pt x="163892" y="1292755"/>
                </a:cubicBezTo>
                <a:cubicBezTo>
                  <a:pt x="162593" y="1274332"/>
                  <a:pt x="163892" y="1255541"/>
                  <a:pt x="160598" y="1237485"/>
                </a:cubicBezTo>
                <a:cubicBezTo>
                  <a:pt x="158826" y="1227752"/>
                  <a:pt x="157844" y="1219185"/>
                  <a:pt x="160947" y="1209941"/>
                </a:cubicBezTo>
                <a:cubicBezTo>
                  <a:pt x="161517" y="1208190"/>
                  <a:pt x="161611" y="1205766"/>
                  <a:pt x="160819" y="1204170"/>
                </a:cubicBezTo>
                <a:cubicBezTo>
                  <a:pt x="154931" y="1192562"/>
                  <a:pt x="157527" y="1181078"/>
                  <a:pt x="160251" y="1168672"/>
                </a:cubicBezTo>
                <a:cubicBezTo>
                  <a:pt x="172916" y="1179236"/>
                  <a:pt x="174404" y="1193637"/>
                  <a:pt x="177444" y="1207361"/>
                </a:cubicBezTo>
                <a:cubicBezTo>
                  <a:pt x="180609" y="1196553"/>
                  <a:pt x="180609" y="1196553"/>
                  <a:pt x="196318" y="1189737"/>
                </a:cubicBezTo>
                <a:cubicBezTo>
                  <a:pt x="198119" y="1195909"/>
                  <a:pt x="199924" y="1202019"/>
                  <a:pt x="201666" y="1207916"/>
                </a:cubicBezTo>
                <a:cubicBezTo>
                  <a:pt x="210246" y="1207422"/>
                  <a:pt x="214045" y="1202388"/>
                  <a:pt x="210532" y="1197782"/>
                </a:cubicBezTo>
                <a:cubicBezTo>
                  <a:pt x="203471" y="1188478"/>
                  <a:pt x="208823" y="1179022"/>
                  <a:pt x="207524" y="1169778"/>
                </a:cubicBezTo>
                <a:cubicBezTo>
                  <a:pt x="206478" y="1162224"/>
                  <a:pt x="210214" y="1156758"/>
                  <a:pt x="217023" y="1152982"/>
                </a:cubicBezTo>
                <a:cubicBezTo>
                  <a:pt x="219461" y="1164803"/>
                  <a:pt x="221900" y="1176564"/>
                  <a:pt x="224338" y="1188325"/>
                </a:cubicBezTo>
                <a:cubicBezTo>
                  <a:pt x="225351" y="1188201"/>
                  <a:pt x="226365" y="1188111"/>
                  <a:pt x="227378" y="1187987"/>
                </a:cubicBezTo>
                <a:cubicBezTo>
                  <a:pt x="227378" y="1182030"/>
                  <a:pt x="227378" y="1176072"/>
                  <a:pt x="227378" y="1170116"/>
                </a:cubicBezTo>
                <a:lnTo>
                  <a:pt x="227408" y="1168765"/>
                </a:lnTo>
                <a:cubicBezTo>
                  <a:pt x="227408" y="1168765"/>
                  <a:pt x="227408" y="1167414"/>
                  <a:pt x="227408" y="1167414"/>
                </a:cubicBezTo>
                <a:cubicBezTo>
                  <a:pt x="225954" y="1158356"/>
                  <a:pt x="224971" y="1149205"/>
                  <a:pt x="222881" y="1140300"/>
                </a:cubicBezTo>
                <a:cubicBezTo>
                  <a:pt x="220157" y="1128693"/>
                  <a:pt x="222912" y="1118592"/>
                  <a:pt x="230606" y="1108551"/>
                </a:cubicBezTo>
                <a:cubicBezTo>
                  <a:pt x="224781" y="1101765"/>
                  <a:pt x="218985" y="1095040"/>
                  <a:pt x="214774" y="1090097"/>
                </a:cubicBezTo>
                <a:cubicBezTo>
                  <a:pt x="212306" y="1080731"/>
                  <a:pt x="210214" y="1073117"/>
                  <a:pt x="208380" y="1065470"/>
                </a:cubicBezTo>
                <a:cubicBezTo>
                  <a:pt x="207206" y="1060557"/>
                  <a:pt x="206289" y="1055552"/>
                  <a:pt x="205468" y="1050578"/>
                </a:cubicBezTo>
                <a:cubicBezTo>
                  <a:pt x="204390" y="1044068"/>
                  <a:pt x="203504" y="1037529"/>
                  <a:pt x="202553" y="1030989"/>
                </a:cubicBezTo>
                <a:cubicBezTo>
                  <a:pt x="201224" y="1021930"/>
                  <a:pt x="199894" y="1012870"/>
                  <a:pt x="198626" y="1003784"/>
                </a:cubicBezTo>
                <a:cubicBezTo>
                  <a:pt x="198151" y="1000342"/>
                  <a:pt x="196790" y="996596"/>
                  <a:pt x="202681" y="995797"/>
                </a:cubicBezTo>
                <a:cubicBezTo>
                  <a:pt x="203599" y="995675"/>
                  <a:pt x="203947" y="991837"/>
                  <a:pt x="204580" y="989719"/>
                </a:cubicBezTo>
                <a:cubicBezTo>
                  <a:pt x="202141" y="989443"/>
                  <a:pt x="199735" y="989166"/>
                  <a:pt x="196918" y="988828"/>
                </a:cubicBezTo>
                <a:cubicBezTo>
                  <a:pt x="195967" y="984160"/>
                  <a:pt x="194986" y="979280"/>
                  <a:pt x="193972" y="974305"/>
                </a:cubicBezTo>
                <a:cubicBezTo>
                  <a:pt x="196664" y="974059"/>
                  <a:pt x="198944" y="973875"/>
                  <a:pt x="201446" y="973660"/>
                </a:cubicBezTo>
                <a:cubicBezTo>
                  <a:pt x="200527" y="968869"/>
                  <a:pt x="199735" y="964601"/>
                  <a:pt x="198911" y="960333"/>
                </a:cubicBezTo>
                <a:cubicBezTo>
                  <a:pt x="202521" y="962023"/>
                  <a:pt x="203852" y="964079"/>
                  <a:pt x="204580" y="966352"/>
                </a:cubicBezTo>
                <a:cubicBezTo>
                  <a:pt x="209898" y="982688"/>
                  <a:pt x="210816" y="1000558"/>
                  <a:pt x="223990" y="1014100"/>
                </a:cubicBezTo>
                <a:cubicBezTo>
                  <a:pt x="226365" y="1016556"/>
                  <a:pt x="227473" y="1022329"/>
                  <a:pt x="226301" y="1025583"/>
                </a:cubicBezTo>
                <a:cubicBezTo>
                  <a:pt x="222310" y="1036668"/>
                  <a:pt x="227790" y="1046679"/>
                  <a:pt x="228581" y="1057149"/>
                </a:cubicBezTo>
                <a:cubicBezTo>
                  <a:pt x="228675" y="1058471"/>
                  <a:pt x="229880" y="1059761"/>
                  <a:pt x="231589" y="1063015"/>
                </a:cubicBezTo>
                <a:cubicBezTo>
                  <a:pt x="233489" y="1056811"/>
                  <a:pt x="234501" y="1053618"/>
                  <a:pt x="235674" y="1049811"/>
                </a:cubicBezTo>
                <a:cubicBezTo>
                  <a:pt x="239314" y="1052237"/>
                  <a:pt x="242291" y="1054201"/>
                  <a:pt x="247990" y="1058009"/>
                </a:cubicBezTo>
                <a:cubicBezTo>
                  <a:pt x="245964" y="1045957"/>
                  <a:pt x="244078" y="1034726"/>
                  <a:pt x="242267" y="1023902"/>
                </a:cubicBezTo>
                <a:lnTo>
                  <a:pt x="237021" y="992521"/>
                </a:lnTo>
                <a:lnTo>
                  <a:pt x="244064" y="1003505"/>
                </a:lnTo>
                <a:cubicBezTo>
                  <a:pt x="250998" y="1029975"/>
                  <a:pt x="257395" y="1056596"/>
                  <a:pt x="264170" y="1084016"/>
                </a:cubicBezTo>
                <a:cubicBezTo>
                  <a:pt x="254927" y="1087272"/>
                  <a:pt x="246155" y="1090343"/>
                  <a:pt x="237765" y="1093290"/>
                </a:cubicBezTo>
                <a:cubicBezTo>
                  <a:pt x="240200" y="1103975"/>
                  <a:pt x="257077" y="1095010"/>
                  <a:pt x="254736" y="1108981"/>
                </a:cubicBezTo>
                <a:cubicBezTo>
                  <a:pt x="251600" y="1108427"/>
                  <a:pt x="248908" y="1107936"/>
                  <a:pt x="245870" y="1107415"/>
                </a:cubicBezTo>
                <a:cubicBezTo>
                  <a:pt x="250618" y="1114293"/>
                  <a:pt x="257554" y="1120126"/>
                  <a:pt x="258250" y="1126606"/>
                </a:cubicBezTo>
                <a:cubicBezTo>
                  <a:pt x="258946" y="1133299"/>
                  <a:pt x="252930" y="1140454"/>
                  <a:pt x="251093" y="1147700"/>
                </a:cubicBezTo>
                <a:cubicBezTo>
                  <a:pt x="250081" y="1151755"/>
                  <a:pt x="249860" y="1158233"/>
                  <a:pt x="252328" y="1160473"/>
                </a:cubicBezTo>
                <a:cubicBezTo>
                  <a:pt x="258471" y="1166063"/>
                  <a:pt x="257774" y="1171405"/>
                  <a:pt x="256570" y="1178345"/>
                </a:cubicBezTo>
                <a:cubicBezTo>
                  <a:pt x="254704" y="1189153"/>
                  <a:pt x="260814" y="1200268"/>
                  <a:pt x="271296" y="1205090"/>
                </a:cubicBezTo>
                <a:cubicBezTo>
                  <a:pt x="269300" y="1195110"/>
                  <a:pt x="267559" y="1186452"/>
                  <a:pt x="265945" y="1178345"/>
                </a:cubicBezTo>
                <a:cubicBezTo>
                  <a:pt x="268635" y="1175888"/>
                  <a:pt x="271137" y="1173617"/>
                  <a:pt x="271674" y="1173125"/>
                </a:cubicBezTo>
                <a:cubicBezTo>
                  <a:pt x="269648" y="1165664"/>
                  <a:pt x="267466" y="1160443"/>
                  <a:pt x="266926" y="1155071"/>
                </a:cubicBezTo>
                <a:cubicBezTo>
                  <a:pt x="265912" y="1144967"/>
                  <a:pt x="266070" y="1134805"/>
                  <a:pt x="265342" y="1124671"/>
                </a:cubicBezTo>
                <a:cubicBezTo>
                  <a:pt x="264867" y="1118100"/>
                  <a:pt x="263603" y="1111559"/>
                  <a:pt x="262715" y="1105019"/>
                </a:cubicBezTo>
                <a:cubicBezTo>
                  <a:pt x="262414" y="1102808"/>
                  <a:pt x="262516" y="1101004"/>
                  <a:pt x="263378" y="1099984"/>
                </a:cubicBezTo>
                <a:lnTo>
                  <a:pt x="268531" y="1099652"/>
                </a:lnTo>
                <a:lnTo>
                  <a:pt x="268508" y="1099739"/>
                </a:lnTo>
                <a:lnTo>
                  <a:pt x="268603" y="1099647"/>
                </a:lnTo>
                <a:lnTo>
                  <a:pt x="268531" y="1099652"/>
                </a:lnTo>
                <a:lnTo>
                  <a:pt x="272688" y="1083711"/>
                </a:lnTo>
                <a:cubicBezTo>
                  <a:pt x="268413" y="1070875"/>
                  <a:pt x="266197" y="1057364"/>
                  <a:pt x="263508" y="1044068"/>
                </a:cubicBezTo>
                <a:cubicBezTo>
                  <a:pt x="260212" y="1027793"/>
                  <a:pt x="259388" y="1010722"/>
                  <a:pt x="253595" y="995370"/>
                </a:cubicBezTo>
                <a:cubicBezTo>
                  <a:pt x="248941" y="983026"/>
                  <a:pt x="245870" y="971266"/>
                  <a:pt x="246345" y="958399"/>
                </a:cubicBezTo>
                <a:cubicBezTo>
                  <a:pt x="246345" y="958399"/>
                  <a:pt x="246440" y="958522"/>
                  <a:pt x="246440" y="958522"/>
                </a:cubicBezTo>
                <a:cubicBezTo>
                  <a:pt x="241341" y="949863"/>
                  <a:pt x="236242" y="941234"/>
                  <a:pt x="231303" y="932882"/>
                </a:cubicBezTo>
                <a:cubicBezTo>
                  <a:pt x="237700" y="924806"/>
                  <a:pt x="248306" y="919770"/>
                  <a:pt x="240170" y="908041"/>
                </a:cubicBezTo>
                <a:cubicBezTo>
                  <a:pt x="237003" y="910437"/>
                  <a:pt x="234313" y="912462"/>
                  <a:pt x="231873" y="914275"/>
                </a:cubicBezTo>
                <a:cubicBezTo>
                  <a:pt x="230007" y="907611"/>
                  <a:pt x="228168" y="900917"/>
                  <a:pt x="226142" y="893640"/>
                </a:cubicBezTo>
                <a:cubicBezTo>
                  <a:pt x="230134" y="894255"/>
                  <a:pt x="234027" y="894869"/>
                  <a:pt x="237667" y="895453"/>
                </a:cubicBezTo>
                <a:cubicBezTo>
                  <a:pt x="242924" y="886087"/>
                  <a:pt x="243272" y="877520"/>
                  <a:pt x="239377" y="868338"/>
                </a:cubicBezTo>
                <a:cubicBezTo>
                  <a:pt x="236844" y="862321"/>
                  <a:pt x="235641" y="855810"/>
                  <a:pt x="233837" y="849516"/>
                </a:cubicBezTo>
                <a:cubicBezTo>
                  <a:pt x="239725" y="858021"/>
                  <a:pt x="243874" y="866835"/>
                  <a:pt x="247578" y="875799"/>
                </a:cubicBezTo>
                <a:cubicBezTo>
                  <a:pt x="251060" y="884275"/>
                  <a:pt x="251662" y="894409"/>
                  <a:pt x="264296" y="901132"/>
                </a:cubicBezTo>
                <a:cubicBezTo>
                  <a:pt x="263094" y="876814"/>
                  <a:pt x="243590" y="859496"/>
                  <a:pt x="247071" y="837110"/>
                </a:cubicBezTo>
                <a:cubicBezTo>
                  <a:pt x="252044" y="840703"/>
                  <a:pt x="256887" y="843988"/>
                  <a:pt x="261511" y="847612"/>
                </a:cubicBezTo>
                <a:cubicBezTo>
                  <a:pt x="264201" y="849731"/>
                  <a:pt x="268477" y="852218"/>
                  <a:pt x="268667" y="854768"/>
                </a:cubicBezTo>
                <a:cubicBezTo>
                  <a:pt x="269711" y="869874"/>
                  <a:pt x="283518" y="878104"/>
                  <a:pt x="288108" y="891305"/>
                </a:cubicBezTo>
                <a:cubicBezTo>
                  <a:pt x="287728" y="875861"/>
                  <a:pt x="282980" y="861583"/>
                  <a:pt x="276836" y="848042"/>
                </a:cubicBezTo>
                <a:cubicBezTo>
                  <a:pt x="270283" y="833641"/>
                  <a:pt x="261637" y="820100"/>
                  <a:pt x="254166" y="806068"/>
                </a:cubicBezTo>
                <a:cubicBezTo>
                  <a:pt x="253437" y="804715"/>
                  <a:pt x="254387" y="802506"/>
                  <a:pt x="254577" y="800386"/>
                </a:cubicBezTo>
                <a:cubicBezTo>
                  <a:pt x="259169" y="801585"/>
                  <a:pt x="262778" y="802536"/>
                  <a:pt x="266420" y="803489"/>
                </a:cubicBezTo>
                <a:cubicBezTo>
                  <a:pt x="263127" y="795565"/>
                  <a:pt x="257204" y="790377"/>
                  <a:pt x="253659" y="783958"/>
                </a:cubicBezTo>
                <a:cubicBezTo>
                  <a:pt x="249890" y="777112"/>
                  <a:pt x="248306" y="769128"/>
                  <a:pt x="245585" y="761052"/>
                </a:cubicBezTo>
                <a:cubicBezTo>
                  <a:pt x="236401" y="765444"/>
                  <a:pt x="229340" y="761943"/>
                  <a:pt x="224433" y="752792"/>
                </a:cubicBezTo>
                <a:cubicBezTo>
                  <a:pt x="223230" y="750552"/>
                  <a:pt x="221362" y="748647"/>
                  <a:pt x="219777" y="746621"/>
                </a:cubicBezTo>
                <a:cubicBezTo>
                  <a:pt x="214301" y="739650"/>
                  <a:pt x="208602" y="740449"/>
                  <a:pt x="203344" y="747572"/>
                </a:cubicBezTo>
                <a:cubicBezTo>
                  <a:pt x="197740" y="739805"/>
                  <a:pt x="189697" y="734830"/>
                  <a:pt x="190521" y="725372"/>
                </a:cubicBezTo>
                <a:cubicBezTo>
                  <a:pt x="198468" y="727767"/>
                  <a:pt x="205591" y="729917"/>
                  <a:pt x="213194" y="732220"/>
                </a:cubicBezTo>
                <a:cubicBezTo>
                  <a:pt x="212622" y="719814"/>
                  <a:pt x="205435" y="714257"/>
                  <a:pt x="194668" y="710665"/>
                </a:cubicBezTo>
                <a:cubicBezTo>
                  <a:pt x="193054" y="713305"/>
                  <a:pt x="191470" y="715853"/>
                  <a:pt x="189443" y="719169"/>
                </a:cubicBezTo>
                <a:cubicBezTo>
                  <a:pt x="185708" y="714380"/>
                  <a:pt x="183366" y="711646"/>
                  <a:pt x="181337" y="708729"/>
                </a:cubicBezTo>
                <a:cubicBezTo>
                  <a:pt x="173676" y="697737"/>
                  <a:pt x="166298" y="686561"/>
                  <a:pt x="158509" y="675689"/>
                </a:cubicBezTo>
                <a:cubicBezTo>
                  <a:pt x="155453" y="671437"/>
                  <a:pt x="153261" y="669242"/>
                  <a:pt x="150844" y="668866"/>
                </a:cubicBezTo>
                <a:lnTo>
                  <a:pt x="141889" y="672927"/>
                </a:lnTo>
                <a:lnTo>
                  <a:pt x="141885" y="672896"/>
                </a:lnTo>
                <a:lnTo>
                  <a:pt x="141858" y="672941"/>
                </a:lnTo>
                <a:lnTo>
                  <a:pt x="141822" y="672957"/>
                </a:lnTo>
                <a:lnTo>
                  <a:pt x="141835" y="672977"/>
                </a:lnTo>
                <a:lnTo>
                  <a:pt x="136280" y="681832"/>
                </a:lnTo>
                <a:cubicBezTo>
                  <a:pt x="137959" y="686591"/>
                  <a:pt x="140935" y="690919"/>
                  <a:pt x="142584" y="695679"/>
                </a:cubicBezTo>
                <a:cubicBezTo>
                  <a:pt x="143470" y="698198"/>
                  <a:pt x="142740" y="701207"/>
                  <a:pt x="142740" y="704000"/>
                </a:cubicBezTo>
                <a:cubicBezTo>
                  <a:pt x="129696" y="687327"/>
                  <a:pt x="123805" y="669365"/>
                  <a:pt x="123330" y="651155"/>
                </a:cubicBezTo>
                <a:cubicBezTo>
                  <a:pt x="131625" y="647255"/>
                  <a:pt x="138721" y="643909"/>
                  <a:pt x="146034" y="640470"/>
                </a:cubicBezTo>
                <a:cubicBezTo>
                  <a:pt x="148756" y="648085"/>
                  <a:pt x="150719" y="653521"/>
                  <a:pt x="152681" y="658987"/>
                </a:cubicBezTo>
                <a:cubicBezTo>
                  <a:pt x="160346" y="646275"/>
                  <a:pt x="157718" y="636355"/>
                  <a:pt x="146127" y="629754"/>
                </a:cubicBezTo>
                <a:cubicBezTo>
                  <a:pt x="152143" y="613450"/>
                  <a:pt x="149294" y="592415"/>
                  <a:pt x="137959" y="582742"/>
                </a:cubicBezTo>
                <a:cubicBezTo>
                  <a:pt x="139857" y="592139"/>
                  <a:pt x="141759" y="601566"/>
                  <a:pt x="143879" y="612067"/>
                </a:cubicBezTo>
                <a:cubicBezTo>
                  <a:pt x="127731" y="613480"/>
                  <a:pt x="140016" y="627665"/>
                  <a:pt x="133147" y="633715"/>
                </a:cubicBezTo>
                <a:cubicBezTo>
                  <a:pt x="124153" y="641669"/>
                  <a:pt x="109113" y="636232"/>
                  <a:pt x="99996" y="648085"/>
                </a:cubicBezTo>
                <a:cubicBezTo>
                  <a:pt x="104205" y="649682"/>
                  <a:pt x="107307" y="650971"/>
                  <a:pt x="110507" y="652046"/>
                </a:cubicBezTo>
                <a:cubicBezTo>
                  <a:pt x="117885" y="654534"/>
                  <a:pt x="117283" y="658739"/>
                  <a:pt x="113326" y="663745"/>
                </a:cubicBezTo>
                <a:lnTo>
                  <a:pt x="113357" y="663715"/>
                </a:lnTo>
                <a:cubicBezTo>
                  <a:pt x="116048" y="667860"/>
                  <a:pt x="118708" y="672005"/>
                  <a:pt x="121716" y="676642"/>
                </a:cubicBezTo>
                <a:cubicBezTo>
                  <a:pt x="118708" y="679007"/>
                  <a:pt x="116079" y="681094"/>
                  <a:pt x="114085" y="682661"/>
                </a:cubicBezTo>
                <a:cubicBezTo>
                  <a:pt x="99171" y="674921"/>
                  <a:pt x="96322" y="655241"/>
                  <a:pt x="77007" y="654686"/>
                </a:cubicBezTo>
                <a:cubicBezTo>
                  <a:pt x="73082" y="637554"/>
                  <a:pt x="72542" y="620604"/>
                  <a:pt x="67317" y="604145"/>
                </a:cubicBezTo>
                <a:cubicBezTo>
                  <a:pt x="62029" y="587471"/>
                  <a:pt x="62885" y="568956"/>
                  <a:pt x="60986" y="550902"/>
                </a:cubicBezTo>
                <a:cubicBezTo>
                  <a:pt x="63486" y="548783"/>
                  <a:pt x="66400" y="546296"/>
                  <a:pt x="68141" y="544791"/>
                </a:cubicBezTo>
                <a:cubicBezTo>
                  <a:pt x="70073" y="537145"/>
                  <a:pt x="53163" y="539939"/>
                  <a:pt x="62505" y="530175"/>
                </a:cubicBezTo>
                <a:cubicBezTo>
                  <a:pt x="63929" y="530636"/>
                  <a:pt x="66146" y="530698"/>
                  <a:pt x="66684" y="531648"/>
                </a:cubicBezTo>
                <a:cubicBezTo>
                  <a:pt x="73428" y="543531"/>
                  <a:pt x="79951" y="555538"/>
                  <a:pt x="86474" y="567543"/>
                </a:cubicBezTo>
                <a:cubicBezTo>
                  <a:pt x="86663" y="567881"/>
                  <a:pt x="86442" y="568588"/>
                  <a:pt x="86158" y="568956"/>
                </a:cubicBezTo>
                <a:cubicBezTo>
                  <a:pt x="81379" y="575650"/>
                  <a:pt x="88058" y="582099"/>
                  <a:pt x="86346" y="589499"/>
                </a:cubicBezTo>
                <a:cubicBezTo>
                  <a:pt x="84860" y="596008"/>
                  <a:pt x="90019" y="603992"/>
                  <a:pt x="92396" y="611269"/>
                </a:cubicBezTo>
                <a:cubicBezTo>
                  <a:pt x="92586" y="611821"/>
                  <a:pt x="94105" y="611975"/>
                  <a:pt x="95244" y="612405"/>
                </a:cubicBezTo>
                <a:cubicBezTo>
                  <a:pt x="96669" y="609949"/>
                  <a:pt x="98095" y="607461"/>
                  <a:pt x="99519" y="605005"/>
                </a:cubicBezTo>
                <a:cubicBezTo>
                  <a:pt x="102116" y="606293"/>
                  <a:pt x="104112" y="607277"/>
                  <a:pt x="108796" y="609611"/>
                </a:cubicBezTo>
                <a:cubicBezTo>
                  <a:pt x="108068" y="600798"/>
                  <a:pt x="108006" y="594320"/>
                  <a:pt x="106834" y="588024"/>
                </a:cubicBezTo>
                <a:cubicBezTo>
                  <a:pt x="105535" y="581024"/>
                  <a:pt x="102874" y="574269"/>
                  <a:pt x="101388" y="567267"/>
                </a:cubicBezTo>
                <a:cubicBezTo>
                  <a:pt x="100026" y="560819"/>
                  <a:pt x="99614" y="554157"/>
                  <a:pt x="98410" y="547677"/>
                </a:cubicBezTo>
                <a:cubicBezTo>
                  <a:pt x="97240" y="541506"/>
                  <a:pt x="92554" y="535456"/>
                  <a:pt x="97620" y="525569"/>
                </a:cubicBezTo>
                <a:cubicBezTo>
                  <a:pt x="107625" y="562937"/>
                  <a:pt x="115732" y="597206"/>
                  <a:pt x="128809" y="630399"/>
                </a:cubicBezTo>
                <a:cubicBezTo>
                  <a:pt x="130993" y="625486"/>
                  <a:pt x="131625" y="620695"/>
                  <a:pt x="130867" y="616151"/>
                </a:cubicBezTo>
                <a:cubicBezTo>
                  <a:pt x="129663" y="608752"/>
                  <a:pt x="128048" y="601320"/>
                  <a:pt x="125706" y="594166"/>
                </a:cubicBezTo>
                <a:cubicBezTo>
                  <a:pt x="119847" y="576264"/>
                  <a:pt x="121937" y="556735"/>
                  <a:pt x="112249" y="539356"/>
                </a:cubicBezTo>
                <a:cubicBezTo>
                  <a:pt x="107909" y="531556"/>
                  <a:pt x="105823" y="521240"/>
                  <a:pt x="108322" y="509449"/>
                </a:cubicBezTo>
                <a:lnTo>
                  <a:pt x="122792" y="543829"/>
                </a:lnTo>
                <a:lnTo>
                  <a:pt x="122822" y="544115"/>
                </a:lnTo>
                <a:cubicBezTo>
                  <a:pt x="122822" y="544115"/>
                  <a:pt x="122887" y="544054"/>
                  <a:pt x="122887" y="544054"/>
                </a:cubicBezTo>
                <a:lnTo>
                  <a:pt x="122792" y="543829"/>
                </a:lnTo>
                <a:lnTo>
                  <a:pt x="117663" y="497105"/>
                </a:lnTo>
                <a:cubicBezTo>
                  <a:pt x="111235" y="489490"/>
                  <a:pt x="107562" y="497504"/>
                  <a:pt x="103477" y="502049"/>
                </a:cubicBezTo>
                <a:cubicBezTo>
                  <a:pt x="96988" y="491823"/>
                  <a:pt x="90399" y="483624"/>
                  <a:pt x="102055" y="473922"/>
                </a:cubicBezTo>
                <a:cubicBezTo>
                  <a:pt x="104491" y="471895"/>
                  <a:pt x="103317" y="465755"/>
                  <a:pt x="104173" y="458508"/>
                </a:cubicBezTo>
                <a:cubicBezTo>
                  <a:pt x="98473" y="462592"/>
                  <a:pt x="95562" y="464679"/>
                  <a:pt x="92396" y="466950"/>
                </a:cubicBezTo>
                <a:cubicBezTo>
                  <a:pt x="91002" y="459643"/>
                  <a:pt x="89799" y="453349"/>
                  <a:pt x="88342" y="445734"/>
                </a:cubicBezTo>
                <a:cubicBezTo>
                  <a:pt x="98918" y="451475"/>
                  <a:pt x="100691" y="442265"/>
                  <a:pt x="104681" y="436829"/>
                </a:cubicBezTo>
                <a:cubicBezTo>
                  <a:pt x="119054" y="442847"/>
                  <a:pt x="115699" y="454638"/>
                  <a:pt x="115351" y="467443"/>
                </a:cubicBezTo>
                <a:cubicBezTo>
                  <a:pt x="120765" y="464649"/>
                  <a:pt x="126625" y="463328"/>
                  <a:pt x="127037" y="461117"/>
                </a:cubicBezTo>
                <a:cubicBezTo>
                  <a:pt x="128208" y="454638"/>
                  <a:pt x="128175" y="447576"/>
                  <a:pt x="126752" y="441098"/>
                </a:cubicBezTo>
                <a:cubicBezTo>
                  <a:pt x="125104" y="433575"/>
                  <a:pt x="120292" y="426636"/>
                  <a:pt x="119184" y="419142"/>
                </a:cubicBezTo>
                <a:cubicBezTo>
                  <a:pt x="118328" y="413309"/>
                  <a:pt x="121051" y="406952"/>
                  <a:pt x="122698" y="398079"/>
                </a:cubicBezTo>
                <a:cubicBezTo>
                  <a:pt x="127636" y="406859"/>
                  <a:pt x="131625" y="414261"/>
                  <a:pt x="135900" y="421538"/>
                </a:cubicBezTo>
                <a:cubicBezTo>
                  <a:pt x="140366" y="429092"/>
                  <a:pt x="145082" y="436491"/>
                  <a:pt x="149707" y="443953"/>
                </a:cubicBezTo>
                <a:cubicBezTo>
                  <a:pt x="150276" y="443522"/>
                  <a:pt x="150817" y="443093"/>
                  <a:pt x="151353" y="442664"/>
                </a:cubicBezTo>
                <a:cubicBezTo>
                  <a:pt x="149770" y="426267"/>
                  <a:pt x="148156" y="409900"/>
                  <a:pt x="146477" y="392582"/>
                </a:cubicBezTo>
                <a:cubicBezTo>
                  <a:pt x="142962" y="394700"/>
                  <a:pt x="140968" y="395898"/>
                  <a:pt x="138371" y="397434"/>
                </a:cubicBezTo>
                <a:cubicBezTo>
                  <a:pt x="132164" y="387884"/>
                  <a:pt x="129854" y="377967"/>
                  <a:pt x="129252" y="366911"/>
                </a:cubicBezTo>
                <a:cubicBezTo>
                  <a:pt x="128651" y="355950"/>
                  <a:pt x="125294" y="345080"/>
                  <a:pt x="123015" y="334211"/>
                </a:cubicBezTo>
                <a:lnTo>
                  <a:pt x="122053" y="330238"/>
                </a:lnTo>
                <a:lnTo>
                  <a:pt x="175326" y="319182"/>
                </a:lnTo>
                <a:cubicBezTo>
                  <a:pt x="195608" y="315141"/>
                  <a:pt x="216707" y="311845"/>
                  <a:pt x="241089" y="311017"/>
                </a:cubicBezTo>
                <a:cubicBezTo>
                  <a:pt x="229815" y="317751"/>
                  <a:pt x="214486" y="319164"/>
                  <a:pt x="201745" y="322351"/>
                </a:cubicBezTo>
                <a:cubicBezTo>
                  <a:pt x="189201" y="325497"/>
                  <a:pt x="179876" y="330797"/>
                  <a:pt x="169040" y="335198"/>
                </a:cubicBezTo>
                <a:cubicBezTo>
                  <a:pt x="188762" y="336394"/>
                  <a:pt x="207456" y="333844"/>
                  <a:pt x="225712" y="330139"/>
                </a:cubicBezTo>
                <a:cubicBezTo>
                  <a:pt x="234402" y="328386"/>
                  <a:pt x="243285" y="326752"/>
                  <a:pt x="252218" y="325219"/>
                </a:cubicBezTo>
                <a:cubicBezTo>
                  <a:pt x="259639" y="323944"/>
                  <a:pt x="266277" y="324143"/>
                  <a:pt x="271842" y="328427"/>
                </a:cubicBezTo>
                <a:cubicBezTo>
                  <a:pt x="244798" y="333087"/>
                  <a:pt x="218295" y="337648"/>
                  <a:pt x="188712" y="342746"/>
                </a:cubicBezTo>
                <a:cubicBezTo>
                  <a:pt x="215511" y="344200"/>
                  <a:pt x="238065" y="332847"/>
                  <a:pt x="263200" y="341890"/>
                </a:cubicBezTo>
                <a:cubicBezTo>
                  <a:pt x="261983" y="344122"/>
                  <a:pt x="260664" y="346472"/>
                  <a:pt x="259200" y="349101"/>
                </a:cubicBezTo>
                <a:cubicBezTo>
                  <a:pt x="271402" y="347806"/>
                  <a:pt x="282043" y="346691"/>
                  <a:pt x="293418" y="345475"/>
                </a:cubicBezTo>
                <a:cubicBezTo>
                  <a:pt x="290977" y="343165"/>
                  <a:pt x="288926" y="341193"/>
                  <a:pt x="286923" y="339280"/>
                </a:cubicBezTo>
                <a:cubicBezTo>
                  <a:pt x="305426" y="334520"/>
                  <a:pt x="311674" y="341054"/>
                  <a:pt x="322168" y="345555"/>
                </a:cubicBezTo>
                <a:lnTo>
                  <a:pt x="365931" y="335659"/>
                </a:lnTo>
                <a:lnTo>
                  <a:pt x="366441" y="335636"/>
                </a:lnTo>
                <a:lnTo>
                  <a:pt x="366813" y="335538"/>
                </a:lnTo>
                <a:lnTo>
                  <a:pt x="374839" y="334939"/>
                </a:lnTo>
                <a:cubicBezTo>
                  <a:pt x="374448" y="334520"/>
                  <a:pt x="374106" y="334122"/>
                  <a:pt x="373715" y="333705"/>
                </a:cubicBezTo>
                <a:lnTo>
                  <a:pt x="366813" y="335538"/>
                </a:lnTo>
                <a:lnTo>
                  <a:pt x="366296" y="335576"/>
                </a:lnTo>
                <a:lnTo>
                  <a:pt x="365931" y="335659"/>
                </a:lnTo>
                <a:lnTo>
                  <a:pt x="336520" y="336951"/>
                </a:lnTo>
                <a:cubicBezTo>
                  <a:pt x="339206" y="332150"/>
                  <a:pt x="344038" y="329242"/>
                  <a:pt x="356045" y="329620"/>
                </a:cubicBezTo>
                <a:cubicBezTo>
                  <a:pt x="376109" y="330239"/>
                  <a:pt x="391580" y="326136"/>
                  <a:pt x="407300" y="321893"/>
                </a:cubicBezTo>
                <a:cubicBezTo>
                  <a:pt x="418038" y="318985"/>
                  <a:pt x="429801" y="316735"/>
                  <a:pt x="441272" y="314323"/>
                </a:cubicBezTo>
                <a:cubicBezTo>
                  <a:pt x="448937" y="312711"/>
                  <a:pt x="456894" y="311337"/>
                  <a:pt x="464705" y="309863"/>
                </a:cubicBezTo>
                <a:cubicBezTo>
                  <a:pt x="464168" y="309185"/>
                  <a:pt x="463679" y="308528"/>
                  <a:pt x="463142" y="307850"/>
                </a:cubicBezTo>
                <a:cubicBezTo>
                  <a:pt x="450304" y="309206"/>
                  <a:pt x="437417" y="310560"/>
                  <a:pt x="421749" y="312213"/>
                </a:cubicBezTo>
                <a:cubicBezTo>
                  <a:pt x="425214" y="303369"/>
                  <a:pt x="436196" y="298768"/>
                  <a:pt x="452208" y="298509"/>
                </a:cubicBezTo>
                <a:cubicBezTo>
                  <a:pt x="474026" y="298191"/>
                  <a:pt x="482375" y="291000"/>
                  <a:pt x="503951" y="286798"/>
                </a:cubicBezTo>
                <a:cubicBezTo>
                  <a:pt x="495212" y="284667"/>
                  <a:pt x="491162" y="283691"/>
                  <a:pt x="487548" y="282794"/>
                </a:cubicBezTo>
                <a:cubicBezTo>
                  <a:pt x="489062" y="276481"/>
                  <a:pt x="516691" y="266401"/>
                  <a:pt x="531773" y="266719"/>
                </a:cubicBezTo>
                <a:cubicBezTo>
                  <a:pt x="545538" y="266999"/>
                  <a:pt x="557351" y="265526"/>
                  <a:pt x="567213" y="261561"/>
                </a:cubicBezTo>
                <a:cubicBezTo>
                  <a:pt x="580296" y="256283"/>
                  <a:pt x="597086" y="251842"/>
                  <a:pt x="605679" y="245528"/>
                </a:cubicBezTo>
                <a:cubicBezTo>
                  <a:pt x="618662" y="235948"/>
                  <a:pt x="637212" y="229614"/>
                  <a:pt x="660397" y="224196"/>
                </a:cubicBezTo>
                <a:cubicBezTo>
                  <a:pt x="645947" y="222861"/>
                  <a:pt x="639406" y="223299"/>
                  <a:pt x="628912" y="225888"/>
                </a:cubicBezTo>
                <a:cubicBezTo>
                  <a:pt x="617198" y="228777"/>
                  <a:pt x="605190" y="231486"/>
                  <a:pt x="593765" y="234553"/>
                </a:cubicBezTo>
                <a:cubicBezTo>
                  <a:pt x="590008" y="235548"/>
                  <a:pt x="588009" y="237602"/>
                  <a:pt x="584541" y="238836"/>
                </a:cubicBezTo>
                <a:cubicBezTo>
                  <a:pt x="572631" y="243137"/>
                  <a:pt x="560819" y="247520"/>
                  <a:pt x="547980" y="251324"/>
                </a:cubicBezTo>
                <a:cubicBezTo>
                  <a:pt x="544611" y="252320"/>
                  <a:pt x="537630" y="251263"/>
                  <a:pt x="531382" y="251124"/>
                </a:cubicBezTo>
                <a:cubicBezTo>
                  <a:pt x="531138" y="241305"/>
                  <a:pt x="553008" y="238616"/>
                  <a:pt x="561743" y="232283"/>
                </a:cubicBezTo>
                <a:cubicBezTo>
                  <a:pt x="554131" y="226865"/>
                  <a:pt x="553935" y="226128"/>
                  <a:pt x="564918" y="223199"/>
                </a:cubicBezTo>
                <a:cubicBezTo>
                  <a:pt x="570873" y="221626"/>
                  <a:pt x="578049" y="220810"/>
                  <a:pt x="584834" y="219813"/>
                </a:cubicBezTo>
                <a:cubicBezTo>
                  <a:pt x="600016" y="217542"/>
                  <a:pt x="603579" y="212564"/>
                  <a:pt x="594547" y="206469"/>
                </a:cubicBezTo>
                <a:cubicBezTo>
                  <a:pt x="584590" y="206966"/>
                  <a:pt x="574877" y="207464"/>
                  <a:pt x="560526" y="208202"/>
                </a:cubicBezTo>
                <a:cubicBezTo>
                  <a:pt x="564478" y="204378"/>
                  <a:pt x="565162" y="201708"/>
                  <a:pt x="568727" y="200653"/>
                </a:cubicBezTo>
                <a:cubicBezTo>
                  <a:pt x="587468" y="194996"/>
                  <a:pt x="604262" y="188205"/>
                  <a:pt x="628327" y="185634"/>
                </a:cubicBezTo>
                <a:cubicBezTo>
                  <a:pt x="640188" y="184381"/>
                  <a:pt x="650440" y="180556"/>
                  <a:pt x="660983" y="177986"/>
                </a:cubicBezTo>
                <a:cubicBezTo>
                  <a:pt x="652586" y="168406"/>
                  <a:pt x="652098" y="168107"/>
                  <a:pt x="671672" y="163008"/>
                </a:cubicBezTo>
                <a:cubicBezTo>
                  <a:pt x="685340" y="159463"/>
                  <a:pt x="691686" y="155419"/>
                  <a:pt x="683777" y="148329"/>
                </a:cubicBezTo>
                <a:cubicBezTo>
                  <a:pt x="714680" y="150779"/>
                  <a:pt x="729712" y="140701"/>
                  <a:pt x="754656" y="134345"/>
                </a:cubicBezTo>
                <a:cubicBezTo>
                  <a:pt x="751970" y="139065"/>
                  <a:pt x="750409" y="141815"/>
                  <a:pt x="747332" y="147133"/>
                </a:cubicBezTo>
                <a:cubicBezTo>
                  <a:pt x="794292" y="134127"/>
                  <a:pt x="841399" y="126817"/>
                  <a:pt x="891140" y="122356"/>
                </a:cubicBezTo>
                <a:cubicBezTo>
                  <a:pt x="891823" y="122993"/>
                  <a:pt x="892503" y="123630"/>
                  <a:pt x="893239" y="124248"/>
                </a:cubicBezTo>
                <a:cubicBezTo>
                  <a:pt x="882010" y="126219"/>
                  <a:pt x="870247" y="127833"/>
                  <a:pt x="859655" y="130243"/>
                </a:cubicBezTo>
                <a:cubicBezTo>
                  <a:pt x="849647" y="132514"/>
                  <a:pt x="840569" y="135501"/>
                  <a:pt x="831537" y="138410"/>
                </a:cubicBezTo>
                <a:cubicBezTo>
                  <a:pt x="821629" y="141596"/>
                  <a:pt x="812206" y="145062"/>
                  <a:pt x="799955" y="149323"/>
                </a:cubicBezTo>
                <a:cubicBezTo>
                  <a:pt x="808058" y="149384"/>
                  <a:pt x="815967" y="150201"/>
                  <a:pt x="822651" y="149345"/>
                </a:cubicBezTo>
                <a:cubicBezTo>
                  <a:pt x="837980" y="147352"/>
                  <a:pt x="852675" y="144544"/>
                  <a:pt x="867661" y="142114"/>
                </a:cubicBezTo>
                <a:cubicBezTo>
                  <a:pt x="879474" y="140202"/>
                  <a:pt x="891285" y="138131"/>
                  <a:pt x="910665" y="139545"/>
                </a:cubicBezTo>
                <a:cubicBezTo>
                  <a:pt x="889430" y="147512"/>
                  <a:pt x="863852" y="147571"/>
                  <a:pt x="845107" y="153787"/>
                </a:cubicBezTo>
                <a:cubicBezTo>
                  <a:pt x="862630" y="155499"/>
                  <a:pt x="882254" y="147073"/>
                  <a:pt x="897046" y="157133"/>
                </a:cubicBezTo>
                <a:cubicBezTo>
                  <a:pt x="896313" y="158307"/>
                  <a:pt x="894994" y="160478"/>
                  <a:pt x="893530" y="162888"/>
                </a:cubicBezTo>
                <a:cubicBezTo>
                  <a:pt x="904465" y="161694"/>
                  <a:pt x="915546" y="160478"/>
                  <a:pt x="926918" y="159244"/>
                </a:cubicBezTo>
                <a:cubicBezTo>
                  <a:pt x="925209" y="157591"/>
                  <a:pt x="923454" y="155838"/>
                  <a:pt x="921305" y="153766"/>
                </a:cubicBezTo>
                <a:cubicBezTo>
                  <a:pt x="938343" y="149842"/>
                  <a:pt x="947226" y="154324"/>
                  <a:pt x="957182" y="159961"/>
                </a:cubicBezTo>
                <a:lnTo>
                  <a:pt x="991010" y="150396"/>
                </a:lnTo>
                <a:lnTo>
                  <a:pt x="1061693" y="144324"/>
                </a:lnTo>
                <a:cubicBezTo>
                  <a:pt x="1085659" y="140819"/>
                  <a:pt x="1112264" y="140401"/>
                  <a:pt x="1137696" y="138529"/>
                </a:cubicBezTo>
                <a:cubicBezTo>
                  <a:pt x="1145262" y="137972"/>
                  <a:pt x="1152634" y="136995"/>
                  <a:pt x="1160151" y="136377"/>
                </a:cubicBezTo>
                <a:cubicBezTo>
                  <a:pt x="1177430" y="134943"/>
                  <a:pt x="1194710" y="132833"/>
                  <a:pt x="1212135" y="132454"/>
                </a:cubicBezTo>
                <a:cubicBezTo>
                  <a:pt x="1229711" y="132075"/>
                  <a:pt x="1245476" y="130622"/>
                  <a:pt x="1260658" y="126717"/>
                </a:cubicBezTo>
                <a:cubicBezTo>
                  <a:pt x="1258215" y="125085"/>
                  <a:pt x="1256311" y="123829"/>
                  <a:pt x="1252944" y="121619"/>
                </a:cubicBezTo>
                <a:cubicBezTo>
                  <a:pt x="1280476" y="120563"/>
                  <a:pt x="1306494" y="119547"/>
                  <a:pt x="1332560" y="118551"/>
                </a:cubicBezTo>
                <a:cubicBezTo>
                  <a:pt x="1333242" y="118889"/>
                  <a:pt x="1333925" y="119229"/>
                  <a:pt x="1334609" y="119587"/>
                </a:cubicBezTo>
                <a:cubicBezTo>
                  <a:pt x="1322747" y="122496"/>
                  <a:pt x="1310984" y="125463"/>
                  <a:pt x="1298976" y="128272"/>
                </a:cubicBezTo>
                <a:cubicBezTo>
                  <a:pt x="1287408" y="130961"/>
                  <a:pt x="1275641" y="133471"/>
                  <a:pt x="1261683" y="136577"/>
                </a:cubicBezTo>
                <a:cubicBezTo>
                  <a:pt x="1275788" y="137613"/>
                  <a:pt x="1285894" y="139325"/>
                  <a:pt x="1295167" y="138787"/>
                </a:cubicBezTo>
                <a:cubicBezTo>
                  <a:pt x="1307080" y="138091"/>
                  <a:pt x="1318111" y="135063"/>
                  <a:pt x="1330070" y="134027"/>
                </a:cubicBezTo>
                <a:cubicBezTo>
                  <a:pt x="1340369" y="133131"/>
                  <a:pt x="1351595" y="133111"/>
                  <a:pt x="1361896" y="133848"/>
                </a:cubicBezTo>
                <a:cubicBezTo>
                  <a:pt x="1365409" y="134106"/>
                  <a:pt x="1367510" y="137793"/>
                  <a:pt x="1371951" y="141199"/>
                </a:cubicBezTo>
                <a:cubicBezTo>
                  <a:pt x="1351595" y="140979"/>
                  <a:pt x="1332851" y="138869"/>
                  <a:pt x="1323285" y="147910"/>
                </a:cubicBezTo>
                <a:cubicBezTo>
                  <a:pt x="1331926" y="150420"/>
                  <a:pt x="1346567" y="151536"/>
                  <a:pt x="1337441" y="158188"/>
                </a:cubicBezTo>
                <a:cubicBezTo>
                  <a:pt x="1349547" y="157271"/>
                  <a:pt x="1359553" y="156515"/>
                  <a:pt x="1371169" y="155638"/>
                </a:cubicBezTo>
                <a:cubicBezTo>
                  <a:pt x="1367558" y="153646"/>
                  <a:pt x="1364240" y="151815"/>
                  <a:pt x="1357748" y="148229"/>
                </a:cubicBezTo>
                <a:cubicBezTo>
                  <a:pt x="1369268" y="148768"/>
                  <a:pt x="1379029" y="148029"/>
                  <a:pt x="1382252" y="149563"/>
                </a:cubicBezTo>
                <a:cubicBezTo>
                  <a:pt x="1397675" y="156894"/>
                  <a:pt x="1410709" y="152749"/>
                  <a:pt x="1426965" y="148667"/>
                </a:cubicBezTo>
                <a:cubicBezTo>
                  <a:pt x="1419740" y="146098"/>
                  <a:pt x="1407000" y="143787"/>
                  <a:pt x="1419106" y="139744"/>
                </a:cubicBezTo>
                <a:lnTo>
                  <a:pt x="1493383" y="136517"/>
                </a:lnTo>
                <a:lnTo>
                  <a:pt x="1438729" y="145620"/>
                </a:lnTo>
                <a:cubicBezTo>
                  <a:pt x="1457473" y="147192"/>
                  <a:pt x="1473874" y="145879"/>
                  <a:pt x="1486272" y="143149"/>
                </a:cubicBezTo>
                <a:cubicBezTo>
                  <a:pt x="1513901" y="137055"/>
                  <a:pt x="1544946" y="138370"/>
                  <a:pt x="1573405" y="134685"/>
                </a:cubicBezTo>
                <a:cubicBezTo>
                  <a:pt x="1584778" y="133211"/>
                  <a:pt x="1596592" y="132195"/>
                  <a:pt x="1608355" y="131438"/>
                </a:cubicBezTo>
                <a:cubicBezTo>
                  <a:pt x="1615579" y="130961"/>
                  <a:pt x="1623195" y="131359"/>
                  <a:pt x="1631006" y="132733"/>
                </a:cubicBezTo>
                <a:cubicBezTo>
                  <a:pt x="1578238" y="140959"/>
                  <a:pt x="1523760" y="146058"/>
                  <a:pt x="1464356" y="152351"/>
                </a:cubicBezTo>
                <a:cubicBezTo>
                  <a:pt x="1480072" y="155539"/>
                  <a:pt x="1489690" y="152591"/>
                  <a:pt x="1499501" y="151855"/>
                </a:cubicBezTo>
                <a:cubicBezTo>
                  <a:pt x="1509802" y="151097"/>
                  <a:pt x="1520393" y="150838"/>
                  <a:pt x="1530643" y="149981"/>
                </a:cubicBezTo>
                <a:cubicBezTo>
                  <a:pt x="1541775" y="149047"/>
                  <a:pt x="1552513" y="147373"/>
                  <a:pt x="1563642" y="146556"/>
                </a:cubicBezTo>
                <a:cubicBezTo>
                  <a:pt x="1573650" y="145819"/>
                  <a:pt x="1583949" y="145779"/>
                  <a:pt x="1597958" y="145321"/>
                </a:cubicBezTo>
                <a:cubicBezTo>
                  <a:pt x="1594248" y="148269"/>
                  <a:pt x="1592684" y="149523"/>
                  <a:pt x="1590636" y="151157"/>
                </a:cubicBezTo>
                <a:cubicBezTo>
                  <a:pt x="1594540" y="152053"/>
                  <a:pt x="1598496" y="152950"/>
                  <a:pt x="1602400" y="153847"/>
                </a:cubicBezTo>
                <a:cubicBezTo>
                  <a:pt x="1601716" y="154563"/>
                  <a:pt x="1601472" y="155518"/>
                  <a:pt x="1600593" y="155638"/>
                </a:cubicBezTo>
                <a:cubicBezTo>
                  <a:pt x="1589025" y="157133"/>
                  <a:pt x="1576334" y="160378"/>
                  <a:pt x="1565986" y="159443"/>
                </a:cubicBezTo>
                <a:cubicBezTo>
                  <a:pt x="1554222" y="158367"/>
                  <a:pt x="1543970" y="162569"/>
                  <a:pt x="1533328" y="159563"/>
                </a:cubicBezTo>
                <a:cubicBezTo>
                  <a:pt x="1532743" y="159383"/>
                  <a:pt x="1531620" y="159244"/>
                  <a:pt x="1531082" y="159363"/>
                </a:cubicBezTo>
                <a:cubicBezTo>
                  <a:pt x="1511997" y="163466"/>
                  <a:pt x="1492910" y="167569"/>
                  <a:pt x="1474020" y="171812"/>
                </a:cubicBezTo>
                <a:cubicBezTo>
                  <a:pt x="1472509" y="172150"/>
                  <a:pt x="1472411" y="173545"/>
                  <a:pt x="1471678" y="174441"/>
                </a:cubicBezTo>
                <a:cubicBezTo>
                  <a:pt x="1487199" y="180317"/>
                  <a:pt x="1482759" y="169681"/>
                  <a:pt x="1494913" y="170895"/>
                </a:cubicBezTo>
                <a:cubicBezTo>
                  <a:pt x="1497306" y="171991"/>
                  <a:pt x="1501259" y="173823"/>
                  <a:pt x="1504628" y="175397"/>
                </a:cubicBezTo>
                <a:cubicBezTo>
                  <a:pt x="1533328" y="174202"/>
                  <a:pt x="1562762" y="174740"/>
                  <a:pt x="1589269" y="171413"/>
                </a:cubicBezTo>
                <a:cubicBezTo>
                  <a:pt x="1615433" y="168127"/>
                  <a:pt x="1642379" y="167788"/>
                  <a:pt x="1669614" y="165318"/>
                </a:cubicBezTo>
                <a:cubicBezTo>
                  <a:pt x="1670497" y="153168"/>
                  <a:pt x="1701783" y="151376"/>
                  <a:pt x="1714086" y="141995"/>
                </a:cubicBezTo>
                <a:cubicBezTo>
                  <a:pt x="1711596" y="140740"/>
                  <a:pt x="1708278" y="139087"/>
                  <a:pt x="1704518" y="137194"/>
                </a:cubicBezTo>
                <a:cubicBezTo>
                  <a:pt x="1697146" y="139087"/>
                  <a:pt x="1690557" y="140760"/>
                  <a:pt x="1683967" y="142453"/>
                </a:cubicBezTo>
                <a:lnTo>
                  <a:pt x="1684016" y="142472"/>
                </a:lnTo>
                <a:cubicBezTo>
                  <a:pt x="1676058" y="139983"/>
                  <a:pt x="1669373" y="139604"/>
                  <a:pt x="1665418" y="144245"/>
                </a:cubicBezTo>
                <a:cubicBezTo>
                  <a:pt x="1663708" y="146258"/>
                  <a:pt x="1661660" y="148209"/>
                  <a:pt x="1659121" y="150858"/>
                </a:cubicBezTo>
                <a:cubicBezTo>
                  <a:pt x="1640279" y="145122"/>
                  <a:pt x="1648921" y="135661"/>
                  <a:pt x="1636277" y="130004"/>
                </a:cubicBezTo>
                <a:cubicBezTo>
                  <a:pt x="1626659" y="125683"/>
                  <a:pt x="1604109" y="133411"/>
                  <a:pt x="1601862" y="123253"/>
                </a:cubicBezTo>
                <a:cubicBezTo>
                  <a:pt x="1585169" y="124587"/>
                  <a:pt x="1570183" y="125782"/>
                  <a:pt x="1555245" y="126977"/>
                </a:cubicBezTo>
                <a:cubicBezTo>
                  <a:pt x="1570622" y="119847"/>
                  <a:pt x="1604061" y="118054"/>
                  <a:pt x="1629980" y="121838"/>
                </a:cubicBezTo>
                <a:cubicBezTo>
                  <a:pt x="1640474" y="114547"/>
                  <a:pt x="1656243" y="112894"/>
                  <a:pt x="1676451" y="117716"/>
                </a:cubicBezTo>
                <a:cubicBezTo>
                  <a:pt x="1667762" y="118950"/>
                  <a:pt x="1659121" y="120185"/>
                  <a:pt x="1647016" y="121897"/>
                </a:cubicBezTo>
                <a:cubicBezTo>
                  <a:pt x="1652482" y="126498"/>
                  <a:pt x="1657802" y="130961"/>
                  <a:pt x="1664002" y="136179"/>
                </a:cubicBezTo>
                <a:cubicBezTo>
                  <a:pt x="1692949" y="135880"/>
                  <a:pt x="1721504" y="132175"/>
                  <a:pt x="1748010" y="123969"/>
                </a:cubicBezTo>
                <a:cubicBezTo>
                  <a:pt x="1743569" y="123969"/>
                  <a:pt x="1738786" y="123511"/>
                  <a:pt x="1734782" y="124068"/>
                </a:cubicBezTo>
                <a:cubicBezTo>
                  <a:pt x="1727215" y="125105"/>
                  <a:pt x="1720334" y="126977"/>
                  <a:pt x="1712768" y="128033"/>
                </a:cubicBezTo>
                <a:lnTo>
                  <a:pt x="1698692" y="124538"/>
                </a:lnTo>
                <a:lnTo>
                  <a:pt x="1698887" y="124488"/>
                </a:lnTo>
                <a:lnTo>
                  <a:pt x="1712426" y="123709"/>
                </a:lnTo>
                <a:cubicBezTo>
                  <a:pt x="1711596" y="123013"/>
                  <a:pt x="1710766" y="122336"/>
                  <a:pt x="1709936" y="121638"/>
                </a:cubicBezTo>
                <a:lnTo>
                  <a:pt x="1698887" y="124488"/>
                </a:lnTo>
                <a:lnTo>
                  <a:pt x="1698612" y="124504"/>
                </a:lnTo>
                <a:lnTo>
                  <a:pt x="1692157" y="118872"/>
                </a:lnTo>
                <a:cubicBezTo>
                  <a:pt x="1692754" y="117351"/>
                  <a:pt x="1696243" y="115972"/>
                  <a:pt x="1703004" y="114050"/>
                </a:cubicBezTo>
                <a:cubicBezTo>
                  <a:pt x="1720286" y="109150"/>
                  <a:pt x="1738053" y="104509"/>
                  <a:pt x="1755528" y="99690"/>
                </a:cubicBezTo>
                <a:cubicBezTo>
                  <a:pt x="1760165" y="98414"/>
                  <a:pt x="1764511" y="96940"/>
                  <a:pt x="1772124" y="94591"/>
                </a:cubicBezTo>
                <a:cubicBezTo>
                  <a:pt x="1766852" y="93316"/>
                  <a:pt x="1762801" y="92319"/>
                  <a:pt x="1758605" y="91304"/>
                </a:cubicBezTo>
                <a:cubicBezTo>
                  <a:pt x="1764315" y="84531"/>
                  <a:pt x="1773149" y="80010"/>
                  <a:pt x="1792871" y="79651"/>
                </a:cubicBezTo>
                <a:cubicBezTo>
                  <a:pt x="1789211" y="84433"/>
                  <a:pt x="1785792" y="88914"/>
                  <a:pt x="1781986" y="93913"/>
                </a:cubicBezTo>
                <a:cubicBezTo>
                  <a:pt x="1797021" y="94431"/>
                  <a:pt x="1804929" y="89372"/>
                  <a:pt x="1817276" y="85846"/>
                </a:cubicBezTo>
                <a:cubicBezTo>
                  <a:pt x="1805952" y="82539"/>
                  <a:pt x="1804682" y="78954"/>
                  <a:pt x="1815765" y="75510"/>
                </a:cubicBezTo>
                <a:cubicBezTo>
                  <a:pt x="1818986" y="74512"/>
                  <a:pt x="1822014" y="73338"/>
                  <a:pt x="1825575" y="72580"/>
                </a:cubicBezTo>
                <a:cubicBezTo>
                  <a:pt x="1840122" y="69494"/>
                  <a:pt x="1845687" y="65052"/>
                  <a:pt x="1838706" y="59275"/>
                </a:cubicBezTo>
                <a:cubicBezTo>
                  <a:pt x="1851544" y="57564"/>
                  <a:pt x="1864236" y="56567"/>
                  <a:pt x="1875120" y="54196"/>
                </a:cubicBezTo>
                <a:cubicBezTo>
                  <a:pt x="1885324" y="51966"/>
                  <a:pt x="1893572" y="48240"/>
                  <a:pt x="1906168" y="46169"/>
                </a:cubicBezTo>
                <a:cubicBezTo>
                  <a:pt x="1904654" y="48460"/>
                  <a:pt x="1903141" y="50730"/>
                  <a:pt x="1901236" y="53619"/>
                </a:cubicBezTo>
                <a:cubicBezTo>
                  <a:pt x="1904605" y="53738"/>
                  <a:pt x="1908118" y="54336"/>
                  <a:pt x="1910268" y="53878"/>
                </a:cubicBezTo>
                <a:cubicBezTo>
                  <a:pt x="1932575" y="49178"/>
                  <a:pt x="1954102" y="43739"/>
                  <a:pt x="1976994" y="39617"/>
                </a:cubicBezTo>
                <a:cubicBezTo>
                  <a:pt x="1998522" y="35752"/>
                  <a:pt x="2021219" y="32766"/>
                  <a:pt x="2045771" y="32526"/>
                </a:cubicBezTo>
                <a:cubicBezTo>
                  <a:pt x="2024785" y="35414"/>
                  <a:pt x="2011701" y="44099"/>
                  <a:pt x="1987687" y="44756"/>
                </a:cubicBezTo>
                <a:cubicBezTo>
                  <a:pt x="1983634" y="44875"/>
                  <a:pt x="1979680" y="47565"/>
                  <a:pt x="1976311" y="49257"/>
                </a:cubicBezTo>
                <a:cubicBezTo>
                  <a:pt x="1970551" y="52166"/>
                  <a:pt x="1965328" y="55212"/>
                  <a:pt x="1959617" y="58340"/>
                </a:cubicBezTo>
                <a:cubicBezTo>
                  <a:pt x="1995203" y="60530"/>
                  <a:pt x="2022733" y="48261"/>
                  <a:pt x="2061393" y="47505"/>
                </a:cubicBezTo>
                <a:cubicBezTo>
                  <a:pt x="2050704" y="55452"/>
                  <a:pt x="2034594" y="55831"/>
                  <a:pt x="2021121" y="58022"/>
                </a:cubicBezTo>
                <a:cubicBezTo>
                  <a:pt x="2006870" y="60352"/>
                  <a:pt x="1992859" y="62962"/>
                  <a:pt x="1979338" y="66665"/>
                </a:cubicBezTo>
                <a:cubicBezTo>
                  <a:pt x="1989344" y="65530"/>
                  <a:pt x="1999694" y="64774"/>
                  <a:pt x="2009260" y="63180"/>
                </a:cubicBezTo>
                <a:cubicBezTo>
                  <a:pt x="2023856" y="60730"/>
                  <a:pt x="2037475" y="60949"/>
                  <a:pt x="2052364" y="64256"/>
                </a:cubicBezTo>
                <a:cubicBezTo>
                  <a:pt x="2051436" y="66546"/>
                  <a:pt x="2050460" y="68995"/>
                  <a:pt x="2049483" y="71506"/>
                </a:cubicBezTo>
                <a:cubicBezTo>
                  <a:pt x="2061051" y="70231"/>
                  <a:pt x="2071692" y="69074"/>
                  <a:pt x="2082286" y="67900"/>
                </a:cubicBezTo>
                <a:cubicBezTo>
                  <a:pt x="2079405" y="66366"/>
                  <a:pt x="2076185" y="64674"/>
                  <a:pt x="2072376" y="62682"/>
                </a:cubicBezTo>
                <a:cubicBezTo>
                  <a:pt x="2091022" y="57564"/>
                  <a:pt x="2099028" y="64235"/>
                  <a:pt x="2111867" y="68259"/>
                </a:cubicBezTo>
                <a:cubicBezTo>
                  <a:pt x="2125144" y="65152"/>
                  <a:pt x="2138861" y="61945"/>
                  <a:pt x="2152626" y="58738"/>
                </a:cubicBezTo>
                <a:cubicBezTo>
                  <a:pt x="2152626" y="58738"/>
                  <a:pt x="2152431" y="58797"/>
                  <a:pt x="2152431" y="58797"/>
                </a:cubicBezTo>
                <a:cubicBezTo>
                  <a:pt x="2172885" y="59096"/>
                  <a:pt x="2191580" y="57164"/>
                  <a:pt x="2211204" y="54236"/>
                </a:cubicBezTo>
                <a:cubicBezTo>
                  <a:pt x="2235609" y="50592"/>
                  <a:pt x="2262748" y="50074"/>
                  <a:pt x="2288619" y="48001"/>
                </a:cubicBezTo>
                <a:cubicBezTo>
                  <a:pt x="2309756" y="46309"/>
                  <a:pt x="2331235" y="44916"/>
                  <a:pt x="2351641" y="42226"/>
                </a:cubicBezTo>
                <a:lnTo>
                  <a:pt x="2376983" y="44841"/>
                </a:lnTo>
                <a:lnTo>
                  <a:pt x="2377511" y="48082"/>
                </a:lnTo>
                <a:cubicBezTo>
                  <a:pt x="2379132" y="48625"/>
                  <a:pt x="2382000" y="48689"/>
                  <a:pt x="2385514" y="48500"/>
                </a:cubicBezTo>
                <a:cubicBezTo>
                  <a:pt x="2395911" y="47942"/>
                  <a:pt x="2406310" y="47146"/>
                  <a:pt x="2416755" y="46847"/>
                </a:cubicBezTo>
                <a:cubicBezTo>
                  <a:pt x="2432865" y="46389"/>
                  <a:pt x="2449021" y="46488"/>
                  <a:pt x="2465082" y="45851"/>
                </a:cubicBezTo>
                <a:cubicBezTo>
                  <a:pt x="2473622" y="45512"/>
                  <a:pt x="2481922" y="44138"/>
                  <a:pt x="2493783" y="42864"/>
                </a:cubicBezTo>
                <a:cubicBezTo>
                  <a:pt x="2494565" y="43202"/>
                  <a:pt x="2498176" y="44776"/>
                  <a:pt x="2502082" y="46468"/>
                </a:cubicBezTo>
                <a:cubicBezTo>
                  <a:pt x="2514969" y="45452"/>
                  <a:pt x="2528733" y="44358"/>
                  <a:pt x="2544598" y="43102"/>
                </a:cubicBezTo>
                <a:cubicBezTo>
                  <a:pt x="2536933" y="49696"/>
                  <a:pt x="2519263" y="53540"/>
                  <a:pt x="2502082" y="52365"/>
                </a:cubicBezTo>
                <a:cubicBezTo>
                  <a:pt x="2491048" y="51608"/>
                  <a:pt x="2482557" y="51169"/>
                  <a:pt x="2473671" y="55034"/>
                </a:cubicBezTo>
                <a:cubicBezTo>
                  <a:pt x="2470110" y="56586"/>
                  <a:pt x="2459811" y="56447"/>
                  <a:pt x="2453364" y="55810"/>
                </a:cubicBezTo>
                <a:cubicBezTo>
                  <a:pt x="2441846" y="54655"/>
                  <a:pt x="2430472" y="50870"/>
                  <a:pt x="2419832" y="51308"/>
                </a:cubicBezTo>
                <a:cubicBezTo>
                  <a:pt x="2409531" y="51746"/>
                  <a:pt x="2400257" y="56109"/>
                  <a:pt x="2389324" y="59096"/>
                </a:cubicBezTo>
                <a:cubicBezTo>
                  <a:pt x="2390151" y="57185"/>
                  <a:pt x="2390933" y="55492"/>
                  <a:pt x="2391812" y="53519"/>
                </a:cubicBezTo>
                <a:cubicBezTo>
                  <a:pt x="2369602" y="52046"/>
                  <a:pt x="2383854" y="62662"/>
                  <a:pt x="2366868" y="64194"/>
                </a:cubicBezTo>
                <a:cubicBezTo>
                  <a:pt x="2362183" y="58916"/>
                  <a:pt x="2357302" y="53399"/>
                  <a:pt x="2352126" y="47584"/>
                </a:cubicBezTo>
                <a:cubicBezTo>
                  <a:pt x="2308535" y="51846"/>
                  <a:pt x="2266215" y="55870"/>
                  <a:pt x="2224136" y="60232"/>
                </a:cubicBezTo>
                <a:lnTo>
                  <a:pt x="2206675" y="64663"/>
                </a:lnTo>
                <a:lnTo>
                  <a:pt x="2206223" y="64693"/>
                </a:lnTo>
                <a:lnTo>
                  <a:pt x="2205888" y="64727"/>
                </a:lnTo>
                <a:lnTo>
                  <a:pt x="2191524" y="63849"/>
                </a:lnTo>
                <a:cubicBezTo>
                  <a:pt x="2186320" y="63971"/>
                  <a:pt x="2180767" y="64913"/>
                  <a:pt x="2174640" y="67860"/>
                </a:cubicBezTo>
                <a:cubicBezTo>
                  <a:pt x="2181548" y="67163"/>
                  <a:pt x="2187222" y="66596"/>
                  <a:pt x="2192281" y="66090"/>
                </a:cubicBezTo>
                <a:lnTo>
                  <a:pt x="2205888" y="64727"/>
                </a:lnTo>
                <a:lnTo>
                  <a:pt x="2206320" y="64753"/>
                </a:lnTo>
                <a:lnTo>
                  <a:pt x="2206675" y="64663"/>
                </a:lnTo>
                <a:lnTo>
                  <a:pt x="2256562" y="61362"/>
                </a:lnTo>
                <a:cubicBezTo>
                  <a:pt x="2273769" y="60223"/>
                  <a:pt x="2291622" y="59037"/>
                  <a:pt x="2310782" y="57762"/>
                </a:cubicBezTo>
                <a:cubicBezTo>
                  <a:pt x="2304728" y="61347"/>
                  <a:pt x="2301607" y="63220"/>
                  <a:pt x="2297749" y="65510"/>
                </a:cubicBezTo>
                <a:cubicBezTo>
                  <a:pt x="2303801" y="66248"/>
                  <a:pt x="2308877" y="66884"/>
                  <a:pt x="2318739" y="68079"/>
                </a:cubicBezTo>
                <a:cubicBezTo>
                  <a:pt x="2313567" y="69154"/>
                  <a:pt x="2311516" y="69912"/>
                  <a:pt x="2309415" y="69971"/>
                </a:cubicBezTo>
                <a:cubicBezTo>
                  <a:pt x="2292770" y="70469"/>
                  <a:pt x="2276856" y="73916"/>
                  <a:pt x="2259234" y="71406"/>
                </a:cubicBezTo>
                <a:cubicBezTo>
                  <a:pt x="2254061" y="70668"/>
                  <a:pt x="2244883" y="71365"/>
                  <a:pt x="2240980" y="72859"/>
                </a:cubicBezTo>
                <a:cubicBezTo>
                  <a:pt x="2219451" y="81146"/>
                  <a:pt x="2191043" y="81724"/>
                  <a:pt x="2165074" y="85069"/>
                </a:cubicBezTo>
                <a:cubicBezTo>
                  <a:pt x="2161461" y="85528"/>
                  <a:pt x="2158191" y="86364"/>
                  <a:pt x="2155506" y="88635"/>
                </a:cubicBezTo>
                <a:cubicBezTo>
                  <a:pt x="2162291" y="88117"/>
                  <a:pt x="2169075" y="87619"/>
                  <a:pt x="2176691" y="87041"/>
                </a:cubicBezTo>
                <a:cubicBezTo>
                  <a:pt x="2177033" y="88614"/>
                  <a:pt x="2177326" y="90049"/>
                  <a:pt x="2177716" y="91742"/>
                </a:cubicBezTo>
                <a:cubicBezTo>
                  <a:pt x="2185626" y="91104"/>
                  <a:pt x="2193383" y="90487"/>
                  <a:pt x="2200805" y="89889"/>
                </a:cubicBezTo>
                <a:cubicBezTo>
                  <a:pt x="2201341" y="88117"/>
                  <a:pt x="2201781" y="86604"/>
                  <a:pt x="2202221" y="85069"/>
                </a:cubicBezTo>
                <a:cubicBezTo>
                  <a:pt x="2205587" y="85468"/>
                  <a:pt x="2211689" y="85686"/>
                  <a:pt x="2211883" y="86264"/>
                </a:cubicBezTo>
                <a:cubicBezTo>
                  <a:pt x="2213154" y="89969"/>
                  <a:pt x="2219108" y="89113"/>
                  <a:pt x="2224579" y="88814"/>
                </a:cubicBezTo>
                <a:cubicBezTo>
                  <a:pt x="2239025" y="88017"/>
                  <a:pt x="2253426" y="87180"/>
                  <a:pt x="2267827" y="86344"/>
                </a:cubicBezTo>
                <a:cubicBezTo>
                  <a:pt x="2278224" y="85746"/>
                  <a:pt x="2288619" y="85188"/>
                  <a:pt x="2298969" y="84511"/>
                </a:cubicBezTo>
                <a:cubicBezTo>
                  <a:pt x="2306875" y="83994"/>
                  <a:pt x="2314832" y="83417"/>
                  <a:pt x="2322642" y="82679"/>
                </a:cubicBezTo>
                <a:cubicBezTo>
                  <a:pt x="2334799" y="81525"/>
                  <a:pt x="2346903" y="80210"/>
                  <a:pt x="2361792" y="78656"/>
                </a:cubicBezTo>
                <a:cubicBezTo>
                  <a:pt x="2369651" y="76008"/>
                  <a:pt x="2380341" y="72362"/>
                  <a:pt x="2391129" y="68698"/>
                </a:cubicBezTo>
                <a:cubicBezTo>
                  <a:pt x="2407091" y="73538"/>
                  <a:pt x="2423150" y="75270"/>
                  <a:pt x="2441601" y="73557"/>
                </a:cubicBezTo>
                <a:cubicBezTo>
                  <a:pt x="2455758" y="72242"/>
                  <a:pt x="2470304" y="71624"/>
                  <a:pt x="2484705" y="70709"/>
                </a:cubicBezTo>
                <a:cubicBezTo>
                  <a:pt x="2484705" y="70709"/>
                  <a:pt x="2486852" y="70709"/>
                  <a:pt x="2486852" y="70709"/>
                </a:cubicBezTo>
                <a:lnTo>
                  <a:pt x="2489000" y="70728"/>
                </a:lnTo>
                <a:cubicBezTo>
                  <a:pt x="2498469" y="70728"/>
                  <a:pt x="2507940" y="70728"/>
                  <a:pt x="2517410" y="70728"/>
                </a:cubicBezTo>
                <a:cubicBezTo>
                  <a:pt x="2517606" y="71365"/>
                  <a:pt x="2517750" y="72003"/>
                  <a:pt x="2517946" y="72640"/>
                </a:cubicBezTo>
                <a:cubicBezTo>
                  <a:pt x="2499250" y="74174"/>
                  <a:pt x="2480554" y="75708"/>
                  <a:pt x="2461761" y="77242"/>
                </a:cubicBezTo>
                <a:cubicBezTo>
                  <a:pt x="2467765" y="81525"/>
                  <a:pt x="2476454" y="83875"/>
                  <a:pt x="2488462" y="83217"/>
                </a:cubicBezTo>
                <a:cubicBezTo>
                  <a:pt x="2503157" y="82400"/>
                  <a:pt x="2518189" y="85766"/>
                  <a:pt x="2532981" y="81325"/>
                </a:cubicBezTo>
                <a:cubicBezTo>
                  <a:pt x="2540303" y="79115"/>
                  <a:pt x="2548306" y="81505"/>
                  <a:pt x="2549091" y="86902"/>
                </a:cubicBezTo>
                <a:cubicBezTo>
                  <a:pt x="2539717" y="87998"/>
                  <a:pt x="2530003" y="89133"/>
                  <a:pt x="2520192" y="90267"/>
                </a:cubicBezTo>
                <a:cubicBezTo>
                  <a:pt x="2531027" y="100148"/>
                  <a:pt x="2531027" y="100148"/>
                  <a:pt x="2548208" y="102140"/>
                </a:cubicBezTo>
                <a:cubicBezTo>
                  <a:pt x="2526391" y="104051"/>
                  <a:pt x="2503498" y="104987"/>
                  <a:pt x="2486705" y="112954"/>
                </a:cubicBezTo>
                <a:cubicBezTo>
                  <a:pt x="2506427" y="114668"/>
                  <a:pt x="2524682" y="116301"/>
                  <a:pt x="2543136" y="112596"/>
                </a:cubicBezTo>
                <a:cubicBezTo>
                  <a:pt x="2545673" y="112098"/>
                  <a:pt x="2549527" y="112158"/>
                  <a:pt x="2552311" y="112517"/>
                </a:cubicBezTo>
                <a:cubicBezTo>
                  <a:pt x="2567006" y="114469"/>
                  <a:pt x="2580625" y="113851"/>
                  <a:pt x="2596096" y="112736"/>
                </a:cubicBezTo>
                <a:cubicBezTo>
                  <a:pt x="2624800" y="110664"/>
                  <a:pt x="2654673" y="111481"/>
                  <a:pt x="2683961" y="110664"/>
                </a:cubicBezTo>
                <a:cubicBezTo>
                  <a:pt x="2703877" y="110107"/>
                  <a:pt x="2723695" y="108971"/>
                  <a:pt x="2743416" y="107735"/>
                </a:cubicBezTo>
                <a:cubicBezTo>
                  <a:pt x="2747173" y="107498"/>
                  <a:pt x="2750299" y="105545"/>
                  <a:pt x="2752249" y="102658"/>
                </a:cubicBezTo>
                <a:cubicBezTo>
                  <a:pt x="2737704" y="103074"/>
                  <a:pt x="2723109" y="103493"/>
                  <a:pt x="2708562" y="103912"/>
                </a:cubicBezTo>
                <a:cubicBezTo>
                  <a:pt x="2708317" y="103135"/>
                  <a:pt x="2708027" y="102378"/>
                  <a:pt x="2707783" y="101602"/>
                </a:cubicBezTo>
                <a:cubicBezTo>
                  <a:pt x="2717935" y="101084"/>
                  <a:pt x="2728087" y="100645"/>
                  <a:pt x="2738193" y="100027"/>
                </a:cubicBezTo>
                <a:cubicBezTo>
                  <a:pt x="2748931" y="99351"/>
                  <a:pt x="2758061" y="97438"/>
                  <a:pt x="2769385" y="101741"/>
                </a:cubicBezTo>
                <a:cubicBezTo>
                  <a:pt x="2776219" y="104350"/>
                  <a:pt x="2791838" y="103573"/>
                  <a:pt x="2803504" y="103533"/>
                </a:cubicBezTo>
                <a:cubicBezTo>
                  <a:pt x="2813903" y="103493"/>
                  <a:pt x="2824249" y="102378"/>
                  <a:pt x="2834551" y="101741"/>
                </a:cubicBezTo>
                <a:cubicBezTo>
                  <a:pt x="2837625" y="99291"/>
                  <a:pt x="2839775" y="96622"/>
                  <a:pt x="2843873" y="94591"/>
                </a:cubicBezTo>
                <a:cubicBezTo>
                  <a:pt x="2847536" y="92777"/>
                  <a:pt x="2853295" y="91662"/>
                  <a:pt x="2859250" y="89929"/>
                </a:cubicBezTo>
                <a:cubicBezTo>
                  <a:pt x="2865791" y="91483"/>
                  <a:pt x="2873309" y="93295"/>
                  <a:pt x="2882632" y="95526"/>
                </a:cubicBezTo>
                <a:cubicBezTo>
                  <a:pt x="2877994" y="97180"/>
                  <a:pt x="2874673" y="98354"/>
                  <a:pt x="2871307" y="99550"/>
                </a:cubicBezTo>
                <a:cubicBezTo>
                  <a:pt x="2871844" y="99749"/>
                  <a:pt x="2872528" y="100148"/>
                  <a:pt x="2872819" y="100107"/>
                </a:cubicBezTo>
                <a:cubicBezTo>
                  <a:pt x="2893324" y="96881"/>
                  <a:pt x="2907965" y="107000"/>
                  <a:pt x="2927687" y="104231"/>
                </a:cubicBezTo>
                <a:cubicBezTo>
                  <a:pt x="2935546" y="103135"/>
                  <a:pt x="2942136" y="100505"/>
                  <a:pt x="2949993" y="98374"/>
                </a:cubicBezTo>
                <a:cubicBezTo>
                  <a:pt x="2947847" y="96482"/>
                  <a:pt x="2945942" y="94809"/>
                  <a:pt x="2943259" y="92460"/>
                </a:cubicBezTo>
                <a:cubicBezTo>
                  <a:pt x="2964491" y="92022"/>
                  <a:pt x="2984749" y="92081"/>
                  <a:pt x="3004665" y="91104"/>
                </a:cubicBezTo>
                <a:cubicBezTo>
                  <a:pt x="3037420" y="89511"/>
                  <a:pt x="3069930" y="87221"/>
                  <a:pt x="3102583" y="85388"/>
                </a:cubicBezTo>
                <a:cubicBezTo>
                  <a:pt x="3106247" y="85188"/>
                  <a:pt x="3110296" y="86125"/>
                  <a:pt x="3114155" y="86544"/>
                </a:cubicBezTo>
                <a:lnTo>
                  <a:pt x="3114095" y="86580"/>
                </a:lnTo>
                <a:lnTo>
                  <a:pt x="3114008" y="86604"/>
                </a:lnTo>
                <a:lnTo>
                  <a:pt x="3114041" y="86611"/>
                </a:lnTo>
                <a:lnTo>
                  <a:pt x="3106819" y="90898"/>
                </a:lnTo>
                <a:cubicBezTo>
                  <a:pt x="3103366" y="91762"/>
                  <a:pt x="3099021" y="92130"/>
                  <a:pt x="3094141" y="92279"/>
                </a:cubicBezTo>
                <a:cubicBezTo>
                  <a:pt x="3065632" y="93156"/>
                  <a:pt x="3037225" y="94212"/>
                  <a:pt x="3008765" y="95208"/>
                </a:cubicBezTo>
                <a:cubicBezTo>
                  <a:pt x="3006473" y="95287"/>
                  <a:pt x="3002321" y="95486"/>
                  <a:pt x="3002272" y="95725"/>
                </a:cubicBezTo>
                <a:cubicBezTo>
                  <a:pt x="3001247" y="102179"/>
                  <a:pt x="2984505" y="99410"/>
                  <a:pt x="2972644" y="103533"/>
                </a:cubicBezTo>
                <a:cubicBezTo>
                  <a:pt x="2982067" y="103254"/>
                  <a:pt x="2985873" y="103294"/>
                  <a:pt x="2989533" y="102995"/>
                </a:cubicBezTo>
                <a:cubicBezTo>
                  <a:pt x="3007056" y="101641"/>
                  <a:pt x="3024387" y="100745"/>
                  <a:pt x="3042301" y="102298"/>
                </a:cubicBezTo>
                <a:cubicBezTo>
                  <a:pt x="3055529" y="103453"/>
                  <a:pt x="3068318" y="103533"/>
                  <a:pt x="3080863" y="99730"/>
                </a:cubicBezTo>
                <a:cubicBezTo>
                  <a:pt x="3089749" y="97020"/>
                  <a:pt x="3100974" y="98256"/>
                  <a:pt x="3109613" y="101721"/>
                </a:cubicBezTo>
                <a:cubicBezTo>
                  <a:pt x="3115229" y="103972"/>
                  <a:pt x="3121477" y="105943"/>
                  <a:pt x="3127384" y="108014"/>
                </a:cubicBezTo>
                <a:cubicBezTo>
                  <a:pt x="3142795" y="100964"/>
                  <a:pt x="3143600" y="94921"/>
                  <a:pt x="3131013" y="90484"/>
                </a:cubicBezTo>
                <a:lnTo>
                  <a:pt x="3114041" y="86611"/>
                </a:lnTo>
                <a:lnTo>
                  <a:pt x="3114095" y="86580"/>
                </a:lnTo>
                <a:lnTo>
                  <a:pt x="3131269" y="81832"/>
                </a:lnTo>
                <a:cubicBezTo>
                  <a:pt x="3135535" y="81171"/>
                  <a:pt x="3139731" y="81216"/>
                  <a:pt x="3148127" y="81305"/>
                </a:cubicBezTo>
                <a:cubicBezTo>
                  <a:pt x="3153985" y="86204"/>
                  <a:pt x="3159841" y="91104"/>
                  <a:pt x="3165653" y="95964"/>
                </a:cubicBezTo>
                <a:cubicBezTo>
                  <a:pt x="3181223" y="95208"/>
                  <a:pt x="3195282" y="95187"/>
                  <a:pt x="3208316" y="93714"/>
                </a:cubicBezTo>
                <a:cubicBezTo>
                  <a:pt x="3224035" y="91922"/>
                  <a:pt x="3235017" y="93733"/>
                  <a:pt x="3246146" y="99510"/>
                </a:cubicBezTo>
                <a:cubicBezTo>
                  <a:pt x="3240532" y="102915"/>
                  <a:pt x="3234529" y="106561"/>
                  <a:pt x="3226474" y="111460"/>
                </a:cubicBezTo>
                <a:cubicBezTo>
                  <a:pt x="3247562" y="110645"/>
                  <a:pt x="3257616" y="122256"/>
                  <a:pt x="3281631" y="116161"/>
                </a:cubicBezTo>
                <a:cubicBezTo>
                  <a:pt x="3270991" y="113432"/>
                  <a:pt x="3261670" y="111043"/>
                  <a:pt x="3251808" y="108493"/>
                </a:cubicBezTo>
                <a:cubicBezTo>
                  <a:pt x="3252589" y="104928"/>
                  <a:pt x="3253419" y="101382"/>
                  <a:pt x="3254298" y="97379"/>
                </a:cubicBezTo>
                <a:cubicBezTo>
                  <a:pt x="3260645" y="96940"/>
                  <a:pt x="3266892" y="96522"/>
                  <a:pt x="3274455" y="96004"/>
                </a:cubicBezTo>
                <a:cubicBezTo>
                  <a:pt x="3275823" y="93415"/>
                  <a:pt x="3277337" y="90606"/>
                  <a:pt x="3278802" y="87918"/>
                </a:cubicBezTo>
                <a:cubicBezTo>
                  <a:pt x="3286662" y="84472"/>
                  <a:pt x="3303648" y="83934"/>
                  <a:pt x="3314630" y="86684"/>
                </a:cubicBezTo>
                <a:cubicBezTo>
                  <a:pt x="3336989" y="92259"/>
                  <a:pt x="3361981" y="91443"/>
                  <a:pt x="3381115" y="84572"/>
                </a:cubicBezTo>
                <a:cubicBezTo>
                  <a:pt x="3388927" y="81763"/>
                  <a:pt x="3395955" y="78975"/>
                  <a:pt x="3408501" y="79552"/>
                </a:cubicBezTo>
                <a:lnTo>
                  <a:pt x="3431355" y="76674"/>
                </a:lnTo>
                <a:lnTo>
                  <a:pt x="3443237" y="82007"/>
                </a:lnTo>
                <a:cubicBezTo>
                  <a:pt x="3447624" y="83685"/>
                  <a:pt x="3452920" y="84970"/>
                  <a:pt x="3460729" y="85049"/>
                </a:cubicBezTo>
                <a:lnTo>
                  <a:pt x="3460729" y="76661"/>
                </a:lnTo>
                <a:lnTo>
                  <a:pt x="3480675" y="76343"/>
                </a:lnTo>
                <a:cubicBezTo>
                  <a:pt x="3487297" y="76042"/>
                  <a:pt x="3493825" y="75320"/>
                  <a:pt x="3500220" y="73498"/>
                </a:cubicBezTo>
                <a:cubicBezTo>
                  <a:pt x="3507591" y="71385"/>
                  <a:pt x="3519501" y="69494"/>
                  <a:pt x="3527507" y="75110"/>
                </a:cubicBezTo>
                <a:cubicBezTo>
                  <a:pt x="3529603" y="76584"/>
                  <a:pt x="3537561" y="76683"/>
                  <a:pt x="3543175" y="77480"/>
                </a:cubicBezTo>
                <a:cubicBezTo>
                  <a:pt x="3543175" y="79274"/>
                  <a:pt x="3543175" y="81126"/>
                  <a:pt x="3543175" y="83755"/>
                </a:cubicBezTo>
                <a:cubicBezTo>
                  <a:pt x="3552743" y="84373"/>
                  <a:pt x="3564019" y="86604"/>
                  <a:pt x="3571244" y="85268"/>
                </a:cubicBezTo>
                <a:cubicBezTo>
                  <a:pt x="3595796" y="80708"/>
                  <a:pt x="3617031" y="85109"/>
                  <a:pt x="3640949" y="87798"/>
                </a:cubicBezTo>
                <a:cubicBezTo>
                  <a:pt x="3648661" y="84311"/>
                  <a:pt x="3657495" y="82500"/>
                  <a:pt x="3671799" y="83875"/>
                </a:cubicBezTo>
                <a:cubicBezTo>
                  <a:pt x="3682979" y="84950"/>
                  <a:pt x="3696205" y="82440"/>
                  <a:pt x="3709531" y="81445"/>
                </a:cubicBezTo>
                <a:cubicBezTo>
                  <a:pt x="3706653" y="76863"/>
                  <a:pt x="3704602" y="73538"/>
                  <a:pt x="3702456" y="70071"/>
                </a:cubicBezTo>
                <a:cubicBezTo>
                  <a:pt x="3715145" y="66327"/>
                  <a:pt x="3727689" y="66308"/>
                  <a:pt x="3742090" y="70290"/>
                </a:cubicBezTo>
                <a:cubicBezTo>
                  <a:pt x="3739212" y="71604"/>
                  <a:pt x="3736769" y="72720"/>
                  <a:pt x="3733547" y="74194"/>
                </a:cubicBezTo>
                <a:cubicBezTo>
                  <a:pt x="3740091" y="76445"/>
                  <a:pt x="3746580" y="78656"/>
                  <a:pt x="3753756" y="81106"/>
                </a:cubicBezTo>
                <a:cubicBezTo>
                  <a:pt x="3758978" y="74732"/>
                  <a:pt x="3760639" y="73956"/>
                  <a:pt x="3772646" y="74791"/>
                </a:cubicBezTo>
                <a:cubicBezTo>
                  <a:pt x="3790511" y="76008"/>
                  <a:pt x="3808233" y="77720"/>
                  <a:pt x="3825268" y="79155"/>
                </a:cubicBezTo>
                <a:cubicBezTo>
                  <a:pt x="3812529" y="64294"/>
                  <a:pt x="3812724" y="66546"/>
                  <a:pt x="3782362" y="67342"/>
                </a:cubicBezTo>
                <a:cubicBezTo>
                  <a:pt x="3789537" y="68458"/>
                  <a:pt x="3793931" y="69115"/>
                  <a:pt x="3798957" y="69892"/>
                </a:cubicBezTo>
                <a:cubicBezTo>
                  <a:pt x="3776114" y="75369"/>
                  <a:pt x="3760151" y="73976"/>
                  <a:pt x="3746824" y="65291"/>
                </a:cubicBezTo>
                <a:cubicBezTo>
                  <a:pt x="3752539" y="63240"/>
                  <a:pt x="3758395" y="61128"/>
                  <a:pt x="3767375" y="57902"/>
                </a:cubicBezTo>
                <a:cubicBezTo>
                  <a:pt x="3758689" y="57703"/>
                  <a:pt x="3753366" y="58022"/>
                  <a:pt x="3748875" y="57384"/>
                </a:cubicBezTo>
                <a:cubicBezTo>
                  <a:pt x="3744092" y="56706"/>
                  <a:pt x="3740091" y="55114"/>
                  <a:pt x="3733498" y="53280"/>
                </a:cubicBezTo>
                <a:cubicBezTo>
                  <a:pt x="3748973" y="49456"/>
                  <a:pt x="3762445" y="50930"/>
                  <a:pt x="3775675" y="51528"/>
                </a:cubicBezTo>
                <a:cubicBezTo>
                  <a:pt x="3781287" y="51787"/>
                  <a:pt x="3786950" y="52524"/>
                  <a:pt x="3792465" y="52385"/>
                </a:cubicBezTo>
                <a:cubicBezTo>
                  <a:pt x="3804033" y="52125"/>
                  <a:pt x="3807697" y="49296"/>
                  <a:pt x="3805157" y="44995"/>
                </a:cubicBezTo>
                <a:cubicBezTo>
                  <a:pt x="3798274" y="43182"/>
                  <a:pt x="3789636" y="42008"/>
                  <a:pt x="3785631" y="39578"/>
                </a:cubicBezTo>
                <a:cubicBezTo>
                  <a:pt x="3780702" y="36589"/>
                  <a:pt x="3779529" y="32565"/>
                  <a:pt x="3776993" y="28961"/>
                </a:cubicBezTo>
                <a:cubicBezTo>
                  <a:pt x="3776895" y="28842"/>
                  <a:pt x="3779481" y="28423"/>
                  <a:pt x="3780751" y="27089"/>
                </a:cubicBezTo>
                <a:cubicBezTo>
                  <a:pt x="3768499" y="27427"/>
                  <a:pt x="3756198" y="27746"/>
                  <a:pt x="3744873" y="28064"/>
                </a:cubicBezTo>
                <a:cubicBezTo>
                  <a:pt x="3737698" y="24420"/>
                  <a:pt x="3730815" y="20934"/>
                  <a:pt x="3722955" y="16951"/>
                </a:cubicBezTo>
                <a:cubicBezTo>
                  <a:pt x="3724224" y="13704"/>
                  <a:pt x="3725788" y="9700"/>
                  <a:pt x="3727591" y="4940"/>
                </a:cubicBezTo>
                <a:cubicBezTo>
                  <a:pt x="3740967" y="7350"/>
                  <a:pt x="3738576" y="12688"/>
                  <a:pt x="3744825" y="15656"/>
                </a:cubicBezTo>
                <a:cubicBezTo>
                  <a:pt x="3757761" y="16772"/>
                  <a:pt x="3770354" y="17886"/>
                  <a:pt x="3782997" y="18962"/>
                </a:cubicBezTo>
                <a:cubicBezTo>
                  <a:pt x="3785387" y="19161"/>
                  <a:pt x="3788317" y="19698"/>
                  <a:pt x="3790125" y="19361"/>
                </a:cubicBezTo>
                <a:cubicBezTo>
                  <a:pt x="3816188" y="14222"/>
                  <a:pt x="3842987" y="19421"/>
                  <a:pt x="3869298" y="18404"/>
                </a:cubicBezTo>
                <a:cubicBezTo>
                  <a:pt x="3873107" y="18265"/>
                  <a:pt x="3877305" y="19698"/>
                  <a:pt x="3881306" y="20417"/>
                </a:cubicBezTo>
                <a:cubicBezTo>
                  <a:pt x="3881306" y="21114"/>
                  <a:pt x="3881306" y="21811"/>
                  <a:pt x="3881257" y="22527"/>
                </a:cubicBezTo>
                <a:cubicBezTo>
                  <a:pt x="3871544" y="23006"/>
                  <a:pt x="3861584" y="24340"/>
                  <a:pt x="3852214" y="23822"/>
                </a:cubicBezTo>
                <a:cubicBezTo>
                  <a:pt x="3830296" y="22586"/>
                  <a:pt x="3830443" y="22229"/>
                  <a:pt x="3833568" y="31292"/>
                </a:cubicBezTo>
                <a:cubicBezTo>
                  <a:pt x="3824390" y="32805"/>
                  <a:pt x="3815165" y="34339"/>
                  <a:pt x="3805938" y="35852"/>
                </a:cubicBezTo>
                <a:cubicBezTo>
                  <a:pt x="3806231" y="36430"/>
                  <a:pt x="3806524" y="37008"/>
                  <a:pt x="3806818" y="37586"/>
                </a:cubicBezTo>
                <a:cubicBezTo>
                  <a:pt x="3814921" y="37586"/>
                  <a:pt x="3823025" y="37586"/>
                  <a:pt x="3832689" y="37586"/>
                </a:cubicBezTo>
                <a:cubicBezTo>
                  <a:pt x="3830931" y="41430"/>
                  <a:pt x="3829517" y="44557"/>
                  <a:pt x="3827905" y="48022"/>
                </a:cubicBezTo>
                <a:cubicBezTo>
                  <a:pt x="3837032" y="48639"/>
                  <a:pt x="3846405" y="49257"/>
                  <a:pt x="3858169" y="50034"/>
                </a:cubicBezTo>
                <a:cubicBezTo>
                  <a:pt x="3857290" y="45951"/>
                  <a:pt x="3856509" y="42226"/>
                  <a:pt x="3855483" y="37227"/>
                </a:cubicBezTo>
                <a:cubicBezTo>
                  <a:pt x="3861926" y="36888"/>
                  <a:pt x="3868615" y="36530"/>
                  <a:pt x="3876328" y="36112"/>
                </a:cubicBezTo>
                <a:cubicBezTo>
                  <a:pt x="3876767" y="41589"/>
                  <a:pt x="3859391" y="44118"/>
                  <a:pt x="3871984" y="49556"/>
                </a:cubicBezTo>
                <a:cubicBezTo>
                  <a:pt x="3887456" y="42267"/>
                  <a:pt x="3906005" y="40135"/>
                  <a:pt x="3932707" y="45752"/>
                </a:cubicBezTo>
                <a:cubicBezTo>
                  <a:pt x="3922066" y="47724"/>
                  <a:pt x="3915525" y="48959"/>
                  <a:pt x="3908056" y="50334"/>
                </a:cubicBezTo>
                <a:cubicBezTo>
                  <a:pt x="3924361" y="54396"/>
                  <a:pt x="3940224" y="58360"/>
                  <a:pt x="3955797" y="62264"/>
                </a:cubicBezTo>
                <a:cubicBezTo>
                  <a:pt x="3959213" y="56706"/>
                  <a:pt x="3959213" y="56706"/>
                  <a:pt x="3950087" y="53419"/>
                </a:cubicBezTo>
                <a:cubicBezTo>
                  <a:pt x="3955749" y="52982"/>
                  <a:pt x="3961313" y="52564"/>
                  <a:pt x="3966780" y="52086"/>
                </a:cubicBezTo>
                <a:cubicBezTo>
                  <a:pt x="3967463" y="52025"/>
                  <a:pt x="3968049" y="51688"/>
                  <a:pt x="3971416" y="50553"/>
                </a:cubicBezTo>
                <a:cubicBezTo>
                  <a:pt x="3963507" y="47962"/>
                  <a:pt x="3956139" y="45532"/>
                  <a:pt x="3947058" y="42545"/>
                </a:cubicBezTo>
                <a:cubicBezTo>
                  <a:pt x="3958383" y="42147"/>
                  <a:pt x="3968245" y="41529"/>
                  <a:pt x="3978103" y="41489"/>
                </a:cubicBezTo>
                <a:cubicBezTo>
                  <a:pt x="3994165" y="41430"/>
                  <a:pt x="4010321" y="41430"/>
                  <a:pt x="4026281" y="42008"/>
                </a:cubicBezTo>
                <a:cubicBezTo>
                  <a:pt x="4038048" y="42426"/>
                  <a:pt x="4048346" y="43480"/>
                  <a:pt x="4056059" y="48699"/>
                </a:cubicBezTo>
                <a:cubicBezTo>
                  <a:pt x="4066065" y="55452"/>
                  <a:pt x="4096915" y="56826"/>
                  <a:pt x="4114392" y="52763"/>
                </a:cubicBezTo>
                <a:cubicBezTo>
                  <a:pt x="4119859" y="51488"/>
                  <a:pt x="4125277" y="50154"/>
                  <a:pt x="4133038" y="48320"/>
                </a:cubicBezTo>
                <a:cubicBezTo>
                  <a:pt x="4122835" y="44696"/>
                  <a:pt x="4114050" y="41569"/>
                  <a:pt x="4104970" y="38342"/>
                </a:cubicBezTo>
                <a:cubicBezTo>
                  <a:pt x="4106678" y="36968"/>
                  <a:pt x="4108291" y="35633"/>
                  <a:pt x="4110290" y="34020"/>
                </a:cubicBezTo>
                <a:cubicBezTo>
                  <a:pt x="4107802" y="33642"/>
                  <a:pt x="4105703" y="33024"/>
                  <a:pt x="4103602" y="33024"/>
                </a:cubicBezTo>
                <a:cubicBezTo>
                  <a:pt x="4070461" y="33064"/>
                  <a:pt x="4037462" y="33024"/>
                  <a:pt x="4005440" y="37685"/>
                </a:cubicBezTo>
                <a:cubicBezTo>
                  <a:pt x="3996164" y="39039"/>
                  <a:pt x="3984840" y="37944"/>
                  <a:pt x="3974444" y="38003"/>
                </a:cubicBezTo>
                <a:cubicBezTo>
                  <a:pt x="3962143" y="38083"/>
                  <a:pt x="3949793" y="38202"/>
                  <a:pt x="3937489" y="38322"/>
                </a:cubicBezTo>
                <a:cubicBezTo>
                  <a:pt x="3936272" y="39298"/>
                  <a:pt x="3935051" y="40254"/>
                  <a:pt x="3933780" y="41230"/>
                </a:cubicBezTo>
                <a:cubicBezTo>
                  <a:pt x="3930171" y="39199"/>
                  <a:pt x="3926556" y="37168"/>
                  <a:pt x="3920797" y="33921"/>
                </a:cubicBezTo>
                <a:cubicBezTo>
                  <a:pt x="3944520" y="32725"/>
                  <a:pt x="3964972" y="31710"/>
                  <a:pt x="3990405" y="30434"/>
                </a:cubicBezTo>
                <a:cubicBezTo>
                  <a:pt x="3974199" y="26790"/>
                  <a:pt x="3961557" y="25834"/>
                  <a:pt x="3949254" y="28503"/>
                </a:cubicBezTo>
                <a:cubicBezTo>
                  <a:pt x="3937489" y="31052"/>
                  <a:pt x="3926409" y="30774"/>
                  <a:pt x="3913963" y="29996"/>
                </a:cubicBezTo>
                <a:cubicBezTo>
                  <a:pt x="3903078" y="29320"/>
                  <a:pt x="3891656" y="30036"/>
                  <a:pt x="3880429" y="30156"/>
                </a:cubicBezTo>
                <a:cubicBezTo>
                  <a:pt x="3875302" y="30215"/>
                  <a:pt x="3870177" y="30335"/>
                  <a:pt x="3865052" y="30434"/>
                </a:cubicBezTo>
                <a:cubicBezTo>
                  <a:pt x="3864710" y="29718"/>
                  <a:pt x="3864369" y="29001"/>
                  <a:pt x="3864076" y="28284"/>
                </a:cubicBezTo>
                <a:cubicBezTo>
                  <a:pt x="3873400" y="27347"/>
                  <a:pt x="3884334" y="27308"/>
                  <a:pt x="3891656" y="25196"/>
                </a:cubicBezTo>
                <a:cubicBezTo>
                  <a:pt x="3898930" y="23085"/>
                  <a:pt x="3902541" y="18883"/>
                  <a:pt x="3910449" y="13923"/>
                </a:cubicBezTo>
                <a:cubicBezTo>
                  <a:pt x="3890484" y="13385"/>
                  <a:pt x="3873593" y="12927"/>
                  <a:pt x="3856655" y="12469"/>
                </a:cubicBezTo>
                <a:cubicBezTo>
                  <a:pt x="3856460" y="11811"/>
                  <a:pt x="3856313" y="11155"/>
                  <a:pt x="3856118" y="10497"/>
                </a:cubicBezTo>
                <a:cubicBezTo>
                  <a:pt x="3877402" y="9301"/>
                  <a:pt x="3898685" y="8107"/>
                  <a:pt x="3922359" y="6772"/>
                </a:cubicBezTo>
                <a:cubicBezTo>
                  <a:pt x="3948475" y="13863"/>
                  <a:pt x="3948475" y="13863"/>
                  <a:pt x="3955407" y="21791"/>
                </a:cubicBezTo>
                <a:cubicBezTo>
                  <a:pt x="3951988" y="21791"/>
                  <a:pt x="3949204" y="21651"/>
                  <a:pt x="3946570" y="21831"/>
                </a:cubicBezTo>
                <a:cubicBezTo>
                  <a:pt x="3944034" y="22010"/>
                  <a:pt x="3941592" y="22488"/>
                  <a:pt x="3939639" y="24380"/>
                </a:cubicBezTo>
                <a:cubicBezTo>
                  <a:pt x="3949842" y="24559"/>
                  <a:pt x="3959994" y="24739"/>
                  <a:pt x="3973663" y="24997"/>
                </a:cubicBezTo>
                <a:cubicBezTo>
                  <a:pt x="3965608" y="20436"/>
                  <a:pt x="3962143" y="16633"/>
                  <a:pt x="3976101" y="13863"/>
                </a:cubicBezTo>
                <a:cubicBezTo>
                  <a:pt x="3983667" y="12369"/>
                  <a:pt x="3990649" y="10517"/>
                  <a:pt x="3992213" y="5936"/>
                </a:cubicBezTo>
                <a:cubicBezTo>
                  <a:pt x="3992993" y="3725"/>
                  <a:pt x="4004024" y="2091"/>
                  <a:pt x="4010857" y="60"/>
                </a:cubicBezTo>
                <a:cubicBezTo>
                  <a:pt x="4019743" y="1316"/>
                  <a:pt x="4028625" y="2550"/>
                  <a:pt x="4039999" y="4142"/>
                </a:cubicBezTo>
                <a:cubicBezTo>
                  <a:pt x="4033849" y="6115"/>
                  <a:pt x="4029700" y="7430"/>
                  <a:pt x="4024771" y="9024"/>
                </a:cubicBezTo>
                <a:cubicBezTo>
                  <a:pt x="4045321" y="10975"/>
                  <a:pt x="4064994" y="12847"/>
                  <a:pt x="4083200" y="14580"/>
                </a:cubicBezTo>
                <a:lnTo>
                  <a:pt x="4095345" y="5085"/>
                </a:lnTo>
                <a:lnTo>
                  <a:pt x="4095922" y="5257"/>
                </a:lnTo>
                <a:lnTo>
                  <a:pt x="4100528" y="7788"/>
                </a:lnTo>
                <a:cubicBezTo>
                  <a:pt x="4101067" y="7569"/>
                  <a:pt x="4101603" y="7330"/>
                  <a:pt x="4102141" y="7111"/>
                </a:cubicBezTo>
                <a:lnTo>
                  <a:pt x="4095922" y="5257"/>
                </a:lnTo>
                <a:lnTo>
                  <a:pt x="4095470" y="5009"/>
                </a:lnTo>
                <a:lnTo>
                  <a:pt x="4112390" y="976"/>
                </a:lnTo>
                <a:cubicBezTo>
                  <a:pt x="4134113" y="697"/>
                  <a:pt x="4155833" y="339"/>
                  <a:pt x="4176922" y="0"/>
                </a:cubicBezTo>
                <a:close/>
              </a:path>
            </a:pathLst>
          </a:custGeom>
          <a:noFill/>
          <a:ln>
            <a:noFill/>
          </a:ln>
        </p:spPr>
      </p:pic>
      <p:sp>
        <p:nvSpPr>
          <p:cNvPr id="738" name="Google Shape;738;p4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39" name="Google Shape;739;p43"/>
          <p:cNvSpPr/>
          <p:nvPr/>
        </p:nvSpPr>
        <p:spPr>
          <a:xfrm>
            <a:off x="762000" y="580450"/>
            <a:ext cx="52479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¿QUIÉN SOY?</a:t>
            </a:r>
            <a:endParaRPr b="0" i="0" sz="2500" u="none" cap="none" strike="noStrike">
              <a:solidFill>
                <a:schemeClr val="lt1"/>
              </a:solidFill>
              <a:latin typeface="Poppins ExtraBold"/>
              <a:ea typeface="Poppins ExtraBold"/>
              <a:cs typeface="Poppins ExtraBold"/>
              <a:sym typeface="Poppins ExtraBold"/>
            </a:endParaRPr>
          </a:p>
        </p:txBody>
      </p:sp>
      <p:sp>
        <p:nvSpPr>
          <p:cNvPr id="740" name="Google Shape;740;p43"/>
          <p:cNvSpPr/>
          <p:nvPr/>
        </p:nvSpPr>
        <p:spPr>
          <a:xfrm>
            <a:off x="762000" y="1130200"/>
            <a:ext cx="89109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Identificar especies marinas de acuerdo a las características físicas y de comportamiento de cada una.</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741" name="Google Shape;741;p43"/>
          <p:cNvSpPr/>
          <p:nvPr/>
        </p:nvSpPr>
        <p:spPr>
          <a:xfrm>
            <a:off x="762000" y="1798831"/>
            <a:ext cx="5502600" cy="37323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Preparen previamente tarjetas de animales marinos (presentes en el Acuario) que contengan una imagen de alguna especie y una breve ficha informativa. Las pueden realizar tus alumnos, una distinta por alumno.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Vayan al patio y sentados en el piso formen una línea horizontal viendo hacia el frente. Cada alumno se pone de pie enfrente de todos y sin mostrar su tarjeta dice 2 o 3 características de la especie que eligió y al final pregunta, ¿quién soy?</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Quienes estén muy seguros de saber la respuesta, la escriben en un papelito y se ponen de pie.</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Después de un tiempo para pensar y escribir las respuestas, el alumno parado al frente muestra la tarjeta de la especie que describió y quienes hayan coincidido con la respuesta correcta ganan un punto en este juego y los de respuesta incorrecta se regresan a su lugar.</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Y así sucesivamente, pasan todos los alumnos y se hace un conteo de puntos. Quien gané, podrá elegir con qué especie se tomarán una foto en su visita al Acuario.</a:t>
            </a:r>
            <a:endParaRPr b="0" i="0" sz="1200" u="none" cap="none" strike="noStrike">
              <a:solidFill>
                <a:schemeClr val="lt1"/>
              </a:solidFill>
              <a:latin typeface="Poppins"/>
              <a:ea typeface="Poppins"/>
              <a:cs typeface="Poppins"/>
              <a:sym typeface="Poppins"/>
            </a:endParaRPr>
          </a:p>
        </p:txBody>
      </p:sp>
      <p:sp>
        <p:nvSpPr>
          <p:cNvPr id="742" name="Google Shape;742;p43"/>
          <p:cNvSpPr/>
          <p:nvPr/>
        </p:nvSpPr>
        <p:spPr>
          <a:xfrm>
            <a:off x="762000" y="5550651"/>
            <a:ext cx="5676300" cy="6270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Aprender a diferenciar las especies que viven en el océano es importante para valorar la biodiversidad que existe y tomar conciencia de la necesidad de proteger a todas.</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p:txBody>
      </p:sp>
    </p:spTree>
  </p:cSld>
  <p:clrMapOvr>
    <a:masterClrMapping/>
  </p:clrMapOvr>
  <p:transition spd="slow">
    <p:push/>
  </p:transition>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pic>
        <p:nvPicPr>
          <p:cNvPr id="747" name="Google Shape;747;p44" title="DSC02571-Mejorado-NR.jpg"/>
          <p:cNvPicPr preferRelativeResize="0"/>
          <p:nvPr/>
        </p:nvPicPr>
        <p:blipFill rotWithShape="1">
          <a:blip r:embed="rId3">
            <a:alphaModFix/>
          </a:blip>
          <a:srcRect b="0" l="12724" r="12732" t="0"/>
          <a:stretch/>
        </p:blipFill>
        <p:spPr>
          <a:xfrm>
            <a:off x="6124455" y="1054431"/>
            <a:ext cx="5311592" cy="4749120"/>
          </a:xfrm>
          <a:custGeom>
            <a:rect b="b" l="l" r="r" t="t"/>
            <a:pathLst>
              <a:path extrusionOk="0" h="4749120" w="5311592">
                <a:moveTo>
                  <a:pt x="2757620" y="4584087"/>
                </a:moveTo>
                <a:cubicBezTo>
                  <a:pt x="2754223" y="4585511"/>
                  <a:pt x="2751557" y="4586647"/>
                  <a:pt x="2748429" y="4587951"/>
                </a:cubicBezTo>
                <a:cubicBezTo>
                  <a:pt x="2752485" y="4592319"/>
                  <a:pt x="2755610" y="4593401"/>
                  <a:pt x="2758205" y="4588870"/>
                </a:cubicBezTo>
                <a:cubicBezTo>
                  <a:pt x="2758746" y="4587951"/>
                  <a:pt x="2757962" y="4586471"/>
                  <a:pt x="2757620" y="4584087"/>
                </a:cubicBezTo>
                <a:close/>
                <a:moveTo>
                  <a:pt x="3253211" y="4574092"/>
                </a:moveTo>
                <a:cubicBezTo>
                  <a:pt x="3251278" y="4576855"/>
                  <a:pt x="3248682" y="4579557"/>
                  <a:pt x="3247703" y="4582419"/>
                </a:cubicBezTo>
                <a:cubicBezTo>
                  <a:pt x="3246725" y="4585284"/>
                  <a:pt x="3247365" y="4588309"/>
                  <a:pt x="3251902" y="4591724"/>
                </a:cubicBezTo>
                <a:cubicBezTo>
                  <a:pt x="3254170" y="4590052"/>
                  <a:pt x="3255880" y="4588648"/>
                  <a:pt x="3257046" y="4587348"/>
                </a:cubicBezTo>
                <a:cubicBezTo>
                  <a:pt x="3260546" y="4583453"/>
                  <a:pt x="3259152" y="4580505"/>
                  <a:pt x="3253211" y="4574092"/>
                </a:cubicBezTo>
                <a:close/>
                <a:moveTo>
                  <a:pt x="3421186" y="4538904"/>
                </a:moveTo>
                <a:cubicBezTo>
                  <a:pt x="3420623" y="4542307"/>
                  <a:pt x="3420077" y="4545749"/>
                  <a:pt x="3419472" y="4549170"/>
                </a:cubicBezTo>
                <a:cubicBezTo>
                  <a:pt x="3420592" y="4549190"/>
                  <a:pt x="3421755" y="4549193"/>
                  <a:pt x="3422889" y="4549250"/>
                </a:cubicBezTo>
                <a:cubicBezTo>
                  <a:pt x="3423479" y="4545793"/>
                  <a:pt x="3424084" y="4542370"/>
                  <a:pt x="3424647" y="4538967"/>
                </a:cubicBezTo>
                <a:cubicBezTo>
                  <a:pt x="3423483" y="4538961"/>
                  <a:pt x="3422349" y="4538907"/>
                  <a:pt x="3421186" y="4538904"/>
                </a:cubicBezTo>
                <a:close/>
                <a:moveTo>
                  <a:pt x="3452468" y="4532492"/>
                </a:moveTo>
                <a:cubicBezTo>
                  <a:pt x="3450740" y="4534620"/>
                  <a:pt x="3448973" y="4536770"/>
                  <a:pt x="3447245" y="4538899"/>
                </a:cubicBezTo>
                <a:cubicBezTo>
                  <a:pt x="3447943" y="4539381"/>
                  <a:pt x="3448686" y="4539852"/>
                  <a:pt x="3449385" y="4540337"/>
                </a:cubicBezTo>
                <a:cubicBezTo>
                  <a:pt x="3451404" y="4538556"/>
                  <a:pt x="3453463" y="4536760"/>
                  <a:pt x="3455540" y="4534997"/>
                </a:cubicBezTo>
                <a:cubicBezTo>
                  <a:pt x="3454506" y="4534180"/>
                  <a:pt x="3453503" y="4533310"/>
                  <a:pt x="3452468" y="4532492"/>
                </a:cubicBezTo>
                <a:close/>
                <a:moveTo>
                  <a:pt x="2667515" y="4528934"/>
                </a:moveTo>
                <a:lnTo>
                  <a:pt x="2661341" y="4531938"/>
                </a:lnTo>
                <a:lnTo>
                  <a:pt x="2661101" y="4531968"/>
                </a:lnTo>
                <a:lnTo>
                  <a:pt x="2660909" y="4532102"/>
                </a:lnTo>
                <a:lnTo>
                  <a:pt x="2650441" y="4535197"/>
                </a:lnTo>
                <a:cubicBezTo>
                  <a:pt x="2651090" y="4536106"/>
                  <a:pt x="2651767" y="4537042"/>
                  <a:pt x="2652413" y="4537977"/>
                </a:cubicBezTo>
                <a:lnTo>
                  <a:pt x="2660909" y="4532102"/>
                </a:lnTo>
                <a:lnTo>
                  <a:pt x="2661155" y="4532029"/>
                </a:lnTo>
                <a:lnTo>
                  <a:pt x="2661341" y="4531938"/>
                </a:lnTo>
                <a:lnTo>
                  <a:pt x="2668490" y="4531044"/>
                </a:lnTo>
                <a:cubicBezTo>
                  <a:pt x="2668155" y="4530339"/>
                  <a:pt x="2667819" y="4529634"/>
                  <a:pt x="2667515" y="4528934"/>
                </a:cubicBezTo>
                <a:close/>
                <a:moveTo>
                  <a:pt x="2317617" y="4516294"/>
                </a:moveTo>
                <a:cubicBezTo>
                  <a:pt x="2316936" y="4520997"/>
                  <a:pt x="2316594" y="4523349"/>
                  <a:pt x="2317356" y="4525208"/>
                </a:cubicBezTo>
                <a:cubicBezTo>
                  <a:pt x="2318118" y="4527067"/>
                  <a:pt x="2319983" y="4528435"/>
                  <a:pt x="2323713" y="4531169"/>
                </a:cubicBezTo>
                <a:cubicBezTo>
                  <a:pt x="2321401" y="4525557"/>
                  <a:pt x="2319714" y="4521453"/>
                  <a:pt x="2317617" y="4516294"/>
                </a:cubicBezTo>
                <a:close/>
                <a:moveTo>
                  <a:pt x="3444012" y="4516038"/>
                </a:moveTo>
                <a:lnTo>
                  <a:pt x="3443002" y="4519010"/>
                </a:lnTo>
                <a:cubicBezTo>
                  <a:pt x="3444205" y="4518868"/>
                  <a:pt x="3445879" y="4519135"/>
                  <a:pt x="3446589" y="4518512"/>
                </a:cubicBezTo>
                <a:lnTo>
                  <a:pt x="3447486" y="4516179"/>
                </a:lnTo>
                <a:close/>
                <a:moveTo>
                  <a:pt x="2259999" y="4496460"/>
                </a:moveTo>
                <a:lnTo>
                  <a:pt x="2255681" y="4504554"/>
                </a:lnTo>
                <a:lnTo>
                  <a:pt x="2255565" y="4504610"/>
                </a:lnTo>
                <a:lnTo>
                  <a:pt x="2254866" y="4505113"/>
                </a:lnTo>
                <a:lnTo>
                  <a:pt x="2255619" y="4504670"/>
                </a:lnTo>
                <a:lnTo>
                  <a:pt x="2255681" y="4504554"/>
                </a:lnTo>
                <a:lnTo>
                  <a:pt x="2260616" y="4502176"/>
                </a:lnTo>
                <a:cubicBezTo>
                  <a:pt x="2261834" y="4501102"/>
                  <a:pt x="2262108" y="4499483"/>
                  <a:pt x="2259999" y="4496460"/>
                </a:cubicBezTo>
                <a:close/>
                <a:moveTo>
                  <a:pt x="2615425" y="4495336"/>
                </a:moveTo>
                <a:cubicBezTo>
                  <a:pt x="2615135" y="4495610"/>
                  <a:pt x="2614906" y="4495891"/>
                  <a:pt x="2614675" y="4496200"/>
                </a:cubicBezTo>
                <a:cubicBezTo>
                  <a:pt x="2614951" y="4496450"/>
                  <a:pt x="2615171" y="4496875"/>
                  <a:pt x="2615478" y="4496919"/>
                </a:cubicBezTo>
                <a:cubicBezTo>
                  <a:pt x="2615845" y="4496972"/>
                  <a:pt x="2616257" y="4496718"/>
                  <a:pt x="2616679" y="4496595"/>
                </a:cubicBezTo>
                <a:cubicBezTo>
                  <a:pt x="2616275" y="4496169"/>
                  <a:pt x="2615833" y="4495763"/>
                  <a:pt x="2615425" y="4495336"/>
                </a:cubicBezTo>
                <a:close/>
                <a:moveTo>
                  <a:pt x="2532104" y="4494687"/>
                </a:moveTo>
                <a:cubicBezTo>
                  <a:pt x="2531498" y="4495204"/>
                  <a:pt x="2530860" y="4495717"/>
                  <a:pt x="2530228" y="4496201"/>
                </a:cubicBezTo>
                <a:cubicBezTo>
                  <a:pt x="2530723" y="4496666"/>
                  <a:pt x="2531248" y="4497137"/>
                  <a:pt x="2531743" y="4497602"/>
                </a:cubicBezTo>
                <a:cubicBezTo>
                  <a:pt x="2532377" y="4497117"/>
                  <a:pt x="2533130" y="4496675"/>
                  <a:pt x="2533533" y="4496052"/>
                </a:cubicBezTo>
                <a:cubicBezTo>
                  <a:pt x="2533651" y="4495883"/>
                  <a:pt x="2532630" y="4495159"/>
                  <a:pt x="2532104" y="4494687"/>
                </a:cubicBezTo>
                <a:close/>
                <a:moveTo>
                  <a:pt x="2321060" y="4483955"/>
                </a:moveTo>
                <a:cubicBezTo>
                  <a:pt x="2321710" y="4488748"/>
                  <a:pt x="2322284" y="4492978"/>
                  <a:pt x="2323160" y="4499643"/>
                </a:cubicBezTo>
                <a:cubicBezTo>
                  <a:pt x="2328281" y="4489990"/>
                  <a:pt x="2328281" y="4489990"/>
                  <a:pt x="2321060" y="4483955"/>
                </a:cubicBezTo>
                <a:close/>
                <a:moveTo>
                  <a:pt x="2579870" y="4480307"/>
                </a:moveTo>
                <a:cubicBezTo>
                  <a:pt x="2569689" y="4475707"/>
                  <a:pt x="2563173" y="4484840"/>
                  <a:pt x="2554549" y="4487605"/>
                </a:cubicBezTo>
                <a:cubicBezTo>
                  <a:pt x="2551271" y="4488650"/>
                  <a:pt x="2549808" y="4493348"/>
                  <a:pt x="2547519" y="4496401"/>
                </a:cubicBezTo>
                <a:cubicBezTo>
                  <a:pt x="2548355" y="4496890"/>
                  <a:pt x="2549156" y="4497400"/>
                  <a:pt x="2549993" y="4497888"/>
                </a:cubicBezTo>
                <a:lnTo>
                  <a:pt x="2556909" y="4495901"/>
                </a:lnTo>
                <a:lnTo>
                  <a:pt x="2556917" y="4496032"/>
                </a:lnTo>
                <a:lnTo>
                  <a:pt x="2552565" y="4507527"/>
                </a:lnTo>
                <a:cubicBezTo>
                  <a:pt x="2555377" y="4504956"/>
                  <a:pt x="2556783" y="4503671"/>
                  <a:pt x="2557325" y="4502217"/>
                </a:cubicBezTo>
                <a:lnTo>
                  <a:pt x="2556917" y="4496032"/>
                </a:lnTo>
                <a:lnTo>
                  <a:pt x="2556974" y="4495882"/>
                </a:lnTo>
                <a:lnTo>
                  <a:pt x="2556909" y="4495901"/>
                </a:lnTo>
                <a:cubicBezTo>
                  <a:pt x="2564644" y="4490644"/>
                  <a:pt x="2572410" y="4485392"/>
                  <a:pt x="2579870" y="4480307"/>
                </a:cubicBezTo>
                <a:close/>
                <a:moveTo>
                  <a:pt x="2201991" y="4476073"/>
                </a:moveTo>
                <a:cubicBezTo>
                  <a:pt x="2201647" y="4476285"/>
                  <a:pt x="2200975" y="4476607"/>
                  <a:pt x="2201025" y="4476694"/>
                </a:cubicBezTo>
                <a:cubicBezTo>
                  <a:pt x="2201295" y="4477205"/>
                  <a:pt x="2201704" y="4477631"/>
                  <a:pt x="2202072" y="4478106"/>
                </a:cubicBezTo>
                <a:cubicBezTo>
                  <a:pt x="2202247" y="4477762"/>
                  <a:pt x="2202421" y="4477421"/>
                  <a:pt x="2202592" y="4477105"/>
                </a:cubicBezTo>
                <a:cubicBezTo>
                  <a:pt x="2202392" y="4476761"/>
                  <a:pt x="2202192" y="4476417"/>
                  <a:pt x="2201991" y="4476073"/>
                </a:cubicBezTo>
                <a:close/>
                <a:moveTo>
                  <a:pt x="2742660" y="4471728"/>
                </a:moveTo>
                <a:cubicBezTo>
                  <a:pt x="2742755" y="4477752"/>
                  <a:pt x="2742830" y="4482409"/>
                  <a:pt x="2742931" y="4488828"/>
                </a:cubicBezTo>
                <a:cubicBezTo>
                  <a:pt x="2749715" y="4484194"/>
                  <a:pt x="2753108" y="4481878"/>
                  <a:pt x="2753074" y="4479741"/>
                </a:cubicBezTo>
                <a:cubicBezTo>
                  <a:pt x="2753040" y="4477603"/>
                  <a:pt x="2749579" y="4475644"/>
                  <a:pt x="2742660" y="4471728"/>
                </a:cubicBezTo>
                <a:close/>
                <a:moveTo>
                  <a:pt x="2732846" y="4467835"/>
                </a:moveTo>
                <a:cubicBezTo>
                  <a:pt x="2732449" y="4467987"/>
                  <a:pt x="2732085" y="4468118"/>
                  <a:pt x="2731687" y="4468270"/>
                </a:cubicBezTo>
                <a:cubicBezTo>
                  <a:pt x="2732076" y="4468826"/>
                  <a:pt x="2732400" y="4469396"/>
                  <a:pt x="2732857" y="4469911"/>
                </a:cubicBezTo>
                <a:cubicBezTo>
                  <a:pt x="2732911" y="4469970"/>
                  <a:pt x="2733583" y="4469649"/>
                  <a:pt x="2733950" y="4469492"/>
                </a:cubicBezTo>
                <a:cubicBezTo>
                  <a:pt x="2733592" y="4468940"/>
                  <a:pt x="2733234" y="4468390"/>
                  <a:pt x="2732846" y="4467835"/>
                </a:cubicBezTo>
                <a:close/>
                <a:moveTo>
                  <a:pt x="2157049" y="4467765"/>
                </a:moveTo>
                <a:cubicBezTo>
                  <a:pt x="2156356" y="4467797"/>
                  <a:pt x="2155664" y="4467826"/>
                  <a:pt x="2154970" y="4467884"/>
                </a:cubicBezTo>
                <a:lnTo>
                  <a:pt x="2156760" y="4474323"/>
                </a:lnTo>
                <a:lnTo>
                  <a:pt x="2156750" y="4474573"/>
                </a:lnTo>
                <a:lnTo>
                  <a:pt x="2157353" y="4475160"/>
                </a:lnTo>
                <a:lnTo>
                  <a:pt x="2156819" y="4474529"/>
                </a:lnTo>
                <a:lnTo>
                  <a:pt x="2156760" y="4474323"/>
                </a:lnTo>
                <a:close/>
                <a:moveTo>
                  <a:pt x="2768380" y="4466850"/>
                </a:moveTo>
                <a:cubicBezTo>
                  <a:pt x="2768182" y="4467136"/>
                  <a:pt x="2767720" y="4467516"/>
                  <a:pt x="2767824" y="4467662"/>
                </a:cubicBezTo>
                <a:cubicBezTo>
                  <a:pt x="2767997" y="4467977"/>
                  <a:pt x="2768499" y="4468179"/>
                  <a:pt x="2768871" y="4468418"/>
                </a:cubicBezTo>
                <a:cubicBezTo>
                  <a:pt x="2769187" y="4467965"/>
                  <a:pt x="2769473" y="4467506"/>
                  <a:pt x="2769789" y="4467053"/>
                </a:cubicBezTo>
                <a:cubicBezTo>
                  <a:pt x="2769298" y="4466984"/>
                  <a:pt x="2768839" y="4466917"/>
                  <a:pt x="2768380" y="4466850"/>
                </a:cubicBezTo>
                <a:close/>
                <a:moveTo>
                  <a:pt x="2573689" y="4455026"/>
                </a:moveTo>
                <a:cubicBezTo>
                  <a:pt x="2571036" y="4456084"/>
                  <a:pt x="2568334" y="4457033"/>
                  <a:pt x="2565752" y="4458231"/>
                </a:cubicBezTo>
                <a:cubicBezTo>
                  <a:pt x="2562773" y="4459583"/>
                  <a:pt x="2559953" y="4461144"/>
                  <a:pt x="2554954" y="4463699"/>
                </a:cubicBezTo>
                <a:cubicBezTo>
                  <a:pt x="2555194" y="4466357"/>
                  <a:pt x="2556546" y="4470176"/>
                  <a:pt x="2563111" y="4468032"/>
                </a:cubicBezTo>
                <a:cubicBezTo>
                  <a:pt x="2566722" y="4466849"/>
                  <a:pt x="2570571" y="4465099"/>
                  <a:pt x="2572868" y="4462624"/>
                </a:cubicBezTo>
                <a:cubicBezTo>
                  <a:pt x="2574423" y="4460959"/>
                  <a:pt x="2573500" y="4457625"/>
                  <a:pt x="2573689" y="4455026"/>
                </a:cubicBezTo>
                <a:close/>
                <a:moveTo>
                  <a:pt x="2483196" y="4452103"/>
                </a:moveTo>
                <a:cubicBezTo>
                  <a:pt x="2481157" y="4454300"/>
                  <a:pt x="2479123" y="4456474"/>
                  <a:pt x="2475795" y="4460007"/>
                </a:cubicBezTo>
                <a:cubicBezTo>
                  <a:pt x="2481849" y="4460785"/>
                  <a:pt x="2485543" y="4460737"/>
                  <a:pt x="2486429" y="4458043"/>
                </a:cubicBezTo>
                <a:cubicBezTo>
                  <a:pt x="2486726" y="4457146"/>
                  <a:pt x="2486709" y="4455954"/>
                  <a:pt x="2486364" y="4454401"/>
                </a:cubicBezTo>
                <a:cubicBezTo>
                  <a:pt x="2486232" y="4453804"/>
                  <a:pt x="2484983" y="4453360"/>
                  <a:pt x="2483196" y="4452103"/>
                </a:cubicBezTo>
                <a:close/>
                <a:moveTo>
                  <a:pt x="2665171" y="4448565"/>
                </a:moveTo>
                <a:cubicBezTo>
                  <a:pt x="2664022" y="4448949"/>
                  <a:pt x="2662871" y="4449334"/>
                  <a:pt x="2661365" y="4449796"/>
                </a:cubicBezTo>
                <a:cubicBezTo>
                  <a:pt x="2662059" y="4451263"/>
                  <a:pt x="2662561" y="4452333"/>
                  <a:pt x="2663063" y="4453403"/>
                </a:cubicBezTo>
                <a:cubicBezTo>
                  <a:pt x="2664104" y="4452898"/>
                  <a:pt x="2665745" y="4452585"/>
                  <a:pt x="2665971" y="4451883"/>
                </a:cubicBezTo>
                <a:cubicBezTo>
                  <a:pt x="2666297" y="4450932"/>
                  <a:pt x="2665477" y="4449684"/>
                  <a:pt x="2665171" y="4448565"/>
                </a:cubicBezTo>
                <a:close/>
                <a:moveTo>
                  <a:pt x="2521544" y="4442943"/>
                </a:moveTo>
                <a:lnTo>
                  <a:pt x="2520792" y="4443385"/>
                </a:lnTo>
                <a:lnTo>
                  <a:pt x="2520737" y="4443477"/>
                </a:lnTo>
                <a:lnTo>
                  <a:pt x="2515367" y="4447584"/>
                </a:lnTo>
                <a:cubicBezTo>
                  <a:pt x="2516081" y="4448057"/>
                  <a:pt x="2516794" y="4448528"/>
                  <a:pt x="2517505" y="4448999"/>
                </a:cubicBezTo>
                <a:lnTo>
                  <a:pt x="2520737" y="4443477"/>
                </a:lnTo>
                <a:lnTo>
                  <a:pt x="2520818" y="4443416"/>
                </a:lnTo>
                <a:close/>
                <a:moveTo>
                  <a:pt x="2171235" y="4442841"/>
                </a:moveTo>
                <a:cubicBezTo>
                  <a:pt x="2169014" y="4445643"/>
                  <a:pt x="2166794" y="4448444"/>
                  <a:pt x="2164578" y="4451219"/>
                </a:cubicBezTo>
                <a:cubicBezTo>
                  <a:pt x="2165208" y="4451626"/>
                  <a:pt x="2165807" y="4452026"/>
                  <a:pt x="2166434" y="4452432"/>
                </a:cubicBezTo>
                <a:cubicBezTo>
                  <a:pt x="2168862" y="4449926"/>
                  <a:pt x="2171258" y="4447412"/>
                  <a:pt x="2173659" y="4444872"/>
                </a:cubicBezTo>
                <a:cubicBezTo>
                  <a:pt x="2172850" y="4444206"/>
                  <a:pt x="2172040" y="4443536"/>
                  <a:pt x="2171235" y="4442841"/>
                </a:cubicBezTo>
                <a:close/>
                <a:moveTo>
                  <a:pt x="2565176" y="4438934"/>
                </a:moveTo>
                <a:cubicBezTo>
                  <a:pt x="2563931" y="4440617"/>
                  <a:pt x="2562649" y="4442347"/>
                  <a:pt x="2561343" y="4444021"/>
                </a:cubicBezTo>
                <a:cubicBezTo>
                  <a:pt x="2563178" y="4442791"/>
                  <a:pt x="2565044" y="4441566"/>
                  <a:pt x="2566882" y="4440336"/>
                </a:cubicBezTo>
                <a:cubicBezTo>
                  <a:pt x="2566325" y="4439861"/>
                  <a:pt x="2565736" y="4439384"/>
                  <a:pt x="2565176" y="4438934"/>
                </a:cubicBezTo>
                <a:close/>
                <a:moveTo>
                  <a:pt x="2534945" y="4438930"/>
                </a:moveTo>
                <a:cubicBezTo>
                  <a:pt x="2533212" y="4439230"/>
                  <a:pt x="2532123" y="4441775"/>
                  <a:pt x="2530771" y="4443337"/>
                </a:cubicBezTo>
                <a:cubicBezTo>
                  <a:pt x="2533011" y="4444502"/>
                  <a:pt x="2535221" y="4445637"/>
                  <a:pt x="2538187" y="4447171"/>
                </a:cubicBezTo>
                <a:cubicBezTo>
                  <a:pt x="2530571" y="4451394"/>
                  <a:pt x="2525745" y="4456861"/>
                  <a:pt x="2526038" y="4464542"/>
                </a:cubicBezTo>
                <a:cubicBezTo>
                  <a:pt x="2527295" y="4465563"/>
                  <a:pt x="2527984" y="4466636"/>
                  <a:pt x="2528784" y="4466725"/>
                </a:cubicBezTo>
                <a:lnTo>
                  <a:pt x="2545337" y="4467951"/>
                </a:lnTo>
                <a:lnTo>
                  <a:pt x="2545330" y="4467972"/>
                </a:lnTo>
                <a:lnTo>
                  <a:pt x="2545895" y="4468605"/>
                </a:lnTo>
                <a:lnTo>
                  <a:pt x="2545395" y="4467954"/>
                </a:lnTo>
                <a:lnTo>
                  <a:pt x="2545337" y="4467951"/>
                </a:lnTo>
                <a:lnTo>
                  <a:pt x="2547386" y="4461131"/>
                </a:lnTo>
                <a:cubicBezTo>
                  <a:pt x="2546846" y="4454460"/>
                  <a:pt x="2540064" y="4448191"/>
                  <a:pt x="2541031" y="4441363"/>
                </a:cubicBezTo>
                <a:cubicBezTo>
                  <a:pt x="2541118" y="4440771"/>
                  <a:pt x="2536741" y="4438615"/>
                  <a:pt x="2534945" y="4438930"/>
                </a:cubicBezTo>
                <a:close/>
                <a:moveTo>
                  <a:pt x="2233240" y="4438271"/>
                </a:moveTo>
                <a:cubicBezTo>
                  <a:pt x="2232737" y="4438720"/>
                  <a:pt x="2232268" y="4439154"/>
                  <a:pt x="2231768" y="4439578"/>
                </a:cubicBezTo>
                <a:cubicBezTo>
                  <a:pt x="2233130" y="4440746"/>
                  <a:pt x="2234500" y="4441864"/>
                  <a:pt x="2235866" y="4443009"/>
                </a:cubicBezTo>
                <a:cubicBezTo>
                  <a:pt x="2236374" y="4442529"/>
                  <a:pt x="2236875" y="4442079"/>
                  <a:pt x="2237413" y="4441605"/>
                </a:cubicBezTo>
                <a:cubicBezTo>
                  <a:pt x="2236014" y="4440483"/>
                  <a:pt x="2234640" y="4439393"/>
                  <a:pt x="2233240" y="4438271"/>
                </a:cubicBezTo>
                <a:close/>
                <a:moveTo>
                  <a:pt x="2059862" y="4434265"/>
                </a:moveTo>
                <a:cubicBezTo>
                  <a:pt x="2058856" y="4434301"/>
                  <a:pt x="2057821" y="4434335"/>
                  <a:pt x="2056811" y="4434397"/>
                </a:cubicBezTo>
                <a:cubicBezTo>
                  <a:pt x="2056840" y="4437002"/>
                  <a:pt x="2056873" y="4439578"/>
                  <a:pt x="2056902" y="4442181"/>
                </a:cubicBezTo>
                <a:cubicBezTo>
                  <a:pt x="2058251" y="4442140"/>
                  <a:pt x="2059597" y="4442127"/>
                  <a:pt x="2060979" y="4442089"/>
                </a:cubicBezTo>
                <a:cubicBezTo>
                  <a:pt x="2060605" y="4439490"/>
                  <a:pt x="2060237" y="4436863"/>
                  <a:pt x="2059862" y="4434265"/>
                </a:cubicBezTo>
                <a:close/>
                <a:moveTo>
                  <a:pt x="2141395" y="4423549"/>
                </a:moveTo>
                <a:cubicBezTo>
                  <a:pt x="2128913" y="4427459"/>
                  <a:pt x="2131678" y="4436418"/>
                  <a:pt x="2131254" y="4444730"/>
                </a:cubicBezTo>
                <a:cubicBezTo>
                  <a:pt x="2138793" y="4443410"/>
                  <a:pt x="2142563" y="4442749"/>
                  <a:pt x="2143831" y="4440101"/>
                </a:cubicBezTo>
                <a:cubicBezTo>
                  <a:pt x="2145098" y="4437453"/>
                  <a:pt x="2143863" y="4432819"/>
                  <a:pt x="2141395" y="4423549"/>
                </a:cubicBezTo>
                <a:close/>
                <a:moveTo>
                  <a:pt x="2170955" y="4421932"/>
                </a:moveTo>
                <a:cubicBezTo>
                  <a:pt x="2164096" y="4422341"/>
                  <a:pt x="2160956" y="4423730"/>
                  <a:pt x="2160268" y="4425857"/>
                </a:cubicBezTo>
                <a:cubicBezTo>
                  <a:pt x="2159580" y="4427986"/>
                  <a:pt x="2161344" y="4430854"/>
                  <a:pt x="2164295" y="4434222"/>
                </a:cubicBezTo>
                <a:cubicBezTo>
                  <a:pt x="2166171" y="4430767"/>
                  <a:pt x="2168017" y="4427308"/>
                  <a:pt x="2170955" y="4421932"/>
                </a:cubicBezTo>
                <a:close/>
                <a:moveTo>
                  <a:pt x="2601164" y="4420613"/>
                </a:moveTo>
                <a:cubicBezTo>
                  <a:pt x="2598817" y="4424287"/>
                  <a:pt x="2596501" y="4427968"/>
                  <a:pt x="2594154" y="4431643"/>
                </a:cubicBezTo>
                <a:cubicBezTo>
                  <a:pt x="2595239" y="4432142"/>
                  <a:pt x="2596289" y="4432662"/>
                  <a:pt x="2597372" y="4433159"/>
                </a:cubicBezTo>
                <a:cubicBezTo>
                  <a:pt x="2599571" y="4429438"/>
                  <a:pt x="2601768" y="4425713"/>
                  <a:pt x="2603968" y="4421965"/>
                </a:cubicBezTo>
                <a:cubicBezTo>
                  <a:pt x="2603034" y="4421514"/>
                  <a:pt x="2602100" y="4421063"/>
                  <a:pt x="2601164" y="4420613"/>
                </a:cubicBezTo>
                <a:close/>
                <a:moveTo>
                  <a:pt x="2649721" y="4410467"/>
                </a:moveTo>
                <a:cubicBezTo>
                  <a:pt x="2645033" y="4412503"/>
                  <a:pt x="2643664" y="4414285"/>
                  <a:pt x="2643958" y="4415927"/>
                </a:cubicBezTo>
                <a:cubicBezTo>
                  <a:pt x="2644251" y="4417568"/>
                  <a:pt x="2646206" y="4419064"/>
                  <a:pt x="2648166" y="4420530"/>
                </a:cubicBezTo>
                <a:cubicBezTo>
                  <a:pt x="2648588" y="4420854"/>
                  <a:pt x="2649856" y="4420305"/>
                  <a:pt x="2651652" y="4420013"/>
                </a:cubicBezTo>
                <a:cubicBezTo>
                  <a:pt x="2651125" y="4417389"/>
                  <a:pt x="2650570" y="4414737"/>
                  <a:pt x="2649721" y="4410467"/>
                </a:cubicBezTo>
                <a:close/>
                <a:moveTo>
                  <a:pt x="2152495" y="4397258"/>
                </a:moveTo>
                <a:cubicBezTo>
                  <a:pt x="2151712" y="4397696"/>
                  <a:pt x="2150447" y="4398011"/>
                  <a:pt x="2150233" y="4398611"/>
                </a:cubicBezTo>
                <a:cubicBezTo>
                  <a:pt x="2148632" y="4403393"/>
                  <a:pt x="2147217" y="4408200"/>
                  <a:pt x="2145308" y="4414458"/>
                </a:cubicBezTo>
                <a:cubicBezTo>
                  <a:pt x="2151874" y="4413704"/>
                  <a:pt x="2155633" y="4411769"/>
                  <a:pt x="2156769" y="4408840"/>
                </a:cubicBezTo>
                <a:cubicBezTo>
                  <a:pt x="2157906" y="4405910"/>
                  <a:pt x="2156419" y="4401987"/>
                  <a:pt x="2152495" y="4397258"/>
                </a:cubicBezTo>
                <a:close/>
                <a:moveTo>
                  <a:pt x="2111767" y="4396755"/>
                </a:moveTo>
                <a:cubicBezTo>
                  <a:pt x="2106888" y="4399027"/>
                  <a:pt x="2105202" y="4402023"/>
                  <a:pt x="2104487" y="4405144"/>
                </a:cubicBezTo>
                <a:lnTo>
                  <a:pt x="2103054" y="4414141"/>
                </a:lnTo>
                <a:lnTo>
                  <a:pt x="2102979" y="4414220"/>
                </a:lnTo>
                <a:lnTo>
                  <a:pt x="2102284" y="4414697"/>
                </a:lnTo>
                <a:lnTo>
                  <a:pt x="2103033" y="4414281"/>
                </a:lnTo>
                <a:lnTo>
                  <a:pt x="2103054" y="4414141"/>
                </a:lnTo>
                <a:lnTo>
                  <a:pt x="2109747" y="4407141"/>
                </a:lnTo>
                <a:cubicBezTo>
                  <a:pt x="2111291" y="4404344"/>
                  <a:pt x="2112042" y="4400994"/>
                  <a:pt x="2111767" y="4396755"/>
                </a:cubicBezTo>
                <a:close/>
                <a:moveTo>
                  <a:pt x="1962235" y="4332506"/>
                </a:moveTo>
                <a:cubicBezTo>
                  <a:pt x="1961789" y="4332992"/>
                  <a:pt x="1960930" y="4333524"/>
                  <a:pt x="1960989" y="4333977"/>
                </a:cubicBezTo>
                <a:cubicBezTo>
                  <a:pt x="1961082" y="4334623"/>
                  <a:pt x="1961839" y="4335230"/>
                  <a:pt x="1962343" y="4335854"/>
                </a:cubicBezTo>
                <a:cubicBezTo>
                  <a:pt x="1962790" y="4335342"/>
                  <a:pt x="1963616" y="4334832"/>
                  <a:pt x="1963560" y="4334350"/>
                </a:cubicBezTo>
                <a:cubicBezTo>
                  <a:pt x="1963496" y="4333713"/>
                  <a:pt x="1962708" y="4333125"/>
                  <a:pt x="1962235" y="4332506"/>
                </a:cubicBezTo>
                <a:close/>
                <a:moveTo>
                  <a:pt x="2033255" y="4332110"/>
                </a:moveTo>
                <a:cubicBezTo>
                  <a:pt x="2031158" y="4331589"/>
                  <a:pt x="2028977" y="4332020"/>
                  <a:pt x="2026482" y="4334453"/>
                </a:cubicBezTo>
                <a:cubicBezTo>
                  <a:pt x="2023166" y="4337699"/>
                  <a:pt x="2016095" y="4326962"/>
                  <a:pt x="2014323" y="4335733"/>
                </a:cubicBezTo>
                <a:cubicBezTo>
                  <a:pt x="2016008" y="4340913"/>
                  <a:pt x="2016449" y="4346069"/>
                  <a:pt x="2017267" y="4351202"/>
                </a:cubicBezTo>
                <a:cubicBezTo>
                  <a:pt x="2017939" y="4355395"/>
                  <a:pt x="2019085" y="4359575"/>
                  <a:pt x="2020310" y="4365135"/>
                </a:cubicBezTo>
                <a:cubicBezTo>
                  <a:pt x="2027383" y="4361305"/>
                  <a:pt x="2031962" y="4356957"/>
                  <a:pt x="2034885" y="4352032"/>
                </a:cubicBezTo>
                <a:cubicBezTo>
                  <a:pt x="2037808" y="4347109"/>
                  <a:pt x="2039075" y="4341610"/>
                  <a:pt x="2039527" y="4335481"/>
                </a:cubicBezTo>
                <a:cubicBezTo>
                  <a:pt x="2037366" y="4334104"/>
                  <a:pt x="2035352" y="4332631"/>
                  <a:pt x="2033255" y="4332110"/>
                </a:cubicBezTo>
                <a:close/>
                <a:moveTo>
                  <a:pt x="1994301" y="4324822"/>
                </a:moveTo>
                <a:cubicBezTo>
                  <a:pt x="1993394" y="4324823"/>
                  <a:pt x="1992516" y="4324852"/>
                  <a:pt x="1991609" y="4324852"/>
                </a:cubicBezTo>
                <a:cubicBezTo>
                  <a:pt x="1991838" y="4326723"/>
                  <a:pt x="1992066" y="4328593"/>
                  <a:pt x="1992294" y="4330464"/>
                </a:cubicBezTo>
                <a:cubicBezTo>
                  <a:pt x="1993219" y="4330335"/>
                  <a:pt x="1994953" y="4330244"/>
                  <a:pt x="1994941" y="4330112"/>
                </a:cubicBezTo>
                <a:cubicBezTo>
                  <a:pt x="1994880" y="4328373"/>
                  <a:pt x="1994544" y="4326590"/>
                  <a:pt x="1994301" y="4324822"/>
                </a:cubicBezTo>
                <a:close/>
                <a:moveTo>
                  <a:pt x="1958455" y="4286154"/>
                </a:moveTo>
                <a:cubicBezTo>
                  <a:pt x="1958746" y="4288992"/>
                  <a:pt x="1956901" y="4291749"/>
                  <a:pt x="1956226" y="4294279"/>
                </a:cubicBezTo>
                <a:cubicBezTo>
                  <a:pt x="1955550" y="4296809"/>
                  <a:pt x="1956043" y="4299112"/>
                  <a:pt x="1961016" y="4301040"/>
                </a:cubicBezTo>
                <a:cubicBezTo>
                  <a:pt x="1966878" y="4303309"/>
                  <a:pt x="1971098" y="4300089"/>
                  <a:pt x="1972106" y="4295510"/>
                </a:cubicBezTo>
                <a:cubicBezTo>
                  <a:pt x="1973669" y="4288178"/>
                  <a:pt x="1967223" y="4287137"/>
                  <a:pt x="1958455" y="4286154"/>
                </a:cubicBezTo>
                <a:close/>
                <a:moveTo>
                  <a:pt x="1985554" y="4280612"/>
                </a:moveTo>
                <a:cubicBezTo>
                  <a:pt x="1987310" y="4293071"/>
                  <a:pt x="2000577" y="4298173"/>
                  <a:pt x="2008640" y="4309817"/>
                </a:cubicBezTo>
                <a:cubicBezTo>
                  <a:pt x="2012110" y="4304440"/>
                  <a:pt x="2013931" y="4301581"/>
                  <a:pt x="2016032" y="4298316"/>
                </a:cubicBezTo>
                <a:cubicBezTo>
                  <a:pt x="2009532" y="4296349"/>
                  <a:pt x="2003333" y="4295554"/>
                  <a:pt x="2003059" y="4294202"/>
                </a:cubicBezTo>
                <a:cubicBezTo>
                  <a:pt x="2001344" y="4285345"/>
                  <a:pt x="1991190" y="4285288"/>
                  <a:pt x="1985554" y="4280612"/>
                </a:cubicBezTo>
                <a:close/>
                <a:moveTo>
                  <a:pt x="1919131" y="4279003"/>
                </a:moveTo>
                <a:cubicBezTo>
                  <a:pt x="1918783" y="4279240"/>
                  <a:pt x="1918466" y="4279485"/>
                  <a:pt x="1918119" y="4279724"/>
                </a:cubicBezTo>
                <a:cubicBezTo>
                  <a:pt x="1918755" y="4280079"/>
                  <a:pt x="1919365" y="4280402"/>
                  <a:pt x="1920002" y="4280758"/>
                </a:cubicBezTo>
                <a:cubicBezTo>
                  <a:pt x="1920115" y="4280406"/>
                  <a:pt x="1920431" y="4279953"/>
                  <a:pt x="1920280" y="4279696"/>
                </a:cubicBezTo>
                <a:cubicBezTo>
                  <a:pt x="1920108" y="4279380"/>
                  <a:pt x="1919507" y="4279216"/>
                  <a:pt x="1919131" y="4279003"/>
                </a:cubicBezTo>
                <a:close/>
                <a:moveTo>
                  <a:pt x="5192368" y="4275266"/>
                </a:moveTo>
                <a:cubicBezTo>
                  <a:pt x="5191249" y="4275373"/>
                  <a:pt x="5190071" y="4275334"/>
                  <a:pt x="5189010" y="4275714"/>
                </a:cubicBezTo>
                <a:cubicBezTo>
                  <a:pt x="5188618" y="4275870"/>
                  <a:pt x="5188067" y="4277279"/>
                  <a:pt x="5188315" y="4277519"/>
                </a:cubicBezTo>
                <a:cubicBezTo>
                  <a:pt x="5189085" y="4278185"/>
                  <a:pt x="5190178" y="4278516"/>
                  <a:pt x="5191108" y="4278947"/>
                </a:cubicBezTo>
                <a:cubicBezTo>
                  <a:pt x="5191528" y="4277719"/>
                  <a:pt x="5191949" y="4276494"/>
                  <a:pt x="5192368" y="4275266"/>
                </a:cubicBezTo>
                <a:close/>
                <a:moveTo>
                  <a:pt x="1948930" y="4265611"/>
                </a:moveTo>
                <a:cubicBezTo>
                  <a:pt x="1943284" y="4271774"/>
                  <a:pt x="1940461" y="4274856"/>
                  <a:pt x="1940024" y="4277331"/>
                </a:cubicBezTo>
                <a:cubicBezTo>
                  <a:pt x="1939587" y="4279807"/>
                  <a:pt x="1941534" y="4281677"/>
                  <a:pt x="1945431" y="4285419"/>
                </a:cubicBezTo>
                <a:cubicBezTo>
                  <a:pt x="1947950" y="4278619"/>
                  <a:pt x="1950197" y="4272618"/>
                  <a:pt x="1952442" y="4266619"/>
                </a:cubicBezTo>
                <a:cubicBezTo>
                  <a:pt x="1951271" y="4266292"/>
                  <a:pt x="1950103" y="4265939"/>
                  <a:pt x="1948930" y="4265611"/>
                </a:cubicBezTo>
                <a:close/>
                <a:moveTo>
                  <a:pt x="5010524" y="4232029"/>
                </a:moveTo>
                <a:cubicBezTo>
                  <a:pt x="5009901" y="4232999"/>
                  <a:pt x="5009888" y="4234234"/>
                  <a:pt x="5009628" y="4235353"/>
                </a:cubicBezTo>
                <a:cubicBezTo>
                  <a:pt x="5010660" y="4235409"/>
                  <a:pt x="5012403" y="4235732"/>
                  <a:pt x="5012622" y="4235391"/>
                </a:cubicBezTo>
                <a:cubicBezTo>
                  <a:pt x="5013259" y="4234457"/>
                  <a:pt x="5013285" y="4233258"/>
                  <a:pt x="5013576" y="4232085"/>
                </a:cubicBezTo>
                <a:cubicBezTo>
                  <a:pt x="5012499" y="4232048"/>
                  <a:pt x="5010741" y="4231688"/>
                  <a:pt x="5010524" y="4232029"/>
                </a:cubicBezTo>
                <a:close/>
                <a:moveTo>
                  <a:pt x="5196613" y="4180923"/>
                </a:moveTo>
                <a:cubicBezTo>
                  <a:pt x="5192625" y="4186628"/>
                  <a:pt x="5189696" y="4190806"/>
                  <a:pt x="5186767" y="4194986"/>
                </a:cubicBezTo>
                <a:cubicBezTo>
                  <a:pt x="5190419" y="4193762"/>
                  <a:pt x="5194764" y="4192719"/>
                  <a:pt x="5197253" y="4190745"/>
                </a:cubicBezTo>
                <a:cubicBezTo>
                  <a:pt x="5199743" y="4188771"/>
                  <a:pt x="5200378" y="4185867"/>
                  <a:pt x="5196613" y="4180923"/>
                </a:cubicBezTo>
                <a:close/>
                <a:moveTo>
                  <a:pt x="2143316" y="4142738"/>
                </a:moveTo>
                <a:cubicBezTo>
                  <a:pt x="2143264" y="4143099"/>
                  <a:pt x="2143216" y="4143433"/>
                  <a:pt x="2143167" y="4143768"/>
                </a:cubicBezTo>
                <a:cubicBezTo>
                  <a:pt x="2143424" y="4143936"/>
                  <a:pt x="2143712" y="4144108"/>
                  <a:pt x="2143965" y="4144303"/>
                </a:cubicBezTo>
                <a:cubicBezTo>
                  <a:pt x="2144193" y="4144021"/>
                  <a:pt x="2144392" y="4143732"/>
                  <a:pt x="2144617" y="4143478"/>
                </a:cubicBezTo>
                <a:cubicBezTo>
                  <a:pt x="2144183" y="4143232"/>
                  <a:pt x="2143750" y="4142985"/>
                  <a:pt x="2143316" y="4142738"/>
                </a:cubicBezTo>
                <a:close/>
                <a:moveTo>
                  <a:pt x="5054432" y="4138362"/>
                </a:moveTo>
                <a:lnTo>
                  <a:pt x="5054420" y="4138395"/>
                </a:lnTo>
                <a:lnTo>
                  <a:pt x="5054375" y="4138470"/>
                </a:lnTo>
                <a:close/>
                <a:moveTo>
                  <a:pt x="5194853" y="4132569"/>
                </a:moveTo>
                <a:cubicBezTo>
                  <a:pt x="5193286" y="4134208"/>
                  <a:pt x="5191210" y="4135715"/>
                  <a:pt x="5190284" y="4137570"/>
                </a:cubicBezTo>
                <a:cubicBezTo>
                  <a:pt x="5189038" y="4140018"/>
                  <a:pt x="5188707" y="4142735"/>
                  <a:pt x="5187984" y="4145357"/>
                </a:cubicBezTo>
                <a:cubicBezTo>
                  <a:pt x="5189001" y="4145502"/>
                  <a:pt x="5190033" y="4145682"/>
                  <a:pt x="5191052" y="4145831"/>
                </a:cubicBezTo>
                <a:cubicBezTo>
                  <a:pt x="5194096" y="4142195"/>
                  <a:pt x="5197088" y="4138547"/>
                  <a:pt x="5200076" y="4134895"/>
                </a:cubicBezTo>
                <a:cubicBezTo>
                  <a:pt x="5198343" y="4134100"/>
                  <a:pt x="5196585" y="4133363"/>
                  <a:pt x="5194853" y="4132569"/>
                </a:cubicBezTo>
                <a:close/>
                <a:moveTo>
                  <a:pt x="5144954" y="4129908"/>
                </a:moveTo>
                <a:lnTo>
                  <a:pt x="5144529" y="4136025"/>
                </a:lnTo>
                <a:lnTo>
                  <a:pt x="5144396" y="4136239"/>
                </a:lnTo>
                <a:cubicBezTo>
                  <a:pt x="5143441" y="4138017"/>
                  <a:pt x="5142455" y="4139853"/>
                  <a:pt x="5141498" y="4141634"/>
                </a:cubicBezTo>
                <a:cubicBezTo>
                  <a:pt x="5141557" y="4142796"/>
                  <a:pt x="5141617" y="4143960"/>
                  <a:pt x="5141691" y="4145161"/>
                </a:cubicBezTo>
                <a:cubicBezTo>
                  <a:pt x="5141690" y="4144016"/>
                  <a:pt x="5141630" y="4142852"/>
                  <a:pt x="5141629" y="4141709"/>
                </a:cubicBezTo>
                <a:cubicBezTo>
                  <a:pt x="5142571" y="4139891"/>
                  <a:pt x="5143571" y="4138092"/>
                  <a:pt x="5144512" y="4136275"/>
                </a:cubicBezTo>
                <a:lnTo>
                  <a:pt x="5144529" y="4136025"/>
                </a:lnTo>
                <a:lnTo>
                  <a:pt x="5148023" y="4130383"/>
                </a:lnTo>
                <a:cubicBezTo>
                  <a:pt x="5147004" y="4130236"/>
                  <a:pt x="5145973" y="4130056"/>
                  <a:pt x="5144954" y="4129908"/>
                </a:cubicBezTo>
                <a:close/>
                <a:moveTo>
                  <a:pt x="5223653" y="4107892"/>
                </a:moveTo>
                <a:cubicBezTo>
                  <a:pt x="5221421" y="4113068"/>
                  <a:pt x="5219162" y="4118293"/>
                  <a:pt x="5216845" y="4123499"/>
                </a:cubicBezTo>
                <a:cubicBezTo>
                  <a:pt x="5219053" y="4123975"/>
                  <a:pt x="5221264" y="4124451"/>
                  <a:pt x="5223474" y="4124924"/>
                </a:cubicBezTo>
                <a:cubicBezTo>
                  <a:pt x="5225035" y="4119470"/>
                  <a:pt x="5226554" y="4114029"/>
                  <a:pt x="5228130" y="4108611"/>
                </a:cubicBezTo>
                <a:cubicBezTo>
                  <a:pt x="5226616" y="4108366"/>
                  <a:pt x="5225164" y="4108141"/>
                  <a:pt x="5223653" y="4107892"/>
                </a:cubicBezTo>
                <a:close/>
                <a:moveTo>
                  <a:pt x="1683042" y="4104549"/>
                </a:moveTo>
                <a:cubicBezTo>
                  <a:pt x="1683048" y="4105154"/>
                  <a:pt x="1683055" y="4105759"/>
                  <a:pt x="1683095" y="4106342"/>
                </a:cubicBezTo>
                <a:cubicBezTo>
                  <a:pt x="1686079" y="4106460"/>
                  <a:pt x="1689035" y="4106574"/>
                  <a:pt x="1692017" y="4106693"/>
                </a:cubicBezTo>
                <a:cubicBezTo>
                  <a:pt x="1691988" y="4106033"/>
                  <a:pt x="1691993" y="4105350"/>
                  <a:pt x="1691965" y="4104689"/>
                </a:cubicBezTo>
                <a:cubicBezTo>
                  <a:pt x="1689000" y="4104653"/>
                  <a:pt x="1686004" y="4104613"/>
                  <a:pt x="1683042" y="4104549"/>
                </a:cubicBezTo>
                <a:close/>
                <a:moveTo>
                  <a:pt x="1661991" y="4084802"/>
                </a:moveTo>
                <a:cubicBezTo>
                  <a:pt x="1662353" y="4085327"/>
                  <a:pt x="1662650" y="4085869"/>
                  <a:pt x="1663080" y="4086351"/>
                </a:cubicBezTo>
                <a:cubicBezTo>
                  <a:pt x="1663134" y="4086410"/>
                  <a:pt x="1663917" y="4086183"/>
                  <a:pt x="1664108" y="4085948"/>
                </a:cubicBezTo>
                <a:cubicBezTo>
                  <a:pt x="1664298" y="4085714"/>
                  <a:pt x="1664181" y="4085014"/>
                  <a:pt x="1664089" y="4085002"/>
                </a:cubicBezTo>
                <a:cubicBezTo>
                  <a:pt x="1663388" y="4084873"/>
                  <a:pt x="1662703" y="4084852"/>
                  <a:pt x="1661991" y="4084802"/>
                </a:cubicBezTo>
                <a:close/>
                <a:moveTo>
                  <a:pt x="5209764" y="4083330"/>
                </a:moveTo>
                <a:cubicBezTo>
                  <a:pt x="5206717" y="4087085"/>
                  <a:pt x="5203716" y="4090828"/>
                  <a:pt x="5200667" y="4094588"/>
                </a:cubicBezTo>
                <a:cubicBezTo>
                  <a:pt x="5201919" y="4095319"/>
                  <a:pt x="5203155" y="4096011"/>
                  <a:pt x="5204407" y="4096743"/>
                </a:cubicBezTo>
                <a:cubicBezTo>
                  <a:pt x="5207468" y="4093022"/>
                  <a:pt x="5210530" y="4089298"/>
                  <a:pt x="5213576" y="4085540"/>
                </a:cubicBezTo>
                <a:cubicBezTo>
                  <a:pt x="5212324" y="4084810"/>
                  <a:pt x="5211029" y="4084096"/>
                  <a:pt x="5209764" y="4083330"/>
                </a:cubicBezTo>
                <a:close/>
                <a:moveTo>
                  <a:pt x="5071737" y="4067901"/>
                </a:moveTo>
                <a:lnTo>
                  <a:pt x="5071708" y="4067955"/>
                </a:lnTo>
                <a:cubicBezTo>
                  <a:pt x="5064258" y="4081061"/>
                  <a:pt x="5056022" y="4093970"/>
                  <a:pt x="5049561" y="4107401"/>
                </a:cubicBezTo>
                <a:cubicBezTo>
                  <a:pt x="5043448" y="4120188"/>
                  <a:pt x="5038947" y="4133472"/>
                  <a:pt x="5034172" y="4146572"/>
                </a:cubicBezTo>
                <a:cubicBezTo>
                  <a:pt x="5030675" y="4156138"/>
                  <a:pt x="5023452" y="4165260"/>
                  <a:pt x="5021691" y="4175189"/>
                </a:cubicBezTo>
                <a:cubicBezTo>
                  <a:pt x="5021106" y="4178499"/>
                  <a:pt x="5021126" y="4181900"/>
                  <a:pt x="5022094" y="4185435"/>
                </a:cubicBezTo>
                <a:cubicBezTo>
                  <a:pt x="5028509" y="4178595"/>
                  <a:pt x="5032044" y="4170994"/>
                  <a:pt x="5036944" y="4164037"/>
                </a:cubicBezTo>
                <a:cubicBezTo>
                  <a:pt x="5037879" y="4162711"/>
                  <a:pt x="5039564" y="4161742"/>
                  <a:pt x="5041453" y="4160873"/>
                </a:cubicBezTo>
                <a:lnTo>
                  <a:pt x="5047071" y="4158350"/>
                </a:lnTo>
                <a:lnTo>
                  <a:pt x="5047233" y="4161970"/>
                </a:lnTo>
                <a:cubicBezTo>
                  <a:pt x="5047201" y="4160752"/>
                  <a:pt x="5047213" y="4159517"/>
                  <a:pt x="5047181" y="4158300"/>
                </a:cubicBezTo>
                <a:lnTo>
                  <a:pt x="5047071" y="4158350"/>
                </a:lnTo>
                <a:lnTo>
                  <a:pt x="5047067" y="4158260"/>
                </a:lnTo>
                <a:lnTo>
                  <a:pt x="5054420" y="4138395"/>
                </a:lnTo>
                <a:lnTo>
                  <a:pt x="5061324" y="4127049"/>
                </a:lnTo>
                <a:cubicBezTo>
                  <a:pt x="5063210" y="4123201"/>
                  <a:pt x="5063750" y="4119234"/>
                  <a:pt x="5060182" y="4114911"/>
                </a:cubicBezTo>
                <a:cubicBezTo>
                  <a:pt x="5061741" y="4107040"/>
                  <a:pt x="5062936" y="4099142"/>
                  <a:pt x="5064901" y="4091280"/>
                </a:cubicBezTo>
                <a:close/>
                <a:moveTo>
                  <a:pt x="5147461" y="4067426"/>
                </a:moveTo>
                <a:lnTo>
                  <a:pt x="5147453" y="4067470"/>
                </a:lnTo>
                <a:lnTo>
                  <a:pt x="5147403" y="4067533"/>
                </a:lnTo>
                <a:close/>
                <a:moveTo>
                  <a:pt x="5171097" y="4059950"/>
                </a:moveTo>
                <a:cubicBezTo>
                  <a:pt x="5161646" y="4077543"/>
                  <a:pt x="5147425" y="4092415"/>
                  <a:pt x="5151498" y="4112882"/>
                </a:cubicBezTo>
                <a:cubicBezTo>
                  <a:pt x="5164859" y="4096613"/>
                  <a:pt x="5174906" y="4070389"/>
                  <a:pt x="5171097" y="4059950"/>
                </a:cubicBezTo>
                <a:close/>
                <a:moveTo>
                  <a:pt x="5193008" y="4037134"/>
                </a:moveTo>
                <a:cubicBezTo>
                  <a:pt x="5183187" y="4037680"/>
                  <a:pt x="5177629" y="4040151"/>
                  <a:pt x="5177820" y="4047050"/>
                </a:cubicBezTo>
                <a:cubicBezTo>
                  <a:pt x="5177884" y="4049348"/>
                  <a:pt x="5178588" y="4052139"/>
                  <a:pt x="5179984" y="4055515"/>
                </a:cubicBezTo>
                <a:cubicBezTo>
                  <a:pt x="5185903" y="4047178"/>
                  <a:pt x="5189456" y="4042156"/>
                  <a:pt x="5193008" y="4037134"/>
                </a:cubicBezTo>
                <a:close/>
                <a:moveTo>
                  <a:pt x="1538365" y="4034207"/>
                </a:moveTo>
                <a:cubicBezTo>
                  <a:pt x="1537676" y="4034212"/>
                  <a:pt x="1536955" y="4034238"/>
                  <a:pt x="1536266" y="4034243"/>
                </a:cubicBezTo>
                <a:cubicBezTo>
                  <a:pt x="1536189" y="4036070"/>
                  <a:pt x="1536085" y="4037866"/>
                  <a:pt x="1536010" y="4039666"/>
                </a:cubicBezTo>
                <a:cubicBezTo>
                  <a:pt x="1536533" y="4039716"/>
                  <a:pt x="1537059" y="4039765"/>
                  <a:pt x="1537582" y="4039816"/>
                </a:cubicBezTo>
                <a:cubicBezTo>
                  <a:pt x="1537820" y="4037961"/>
                  <a:pt x="1538093" y="4036084"/>
                  <a:pt x="1538365" y="4034207"/>
                </a:cubicBezTo>
                <a:close/>
                <a:moveTo>
                  <a:pt x="5058013" y="3997773"/>
                </a:moveTo>
                <a:cubicBezTo>
                  <a:pt x="5054181" y="4000066"/>
                  <a:pt x="5050465" y="4003666"/>
                  <a:pt x="5046526" y="4004303"/>
                </a:cubicBezTo>
                <a:cubicBezTo>
                  <a:pt x="5042530" y="4004921"/>
                  <a:pt x="5038326" y="4002613"/>
                  <a:pt x="5031710" y="4000968"/>
                </a:cubicBezTo>
                <a:cubicBezTo>
                  <a:pt x="5032462" y="4006902"/>
                  <a:pt x="5031670" y="4011882"/>
                  <a:pt x="5033812" y="4015225"/>
                </a:cubicBezTo>
                <a:cubicBezTo>
                  <a:pt x="5040354" y="4025422"/>
                  <a:pt x="5035366" y="4032796"/>
                  <a:pt x="5025173" y="4039659"/>
                </a:cubicBezTo>
                <a:cubicBezTo>
                  <a:pt x="5024620" y="4039539"/>
                  <a:pt x="5023863" y="4039163"/>
                  <a:pt x="5023530" y="4039341"/>
                </a:cubicBezTo>
                <a:cubicBezTo>
                  <a:pt x="5022498" y="4039922"/>
                  <a:pt x="5021713" y="4040743"/>
                  <a:pt x="5020827" y="4041434"/>
                </a:cubicBezTo>
                <a:cubicBezTo>
                  <a:pt x="5019873" y="4043214"/>
                  <a:pt x="5018887" y="4045051"/>
                  <a:pt x="5017929" y="4046830"/>
                </a:cubicBezTo>
                <a:cubicBezTo>
                  <a:pt x="5012260" y="4060921"/>
                  <a:pt x="5005203" y="4074948"/>
                  <a:pt x="5004138" y="4089360"/>
                </a:cubicBezTo>
                <a:cubicBezTo>
                  <a:pt x="5003782" y="4094164"/>
                  <a:pt x="5004094" y="4099012"/>
                  <a:pt x="5005344" y="4103919"/>
                </a:cubicBezTo>
                <a:cubicBezTo>
                  <a:pt x="5015010" y="4090165"/>
                  <a:pt x="5025428" y="4076681"/>
                  <a:pt x="5033292" y="4062869"/>
                </a:cubicBezTo>
                <a:cubicBezTo>
                  <a:pt x="5041155" y="4049060"/>
                  <a:pt x="5046463" y="4034921"/>
                  <a:pt x="5045910" y="4019856"/>
                </a:cubicBezTo>
                <a:cubicBezTo>
                  <a:pt x="5051858" y="4012353"/>
                  <a:pt x="5056660" y="4006283"/>
                  <a:pt x="5061434" y="4000266"/>
                </a:cubicBezTo>
                <a:cubicBezTo>
                  <a:pt x="5060298" y="3999447"/>
                  <a:pt x="5059148" y="3998590"/>
                  <a:pt x="5058013" y="3997773"/>
                </a:cubicBezTo>
                <a:close/>
                <a:moveTo>
                  <a:pt x="1506767" y="3992770"/>
                </a:moveTo>
                <a:cubicBezTo>
                  <a:pt x="1506656" y="3993749"/>
                  <a:pt x="1506572" y="3994761"/>
                  <a:pt x="1506460" y="3995743"/>
                </a:cubicBezTo>
                <a:cubicBezTo>
                  <a:pt x="1514919" y="4001013"/>
                  <a:pt x="1514919" y="4001013"/>
                  <a:pt x="1521467" y="3994246"/>
                </a:cubicBezTo>
                <a:cubicBezTo>
                  <a:pt x="1515795" y="3993685"/>
                  <a:pt x="1511294" y="3993242"/>
                  <a:pt x="1506767" y="3992770"/>
                </a:cubicBezTo>
                <a:close/>
                <a:moveTo>
                  <a:pt x="1519194" y="3982550"/>
                </a:moveTo>
                <a:lnTo>
                  <a:pt x="1518510" y="3982951"/>
                </a:lnTo>
                <a:lnTo>
                  <a:pt x="1517849" y="3983406"/>
                </a:lnTo>
                <a:lnTo>
                  <a:pt x="1518533" y="3983006"/>
                </a:lnTo>
                <a:close/>
                <a:moveTo>
                  <a:pt x="1533123" y="3966435"/>
                </a:moveTo>
                <a:lnTo>
                  <a:pt x="1526586" y="3971019"/>
                </a:lnTo>
                <a:lnTo>
                  <a:pt x="1526464" y="3971007"/>
                </a:lnTo>
                <a:lnTo>
                  <a:pt x="1526383" y="3971027"/>
                </a:lnTo>
                <a:lnTo>
                  <a:pt x="1520068" y="3969163"/>
                </a:lnTo>
                <a:cubicBezTo>
                  <a:pt x="1517756" y="3968483"/>
                  <a:pt x="1515201" y="3967731"/>
                  <a:pt x="1512157" y="3966830"/>
                </a:cubicBezTo>
                <a:cubicBezTo>
                  <a:pt x="1515582" y="3970490"/>
                  <a:pt x="1517294" y="3972321"/>
                  <a:pt x="1519083" y="3972842"/>
                </a:cubicBezTo>
                <a:lnTo>
                  <a:pt x="1526383" y="3971027"/>
                </a:lnTo>
                <a:lnTo>
                  <a:pt x="1526518" y="3971067"/>
                </a:lnTo>
                <a:lnTo>
                  <a:pt x="1526586" y="3971019"/>
                </a:lnTo>
                <a:lnTo>
                  <a:pt x="1534925" y="3971898"/>
                </a:lnTo>
                <a:cubicBezTo>
                  <a:pt x="1537518" y="3971214"/>
                  <a:pt x="1540041" y="3969880"/>
                  <a:pt x="1542967" y="3968887"/>
                </a:cubicBezTo>
                <a:cubicBezTo>
                  <a:pt x="1538758" y="3966007"/>
                  <a:pt x="1535671" y="3965630"/>
                  <a:pt x="1533123" y="3966435"/>
                </a:cubicBezTo>
                <a:close/>
                <a:moveTo>
                  <a:pt x="1552529" y="3966336"/>
                </a:moveTo>
                <a:cubicBezTo>
                  <a:pt x="1552425" y="3967059"/>
                  <a:pt x="1552321" y="3967778"/>
                  <a:pt x="1552212" y="3968523"/>
                </a:cubicBezTo>
                <a:cubicBezTo>
                  <a:pt x="1555274" y="3968967"/>
                  <a:pt x="1558367" y="3969416"/>
                  <a:pt x="1561429" y="3969860"/>
                </a:cubicBezTo>
                <a:cubicBezTo>
                  <a:pt x="1561533" y="3969141"/>
                  <a:pt x="1561638" y="3968420"/>
                  <a:pt x="1561746" y="3967675"/>
                </a:cubicBezTo>
                <a:cubicBezTo>
                  <a:pt x="1558684" y="3967231"/>
                  <a:pt x="1555591" y="3966782"/>
                  <a:pt x="1552529" y="3966336"/>
                </a:cubicBezTo>
                <a:close/>
                <a:moveTo>
                  <a:pt x="1604348" y="3964540"/>
                </a:moveTo>
                <a:cubicBezTo>
                  <a:pt x="1593268" y="3960518"/>
                  <a:pt x="1585384" y="3969819"/>
                  <a:pt x="1574785" y="3967888"/>
                </a:cubicBezTo>
                <a:cubicBezTo>
                  <a:pt x="1575057" y="3969031"/>
                  <a:pt x="1575331" y="3970145"/>
                  <a:pt x="1575634" y="3971292"/>
                </a:cubicBezTo>
                <a:cubicBezTo>
                  <a:pt x="1585062" y="3969878"/>
                  <a:pt x="1594519" y="3968495"/>
                  <a:pt x="1603947" y="3967080"/>
                </a:cubicBezTo>
                <a:cubicBezTo>
                  <a:pt x="1604071" y="3966231"/>
                  <a:pt x="1604224" y="3965389"/>
                  <a:pt x="1604348" y="3964540"/>
                </a:cubicBezTo>
                <a:close/>
                <a:moveTo>
                  <a:pt x="1556653" y="3956883"/>
                </a:moveTo>
                <a:cubicBezTo>
                  <a:pt x="1556024" y="3957342"/>
                  <a:pt x="1555421" y="3957833"/>
                  <a:pt x="1554818" y="3958323"/>
                </a:cubicBezTo>
                <a:cubicBezTo>
                  <a:pt x="1555317" y="3958763"/>
                  <a:pt x="1555783" y="3959224"/>
                  <a:pt x="1556280" y="3959665"/>
                </a:cubicBezTo>
                <a:cubicBezTo>
                  <a:pt x="1556883" y="3959175"/>
                  <a:pt x="1557631" y="3958758"/>
                  <a:pt x="1558026" y="3958187"/>
                </a:cubicBezTo>
                <a:cubicBezTo>
                  <a:pt x="1558146" y="3958018"/>
                  <a:pt x="1557151" y="3957323"/>
                  <a:pt x="1556653" y="3956883"/>
                </a:cubicBezTo>
                <a:close/>
                <a:moveTo>
                  <a:pt x="1627735" y="3955046"/>
                </a:moveTo>
                <a:cubicBezTo>
                  <a:pt x="1625397" y="3955863"/>
                  <a:pt x="1623031" y="3956647"/>
                  <a:pt x="1620693" y="3957463"/>
                </a:cubicBezTo>
                <a:cubicBezTo>
                  <a:pt x="1620975" y="3958108"/>
                  <a:pt x="1621292" y="3958732"/>
                  <a:pt x="1621572" y="3959376"/>
                </a:cubicBezTo>
                <a:cubicBezTo>
                  <a:pt x="1624007" y="3958757"/>
                  <a:pt x="1626468" y="3958171"/>
                  <a:pt x="1628961" y="3957586"/>
                </a:cubicBezTo>
                <a:cubicBezTo>
                  <a:pt x="1628552" y="3956741"/>
                  <a:pt x="1628143" y="3955893"/>
                  <a:pt x="1627735" y="3955046"/>
                </a:cubicBezTo>
                <a:close/>
                <a:moveTo>
                  <a:pt x="1481091" y="3951456"/>
                </a:moveTo>
                <a:cubicBezTo>
                  <a:pt x="1479959" y="3951500"/>
                  <a:pt x="1478824" y="3951573"/>
                  <a:pt x="1477688" y="3951644"/>
                </a:cubicBezTo>
                <a:cubicBezTo>
                  <a:pt x="1477703" y="3953589"/>
                  <a:pt x="1477085" y="3955586"/>
                  <a:pt x="1477333" y="3957531"/>
                </a:cubicBezTo>
                <a:cubicBezTo>
                  <a:pt x="1477582" y="3959477"/>
                  <a:pt x="1478698" y="3961371"/>
                  <a:pt x="1482182" y="3963111"/>
                </a:cubicBezTo>
                <a:cubicBezTo>
                  <a:pt x="1481809" y="3959225"/>
                  <a:pt x="1481466" y="3955343"/>
                  <a:pt x="1481091" y="3951456"/>
                </a:cubicBezTo>
                <a:close/>
                <a:moveTo>
                  <a:pt x="1591004" y="3947038"/>
                </a:moveTo>
                <a:cubicBezTo>
                  <a:pt x="1591110" y="3948236"/>
                  <a:pt x="1591223" y="3949407"/>
                  <a:pt x="1591330" y="3950602"/>
                </a:cubicBezTo>
                <a:cubicBezTo>
                  <a:pt x="1596869" y="3950357"/>
                  <a:pt x="1602401" y="3950162"/>
                  <a:pt x="1607931" y="3949967"/>
                </a:cubicBezTo>
                <a:cubicBezTo>
                  <a:pt x="1607774" y="3949105"/>
                  <a:pt x="1607648" y="3948246"/>
                  <a:pt x="1607488" y="3947409"/>
                </a:cubicBezTo>
                <a:cubicBezTo>
                  <a:pt x="1602003" y="3947296"/>
                  <a:pt x="1596490" y="3947152"/>
                  <a:pt x="1591004" y="3947038"/>
                </a:cubicBezTo>
                <a:close/>
                <a:moveTo>
                  <a:pt x="1671555" y="3946735"/>
                </a:moveTo>
                <a:cubicBezTo>
                  <a:pt x="1670478" y="3947259"/>
                  <a:pt x="1669772" y="3947604"/>
                  <a:pt x="1669065" y="3947948"/>
                </a:cubicBezTo>
                <a:cubicBezTo>
                  <a:pt x="1669895" y="3948908"/>
                  <a:pt x="1670687" y="3949914"/>
                  <a:pt x="1671664" y="3950713"/>
                </a:cubicBezTo>
                <a:cubicBezTo>
                  <a:pt x="1671833" y="3950843"/>
                  <a:pt x="1673078" y="3950024"/>
                  <a:pt x="1673792" y="3949631"/>
                </a:cubicBezTo>
                <a:cubicBezTo>
                  <a:pt x="1673054" y="3948682"/>
                  <a:pt x="1672289" y="3947706"/>
                  <a:pt x="1671555" y="3946735"/>
                </a:cubicBezTo>
                <a:close/>
                <a:moveTo>
                  <a:pt x="1467344" y="3933082"/>
                </a:moveTo>
                <a:cubicBezTo>
                  <a:pt x="1467302" y="3934020"/>
                  <a:pt x="1467260" y="3934959"/>
                  <a:pt x="1467244" y="3935927"/>
                </a:cubicBezTo>
                <a:cubicBezTo>
                  <a:pt x="1470220" y="3935887"/>
                  <a:pt x="1473223" y="3935878"/>
                  <a:pt x="1476199" y="3935836"/>
                </a:cubicBezTo>
                <a:cubicBezTo>
                  <a:pt x="1476186" y="3935073"/>
                  <a:pt x="1476167" y="3934335"/>
                  <a:pt x="1476152" y="3933574"/>
                </a:cubicBezTo>
                <a:cubicBezTo>
                  <a:pt x="1473210" y="3933382"/>
                  <a:pt x="1470293" y="3933221"/>
                  <a:pt x="1467344" y="3933082"/>
                </a:cubicBezTo>
                <a:close/>
                <a:moveTo>
                  <a:pt x="1441270" y="3911649"/>
                </a:moveTo>
                <a:cubicBezTo>
                  <a:pt x="1436831" y="3912072"/>
                  <a:pt x="1432669" y="3913928"/>
                  <a:pt x="1428667" y="3918228"/>
                </a:cubicBezTo>
                <a:cubicBezTo>
                  <a:pt x="1438765" y="3917596"/>
                  <a:pt x="1448485" y="3922786"/>
                  <a:pt x="1455529" y="3913676"/>
                </a:cubicBezTo>
                <a:cubicBezTo>
                  <a:pt x="1450422" y="3912239"/>
                  <a:pt x="1445708" y="3911227"/>
                  <a:pt x="1441270" y="3911649"/>
                </a:cubicBezTo>
                <a:close/>
                <a:moveTo>
                  <a:pt x="1568099" y="3911193"/>
                </a:moveTo>
                <a:lnTo>
                  <a:pt x="1565737" y="3916278"/>
                </a:lnTo>
                <a:lnTo>
                  <a:pt x="1565666" y="3916327"/>
                </a:lnTo>
                <a:lnTo>
                  <a:pt x="1565435" y="3916365"/>
                </a:lnTo>
                <a:lnTo>
                  <a:pt x="1557547" y="3915829"/>
                </a:lnTo>
                <a:cubicBezTo>
                  <a:pt x="1557645" y="3916448"/>
                  <a:pt x="1557712" y="3917061"/>
                  <a:pt x="1557814" y="3917654"/>
                </a:cubicBezTo>
                <a:lnTo>
                  <a:pt x="1565435" y="3916365"/>
                </a:lnTo>
                <a:lnTo>
                  <a:pt x="1565689" y="3916382"/>
                </a:lnTo>
                <a:lnTo>
                  <a:pt x="1565737" y="3916278"/>
                </a:lnTo>
                <a:lnTo>
                  <a:pt x="1570589" y="3912998"/>
                </a:lnTo>
                <a:cubicBezTo>
                  <a:pt x="1569767" y="3912406"/>
                  <a:pt x="1568919" y="3911785"/>
                  <a:pt x="1568099" y="3911193"/>
                </a:cubicBezTo>
                <a:close/>
                <a:moveTo>
                  <a:pt x="1503865" y="3899877"/>
                </a:moveTo>
                <a:cubicBezTo>
                  <a:pt x="1503376" y="3900461"/>
                  <a:pt x="1502858" y="3901016"/>
                  <a:pt x="1502366" y="3901601"/>
                </a:cubicBezTo>
                <a:cubicBezTo>
                  <a:pt x="1505091" y="3903493"/>
                  <a:pt x="1507822" y="3905360"/>
                  <a:pt x="1510584" y="3907230"/>
                </a:cubicBezTo>
                <a:cubicBezTo>
                  <a:pt x="1511185" y="3906528"/>
                  <a:pt x="1511817" y="3905835"/>
                  <a:pt x="1512423" y="3905108"/>
                </a:cubicBezTo>
                <a:cubicBezTo>
                  <a:pt x="1509579" y="3903382"/>
                  <a:pt x="1506738" y="3901631"/>
                  <a:pt x="1503865" y="3899877"/>
                </a:cubicBezTo>
                <a:close/>
                <a:moveTo>
                  <a:pt x="1552534" y="3898672"/>
                </a:moveTo>
                <a:cubicBezTo>
                  <a:pt x="1546252" y="3898173"/>
                  <a:pt x="1539699" y="3897105"/>
                  <a:pt x="1534621" y="3899549"/>
                </a:cubicBezTo>
                <a:lnTo>
                  <a:pt x="1530212" y="3903221"/>
                </a:lnTo>
                <a:lnTo>
                  <a:pt x="1530045" y="3903256"/>
                </a:lnTo>
                <a:cubicBezTo>
                  <a:pt x="1528910" y="3903957"/>
                  <a:pt x="1527742" y="3904680"/>
                  <a:pt x="1526611" y="3905382"/>
                </a:cubicBezTo>
                <a:lnTo>
                  <a:pt x="1525942" y="3905890"/>
                </a:lnTo>
                <a:lnTo>
                  <a:pt x="1526659" y="3905467"/>
                </a:lnTo>
                <a:cubicBezTo>
                  <a:pt x="1527792" y="3904768"/>
                  <a:pt x="1528957" y="3904069"/>
                  <a:pt x="1530099" y="3903317"/>
                </a:cubicBezTo>
                <a:lnTo>
                  <a:pt x="1530212" y="3903221"/>
                </a:lnTo>
                <a:close/>
                <a:moveTo>
                  <a:pt x="5089050" y="3887147"/>
                </a:moveTo>
                <a:cubicBezTo>
                  <a:pt x="5071645" y="3890995"/>
                  <a:pt x="5076834" y="3901987"/>
                  <a:pt x="5074344" y="3909803"/>
                </a:cubicBezTo>
                <a:cubicBezTo>
                  <a:pt x="5072405" y="3913419"/>
                  <a:pt x="5070504" y="3917016"/>
                  <a:pt x="5068507" y="3920614"/>
                </a:cubicBezTo>
                <a:lnTo>
                  <a:pt x="5068511" y="3920663"/>
                </a:lnTo>
                <a:lnTo>
                  <a:pt x="5053906" y="3944902"/>
                </a:lnTo>
                <a:cubicBezTo>
                  <a:pt x="5051105" y="3953630"/>
                  <a:pt x="5050353" y="3963174"/>
                  <a:pt x="5051554" y="3974100"/>
                </a:cubicBezTo>
                <a:cubicBezTo>
                  <a:pt x="5062327" y="3966922"/>
                  <a:pt x="5068990" y="3962482"/>
                  <a:pt x="5071270" y="3960979"/>
                </a:cubicBezTo>
                <a:cubicBezTo>
                  <a:pt x="5070706" y="3952916"/>
                  <a:pt x="5070227" y="3945858"/>
                  <a:pt x="5069781" y="3939298"/>
                </a:cubicBezTo>
                <a:lnTo>
                  <a:pt x="5068511" y="3920663"/>
                </a:lnTo>
                <a:lnTo>
                  <a:pt x="5068551" y="3920596"/>
                </a:lnTo>
                <a:cubicBezTo>
                  <a:pt x="5070492" y="3916983"/>
                  <a:pt x="5072405" y="3913419"/>
                  <a:pt x="5074344" y="3909803"/>
                </a:cubicBezTo>
                <a:cubicBezTo>
                  <a:pt x="5084817" y="3905288"/>
                  <a:pt x="5089327" y="3898359"/>
                  <a:pt x="5089050" y="3887147"/>
                </a:cubicBezTo>
                <a:close/>
                <a:moveTo>
                  <a:pt x="1396229" y="3886460"/>
                </a:moveTo>
                <a:cubicBezTo>
                  <a:pt x="1384334" y="3884838"/>
                  <a:pt x="1380226" y="3886000"/>
                  <a:pt x="1373259" y="3893940"/>
                </a:cubicBezTo>
                <a:cubicBezTo>
                  <a:pt x="1382379" y="3891642"/>
                  <a:pt x="1390681" y="3893451"/>
                  <a:pt x="1396229" y="3886460"/>
                </a:cubicBezTo>
                <a:close/>
                <a:moveTo>
                  <a:pt x="1388254" y="3873124"/>
                </a:moveTo>
                <a:cubicBezTo>
                  <a:pt x="1388183" y="3873402"/>
                  <a:pt x="1388111" y="3873681"/>
                  <a:pt x="1388043" y="3873934"/>
                </a:cubicBezTo>
                <a:cubicBezTo>
                  <a:pt x="1389543" y="3874152"/>
                  <a:pt x="1391043" y="3874369"/>
                  <a:pt x="1392545" y="3874587"/>
                </a:cubicBezTo>
                <a:cubicBezTo>
                  <a:pt x="1392616" y="3874309"/>
                  <a:pt x="1392689" y="3874029"/>
                  <a:pt x="1392756" y="3873777"/>
                </a:cubicBezTo>
                <a:cubicBezTo>
                  <a:pt x="1391255" y="3873559"/>
                  <a:pt x="1389754" y="3873341"/>
                  <a:pt x="1388254" y="3873124"/>
                </a:cubicBezTo>
                <a:close/>
                <a:moveTo>
                  <a:pt x="5091275" y="3869426"/>
                </a:moveTo>
                <a:cubicBezTo>
                  <a:pt x="5090984" y="3868952"/>
                  <a:pt x="5088805" y="3869437"/>
                  <a:pt x="5087469" y="3869504"/>
                </a:cubicBezTo>
                <a:cubicBezTo>
                  <a:pt x="5087528" y="3871175"/>
                  <a:pt x="5087342" y="3872989"/>
                  <a:pt x="5087809" y="3874542"/>
                </a:cubicBezTo>
                <a:cubicBezTo>
                  <a:pt x="5087897" y="3874888"/>
                  <a:pt x="5090266" y="3874493"/>
                  <a:pt x="5092403" y="3874407"/>
                </a:cubicBezTo>
                <a:cubicBezTo>
                  <a:pt x="5092036" y="3872603"/>
                  <a:pt x="5092077" y="3870806"/>
                  <a:pt x="5091275" y="3869426"/>
                </a:cubicBezTo>
                <a:close/>
                <a:moveTo>
                  <a:pt x="1475272" y="3865096"/>
                </a:moveTo>
                <a:cubicBezTo>
                  <a:pt x="1474501" y="3865455"/>
                  <a:pt x="1473703" y="3865787"/>
                  <a:pt x="1472932" y="3866146"/>
                </a:cubicBezTo>
                <a:cubicBezTo>
                  <a:pt x="1472129" y="3866503"/>
                  <a:pt x="1471356" y="3866889"/>
                  <a:pt x="1470583" y="3867249"/>
                </a:cubicBezTo>
                <a:cubicBezTo>
                  <a:pt x="1471356" y="3866889"/>
                  <a:pt x="1472151" y="3866559"/>
                  <a:pt x="1472955" y="3866202"/>
                </a:cubicBezTo>
                <a:cubicBezTo>
                  <a:pt x="1473730" y="3865818"/>
                  <a:pt x="1474501" y="3865455"/>
                  <a:pt x="1475272" y="3865096"/>
                </a:cubicBezTo>
                <a:close/>
                <a:moveTo>
                  <a:pt x="5107657" y="3862002"/>
                </a:moveTo>
                <a:cubicBezTo>
                  <a:pt x="5107120" y="3862302"/>
                  <a:pt x="5106571" y="3862566"/>
                  <a:pt x="5106034" y="3862865"/>
                </a:cubicBezTo>
                <a:cubicBezTo>
                  <a:pt x="5106586" y="3863491"/>
                  <a:pt x="5107082" y="3864098"/>
                  <a:pt x="5107635" y="3864726"/>
                </a:cubicBezTo>
                <a:cubicBezTo>
                  <a:pt x="5107995" y="3864243"/>
                  <a:pt x="5108591" y="3863709"/>
                  <a:pt x="5108618" y="3863274"/>
                </a:cubicBezTo>
                <a:cubicBezTo>
                  <a:pt x="5108634" y="3862804"/>
                  <a:pt x="5108023" y="3862412"/>
                  <a:pt x="5107657" y="3862002"/>
                </a:cubicBezTo>
                <a:close/>
                <a:moveTo>
                  <a:pt x="1507171" y="3858202"/>
                </a:moveTo>
                <a:cubicBezTo>
                  <a:pt x="1498093" y="3859680"/>
                  <a:pt x="1490152" y="3864801"/>
                  <a:pt x="1482650" y="3873515"/>
                </a:cubicBezTo>
                <a:cubicBezTo>
                  <a:pt x="1489284" y="3876920"/>
                  <a:pt x="1493731" y="3876225"/>
                  <a:pt x="1499324" y="3873861"/>
                </a:cubicBezTo>
                <a:cubicBezTo>
                  <a:pt x="1506224" y="3870925"/>
                  <a:pt x="1514217" y="3869697"/>
                  <a:pt x="1521789" y="3867935"/>
                </a:cubicBezTo>
                <a:cubicBezTo>
                  <a:pt x="1526483" y="3866833"/>
                  <a:pt x="1531308" y="3866114"/>
                  <a:pt x="1538509" y="3864746"/>
                </a:cubicBezTo>
                <a:cubicBezTo>
                  <a:pt x="1526463" y="3858890"/>
                  <a:pt x="1516249" y="3856725"/>
                  <a:pt x="1507171" y="3858202"/>
                </a:cubicBezTo>
                <a:close/>
                <a:moveTo>
                  <a:pt x="1378515" y="3855512"/>
                </a:moveTo>
                <a:cubicBezTo>
                  <a:pt x="1375842" y="3855619"/>
                  <a:pt x="1373219" y="3856938"/>
                  <a:pt x="1370694" y="3860548"/>
                </a:cubicBezTo>
                <a:cubicBezTo>
                  <a:pt x="1375970" y="3860605"/>
                  <a:pt x="1381246" y="3860662"/>
                  <a:pt x="1386518" y="3860747"/>
                </a:cubicBezTo>
                <a:cubicBezTo>
                  <a:pt x="1386568" y="3859755"/>
                  <a:pt x="1386587" y="3858760"/>
                  <a:pt x="1386641" y="3857746"/>
                </a:cubicBezTo>
                <a:cubicBezTo>
                  <a:pt x="1383913" y="3856509"/>
                  <a:pt x="1381189" y="3855405"/>
                  <a:pt x="1378515" y="3855512"/>
                </a:cubicBezTo>
                <a:close/>
                <a:moveTo>
                  <a:pt x="5092880" y="3854201"/>
                </a:moveTo>
                <a:cubicBezTo>
                  <a:pt x="5092475" y="3855085"/>
                  <a:pt x="5092083" y="3856004"/>
                  <a:pt x="5091680" y="3856886"/>
                </a:cubicBezTo>
                <a:cubicBezTo>
                  <a:pt x="5092229" y="3857006"/>
                  <a:pt x="5093249" y="3857279"/>
                  <a:pt x="5093320" y="3857205"/>
                </a:cubicBezTo>
                <a:cubicBezTo>
                  <a:pt x="5093843" y="3856362"/>
                  <a:pt x="5094190" y="3855457"/>
                  <a:pt x="5094596" y="3854578"/>
                </a:cubicBezTo>
                <a:cubicBezTo>
                  <a:pt x="5094029" y="3854422"/>
                  <a:pt x="5093477" y="3854302"/>
                  <a:pt x="5092880" y="3854201"/>
                </a:cubicBezTo>
                <a:close/>
                <a:moveTo>
                  <a:pt x="1430554" y="3846636"/>
                </a:moveTo>
                <a:cubicBezTo>
                  <a:pt x="1434591" y="3852209"/>
                  <a:pt x="1438576" y="3853836"/>
                  <a:pt x="1444052" y="3847992"/>
                </a:cubicBezTo>
                <a:cubicBezTo>
                  <a:pt x="1438444" y="3847414"/>
                  <a:pt x="1434499" y="3847025"/>
                  <a:pt x="1430554" y="3846636"/>
                </a:cubicBezTo>
                <a:close/>
                <a:moveTo>
                  <a:pt x="1235639" y="3828821"/>
                </a:moveTo>
                <a:cubicBezTo>
                  <a:pt x="1218543" y="3826840"/>
                  <a:pt x="1227846" y="3842232"/>
                  <a:pt x="1219444" y="3845842"/>
                </a:cubicBezTo>
                <a:cubicBezTo>
                  <a:pt x="1229003" y="3842559"/>
                  <a:pt x="1233783" y="3840916"/>
                  <a:pt x="1235807" y="3838788"/>
                </a:cubicBezTo>
                <a:cubicBezTo>
                  <a:pt x="1237832" y="3836660"/>
                  <a:pt x="1237101" y="3834047"/>
                  <a:pt x="1235639" y="3828821"/>
                </a:cubicBezTo>
                <a:close/>
                <a:moveTo>
                  <a:pt x="1263825" y="3820897"/>
                </a:moveTo>
                <a:cubicBezTo>
                  <a:pt x="1261135" y="3820802"/>
                  <a:pt x="1258641" y="3822422"/>
                  <a:pt x="1256414" y="3826351"/>
                </a:cubicBezTo>
                <a:cubicBezTo>
                  <a:pt x="1261756" y="3826154"/>
                  <a:pt x="1267074" y="3825928"/>
                  <a:pt x="1272418" y="3825732"/>
                </a:cubicBezTo>
                <a:cubicBezTo>
                  <a:pt x="1269403" y="3822801"/>
                  <a:pt x="1266516" y="3820992"/>
                  <a:pt x="1263825" y="3820897"/>
                </a:cubicBezTo>
                <a:close/>
                <a:moveTo>
                  <a:pt x="1288464" y="3818351"/>
                </a:moveTo>
                <a:cubicBezTo>
                  <a:pt x="1287753" y="3821739"/>
                  <a:pt x="1287046" y="3825101"/>
                  <a:pt x="1286739" y="3826579"/>
                </a:cubicBezTo>
                <a:cubicBezTo>
                  <a:pt x="1292847" y="3825416"/>
                  <a:pt x="1298474" y="3824344"/>
                  <a:pt x="1304067" y="3823293"/>
                </a:cubicBezTo>
                <a:cubicBezTo>
                  <a:pt x="1300718" y="3817506"/>
                  <a:pt x="1295673" y="3816064"/>
                  <a:pt x="1288464" y="3818351"/>
                </a:cubicBezTo>
                <a:close/>
                <a:moveTo>
                  <a:pt x="5203674" y="3816037"/>
                </a:moveTo>
                <a:lnTo>
                  <a:pt x="5203645" y="3816091"/>
                </a:lnTo>
                <a:lnTo>
                  <a:pt x="5203623" y="3816054"/>
                </a:lnTo>
                <a:close/>
                <a:moveTo>
                  <a:pt x="1342209" y="3813603"/>
                </a:moveTo>
                <a:cubicBezTo>
                  <a:pt x="1338430" y="3818542"/>
                  <a:pt x="1335916" y="3821852"/>
                  <a:pt x="1332201" y="3826771"/>
                </a:cubicBezTo>
                <a:cubicBezTo>
                  <a:pt x="1340068" y="3829437"/>
                  <a:pt x="1345287" y="3831190"/>
                  <a:pt x="1350501" y="3832944"/>
                </a:cubicBezTo>
                <a:cubicBezTo>
                  <a:pt x="1351378" y="3832286"/>
                  <a:pt x="1352222" y="3831647"/>
                  <a:pt x="1353100" y="3830985"/>
                </a:cubicBezTo>
                <a:cubicBezTo>
                  <a:pt x="1349772" y="3825700"/>
                  <a:pt x="1346477" y="3820391"/>
                  <a:pt x="1342209" y="3813603"/>
                </a:cubicBezTo>
                <a:close/>
                <a:moveTo>
                  <a:pt x="1357283" y="3810570"/>
                </a:moveTo>
                <a:cubicBezTo>
                  <a:pt x="1356886" y="3810722"/>
                  <a:pt x="1356489" y="3810872"/>
                  <a:pt x="1356122" y="3811028"/>
                </a:cubicBezTo>
                <a:cubicBezTo>
                  <a:pt x="1356390" y="3811331"/>
                  <a:pt x="1356806" y="3811917"/>
                  <a:pt x="1356875" y="3811875"/>
                </a:cubicBezTo>
                <a:cubicBezTo>
                  <a:pt x="1357435" y="3811665"/>
                  <a:pt x="1357951" y="3811347"/>
                  <a:pt x="1358492" y="3811059"/>
                </a:cubicBezTo>
                <a:cubicBezTo>
                  <a:pt x="1358079" y="3810894"/>
                  <a:pt x="1357664" y="3810728"/>
                  <a:pt x="1357283" y="3810570"/>
                </a:cubicBezTo>
                <a:close/>
                <a:moveTo>
                  <a:pt x="1736529" y="3779961"/>
                </a:moveTo>
                <a:cubicBezTo>
                  <a:pt x="1735672" y="3780046"/>
                  <a:pt x="1734819" y="3780106"/>
                  <a:pt x="1733962" y="3780192"/>
                </a:cubicBezTo>
                <a:cubicBezTo>
                  <a:pt x="1734344" y="3782085"/>
                  <a:pt x="1734722" y="3784003"/>
                  <a:pt x="1735105" y="3785896"/>
                </a:cubicBezTo>
                <a:cubicBezTo>
                  <a:pt x="1735865" y="3785823"/>
                  <a:pt x="1736656" y="3785754"/>
                  <a:pt x="1737414" y="3785706"/>
                </a:cubicBezTo>
                <a:cubicBezTo>
                  <a:pt x="1737100" y="3783771"/>
                  <a:pt x="1736815" y="3781867"/>
                  <a:pt x="1736529" y="3779961"/>
                </a:cubicBezTo>
                <a:close/>
                <a:moveTo>
                  <a:pt x="1273784" y="3778608"/>
                </a:moveTo>
                <a:cubicBezTo>
                  <a:pt x="1272867" y="3778684"/>
                  <a:pt x="1271924" y="3778731"/>
                  <a:pt x="1271005" y="3778807"/>
                </a:cubicBezTo>
                <a:cubicBezTo>
                  <a:pt x="1271322" y="3780716"/>
                  <a:pt x="1271635" y="3782653"/>
                  <a:pt x="1271947" y="3784587"/>
                </a:cubicBezTo>
                <a:cubicBezTo>
                  <a:pt x="1272866" y="3784511"/>
                  <a:pt x="1273750" y="3784455"/>
                  <a:pt x="1274668" y="3784378"/>
                </a:cubicBezTo>
                <a:cubicBezTo>
                  <a:pt x="1274384" y="3782448"/>
                  <a:pt x="1274098" y="3780542"/>
                  <a:pt x="1273784" y="3778608"/>
                </a:cubicBezTo>
                <a:close/>
                <a:moveTo>
                  <a:pt x="1510304" y="3762457"/>
                </a:moveTo>
                <a:cubicBezTo>
                  <a:pt x="1510127" y="3762379"/>
                  <a:pt x="1509231" y="3763378"/>
                  <a:pt x="1508628" y="3763869"/>
                </a:cubicBezTo>
                <a:cubicBezTo>
                  <a:pt x="1509242" y="3764378"/>
                  <a:pt x="1509840" y="3765226"/>
                  <a:pt x="1510487" y="3765292"/>
                </a:cubicBezTo>
                <a:cubicBezTo>
                  <a:pt x="1511227" y="3765348"/>
                  <a:pt x="1512009" y="3764700"/>
                  <a:pt x="1512750" y="3764335"/>
                </a:cubicBezTo>
                <a:cubicBezTo>
                  <a:pt x="1511937" y="3763691"/>
                  <a:pt x="1511233" y="3762934"/>
                  <a:pt x="1510304" y="3762457"/>
                </a:cubicBezTo>
                <a:close/>
                <a:moveTo>
                  <a:pt x="1417443" y="3749769"/>
                </a:moveTo>
                <a:cubicBezTo>
                  <a:pt x="1416418" y="3756838"/>
                  <a:pt x="1415395" y="3763882"/>
                  <a:pt x="1414488" y="3770127"/>
                </a:cubicBezTo>
                <a:cubicBezTo>
                  <a:pt x="1406471" y="3773454"/>
                  <a:pt x="1398658" y="3776885"/>
                  <a:pt x="1390615" y="3779945"/>
                </a:cubicBezTo>
                <a:cubicBezTo>
                  <a:pt x="1387502" y="3781147"/>
                  <a:pt x="1383934" y="3781600"/>
                  <a:pt x="1380552" y="3782291"/>
                </a:cubicBezTo>
                <a:cubicBezTo>
                  <a:pt x="1368557" y="3784802"/>
                  <a:pt x="1356468" y="3784518"/>
                  <a:pt x="1344132" y="3782044"/>
                </a:cubicBezTo>
                <a:cubicBezTo>
                  <a:pt x="1340775" y="3781372"/>
                  <a:pt x="1338823" y="3781785"/>
                  <a:pt x="1337980" y="3783074"/>
                </a:cubicBezTo>
                <a:cubicBezTo>
                  <a:pt x="1337137" y="3784363"/>
                  <a:pt x="1337401" y="3786527"/>
                  <a:pt x="1338475" y="3789360"/>
                </a:cubicBezTo>
                <a:cubicBezTo>
                  <a:pt x="1348114" y="3781756"/>
                  <a:pt x="1357138" y="3790020"/>
                  <a:pt x="1366327" y="3790042"/>
                </a:cubicBezTo>
                <a:cubicBezTo>
                  <a:pt x="1375547" y="3790067"/>
                  <a:pt x="1384712" y="3789823"/>
                  <a:pt x="1395548" y="3789689"/>
                </a:cubicBezTo>
                <a:cubicBezTo>
                  <a:pt x="1393474" y="3793850"/>
                  <a:pt x="1392205" y="3796343"/>
                  <a:pt x="1390903" y="3798857"/>
                </a:cubicBezTo>
                <a:cubicBezTo>
                  <a:pt x="1391724" y="3799449"/>
                  <a:pt x="1392544" y="3800042"/>
                  <a:pt x="1393366" y="3800634"/>
                </a:cubicBezTo>
                <a:cubicBezTo>
                  <a:pt x="1400135" y="3796656"/>
                  <a:pt x="1407543" y="3793215"/>
                  <a:pt x="1413451" y="3788483"/>
                </a:cubicBezTo>
                <a:cubicBezTo>
                  <a:pt x="1417414" y="3785304"/>
                  <a:pt x="1419920" y="3780523"/>
                  <a:pt x="1421978" y="3776045"/>
                </a:cubicBezTo>
                <a:cubicBezTo>
                  <a:pt x="1424618" y="3770287"/>
                  <a:pt x="1432462" y="3767333"/>
                  <a:pt x="1435662" y="3761332"/>
                </a:cubicBezTo>
                <a:cubicBezTo>
                  <a:pt x="1436729" y="3759331"/>
                  <a:pt x="1437280" y="3756991"/>
                  <a:pt x="1436949" y="3754096"/>
                </a:cubicBezTo>
                <a:cubicBezTo>
                  <a:pt x="1429122" y="3757185"/>
                  <a:pt x="1422453" y="3757031"/>
                  <a:pt x="1417443" y="3749769"/>
                </a:cubicBezTo>
                <a:close/>
                <a:moveTo>
                  <a:pt x="1303547" y="3740483"/>
                </a:moveTo>
                <a:cubicBezTo>
                  <a:pt x="1303222" y="3740357"/>
                  <a:pt x="1302722" y="3740574"/>
                  <a:pt x="1302276" y="3740640"/>
                </a:cubicBezTo>
                <a:cubicBezTo>
                  <a:pt x="1302513" y="3741148"/>
                  <a:pt x="1302783" y="3741658"/>
                  <a:pt x="1303022" y="3742166"/>
                </a:cubicBezTo>
                <a:cubicBezTo>
                  <a:pt x="1303339" y="3741923"/>
                  <a:pt x="1303687" y="3741684"/>
                  <a:pt x="1303999" y="3741468"/>
                </a:cubicBezTo>
                <a:cubicBezTo>
                  <a:pt x="1303860" y="3741133"/>
                  <a:pt x="1303813" y="3740601"/>
                  <a:pt x="1303547" y="3740483"/>
                </a:cubicBezTo>
                <a:close/>
                <a:moveTo>
                  <a:pt x="1443449" y="3736245"/>
                </a:moveTo>
                <a:cubicBezTo>
                  <a:pt x="1443698" y="3738408"/>
                  <a:pt x="1443855" y="3740557"/>
                  <a:pt x="1444265" y="3742690"/>
                </a:cubicBezTo>
                <a:cubicBezTo>
                  <a:pt x="1444296" y="3742904"/>
                  <a:pt x="1446802" y="3743083"/>
                  <a:pt x="1446810" y="3743032"/>
                </a:cubicBezTo>
                <a:cubicBezTo>
                  <a:pt x="1447280" y="3740869"/>
                  <a:pt x="1447566" y="3738680"/>
                  <a:pt x="1447883" y="3736494"/>
                </a:cubicBezTo>
                <a:cubicBezTo>
                  <a:pt x="1446394" y="3736410"/>
                  <a:pt x="1444937" y="3736331"/>
                  <a:pt x="1443449" y="3736245"/>
                </a:cubicBezTo>
                <a:close/>
                <a:moveTo>
                  <a:pt x="1488321" y="3731024"/>
                </a:moveTo>
                <a:cubicBezTo>
                  <a:pt x="1487798" y="3731605"/>
                  <a:pt x="1487067" y="3732129"/>
                  <a:pt x="1486879" y="3732784"/>
                </a:cubicBezTo>
                <a:cubicBezTo>
                  <a:pt x="1486799" y="3733114"/>
                  <a:pt x="1487748" y="3733671"/>
                  <a:pt x="1488244" y="3734137"/>
                </a:cubicBezTo>
                <a:cubicBezTo>
                  <a:pt x="1488765" y="3733557"/>
                  <a:pt x="1489529" y="3733037"/>
                  <a:pt x="1489748" y="3732388"/>
                </a:cubicBezTo>
                <a:cubicBezTo>
                  <a:pt x="1489824" y="3732084"/>
                  <a:pt x="1488846" y="3731495"/>
                  <a:pt x="1488321" y="3731024"/>
                </a:cubicBezTo>
                <a:close/>
                <a:moveTo>
                  <a:pt x="1516494" y="3727764"/>
                </a:moveTo>
                <a:cubicBezTo>
                  <a:pt x="1515446" y="3727666"/>
                  <a:pt x="1514319" y="3728970"/>
                  <a:pt x="1513219" y="3729651"/>
                </a:cubicBezTo>
                <a:cubicBezTo>
                  <a:pt x="1514053" y="3730586"/>
                  <a:pt x="1514774" y="3732083"/>
                  <a:pt x="1515803" y="3732309"/>
                </a:cubicBezTo>
                <a:cubicBezTo>
                  <a:pt x="1516804" y="3732532"/>
                  <a:pt x="1518116" y="3731463"/>
                  <a:pt x="1519850" y="3730717"/>
                </a:cubicBezTo>
                <a:cubicBezTo>
                  <a:pt x="1518387" y="3729377"/>
                  <a:pt x="1517482" y="3727855"/>
                  <a:pt x="1516494" y="3727764"/>
                </a:cubicBezTo>
                <a:close/>
                <a:moveTo>
                  <a:pt x="1313416" y="3727636"/>
                </a:moveTo>
                <a:cubicBezTo>
                  <a:pt x="1311937" y="3728787"/>
                  <a:pt x="1310176" y="3729502"/>
                  <a:pt x="1310151" y="3730313"/>
                </a:cubicBezTo>
                <a:cubicBezTo>
                  <a:pt x="1310140" y="3731256"/>
                  <a:pt x="1311651" y="3732263"/>
                  <a:pt x="1312507" y="3733254"/>
                </a:cubicBezTo>
                <a:cubicBezTo>
                  <a:pt x="1313607" y="3732572"/>
                  <a:pt x="1315369" y="3732067"/>
                  <a:pt x="1315653" y="3731190"/>
                </a:cubicBezTo>
                <a:cubicBezTo>
                  <a:pt x="1315895" y="3730385"/>
                  <a:pt x="1314474" y="3729182"/>
                  <a:pt x="1313416" y="3727636"/>
                </a:cubicBezTo>
                <a:close/>
                <a:moveTo>
                  <a:pt x="1288338" y="3723577"/>
                </a:moveTo>
                <a:cubicBezTo>
                  <a:pt x="1278299" y="3725533"/>
                  <a:pt x="1270891" y="3726820"/>
                  <a:pt x="1263618" y="3728441"/>
                </a:cubicBezTo>
                <a:cubicBezTo>
                  <a:pt x="1257382" y="3729846"/>
                  <a:pt x="1253661" y="3733086"/>
                  <a:pt x="1256999" y="3738951"/>
                </a:cubicBezTo>
                <a:cubicBezTo>
                  <a:pt x="1261891" y="3747457"/>
                  <a:pt x="1256303" y="3750845"/>
                  <a:pt x="1247166" y="3753063"/>
                </a:cubicBezTo>
                <a:cubicBezTo>
                  <a:pt x="1251507" y="3760203"/>
                  <a:pt x="1255726" y="3765593"/>
                  <a:pt x="1263466" y="3761596"/>
                </a:cubicBezTo>
                <a:cubicBezTo>
                  <a:pt x="1269281" y="3758583"/>
                  <a:pt x="1277127" y="3754288"/>
                  <a:pt x="1266939" y="3746930"/>
                </a:cubicBezTo>
                <a:cubicBezTo>
                  <a:pt x="1266176" y="3746373"/>
                  <a:pt x="1266931" y="3743753"/>
                  <a:pt x="1267669" y="3742338"/>
                </a:cubicBezTo>
                <a:cubicBezTo>
                  <a:pt x="1269367" y="3739040"/>
                  <a:pt x="1271478" y="3735908"/>
                  <a:pt x="1272128" y="3734874"/>
                </a:cubicBezTo>
                <a:cubicBezTo>
                  <a:pt x="1278978" y="3734635"/>
                  <a:pt x="1284142" y="3735461"/>
                  <a:pt x="1287655" y="3733871"/>
                </a:cubicBezTo>
                <a:cubicBezTo>
                  <a:pt x="1289432" y="3733053"/>
                  <a:pt x="1288192" y="3727808"/>
                  <a:pt x="1288338" y="3723577"/>
                </a:cubicBezTo>
                <a:close/>
                <a:moveTo>
                  <a:pt x="1627219" y="3712152"/>
                </a:moveTo>
                <a:lnTo>
                  <a:pt x="1626470" y="3712569"/>
                </a:lnTo>
                <a:lnTo>
                  <a:pt x="1626474" y="3712638"/>
                </a:lnTo>
                <a:lnTo>
                  <a:pt x="1615012" y="3713248"/>
                </a:lnTo>
                <a:cubicBezTo>
                  <a:pt x="1612284" y="3714611"/>
                  <a:pt x="1610711" y="3717106"/>
                  <a:pt x="1610384" y="3720654"/>
                </a:cubicBezTo>
                <a:cubicBezTo>
                  <a:pt x="1616748" y="3722679"/>
                  <a:pt x="1622100" y="3724375"/>
                  <a:pt x="1627445" y="3726097"/>
                </a:cubicBezTo>
                <a:lnTo>
                  <a:pt x="1626474" y="3712638"/>
                </a:lnTo>
                <a:lnTo>
                  <a:pt x="1626554" y="3712633"/>
                </a:lnTo>
                <a:close/>
                <a:moveTo>
                  <a:pt x="1274999" y="3709699"/>
                </a:moveTo>
                <a:cubicBezTo>
                  <a:pt x="1274955" y="3710006"/>
                  <a:pt x="1274910" y="3710316"/>
                  <a:pt x="1274865" y="3710625"/>
                </a:cubicBezTo>
                <a:cubicBezTo>
                  <a:pt x="1278080" y="3711092"/>
                  <a:pt x="1281235" y="3711549"/>
                  <a:pt x="1284420" y="3712011"/>
                </a:cubicBezTo>
                <a:cubicBezTo>
                  <a:pt x="1284464" y="3711702"/>
                  <a:pt x="1284509" y="3711393"/>
                  <a:pt x="1284554" y="3711086"/>
                </a:cubicBezTo>
                <a:cubicBezTo>
                  <a:pt x="1281369" y="3710623"/>
                  <a:pt x="1278185" y="3710160"/>
                  <a:pt x="1274999" y="3709699"/>
                </a:cubicBezTo>
                <a:close/>
                <a:moveTo>
                  <a:pt x="1398855" y="3693236"/>
                </a:moveTo>
                <a:cubicBezTo>
                  <a:pt x="1396003" y="3695211"/>
                  <a:pt x="1393333" y="3696163"/>
                  <a:pt x="1392857" y="3697720"/>
                </a:cubicBezTo>
                <a:cubicBezTo>
                  <a:pt x="1392513" y="3698799"/>
                  <a:pt x="1395059" y="3701714"/>
                  <a:pt x="1396560" y="3701932"/>
                </a:cubicBezTo>
                <a:cubicBezTo>
                  <a:pt x="1398309" y="3702159"/>
                  <a:pt x="1401310" y="3700654"/>
                  <a:pt x="1401887" y="3699267"/>
                </a:cubicBezTo>
                <a:cubicBezTo>
                  <a:pt x="1402408" y="3698031"/>
                  <a:pt x="1400337" y="3695944"/>
                  <a:pt x="1398855" y="3693236"/>
                </a:cubicBezTo>
                <a:close/>
                <a:moveTo>
                  <a:pt x="1536867" y="3688645"/>
                </a:moveTo>
                <a:cubicBezTo>
                  <a:pt x="1536474" y="3688772"/>
                  <a:pt x="1536079" y="3688898"/>
                  <a:pt x="1535686" y="3689024"/>
                </a:cubicBezTo>
                <a:cubicBezTo>
                  <a:pt x="1536097" y="3689426"/>
                  <a:pt x="1536504" y="3689853"/>
                  <a:pt x="1536915" y="3690254"/>
                </a:cubicBezTo>
                <a:cubicBezTo>
                  <a:pt x="1537144" y="3689972"/>
                  <a:pt x="1537529" y="3689686"/>
                  <a:pt x="1537570" y="3689403"/>
                </a:cubicBezTo>
                <a:cubicBezTo>
                  <a:pt x="1537573" y="3689167"/>
                  <a:pt x="1537112" y="3688890"/>
                  <a:pt x="1536867" y="3688645"/>
                </a:cubicBezTo>
                <a:close/>
                <a:moveTo>
                  <a:pt x="1383789" y="3687374"/>
                </a:moveTo>
                <a:lnTo>
                  <a:pt x="1383108" y="3687775"/>
                </a:lnTo>
                <a:lnTo>
                  <a:pt x="1382417" y="3688227"/>
                </a:lnTo>
                <a:lnTo>
                  <a:pt x="1383166" y="3687810"/>
                </a:lnTo>
                <a:close/>
                <a:moveTo>
                  <a:pt x="1581475" y="3670814"/>
                </a:moveTo>
                <a:cubicBezTo>
                  <a:pt x="1573894" y="3673493"/>
                  <a:pt x="1568766" y="3676292"/>
                  <a:pt x="1563144" y="3677129"/>
                </a:cubicBezTo>
                <a:cubicBezTo>
                  <a:pt x="1548832" y="3679227"/>
                  <a:pt x="1548727" y="3678870"/>
                  <a:pt x="1553549" y="3687444"/>
                </a:cubicBezTo>
                <a:cubicBezTo>
                  <a:pt x="1548897" y="3697741"/>
                  <a:pt x="1545064" y="3706265"/>
                  <a:pt x="1541187" y="3714889"/>
                </a:cubicBezTo>
                <a:cubicBezTo>
                  <a:pt x="1560758" y="3720919"/>
                  <a:pt x="1573712" y="3718385"/>
                  <a:pt x="1582769" y="3705987"/>
                </a:cubicBezTo>
                <a:cubicBezTo>
                  <a:pt x="1585788" y="3701854"/>
                  <a:pt x="1588374" y="3696626"/>
                  <a:pt x="1590628" y="3690253"/>
                </a:cubicBezTo>
                <a:cubicBezTo>
                  <a:pt x="1579593" y="3686788"/>
                  <a:pt x="1578772" y="3679739"/>
                  <a:pt x="1581475" y="3670814"/>
                </a:cubicBezTo>
                <a:close/>
                <a:moveTo>
                  <a:pt x="1453790" y="3669081"/>
                </a:moveTo>
                <a:cubicBezTo>
                  <a:pt x="1453248" y="3669580"/>
                  <a:pt x="1452301" y="3670072"/>
                  <a:pt x="1452254" y="3670616"/>
                </a:cubicBezTo>
                <a:cubicBezTo>
                  <a:pt x="1452225" y="3671244"/>
                  <a:pt x="1453035" y="3671911"/>
                  <a:pt x="1453505" y="3672557"/>
                </a:cubicBezTo>
                <a:cubicBezTo>
                  <a:pt x="1454225" y="3671901"/>
                  <a:pt x="1454976" y="3671248"/>
                  <a:pt x="1455696" y="3670592"/>
                </a:cubicBezTo>
                <a:cubicBezTo>
                  <a:pt x="1455080" y="3670108"/>
                  <a:pt x="1454435" y="3669594"/>
                  <a:pt x="1453790" y="3669081"/>
                </a:cubicBezTo>
                <a:close/>
                <a:moveTo>
                  <a:pt x="1634969" y="3661122"/>
                </a:moveTo>
                <a:cubicBezTo>
                  <a:pt x="1630289" y="3661913"/>
                  <a:pt x="1625609" y="3662704"/>
                  <a:pt x="1620095" y="3663636"/>
                </a:cubicBezTo>
                <a:cubicBezTo>
                  <a:pt x="1620568" y="3666854"/>
                  <a:pt x="1620898" y="3669316"/>
                  <a:pt x="1621351" y="3672663"/>
                </a:cubicBezTo>
                <a:cubicBezTo>
                  <a:pt x="1608707" y="3677285"/>
                  <a:pt x="1603689" y="3686427"/>
                  <a:pt x="1606230" y="3699289"/>
                </a:cubicBezTo>
                <a:cubicBezTo>
                  <a:pt x="1615454" y="3699289"/>
                  <a:pt x="1622392" y="3696989"/>
                  <a:pt x="1626275" y="3692936"/>
                </a:cubicBezTo>
                <a:cubicBezTo>
                  <a:pt x="1630158" y="3688883"/>
                  <a:pt x="1630984" y="3683079"/>
                  <a:pt x="1627984" y="3676068"/>
                </a:cubicBezTo>
                <a:cubicBezTo>
                  <a:pt x="1624553" y="3668037"/>
                  <a:pt x="1630021" y="3665706"/>
                  <a:pt x="1634969" y="3661122"/>
                </a:cubicBezTo>
                <a:close/>
                <a:moveTo>
                  <a:pt x="1678144" y="3644972"/>
                </a:moveTo>
                <a:cubicBezTo>
                  <a:pt x="1673641" y="3646707"/>
                  <a:pt x="1671057" y="3647697"/>
                  <a:pt x="1665661" y="3649776"/>
                </a:cubicBezTo>
                <a:cubicBezTo>
                  <a:pt x="1671136" y="3653614"/>
                  <a:pt x="1674370" y="3655896"/>
                  <a:pt x="1677576" y="3658144"/>
                </a:cubicBezTo>
                <a:cubicBezTo>
                  <a:pt x="1678574" y="3657738"/>
                  <a:pt x="1679605" y="3657311"/>
                  <a:pt x="1680602" y="3656905"/>
                </a:cubicBezTo>
                <a:cubicBezTo>
                  <a:pt x="1679846" y="3653277"/>
                  <a:pt x="1679094" y="3649626"/>
                  <a:pt x="1678144" y="3644972"/>
                </a:cubicBezTo>
                <a:close/>
                <a:moveTo>
                  <a:pt x="1333826" y="3640858"/>
                </a:moveTo>
                <a:cubicBezTo>
                  <a:pt x="1333471" y="3640936"/>
                  <a:pt x="1333281" y="3641383"/>
                  <a:pt x="1332992" y="3641654"/>
                </a:cubicBezTo>
                <a:cubicBezTo>
                  <a:pt x="1333619" y="3641850"/>
                  <a:pt x="1334217" y="3642043"/>
                  <a:pt x="1334846" y="3642238"/>
                </a:cubicBezTo>
                <a:cubicBezTo>
                  <a:pt x="1334893" y="3641904"/>
                  <a:pt x="1334942" y="3641572"/>
                  <a:pt x="1334991" y="3641235"/>
                </a:cubicBezTo>
                <a:cubicBezTo>
                  <a:pt x="1334573" y="3641096"/>
                  <a:pt x="1334117" y="3640796"/>
                  <a:pt x="1333826" y="3640858"/>
                </a:cubicBezTo>
                <a:close/>
                <a:moveTo>
                  <a:pt x="1522155" y="3639211"/>
                </a:moveTo>
                <a:lnTo>
                  <a:pt x="1521410" y="3639602"/>
                </a:lnTo>
                <a:lnTo>
                  <a:pt x="1521233" y="3639724"/>
                </a:lnTo>
                <a:lnTo>
                  <a:pt x="1504904" y="3644111"/>
                </a:lnTo>
                <a:cubicBezTo>
                  <a:pt x="1495983" y="3646987"/>
                  <a:pt x="1488050" y="3653397"/>
                  <a:pt x="1476418" y="3647376"/>
                </a:cubicBezTo>
                <a:cubicBezTo>
                  <a:pt x="1477198" y="3655575"/>
                  <a:pt x="1481497" y="3660845"/>
                  <a:pt x="1489186" y="3664953"/>
                </a:cubicBezTo>
                <a:cubicBezTo>
                  <a:pt x="1491263" y="3663574"/>
                  <a:pt x="1493589" y="3662835"/>
                  <a:pt x="1494128" y="3661498"/>
                </a:cubicBezTo>
                <a:cubicBezTo>
                  <a:pt x="1497090" y="3654235"/>
                  <a:pt x="1503270" y="3649988"/>
                  <a:pt x="1511128" y="3646692"/>
                </a:cubicBezTo>
                <a:lnTo>
                  <a:pt x="1521233" y="3639724"/>
                </a:lnTo>
                <a:lnTo>
                  <a:pt x="1521464" y="3639662"/>
                </a:lnTo>
                <a:cubicBezTo>
                  <a:pt x="1521464" y="3639662"/>
                  <a:pt x="1522155" y="3639211"/>
                  <a:pt x="1522155" y="3639211"/>
                </a:cubicBezTo>
                <a:close/>
                <a:moveTo>
                  <a:pt x="1383006" y="3636550"/>
                </a:moveTo>
                <a:cubicBezTo>
                  <a:pt x="1377792" y="3636068"/>
                  <a:pt x="1374247" y="3636853"/>
                  <a:pt x="1371818" y="3638565"/>
                </a:cubicBezTo>
                <a:lnTo>
                  <a:pt x="1367353" y="3646095"/>
                </a:lnTo>
                <a:lnTo>
                  <a:pt x="1367300" y="3646109"/>
                </a:lnTo>
                <a:cubicBezTo>
                  <a:pt x="1366166" y="3646810"/>
                  <a:pt x="1365001" y="3647507"/>
                  <a:pt x="1363869" y="3648209"/>
                </a:cubicBezTo>
                <a:cubicBezTo>
                  <a:pt x="1363869" y="3648209"/>
                  <a:pt x="1363136" y="3648732"/>
                  <a:pt x="1363136" y="3648732"/>
                </a:cubicBezTo>
                <a:lnTo>
                  <a:pt x="1363922" y="3648270"/>
                </a:lnTo>
                <a:cubicBezTo>
                  <a:pt x="1365055" y="3647567"/>
                  <a:pt x="1366193" y="3646840"/>
                  <a:pt x="1367327" y="3646138"/>
                </a:cubicBezTo>
                <a:lnTo>
                  <a:pt x="1367353" y="3646095"/>
                </a:lnTo>
                <a:lnTo>
                  <a:pt x="1376726" y="3643742"/>
                </a:lnTo>
                <a:cubicBezTo>
                  <a:pt x="1379364" y="3642255"/>
                  <a:pt x="1381479" y="3639962"/>
                  <a:pt x="1383006" y="3636550"/>
                </a:cubicBezTo>
                <a:close/>
                <a:moveTo>
                  <a:pt x="1488377" y="3635041"/>
                </a:moveTo>
                <a:cubicBezTo>
                  <a:pt x="1486902" y="3635887"/>
                  <a:pt x="1486974" y="3637977"/>
                  <a:pt x="1487118" y="3642157"/>
                </a:cubicBezTo>
                <a:cubicBezTo>
                  <a:pt x="1491141" y="3639856"/>
                  <a:pt x="1494416" y="3637968"/>
                  <a:pt x="1498917" y="3635392"/>
                </a:cubicBezTo>
                <a:cubicBezTo>
                  <a:pt x="1492874" y="3634594"/>
                  <a:pt x="1489852" y="3634195"/>
                  <a:pt x="1488377" y="3635041"/>
                </a:cubicBezTo>
                <a:close/>
                <a:moveTo>
                  <a:pt x="1436634" y="3632390"/>
                </a:moveTo>
                <a:cubicBezTo>
                  <a:pt x="1431916" y="3635171"/>
                  <a:pt x="1428092" y="3637397"/>
                  <a:pt x="1421562" y="3641254"/>
                </a:cubicBezTo>
                <a:cubicBezTo>
                  <a:pt x="1427871" y="3642798"/>
                  <a:pt x="1432371" y="3645184"/>
                  <a:pt x="1435068" y="3644264"/>
                </a:cubicBezTo>
                <a:cubicBezTo>
                  <a:pt x="1437470" y="3643431"/>
                  <a:pt x="1439148" y="3642001"/>
                  <a:pt x="1439582" y="3640011"/>
                </a:cubicBezTo>
                <a:cubicBezTo>
                  <a:pt x="1440015" y="3638020"/>
                  <a:pt x="1439205" y="3635467"/>
                  <a:pt x="1436634" y="3632390"/>
                </a:cubicBezTo>
                <a:close/>
                <a:moveTo>
                  <a:pt x="1254764" y="3627887"/>
                </a:moveTo>
                <a:cubicBezTo>
                  <a:pt x="1254735" y="3640376"/>
                  <a:pt x="1255608" y="3641028"/>
                  <a:pt x="1267368" y="3639060"/>
                </a:cubicBezTo>
                <a:lnTo>
                  <a:pt x="1277795" y="3638399"/>
                </a:lnTo>
                <a:lnTo>
                  <a:pt x="1277778" y="3638419"/>
                </a:lnTo>
                <a:lnTo>
                  <a:pt x="1277803" y="3638431"/>
                </a:lnTo>
                <a:lnTo>
                  <a:pt x="1276214" y="3643809"/>
                </a:lnTo>
                <a:cubicBezTo>
                  <a:pt x="1275618" y="3645823"/>
                  <a:pt x="1274928" y="3648150"/>
                  <a:pt x="1274062" y="3651109"/>
                </a:cubicBezTo>
                <a:cubicBezTo>
                  <a:pt x="1278294" y="3649846"/>
                  <a:pt x="1281634" y="3648854"/>
                  <a:pt x="1284529" y="3647998"/>
                </a:cubicBezTo>
                <a:lnTo>
                  <a:pt x="1292246" y="3645722"/>
                </a:lnTo>
                <a:lnTo>
                  <a:pt x="1292373" y="3645786"/>
                </a:lnTo>
                <a:cubicBezTo>
                  <a:pt x="1293144" y="3645425"/>
                  <a:pt x="1293943" y="3645096"/>
                  <a:pt x="1294715" y="3644734"/>
                </a:cubicBezTo>
                <a:cubicBezTo>
                  <a:pt x="1293919" y="3645040"/>
                  <a:pt x="1293122" y="3645369"/>
                  <a:pt x="1292323" y="3645700"/>
                </a:cubicBezTo>
                <a:lnTo>
                  <a:pt x="1292246" y="3645722"/>
                </a:lnTo>
                <a:lnTo>
                  <a:pt x="1277803" y="3638431"/>
                </a:lnTo>
                <a:lnTo>
                  <a:pt x="1277813" y="3638398"/>
                </a:lnTo>
                <a:lnTo>
                  <a:pt x="1277795" y="3638399"/>
                </a:lnTo>
                <a:lnTo>
                  <a:pt x="1284667" y="3630598"/>
                </a:lnTo>
                <a:cubicBezTo>
                  <a:pt x="1273558" y="3629591"/>
                  <a:pt x="1264175" y="3628753"/>
                  <a:pt x="1254764" y="3627887"/>
                </a:cubicBezTo>
                <a:close/>
                <a:moveTo>
                  <a:pt x="1547857" y="3623256"/>
                </a:moveTo>
                <a:cubicBezTo>
                  <a:pt x="1542129" y="3625889"/>
                  <a:pt x="1539225" y="3627521"/>
                  <a:pt x="1538897" y="3630245"/>
                </a:cubicBezTo>
                <a:cubicBezTo>
                  <a:pt x="1538568" y="3632971"/>
                  <a:pt x="1540812" y="3636788"/>
                  <a:pt x="1545376" y="3643791"/>
                </a:cubicBezTo>
                <a:cubicBezTo>
                  <a:pt x="1547902" y="3642114"/>
                  <a:pt x="1549342" y="3640433"/>
                  <a:pt x="1550076" y="3638744"/>
                </a:cubicBezTo>
                <a:cubicBezTo>
                  <a:pt x="1552277" y="3633675"/>
                  <a:pt x="1548123" y="3628531"/>
                  <a:pt x="1547857" y="3623256"/>
                </a:cubicBezTo>
                <a:close/>
                <a:moveTo>
                  <a:pt x="1552658" y="3571430"/>
                </a:moveTo>
                <a:cubicBezTo>
                  <a:pt x="1549872" y="3582444"/>
                  <a:pt x="1547610" y="3591355"/>
                  <a:pt x="1545456" y="3599730"/>
                </a:cubicBezTo>
                <a:cubicBezTo>
                  <a:pt x="1553262" y="3602385"/>
                  <a:pt x="1559252" y="3604410"/>
                  <a:pt x="1565749" y="3606612"/>
                </a:cubicBezTo>
                <a:cubicBezTo>
                  <a:pt x="1564104" y="3613854"/>
                  <a:pt x="1562631" y="3620334"/>
                  <a:pt x="1561062" y="3627272"/>
                </a:cubicBezTo>
                <a:cubicBezTo>
                  <a:pt x="1567128" y="3626734"/>
                  <a:pt x="1570804" y="3625746"/>
                  <a:pt x="1572698" y="3623734"/>
                </a:cubicBezTo>
                <a:cubicBezTo>
                  <a:pt x="1574593" y="3621721"/>
                  <a:pt x="1574704" y="3618687"/>
                  <a:pt x="1573641" y="3614057"/>
                </a:cubicBezTo>
                <a:cubicBezTo>
                  <a:pt x="1572351" y="3608515"/>
                  <a:pt x="1568539" y="3602896"/>
                  <a:pt x="1568960" y="3597629"/>
                </a:cubicBezTo>
                <a:cubicBezTo>
                  <a:pt x="1569794" y="3587357"/>
                  <a:pt x="1564675" y="3580182"/>
                  <a:pt x="1552658" y="3571430"/>
                </a:cubicBezTo>
                <a:close/>
                <a:moveTo>
                  <a:pt x="1535815" y="3559745"/>
                </a:moveTo>
                <a:cubicBezTo>
                  <a:pt x="1533430" y="3562169"/>
                  <a:pt x="1533348" y="3564460"/>
                  <a:pt x="1534272" y="3566921"/>
                </a:cubicBezTo>
                <a:cubicBezTo>
                  <a:pt x="1535197" y="3569382"/>
                  <a:pt x="1537128" y="3572010"/>
                  <a:pt x="1538773" y="3575111"/>
                </a:cubicBezTo>
                <a:cubicBezTo>
                  <a:pt x="1541214" y="3569506"/>
                  <a:pt x="1542902" y="3565630"/>
                  <a:pt x="1545101" y="3560596"/>
                </a:cubicBezTo>
                <a:cubicBezTo>
                  <a:pt x="1540976" y="3560155"/>
                  <a:pt x="1536767" y="3558782"/>
                  <a:pt x="1535815" y="3559745"/>
                </a:cubicBezTo>
                <a:close/>
                <a:moveTo>
                  <a:pt x="1633040" y="3557426"/>
                </a:moveTo>
                <a:cubicBezTo>
                  <a:pt x="1632647" y="3557551"/>
                  <a:pt x="1632254" y="3557678"/>
                  <a:pt x="1631863" y="3557779"/>
                </a:cubicBezTo>
                <a:cubicBezTo>
                  <a:pt x="1632271" y="3558205"/>
                  <a:pt x="1632712" y="3558611"/>
                  <a:pt x="1633120" y="3559038"/>
                </a:cubicBezTo>
                <a:cubicBezTo>
                  <a:pt x="1633349" y="3558755"/>
                  <a:pt x="1633765" y="3558475"/>
                  <a:pt x="1633809" y="3558167"/>
                </a:cubicBezTo>
                <a:cubicBezTo>
                  <a:pt x="1633812" y="3557930"/>
                  <a:pt x="1633317" y="3557676"/>
                  <a:pt x="1633040" y="3557426"/>
                </a:cubicBezTo>
                <a:close/>
                <a:moveTo>
                  <a:pt x="1572240" y="3553693"/>
                </a:moveTo>
                <a:cubicBezTo>
                  <a:pt x="1569554" y="3553193"/>
                  <a:pt x="1566981" y="3553639"/>
                  <a:pt x="1564731" y="3556751"/>
                </a:cubicBezTo>
                <a:cubicBezTo>
                  <a:pt x="1566525" y="3559896"/>
                  <a:pt x="1567590" y="3563334"/>
                  <a:pt x="1570089" y="3565717"/>
                </a:cubicBezTo>
                <a:lnTo>
                  <a:pt x="1578568" y="3569118"/>
                </a:lnTo>
                <a:lnTo>
                  <a:pt x="1578557" y="3569205"/>
                </a:lnTo>
                <a:lnTo>
                  <a:pt x="1578637" y="3569262"/>
                </a:lnTo>
                <a:lnTo>
                  <a:pt x="1582128" y="3581235"/>
                </a:lnTo>
                <a:cubicBezTo>
                  <a:pt x="1584522" y="3584696"/>
                  <a:pt x="1588280" y="3587505"/>
                  <a:pt x="1593847" y="3589429"/>
                </a:cubicBezTo>
                <a:cubicBezTo>
                  <a:pt x="1592276" y="3593375"/>
                  <a:pt x="1591005" y="3596523"/>
                  <a:pt x="1589770" y="3599651"/>
                </a:cubicBezTo>
                <a:cubicBezTo>
                  <a:pt x="1586581" y="3600081"/>
                  <a:pt x="1583362" y="3600506"/>
                  <a:pt x="1580207" y="3600914"/>
                </a:cubicBezTo>
                <a:cubicBezTo>
                  <a:pt x="1581794" y="3605922"/>
                  <a:pt x="1583415" y="3610907"/>
                  <a:pt x="1585904" y="3618750"/>
                </a:cubicBezTo>
                <a:cubicBezTo>
                  <a:pt x="1588517" y="3614536"/>
                  <a:pt x="1590948" y="3612211"/>
                  <a:pt x="1591297" y="3609585"/>
                </a:cubicBezTo>
                <a:cubicBezTo>
                  <a:pt x="1591694" y="3606414"/>
                  <a:pt x="1590349" y="3602990"/>
                  <a:pt x="1589766" y="3599676"/>
                </a:cubicBezTo>
                <a:cubicBezTo>
                  <a:pt x="1598022" y="3601821"/>
                  <a:pt x="1605790" y="3601714"/>
                  <a:pt x="1612919" y="3596974"/>
                </a:cubicBezTo>
                <a:lnTo>
                  <a:pt x="1613413" y="3587367"/>
                </a:lnTo>
                <a:lnTo>
                  <a:pt x="1613493" y="3587425"/>
                </a:lnTo>
                <a:lnTo>
                  <a:pt x="1613502" y="3587420"/>
                </a:lnTo>
                <a:lnTo>
                  <a:pt x="1619034" y="3594476"/>
                </a:lnTo>
                <a:cubicBezTo>
                  <a:pt x="1621287" y="3597479"/>
                  <a:pt x="1623441" y="3600521"/>
                  <a:pt x="1625659" y="3603548"/>
                </a:cubicBezTo>
                <a:cubicBezTo>
                  <a:pt x="1627055" y="3603199"/>
                  <a:pt x="1628449" y="3602851"/>
                  <a:pt x="1629841" y="3602527"/>
                </a:cubicBezTo>
                <a:cubicBezTo>
                  <a:pt x="1629038" y="3596217"/>
                  <a:pt x="1628233" y="3589904"/>
                  <a:pt x="1627037" y="3580701"/>
                </a:cubicBezTo>
                <a:cubicBezTo>
                  <a:pt x="1624004" y="3582204"/>
                  <a:pt x="1621554" y="3583417"/>
                  <a:pt x="1619393" y="3584488"/>
                </a:cubicBezTo>
                <a:lnTo>
                  <a:pt x="1613502" y="3587420"/>
                </a:lnTo>
                <a:lnTo>
                  <a:pt x="1613416" y="3587309"/>
                </a:lnTo>
                <a:lnTo>
                  <a:pt x="1613413" y="3587367"/>
                </a:lnTo>
                <a:lnTo>
                  <a:pt x="1608437" y="3583807"/>
                </a:lnTo>
                <a:cubicBezTo>
                  <a:pt x="1605001" y="3580927"/>
                  <a:pt x="1606334" y="3579659"/>
                  <a:pt x="1611667" y="3574586"/>
                </a:cubicBezTo>
                <a:cubicBezTo>
                  <a:pt x="1608811" y="3569474"/>
                  <a:pt x="1606171" y="3564184"/>
                  <a:pt x="1598904" y="3565150"/>
                </a:cubicBezTo>
                <a:cubicBezTo>
                  <a:pt x="1597411" y="3569841"/>
                  <a:pt x="1596256" y="3573479"/>
                  <a:pt x="1595100" y="3577143"/>
                </a:cubicBezTo>
                <a:cubicBezTo>
                  <a:pt x="1590763" y="3575359"/>
                  <a:pt x="1586415" y="3573653"/>
                  <a:pt x="1582127" y="3571743"/>
                </a:cubicBezTo>
                <a:lnTo>
                  <a:pt x="1578637" y="3569262"/>
                </a:lnTo>
                <a:lnTo>
                  <a:pt x="1578599" y="3569130"/>
                </a:lnTo>
                <a:lnTo>
                  <a:pt x="1578568" y="3569118"/>
                </a:lnTo>
                <a:lnTo>
                  <a:pt x="1580198" y="3556252"/>
                </a:lnTo>
                <a:lnTo>
                  <a:pt x="1580382" y="3556310"/>
                </a:lnTo>
                <a:lnTo>
                  <a:pt x="1580533" y="3557311"/>
                </a:lnTo>
                <a:cubicBezTo>
                  <a:pt x="1584832" y="3557201"/>
                  <a:pt x="1589128" y="3557115"/>
                  <a:pt x="1593428" y="3557005"/>
                </a:cubicBezTo>
                <a:cubicBezTo>
                  <a:pt x="1593267" y="3555958"/>
                  <a:pt x="1593106" y="3554912"/>
                  <a:pt x="1592945" y="3553863"/>
                </a:cubicBezTo>
                <a:cubicBezTo>
                  <a:pt x="1588701" y="3554454"/>
                  <a:pt x="1584487" y="3555051"/>
                  <a:pt x="1580426" y="3556325"/>
                </a:cubicBezTo>
                <a:lnTo>
                  <a:pt x="1580382" y="3556310"/>
                </a:lnTo>
                <a:lnTo>
                  <a:pt x="1580277" y="3555622"/>
                </a:lnTo>
                <a:lnTo>
                  <a:pt x="1580198" y="3556252"/>
                </a:lnTo>
                <a:close/>
                <a:moveTo>
                  <a:pt x="1626825" y="3551353"/>
                </a:moveTo>
                <a:lnTo>
                  <a:pt x="1624426" y="3554806"/>
                </a:lnTo>
                <a:lnTo>
                  <a:pt x="1624381" y="3554830"/>
                </a:lnTo>
                <a:cubicBezTo>
                  <a:pt x="1623248" y="3555531"/>
                  <a:pt x="1622084" y="3556229"/>
                  <a:pt x="1620951" y="3556930"/>
                </a:cubicBezTo>
                <a:lnTo>
                  <a:pt x="1620225" y="3557403"/>
                </a:lnTo>
                <a:lnTo>
                  <a:pt x="1621004" y="3556991"/>
                </a:lnTo>
                <a:cubicBezTo>
                  <a:pt x="1622142" y="3556263"/>
                  <a:pt x="1623274" y="3555561"/>
                  <a:pt x="1624374" y="3554882"/>
                </a:cubicBezTo>
                <a:lnTo>
                  <a:pt x="1624426" y="3554806"/>
                </a:lnTo>
                <a:lnTo>
                  <a:pt x="1628475" y="3552693"/>
                </a:lnTo>
                <a:cubicBezTo>
                  <a:pt x="1627913" y="3552247"/>
                  <a:pt x="1627386" y="3551801"/>
                  <a:pt x="1626825" y="3551353"/>
                </a:cubicBezTo>
                <a:close/>
                <a:moveTo>
                  <a:pt x="1467029" y="3523567"/>
                </a:moveTo>
                <a:lnTo>
                  <a:pt x="1466285" y="3523958"/>
                </a:lnTo>
                <a:cubicBezTo>
                  <a:pt x="1466154" y="3524858"/>
                  <a:pt x="1466028" y="3525731"/>
                  <a:pt x="1465900" y="3526607"/>
                </a:cubicBezTo>
                <a:cubicBezTo>
                  <a:pt x="1465900" y="3526607"/>
                  <a:pt x="1466501" y="3527218"/>
                  <a:pt x="1466501" y="3527218"/>
                </a:cubicBezTo>
                <a:lnTo>
                  <a:pt x="1465969" y="3526565"/>
                </a:lnTo>
                <a:cubicBezTo>
                  <a:pt x="1466089" y="3525740"/>
                  <a:pt x="1466211" y="3524893"/>
                  <a:pt x="1466369" y="3524024"/>
                </a:cubicBezTo>
                <a:close/>
                <a:moveTo>
                  <a:pt x="1482055" y="3513963"/>
                </a:moveTo>
                <a:cubicBezTo>
                  <a:pt x="1480087" y="3515463"/>
                  <a:pt x="1478117" y="3516962"/>
                  <a:pt x="1476119" y="3518457"/>
                </a:cubicBezTo>
                <a:cubicBezTo>
                  <a:pt x="1477231" y="3519615"/>
                  <a:pt x="1478342" y="3520799"/>
                  <a:pt x="1479486" y="3521963"/>
                </a:cubicBezTo>
                <a:cubicBezTo>
                  <a:pt x="1481302" y="3520442"/>
                  <a:pt x="1483148" y="3518925"/>
                  <a:pt x="1484994" y="3517408"/>
                </a:cubicBezTo>
                <a:cubicBezTo>
                  <a:pt x="1484002" y="3516267"/>
                  <a:pt x="1483045" y="3515105"/>
                  <a:pt x="1482055" y="3513963"/>
                </a:cubicBezTo>
                <a:close/>
                <a:moveTo>
                  <a:pt x="1495365" y="3489463"/>
                </a:moveTo>
                <a:cubicBezTo>
                  <a:pt x="1494524" y="3489655"/>
                  <a:pt x="1493649" y="3489870"/>
                  <a:pt x="1492808" y="3490063"/>
                </a:cubicBezTo>
                <a:cubicBezTo>
                  <a:pt x="1494383" y="3494072"/>
                  <a:pt x="1495926" y="3498102"/>
                  <a:pt x="1497496" y="3502136"/>
                </a:cubicBezTo>
                <a:cubicBezTo>
                  <a:pt x="1498520" y="3501759"/>
                  <a:pt x="1499576" y="3501387"/>
                  <a:pt x="1500595" y="3501036"/>
                </a:cubicBezTo>
                <a:cubicBezTo>
                  <a:pt x="1498840" y="3497184"/>
                  <a:pt x="1497090" y="3493309"/>
                  <a:pt x="1495365" y="3489463"/>
                </a:cubicBezTo>
                <a:close/>
                <a:moveTo>
                  <a:pt x="1514691" y="3484053"/>
                </a:moveTo>
                <a:cubicBezTo>
                  <a:pt x="1514237" y="3484591"/>
                  <a:pt x="1513753" y="3485123"/>
                  <a:pt x="1513304" y="3485637"/>
                </a:cubicBezTo>
                <a:cubicBezTo>
                  <a:pt x="1513808" y="3486260"/>
                  <a:pt x="1514281" y="3486880"/>
                  <a:pt x="1514787" y="3487477"/>
                </a:cubicBezTo>
                <a:cubicBezTo>
                  <a:pt x="1515266" y="3486970"/>
                  <a:pt x="1516157" y="3486443"/>
                  <a:pt x="1516101" y="3485962"/>
                </a:cubicBezTo>
                <a:cubicBezTo>
                  <a:pt x="1516010" y="3485293"/>
                  <a:pt x="1515192" y="3484677"/>
                  <a:pt x="1514691" y="3484053"/>
                </a:cubicBezTo>
                <a:close/>
                <a:moveTo>
                  <a:pt x="1500931" y="3477829"/>
                </a:moveTo>
                <a:cubicBezTo>
                  <a:pt x="1500990" y="3478704"/>
                  <a:pt x="1501052" y="3479578"/>
                  <a:pt x="1501085" y="3480423"/>
                </a:cubicBezTo>
                <a:cubicBezTo>
                  <a:pt x="1501919" y="3480282"/>
                  <a:pt x="1502971" y="3480358"/>
                  <a:pt x="1503530" y="3479938"/>
                </a:cubicBezTo>
                <a:cubicBezTo>
                  <a:pt x="1503916" y="3479654"/>
                  <a:pt x="1503583" y="3478713"/>
                  <a:pt x="1503557" y="3478052"/>
                </a:cubicBezTo>
                <a:cubicBezTo>
                  <a:pt x="1502691" y="3477980"/>
                  <a:pt x="1501825" y="3477906"/>
                  <a:pt x="1500931" y="3477829"/>
                </a:cubicBezTo>
                <a:close/>
                <a:moveTo>
                  <a:pt x="605055" y="3457902"/>
                </a:moveTo>
                <a:cubicBezTo>
                  <a:pt x="605209" y="3459214"/>
                  <a:pt x="605287" y="3459870"/>
                  <a:pt x="605625" y="3460314"/>
                </a:cubicBezTo>
                <a:cubicBezTo>
                  <a:pt x="605963" y="3460758"/>
                  <a:pt x="606562" y="3460992"/>
                  <a:pt x="607760" y="3461457"/>
                </a:cubicBezTo>
                <a:cubicBezTo>
                  <a:pt x="606736" y="3460117"/>
                  <a:pt x="605988" y="3459137"/>
                  <a:pt x="605055" y="3457902"/>
                </a:cubicBezTo>
                <a:close/>
                <a:moveTo>
                  <a:pt x="588163" y="3456723"/>
                </a:moveTo>
                <a:lnTo>
                  <a:pt x="587585" y="3459207"/>
                </a:lnTo>
                <a:lnTo>
                  <a:pt x="587558" y="3459230"/>
                </a:lnTo>
                <a:lnTo>
                  <a:pt x="587407" y="3459414"/>
                </a:lnTo>
                <a:lnTo>
                  <a:pt x="587577" y="3459242"/>
                </a:lnTo>
                <a:lnTo>
                  <a:pt x="587585" y="3459207"/>
                </a:lnTo>
                <a:lnTo>
                  <a:pt x="588739" y="3458213"/>
                </a:lnTo>
                <a:cubicBezTo>
                  <a:pt x="588989" y="3457838"/>
                  <a:pt x="588946" y="3457383"/>
                  <a:pt x="588163" y="3456723"/>
                </a:cubicBezTo>
                <a:close/>
                <a:moveTo>
                  <a:pt x="558467" y="3456425"/>
                </a:moveTo>
                <a:cubicBezTo>
                  <a:pt x="558281" y="3456484"/>
                  <a:pt x="558099" y="3456541"/>
                  <a:pt x="557917" y="3456608"/>
                </a:cubicBezTo>
                <a:lnTo>
                  <a:pt x="558860" y="3458206"/>
                </a:lnTo>
                <a:lnTo>
                  <a:pt x="558875" y="3458275"/>
                </a:lnTo>
                <a:lnTo>
                  <a:pt x="559080" y="3458388"/>
                </a:lnTo>
                <a:lnTo>
                  <a:pt x="558890" y="3458258"/>
                </a:lnTo>
                <a:lnTo>
                  <a:pt x="558860" y="3458206"/>
                </a:lnTo>
                <a:close/>
                <a:moveTo>
                  <a:pt x="571128" y="3455423"/>
                </a:moveTo>
                <a:cubicBezTo>
                  <a:pt x="571049" y="3455505"/>
                  <a:pt x="570892" y="3455639"/>
                  <a:pt x="570911" y="3455659"/>
                </a:cubicBezTo>
                <a:cubicBezTo>
                  <a:pt x="571021" y="3455778"/>
                  <a:pt x="571161" y="3455862"/>
                  <a:pt x="571294" y="3455963"/>
                </a:cubicBezTo>
                <a:cubicBezTo>
                  <a:pt x="571317" y="3455858"/>
                  <a:pt x="571338" y="3455754"/>
                  <a:pt x="571362" y="3455657"/>
                </a:cubicBezTo>
                <a:cubicBezTo>
                  <a:pt x="571283" y="3455579"/>
                  <a:pt x="571205" y="3455501"/>
                  <a:pt x="571128" y="3455423"/>
                </a:cubicBezTo>
                <a:close/>
                <a:moveTo>
                  <a:pt x="529972" y="3454423"/>
                </a:moveTo>
                <a:cubicBezTo>
                  <a:pt x="529703" y="3454506"/>
                  <a:pt x="529428" y="3454589"/>
                  <a:pt x="529163" y="3454678"/>
                </a:cubicBezTo>
                <a:cubicBezTo>
                  <a:pt x="529355" y="3455376"/>
                  <a:pt x="529550" y="3456064"/>
                  <a:pt x="529745" y="3456761"/>
                </a:cubicBezTo>
                <a:cubicBezTo>
                  <a:pt x="530104" y="3456654"/>
                  <a:pt x="530464" y="3456553"/>
                  <a:pt x="530833" y="3456443"/>
                </a:cubicBezTo>
                <a:cubicBezTo>
                  <a:pt x="530546" y="3455773"/>
                  <a:pt x="530257" y="3455094"/>
                  <a:pt x="529972" y="3454423"/>
                </a:cubicBezTo>
                <a:close/>
                <a:moveTo>
                  <a:pt x="560481" y="3448715"/>
                </a:moveTo>
                <a:cubicBezTo>
                  <a:pt x="560086" y="3449627"/>
                  <a:pt x="559691" y="3450539"/>
                  <a:pt x="559297" y="3451443"/>
                </a:cubicBezTo>
                <a:cubicBezTo>
                  <a:pt x="559495" y="3451507"/>
                  <a:pt x="559684" y="3451571"/>
                  <a:pt x="559882" y="3451635"/>
                </a:cubicBezTo>
                <a:cubicBezTo>
                  <a:pt x="560354" y="3450787"/>
                  <a:pt x="560816" y="3449941"/>
                  <a:pt x="561278" y="3449086"/>
                </a:cubicBezTo>
                <a:cubicBezTo>
                  <a:pt x="561012" y="3448965"/>
                  <a:pt x="560748" y="3448844"/>
                  <a:pt x="560481" y="3448715"/>
                </a:cubicBezTo>
                <a:close/>
                <a:moveTo>
                  <a:pt x="551085" y="3445683"/>
                </a:moveTo>
                <a:cubicBezTo>
                  <a:pt x="548015" y="3447630"/>
                  <a:pt x="549401" y="3449836"/>
                  <a:pt x="549885" y="3452098"/>
                </a:cubicBezTo>
                <a:cubicBezTo>
                  <a:pt x="551813" y="3451201"/>
                  <a:pt x="552779" y="3450752"/>
                  <a:pt x="552928" y="3449951"/>
                </a:cubicBezTo>
                <a:cubicBezTo>
                  <a:pt x="553078" y="3449149"/>
                  <a:pt x="552413" y="3447994"/>
                  <a:pt x="551085" y="3445683"/>
                </a:cubicBezTo>
                <a:close/>
                <a:moveTo>
                  <a:pt x="728031" y="3444454"/>
                </a:moveTo>
                <a:cubicBezTo>
                  <a:pt x="727222" y="3445080"/>
                  <a:pt x="726589" y="3445577"/>
                  <a:pt x="725842" y="3446152"/>
                </a:cubicBezTo>
                <a:cubicBezTo>
                  <a:pt x="727246" y="3447033"/>
                  <a:pt x="728163" y="3447099"/>
                  <a:pt x="728533" y="3445696"/>
                </a:cubicBezTo>
                <a:cubicBezTo>
                  <a:pt x="728612" y="3445410"/>
                  <a:pt x="728295" y="3445069"/>
                  <a:pt x="728031" y="3444454"/>
                </a:cubicBezTo>
                <a:close/>
                <a:moveTo>
                  <a:pt x="558902" y="3443123"/>
                </a:moveTo>
                <a:cubicBezTo>
                  <a:pt x="557090" y="3443726"/>
                  <a:pt x="556347" y="3444325"/>
                  <a:pt x="556315" y="3444946"/>
                </a:cubicBezTo>
                <a:cubicBezTo>
                  <a:pt x="556284" y="3445566"/>
                  <a:pt x="556963" y="3446209"/>
                  <a:pt x="558000" y="3446901"/>
                </a:cubicBezTo>
                <a:cubicBezTo>
                  <a:pt x="558253" y="3445838"/>
                  <a:pt x="558500" y="3444777"/>
                  <a:pt x="558902" y="3443123"/>
                </a:cubicBezTo>
                <a:close/>
                <a:moveTo>
                  <a:pt x="576795" y="3443029"/>
                </a:moveTo>
                <a:cubicBezTo>
                  <a:pt x="576692" y="3443186"/>
                  <a:pt x="576599" y="3443336"/>
                  <a:pt x="576494" y="3443486"/>
                </a:cubicBezTo>
                <a:cubicBezTo>
                  <a:pt x="576943" y="3443701"/>
                  <a:pt x="577391" y="3443903"/>
                  <a:pt x="577840" y="3444112"/>
                </a:cubicBezTo>
                <a:cubicBezTo>
                  <a:pt x="577944" y="3443947"/>
                  <a:pt x="578045" y="3443789"/>
                  <a:pt x="578155" y="3443624"/>
                </a:cubicBezTo>
                <a:cubicBezTo>
                  <a:pt x="577699" y="3443424"/>
                  <a:pt x="577251" y="3443229"/>
                  <a:pt x="576795" y="3443029"/>
                </a:cubicBezTo>
                <a:close/>
                <a:moveTo>
                  <a:pt x="541205" y="3440622"/>
                </a:moveTo>
                <a:cubicBezTo>
                  <a:pt x="540058" y="3441583"/>
                  <a:pt x="539820" y="3442509"/>
                  <a:pt x="539854" y="3443398"/>
                </a:cubicBezTo>
                <a:lnTo>
                  <a:pt x="540117" y="3445916"/>
                </a:lnTo>
                <a:lnTo>
                  <a:pt x="540101" y="3445943"/>
                </a:lnTo>
                <a:lnTo>
                  <a:pt x="539949" y="3446120"/>
                </a:lnTo>
                <a:lnTo>
                  <a:pt x="540121" y="3445954"/>
                </a:lnTo>
                <a:lnTo>
                  <a:pt x="540117" y="3445916"/>
                </a:lnTo>
                <a:lnTo>
                  <a:pt x="541409" y="3443555"/>
                </a:lnTo>
                <a:cubicBezTo>
                  <a:pt x="541622" y="3442694"/>
                  <a:pt x="541583" y="3441741"/>
                  <a:pt x="541205" y="3440622"/>
                </a:cubicBezTo>
                <a:close/>
                <a:moveTo>
                  <a:pt x="552173" y="3437828"/>
                </a:moveTo>
                <a:cubicBezTo>
                  <a:pt x="551995" y="3438002"/>
                  <a:pt x="551677" y="3438178"/>
                  <a:pt x="551663" y="3438354"/>
                </a:cubicBezTo>
                <a:cubicBezTo>
                  <a:pt x="551577" y="3439752"/>
                  <a:pt x="551544" y="3441144"/>
                  <a:pt x="551480" y="3442962"/>
                </a:cubicBezTo>
                <a:cubicBezTo>
                  <a:pt x="553189" y="3442288"/>
                  <a:pt x="554058" y="3441497"/>
                  <a:pt x="554153" y="3440629"/>
                </a:cubicBezTo>
                <a:cubicBezTo>
                  <a:pt x="554247" y="3439761"/>
                  <a:pt x="553566" y="3438815"/>
                  <a:pt x="552173" y="3437828"/>
                </a:cubicBezTo>
                <a:close/>
                <a:moveTo>
                  <a:pt x="661071" y="3436677"/>
                </a:moveTo>
                <a:cubicBezTo>
                  <a:pt x="660946" y="3436859"/>
                  <a:pt x="660811" y="3437043"/>
                  <a:pt x="660677" y="3437218"/>
                </a:cubicBezTo>
                <a:cubicBezTo>
                  <a:pt x="660843" y="3437308"/>
                  <a:pt x="661017" y="3437396"/>
                  <a:pt x="661184" y="3437486"/>
                </a:cubicBezTo>
                <a:cubicBezTo>
                  <a:pt x="661318" y="3437310"/>
                  <a:pt x="661489" y="3437137"/>
                  <a:pt x="661553" y="3436940"/>
                </a:cubicBezTo>
                <a:cubicBezTo>
                  <a:pt x="661572" y="3436888"/>
                  <a:pt x="661246" y="3436767"/>
                  <a:pt x="661071" y="3436677"/>
                </a:cubicBezTo>
                <a:close/>
                <a:moveTo>
                  <a:pt x="699880" y="3436130"/>
                </a:moveTo>
                <a:lnTo>
                  <a:pt x="698438" y="3437382"/>
                </a:lnTo>
                <a:lnTo>
                  <a:pt x="698376" y="3437407"/>
                </a:lnTo>
                <a:lnTo>
                  <a:pt x="698334" y="3437456"/>
                </a:lnTo>
                <a:lnTo>
                  <a:pt x="695747" y="3439040"/>
                </a:lnTo>
                <a:cubicBezTo>
                  <a:pt x="695987" y="3439237"/>
                  <a:pt x="696237" y="3439440"/>
                  <a:pt x="696477" y="3439644"/>
                </a:cubicBezTo>
                <a:lnTo>
                  <a:pt x="698334" y="3437456"/>
                </a:lnTo>
                <a:lnTo>
                  <a:pt x="698395" y="3437419"/>
                </a:lnTo>
                <a:lnTo>
                  <a:pt x="698438" y="3437382"/>
                </a:lnTo>
                <a:lnTo>
                  <a:pt x="700294" y="3436627"/>
                </a:lnTo>
                <a:cubicBezTo>
                  <a:pt x="700153" y="3436462"/>
                  <a:pt x="700012" y="3436296"/>
                  <a:pt x="699880" y="3436130"/>
                </a:cubicBezTo>
                <a:close/>
                <a:moveTo>
                  <a:pt x="496447" y="3434131"/>
                </a:moveTo>
                <a:cubicBezTo>
                  <a:pt x="496364" y="3434295"/>
                  <a:pt x="496170" y="3434499"/>
                  <a:pt x="496218" y="3434616"/>
                </a:cubicBezTo>
                <a:cubicBezTo>
                  <a:pt x="496291" y="3434782"/>
                  <a:pt x="496538" y="3434892"/>
                  <a:pt x="496718" y="3435023"/>
                </a:cubicBezTo>
                <a:cubicBezTo>
                  <a:pt x="496800" y="3434853"/>
                  <a:pt x="496985" y="3434657"/>
                  <a:pt x="496936" y="3434531"/>
                </a:cubicBezTo>
                <a:cubicBezTo>
                  <a:pt x="496872" y="3434365"/>
                  <a:pt x="496618" y="3434264"/>
                  <a:pt x="496447" y="3434131"/>
                </a:cubicBezTo>
                <a:close/>
                <a:moveTo>
                  <a:pt x="683482" y="3430860"/>
                </a:moveTo>
                <a:cubicBezTo>
                  <a:pt x="683423" y="3430953"/>
                  <a:pt x="683383" y="3431045"/>
                  <a:pt x="683343" y="3431145"/>
                </a:cubicBezTo>
                <a:cubicBezTo>
                  <a:pt x="683435" y="3431192"/>
                  <a:pt x="683524" y="3431290"/>
                  <a:pt x="683610" y="3431280"/>
                </a:cubicBezTo>
                <a:cubicBezTo>
                  <a:pt x="683712" y="3431269"/>
                  <a:pt x="683804" y="3431170"/>
                  <a:pt x="683909" y="3431108"/>
                </a:cubicBezTo>
                <a:cubicBezTo>
                  <a:pt x="683770" y="3431021"/>
                  <a:pt x="683622" y="3430944"/>
                  <a:pt x="683482" y="3430860"/>
                </a:cubicBezTo>
                <a:close/>
                <a:moveTo>
                  <a:pt x="1520970" y="3430657"/>
                </a:moveTo>
                <a:cubicBezTo>
                  <a:pt x="1511283" y="3437518"/>
                  <a:pt x="1519755" y="3444419"/>
                  <a:pt x="1522643" y="3450795"/>
                </a:cubicBezTo>
                <a:cubicBezTo>
                  <a:pt x="1518416" y="3452781"/>
                  <a:pt x="1515029" y="3454361"/>
                  <a:pt x="1509759" y="3456853"/>
                </a:cubicBezTo>
                <a:lnTo>
                  <a:pt x="1523497" y="3474521"/>
                </a:lnTo>
                <a:lnTo>
                  <a:pt x="1523473" y="3474592"/>
                </a:lnTo>
                <a:lnTo>
                  <a:pt x="1524095" y="3475261"/>
                </a:lnTo>
                <a:lnTo>
                  <a:pt x="1523538" y="3474574"/>
                </a:lnTo>
                <a:lnTo>
                  <a:pt x="1523497" y="3474521"/>
                </a:lnTo>
                <a:lnTo>
                  <a:pt x="1525093" y="3469683"/>
                </a:lnTo>
                <a:cubicBezTo>
                  <a:pt x="1532236" y="3457936"/>
                  <a:pt x="1530880" y="3443591"/>
                  <a:pt x="1520970" y="3430657"/>
                </a:cubicBezTo>
                <a:close/>
                <a:moveTo>
                  <a:pt x="504501" y="3429763"/>
                </a:moveTo>
                <a:cubicBezTo>
                  <a:pt x="504258" y="3429829"/>
                  <a:pt x="504026" y="3429900"/>
                  <a:pt x="503782" y="3429965"/>
                </a:cubicBezTo>
                <a:cubicBezTo>
                  <a:pt x="503977" y="3430451"/>
                  <a:pt x="504173" y="3430936"/>
                  <a:pt x="504369" y="3431422"/>
                </a:cubicBezTo>
                <a:cubicBezTo>
                  <a:pt x="504607" y="3431321"/>
                  <a:pt x="505066" y="3431172"/>
                  <a:pt x="505055" y="3431137"/>
                </a:cubicBezTo>
                <a:cubicBezTo>
                  <a:pt x="504913" y="3430675"/>
                  <a:pt x="504696" y="3430220"/>
                  <a:pt x="504501" y="3429763"/>
                </a:cubicBezTo>
                <a:close/>
                <a:moveTo>
                  <a:pt x="672858" y="3429382"/>
                </a:moveTo>
                <a:cubicBezTo>
                  <a:pt x="669794" y="3428880"/>
                  <a:pt x="668702" y="3431799"/>
                  <a:pt x="666586" y="3433163"/>
                </a:cubicBezTo>
                <a:cubicBezTo>
                  <a:pt x="665781" y="3433678"/>
                  <a:pt x="665726" y="3435045"/>
                  <a:pt x="665332" y="3436029"/>
                </a:cubicBezTo>
                <a:cubicBezTo>
                  <a:pt x="665591" y="3436100"/>
                  <a:pt x="665843" y="3436180"/>
                  <a:pt x="666103" y="3436250"/>
                </a:cubicBezTo>
                <a:lnTo>
                  <a:pt x="667816" y="3435219"/>
                </a:lnTo>
                <a:lnTo>
                  <a:pt x="667828" y="3435254"/>
                </a:lnTo>
                <a:lnTo>
                  <a:pt x="667486" y="3438652"/>
                </a:lnTo>
                <a:cubicBezTo>
                  <a:pt x="668056" y="3437760"/>
                  <a:pt x="668341" y="3437314"/>
                  <a:pt x="668382" y="3436885"/>
                </a:cubicBezTo>
                <a:lnTo>
                  <a:pt x="667828" y="3435254"/>
                </a:lnTo>
                <a:lnTo>
                  <a:pt x="667832" y="3435210"/>
                </a:lnTo>
                <a:lnTo>
                  <a:pt x="667816" y="3435219"/>
                </a:lnTo>
                <a:cubicBezTo>
                  <a:pt x="669514" y="3433251"/>
                  <a:pt x="671220" y="3431284"/>
                  <a:pt x="672858" y="3429382"/>
                </a:cubicBezTo>
                <a:close/>
                <a:moveTo>
                  <a:pt x="517407" y="3429372"/>
                </a:moveTo>
                <a:cubicBezTo>
                  <a:pt x="516049" y="3428943"/>
                  <a:pt x="514821" y="3428369"/>
                  <a:pt x="513833" y="3430033"/>
                </a:cubicBezTo>
                <a:cubicBezTo>
                  <a:pt x="513177" y="3431144"/>
                  <a:pt x="510505" y="3428770"/>
                  <a:pt x="510661" y="3431251"/>
                </a:cubicBezTo>
                <a:cubicBezTo>
                  <a:pt x="511486" y="3432521"/>
                  <a:pt x="511975" y="3433873"/>
                  <a:pt x="512563" y="3435192"/>
                </a:cubicBezTo>
                <a:cubicBezTo>
                  <a:pt x="513045" y="3436268"/>
                  <a:pt x="513653" y="3437308"/>
                  <a:pt x="514382" y="3438713"/>
                </a:cubicBezTo>
                <a:cubicBezTo>
                  <a:pt x="516006" y="3437177"/>
                  <a:pt x="516922" y="3435679"/>
                  <a:pt x="517351" y="3434148"/>
                </a:cubicBezTo>
                <a:cubicBezTo>
                  <a:pt x="517783" y="3432616"/>
                  <a:pt x="517727" y="3431049"/>
                  <a:pt x="517407" y="3429372"/>
                </a:cubicBezTo>
                <a:close/>
                <a:moveTo>
                  <a:pt x="644881" y="3428765"/>
                </a:moveTo>
                <a:cubicBezTo>
                  <a:pt x="644492" y="3429501"/>
                  <a:pt x="644102" y="3430231"/>
                  <a:pt x="643463" y="3431419"/>
                </a:cubicBezTo>
                <a:cubicBezTo>
                  <a:pt x="645144" y="3431192"/>
                  <a:pt x="646132" y="3430913"/>
                  <a:pt x="646176" y="3430126"/>
                </a:cubicBezTo>
                <a:cubicBezTo>
                  <a:pt x="646190" y="3429865"/>
                  <a:pt x="646101" y="3429545"/>
                  <a:pt x="645896" y="3429154"/>
                </a:cubicBezTo>
                <a:cubicBezTo>
                  <a:pt x="645818" y="3429004"/>
                  <a:pt x="645451" y="3428974"/>
                  <a:pt x="644881" y="3428765"/>
                </a:cubicBezTo>
                <a:close/>
                <a:moveTo>
                  <a:pt x="654514" y="3423549"/>
                </a:moveTo>
                <a:lnTo>
                  <a:pt x="654345" y="3423721"/>
                </a:lnTo>
                <a:lnTo>
                  <a:pt x="654337" y="3423749"/>
                </a:lnTo>
                <a:lnTo>
                  <a:pt x="653191" y="3425239"/>
                </a:lnTo>
                <a:cubicBezTo>
                  <a:pt x="653416" y="3425314"/>
                  <a:pt x="653642" y="3425389"/>
                  <a:pt x="653866" y="3425464"/>
                </a:cubicBezTo>
                <a:lnTo>
                  <a:pt x="654337" y="3423749"/>
                </a:lnTo>
                <a:lnTo>
                  <a:pt x="654354" y="3423728"/>
                </a:lnTo>
                <a:close/>
                <a:moveTo>
                  <a:pt x="1540456" y="3423275"/>
                </a:moveTo>
                <a:cubicBezTo>
                  <a:pt x="1540172" y="3423286"/>
                  <a:pt x="1539951" y="3423751"/>
                  <a:pt x="1539725" y="3424009"/>
                </a:cubicBezTo>
                <a:cubicBezTo>
                  <a:pt x="1540340" y="3424281"/>
                  <a:pt x="1540923" y="3424577"/>
                  <a:pt x="1541541" y="3424848"/>
                </a:cubicBezTo>
                <a:cubicBezTo>
                  <a:pt x="1541528" y="3424506"/>
                  <a:pt x="1541516" y="3424163"/>
                  <a:pt x="1541533" y="3423824"/>
                </a:cubicBezTo>
                <a:cubicBezTo>
                  <a:pt x="1541158" y="3423611"/>
                  <a:pt x="1540801" y="3423271"/>
                  <a:pt x="1540456" y="3423275"/>
                </a:cubicBezTo>
                <a:close/>
                <a:moveTo>
                  <a:pt x="669380" y="3423042"/>
                </a:moveTo>
                <a:cubicBezTo>
                  <a:pt x="668744" y="3423515"/>
                  <a:pt x="668088" y="3423965"/>
                  <a:pt x="667481" y="3424473"/>
                </a:cubicBezTo>
                <a:cubicBezTo>
                  <a:pt x="666779" y="3425049"/>
                  <a:pt x="666134" y="3425671"/>
                  <a:pt x="664975" y="3426716"/>
                </a:cubicBezTo>
                <a:cubicBezTo>
                  <a:pt x="665232" y="3427413"/>
                  <a:pt x="665868" y="3428340"/>
                  <a:pt x="667476" y="3427293"/>
                </a:cubicBezTo>
                <a:cubicBezTo>
                  <a:pt x="668361" y="3426715"/>
                  <a:pt x="669267" y="3425969"/>
                  <a:pt x="669706" y="3425139"/>
                </a:cubicBezTo>
                <a:cubicBezTo>
                  <a:pt x="670004" y="3424581"/>
                  <a:pt x="669517" y="3423752"/>
                  <a:pt x="669380" y="3423042"/>
                </a:cubicBezTo>
                <a:close/>
                <a:moveTo>
                  <a:pt x="481030" y="3422871"/>
                </a:moveTo>
                <a:cubicBezTo>
                  <a:pt x="480954" y="3422959"/>
                  <a:pt x="480886" y="3423048"/>
                  <a:pt x="480809" y="3423137"/>
                </a:cubicBezTo>
                <a:cubicBezTo>
                  <a:pt x="481007" y="3423187"/>
                  <a:pt x="481194" y="3423229"/>
                  <a:pt x="481389" y="3423279"/>
                </a:cubicBezTo>
                <a:cubicBezTo>
                  <a:pt x="481395" y="3423176"/>
                  <a:pt x="481448" y="3423032"/>
                  <a:pt x="481388" y="3422974"/>
                </a:cubicBezTo>
                <a:cubicBezTo>
                  <a:pt x="481319" y="3422902"/>
                  <a:pt x="481146" y="3422901"/>
                  <a:pt x="481030" y="3422871"/>
                </a:cubicBezTo>
                <a:close/>
                <a:moveTo>
                  <a:pt x="492099" y="3421962"/>
                </a:moveTo>
                <a:cubicBezTo>
                  <a:pt x="492382" y="3422703"/>
                  <a:pt x="492085" y="3423576"/>
                  <a:pt x="492085" y="3424303"/>
                </a:cubicBezTo>
                <a:cubicBezTo>
                  <a:pt x="492086" y="3425030"/>
                  <a:pt x="492384" y="3425613"/>
                  <a:pt x="493858" y="3425774"/>
                </a:cubicBezTo>
                <a:cubicBezTo>
                  <a:pt x="495595" y="3425961"/>
                  <a:pt x="496495" y="3424793"/>
                  <a:pt x="496436" y="3423491"/>
                </a:cubicBezTo>
                <a:cubicBezTo>
                  <a:pt x="496328" y="3421411"/>
                  <a:pt x="494523" y="3421595"/>
                  <a:pt x="492099" y="3421962"/>
                </a:cubicBezTo>
                <a:close/>
                <a:moveTo>
                  <a:pt x="657823" y="3421508"/>
                </a:moveTo>
                <a:cubicBezTo>
                  <a:pt x="657380" y="3421713"/>
                  <a:pt x="657271" y="3422474"/>
                  <a:pt x="657021" y="3422991"/>
                </a:cubicBezTo>
                <a:cubicBezTo>
                  <a:pt x="657705" y="3423141"/>
                  <a:pt x="658380" y="3423287"/>
                  <a:pt x="659286" y="3423486"/>
                </a:cubicBezTo>
                <a:cubicBezTo>
                  <a:pt x="657546" y="3425168"/>
                  <a:pt x="656644" y="3426982"/>
                  <a:pt x="657274" y="3429023"/>
                </a:cubicBezTo>
                <a:cubicBezTo>
                  <a:pt x="657686" y="3429206"/>
                  <a:pt x="657948" y="3429445"/>
                  <a:pt x="658169" y="3429412"/>
                </a:cubicBezTo>
                <a:lnTo>
                  <a:pt x="662700" y="3428550"/>
                </a:lnTo>
                <a:lnTo>
                  <a:pt x="662700" y="3428556"/>
                </a:lnTo>
                <a:lnTo>
                  <a:pt x="662897" y="3428685"/>
                </a:lnTo>
                <a:lnTo>
                  <a:pt x="662715" y="3428546"/>
                </a:lnTo>
                <a:lnTo>
                  <a:pt x="662700" y="3428550"/>
                </a:lnTo>
                <a:lnTo>
                  <a:pt x="662759" y="3426571"/>
                </a:lnTo>
                <a:cubicBezTo>
                  <a:pt x="662135" y="3424820"/>
                  <a:pt x="659863" y="3423624"/>
                  <a:pt x="659632" y="3421722"/>
                </a:cubicBezTo>
                <a:cubicBezTo>
                  <a:pt x="659613" y="3421558"/>
                  <a:pt x="658283" y="3421294"/>
                  <a:pt x="657823" y="3421508"/>
                </a:cubicBezTo>
                <a:close/>
                <a:moveTo>
                  <a:pt x="665938" y="3419334"/>
                </a:moveTo>
                <a:cubicBezTo>
                  <a:pt x="665725" y="3419875"/>
                  <a:pt x="665506" y="3420432"/>
                  <a:pt x="665275" y="3420976"/>
                </a:cubicBezTo>
                <a:cubicBezTo>
                  <a:pt x="665679" y="3420513"/>
                  <a:pt x="666092" y="3420050"/>
                  <a:pt x="666497" y="3419588"/>
                </a:cubicBezTo>
                <a:cubicBezTo>
                  <a:pt x="666313" y="3419501"/>
                  <a:pt x="666120" y="3419415"/>
                  <a:pt x="665938" y="3419334"/>
                </a:cubicBezTo>
                <a:close/>
                <a:moveTo>
                  <a:pt x="498975" y="3418526"/>
                </a:moveTo>
                <a:cubicBezTo>
                  <a:pt x="500342" y="3421743"/>
                  <a:pt x="504270" y="3422159"/>
                  <a:pt x="507271" y="3424704"/>
                </a:cubicBezTo>
                <a:cubicBezTo>
                  <a:pt x="507815" y="3423011"/>
                  <a:pt x="508099" y="3422113"/>
                  <a:pt x="508428" y="3421086"/>
                </a:cubicBezTo>
                <a:cubicBezTo>
                  <a:pt x="506542" y="3421025"/>
                  <a:pt x="504822" y="3421257"/>
                  <a:pt x="504650" y="3420914"/>
                </a:cubicBezTo>
                <a:cubicBezTo>
                  <a:pt x="503554" y="3418661"/>
                  <a:pt x="500823" y="3419375"/>
                  <a:pt x="498975" y="3418526"/>
                </a:cubicBezTo>
                <a:close/>
                <a:moveTo>
                  <a:pt x="488065" y="3417133"/>
                </a:moveTo>
                <a:cubicBezTo>
                  <a:pt x="486993" y="3419193"/>
                  <a:pt x="486457" y="3420224"/>
                  <a:pt x="486518" y="3420920"/>
                </a:cubicBezTo>
                <a:cubicBezTo>
                  <a:pt x="486579" y="3421615"/>
                  <a:pt x="487236" y="3421978"/>
                  <a:pt x="488551" y="3422701"/>
                </a:cubicBezTo>
                <a:cubicBezTo>
                  <a:pt x="488739" y="3420695"/>
                  <a:pt x="488909" y="3418923"/>
                  <a:pt x="489081" y="3417152"/>
                </a:cubicBezTo>
                <a:cubicBezTo>
                  <a:pt x="488742" y="3417148"/>
                  <a:pt x="488403" y="3417137"/>
                  <a:pt x="488065" y="3417133"/>
                </a:cubicBezTo>
                <a:close/>
                <a:moveTo>
                  <a:pt x="715935" y="3415372"/>
                </a:moveTo>
                <a:cubicBezTo>
                  <a:pt x="716394" y="3416982"/>
                  <a:pt x="716750" y="3418226"/>
                  <a:pt x="717238" y="3419942"/>
                </a:cubicBezTo>
                <a:cubicBezTo>
                  <a:pt x="718725" y="3418211"/>
                  <a:pt x="719470" y="3417344"/>
                  <a:pt x="719307" y="3416773"/>
                </a:cubicBezTo>
                <a:cubicBezTo>
                  <a:pt x="719144" y="3416202"/>
                  <a:pt x="718074" y="3415925"/>
                  <a:pt x="715935" y="3415372"/>
                </a:cubicBezTo>
                <a:close/>
                <a:moveTo>
                  <a:pt x="713021" y="3415033"/>
                </a:moveTo>
                <a:cubicBezTo>
                  <a:pt x="712925" y="3415102"/>
                  <a:pt x="712837" y="3415163"/>
                  <a:pt x="712742" y="3415233"/>
                </a:cubicBezTo>
                <a:cubicBezTo>
                  <a:pt x="712886" y="3415354"/>
                  <a:pt x="713013" y="3415484"/>
                  <a:pt x="713173" y="3415589"/>
                </a:cubicBezTo>
                <a:cubicBezTo>
                  <a:pt x="713192" y="3415601"/>
                  <a:pt x="713349" y="3415466"/>
                  <a:pt x="713436" y="3415398"/>
                </a:cubicBezTo>
                <a:cubicBezTo>
                  <a:pt x="713301" y="3415275"/>
                  <a:pt x="713165" y="3415154"/>
                  <a:pt x="713021" y="3415033"/>
                </a:cubicBezTo>
                <a:close/>
                <a:moveTo>
                  <a:pt x="693470" y="3414727"/>
                </a:moveTo>
                <a:cubicBezTo>
                  <a:pt x="693190" y="3414913"/>
                  <a:pt x="692909" y="3415099"/>
                  <a:pt x="692537" y="3415332"/>
                </a:cubicBezTo>
                <a:cubicBezTo>
                  <a:pt x="692829" y="3415675"/>
                  <a:pt x="693041" y="3415926"/>
                  <a:pt x="693253" y="3416178"/>
                </a:cubicBezTo>
                <a:cubicBezTo>
                  <a:pt x="693496" y="3415967"/>
                  <a:pt x="693914" y="3415766"/>
                  <a:pt x="693924" y="3415561"/>
                </a:cubicBezTo>
                <a:cubicBezTo>
                  <a:pt x="693943" y="3415282"/>
                  <a:pt x="693633" y="3415006"/>
                  <a:pt x="693470" y="3414727"/>
                </a:cubicBezTo>
                <a:close/>
                <a:moveTo>
                  <a:pt x="1550841" y="3412471"/>
                </a:moveTo>
                <a:cubicBezTo>
                  <a:pt x="1550451" y="3412571"/>
                  <a:pt x="1549856" y="3412565"/>
                  <a:pt x="1549734" y="3412782"/>
                </a:cubicBezTo>
                <a:cubicBezTo>
                  <a:pt x="1549605" y="3413027"/>
                  <a:pt x="1549884" y="3413461"/>
                  <a:pt x="1549958" y="3413813"/>
                </a:cubicBezTo>
                <a:cubicBezTo>
                  <a:pt x="1550516" y="3413632"/>
                  <a:pt x="1551105" y="3413455"/>
                  <a:pt x="1551663" y="3413272"/>
                </a:cubicBezTo>
                <a:cubicBezTo>
                  <a:pt x="1551386" y="3413022"/>
                  <a:pt x="1551113" y="3412746"/>
                  <a:pt x="1550841" y="3412471"/>
                </a:cubicBezTo>
                <a:close/>
                <a:moveTo>
                  <a:pt x="722881" y="3412166"/>
                </a:moveTo>
                <a:cubicBezTo>
                  <a:pt x="722744" y="3412182"/>
                  <a:pt x="722616" y="3412197"/>
                  <a:pt x="722488" y="3412213"/>
                </a:cubicBezTo>
                <a:cubicBezTo>
                  <a:pt x="722456" y="3412303"/>
                  <a:pt x="722359" y="3412438"/>
                  <a:pt x="722397" y="3412471"/>
                </a:cubicBezTo>
                <a:cubicBezTo>
                  <a:pt x="722466" y="3412543"/>
                  <a:pt x="722616" y="3412561"/>
                  <a:pt x="722733" y="3412598"/>
                </a:cubicBezTo>
                <a:cubicBezTo>
                  <a:pt x="722785" y="3412454"/>
                  <a:pt x="722829" y="3412310"/>
                  <a:pt x="722881" y="3412166"/>
                </a:cubicBezTo>
                <a:close/>
                <a:moveTo>
                  <a:pt x="674280" y="3411828"/>
                </a:moveTo>
                <a:cubicBezTo>
                  <a:pt x="673914" y="3412983"/>
                  <a:pt x="673558" y="3414138"/>
                  <a:pt x="673192" y="3415293"/>
                </a:cubicBezTo>
                <a:cubicBezTo>
                  <a:pt x="673519" y="3415348"/>
                  <a:pt x="673838" y="3415412"/>
                  <a:pt x="674165" y="3415468"/>
                </a:cubicBezTo>
                <a:cubicBezTo>
                  <a:pt x="674486" y="3414312"/>
                  <a:pt x="674809" y="3413154"/>
                  <a:pt x="675130" y="3411989"/>
                </a:cubicBezTo>
                <a:cubicBezTo>
                  <a:pt x="674847" y="3411935"/>
                  <a:pt x="674564" y="3411882"/>
                  <a:pt x="674280" y="3411828"/>
                </a:cubicBezTo>
                <a:close/>
                <a:moveTo>
                  <a:pt x="860336" y="3406128"/>
                </a:moveTo>
                <a:cubicBezTo>
                  <a:pt x="860015" y="3407008"/>
                  <a:pt x="859513" y="3407921"/>
                  <a:pt x="859456" y="3408759"/>
                </a:cubicBezTo>
                <a:cubicBezTo>
                  <a:pt x="859399" y="3409599"/>
                  <a:pt x="859788" y="3410364"/>
                  <a:pt x="861252" y="3410954"/>
                </a:cubicBezTo>
                <a:cubicBezTo>
                  <a:pt x="861741" y="3410343"/>
                  <a:pt x="862099" y="3409843"/>
                  <a:pt x="862318" y="3409411"/>
                </a:cubicBezTo>
                <a:cubicBezTo>
                  <a:pt x="862977" y="3408113"/>
                  <a:pt x="862391" y="3407422"/>
                  <a:pt x="860336" y="3406128"/>
                </a:cubicBezTo>
                <a:close/>
                <a:moveTo>
                  <a:pt x="686583" y="3405612"/>
                </a:moveTo>
                <a:cubicBezTo>
                  <a:pt x="685471" y="3406496"/>
                  <a:pt x="685232" y="3407073"/>
                  <a:pt x="685429" y="3407493"/>
                </a:cubicBezTo>
                <a:cubicBezTo>
                  <a:pt x="685626" y="3407912"/>
                  <a:pt x="686258" y="3408174"/>
                  <a:pt x="686890" y="3408426"/>
                </a:cubicBezTo>
                <a:cubicBezTo>
                  <a:pt x="687027" y="3408482"/>
                  <a:pt x="687328" y="3408243"/>
                  <a:pt x="687788" y="3408037"/>
                </a:cubicBezTo>
                <a:cubicBezTo>
                  <a:pt x="687458" y="3407370"/>
                  <a:pt x="687119" y="3406698"/>
                  <a:pt x="686583" y="3405612"/>
                </a:cubicBezTo>
                <a:close/>
                <a:moveTo>
                  <a:pt x="407519" y="3392420"/>
                </a:moveTo>
                <a:cubicBezTo>
                  <a:pt x="406720" y="3392624"/>
                  <a:pt x="405913" y="3392829"/>
                  <a:pt x="405114" y="3393025"/>
                </a:cubicBezTo>
                <a:cubicBezTo>
                  <a:pt x="405159" y="3393187"/>
                  <a:pt x="405205" y="3393349"/>
                  <a:pt x="405258" y="3393502"/>
                </a:cubicBezTo>
                <a:cubicBezTo>
                  <a:pt x="406067" y="3393319"/>
                  <a:pt x="406868" y="3393137"/>
                  <a:pt x="407677" y="3392954"/>
                </a:cubicBezTo>
                <a:cubicBezTo>
                  <a:pt x="407622" y="3392780"/>
                  <a:pt x="407574" y="3392596"/>
                  <a:pt x="407519" y="3392420"/>
                </a:cubicBezTo>
                <a:close/>
                <a:moveTo>
                  <a:pt x="398622" y="3389141"/>
                </a:moveTo>
                <a:cubicBezTo>
                  <a:pt x="398424" y="3389157"/>
                  <a:pt x="398238" y="3389201"/>
                  <a:pt x="398045" y="3389239"/>
                </a:cubicBezTo>
                <a:cubicBezTo>
                  <a:pt x="398178" y="3389354"/>
                  <a:pt x="398297" y="3389478"/>
                  <a:pt x="398447" y="3389576"/>
                </a:cubicBezTo>
                <a:cubicBezTo>
                  <a:pt x="398466" y="3389588"/>
                  <a:pt x="398659" y="3389471"/>
                  <a:pt x="398695" y="3389394"/>
                </a:cubicBezTo>
                <a:cubicBezTo>
                  <a:pt x="398729" y="3389318"/>
                  <a:pt x="398647" y="3389138"/>
                  <a:pt x="398622" y="3389141"/>
                </a:cubicBezTo>
                <a:close/>
                <a:moveTo>
                  <a:pt x="361222" y="3384549"/>
                </a:moveTo>
                <a:cubicBezTo>
                  <a:pt x="361038" y="3384600"/>
                  <a:pt x="360845" y="3384660"/>
                  <a:pt x="360661" y="3384711"/>
                </a:cubicBezTo>
                <a:cubicBezTo>
                  <a:pt x="360773" y="3385206"/>
                  <a:pt x="360874" y="3385696"/>
                  <a:pt x="360982" y="3386185"/>
                </a:cubicBezTo>
                <a:cubicBezTo>
                  <a:pt x="361127" y="3386160"/>
                  <a:pt x="361270" y="3386135"/>
                  <a:pt x="361416" y="3386112"/>
                </a:cubicBezTo>
                <a:cubicBezTo>
                  <a:pt x="361345" y="3385597"/>
                  <a:pt x="361283" y="3385073"/>
                  <a:pt x="361222" y="3384549"/>
                </a:cubicBezTo>
                <a:close/>
                <a:moveTo>
                  <a:pt x="903824" y="3384370"/>
                </a:moveTo>
                <a:cubicBezTo>
                  <a:pt x="903511" y="3384452"/>
                  <a:pt x="903203" y="3384519"/>
                  <a:pt x="902891" y="3384602"/>
                </a:cubicBezTo>
                <a:cubicBezTo>
                  <a:pt x="902985" y="3385556"/>
                  <a:pt x="903086" y="3386519"/>
                  <a:pt x="903170" y="3387480"/>
                </a:cubicBezTo>
                <a:cubicBezTo>
                  <a:pt x="903472" y="3387406"/>
                  <a:pt x="903784" y="3387323"/>
                  <a:pt x="904092" y="3387257"/>
                </a:cubicBezTo>
                <a:cubicBezTo>
                  <a:pt x="904002" y="3386287"/>
                  <a:pt x="903918" y="3385324"/>
                  <a:pt x="903824" y="3384370"/>
                </a:cubicBezTo>
                <a:close/>
                <a:moveTo>
                  <a:pt x="1549429" y="3383211"/>
                </a:moveTo>
                <a:cubicBezTo>
                  <a:pt x="1547566" y="3383334"/>
                  <a:pt x="1545455" y="3383027"/>
                  <a:pt x="1543952" y="3383675"/>
                </a:cubicBezTo>
                <a:cubicBezTo>
                  <a:pt x="1542382" y="3384366"/>
                  <a:pt x="1541433" y="3385959"/>
                  <a:pt x="1540194" y="3387170"/>
                </a:cubicBezTo>
                <a:cubicBezTo>
                  <a:pt x="1540685" y="3387662"/>
                  <a:pt x="1541175" y="3388154"/>
                  <a:pt x="1541671" y="3388619"/>
                </a:cubicBezTo>
                <a:cubicBezTo>
                  <a:pt x="1544525" y="3387485"/>
                  <a:pt x="1547375" y="3386377"/>
                  <a:pt x="1550258" y="3385245"/>
                </a:cubicBezTo>
                <a:cubicBezTo>
                  <a:pt x="1549980" y="3384575"/>
                  <a:pt x="1549708" y="3383879"/>
                  <a:pt x="1549429" y="3383211"/>
                </a:cubicBezTo>
                <a:close/>
                <a:moveTo>
                  <a:pt x="910826" y="3380631"/>
                </a:moveTo>
                <a:cubicBezTo>
                  <a:pt x="910515" y="3381327"/>
                  <a:pt x="910196" y="3382031"/>
                  <a:pt x="909886" y="3382727"/>
                </a:cubicBezTo>
                <a:cubicBezTo>
                  <a:pt x="910107" y="3382806"/>
                  <a:pt x="910341" y="3382879"/>
                  <a:pt x="910563" y="3382959"/>
                </a:cubicBezTo>
                <a:cubicBezTo>
                  <a:pt x="910977" y="3382336"/>
                  <a:pt x="911400" y="3381705"/>
                  <a:pt x="911831" y="3381083"/>
                </a:cubicBezTo>
                <a:cubicBezTo>
                  <a:pt x="911495" y="3380938"/>
                  <a:pt x="911163" y="3380777"/>
                  <a:pt x="910826" y="3380631"/>
                </a:cubicBezTo>
                <a:close/>
                <a:moveTo>
                  <a:pt x="908316" y="3376611"/>
                </a:moveTo>
                <a:lnTo>
                  <a:pt x="907374" y="3376823"/>
                </a:lnTo>
                <a:lnTo>
                  <a:pt x="907316" y="3377693"/>
                </a:lnTo>
                <a:cubicBezTo>
                  <a:pt x="907629" y="3377569"/>
                  <a:pt x="908097" y="3377520"/>
                  <a:pt x="908243" y="3377302"/>
                </a:cubicBezTo>
                <a:close/>
                <a:moveTo>
                  <a:pt x="353812" y="3375039"/>
                </a:moveTo>
                <a:cubicBezTo>
                  <a:pt x="352250" y="3375296"/>
                  <a:pt x="351010" y="3375501"/>
                  <a:pt x="349760" y="3375700"/>
                </a:cubicBezTo>
                <a:cubicBezTo>
                  <a:pt x="349801" y="3375971"/>
                  <a:pt x="349851" y="3376248"/>
                  <a:pt x="349892" y="3376520"/>
                </a:cubicBezTo>
                <a:cubicBezTo>
                  <a:pt x="352541" y="3377326"/>
                  <a:pt x="352541" y="3377326"/>
                  <a:pt x="353812" y="3375039"/>
                </a:cubicBezTo>
                <a:close/>
                <a:moveTo>
                  <a:pt x="352361" y="3372063"/>
                </a:moveTo>
                <a:lnTo>
                  <a:pt x="352206" y="3372220"/>
                </a:lnTo>
                <a:lnTo>
                  <a:pt x="352062" y="3372389"/>
                </a:lnTo>
                <a:lnTo>
                  <a:pt x="352216" y="3372233"/>
                </a:lnTo>
                <a:close/>
                <a:moveTo>
                  <a:pt x="531404" y="3370172"/>
                </a:moveTo>
                <a:cubicBezTo>
                  <a:pt x="531416" y="3370273"/>
                  <a:pt x="531427" y="3370365"/>
                  <a:pt x="531438" y="3370459"/>
                </a:cubicBezTo>
                <a:cubicBezTo>
                  <a:pt x="531518" y="3370486"/>
                  <a:pt x="531608" y="3370512"/>
                  <a:pt x="531691" y="3370546"/>
                </a:cubicBezTo>
                <a:cubicBezTo>
                  <a:pt x="531732" y="3370453"/>
                  <a:pt x="531764" y="3370362"/>
                  <a:pt x="531805" y="3370277"/>
                </a:cubicBezTo>
                <a:cubicBezTo>
                  <a:pt x="531673" y="3370242"/>
                  <a:pt x="531537" y="3370207"/>
                  <a:pt x="531404" y="3370172"/>
                </a:cubicBezTo>
                <a:close/>
                <a:moveTo>
                  <a:pt x="357760" y="3366685"/>
                </a:moveTo>
                <a:cubicBezTo>
                  <a:pt x="356424" y="3366215"/>
                  <a:pt x="355567" y="3366336"/>
                  <a:pt x="354942" y="3366736"/>
                </a:cubicBezTo>
                <a:lnTo>
                  <a:pt x="353517" y="3368436"/>
                </a:lnTo>
                <a:lnTo>
                  <a:pt x="353483" y="3368442"/>
                </a:lnTo>
                <a:lnTo>
                  <a:pt x="353461" y="3368453"/>
                </a:lnTo>
                <a:lnTo>
                  <a:pt x="351633" y="3368407"/>
                </a:lnTo>
                <a:cubicBezTo>
                  <a:pt x="350963" y="3368391"/>
                  <a:pt x="350223" y="3368373"/>
                  <a:pt x="349341" y="3368350"/>
                </a:cubicBezTo>
                <a:cubicBezTo>
                  <a:pt x="350525" y="3369086"/>
                  <a:pt x="351116" y="3369454"/>
                  <a:pt x="351633" y="3369465"/>
                </a:cubicBezTo>
                <a:lnTo>
                  <a:pt x="353461" y="3368453"/>
                </a:lnTo>
                <a:lnTo>
                  <a:pt x="353500" y="3368454"/>
                </a:lnTo>
                <a:lnTo>
                  <a:pt x="353517" y="3368436"/>
                </a:lnTo>
                <a:lnTo>
                  <a:pt x="355817" y="3368072"/>
                </a:lnTo>
                <a:cubicBezTo>
                  <a:pt x="356465" y="3367702"/>
                  <a:pt x="357046" y="3367163"/>
                  <a:pt x="357760" y="3366685"/>
                </a:cubicBezTo>
                <a:close/>
                <a:moveTo>
                  <a:pt x="339897" y="3366458"/>
                </a:moveTo>
                <a:cubicBezTo>
                  <a:pt x="339596" y="3366551"/>
                  <a:pt x="339298" y="3366652"/>
                  <a:pt x="338997" y="3366752"/>
                </a:cubicBezTo>
                <a:cubicBezTo>
                  <a:pt x="339141" y="3367273"/>
                  <a:pt x="339120" y="3367854"/>
                  <a:pt x="339326" y="3368358"/>
                </a:cubicBezTo>
                <a:cubicBezTo>
                  <a:pt x="339532" y="3368863"/>
                  <a:pt x="339968" y="3369291"/>
                  <a:pt x="341029" y="3369508"/>
                </a:cubicBezTo>
                <a:cubicBezTo>
                  <a:pt x="340649" y="3368491"/>
                  <a:pt x="340278" y="3367474"/>
                  <a:pt x="339897" y="3366458"/>
                </a:cubicBezTo>
                <a:close/>
                <a:moveTo>
                  <a:pt x="362713" y="3365010"/>
                </a:moveTo>
                <a:cubicBezTo>
                  <a:pt x="361859" y="3365111"/>
                  <a:pt x="360996" y="3365213"/>
                  <a:pt x="360142" y="3365314"/>
                </a:cubicBezTo>
                <a:cubicBezTo>
                  <a:pt x="360166" y="3365515"/>
                  <a:pt x="360189" y="3365715"/>
                  <a:pt x="360215" y="3365924"/>
                </a:cubicBezTo>
                <a:cubicBezTo>
                  <a:pt x="361068" y="3365823"/>
                  <a:pt x="361931" y="3365720"/>
                  <a:pt x="362784" y="3365620"/>
                </a:cubicBezTo>
                <a:cubicBezTo>
                  <a:pt x="362761" y="3365419"/>
                  <a:pt x="362737" y="3365218"/>
                  <a:pt x="362713" y="3365010"/>
                </a:cubicBezTo>
                <a:close/>
                <a:moveTo>
                  <a:pt x="1492811" y="3364232"/>
                </a:moveTo>
                <a:cubicBezTo>
                  <a:pt x="1491239" y="3365369"/>
                  <a:pt x="1489788" y="3365892"/>
                  <a:pt x="1489576" y="3366702"/>
                </a:cubicBezTo>
                <a:cubicBezTo>
                  <a:pt x="1489335" y="3367716"/>
                  <a:pt x="1490097" y="3368929"/>
                  <a:pt x="1490431" y="3370080"/>
                </a:cubicBezTo>
                <a:cubicBezTo>
                  <a:pt x="1491536" y="3369559"/>
                  <a:pt x="1493239" y="3369255"/>
                  <a:pt x="1493637" y="3368446"/>
                </a:cubicBezTo>
                <a:cubicBezTo>
                  <a:pt x="1494079" y="3367564"/>
                  <a:pt x="1493270" y="3366239"/>
                  <a:pt x="1492811" y="3364232"/>
                </a:cubicBezTo>
                <a:close/>
                <a:moveTo>
                  <a:pt x="360570" y="3362480"/>
                </a:moveTo>
                <a:cubicBezTo>
                  <a:pt x="360433" y="3362649"/>
                  <a:pt x="360306" y="3362824"/>
                  <a:pt x="360181" y="3362998"/>
                </a:cubicBezTo>
                <a:cubicBezTo>
                  <a:pt x="360346" y="3363080"/>
                  <a:pt x="360504" y="3363170"/>
                  <a:pt x="360669" y="3363254"/>
                </a:cubicBezTo>
                <a:cubicBezTo>
                  <a:pt x="360796" y="3363078"/>
                  <a:pt x="360967" y="3362913"/>
                  <a:pt x="361032" y="3362730"/>
                </a:cubicBezTo>
                <a:cubicBezTo>
                  <a:pt x="361052" y="3362678"/>
                  <a:pt x="360735" y="3362562"/>
                  <a:pt x="360570" y="3362480"/>
                </a:cubicBezTo>
                <a:close/>
                <a:moveTo>
                  <a:pt x="337286" y="3362013"/>
                </a:moveTo>
                <a:cubicBezTo>
                  <a:pt x="336482" y="3362173"/>
                  <a:pt x="335687" y="3362340"/>
                  <a:pt x="334885" y="3362515"/>
                </a:cubicBezTo>
                <a:cubicBezTo>
                  <a:pt x="334942" y="3362769"/>
                  <a:pt x="334998" y="3363024"/>
                  <a:pt x="335065" y="3363285"/>
                </a:cubicBezTo>
                <a:cubicBezTo>
                  <a:pt x="335860" y="3363061"/>
                  <a:pt x="336665" y="3362842"/>
                  <a:pt x="337461" y="3362617"/>
                </a:cubicBezTo>
                <a:cubicBezTo>
                  <a:pt x="337402" y="3362413"/>
                  <a:pt x="337345" y="3362216"/>
                  <a:pt x="337286" y="3362013"/>
                </a:cubicBezTo>
                <a:close/>
                <a:moveTo>
                  <a:pt x="373922" y="3361104"/>
                </a:moveTo>
                <a:cubicBezTo>
                  <a:pt x="370659" y="3360822"/>
                  <a:pt x="369211" y="3363886"/>
                  <a:pt x="366228" y="3364130"/>
                </a:cubicBezTo>
                <a:cubicBezTo>
                  <a:pt x="366383" y="3364417"/>
                  <a:pt x="366537" y="3364696"/>
                  <a:pt x="366701" y="3364983"/>
                </a:cubicBezTo>
                <a:cubicBezTo>
                  <a:pt x="369130" y="3363925"/>
                  <a:pt x="371569" y="3362873"/>
                  <a:pt x="373998" y="3361815"/>
                </a:cubicBezTo>
                <a:cubicBezTo>
                  <a:pt x="373969" y="3361579"/>
                  <a:pt x="373950" y="3361342"/>
                  <a:pt x="373922" y="3361104"/>
                </a:cubicBezTo>
                <a:close/>
                <a:moveTo>
                  <a:pt x="379516" y="3356874"/>
                </a:moveTo>
                <a:cubicBezTo>
                  <a:pt x="378947" y="3357262"/>
                  <a:pt x="378369" y="3357643"/>
                  <a:pt x="377800" y="3358029"/>
                </a:cubicBezTo>
                <a:cubicBezTo>
                  <a:pt x="377922" y="3358182"/>
                  <a:pt x="378052" y="3358327"/>
                  <a:pt x="378173" y="3358480"/>
                </a:cubicBezTo>
                <a:cubicBezTo>
                  <a:pt x="378782" y="3358139"/>
                  <a:pt x="379401" y="3357804"/>
                  <a:pt x="380028" y="3357469"/>
                </a:cubicBezTo>
                <a:cubicBezTo>
                  <a:pt x="379858" y="3357271"/>
                  <a:pt x="379688" y="3357072"/>
                  <a:pt x="379516" y="3356874"/>
                </a:cubicBezTo>
                <a:close/>
                <a:moveTo>
                  <a:pt x="373533" y="3356281"/>
                </a:moveTo>
                <a:cubicBezTo>
                  <a:pt x="372053" y="3356645"/>
                  <a:pt x="370562" y="3357003"/>
                  <a:pt x="369082" y="3357366"/>
                </a:cubicBezTo>
                <a:cubicBezTo>
                  <a:pt x="369197" y="3357680"/>
                  <a:pt x="369310" y="3357987"/>
                  <a:pt x="369425" y="3358300"/>
                </a:cubicBezTo>
                <a:cubicBezTo>
                  <a:pt x="370894" y="3357836"/>
                  <a:pt x="372366" y="3357386"/>
                  <a:pt x="373835" y="3356935"/>
                </a:cubicBezTo>
                <a:cubicBezTo>
                  <a:pt x="373732" y="3356715"/>
                  <a:pt x="373636" y="3356494"/>
                  <a:pt x="373533" y="3356281"/>
                </a:cubicBezTo>
                <a:close/>
                <a:moveTo>
                  <a:pt x="310600" y="3351961"/>
                </a:moveTo>
                <a:cubicBezTo>
                  <a:pt x="310184" y="3352010"/>
                  <a:pt x="309763" y="3352059"/>
                  <a:pt x="309345" y="3352109"/>
                </a:cubicBezTo>
                <a:cubicBezTo>
                  <a:pt x="309346" y="3352189"/>
                  <a:pt x="309347" y="3352269"/>
                  <a:pt x="309347" y="3352342"/>
                </a:cubicBezTo>
                <a:cubicBezTo>
                  <a:pt x="309764" y="3352292"/>
                  <a:pt x="310184" y="3352242"/>
                  <a:pt x="310602" y="3352194"/>
                </a:cubicBezTo>
                <a:cubicBezTo>
                  <a:pt x="310601" y="3352114"/>
                  <a:pt x="310600" y="3352033"/>
                  <a:pt x="310600" y="3351961"/>
                </a:cubicBezTo>
                <a:close/>
                <a:moveTo>
                  <a:pt x="390680" y="3351492"/>
                </a:moveTo>
                <a:cubicBezTo>
                  <a:pt x="390429" y="3351710"/>
                  <a:pt x="390265" y="3351853"/>
                  <a:pt x="390099" y="3351996"/>
                </a:cubicBezTo>
                <a:cubicBezTo>
                  <a:pt x="390391" y="3352195"/>
                  <a:pt x="390677" y="3352408"/>
                  <a:pt x="390996" y="3352551"/>
                </a:cubicBezTo>
                <a:cubicBezTo>
                  <a:pt x="391050" y="3352575"/>
                  <a:pt x="391327" y="3352266"/>
                  <a:pt x="391490" y="3352108"/>
                </a:cubicBezTo>
                <a:cubicBezTo>
                  <a:pt x="391224" y="3351907"/>
                  <a:pt x="390948" y="3351700"/>
                  <a:pt x="390680" y="3351492"/>
                </a:cubicBezTo>
                <a:close/>
                <a:moveTo>
                  <a:pt x="265195" y="3351194"/>
                </a:moveTo>
                <a:cubicBezTo>
                  <a:pt x="260466" y="3351892"/>
                  <a:pt x="264068" y="3355354"/>
                  <a:pt x="262074" y="3356928"/>
                </a:cubicBezTo>
                <a:cubicBezTo>
                  <a:pt x="264402" y="3355359"/>
                  <a:pt x="265566" y="3354574"/>
                  <a:pt x="265957" y="3353857"/>
                </a:cubicBezTo>
                <a:cubicBezTo>
                  <a:pt x="266348" y="3353140"/>
                  <a:pt x="265963" y="3352492"/>
                  <a:pt x="265195" y="3351194"/>
                </a:cubicBezTo>
                <a:close/>
                <a:moveTo>
                  <a:pt x="342301" y="3350975"/>
                </a:moveTo>
                <a:cubicBezTo>
                  <a:pt x="342211" y="3351167"/>
                  <a:pt x="342112" y="3351353"/>
                  <a:pt x="342022" y="3351546"/>
                </a:cubicBezTo>
                <a:cubicBezTo>
                  <a:pt x="342890" y="3351858"/>
                  <a:pt x="343757" y="3352162"/>
                  <a:pt x="344633" y="3352465"/>
                </a:cubicBezTo>
                <a:cubicBezTo>
                  <a:pt x="344744" y="3352234"/>
                  <a:pt x="344864" y="3352003"/>
                  <a:pt x="344975" y="3351764"/>
                </a:cubicBezTo>
                <a:cubicBezTo>
                  <a:pt x="344087" y="3351505"/>
                  <a:pt x="343197" y="3351239"/>
                  <a:pt x="342301" y="3350975"/>
                </a:cubicBezTo>
                <a:close/>
                <a:moveTo>
                  <a:pt x="360356" y="3349393"/>
                </a:moveTo>
                <a:lnTo>
                  <a:pt x="360088" y="3350928"/>
                </a:lnTo>
                <a:lnTo>
                  <a:pt x="360073" y="3350946"/>
                </a:lnTo>
                <a:lnTo>
                  <a:pt x="360013" y="3350973"/>
                </a:lnTo>
                <a:lnTo>
                  <a:pt x="357856" y="3351396"/>
                </a:lnTo>
                <a:cubicBezTo>
                  <a:pt x="357927" y="3351555"/>
                  <a:pt x="357990" y="3351715"/>
                  <a:pt x="358059" y="3351867"/>
                </a:cubicBezTo>
                <a:lnTo>
                  <a:pt x="360013" y="3350973"/>
                </a:lnTo>
                <a:lnTo>
                  <a:pt x="360082" y="3350959"/>
                </a:lnTo>
                <a:lnTo>
                  <a:pt x="360088" y="3350928"/>
                </a:lnTo>
                <a:lnTo>
                  <a:pt x="361154" y="3349698"/>
                </a:lnTo>
                <a:cubicBezTo>
                  <a:pt x="360890" y="3349599"/>
                  <a:pt x="360619" y="3349492"/>
                  <a:pt x="360356" y="3349393"/>
                </a:cubicBezTo>
                <a:close/>
                <a:moveTo>
                  <a:pt x="1489722" y="3348245"/>
                </a:moveTo>
                <a:cubicBezTo>
                  <a:pt x="1488897" y="3348335"/>
                  <a:pt x="1487667" y="3348181"/>
                  <a:pt x="1487393" y="3348562"/>
                </a:cubicBezTo>
                <a:cubicBezTo>
                  <a:pt x="1487037" y="3349088"/>
                  <a:pt x="1487403" y="3350007"/>
                  <a:pt x="1487452" y="3350751"/>
                </a:cubicBezTo>
                <a:cubicBezTo>
                  <a:pt x="1488469" y="3350635"/>
                  <a:pt x="1489483" y="3350544"/>
                  <a:pt x="1490499" y="3350431"/>
                </a:cubicBezTo>
                <a:cubicBezTo>
                  <a:pt x="1490229" y="3349708"/>
                  <a:pt x="1489989" y="3348992"/>
                  <a:pt x="1489722" y="3348245"/>
                </a:cubicBezTo>
                <a:close/>
                <a:moveTo>
                  <a:pt x="307806" y="3348097"/>
                </a:moveTo>
                <a:cubicBezTo>
                  <a:pt x="306163" y="3347826"/>
                  <a:pt x="304564" y="3347696"/>
                  <a:pt x="303728" y="3349996"/>
                </a:cubicBezTo>
                <a:cubicBezTo>
                  <a:pt x="305148" y="3349633"/>
                  <a:pt x="306567" y="3349269"/>
                  <a:pt x="307990" y="3348911"/>
                </a:cubicBezTo>
                <a:cubicBezTo>
                  <a:pt x="307931" y="3348642"/>
                  <a:pt x="307866" y="3348374"/>
                  <a:pt x="307806" y="3348097"/>
                </a:cubicBezTo>
                <a:close/>
                <a:moveTo>
                  <a:pt x="355277" y="3347152"/>
                </a:moveTo>
                <a:cubicBezTo>
                  <a:pt x="353555" y="3347470"/>
                  <a:pt x="351719" y="3347654"/>
                  <a:pt x="350533" y="3348675"/>
                </a:cubicBezTo>
                <a:lnTo>
                  <a:pt x="349613" y="3349978"/>
                </a:lnTo>
                <a:lnTo>
                  <a:pt x="349571" y="3349999"/>
                </a:lnTo>
                <a:cubicBezTo>
                  <a:pt x="349317" y="3350269"/>
                  <a:pt x="349055" y="3350547"/>
                  <a:pt x="348802" y="3350817"/>
                </a:cubicBezTo>
                <a:lnTo>
                  <a:pt x="348660" y="3351001"/>
                </a:lnTo>
                <a:lnTo>
                  <a:pt x="348822" y="3350837"/>
                </a:lnTo>
                <a:cubicBezTo>
                  <a:pt x="349074" y="3350567"/>
                  <a:pt x="349337" y="3350296"/>
                  <a:pt x="349590" y="3350011"/>
                </a:cubicBezTo>
                <a:lnTo>
                  <a:pt x="349613" y="3349978"/>
                </a:lnTo>
                <a:close/>
                <a:moveTo>
                  <a:pt x="278621" y="3344585"/>
                </a:moveTo>
                <a:cubicBezTo>
                  <a:pt x="278674" y="3345545"/>
                  <a:pt x="278726" y="3346498"/>
                  <a:pt x="278750" y="3346917"/>
                </a:cubicBezTo>
                <a:cubicBezTo>
                  <a:pt x="280306" y="3346166"/>
                  <a:pt x="281739" y="3345473"/>
                  <a:pt x="283165" y="3344788"/>
                </a:cubicBezTo>
                <a:cubicBezTo>
                  <a:pt x="281849" y="3343476"/>
                  <a:pt x="280391" y="3343453"/>
                  <a:pt x="278621" y="3344585"/>
                </a:cubicBezTo>
                <a:close/>
                <a:moveTo>
                  <a:pt x="332126" y="3343695"/>
                </a:moveTo>
                <a:cubicBezTo>
                  <a:pt x="331944" y="3343848"/>
                  <a:pt x="331754" y="3343995"/>
                  <a:pt x="331572" y="3344146"/>
                </a:cubicBezTo>
                <a:cubicBezTo>
                  <a:pt x="331383" y="3344300"/>
                  <a:pt x="331202" y="3344459"/>
                  <a:pt x="331021" y="3344611"/>
                </a:cubicBezTo>
                <a:cubicBezTo>
                  <a:pt x="331202" y="3344459"/>
                  <a:pt x="331394" y="3344313"/>
                  <a:pt x="331582" y="3344159"/>
                </a:cubicBezTo>
                <a:cubicBezTo>
                  <a:pt x="331762" y="3344000"/>
                  <a:pt x="331944" y="3343848"/>
                  <a:pt x="332126" y="3343695"/>
                </a:cubicBezTo>
                <a:close/>
                <a:moveTo>
                  <a:pt x="292706" y="3339445"/>
                </a:moveTo>
                <a:cubicBezTo>
                  <a:pt x="292046" y="3341043"/>
                  <a:pt x="291610" y="3342111"/>
                  <a:pt x="290966" y="3343699"/>
                </a:cubicBezTo>
                <a:cubicBezTo>
                  <a:pt x="293270" y="3343849"/>
                  <a:pt x="294796" y="3343944"/>
                  <a:pt x="296323" y="3344040"/>
                </a:cubicBezTo>
                <a:cubicBezTo>
                  <a:pt x="296510" y="3343800"/>
                  <a:pt x="296690" y="3343568"/>
                  <a:pt x="296878" y="3343327"/>
                </a:cubicBezTo>
                <a:cubicBezTo>
                  <a:pt x="295605" y="3342148"/>
                  <a:pt x="294339" y="3340960"/>
                  <a:pt x="292706" y="3339445"/>
                </a:cubicBezTo>
                <a:close/>
                <a:moveTo>
                  <a:pt x="349073" y="3339053"/>
                </a:moveTo>
                <a:cubicBezTo>
                  <a:pt x="341763" y="3337643"/>
                  <a:pt x="337484" y="3339668"/>
                  <a:pt x="334710" y="3345425"/>
                </a:cubicBezTo>
                <a:cubicBezTo>
                  <a:pt x="336736" y="3345862"/>
                  <a:pt x="337880" y="3345356"/>
                  <a:pt x="339211" y="3344319"/>
                </a:cubicBezTo>
                <a:cubicBezTo>
                  <a:pt x="340851" y="3343035"/>
                  <a:pt x="342910" y="3342130"/>
                  <a:pt x="344814" y="3341112"/>
                </a:cubicBezTo>
                <a:cubicBezTo>
                  <a:pt x="345995" y="3340479"/>
                  <a:pt x="347239" y="3339939"/>
                  <a:pt x="349073" y="3339053"/>
                </a:cubicBezTo>
                <a:close/>
                <a:moveTo>
                  <a:pt x="296534" y="3337546"/>
                </a:moveTo>
                <a:cubicBezTo>
                  <a:pt x="296439" y="3337616"/>
                  <a:pt x="296343" y="3337684"/>
                  <a:pt x="296255" y="3337753"/>
                </a:cubicBezTo>
                <a:cubicBezTo>
                  <a:pt x="296350" y="3337815"/>
                  <a:pt x="296502" y="3337942"/>
                  <a:pt x="296517" y="3337926"/>
                </a:cubicBezTo>
                <a:cubicBezTo>
                  <a:pt x="296652" y="3337830"/>
                  <a:pt x="296768" y="3337707"/>
                  <a:pt x="296894" y="3337591"/>
                </a:cubicBezTo>
                <a:cubicBezTo>
                  <a:pt x="296770" y="3337576"/>
                  <a:pt x="296647" y="3337562"/>
                  <a:pt x="296534" y="3337546"/>
                </a:cubicBezTo>
                <a:close/>
                <a:moveTo>
                  <a:pt x="271823" y="3334972"/>
                </a:moveTo>
                <a:cubicBezTo>
                  <a:pt x="271581" y="3335059"/>
                  <a:pt x="271332" y="3335140"/>
                  <a:pt x="271092" y="3335226"/>
                </a:cubicBezTo>
                <a:cubicBezTo>
                  <a:pt x="271314" y="3335715"/>
                  <a:pt x="271538" y="3336213"/>
                  <a:pt x="271760" y="3336710"/>
                </a:cubicBezTo>
                <a:cubicBezTo>
                  <a:pt x="272001" y="3336623"/>
                  <a:pt x="272234" y="3336545"/>
                  <a:pt x="272476" y="3336458"/>
                </a:cubicBezTo>
                <a:cubicBezTo>
                  <a:pt x="272260" y="3335961"/>
                  <a:pt x="272046" y="3335470"/>
                  <a:pt x="271823" y="3334972"/>
                </a:cubicBezTo>
                <a:close/>
                <a:moveTo>
                  <a:pt x="5256566" y="3328479"/>
                </a:moveTo>
                <a:cubicBezTo>
                  <a:pt x="5256566" y="3328479"/>
                  <a:pt x="5256479" y="3328640"/>
                  <a:pt x="5256479" y="3328640"/>
                </a:cubicBezTo>
                <a:lnTo>
                  <a:pt x="5256478" y="3328638"/>
                </a:lnTo>
                <a:close/>
                <a:moveTo>
                  <a:pt x="277070" y="3322600"/>
                </a:moveTo>
                <a:cubicBezTo>
                  <a:pt x="276973" y="3322589"/>
                  <a:pt x="276855" y="3322683"/>
                  <a:pt x="276741" y="3322732"/>
                </a:cubicBezTo>
                <a:cubicBezTo>
                  <a:pt x="276840" y="3322852"/>
                  <a:pt x="276950" y="3322970"/>
                  <a:pt x="277049" y="3323089"/>
                </a:cubicBezTo>
                <a:cubicBezTo>
                  <a:pt x="277116" y="3323001"/>
                  <a:pt x="277193" y="3322911"/>
                  <a:pt x="277262" y="3322830"/>
                </a:cubicBezTo>
                <a:cubicBezTo>
                  <a:pt x="277201" y="3322751"/>
                  <a:pt x="277149" y="3322612"/>
                  <a:pt x="277070" y="3322600"/>
                </a:cubicBezTo>
                <a:close/>
                <a:moveTo>
                  <a:pt x="271772" y="3319155"/>
                </a:moveTo>
                <a:cubicBezTo>
                  <a:pt x="269218" y="3320402"/>
                  <a:pt x="267321" y="3321280"/>
                  <a:pt x="265485" y="3322239"/>
                </a:cubicBezTo>
                <a:cubicBezTo>
                  <a:pt x="263913" y="3323064"/>
                  <a:pt x="263146" y="3324201"/>
                  <a:pt x="264465" y="3325535"/>
                </a:cubicBezTo>
                <a:cubicBezTo>
                  <a:pt x="266390" y="3327467"/>
                  <a:pt x="265134" y="3328778"/>
                  <a:pt x="262841" y="3330030"/>
                </a:cubicBezTo>
                <a:cubicBezTo>
                  <a:pt x="264519" y="3331634"/>
                  <a:pt x="266040" y="3332778"/>
                  <a:pt x="267829" y="3331148"/>
                </a:cubicBezTo>
                <a:cubicBezTo>
                  <a:pt x="269174" y="3329921"/>
                  <a:pt x="270971" y="3328204"/>
                  <a:pt x="267707" y="3326962"/>
                </a:cubicBezTo>
                <a:cubicBezTo>
                  <a:pt x="267462" y="3326868"/>
                  <a:pt x="267476" y="3326110"/>
                  <a:pt x="267573" y="3325677"/>
                </a:cubicBezTo>
                <a:cubicBezTo>
                  <a:pt x="267792" y="3324670"/>
                  <a:pt x="268132" y="3323678"/>
                  <a:pt x="268233" y="3323353"/>
                </a:cubicBezTo>
                <a:cubicBezTo>
                  <a:pt x="270055" y="3322796"/>
                  <a:pt x="271500" y="3322646"/>
                  <a:pt x="272328" y="3321968"/>
                </a:cubicBezTo>
                <a:cubicBezTo>
                  <a:pt x="272746" y="3321619"/>
                  <a:pt x="272036" y="3320301"/>
                  <a:pt x="271772" y="3319155"/>
                </a:cubicBezTo>
                <a:close/>
                <a:moveTo>
                  <a:pt x="278795" y="3318441"/>
                </a:moveTo>
                <a:cubicBezTo>
                  <a:pt x="278481" y="3318856"/>
                  <a:pt x="278058" y="3319174"/>
                  <a:pt x="278111" y="3319394"/>
                </a:cubicBezTo>
                <a:cubicBezTo>
                  <a:pt x="278175" y="3319649"/>
                  <a:pt x="278653" y="3319811"/>
                  <a:pt x="278954" y="3320015"/>
                </a:cubicBezTo>
                <a:cubicBezTo>
                  <a:pt x="279201" y="3319752"/>
                  <a:pt x="279638" y="3319490"/>
                  <a:pt x="279652" y="3319234"/>
                </a:cubicBezTo>
                <a:cubicBezTo>
                  <a:pt x="279657" y="3319001"/>
                  <a:pt x="279189" y="3318780"/>
                  <a:pt x="278795" y="3318441"/>
                </a:cubicBezTo>
                <a:close/>
                <a:moveTo>
                  <a:pt x="313855" y="3316658"/>
                </a:moveTo>
                <a:cubicBezTo>
                  <a:pt x="311977" y="3318049"/>
                  <a:pt x="310175" y="3318489"/>
                  <a:pt x="308309" y="3316900"/>
                </a:cubicBezTo>
                <a:cubicBezTo>
                  <a:pt x="308543" y="3318871"/>
                  <a:pt x="308773" y="3320835"/>
                  <a:pt x="308979" y="3322577"/>
                </a:cubicBezTo>
                <a:cubicBezTo>
                  <a:pt x="307066" y="3324046"/>
                  <a:pt x="305216" y="3325530"/>
                  <a:pt x="303277" y="3326929"/>
                </a:cubicBezTo>
                <a:cubicBezTo>
                  <a:pt x="302529" y="3327476"/>
                  <a:pt x="301603" y="3327853"/>
                  <a:pt x="300745" y="3328282"/>
                </a:cubicBezTo>
                <a:cubicBezTo>
                  <a:pt x="297707" y="3329819"/>
                  <a:pt x="294441" y="3330613"/>
                  <a:pt x="290952" y="3330835"/>
                </a:cubicBezTo>
                <a:cubicBezTo>
                  <a:pt x="290002" y="3330897"/>
                  <a:pt x="289508" y="3331147"/>
                  <a:pt x="289375" y="3331554"/>
                </a:cubicBezTo>
                <a:cubicBezTo>
                  <a:pt x="289241" y="3331960"/>
                  <a:pt x="289468" y="3332523"/>
                  <a:pt x="289959" y="3333205"/>
                </a:cubicBezTo>
                <a:cubicBezTo>
                  <a:pt x="292000" y="3330472"/>
                  <a:pt x="295017" y="3332041"/>
                  <a:pt x="297485" y="3331385"/>
                </a:cubicBezTo>
                <a:cubicBezTo>
                  <a:pt x="299962" y="3330730"/>
                  <a:pt x="302403" y="3330005"/>
                  <a:pt x="305302" y="3329189"/>
                </a:cubicBezTo>
                <a:cubicBezTo>
                  <a:pt x="305045" y="3330456"/>
                  <a:pt x="304885" y="3331216"/>
                  <a:pt x="304715" y="3331985"/>
                </a:cubicBezTo>
                <a:cubicBezTo>
                  <a:pt x="304978" y="3332084"/>
                  <a:pt x="305240" y="3332185"/>
                  <a:pt x="305504" y="3332284"/>
                </a:cubicBezTo>
                <a:cubicBezTo>
                  <a:pt x="307034" y="3330730"/>
                  <a:pt x="308775" y="3329274"/>
                  <a:pt x="310022" y="3327579"/>
                </a:cubicBezTo>
                <a:cubicBezTo>
                  <a:pt x="310855" y="3326440"/>
                  <a:pt x="311185" y="3324977"/>
                  <a:pt x="311415" y="3323627"/>
                </a:cubicBezTo>
                <a:cubicBezTo>
                  <a:pt x="311710" y="3321891"/>
                  <a:pt x="313604" y="3320533"/>
                  <a:pt x="314029" y="3318694"/>
                </a:cubicBezTo>
                <a:cubicBezTo>
                  <a:pt x="314172" y="3318079"/>
                  <a:pt x="314152" y="3317412"/>
                  <a:pt x="313855" y="3316658"/>
                </a:cubicBezTo>
                <a:close/>
                <a:moveTo>
                  <a:pt x="269857" y="3316074"/>
                </a:moveTo>
                <a:cubicBezTo>
                  <a:pt x="268969" y="3316179"/>
                  <a:pt x="268082" y="3316284"/>
                  <a:pt x="267192" y="3316389"/>
                </a:cubicBezTo>
                <a:cubicBezTo>
                  <a:pt x="267204" y="3316475"/>
                  <a:pt x="267213" y="3316561"/>
                  <a:pt x="267223" y="3316648"/>
                </a:cubicBezTo>
                <a:cubicBezTo>
                  <a:pt x="268119" y="3316541"/>
                  <a:pt x="269000" y="3316438"/>
                  <a:pt x="269887" y="3316332"/>
                </a:cubicBezTo>
                <a:cubicBezTo>
                  <a:pt x="269877" y="3316246"/>
                  <a:pt x="269866" y="3316160"/>
                  <a:pt x="269857" y="3316074"/>
                </a:cubicBezTo>
                <a:close/>
                <a:moveTo>
                  <a:pt x="334145" y="3313627"/>
                </a:moveTo>
                <a:cubicBezTo>
                  <a:pt x="334092" y="3313618"/>
                  <a:pt x="333924" y="3313952"/>
                  <a:pt x="333798" y="3314126"/>
                </a:cubicBezTo>
                <a:cubicBezTo>
                  <a:pt x="333999" y="3314219"/>
                  <a:pt x="334220" y="3314404"/>
                  <a:pt x="334399" y="3314375"/>
                </a:cubicBezTo>
                <a:cubicBezTo>
                  <a:pt x="334601" y="3314336"/>
                  <a:pt x="334764" y="3314106"/>
                  <a:pt x="334937" y="3313955"/>
                </a:cubicBezTo>
                <a:cubicBezTo>
                  <a:pt x="334672" y="3313841"/>
                  <a:pt x="334430" y="3313688"/>
                  <a:pt x="334145" y="3313627"/>
                </a:cubicBezTo>
                <a:close/>
                <a:moveTo>
                  <a:pt x="315524" y="3311147"/>
                </a:moveTo>
                <a:cubicBezTo>
                  <a:pt x="315118" y="3311232"/>
                  <a:pt x="314722" y="3311316"/>
                  <a:pt x="314318" y="3311400"/>
                </a:cubicBezTo>
                <a:cubicBezTo>
                  <a:pt x="314539" y="3311962"/>
                  <a:pt x="314735" y="3312528"/>
                  <a:pt x="314998" y="3313070"/>
                </a:cubicBezTo>
                <a:cubicBezTo>
                  <a:pt x="315023" y="3313126"/>
                  <a:pt x="315707" y="3312994"/>
                  <a:pt x="315705" y="3312980"/>
                </a:cubicBezTo>
                <a:cubicBezTo>
                  <a:pt x="315677" y="3312366"/>
                  <a:pt x="315596" y="3311757"/>
                  <a:pt x="315524" y="3311147"/>
                </a:cubicBezTo>
                <a:close/>
                <a:moveTo>
                  <a:pt x="325984" y="3306771"/>
                </a:moveTo>
                <a:cubicBezTo>
                  <a:pt x="325886" y="3306965"/>
                  <a:pt x="325729" y="3307158"/>
                  <a:pt x="325724" y="3307347"/>
                </a:cubicBezTo>
                <a:cubicBezTo>
                  <a:pt x="325726" y="3307442"/>
                  <a:pt x="326020" y="3307523"/>
                  <a:pt x="326188" y="3307612"/>
                </a:cubicBezTo>
                <a:cubicBezTo>
                  <a:pt x="326287" y="3307418"/>
                  <a:pt x="326455" y="3307225"/>
                  <a:pt x="326465" y="3307034"/>
                </a:cubicBezTo>
                <a:cubicBezTo>
                  <a:pt x="326465" y="3306947"/>
                  <a:pt x="326159" y="3306860"/>
                  <a:pt x="325984" y="3306771"/>
                </a:cubicBezTo>
                <a:close/>
                <a:moveTo>
                  <a:pt x="333312" y="3303870"/>
                </a:moveTo>
                <a:cubicBezTo>
                  <a:pt x="333024" y="3303918"/>
                  <a:pt x="332815" y="3304350"/>
                  <a:pt x="332569" y="3304611"/>
                </a:cubicBezTo>
                <a:cubicBezTo>
                  <a:pt x="332859" y="3304802"/>
                  <a:pt x="333161" y="3305152"/>
                  <a:pt x="333455" y="3305139"/>
                </a:cubicBezTo>
                <a:cubicBezTo>
                  <a:pt x="333738" y="3305127"/>
                  <a:pt x="334013" y="3304746"/>
                  <a:pt x="334424" y="3304421"/>
                </a:cubicBezTo>
                <a:cubicBezTo>
                  <a:pt x="333937" y="3304167"/>
                  <a:pt x="333584" y="3303823"/>
                  <a:pt x="333312" y="3303870"/>
                </a:cubicBezTo>
                <a:close/>
                <a:moveTo>
                  <a:pt x="299252" y="3303063"/>
                </a:moveTo>
                <a:cubicBezTo>
                  <a:pt x="298629" y="3303798"/>
                  <a:pt x="297982" y="3304245"/>
                  <a:pt x="297966" y="3304698"/>
                </a:cubicBezTo>
                <a:cubicBezTo>
                  <a:pt x="297951" y="3305012"/>
                  <a:pt x="298844" y="3305611"/>
                  <a:pt x="299262" y="3305562"/>
                </a:cubicBezTo>
                <a:cubicBezTo>
                  <a:pt x="299748" y="3305497"/>
                  <a:pt x="300445" y="3304877"/>
                  <a:pt x="300500" y="3304464"/>
                </a:cubicBezTo>
                <a:cubicBezTo>
                  <a:pt x="300551" y="3304094"/>
                  <a:pt x="299845" y="3303683"/>
                  <a:pt x="299252" y="3303063"/>
                </a:cubicBezTo>
                <a:close/>
                <a:moveTo>
                  <a:pt x="294788" y="3302573"/>
                </a:moveTo>
                <a:lnTo>
                  <a:pt x="294634" y="3302729"/>
                </a:lnTo>
                <a:lnTo>
                  <a:pt x="294481" y="3302900"/>
                </a:lnTo>
                <a:lnTo>
                  <a:pt x="294651" y="3302734"/>
                </a:lnTo>
                <a:close/>
                <a:moveTo>
                  <a:pt x="396125" y="3302055"/>
                </a:moveTo>
                <a:cubicBezTo>
                  <a:pt x="395901" y="3302139"/>
                  <a:pt x="395677" y="3302217"/>
                  <a:pt x="395453" y="3302302"/>
                </a:cubicBezTo>
                <a:cubicBezTo>
                  <a:pt x="395692" y="3302782"/>
                  <a:pt x="395931" y="3303269"/>
                  <a:pt x="396171" y="3303750"/>
                </a:cubicBezTo>
                <a:cubicBezTo>
                  <a:pt x="396369" y="3303676"/>
                  <a:pt x="396576" y="3303601"/>
                  <a:pt x="396776" y="3303534"/>
                </a:cubicBezTo>
                <a:cubicBezTo>
                  <a:pt x="396554" y="3303037"/>
                  <a:pt x="396339" y="3302546"/>
                  <a:pt x="396125" y="3302055"/>
                </a:cubicBezTo>
                <a:close/>
                <a:moveTo>
                  <a:pt x="264099" y="3294462"/>
                </a:moveTo>
                <a:cubicBezTo>
                  <a:pt x="261045" y="3294991"/>
                  <a:pt x="258465" y="3295441"/>
                  <a:pt x="255877" y="3295886"/>
                </a:cubicBezTo>
                <a:cubicBezTo>
                  <a:pt x="256768" y="3299239"/>
                  <a:pt x="257049" y="3299352"/>
                  <a:pt x="260064" y="3297978"/>
                </a:cubicBezTo>
                <a:lnTo>
                  <a:pt x="262815" y="3297050"/>
                </a:lnTo>
                <a:lnTo>
                  <a:pt x="262813" y="3297057"/>
                </a:lnTo>
                <a:lnTo>
                  <a:pt x="262819" y="3297059"/>
                </a:lnTo>
                <a:lnTo>
                  <a:pt x="262780" y="3298616"/>
                </a:lnTo>
                <a:cubicBezTo>
                  <a:pt x="262766" y="3299199"/>
                  <a:pt x="262748" y="3299874"/>
                  <a:pt x="262727" y="3300730"/>
                </a:cubicBezTo>
                <a:cubicBezTo>
                  <a:pt x="263773" y="3300087"/>
                  <a:pt x="264597" y="3299580"/>
                  <a:pt x="265314" y="3299143"/>
                </a:cubicBezTo>
                <a:lnTo>
                  <a:pt x="267220" y="3297977"/>
                </a:lnTo>
                <a:lnTo>
                  <a:pt x="267259" y="3297985"/>
                </a:lnTo>
                <a:cubicBezTo>
                  <a:pt x="267441" y="3297833"/>
                  <a:pt x="267632" y="3297687"/>
                  <a:pt x="267812" y="3297534"/>
                </a:cubicBezTo>
                <a:cubicBezTo>
                  <a:pt x="267620" y="3297673"/>
                  <a:pt x="267430" y="3297819"/>
                  <a:pt x="267240" y="3297965"/>
                </a:cubicBezTo>
                <a:lnTo>
                  <a:pt x="267220" y="3297977"/>
                </a:lnTo>
                <a:lnTo>
                  <a:pt x="262819" y="3297059"/>
                </a:lnTo>
                <a:lnTo>
                  <a:pt x="262820" y="3297049"/>
                </a:lnTo>
                <a:lnTo>
                  <a:pt x="262815" y="3297050"/>
                </a:lnTo>
                <a:close/>
                <a:moveTo>
                  <a:pt x="278032" y="3293681"/>
                </a:moveTo>
                <a:cubicBezTo>
                  <a:pt x="277943" y="3293727"/>
                  <a:pt x="277922" y="3293861"/>
                  <a:pt x="277865" y="3293954"/>
                </a:cubicBezTo>
                <a:cubicBezTo>
                  <a:pt x="278047" y="3293962"/>
                  <a:pt x="278222" y="3293971"/>
                  <a:pt x="278405" y="3293978"/>
                </a:cubicBezTo>
                <a:cubicBezTo>
                  <a:pt x="278394" y="3293885"/>
                  <a:pt x="278382" y="3293792"/>
                  <a:pt x="278372" y="3293698"/>
                </a:cubicBezTo>
                <a:cubicBezTo>
                  <a:pt x="278249" y="3293690"/>
                  <a:pt x="278105" y="3293642"/>
                  <a:pt x="278032" y="3293681"/>
                </a:cubicBezTo>
                <a:close/>
                <a:moveTo>
                  <a:pt x="312261" y="3292629"/>
                </a:moveTo>
                <a:cubicBezTo>
                  <a:pt x="312151" y="3292801"/>
                  <a:pt x="311933" y="3293001"/>
                  <a:pt x="311958" y="3293151"/>
                </a:cubicBezTo>
                <a:cubicBezTo>
                  <a:pt x="311998" y="3293322"/>
                  <a:pt x="312261" y="3293442"/>
                  <a:pt x="312435" y="3293582"/>
                </a:cubicBezTo>
                <a:cubicBezTo>
                  <a:pt x="312582" y="3293355"/>
                  <a:pt x="312736" y="3293125"/>
                  <a:pt x="312882" y="3292897"/>
                </a:cubicBezTo>
                <a:cubicBezTo>
                  <a:pt x="312681" y="3292811"/>
                  <a:pt x="312471" y="3292719"/>
                  <a:pt x="312261" y="3292629"/>
                </a:cubicBezTo>
                <a:close/>
                <a:moveTo>
                  <a:pt x="335967" y="3291904"/>
                </a:moveTo>
                <a:cubicBezTo>
                  <a:pt x="335870" y="3291967"/>
                  <a:pt x="335775" y="3292029"/>
                  <a:pt x="335677" y="3292091"/>
                </a:cubicBezTo>
                <a:cubicBezTo>
                  <a:pt x="335816" y="3292169"/>
                  <a:pt x="335956" y="3292255"/>
                  <a:pt x="336095" y="3292332"/>
                </a:cubicBezTo>
                <a:cubicBezTo>
                  <a:pt x="336136" y="3292241"/>
                  <a:pt x="336221" y="3292136"/>
                  <a:pt x="336210" y="3292057"/>
                </a:cubicBezTo>
                <a:cubicBezTo>
                  <a:pt x="336194" y="3291994"/>
                  <a:pt x="336051" y="3291953"/>
                  <a:pt x="335967" y="3291904"/>
                </a:cubicBezTo>
                <a:close/>
                <a:moveTo>
                  <a:pt x="361909" y="3291716"/>
                </a:moveTo>
                <a:lnTo>
                  <a:pt x="361738" y="3291882"/>
                </a:lnTo>
                <a:lnTo>
                  <a:pt x="361744" y="3291900"/>
                </a:lnTo>
                <a:lnTo>
                  <a:pt x="358712" y="3292888"/>
                </a:lnTo>
                <a:cubicBezTo>
                  <a:pt x="358077" y="3293450"/>
                  <a:pt x="357834" y="3294233"/>
                  <a:pt x="358002" y="3295209"/>
                </a:cubicBezTo>
                <a:cubicBezTo>
                  <a:pt x="359856" y="3295295"/>
                  <a:pt x="361414" y="3295365"/>
                  <a:pt x="362973" y="3295442"/>
                </a:cubicBezTo>
                <a:lnTo>
                  <a:pt x="361744" y="3291900"/>
                </a:lnTo>
                <a:lnTo>
                  <a:pt x="361766" y="3291892"/>
                </a:lnTo>
                <a:close/>
                <a:moveTo>
                  <a:pt x="290922" y="3288987"/>
                </a:moveTo>
                <a:cubicBezTo>
                  <a:pt x="289488" y="3289233"/>
                  <a:pt x="288592" y="3289698"/>
                  <a:pt x="288064" y="3290332"/>
                </a:cubicBezTo>
                <a:lnTo>
                  <a:pt x="287407" y="3292676"/>
                </a:lnTo>
                <a:lnTo>
                  <a:pt x="287394" y="3292682"/>
                </a:lnTo>
                <a:cubicBezTo>
                  <a:pt x="287139" y="3292953"/>
                  <a:pt x="286877" y="3293223"/>
                  <a:pt x="286624" y="3293493"/>
                </a:cubicBezTo>
                <a:cubicBezTo>
                  <a:pt x="286624" y="3293493"/>
                  <a:pt x="286466" y="3293686"/>
                  <a:pt x="286466" y="3293686"/>
                </a:cubicBezTo>
                <a:lnTo>
                  <a:pt x="286644" y="3293505"/>
                </a:lnTo>
                <a:cubicBezTo>
                  <a:pt x="286896" y="3293236"/>
                  <a:pt x="287149" y="3292959"/>
                  <a:pt x="287403" y="3292689"/>
                </a:cubicBezTo>
                <a:lnTo>
                  <a:pt x="287407" y="3292676"/>
                </a:lnTo>
                <a:lnTo>
                  <a:pt x="289754" y="3291369"/>
                </a:lnTo>
                <a:cubicBezTo>
                  <a:pt x="290355" y="3290781"/>
                  <a:pt x="290757" y="3290013"/>
                  <a:pt x="290922" y="3288987"/>
                </a:cubicBezTo>
                <a:close/>
                <a:moveTo>
                  <a:pt x="305017" y="3284013"/>
                </a:moveTo>
                <a:cubicBezTo>
                  <a:pt x="303951" y="3285099"/>
                  <a:pt x="303084" y="3285972"/>
                  <a:pt x="301609" y="3287477"/>
                </a:cubicBezTo>
                <a:cubicBezTo>
                  <a:pt x="303414" y="3287438"/>
                  <a:pt x="304794" y="3287754"/>
                  <a:pt x="305452" y="3287313"/>
                </a:cubicBezTo>
                <a:cubicBezTo>
                  <a:pt x="306036" y="3286918"/>
                  <a:pt x="306384" y="3286412"/>
                  <a:pt x="306356" y="3285848"/>
                </a:cubicBezTo>
                <a:cubicBezTo>
                  <a:pt x="306331" y="3285281"/>
                  <a:pt x="305929" y="3284655"/>
                  <a:pt x="305017" y="3284013"/>
                </a:cubicBezTo>
                <a:close/>
                <a:moveTo>
                  <a:pt x="346657" y="3283910"/>
                </a:moveTo>
                <a:cubicBezTo>
                  <a:pt x="344815" y="3285174"/>
                  <a:pt x="343641" y="3286294"/>
                  <a:pt x="342192" y="3286924"/>
                </a:cubicBezTo>
                <a:cubicBezTo>
                  <a:pt x="338501" y="3288515"/>
                  <a:pt x="338447" y="3288428"/>
                  <a:pt x="340359" y="3290383"/>
                </a:cubicBezTo>
                <a:cubicBezTo>
                  <a:pt x="339850" y="3293480"/>
                  <a:pt x="339434" y="3296044"/>
                  <a:pt x="339014" y="3298638"/>
                </a:cubicBezTo>
                <a:cubicBezTo>
                  <a:pt x="344700" y="3298848"/>
                  <a:pt x="347995" y="3297237"/>
                  <a:pt x="349535" y="3293258"/>
                </a:cubicBezTo>
                <a:cubicBezTo>
                  <a:pt x="350048" y="3291932"/>
                  <a:pt x="350365" y="3290342"/>
                  <a:pt x="350513" y="3288470"/>
                </a:cubicBezTo>
                <a:cubicBezTo>
                  <a:pt x="347303" y="3288333"/>
                  <a:pt x="346573" y="3286500"/>
                  <a:pt x="346657" y="3283910"/>
                </a:cubicBezTo>
                <a:close/>
                <a:moveTo>
                  <a:pt x="328463" y="3279694"/>
                </a:moveTo>
                <a:lnTo>
                  <a:pt x="328291" y="3279852"/>
                </a:lnTo>
                <a:lnTo>
                  <a:pt x="328253" y="3279898"/>
                </a:lnTo>
                <a:lnTo>
                  <a:pt x="324184" y="3282250"/>
                </a:lnTo>
                <a:cubicBezTo>
                  <a:pt x="321997" y="3283663"/>
                  <a:pt x="320329" y="3285954"/>
                  <a:pt x="316773" y="3285174"/>
                </a:cubicBezTo>
                <a:cubicBezTo>
                  <a:pt x="317572" y="3287320"/>
                  <a:pt x="319106" y="3288425"/>
                  <a:pt x="321465" y="3288974"/>
                </a:cubicBezTo>
                <a:cubicBezTo>
                  <a:pt x="321923" y="3288455"/>
                  <a:pt x="322495" y="3288089"/>
                  <a:pt x="322542" y="3287691"/>
                </a:cubicBezTo>
                <a:cubicBezTo>
                  <a:pt x="322815" y="3285530"/>
                  <a:pt x="324168" y="3283945"/>
                  <a:pt x="326041" y="3282495"/>
                </a:cubicBezTo>
                <a:lnTo>
                  <a:pt x="328253" y="3279898"/>
                </a:lnTo>
                <a:lnTo>
                  <a:pt x="328310" y="3279864"/>
                </a:lnTo>
                <a:cubicBezTo>
                  <a:pt x="328310" y="3279864"/>
                  <a:pt x="328463" y="3279694"/>
                  <a:pt x="328463" y="3279694"/>
                </a:cubicBezTo>
                <a:close/>
                <a:moveTo>
                  <a:pt x="360320" y="3277461"/>
                </a:moveTo>
                <a:cubicBezTo>
                  <a:pt x="359120" y="3278010"/>
                  <a:pt x="357921" y="3278560"/>
                  <a:pt x="356507" y="3279206"/>
                </a:cubicBezTo>
                <a:cubicBezTo>
                  <a:pt x="356866" y="3280035"/>
                  <a:pt x="357132" y="3280673"/>
                  <a:pt x="357494" y="3281538"/>
                </a:cubicBezTo>
                <a:cubicBezTo>
                  <a:pt x="354432" y="3283689"/>
                  <a:pt x="353743" y="3286504"/>
                  <a:pt x="355350" y="3289773"/>
                </a:cubicBezTo>
                <a:cubicBezTo>
                  <a:pt x="357826" y="3289109"/>
                  <a:pt x="359523" y="3287993"/>
                  <a:pt x="360274" y="3286626"/>
                </a:cubicBezTo>
                <a:cubicBezTo>
                  <a:pt x="361026" y="3285258"/>
                  <a:pt x="360829" y="3283642"/>
                  <a:pt x="359521" y="3281975"/>
                </a:cubicBezTo>
                <a:cubicBezTo>
                  <a:pt x="358020" y="3280067"/>
                  <a:pt x="359320" y="3279048"/>
                  <a:pt x="360320" y="3277461"/>
                </a:cubicBezTo>
                <a:close/>
                <a:moveTo>
                  <a:pt x="334214" y="3273563"/>
                </a:moveTo>
                <a:cubicBezTo>
                  <a:pt x="332866" y="3274681"/>
                  <a:pt x="332205" y="3275328"/>
                  <a:pt x="332313" y="3276084"/>
                </a:cubicBezTo>
                <a:cubicBezTo>
                  <a:pt x="332420" y="3276839"/>
                  <a:pt x="333297" y="3277702"/>
                  <a:pt x="335025" y="3279253"/>
                </a:cubicBezTo>
                <a:cubicBezTo>
                  <a:pt x="335582" y="3278621"/>
                  <a:pt x="335847" y="3278067"/>
                  <a:pt x="335924" y="3277560"/>
                </a:cubicBezTo>
                <a:cubicBezTo>
                  <a:pt x="336149" y="3276042"/>
                  <a:pt x="334664" y="3274959"/>
                  <a:pt x="334214" y="3273563"/>
                </a:cubicBezTo>
                <a:close/>
                <a:moveTo>
                  <a:pt x="370746" y="3270021"/>
                </a:moveTo>
                <a:cubicBezTo>
                  <a:pt x="369663" y="3270811"/>
                  <a:pt x="369041" y="3271262"/>
                  <a:pt x="367741" y="3272208"/>
                </a:cubicBezTo>
                <a:cubicBezTo>
                  <a:pt x="369488" y="3272844"/>
                  <a:pt x="370519" y="3273224"/>
                  <a:pt x="371541" y="3273598"/>
                </a:cubicBezTo>
                <a:cubicBezTo>
                  <a:pt x="371780" y="3273418"/>
                  <a:pt x="372026" y="3273229"/>
                  <a:pt x="372264" y="3273047"/>
                </a:cubicBezTo>
                <a:cubicBezTo>
                  <a:pt x="371801" y="3272128"/>
                  <a:pt x="371336" y="3271202"/>
                  <a:pt x="370746" y="3270021"/>
                </a:cubicBezTo>
                <a:close/>
                <a:moveTo>
                  <a:pt x="331775" y="3259306"/>
                </a:moveTo>
                <a:cubicBezTo>
                  <a:pt x="331819" y="3262463"/>
                  <a:pt x="331853" y="3265018"/>
                  <a:pt x="331878" y="3267421"/>
                </a:cubicBezTo>
                <a:cubicBezTo>
                  <a:pt x="334163" y="3267572"/>
                  <a:pt x="335916" y="3267685"/>
                  <a:pt x="337820" y="3267809"/>
                </a:cubicBezTo>
                <a:cubicBezTo>
                  <a:pt x="337898" y="3269871"/>
                  <a:pt x="337970" y="3271716"/>
                  <a:pt x="338048" y="3273691"/>
                </a:cubicBezTo>
                <a:cubicBezTo>
                  <a:pt x="339636" y="3273110"/>
                  <a:pt x="340552" y="3272580"/>
                  <a:pt x="340916" y="3271904"/>
                </a:cubicBezTo>
                <a:cubicBezTo>
                  <a:pt x="341280" y="3271228"/>
                  <a:pt x="341091" y="3270405"/>
                  <a:pt x="340473" y="3269239"/>
                </a:cubicBezTo>
                <a:cubicBezTo>
                  <a:pt x="339728" y="3267845"/>
                  <a:pt x="338301" y="3266611"/>
                  <a:pt x="338035" y="3265166"/>
                </a:cubicBezTo>
                <a:cubicBezTo>
                  <a:pt x="337520" y="3262350"/>
                  <a:pt x="335631" y="3260792"/>
                  <a:pt x="331775" y="3259306"/>
                </a:cubicBezTo>
                <a:close/>
                <a:moveTo>
                  <a:pt x="328969" y="3256942"/>
                </a:moveTo>
                <a:cubicBezTo>
                  <a:pt x="327829" y="3257120"/>
                  <a:pt x="326601" y="3257055"/>
                  <a:pt x="326414" y="3257382"/>
                </a:cubicBezTo>
                <a:cubicBezTo>
                  <a:pt x="325948" y="3258204"/>
                  <a:pt x="326091" y="3258824"/>
                  <a:pt x="326515" y="3259419"/>
                </a:cubicBezTo>
                <a:cubicBezTo>
                  <a:pt x="326941" y="3260013"/>
                  <a:pt x="327648" y="3260580"/>
                  <a:pt x="328312" y="3261293"/>
                </a:cubicBezTo>
                <a:cubicBezTo>
                  <a:pt x="328565" y="3259614"/>
                  <a:pt x="328740" y="3258452"/>
                  <a:pt x="328969" y="3256942"/>
                </a:cubicBezTo>
                <a:close/>
                <a:moveTo>
                  <a:pt x="305350" y="3252618"/>
                </a:moveTo>
                <a:lnTo>
                  <a:pt x="305177" y="3252776"/>
                </a:lnTo>
                <a:cubicBezTo>
                  <a:pt x="305208" y="3253028"/>
                  <a:pt x="305236" y="3253271"/>
                  <a:pt x="305265" y="3253515"/>
                </a:cubicBezTo>
                <a:cubicBezTo>
                  <a:pt x="305265" y="3253515"/>
                  <a:pt x="305470" y="3253636"/>
                  <a:pt x="305470" y="3253636"/>
                </a:cubicBezTo>
                <a:lnTo>
                  <a:pt x="305280" y="3253499"/>
                </a:lnTo>
                <a:cubicBezTo>
                  <a:pt x="305253" y="3253270"/>
                  <a:pt x="305226" y="3253033"/>
                  <a:pt x="305206" y="3252788"/>
                </a:cubicBezTo>
                <a:close/>
                <a:moveTo>
                  <a:pt x="341325" y="3251694"/>
                </a:moveTo>
                <a:cubicBezTo>
                  <a:pt x="340228" y="3252158"/>
                  <a:pt x="339141" y="3252622"/>
                  <a:pt x="338143" y="3253255"/>
                </a:cubicBezTo>
                <a:lnTo>
                  <a:pt x="338129" y="3253254"/>
                </a:lnTo>
                <a:lnTo>
                  <a:pt x="338052" y="3253077"/>
                </a:lnTo>
                <a:lnTo>
                  <a:pt x="338075" y="3253252"/>
                </a:lnTo>
                <a:lnTo>
                  <a:pt x="335755" y="3253138"/>
                </a:lnTo>
                <a:cubicBezTo>
                  <a:pt x="335000" y="3253196"/>
                  <a:pt x="334340" y="3253501"/>
                  <a:pt x="333960" y="3254499"/>
                </a:cubicBezTo>
                <a:cubicBezTo>
                  <a:pt x="334668" y="3255214"/>
                  <a:pt x="335202" y="3256060"/>
                  <a:pt x="336043" y="3256520"/>
                </a:cubicBezTo>
                <a:lnTo>
                  <a:pt x="338563" y="3256822"/>
                </a:lnTo>
                <a:lnTo>
                  <a:pt x="338566" y="3256847"/>
                </a:lnTo>
                <a:lnTo>
                  <a:pt x="338594" y="3256857"/>
                </a:lnTo>
                <a:lnTo>
                  <a:pt x="340392" y="3259820"/>
                </a:lnTo>
                <a:cubicBezTo>
                  <a:pt x="341282" y="3260576"/>
                  <a:pt x="342493" y="3261060"/>
                  <a:pt x="344125" y="3261176"/>
                </a:cubicBezTo>
                <a:cubicBezTo>
                  <a:pt x="343988" y="3262348"/>
                  <a:pt x="343873" y="3263284"/>
                  <a:pt x="343766" y="3264213"/>
                </a:cubicBezTo>
                <a:cubicBezTo>
                  <a:pt x="342941" y="3264558"/>
                  <a:pt x="342108" y="3264903"/>
                  <a:pt x="341292" y="3265239"/>
                </a:cubicBezTo>
                <a:cubicBezTo>
                  <a:pt x="342076" y="3266469"/>
                  <a:pt x="342870" y="3267691"/>
                  <a:pt x="344101" y="3269617"/>
                </a:cubicBezTo>
                <a:cubicBezTo>
                  <a:pt x="344501" y="3268298"/>
                  <a:pt x="344985" y="3267499"/>
                  <a:pt x="344892" y="3266769"/>
                </a:cubicBezTo>
                <a:cubicBezTo>
                  <a:pt x="344769" y="3265889"/>
                  <a:pt x="344162" y="3265067"/>
                  <a:pt x="343767" y="3264220"/>
                </a:cubicBezTo>
                <a:cubicBezTo>
                  <a:pt x="346138" y="3264201"/>
                  <a:pt x="348215" y="3263614"/>
                  <a:pt x="349787" y="3261829"/>
                </a:cubicBezTo>
                <a:lnTo>
                  <a:pt x="349228" y="3259215"/>
                </a:lnTo>
                <a:lnTo>
                  <a:pt x="349254" y="3259224"/>
                </a:lnTo>
                <a:lnTo>
                  <a:pt x="349256" y="3259223"/>
                </a:lnTo>
                <a:lnTo>
                  <a:pt x="351249" y="3260718"/>
                </a:lnTo>
                <a:cubicBezTo>
                  <a:pt x="352070" y="3261363"/>
                  <a:pt x="352867" y="3262024"/>
                  <a:pt x="353680" y="3262677"/>
                </a:cubicBezTo>
                <a:cubicBezTo>
                  <a:pt x="354029" y="3262484"/>
                  <a:pt x="354378" y="3262289"/>
                  <a:pt x="354729" y="3262103"/>
                </a:cubicBezTo>
                <a:cubicBezTo>
                  <a:pt x="354059" y="3260467"/>
                  <a:pt x="353390" y="3258830"/>
                  <a:pt x="352406" y="3256446"/>
                </a:cubicBezTo>
                <a:cubicBezTo>
                  <a:pt x="351700" y="3257067"/>
                  <a:pt x="351130" y="3257569"/>
                  <a:pt x="350628" y="3258011"/>
                </a:cubicBezTo>
                <a:lnTo>
                  <a:pt x="349256" y="3259223"/>
                </a:lnTo>
                <a:lnTo>
                  <a:pt x="349226" y="3259199"/>
                </a:lnTo>
                <a:lnTo>
                  <a:pt x="349228" y="3259215"/>
                </a:lnTo>
                <a:lnTo>
                  <a:pt x="347638" y="3258617"/>
                </a:lnTo>
                <a:cubicBezTo>
                  <a:pt x="346508" y="3258092"/>
                  <a:pt x="346775" y="3257655"/>
                  <a:pt x="347841" y="3255910"/>
                </a:cubicBezTo>
                <a:cubicBezTo>
                  <a:pt x="346707" y="3254743"/>
                  <a:pt x="345617" y="3253513"/>
                  <a:pt x="343736" y="3254295"/>
                </a:cubicBezTo>
                <a:cubicBezTo>
                  <a:pt x="343673" y="3255661"/>
                  <a:pt x="343626" y="3256721"/>
                  <a:pt x="343578" y="3257788"/>
                </a:cubicBezTo>
                <a:cubicBezTo>
                  <a:pt x="342285" y="3257621"/>
                  <a:pt x="340995" y="3257476"/>
                  <a:pt x="339708" y="3257272"/>
                </a:cubicBezTo>
                <a:lnTo>
                  <a:pt x="338594" y="3256857"/>
                </a:lnTo>
                <a:lnTo>
                  <a:pt x="338572" y="3256824"/>
                </a:lnTo>
                <a:lnTo>
                  <a:pt x="338563" y="3256822"/>
                </a:lnTo>
                <a:lnTo>
                  <a:pt x="338075" y="3253252"/>
                </a:lnTo>
                <a:lnTo>
                  <a:pt x="338129" y="3253254"/>
                </a:lnTo>
                <a:lnTo>
                  <a:pt x="338241" y="3253512"/>
                </a:lnTo>
                <a:cubicBezTo>
                  <a:pt x="339387" y="3253174"/>
                  <a:pt x="340534" y="3252841"/>
                  <a:pt x="341680" y="3252502"/>
                </a:cubicBezTo>
                <a:cubicBezTo>
                  <a:pt x="341563" y="3252234"/>
                  <a:pt x="341444" y="3251963"/>
                  <a:pt x="341325" y="3251694"/>
                </a:cubicBezTo>
                <a:close/>
                <a:moveTo>
                  <a:pt x="352343" y="3249767"/>
                </a:moveTo>
                <a:cubicBezTo>
                  <a:pt x="352246" y="3249829"/>
                  <a:pt x="352151" y="3249890"/>
                  <a:pt x="352053" y="3249946"/>
                </a:cubicBezTo>
                <a:cubicBezTo>
                  <a:pt x="352193" y="3250032"/>
                  <a:pt x="352341" y="3250108"/>
                  <a:pt x="352482" y="3250194"/>
                </a:cubicBezTo>
                <a:cubicBezTo>
                  <a:pt x="352523" y="3250101"/>
                  <a:pt x="352614" y="3249996"/>
                  <a:pt x="352604" y="3249911"/>
                </a:cubicBezTo>
                <a:cubicBezTo>
                  <a:pt x="352586" y="3249846"/>
                  <a:pt x="352436" y="3249814"/>
                  <a:pt x="352343" y="3249767"/>
                </a:cubicBezTo>
                <a:close/>
                <a:moveTo>
                  <a:pt x="308692" y="3248960"/>
                </a:moveTo>
                <a:cubicBezTo>
                  <a:pt x="308271" y="3249504"/>
                  <a:pt x="307852" y="3250048"/>
                  <a:pt x="307421" y="3250593"/>
                </a:cubicBezTo>
                <a:cubicBezTo>
                  <a:pt x="307803" y="3250823"/>
                  <a:pt x="308186" y="3251062"/>
                  <a:pt x="308578" y="3251292"/>
                </a:cubicBezTo>
                <a:cubicBezTo>
                  <a:pt x="308955" y="3250753"/>
                  <a:pt x="309342" y="3250212"/>
                  <a:pt x="309728" y="3249673"/>
                </a:cubicBezTo>
                <a:cubicBezTo>
                  <a:pt x="309379" y="3249438"/>
                  <a:pt x="309039" y="3249195"/>
                  <a:pt x="308692" y="3248960"/>
                </a:cubicBezTo>
                <a:close/>
                <a:moveTo>
                  <a:pt x="350238" y="3248583"/>
                </a:moveTo>
                <a:lnTo>
                  <a:pt x="349843" y="3249683"/>
                </a:lnTo>
                <a:lnTo>
                  <a:pt x="349833" y="3249693"/>
                </a:lnTo>
                <a:cubicBezTo>
                  <a:pt x="349579" y="3249963"/>
                  <a:pt x="349317" y="3250234"/>
                  <a:pt x="349063" y="3250503"/>
                </a:cubicBezTo>
                <a:lnTo>
                  <a:pt x="348901" y="3250682"/>
                </a:lnTo>
                <a:lnTo>
                  <a:pt x="349082" y="3250516"/>
                </a:lnTo>
                <a:cubicBezTo>
                  <a:pt x="349334" y="3250239"/>
                  <a:pt x="349588" y="3249968"/>
                  <a:pt x="349835" y="3249707"/>
                </a:cubicBezTo>
                <a:lnTo>
                  <a:pt x="349843" y="3249683"/>
                </a:lnTo>
                <a:lnTo>
                  <a:pt x="350777" y="3248825"/>
                </a:lnTo>
                <a:cubicBezTo>
                  <a:pt x="350594" y="3248745"/>
                  <a:pt x="350422" y="3248664"/>
                  <a:pt x="350238" y="3248583"/>
                </a:cubicBezTo>
                <a:close/>
                <a:moveTo>
                  <a:pt x="310502" y="3241426"/>
                </a:moveTo>
                <a:cubicBezTo>
                  <a:pt x="310291" y="3241539"/>
                  <a:pt x="310071" y="3241659"/>
                  <a:pt x="309858" y="3241772"/>
                </a:cubicBezTo>
                <a:cubicBezTo>
                  <a:pt x="310570" y="3242734"/>
                  <a:pt x="311274" y="3243705"/>
                  <a:pt x="311986" y="3244674"/>
                </a:cubicBezTo>
                <a:cubicBezTo>
                  <a:pt x="312233" y="3244500"/>
                  <a:pt x="312489" y="3244324"/>
                  <a:pt x="312738" y="3244157"/>
                </a:cubicBezTo>
                <a:cubicBezTo>
                  <a:pt x="311990" y="3243250"/>
                  <a:pt x="311242" y="3242335"/>
                  <a:pt x="310502" y="3241426"/>
                </a:cubicBezTo>
                <a:close/>
                <a:moveTo>
                  <a:pt x="315300" y="3238585"/>
                </a:moveTo>
                <a:cubicBezTo>
                  <a:pt x="315218" y="3238762"/>
                  <a:pt x="315127" y="3238939"/>
                  <a:pt x="315042" y="3239109"/>
                </a:cubicBezTo>
                <a:cubicBezTo>
                  <a:pt x="315222" y="3239241"/>
                  <a:pt x="315394" y="3239372"/>
                  <a:pt x="315572" y="3239496"/>
                </a:cubicBezTo>
                <a:cubicBezTo>
                  <a:pt x="315665" y="3239327"/>
                  <a:pt x="315866" y="3239121"/>
                  <a:pt x="315816" y="3238996"/>
                </a:cubicBezTo>
                <a:cubicBezTo>
                  <a:pt x="315743" y="3238822"/>
                  <a:pt x="315481" y="3238716"/>
                  <a:pt x="315300" y="3238585"/>
                </a:cubicBezTo>
                <a:close/>
                <a:moveTo>
                  <a:pt x="311880" y="3237774"/>
                </a:moveTo>
                <a:cubicBezTo>
                  <a:pt x="311642" y="3237817"/>
                  <a:pt x="311405" y="3237859"/>
                  <a:pt x="311158" y="3237904"/>
                </a:cubicBezTo>
                <a:cubicBezTo>
                  <a:pt x="311238" y="3238134"/>
                  <a:pt x="311317" y="3238365"/>
                  <a:pt x="311387" y="3238589"/>
                </a:cubicBezTo>
                <a:cubicBezTo>
                  <a:pt x="311601" y="3238491"/>
                  <a:pt x="311888" y="3238436"/>
                  <a:pt x="312009" y="3238283"/>
                </a:cubicBezTo>
                <a:cubicBezTo>
                  <a:pt x="312092" y="3238178"/>
                  <a:pt x="311935" y="3237950"/>
                  <a:pt x="311880" y="3237774"/>
                </a:cubicBezTo>
                <a:close/>
                <a:moveTo>
                  <a:pt x="1561572" y="3237065"/>
                </a:moveTo>
                <a:cubicBezTo>
                  <a:pt x="1561453" y="3238963"/>
                  <a:pt x="1561333" y="3240863"/>
                  <a:pt x="1561184" y="3242756"/>
                </a:cubicBezTo>
                <a:cubicBezTo>
                  <a:pt x="1561647" y="3242798"/>
                  <a:pt x="1562141" y="3242843"/>
                  <a:pt x="1562602" y="3242885"/>
                </a:cubicBezTo>
                <a:cubicBezTo>
                  <a:pt x="1562901" y="3241037"/>
                  <a:pt x="1563174" y="3239161"/>
                  <a:pt x="1563446" y="3237284"/>
                </a:cubicBezTo>
                <a:cubicBezTo>
                  <a:pt x="1562832" y="3237222"/>
                  <a:pt x="1562219" y="3237132"/>
                  <a:pt x="1561572" y="3237065"/>
                </a:cubicBezTo>
                <a:close/>
                <a:moveTo>
                  <a:pt x="301487" y="3226349"/>
                </a:moveTo>
                <a:lnTo>
                  <a:pt x="302900" y="3226866"/>
                </a:lnTo>
                <a:lnTo>
                  <a:pt x="302960" y="3226916"/>
                </a:lnTo>
                <a:lnTo>
                  <a:pt x="302987" y="3226928"/>
                </a:lnTo>
                <a:lnTo>
                  <a:pt x="304236" y="3230386"/>
                </a:lnTo>
                <a:close/>
                <a:moveTo>
                  <a:pt x="301360" y="3226164"/>
                </a:moveTo>
                <a:lnTo>
                  <a:pt x="301487" y="3226349"/>
                </a:lnTo>
                <a:lnTo>
                  <a:pt x="301273" y="3226272"/>
                </a:lnTo>
                <a:close/>
                <a:moveTo>
                  <a:pt x="313145" y="3223801"/>
                </a:moveTo>
                <a:cubicBezTo>
                  <a:pt x="311038" y="3226339"/>
                  <a:pt x="313808" y="3227582"/>
                  <a:pt x="315044" y="3229086"/>
                </a:cubicBezTo>
                <a:cubicBezTo>
                  <a:pt x="314051" y="3229922"/>
                  <a:pt x="313256" y="3230590"/>
                  <a:pt x="312021" y="3231639"/>
                </a:cubicBezTo>
                <a:lnTo>
                  <a:pt x="316978" y="3235393"/>
                </a:lnTo>
                <a:lnTo>
                  <a:pt x="316978" y="3235413"/>
                </a:lnTo>
                <a:lnTo>
                  <a:pt x="317192" y="3235548"/>
                </a:lnTo>
                <a:lnTo>
                  <a:pt x="316993" y="3235404"/>
                </a:lnTo>
                <a:lnTo>
                  <a:pt x="316978" y="3235393"/>
                </a:lnTo>
                <a:lnTo>
                  <a:pt x="317059" y="3233979"/>
                </a:lnTo>
                <a:cubicBezTo>
                  <a:pt x="318132" y="3230313"/>
                  <a:pt x="316736" y="3226560"/>
                  <a:pt x="313145" y="3223801"/>
                </a:cubicBezTo>
                <a:close/>
                <a:moveTo>
                  <a:pt x="317844" y="3220418"/>
                </a:moveTo>
                <a:cubicBezTo>
                  <a:pt x="317771" y="3220441"/>
                  <a:pt x="317744" y="3220581"/>
                  <a:pt x="317701" y="3220668"/>
                </a:cubicBezTo>
                <a:cubicBezTo>
                  <a:pt x="317886" y="3220697"/>
                  <a:pt x="318064" y="3220733"/>
                  <a:pt x="318249" y="3220762"/>
                </a:cubicBezTo>
                <a:cubicBezTo>
                  <a:pt x="318220" y="3220672"/>
                  <a:pt x="318193" y="3220579"/>
                  <a:pt x="318173" y="3220488"/>
                </a:cubicBezTo>
                <a:cubicBezTo>
                  <a:pt x="318057" y="3220457"/>
                  <a:pt x="317937" y="3220392"/>
                  <a:pt x="317844" y="3220418"/>
                </a:cubicBezTo>
                <a:close/>
                <a:moveTo>
                  <a:pt x="5106984" y="3216830"/>
                </a:moveTo>
                <a:cubicBezTo>
                  <a:pt x="5105649" y="3218292"/>
                  <a:pt x="5104546" y="3220217"/>
                  <a:pt x="5104302" y="3222010"/>
                </a:cubicBezTo>
                <a:lnTo>
                  <a:pt x="5105318" y="3227570"/>
                </a:lnTo>
                <a:lnTo>
                  <a:pt x="5105270" y="3227605"/>
                </a:lnTo>
                <a:cubicBezTo>
                  <a:pt x="5105270" y="3227605"/>
                  <a:pt x="5104647" y="3228826"/>
                  <a:pt x="5104647" y="3228826"/>
                </a:cubicBezTo>
                <a:lnTo>
                  <a:pt x="5105328" y="3227622"/>
                </a:lnTo>
                <a:lnTo>
                  <a:pt x="5105318" y="3227570"/>
                </a:lnTo>
                <a:lnTo>
                  <a:pt x="5110539" y="3223594"/>
                </a:lnTo>
                <a:cubicBezTo>
                  <a:pt x="5111510" y="3221595"/>
                  <a:pt x="5111173" y="3219100"/>
                  <a:pt x="5110909" y="3216917"/>
                </a:cubicBezTo>
                <a:cubicBezTo>
                  <a:pt x="5110879" y="3216589"/>
                  <a:pt x="5107476" y="3216294"/>
                  <a:pt x="5106984" y="3216830"/>
                </a:cubicBezTo>
                <a:close/>
                <a:moveTo>
                  <a:pt x="319855" y="3216771"/>
                </a:moveTo>
                <a:cubicBezTo>
                  <a:pt x="319757" y="3216826"/>
                  <a:pt x="319597" y="3216867"/>
                  <a:pt x="319580" y="3216934"/>
                </a:cubicBezTo>
                <a:cubicBezTo>
                  <a:pt x="319562" y="3217009"/>
                  <a:pt x="319670" y="3217105"/>
                  <a:pt x="319716" y="3217194"/>
                </a:cubicBezTo>
                <a:cubicBezTo>
                  <a:pt x="319853" y="3217106"/>
                  <a:pt x="319997" y="3217016"/>
                  <a:pt x="320133" y="3216927"/>
                </a:cubicBezTo>
                <a:cubicBezTo>
                  <a:pt x="320041" y="3216880"/>
                  <a:pt x="319947" y="3216825"/>
                  <a:pt x="319855" y="3216771"/>
                </a:cubicBezTo>
                <a:close/>
                <a:moveTo>
                  <a:pt x="317372" y="3209018"/>
                </a:moveTo>
                <a:cubicBezTo>
                  <a:pt x="316880" y="3209185"/>
                  <a:pt x="316292" y="3209256"/>
                  <a:pt x="315936" y="3209538"/>
                </a:cubicBezTo>
                <a:cubicBezTo>
                  <a:pt x="315563" y="3209835"/>
                  <a:pt x="315423" y="3210331"/>
                  <a:pt x="315177" y="3210746"/>
                </a:cubicBezTo>
                <a:cubicBezTo>
                  <a:pt x="315346" y="3210842"/>
                  <a:pt x="315511" y="3210940"/>
                  <a:pt x="315679" y="3211029"/>
                </a:cubicBezTo>
                <a:cubicBezTo>
                  <a:pt x="316363" y="3210519"/>
                  <a:pt x="317048" y="3210016"/>
                  <a:pt x="317740" y="3209506"/>
                </a:cubicBezTo>
                <a:cubicBezTo>
                  <a:pt x="317617" y="3209346"/>
                  <a:pt x="317495" y="3209178"/>
                  <a:pt x="317372" y="3209018"/>
                </a:cubicBezTo>
                <a:close/>
                <a:moveTo>
                  <a:pt x="300810" y="3207996"/>
                </a:moveTo>
                <a:cubicBezTo>
                  <a:pt x="300469" y="3208415"/>
                  <a:pt x="300117" y="3208659"/>
                  <a:pt x="300119" y="3208892"/>
                </a:cubicBezTo>
                <a:cubicBezTo>
                  <a:pt x="300128" y="3209182"/>
                  <a:pt x="300419" y="3209452"/>
                  <a:pt x="300592" y="3209737"/>
                </a:cubicBezTo>
                <a:cubicBezTo>
                  <a:pt x="300852" y="3209517"/>
                  <a:pt x="301286" y="3209314"/>
                  <a:pt x="301334" y="3209069"/>
                </a:cubicBezTo>
                <a:cubicBezTo>
                  <a:pt x="301390" y="3208800"/>
                  <a:pt x="301077" y="3208503"/>
                  <a:pt x="300810" y="3207996"/>
                </a:cubicBezTo>
                <a:close/>
                <a:moveTo>
                  <a:pt x="1550143" y="3204013"/>
                </a:moveTo>
                <a:cubicBezTo>
                  <a:pt x="1544420" y="3208538"/>
                  <a:pt x="1540999" y="3211217"/>
                  <a:pt x="1536900" y="3214480"/>
                </a:cubicBezTo>
                <a:cubicBezTo>
                  <a:pt x="1541697" y="3217171"/>
                  <a:pt x="1545343" y="3219196"/>
                  <a:pt x="1551416" y="3222597"/>
                </a:cubicBezTo>
                <a:cubicBezTo>
                  <a:pt x="1550953" y="3215654"/>
                  <a:pt x="1550598" y="3210772"/>
                  <a:pt x="1550143" y="3204013"/>
                </a:cubicBezTo>
                <a:close/>
                <a:moveTo>
                  <a:pt x="298831" y="3203927"/>
                </a:moveTo>
                <a:cubicBezTo>
                  <a:pt x="298615" y="3204012"/>
                  <a:pt x="298274" y="3204059"/>
                  <a:pt x="298229" y="3204180"/>
                </a:cubicBezTo>
                <a:cubicBezTo>
                  <a:pt x="298171" y="3204347"/>
                  <a:pt x="298336" y="3204568"/>
                  <a:pt x="298401" y="3204763"/>
                </a:cubicBezTo>
                <a:cubicBezTo>
                  <a:pt x="298667" y="3204659"/>
                  <a:pt x="298932" y="3204562"/>
                  <a:pt x="299196" y="3204458"/>
                </a:cubicBezTo>
                <a:cubicBezTo>
                  <a:pt x="299072" y="3204284"/>
                  <a:pt x="298955" y="3204109"/>
                  <a:pt x="298831" y="3203927"/>
                </a:cubicBezTo>
                <a:close/>
                <a:moveTo>
                  <a:pt x="5128454" y="3200632"/>
                </a:moveTo>
                <a:cubicBezTo>
                  <a:pt x="5128105" y="3200772"/>
                  <a:pt x="5128005" y="3201533"/>
                  <a:pt x="5127773" y="3202094"/>
                </a:cubicBezTo>
                <a:cubicBezTo>
                  <a:pt x="5128268" y="3202445"/>
                  <a:pt x="5128748" y="3202763"/>
                  <a:pt x="5129200" y="3203135"/>
                </a:cubicBezTo>
                <a:cubicBezTo>
                  <a:pt x="5129576" y="3202305"/>
                  <a:pt x="5129954" y="3201479"/>
                  <a:pt x="5130374" y="3200633"/>
                </a:cubicBezTo>
                <a:cubicBezTo>
                  <a:pt x="5129706" y="3200602"/>
                  <a:pt x="5128963" y="3200389"/>
                  <a:pt x="5128454" y="3200632"/>
                </a:cubicBezTo>
                <a:close/>
                <a:moveTo>
                  <a:pt x="1478863" y="3200374"/>
                </a:moveTo>
                <a:lnTo>
                  <a:pt x="1478875" y="3200442"/>
                </a:lnTo>
                <a:lnTo>
                  <a:pt x="1478821" y="3200381"/>
                </a:lnTo>
                <a:close/>
                <a:moveTo>
                  <a:pt x="1308240" y="3187722"/>
                </a:moveTo>
                <a:cubicBezTo>
                  <a:pt x="1307949" y="3187789"/>
                  <a:pt x="1307451" y="3187820"/>
                  <a:pt x="1307417" y="3187927"/>
                </a:cubicBezTo>
                <a:cubicBezTo>
                  <a:pt x="1307320" y="3188232"/>
                  <a:pt x="1307405" y="3188564"/>
                  <a:pt x="1307416" y="3188884"/>
                </a:cubicBezTo>
                <a:cubicBezTo>
                  <a:pt x="1307697" y="3188825"/>
                  <a:pt x="1308188" y="3188785"/>
                  <a:pt x="1308222" y="3188678"/>
                </a:cubicBezTo>
                <a:cubicBezTo>
                  <a:pt x="1308326" y="3188382"/>
                  <a:pt x="1308247" y="3188058"/>
                  <a:pt x="1308240" y="3187722"/>
                </a:cubicBezTo>
                <a:close/>
                <a:moveTo>
                  <a:pt x="1359336" y="3186454"/>
                </a:moveTo>
                <a:cubicBezTo>
                  <a:pt x="1359043" y="3186563"/>
                  <a:pt x="1358725" y="3186637"/>
                  <a:pt x="1358466" y="3186815"/>
                </a:cubicBezTo>
                <a:cubicBezTo>
                  <a:pt x="1358373" y="3186885"/>
                  <a:pt x="1358326" y="3187303"/>
                  <a:pt x="1358410" y="3187350"/>
                </a:cubicBezTo>
                <a:cubicBezTo>
                  <a:pt x="1358665" y="3187473"/>
                  <a:pt x="1358982" y="3187483"/>
                  <a:pt x="1359262" y="3187533"/>
                </a:cubicBezTo>
                <a:cubicBezTo>
                  <a:pt x="1359287" y="3187173"/>
                  <a:pt x="1359312" y="3186813"/>
                  <a:pt x="1359336" y="3186454"/>
                </a:cubicBezTo>
                <a:close/>
                <a:moveTo>
                  <a:pt x="5108298" y="3183401"/>
                </a:moveTo>
                <a:cubicBezTo>
                  <a:pt x="5108095" y="3183906"/>
                  <a:pt x="5107863" y="3184464"/>
                  <a:pt x="5107617" y="3184987"/>
                </a:cubicBezTo>
                <a:cubicBezTo>
                  <a:pt x="5108054" y="3185321"/>
                  <a:pt x="5108462" y="3185964"/>
                  <a:pt x="5108898" y="3185916"/>
                </a:cubicBezTo>
                <a:cubicBezTo>
                  <a:pt x="5109392" y="3185888"/>
                  <a:pt x="5109886" y="3185227"/>
                  <a:pt x="5110380" y="3184818"/>
                </a:cubicBezTo>
                <a:cubicBezTo>
                  <a:pt x="5109681" y="3184333"/>
                  <a:pt x="5108982" y="3183848"/>
                  <a:pt x="5108298" y="3183401"/>
                </a:cubicBezTo>
                <a:close/>
                <a:moveTo>
                  <a:pt x="310639" y="3168842"/>
                </a:moveTo>
                <a:cubicBezTo>
                  <a:pt x="310469" y="3168870"/>
                  <a:pt x="310300" y="3168889"/>
                  <a:pt x="310120" y="3168918"/>
                </a:cubicBezTo>
                <a:cubicBezTo>
                  <a:pt x="310224" y="3169436"/>
                  <a:pt x="310329" y="3169955"/>
                  <a:pt x="310425" y="3170474"/>
                </a:cubicBezTo>
                <a:cubicBezTo>
                  <a:pt x="310554" y="3170452"/>
                  <a:pt x="310688" y="3170428"/>
                  <a:pt x="310815" y="3170406"/>
                </a:cubicBezTo>
                <a:cubicBezTo>
                  <a:pt x="310763" y="3169890"/>
                  <a:pt x="310701" y="3169365"/>
                  <a:pt x="310639" y="3168842"/>
                </a:cubicBezTo>
                <a:close/>
                <a:moveTo>
                  <a:pt x="285281" y="3165018"/>
                </a:moveTo>
                <a:lnTo>
                  <a:pt x="285289" y="3165036"/>
                </a:lnTo>
                <a:lnTo>
                  <a:pt x="285271" y="3165023"/>
                </a:lnTo>
                <a:close/>
                <a:moveTo>
                  <a:pt x="304675" y="3160869"/>
                </a:moveTo>
                <a:cubicBezTo>
                  <a:pt x="303465" y="3162495"/>
                  <a:pt x="302739" y="3163460"/>
                  <a:pt x="301873" y="3164630"/>
                </a:cubicBezTo>
                <a:cubicBezTo>
                  <a:pt x="303354" y="3165008"/>
                  <a:pt x="304479" y="3165289"/>
                  <a:pt x="306354" y="3165765"/>
                </a:cubicBezTo>
                <a:cubicBezTo>
                  <a:pt x="305730" y="3163934"/>
                  <a:pt x="305283" y="3162650"/>
                  <a:pt x="304675" y="3160869"/>
                </a:cubicBezTo>
                <a:close/>
                <a:moveTo>
                  <a:pt x="1353691" y="3160826"/>
                </a:moveTo>
                <a:cubicBezTo>
                  <a:pt x="1353030" y="3162644"/>
                  <a:pt x="1352544" y="3163976"/>
                  <a:pt x="1352058" y="3165308"/>
                </a:cubicBezTo>
                <a:cubicBezTo>
                  <a:pt x="1352952" y="3164717"/>
                  <a:pt x="1354042" y="3164125"/>
                  <a:pt x="1354568" y="3163416"/>
                </a:cubicBezTo>
                <a:cubicBezTo>
                  <a:pt x="1355094" y="3162707"/>
                  <a:pt x="1355057" y="3161882"/>
                  <a:pt x="1353691" y="3160826"/>
                </a:cubicBezTo>
                <a:close/>
                <a:moveTo>
                  <a:pt x="1312466" y="3159627"/>
                </a:moveTo>
                <a:lnTo>
                  <a:pt x="1312466" y="3159637"/>
                </a:lnTo>
                <a:lnTo>
                  <a:pt x="1312458" y="3159661"/>
                </a:lnTo>
                <a:close/>
                <a:moveTo>
                  <a:pt x="1337014" y="3150754"/>
                </a:moveTo>
                <a:cubicBezTo>
                  <a:pt x="1336729" y="3150788"/>
                  <a:pt x="1336439" y="3150814"/>
                  <a:pt x="1336155" y="3150847"/>
                </a:cubicBezTo>
                <a:lnTo>
                  <a:pt x="1336481" y="3152520"/>
                </a:lnTo>
                <a:lnTo>
                  <a:pt x="1336461" y="3152588"/>
                </a:lnTo>
                <a:cubicBezTo>
                  <a:pt x="1336332" y="3153133"/>
                  <a:pt x="1336200" y="3153698"/>
                  <a:pt x="1336071" y="3154244"/>
                </a:cubicBezTo>
                <a:cubicBezTo>
                  <a:pt x="1336171" y="3154551"/>
                  <a:pt x="1336270" y="3154860"/>
                  <a:pt x="1336377" y="3155176"/>
                </a:cubicBezTo>
                <a:cubicBezTo>
                  <a:pt x="1336294" y="3154870"/>
                  <a:pt x="1336194" y="3154561"/>
                  <a:pt x="1336112" y="3154254"/>
                </a:cubicBezTo>
                <a:cubicBezTo>
                  <a:pt x="1336234" y="3153699"/>
                  <a:pt x="1336373" y="3153144"/>
                  <a:pt x="1336495" y="3152589"/>
                </a:cubicBezTo>
                <a:lnTo>
                  <a:pt x="1336481" y="3152520"/>
                </a:lnTo>
                <a:close/>
                <a:moveTo>
                  <a:pt x="1349741" y="3147973"/>
                </a:moveTo>
                <a:cubicBezTo>
                  <a:pt x="1349437" y="3148526"/>
                  <a:pt x="1348989" y="3149080"/>
                  <a:pt x="1348874" y="3149644"/>
                </a:cubicBezTo>
                <a:cubicBezTo>
                  <a:pt x="1348715" y="3150391"/>
                  <a:pt x="1348822" y="3151143"/>
                  <a:pt x="1348816" y="3151900"/>
                </a:cubicBezTo>
                <a:cubicBezTo>
                  <a:pt x="1349100" y="3151866"/>
                  <a:pt x="1349390" y="3151840"/>
                  <a:pt x="1349674" y="3151806"/>
                </a:cubicBezTo>
                <a:cubicBezTo>
                  <a:pt x="1350229" y="3150612"/>
                  <a:pt x="1350770" y="3149417"/>
                  <a:pt x="1351310" y="3148222"/>
                </a:cubicBezTo>
                <a:cubicBezTo>
                  <a:pt x="1350788" y="3148133"/>
                  <a:pt x="1350263" y="3148062"/>
                  <a:pt x="1349741" y="3147973"/>
                </a:cubicBezTo>
                <a:close/>
                <a:moveTo>
                  <a:pt x="292083" y="3146126"/>
                </a:moveTo>
                <a:cubicBezTo>
                  <a:pt x="292042" y="3146212"/>
                  <a:pt x="292001" y="3146296"/>
                  <a:pt x="291951" y="3146382"/>
                </a:cubicBezTo>
                <a:cubicBezTo>
                  <a:pt x="291994" y="3146464"/>
                  <a:pt x="292040" y="3146546"/>
                  <a:pt x="292083" y="3146629"/>
                </a:cubicBezTo>
                <a:cubicBezTo>
                  <a:pt x="292164" y="3146510"/>
                  <a:pt x="292253" y="3146391"/>
                  <a:pt x="292309" y="3146260"/>
                </a:cubicBezTo>
                <a:cubicBezTo>
                  <a:pt x="292313" y="3146238"/>
                  <a:pt x="292158" y="3146169"/>
                  <a:pt x="292083" y="3146126"/>
                </a:cubicBezTo>
                <a:close/>
                <a:moveTo>
                  <a:pt x="1520105" y="3141042"/>
                </a:moveTo>
                <a:cubicBezTo>
                  <a:pt x="1519880" y="3141298"/>
                  <a:pt x="1519658" y="3141554"/>
                  <a:pt x="1519401" y="3141807"/>
                </a:cubicBezTo>
                <a:cubicBezTo>
                  <a:pt x="1519479" y="3142133"/>
                  <a:pt x="1519557" y="3142458"/>
                  <a:pt x="1519635" y="3142786"/>
                </a:cubicBezTo>
                <a:cubicBezTo>
                  <a:pt x="1520026" y="3142449"/>
                  <a:pt x="1520450" y="3142117"/>
                  <a:pt x="1520758" y="3141715"/>
                </a:cubicBezTo>
                <a:cubicBezTo>
                  <a:pt x="1520800" y="3141642"/>
                  <a:pt x="1520324" y="3141258"/>
                  <a:pt x="1520105" y="3141042"/>
                </a:cubicBezTo>
                <a:close/>
                <a:moveTo>
                  <a:pt x="1312044" y="3139470"/>
                </a:moveTo>
                <a:lnTo>
                  <a:pt x="1312040" y="3139487"/>
                </a:lnTo>
                <a:cubicBezTo>
                  <a:pt x="1310982" y="3143541"/>
                  <a:pt x="1309700" y="3147598"/>
                  <a:pt x="1308932" y="3151668"/>
                </a:cubicBezTo>
                <a:cubicBezTo>
                  <a:pt x="1308211" y="3155539"/>
                  <a:pt x="1307958" y="3159429"/>
                  <a:pt x="1307618" y="3163288"/>
                </a:cubicBezTo>
                <a:cubicBezTo>
                  <a:pt x="1307368" y="3166108"/>
                  <a:pt x="1306086" y="3169075"/>
                  <a:pt x="1306327" y="3171867"/>
                </a:cubicBezTo>
                <a:cubicBezTo>
                  <a:pt x="1306407" y="3172798"/>
                  <a:pt x="1306658" y="3173709"/>
                  <a:pt x="1307172" y="3174589"/>
                </a:cubicBezTo>
                <a:cubicBezTo>
                  <a:pt x="1308402" y="3172291"/>
                  <a:pt x="1308804" y="3169997"/>
                  <a:pt x="1309619" y="3167777"/>
                </a:cubicBezTo>
                <a:cubicBezTo>
                  <a:pt x="1309774" y="3167354"/>
                  <a:pt x="1310157" y="3166972"/>
                  <a:pt x="1310602" y="3166603"/>
                </a:cubicBezTo>
                <a:lnTo>
                  <a:pt x="1311927" y="3165522"/>
                </a:lnTo>
                <a:lnTo>
                  <a:pt x="1312232" y="3166482"/>
                </a:lnTo>
                <a:cubicBezTo>
                  <a:pt x="1312136" y="3166157"/>
                  <a:pt x="1312050" y="3165825"/>
                  <a:pt x="1311954" y="3165501"/>
                </a:cubicBezTo>
                <a:lnTo>
                  <a:pt x="1311927" y="3165522"/>
                </a:lnTo>
                <a:lnTo>
                  <a:pt x="1311920" y="3165498"/>
                </a:lnTo>
                <a:lnTo>
                  <a:pt x="1312466" y="3159637"/>
                </a:lnTo>
                <a:lnTo>
                  <a:pt x="1313503" y="3156096"/>
                </a:lnTo>
                <a:cubicBezTo>
                  <a:pt x="1313732" y="3154927"/>
                  <a:pt x="1313591" y="3153823"/>
                  <a:pt x="1312322" y="3152920"/>
                </a:cubicBezTo>
                <a:cubicBezTo>
                  <a:pt x="1312175" y="3150695"/>
                  <a:pt x="1311928" y="3148489"/>
                  <a:pt x="1311890" y="3146236"/>
                </a:cubicBezTo>
                <a:close/>
                <a:moveTo>
                  <a:pt x="1356949" y="3139149"/>
                </a:moveTo>
                <a:cubicBezTo>
                  <a:pt x="1356525" y="3139193"/>
                  <a:pt x="1356119" y="3139237"/>
                  <a:pt x="1355695" y="3139278"/>
                </a:cubicBezTo>
                <a:cubicBezTo>
                  <a:pt x="1355468" y="3140828"/>
                  <a:pt x="1355238" y="3142393"/>
                  <a:pt x="1354991" y="3143957"/>
                </a:cubicBezTo>
                <a:cubicBezTo>
                  <a:pt x="1355618" y="3143926"/>
                  <a:pt x="1356245" y="3143895"/>
                  <a:pt x="1356872" y="3143863"/>
                </a:cubicBezTo>
                <a:cubicBezTo>
                  <a:pt x="1356899" y="3142287"/>
                  <a:pt x="1356916" y="3140717"/>
                  <a:pt x="1356949" y="3139149"/>
                </a:cubicBezTo>
                <a:close/>
                <a:moveTo>
                  <a:pt x="5242395" y="3138191"/>
                </a:moveTo>
                <a:lnTo>
                  <a:pt x="5241713" y="3139268"/>
                </a:lnTo>
                <a:lnTo>
                  <a:pt x="5241219" y="3140438"/>
                </a:lnTo>
                <a:lnTo>
                  <a:pt x="5241843" y="3139342"/>
                </a:lnTo>
                <a:close/>
                <a:moveTo>
                  <a:pt x="1332334" y="3133897"/>
                </a:moveTo>
                <a:lnTo>
                  <a:pt x="1332335" y="3133909"/>
                </a:lnTo>
                <a:lnTo>
                  <a:pt x="1332326" y="3133930"/>
                </a:lnTo>
                <a:close/>
                <a:moveTo>
                  <a:pt x="1350201" y="3133686"/>
                </a:moveTo>
                <a:cubicBezTo>
                  <a:pt x="1349653" y="3134912"/>
                  <a:pt x="1349117" y="3136132"/>
                  <a:pt x="1348569" y="3137361"/>
                </a:cubicBezTo>
                <a:cubicBezTo>
                  <a:pt x="1348958" y="3137467"/>
                  <a:pt x="1349339" y="3137564"/>
                  <a:pt x="1349728" y="3137670"/>
                </a:cubicBezTo>
                <a:cubicBezTo>
                  <a:pt x="1350282" y="3136452"/>
                  <a:pt x="1350836" y="3135232"/>
                  <a:pt x="1351383" y="3134003"/>
                </a:cubicBezTo>
                <a:cubicBezTo>
                  <a:pt x="1350995" y="3133898"/>
                  <a:pt x="1350596" y="3133799"/>
                  <a:pt x="1350201" y="3133686"/>
                </a:cubicBezTo>
                <a:close/>
                <a:moveTo>
                  <a:pt x="1338141" y="3130191"/>
                </a:moveTo>
                <a:cubicBezTo>
                  <a:pt x="1336870" y="3135592"/>
                  <a:pt x="1334122" y="3140607"/>
                  <a:pt x="1336688" y="3145807"/>
                </a:cubicBezTo>
                <a:cubicBezTo>
                  <a:pt x="1339103" y="3140480"/>
                  <a:pt x="1339914" y="3132718"/>
                  <a:pt x="1338141" y="3130191"/>
                </a:cubicBezTo>
                <a:close/>
                <a:moveTo>
                  <a:pt x="1342381" y="3122490"/>
                </a:moveTo>
                <a:cubicBezTo>
                  <a:pt x="1339784" y="3123343"/>
                  <a:pt x="1338470" y="3124406"/>
                  <a:pt x="1339017" y="3126243"/>
                </a:cubicBezTo>
                <a:cubicBezTo>
                  <a:pt x="1339200" y="3126857"/>
                  <a:pt x="1339589" y="3127555"/>
                  <a:pt x="1340208" y="3128360"/>
                </a:cubicBezTo>
                <a:cubicBezTo>
                  <a:pt x="1341197" y="3125697"/>
                  <a:pt x="1341789" y="3124093"/>
                  <a:pt x="1342381" y="3122490"/>
                </a:cubicBezTo>
                <a:close/>
                <a:moveTo>
                  <a:pt x="1303316" y="3121633"/>
                </a:moveTo>
                <a:cubicBezTo>
                  <a:pt x="1302453" y="3122525"/>
                  <a:pt x="1301714" y="3123759"/>
                  <a:pt x="1300703" y="3124213"/>
                </a:cubicBezTo>
                <a:cubicBezTo>
                  <a:pt x="1299674" y="3124666"/>
                  <a:pt x="1298380" y="3124348"/>
                  <a:pt x="1296486" y="3124383"/>
                </a:cubicBezTo>
                <a:cubicBezTo>
                  <a:pt x="1297115" y="3125922"/>
                  <a:pt x="1297260" y="3127316"/>
                  <a:pt x="1298075" y="3128059"/>
                </a:cubicBezTo>
                <a:cubicBezTo>
                  <a:pt x="1300565" y="3130325"/>
                  <a:pt x="1299756" y="3132664"/>
                  <a:pt x="1297514" y="3135239"/>
                </a:cubicBezTo>
                <a:cubicBezTo>
                  <a:pt x="1297357" y="3135247"/>
                  <a:pt x="1297127" y="3135200"/>
                  <a:pt x="1297050" y="3135272"/>
                </a:cubicBezTo>
                <a:cubicBezTo>
                  <a:pt x="1296815" y="3135501"/>
                  <a:pt x="1296663" y="3135779"/>
                  <a:pt x="1296475" y="3136028"/>
                </a:cubicBezTo>
                <a:cubicBezTo>
                  <a:pt x="1296347" y="3136575"/>
                  <a:pt x="1296214" y="3137138"/>
                  <a:pt x="1296086" y="3137684"/>
                </a:cubicBezTo>
                <a:cubicBezTo>
                  <a:pt x="1295577" y="3141875"/>
                  <a:pt x="1294691" y="3146147"/>
                  <a:pt x="1295443" y="3150092"/>
                </a:cubicBezTo>
                <a:cubicBezTo>
                  <a:pt x="1295693" y="3151407"/>
                  <a:pt x="1296124" y="3152686"/>
                  <a:pt x="1296814" y="3153913"/>
                </a:cubicBezTo>
                <a:cubicBezTo>
                  <a:pt x="1300024" y="3145139"/>
                  <a:pt x="1304120" y="3136440"/>
                  <a:pt x="1301655" y="3128432"/>
                </a:cubicBezTo>
                <a:cubicBezTo>
                  <a:pt x="1302713" y="3125990"/>
                  <a:pt x="1303565" y="3124016"/>
                  <a:pt x="1304413" y="3122058"/>
                </a:cubicBezTo>
                <a:cubicBezTo>
                  <a:pt x="1304050" y="3121919"/>
                  <a:pt x="1303680" y="3121772"/>
                  <a:pt x="1303316" y="3121633"/>
                </a:cubicBezTo>
                <a:close/>
                <a:moveTo>
                  <a:pt x="5213472" y="3119746"/>
                </a:moveTo>
                <a:cubicBezTo>
                  <a:pt x="5211054" y="3124951"/>
                  <a:pt x="5208650" y="3130192"/>
                  <a:pt x="5206185" y="3135416"/>
                </a:cubicBezTo>
                <a:cubicBezTo>
                  <a:pt x="5212098" y="3134033"/>
                  <a:pt x="5214842" y="3131825"/>
                  <a:pt x="5215647" y="3129109"/>
                </a:cubicBezTo>
                <a:cubicBezTo>
                  <a:pt x="5216451" y="3126393"/>
                  <a:pt x="5215316" y="3123166"/>
                  <a:pt x="5213472" y="3119746"/>
                </a:cubicBezTo>
                <a:close/>
                <a:moveTo>
                  <a:pt x="294210" y="3115987"/>
                </a:moveTo>
                <a:lnTo>
                  <a:pt x="294210" y="3115991"/>
                </a:lnTo>
                <a:lnTo>
                  <a:pt x="294202" y="3115996"/>
                </a:lnTo>
                <a:cubicBezTo>
                  <a:pt x="294202" y="3115996"/>
                  <a:pt x="294210" y="3115987"/>
                  <a:pt x="294210" y="3115987"/>
                </a:cubicBezTo>
                <a:close/>
                <a:moveTo>
                  <a:pt x="297590" y="3099322"/>
                </a:moveTo>
                <a:lnTo>
                  <a:pt x="297577" y="3099584"/>
                </a:lnTo>
                <a:cubicBezTo>
                  <a:pt x="297573" y="3104978"/>
                  <a:pt x="298618" y="3110371"/>
                  <a:pt x="298040" y="3115724"/>
                </a:cubicBezTo>
                <a:cubicBezTo>
                  <a:pt x="297809" y="3117880"/>
                  <a:pt x="298340" y="3119698"/>
                  <a:pt x="299139" y="3121405"/>
                </a:cubicBezTo>
                <a:cubicBezTo>
                  <a:pt x="299939" y="3123111"/>
                  <a:pt x="301005" y="3124706"/>
                  <a:pt x="301849" y="3126416"/>
                </a:cubicBezTo>
                <a:cubicBezTo>
                  <a:pt x="302371" y="3127473"/>
                  <a:pt x="304133" y="3127360"/>
                  <a:pt x="304463" y="3126274"/>
                </a:cubicBezTo>
                <a:cubicBezTo>
                  <a:pt x="305178" y="3123973"/>
                  <a:pt x="305621" y="3121630"/>
                  <a:pt x="306346" y="3118616"/>
                </a:cubicBezTo>
                <a:cubicBezTo>
                  <a:pt x="307482" y="3118344"/>
                  <a:pt x="308208" y="3117778"/>
                  <a:pt x="308493" y="3116972"/>
                </a:cubicBezTo>
                <a:cubicBezTo>
                  <a:pt x="308777" y="3116165"/>
                  <a:pt x="308621" y="3115119"/>
                  <a:pt x="307994" y="3113885"/>
                </a:cubicBezTo>
                <a:lnTo>
                  <a:pt x="308079" y="3111156"/>
                </a:lnTo>
                <a:lnTo>
                  <a:pt x="306725" y="3109790"/>
                </a:lnTo>
                <a:lnTo>
                  <a:pt x="306164" y="3114044"/>
                </a:lnTo>
                <a:cubicBezTo>
                  <a:pt x="305986" y="3115558"/>
                  <a:pt x="305293" y="3116887"/>
                  <a:pt x="302450" y="3117586"/>
                </a:cubicBezTo>
                <a:cubicBezTo>
                  <a:pt x="301769" y="3116220"/>
                  <a:pt x="300672" y="3114991"/>
                  <a:pt x="300589" y="3113685"/>
                </a:cubicBezTo>
                <a:lnTo>
                  <a:pt x="300575" y="3103365"/>
                </a:lnTo>
                <a:close/>
                <a:moveTo>
                  <a:pt x="1301373" y="3096847"/>
                </a:moveTo>
                <a:cubicBezTo>
                  <a:pt x="1301112" y="3097957"/>
                  <a:pt x="1300861" y="3099060"/>
                  <a:pt x="1300584" y="3100169"/>
                </a:cubicBezTo>
                <a:lnTo>
                  <a:pt x="1300588" y="3100182"/>
                </a:lnTo>
                <a:lnTo>
                  <a:pt x="1298411" y="3107738"/>
                </a:lnTo>
                <a:cubicBezTo>
                  <a:pt x="1298288" y="3110282"/>
                  <a:pt x="1298772" y="3112898"/>
                  <a:pt x="1299879" y="3115745"/>
                </a:cubicBezTo>
                <a:cubicBezTo>
                  <a:pt x="1302256" y="3113042"/>
                  <a:pt x="1303725" y="3111372"/>
                  <a:pt x="1304229" y="3110805"/>
                </a:cubicBezTo>
                <a:cubicBezTo>
                  <a:pt x="1303497" y="3108680"/>
                  <a:pt x="1302860" y="3106821"/>
                  <a:pt x="1302270" y="3105092"/>
                </a:cubicBezTo>
                <a:lnTo>
                  <a:pt x="1300588" y="3100182"/>
                </a:lnTo>
                <a:lnTo>
                  <a:pt x="1300593" y="3100161"/>
                </a:lnTo>
                <a:cubicBezTo>
                  <a:pt x="1300855" y="3099051"/>
                  <a:pt x="1301112" y="3097957"/>
                  <a:pt x="1301373" y="3096847"/>
                </a:cubicBezTo>
                <a:close/>
                <a:moveTo>
                  <a:pt x="308762" y="3087777"/>
                </a:moveTo>
                <a:lnTo>
                  <a:pt x="309207" y="3091537"/>
                </a:lnTo>
                <a:cubicBezTo>
                  <a:pt x="309395" y="3091522"/>
                  <a:pt x="309584" y="3091507"/>
                  <a:pt x="309771" y="3091492"/>
                </a:cubicBezTo>
                <a:lnTo>
                  <a:pt x="309377" y="3088158"/>
                </a:lnTo>
                <a:close/>
                <a:moveTo>
                  <a:pt x="1303013" y="3084792"/>
                </a:moveTo>
                <a:cubicBezTo>
                  <a:pt x="1302901" y="3084685"/>
                  <a:pt x="1302351" y="3084972"/>
                  <a:pt x="1301997" y="3085087"/>
                </a:cubicBezTo>
                <a:cubicBezTo>
                  <a:pt x="1302133" y="3085531"/>
                  <a:pt x="1302214" y="3086031"/>
                  <a:pt x="1302451" y="3086414"/>
                </a:cubicBezTo>
                <a:cubicBezTo>
                  <a:pt x="1302500" y="3086501"/>
                  <a:pt x="1303107" y="3086224"/>
                  <a:pt x="1303674" y="3086048"/>
                </a:cubicBezTo>
                <a:cubicBezTo>
                  <a:pt x="1303446" y="3085589"/>
                  <a:pt x="1303328" y="3085104"/>
                  <a:pt x="1303013" y="3084792"/>
                </a:cubicBezTo>
                <a:close/>
                <a:moveTo>
                  <a:pt x="1306876" y="3081621"/>
                </a:moveTo>
                <a:cubicBezTo>
                  <a:pt x="1306754" y="3081740"/>
                  <a:pt x="1306626" y="3081850"/>
                  <a:pt x="1306503" y="3081970"/>
                </a:cubicBezTo>
                <a:cubicBezTo>
                  <a:pt x="1306696" y="3082098"/>
                  <a:pt x="1306873" y="3082225"/>
                  <a:pt x="1307067" y="3082354"/>
                </a:cubicBezTo>
                <a:cubicBezTo>
                  <a:pt x="1307129" y="3082198"/>
                  <a:pt x="1307250" y="3082012"/>
                  <a:pt x="1307226" y="3081894"/>
                </a:cubicBezTo>
                <a:cubicBezTo>
                  <a:pt x="1307197" y="3081766"/>
                  <a:pt x="1307004" y="3081704"/>
                  <a:pt x="1306876" y="3081621"/>
                </a:cubicBezTo>
                <a:close/>
                <a:moveTo>
                  <a:pt x="1302837" y="3080567"/>
                </a:moveTo>
                <a:cubicBezTo>
                  <a:pt x="1302673" y="3080567"/>
                  <a:pt x="1302517" y="3080575"/>
                  <a:pt x="1302349" y="3080590"/>
                </a:cubicBezTo>
                <a:cubicBezTo>
                  <a:pt x="1302303" y="3080856"/>
                  <a:pt x="1302265" y="3081132"/>
                  <a:pt x="1302220" y="3081397"/>
                </a:cubicBezTo>
                <a:cubicBezTo>
                  <a:pt x="1302376" y="3081389"/>
                  <a:pt x="1302670" y="3081390"/>
                  <a:pt x="1302683" y="3081364"/>
                </a:cubicBezTo>
                <a:cubicBezTo>
                  <a:pt x="1302763" y="3081100"/>
                  <a:pt x="1302791" y="3080833"/>
                  <a:pt x="1302837" y="3080567"/>
                </a:cubicBezTo>
                <a:close/>
                <a:moveTo>
                  <a:pt x="256396" y="3072987"/>
                </a:moveTo>
                <a:cubicBezTo>
                  <a:pt x="256033" y="3075324"/>
                  <a:pt x="256265" y="3077173"/>
                  <a:pt x="256873" y="3078708"/>
                </a:cubicBezTo>
                <a:cubicBezTo>
                  <a:pt x="258699" y="3083312"/>
                  <a:pt x="263913" y="3085086"/>
                  <a:pt x="266642" y="3088693"/>
                </a:cubicBezTo>
                <a:cubicBezTo>
                  <a:pt x="262423" y="3084221"/>
                  <a:pt x="264114" y="3075612"/>
                  <a:pt x="256396" y="3072987"/>
                </a:cubicBezTo>
                <a:close/>
                <a:moveTo>
                  <a:pt x="1329343" y="3062378"/>
                </a:moveTo>
                <a:lnTo>
                  <a:pt x="1329338" y="3062395"/>
                </a:lnTo>
                <a:lnTo>
                  <a:pt x="1329330" y="3062385"/>
                </a:lnTo>
                <a:close/>
                <a:moveTo>
                  <a:pt x="310914" y="3061480"/>
                </a:moveTo>
                <a:lnTo>
                  <a:pt x="310014" y="3062211"/>
                </a:lnTo>
                <a:lnTo>
                  <a:pt x="309497" y="3063025"/>
                </a:lnTo>
                <a:lnTo>
                  <a:pt x="309213" y="3064251"/>
                </a:lnTo>
                <a:lnTo>
                  <a:pt x="308305" y="3064901"/>
                </a:lnTo>
                <a:lnTo>
                  <a:pt x="307100" y="3066793"/>
                </a:lnTo>
                <a:lnTo>
                  <a:pt x="305779" y="3065534"/>
                </a:lnTo>
                <a:lnTo>
                  <a:pt x="305779" y="3065554"/>
                </a:lnTo>
                <a:cubicBezTo>
                  <a:pt x="306064" y="3066627"/>
                  <a:pt x="306780" y="3067580"/>
                  <a:pt x="308256" y="3068347"/>
                </a:cubicBezTo>
                <a:cubicBezTo>
                  <a:pt x="308818" y="3068637"/>
                  <a:pt x="309114" y="3069895"/>
                  <a:pt x="308861" y="3070536"/>
                </a:cubicBezTo>
                <a:cubicBezTo>
                  <a:pt x="308386" y="3071718"/>
                  <a:pt x="307403" y="3072772"/>
                  <a:pt x="306663" y="3073841"/>
                </a:cubicBezTo>
                <a:cubicBezTo>
                  <a:pt x="307469" y="3074952"/>
                  <a:pt x="308371" y="3076205"/>
                  <a:pt x="309106" y="3077216"/>
                </a:cubicBezTo>
                <a:cubicBezTo>
                  <a:pt x="309689" y="3076427"/>
                  <a:pt x="310060" y="3075599"/>
                  <a:pt x="310306" y="3074743"/>
                </a:cubicBezTo>
                <a:cubicBezTo>
                  <a:pt x="310676" y="3073460"/>
                  <a:pt x="310769" y="3072118"/>
                  <a:pt x="310896" y="3070763"/>
                </a:cubicBezTo>
                <a:lnTo>
                  <a:pt x="311335" y="3068520"/>
                </a:lnTo>
                <a:lnTo>
                  <a:pt x="311243" y="3067924"/>
                </a:lnTo>
                <a:lnTo>
                  <a:pt x="311543" y="3067450"/>
                </a:lnTo>
                <a:lnTo>
                  <a:pt x="311689" y="3066705"/>
                </a:lnTo>
                <a:cubicBezTo>
                  <a:pt x="312068" y="3065697"/>
                  <a:pt x="312152" y="3064552"/>
                  <a:pt x="311915" y="3063405"/>
                </a:cubicBezTo>
                <a:close/>
                <a:moveTo>
                  <a:pt x="314026" y="3061123"/>
                </a:moveTo>
                <a:lnTo>
                  <a:pt x="314063" y="3061962"/>
                </a:lnTo>
                <a:lnTo>
                  <a:pt x="314180" y="3063277"/>
                </a:lnTo>
                <a:lnTo>
                  <a:pt x="314728" y="3062410"/>
                </a:lnTo>
                <a:cubicBezTo>
                  <a:pt x="314884" y="3062226"/>
                  <a:pt x="314610" y="3061706"/>
                  <a:pt x="314500" y="3061187"/>
                </a:cubicBezTo>
                <a:close/>
                <a:moveTo>
                  <a:pt x="294247" y="3058771"/>
                </a:moveTo>
                <a:cubicBezTo>
                  <a:pt x="294111" y="3058872"/>
                  <a:pt x="293965" y="3058981"/>
                  <a:pt x="293829" y="3059083"/>
                </a:cubicBezTo>
                <a:cubicBezTo>
                  <a:pt x="294060" y="3059196"/>
                  <a:pt x="294293" y="3059310"/>
                  <a:pt x="294516" y="3059416"/>
                </a:cubicBezTo>
                <a:cubicBezTo>
                  <a:pt x="294570" y="3059268"/>
                  <a:pt x="294711" y="3059066"/>
                  <a:pt x="294655" y="3058970"/>
                </a:cubicBezTo>
                <a:cubicBezTo>
                  <a:pt x="294606" y="3058859"/>
                  <a:pt x="294388" y="3058830"/>
                  <a:pt x="294247" y="3058771"/>
                </a:cubicBezTo>
                <a:close/>
                <a:moveTo>
                  <a:pt x="298504" y="3057339"/>
                </a:moveTo>
                <a:lnTo>
                  <a:pt x="297858" y="3058334"/>
                </a:lnTo>
                <a:lnTo>
                  <a:pt x="298345" y="3062103"/>
                </a:lnTo>
                <a:cubicBezTo>
                  <a:pt x="298228" y="3064649"/>
                  <a:pt x="298071" y="3065928"/>
                  <a:pt x="298647" y="3066625"/>
                </a:cubicBezTo>
                <a:lnTo>
                  <a:pt x="299831" y="3067166"/>
                </a:lnTo>
                <a:lnTo>
                  <a:pt x="299700" y="3060934"/>
                </a:lnTo>
                <a:cubicBezTo>
                  <a:pt x="299618" y="3059796"/>
                  <a:pt x="298976" y="3058694"/>
                  <a:pt x="298504" y="3057339"/>
                </a:cubicBezTo>
                <a:close/>
                <a:moveTo>
                  <a:pt x="284433" y="3056141"/>
                </a:moveTo>
                <a:lnTo>
                  <a:pt x="284407" y="3056142"/>
                </a:lnTo>
                <a:cubicBezTo>
                  <a:pt x="284389" y="3057380"/>
                  <a:pt x="284371" y="3058625"/>
                  <a:pt x="284345" y="3060009"/>
                </a:cubicBezTo>
                <a:lnTo>
                  <a:pt x="283982" y="3059834"/>
                </a:lnTo>
                <a:lnTo>
                  <a:pt x="288842" y="3067266"/>
                </a:lnTo>
                <a:lnTo>
                  <a:pt x="296462" y="3076423"/>
                </a:lnTo>
                <a:lnTo>
                  <a:pt x="296807" y="3076009"/>
                </a:lnTo>
                <a:lnTo>
                  <a:pt x="297178" y="3075617"/>
                </a:lnTo>
                <a:lnTo>
                  <a:pt x="288181" y="3061869"/>
                </a:lnTo>
                <a:lnTo>
                  <a:pt x="287633" y="3062114"/>
                </a:lnTo>
                <a:lnTo>
                  <a:pt x="285873" y="3058342"/>
                </a:lnTo>
                <a:close/>
                <a:moveTo>
                  <a:pt x="278287" y="3048833"/>
                </a:moveTo>
                <a:lnTo>
                  <a:pt x="277877" y="3049216"/>
                </a:lnTo>
                <a:lnTo>
                  <a:pt x="277840" y="3050440"/>
                </a:lnTo>
                <a:lnTo>
                  <a:pt x="280601" y="3054662"/>
                </a:lnTo>
                <a:lnTo>
                  <a:pt x="280738" y="3054478"/>
                </a:lnTo>
                <a:cubicBezTo>
                  <a:pt x="281240" y="3052766"/>
                  <a:pt x="280176" y="3051432"/>
                  <a:pt x="279549" y="3050068"/>
                </a:cubicBezTo>
                <a:lnTo>
                  <a:pt x="279448" y="3049480"/>
                </a:lnTo>
                <a:close/>
                <a:moveTo>
                  <a:pt x="5255274" y="3043968"/>
                </a:moveTo>
                <a:lnTo>
                  <a:pt x="5254652" y="3045064"/>
                </a:lnTo>
                <a:lnTo>
                  <a:pt x="5254130" y="3046162"/>
                </a:lnTo>
                <a:lnTo>
                  <a:pt x="5254725" y="3045120"/>
                </a:lnTo>
                <a:close/>
                <a:moveTo>
                  <a:pt x="287327" y="3039543"/>
                </a:moveTo>
                <a:lnTo>
                  <a:pt x="287281" y="3039870"/>
                </a:lnTo>
                <a:lnTo>
                  <a:pt x="287661" y="3039658"/>
                </a:lnTo>
                <a:lnTo>
                  <a:pt x="287599" y="3039593"/>
                </a:lnTo>
                <a:close/>
                <a:moveTo>
                  <a:pt x="1555564" y="3038257"/>
                </a:moveTo>
                <a:lnTo>
                  <a:pt x="1555563" y="3038267"/>
                </a:lnTo>
                <a:lnTo>
                  <a:pt x="1555529" y="3038278"/>
                </a:lnTo>
                <a:cubicBezTo>
                  <a:pt x="1555529" y="3038278"/>
                  <a:pt x="1555564" y="3038257"/>
                  <a:pt x="1555564" y="3038257"/>
                </a:cubicBezTo>
                <a:close/>
                <a:moveTo>
                  <a:pt x="265245" y="3033629"/>
                </a:moveTo>
                <a:lnTo>
                  <a:pt x="273888" y="3045206"/>
                </a:lnTo>
                <a:lnTo>
                  <a:pt x="273975" y="3042377"/>
                </a:lnTo>
                <a:lnTo>
                  <a:pt x="274020" y="3041917"/>
                </a:lnTo>
                <a:lnTo>
                  <a:pt x="271901" y="3038516"/>
                </a:lnTo>
                <a:cubicBezTo>
                  <a:pt x="270189" y="3036662"/>
                  <a:pt x="268090" y="3035152"/>
                  <a:pt x="265245" y="3033629"/>
                </a:cubicBezTo>
                <a:close/>
                <a:moveTo>
                  <a:pt x="246860" y="3027196"/>
                </a:moveTo>
                <a:cubicBezTo>
                  <a:pt x="246733" y="3027290"/>
                  <a:pt x="246598" y="3027391"/>
                  <a:pt x="246472" y="3027485"/>
                </a:cubicBezTo>
                <a:cubicBezTo>
                  <a:pt x="247128" y="3028361"/>
                  <a:pt x="247788" y="3029248"/>
                  <a:pt x="248443" y="3030125"/>
                </a:cubicBezTo>
                <a:cubicBezTo>
                  <a:pt x="248568" y="3030032"/>
                  <a:pt x="248704" y="3029930"/>
                  <a:pt x="248831" y="3029836"/>
                </a:cubicBezTo>
                <a:cubicBezTo>
                  <a:pt x="248174" y="3028959"/>
                  <a:pt x="247521" y="3028082"/>
                  <a:pt x="246860" y="3027196"/>
                </a:cubicBezTo>
                <a:close/>
                <a:moveTo>
                  <a:pt x="254134" y="3025715"/>
                </a:moveTo>
                <a:cubicBezTo>
                  <a:pt x="253868" y="3025842"/>
                  <a:pt x="253599" y="3025961"/>
                  <a:pt x="253336" y="3026089"/>
                </a:cubicBezTo>
                <a:cubicBezTo>
                  <a:pt x="253301" y="3026456"/>
                  <a:pt x="253104" y="3027041"/>
                  <a:pt x="253267" y="3027151"/>
                </a:cubicBezTo>
                <a:cubicBezTo>
                  <a:pt x="253679" y="3027418"/>
                  <a:pt x="254269" y="3027469"/>
                  <a:pt x="254790" y="3027599"/>
                </a:cubicBezTo>
                <a:cubicBezTo>
                  <a:pt x="254567" y="3026973"/>
                  <a:pt x="254343" y="3026349"/>
                  <a:pt x="254134" y="3025715"/>
                </a:cubicBezTo>
                <a:close/>
                <a:moveTo>
                  <a:pt x="5258382" y="3022755"/>
                </a:moveTo>
                <a:cubicBezTo>
                  <a:pt x="5257262" y="3022862"/>
                  <a:pt x="5256144" y="3022972"/>
                  <a:pt x="5255024" y="3023078"/>
                </a:cubicBezTo>
                <a:cubicBezTo>
                  <a:pt x="5254998" y="3025674"/>
                  <a:pt x="5254975" y="3028269"/>
                  <a:pt x="5254951" y="3030869"/>
                </a:cubicBezTo>
                <a:cubicBezTo>
                  <a:pt x="5256010" y="3030740"/>
                  <a:pt x="5257041" y="3030670"/>
                  <a:pt x="5258103" y="3030544"/>
                </a:cubicBezTo>
                <a:cubicBezTo>
                  <a:pt x="5258186" y="3027965"/>
                  <a:pt x="5258299" y="3025333"/>
                  <a:pt x="5258382" y="3022755"/>
                </a:cubicBezTo>
                <a:close/>
                <a:moveTo>
                  <a:pt x="259907" y="3015038"/>
                </a:moveTo>
                <a:cubicBezTo>
                  <a:pt x="261812" y="3017590"/>
                  <a:pt x="263717" y="3020142"/>
                  <a:pt x="265740" y="3022852"/>
                </a:cubicBezTo>
                <a:lnTo>
                  <a:pt x="266545" y="3015288"/>
                </a:lnTo>
                <a:lnTo>
                  <a:pt x="266779" y="3015298"/>
                </a:lnTo>
                <a:lnTo>
                  <a:pt x="271899" y="3019813"/>
                </a:lnTo>
                <a:cubicBezTo>
                  <a:pt x="270472" y="3017237"/>
                  <a:pt x="269760" y="3015950"/>
                  <a:pt x="268260" y="3015353"/>
                </a:cubicBezTo>
                <a:lnTo>
                  <a:pt x="266779" y="3015298"/>
                </a:lnTo>
                <a:lnTo>
                  <a:pt x="266564" y="3015107"/>
                </a:lnTo>
                <a:lnTo>
                  <a:pt x="266545" y="3015288"/>
                </a:lnTo>
                <a:close/>
                <a:moveTo>
                  <a:pt x="225209" y="3014868"/>
                </a:moveTo>
                <a:cubicBezTo>
                  <a:pt x="224664" y="3016313"/>
                  <a:pt x="224002" y="3017695"/>
                  <a:pt x="223654" y="3019103"/>
                </a:cubicBezTo>
                <a:cubicBezTo>
                  <a:pt x="223243" y="3020754"/>
                  <a:pt x="223623" y="3021966"/>
                  <a:pt x="224302" y="3023039"/>
                </a:cubicBezTo>
                <a:cubicBezTo>
                  <a:pt x="224978" y="3024113"/>
                  <a:pt x="225953" y="3025047"/>
                  <a:pt x="226732" y="3026147"/>
                </a:cubicBezTo>
                <a:cubicBezTo>
                  <a:pt x="228088" y="3028071"/>
                  <a:pt x="227710" y="3030812"/>
                  <a:pt x="231194" y="3031558"/>
                </a:cubicBezTo>
                <a:cubicBezTo>
                  <a:pt x="235715" y="3032512"/>
                  <a:pt x="235736" y="3037358"/>
                  <a:pt x="237291" y="3040771"/>
                </a:cubicBezTo>
                <a:cubicBezTo>
                  <a:pt x="239133" y="3044806"/>
                  <a:pt x="240703" y="3049001"/>
                  <a:pt x="242446" y="3053080"/>
                </a:cubicBezTo>
                <a:cubicBezTo>
                  <a:pt x="242946" y="3054250"/>
                  <a:pt x="243681" y="3055300"/>
                  <a:pt x="244246" y="3056449"/>
                </a:cubicBezTo>
                <a:cubicBezTo>
                  <a:pt x="245951" y="3059930"/>
                  <a:pt x="247625" y="3063418"/>
                  <a:pt x="250153" y="3066434"/>
                </a:cubicBezTo>
                <a:cubicBezTo>
                  <a:pt x="251453" y="3060001"/>
                  <a:pt x="245190" y="3057520"/>
                  <a:pt x="243866" y="3051406"/>
                </a:cubicBezTo>
                <a:cubicBezTo>
                  <a:pt x="245605" y="3052581"/>
                  <a:pt x="247042" y="3053091"/>
                  <a:pt x="247774" y="3054115"/>
                </a:cubicBezTo>
                <a:cubicBezTo>
                  <a:pt x="251167" y="3058835"/>
                  <a:pt x="254341" y="3063718"/>
                  <a:pt x="257650" y="3068500"/>
                </a:cubicBezTo>
                <a:cubicBezTo>
                  <a:pt x="260218" y="3072223"/>
                  <a:pt x="262572" y="3076161"/>
                  <a:pt x="265638" y="3079460"/>
                </a:cubicBezTo>
                <a:cubicBezTo>
                  <a:pt x="267236" y="3081187"/>
                  <a:pt x="270154" y="3081783"/>
                  <a:pt x="272915" y="3083082"/>
                </a:cubicBezTo>
                <a:cubicBezTo>
                  <a:pt x="271708" y="3083518"/>
                  <a:pt x="270910" y="3083799"/>
                  <a:pt x="269359" y="3084357"/>
                </a:cubicBezTo>
                <a:cubicBezTo>
                  <a:pt x="273346" y="3089698"/>
                  <a:pt x="277209" y="3094873"/>
                  <a:pt x="281065" y="3100038"/>
                </a:cubicBezTo>
                <a:cubicBezTo>
                  <a:pt x="280841" y="3100219"/>
                  <a:pt x="280629" y="3100391"/>
                  <a:pt x="280405" y="3100571"/>
                </a:cubicBezTo>
                <a:lnTo>
                  <a:pt x="274105" y="3097820"/>
                </a:lnTo>
                <a:lnTo>
                  <a:pt x="274078" y="3097783"/>
                </a:lnTo>
                <a:lnTo>
                  <a:pt x="274011" y="3097717"/>
                </a:lnTo>
                <a:lnTo>
                  <a:pt x="272826" y="3093833"/>
                </a:lnTo>
                <a:cubicBezTo>
                  <a:pt x="272088" y="3092775"/>
                  <a:pt x="271039" y="3091959"/>
                  <a:pt x="269750" y="3091332"/>
                </a:cubicBezTo>
                <a:cubicBezTo>
                  <a:pt x="269361" y="3091661"/>
                  <a:pt x="268966" y="3091983"/>
                  <a:pt x="268579" y="3092314"/>
                </a:cubicBezTo>
                <a:lnTo>
                  <a:pt x="274011" y="3097717"/>
                </a:lnTo>
                <a:lnTo>
                  <a:pt x="274033" y="3097788"/>
                </a:lnTo>
                <a:lnTo>
                  <a:pt x="274105" y="3097820"/>
                </a:lnTo>
                <a:lnTo>
                  <a:pt x="280463" y="3106400"/>
                </a:lnTo>
                <a:lnTo>
                  <a:pt x="280484" y="3106155"/>
                </a:lnTo>
                <a:cubicBezTo>
                  <a:pt x="282852" y="3105962"/>
                  <a:pt x="283310" y="3106773"/>
                  <a:pt x="283479" y="3108200"/>
                </a:cubicBezTo>
                <a:cubicBezTo>
                  <a:pt x="283889" y="3111727"/>
                  <a:pt x="284543" y="3115219"/>
                  <a:pt x="285010" y="3118740"/>
                </a:cubicBezTo>
                <a:cubicBezTo>
                  <a:pt x="285424" y="3121874"/>
                  <a:pt x="285779" y="3125016"/>
                  <a:pt x="286038" y="3128161"/>
                </a:cubicBezTo>
                <a:cubicBezTo>
                  <a:pt x="286183" y="3129816"/>
                  <a:pt x="285748" y="3131641"/>
                  <a:pt x="289479" y="3131571"/>
                </a:cubicBezTo>
                <a:cubicBezTo>
                  <a:pt x="284856" y="3133898"/>
                  <a:pt x="284125" y="3135642"/>
                  <a:pt x="285715" y="3138827"/>
                </a:cubicBezTo>
                <a:cubicBezTo>
                  <a:pt x="286361" y="3140123"/>
                  <a:pt x="287434" y="3141364"/>
                  <a:pt x="285507" y="3142856"/>
                </a:cubicBezTo>
                <a:cubicBezTo>
                  <a:pt x="284424" y="3142489"/>
                  <a:pt x="283298" y="3142099"/>
                  <a:pt x="281961" y="3141640"/>
                </a:cubicBezTo>
                <a:cubicBezTo>
                  <a:pt x="281274" y="3142266"/>
                  <a:pt x="280627" y="3142887"/>
                  <a:pt x="279934" y="3143464"/>
                </a:cubicBezTo>
                <a:cubicBezTo>
                  <a:pt x="278367" y="3144783"/>
                  <a:pt x="277128" y="3146601"/>
                  <a:pt x="278507" y="3147943"/>
                </a:cubicBezTo>
                <a:cubicBezTo>
                  <a:pt x="279545" y="3148954"/>
                  <a:pt x="281952" y="3149106"/>
                  <a:pt x="283819" y="3149299"/>
                </a:cubicBezTo>
                <a:cubicBezTo>
                  <a:pt x="285160" y="3149439"/>
                  <a:pt x="286618" y="3149027"/>
                  <a:pt x="288512" y="3148801"/>
                </a:cubicBezTo>
                <a:cubicBezTo>
                  <a:pt x="288671" y="3147788"/>
                  <a:pt x="289077" y="3146745"/>
                  <a:pt x="288934" y="3145773"/>
                </a:cubicBezTo>
                <a:cubicBezTo>
                  <a:pt x="288618" y="3143550"/>
                  <a:pt x="288057" y="3141355"/>
                  <a:pt x="287546" y="3139155"/>
                </a:cubicBezTo>
                <a:cubicBezTo>
                  <a:pt x="287161" y="3137507"/>
                  <a:pt x="286921" y="3136125"/>
                  <a:pt x="289674" y="3135560"/>
                </a:cubicBezTo>
                <a:cubicBezTo>
                  <a:pt x="290519" y="3135388"/>
                  <a:pt x="291360" y="3134060"/>
                  <a:pt x="291684" y="3133149"/>
                </a:cubicBezTo>
                <a:cubicBezTo>
                  <a:pt x="292036" y="3132170"/>
                  <a:pt x="291783" y="3131052"/>
                  <a:pt x="291794" y="3129320"/>
                </a:cubicBezTo>
                <a:cubicBezTo>
                  <a:pt x="292955" y="3130207"/>
                  <a:pt x="293583" y="3130686"/>
                  <a:pt x="294659" y="3131510"/>
                </a:cubicBezTo>
                <a:cubicBezTo>
                  <a:pt x="294190" y="3128921"/>
                  <a:pt x="293793" y="3126744"/>
                  <a:pt x="293331" y="3124153"/>
                </a:cubicBezTo>
                <a:cubicBezTo>
                  <a:pt x="293832" y="3123780"/>
                  <a:pt x="294788" y="3123086"/>
                  <a:pt x="295481" y="3122582"/>
                </a:cubicBezTo>
                <a:lnTo>
                  <a:pt x="294210" y="3115991"/>
                </a:lnTo>
                <a:lnTo>
                  <a:pt x="294943" y="3115497"/>
                </a:lnTo>
                <a:cubicBezTo>
                  <a:pt x="295187" y="3115333"/>
                  <a:pt x="295377" y="3115170"/>
                  <a:pt x="295375" y="3115014"/>
                </a:cubicBezTo>
                <a:cubicBezTo>
                  <a:pt x="295337" y="3111980"/>
                  <a:pt x="296051" y="3108719"/>
                  <a:pt x="292600" y="3106482"/>
                </a:cubicBezTo>
                <a:cubicBezTo>
                  <a:pt x="294340" y="3103550"/>
                  <a:pt x="295164" y="3100633"/>
                  <a:pt x="293893" y="3097425"/>
                </a:cubicBezTo>
                <a:lnTo>
                  <a:pt x="293977" y="3094395"/>
                </a:lnTo>
                <a:lnTo>
                  <a:pt x="291603" y="3091010"/>
                </a:lnTo>
                <a:cubicBezTo>
                  <a:pt x="286972" y="3084743"/>
                  <a:pt x="282237" y="3078553"/>
                  <a:pt x="277722" y="3072200"/>
                </a:cubicBezTo>
                <a:cubicBezTo>
                  <a:pt x="276046" y="3069845"/>
                  <a:pt x="274898" y="3067110"/>
                  <a:pt x="273447" y="3064601"/>
                </a:cubicBezTo>
                <a:cubicBezTo>
                  <a:pt x="271744" y="3061640"/>
                  <a:pt x="270285" y="3058466"/>
                  <a:pt x="268161" y="3055818"/>
                </a:cubicBezTo>
                <a:cubicBezTo>
                  <a:pt x="263307" y="3049731"/>
                  <a:pt x="261051" y="3041937"/>
                  <a:pt x="254910" y="3036565"/>
                </a:cubicBezTo>
                <a:cubicBezTo>
                  <a:pt x="251934" y="3033951"/>
                  <a:pt x="249313" y="3033491"/>
                  <a:pt x="245146" y="3034336"/>
                </a:cubicBezTo>
                <a:cubicBezTo>
                  <a:pt x="245858" y="3035292"/>
                  <a:pt x="246476" y="3036905"/>
                  <a:pt x="247086" y="3036806"/>
                </a:cubicBezTo>
                <a:cubicBezTo>
                  <a:pt x="251775" y="3036049"/>
                  <a:pt x="252180" y="3039708"/>
                  <a:pt x="253818" y="3042119"/>
                </a:cubicBezTo>
                <a:cubicBezTo>
                  <a:pt x="255477" y="3044582"/>
                  <a:pt x="257162" y="3047012"/>
                  <a:pt x="258842" y="3049459"/>
                </a:cubicBezTo>
                <a:cubicBezTo>
                  <a:pt x="258331" y="3049908"/>
                  <a:pt x="257838" y="3050358"/>
                  <a:pt x="257327" y="3050808"/>
                </a:cubicBezTo>
                <a:cubicBezTo>
                  <a:pt x="256167" y="3049952"/>
                  <a:pt x="254718" y="3049316"/>
                  <a:pt x="253891" y="3048210"/>
                </a:cubicBezTo>
                <a:cubicBezTo>
                  <a:pt x="251978" y="3045624"/>
                  <a:pt x="250552" y="3042823"/>
                  <a:pt x="247104" y="3041408"/>
                </a:cubicBezTo>
                <a:cubicBezTo>
                  <a:pt x="245246" y="3040638"/>
                  <a:pt x="244395" y="3038104"/>
                  <a:pt x="243203" y="3036290"/>
                </a:cubicBezTo>
                <a:cubicBezTo>
                  <a:pt x="241643" y="3033917"/>
                  <a:pt x="240375" y="3031325"/>
                  <a:pt x="238638" y="3029085"/>
                </a:cubicBezTo>
                <a:cubicBezTo>
                  <a:pt x="236979" y="3026950"/>
                  <a:pt x="235036" y="3025001"/>
                  <a:pt x="232930" y="3023269"/>
                </a:cubicBezTo>
                <a:cubicBezTo>
                  <a:pt x="231630" y="3022203"/>
                  <a:pt x="229775" y="3021703"/>
                  <a:pt x="227566" y="3020661"/>
                </a:cubicBezTo>
                <a:cubicBezTo>
                  <a:pt x="228329" y="3018849"/>
                  <a:pt x="229361" y="3016071"/>
                  <a:pt x="225209" y="3014868"/>
                </a:cubicBezTo>
                <a:close/>
                <a:moveTo>
                  <a:pt x="251151" y="3011263"/>
                </a:moveTo>
                <a:cubicBezTo>
                  <a:pt x="251131" y="3011497"/>
                  <a:pt x="251099" y="3011738"/>
                  <a:pt x="251113" y="3011974"/>
                </a:cubicBezTo>
                <a:cubicBezTo>
                  <a:pt x="251115" y="3011999"/>
                  <a:pt x="251389" y="3011974"/>
                  <a:pt x="251539" y="3011956"/>
                </a:cubicBezTo>
                <a:cubicBezTo>
                  <a:pt x="251540" y="3011806"/>
                  <a:pt x="251534" y="3011646"/>
                  <a:pt x="251536" y="3011494"/>
                </a:cubicBezTo>
                <a:cubicBezTo>
                  <a:pt x="251409" y="3011412"/>
                  <a:pt x="251278" y="3011346"/>
                  <a:pt x="251151" y="3011263"/>
                </a:cubicBezTo>
                <a:close/>
                <a:moveTo>
                  <a:pt x="1582841" y="2983475"/>
                </a:moveTo>
                <a:lnTo>
                  <a:pt x="1582549" y="2984375"/>
                </a:lnTo>
                <a:cubicBezTo>
                  <a:pt x="1577514" y="3003121"/>
                  <a:pt x="1576123" y="3022840"/>
                  <a:pt x="1569124" y="3040908"/>
                </a:cubicBezTo>
                <a:cubicBezTo>
                  <a:pt x="1566316" y="3048191"/>
                  <a:pt x="1566468" y="3055004"/>
                  <a:pt x="1567657" y="3061678"/>
                </a:cubicBezTo>
                <a:cubicBezTo>
                  <a:pt x="1568845" y="3068354"/>
                  <a:pt x="1571070" y="3074891"/>
                  <a:pt x="1572406" y="3081622"/>
                </a:cubicBezTo>
                <a:cubicBezTo>
                  <a:pt x="1573240" y="3085783"/>
                  <a:pt x="1579470" y="3087031"/>
                  <a:pt x="1581628" y="3083564"/>
                </a:cubicBezTo>
                <a:cubicBezTo>
                  <a:pt x="1586258" y="3076230"/>
                  <a:pt x="1589975" y="3068500"/>
                  <a:pt x="1595305" y="3058698"/>
                </a:cubicBezTo>
                <a:cubicBezTo>
                  <a:pt x="1599510" y="3058808"/>
                  <a:pt x="1602558" y="3057518"/>
                  <a:pt x="1604299" y="3054982"/>
                </a:cubicBezTo>
                <a:cubicBezTo>
                  <a:pt x="1606038" y="3052446"/>
                  <a:pt x="1606469" y="3048664"/>
                  <a:pt x="1605441" y="3043788"/>
                </a:cubicBezTo>
                <a:lnTo>
                  <a:pt x="1608277" y="3034379"/>
                </a:lnTo>
                <a:lnTo>
                  <a:pt x="1604844" y="3028369"/>
                </a:lnTo>
                <a:lnTo>
                  <a:pt x="1598930" y="3042635"/>
                </a:lnTo>
                <a:cubicBezTo>
                  <a:pt x="1596904" y="3047735"/>
                  <a:pt x="1593256" y="3051706"/>
                  <a:pt x="1582719" y="3051489"/>
                </a:cubicBezTo>
                <a:cubicBezTo>
                  <a:pt x="1581626" y="3046107"/>
                  <a:pt x="1578956" y="3040811"/>
                  <a:pt x="1579876" y="3036194"/>
                </a:cubicBezTo>
                <a:lnTo>
                  <a:pt x="1589445" y="3000307"/>
                </a:lnTo>
                <a:close/>
                <a:moveTo>
                  <a:pt x="5163551" y="2978994"/>
                </a:moveTo>
                <a:cubicBezTo>
                  <a:pt x="5163192" y="2979479"/>
                  <a:pt x="5162581" y="2979974"/>
                  <a:pt x="5162552" y="2980410"/>
                </a:cubicBezTo>
                <a:cubicBezTo>
                  <a:pt x="5162524" y="2980846"/>
                  <a:pt x="5163136" y="2981238"/>
                  <a:pt x="5163485" y="2981608"/>
                </a:cubicBezTo>
                <a:cubicBezTo>
                  <a:pt x="5164037" y="2981346"/>
                  <a:pt x="5164572" y="2981047"/>
                  <a:pt x="5165124" y="2980784"/>
                </a:cubicBezTo>
                <a:cubicBezTo>
                  <a:pt x="5164585" y="2980193"/>
                  <a:pt x="5164089" y="2979585"/>
                  <a:pt x="5163551" y="2978994"/>
                </a:cubicBezTo>
                <a:close/>
                <a:moveTo>
                  <a:pt x="5107563" y="2975882"/>
                </a:moveTo>
                <a:cubicBezTo>
                  <a:pt x="5105295" y="2975895"/>
                  <a:pt x="5103070" y="2975891"/>
                  <a:pt x="5100805" y="2975906"/>
                </a:cubicBezTo>
                <a:cubicBezTo>
                  <a:pt x="5099705" y="2979228"/>
                  <a:pt x="5098496" y="2982561"/>
                  <a:pt x="5098782" y="2986110"/>
                </a:cubicBezTo>
                <a:cubicBezTo>
                  <a:pt x="5099066" y="2989659"/>
                  <a:pt x="5100845" y="2993423"/>
                  <a:pt x="5105720" y="2997605"/>
                </a:cubicBezTo>
                <a:cubicBezTo>
                  <a:pt x="5106506" y="2988304"/>
                  <a:pt x="5107004" y="2982082"/>
                  <a:pt x="5107563" y="2975882"/>
                </a:cubicBezTo>
                <a:close/>
                <a:moveTo>
                  <a:pt x="5078381" y="2958940"/>
                </a:moveTo>
                <a:cubicBezTo>
                  <a:pt x="5076403" y="2959433"/>
                  <a:pt x="5074431" y="2959925"/>
                  <a:pt x="5072438" y="2960378"/>
                </a:cubicBezTo>
                <a:cubicBezTo>
                  <a:pt x="5072554" y="2967880"/>
                  <a:pt x="5072666" y="2975383"/>
                  <a:pt x="5072792" y="2982922"/>
                </a:cubicBezTo>
                <a:cubicBezTo>
                  <a:pt x="5074521" y="2982699"/>
                  <a:pt x="5076209" y="2982492"/>
                  <a:pt x="5077938" y="2982269"/>
                </a:cubicBezTo>
                <a:cubicBezTo>
                  <a:pt x="5078070" y="2974498"/>
                  <a:pt x="5078248" y="2966711"/>
                  <a:pt x="5078381" y="2958940"/>
                </a:cubicBezTo>
                <a:close/>
                <a:moveTo>
                  <a:pt x="5115515" y="2958462"/>
                </a:moveTo>
                <a:cubicBezTo>
                  <a:pt x="5115197" y="2958546"/>
                  <a:pt x="5114662" y="2961008"/>
                  <a:pt x="5114967" y="2961141"/>
                </a:cubicBezTo>
                <a:cubicBezTo>
                  <a:pt x="5116102" y="2961577"/>
                  <a:pt x="5117510" y="2961442"/>
                  <a:pt x="5118848" y="2961502"/>
                </a:cubicBezTo>
                <a:cubicBezTo>
                  <a:pt x="5119065" y="2960526"/>
                  <a:pt x="5119688" y="2958792"/>
                  <a:pt x="5119337" y="2958677"/>
                </a:cubicBezTo>
                <a:cubicBezTo>
                  <a:pt x="5118218" y="2958277"/>
                  <a:pt x="5116777" y="2958213"/>
                  <a:pt x="5115515" y="2958462"/>
                </a:cubicBezTo>
                <a:close/>
                <a:moveTo>
                  <a:pt x="1632422" y="2953751"/>
                </a:moveTo>
                <a:lnTo>
                  <a:pt x="1630466" y="2967234"/>
                </a:lnTo>
                <a:cubicBezTo>
                  <a:pt x="1631134" y="2967357"/>
                  <a:pt x="1631804" y="2967481"/>
                  <a:pt x="1632475" y="2967604"/>
                </a:cubicBezTo>
                <a:lnTo>
                  <a:pt x="1634210" y="2955649"/>
                </a:lnTo>
                <a:close/>
                <a:moveTo>
                  <a:pt x="5155848" y="2948401"/>
                </a:moveTo>
                <a:cubicBezTo>
                  <a:pt x="5155268" y="2949479"/>
                  <a:pt x="5154309" y="2950624"/>
                  <a:pt x="5154310" y="2951641"/>
                </a:cubicBezTo>
                <a:cubicBezTo>
                  <a:pt x="5154312" y="2952150"/>
                  <a:pt x="5155970" y="2952507"/>
                  <a:pt x="5156901" y="2952943"/>
                </a:cubicBezTo>
                <a:cubicBezTo>
                  <a:pt x="5157539" y="2951882"/>
                  <a:pt x="5158118" y="2950801"/>
                  <a:pt x="5158696" y="2949721"/>
                </a:cubicBezTo>
                <a:cubicBezTo>
                  <a:pt x="5157709" y="2949269"/>
                  <a:pt x="5156778" y="2948833"/>
                  <a:pt x="5155848" y="2948401"/>
                </a:cubicBezTo>
                <a:close/>
                <a:moveTo>
                  <a:pt x="187923" y="2948205"/>
                </a:moveTo>
                <a:cubicBezTo>
                  <a:pt x="187911" y="2948187"/>
                  <a:pt x="187670" y="2948325"/>
                  <a:pt x="187531" y="2948402"/>
                </a:cubicBezTo>
                <a:cubicBezTo>
                  <a:pt x="187820" y="2948788"/>
                  <a:pt x="188108" y="2949173"/>
                  <a:pt x="188397" y="2949559"/>
                </a:cubicBezTo>
                <a:cubicBezTo>
                  <a:pt x="188490" y="2949488"/>
                  <a:pt x="188584" y="2949419"/>
                  <a:pt x="188674" y="2949365"/>
                </a:cubicBezTo>
                <a:cubicBezTo>
                  <a:pt x="188431" y="2948974"/>
                  <a:pt x="188188" y="2948582"/>
                  <a:pt x="187923" y="2948205"/>
                </a:cubicBezTo>
                <a:close/>
                <a:moveTo>
                  <a:pt x="172765" y="2931345"/>
                </a:moveTo>
                <a:cubicBezTo>
                  <a:pt x="172320" y="2932469"/>
                  <a:pt x="171224" y="2933943"/>
                  <a:pt x="171555" y="2934584"/>
                </a:cubicBezTo>
                <a:cubicBezTo>
                  <a:pt x="175683" y="2942510"/>
                  <a:pt x="180012" y="2950314"/>
                  <a:pt x="184293" y="2958140"/>
                </a:cubicBezTo>
                <a:cubicBezTo>
                  <a:pt x="184701" y="2957945"/>
                  <a:pt x="185090" y="2957749"/>
                  <a:pt x="185498" y="2957554"/>
                </a:cubicBezTo>
                <a:cubicBezTo>
                  <a:pt x="183807" y="2951824"/>
                  <a:pt x="182288" y="2946020"/>
                  <a:pt x="180359" y="2940385"/>
                </a:cubicBezTo>
                <a:cubicBezTo>
                  <a:pt x="179077" y="2936618"/>
                  <a:pt x="177473" y="2932898"/>
                  <a:pt x="172765" y="2931345"/>
                </a:cubicBezTo>
                <a:close/>
                <a:moveTo>
                  <a:pt x="1308474" y="2927708"/>
                </a:moveTo>
                <a:lnTo>
                  <a:pt x="1308463" y="2927756"/>
                </a:lnTo>
                <a:lnTo>
                  <a:pt x="1308463" y="2927755"/>
                </a:lnTo>
                <a:close/>
                <a:moveTo>
                  <a:pt x="5082870" y="2919537"/>
                </a:moveTo>
                <a:cubicBezTo>
                  <a:pt x="5076789" y="2925950"/>
                  <a:pt x="5071627" y="2931361"/>
                  <a:pt x="5064195" y="2939199"/>
                </a:cubicBezTo>
                <a:cubicBezTo>
                  <a:pt x="5075429" y="2939383"/>
                  <a:pt x="5084441" y="2939562"/>
                  <a:pt x="5095384" y="2939777"/>
                </a:cubicBezTo>
                <a:cubicBezTo>
                  <a:pt x="5097137" y="2944169"/>
                  <a:pt x="5099396" y="2949838"/>
                  <a:pt x="5102021" y="2956422"/>
                </a:cubicBezTo>
                <a:cubicBezTo>
                  <a:pt x="5110681" y="2951783"/>
                  <a:pt x="5117969" y="2947901"/>
                  <a:pt x="5128064" y="2942560"/>
                </a:cubicBezTo>
                <a:cubicBezTo>
                  <a:pt x="5125282" y="2939515"/>
                  <a:pt x="5122283" y="2936048"/>
                  <a:pt x="5122210" y="2936119"/>
                </a:cubicBezTo>
                <a:cubicBezTo>
                  <a:pt x="5111567" y="2943500"/>
                  <a:pt x="5106006" y="2936134"/>
                  <a:pt x="5099720" y="2932155"/>
                </a:cubicBezTo>
                <a:cubicBezTo>
                  <a:pt x="5093566" y="2928249"/>
                  <a:pt x="5088139" y="2923503"/>
                  <a:pt x="5082870" y="2919537"/>
                </a:cubicBezTo>
                <a:close/>
                <a:moveTo>
                  <a:pt x="166776" y="2916327"/>
                </a:moveTo>
                <a:cubicBezTo>
                  <a:pt x="166428" y="2916450"/>
                  <a:pt x="166039" y="2916494"/>
                  <a:pt x="165756" y="2916705"/>
                </a:cubicBezTo>
                <a:cubicBezTo>
                  <a:pt x="165641" y="2916791"/>
                  <a:pt x="165752" y="2917200"/>
                  <a:pt x="165768" y="2917462"/>
                </a:cubicBezTo>
                <a:cubicBezTo>
                  <a:pt x="166118" y="2917364"/>
                  <a:pt x="166468" y="2917267"/>
                  <a:pt x="166830" y="2917161"/>
                </a:cubicBezTo>
                <a:cubicBezTo>
                  <a:pt x="166810" y="2916874"/>
                  <a:pt x="166798" y="2916597"/>
                  <a:pt x="166776" y="2916327"/>
                </a:cubicBezTo>
                <a:close/>
                <a:moveTo>
                  <a:pt x="1261354" y="2908239"/>
                </a:moveTo>
                <a:cubicBezTo>
                  <a:pt x="1261323" y="2908152"/>
                  <a:pt x="1260388" y="2908318"/>
                  <a:pt x="1260295" y="2908497"/>
                </a:cubicBezTo>
                <a:cubicBezTo>
                  <a:pt x="1260042" y="2908986"/>
                  <a:pt x="1259885" y="2909582"/>
                  <a:pt x="1259948" y="2910081"/>
                </a:cubicBezTo>
                <a:lnTo>
                  <a:pt x="1260620" y="2911500"/>
                </a:lnTo>
                <a:lnTo>
                  <a:pt x="1260609" y="2911513"/>
                </a:lnTo>
                <a:cubicBezTo>
                  <a:pt x="1260609" y="2911513"/>
                  <a:pt x="1260530" y="2911885"/>
                  <a:pt x="1260530" y="2911885"/>
                </a:cubicBezTo>
                <a:lnTo>
                  <a:pt x="1260627" y="2911513"/>
                </a:lnTo>
                <a:lnTo>
                  <a:pt x="1260620" y="2911500"/>
                </a:lnTo>
                <a:lnTo>
                  <a:pt x="1261735" y="2910057"/>
                </a:lnTo>
                <a:cubicBezTo>
                  <a:pt x="1261853" y="2909450"/>
                  <a:pt x="1261582" y="2908806"/>
                  <a:pt x="1261354" y="2908239"/>
                </a:cubicBezTo>
                <a:close/>
                <a:moveTo>
                  <a:pt x="5065365" y="2905151"/>
                </a:moveTo>
                <a:cubicBezTo>
                  <a:pt x="5063199" y="2905421"/>
                  <a:pt x="5060990" y="2905708"/>
                  <a:pt x="5058825" y="2905978"/>
                </a:cubicBezTo>
                <a:cubicBezTo>
                  <a:pt x="5057159" y="2909397"/>
                  <a:pt x="5055388" y="2912839"/>
                  <a:pt x="5055648" y="2916467"/>
                </a:cubicBezTo>
                <a:cubicBezTo>
                  <a:pt x="5055907" y="2920095"/>
                  <a:pt x="5058199" y="2923909"/>
                  <a:pt x="5064657" y="2928076"/>
                </a:cubicBezTo>
                <a:cubicBezTo>
                  <a:pt x="5064976" y="2917728"/>
                  <a:pt x="5065197" y="2911449"/>
                  <a:pt x="5065365" y="2905151"/>
                </a:cubicBezTo>
                <a:close/>
                <a:moveTo>
                  <a:pt x="1265408" y="2902467"/>
                </a:moveTo>
                <a:cubicBezTo>
                  <a:pt x="1265227" y="2902508"/>
                  <a:pt x="1265012" y="2902504"/>
                  <a:pt x="1264892" y="2902606"/>
                </a:cubicBezTo>
                <a:cubicBezTo>
                  <a:pt x="1264809" y="2902668"/>
                  <a:pt x="1264836" y="2902880"/>
                  <a:pt x="1264815" y="2903047"/>
                </a:cubicBezTo>
                <a:cubicBezTo>
                  <a:pt x="1264973" y="2903106"/>
                  <a:pt x="1265125" y="2903157"/>
                  <a:pt x="1265272" y="2903223"/>
                </a:cubicBezTo>
                <a:cubicBezTo>
                  <a:pt x="1265314" y="2902974"/>
                  <a:pt x="1265356" y="2902725"/>
                  <a:pt x="1265408" y="2902467"/>
                </a:cubicBezTo>
                <a:close/>
                <a:moveTo>
                  <a:pt x="1258243" y="2899430"/>
                </a:moveTo>
                <a:cubicBezTo>
                  <a:pt x="1258225" y="2899580"/>
                  <a:pt x="1258202" y="2899746"/>
                  <a:pt x="1258174" y="2899905"/>
                </a:cubicBezTo>
                <a:cubicBezTo>
                  <a:pt x="1258316" y="2899963"/>
                  <a:pt x="1258471" y="2900107"/>
                  <a:pt x="1258585" y="2900062"/>
                </a:cubicBezTo>
                <a:cubicBezTo>
                  <a:pt x="1258716" y="2900019"/>
                  <a:pt x="1258801" y="2899806"/>
                  <a:pt x="1258904" y="2899661"/>
                </a:cubicBezTo>
                <a:cubicBezTo>
                  <a:pt x="1258682" y="2899581"/>
                  <a:pt x="1258459" y="2899501"/>
                  <a:pt x="1258243" y="2899430"/>
                </a:cubicBezTo>
                <a:close/>
                <a:moveTo>
                  <a:pt x="5163222" y="2884953"/>
                </a:moveTo>
                <a:cubicBezTo>
                  <a:pt x="5158748" y="2891400"/>
                  <a:pt x="5158121" y="2897585"/>
                  <a:pt x="5158531" y="2903666"/>
                </a:cubicBezTo>
                <a:lnTo>
                  <a:pt x="5160055" y="2921625"/>
                </a:lnTo>
                <a:lnTo>
                  <a:pt x="5160006" y="2921722"/>
                </a:lnTo>
                <a:lnTo>
                  <a:pt x="5159382" y="2922946"/>
                </a:lnTo>
                <a:lnTo>
                  <a:pt x="5160066" y="2921743"/>
                </a:lnTo>
                <a:lnTo>
                  <a:pt x="5160055" y="2921625"/>
                </a:lnTo>
                <a:lnTo>
                  <a:pt x="5167752" y="2906338"/>
                </a:lnTo>
                <a:cubicBezTo>
                  <a:pt x="5173056" y="2894535"/>
                  <a:pt x="5171168" y="2891958"/>
                  <a:pt x="5163222" y="2884953"/>
                </a:cubicBezTo>
                <a:close/>
                <a:moveTo>
                  <a:pt x="1290985" y="2877651"/>
                </a:moveTo>
                <a:lnTo>
                  <a:pt x="1290880" y="2877989"/>
                </a:lnTo>
                <a:lnTo>
                  <a:pt x="1290831" y="2878338"/>
                </a:lnTo>
                <a:lnTo>
                  <a:pt x="1290919" y="2878000"/>
                </a:lnTo>
                <a:close/>
                <a:moveTo>
                  <a:pt x="5165599" y="2870774"/>
                </a:moveTo>
                <a:cubicBezTo>
                  <a:pt x="5165279" y="2871241"/>
                  <a:pt x="5164626" y="2871756"/>
                  <a:pt x="5164670" y="2872121"/>
                </a:cubicBezTo>
                <a:cubicBezTo>
                  <a:pt x="5164830" y="2872521"/>
                  <a:pt x="5165499" y="2872805"/>
                  <a:pt x="5165922" y="2873232"/>
                </a:cubicBezTo>
                <a:cubicBezTo>
                  <a:pt x="5166487" y="2873005"/>
                  <a:pt x="5167011" y="2872796"/>
                  <a:pt x="5167575" y="2872571"/>
                </a:cubicBezTo>
                <a:cubicBezTo>
                  <a:pt x="5166936" y="2871980"/>
                  <a:pt x="5166283" y="2871350"/>
                  <a:pt x="5165599" y="2870774"/>
                </a:cubicBezTo>
                <a:close/>
                <a:moveTo>
                  <a:pt x="1675549" y="2866004"/>
                </a:moveTo>
                <a:lnTo>
                  <a:pt x="1674899" y="2868952"/>
                </a:lnTo>
                <a:lnTo>
                  <a:pt x="1674082" y="2873632"/>
                </a:lnTo>
                <a:lnTo>
                  <a:pt x="1676793" y="2871130"/>
                </a:lnTo>
                <a:cubicBezTo>
                  <a:pt x="1677505" y="2870634"/>
                  <a:pt x="1677037" y="2868575"/>
                  <a:pt x="1677136" y="2866669"/>
                </a:cubicBezTo>
                <a:close/>
                <a:moveTo>
                  <a:pt x="5231078" y="2864377"/>
                </a:moveTo>
                <a:cubicBezTo>
                  <a:pt x="5224717" y="2867677"/>
                  <a:pt x="5221772" y="2871182"/>
                  <a:pt x="5220861" y="2874854"/>
                </a:cubicBezTo>
                <a:cubicBezTo>
                  <a:pt x="5217902" y="2886804"/>
                  <a:pt x="5218385" y="2899670"/>
                  <a:pt x="5212574" y="2910555"/>
                </a:cubicBezTo>
                <a:cubicBezTo>
                  <a:pt x="5208915" y="2917398"/>
                  <a:pt x="5208393" y="2922832"/>
                  <a:pt x="5209759" y="2927635"/>
                </a:cubicBezTo>
                <a:lnTo>
                  <a:pt x="5218177" y="2940779"/>
                </a:lnTo>
                <a:lnTo>
                  <a:pt x="5218158" y="2940892"/>
                </a:lnTo>
                <a:lnTo>
                  <a:pt x="5218163" y="2941001"/>
                </a:lnTo>
                <a:lnTo>
                  <a:pt x="5205912" y="2948855"/>
                </a:lnTo>
                <a:cubicBezTo>
                  <a:pt x="5202913" y="2951454"/>
                  <a:pt x="5201018" y="2954066"/>
                  <a:pt x="5200186" y="2956869"/>
                </a:cubicBezTo>
                <a:cubicBezTo>
                  <a:pt x="5198520" y="2962473"/>
                  <a:pt x="5201095" y="2968836"/>
                  <a:pt x="5207547" y="2977351"/>
                </a:cubicBezTo>
                <a:cubicBezTo>
                  <a:pt x="5213015" y="2975425"/>
                  <a:pt x="5216237" y="2972772"/>
                  <a:pt x="5217900" y="2969500"/>
                </a:cubicBezTo>
                <a:cubicBezTo>
                  <a:pt x="5219562" y="2966229"/>
                  <a:pt x="5219666" y="2962339"/>
                  <a:pt x="5218896" y="2957939"/>
                </a:cubicBezTo>
                <a:lnTo>
                  <a:pt x="5218163" y="2941001"/>
                </a:lnTo>
                <a:lnTo>
                  <a:pt x="5218275" y="2940931"/>
                </a:lnTo>
                <a:lnTo>
                  <a:pt x="5218177" y="2940779"/>
                </a:lnTo>
                <a:lnTo>
                  <a:pt x="5227102" y="2888604"/>
                </a:lnTo>
                <a:cubicBezTo>
                  <a:pt x="5228473" y="2880511"/>
                  <a:pt x="5229754" y="2872453"/>
                  <a:pt x="5231078" y="2864377"/>
                </a:cubicBezTo>
                <a:close/>
                <a:moveTo>
                  <a:pt x="1664404" y="2864344"/>
                </a:moveTo>
                <a:lnTo>
                  <a:pt x="1660592" y="2866047"/>
                </a:lnTo>
                <a:lnTo>
                  <a:pt x="1658038" y="2868393"/>
                </a:lnTo>
                <a:lnTo>
                  <a:pt x="1655904" y="2872388"/>
                </a:lnTo>
                <a:lnTo>
                  <a:pt x="1652139" y="2873807"/>
                </a:lnTo>
                <a:lnTo>
                  <a:pt x="1646196" y="2879261"/>
                </a:lnTo>
                <a:lnTo>
                  <a:pt x="1642779" y="2873655"/>
                </a:lnTo>
                <a:lnTo>
                  <a:pt x="1642757" y="2873724"/>
                </a:lnTo>
                <a:cubicBezTo>
                  <a:pt x="1642744" y="2877718"/>
                  <a:pt x="1644347" y="2881698"/>
                  <a:pt x="1648764" y="2885737"/>
                </a:cubicBezTo>
                <a:cubicBezTo>
                  <a:pt x="1650450" y="2887268"/>
                  <a:pt x="1650305" y="2891920"/>
                  <a:pt x="1648829" y="2893911"/>
                </a:cubicBezTo>
                <a:cubicBezTo>
                  <a:pt x="1646077" y="2897579"/>
                  <a:pt x="1641675" y="2900326"/>
                  <a:pt x="1638110" y="2903354"/>
                </a:cubicBezTo>
                <a:cubicBezTo>
                  <a:pt x="1639878" y="2907968"/>
                  <a:pt x="1641846" y="2913160"/>
                  <a:pt x="1643456" y="2917358"/>
                </a:cubicBezTo>
                <a:cubicBezTo>
                  <a:pt x="1646221" y="2915161"/>
                  <a:pt x="1648278" y="2912624"/>
                  <a:pt x="1649932" y="2909882"/>
                </a:cubicBezTo>
                <a:cubicBezTo>
                  <a:pt x="1652413" y="2905768"/>
                  <a:pt x="1653988" y="2901191"/>
                  <a:pt x="1655693" y="2896599"/>
                </a:cubicBezTo>
                <a:lnTo>
                  <a:pt x="1659306" y="2889208"/>
                </a:lnTo>
                <a:lnTo>
                  <a:pt x="1659545" y="2887052"/>
                </a:lnTo>
                <a:lnTo>
                  <a:pt x="1661029" y="2885681"/>
                </a:lnTo>
                <a:lnTo>
                  <a:pt x="1662229" y="2883228"/>
                </a:lnTo>
                <a:cubicBezTo>
                  <a:pt x="1664484" y="2880078"/>
                  <a:pt x="1665846" y="2876175"/>
                  <a:pt x="1666085" y="2871968"/>
                </a:cubicBezTo>
                <a:close/>
                <a:moveTo>
                  <a:pt x="1464175" y="2853566"/>
                </a:moveTo>
                <a:cubicBezTo>
                  <a:pt x="1460739" y="2861350"/>
                  <a:pt x="1459821" y="2867993"/>
                  <a:pt x="1460506" y="2873896"/>
                </a:cubicBezTo>
                <a:cubicBezTo>
                  <a:pt x="1462560" y="2891600"/>
                  <a:pt x="1479032" y="2902626"/>
                  <a:pt x="1485160" y="2917705"/>
                </a:cubicBezTo>
                <a:cubicBezTo>
                  <a:pt x="1474663" y="2898230"/>
                  <a:pt x="1488558" y="2869876"/>
                  <a:pt x="1464175" y="2853566"/>
                </a:cubicBezTo>
                <a:close/>
                <a:moveTo>
                  <a:pt x="1287665" y="2851434"/>
                </a:moveTo>
                <a:lnTo>
                  <a:pt x="1287577" y="2851774"/>
                </a:lnTo>
                <a:lnTo>
                  <a:pt x="1287515" y="2852105"/>
                </a:lnTo>
                <a:lnTo>
                  <a:pt x="1287600" y="2851783"/>
                </a:lnTo>
                <a:close/>
                <a:moveTo>
                  <a:pt x="1286974" y="2845517"/>
                </a:moveTo>
                <a:cubicBezTo>
                  <a:pt x="1286681" y="2845626"/>
                  <a:pt x="1286389" y="2845736"/>
                  <a:pt x="1286095" y="2845845"/>
                </a:cubicBezTo>
                <a:cubicBezTo>
                  <a:pt x="1286275" y="2846544"/>
                  <a:pt x="1286455" y="2847242"/>
                  <a:pt x="1286636" y="2847942"/>
                </a:cubicBezTo>
                <a:cubicBezTo>
                  <a:pt x="1286911" y="2847831"/>
                  <a:pt x="1287183" y="2847738"/>
                  <a:pt x="1287458" y="2847627"/>
                </a:cubicBezTo>
                <a:cubicBezTo>
                  <a:pt x="1287296" y="2846929"/>
                  <a:pt x="1287137" y="2846214"/>
                  <a:pt x="1286974" y="2845517"/>
                </a:cubicBezTo>
                <a:close/>
                <a:moveTo>
                  <a:pt x="1243121" y="2843782"/>
                </a:moveTo>
                <a:cubicBezTo>
                  <a:pt x="1242514" y="2843950"/>
                  <a:pt x="1241916" y="2844109"/>
                  <a:pt x="1241309" y="2844275"/>
                </a:cubicBezTo>
                <a:cubicBezTo>
                  <a:pt x="1241252" y="2845246"/>
                  <a:pt x="1241168" y="2846228"/>
                  <a:pt x="1241499" y="2847159"/>
                </a:cubicBezTo>
                <a:cubicBezTo>
                  <a:pt x="1241831" y="2848092"/>
                  <a:pt x="1242579" y="2848974"/>
                  <a:pt x="1244188" y="2849746"/>
                </a:cubicBezTo>
                <a:cubicBezTo>
                  <a:pt x="1243730" y="2847192"/>
                  <a:pt x="1243416" y="2845487"/>
                  <a:pt x="1243121" y="2843782"/>
                </a:cubicBezTo>
                <a:close/>
                <a:moveTo>
                  <a:pt x="1234070" y="2841335"/>
                </a:moveTo>
                <a:cubicBezTo>
                  <a:pt x="1233574" y="2841608"/>
                  <a:pt x="1233080" y="2841882"/>
                  <a:pt x="1232578" y="2842147"/>
                </a:cubicBezTo>
                <a:cubicBezTo>
                  <a:pt x="1233148" y="2844153"/>
                  <a:pt x="1233718" y="2846159"/>
                  <a:pt x="1234294" y="2848173"/>
                </a:cubicBezTo>
                <a:cubicBezTo>
                  <a:pt x="1234742" y="2847988"/>
                  <a:pt x="1235180" y="2847812"/>
                  <a:pt x="1235629" y="2847628"/>
                </a:cubicBezTo>
                <a:cubicBezTo>
                  <a:pt x="1235105" y="2845532"/>
                  <a:pt x="1234593" y="2843430"/>
                  <a:pt x="1234070" y="2841335"/>
                </a:cubicBezTo>
                <a:close/>
                <a:moveTo>
                  <a:pt x="1258373" y="2840591"/>
                </a:moveTo>
                <a:cubicBezTo>
                  <a:pt x="1258311" y="2840747"/>
                  <a:pt x="1258183" y="2840924"/>
                  <a:pt x="1258206" y="2841043"/>
                </a:cubicBezTo>
                <a:cubicBezTo>
                  <a:pt x="1258230" y="2841162"/>
                  <a:pt x="1258422" y="2841223"/>
                  <a:pt x="1258543" y="2841297"/>
                </a:cubicBezTo>
                <a:cubicBezTo>
                  <a:pt x="1258672" y="2841187"/>
                  <a:pt x="1258794" y="2841068"/>
                  <a:pt x="1258923" y="2840958"/>
                </a:cubicBezTo>
                <a:cubicBezTo>
                  <a:pt x="1258737" y="2840838"/>
                  <a:pt x="1258560" y="2840711"/>
                  <a:pt x="1258373" y="2840591"/>
                </a:cubicBezTo>
                <a:close/>
                <a:moveTo>
                  <a:pt x="1608986" y="2839404"/>
                </a:moveTo>
                <a:cubicBezTo>
                  <a:pt x="1608419" y="2839630"/>
                  <a:pt x="1607812" y="2839873"/>
                  <a:pt x="1607245" y="2840099"/>
                </a:cubicBezTo>
                <a:cubicBezTo>
                  <a:pt x="1607943" y="2840708"/>
                  <a:pt x="1608641" y="2841320"/>
                  <a:pt x="1609324" y="2841896"/>
                </a:cubicBezTo>
                <a:cubicBezTo>
                  <a:pt x="1609642" y="2841429"/>
                  <a:pt x="1610325" y="2840863"/>
                  <a:pt x="1610223" y="2840477"/>
                </a:cubicBezTo>
                <a:cubicBezTo>
                  <a:pt x="1610151" y="2840042"/>
                  <a:pt x="1609422" y="2839739"/>
                  <a:pt x="1608986" y="2839404"/>
                </a:cubicBezTo>
                <a:close/>
                <a:moveTo>
                  <a:pt x="1625119" y="2838393"/>
                </a:moveTo>
                <a:lnTo>
                  <a:pt x="1621948" y="2841250"/>
                </a:lnTo>
                <a:lnTo>
                  <a:pt x="1620130" y="2854802"/>
                </a:lnTo>
                <a:cubicBezTo>
                  <a:pt x="1617353" y="2863544"/>
                  <a:pt x="1615608" y="2867842"/>
                  <a:pt x="1616964" y="2870801"/>
                </a:cubicBezTo>
                <a:lnTo>
                  <a:pt x="1620578" y="2873787"/>
                </a:lnTo>
                <a:lnTo>
                  <a:pt x="1625928" y="2852002"/>
                </a:lnTo>
                <a:cubicBezTo>
                  <a:pt x="1626701" y="2847968"/>
                  <a:pt x="1625499" y="2843541"/>
                  <a:pt x="1625119" y="2838393"/>
                </a:cubicBezTo>
                <a:close/>
                <a:moveTo>
                  <a:pt x="1245044" y="2838318"/>
                </a:moveTo>
                <a:cubicBezTo>
                  <a:pt x="1244715" y="2838290"/>
                  <a:pt x="1244323" y="2838378"/>
                  <a:pt x="1244003" y="2838535"/>
                </a:cubicBezTo>
                <a:cubicBezTo>
                  <a:pt x="1243923" y="2838580"/>
                  <a:pt x="1243956" y="2839280"/>
                  <a:pt x="1244049" y="2839293"/>
                </a:cubicBezTo>
                <a:cubicBezTo>
                  <a:pt x="1244384" y="2839328"/>
                  <a:pt x="1244752" y="2839191"/>
                  <a:pt x="1245116" y="2839111"/>
                </a:cubicBezTo>
                <a:cubicBezTo>
                  <a:pt x="1245103" y="2838834"/>
                  <a:pt x="1245146" y="2838323"/>
                  <a:pt x="1245044" y="2838318"/>
                </a:cubicBezTo>
                <a:close/>
                <a:moveTo>
                  <a:pt x="1254104" y="2832934"/>
                </a:moveTo>
                <a:cubicBezTo>
                  <a:pt x="1254026" y="2833265"/>
                  <a:pt x="1253851" y="2833641"/>
                  <a:pt x="1253925" y="2833914"/>
                </a:cubicBezTo>
                <a:cubicBezTo>
                  <a:pt x="1253962" y="2834051"/>
                  <a:pt x="1254432" y="2834027"/>
                  <a:pt x="1254714" y="2834077"/>
                </a:cubicBezTo>
                <a:cubicBezTo>
                  <a:pt x="1254809" y="2833746"/>
                  <a:pt x="1254886" y="2833415"/>
                  <a:pt x="1254964" y="2833083"/>
                </a:cubicBezTo>
                <a:cubicBezTo>
                  <a:pt x="1254667" y="2833032"/>
                  <a:pt x="1254386" y="2832982"/>
                  <a:pt x="1254104" y="2832934"/>
                </a:cubicBezTo>
                <a:close/>
                <a:moveTo>
                  <a:pt x="1232441" y="2830435"/>
                </a:moveTo>
                <a:cubicBezTo>
                  <a:pt x="1231270" y="2832594"/>
                  <a:pt x="1230273" y="2834417"/>
                  <a:pt x="1228842" y="2837056"/>
                </a:cubicBezTo>
                <a:cubicBezTo>
                  <a:pt x="1231871" y="2836296"/>
                  <a:pt x="1234303" y="2835697"/>
                  <a:pt x="1237256" y="2834968"/>
                </a:cubicBezTo>
                <a:cubicBezTo>
                  <a:pt x="1238041" y="2836020"/>
                  <a:pt x="1239056" y="2837380"/>
                  <a:pt x="1240234" y="2838957"/>
                </a:cubicBezTo>
                <a:cubicBezTo>
                  <a:pt x="1242224" y="2837091"/>
                  <a:pt x="1243901" y="2835524"/>
                  <a:pt x="1246227" y="2833364"/>
                </a:cubicBezTo>
                <a:cubicBezTo>
                  <a:pt x="1245262" y="2832747"/>
                  <a:pt x="1244207" y="2832032"/>
                  <a:pt x="1244193" y="2832056"/>
                </a:cubicBezTo>
                <a:cubicBezTo>
                  <a:pt x="1241867" y="2834803"/>
                  <a:pt x="1239844" y="2833226"/>
                  <a:pt x="1237871" y="2832611"/>
                </a:cubicBezTo>
                <a:cubicBezTo>
                  <a:pt x="1235938" y="2832004"/>
                  <a:pt x="1234140" y="2831121"/>
                  <a:pt x="1232441" y="2830435"/>
                </a:cubicBezTo>
                <a:close/>
                <a:moveTo>
                  <a:pt x="1226708" y="2827832"/>
                </a:moveTo>
                <a:cubicBezTo>
                  <a:pt x="1226145" y="2828061"/>
                  <a:pt x="1225574" y="2828296"/>
                  <a:pt x="1225011" y="2828525"/>
                </a:cubicBezTo>
                <a:cubicBezTo>
                  <a:pt x="1224810" y="2829562"/>
                  <a:pt x="1224582" y="2830614"/>
                  <a:pt x="1224913" y="2831568"/>
                </a:cubicBezTo>
                <a:cubicBezTo>
                  <a:pt x="1225243" y="2832524"/>
                  <a:pt x="1226133" y="2833383"/>
                  <a:pt x="1228166" y="2834037"/>
                </a:cubicBezTo>
                <a:cubicBezTo>
                  <a:pt x="1227507" y="2831236"/>
                  <a:pt x="1227115" y="2829535"/>
                  <a:pt x="1226708" y="2827832"/>
                </a:cubicBezTo>
                <a:close/>
                <a:moveTo>
                  <a:pt x="1577231" y="2821102"/>
                </a:moveTo>
                <a:cubicBezTo>
                  <a:pt x="1576015" y="2825388"/>
                  <a:pt x="1574795" y="2829699"/>
                  <a:pt x="1573412" y="2834486"/>
                </a:cubicBezTo>
                <a:lnTo>
                  <a:pt x="1572317" y="2833539"/>
                </a:lnTo>
                <a:lnTo>
                  <a:pt x="1582285" y="2863900"/>
                </a:lnTo>
                <a:lnTo>
                  <a:pt x="1600246" y="2902827"/>
                </a:lnTo>
                <a:lnTo>
                  <a:pt x="1601832" y="2901709"/>
                </a:lnTo>
                <a:lnTo>
                  <a:pt x="1603486" y="2900694"/>
                </a:lnTo>
                <a:lnTo>
                  <a:pt x="1585017" y="2844524"/>
                </a:lnTo>
                <a:lnTo>
                  <a:pt x="1582881" y="2844863"/>
                </a:lnTo>
                <a:lnTo>
                  <a:pt x="1580279" y="2830113"/>
                </a:lnTo>
                <a:lnTo>
                  <a:pt x="1577322" y="2821121"/>
                </a:lnTo>
                <a:close/>
                <a:moveTo>
                  <a:pt x="1251521" y="2815372"/>
                </a:moveTo>
                <a:cubicBezTo>
                  <a:pt x="1250783" y="2817425"/>
                  <a:pt x="1251060" y="2819131"/>
                  <a:pt x="1251607" y="2820734"/>
                </a:cubicBezTo>
                <a:lnTo>
                  <a:pt x="1253309" y="2825444"/>
                </a:lnTo>
                <a:lnTo>
                  <a:pt x="1253302" y="2825474"/>
                </a:lnTo>
                <a:lnTo>
                  <a:pt x="1253223" y="2825847"/>
                </a:lnTo>
                <a:lnTo>
                  <a:pt x="1253319" y="2825475"/>
                </a:lnTo>
                <a:lnTo>
                  <a:pt x="1253309" y="2825444"/>
                </a:lnTo>
                <a:lnTo>
                  <a:pt x="1254274" y="2820787"/>
                </a:lnTo>
                <a:cubicBezTo>
                  <a:pt x="1254849" y="2817238"/>
                  <a:pt x="1254158" y="2816682"/>
                  <a:pt x="1251521" y="2815372"/>
                </a:cubicBezTo>
                <a:close/>
                <a:moveTo>
                  <a:pt x="1251140" y="2811396"/>
                </a:moveTo>
                <a:cubicBezTo>
                  <a:pt x="1251087" y="2811545"/>
                  <a:pt x="1250948" y="2811730"/>
                  <a:pt x="1250986" y="2811825"/>
                </a:cubicBezTo>
                <a:cubicBezTo>
                  <a:pt x="1251058" y="2811921"/>
                  <a:pt x="1251258" y="2811949"/>
                  <a:pt x="1251403" y="2812033"/>
                </a:cubicBezTo>
                <a:cubicBezTo>
                  <a:pt x="1251538" y="2811931"/>
                  <a:pt x="1251664" y="2811838"/>
                  <a:pt x="1251799" y="2811737"/>
                </a:cubicBezTo>
                <a:cubicBezTo>
                  <a:pt x="1251585" y="2811624"/>
                  <a:pt x="1251364" y="2811502"/>
                  <a:pt x="1251140" y="2811396"/>
                </a:cubicBezTo>
                <a:close/>
                <a:moveTo>
                  <a:pt x="1268254" y="2804970"/>
                </a:moveTo>
                <a:cubicBezTo>
                  <a:pt x="1266784" y="2806313"/>
                  <a:pt x="1266246" y="2807466"/>
                  <a:pt x="1266266" y="2808517"/>
                </a:cubicBezTo>
                <a:cubicBezTo>
                  <a:pt x="1266331" y="2811937"/>
                  <a:pt x="1267386" y="2815356"/>
                  <a:pt x="1266609" y="2818696"/>
                </a:cubicBezTo>
                <a:cubicBezTo>
                  <a:pt x="1266119" y="2820796"/>
                  <a:pt x="1266370" y="2822292"/>
                  <a:pt x="1267081" y="2823483"/>
                </a:cubicBezTo>
                <a:lnTo>
                  <a:pt x="1270287" y="2826405"/>
                </a:lnTo>
                <a:lnTo>
                  <a:pt x="1270289" y="2826437"/>
                </a:lnTo>
                <a:lnTo>
                  <a:pt x="1270298" y="2826466"/>
                </a:lnTo>
                <a:lnTo>
                  <a:pt x="1267575" y="2829455"/>
                </a:lnTo>
                <a:cubicBezTo>
                  <a:pt x="1266957" y="2830368"/>
                  <a:pt x="1266637" y="2831205"/>
                  <a:pt x="1266615" y="2832017"/>
                </a:cubicBezTo>
                <a:cubicBezTo>
                  <a:pt x="1266571" y="2833642"/>
                  <a:pt x="1267719" y="2835164"/>
                  <a:pt x="1270064" y="2836986"/>
                </a:cubicBezTo>
                <a:cubicBezTo>
                  <a:pt x="1272722" y="2835165"/>
                  <a:pt x="1272759" y="2833211"/>
                  <a:pt x="1271714" y="2830959"/>
                </a:cubicBezTo>
                <a:lnTo>
                  <a:pt x="1270298" y="2826466"/>
                </a:lnTo>
                <a:lnTo>
                  <a:pt x="1270324" y="2826438"/>
                </a:lnTo>
                <a:lnTo>
                  <a:pt x="1270287" y="2826405"/>
                </a:lnTo>
                <a:lnTo>
                  <a:pt x="1268929" y="2811759"/>
                </a:lnTo>
                <a:cubicBezTo>
                  <a:pt x="1268716" y="2809488"/>
                  <a:pt x="1268480" y="2807233"/>
                  <a:pt x="1268254" y="2804970"/>
                </a:cubicBezTo>
                <a:close/>
                <a:moveTo>
                  <a:pt x="28362" y="2798755"/>
                </a:moveTo>
                <a:lnTo>
                  <a:pt x="28266" y="2799085"/>
                </a:lnTo>
                <a:cubicBezTo>
                  <a:pt x="28372" y="2799402"/>
                  <a:pt x="28484" y="2799702"/>
                  <a:pt x="28583" y="2800010"/>
                </a:cubicBezTo>
                <a:cubicBezTo>
                  <a:pt x="28484" y="2799702"/>
                  <a:pt x="28394" y="2799386"/>
                  <a:pt x="28293" y="2799079"/>
                </a:cubicBezTo>
                <a:close/>
                <a:moveTo>
                  <a:pt x="5220859" y="2795945"/>
                </a:moveTo>
                <a:lnTo>
                  <a:pt x="5220936" y="2796042"/>
                </a:lnTo>
                <a:lnTo>
                  <a:pt x="5220801" y="2796052"/>
                </a:lnTo>
                <a:cubicBezTo>
                  <a:pt x="5220801" y="2796052"/>
                  <a:pt x="5220859" y="2795945"/>
                  <a:pt x="5220859" y="2795945"/>
                </a:cubicBezTo>
                <a:close/>
                <a:moveTo>
                  <a:pt x="1227942" y="2795142"/>
                </a:moveTo>
                <a:cubicBezTo>
                  <a:pt x="1227763" y="2795426"/>
                  <a:pt x="1227441" y="2795735"/>
                  <a:pt x="1227433" y="2795986"/>
                </a:cubicBezTo>
                <a:cubicBezTo>
                  <a:pt x="1227436" y="2796230"/>
                  <a:pt x="1227792" y="2796402"/>
                  <a:pt x="1228004" y="2796599"/>
                </a:cubicBezTo>
                <a:cubicBezTo>
                  <a:pt x="1228183" y="2796315"/>
                  <a:pt x="1228505" y="2796006"/>
                  <a:pt x="1228506" y="2795746"/>
                </a:cubicBezTo>
                <a:cubicBezTo>
                  <a:pt x="1228500" y="2795519"/>
                  <a:pt x="1228144" y="2795347"/>
                  <a:pt x="1227942" y="2795142"/>
                </a:cubicBezTo>
                <a:close/>
                <a:moveTo>
                  <a:pt x="27183" y="2792793"/>
                </a:moveTo>
                <a:lnTo>
                  <a:pt x="27084" y="2793140"/>
                </a:lnTo>
                <a:lnTo>
                  <a:pt x="27129" y="2793224"/>
                </a:lnTo>
                <a:lnTo>
                  <a:pt x="27402" y="2795073"/>
                </a:lnTo>
                <a:cubicBezTo>
                  <a:pt x="27603" y="2794992"/>
                  <a:pt x="27813" y="2794904"/>
                  <a:pt x="28013" y="2794823"/>
                </a:cubicBezTo>
                <a:lnTo>
                  <a:pt x="27129" y="2793224"/>
                </a:lnTo>
                <a:lnTo>
                  <a:pt x="27116" y="2793142"/>
                </a:lnTo>
                <a:close/>
                <a:moveTo>
                  <a:pt x="5100104" y="2792668"/>
                </a:moveTo>
                <a:cubicBezTo>
                  <a:pt x="5099218" y="2793487"/>
                  <a:pt x="5097810" y="2794264"/>
                  <a:pt x="5097549" y="2795129"/>
                </a:cubicBezTo>
                <a:cubicBezTo>
                  <a:pt x="5097331" y="2795979"/>
                  <a:pt x="5098409" y="2796907"/>
                  <a:pt x="5098963" y="2797789"/>
                </a:cubicBezTo>
                <a:cubicBezTo>
                  <a:pt x="5099849" y="2796969"/>
                  <a:pt x="5101259" y="2796195"/>
                  <a:pt x="5101503" y="2795291"/>
                </a:cubicBezTo>
                <a:cubicBezTo>
                  <a:pt x="5101692" y="2794495"/>
                  <a:pt x="5100615" y="2793569"/>
                  <a:pt x="5100104" y="2792668"/>
                </a:cubicBezTo>
                <a:close/>
                <a:moveTo>
                  <a:pt x="1562764" y="2789993"/>
                </a:moveTo>
                <a:lnTo>
                  <a:pt x="1560985" y="2790945"/>
                </a:lnTo>
                <a:lnTo>
                  <a:pt x="1559716" y="2795161"/>
                </a:lnTo>
                <a:lnTo>
                  <a:pt x="1565380" y="2812410"/>
                </a:lnTo>
                <a:lnTo>
                  <a:pt x="1566029" y="2811900"/>
                </a:lnTo>
                <a:cubicBezTo>
                  <a:pt x="1569366" y="2806417"/>
                  <a:pt x="1566907" y="2800786"/>
                  <a:pt x="1566000" y="2795462"/>
                </a:cubicBezTo>
                <a:lnTo>
                  <a:pt x="1566199" y="2793327"/>
                </a:lnTo>
                <a:close/>
                <a:moveTo>
                  <a:pt x="1260589" y="2787337"/>
                </a:moveTo>
                <a:lnTo>
                  <a:pt x="1260617" y="2787358"/>
                </a:lnTo>
                <a:lnTo>
                  <a:pt x="1260582" y="2787370"/>
                </a:lnTo>
                <a:cubicBezTo>
                  <a:pt x="1260582" y="2787370"/>
                  <a:pt x="1260589" y="2787337"/>
                  <a:pt x="1260589" y="2787337"/>
                </a:cubicBezTo>
                <a:close/>
                <a:moveTo>
                  <a:pt x="1226200" y="2785379"/>
                </a:moveTo>
                <a:cubicBezTo>
                  <a:pt x="1225519" y="2785684"/>
                  <a:pt x="1224841" y="2785999"/>
                  <a:pt x="1224164" y="2786313"/>
                </a:cubicBezTo>
                <a:cubicBezTo>
                  <a:pt x="1223924" y="2787243"/>
                  <a:pt x="1223953" y="2788017"/>
                  <a:pt x="1224474" y="2788656"/>
                </a:cubicBezTo>
                <a:cubicBezTo>
                  <a:pt x="1224996" y="2789294"/>
                  <a:pt x="1226010" y="2789798"/>
                  <a:pt x="1227739" y="2790186"/>
                </a:cubicBezTo>
                <a:cubicBezTo>
                  <a:pt x="1227029" y="2787971"/>
                  <a:pt x="1226618" y="2786680"/>
                  <a:pt x="1226200" y="2785379"/>
                </a:cubicBezTo>
                <a:close/>
                <a:moveTo>
                  <a:pt x="53226" y="2784439"/>
                </a:moveTo>
                <a:lnTo>
                  <a:pt x="53259" y="2784512"/>
                </a:lnTo>
                <a:lnTo>
                  <a:pt x="53226" y="2784509"/>
                </a:lnTo>
                <a:close/>
                <a:moveTo>
                  <a:pt x="1254607" y="2772546"/>
                </a:moveTo>
                <a:cubicBezTo>
                  <a:pt x="1254504" y="2772541"/>
                  <a:pt x="1254310" y="2773040"/>
                  <a:pt x="1254158" y="2773317"/>
                </a:cubicBezTo>
                <a:cubicBezTo>
                  <a:pt x="1254474" y="2773436"/>
                  <a:pt x="1254782" y="2773630"/>
                  <a:pt x="1255102" y="2773624"/>
                </a:cubicBezTo>
                <a:cubicBezTo>
                  <a:pt x="1255215" y="2773622"/>
                  <a:pt x="1255410" y="2773121"/>
                  <a:pt x="1255562" y="2772844"/>
                </a:cubicBezTo>
                <a:cubicBezTo>
                  <a:pt x="1255245" y="2772724"/>
                  <a:pt x="1254938" y="2772531"/>
                  <a:pt x="1254607" y="2772546"/>
                </a:cubicBezTo>
                <a:close/>
                <a:moveTo>
                  <a:pt x="1602844" y="2766121"/>
                </a:moveTo>
                <a:lnTo>
                  <a:pt x="1602375" y="2767215"/>
                </a:lnTo>
                <a:lnTo>
                  <a:pt x="1603896" y="2766832"/>
                </a:lnTo>
                <a:lnTo>
                  <a:pt x="1603743" y="2766546"/>
                </a:lnTo>
                <a:close/>
                <a:moveTo>
                  <a:pt x="1210040" y="2760527"/>
                </a:moveTo>
                <a:lnTo>
                  <a:pt x="1209941" y="2760874"/>
                </a:lnTo>
                <a:lnTo>
                  <a:pt x="1209896" y="2761207"/>
                </a:lnTo>
                <a:lnTo>
                  <a:pt x="1209985" y="2760868"/>
                </a:lnTo>
                <a:close/>
                <a:moveTo>
                  <a:pt x="1259761" y="2758878"/>
                </a:moveTo>
                <a:cubicBezTo>
                  <a:pt x="1258917" y="2760854"/>
                  <a:pt x="1258377" y="2762386"/>
                  <a:pt x="1258413" y="2763539"/>
                </a:cubicBezTo>
                <a:cubicBezTo>
                  <a:pt x="1258448" y="2764693"/>
                  <a:pt x="1259059" y="2765466"/>
                  <a:pt x="1260514" y="2765923"/>
                </a:cubicBezTo>
                <a:cubicBezTo>
                  <a:pt x="1261122" y="2765647"/>
                  <a:pt x="1261718" y="2765379"/>
                  <a:pt x="1262326" y="2765103"/>
                </a:cubicBezTo>
                <a:cubicBezTo>
                  <a:pt x="1261611" y="2763384"/>
                  <a:pt x="1260901" y="2761646"/>
                  <a:pt x="1259761" y="2758878"/>
                </a:cubicBezTo>
                <a:close/>
                <a:moveTo>
                  <a:pt x="5103144" y="2757109"/>
                </a:moveTo>
                <a:cubicBezTo>
                  <a:pt x="5100488" y="2757535"/>
                  <a:pt x="5097842" y="2757995"/>
                  <a:pt x="5095196" y="2758457"/>
                </a:cubicBezTo>
                <a:cubicBezTo>
                  <a:pt x="5093493" y="2761468"/>
                  <a:pt x="5092873" y="2764186"/>
                  <a:pt x="5094091" y="2766891"/>
                </a:cubicBezTo>
                <a:cubicBezTo>
                  <a:pt x="5095309" y="2769596"/>
                  <a:pt x="5098367" y="2772288"/>
                  <a:pt x="5104016" y="2775252"/>
                </a:cubicBezTo>
                <a:cubicBezTo>
                  <a:pt x="5103612" y="2766889"/>
                  <a:pt x="5103385" y="2762018"/>
                  <a:pt x="5103144" y="2757109"/>
                </a:cubicBezTo>
                <a:close/>
                <a:moveTo>
                  <a:pt x="1238608" y="2756300"/>
                </a:moveTo>
                <a:cubicBezTo>
                  <a:pt x="1238022" y="2756368"/>
                  <a:pt x="1237439" y="2756435"/>
                  <a:pt x="1236844" y="2756510"/>
                </a:cubicBezTo>
                <a:lnTo>
                  <a:pt x="1237540" y="2760761"/>
                </a:lnTo>
                <a:lnTo>
                  <a:pt x="1237538" y="2760773"/>
                </a:lnTo>
                <a:lnTo>
                  <a:pt x="1237545" y="2760784"/>
                </a:lnTo>
                <a:lnTo>
                  <a:pt x="1241320" y="2775841"/>
                </a:lnTo>
                <a:cubicBezTo>
                  <a:pt x="1241576" y="2777056"/>
                  <a:pt x="1240794" y="2778624"/>
                  <a:pt x="1240490" y="2780026"/>
                </a:cubicBezTo>
                <a:cubicBezTo>
                  <a:pt x="1239376" y="2779601"/>
                  <a:pt x="1238304" y="2779103"/>
                  <a:pt x="1237146" y="2778793"/>
                </a:cubicBezTo>
                <a:cubicBezTo>
                  <a:pt x="1235981" y="2778474"/>
                  <a:pt x="1234429" y="2777789"/>
                  <a:pt x="1233624" y="2778282"/>
                </a:cubicBezTo>
                <a:cubicBezTo>
                  <a:pt x="1232777" y="2778803"/>
                  <a:pt x="1232186" y="2780625"/>
                  <a:pt x="1232248" y="2781712"/>
                </a:cubicBezTo>
                <a:cubicBezTo>
                  <a:pt x="1232407" y="2784365"/>
                  <a:pt x="1233104" y="2786891"/>
                  <a:pt x="1233417" y="2789511"/>
                </a:cubicBezTo>
                <a:cubicBezTo>
                  <a:pt x="1233989" y="2794329"/>
                  <a:pt x="1234478" y="2799169"/>
                  <a:pt x="1234901" y="2804028"/>
                </a:cubicBezTo>
                <a:cubicBezTo>
                  <a:pt x="1234933" y="2804333"/>
                  <a:pt x="1234124" y="2804840"/>
                  <a:pt x="1233613" y="2805332"/>
                </a:cubicBezTo>
                <a:cubicBezTo>
                  <a:pt x="1232642" y="2804294"/>
                  <a:pt x="1231775" y="2803371"/>
                  <a:pt x="1230525" y="2802024"/>
                </a:cubicBezTo>
                <a:cubicBezTo>
                  <a:pt x="1229341" y="2805297"/>
                  <a:pt x="1228416" y="2807872"/>
                  <a:pt x="1227311" y="2810924"/>
                </a:cubicBezTo>
                <a:cubicBezTo>
                  <a:pt x="1224711" y="2810121"/>
                  <a:pt x="1222709" y="2809512"/>
                  <a:pt x="1220702" y="2808893"/>
                </a:cubicBezTo>
                <a:cubicBezTo>
                  <a:pt x="1220456" y="2809172"/>
                  <a:pt x="1220199" y="2809460"/>
                  <a:pt x="1219951" y="2809739"/>
                </a:cubicBezTo>
                <a:cubicBezTo>
                  <a:pt x="1222230" y="2812791"/>
                  <a:pt x="1224508" y="2815843"/>
                  <a:pt x="1226813" y="2818930"/>
                </a:cubicBezTo>
                <a:cubicBezTo>
                  <a:pt x="1228789" y="2819094"/>
                  <a:pt x="1231017" y="2819288"/>
                  <a:pt x="1233432" y="2819494"/>
                </a:cubicBezTo>
                <a:cubicBezTo>
                  <a:pt x="1234529" y="2817759"/>
                  <a:pt x="1235650" y="2815993"/>
                  <a:pt x="1236772" y="2814228"/>
                </a:cubicBezTo>
                <a:cubicBezTo>
                  <a:pt x="1237219" y="2814303"/>
                  <a:pt x="1237660" y="2814371"/>
                  <a:pt x="1238108" y="2814446"/>
                </a:cubicBezTo>
                <a:cubicBezTo>
                  <a:pt x="1237887" y="2816481"/>
                  <a:pt x="1238178" y="2818681"/>
                  <a:pt x="1237269" y="2820494"/>
                </a:cubicBezTo>
                <a:cubicBezTo>
                  <a:pt x="1236493" y="2822070"/>
                  <a:pt x="1234345" y="2823223"/>
                  <a:pt x="1232832" y="2824530"/>
                </a:cubicBezTo>
                <a:cubicBezTo>
                  <a:pt x="1234773" y="2827479"/>
                  <a:pt x="1236966" y="2824750"/>
                  <a:pt x="1238883" y="2823768"/>
                </a:cubicBezTo>
                <a:cubicBezTo>
                  <a:pt x="1240233" y="2824551"/>
                  <a:pt x="1241403" y="2825246"/>
                  <a:pt x="1243478" y="2826457"/>
                </a:cubicBezTo>
                <a:cubicBezTo>
                  <a:pt x="1244036" y="2823391"/>
                  <a:pt x="1245377" y="2820655"/>
                  <a:pt x="1244634" y="2819093"/>
                </a:cubicBezTo>
                <a:cubicBezTo>
                  <a:pt x="1243204" y="2816131"/>
                  <a:pt x="1243169" y="2813207"/>
                  <a:pt x="1243321" y="2809858"/>
                </a:cubicBezTo>
                <a:cubicBezTo>
                  <a:pt x="1243467" y="2806524"/>
                  <a:pt x="1241731" y="2803437"/>
                  <a:pt x="1241681" y="2800101"/>
                </a:cubicBezTo>
                <a:cubicBezTo>
                  <a:pt x="1241628" y="2796890"/>
                  <a:pt x="1238023" y="2794132"/>
                  <a:pt x="1241753" y="2790391"/>
                </a:cubicBezTo>
                <a:cubicBezTo>
                  <a:pt x="1242966" y="2791493"/>
                  <a:pt x="1244172" y="2792586"/>
                  <a:pt x="1245578" y="2793859"/>
                </a:cubicBezTo>
                <a:cubicBezTo>
                  <a:pt x="1245110" y="2794823"/>
                  <a:pt x="1244609" y="2795853"/>
                  <a:pt x="1244359" y="2796367"/>
                </a:cubicBezTo>
                <a:cubicBezTo>
                  <a:pt x="1246470" y="2800173"/>
                  <a:pt x="1248377" y="2803624"/>
                  <a:pt x="1250287" y="2807075"/>
                </a:cubicBezTo>
                <a:cubicBezTo>
                  <a:pt x="1250655" y="2802839"/>
                  <a:pt x="1250271" y="2798946"/>
                  <a:pt x="1249781" y="2795065"/>
                </a:cubicBezTo>
                <a:cubicBezTo>
                  <a:pt x="1249639" y="2793982"/>
                  <a:pt x="1249311" y="2792931"/>
                  <a:pt x="1248914" y="2791942"/>
                </a:cubicBezTo>
                <a:cubicBezTo>
                  <a:pt x="1247849" y="2789296"/>
                  <a:pt x="1246433" y="2786788"/>
                  <a:pt x="1245644" y="2784030"/>
                </a:cubicBezTo>
                <a:cubicBezTo>
                  <a:pt x="1243948" y="2778065"/>
                  <a:pt x="1243333" y="2771623"/>
                  <a:pt x="1240809" y="2766032"/>
                </a:cubicBezTo>
                <a:lnTo>
                  <a:pt x="1237545" y="2760784"/>
                </a:lnTo>
                <a:lnTo>
                  <a:pt x="1237544" y="2760782"/>
                </a:lnTo>
                <a:lnTo>
                  <a:pt x="1237540" y="2760761"/>
                </a:lnTo>
                <a:close/>
                <a:moveTo>
                  <a:pt x="1207561" y="2754702"/>
                </a:moveTo>
                <a:cubicBezTo>
                  <a:pt x="1207594" y="2754854"/>
                  <a:pt x="1207638" y="2755000"/>
                  <a:pt x="1207692" y="2755137"/>
                </a:cubicBezTo>
                <a:cubicBezTo>
                  <a:pt x="1207843" y="2755188"/>
                  <a:pt x="1208005" y="2755231"/>
                  <a:pt x="1208157" y="2755282"/>
                </a:cubicBezTo>
                <a:cubicBezTo>
                  <a:pt x="1208186" y="2755123"/>
                  <a:pt x="1208296" y="2754836"/>
                  <a:pt x="1208256" y="2754826"/>
                </a:cubicBezTo>
                <a:cubicBezTo>
                  <a:pt x="1208050" y="2754747"/>
                  <a:pt x="1207795" y="2754731"/>
                  <a:pt x="1207561" y="2754702"/>
                </a:cubicBezTo>
                <a:close/>
                <a:moveTo>
                  <a:pt x="1255056" y="2750223"/>
                </a:moveTo>
                <a:cubicBezTo>
                  <a:pt x="1254701" y="2750486"/>
                  <a:pt x="1254346" y="2750752"/>
                  <a:pt x="1253990" y="2751017"/>
                </a:cubicBezTo>
                <a:cubicBezTo>
                  <a:pt x="1254068" y="2752407"/>
                  <a:pt x="1254146" y="2753796"/>
                  <a:pt x="1254229" y="2755196"/>
                </a:cubicBezTo>
                <a:cubicBezTo>
                  <a:pt x="1254604" y="2755436"/>
                  <a:pt x="1254978" y="2755674"/>
                  <a:pt x="1255359" y="2755923"/>
                </a:cubicBezTo>
                <a:cubicBezTo>
                  <a:pt x="1256357" y="2754863"/>
                  <a:pt x="1257356" y="2753804"/>
                  <a:pt x="1258355" y="2752743"/>
                </a:cubicBezTo>
                <a:cubicBezTo>
                  <a:pt x="1257252" y="2751901"/>
                  <a:pt x="1256157" y="2751065"/>
                  <a:pt x="1255056" y="2750223"/>
                </a:cubicBezTo>
                <a:close/>
                <a:moveTo>
                  <a:pt x="7669" y="2743947"/>
                </a:moveTo>
                <a:cubicBezTo>
                  <a:pt x="7197" y="2743971"/>
                  <a:pt x="6732" y="2744003"/>
                  <a:pt x="6273" y="2744019"/>
                </a:cubicBezTo>
                <a:cubicBezTo>
                  <a:pt x="6231" y="2745007"/>
                  <a:pt x="6195" y="2746004"/>
                  <a:pt x="6151" y="2746992"/>
                </a:cubicBezTo>
                <a:cubicBezTo>
                  <a:pt x="6475" y="2746968"/>
                  <a:pt x="6792" y="2746937"/>
                  <a:pt x="7117" y="2746914"/>
                </a:cubicBezTo>
                <a:cubicBezTo>
                  <a:pt x="7289" y="2745925"/>
                  <a:pt x="7481" y="2744935"/>
                  <a:pt x="7669" y="2743947"/>
                </a:cubicBezTo>
                <a:close/>
                <a:moveTo>
                  <a:pt x="1242056" y="2739672"/>
                </a:moveTo>
                <a:cubicBezTo>
                  <a:pt x="1241727" y="2739753"/>
                  <a:pt x="1241230" y="2739743"/>
                  <a:pt x="1241119" y="2739921"/>
                </a:cubicBezTo>
                <a:cubicBezTo>
                  <a:pt x="1240954" y="2740180"/>
                  <a:pt x="1241058" y="2740581"/>
                  <a:pt x="1241048" y="2740916"/>
                </a:cubicBezTo>
                <a:cubicBezTo>
                  <a:pt x="1241460" y="2740813"/>
                  <a:pt x="1241877" y="2740720"/>
                  <a:pt x="1242290" y="2740617"/>
                </a:cubicBezTo>
                <a:cubicBezTo>
                  <a:pt x="1242218" y="2740302"/>
                  <a:pt x="1242135" y="2739996"/>
                  <a:pt x="1242056" y="2739672"/>
                </a:cubicBezTo>
                <a:close/>
                <a:moveTo>
                  <a:pt x="1253857" y="2739071"/>
                </a:moveTo>
                <a:lnTo>
                  <a:pt x="1253849" y="2739103"/>
                </a:lnTo>
                <a:lnTo>
                  <a:pt x="1253839" y="2739096"/>
                </a:lnTo>
                <a:close/>
                <a:moveTo>
                  <a:pt x="5213838" y="2738958"/>
                </a:moveTo>
                <a:cubicBezTo>
                  <a:pt x="5213489" y="2738842"/>
                  <a:pt x="5212345" y="2740402"/>
                  <a:pt x="5211561" y="2741223"/>
                </a:cubicBezTo>
                <a:cubicBezTo>
                  <a:pt x="5212550" y="2741929"/>
                  <a:pt x="5213439" y="2742890"/>
                  <a:pt x="5214557" y="2743165"/>
                </a:cubicBezTo>
                <a:cubicBezTo>
                  <a:pt x="5214950" y="2743264"/>
                  <a:pt x="5216096" y="2741705"/>
                  <a:pt x="5216879" y="2740882"/>
                </a:cubicBezTo>
                <a:cubicBezTo>
                  <a:pt x="5215891" y="2740174"/>
                  <a:pt x="5215003" y="2739214"/>
                  <a:pt x="5213838" y="2738958"/>
                </a:cubicBezTo>
                <a:close/>
                <a:moveTo>
                  <a:pt x="1531593" y="2724998"/>
                </a:moveTo>
                <a:lnTo>
                  <a:pt x="1550851" y="2773287"/>
                </a:lnTo>
                <a:lnTo>
                  <a:pt x="1553786" y="2763534"/>
                </a:lnTo>
                <a:lnTo>
                  <a:pt x="1554374" y="2761981"/>
                </a:lnTo>
                <a:lnTo>
                  <a:pt x="1550178" y="2748184"/>
                </a:lnTo>
                <a:cubicBezTo>
                  <a:pt x="1545954" y="2740143"/>
                  <a:pt x="1540065" y="2732941"/>
                  <a:pt x="1531593" y="2724998"/>
                </a:cubicBezTo>
                <a:close/>
                <a:moveTo>
                  <a:pt x="757636" y="2724637"/>
                </a:moveTo>
                <a:cubicBezTo>
                  <a:pt x="757273" y="2724826"/>
                  <a:pt x="756909" y="2725016"/>
                  <a:pt x="756540" y="2725196"/>
                </a:cubicBezTo>
                <a:cubicBezTo>
                  <a:pt x="756828" y="2725758"/>
                  <a:pt x="757111" y="2726311"/>
                  <a:pt x="757391" y="2726882"/>
                </a:cubicBezTo>
                <a:cubicBezTo>
                  <a:pt x="757589" y="2726776"/>
                  <a:pt x="757796" y="2726662"/>
                  <a:pt x="758000" y="2726564"/>
                </a:cubicBezTo>
                <a:cubicBezTo>
                  <a:pt x="757877" y="2725919"/>
                  <a:pt x="757759" y="2725282"/>
                  <a:pt x="757636" y="2724637"/>
                </a:cubicBezTo>
                <a:close/>
                <a:moveTo>
                  <a:pt x="1507159" y="2713627"/>
                </a:moveTo>
                <a:cubicBezTo>
                  <a:pt x="1507928" y="2733544"/>
                  <a:pt x="1517184" y="2750291"/>
                  <a:pt x="1526976" y="2766868"/>
                </a:cubicBezTo>
                <a:cubicBezTo>
                  <a:pt x="1526961" y="2746689"/>
                  <a:pt x="1516835" y="2730290"/>
                  <a:pt x="1507159" y="2713627"/>
                </a:cubicBezTo>
                <a:close/>
                <a:moveTo>
                  <a:pt x="10154" y="2709709"/>
                </a:moveTo>
                <a:cubicBezTo>
                  <a:pt x="10080" y="2710022"/>
                  <a:pt x="9883" y="2710390"/>
                  <a:pt x="9953" y="2710637"/>
                </a:cubicBezTo>
                <a:cubicBezTo>
                  <a:pt x="10020" y="2710835"/>
                  <a:pt x="10419" y="2710890"/>
                  <a:pt x="10657" y="2711014"/>
                </a:cubicBezTo>
                <a:cubicBezTo>
                  <a:pt x="10732" y="2710698"/>
                  <a:pt x="10922" y="2710324"/>
                  <a:pt x="10844" y="2710067"/>
                </a:cubicBezTo>
                <a:cubicBezTo>
                  <a:pt x="10798" y="2709872"/>
                  <a:pt x="10397" y="2709814"/>
                  <a:pt x="10154" y="2709709"/>
                </a:cubicBezTo>
                <a:close/>
                <a:moveTo>
                  <a:pt x="5244484" y="2696248"/>
                </a:moveTo>
                <a:cubicBezTo>
                  <a:pt x="5239712" y="2702328"/>
                  <a:pt x="5236408" y="2707155"/>
                  <a:pt x="5235458" y="2711196"/>
                </a:cubicBezTo>
                <a:cubicBezTo>
                  <a:pt x="5234507" y="2715238"/>
                  <a:pt x="5235906" y="2718496"/>
                  <a:pt x="5240540" y="2721439"/>
                </a:cubicBezTo>
                <a:cubicBezTo>
                  <a:pt x="5242910" y="2721046"/>
                  <a:pt x="5245233" y="2720671"/>
                  <a:pt x="5247603" y="2720277"/>
                </a:cubicBezTo>
                <a:cubicBezTo>
                  <a:pt x="5246721" y="2713632"/>
                  <a:pt x="5245869" y="2706935"/>
                  <a:pt x="5244484" y="2696248"/>
                </a:cubicBezTo>
                <a:close/>
                <a:moveTo>
                  <a:pt x="1234380" y="2690579"/>
                </a:moveTo>
                <a:cubicBezTo>
                  <a:pt x="1234228" y="2690898"/>
                  <a:pt x="1233955" y="2691253"/>
                  <a:pt x="1233978" y="2691522"/>
                </a:cubicBezTo>
                <a:cubicBezTo>
                  <a:pt x="1234009" y="2691758"/>
                  <a:pt x="1234395" y="2691907"/>
                  <a:pt x="1234628" y="2692088"/>
                </a:cubicBezTo>
                <a:cubicBezTo>
                  <a:pt x="1234780" y="2691769"/>
                  <a:pt x="1235070" y="2691417"/>
                  <a:pt x="1235031" y="2691146"/>
                </a:cubicBezTo>
                <a:cubicBezTo>
                  <a:pt x="1235001" y="2690909"/>
                  <a:pt x="1234614" y="2690761"/>
                  <a:pt x="1234380" y="2690579"/>
                </a:cubicBezTo>
                <a:close/>
                <a:moveTo>
                  <a:pt x="1500332" y="2687135"/>
                </a:moveTo>
                <a:cubicBezTo>
                  <a:pt x="1499299" y="2687334"/>
                  <a:pt x="1498253" y="2687496"/>
                  <a:pt x="1497221" y="2687696"/>
                </a:cubicBezTo>
                <a:cubicBezTo>
                  <a:pt x="1496758" y="2688941"/>
                  <a:pt x="1495527" y="2690790"/>
                  <a:pt x="1495992" y="2691325"/>
                </a:cubicBezTo>
                <a:cubicBezTo>
                  <a:pt x="1497171" y="2692634"/>
                  <a:pt x="1499177" y="2693361"/>
                  <a:pt x="1500866" y="2694299"/>
                </a:cubicBezTo>
                <a:cubicBezTo>
                  <a:pt x="1500673" y="2691916"/>
                  <a:pt x="1500480" y="2689536"/>
                  <a:pt x="1500332" y="2687135"/>
                </a:cubicBezTo>
                <a:close/>
                <a:moveTo>
                  <a:pt x="1473674" y="2685511"/>
                </a:moveTo>
                <a:cubicBezTo>
                  <a:pt x="1473150" y="2685720"/>
                  <a:pt x="1472583" y="2685946"/>
                  <a:pt x="1472060" y="2686154"/>
                </a:cubicBezTo>
                <a:cubicBezTo>
                  <a:pt x="1473519" y="2689812"/>
                  <a:pt x="1474993" y="2693509"/>
                  <a:pt x="1476452" y="2697166"/>
                </a:cubicBezTo>
                <a:cubicBezTo>
                  <a:pt x="1476975" y="2696957"/>
                  <a:pt x="1477542" y="2696731"/>
                  <a:pt x="1478065" y="2696523"/>
                </a:cubicBezTo>
                <a:cubicBezTo>
                  <a:pt x="1476605" y="2692865"/>
                  <a:pt x="1475148" y="2689207"/>
                  <a:pt x="1473674" y="2685511"/>
                </a:cubicBezTo>
                <a:close/>
                <a:moveTo>
                  <a:pt x="17363" y="2672860"/>
                </a:moveTo>
                <a:cubicBezTo>
                  <a:pt x="17202" y="2676394"/>
                  <a:pt x="18931" y="2678012"/>
                  <a:pt x="22605" y="2678357"/>
                </a:cubicBezTo>
                <a:cubicBezTo>
                  <a:pt x="21784" y="2672441"/>
                  <a:pt x="21784" y="2672441"/>
                  <a:pt x="17363" y="2672860"/>
                </a:cubicBezTo>
                <a:close/>
                <a:moveTo>
                  <a:pt x="1217269" y="2667679"/>
                </a:moveTo>
                <a:cubicBezTo>
                  <a:pt x="1216623" y="2668557"/>
                  <a:pt x="1215977" y="2669436"/>
                  <a:pt x="1215331" y="2670314"/>
                </a:cubicBezTo>
                <a:cubicBezTo>
                  <a:pt x="1215643" y="2670491"/>
                  <a:pt x="1215965" y="2670660"/>
                  <a:pt x="1216275" y="2670839"/>
                </a:cubicBezTo>
                <a:cubicBezTo>
                  <a:pt x="1216914" y="2669951"/>
                  <a:pt x="1217548" y="2669056"/>
                  <a:pt x="1218171" y="2668168"/>
                </a:cubicBezTo>
                <a:cubicBezTo>
                  <a:pt x="1217872" y="2668007"/>
                  <a:pt x="1217567" y="2667839"/>
                  <a:pt x="1217269" y="2667679"/>
                </a:cubicBezTo>
                <a:close/>
                <a:moveTo>
                  <a:pt x="5167031" y="2666674"/>
                </a:moveTo>
                <a:lnTo>
                  <a:pt x="5165491" y="2682097"/>
                </a:lnTo>
                <a:lnTo>
                  <a:pt x="5165471" y="2682136"/>
                </a:lnTo>
                <a:lnTo>
                  <a:pt x="5165484" y="2682182"/>
                </a:lnTo>
                <a:lnTo>
                  <a:pt x="5164583" y="2738037"/>
                </a:lnTo>
                <a:cubicBezTo>
                  <a:pt x="5164341" y="2742500"/>
                  <a:pt x="5160164" y="2747220"/>
                  <a:pt x="5157802" y="2751808"/>
                </a:cubicBezTo>
                <a:cubicBezTo>
                  <a:pt x="5154324" y="2749295"/>
                  <a:pt x="5151062" y="2746566"/>
                  <a:pt x="5147326" y="2744409"/>
                </a:cubicBezTo>
                <a:cubicBezTo>
                  <a:pt x="5143570" y="2742216"/>
                  <a:pt x="5138814" y="2738390"/>
                  <a:pt x="5135560" y="2739351"/>
                </a:cubicBezTo>
                <a:cubicBezTo>
                  <a:pt x="5132131" y="2740378"/>
                  <a:pt x="5128376" y="2746159"/>
                  <a:pt x="5127581" y="2749993"/>
                </a:cubicBezTo>
                <a:cubicBezTo>
                  <a:pt x="5125662" y="2759365"/>
                  <a:pt x="5125734" y="2768794"/>
                  <a:pt x="5124382" y="2778194"/>
                </a:cubicBezTo>
                <a:cubicBezTo>
                  <a:pt x="5121881" y="2795474"/>
                  <a:pt x="5119072" y="2812750"/>
                  <a:pt x="5116018" y="2830040"/>
                </a:cubicBezTo>
                <a:cubicBezTo>
                  <a:pt x="5115845" y="2831124"/>
                  <a:pt x="5112560" y="2832137"/>
                  <a:pt x="5110326" y="2833369"/>
                </a:cubicBezTo>
                <a:cubicBezTo>
                  <a:pt x="5107920" y="2828857"/>
                  <a:pt x="5105763" y="2824842"/>
                  <a:pt x="5102673" y="2818994"/>
                </a:cubicBezTo>
                <a:cubicBezTo>
                  <a:pt x="5095510" y="2829270"/>
                  <a:pt x="5089896" y="2837361"/>
                  <a:pt x="5083212" y="2846939"/>
                </a:cubicBezTo>
                <a:cubicBezTo>
                  <a:pt x="5074920" y="2841724"/>
                  <a:pt x="5068531" y="2837740"/>
                  <a:pt x="5062131" y="2833721"/>
                </a:cubicBezTo>
                <a:cubicBezTo>
                  <a:pt x="5061012" y="2834465"/>
                  <a:pt x="5059852" y="2835223"/>
                  <a:pt x="5058734" y="2835964"/>
                </a:cubicBezTo>
                <a:cubicBezTo>
                  <a:pt x="5063812" y="2848696"/>
                  <a:pt x="5068888" y="2861429"/>
                  <a:pt x="5074023" y="2874304"/>
                </a:cubicBezTo>
                <a:cubicBezTo>
                  <a:pt x="5080742" y="2876715"/>
                  <a:pt x="5088304" y="2879464"/>
                  <a:pt x="5096505" y="2882428"/>
                </a:cubicBezTo>
                <a:cubicBezTo>
                  <a:pt x="5101934" y="2877422"/>
                  <a:pt x="5107478" y="2872327"/>
                  <a:pt x="5113021" y="2867234"/>
                </a:cubicBezTo>
                <a:cubicBezTo>
                  <a:pt x="5114506" y="2867914"/>
                  <a:pt x="5115975" y="2868558"/>
                  <a:pt x="5117458" y="2869237"/>
                </a:cubicBezTo>
                <a:cubicBezTo>
                  <a:pt x="5114795" y="2876108"/>
                  <a:pt x="5113759" y="2884027"/>
                  <a:pt x="5108913" y="2889481"/>
                </a:cubicBezTo>
                <a:cubicBezTo>
                  <a:pt x="5104749" y="2894235"/>
                  <a:pt x="5096207" y="2896242"/>
                  <a:pt x="5089730" y="2899377"/>
                </a:cubicBezTo>
                <a:cubicBezTo>
                  <a:pt x="5093729" y="2911435"/>
                  <a:pt x="5103892" y="2903990"/>
                  <a:pt x="5111477" y="2902364"/>
                </a:cubicBezTo>
                <a:cubicBezTo>
                  <a:pt x="5115435" y="2906342"/>
                  <a:pt x="5118857" y="2909852"/>
                  <a:pt x="5124941" y="2915990"/>
                </a:cubicBezTo>
                <a:cubicBezTo>
                  <a:pt x="5129737" y="2905853"/>
                  <a:pt x="5136949" y="2897591"/>
                  <a:pt x="5135819" y="2891469"/>
                </a:cubicBezTo>
                <a:cubicBezTo>
                  <a:pt x="5133607" y="2879842"/>
                  <a:pt x="5136207" y="2869647"/>
                  <a:pt x="5139854" y="2858145"/>
                </a:cubicBezTo>
                <a:cubicBezTo>
                  <a:pt x="5143469" y="2846694"/>
                  <a:pt x="5140310" y="2834344"/>
                  <a:pt x="5143243" y="2822701"/>
                </a:cubicBezTo>
                <a:cubicBezTo>
                  <a:pt x="5146046" y="2811491"/>
                  <a:pt x="5136086" y="2798546"/>
                  <a:pt x="5152539" y="2789015"/>
                </a:cubicBezTo>
                <a:cubicBezTo>
                  <a:pt x="5155728" y="2793976"/>
                  <a:pt x="5158903" y="2798900"/>
                  <a:pt x="5162604" y="2804634"/>
                </a:cubicBezTo>
                <a:cubicBezTo>
                  <a:pt x="5160080" y="2807547"/>
                  <a:pt x="5157381" y="2810660"/>
                  <a:pt x="5156030" y="2812216"/>
                </a:cubicBezTo>
                <a:cubicBezTo>
                  <a:pt x="5159820" y="2827411"/>
                  <a:pt x="5163241" y="2841185"/>
                  <a:pt x="5166662" y="2854959"/>
                </a:cubicBezTo>
                <a:cubicBezTo>
                  <a:pt x="5171888" y="2840575"/>
                  <a:pt x="5174179" y="2826688"/>
                  <a:pt x="5176089" y="2812739"/>
                </a:cubicBezTo>
                <a:cubicBezTo>
                  <a:pt x="5176607" y="2808844"/>
                  <a:pt x="5176442" y="2804882"/>
                  <a:pt x="5175986" y="2801079"/>
                </a:cubicBezTo>
                <a:cubicBezTo>
                  <a:pt x="5174748" y="2790887"/>
                  <a:pt x="5172160" y="2780852"/>
                  <a:pt x="5171986" y="2770531"/>
                </a:cubicBezTo>
                <a:cubicBezTo>
                  <a:pt x="5171648" y="2748216"/>
                  <a:pt x="5175508" y="2725250"/>
                  <a:pt x="5171943" y="2703462"/>
                </a:cubicBezTo>
                <a:lnTo>
                  <a:pt x="5165484" y="2682182"/>
                </a:lnTo>
                <a:lnTo>
                  <a:pt x="5165484" y="2682171"/>
                </a:lnTo>
                <a:lnTo>
                  <a:pt x="5165491" y="2682097"/>
                </a:lnTo>
                <a:lnTo>
                  <a:pt x="5173355" y="2667585"/>
                </a:lnTo>
                <a:cubicBezTo>
                  <a:pt x="5171260" y="2667275"/>
                  <a:pt x="5169168" y="2666964"/>
                  <a:pt x="5167031" y="2666674"/>
                </a:cubicBezTo>
                <a:close/>
                <a:moveTo>
                  <a:pt x="1191618" y="2666137"/>
                </a:moveTo>
                <a:cubicBezTo>
                  <a:pt x="1190981" y="2666134"/>
                  <a:pt x="1190351" y="2666141"/>
                  <a:pt x="1189714" y="2666138"/>
                </a:cubicBezTo>
                <a:cubicBezTo>
                  <a:pt x="1189652" y="2666621"/>
                  <a:pt x="1189562" y="2667112"/>
                  <a:pt x="1189453" y="2667794"/>
                </a:cubicBezTo>
                <a:cubicBezTo>
                  <a:pt x="1190157" y="2667733"/>
                  <a:pt x="1190823" y="2667863"/>
                  <a:pt x="1191128" y="2667596"/>
                </a:cubicBezTo>
                <a:cubicBezTo>
                  <a:pt x="1191463" y="2667304"/>
                  <a:pt x="1191473" y="2666641"/>
                  <a:pt x="1191618" y="2666137"/>
                </a:cubicBezTo>
                <a:close/>
                <a:moveTo>
                  <a:pt x="5236192" y="2661777"/>
                </a:moveTo>
                <a:cubicBezTo>
                  <a:pt x="5234713" y="2662367"/>
                  <a:pt x="5233230" y="2662959"/>
                  <a:pt x="5231748" y="2663550"/>
                </a:cubicBezTo>
                <a:cubicBezTo>
                  <a:pt x="5230721" y="2668453"/>
                  <a:pt x="5229699" y="2673352"/>
                  <a:pt x="5228687" y="2678295"/>
                </a:cubicBezTo>
                <a:cubicBezTo>
                  <a:pt x="5229765" y="2679477"/>
                  <a:pt x="5230842" y="2680658"/>
                  <a:pt x="5231935" y="2681875"/>
                </a:cubicBezTo>
                <a:cubicBezTo>
                  <a:pt x="5236392" y="2679123"/>
                  <a:pt x="5240849" y="2676369"/>
                  <a:pt x="5245311" y="2673617"/>
                </a:cubicBezTo>
                <a:cubicBezTo>
                  <a:pt x="5242264" y="2669656"/>
                  <a:pt x="5239235" y="2665734"/>
                  <a:pt x="5236192" y="2661777"/>
                </a:cubicBezTo>
                <a:close/>
                <a:moveTo>
                  <a:pt x="1195492" y="2661238"/>
                </a:moveTo>
                <a:cubicBezTo>
                  <a:pt x="1195011" y="2661597"/>
                  <a:pt x="1194527" y="2661971"/>
                  <a:pt x="1194046" y="2662330"/>
                </a:cubicBezTo>
                <a:lnTo>
                  <a:pt x="1197110" y="2665200"/>
                </a:lnTo>
                <a:lnTo>
                  <a:pt x="1197142" y="2665277"/>
                </a:lnTo>
                <a:lnTo>
                  <a:pt x="1197155" y="2665322"/>
                </a:lnTo>
                <a:lnTo>
                  <a:pt x="1192351" y="2673047"/>
                </a:lnTo>
                <a:cubicBezTo>
                  <a:pt x="1191020" y="2675079"/>
                  <a:pt x="1189290" y="2676029"/>
                  <a:pt x="1187232" y="2674819"/>
                </a:cubicBezTo>
                <a:cubicBezTo>
                  <a:pt x="1186506" y="2674391"/>
                  <a:pt x="1185967" y="2673715"/>
                  <a:pt x="1184582" y="2672468"/>
                </a:cubicBezTo>
                <a:cubicBezTo>
                  <a:pt x="1183828" y="2674373"/>
                  <a:pt x="1183721" y="2675948"/>
                  <a:pt x="1183980" y="2677323"/>
                </a:cubicBezTo>
                <a:cubicBezTo>
                  <a:pt x="1184758" y="2681448"/>
                  <a:pt x="1188829" y="2683779"/>
                  <a:pt x="1188599" y="2687853"/>
                </a:cubicBezTo>
                <a:cubicBezTo>
                  <a:pt x="1193297" y="2685493"/>
                  <a:pt x="1190468" y="2682838"/>
                  <a:pt x="1190347" y="2680170"/>
                </a:cubicBezTo>
                <a:cubicBezTo>
                  <a:pt x="1192992" y="2680641"/>
                  <a:pt x="1195034" y="2680999"/>
                  <a:pt x="1197330" y="2681416"/>
                </a:cubicBezTo>
                <a:cubicBezTo>
                  <a:pt x="1196669" y="2682907"/>
                  <a:pt x="1196151" y="2684087"/>
                  <a:pt x="1195632" y="2685267"/>
                </a:cubicBezTo>
                <a:cubicBezTo>
                  <a:pt x="1195903" y="2685542"/>
                  <a:pt x="1196184" y="2685810"/>
                  <a:pt x="1196455" y="2686085"/>
                </a:cubicBezTo>
                <a:cubicBezTo>
                  <a:pt x="1198005" y="2685023"/>
                  <a:pt x="1200394" y="2684169"/>
                  <a:pt x="1200961" y="2682859"/>
                </a:cubicBezTo>
                <a:cubicBezTo>
                  <a:pt x="1202720" y="2678786"/>
                  <a:pt x="1203780" y="2674540"/>
                  <a:pt x="1205196" y="2670096"/>
                </a:cubicBezTo>
                <a:cubicBezTo>
                  <a:pt x="1202343" y="2670327"/>
                  <a:pt x="1200557" y="2670486"/>
                  <a:pt x="1198776" y="2670627"/>
                </a:cubicBezTo>
                <a:lnTo>
                  <a:pt x="1197155" y="2665322"/>
                </a:lnTo>
                <a:lnTo>
                  <a:pt x="1197186" y="2665272"/>
                </a:lnTo>
                <a:lnTo>
                  <a:pt x="1197110" y="2665200"/>
                </a:lnTo>
                <a:close/>
                <a:moveTo>
                  <a:pt x="5070116" y="2655673"/>
                </a:moveTo>
                <a:lnTo>
                  <a:pt x="5069448" y="2656784"/>
                </a:lnTo>
                <a:lnTo>
                  <a:pt x="5068984" y="2657901"/>
                </a:lnTo>
                <a:lnTo>
                  <a:pt x="5069608" y="2656805"/>
                </a:lnTo>
                <a:close/>
                <a:moveTo>
                  <a:pt x="1530352" y="2655401"/>
                </a:moveTo>
                <a:cubicBezTo>
                  <a:pt x="1534598" y="2666047"/>
                  <a:pt x="1538844" y="2676693"/>
                  <a:pt x="1543353" y="2687999"/>
                </a:cubicBezTo>
                <a:lnTo>
                  <a:pt x="1553194" y="2662453"/>
                </a:lnTo>
                <a:lnTo>
                  <a:pt x="1553998" y="2662702"/>
                </a:lnTo>
                <a:lnTo>
                  <a:pt x="1567588" y="2683167"/>
                </a:lnTo>
                <a:cubicBezTo>
                  <a:pt x="1565030" y="2672887"/>
                  <a:pt x="1563751" y="2667746"/>
                  <a:pt x="1559096" y="2664276"/>
                </a:cubicBezTo>
                <a:lnTo>
                  <a:pt x="1553998" y="2662702"/>
                </a:lnTo>
                <a:lnTo>
                  <a:pt x="1553428" y="2661844"/>
                </a:lnTo>
                <a:lnTo>
                  <a:pt x="1553194" y="2662453"/>
                </a:lnTo>
                <a:close/>
                <a:moveTo>
                  <a:pt x="1503433" y="2634124"/>
                </a:moveTo>
                <a:cubicBezTo>
                  <a:pt x="1503144" y="2634920"/>
                  <a:pt x="1502810" y="2635729"/>
                  <a:pt x="1502637" y="2636563"/>
                </a:cubicBezTo>
                <a:cubicBezTo>
                  <a:pt x="1502622" y="2636653"/>
                  <a:pt x="1503597" y="2636815"/>
                  <a:pt x="1504133" y="2636896"/>
                </a:cubicBezTo>
                <a:cubicBezTo>
                  <a:pt x="1504280" y="2636373"/>
                  <a:pt x="1504409" y="2635812"/>
                  <a:pt x="1504554" y="2635288"/>
                </a:cubicBezTo>
                <a:cubicBezTo>
                  <a:pt x="1504190" y="2634882"/>
                  <a:pt x="1503797" y="2634530"/>
                  <a:pt x="1503433" y="2634124"/>
                </a:cubicBezTo>
                <a:close/>
                <a:moveTo>
                  <a:pt x="5066927" y="2633112"/>
                </a:moveTo>
                <a:cubicBezTo>
                  <a:pt x="5066898" y="2633673"/>
                  <a:pt x="5066914" y="2634220"/>
                  <a:pt x="5066973" y="2634748"/>
                </a:cubicBezTo>
                <a:cubicBezTo>
                  <a:pt x="5067454" y="2635066"/>
                  <a:pt x="5067976" y="2635364"/>
                  <a:pt x="5068457" y="2635681"/>
                </a:cubicBezTo>
                <a:cubicBezTo>
                  <a:pt x="5068704" y="2635159"/>
                  <a:pt x="5069355" y="2634263"/>
                  <a:pt x="5069226" y="2634189"/>
                </a:cubicBezTo>
                <a:cubicBezTo>
                  <a:pt x="5068584" y="2633721"/>
                  <a:pt x="5067712" y="2633434"/>
                  <a:pt x="5066927" y="2633112"/>
                </a:cubicBezTo>
                <a:close/>
                <a:moveTo>
                  <a:pt x="1209960" y="2632872"/>
                </a:moveTo>
                <a:cubicBezTo>
                  <a:pt x="1209848" y="2633092"/>
                  <a:pt x="1209713" y="2633304"/>
                  <a:pt x="1209634" y="2633525"/>
                </a:cubicBezTo>
                <a:cubicBezTo>
                  <a:pt x="1209627" y="2633558"/>
                  <a:pt x="1209927" y="2633634"/>
                  <a:pt x="1210068" y="2633694"/>
                </a:cubicBezTo>
                <a:cubicBezTo>
                  <a:pt x="1210127" y="2633554"/>
                  <a:pt x="1210244" y="2633384"/>
                  <a:pt x="1210231" y="2633257"/>
                </a:cubicBezTo>
                <a:cubicBezTo>
                  <a:pt x="1210205" y="2633114"/>
                  <a:pt x="1210052" y="2632995"/>
                  <a:pt x="1209960" y="2632872"/>
                </a:cubicBezTo>
                <a:close/>
                <a:moveTo>
                  <a:pt x="1194938" y="2626741"/>
                </a:moveTo>
                <a:cubicBezTo>
                  <a:pt x="1194803" y="2626842"/>
                  <a:pt x="1194666" y="2626944"/>
                  <a:pt x="1194532" y="2627045"/>
                </a:cubicBezTo>
                <a:cubicBezTo>
                  <a:pt x="1194756" y="2627150"/>
                  <a:pt x="1194964" y="2627255"/>
                  <a:pt x="1195189" y="2627359"/>
                </a:cubicBezTo>
                <a:cubicBezTo>
                  <a:pt x="1195241" y="2627211"/>
                  <a:pt x="1195363" y="2627025"/>
                  <a:pt x="1195325" y="2626931"/>
                </a:cubicBezTo>
                <a:cubicBezTo>
                  <a:pt x="1195281" y="2626827"/>
                  <a:pt x="1195070" y="2626808"/>
                  <a:pt x="1194938" y="2626741"/>
                </a:cubicBezTo>
                <a:close/>
                <a:moveTo>
                  <a:pt x="1207359" y="2622631"/>
                </a:moveTo>
                <a:cubicBezTo>
                  <a:pt x="1207041" y="2622774"/>
                  <a:pt x="1206734" y="2622907"/>
                  <a:pt x="1206417" y="2623049"/>
                </a:cubicBezTo>
                <a:cubicBezTo>
                  <a:pt x="1206774" y="2624311"/>
                  <a:pt x="1207125" y="2625565"/>
                  <a:pt x="1207471" y="2626837"/>
                </a:cubicBezTo>
                <a:cubicBezTo>
                  <a:pt x="1207924" y="2626635"/>
                  <a:pt x="1208375" y="2626435"/>
                  <a:pt x="1208827" y="2626233"/>
                </a:cubicBezTo>
                <a:cubicBezTo>
                  <a:pt x="1208335" y="2625030"/>
                  <a:pt x="1207850" y="2623835"/>
                  <a:pt x="1207359" y="2622631"/>
                </a:cubicBezTo>
                <a:close/>
                <a:moveTo>
                  <a:pt x="1409900" y="2622493"/>
                </a:moveTo>
                <a:cubicBezTo>
                  <a:pt x="1406653" y="2627010"/>
                  <a:pt x="1403069" y="2631196"/>
                  <a:pt x="1400549" y="2635764"/>
                </a:cubicBezTo>
                <a:cubicBezTo>
                  <a:pt x="1397584" y="2641123"/>
                  <a:pt x="1397776" y="2645689"/>
                  <a:pt x="1399131" y="2650051"/>
                </a:cubicBezTo>
                <a:cubicBezTo>
                  <a:pt x="1400486" y="2654413"/>
                  <a:pt x="1403004" y="2658572"/>
                  <a:pt x="1404689" y="2663116"/>
                </a:cubicBezTo>
                <a:cubicBezTo>
                  <a:pt x="1407609" y="2671069"/>
                  <a:pt x="1403741" y="2680242"/>
                  <a:pt x="1415158" y="2686079"/>
                </a:cubicBezTo>
                <a:cubicBezTo>
                  <a:pt x="1429981" y="2693607"/>
                  <a:pt x="1425544" y="2710474"/>
                  <a:pt x="1427774" y="2723786"/>
                </a:cubicBezTo>
                <a:cubicBezTo>
                  <a:pt x="1430412" y="2739526"/>
                  <a:pt x="1431964" y="2755572"/>
                  <a:pt x="1434226" y="2771375"/>
                </a:cubicBezTo>
                <a:cubicBezTo>
                  <a:pt x="1434874" y="2775908"/>
                  <a:pt x="1436449" y="2780242"/>
                  <a:pt x="1437343" y="2784762"/>
                </a:cubicBezTo>
                <a:cubicBezTo>
                  <a:pt x="1440024" y="2798448"/>
                  <a:pt x="1442601" y="2812132"/>
                  <a:pt x="1448581" y="2824973"/>
                </a:cubicBezTo>
                <a:cubicBezTo>
                  <a:pt x="1459085" y="2803822"/>
                  <a:pt x="1439632" y="2789361"/>
                  <a:pt x="1440718" y="2766880"/>
                </a:cubicBezTo>
                <a:cubicBezTo>
                  <a:pt x="1445666" y="2772579"/>
                  <a:pt x="1450193" y="2775694"/>
                  <a:pt x="1451783" y="2779935"/>
                </a:cubicBezTo>
                <a:cubicBezTo>
                  <a:pt x="1459182" y="2799502"/>
                  <a:pt x="1465664" y="2819432"/>
                  <a:pt x="1472715" y="2839136"/>
                </a:cubicBezTo>
                <a:cubicBezTo>
                  <a:pt x="1478172" y="2854469"/>
                  <a:pt x="1482687" y="2870351"/>
                  <a:pt x="1490267" y="2884671"/>
                </a:cubicBezTo>
                <a:cubicBezTo>
                  <a:pt x="1494219" y="2892169"/>
                  <a:pt x="1503804" y="2896954"/>
                  <a:pt x="1512186" y="2904042"/>
                </a:cubicBezTo>
                <a:cubicBezTo>
                  <a:pt x="1507595" y="2904433"/>
                  <a:pt x="1504557" y="2904669"/>
                  <a:pt x="1498640" y="2905161"/>
                </a:cubicBezTo>
                <a:cubicBezTo>
                  <a:pt x="1507526" y="2927440"/>
                  <a:pt x="1516135" y="2949025"/>
                  <a:pt x="1524728" y="2970573"/>
                </a:cubicBezTo>
                <a:cubicBezTo>
                  <a:pt x="1523783" y="2970992"/>
                  <a:pt x="1522883" y="2971393"/>
                  <a:pt x="1521941" y="2971812"/>
                </a:cubicBezTo>
                <a:lnTo>
                  <a:pt x="1502604" y="2956381"/>
                </a:lnTo>
                <a:lnTo>
                  <a:pt x="1502543" y="2956226"/>
                </a:lnTo>
                <a:lnTo>
                  <a:pt x="1502374" y="2955934"/>
                </a:lnTo>
                <a:lnTo>
                  <a:pt x="1501867" y="2941327"/>
                </a:lnTo>
                <a:cubicBezTo>
                  <a:pt x="1500289" y="2936964"/>
                  <a:pt x="1497405" y="2933153"/>
                  <a:pt x="1493504" y="2929769"/>
                </a:cubicBezTo>
                <a:cubicBezTo>
                  <a:pt x="1491850" y="2930553"/>
                  <a:pt x="1490178" y="2931304"/>
                  <a:pt x="1488522" y="2932093"/>
                </a:cubicBezTo>
                <a:lnTo>
                  <a:pt x="1502374" y="2955934"/>
                </a:lnTo>
                <a:lnTo>
                  <a:pt x="1502383" y="2956204"/>
                </a:lnTo>
                <a:lnTo>
                  <a:pt x="1502604" y="2956381"/>
                </a:lnTo>
                <a:lnTo>
                  <a:pt x="1516711" y="2992127"/>
                </a:lnTo>
                <a:lnTo>
                  <a:pt x="1517014" y="2991296"/>
                </a:lnTo>
                <a:cubicBezTo>
                  <a:pt x="1525420" y="2992829"/>
                  <a:pt x="1526262" y="2996076"/>
                  <a:pt x="1525520" y="3001191"/>
                </a:cubicBezTo>
                <a:cubicBezTo>
                  <a:pt x="1523654" y="3013834"/>
                  <a:pt x="1522680" y="3026582"/>
                  <a:pt x="1521029" y="3039255"/>
                </a:cubicBezTo>
                <a:cubicBezTo>
                  <a:pt x="1519548" y="3050536"/>
                  <a:pt x="1517852" y="3061789"/>
                  <a:pt x="1515822" y="3072963"/>
                </a:cubicBezTo>
                <a:cubicBezTo>
                  <a:pt x="1514781" y="3078848"/>
                  <a:pt x="1511575" y="3084789"/>
                  <a:pt x="1524612" y="3088020"/>
                </a:cubicBezTo>
                <a:cubicBezTo>
                  <a:pt x="1506368" y="3091802"/>
                  <a:pt x="1502209" y="3097182"/>
                  <a:pt x="1504765" y="3109733"/>
                </a:cubicBezTo>
                <a:cubicBezTo>
                  <a:pt x="1505805" y="3114844"/>
                  <a:pt x="1508380" y="3120153"/>
                  <a:pt x="1500290" y="3123547"/>
                </a:cubicBezTo>
                <a:cubicBezTo>
                  <a:pt x="1496871" y="3121264"/>
                  <a:pt x="1493312" y="3118858"/>
                  <a:pt x="1489096" y="3116017"/>
                </a:cubicBezTo>
                <a:cubicBezTo>
                  <a:pt x="1486123" y="3117554"/>
                  <a:pt x="1483300" y="3119112"/>
                  <a:pt x="1480353" y="3120468"/>
                </a:cubicBezTo>
                <a:cubicBezTo>
                  <a:pt x="1473676" y="3123594"/>
                  <a:pt x="1467676" y="3128762"/>
                  <a:pt x="1471221" y="3134708"/>
                </a:cubicBezTo>
                <a:cubicBezTo>
                  <a:pt x="1473884" y="3139191"/>
                  <a:pt x="1482111" y="3141960"/>
                  <a:pt x="1488420" y="3144372"/>
                </a:cubicBezTo>
                <a:cubicBezTo>
                  <a:pt x="1492953" y="3146105"/>
                  <a:pt x="1498404" y="3146030"/>
                  <a:pt x="1505201" y="3147016"/>
                </a:cubicBezTo>
                <a:cubicBezTo>
                  <a:pt x="1506693" y="3143637"/>
                  <a:pt x="1509070" y="3140386"/>
                  <a:pt x="1509486" y="3136877"/>
                </a:cubicBezTo>
                <a:cubicBezTo>
                  <a:pt x="1510462" y="3128856"/>
                  <a:pt x="1510552" y="3120704"/>
                  <a:pt x="1510825" y="3112581"/>
                </a:cubicBezTo>
                <a:cubicBezTo>
                  <a:pt x="1511020" y="3106494"/>
                  <a:pt x="1511468" y="3101465"/>
                  <a:pt x="1521572" y="3102065"/>
                </a:cubicBezTo>
                <a:cubicBezTo>
                  <a:pt x="1524673" y="3102255"/>
                  <a:pt x="1528825" y="3098421"/>
                  <a:pt x="1530802" y="3095559"/>
                </a:cubicBezTo>
                <a:cubicBezTo>
                  <a:pt x="1532937" y="3092482"/>
                  <a:pt x="1533098" y="3088358"/>
                  <a:pt x="1534752" y="3082352"/>
                </a:cubicBezTo>
                <a:cubicBezTo>
                  <a:pt x="1537961" y="3086516"/>
                  <a:pt x="1539698" y="3088764"/>
                  <a:pt x="1542670" y="3092634"/>
                </a:cubicBezTo>
                <a:cubicBezTo>
                  <a:pt x="1543447" y="3083193"/>
                  <a:pt x="1544098" y="3075255"/>
                  <a:pt x="1544904" y="3065820"/>
                </a:cubicBezTo>
                <a:cubicBezTo>
                  <a:pt x="1546995" y="3064994"/>
                  <a:pt x="1550968" y="3063469"/>
                  <a:pt x="1553847" y="3062365"/>
                </a:cubicBezTo>
                <a:lnTo>
                  <a:pt x="1555563" y="3038267"/>
                </a:lnTo>
                <a:lnTo>
                  <a:pt x="1558572" y="3037237"/>
                </a:lnTo>
                <a:cubicBezTo>
                  <a:pt x="1559569" y="3036890"/>
                  <a:pt x="1560383" y="3036503"/>
                  <a:pt x="1560524" y="3035959"/>
                </a:cubicBezTo>
                <a:cubicBezTo>
                  <a:pt x="1563217" y="3025378"/>
                  <a:pt x="1568736" y="3014707"/>
                  <a:pt x="1558826" y="3003715"/>
                </a:cubicBezTo>
                <a:cubicBezTo>
                  <a:pt x="1567604" y="2995147"/>
                  <a:pt x="1573186" y="2985772"/>
                  <a:pt x="1571756" y="2973438"/>
                </a:cubicBezTo>
                <a:lnTo>
                  <a:pt x="1574872" y="2962982"/>
                </a:lnTo>
                <a:lnTo>
                  <a:pt x="1569766" y="2949007"/>
                </a:lnTo>
                <a:cubicBezTo>
                  <a:pt x="1559509" y="2922908"/>
                  <a:pt x="1548815" y="2896980"/>
                  <a:pt x="1539037" y="2870691"/>
                </a:cubicBezTo>
                <a:cubicBezTo>
                  <a:pt x="1535404" y="2860945"/>
                  <a:pt x="1533963" y="2850368"/>
                  <a:pt x="1531258" y="2840296"/>
                </a:cubicBezTo>
                <a:cubicBezTo>
                  <a:pt x="1528088" y="2828416"/>
                  <a:pt x="1525976" y="2816028"/>
                  <a:pt x="1521062" y="2804842"/>
                </a:cubicBezTo>
                <a:cubicBezTo>
                  <a:pt x="1509860" y="2779163"/>
                  <a:pt x="1509278" y="2749968"/>
                  <a:pt x="1492933" y="2725576"/>
                </a:cubicBezTo>
                <a:cubicBezTo>
                  <a:pt x="1485023" y="2713718"/>
                  <a:pt x="1476341" y="2709678"/>
                  <a:pt x="1461063" y="2708731"/>
                </a:cubicBezTo>
                <a:cubicBezTo>
                  <a:pt x="1462654" y="2712721"/>
                  <a:pt x="1463301" y="2718906"/>
                  <a:pt x="1465513" y="2719127"/>
                </a:cubicBezTo>
                <a:cubicBezTo>
                  <a:pt x="1482519" y="2720866"/>
                  <a:pt x="1480517" y="2733960"/>
                  <a:pt x="1483965" y="2743865"/>
                </a:cubicBezTo>
                <a:cubicBezTo>
                  <a:pt x="1487439" y="2753971"/>
                  <a:pt x="1491030" y="2763988"/>
                  <a:pt x="1494592" y="2774059"/>
                </a:cubicBezTo>
                <a:cubicBezTo>
                  <a:pt x="1492397" y="2775143"/>
                  <a:pt x="1490264" y="2776249"/>
                  <a:pt x="1488071" y="2777338"/>
                </a:cubicBezTo>
                <a:cubicBezTo>
                  <a:pt x="1484836" y="2773282"/>
                  <a:pt x="1480385" y="2769718"/>
                  <a:pt x="1478547" y="2765106"/>
                </a:cubicBezTo>
                <a:cubicBezTo>
                  <a:pt x="1474301" y="2754335"/>
                  <a:pt x="1471956" y="2743269"/>
                  <a:pt x="1461291" y="2735141"/>
                </a:cubicBezTo>
                <a:cubicBezTo>
                  <a:pt x="1455544" y="2730733"/>
                  <a:pt x="1454949" y="2721133"/>
                  <a:pt x="1452494" y="2713718"/>
                </a:cubicBezTo>
                <a:cubicBezTo>
                  <a:pt x="1449283" y="2704017"/>
                  <a:pt x="1447290" y="2693826"/>
                  <a:pt x="1443338" y="2684423"/>
                </a:cubicBezTo>
                <a:cubicBezTo>
                  <a:pt x="1439559" y="2675454"/>
                  <a:pt x="1434619" y="2666869"/>
                  <a:pt x="1428912" y="2658885"/>
                </a:cubicBezTo>
                <a:cubicBezTo>
                  <a:pt x="1425385" y="2653970"/>
                  <a:pt x="1419408" y="2650504"/>
                  <a:pt x="1412697" y="2644826"/>
                </a:cubicBezTo>
                <a:cubicBezTo>
                  <a:pt x="1417034" y="2639239"/>
                  <a:pt x="1423214" y="2630542"/>
                  <a:pt x="1409900" y="2622493"/>
                </a:cubicBezTo>
                <a:close/>
                <a:moveTo>
                  <a:pt x="5242411" y="2621897"/>
                </a:moveTo>
                <a:lnTo>
                  <a:pt x="5242352" y="2622005"/>
                </a:lnTo>
                <a:lnTo>
                  <a:pt x="5242327" y="2621968"/>
                </a:lnTo>
                <a:close/>
                <a:moveTo>
                  <a:pt x="5197340" y="2612989"/>
                </a:moveTo>
                <a:cubicBezTo>
                  <a:pt x="5196527" y="2613737"/>
                  <a:pt x="5196514" y="2615227"/>
                  <a:pt x="5196169" y="2616380"/>
                </a:cubicBezTo>
                <a:cubicBezTo>
                  <a:pt x="5197694" y="2616409"/>
                  <a:pt x="5199235" y="2616473"/>
                  <a:pt x="5200762" y="2616500"/>
                </a:cubicBezTo>
                <a:cubicBezTo>
                  <a:pt x="5200803" y="2615338"/>
                  <a:pt x="5200801" y="2614194"/>
                  <a:pt x="5200830" y="2612997"/>
                </a:cubicBezTo>
                <a:cubicBezTo>
                  <a:pt x="5199608" y="2612975"/>
                  <a:pt x="5197892" y="2612472"/>
                  <a:pt x="5197340" y="2612989"/>
                </a:cubicBezTo>
                <a:close/>
                <a:moveTo>
                  <a:pt x="1215195" y="2602838"/>
                </a:moveTo>
                <a:cubicBezTo>
                  <a:pt x="1214364" y="2604687"/>
                  <a:pt x="1213255" y="2606539"/>
                  <a:pt x="1212881" y="2608389"/>
                </a:cubicBezTo>
                <a:cubicBezTo>
                  <a:pt x="1212756" y="2609028"/>
                  <a:pt x="1214485" y="2610387"/>
                  <a:pt x="1215318" y="2610216"/>
                </a:cubicBezTo>
                <a:cubicBezTo>
                  <a:pt x="1216266" y="2610027"/>
                  <a:pt x="1217801" y="2608486"/>
                  <a:pt x="1217920" y="2607577"/>
                </a:cubicBezTo>
                <a:cubicBezTo>
                  <a:pt x="1218134" y="2606011"/>
                  <a:pt x="1217454" y="2604469"/>
                  <a:pt x="1217157" y="2602916"/>
                </a:cubicBezTo>
                <a:cubicBezTo>
                  <a:pt x="1216500" y="2602886"/>
                  <a:pt x="1215851" y="2602866"/>
                  <a:pt x="1215195" y="2602838"/>
                </a:cubicBezTo>
                <a:close/>
                <a:moveTo>
                  <a:pt x="1201540" y="2594593"/>
                </a:moveTo>
                <a:cubicBezTo>
                  <a:pt x="1201433" y="2594863"/>
                  <a:pt x="1201326" y="2595134"/>
                  <a:pt x="1201226" y="2595414"/>
                </a:cubicBezTo>
                <a:cubicBezTo>
                  <a:pt x="1201389" y="2595458"/>
                  <a:pt x="1201533" y="2595499"/>
                  <a:pt x="1201695" y="2595542"/>
                </a:cubicBezTo>
                <a:cubicBezTo>
                  <a:pt x="1201795" y="2595262"/>
                  <a:pt x="1201920" y="2594992"/>
                  <a:pt x="1201987" y="2594710"/>
                </a:cubicBezTo>
                <a:cubicBezTo>
                  <a:pt x="1201994" y="2594677"/>
                  <a:pt x="1201696" y="2594626"/>
                  <a:pt x="1201540" y="2594593"/>
                </a:cubicBezTo>
                <a:close/>
                <a:moveTo>
                  <a:pt x="1085411" y="2579222"/>
                </a:moveTo>
                <a:cubicBezTo>
                  <a:pt x="1085037" y="2579528"/>
                  <a:pt x="1084839" y="2580045"/>
                  <a:pt x="1084388" y="2580750"/>
                </a:cubicBezTo>
                <a:cubicBezTo>
                  <a:pt x="1085298" y="2580727"/>
                  <a:pt x="1085843" y="2580715"/>
                  <a:pt x="1086372" y="2580704"/>
                </a:cubicBezTo>
                <a:cubicBezTo>
                  <a:pt x="1086412" y="2580236"/>
                  <a:pt x="1086561" y="2579716"/>
                  <a:pt x="1086440" y="2579314"/>
                </a:cubicBezTo>
                <a:cubicBezTo>
                  <a:pt x="1086384" y="2579150"/>
                  <a:pt x="1085620" y="2579066"/>
                  <a:pt x="1085411" y="2579222"/>
                </a:cubicBezTo>
                <a:close/>
                <a:moveTo>
                  <a:pt x="1157747" y="2576725"/>
                </a:moveTo>
                <a:cubicBezTo>
                  <a:pt x="1157672" y="2576712"/>
                  <a:pt x="1157100" y="2577535"/>
                  <a:pt x="1157156" y="2577589"/>
                </a:cubicBezTo>
                <a:cubicBezTo>
                  <a:pt x="1157872" y="2578243"/>
                  <a:pt x="1158664" y="2578825"/>
                  <a:pt x="1159436" y="2579424"/>
                </a:cubicBezTo>
                <a:cubicBezTo>
                  <a:pt x="1159852" y="2578825"/>
                  <a:pt x="1160275" y="2578237"/>
                  <a:pt x="1160692" y="2577640"/>
                </a:cubicBezTo>
                <a:cubicBezTo>
                  <a:pt x="1159718" y="2577316"/>
                  <a:pt x="1158754" y="2576983"/>
                  <a:pt x="1157747" y="2576725"/>
                </a:cubicBezTo>
                <a:close/>
                <a:moveTo>
                  <a:pt x="1173505" y="2576064"/>
                </a:moveTo>
                <a:cubicBezTo>
                  <a:pt x="1168093" y="2577291"/>
                  <a:pt x="1168093" y="2577291"/>
                  <a:pt x="1169022" y="2581869"/>
                </a:cubicBezTo>
                <a:cubicBezTo>
                  <a:pt x="1170193" y="2581651"/>
                  <a:pt x="1171391" y="2581426"/>
                  <a:pt x="1172657" y="2581204"/>
                </a:cubicBezTo>
                <a:cubicBezTo>
                  <a:pt x="1172949" y="2579416"/>
                  <a:pt x="1173220" y="2577751"/>
                  <a:pt x="1173505" y="2576064"/>
                </a:cubicBezTo>
                <a:close/>
                <a:moveTo>
                  <a:pt x="1157563" y="2571728"/>
                </a:moveTo>
                <a:cubicBezTo>
                  <a:pt x="1156667" y="2571836"/>
                  <a:pt x="1155993" y="2571738"/>
                  <a:pt x="1155555" y="2572024"/>
                </a:cubicBezTo>
                <a:cubicBezTo>
                  <a:pt x="1155271" y="2572208"/>
                  <a:pt x="1155296" y="2572940"/>
                  <a:pt x="1155183" y="2573421"/>
                </a:cubicBezTo>
                <a:cubicBezTo>
                  <a:pt x="1155735" y="2573419"/>
                  <a:pt x="1156383" y="2573591"/>
                  <a:pt x="1156819" y="2573348"/>
                </a:cubicBezTo>
                <a:cubicBezTo>
                  <a:pt x="1157166" y="2573157"/>
                  <a:pt x="1157266" y="2572440"/>
                  <a:pt x="1157563" y="2571728"/>
                </a:cubicBezTo>
                <a:close/>
                <a:moveTo>
                  <a:pt x="1123960" y="2567530"/>
                </a:moveTo>
                <a:cubicBezTo>
                  <a:pt x="1123810" y="2567506"/>
                  <a:pt x="1123610" y="2567586"/>
                  <a:pt x="1123439" y="2567618"/>
                </a:cubicBezTo>
                <a:cubicBezTo>
                  <a:pt x="1123473" y="2567839"/>
                  <a:pt x="1123517" y="2568051"/>
                  <a:pt x="1123552" y="2568272"/>
                </a:cubicBezTo>
                <a:cubicBezTo>
                  <a:pt x="1123708" y="2568155"/>
                  <a:pt x="1123866" y="2568037"/>
                  <a:pt x="1124023" y="2567921"/>
                </a:cubicBezTo>
                <a:cubicBezTo>
                  <a:pt x="1124003" y="2567785"/>
                  <a:pt x="1124027" y="2567534"/>
                  <a:pt x="1123960" y="2567530"/>
                </a:cubicBezTo>
                <a:close/>
                <a:moveTo>
                  <a:pt x="1171007" y="2565309"/>
                </a:moveTo>
                <a:cubicBezTo>
                  <a:pt x="1170520" y="2565441"/>
                  <a:pt x="1170026" y="2565564"/>
                  <a:pt x="1169529" y="2565703"/>
                </a:cubicBezTo>
                <a:cubicBezTo>
                  <a:pt x="1170075" y="2566892"/>
                  <a:pt x="1170625" y="2568066"/>
                  <a:pt x="1171173" y="2569256"/>
                </a:cubicBezTo>
                <a:cubicBezTo>
                  <a:pt x="1171473" y="2569113"/>
                  <a:pt x="1171757" y="2568970"/>
                  <a:pt x="1172058" y="2568827"/>
                </a:cubicBezTo>
                <a:cubicBezTo>
                  <a:pt x="1171707" y="2567642"/>
                  <a:pt x="1171361" y="2566479"/>
                  <a:pt x="1171007" y="2565309"/>
                </a:cubicBezTo>
                <a:close/>
                <a:moveTo>
                  <a:pt x="1136544" y="2564295"/>
                </a:moveTo>
                <a:cubicBezTo>
                  <a:pt x="1136240" y="2564303"/>
                  <a:pt x="1135769" y="2564217"/>
                  <a:pt x="1135680" y="2564339"/>
                </a:cubicBezTo>
                <a:cubicBezTo>
                  <a:pt x="1135478" y="2564612"/>
                  <a:pt x="1135484" y="2564991"/>
                  <a:pt x="1135395" y="2565329"/>
                </a:cubicBezTo>
                <a:cubicBezTo>
                  <a:pt x="1135699" y="2565321"/>
                  <a:pt x="1136176" y="2565417"/>
                  <a:pt x="1136258" y="2565287"/>
                </a:cubicBezTo>
                <a:cubicBezTo>
                  <a:pt x="1136460" y="2565013"/>
                  <a:pt x="1136454" y="2564635"/>
                  <a:pt x="1136544" y="2564295"/>
                </a:cubicBezTo>
                <a:close/>
                <a:moveTo>
                  <a:pt x="1155784" y="2556705"/>
                </a:moveTo>
                <a:cubicBezTo>
                  <a:pt x="1155655" y="2556816"/>
                  <a:pt x="1155543" y="2556927"/>
                  <a:pt x="1155413" y="2557038"/>
                </a:cubicBezTo>
                <a:cubicBezTo>
                  <a:pt x="1155589" y="2557165"/>
                  <a:pt x="1155777" y="2557285"/>
                  <a:pt x="1155954" y="2557413"/>
                </a:cubicBezTo>
                <a:cubicBezTo>
                  <a:pt x="1156016" y="2557257"/>
                  <a:pt x="1156145" y="2557079"/>
                  <a:pt x="1156120" y="2556960"/>
                </a:cubicBezTo>
                <a:cubicBezTo>
                  <a:pt x="1156096" y="2556841"/>
                  <a:pt x="1155911" y="2556789"/>
                  <a:pt x="1155784" y="2556705"/>
                </a:cubicBezTo>
                <a:close/>
                <a:moveTo>
                  <a:pt x="1169876" y="2553944"/>
                </a:moveTo>
                <a:cubicBezTo>
                  <a:pt x="1168984" y="2555429"/>
                  <a:pt x="1168288" y="2556589"/>
                  <a:pt x="1167576" y="2557791"/>
                </a:cubicBezTo>
                <a:cubicBezTo>
                  <a:pt x="1169027" y="2558210"/>
                  <a:pt x="1170325" y="2558402"/>
                  <a:pt x="1171378" y="2558941"/>
                </a:cubicBezTo>
                <a:cubicBezTo>
                  <a:pt x="1172353" y="2559441"/>
                  <a:pt x="1173087" y="2560314"/>
                  <a:pt x="1173927" y="2561026"/>
                </a:cubicBezTo>
                <a:cubicBezTo>
                  <a:pt x="1174179" y="2560797"/>
                  <a:pt x="1174421" y="2560576"/>
                  <a:pt x="1174678" y="2560355"/>
                </a:cubicBezTo>
                <a:cubicBezTo>
                  <a:pt x="1173235" y="2558443"/>
                  <a:pt x="1171801" y="2556522"/>
                  <a:pt x="1169876" y="2553944"/>
                </a:cubicBezTo>
                <a:close/>
                <a:moveTo>
                  <a:pt x="1145797" y="2550627"/>
                </a:moveTo>
                <a:cubicBezTo>
                  <a:pt x="1145667" y="2550846"/>
                  <a:pt x="1145538" y="2551065"/>
                  <a:pt x="1145415" y="2551294"/>
                </a:cubicBezTo>
                <a:cubicBezTo>
                  <a:pt x="1145562" y="2551294"/>
                  <a:pt x="1145725" y="2551295"/>
                  <a:pt x="1145895" y="2551305"/>
                </a:cubicBezTo>
                <a:cubicBezTo>
                  <a:pt x="1145998" y="2551159"/>
                  <a:pt x="1146177" y="2550985"/>
                  <a:pt x="1146167" y="2550884"/>
                </a:cubicBezTo>
                <a:cubicBezTo>
                  <a:pt x="1146143" y="2550764"/>
                  <a:pt x="1145923" y="2550710"/>
                  <a:pt x="1145797" y="2550627"/>
                </a:cubicBezTo>
                <a:close/>
                <a:moveTo>
                  <a:pt x="1160603" y="2539341"/>
                </a:moveTo>
                <a:cubicBezTo>
                  <a:pt x="1161846" y="2541486"/>
                  <a:pt x="1162924" y="2543346"/>
                  <a:pt x="1164515" y="2546063"/>
                </a:cubicBezTo>
                <a:cubicBezTo>
                  <a:pt x="1164690" y="2540196"/>
                  <a:pt x="1164560" y="2539979"/>
                  <a:pt x="1160603" y="2539341"/>
                </a:cubicBezTo>
                <a:close/>
                <a:moveTo>
                  <a:pt x="1108122" y="2538189"/>
                </a:moveTo>
                <a:cubicBezTo>
                  <a:pt x="1108035" y="2539837"/>
                  <a:pt x="1107947" y="2541310"/>
                  <a:pt x="1107842" y="2543218"/>
                </a:cubicBezTo>
                <a:cubicBezTo>
                  <a:pt x="1105765" y="2543007"/>
                  <a:pt x="1104092" y="2542836"/>
                  <a:pt x="1102265" y="2542656"/>
                </a:cubicBezTo>
                <a:cubicBezTo>
                  <a:pt x="1101766" y="2543910"/>
                  <a:pt x="1101627" y="2544919"/>
                  <a:pt x="1101738" y="2545759"/>
                </a:cubicBezTo>
                <a:cubicBezTo>
                  <a:pt x="1102071" y="2548277"/>
                  <a:pt x="1104654" y="2549266"/>
                  <a:pt x="1106505" y="2550731"/>
                </a:cubicBezTo>
                <a:cubicBezTo>
                  <a:pt x="1108974" y="2552685"/>
                  <a:pt x="1111325" y="2554768"/>
                  <a:pt x="1114091" y="2557102"/>
                </a:cubicBezTo>
                <a:cubicBezTo>
                  <a:pt x="1114061" y="2557192"/>
                  <a:pt x="1113764" y="2558124"/>
                  <a:pt x="1113426" y="2559153"/>
                </a:cubicBezTo>
                <a:cubicBezTo>
                  <a:pt x="1114224" y="2559242"/>
                  <a:pt x="1115231" y="2559063"/>
                  <a:pt x="1115676" y="2559442"/>
                </a:cubicBezTo>
                <a:cubicBezTo>
                  <a:pt x="1117551" y="2561060"/>
                  <a:pt x="1119254" y="2562862"/>
                  <a:pt x="1121859" y="2565437"/>
                </a:cubicBezTo>
                <a:cubicBezTo>
                  <a:pt x="1121244" y="2562195"/>
                  <a:pt x="1120347" y="2560120"/>
                  <a:pt x="1120560" y="2557966"/>
                </a:cubicBezTo>
                <a:cubicBezTo>
                  <a:pt x="1120840" y="2555136"/>
                  <a:pt x="1120204" y="2553220"/>
                  <a:pt x="1118018" y="2551684"/>
                </a:cubicBezTo>
                <a:cubicBezTo>
                  <a:pt x="1117035" y="2550998"/>
                  <a:pt x="1116719" y="2549552"/>
                  <a:pt x="1115998" y="2548520"/>
                </a:cubicBezTo>
                <a:cubicBezTo>
                  <a:pt x="1113835" y="2545383"/>
                  <a:pt x="1111646" y="2542276"/>
                  <a:pt x="1109431" y="2539178"/>
                </a:cubicBezTo>
                <a:cubicBezTo>
                  <a:pt x="1109153" y="2538784"/>
                  <a:pt x="1108636" y="2538571"/>
                  <a:pt x="1108122" y="2538189"/>
                </a:cubicBezTo>
                <a:close/>
                <a:moveTo>
                  <a:pt x="1107491" y="2533224"/>
                </a:moveTo>
                <a:cubicBezTo>
                  <a:pt x="1107825" y="2533302"/>
                  <a:pt x="1108167" y="2533388"/>
                  <a:pt x="1108502" y="2533467"/>
                </a:cubicBezTo>
                <a:lnTo>
                  <a:pt x="1108862" y="2533470"/>
                </a:lnTo>
                <a:lnTo>
                  <a:pt x="1108509" y="2533433"/>
                </a:lnTo>
                <a:cubicBezTo>
                  <a:pt x="1108164" y="2533362"/>
                  <a:pt x="1107836" y="2533294"/>
                  <a:pt x="1107491" y="2533224"/>
                </a:cubicBezTo>
                <a:close/>
                <a:moveTo>
                  <a:pt x="1110944" y="2524731"/>
                </a:moveTo>
                <a:cubicBezTo>
                  <a:pt x="1110775" y="2526210"/>
                  <a:pt x="1110918" y="2527578"/>
                  <a:pt x="1111243" y="2528888"/>
                </a:cubicBezTo>
                <a:cubicBezTo>
                  <a:pt x="1112215" y="2532818"/>
                  <a:pt x="1114819" y="2536220"/>
                  <a:pt x="1115519" y="2540492"/>
                </a:cubicBezTo>
                <a:cubicBezTo>
                  <a:pt x="1116053" y="2543713"/>
                  <a:pt x="1118546" y="2546769"/>
                  <a:pt x="1122486" y="2548035"/>
                </a:cubicBezTo>
                <a:cubicBezTo>
                  <a:pt x="1123488" y="2544650"/>
                  <a:pt x="1118425" y="2543295"/>
                  <a:pt x="1121822" y="2539215"/>
                </a:cubicBezTo>
                <a:cubicBezTo>
                  <a:pt x="1123775" y="2542223"/>
                  <a:pt x="1125507" y="2544892"/>
                  <a:pt x="1127231" y="2547551"/>
                </a:cubicBezTo>
                <a:cubicBezTo>
                  <a:pt x="1127662" y="2547256"/>
                  <a:pt x="1128087" y="2546953"/>
                  <a:pt x="1128510" y="2546650"/>
                </a:cubicBezTo>
                <a:cubicBezTo>
                  <a:pt x="1127884" y="2545179"/>
                  <a:pt x="1127161" y="2543752"/>
                  <a:pt x="1126659" y="2542228"/>
                </a:cubicBezTo>
                <a:cubicBezTo>
                  <a:pt x="1125436" y="2538565"/>
                  <a:pt x="1123822" y="2535510"/>
                  <a:pt x="1118784" y="2535734"/>
                </a:cubicBezTo>
                <a:cubicBezTo>
                  <a:pt x="1117825" y="2535780"/>
                  <a:pt x="1116483" y="2534350"/>
                  <a:pt x="1116329" y="2533318"/>
                </a:cubicBezTo>
                <a:cubicBezTo>
                  <a:pt x="1116057" y="2531405"/>
                  <a:pt x="1116549" y="2529275"/>
                  <a:pt x="1116710" y="2527311"/>
                </a:cubicBezTo>
                <a:cubicBezTo>
                  <a:pt x="1114808" y="2526463"/>
                  <a:pt x="1112675" y="2525502"/>
                  <a:pt x="1110944" y="2524731"/>
                </a:cubicBezTo>
                <a:close/>
                <a:moveTo>
                  <a:pt x="1173926" y="2524588"/>
                </a:moveTo>
                <a:cubicBezTo>
                  <a:pt x="1173421" y="2525087"/>
                  <a:pt x="1173164" y="2525812"/>
                  <a:pt x="1172628" y="2526773"/>
                </a:cubicBezTo>
                <a:cubicBezTo>
                  <a:pt x="1173662" y="2526697"/>
                  <a:pt x="1174509" y="2526830"/>
                  <a:pt x="1174697" y="2526580"/>
                </a:cubicBezTo>
                <a:cubicBezTo>
                  <a:pt x="1175108" y="2526040"/>
                  <a:pt x="1175182" y="2525289"/>
                  <a:pt x="1175388" y="2524630"/>
                </a:cubicBezTo>
                <a:cubicBezTo>
                  <a:pt x="1174879" y="2524601"/>
                  <a:pt x="1174151" y="2524366"/>
                  <a:pt x="1173926" y="2524588"/>
                </a:cubicBezTo>
                <a:close/>
                <a:moveTo>
                  <a:pt x="1107704" y="2516185"/>
                </a:moveTo>
                <a:cubicBezTo>
                  <a:pt x="1107307" y="2516330"/>
                  <a:pt x="1106912" y="2516475"/>
                  <a:pt x="1106516" y="2516620"/>
                </a:cubicBezTo>
                <a:cubicBezTo>
                  <a:pt x="1106738" y="2517615"/>
                  <a:pt x="1106971" y="2518602"/>
                  <a:pt x="1107210" y="2519598"/>
                </a:cubicBezTo>
                <a:cubicBezTo>
                  <a:pt x="1107579" y="2519459"/>
                  <a:pt x="1107943" y="2519339"/>
                  <a:pt x="1108311" y="2519199"/>
                </a:cubicBezTo>
                <a:cubicBezTo>
                  <a:pt x="1108109" y="2518189"/>
                  <a:pt x="1107905" y="2517194"/>
                  <a:pt x="1107704" y="2516185"/>
                </a:cubicBezTo>
                <a:close/>
                <a:moveTo>
                  <a:pt x="1099955" y="2506002"/>
                </a:moveTo>
                <a:cubicBezTo>
                  <a:pt x="1099719" y="2506164"/>
                  <a:pt x="1099483" y="2506327"/>
                  <a:pt x="1099246" y="2506490"/>
                </a:cubicBezTo>
                <a:cubicBezTo>
                  <a:pt x="1100916" y="2508726"/>
                  <a:pt x="1102586" y="2510964"/>
                  <a:pt x="1104256" y="2513199"/>
                </a:cubicBezTo>
                <a:cubicBezTo>
                  <a:pt x="1104492" y="2513036"/>
                  <a:pt x="1104722" y="2512865"/>
                  <a:pt x="1104958" y="2512702"/>
                </a:cubicBezTo>
                <a:cubicBezTo>
                  <a:pt x="1103289" y="2510467"/>
                  <a:pt x="1101625" y="2508239"/>
                  <a:pt x="1099955" y="2506002"/>
                </a:cubicBezTo>
                <a:close/>
                <a:moveTo>
                  <a:pt x="132907" y="2505093"/>
                </a:moveTo>
                <a:cubicBezTo>
                  <a:pt x="132729" y="2506266"/>
                  <a:pt x="132640" y="2507194"/>
                  <a:pt x="132677" y="2507929"/>
                </a:cubicBezTo>
                <a:cubicBezTo>
                  <a:pt x="132796" y="2510132"/>
                  <a:pt x="134090" y="2510594"/>
                  <a:pt x="137771" y="2510736"/>
                </a:cubicBezTo>
                <a:cubicBezTo>
                  <a:pt x="137275" y="2507937"/>
                  <a:pt x="137645" y="2504423"/>
                  <a:pt x="132907" y="2505093"/>
                </a:cubicBezTo>
                <a:close/>
                <a:moveTo>
                  <a:pt x="1075137" y="2485046"/>
                </a:moveTo>
                <a:cubicBezTo>
                  <a:pt x="1075046" y="2484990"/>
                  <a:pt x="1074869" y="2485082"/>
                  <a:pt x="1074732" y="2485115"/>
                </a:cubicBezTo>
                <a:cubicBezTo>
                  <a:pt x="1074748" y="2485266"/>
                  <a:pt x="1074753" y="2485427"/>
                  <a:pt x="1074775" y="2485588"/>
                </a:cubicBezTo>
                <a:cubicBezTo>
                  <a:pt x="1074989" y="2485525"/>
                  <a:pt x="1075220" y="2485462"/>
                  <a:pt x="1075433" y="2485398"/>
                </a:cubicBezTo>
                <a:cubicBezTo>
                  <a:pt x="1075340" y="2485275"/>
                  <a:pt x="1075267" y="2485112"/>
                  <a:pt x="1075137" y="2485046"/>
                </a:cubicBezTo>
                <a:close/>
                <a:moveTo>
                  <a:pt x="1079886" y="2480448"/>
                </a:moveTo>
                <a:cubicBezTo>
                  <a:pt x="1079875" y="2480388"/>
                  <a:pt x="1079216" y="2480552"/>
                  <a:pt x="1078607" y="2480651"/>
                </a:cubicBezTo>
                <a:cubicBezTo>
                  <a:pt x="1078713" y="2482102"/>
                  <a:pt x="1078833" y="2483527"/>
                  <a:pt x="1078962" y="2484963"/>
                </a:cubicBezTo>
                <a:cubicBezTo>
                  <a:pt x="1079535" y="2484835"/>
                  <a:pt x="1080107" y="2484709"/>
                  <a:pt x="1080689" y="2484574"/>
                </a:cubicBezTo>
                <a:cubicBezTo>
                  <a:pt x="1080438" y="2483191"/>
                  <a:pt x="1080196" y="2481801"/>
                  <a:pt x="1079886" y="2480448"/>
                </a:cubicBezTo>
                <a:close/>
                <a:moveTo>
                  <a:pt x="1101115" y="2462511"/>
                </a:moveTo>
                <a:cubicBezTo>
                  <a:pt x="1101115" y="2462511"/>
                  <a:pt x="1101111" y="2462527"/>
                  <a:pt x="1101111" y="2462527"/>
                </a:cubicBezTo>
                <a:lnTo>
                  <a:pt x="1101109" y="2462524"/>
                </a:lnTo>
                <a:close/>
                <a:moveTo>
                  <a:pt x="1083173" y="2454625"/>
                </a:moveTo>
                <a:cubicBezTo>
                  <a:pt x="1081685" y="2453634"/>
                  <a:pt x="1079457" y="2455117"/>
                  <a:pt x="1079848" y="2456794"/>
                </a:cubicBezTo>
                <a:cubicBezTo>
                  <a:pt x="1080653" y="2460358"/>
                  <a:pt x="1081849" y="2463768"/>
                  <a:pt x="1083181" y="2468277"/>
                </a:cubicBezTo>
                <a:cubicBezTo>
                  <a:pt x="1081895" y="2469496"/>
                  <a:pt x="1081371" y="2470789"/>
                  <a:pt x="1081609" y="2472063"/>
                </a:cubicBezTo>
                <a:cubicBezTo>
                  <a:pt x="1081847" y="2473337"/>
                  <a:pt x="1082845" y="2474593"/>
                  <a:pt x="1084603" y="2475739"/>
                </a:cubicBezTo>
                <a:cubicBezTo>
                  <a:pt x="1085709" y="2476456"/>
                  <a:pt x="1085755" y="2478416"/>
                  <a:pt x="1086645" y="2479541"/>
                </a:cubicBezTo>
                <a:cubicBezTo>
                  <a:pt x="1087149" y="2480174"/>
                  <a:pt x="1088353" y="2480260"/>
                  <a:pt x="1089611" y="2480727"/>
                </a:cubicBezTo>
                <a:cubicBezTo>
                  <a:pt x="1089465" y="2475756"/>
                  <a:pt x="1082671" y="2472824"/>
                  <a:pt x="1089078" y="2466676"/>
                </a:cubicBezTo>
                <a:cubicBezTo>
                  <a:pt x="1091007" y="2467952"/>
                  <a:pt x="1093381" y="2468735"/>
                  <a:pt x="1094482" y="2470385"/>
                </a:cubicBezTo>
                <a:cubicBezTo>
                  <a:pt x="1097390" y="2474757"/>
                  <a:pt x="1099502" y="2479681"/>
                  <a:pt x="1102405" y="2484069"/>
                </a:cubicBezTo>
                <a:cubicBezTo>
                  <a:pt x="1107375" y="2491598"/>
                  <a:pt x="1112697" y="2498880"/>
                  <a:pt x="1117883" y="2506263"/>
                </a:cubicBezTo>
                <a:cubicBezTo>
                  <a:pt x="1117902" y="2506332"/>
                  <a:pt x="1118177" y="2506263"/>
                  <a:pt x="1119156" y="2506269"/>
                </a:cubicBezTo>
                <a:cubicBezTo>
                  <a:pt x="1115720" y="2499465"/>
                  <a:pt x="1112728" y="2492863"/>
                  <a:pt x="1109124" y="2486620"/>
                </a:cubicBezTo>
                <a:cubicBezTo>
                  <a:pt x="1105039" y="2479535"/>
                  <a:pt x="1099579" y="2473245"/>
                  <a:pt x="1096281" y="2465777"/>
                </a:cubicBezTo>
                <a:cubicBezTo>
                  <a:pt x="1093615" y="2459764"/>
                  <a:pt x="1087981" y="2457839"/>
                  <a:pt x="1083173" y="2454625"/>
                </a:cubicBezTo>
                <a:close/>
                <a:moveTo>
                  <a:pt x="5219874" y="2435198"/>
                </a:moveTo>
                <a:cubicBezTo>
                  <a:pt x="5219047" y="2436165"/>
                  <a:pt x="5217769" y="2437143"/>
                  <a:pt x="5217597" y="2438100"/>
                </a:cubicBezTo>
                <a:cubicBezTo>
                  <a:pt x="5217483" y="2438951"/>
                  <a:pt x="5218689" y="2439828"/>
                  <a:pt x="5219329" y="2440675"/>
                </a:cubicBezTo>
                <a:cubicBezTo>
                  <a:pt x="5220157" y="2439707"/>
                  <a:pt x="5221493" y="2438753"/>
                  <a:pt x="5221608" y="2437774"/>
                </a:cubicBezTo>
                <a:cubicBezTo>
                  <a:pt x="5221723" y="2436921"/>
                  <a:pt x="5220515" y="2436047"/>
                  <a:pt x="5219874" y="2435198"/>
                </a:cubicBezTo>
                <a:close/>
                <a:moveTo>
                  <a:pt x="1080673" y="2420681"/>
                </a:moveTo>
                <a:cubicBezTo>
                  <a:pt x="1080657" y="2420897"/>
                  <a:pt x="1080630" y="2421123"/>
                  <a:pt x="1080658" y="2421334"/>
                </a:cubicBezTo>
                <a:cubicBezTo>
                  <a:pt x="1080667" y="2421368"/>
                  <a:pt x="1080923" y="2421342"/>
                  <a:pt x="1081053" y="2421340"/>
                </a:cubicBezTo>
                <a:cubicBezTo>
                  <a:pt x="1081044" y="2421197"/>
                  <a:pt x="1081034" y="2421054"/>
                  <a:pt x="1081034" y="2420903"/>
                </a:cubicBezTo>
                <a:cubicBezTo>
                  <a:pt x="1080914" y="2420829"/>
                  <a:pt x="1080794" y="2420755"/>
                  <a:pt x="1080673" y="2420681"/>
                </a:cubicBezTo>
                <a:close/>
                <a:moveTo>
                  <a:pt x="1054170" y="2404464"/>
                </a:moveTo>
                <a:cubicBezTo>
                  <a:pt x="1051938" y="2405092"/>
                  <a:pt x="1050250" y="2405576"/>
                  <a:pt x="1047427" y="2406372"/>
                </a:cubicBezTo>
                <a:cubicBezTo>
                  <a:pt x="1049633" y="2408302"/>
                  <a:pt x="1051193" y="2409651"/>
                  <a:pt x="1053343" y="2411529"/>
                </a:cubicBezTo>
                <a:cubicBezTo>
                  <a:pt x="1053699" y="2408476"/>
                  <a:pt x="1053920" y="2406658"/>
                  <a:pt x="1054170" y="2404464"/>
                </a:cubicBezTo>
                <a:close/>
                <a:moveTo>
                  <a:pt x="1038510" y="2403275"/>
                </a:moveTo>
                <a:cubicBezTo>
                  <a:pt x="1038361" y="2403400"/>
                  <a:pt x="1038201" y="2403535"/>
                  <a:pt x="1038050" y="2403659"/>
                </a:cubicBezTo>
                <a:cubicBezTo>
                  <a:pt x="1038512" y="2404300"/>
                  <a:pt x="1038989" y="2404940"/>
                  <a:pt x="1039468" y="2405579"/>
                </a:cubicBezTo>
                <a:cubicBezTo>
                  <a:pt x="1039669" y="2405415"/>
                  <a:pt x="1039878" y="2405260"/>
                  <a:pt x="1040091" y="2405087"/>
                </a:cubicBezTo>
                <a:cubicBezTo>
                  <a:pt x="1039561" y="2404485"/>
                  <a:pt x="1039030" y="2403884"/>
                  <a:pt x="1038510" y="2403275"/>
                </a:cubicBezTo>
                <a:close/>
                <a:moveTo>
                  <a:pt x="314089" y="2397833"/>
                </a:moveTo>
                <a:cubicBezTo>
                  <a:pt x="313943" y="2397791"/>
                  <a:pt x="313734" y="2397882"/>
                  <a:pt x="313551" y="2397920"/>
                </a:cubicBezTo>
                <a:cubicBezTo>
                  <a:pt x="313591" y="2398150"/>
                  <a:pt x="313643" y="2398372"/>
                  <a:pt x="313684" y="2398600"/>
                </a:cubicBezTo>
                <a:cubicBezTo>
                  <a:pt x="313851" y="2398475"/>
                  <a:pt x="314008" y="2398358"/>
                  <a:pt x="314164" y="2398241"/>
                </a:cubicBezTo>
                <a:cubicBezTo>
                  <a:pt x="314140" y="2398097"/>
                  <a:pt x="314163" y="2397847"/>
                  <a:pt x="314089" y="2397833"/>
                </a:cubicBezTo>
                <a:close/>
                <a:moveTo>
                  <a:pt x="1075639" y="2391360"/>
                </a:moveTo>
                <a:lnTo>
                  <a:pt x="1075673" y="2391362"/>
                </a:lnTo>
                <a:lnTo>
                  <a:pt x="1075663" y="2391377"/>
                </a:lnTo>
                <a:close/>
                <a:moveTo>
                  <a:pt x="323836" y="2386746"/>
                </a:moveTo>
                <a:cubicBezTo>
                  <a:pt x="323803" y="2386745"/>
                  <a:pt x="323698" y="2387041"/>
                  <a:pt x="323634" y="2387197"/>
                </a:cubicBezTo>
                <a:cubicBezTo>
                  <a:pt x="323906" y="2387255"/>
                  <a:pt x="324177" y="2387312"/>
                  <a:pt x="324459" y="2387362"/>
                </a:cubicBezTo>
                <a:cubicBezTo>
                  <a:pt x="324531" y="2387197"/>
                  <a:pt x="324600" y="2387051"/>
                  <a:pt x="324673" y="2386886"/>
                </a:cubicBezTo>
                <a:cubicBezTo>
                  <a:pt x="324392" y="2386836"/>
                  <a:pt x="324127" y="2386763"/>
                  <a:pt x="323836" y="2386746"/>
                </a:cubicBezTo>
                <a:close/>
                <a:moveTo>
                  <a:pt x="315198" y="2384112"/>
                </a:moveTo>
                <a:cubicBezTo>
                  <a:pt x="314559" y="2387514"/>
                  <a:pt x="314237" y="2389214"/>
                  <a:pt x="314884" y="2389841"/>
                </a:cubicBezTo>
                <a:cubicBezTo>
                  <a:pt x="315532" y="2390468"/>
                  <a:pt x="317146" y="2390020"/>
                  <a:pt x="320375" y="2389125"/>
                </a:cubicBezTo>
                <a:cubicBezTo>
                  <a:pt x="318551" y="2387359"/>
                  <a:pt x="317141" y="2385993"/>
                  <a:pt x="315198" y="2384112"/>
                </a:cubicBezTo>
                <a:close/>
                <a:moveTo>
                  <a:pt x="363780" y="2376226"/>
                </a:moveTo>
                <a:cubicBezTo>
                  <a:pt x="363558" y="2376256"/>
                  <a:pt x="363344" y="2376798"/>
                  <a:pt x="362895" y="2377419"/>
                </a:cubicBezTo>
                <a:cubicBezTo>
                  <a:pt x="363835" y="2378043"/>
                  <a:pt x="364789" y="2378670"/>
                  <a:pt x="366314" y="2379688"/>
                </a:cubicBezTo>
                <a:cubicBezTo>
                  <a:pt x="367894" y="2375682"/>
                  <a:pt x="365821" y="2375931"/>
                  <a:pt x="363780" y="2376226"/>
                </a:cubicBezTo>
                <a:close/>
                <a:moveTo>
                  <a:pt x="349548" y="2370870"/>
                </a:moveTo>
                <a:cubicBezTo>
                  <a:pt x="349389" y="2371331"/>
                  <a:pt x="348992" y="2371913"/>
                  <a:pt x="349135" y="2372190"/>
                </a:cubicBezTo>
                <a:cubicBezTo>
                  <a:pt x="349320" y="2372570"/>
                  <a:pt x="349936" y="2372698"/>
                  <a:pt x="350361" y="2372941"/>
                </a:cubicBezTo>
                <a:cubicBezTo>
                  <a:pt x="350588" y="2372483"/>
                  <a:pt x="350818" y="2372026"/>
                  <a:pt x="351128" y="2371439"/>
                </a:cubicBezTo>
                <a:cubicBezTo>
                  <a:pt x="350484" y="2371210"/>
                  <a:pt x="350016" y="2371040"/>
                  <a:pt x="349548" y="2370870"/>
                </a:cubicBezTo>
                <a:close/>
                <a:moveTo>
                  <a:pt x="376560" y="2356824"/>
                </a:moveTo>
                <a:cubicBezTo>
                  <a:pt x="376088" y="2356999"/>
                  <a:pt x="375621" y="2357156"/>
                  <a:pt x="375151" y="2357331"/>
                </a:cubicBezTo>
                <a:cubicBezTo>
                  <a:pt x="375604" y="2359095"/>
                  <a:pt x="376059" y="2360859"/>
                  <a:pt x="376519" y="2362632"/>
                </a:cubicBezTo>
                <a:cubicBezTo>
                  <a:pt x="376934" y="2362487"/>
                  <a:pt x="377345" y="2362344"/>
                  <a:pt x="377760" y="2362198"/>
                </a:cubicBezTo>
                <a:cubicBezTo>
                  <a:pt x="377363" y="2360404"/>
                  <a:pt x="376957" y="2358619"/>
                  <a:pt x="376560" y="2356824"/>
                </a:cubicBezTo>
                <a:close/>
                <a:moveTo>
                  <a:pt x="284029" y="2356219"/>
                </a:moveTo>
                <a:cubicBezTo>
                  <a:pt x="281521" y="2356125"/>
                  <a:pt x="280267" y="2356734"/>
                  <a:pt x="280843" y="2358857"/>
                </a:cubicBezTo>
                <a:cubicBezTo>
                  <a:pt x="280955" y="2359293"/>
                  <a:pt x="281632" y="2359500"/>
                  <a:pt x="282443" y="2360108"/>
                </a:cubicBezTo>
                <a:cubicBezTo>
                  <a:pt x="283030" y="2358672"/>
                  <a:pt x="283486" y="2357539"/>
                  <a:pt x="284029" y="2356219"/>
                </a:cubicBezTo>
                <a:close/>
                <a:moveTo>
                  <a:pt x="1342379" y="2356041"/>
                </a:moveTo>
                <a:cubicBezTo>
                  <a:pt x="1342351" y="2355968"/>
                  <a:pt x="1341392" y="2356223"/>
                  <a:pt x="1340840" y="2356360"/>
                </a:cubicBezTo>
                <a:cubicBezTo>
                  <a:pt x="1341481" y="2357970"/>
                  <a:pt x="1342123" y="2359580"/>
                  <a:pt x="1342764" y="2361187"/>
                </a:cubicBezTo>
                <a:cubicBezTo>
                  <a:pt x="1343157" y="2361031"/>
                  <a:pt x="1343550" y="2360875"/>
                  <a:pt x="1343913" y="2360772"/>
                </a:cubicBezTo>
                <a:cubicBezTo>
                  <a:pt x="1343432" y="2359185"/>
                  <a:pt x="1342950" y="2357595"/>
                  <a:pt x="1342379" y="2356041"/>
                </a:cubicBezTo>
                <a:close/>
                <a:moveTo>
                  <a:pt x="1001739" y="2353997"/>
                </a:moveTo>
                <a:cubicBezTo>
                  <a:pt x="1001447" y="2353997"/>
                  <a:pt x="1001154" y="2353996"/>
                  <a:pt x="1000867" y="2354006"/>
                </a:cubicBezTo>
                <a:cubicBezTo>
                  <a:pt x="1000355" y="2355194"/>
                  <a:pt x="999837" y="2356373"/>
                  <a:pt x="999315" y="2357568"/>
                </a:cubicBezTo>
                <a:cubicBezTo>
                  <a:pt x="999597" y="2357686"/>
                  <a:pt x="999885" y="2357812"/>
                  <a:pt x="1000168" y="2357929"/>
                </a:cubicBezTo>
                <a:cubicBezTo>
                  <a:pt x="1000686" y="2357336"/>
                  <a:pt x="1001407" y="2356799"/>
                  <a:pt x="1001661" y="2356158"/>
                </a:cubicBezTo>
                <a:cubicBezTo>
                  <a:pt x="1001923" y="2355485"/>
                  <a:pt x="1001731" y="2354727"/>
                  <a:pt x="1001739" y="2353997"/>
                </a:cubicBezTo>
                <a:close/>
                <a:moveTo>
                  <a:pt x="1028304" y="2349134"/>
                </a:moveTo>
                <a:cubicBezTo>
                  <a:pt x="1028034" y="2349472"/>
                  <a:pt x="1027760" y="2349801"/>
                  <a:pt x="1027491" y="2350138"/>
                </a:cubicBezTo>
                <a:cubicBezTo>
                  <a:pt x="1027787" y="2350273"/>
                  <a:pt x="1028072" y="2350414"/>
                  <a:pt x="1028373" y="2350557"/>
                </a:cubicBezTo>
                <a:cubicBezTo>
                  <a:pt x="1028592" y="2350285"/>
                  <a:pt x="1029004" y="2349964"/>
                  <a:pt x="1028973" y="2349769"/>
                </a:cubicBezTo>
                <a:cubicBezTo>
                  <a:pt x="1028923" y="2349506"/>
                  <a:pt x="1028539" y="2349341"/>
                  <a:pt x="1028304" y="2349134"/>
                </a:cubicBezTo>
                <a:close/>
                <a:moveTo>
                  <a:pt x="990893" y="2348969"/>
                </a:moveTo>
                <a:cubicBezTo>
                  <a:pt x="990781" y="2349189"/>
                  <a:pt x="990658" y="2349417"/>
                  <a:pt x="990546" y="2349638"/>
                </a:cubicBezTo>
                <a:cubicBezTo>
                  <a:pt x="990703" y="2349630"/>
                  <a:pt x="990866" y="2349630"/>
                  <a:pt x="991029" y="2349631"/>
                </a:cubicBezTo>
                <a:cubicBezTo>
                  <a:pt x="991116" y="2349485"/>
                  <a:pt x="991295" y="2349311"/>
                  <a:pt x="991267" y="2349209"/>
                </a:cubicBezTo>
                <a:cubicBezTo>
                  <a:pt x="991232" y="2349098"/>
                  <a:pt x="991020" y="2349052"/>
                  <a:pt x="990893" y="2348969"/>
                </a:cubicBezTo>
                <a:close/>
                <a:moveTo>
                  <a:pt x="1021657" y="2344263"/>
                </a:moveTo>
                <a:cubicBezTo>
                  <a:pt x="1021482" y="2344749"/>
                  <a:pt x="1021066" y="2345345"/>
                  <a:pt x="1021188" y="2345705"/>
                </a:cubicBezTo>
                <a:cubicBezTo>
                  <a:pt x="1021320" y="2346099"/>
                  <a:pt x="1021955" y="2346253"/>
                  <a:pt x="1022691" y="2346715"/>
                </a:cubicBezTo>
                <a:cubicBezTo>
                  <a:pt x="1022819" y="2345908"/>
                  <a:pt x="1023096" y="2345319"/>
                  <a:pt x="1022918" y="2345015"/>
                </a:cubicBezTo>
                <a:cubicBezTo>
                  <a:pt x="1022688" y="2344640"/>
                  <a:pt x="1022099" y="2344506"/>
                  <a:pt x="1021657" y="2344263"/>
                </a:cubicBezTo>
                <a:close/>
                <a:moveTo>
                  <a:pt x="351215" y="2343705"/>
                </a:moveTo>
                <a:cubicBezTo>
                  <a:pt x="351056" y="2343712"/>
                  <a:pt x="350864" y="2343651"/>
                  <a:pt x="350761" y="2343729"/>
                </a:cubicBezTo>
                <a:cubicBezTo>
                  <a:pt x="350634" y="2343822"/>
                  <a:pt x="350588" y="2344022"/>
                  <a:pt x="350498" y="2344184"/>
                </a:cubicBezTo>
                <a:cubicBezTo>
                  <a:pt x="350746" y="2344190"/>
                  <a:pt x="350999" y="2344179"/>
                  <a:pt x="351247" y="2344185"/>
                </a:cubicBezTo>
                <a:cubicBezTo>
                  <a:pt x="351253" y="2344018"/>
                  <a:pt x="351236" y="2343866"/>
                  <a:pt x="351215" y="2343705"/>
                </a:cubicBezTo>
                <a:close/>
                <a:moveTo>
                  <a:pt x="382647" y="2343360"/>
                </a:moveTo>
                <a:cubicBezTo>
                  <a:pt x="382468" y="2344274"/>
                  <a:pt x="382276" y="2345196"/>
                  <a:pt x="382096" y="2346109"/>
                </a:cubicBezTo>
                <a:cubicBezTo>
                  <a:pt x="382403" y="2346084"/>
                  <a:pt x="382720" y="2346052"/>
                  <a:pt x="383022" y="2346019"/>
                </a:cubicBezTo>
                <a:cubicBezTo>
                  <a:pt x="382891" y="2345146"/>
                  <a:pt x="382757" y="2344249"/>
                  <a:pt x="382647" y="2343360"/>
                </a:cubicBezTo>
                <a:close/>
                <a:moveTo>
                  <a:pt x="990905" y="2342882"/>
                </a:moveTo>
                <a:cubicBezTo>
                  <a:pt x="990640" y="2342985"/>
                  <a:pt x="990377" y="2343070"/>
                  <a:pt x="990113" y="2343174"/>
                </a:cubicBezTo>
                <a:cubicBezTo>
                  <a:pt x="990219" y="2343272"/>
                  <a:pt x="990325" y="2343370"/>
                  <a:pt x="990420" y="2343476"/>
                </a:cubicBezTo>
                <a:cubicBezTo>
                  <a:pt x="990596" y="2343427"/>
                  <a:pt x="990803" y="2343422"/>
                  <a:pt x="990906" y="2343319"/>
                </a:cubicBezTo>
                <a:cubicBezTo>
                  <a:pt x="990986" y="2343231"/>
                  <a:pt x="990913" y="2343027"/>
                  <a:pt x="990905" y="2342882"/>
                </a:cubicBezTo>
                <a:close/>
                <a:moveTo>
                  <a:pt x="327523" y="2342502"/>
                </a:moveTo>
                <a:lnTo>
                  <a:pt x="326743" y="2346782"/>
                </a:lnTo>
                <a:lnTo>
                  <a:pt x="326691" y="2346878"/>
                </a:lnTo>
                <a:lnTo>
                  <a:pt x="326664" y="2346960"/>
                </a:lnTo>
                <a:lnTo>
                  <a:pt x="324799" y="2349356"/>
                </a:lnTo>
                <a:cubicBezTo>
                  <a:pt x="325110" y="2349467"/>
                  <a:pt x="325420" y="2349577"/>
                  <a:pt x="325718" y="2349695"/>
                </a:cubicBezTo>
                <a:lnTo>
                  <a:pt x="326664" y="2346960"/>
                </a:lnTo>
                <a:lnTo>
                  <a:pt x="326726" y="2346880"/>
                </a:lnTo>
                <a:lnTo>
                  <a:pt x="326743" y="2346782"/>
                </a:lnTo>
                <a:lnTo>
                  <a:pt x="328940" y="2342742"/>
                </a:lnTo>
                <a:cubicBezTo>
                  <a:pt x="328474" y="2342665"/>
                  <a:pt x="327994" y="2342588"/>
                  <a:pt x="327523" y="2342502"/>
                </a:cubicBezTo>
                <a:close/>
                <a:moveTo>
                  <a:pt x="5181722" y="2339660"/>
                </a:moveTo>
                <a:cubicBezTo>
                  <a:pt x="5178660" y="2342112"/>
                  <a:pt x="5175596" y="2344563"/>
                  <a:pt x="5172533" y="2347013"/>
                </a:cubicBezTo>
                <a:cubicBezTo>
                  <a:pt x="5173451" y="2347921"/>
                  <a:pt x="5174411" y="2348808"/>
                  <a:pt x="5175329" y="2349715"/>
                </a:cubicBezTo>
                <a:cubicBezTo>
                  <a:pt x="5178376" y="2347227"/>
                  <a:pt x="5181409" y="2344705"/>
                  <a:pt x="5184401" y="2342198"/>
                </a:cubicBezTo>
                <a:cubicBezTo>
                  <a:pt x="5183514" y="2341363"/>
                  <a:pt x="5182610" y="2340494"/>
                  <a:pt x="5181722" y="2339660"/>
                </a:cubicBezTo>
                <a:close/>
                <a:moveTo>
                  <a:pt x="378688" y="2335595"/>
                </a:moveTo>
                <a:cubicBezTo>
                  <a:pt x="377825" y="2334874"/>
                  <a:pt x="376285" y="2334140"/>
                  <a:pt x="374969" y="2336734"/>
                </a:cubicBezTo>
                <a:cubicBezTo>
                  <a:pt x="374244" y="2338163"/>
                  <a:pt x="373618" y="2339830"/>
                  <a:pt x="373672" y="2341252"/>
                </a:cubicBezTo>
                <a:cubicBezTo>
                  <a:pt x="373706" y="2342211"/>
                  <a:pt x="374973" y="2342931"/>
                  <a:pt x="375691" y="2343761"/>
                </a:cubicBezTo>
                <a:cubicBezTo>
                  <a:pt x="376167" y="2342654"/>
                  <a:pt x="376688" y="2341567"/>
                  <a:pt x="377101" y="2340441"/>
                </a:cubicBezTo>
                <a:cubicBezTo>
                  <a:pt x="377586" y="2339150"/>
                  <a:pt x="377960" y="2337846"/>
                  <a:pt x="378688" y="2335595"/>
                </a:cubicBezTo>
                <a:close/>
                <a:moveTo>
                  <a:pt x="922851" y="2330478"/>
                </a:moveTo>
                <a:cubicBezTo>
                  <a:pt x="922866" y="2330630"/>
                  <a:pt x="922826" y="2330838"/>
                  <a:pt x="922905" y="2330943"/>
                </a:cubicBezTo>
                <a:cubicBezTo>
                  <a:pt x="922974" y="2331015"/>
                  <a:pt x="923197" y="2330942"/>
                  <a:pt x="923354" y="2330935"/>
                </a:cubicBezTo>
                <a:cubicBezTo>
                  <a:pt x="923434" y="2330780"/>
                  <a:pt x="923514" y="2330625"/>
                  <a:pt x="923600" y="2330479"/>
                </a:cubicBezTo>
                <a:cubicBezTo>
                  <a:pt x="923351" y="2330474"/>
                  <a:pt x="923099" y="2330484"/>
                  <a:pt x="922851" y="2330478"/>
                </a:cubicBezTo>
                <a:close/>
                <a:moveTo>
                  <a:pt x="395285" y="2328602"/>
                </a:moveTo>
                <a:cubicBezTo>
                  <a:pt x="394933" y="2328674"/>
                  <a:pt x="394577" y="2328746"/>
                  <a:pt x="394226" y="2328817"/>
                </a:cubicBezTo>
                <a:lnTo>
                  <a:pt x="394908" y="2331426"/>
                </a:lnTo>
                <a:lnTo>
                  <a:pt x="394901" y="2331468"/>
                </a:lnTo>
                <a:lnTo>
                  <a:pt x="394826" y="2331825"/>
                </a:lnTo>
                <a:lnTo>
                  <a:pt x="394919" y="2331469"/>
                </a:lnTo>
                <a:lnTo>
                  <a:pt x="394908" y="2331426"/>
                </a:lnTo>
                <a:close/>
                <a:moveTo>
                  <a:pt x="927179" y="2327124"/>
                </a:moveTo>
                <a:lnTo>
                  <a:pt x="927071" y="2327479"/>
                </a:lnTo>
                <a:cubicBezTo>
                  <a:pt x="926948" y="2328034"/>
                  <a:pt x="926820" y="2328581"/>
                  <a:pt x="926694" y="2329111"/>
                </a:cubicBezTo>
                <a:lnTo>
                  <a:pt x="926701" y="2329148"/>
                </a:lnTo>
                <a:lnTo>
                  <a:pt x="926124" y="2330985"/>
                </a:lnTo>
                <a:cubicBezTo>
                  <a:pt x="926425" y="2330951"/>
                  <a:pt x="926715" y="2330926"/>
                  <a:pt x="927016" y="2330893"/>
                </a:cubicBezTo>
                <a:lnTo>
                  <a:pt x="926701" y="2329148"/>
                </a:lnTo>
                <a:lnTo>
                  <a:pt x="926707" y="2329128"/>
                </a:lnTo>
                <a:cubicBezTo>
                  <a:pt x="926837" y="2328582"/>
                  <a:pt x="926975" y="2328027"/>
                  <a:pt x="927104" y="2327481"/>
                </a:cubicBezTo>
                <a:close/>
                <a:moveTo>
                  <a:pt x="387052" y="2326729"/>
                </a:moveTo>
                <a:cubicBezTo>
                  <a:pt x="386373" y="2326799"/>
                  <a:pt x="385850" y="2326685"/>
                  <a:pt x="385585" y="2326897"/>
                </a:cubicBezTo>
                <a:lnTo>
                  <a:pt x="380288" y="2331463"/>
                </a:lnTo>
                <a:lnTo>
                  <a:pt x="380284" y="2331455"/>
                </a:lnTo>
                <a:lnTo>
                  <a:pt x="379926" y="2331435"/>
                </a:lnTo>
                <a:lnTo>
                  <a:pt x="380270" y="2331479"/>
                </a:lnTo>
                <a:lnTo>
                  <a:pt x="380288" y="2331463"/>
                </a:lnTo>
                <a:lnTo>
                  <a:pt x="381708" y="2334106"/>
                </a:lnTo>
                <a:cubicBezTo>
                  <a:pt x="383858" y="2335932"/>
                  <a:pt x="387745" y="2335779"/>
                  <a:pt x="389491" y="2338102"/>
                </a:cubicBezTo>
                <a:cubicBezTo>
                  <a:pt x="389642" y="2338303"/>
                  <a:pt x="391590" y="2337641"/>
                  <a:pt x="392029" y="2337013"/>
                </a:cubicBezTo>
                <a:cubicBezTo>
                  <a:pt x="392456" y="2336408"/>
                  <a:pt x="392023" y="2335325"/>
                  <a:pt x="391960" y="2334456"/>
                </a:cubicBezTo>
                <a:cubicBezTo>
                  <a:pt x="390946" y="2334776"/>
                  <a:pt x="389949" y="2335097"/>
                  <a:pt x="388608" y="2335524"/>
                </a:cubicBezTo>
                <a:cubicBezTo>
                  <a:pt x="389620" y="2331996"/>
                  <a:pt x="389428" y="2328930"/>
                  <a:pt x="387052" y="2326729"/>
                </a:cubicBezTo>
                <a:close/>
                <a:moveTo>
                  <a:pt x="1008226" y="2323068"/>
                </a:moveTo>
                <a:lnTo>
                  <a:pt x="1008195" y="2323276"/>
                </a:lnTo>
                <a:lnTo>
                  <a:pt x="1007888" y="2323128"/>
                </a:lnTo>
                <a:close/>
                <a:moveTo>
                  <a:pt x="980291" y="2322957"/>
                </a:moveTo>
                <a:lnTo>
                  <a:pt x="980661" y="2322994"/>
                </a:lnTo>
                <a:lnTo>
                  <a:pt x="980690" y="2322998"/>
                </a:lnTo>
                <a:lnTo>
                  <a:pt x="981656" y="2324916"/>
                </a:lnTo>
                <a:cubicBezTo>
                  <a:pt x="983027" y="2330543"/>
                  <a:pt x="987706" y="2334413"/>
                  <a:pt x="994511" y="2335314"/>
                </a:cubicBezTo>
                <a:cubicBezTo>
                  <a:pt x="995353" y="2330384"/>
                  <a:pt x="990773" y="2330852"/>
                  <a:pt x="988012" y="2329813"/>
                </a:cubicBezTo>
                <a:cubicBezTo>
                  <a:pt x="988680" y="2327962"/>
                  <a:pt x="989219" y="2326481"/>
                  <a:pt x="990048" y="2324169"/>
                </a:cubicBezTo>
                <a:lnTo>
                  <a:pt x="980690" y="2322998"/>
                </a:lnTo>
                <a:lnTo>
                  <a:pt x="980677" y="2322971"/>
                </a:lnTo>
                <a:close/>
                <a:moveTo>
                  <a:pt x="366343" y="2321825"/>
                </a:moveTo>
                <a:cubicBezTo>
                  <a:pt x="366272" y="2323429"/>
                  <a:pt x="366236" y="2324231"/>
                  <a:pt x="366506" y="2324826"/>
                </a:cubicBezTo>
                <a:lnTo>
                  <a:pt x="368471" y="2326547"/>
                </a:lnTo>
                <a:lnTo>
                  <a:pt x="368499" y="2326608"/>
                </a:lnTo>
                <a:lnTo>
                  <a:pt x="368513" y="2326583"/>
                </a:lnTo>
                <a:cubicBezTo>
                  <a:pt x="367774" y="2330454"/>
                  <a:pt x="367026" y="2334332"/>
                  <a:pt x="366318" y="2338069"/>
                </a:cubicBezTo>
                <a:cubicBezTo>
                  <a:pt x="368521" y="2337238"/>
                  <a:pt x="369426" y="2335658"/>
                  <a:pt x="369999" y="2333860"/>
                </a:cubicBezTo>
                <a:cubicBezTo>
                  <a:pt x="370574" y="2332063"/>
                  <a:pt x="370815" y="2330048"/>
                  <a:pt x="371687" y="2328352"/>
                </a:cubicBezTo>
                <a:cubicBezTo>
                  <a:pt x="372353" y="2327064"/>
                  <a:pt x="371391" y="2325228"/>
                  <a:pt x="371162" y="2323637"/>
                </a:cubicBezTo>
                <a:cubicBezTo>
                  <a:pt x="370766" y="2323740"/>
                  <a:pt x="370375" y="2323827"/>
                  <a:pt x="369981" y="2323931"/>
                </a:cubicBezTo>
                <a:lnTo>
                  <a:pt x="368513" y="2326583"/>
                </a:lnTo>
                <a:lnTo>
                  <a:pt x="368471" y="2326547"/>
                </a:lnTo>
                <a:close/>
                <a:moveTo>
                  <a:pt x="1001218" y="2319914"/>
                </a:moveTo>
                <a:lnTo>
                  <a:pt x="1007888" y="2323128"/>
                </a:lnTo>
                <a:lnTo>
                  <a:pt x="1005639" y="2323522"/>
                </a:lnTo>
                <a:lnTo>
                  <a:pt x="1005524" y="2323501"/>
                </a:lnTo>
                <a:lnTo>
                  <a:pt x="1005478" y="2323507"/>
                </a:lnTo>
                <a:close/>
                <a:moveTo>
                  <a:pt x="376373" y="2318545"/>
                </a:moveTo>
                <a:cubicBezTo>
                  <a:pt x="376086" y="2318554"/>
                  <a:pt x="375790" y="2318570"/>
                  <a:pt x="375503" y="2318579"/>
                </a:cubicBezTo>
                <a:cubicBezTo>
                  <a:pt x="375460" y="2318912"/>
                  <a:pt x="375367" y="2319268"/>
                  <a:pt x="375434" y="2319574"/>
                </a:cubicBezTo>
                <a:cubicBezTo>
                  <a:pt x="375447" y="2319659"/>
                  <a:pt x="375968" y="2319571"/>
                  <a:pt x="376264" y="2319555"/>
                </a:cubicBezTo>
                <a:cubicBezTo>
                  <a:pt x="376291" y="2319221"/>
                  <a:pt x="376328" y="2318878"/>
                  <a:pt x="376373" y="2318545"/>
                </a:cubicBezTo>
                <a:close/>
                <a:moveTo>
                  <a:pt x="979425" y="2316544"/>
                </a:moveTo>
                <a:cubicBezTo>
                  <a:pt x="979433" y="2316838"/>
                  <a:pt x="979325" y="2317259"/>
                  <a:pt x="979484" y="2317386"/>
                </a:cubicBezTo>
                <a:cubicBezTo>
                  <a:pt x="979711" y="2317560"/>
                  <a:pt x="980138" y="2317499"/>
                  <a:pt x="980474" y="2317535"/>
                </a:cubicBezTo>
                <a:cubicBezTo>
                  <a:pt x="980448" y="2317240"/>
                  <a:pt x="980434" y="2316937"/>
                  <a:pt x="980415" y="2316650"/>
                </a:cubicBezTo>
                <a:cubicBezTo>
                  <a:pt x="980080" y="2316615"/>
                  <a:pt x="979753" y="2316571"/>
                  <a:pt x="979425" y="2316544"/>
                </a:cubicBezTo>
                <a:close/>
                <a:moveTo>
                  <a:pt x="985608" y="2314563"/>
                </a:moveTo>
                <a:cubicBezTo>
                  <a:pt x="985402" y="2314854"/>
                  <a:pt x="985066" y="2315145"/>
                  <a:pt x="985024" y="2315436"/>
                </a:cubicBezTo>
                <a:cubicBezTo>
                  <a:pt x="984995" y="2315636"/>
                  <a:pt x="985374" y="2315817"/>
                  <a:pt x="985578" y="2316005"/>
                </a:cubicBezTo>
                <a:cubicBezTo>
                  <a:pt x="985858" y="2315769"/>
                  <a:pt x="986138" y="2315533"/>
                  <a:pt x="986427" y="2315290"/>
                </a:cubicBezTo>
                <a:cubicBezTo>
                  <a:pt x="986149" y="2315047"/>
                  <a:pt x="985870" y="2314804"/>
                  <a:pt x="985608" y="2314563"/>
                </a:cubicBezTo>
                <a:close/>
                <a:moveTo>
                  <a:pt x="886122" y="2313140"/>
                </a:moveTo>
                <a:cubicBezTo>
                  <a:pt x="883347" y="2313628"/>
                  <a:pt x="881704" y="2313911"/>
                  <a:pt x="880079" y="2314197"/>
                </a:cubicBezTo>
                <a:cubicBezTo>
                  <a:pt x="879903" y="2314615"/>
                  <a:pt x="879723" y="2315049"/>
                  <a:pt x="879547" y="2315467"/>
                </a:cubicBezTo>
                <a:cubicBezTo>
                  <a:pt x="880853" y="2316323"/>
                  <a:pt x="882166" y="2317186"/>
                  <a:pt x="883834" y="2318290"/>
                </a:cubicBezTo>
                <a:cubicBezTo>
                  <a:pt x="884660" y="2316432"/>
                  <a:pt x="885134" y="2315367"/>
                  <a:pt x="886122" y="2313140"/>
                </a:cubicBezTo>
                <a:close/>
                <a:moveTo>
                  <a:pt x="403373" y="2313112"/>
                </a:moveTo>
                <a:cubicBezTo>
                  <a:pt x="401337" y="2314683"/>
                  <a:pt x="400250" y="2315798"/>
                  <a:pt x="400788" y="2316865"/>
                </a:cubicBezTo>
                <a:cubicBezTo>
                  <a:pt x="400968" y="2317220"/>
                  <a:pt x="401328" y="2317570"/>
                  <a:pt x="401894" y="2317930"/>
                </a:cubicBezTo>
                <a:cubicBezTo>
                  <a:pt x="402111" y="2318069"/>
                  <a:pt x="402615" y="2317828"/>
                  <a:pt x="403522" y="2317671"/>
                </a:cubicBezTo>
                <a:cubicBezTo>
                  <a:pt x="403475" y="2316409"/>
                  <a:pt x="403433" y="2315156"/>
                  <a:pt x="403373" y="2313112"/>
                </a:cubicBezTo>
                <a:close/>
                <a:moveTo>
                  <a:pt x="5087377" y="2308637"/>
                </a:moveTo>
                <a:cubicBezTo>
                  <a:pt x="5086713" y="2310260"/>
                  <a:pt x="5085944" y="2311881"/>
                  <a:pt x="5084930" y="2314151"/>
                </a:cubicBezTo>
                <a:cubicBezTo>
                  <a:pt x="5087432" y="2314594"/>
                  <a:pt x="5089628" y="2315668"/>
                  <a:pt x="5090933" y="2315021"/>
                </a:cubicBezTo>
                <a:cubicBezTo>
                  <a:pt x="5092371" y="2314319"/>
                  <a:pt x="5093023" y="2312025"/>
                  <a:pt x="5093995" y="2310408"/>
                </a:cubicBezTo>
                <a:cubicBezTo>
                  <a:pt x="5091783" y="2309804"/>
                  <a:pt x="5089588" y="2309240"/>
                  <a:pt x="5087377" y="2308637"/>
                </a:cubicBezTo>
                <a:close/>
                <a:moveTo>
                  <a:pt x="596688" y="2308228"/>
                </a:moveTo>
                <a:cubicBezTo>
                  <a:pt x="596560" y="2308255"/>
                  <a:pt x="596423" y="2308289"/>
                  <a:pt x="596290" y="2308307"/>
                </a:cubicBezTo>
                <a:cubicBezTo>
                  <a:pt x="596305" y="2308459"/>
                  <a:pt x="596332" y="2308603"/>
                  <a:pt x="596342" y="2308746"/>
                </a:cubicBezTo>
                <a:cubicBezTo>
                  <a:pt x="596544" y="2308691"/>
                  <a:pt x="596747" y="2308635"/>
                  <a:pt x="596949" y="2308580"/>
                </a:cubicBezTo>
                <a:cubicBezTo>
                  <a:pt x="596858" y="2308457"/>
                  <a:pt x="596773" y="2308343"/>
                  <a:pt x="596688" y="2308228"/>
                </a:cubicBezTo>
                <a:close/>
                <a:moveTo>
                  <a:pt x="980209" y="2307025"/>
                </a:moveTo>
                <a:cubicBezTo>
                  <a:pt x="980015" y="2307442"/>
                  <a:pt x="979813" y="2307868"/>
                  <a:pt x="979614" y="2308275"/>
                </a:cubicBezTo>
                <a:cubicBezTo>
                  <a:pt x="981284" y="2308901"/>
                  <a:pt x="982960" y="2309534"/>
                  <a:pt x="984620" y="2310166"/>
                </a:cubicBezTo>
                <a:cubicBezTo>
                  <a:pt x="984813" y="2309858"/>
                  <a:pt x="985009" y="2309533"/>
                  <a:pt x="985203" y="2309225"/>
                </a:cubicBezTo>
                <a:cubicBezTo>
                  <a:pt x="983539" y="2308500"/>
                  <a:pt x="981879" y="2307759"/>
                  <a:pt x="980209" y="2307025"/>
                </a:cubicBezTo>
                <a:close/>
                <a:moveTo>
                  <a:pt x="919127" y="2298622"/>
                </a:moveTo>
                <a:cubicBezTo>
                  <a:pt x="919604" y="2300656"/>
                  <a:pt x="919573" y="2302073"/>
                  <a:pt x="920251" y="2302960"/>
                </a:cubicBezTo>
                <a:cubicBezTo>
                  <a:pt x="921077" y="2304023"/>
                  <a:pt x="922498" y="2304641"/>
                  <a:pt x="923660" y="2305455"/>
                </a:cubicBezTo>
                <a:cubicBezTo>
                  <a:pt x="920561" y="2307275"/>
                  <a:pt x="918279" y="2309622"/>
                  <a:pt x="917567" y="2313157"/>
                </a:cubicBezTo>
                <a:lnTo>
                  <a:pt x="920281" y="2316168"/>
                </a:lnTo>
                <a:lnTo>
                  <a:pt x="920241" y="2316173"/>
                </a:lnTo>
                <a:lnTo>
                  <a:pt x="920239" y="2316178"/>
                </a:lnTo>
                <a:lnTo>
                  <a:pt x="916488" y="2315724"/>
                </a:lnTo>
                <a:cubicBezTo>
                  <a:pt x="914923" y="2315500"/>
                  <a:pt x="913375" y="2315235"/>
                  <a:pt x="911812" y="2314994"/>
                </a:cubicBezTo>
                <a:cubicBezTo>
                  <a:pt x="911500" y="2315514"/>
                  <a:pt x="911189" y="2316034"/>
                  <a:pt x="910871" y="2316545"/>
                </a:cubicBezTo>
                <a:cubicBezTo>
                  <a:pt x="912990" y="2318186"/>
                  <a:pt x="915111" y="2319827"/>
                  <a:pt x="918208" y="2322212"/>
                </a:cubicBezTo>
                <a:cubicBezTo>
                  <a:pt x="918664" y="2320861"/>
                  <a:pt x="919033" y="2319770"/>
                  <a:pt x="919358" y="2318807"/>
                </a:cubicBezTo>
                <a:lnTo>
                  <a:pt x="920239" y="2316178"/>
                </a:lnTo>
                <a:lnTo>
                  <a:pt x="920298" y="2316185"/>
                </a:lnTo>
                <a:lnTo>
                  <a:pt x="920281" y="2316168"/>
                </a:lnTo>
                <a:lnTo>
                  <a:pt x="922825" y="2315746"/>
                </a:lnTo>
                <a:cubicBezTo>
                  <a:pt x="924706" y="2315580"/>
                  <a:pt x="924687" y="2316355"/>
                  <a:pt x="924610" y="2319455"/>
                </a:cubicBezTo>
                <a:cubicBezTo>
                  <a:pt x="926983" y="2320127"/>
                  <a:pt x="929345" y="2320917"/>
                  <a:pt x="931224" y="2318463"/>
                </a:cubicBezTo>
                <a:cubicBezTo>
                  <a:pt x="930271" y="2316622"/>
                  <a:pt x="929531" y="2315193"/>
                  <a:pt x="928783" y="2313757"/>
                </a:cubicBezTo>
                <a:cubicBezTo>
                  <a:pt x="930607" y="2312997"/>
                  <a:pt x="932411" y="2312209"/>
                  <a:pt x="934257" y="2311501"/>
                </a:cubicBezTo>
                <a:lnTo>
                  <a:pt x="936036" y="2311200"/>
                </a:lnTo>
                <a:lnTo>
                  <a:pt x="936087" y="2311228"/>
                </a:lnTo>
                <a:lnTo>
                  <a:pt x="936100" y="2311222"/>
                </a:lnTo>
                <a:lnTo>
                  <a:pt x="939448" y="2315542"/>
                </a:lnTo>
                <a:lnTo>
                  <a:pt x="939376" y="2315578"/>
                </a:lnTo>
                <a:lnTo>
                  <a:pt x="939032" y="2315326"/>
                </a:lnTo>
                <a:cubicBezTo>
                  <a:pt x="937784" y="2316639"/>
                  <a:pt x="936530" y="2317944"/>
                  <a:pt x="935282" y="2319259"/>
                </a:cubicBezTo>
                <a:cubicBezTo>
                  <a:pt x="935641" y="2319523"/>
                  <a:pt x="936001" y="2319786"/>
                  <a:pt x="936361" y="2320050"/>
                </a:cubicBezTo>
                <a:cubicBezTo>
                  <a:pt x="937449" y="2318610"/>
                  <a:pt x="938527" y="2317178"/>
                  <a:pt x="939358" y="2315587"/>
                </a:cubicBezTo>
                <a:lnTo>
                  <a:pt x="939376" y="2315578"/>
                </a:lnTo>
                <a:lnTo>
                  <a:pt x="939612" y="2315753"/>
                </a:lnTo>
                <a:lnTo>
                  <a:pt x="939448" y="2315542"/>
                </a:lnTo>
                <a:lnTo>
                  <a:pt x="942580" y="2313933"/>
                </a:lnTo>
                <a:cubicBezTo>
                  <a:pt x="943530" y="2313282"/>
                  <a:pt x="944163" y="2312382"/>
                  <a:pt x="943906" y="2310784"/>
                </a:cubicBezTo>
                <a:cubicBezTo>
                  <a:pt x="942435" y="2310382"/>
                  <a:pt x="941093" y="2309675"/>
                  <a:pt x="939639" y="2309710"/>
                </a:cubicBezTo>
                <a:lnTo>
                  <a:pt x="936100" y="2311222"/>
                </a:lnTo>
                <a:lnTo>
                  <a:pt x="936078" y="2311193"/>
                </a:lnTo>
                <a:lnTo>
                  <a:pt x="936036" y="2311200"/>
                </a:lnTo>
                <a:lnTo>
                  <a:pt x="931428" y="2308674"/>
                </a:lnTo>
                <a:cubicBezTo>
                  <a:pt x="929684" y="2308355"/>
                  <a:pt x="927728" y="2308638"/>
                  <a:pt x="925496" y="2309724"/>
                </a:cubicBezTo>
                <a:cubicBezTo>
                  <a:pt x="924790" y="2308080"/>
                  <a:pt x="924229" y="2306763"/>
                  <a:pt x="923666" y="2305463"/>
                </a:cubicBezTo>
                <a:cubicBezTo>
                  <a:pt x="924488" y="2304386"/>
                  <a:pt x="925320" y="2303300"/>
                  <a:pt x="926139" y="2302238"/>
                </a:cubicBezTo>
                <a:cubicBezTo>
                  <a:pt x="924174" y="2301219"/>
                  <a:pt x="922205" y="2300216"/>
                  <a:pt x="919127" y="2298622"/>
                </a:cubicBezTo>
                <a:close/>
                <a:moveTo>
                  <a:pt x="946170" y="2297581"/>
                </a:moveTo>
                <a:cubicBezTo>
                  <a:pt x="947113" y="2299978"/>
                  <a:pt x="947765" y="2301635"/>
                  <a:pt x="948610" y="2303791"/>
                </a:cubicBezTo>
                <a:cubicBezTo>
                  <a:pt x="949970" y="2302693"/>
                  <a:pt x="951633" y="2301849"/>
                  <a:pt x="951630" y="2301278"/>
                </a:cubicBezTo>
                <a:cubicBezTo>
                  <a:pt x="951606" y="2298413"/>
                  <a:pt x="948997" y="2298448"/>
                  <a:pt x="946170" y="2297581"/>
                </a:cubicBezTo>
                <a:close/>
                <a:moveTo>
                  <a:pt x="5112025" y="2296986"/>
                </a:moveTo>
                <a:cubicBezTo>
                  <a:pt x="5110020" y="2297785"/>
                  <a:pt x="5107987" y="2298636"/>
                  <a:pt x="5105982" y="2299436"/>
                </a:cubicBezTo>
                <a:lnTo>
                  <a:pt x="5113959" y="2312268"/>
                </a:lnTo>
                <a:lnTo>
                  <a:pt x="5113997" y="2312564"/>
                </a:lnTo>
                <a:lnTo>
                  <a:pt x="5114001" y="2312730"/>
                </a:lnTo>
                <a:lnTo>
                  <a:pt x="5090108" y="2335110"/>
                </a:lnTo>
                <a:cubicBezTo>
                  <a:pt x="5083591" y="2340932"/>
                  <a:pt x="5076689" y="2342625"/>
                  <a:pt x="5070663" y="2336503"/>
                </a:cubicBezTo>
                <a:cubicBezTo>
                  <a:pt x="5068537" y="2334339"/>
                  <a:pt x="5067297" y="2331485"/>
                  <a:pt x="5063639" y="2325861"/>
                </a:cubicBezTo>
                <a:cubicBezTo>
                  <a:pt x="5059245" y="2331781"/>
                  <a:pt x="5057407" y="2337156"/>
                  <a:pt x="5057027" y="2342176"/>
                </a:cubicBezTo>
                <a:cubicBezTo>
                  <a:pt x="5055888" y="2357240"/>
                  <a:pt x="5067868" y="2369134"/>
                  <a:pt x="5063278" y="2383080"/>
                </a:cubicBezTo>
                <a:cubicBezTo>
                  <a:pt x="5081803" y="2379255"/>
                  <a:pt x="5074444" y="2367390"/>
                  <a:pt x="5076509" y="2358003"/>
                </a:cubicBezTo>
                <a:cubicBezTo>
                  <a:pt x="5085264" y="2362100"/>
                  <a:pt x="5092027" y="2365253"/>
                  <a:pt x="5099619" y="2368841"/>
                </a:cubicBezTo>
                <a:cubicBezTo>
                  <a:pt x="5095935" y="2373405"/>
                  <a:pt x="5093034" y="2377023"/>
                  <a:pt x="5090131" y="2380641"/>
                </a:cubicBezTo>
                <a:cubicBezTo>
                  <a:pt x="5090817" y="2381852"/>
                  <a:pt x="5091544" y="2383044"/>
                  <a:pt x="5092229" y="2384255"/>
                </a:cubicBezTo>
                <a:cubicBezTo>
                  <a:pt x="5098607" y="2382008"/>
                  <a:pt x="5107706" y="2381263"/>
                  <a:pt x="5110896" y="2377236"/>
                </a:cubicBezTo>
                <a:cubicBezTo>
                  <a:pt x="5120804" y="2364717"/>
                  <a:pt x="5128444" y="2350945"/>
                  <a:pt x="5137507" y="2336816"/>
                </a:cubicBezTo>
                <a:cubicBezTo>
                  <a:pt x="5127372" y="2334961"/>
                  <a:pt x="5121019" y="2333848"/>
                  <a:pt x="5114697" y="2332682"/>
                </a:cubicBezTo>
                <a:lnTo>
                  <a:pt x="5114001" y="2312730"/>
                </a:lnTo>
                <a:lnTo>
                  <a:pt x="5114156" y="2312585"/>
                </a:lnTo>
                <a:lnTo>
                  <a:pt x="5113959" y="2312268"/>
                </a:lnTo>
                <a:close/>
                <a:moveTo>
                  <a:pt x="979668" y="2295752"/>
                </a:moveTo>
                <a:cubicBezTo>
                  <a:pt x="979580" y="2296746"/>
                  <a:pt x="979482" y="2297748"/>
                  <a:pt x="979384" y="2298750"/>
                </a:cubicBezTo>
                <a:cubicBezTo>
                  <a:pt x="980019" y="2298795"/>
                  <a:pt x="980650" y="2298855"/>
                  <a:pt x="981286" y="2298901"/>
                </a:cubicBezTo>
                <a:cubicBezTo>
                  <a:pt x="981425" y="2297868"/>
                  <a:pt x="981565" y="2296834"/>
                  <a:pt x="981715" y="2295794"/>
                </a:cubicBezTo>
                <a:cubicBezTo>
                  <a:pt x="981038" y="2295780"/>
                  <a:pt x="980356" y="2295759"/>
                  <a:pt x="979668" y="2295752"/>
                </a:cubicBezTo>
                <a:close/>
                <a:moveTo>
                  <a:pt x="824879" y="2293275"/>
                </a:moveTo>
                <a:cubicBezTo>
                  <a:pt x="824675" y="2293523"/>
                  <a:pt x="824459" y="2293781"/>
                  <a:pt x="824248" y="2294020"/>
                </a:cubicBezTo>
                <a:cubicBezTo>
                  <a:pt x="824918" y="2294503"/>
                  <a:pt x="825570" y="2294985"/>
                  <a:pt x="826224" y="2295467"/>
                </a:cubicBezTo>
                <a:cubicBezTo>
                  <a:pt x="826453" y="2295188"/>
                  <a:pt x="826689" y="2294915"/>
                  <a:pt x="826919" y="2294634"/>
                </a:cubicBezTo>
                <a:cubicBezTo>
                  <a:pt x="826241" y="2294184"/>
                  <a:pt x="825558" y="2293725"/>
                  <a:pt x="824879" y="2293275"/>
                </a:cubicBezTo>
                <a:close/>
                <a:moveTo>
                  <a:pt x="981971" y="2290318"/>
                </a:moveTo>
                <a:lnTo>
                  <a:pt x="982324" y="2290354"/>
                </a:lnTo>
                <a:cubicBezTo>
                  <a:pt x="982534" y="2290635"/>
                  <a:pt x="982749" y="2290924"/>
                  <a:pt x="982962" y="2291230"/>
                </a:cubicBezTo>
                <a:lnTo>
                  <a:pt x="982901" y="2291563"/>
                </a:lnTo>
                <a:lnTo>
                  <a:pt x="983006" y="2291224"/>
                </a:lnTo>
                <a:cubicBezTo>
                  <a:pt x="982777" y="2290917"/>
                  <a:pt x="982555" y="2290620"/>
                  <a:pt x="982332" y="2290321"/>
                </a:cubicBezTo>
                <a:cubicBezTo>
                  <a:pt x="982332" y="2290321"/>
                  <a:pt x="981971" y="2290318"/>
                  <a:pt x="981971" y="2290318"/>
                </a:cubicBezTo>
                <a:close/>
                <a:moveTo>
                  <a:pt x="923990" y="2288681"/>
                </a:moveTo>
                <a:cubicBezTo>
                  <a:pt x="922342" y="2290649"/>
                  <a:pt x="921541" y="2292039"/>
                  <a:pt x="921578" y="2293203"/>
                </a:cubicBezTo>
                <a:cubicBezTo>
                  <a:pt x="921612" y="2294365"/>
                  <a:pt x="922483" y="2295304"/>
                  <a:pt x="924180" y="2296366"/>
                </a:cubicBezTo>
                <a:cubicBezTo>
                  <a:pt x="926215" y="2297632"/>
                  <a:pt x="929025" y="2298172"/>
                  <a:pt x="930469" y="2299866"/>
                </a:cubicBezTo>
                <a:cubicBezTo>
                  <a:pt x="933281" y="2303175"/>
                  <a:pt x="936942" y="2303788"/>
                  <a:pt x="943131" y="2302814"/>
                </a:cubicBezTo>
                <a:cubicBezTo>
                  <a:pt x="940679" y="2298703"/>
                  <a:pt x="938698" y="2295374"/>
                  <a:pt x="936845" y="2292237"/>
                </a:cubicBezTo>
                <a:cubicBezTo>
                  <a:pt x="933728" y="2293772"/>
                  <a:pt x="931340" y="2294952"/>
                  <a:pt x="928748" y="2296234"/>
                </a:cubicBezTo>
                <a:cubicBezTo>
                  <a:pt x="927081" y="2293585"/>
                  <a:pt x="925589" y="2291216"/>
                  <a:pt x="923990" y="2288681"/>
                </a:cubicBezTo>
                <a:close/>
                <a:moveTo>
                  <a:pt x="1305395" y="2283316"/>
                </a:moveTo>
                <a:cubicBezTo>
                  <a:pt x="1302798" y="2286810"/>
                  <a:pt x="1297616" y="2290914"/>
                  <a:pt x="1298172" y="2293448"/>
                </a:cubicBezTo>
                <a:cubicBezTo>
                  <a:pt x="1305138" y="2324846"/>
                  <a:pt x="1312917" y="2356002"/>
                  <a:pt x="1320509" y="2387193"/>
                </a:cubicBezTo>
                <a:cubicBezTo>
                  <a:pt x="1322106" y="2386898"/>
                  <a:pt x="1323647" y="2386579"/>
                  <a:pt x="1325245" y="2386281"/>
                </a:cubicBezTo>
                <a:cubicBezTo>
                  <a:pt x="1324704" y="2364787"/>
                  <a:pt x="1324830" y="2343198"/>
                  <a:pt x="1323373" y="2321813"/>
                </a:cubicBezTo>
                <a:cubicBezTo>
                  <a:pt x="1322424" y="2307522"/>
                  <a:pt x="1320308" y="2293101"/>
                  <a:pt x="1305395" y="2283316"/>
                </a:cubicBezTo>
                <a:close/>
                <a:moveTo>
                  <a:pt x="889077" y="2280682"/>
                </a:moveTo>
                <a:cubicBezTo>
                  <a:pt x="886329" y="2283430"/>
                  <a:pt x="884947" y="2286183"/>
                  <a:pt x="884998" y="2288548"/>
                </a:cubicBezTo>
                <a:cubicBezTo>
                  <a:pt x="885049" y="2290911"/>
                  <a:pt x="886531" y="2292887"/>
                  <a:pt x="889514" y="2294082"/>
                </a:cubicBezTo>
                <a:cubicBezTo>
                  <a:pt x="892928" y="2295453"/>
                  <a:pt x="891995" y="2297775"/>
                  <a:pt x="891885" y="2300616"/>
                </a:cubicBezTo>
                <a:cubicBezTo>
                  <a:pt x="893044" y="2298986"/>
                  <a:pt x="894203" y="2297356"/>
                  <a:pt x="895568" y="2295435"/>
                </a:cubicBezTo>
                <a:cubicBezTo>
                  <a:pt x="894469" y="2294618"/>
                  <a:pt x="893637" y="2293982"/>
                  <a:pt x="892505" y="2293120"/>
                </a:cubicBezTo>
                <a:cubicBezTo>
                  <a:pt x="894895" y="2287976"/>
                  <a:pt x="893666" y="2283758"/>
                  <a:pt x="889077" y="2280682"/>
                </a:cubicBezTo>
                <a:close/>
                <a:moveTo>
                  <a:pt x="923741" y="2279087"/>
                </a:moveTo>
                <a:cubicBezTo>
                  <a:pt x="923488" y="2280339"/>
                  <a:pt x="923560" y="2281269"/>
                  <a:pt x="923844" y="2281991"/>
                </a:cubicBezTo>
                <a:cubicBezTo>
                  <a:pt x="924700" y="2284157"/>
                  <a:pt x="927470" y="2284452"/>
                  <a:pt x="929120" y="2285944"/>
                </a:cubicBezTo>
                <a:cubicBezTo>
                  <a:pt x="930965" y="2280962"/>
                  <a:pt x="930634" y="2280540"/>
                  <a:pt x="923741" y="2279087"/>
                </a:cubicBezTo>
                <a:close/>
                <a:moveTo>
                  <a:pt x="881474" y="2275555"/>
                </a:moveTo>
                <a:cubicBezTo>
                  <a:pt x="878975" y="2276848"/>
                  <a:pt x="876875" y="2277937"/>
                  <a:pt x="874770" y="2279016"/>
                </a:cubicBezTo>
                <a:lnTo>
                  <a:pt x="879069" y="2282737"/>
                </a:lnTo>
                <a:lnTo>
                  <a:pt x="879046" y="2282762"/>
                </a:lnTo>
                <a:lnTo>
                  <a:pt x="878992" y="2283103"/>
                </a:lnTo>
                <a:lnTo>
                  <a:pt x="879091" y="2282756"/>
                </a:lnTo>
                <a:lnTo>
                  <a:pt x="879069" y="2282737"/>
                </a:lnTo>
                <a:lnTo>
                  <a:pt x="882302" y="2279140"/>
                </a:lnTo>
                <a:cubicBezTo>
                  <a:pt x="882708" y="2277922"/>
                  <a:pt x="882434" y="2276710"/>
                  <a:pt x="881474" y="2275555"/>
                </a:cubicBezTo>
                <a:close/>
                <a:moveTo>
                  <a:pt x="912420" y="2262724"/>
                </a:moveTo>
                <a:cubicBezTo>
                  <a:pt x="912436" y="2262875"/>
                  <a:pt x="912406" y="2263075"/>
                  <a:pt x="912477" y="2263172"/>
                </a:cubicBezTo>
                <a:cubicBezTo>
                  <a:pt x="912547" y="2263243"/>
                  <a:pt x="912767" y="2263188"/>
                  <a:pt x="912914" y="2263189"/>
                </a:cubicBezTo>
                <a:cubicBezTo>
                  <a:pt x="912993" y="2263034"/>
                  <a:pt x="913073" y="2262878"/>
                  <a:pt x="913152" y="2262724"/>
                </a:cubicBezTo>
                <a:cubicBezTo>
                  <a:pt x="912910" y="2262726"/>
                  <a:pt x="912662" y="2262720"/>
                  <a:pt x="912420" y="2262724"/>
                </a:cubicBezTo>
                <a:close/>
                <a:moveTo>
                  <a:pt x="941585" y="2262217"/>
                </a:moveTo>
                <a:cubicBezTo>
                  <a:pt x="941073" y="2264101"/>
                  <a:pt x="940658" y="2265639"/>
                  <a:pt x="940085" y="2267748"/>
                </a:cubicBezTo>
                <a:cubicBezTo>
                  <a:pt x="942124" y="2266185"/>
                  <a:pt x="943142" y="2265403"/>
                  <a:pt x="943330" y="2264712"/>
                </a:cubicBezTo>
                <a:cubicBezTo>
                  <a:pt x="943517" y="2264020"/>
                  <a:pt x="942873" y="2263419"/>
                  <a:pt x="941585" y="2262217"/>
                </a:cubicBezTo>
                <a:close/>
                <a:moveTo>
                  <a:pt x="903808" y="2256657"/>
                </a:moveTo>
                <a:cubicBezTo>
                  <a:pt x="896181" y="2260691"/>
                  <a:pt x="893076" y="2265306"/>
                  <a:pt x="894071" y="2271698"/>
                </a:cubicBezTo>
                <a:cubicBezTo>
                  <a:pt x="894403" y="2273828"/>
                  <a:pt x="895189" y="2276157"/>
                  <a:pt x="896418" y="2278726"/>
                </a:cubicBezTo>
                <a:cubicBezTo>
                  <a:pt x="900738" y="2276471"/>
                  <a:pt x="903082" y="2278327"/>
                  <a:pt x="904936" y="2281791"/>
                </a:cubicBezTo>
                <a:cubicBezTo>
                  <a:pt x="906396" y="2278734"/>
                  <a:pt x="907090" y="2276372"/>
                  <a:pt x="908516" y="2274448"/>
                </a:cubicBezTo>
                <a:cubicBezTo>
                  <a:pt x="912155" y="2269559"/>
                  <a:pt x="912293" y="2269634"/>
                  <a:pt x="908302" y="2268516"/>
                </a:cubicBezTo>
                <a:cubicBezTo>
                  <a:pt x="906619" y="2264063"/>
                  <a:pt x="905222" y="2260381"/>
                  <a:pt x="903808" y="2256657"/>
                </a:cubicBezTo>
                <a:close/>
                <a:moveTo>
                  <a:pt x="934177" y="2256042"/>
                </a:moveTo>
                <a:cubicBezTo>
                  <a:pt x="933969" y="2257071"/>
                  <a:pt x="933497" y="2257984"/>
                  <a:pt x="933735" y="2258543"/>
                </a:cubicBezTo>
                <a:cubicBezTo>
                  <a:pt x="935016" y="2261589"/>
                  <a:pt x="934440" y="2264696"/>
                  <a:pt x="933080" y="2268018"/>
                </a:cubicBezTo>
                <a:lnTo>
                  <a:pt x="932146" y="2273104"/>
                </a:lnTo>
                <a:lnTo>
                  <a:pt x="932095" y="2273192"/>
                </a:lnTo>
                <a:cubicBezTo>
                  <a:pt x="932095" y="2273192"/>
                  <a:pt x="932023" y="2273533"/>
                  <a:pt x="932023" y="2273533"/>
                </a:cubicBezTo>
                <a:lnTo>
                  <a:pt x="932130" y="2273195"/>
                </a:lnTo>
                <a:lnTo>
                  <a:pt x="932146" y="2273104"/>
                </a:lnTo>
                <a:lnTo>
                  <a:pt x="935704" y="2266934"/>
                </a:lnTo>
                <a:cubicBezTo>
                  <a:pt x="937505" y="2263420"/>
                  <a:pt x="937959" y="2259145"/>
                  <a:pt x="943218" y="2257474"/>
                </a:cubicBezTo>
                <a:cubicBezTo>
                  <a:pt x="940543" y="2255264"/>
                  <a:pt x="937692" y="2254974"/>
                  <a:pt x="934177" y="2256042"/>
                </a:cubicBezTo>
                <a:close/>
                <a:moveTo>
                  <a:pt x="482162" y="2246495"/>
                </a:moveTo>
                <a:cubicBezTo>
                  <a:pt x="481408" y="2246553"/>
                  <a:pt x="480666" y="2246628"/>
                  <a:pt x="479917" y="2246694"/>
                </a:cubicBezTo>
                <a:cubicBezTo>
                  <a:pt x="479909" y="2246989"/>
                  <a:pt x="479894" y="2247272"/>
                  <a:pt x="479875" y="2247573"/>
                </a:cubicBezTo>
                <a:cubicBezTo>
                  <a:pt x="480626" y="2247491"/>
                  <a:pt x="481361" y="2247406"/>
                  <a:pt x="482112" y="2247323"/>
                </a:cubicBezTo>
                <a:cubicBezTo>
                  <a:pt x="482127" y="2247039"/>
                  <a:pt x="482138" y="2246771"/>
                  <a:pt x="482162" y="2246495"/>
                </a:cubicBezTo>
                <a:close/>
                <a:moveTo>
                  <a:pt x="906180" y="2243904"/>
                </a:moveTo>
                <a:cubicBezTo>
                  <a:pt x="905815" y="2244136"/>
                  <a:pt x="905744" y="2244845"/>
                  <a:pt x="905449" y="2245584"/>
                </a:cubicBezTo>
                <a:cubicBezTo>
                  <a:pt x="906284" y="2245548"/>
                  <a:pt x="907007" y="2245731"/>
                  <a:pt x="907329" y="2245464"/>
                </a:cubicBezTo>
                <a:cubicBezTo>
                  <a:pt x="907670" y="2245181"/>
                  <a:pt x="907617" y="2244457"/>
                  <a:pt x="907742" y="2243927"/>
                </a:cubicBezTo>
                <a:cubicBezTo>
                  <a:pt x="907215" y="2243896"/>
                  <a:pt x="906554" y="2243665"/>
                  <a:pt x="906180" y="2243904"/>
                </a:cubicBezTo>
                <a:close/>
                <a:moveTo>
                  <a:pt x="942542" y="2243145"/>
                </a:moveTo>
                <a:cubicBezTo>
                  <a:pt x="942523" y="2243556"/>
                  <a:pt x="942494" y="2243974"/>
                  <a:pt x="942475" y="2244384"/>
                </a:cubicBezTo>
                <a:cubicBezTo>
                  <a:pt x="942802" y="2244344"/>
                  <a:pt x="943148" y="2244305"/>
                  <a:pt x="943493" y="2244266"/>
                </a:cubicBezTo>
                <a:cubicBezTo>
                  <a:pt x="943505" y="2243956"/>
                  <a:pt x="943641" y="2243528"/>
                  <a:pt x="943493" y="2243350"/>
                </a:cubicBezTo>
                <a:cubicBezTo>
                  <a:pt x="943314" y="2243156"/>
                  <a:pt x="942875" y="2243198"/>
                  <a:pt x="942542" y="2243145"/>
                </a:cubicBezTo>
                <a:close/>
                <a:moveTo>
                  <a:pt x="961386" y="2242956"/>
                </a:moveTo>
                <a:cubicBezTo>
                  <a:pt x="959045" y="2244375"/>
                  <a:pt x="956994" y="2245004"/>
                  <a:pt x="956465" y="2246082"/>
                </a:cubicBezTo>
                <a:cubicBezTo>
                  <a:pt x="955997" y="2247046"/>
                  <a:pt x="955923" y="2247972"/>
                  <a:pt x="956387" y="2248695"/>
                </a:cubicBezTo>
                <a:cubicBezTo>
                  <a:pt x="956851" y="2249417"/>
                  <a:pt x="957853" y="2249936"/>
                  <a:pt x="959534" y="2250086"/>
                </a:cubicBezTo>
                <a:cubicBezTo>
                  <a:pt x="960113" y="2247852"/>
                  <a:pt x="960589" y="2246049"/>
                  <a:pt x="961386" y="2242956"/>
                </a:cubicBezTo>
                <a:close/>
                <a:moveTo>
                  <a:pt x="914657" y="2235145"/>
                </a:moveTo>
                <a:cubicBezTo>
                  <a:pt x="914582" y="2235024"/>
                  <a:pt x="914133" y="2235140"/>
                  <a:pt x="913846" y="2235149"/>
                </a:cubicBezTo>
                <a:cubicBezTo>
                  <a:pt x="913864" y="2235478"/>
                  <a:pt x="913791" y="2235860"/>
                  <a:pt x="913919" y="2236118"/>
                </a:cubicBezTo>
                <a:cubicBezTo>
                  <a:pt x="913987" y="2236231"/>
                  <a:pt x="914454" y="2236115"/>
                  <a:pt x="914751" y="2236100"/>
                </a:cubicBezTo>
                <a:cubicBezTo>
                  <a:pt x="914733" y="2235771"/>
                  <a:pt x="914795" y="2235397"/>
                  <a:pt x="914657" y="2235145"/>
                </a:cubicBezTo>
                <a:close/>
                <a:moveTo>
                  <a:pt x="455756" y="2233853"/>
                </a:moveTo>
                <a:lnTo>
                  <a:pt x="455663" y="2234209"/>
                </a:lnTo>
                <a:lnTo>
                  <a:pt x="455678" y="2234261"/>
                </a:lnTo>
                <a:lnTo>
                  <a:pt x="454916" y="2236441"/>
                </a:lnTo>
                <a:cubicBezTo>
                  <a:pt x="454873" y="2237123"/>
                  <a:pt x="455274" y="2237687"/>
                  <a:pt x="456803" y="2237959"/>
                </a:cubicBezTo>
                <a:lnTo>
                  <a:pt x="455678" y="2234261"/>
                </a:lnTo>
                <a:lnTo>
                  <a:pt x="455697" y="2234210"/>
                </a:lnTo>
                <a:close/>
                <a:moveTo>
                  <a:pt x="898915" y="2232364"/>
                </a:moveTo>
                <a:cubicBezTo>
                  <a:pt x="898580" y="2232395"/>
                  <a:pt x="898150" y="2232320"/>
                  <a:pt x="897938" y="2232494"/>
                </a:cubicBezTo>
                <a:cubicBezTo>
                  <a:pt x="897701" y="2232698"/>
                  <a:pt x="897661" y="2233124"/>
                  <a:pt x="897548" y="2233453"/>
                </a:cubicBezTo>
                <a:cubicBezTo>
                  <a:pt x="897983" y="2233403"/>
                  <a:pt x="898418" y="2233418"/>
                  <a:pt x="898837" y="2233283"/>
                </a:cubicBezTo>
                <a:cubicBezTo>
                  <a:pt x="898913" y="2233255"/>
                  <a:pt x="898882" y="2232691"/>
                  <a:pt x="898915" y="2232364"/>
                </a:cubicBezTo>
                <a:close/>
                <a:moveTo>
                  <a:pt x="515402" y="2228220"/>
                </a:moveTo>
                <a:cubicBezTo>
                  <a:pt x="513672" y="2230401"/>
                  <a:pt x="513129" y="2232098"/>
                  <a:pt x="513663" y="2233309"/>
                </a:cubicBezTo>
                <a:cubicBezTo>
                  <a:pt x="514196" y="2234520"/>
                  <a:pt x="515808" y="2235246"/>
                  <a:pt x="518387" y="2235486"/>
                </a:cubicBezTo>
                <a:cubicBezTo>
                  <a:pt x="518489" y="2235121"/>
                  <a:pt x="518774" y="2234651"/>
                  <a:pt x="518658" y="2234409"/>
                </a:cubicBezTo>
                <a:cubicBezTo>
                  <a:pt x="517710" y="2232509"/>
                  <a:pt x="516700" y="2230654"/>
                  <a:pt x="515402" y="2228220"/>
                </a:cubicBezTo>
                <a:close/>
                <a:moveTo>
                  <a:pt x="479529" y="2226169"/>
                </a:moveTo>
                <a:cubicBezTo>
                  <a:pt x="479580" y="2226324"/>
                  <a:pt x="479629" y="2226477"/>
                  <a:pt x="479673" y="2226623"/>
                </a:cubicBezTo>
                <a:cubicBezTo>
                  <a:pt x="479834" y="2226665"/>
                  <a:pt x="479997" y="2226709"/>
                  <a:pt x="480159" y="2226751"/>
                </a:cubicBezTo>
                <a:cubicBezTo>
                  <a:pt x="480198" y="2226586"/>
                  <a:pt x="480302" y="2226289"/>
                  <a:pt x="480262" y="2226278"/>
                </a:cubicBezTo>
                <a:cubicBezTo>
                  <a:pt x="480030" y="2226207"/>
                  <a:pt x="479781" y="2226201"/>
                  <a:pt x="479529" y="2226169"/>
                </a:cubicBezTo>
                <a:close/>
                <a:moveTo>
                  <a:pt x="1298563" y="2225533"/>
                </a:moveTo>
                <a:cubicBezTo>
                  <a:pt x="1297240" y="2225636"/>
                  <a:pt x="1295846" y="2225429"/>
                  <a:pt x="1294670" y="2225898"/>
                </a:cubicBezTo>
                <a:cubicBezTo>
                  <a:pt x="1294190" y="2226089"/>
                  <a:pt x="1294191" y="2227616"/>
                  <a:pt x="1294004" y="2228540"/>
                </a:cubicBezTo>
                <a:cubicBezTo>
                  <a:pt x="1295313" y="2228525"/>
                  <a:pt x="1296621" y="2228513"/>
                  <a:pt x="1297972" y="2228481"/>
                </a:cubicBezTo>
                <a:cubicBezTo>
                  <a:pt x="1298175" y="2227469"/>
                  <a:pt x="1298390" y="2226493"/>
                  <a:pt x="1298563" y="2225533"/>
                </a:cubicBezTo>
                <a:close/>
                <a:moveTo>
                  <a:pt x="794677" y="2225272"/>
                </a:moveTo>
                <a:cubicBezTo>
                  <a:pt x="794588" y="2225283"/>
                  <a:pt x="794460" y="2225897"/>
                  <a:pt x="794365" y="2226227"/>
                </a:cubicBezTo>
                <a:cubicBezTo>
                  <a:pt x="794867" y="2226290"/>
                  <a:pt x="795386" y="2226353"/>
                  <a:pt x="795894" y="2226423"/>
                </a:cubicBezTo>
                <a:cubicBezTo>
                  <a:pt x="796059" y="2225947"/>
                  <a:pt x="796167" y="2225634"/>
                  <a:pt x="796275" y="2225321"/>
                </a:cubicBezTo>
                <a:cubicBezTo>
                  <a:pt x="795741" y="2225282"/>
                  <a:pt x="795205" y="2225218"/>
                  <a:pt x="794677" y="2225272"/>
                </a:cubicBezTo>
                <a:close/>
                <a:moveTo>
                  <a:pt x="976564" y="2223321"/>
                </a:moveTo>
                <a:lnTo>
                  <a:pt x="976468" y="2223693"/>
                </a:lnTo>
                <a:cubicBezTo>
                  <a:pt x="976339" y="2224239"/>
                  <a:pt x="976217" y="2224795"/>
                  <a:pt x="976087" y="2225341"/>
                </a:cubicBezTo>
                <a:lnTo>
                  <a:pt x="976093" y="2225362"/>
                </a:lnTo>
                <a:lnTo>
                  <a:pt x="974002" y="2228856"/>
                </a:lnTo>
                <a:cubicBezTo>
                  <a:pt x="973659" y="2230085"/>
                  <a:pt x="973711" y="2231398"/>
                  <a:pt x="974274" y="2232870"/>
                </a:cubicBezTo>
                <a:cubicBezTo>
                  <a:pt x="975970" y="2231460"/>
                  <a:pt x="976792" y="2230170"/>
                  <a:pt x="977006" y="2228936"/>
                </a:cubicBezTo>
                <a:lnTo>
                  <a:pt x="976093" y="2225362"/>
                </a:lnTo>
                <a:lnTo>
                  <a:pt x="976105" y="2225343"/>
                </a:lnTo>
                <a:cubicBezTo>
                  <a:pt x="976234" y="2224795"/>
                  <a:pt x="976373" y="2224242"/>
                  <a:pt x="976501" y="2223695"/>
                </a:cubicBezTo>
                <a:cubicBezTo>
                  <a:pt x="976501" y="2223695"/>
                  <a:pt x="976564" y="2223321"/>
                  <a:pt x="976564" y="2223321"/>
                </a:cubicBezTo>
                <a:close/>
                <a:moveTo>
                  <a:pt x="498710" y="2223009"/>
                </a:moveTo>
                <a:cubicBezTo>
                  <a:pt x="498401" y="2223076"/>
                  <a:pt x="498104" y="2223135"/>
                  <a:pt x="497796" y="2223201"/>
                </a:cubicBezTo>
                <a:cubicBezTo>
                  <a:pt x="497819" y="2224671"/>
                  <a:pt x="497854" y="2226134"/>
                  <a:pt x="497895" y="2227606"/>
                </a:cubicBezTo>
                <a:cubicBezTo>
                  <a:pt x="498336" y="2227564"/>
                  <a:pt x="498776" y="2227520"/>
                  <a:pt x="499222" y="2227489"/>
                </a:cubicBezTo>
                <a:cubicBezTo>
                  <a:pt x="499051" y="2225993"/>
                  <a:pt x="498878" y="2224496"/>
                  <a:pt x="498710" y="2223009"/>
                </a:cubicBezTo>
                <a:close/>
                <a:moveTo>
                  <a:pt x="924401" y="2219498"/>
                </a:moveTo>
                <a:cubicBezTo>
                  <a:pt x="924328" y="2219444"/>
                  <a:pt x="923527" y="2220137"/>
                  <a:pt x="923540" y="2220155"/>
                </a:cubicBezTo>
                <a:cubicBezTo>
                  <a:pt x="924045" y="2220939"/>
                  <a:pt x="924612" y="2221676"/>
                  <a:pt x="925168" y="2222423"/>
                </a:cubicBezTo>
                <a:cubicBezTo>
                  <a:pt x="925637" y="2222004"/>
                  <a:pt x="926094" y="2221594"/>
                  <a:pt x="926564" y="2221175"/>
                </a:cubicBezTo>
                <a:cubicBezTo>
                  <a:pt x="925845" y="2220605"/>
                  <a:pt x="925159" y="2220012"/>
                  <a:pt x="924401" y="2219498"/>
                </a:cubicBezTo>
                <a:close/>
                <a:moveTo>
                  <a:pt x="587296" y="2218678"/>
                </a:moveTo>
                <a:cubicBezTo>
                  <a:pt x="587864" y="2221315"/>
                  <a:pt x="588173" y="2222708"/>
                  <a:pt x="588520" y="2224307"/>
                </a:cubicBezTo>
                <a:cubicBezTo>
                  <a:pt x="591043" y="2222957"/>
                  <a:pt x="593127" y="2221346"/>
                  <a:pt x="593611" y="2221668"/>
                </a:cubicBezTo>
                <a:cubicBezTo>
                  <a:pt x="596760" y="2223796"/>
                  <a:pt x="599802" y="2220787"/>
                  <a:pt x="602875" y="2220502"/>
                </a:cubicBezTo>
                <a:cubicBezTo>
                  <a:pt x="598639" y="2217314"/>
                  <a:pt x="593167" y="2219746"/>
                  <a:pt x="587296" y="2218678"/>
                </a:cubicBezTo>
                <a:close/>
                <a:moveTo>
                  <a:pt x="950756" y="2217429"/>
                </a:moveTo>
                <a:cubicBezTo>
                  <a:pt x="950168" y="2217882"/>
                  <a:pt x="949721" y="2219226"/>
                  <a:pt x="949963" y="2219809"/>
                </a:cubicBezTo>
                <a:cubicBezTo>
                  <a:pt x="950176" y="2220334"/>
                  <a:pt x="951414" y="2220337"/>
                  <a:pt x="952663" y="2220704"/>
                </a:cubicBezTo>
                <a:cubicBezTo>
                  <a:pt x="952924" y="2219265"/>
                  <a:pt x="953436" y="2218186"/>
                  <a:pt x="953114" y="2217581"/>
                </a:cubicBezTo>
                <a:cubicBezTo>
                  <a:pt x="952895" y="2217156"/>
                  <a:pt x="951268" y="2217047"/>
                  <a:pt x="950756" y="2217429"/>
                </a:cubicBezTo>
                <a:close/>
                <a:moveTo>
                  <a:pt x="959053" y="2217298"/>
                </a:moveTo>
                <a:lnTo>
                  <a:pt x="958954" y="2217646"/>
                </a:lnTo>
                <a:lnTo>
                  <a:pt x="958898" y="2217962"/>
                </a:lnTo>
                <a:lnTo>
                  <a:pt x="958982" y="2217638"/>
                </a:lnTo>
                <a:close/>
                <a:moveTo>
                  <a:pt x="987653" y="2216448"/>
                </a:moveTo>
                <a:cubicBezTo>
                  <a:pt x="987408" y="2216577"/>
                  <a:pt x="987172" y="2216698"/>
                  <a:pt x="986926" y="2216827"/>
                </a:cubicBezTo>
                <a:cubicBezTo>
                  <a:pt x="987012" y="2216940"/>
                  <a:pt x="987097" y="2217054"/>
                  <a:pt x="987182" y="2217169"/>
                </a:cubicBezTo>
                <a:cubicBezTo>
                  <a:pt x="987348" y="2217086"/>
                  <a:pt x="987573" y="2217040"/>
                  <a:pt x="987642" y="2216935"/>
                </a:cubicBezTo>
                <a:cubicBezTo>
                  <a:pt x="987725" y="2216805"/>
                  <a:pt x="987648" y="2216615"/>
                  <a:pt x="987653" y="2216448"/>
                </a:cubicBezTo>
                <a:close/>
                <a:moveTo>
                  <a:pt x="528150" y="2215331"/>
                </a:moveTo>
                <a:lnTo>
                  <a:pt x="528051" y="2215678"/>
                </a:lnTo>
                <a:lnTo>
                  <a:pt x="528087" y="2215726"/>
                </a:lnTo>
                <a:lnTo>
                  <a:pt x="528178" y="2219805"/>
                </a:lnTo>
                <a:cubicBezTo>
                  <a:pt x="528552" y="2221099"/>
                  <a:pt x="529325" y="2222320"/>
                  <a:pt x="530671" y="2223501"/>
                </a:cubicBezTo>
                <a:cubicBezTo>
                  <a:pt x="531448" y="2221371"/>
                  <a:pt x="531058" y="2219976"/>
                  <a:pt x="530340" y="2218834"/>
                </a:cubicBezTo>
                <a:lnTo>
                  <a:pt x="528087" y="2215726"/>
                </a:lnTo>
                <a:lnTo>
                  <a:pt x="528085" y="2215680"/>
                </a:lnTo>
                <a:close/>
                <a:moveTo>
                  <a:pt x="510572" y="2215014"/>
                </a:moveTo>
                <a:cubicBezTo>
                  <a:pt x="508719" y="2217654"/>
                  <a:pt x="507793" y="2218974"/>
                  <a:pt x="508204" y="2220141"/>
                </a:cubicBezTo>
                <a:cubicBezTo>
                  <a:pt x="508614" y="2221307"/>
                  <a:pt x="510363" y="2222319"/>
                  <a:pt x="513861" y="2224346"/>
                </a:cubicBezTo>
                <a:cubicBezTo>
                  <a:pt x="516415" y="2219463"/>
                  <a:pt x="512922" y="2217617"/>
                  <a:pt x="510572" y="2215014"/>
                </a:cubicBezTo>
                <a:close/>
                <a:moveTo>
                  <a:pt x="494086" y="2213719"/>
                </a:moveTo>
                <a:lnTo>
                  <a:pt x="493731" y="2213724"/>
                </a:lnTo>
                <a:lnTo>
                  <a:pt x="494077" y="2213753"/>
                </a:lnTo>
                <a:lnTo>
                  <a:pt x="494156" y="2213797"/>
                </a:lnTo>
                <a:lnTo>
                  <a:pt x="496024" y="2215837"/>
                </a:lnTo>
                <a:cubicBezTo>
                  <a:pt x="496221" y="2215621"/>
                  <a:pt x="496418" y="2215406"/>
                  <a:pt x="496608" y="2215182"/>
                </a:cubicBezTo>
                <a:lnTo>
                  <a:pt x="494156" y="2213797"/>
                </a:lnTo>
                <a:close/>
                <a:moveTo>
                  <a:pt x="5188736" y="2211862"/>
                </a:moveTo>
                <a:cubicBezTo>
                  <a:pt x="5188142" y="2212523"/>
                  <a:pt x="5187473" y="2213130"/>
                  <a:pt x="5186997" y="2213828"/>
                </a:cubicBezTo>
                <a:cubicBezTo>
                  <a:pt x="5186939" y="2213936"/>
                  <a:pt x="5187913" y="2214479"/>
                  <a:pt x="5188348" y="2214817"/>
                </a:cubicBezTo>
                <a:cubicBezTo>
                  <a:pt x="5188683" y="2214386"/>
                  <a:pt x="5189249" y="2213906"/>
                  <a:pt x="5189320" y="2213453"/>
                </a:cubicBezTo>
                <a:cubicBezTo>
                  <a:pt x="5189364" y="2212926"/>
                  <a:pt x="5188941" y="2212374"/>
                  <a:pt x="5188736" y="2211862"/>
                </a:cubicBezTo>
                <a:close/>
                <a:moveTo>
                  <a:pt x="807020" y="2207766"/>
                </a:moveTo>
                <a:cubicBezTo>
                  <a:pt x="806478" y="2208676"/>
                  <a:pt x="805920" y="2209584"/>
                  <a:pt x="805351" y="2210501"/>
                </a:cubicBezTo>
                <a:cubicBezTo>
                  <a:pt x="805725" y="2210631"/>
                  <a:pt x="806099" y="2210762"/>
                  <a:pt x="806473" y="2210892"/>
                </a:cubicBezTo>
                <a:cubicBezTo>
                  <a:pt x="806927" y="2209952"/>
                  <a:pt x="807397" y="2209014"/>
                  <a:pt x="807851" y="2208075"/>
                </a:cubicBezTo>
                <a:cubicBezTo>
                  <a:pt x="807575" y="2207966"/>
                  <a:pt x="807295" y="2207874"/>
                  <a:pt x="807020" y="2207766"/>
                </a:cubicBezTo>
                <a:close/>
                <a:moveTo>
                  <a:pt x="586014" y="2207657"/>
                </a:moveTo>
                <a:cubicBezTo>
                  <a:pt x="585777" y="2207972"/>
                  <a:pt x="585287" y="2208515"/>
                  <a:pt x="585331" y="2208551"/>
                </a:cubicBezTo>
                <a:cubicBezTo>
                  <a:pt x="585867" y="2209050"/>
                  <a:pt x="586498" y="2209483"/>
                  <a:pt x="587097" y="2209937"/>
                </a:cubicBezTo>
                <a:cubicBezTo>
                  <a:pt x="587368" y="2209666"/>
                  <a:pt x="587620" y="2209395"/>
                  <a:pt x="587891" y="2209125"/>
                </a:cubicBezTo>
                <a:cubicBezTo>
                  <a:pt x="587265" y="2208636"/>
                  <a:pt x="586639" y="2208147"/>
                  <a:pt x="586014" y="2207657"/>
                </a:cubicBezTo>
                <a:close/>
                <a:moveTo>
                  <a:pt x="613397" y="2207115"/>
                </a:moveTo>
                <a:cubicBezTo>
                  <a:pt x="614672" y="2209892"/>
                  <a:pt x="615790" y="2212349"/>
                  <a:pt x="616909" y="2214805"/>
                </a:cubicBezTo>
                <a:cubicBezTo>
                  <a:pt x="617355" y="2214554"/>
                  <a:pt x="617809" y="2214311"/>
                  <a:pt x="618255" y="2214060"/>
                </a:cubicBezTo>
                <a:cubicBezTo>
                  <a:pt x="617947" y="2207023"/>
                  <a:pt x="617947" y="2207023"/>
                  <a:pt x="613397" y="2207115"/>
                </a:cubicBezTo>
                <a:close/>
                <a:moveTo>
                  <a:pt x="604099" y="2207105"/>
                </a:moveTo>
                <a:cubicBezTo>
                  <a:pt x="601676" y="2208175"/>
                  <a:pt x="601379" y="2210392"/>
                  <a:pt x="602442" y="2212057"/>
                </a:cubicBezTo>
                <a:cubicBezTo>
                  <a:pt x="604162" y="2214707"/>
                  <a:pt x="606392" y="2213096"/>
                  <a:pt x="609297" y="2210777"/>
                </a:cubicBezTo>
                <a:cubicBezTo>
                  <a:pt x="607432" y="2209259"/>
                  <a:pt x="608211" y="2205292"/>
                  <a:pt x="604099" y="2207105"/>
                </a:cubicBezTo>
                <a:close/>
                <a:moveTo>
                  <a:pt x="567339" y="2205674"/>
                </a:moveTo>
                <a:cubicBezTo>
                  <a:pt x="566373" y="2208923"/>
                  <a:pt x="566303" y="2211583"/>
                  <a:pt x="566901" y="2213921"/>
                </a:cubicBezTo>
                <a:cubicBezTo>
                  <a:pt x="567496" y="2216258"/>
                  <a:pt x="568757" y="2218274"/>
                  <a:pt x="570448" y="2220235"/>
                </a:cubicBezTo>
                <a:cubicBezTo>
                  <a:pt x="572556" y="2219767"/>
                  <a:pt x="574604" y="2219590"/>
                  <a:pt x="574641" y="2216654"/>
                </a:cubicBezTo>
                <a:cubicBezTo>
                  <a:pt x="574651" y="2215676"/>
                  <a:pt x="575982" y="2215462"/>
                  <a:pt x="577052" y="2215097"/>
                </a:cubicBezTo>
                <a:cubicBezTo>
                  <a:pt x="578119" y="2214733"/>
                  <a:pt x="578924" y="2214221"/>
                  <a:pt x="577882" y="2212650"/>
                </a:cubicBezTo>
                <a:cubicBezTo>
                  <a:pt x="575836" y="2211609"/>
                  <a:pt x="574170" y="2210205"/>
                  <a:pt x="572397" y="2208919"/>
                </a:cubicBezTo>
                <a:cubicBezTo>
                  <a:pt x="570946" y="2207870"/>
                  <a:pt x="569359" y="2206966"/>
                  <a:pt x="567339" y="2205674"/>
                </a:cubicBezTo>
                <a:close/>
                <a:moveTo>
                  <a:pt x="818643" y="2201371"/>
                </a:moveTo>
                <a:cubicBezTo>
                  <a:pt x="817067" y="2203094"/>
                  <a:pt x="815477" y="2204800"/>
                  <a:pt x="813886" y="2206505"/>
                </a:cubicBezTo>
                <a:cubicBezTo>
                  <a:pt x="814190" y="2206715"/>
                  <a:pt x="814483" y="2206933"/>
                  <a:pt x="814781" y="2207136"/>
                </a:cubicBezTo>
                <a:cubicBezTo>
                  <a:pt x="816448" y="2205536"/>
                  <a:pt x="818134" y="2203936"/>
                  <a:pt x="819802" y="2202335"/>
                </a:cubicBezTo>
                <a:cubicBezTo>
                  <a:pt x="819414" y="2202010"/>
                  <a:pt x="819032" y="2201694"/>
                  <a:pt x="818643" y="2201371"/>
                </a:cubicBezTo>
                <a:close/>
                <a:moveTo>
                  <a:pt x="838445" y="2201201"/>
                </a:moveTo>
                <a:lnTo>
                  <a:pt x="836557" y="2203856"/>
                </a:lnTo>
                <a:lnTo>
                  <a:pt x="836478" y="2203926"/>
                </a:lnTo>
                <a:lnTo>
                  <a:pt x="836494" y="2203972"/>
                </a:lnTo>
                <a:lnTo>
                  <a:pt x="836026" y="2206394"/>
                </a:lnTo>
                <a:cubicBezTo>
                  <a:pt x="836447" y="2206325"/>
                  <a:pt x="836885" y="2206258"/>
                  <a:pt x="837306" y="2206190"/>
                </a:cubicBezTo>
                <a:lnTo>
                  <a:pt x="836494" y="2203972"/>
                </a:lnTo>
                <a:lnTo>
                  <a:pt x="836501" y="2203936"/>
                </a:lnTo>
                <a:lnTo>
                  <a:pt x="836557" y="2203856"/>
                </a:lnTo>
                <a:lnTo>
                  <a:pt x="839068" y="2201666"/>
                </a:lnTo>
                <a:cubicBezTo>
                  <a:pt x="838854" y="2201510"/>
                  <a:pt x="838653" y="2201347"/>
                  <a:pt x="838445" y="2201201"/>
                </a:cubicBezTo>
                <a:close/>
                <a:moveTo>
                  <a:pt x="623230" y="2200675"/>
                </a:moveTo>
                <a:cubicBezTo>
                  <a:pt x="622934" y="2200760"/>
                  <a:pt x="622657" y="2200845"/>
                  <a:pt x="622361" y="2200929"/>
                </a:cubicBezTo>
                <a:cubicBezTo>
                  <a:pt x="622432" y="2201068"/>
                  <a:pt x="622472" y="2201296"/>
                  <a:pt x="622594" y="2201327"/>
                </a:cubicBezTo>
                <a:cubicBezTo>
                  <a:pt x="622740" y="2201371"/>
                  <a:pt x="622968" y="2201240"/>
                  <a:pt x="623144" y="2201192"/>
                </a:cubicBezTo>
                <a:cubicBezTo>
                  <a:pt x="623176" y="2201017"/>
                  <a:pt x="623198" y="2200850"/>
                  <a:pt x="623230" y="2200675"/>
                </a:cubicBezTo>
                <a:close/>
                <a:moveTo>
                  <a:pt x="593332" y="2197128"/>
                </a:moveTo>
                <a:cubicBezTo>
                  <a:pt x="593351" y="2197415"/>
                  <a:pt x="593257" y="2197812"/>
                  <a:pt x="593418" y="2197939"/>
                </a:cubicBezTo>
                <a:cubicBezTo>
                  <a:pt x="593626" y="2198110"/>
                  <a:pt x="594036" y="2198050"/>
                  <a:pt x="594362" y="2198094"/>
                </a:cubicBezTo>
                <a:cubicBezTo>
                  <a:pt x="594350" y="2197816"/>
                  <a:pt x="594447" y="2197401"/>
                  <a:pt x="594295" y="2197284"/>
                </a:cubicBezTo>
                <a:cubicBezTo>
                  <a:pt x="594074" y="2197119"/>
                  <a:pt x="593668" y="2197164"/>
                  <a:pt x="593332" y="2197128"/>
                </a:cubicBezTo>
                <a:close/>
                <a:moveTo>
                  <a:pt x="1002393" y="2196075"/>
                </a:moveTo>
                <a:cubicBezTo>
                  <a:pt x="1001509" y="2197712"/>
                  <a:pt x="1000809" y="2199003"/>
                  <a:pt x="1000201" y="2200120"/>
                </a:cubicBezTo>
                <a:lnTo>
                  <a:pt x="998580" y="2203097"/>
                </a:lnTo>
                <a:lnTo>
                  <a:pt x="998523" y="2203116"/>
                </a:lnTo>
                <a:cubicBezTo>
                  <a:pt x="998401" y="2203453"/>
                  <a:pt x="998262" y="2203789"/>
                  <a:pt x="998140" y="2204127"/>
                </a:cubicBezTo>
                <a:cubicBezTo>
                  <a:pt x="998284" y="2203799"/>
                  <a:pt x="998424" y="2203462"/>
                  <a:pt x="998564" y="2203127"/>
                </a:cubicBezTo>
                <a:lnTo>
                  <a:pt x="998580" y="2203097"/>
                </a:lnTo>
                <a:lnTo>
                  <a:pt x="1005055" y="2200966"/>
                </a:lnTo>
                <a:lnTo>
                  <a:pt x="1005063" y="2200979"/>
                </a:lnTo>
                <a:lnTo>
                  <a:pt x="1005067" y="2200973"/>
                </a:lnTo>
                <a:lnTo>
                  <a:pt x="1005344" y="2205344"/>
                </a:lnTo>
                <a:cubicBezTo>
                  <a:pt x="1008954" y="2202336"/>
                  <a:pt x="1011999" y="2199788"/>
                  <a:pt x="1015061" y="2197243"/>
                </a:cubicBezTo>
                <a:cubicBezTo>
                  <a:pt x="1011349" y="2193514"/>
                  <a:pt x="1010895" y="2193581"/>
                  <a:pt x="1007977" y="2197670"/>
                </a:cubicBezTo>
                <a:lnTo>
                  <a:pt x="1005067" y="2200973"/>
                </a:lnTo>
                <a:lnTo>
                  <a:pt x="1005067" y="2200962"/>
                </a:lnTo>
                <a:lnTo>
                  <a:pt x="1005055" y="2200966"/>
                </a:lnTo>
                <a:lnTo>
                  <a:pt x="1003926" y="2198891"/>
                </a:lnTo>
                <a:cubicBezTo>
                  <a:pt x="1003504" y="2198113"/>
                  <a:pt x="1003016" y="2197215"/>
                  <a:pt x="1002393" y="2196075"/>
                </a:cubicBezTo>
                <a:close/>
                <a:moveTo>
                  <a:pt x="851445" y="2195211"/>
                </a:moveTo>
                <a:lnTo>
                  <a:pt x="851357" y="2195550"/>
                </a:lnTo>
                <a:cubicBezTo>
                  <a:pt x="851229" y="2196097"/>
                  <a:pt x="851089" y="2196651"/>
                  <a:pt x="850974" y="2197216"/>
                </a:cubicBezTo>
                <a:lnTo>
                  <a:pt x="850968" y="2197277"/>
                </a:lnTo>
                <a:lnTo>
                  <a:pt x="845673" y="2205283"/>
                </a:lnTo>
                <a:cubicBezTo>
                  <a:pt x="847693" y="2203560"/>
                  <a:pt x="849963" y="2201926"/>
                  <a:pt x="850749" y="2199685"/>
                </a:cubicBezTo>
                <a:lnTo>
                  <a:pt x="850968" y="2197277"/>
                </a:lnTo>
                <a:lnTo>
                  <a:pt x="851007" y="2197217"/>
                </a:lnTo>
                <a:cubicBezTo>
                  <a:pt x="851137" y="2196670"/>
                  <a:pt x="851269" y="2196108"/>
                  <a:pt x="851397" y="2195561"/>
                </a:cubicBezTo>
                <a:close/>
                <a:moveTo>
                  <a:pt x="533483" y="2193622"/>
                </a:moveTo>
                <a:cubicBezTo>
                  <a:pt x="533093" y="2194037"/>
                  <a:pt x="532696" y="2194442"/>
                  <a:pt x="532295" y="2194864"/>
                </a:cubicBezTo>
                <a:cubicBezTo>
                  <a:pt x="533181" y="2195527"/>
                  <a:pt x="534074" y="2196200"/>
                  <a:pt x="534959" y="2196863"/>
                </a:cubicBezTo>
                <a:cubicBezTo>
                  <a:pt x="535248" y="2196552"/>
                  <a:pt x="535546" y="2196234"/>
                  <a:pt x="535830" y="2195914"/>
                </a:cubicBezTo>
                <a:cubicBezTo>
                  <a:pt x="535045" y="2195146"/>
                  <a:pt x="534267" y="2194390"/>
                  <a:pt x="533483" y="2193622"/>
                </a:cubicBezTo>
                <a:close/>
                <a:moveTo>
                  <a:pt x="873988" y="2191957"/>
                </a:moveTo>
                <a:cubicBezTo>
                  <a:pt x="870998" y="2192920"/>
                  <a:pt x="869880" y="2194452"/>
                  <a:pt x="868918" y="2196823"/>
                </a:cubicBezTo>
                <a:cubicBezTo>
                  <a:pt x="867737" y="2199753"/>
                  <a:pt x="865721" y="2202500"/>
                  <a:pt x="863990" y="2205281"/>
                </a:cubicBezTo>
                <a:cubicBezTo>
                  <a:pt x="862920" y="2207008"/>
                  <a:pt x="861696" y="2208659"/>
                  <a:pt x="859959" y="2211213"/>
                </a:cubicBezTo>
                <a:cubicBezTo>
                  <a:pt x="865293" y="2209368"/>
                  <a:pt x="868981" y="2206970"/>
                  <a:pt x="871245" y="2203825"/>
                </a:cubicBezTo>
                <a:cubicBezTo>
                  <a:pt x="873509" y="2200681"/>
                  <a:pt x="874350" y="2196789"/>
                  <a:pt x="873988" y="2191957"/>
                </a:cubicBezTo>
                <a:close/>
                <a:moveTo>
                  <a:pt x="817156" y="2190530"/>
                </a:moveTo>
                <a:cubicBezTo>
                  <a:pt x="814768" y="2193760"/>
                  <a:pt x="812362" y="2196989"/>
                  <a:pt x="809975" y="2200220"/>
                </a:cubicBezTo>
                <a:cubicBezTo>
                  <a:pt x="810191" y="2200509"/>
                  <a:pt x="810397" y="2200807"/>
                  <a:pt x="810613" y="2201097"/>
                </a:cubicBezTo>
                <a:cubicBezTo>
                  <a:pt x="815112" y="2198993"/>
                  <a:pt x="814689" y="2193874"/>
                  <a:pt x="818423" y="2191291"/>
                </a:cubicBezTo>
                <a:cubicBezTo>
                  <a:pt x="818001" y="2191033"/>
                  <a:pt x="817587" y="2190782"/>
                  <a:pt x="817156" y="2190530"/>
                </a:cubicBezTo>
                <a:close/>
                <a:moveTo>
                  <a:pt x="879450" y="2190229"/>
                </a:moveTo>
                <a:cubicBezTo>
                  <a:pt x="879327" y="2190567"/>
                  <a:pt x="879188" y="2190903"/>
                  <a:pt x="879056" y="2191248"/>
                </a:cubicBezTo>
                <a:cubicBezTo>
                  <a:pt x="878939" y="2191594"/>
                  <a:pt x="878818" y="2191932"/>
                  <a:pt x="878694" y="2192268"/>
                </a:cubicBezTo>
                <a:cubicBezTo>
                  <a:pt x="878818" y="2191932"/>
                  <a:pt x="878957" y="2191595"/>
                  <a:pt x="879080" y="2191258"/>
                </a:cubicBezTo>
                <a:cubicBezTo>
                  <a:pt x="879212" y="2190912"/>
                  <a:pt x="879327" y="2190567"/>
                  <a:pt x="879450" y="2190229"/>
                </a:cubicBezTo>
                <a:close/>
                <a:moveTo>
                  <a:pt x="859747" y="2189464"/>
                </a:moveTo>
                <a:cubicBezTo>
                  <a:pt x="858371" y="2189712"/>
                  <a:pt x="857002" y="2189970"/>
                  <a:pt x="855622" y="2190236"/>
                </a:cubicBezTo>
                <a:cubicBezTo>
                  <a:pt x="855651" y="2190623"/>
                  <a:pt x="855670" y="2191019"/>
                  <a:pt x="855706" y="2191415"/>
                </a:cubicBezTo>
                <a:cubicBezTo>
                  <a:pt x="857067" y="2191082"/>
                  <a:pt x="858435" y="2190758"/>
                  <a:pt x="859813" y="2190426"/>
                </a:cubicBezTo>
                <a:cubicBezTo>
                  <a:pt x="859785" y="2190105"/>
                  <a:pt x="859775" y="2189785"/>
                  <a:pt x="859747" y="2189464"/>
                </a:cubicBezTo>
                <a:close/>
                <a:moveTo>
                  <a:pt x="827221" y="2188192"/>
                </a:moveTo>
                <a:cubicBezTo>
                  <a:pt x="826941" y="2188211"/>
                  <a:pt x="826665" y="2188212"/>
                  <a:pt x="826385" y="2188229"/>
                </a:cubicBezTo>
                <a:cubicBezTo>
                  <a:pt x="826352" y="2188553"/>
                  <a:pt x="826254" y="2188900"/>
                  <a:pt x="826306" y="2189189"/>
                </a:cubicBezTo>
                <a:cubicBezTo>
                  <a:pt x="826321" y="2189274"/>
                  <a:pt x="826824" y="2189185"/>
                  <a:pt x="827104" y="2189168"/>
                </a:cubicBezTo>
                <a:cubicBezTo>
                  <a:pt x="827154" y="2188844"/>
                  <a:pt x="827187" y="2188519"/>
                  <a:pt x="827221" y="2188192"/>
                </a:cubicBezTo>
                <a:close/>
                <a:moveTo>
                  <a:pt x="824959" y="2184378"/>
                </a:moveTo>
                <a:cubicBezTo>
                  <a:pt x="823913" y="2185157"/>
                  <a:pt x="822859" y="2185945"/>
                  <a:pt x="821814" y="2186725"/>
                </a:cubicBezTo>
                <a:cubicBezTo>
                  <a:pt x="821998" y="2186970"/>
                  <a:pt x="822180" y="2187216"/>
                  <a:pt x="822371" y="2187469"/>
                </a:cubicBezTo>
                <a:cubicBezTo>
                  <a:pt x="823415" y="2186690"/>
                  <a:pt x="824471" y="2185903"/>
                  <a:pt x="825515" y="2185122"/>
                </a:cubicBezTo>
                <a:cubicBezTo>
                  <a:pt x="825331" y="2184877"/>
                  <a:pt x="825148" y="2184631"/>
                  <a:pt x="824959" y="2184378"/>
                </a:cubicBezTo>
                <a:close/>
                <a:moveTo>
                  <a:pt x="966466" y="2183056"/>
                </a:moveTo>
                <a:cubicBezTo>
                  <a:pt x="966342" y="2183586"/>
                  <a:pt x="965967" y="2184261"/>
                  <a:pt x="966144" y="2184608"/>
                </a:cubicBezTo>
                <a:cubicBezTo>
                  <a:pt x="966311" y="2184920"/>
                  <a:pt x="967094" y="2184854"/>
                  <a:pt x="967869" y="2184999"/>
                </a:cubicBezTo>
                <a:cubicBezTo>
                  <a:pt x="967966" y="2184216"/>
                  <a:pt x="968278" y="2183478"/>
                  <a:pt x="968044" y="2183231"/>
                </a:cubicBezTo>
                <a:cubicBezTo>
                  <a:pt x="967766" y="2182945"/>
                  <a:pt x="967015" y="2183095"/>
                  <a:pt x="966466" y="2183056"/>
                </a:cubicBezTo>
                <a:close/>
                <a:moveTo>
                  <a:pt x="744905" y="2182311"/>
                </a:moveTo>
                <a:cubicBezTo>
                  <a:pt x="743981" y="2183164"/>
                  <a:pt x="743066" y="2184011"/>
                  <a:pt x="742142" y="2184864"/>
                </a:cubicBezTo>
                <a:cubicBezTo>
                  <a:pt x="742348" y="2185052"/>
                  <a:pt x="742549" y="2185257"/>
                  <a:pt x="742755" y="2185445"/>
                </a:cubicBezTo>
                <a:cubicBezTo>
                  <a:pt x="743648" y="2184573"/>
                  <a:pt x="744554" y="2183693"/>
                  <a:pt x="745455" y="2182829"/>
                </a:cubicBezTo>
                <a:cubicBezTo>
                  <a:pt x="745273" y="2182650"/>
                  <a:pt x="745091" y="2182473"/>
                  <a:pt x="744905" y="2182311"/>
                </a:cubicBezTo>
                <a:close/>
                <a:moveTo>
                  <a:pt x="756825" y="2182304"/>
                </a:moveTo>
                <a:cubicBezTo>
                  <a:pt x="756790" y="2182302"/>
                  <a:pt x="756624" y="2182603"/>
                  <a:pt x="756637" y="2182731"/>
                </a:cubicBezTo>
                <a:cubicBezTo>
                  <a:pt x="756651" y="2182856"/>
                  <a:pt x="756894" y="2183030"/>
                  <a:pt x="756925" y="2183006"/>
                </a:cubicBezTo>
                <a:cubicBezTo>
                  <a:pt x="757172" y="2182836"/>
                  <a:pt x="757382" y="2182637"/>
                  <a:pt x="757610" y="2182440"/>
                </a:cubicBezTo>
                <a:cubicBezTo>
                  <a:pt x="757346" y="2182392"/>
                  <a:pt x="757096" y="2182319"/>
                  <a:pt x="756825" y="2182304"/>
                </a:cubicBezTo>
                <a:close/>
                <a:moveTo>
                  <a:pt x="984422" y="2178582"/>
                </a:moveTo>
                <a:cubicBezTo>
                  <a:pt x="983325" y="2179401"/>
                  <a:pt x="982249" y="2180205"/>
                  <a:pt x="981162" y="2181016"/>
                </a:cubicBezTo>
                <a:cubicBezTo>
                  <a:pt x="981242" y="2181122"/>
                  <a:pt x="981320" y="2181227"/>
                  <a:pt x="981399" y="2181331"/>
                </a:cubicBezTo>
                <a:cubicBezTo>
                  <a:pt x="982485" y="2180520"/>
                  <a:pt x="983571" y="2179709"/>
                  <a:pt x="984658" y="2178898"/>
                </a:cubicBezTo>
                <a:cubicBezTo>
                  <a:pt x="984580" y="2178794"/>
                  <a:pt x="984501" y="2178688"/>
                  <a:pt x="984422" y="2178582"/>
                </a:cubicBezTo>
                <a:close/>
                <a:moveTo>
                  <a:pt x="966636" y="2177574"/>
                </a:moveTo>
                <a:cubicBezTo>
                  <a:pt x="966614" y="2177741"/>
                  <a:pt x="966582" y="2177915"/>
                  <a:pt x="966554" y="2178073"/>
                </a:cubicBezTo>
                <a:cubicBezTo>
                  <a:pt x="966695" y="2178132"/>
                  <a:pt x="966868" y="2178275"/>
                  <a:pt x="966982" y="2178232"/>
                </a:cubicBezTo>
                <a:cubicBezTo>
                  <a:pt x="967116" y="2178173"/>
                  <a:pt x="967201" y="2177959"/>
                  <a:pt x="967313" y="2177807"/>
                </a:cubicBezTo>
                <a:cubicBezTo>
                  <a:pt x="967091" y="2177726"/>
                  <a:pt x="966859" y="2177654"/>
                  <a:pt x="966636" y="2177574"/>
                </a:cubicBezTo>
                <a:close/>
                <a:moveTo>
                  <a:pt x="5142232" y="2176557"/>
                </a:moveTo>
                <a:cubicBezTo>
                  <a:pt x="5141665" y="2176784"/>
                  <a:pt x="5141099" y="2177010"/>
                  <a:pt x="5140531" y="2177237"/>
                </a:cubicBezTo>
                <a:cubicBezTo>
                  <a:pt x="5141216" y="2177809"/>
                  <a:pt x="5141842" y="2178366"/>
                  <a:pt x="5142526" y="2178942"/>
                </a:cubicBezTo>
                <a:cubicBezTo>
                  <a:pt x="5142844" y="2178475"/>
                  <a:pt x="5143441" y="2177943"/>
                  <a:pt x="5143398" y="2177578"/>
                </a:cubicBezTo>
                <a:cubicBezTo>
                  <a:pt x="5143338" y="2177177"/>
                  <a:pt x="5142625" y="2176910"/>
                  <a:pt x="5142232" y="2176557"/>
                </a:cubicBezTo>
                <a:close/>
                <a:moveTo>
                  <a:pt x="942014" y="2174077"/>
                </a:moveTo>
                <a:cubicBezTo>
                  <a:pt x="941407" y="2179214"/>
                  <a:pt x="936258" y="2179440"/>
                  <a:pt x="933513" y="2182171"/>
                </a:cubicBezTo>
                <a:cubicBezTo>
                  <a:pt x="930758" y="2184910"/>
                  <a:pt x="928101" y="2187714"/>
                  <a:pt x="924912" y="2190981"/>
                </a:cubicBezTo>
                <a:cubicBezTo>
                  <a:pt x="924291" y="2189125"/>
                  <a:pt x="923926" y="2188003"/>
                  <a:pt x="923565" y="2186867"/>
                </a:cubicBezTo>
                <a:cubicBezTo>
                  <a:pt x="923144" y="2186934"/>
                  <a:pt x="922723" y="2187002"/>
                  <a:pt x="922302" y="2187071"/>
                </a:cubicBezTo>
                <a:cubicBezTo>
                  <a:pt x="921470" y="2190272"/>
                  <a:pt x="920288" y="2193505"/>
                  <a:pt x="919938" y="2196675"/>
                </a:cubicBezTo>
                <a:cubicBezTo>
                  <a:pt x="919704" y="2198803"/>
                  <a:pt x="920382" y="2200974"/>
                  <a:pt x="921103" y="2202921"/>
                </a:cubicBezTo>
                <a:cubicBezTo>
                  <a:pt x="922033" y="2205424"/>
                  <a:pt x="920575" y="2208640"/>
                  <a:pt x="921410" y="2211381"/>
                </a:cubicBezTo>
                <a:cubicBezTo>
                  <a:pt x="921688" y="2212295"/>
                  <a:pt x="922221" y="2213156"/>
                  <a:pt x="923182" y="2213920"/>
                </a:cubicBezTo>
                <a:cubicBezTo>
                  <a:pt x="924593" y="2210668"/>
                  <a:pt x="926627" y="2208727"/>
                  <a:pt x="930283" y="2209398"/>
                </a:cubicBezTo>
                <a:cubicBezTo>
                  <a:pt x="928482" y="2206987"/>
                  <a:pt x="926688" y="2204584"/>
                  <a:pt x="925097" y="2202453"/>
                </a:cubicBezTo>
                <a:cubicBezTo>
                  <a:pt x="926495" y="2199073"/>
                  <a:pt x="927801" y="2195722"/>
                  <a:pt x="929285" y="2192415"/>
                </a:cubicBezTo>
                <a:cubicBezTo>
                  <a:pt x="929854" y="2191130"/>
                  <a:pt x="930783" y="2189932"/>
                  <a:pt x="931584" y="2188718"/>
                </a:cubicBezTo>
                <a:cubicBezTo>
                  <a:pt x="934409" y="2184396"/>
                  <a:pt x="938097" y="2180879"/>
                  <a:pt x="942508" y="2177942"/>
                </a:cubicBezTo>
                <a:cubicBezTo>
                  <a:pt x="944909" y="2176340"/>
                  <a:pt x="944342" y="2175125"/>
                  <a:pt x="942014" y="2174077"/>
                </a:cubicBezTo>
                <a:close/>
                <a:moveTo>
                  <a:pt x="5189232" y="2173842"/>
                </a:moveTo>
                <a:cubicBezTo>
                  <a:pt x="5187996" y="2174038"/>
                  <a:pt x="5186804" y="2174216"/>
                  <a:pt x="5185568" y="2174412"/>
                </a:cubicBezTo>
                <a:cubicBezTo>
                  <a:pt x="5185637" y="2179135"/>
                  <a:pt x="5185686" y="2183821"/>
                  <a:pt x="5185707" y="2188563"/>
                </a:cubicBezTo>
                <a:cubicBezTo>
                  <a:pt x="5187466" y="2188285"/>
                  <a:pt x="5189225" y="2188007"/>
                  <a:pt x="5190981" y="2187730"/>
                </a:cubicBezTo>
                <a:cubicBezTo>
                  <a:pt x="5190394" y="2183088"/>
                  <a:pt x="5189820" y="2178484"/>
                  <a:pt x="5189232" y="2173842"/>
                </a:cubicBezTo>
                <a:close/>
                <a:moveTo>
                  <a:pt x="837397" y="2172948"/>
                </a:moveTo>
                <a:cubicBezTo>
                  <a:pt x="835286" y="2172877"/>
                  <a:pt x="834231" y="2172842"/>
                  <a:pt x="833542" y="2173220"/>
                </a:cubicBezTo>
                <a:lnTo>
                  <a:pt x="831908" y="2175935"/>
                </a:lnTo>
                <a:lnTo>
                  <a:pt x="831856" y="2175964"/>
                </a:lnTo>
                <a:lnTo>
                  <a:pt x="831849" y="2175998"/>
                </a:lnTo>
                <a:lnTo>
                  <a:pt x="829103" y="2178221"/>
                </a:lnTo>
                <a:cubicBezTo>
                  <a:pt x="828535" y="2179197"/>
                  <a:pt x="828181" y="2180347"/>
                  <a:pt x="827604" y="2181515"/>
                </a:cubicBezTo>
                <a:cubicBezTo>
                  <a:pt x="829717" y="2181119"/>
                  <a:pt x="830748" y="2180311"/>
                  <a:pt x="831267" y="2179312"/>
                </a:cubicBezTo>
                <a:lnTo>
                  <a:pt x="831849" y="2175998"/>
                </a:lnTo>
                <a:lnTo>
                  <a:pt x="831890" y="2175967"/>
                </a:lnTo>
                <a:lnTo>
                  <a:pt x="831908" y="2175935"/>
                </a:lnTo>
                <a:lnTo>
                  <a:pt x="834344" y="2174609"/>
                </a:lnTo>
                <a:cubicBezTo>
                  <a:pt x="835236" y="2174124"/>
                  <a:pt x="836222" y="2173586"/>
                  <a:pt x="837397" y="2172948"/>
                </a:cubicBezTo>
                <a:close/>
                <a:moveTo>
                  <a:pt x="929825" y="2172850"/>
                </a:moveTo>
                <a:cubicBezTo>
                  <a:pt x="929720" y="2173079"/>
                  <a:pt x="929662" y="2173328"/>
                  <a:pt x="929585" y="2173575"/>
                </a:cubicBezTo>
                <a:cubicBezTo>
                  <a:pt x="929758" y="2173501"/>
                  <a:pt x="929931" y="2173427"/>
                  <a:pt x="930093" y="2173361"/>
                </a:cubicBezTo>
                <a:cubicBezTo>
                  <a:pt x="930164" y="2173198"/>
                  <a:pt x="930238" y="2173034"/>
                  <a:pt x="930301" y="2172878"/>
                </a:cubicBezTo>
                <a:cubicBezTo>
                  <a:pt x="930130" y="2172869"/>
                  <a:pt x="929832" y="2172817"/>
                  <a:pt x="929825" y="2172850"/>
                </a:cubicBezTo>
                <a:close/>
                <a:moveTo>
                  <a:pt x="830762" y="2169705"/>
                </a:moveTo>
                <a:lnTo>
                  <a:pt x="830678" y="2170029"/>
                </a:lnTo>
                <a:lnTo>
                  <a:pt x="830616" y="2170361"/>
                </a:lnTo>
                <a:lnTo>
                  <a:pt x="830702" y="2170037"/>
                </a:lnTo>
                <a:close/>
                <a:moveTo>
                  <a:pt x="859984" y="2168774"/>
                </a:moveTo>
                <a:cubicBezTo>
                  <a:pt x="859110" y="2169672"/>
                  <a:pt x="858217" y="2170571"/>
                  <a:pt x="857343" y="2171469"/>
                </a:cubicBezTo>
                <a:cubicBezTo>
                  <a:pt x="857575" y="2171692"/>
                  <a:pt x="857799" y="2171906"/>
                  <a:pt x="858031" y="2172129"/>
                </a:cubicBezTo>
                <a:cubicBezTo>
                  <a:pt x="858965" y="2171309"/>
                  <a:pt x="859882" y="2170489"/>
                  <a:pt x="860802" y="2169651"/>
                </a:cubicBezTo>
                <a:cubicBezTo>
                  <a:pt x="860535" y="2169360"/>
                  <a:pt x="860268" y="2169067"/>
                  <a:pt x="859984" y="2168774"/>
                </a:cubicBezTo>
                <a:close/>
                <a:moveTo>
                  <a:pt x="847435" y="2165126"/>
                </a:moveTo>
                <a:cubicBezTo>
                  <a:pt x="848704" y="2166173"/>
                  <a:pt x="849963" y="2167226"/>
                  <a:pt x="851233" y="2168273"/>
                </a:cubicBezTo>
                <a:cubicBezTo>
                  <a:pt x="851556" y="2167922"/>
                  <a:pt x="851873" y="2167563"/>
                  <a:pt x="852190" y="2167203"/>
                </a:cubicBezTo>
                <a:cubicBezTo>
                  <a:pt x="851023" y="2166053"/>
                  <a:pt x="850547" y="2164086"/>
                  <a:pt x="847435" y="2165126"/>
                </a:cubicBezTo>
                <a:close/>
                <a:moveTo>
                  <a:pt x="902050" y="2163647"/>
                </a:moveTo>
                <a:cubicBezTo>
                  <a:pt x="901538" y="2164029"/>
                  <a:pt x="901026" y="2164412"/>
                  <a:pt x="900514" y="2164794"/>
                </a:cubicBezTo>
                <a:cubicBezTo>
                  <a:pt x="900576" y="2164898"/>
                  <a:pt x="900637" y="2165003"/>
                  <a:pt x="900692" y="2165098"/>
                </a:cubicBezTo>
                <a:cubicBezTo>
                  <a:pt x="901204" y="2164716"/>
                  <a:pt x="901716" y="2164334"/>
                  <a:pt x="902228" y="2163952"/>
                </a:cubicBezTo>
                <a:cubicBezTo>
                  <a:pt x="902166" y="2163848"/>
                  <a:pt x="902104" y="2163743"/>
                  <a:pt x="902050" y="2163647"/>
                </a:cubicBezTo>
                <a:close/>
                <a:moveTo>
                  <a:pt x="830479" y="2162637"/>
                </a:moveTo>
                <a:cubicBezTo>
                  <a:pt x="826390" y="2163587"/>
                  <a:pt x="826390" y="2163587"/>
                  <a:pt x="826454" y="2167554"/>
                </a:cubicBezTo>
                <a:cubicBezTo>
                  <a:pt x="828311" y="2166030"/>
                  <a:pt x="829785" y="2164822"/>
                  <a:pt x="831275" y="2163614"/>
                </a:cubicBezTo>
                <a:cubicBezTo>
                  <a:pt x="831015" y="2163289"/>
                  <a:pt x="830739" y="2162962"/>
                  <a:pt x="830479" y="2162637"/>
                </a:cubicBezTo>
                <a:close/>
                <a:moveTo>
                  <a:pt x="911206" y="2162467"/>
                </a:moveTo>
                <a:cubicBezTo>
                  <a:pt x="909617" y="2164021"/>
                  <a:pt x="908028" y="2165576"/>
                  <a:pt x="906433" y="2167122"/>
                </a:cubicBezTo>
                <a:cubicBezTo>
                  <a:pt x="906713" y="2167432"/>
                  <a:pt x="907004" y="2167734"/>
                  <a:pt x="907290" y="2168052"/>
                </a:cubicBezTo>
                <a:cubicBezTo>
                  <a:pt x="909653" y="2167163"/>
                  <a:pt x="911853" y="2166121"/>
                  <a:pt x="911206" y="2162467"/>
                </a:cubicBezTo>
                <a:close/>
                <a:moveTo>
                  <a:pt x="932737" y="2161061"/>
                </a:moveTo>
                <a:cubicBezTo>
                  <a:pt x="929600" y="2162612"/>
                  <a:pt x="927523" y="2163644"/>
                  <a:pt x="925445" y="2164674"/>
                </a:cubicBezTo>
                <a:cubicBezTo>
                  <a:pt x="925381" y="2165131"/>
                  <a:pt x="925320" y="2165574"/>
                  <a:pt x="925255" y="2166033"/>
                </a:cubicBezTo>
                <a:cubicBezTo>
                  <a:pt x="927822" y="2166615"/>
                  <a:pt x="930385" y="2167215"/>
                  <a:pt x="933678" y="2167966"/>
                </a:cubicBezTo>
                <a:cubicBezTo>
                  <a:pt x="933334" y="2165369"/>
                  <a:pt x="933096" y="2163634"/>
                  <a:pt x="932737" y="2161061"/>
                </a:cubicBezTo>
                <a:close/>
                <a:moveTo>
                  <a:pt x="808590" y="2158354"/>
                </a:moveTo>
                <a:cubicBezTo>
                  <a:pt x="808419" y="2158496"/>
                  <a:pt x="808248" y="2158638"/>
                  <a:pt x="808077" y="2158778"/>
                </a:cubicBezTo>
                <a:cubicBezTo>
                  <a:pt x="808559" y="2159402"/>
                  <a:pt x="809037" y="2160042"/>
                  <a:pt x="809515" y="2160683"/>
                </a:cubicBezTo>
                <a:cubicBezTo>
                  <a:pt x="809719" y="2160476"/>
                  <a:pt x="809926" y="2160253"/>
                  <a:pt x="810130" y="2160046"/>
                </a:cubicBezTo>
                <a:cubicBezTo>
                  <a:pt x="809608" y="2159479"/>
                  <a:pt x="809105" y="2158913"/>
                  <a:pt x="808590" y="2158354"/>
                </a:cubicBezTo>
                <a:close/>
                <a:moveTo>
                  <a:pt x="980031" y="2157687"/>
                </a:moveTo>
                <a:cubicBezTo>
                  <a:pt x="976611" y="2156853"/>
                  <a:pt x="973747" y="2156503"/>
                  <a:pt x="972632" y="2160001"/>
                </a:cubicBezTo>
                <a:cubicBezTo>
                  <a:pt x="971798" y="2162631"/>
                  <a:pt x="970740" y="2166248"/>
                  <a:pt x="975968" y="2165405"/>
                </a:cubicBezTo>
                <a:cubicBezTo>
                  <a:pt x="976361" y="2165343"/>
                  <a:pt x="976916" y="2166349"/>
                  <a:pt x="977118" y="2166991"/>
                </a:cubicBezTo>
                <a:cubicBezTo>
                  <a:pt x="977595" y="2168479"/>
                  <a:pt x="977899" y="2170041"/>
                  <a:pt x="978013" y="2170542"/>
                </a:cubicBezTo>
                <a:cubicBezTo>
                  <a:pt x="976044" y="2172655"/>
                  <a:pt x="974259" y="2173947"/>
                  <a:pt x="973686" y="2175468"/>
                </a:cubicBezTo>
                <a:cubicBezTo>
                  <a:pt x="973401" y="2176241"/>
                  <a:pt x="975333" y="2177434"/>
                  <a:pt x="976550" y="2178738"/>
                </a:cubicBezTo>
                <a:cubicBezTo>
                  <a:pt x="978958" y="2175165"/>
                  <a:pt x="980782" y="2172574"/>
                  <a:pt x="982465" y="2169924"/>
                </a:cubicBezTo>
                <a:cubicBezTo>
                  <a:pt x="983905" y="2167648"/>
                  <a:pt x="984048" y="2165574"/>
                  <a:pt x="981307" y="2164821"/>
                </a:cubicBezTo>
                <a:cubicBezTo>
                  <a:pt x="977315" y="2163744"/>
                  <a:pt x="977970" y="2161070"/>
                  <a:pt x="980031" y="2157687"/>
                </a:cubicBezTo>
                <a:close/>
                <a:moveTo>
                  <a:pt x="963256" y="2155678"/>
                </a:moveTo>
                <a:cubicBezTo>
                  <a:pt x="963006" y="2155975"/>
                  <a:pt x="962758" y="2156254"/>
                  <a:pt x="962509" y="2156551"/>
                </a:cubicBezTo>
                <a:cubicBezTo>
                  <a:pt x="963168" y="2157041"/>
                  <a:pt x="963820" y="2157524"/>
                  <a:pt x="964490" y="2158006"/>
                </a:cubicBezTo>
                <a:cubicBezTo>
                  <a:pt x="964742" y="2157710"/>
                  <a:pt x="965008" y="2157416"/>
                  <a:pt x="965259" y="2157120"/>
                </a:cubicBezTo>
                <a:cubicBezTo>
                  <a:pt x="964595" y="2156644"/>
                  <a:pt x="963925" y="2156161"/>
                  <a:pt x="963256" y="2155678"/>
                </a:cubicBezTo>
                <a:close/>
                <a:moveTo>
                  <a:pt x="946339" y="2147574"/>
                </a:moveTo>
                <a:cubicBezTo>
                  <a:pt x="944866" y="2149741"/>
                  <a:pt x="943509" y="2151736"/>
                  <a:pt x="942156" y="2153716"/>
                </a:cubicBezTo>
                <a:cubicBezTo>
                  <a:pt x="944877" y="2154442"/>
                  <a:pt x="946810" y="2153369"/>
                  <a:pt x="948277" y="2150539"/>
                </a:cubicBezTo>
                <a:cubicBezTo>
                  <a:pt x="947479" y="2149318"/>
                  <a:pt x="946688" y="2148106"/>
                  <a:pt x="946339" y="2147574"/>
                </a:cubicBezTo>
                <a:close/>
                <a:moveTo>
                  <a:pt x="960649" y="2121786"/>
                </a:moveTo>
                <a:cubicBezTo>
                  <a:pt x="958779" y="2125612"/>
                  <a:pt x="957845" y="2127526"/>
                  <a:pt x="957876" y="2128763"/>
                </a:cubicBezTo>
                <a:cubicBezTo>
                  <a:pt x="957907" y="2130000"/>
                  <a:pt x="958902" y="2130561"/>
                  <a:pt x="960895" y="2131682"/>
                </a:cubicBezTo>
                <a:cubicBezTo>
                  <a:pt x="966579" y="2127178"/>
                  <a:pt x="959222" y="2125365"/>
                  <a:pt x="960649" y="2121786"/>
                </a:cubicBezTo>
                <a:close/>
                <a:moveTo>
                  <a:pt x="5234906" y="2112335"/>
                </a:moveTo>
                <a:cubicBezTo>
                  <a:pt x="5230292" y="2117991"/>
                  <a:pt x="5224719" y="2123393"/>
                  <a:pt x="5221692" y="2129478"/>
                </a:cubicBezTo>
                <a:cubicBezTo>
                  <a:pt x="5220665" y="2131584"/>
                  <a:pt x="5225410" y="2137916"/>
                  <a:pt x="5228464" y="2138099"/>
                </a:cubicBezTo>
                <a:cubicBezTo>
                  <a:pt x="5231936" y="2138323"/>
                  <a:pt x="5238705" y="2134396"/>
                  <a:pt x="5239965" y="2131348"/>
                </a:cubicBezTo>
                <a:cubicBezTo>
                  <a:pt x="5242166" y="2126104"/>
                  <a:pt x="5241242" y="2120111"/>
                  <a:pt x="5241653" y="2114435"/>
                </a:cubicBezTo>
                <a:cubicBezTo>
                  <a:pt x="5239400" y="2113722"/>
                  <a:pt x="5237159" y="2113045"/>
                  <a:pt x="5234906" y="2112335"/>
                </a:cubicBezTo>
                <a:close/>
                <a:moveTo>
                  <a:pt x="3530964" y="2109542"/>
                </a:moveTo>
                <a:cubicBezTo>
                  <a:pt x="3529525" y="2109862"/>
                  <a:pt x="3528085" y="2110182"/>
                  <a:pt x="3526632" y="2110464"/>
                </a:cubicBezTo>
                <a:cubicBezTo>
                  <a:pt x="3527115" y="2112690"/>
                  <a:pt x="3527583" y="2114875"/>
                  <a:pt x="3528022" y="2117118"/>
                </a:cubicBezTo>
                <a:cubicBezTo>
                  <a:pt x="3528807" y="2116933"/>
                  <a:pt x="3529636" y="2116728"/>
                  <a:pt x="3530436" y="2116581"/>
                </a:cubicBezTo>
                <a:cubicBezTo>
                  <a:pt x="3530606" y="2114221"/>
                  <a:pt x="3530792" y="2111902"/>
                  <a:pt x="3530964" y="2109542"/>
                </a:cubicBezTo>
                <a:close/>
                <a:moveTo>
                  <a:pt x="957095" y="2104103"/>
                </a:moveTo>
                <a:cubicBezTo>
                  <a:pt x="961233" y="2109427"/>
                  <a:pt x="957559" y="2114246"/>
                  <a:pt x="954529" y="2120017"/>
                </a:cubicBezTo>
                <a:cubicBezTo>
                  <a:pt x="957627" y="2118306"/>
                  <a:pt x="959367" y="2114862"/>
                  <a:pt x="962010" y="2117028"/>
                </a:cubicBezTo>
                <a:cubicBezTo>
                  <a:pt x="964674" y="2115258"/>
                  <a:pt x="967345" y="2113497"/>
                  <a:pt x="970690" y="2111286"/>
                </a:cubicBezTo>
                <a:cubicBezTo>
                  <a:pt x="971919" y="2114001"/>
                  <a:pt x="973015" y="2116406"/>
                  <a:pt x="974127" y="2118854"/>
                </a:cubicBezTo>
                <a:cubicBezTo>
                  <a:pt x="978057" y="2119129"/>
                  <a:pt x="978488" y="2115393"/>
                  <a:pt x="980055" y="2113937"/>
                </a:cubicBezTo>
                <a:cubicBezTo>
                  <a:pt x="985475" y="2116078"/>
                  <a:pt x="990723" y="2117965"/>
                  <a:pt x="995743" y="2120199"/>
                </a:cubicBezTo>
                <a:cubicBezTo>
                  <a:pt x="997549" y="2121008"/>
                  <a:pt x="998828" y="2122676"/>
                  <a:pt x="1000388" y="2123916"/>
                </a:cubicBezTo>
                <a:cubicBezTo>
                  <a:pt x="1001881" y="2125109"/>
                  <a:pt x="1003500" y="2126168"/>
                  <a:pt x="1004917" y="2127432"/>
                </a:cubicBezTo>
                <a:cubicBezTo>
                  <a:pt x="1005867" y="2128292"/>
                  <a:pt x="1007210" y="2129284"/>
                  <a:pt x="1007251" y="2130429"/>
                </a:cubicBezTo>
                <a:cubicBezTo>
                  <a:pt x="1007316" y="2132346"/>
                  <a:pt x="1005747" y="2134037"/>
                  <a:pt x="1003549" y="2133794"/>
                </a:cubicBezTo>
                <a:cubicBezTo>
                  <a:pt x="999789" y="2133376"/>
                  <a:pt x="998511" y="2135914"/>
                  <a:pt x="996210" y="2139327"/>
                </a:cubicBezTo>
                <a:cubicBezTo>
                  <a:pt x="998688" y="2138897"/>
                  <a:pt x="1000269" y="2138618"/>
                  <a:pt x="1001839" y="2138347"/>
                </a:cubicBezTo>
                <a:cubicBezTo>
                  <a:pt x="1001969" y="2138674"/>
                  <a:pt x="1002293" y="2139020"/>
                  <a:pt x="1002209" y="2139341"/>
                </a:cubicBezTo>
                <a:cubicBezTo>
                  <a:pt x="1001057" y="2143727"/>
                  <a:pt x="998476" y="2146458"/>
                  <a:pt x="993519" y="2147250"/>
                </a:cubicBezTo>
                <a:cubicBezTo>
                  <a:pt x="988739" y="2148018"/>
                  <a:pt x="984636" y="2150233"/>
                  <a:pt x="982677" y="2155999"/>
                </a:cubicBezTo>
                <a:cubicBezTo>
                  <a:pt x="983329" y="2157178"/>
                  <a:pt x="984020" y="2159107"/>
                  <a:pt x="985288" y="2160565"/>
                </a:cubicBezTo>
                <a:cubicBezTo>
                  <a:pt x="988207" y="2163930"/>
                  <a:pt x="991963" y="2163557"/>
                  <a:pt x="994753" y="2159166"/>
                </a:cubicBezTo>
                <a:cubicBezTo>
                  <a:pt x="997796" y="2154395"/>
                  <a:pt x="1000138" y="2149273"/>
                  <a:pt x="1002464" y="2144218"/>
                </a:cubicBezTo>
                <a:cubicBezTo>
                  <a:pt x="1003437" y="2142098"/>
                  <a:pt x="1004001" y="2140284"/>
                  <a:pt x="1006527" y="2138959"/>
                </a:cubicBezTo>
                <a:cubicBezTo>
                  <a:pt x="1008245" y="2138058"/>
                  <a:pt x="1009407" y="2135975"/>
                  <a:pt x="1010939" y="2134518"/>
                </a:cubicBezTo>
                <a:cubicBezTo>
                  <a:pt x="1014338" y="2131269"/>
                  <a:pt x="1017584" y="2127796"/>
                  <a:pt x="1021312" y="2124944"/>
                </a:cubicBezTo>
                <a:cubicBezTo>
                  <a:pt x="1024137" y="2122779"/>
                  <a:pt x="1025635" y="2123478"/>
                  <a:pt x="1026673" y="2126460"/>
                </a:cubicBezTo>
                <a:cubicBezTo>
                  <a:pt x="1026978" y="2127324"/>
                  <a:pt x="1027099" y="2128272"/>
                  <a:pt x="1027317" y="2129174"/>
                </a:cubicBezTo>
                <a:cubicBezTo>
                  <a:pt x="1027826" y="2131294"/>
                  <a:pt x="1028362" y="2133406"/>
                  <a:pt x="1029030" y="2136133"/>
                </a:cubicBezTo>
                <a:cubicBezTo>
                  <a:pt x="1028518" y="2136514"/>
                  <a:pt x="1027181" y="2137512"/>
                  <a:pt x="1025854" y="2138503"/>
                </a:cubicBezTo>
                <a:cubicBezTo>
                  <a:pt x="1024841" y="2139259"/>
                  <a:pt x="1022985" y="2140084"/>
                  <a:pt x="1022937" y="2140762"/>
                </a:cubicBezTo>
                <a:cubicBezTo>
                  <a:pt x="1022513" y="2145860"/>
                  <a:pt x="1018445" y="2146013"/>
                  <a:pt x="1014897" y="2147229"/>
                </a:cubicBezTo>
                <a:cubicBezTo>
                  <a:pt x="1013428" y="2147725"/>
                  <a:pt x="1012142" y="2149121"/>
                  <a:pt x="1010770" y="2150091"/>
                </a:cubicBezTo>
                <a:cubicBezTo>
                  <a:pt x="1009191" y="2151202"/>
                  <a:pt x="1007637" y="2152934"/>
                  <a:pt x="1006018" y="2153270"/>
                </a:cubicBezTo>
                <a:cubicBezTo>
                  <a:pt x="1001547" y="2154190"/>
                  <a:pt x="1000308" y="2157368"/>
                  <a:pt x="1000290" y="2160373"/>
                </a:cubicBezTo>
                <a:cubicBezTo>
                  <a:pt x="1000272" y="2163596"/>
                  <a:pt x="998685" y="2166024"/>
                  <a:pt x="997058" y="2168727"/>
                </a:cubicBezTo>
                <a:cubicBezTo>
                  <a:pt x="995177" y="2171851"/>
                  <a:pt x="993603" y="2175104"/>
                  <a:pt x="991894" y="2178305"/>
                </a:cubicBezTo>
                <a:cubicBezTo>
                  <a:pt x="992287" y="2178681"/>
                  <a:pt x="992664" y="2179055"/>
                  <a:pt x="993058" y="2179430"/>
                </a:cubicBezTo>
                <a:cubicBezTo>
                  <a:pt x="999354" y="2176356"/>
                  <a:pt x="1005659" y="2173274"/>
                  <a:pt x="1012157" y="2170102"/>
                </a:cubicBezTo>
                <a:cubicBezTo>
                  <a:pt x="1013518" y="2172883"/>
                  <a:pt x="1011972" y="2174256"/>
                  <a:pt x="1009865" y="2175118"/>
                </a:cubicBezTo>
                <a:cubicBezTo>
                  <a:pt x="1007064" y="2176268"/>
                  <a:pt x="1005182" y="2177865"/>
                  <a:pt x="1004190" y="2180721"/>
                </a:cubicBezTo>
                <a:cubicBezTo>
                  <a:pt x="1003802" y="2181858"/>
                  <a:pt x="1002397" y="2182961"/>
                  <a:pt x="1001252" y="2183801"/>
                </a:cubicBezTo>
                <a:cubicBezTo>
                  <a:pt x="997586" y="2186498"/>
                  <a:pt x="993829" y="2189069"/>
                  <a:pt x="990105" y="2191686"/>
                </a:cubicBezTo>
                <a:lnTo>
                  <a:pt x="990104" y="2191686"/>
                </a:lnTo>
                <a:lnTo>
                  <a:pt x="990106" y="2191645"/>
                </a:lnTo>
                <a:lnTo>
                  <a:pt x="990019" y="2191680"/>
                </a:lnTo>
                <a:lnTo>
                  <a:pt x="987135" y="2191500"/>
                </a:lnTo>
                <a:cubicBezTo>
                  <a:pt x="987127" y="2191970"/>
                  <a:pt x="987131" y="2192432"/>
                  <a:pt x="987117" y="2192894"/>
                </a:cubicBezTo>
                <a:lnTo>
                  <a:pt x="990019" y="2191680"/>
                </a:lnTo>
                <a:lnTo>
                  <a:pt x="990104" y="2191686"/>
                </a:lnTo>
                <a:lnTo>
                  <a:pt x="989959" y="2194363"/>
                </a:lnTo>
                <a:cubicBezTo>
                  <a:pt x="989906" y="2195358"/>
                  <a:pt x="989844" y="2196491"/>
                  <a:pt x="989762" y="2197897"/>
                </a:cubicBezTo>
                <a:cubicBezTo>
                  <a:pt x="996695" y="2193650"/>
                  <a:pt x="1000642" y="2187453"/>
                  <a:pt x="1006532" y="2183466"/>
                </a:cubicBezTo>
                <a:cubicBezTo>
                  <a:pt x="1006797" y="2183951"/>
                  <a:pt x="1007244" y="2184791"/>
                  <a:pt x="1007710" y="2185632"/>
                </a:cubicBezTo>
                <a:cubicBezTo>
                  <a:pt x="1008317" y="2175878"/>
                  <a:pt x="1015946" y="2173173"/>
                  <a:pt x="1024534" y="2169290"/>
                </a:cubicBezTo>
                <a:cubicBezTo>
                  <a:pt x="1023216" y="2175873"/>
                  <a:pt x="1016405" y="2178103"/>
                  <a:pt x="1014839" y="2183697"/>
                </a:cubicBezTo>
                <a:cubicBezTo>
                  <a:pt x="1016211" y="2182810"/>
                  <a:pt x="1017261" y="2182408"/>
                  <a:pt x="1017885" y="2181697"/>
                </a:cubicBezTo>
                <a:cubicBezTo>
                  <a:pt x="1021209" y="2177890"/>
                  <a:pt x="1024527" y="2174470"/>
                  <a:pt x="1030088" y="2174813"/>
                </a:cubicBezTo>
                <a:cubicBezTo>
                  <a:pt x="1031266" y="2174889"/>
                  <a:pt x="1032984" y="2173114"/>
                  <a:pt x="1034308" y="2172032"/>
                </a:cubicBezTo>
                <a:cubicBezTo>
                  <a:pt x="1035926" y="2170713"/>
                  <a:pt x="1037397" y="2169219"/>
                  <a:pt x="1039844" y="2168225"/>
                </a:cubicBezTo>
                <a:cubicBezTo>
                  <a:pt x="1038433" y="2171369"/>
                  <a:pt x="1037011" y="2174520"/>
                  <a:pt x="1035600" y="2177664"/>
                </a:cubicBezTo>
                <a:cubicBezTo>
                  <a:pt x="1035860" y="2177797"/>
                  <a:pt x="1036116" y="2177920"/>
                  <a:pt x="1036389" y="2178044"/>
                </a:cubicBezTo>
                <a:cubicBezTo>
                  <a:pt x="1037966" y="2176868"/>
                  <a:pt x="1039543" y="2175689"/>
                  <a:pt x="1041298" y="2174379"/>
                </a:cubicBezTo>
                <a:cubicBezTo>
                  <a:pt x="1041595" y="2179115"/>
                  <a:pt x="1038889" y="2182310"/>
                  <a:pt x="1033894" y="2184401"/>
                </a:cubicBezTo>
                <a:cubicBezTo>
                  <a:pt x="1032591" y="2186752"/>
                  <a:pt x="1031939" y="2188537"/>
                  <a:pt x="1030735" y="2189954"/>
                </a:cubicBezTo>
                <a:cubicBezTo>
                  <a:pt x="1027880" y="2193343"/>
                  <a:pt x="1023848" y="2195982"/>
                  <a:pt x="1022680" y="2200433"/>
                </a:cubicBezTo>
                <a:cubicBezTo>
                  <a:pt x="1022549" y="2200955"/>
                  <a:pt x="1022038" y="2201665"/>
                  <a:pt x="1021539" y="2201914"/>
                </a:cubicBezTo>
                <a:cubicBezTo>
                  <a:pt x="1012845" y="2206218"/>
                  <a:pt x="1009859" y="2214226"/>
                  <a:pt x="1005733" y="2221512"/>
                </a:cubicBezTo>
                <a:cubicBezTo>
                  <a:pt x="1004501" y="2223676"/>
                  <a:pt x="1003237" y="2225819"/>
                  <a:pt x="1001982" y="2227972"/>
                </a:cubicBezTo>
                <a:cubicBezTo>
                  <a:pt x="1001567" y="2228679"/>
                  <a:pt x="1000863" y="2229436"/>
                  <a:pt x="1000843" y="2230108"/>
                </a:cubicBezTo>
                <a:cubicBezTo>
                  <a:pt x="1000656" y="2235436"/>
                  <a:pt x="1000329" y="2240815"/>
                  <a:pt x="1000584" y="2246061"/>
                </a:cubicBezTo>
                <a:cubicBezTo>
                  <a:pt x="1000834" y="2251146"/>
                  <a:pt x="1000484" y="2255929"/>
                  <a:pt x="996777" y="2260703"/>
                </a:cubicBezTo>
                <a:cubicBezTo>
                  <a:pt x="994666" y="2263411"/>
                  <a:pt x="996469" y="2271382"/>
                  <a:pt x="999407" y="2273271"/>
                </a:cubicBezTo>
                <a:cubicBezTo>
                  <a:pt x="1002214" y="2275070"/>
                  <a:pt x="1005323" y="2276490"/>
                  <a:pt x="1008069" y="2278359"/>
                </a:cubicBezTo>
                <a:cubicBezTo>
                  <a:pt x="1009797" y="2279540"/>
                  <a:pt x="1011106" y="2281228"/>
                  <a:pt x="1013323" y="2283370"/>
                </a:cubicBezTo>
                <a:cubicBezTo>
                  <a:pt x="1009280" y="2284230"/>
                  <a:pt x="1007753" y="2282598"/>
                  <a:pt x="1006106" y="2281437"/>
                </a:cubicBezTo>
                <a:cubicBezTo>
                  <a:pt x="1003734" y="2279766"/>
                  <a:pt x="1001569" y="2277845"/>
                  <a:pt x="999323" y="2276012"/>
                </a:cubicBezTo>
                <a:cubicBezTo>
                  <a:pt x="997002" y="2274126"/>
                  <a:pt x="995429" y="2275503"/>
                  <a:pt x="993908" y="2278742"/>
                </a:cubicBezTo>
                <a:cubicBezTo>
                  <a:pt x="993072" y="2277032"/>
                  <a:pt x="992542" y="2275952"/>
                  <a:pt x="992019" y="2274881"/>
                </a:cubicBezTo>
                <a:cubicBezTo>
                  <a:pt x="992133" y="2273334"/>
                  <a:pt x="992980" y="2271091"/>
                  <a:pt x="992232" y="2270352"/>
                </a:cubicBezTo>
                <a:cubicBezTo>
                  <a:pt x="989283" y="2267446"/>
                  <a:pt x="991089" y="2263611"/>
                  <a:pt x="990999" y="2260113"/>
                </a:cubicBezTo>
                <a:cubicBezTo>
                  <a:pt x="990913" y="2256423"/>
                  <a:pt x="991093" y="2252872"/>
                  <a:pt x="993203" y="2249249"/>
                </a:cubicBezTo>
                <a:cubicBezTo>
                  <a:pt x="993705" y="2248396"/>
                  <a:pt x="994029" y="2247131"/>
                  <a:pt x="993738" y="2246392"/>
                </a:cubicBezTo>
                <a:cubicBezTo>
                  <a:pt x="993330" y="2245343"/>
                  <a:pt x="992479" y="2244205"/>
                  <a:pt x="991439" y="2243902"/>
                </a:cubicBezTo>
                <a:cubicBezTo>
                  <a:pt x="990801" y="2243721"/>
                  <a:pt x="989280" y="2244885"/>
                  <a:pt x="988481" y="2245713"/>
                </a:cubicBezTo>
                <a:cubicBezTo>
                  <a:pt x="987333" y="2246899"/>
                  <a:pt x="988002" y="2249255"/>
                  <a:pt x="985438" y="2249897"/>
                </a:cubicBezTo>
                <a:cubicBezTo>
                  <a:pt x="985445" y="2243759"/>
                  <a:pt x="988767" y="2236704"/>
                  <a:pt x="993359" y="2233221"/>
                </a:cubicBezTo>
                <a:cubicBezTo>
                  <a:pt x="993727" y="2234435"/>
                  <a:pt x="994063" y="2235537"/>
                  <a:pt x="994176" y="2235930"/>
                </a:cubicBezTo>
                <a:cubicBezTo>
                  <a:pt x="996371" y="2231766"/>
                  <a:pt x="999195" y="2227377"/>
                  <a:pt x="1000916" y="2222773"/>
                </a:cubicBezTo>
                <a:cubicBezTo>
                  <a:pt x="1001966" y="2219954"/>
                  <a:pt x="1002060" y="2216482"/>
                  <a:pt x="1001168" y="2213938"/>
                </a:cubicBezTo>
                <a:cubicBezTo>
                  <a:pt x="1000695" y="2212585"/>
                  <a:pt x="997286" y="2211920"/>
                  <a:pt x="995122" y="2212115"/>
                </a:cubicBezTo>
                <a:cubicBezTo>
                  <a:pt x="992248" y="2212362"/>
                  <a:pt x="990471" y="2214754"/>
                  <a:pt x="989413" y="2217498"/>
                </a:cubicBezTo>
                <a:cubicBezTo>
                  <a:pt x="988116" y="2220883"/>
                  <a:pt x="987264" y="2224687"/>
                  <a:pt x="984962" y="2227444"/>
                </a:cubicBezTo>
                <a:cubicBezTo>
                  <a:pt x="982172" y="2230769"/>
                  <a:pt x="980656" y="2234032"/>
                  <a:pt x="979703" y="2237789"/>
                </a:cubicBezTo>
                <a:cubicBezTo>
                  <a:pt x="978540" y="2242400"/>
                  <a:pt x="977073" y="2246993"/>
                  <a:pt x="975739" y="2251592"/>
                </a:cubicBezTo>
                <a:cubicBezTo>
                  <a:pt x="975239" y="2251597"/>
                  <a:pt x="974749" y="2251594"/>
                  <a:pt x="974249" y="2251600"/>
                </a:cubicBezTo>
                <a:cubicBezTo>
                  <a:pt x="974347" y="2247045"/>
                  <a:pt x="974452" y="2242501"/>
                  <a:pt x="974574" y="2237151"/>
                </a:cubicBezTo>
                <a:cubicBezTo>
                  <a:pt x="972826" y="2237665"/>
                  <a:pt x="970394" y="2237720"/>
                  <a:pt x="969676" y="2238719"/>
                </a:cubicBezTo>
                <a:cubicBezTo>
                  <a:pt x="967288" y="2242058"/>
                  <a:pt x="963596" y="2246221"/>
                  <a:pt x="963905" y="2249185"/>
                </a:cubicBezTo>
                <a:cubicBezTo>
                  <a:pt x="964487" y="2254584"/>
                  <a:pt x="960959" y="2258925"/>
                  <a:pt x="960086" y="2263879"/>
                </a:cubicBezTo>
                <a:cubicBezTo>
                  <a:pt x="954691" y="2261379"/>
                  <a:pt x="958785" y="2256928"/>
                  <a:pt x="959365" y="2252126"/>
                </a:cubicBezTo>
                <a:cubicBezTo>
                  <a:pt x="957404" y="2253835"/>
                  <a:pt x="955646" y="2254793"/>
                  <a:pt x="954901" y="2256127"/>
                </a:cubicBezTo>
                <a:cubicBezTo>
                  <a:pt x="954031" y="2257684"/>
                  <a:pt x="953197" y="2258387"/>
                  <a:pt x="952341" y="2258499"/>
                </a:cubicBezTo>
                <a:lnTo>
                  <a:pt x="949686" y="2257351"/>
                </a:lnTo>
                <a:lnTo>
                  <a:pt x="949690" y="2257340"/>
                </a:lnTo>
                <a:lnTo>
                  <a:pt x="949751" y="2257007"/>
                </a:lnTo>
                <a:lnTo>
                  <a:pt x="949656" y="2257339"/>
                </a:lnTo>
                <a:lnTo>
                  <a:pt x="949686" y="2257351"/>
                </a:lnTo>
                <a:lnTo>
                  <a:pt x="948704" y="2259748"/>
                </a:lnTo>
                <a:cubicBezTo>
                  <a:pt x="948646" y="2260507"/>
                  <a:pt x="948921" y="2261234"/>
                  <a:pt x="949712" y="2261967"/>
                </a:cubicBezTo>
                <a:cubicBezTo>
                  <a:pt x="951003" y="2263175"/>
                  <a:pt x="952014" y="2264811"/>
                  <a:pt x="952614" y="2266508"/>
                </a:cubicBezTo>
                <a:cubicBezTo>
                  <a:pt x="954436" y="2271607"/>
                  <a:pt x="956072" y="2276805"/>
                  <a:pt x="957624" y="2282024"/>
                </a:cubicBezTo>
                <a:cubicBezTo>
                  <a:pt x="957868" y="2282852"/>
                  <a:pt x="957359" y="2283999"/>
                  <a:pt x="957103" y="2285596"/>
                </a:cubicBezTo>
                <a:cubicBezTo>
                  <a:pt x="955932" y="2284749"/>
                  <a:pt x="955166" y="2284461"/>
                  <a:pt x="954818" y="2283887"/>
                </a:cubicBezTo>
                <a:cubicBezTo>
                  <a:pt x="952456" y="2279982"/>
                  <a:pt x="949854" y="2276257"/>
                  <a:pt x="949742" y="2271138"/>
                </a:cubicBezTo>
                <a:cubicBezTo>
                  <a:pt x="949701" y="2268970"/>
                  <a:pt x="948260" y="2267039"/>
                  <a:pt x="947457" y="2265003"/>
                </a:cubicBezTo>
                <a:cubicBezTo>
                  <a:pt x="947034" y="2265004"/>
                  <a:pt x="946612" y="2265006"/>
                  <a:pt x="946189" y="2265007"/>
                </a:cubicBezTo>
                <a:cubicBezTo>
                  <a:pt x="945673" y="2270897"/>
                  <a:pt x="940399" y="2269781"/>
                  <a:pt x="937006" y="2271904"/>
                </a:cubicBezTo>
                <a:cubicBezTo>
                  <a:pt x="937538" y="2273597"/>
                  <a:pt x="937528" y="2275611"/>
                  <a:pt x="938595" y="2276604"/>
                </a:cubicBezTo>
                <a:cubicBezTo>
                  <a:pt x="941410" y="2279242"/>
                  <a:pt x="941923" y="2282696"/>
                  <a:pt x="942575" y="2286403"/>
                </a:cubicBezTo>
                <a:cubicBezTo>
                  <a:pt x="943071" y="2289202"/>
                  <a:pt x="943350" y="2293173"/>
                  <a:pt x="948282" y="2292522"/>
                </a:cubicBezTo>
                <a:cubicBezTo>
                  <a:pt x="948282" y="2292522"/>
                  <a:pt x="948248" y="2292519"/>
                  <a:pt x="948248" y="2292519"/>
                </a:cubicBezTo>
                <a:cubicBezTo>
                  <a:pt x="949136" y="2293687"/>
                  <a:pt x="950023" y="2294855"/>
                  <a:pt x="950901" y="2296030"/>
                </a:cubicBezTo>
                <a:lnTo>
                  <a:pt x="950850" y="2296028"/>
                </a:lnTo>
                <a:cubicBezTo>
                  <a:pt x="952191" y="2296625"/>
                  <a:pt x="953440" y="2297645"/>
                  <a:pt x="954903" y="2297728"/>
                </a:cubicBezTo>
                <a:cubicBezTo>
                  <a:pt x="956869" y="2297824"/>
                  <a:pt x="958263" y="2298422"/>
                  <a:pt x="959259" y="2299399"/>
                </a:cubicBezTo>
                <a:lnTo>
                  <a:pt x="961210" y="2303312"/>
                </a:lnTo>
                <a:lnTo>
                  <a:pt x="961186" y="2303334"/>
                </a:lnTo>
                <a:lnTo>
                  <a:pt x="961184" y="2303348"/>
                </a:lnTo>
                <a:lnTo>
                  <a:pt x="954420" y="2303728"/>
                </a:lnTo>
                <a:lnTo>
                  <a:pt x="960025" y="2308303"/>
                </a:lnTo>
                <a:lnTo>
                  <a:pt x="960023" y="2308315"/>
                </a:lnTo>
                <a:lnTo>
                  <a:pt x="960038" y="2308313"/>
                </a:lnTo>
                <a:lnTo>
                  <a:pt x="960040" y="2308315"/>
                </a:lnTo>
                <a:cubicBezTo>
                  <a:pt x="958923" y="2312987"/>
                  <a:pt x="962225" y="2311068"/>
                  <a:pt x="965190" y="2310944"/>
                </a:cubicBezTo>
                <a:cubicBezTo>
                  <a:pt x="964646" y="2309343"/>
                  <a:pt x="964286" y="2308272"/>
                  <a:pt x="964221" y="2308075"/>
                </a:cubicBezTo>
                <a:cubicBezTo>
                  <a:pt x="963256" y="2308133"/>
                  <a:pt x="962489" y="2308180"/>
                  <a:pt x="961822" y="2308219"/>
                </a:cubicBezTo>
                <a:lnTo>
                  <a:pt x="960038" y="2308313"/>
                </a:lnTo>
                <a:lnTo>
                  <a:pt x="960025" y="2308303"/>
                </a:lnTo>
                <a:lnTo>
                  <a:pt x="961184" y="2303348"/>
                </a:lnTo>
                <a:lnTo>
                  <a:pt x="961227" y="2303346"/>
                </a:lnTo>
                <a:lnTo>
                  <a:pt x="961210" y="2303312"/>
                </a:lnTo>
                <a:lnTo>
                  <a:pt x="963527" y="2301109"/>
                </a:lnTo>
                <a:cubicBezTo>
                  <a:pt x="966105" y="2299528"/>
                  <a:pt x="969274" y="2299584"/>
                  <a:pt x="971996" y="2298638"/>
                </a:cubicBezTo>
                <a:cubicBezTo>
                  <a:pt x="973701" y="2298048"/>
                  <a:pt x="975326" y="2298065"/>
                  <a:pt x="975430" y="2296266"/>
                </a:cubicBezTo>
                <a:cubicBezTo>
                  <a:pt x="975489" y="2295321"/>
                  <a:pt x="974262" y="2294242"/>
                  <a:pt x="973269" y="2293742"/>
                </a:cubicBezTo>
                <a:cubicBezTo>
                  <a:pt x="971622" y="2292909"/>
                  <a:pt x="969698" y="2292487"/>
                  <a:pt x="967890" y="2291897"/>
                </a:cubicBezTo>
                <a:cubicBezTo>
                  <a:pt x="968053" y="2291570"/>
                  <a:pt x="968206" y="2291251"/>
                  <a:pt x="968369" y="2290925"/>
                </a:cubicBezTo>
                <a:cubicBezTo>
                  <a:pt x="973581" y="2289561"/>
                  <a:pt x="978794" y="2288197"/>
                  <a:pt x="984914" y="2286590"/>
                </a:cubicBezTo>
                <a:cubicBezTo>
                  <a:pt x="985340" y="2282409"/>
                  <a:pt x="985786" y="2278059"/>
                  <a:pt x="986232" y="2273711"/>
                </a:cubicBezTo>
                <a:cubicBezTo>
                  <a:pt x="986361" y="2273164"/>
                  <a:pt x="986494" y="2272600"/>
                  <a:pt x="986623" y="2272053"/>
                </a:cubicBezTo>
                <a:cubicBezTo>
                  <a:pt x="991301" y="2268821"/>
                  <a:pt x="990443" y="2273599"/>
                  <a:pt x="992002" y="2274880"/>
                </a:cubicBezTo>
                <a:cubicBezTo>
                  <a:pt x="991811" y="2276607"/>
                  <a:pt x="991568" y="2278330"/>
                  <a:pt x="991449" y="2280045"/>
                </a:cubicBezTo>
                <a:cubicBezTo>
                  <a:pt x="991263" y="2282890"/>
                  <a:pt x="991876" y="2285845"/>
                  <a:pt x="988290" y="2288018"/>
                </a:cubicBezTo>
                <a:cubicBezTo>
                  <a:pt x="987878" y="2288271"/>
                  <a:pt x="987507" y="2289627"/>
                  <a:pt x="987769" y="2289868"/>
                </a:cubicBezTo>
                <a:cubicBezTo>
                  <a:pt x="989096" y="2291145"/>
                  <a:pt x="987981" y="2291853"/>
                  <a:pt x="987080" y="2293196"/>
                </a:cubicBezTo>
                <a:cubicBezTo>
                  <a:pt x="982905" y="2299412"/>
                  <a:pt x="984078" y="2302771"/>
                  <a:pt x="990710" y="2304594"/>
                </a:cubicBezTo>
                <a:cubicBezTo>
                  <a:pt x="993637" y="2305400"/>
                  <a:pt x="996617" y="2306099"/>
                  <a:pt x="999544" y="2306905"/>
                </a:cubicBezTo>
                <a:cubicBezTo>
                  <a:pt x="1001307" y="2307392"/>
                  <a:pt x="1001267" y="2307448"/>
                  <a:pt x="1001663" y="2310636"/>
                </a:cubicBezTo>
                <a:cubicBezTo>
                  <a:pt x="997260" y="2312802"/>
                  <a:pt x="994259" y="2305209"/>
                  <a:pt x="989268" y="2311162"/>
                </a:cubicBezTo>
                <a:cubicBezTo>
                  <a:pt x="993188" y="2314039"/>
                  <a:pt x="997190" y="2316980"/>
                  <a:pt x="1001201" y="2319912"/>
                </a:cubicBezTo>
                <a:cubicBezTo>
                  <a:pt x="1000756" y="2322960"/>
                  <a:pt x="1000806" y="2323854"/>
                  <a:pt x="1002812" y="2323811"/>
                </a:cubicBezTo>
                <a:lnTo>
                  <a:pt x="1005478" y="2323507"/>
                </a:lnTo>
                <a:lnTo>
                  <a:pt x="1005522" y="2323543"/>
                </a:lnTo>
                <a:lnTo>
                  <a:pt x="1005639" y="2323522"/>
                </a:lnTo>
                <a:lnTo>
                  <a:pt x="1008090" y="2323975"/>
                </a:lnTo>
                <a:lnTo>
                  <a:pt x="1008195" y="2323276"/>
                </a:lnTo>
                <a:lnTo>
                  <a:pt x="1012068" y="2325142"/>
                </a:lnTo>
                <a:cubicBezTo>
                  <a:pt x="1012476" y="2326452"/>
                  <a:pt x="1014070" y="2327432"/>
                  <a:pt x="1015397" y="2328163"/>
                </a:cubicBezTo>
                <a:cubicBezTo>
                  <a:pt x="1017487" y="2329307"/>
                  <a:pt x="1019908" y="2329999"/>
                  <a:pt x="1022034" y="2331102"/>
                </a:cubicBezTo>
                <a:cubicBezTo>
                  <a:pt x="1022908" y="2331555"/>
                  <a:pt x="1023431" y="2332163"/>
                  <a:pt x="1023537" y="2332894"/>
                </a:cubicBezTo>
                <a:lnTo>
                  <a:pt x="1022559" y="2335401"/>
                </a:lnTo>
                <a:lnTo>
                  <a:pt x="1022556" y="2335398"/>
                </a:lnTo>
                <a:cubicBezTo>
                  <a:pt x="1022217" y="2335337"/>
                  <a:pt x="1021871" y="2335267"/>
                  <a:pt x="1021533" y="2335206"/>
                </a:cubicBezTo>
                <a:cubicBezTo>
                  <a:pt x="1021877" y="2335275"/>
                  <a:pt x="1022213" y="2335353"/>
                  <a:pt x="1022547" y="2335430"/>
                </a:cubicBezTo>
                <a:lnTo>
                  <a:pt x="1022559" y="2335401"/>
                </a:lnTo>
                <a:lnTo>
                  <a:pt x="1042107" y="2351914"/>
                </a:lnTo>
                <a:cubicBezTo>
                  <a:pt x="1043347" y="2352942"/>
                  <a:pt x="1045030" y="2353516"/>
                  <a:pt x="1046447" y="2354370"/>
                </a:cubicBezTo>
                <a:cubicBezTo>
                  <a:pt x="1050176" y="2356598"/>
                  <a:pt x="1054397" y="2358308"/>
                  <a:pt x="1056807" y="2362930"/>
                </a:cubicBezTo>
                <a:cubicBezTo>
                  <a:pt x="1053128" y="2363559"/>
                  <a:pt x="1050687" y="2363101"/>
                  <a:pt x="1048868" y="2361099"/>
                </a:cubicBezTo>
                <a:cubicBezTo>
                  <a:pt x="1044625" y="2356441"/>
                  <a:pt x="1039061" y="2353695"/>
                  <a:pt x="1032438" y="2352494"/>
                </a:cubicBezTo>
                <a:cubicBezTo>
                  <a:pt x="1031877" y="2352395"/>
                  <a:pt x="1031305" y="2352152"/>
                  <a:pt x="1030741" y="2352246"/>
                </a:cubicBezTo>
                <a:cubicBezTo>
                  <a:pt x="1027644" y="2352741"/>
                  <a:pt x="1024552" y="2353328"/>
                  <a:pt x="1020534" y="2354047"/>
                </a:cubicBezTo>
                <a:cubicBezTo>
                  <a:pt x="1023302" y="2356993"/>
                  <a:pt x="1025900" y="2359753"/>
                  <a:pt x="1028471" y="2362476"/>
                </a:cubicBezTo>
                <a:cubicBezTo>
                  <a:pt x="1026120" y="2363972"/>
                  <a:pt x="1023702" y="2365722"/>
                  <a:pt x="1021097" y="2367025"/>
                </a:cubicBezTo>
                <a:cubicBezTo>
                  <a:pt x="1020561" y="2367288"/>
                  <a:pt x="1018635" y="2366037"/>
                  <a:pt x="1018620" y="2365255"/>
                </a:cubicBezTo>
                <a:cubicBezTo>
                  <a:pt x="1018592" y="2364129"/>
                  <a:pt x="1019732" y="2362801"/>
                  <a:pt x="1020465" y="2361364"/>
                </a:cubicBezTo>
                <a:cubicBezTo>
                  <a:pt x="1017597" y="2359614"/>
                  <a:pt x="1015048" y="2357855"/>
                  <a:pt x="1012279" y="2356413"/>
                </a:cubicBezTo>
                <a:cubicBezTo>
                  <a:pt x="1008599" y="2354490"/>
                  <a:pt x="1006231" y="2354741"/>
                  <a:pt x="1004783" y="2356874"/>
                </a:cubicBezTo>
                <a:cubicBezTo>
                  <a:pt x="1002852" y="2359736"/>
                  <a:pt x="1003695" y="2364309"/>
                  <a:pt x="1006367" y="2365948"/>
                </a:cubicBezTo>
                <a:cubicBezTo>
                  <a:pt x="1008871" y="2367494"/>
                  <a:pt x="1011354" y="2369055"/>
                  <a:pt x="1013678" y="2370816"/>
                </a:cubicBezTo>
                <a:cubicBezTo>
                  <a:pt x="1014583" y="2371507"/>
                  <a:pt x="1015633" y="2372674"/>
                  <a:pt x="1015576" y="2373729"/>
                </a:cubicBezTo>
                <a:cubicBezTo>
                  <a:pt x="1015280" y="2378934"/>
                  <a:pt x="1018577" y="2382632"/>
                  <a:pt x="1019445" y="2387325"/>
                </a:cubicBezTo>
                <a:cubicBezTo>
                  <a:pt x="1019881" y="2389717"/>
                  <a:pt x="1021186" y="2391311"/>
                  <a:pt x="1023691" y="2392555"/>
                </a:cubicBezTo>
                <a:cubicBezTo>
                  <a:pt x="1027944" y="2394678"/>
                  <a:pt x="1031485" y="2397895"/>
                  <a:pt x="1035204" y="2400568"/>
                </a:cubicBezTo>
                <a:cubicBezTo>
                  <a:pt x="1037299" y="2398361"/>
                  <a:pt x="1039728" y="2395797"/>
                  <a:pt x="1041426" y="2393996"/>
                </a:cubicBezTo>
                <a:cubicBezTo>
                  <a:pt x="1046148" y="2394938"/>
                  <a:pt x="1049746" y="2395967"/>
                  <a:pt x="1053536" y="2396183"/>
                </a:cubicBezTo>
                <a:cubicBezTo>
                  <a:pt x="1054504" y="2396238"/>
                  <a:pt x="1056075" y="2393700"/>
                  <a:pt x="1057350" y="2392381"/>
                </a:cubicBezTo>
                <a:cubicBezTo>
                  <a:pt x="1054937" y="2390084"/>
                  <a:pt x="1054937" y="2390084"/>
                  <a:pt x="1054851" y="2386570"/>
                </a:cubicBezTo>
                <a:cubicBezTo>
                  <a:pt x="1057464" y="2387979"/>
                  <a:pt x="1059653" y="2389145"/>
                  <a:pt x="1062512" y="2390685"/>
                </a:cubicBezTo>
                <a:cubicBezTo>
                  <a:pt x="1059522" y="2393763"/>
                  <a:pt x="1057059" y="2396284"/>
                  <a:pt x="1054310" y="2399116"/>
                </a:cubicBezTo>
                <a:cubicBezTo>
                  <a:pt x="1057668" y="2402961"/>
                  <a:pt x="1061418" y="2405870"/>
                  <a:pt x="1066706" y="2406482"/>
                </a:cubicBezTo>
                <a:cubicBezTo>
                  <a:pt x="1067085" y="2406009"/>
                  <a:pt x="1067463" y="2405536"/>
                  <a:pt x="1067835" y="2405053"/>
                </a:cubicBezTo>
                <a:cubicBezTo>
                  <a:pt x="1065419" y="2402513"/>
                  <a:pt x="1062993" y="2399982"/>
                  <a:pt x="1060248" y="2397113"/>
                </a:cubicBezTo>
                <a:cubicBezTo>
                  <a:pt x="1061930" y="2395638"/>
                  <a:pt x="1063287" y="2394449"/>
                  <a:pt x="1064608" y="2393299"/>
                </a:cubicBezTo>
                <a:cubicBezTo>
                  <a:pt x="1068120" y="2395170"/>
                  <a:pt x="1072248" y="2395927"/>
                  <a:pt x="1072655" y="2400416"/>
                </a:cubicBezTo>
                <a:lnTo>
                  <a:pt x="1072578" y="2400815"/>
                </a:lnTo>
                <a:cubicBezTo>
                  <a:pt x="1072578" y="2400815"/>
                  <a:pt x="1072679" y="2400427"/>
                  <a:pt x="1072679" y="2400427"/>
                </a:cubicBezTo>
                <a:lnTo>
                  <a:pt x="1076043" y="2400618"/>
                </a:lnTo>
                <a:lnTo>
                  <a:pt x="1076083" y="2400655"/>
                </a:lnTo>
                <a:lnTo>
                  <a:pt x="1077021" y="2406635"/>
                </a:lnTo>
                <a:cubicBezTo>
                  <a:pt x="1077901" y="2409557"/>
                  <a:pt x="1079878" y="2409352"/>
                  <a:pt x="1082803" y="2406950"/>
                </a:cubicBezTo>
                <a:lnTo>
                  <a:pt x="1076083" y="2400655"/>
                </a:lnTo>
                <a:lnTo>
                  <a:pt x="1076077" y="2400621"/>
                </a:lnTo>
                <a:lnTo>
                  <a:pt x="1076043" y="2400618"/>
                </a:lnTo>
                <a:lnTo>
                  <a:pt x="1075540" y="2398096"/>
                </a:lnTo>
                <a:cubicBezTo>
                  <a:pt x="1075366" y="2397259"/>
                  <a:pt x="1075137" y="2396461"/>
                  <a:pt x="1074707" y="2395798"/>
                </a:cubicBezTo>
                <a:cubicBezTo>
                  <a:pt x="1074136" y="2394927"/>
                  <a:pt x="1074015" y="2394174"/>
                  <a:pt x="1074217" y="2393461"/>
                </a:cubicBezTo>
                <a:lnTo>
                  <a:pt x="1075663" y="2391377"/>
                </a:lnTo>
                <a:lnTo>
                  <a:pt x="1078451" y="2393271"/>
                </a:lnTo>
                <a:cubicBezTo>
                  <a:pt x="1079562" y="2393341"/>
                  <a:pt x="1080808" y="2392890"/>
                  <a:pt x="1082063" y="2392055"/>
                </a:cubicBezTo>
                <a:cubicBezTo>
                  <a:pt x="1083764" y="2398038"/>
                  <a:pt x="1085257" y="2403286"/>
                  <a:pt x="1086988" y="2409330"/>
                </a:cubicBezTo>
                <a:cubicBezTo>
                  <a:pt x="1090894" y="2407220"/>
                  <a:pt x="1093998" y="2405558"/>
                  <a:pt x="1097085" y="2403896"/>
                </a:cubicBezTo>
                <a:cubicBezTo>
                  <a:pt x="1098823" y="2405876"/>
                  <a:pt x="1100652" y="2407802"/>
                  <a:pt x="1102309" y="2409870"/>
                </a:cubicBezTo>
                <a:cubicBezTo>
                  <a:pt x="1103207" y="2410987"/>
                  <a:pt x="1104708" y="2412408"/>
                  <a:pt x="1104388" y="2413548"/>
                </a:cubicBezTo>
                <a:cubicBezTo>
                  <a:pt x="1103242" y="2417723"/>
                  <a:pt x="1105745" y="2418941"/>
                  <a:pt x="1109173" y="2419783"/>
                </a:cubicBezTo>
                <a:cubicBezTo>
                  <a:pt x="1106243" y="2424879"/>
                  <a:pt x="1103728" y="2421990"/>
                  <a:pt x="1101025" y="2420702"/>
                </a:cubicBezTo>
                <a:cubicBezTo>
                  <a:pt x="1100234" y="2423957"/>
                  <a:pt x="1100425" y="2426109"/>
                  <a:pt x="1104038" y="2425173"/>
                </a:cubicBezTo>
                <a:cubicBezTo>
                  <a:pt x="1108204" y="2424085"/>
                  <a:pt x="1110479" y="2424735"/>
                  <a:pt x="1109963" y="2429122"/>
                </a:cubicBezTo>
                <a:cubicBezTo>
                  <a:pt x="1114412" y="2430812"/>
                  <a:pt x="1111214" y="2434307"/>
                  <a:pt x="1110756" y="2437203"/>
                </a:cubicBezTo>
                <a:cubicBezTo>
                  <a:pt x="1110534" y="2438625"/>
                  <a:pt x="1110178" y="2440393"/>
                  <a:pt x="1110801" y="2441403"/>
                </a:cubicBezTo>
                <a:cubicBezTo>
                  <a:pt x="1113549" y="2445867"/>
                  <a:pt x="1116559" y="2450162"/>
                  <a:pt x="1119615" y="2454408"/>
                </a:cubicBezTo>
                <a:cubicBezTo>
                  <a:pt x="1120965" y="2456282"/>
                  <a:pt x="1122813" y="2457798"/>
                  <a:pt x="1124105" y="2459702"/>
                </a:cubicBezTo>
                <a:cubicBezTo>
                  <a:pt x="1125168" y="2461259"/>
                  <a:pt x="1125744" y="2463163"/>
                  <a:pt x="1126587" y="2465033"/>
                </a:cubicBezTo>
                <a:cubicBezTo>
                  <a:pt x="1123625" y="2467081"/>
                  <a:pt x="1122407" y="2466364"/>
                  <a:pt x="1121104" y="2464619"/>
                </a:cubicBezTo>
                <a:cubicBezTo>
                  <a:pt x="1117894" y="2460296"/>
                  <a:pt x="1114386" y="2456208"/>
                  <a:pt x="1111103" y="2451941"/>
                </a:cubicBezTo>
                <a:cubicBezTo>
                  <a:pt x="1108183" y="2448138"/>
                  <a:pt x="1105336" y="2444281"/>
                  <a:pt x="1102611" y="2440347"/>
                </a:cubicBezTo>
                <a:cubicBezTo>
                  <a:pt x="1101168" y="2438284"/>
                  <a:pt x="1100353" y="2435559"/>
                  <a:pt x="1095507" y="2438480"/>
                </a:cubicBezTo>
                <a:cubicBezTo>
                  <a:pt x="1099815" y="2431918"/>
                  <a:pt x="1099452" y="2429076"/>
                  <a:pt x="1094951" y="2426098"/>
                </a:cubicBezTo>
                <a:cubicBezTo>
                  <a:pt x="1093118" y="2424886"/>
                  <a:pt x="1090768" y="2424071"/>
                  <a:pt x="1092168" y="2420649"/>
                </a:cubicBezTo>
                <a:cubicBezTo>
                  <a:pt x="1093867" y="2420310"/>
                  <a:pt x="1095644" y="2419967"/>
                  <a:pt x="1097746" y="2419558"/>
                </a:cubicBezTo>
                <a:cubicBezTo>
                  <a:pt x="1098175" y="2418214"/>
                  <a:pt x="1098551" y="2416909"/>
                  <a:pt x="1099025" y="2415627"/>
                </a:cubicBezTo>
                <a:cubicBezTo>
                  <a:pt x="1100084" y="2412706"/>
                  <a:pt x="1100332" y="2409379"/>
                  <a:pt x="1097504" y="2408663"/>
                </a:cubicBezTo>
                <a:cubicBezTo>
                  <a:pt x="1095374" y="2408122"/>
                  <a:pt x="1092099" y="2409747"/>
                  <a:pt x="1089501" y="2410909"/>
                </a:cubicBezTo>
                <a:cubicBezTo>
                  <a:pt x="1087633" y="2411742"/>
                  <a:pt x="1086032" y="2413389"/>
                  <a:pt x="1083713" y="2415121"/>
                </a:cubicBezTo>
                <a:cubicBezTo>
                  <a:pt x="1084276" y="2416571"/>
                  <a:pt x="1084536" y="2418248"/>
                  <a:pt x="1085457" y="2419417"/>
                </a:cubicBezTo>
                <a:cubicBezTo>
                  <a:pt x="1087556" y="2422099"/>
                  <a:pt x="1089958" y="2424554"/>
                  <a:pt x="1092297" y="2427055"/>
                </a:cubicBezTo>
                <a:cubicBezTo>
                  <a:pt x="1094052" y="2428927"/>
                  <a:pt x="1095417" y="2430559"/>
                  <a:pt x="1092227" y="2433390"/>
                </a:cubicBezTo>
                <a:cubicBezTo>
                  <a:pt x="1091248" y="2434257"/>
                  <a:pt x="1091153" y="2436636"/>
                  <a:pt x="1091416" y="2438078"/>
                </a:cubicBezTo>
                <a:cubicBezTo>
                  <a:pt x="1091696" y="2439631"/>
                  <a:pt x="1092878" y="2440907"/>
                  <a:pt x="1094174" y="2443190"/>
                </a:cubicBezTo>
                <a:cubicBezTo>
                  <a:pt x="1091977" y="2442905"/>
                  <a:pt x="1090790" y="2442752"/>
                  <a:pt x="1088752" y="2442485"/>
                </a:cubicBezTo>
                <a:cubicBezTo>
                  <a:pt x="1091333" y="2445529"/>
                  <a:pt x="1093504" y="2448088"/>
                  <a:pt x="1096075" y="2451140"/>
                </a:cubicBezTo>
                <a:cubicBezTo>
                  <a:pt x="1095699" y="2452008"/>
                  <a:pt x="1094969" y="2453647"/>
                  <a:pt x="1094439" y="2454833"/>
                </a:cubicBezTo>
                <a:lnTo>
                  <a:pt x="1101109" y="2462524"/>
                </a:lnTo>
                <a:lnTo>
                  <a:pt x="1100519" y="2463727"/>
                </a:lnTo>
                <a:cubicBezTo>
                  <a:pt x="1100325" y="2464127"/>
                  <a:pt x="1100197" y="2464485"/>
                  <a:pt x="1100318" y="2464690"/>
                </a:cubicBezTo>
                <a:cubicBezTo>
                  <a:pt x="1102668" y="2468644"/>
                  <a:pt x="1104203" y="2473467"/>
                  <a:pt x="1110429" y="2473790"/>
                </a:cubicBezTo>
                <a:cubicBezTo>
                  <a:pt x="1110368" y="2478958"/>
                  <a:pt x="1111497" y="2483414"/>
                  <a:pt x="1115598" y="2486663"/>
                </a:cubicBezTo>
                <a:cubicBezTo>
                  <a:pt x="1117348" y="2488046"/>
                  <a:pt x="1118280" y="2490561"/>
                  <a:pt x="1118934" y="2492830"/>
                </a:cubicBezTo>
                <a:cubicBezTo>
                  <a:pt x="1119616" y="2495204"/>
                  <a:pt x="1118674" y="2498366"/>
                  <a:pt x="1122277" y="2499008"/>
                </a:cubicBezTo>
                <a:cubicBezTo>
                  <a:pt x="1122640" y="2499079"/>
                  <a:pt x="1123022" y="2499941"/>
                  <a:pt x="1122904" y="2500370"/>
                </a:cubicBezTo>
                <a:cubicBezTo>
                  <a:pt x="1121532" y="2505028"/>
                  <a:pt x="1125110" y="2507205"/>
                  <a:pt x="1126993" y="2510184"/>
                </a:cubicBezTo>
                <a:cubicBezTo>
                  <a:pt x="1128289" y="2512248"/>
                  <a:pt x="1129759" y="2514196"/>
                  <a:pt x="1128008" y="2516992"/>
                </a:cubicBezTo>
                <a:cubicBezTo>
                  <a:pt x="1125638" y="2520768"/>
                  <a:pt x="1126914" y="2523982"/>
                  <a:pt x="1128295" y="2526857"/>
                </a:cubicBezTo>
                <a:cubicBezTo>
                  <a:pt x="1130350" y="2531113"/>
                  <a:pt x="1132994" y="2535068"/>
                  <a:pt x="1135638" y="2538981"/>
                </a:cubicBezTo>
                <a:cubicBezTo>
                  <a:pt x="1136609" y="2540414"/>
                  <a:pt x="1138287" y="2541373"/>
                  <a:pt x="1139933" y="2542795"/>
                </a:cubicBezTo>
                <a:cubicBezTo>
                  <a:pt x="1140050" y="2540685"/>
                  <a:pt x="1140126" y="2539154"/>
                  <a:pt x="1140204" y="2537622"/>
                </a:cubicBezTo>
                <a:cubicBezTo>
                  <a:pt x="1140610" y="2537426"/>
                  <a:pt x="1141012" y="2537223"/>
                  <a:pt x="1141409" y="2537035"/>
                </a:cubicBezTo>
                <a:cubicBezTo>
                  <a:pt x="1145049" y="2541912"/>
                  <a:pt x="1148696" y="2546796"/>
                  <a:pt x="1152336" y="2551672"/>
                </a:cubicBezTo>
                <a:cubicBezTo>
                  <a:pt x="1152766" y="2551529"/>
                  <a:pt x="1153206" y="2551378"/>
                  <a:pt x="1153635" y="2551235"/>
                </a:cubicBezTo>
                <a:cubicBezTo>
                  <a:pt x="1153579" y="2548587"/>
                  <a:pt x="1153528" y="2545948"/>
                  <a:pt x="1153460" y="2543199"/>
                </a:cubicBezTo>
                <a:cubicBezTo>
                  <a:pt x="1151671" y="2543481"/>
                  <a:pt x="1150553" y="2543662"/>
                  <a:pt x="1149202" y="2543878"/>
                </a:cubicBezTo>
                <a:cubicBezTo>
                  <a:pt x="1149228" y="2542889"/>
                  <a:pt x="1149306" y="2542122"/>
                  <a:pt x="1149263" y="2541388"/>
                </a:cubicBezTo>
                <a:cubicBezTo>
                  <a:pt x="1149201" y="2540151"/>
                  <a:pt x="1149510" y="2538581"/>
                  <a:pt x="1148870" y="2537747"/>
                </a:cubicBezTo>
                <a:cubicBezTo>
                  <a:pt x="1145927" y="2533868"/>
                  <a:pt x="1145926" y="2533171"/>
                  <a:pt x="1150590" y="2528284"/>
                </a:cubicBezTo>
                <a:cubicBezTo>
                  <a:pt x="1153287" y="2530174"/>
                  <a:pt x="1156045" y="2532104"/>
                  <a:pt x="1158804" y="2534034"/>
                </a:cubicBezTo>
                <a:cubicBezTo>
                  <a:pt x="1158988" y="2533909"/>
                  <a:pt x="1159179" y="2533795"/>
                  <a:pt x="1159351" y="2533679"/>
                </a:cubicBezTo>
                <a:cubicBezTo>
                  <a:pt x="1158437" y="2532040"/>
                  <a:pt x="1157517" y="2530392"/>
                  <a:pt x="1156502" y="2528554"/>
                </a:cubicBezTo>
                <a:cubicBezTo>
                  <a:pt x="1160653" y="2526507"/>
                  <a:pt x="1160650" y="2533501"/>
                  <a:pt x="1166090" y="2527623"/>
                </a:cubicBezTo>
                <a:cubicBezTo>
                  <a:pt x="1162667" y="2537269"/>
                  <a:pt x="1170972" y="2536081"/>
                  <a:pt x="1172416" y="2540479"/>
                </a:cubicBezTo>
                <a:cubicBezTo>
                  <a:pt x="1172954" y="2540132"/>
                  <a:pt x="1173503" y="2539777"/>
                  <a:pt x="1174041" y="2539431"/>
                </a:cubicBezTo>
                <a:cubicBezTo>
                  <a:pt x="1172687" y="2536876"/>
                  <a:pt x="1171455" y="2534244"/>
                  <a:pt x="1169939" y="2531798"/>
                </a:cubicBezTo>
                <a:cubicBezTo>
                  <a:pt x="1167080" y="2527185"/>
                  <a:pt x="1163979" y="2522726"/>
                  <a:pt x="1161179" y="2518083"/>
                </a:cubicBezTo>
                <a:cubicBezTo>
                  <a:pt x="1160397" y="2516795"/>
                  <a:pt x="1160333" y="2515054"/>
                  <a:pt x="1159782" y="2512897"/>
                </a:cubicBezTo>
                <a:cubicBezTo>
                  <a:pt x="1163760" y="2513302"/>
                  <a:pt x="1166545" y="2513873"/>
                  <a:pt x="1167702" y="2517079"/>
                </a:cubicBezTo>
                <a:cubicBezTo>
                  <a:pt x="1169490" y="2522068"/>
                  <a:pt x="1169586" y="2522022"/>
                  <a:pt x="1175636" y="2519993"/>
                </a:cubicBezTo>
                <a:cubicBezTo>
                  <a:pt x="1177164" y="2523522"/>
                  <a:pt x="1182804" y="2524516"/>
                  <a:pt x="1181507" y="2530580"/>
                </a:cubicBezTo>
                <a:cubicBezTo>
                  <a:pt x="1179779" y="2530162"/>
                  <a:pt x="1178410" y="2529831"/>
                  <a:pt x="1176983" y="2529490"/>
                </a:cubicBezTo>
                <a:cubicBezTo>
                  <a:pt x="1175477" y="2532048"/>
                  <a:pt x="1176665" y="2532745"/>
                  <a:pt x="1178605" y="2533319"/>
                </a:cubicBezTo>
                <a:cubicBezTo>
                  <a:pt x="1180460" y="2533859"/>
                  <a:pt x="1181838" y="2534764"/>
                  <a:pt x="1181502" y="2536467"/>
                </a:cubicBezTo>
                <a:lnTo>
                  <a:pt x="1180568" y="2538410"/>
                </a:lnTo>
                <a:lnTo>
                  <a:pt x="1180568" y="2538409"/>
                </a:lnTo>
                <a:cubicBezTo>
                  <a:pt x="1180222" y="2538340"/>
                  <a:pt x="1179877" y="2538269"/>
                  <a:pt x="1179531" y="2538199"/>
                </a:cubicBezTo>
                <a:cubicBezTo>
                  <a:pt x="1179873" y="2538285"/>
                  <a:pt x="1180208" y="2538363"/>
                  <a:pt x="1180549" y="2538450"/>
                </a:cubicBezTo>
                <a:lnTo>
                  <a:pt x="1180568" y="2538410"/>
                </a:lnTo>
                <a:lnTo>
                  <a:pt x="1183488" y="2543844"/>
                </a:lnTo>
                <a:cubicBezTo>
                  <a:pt x="1184299" y="2545744"/>
                  <a:pt x="1185043" y="2547674"/>
                  <a:pt x="1186018" y="2549459"/>
                </a:cubicBezTo>
                <a:cubicBezTo>
                  <a:pt x="1187361" y="2551913"/>
                  <a:pt x="1190798" y="2553116"/>
                  <a:pt x="1193856" y="2555272"/>
                </a:cubicBezTo>
                <a:cubicBezTo>
                  <a:pt x="1190284" y="2555370"/>
                  <a:pt x="1189528" y="2559718"/>
                  <a:pt x="1185075" y="2559615"/>
                </a:cubicBezTo>
                <a:cubicBezTo>
                  <a:pt x="1182625" y="2559559"/>
                  <a:pt x="1179374" y="2563529"/>
                  <a:pt x="1175917" y="2566110"/>
                </a:cubicBezTo>
                <a:cubicBezTo>
                  <a:pt x="1176614" y="2567981"/>
                  <a:pt x="1177173" y="2570102"/>
                  <a:pt x="1178152" y="2571981"/>
                </a:cubicBezTo>
                <a:cubicBezTo>
                  <a:pt x="1183741" y="2582627"/>
                  <a:pt x="1189805" y="2593015"/>
                  <a:pt x="1194936" y="2603920"/>
                </a:cubicBezTo>
                <a:cubicBezTo>
                  <a:pt x="1197535" y="2609450"/>
                  <a:pt x="1198505" y="2615870"/>
                  <a:pt x="1200225" y="2621880"/>
                </a:cubicBezTo>
                <a:cubicBezTo>
                  <a:pt x="1200412" y="2622545"/>
                  <a:pt x="1200800" y="2623131"/>
                  <a:pt x="1201220" y="2624018"/>
                </a:cubicBezTo>
                <a:cubicBezTo>
                  <a:pt x="1204428" y="2622388"/>
                  <a:pt x="1204020" y="2620753"/>
                  <a:pt x="1203080" y="2618711"/>
                </a:cubicBezTo>
                <a:cubicBezTo>
                  <a:pt x="1198957" y="2609742"/>
                  <a:pt x="1194906" y="2600720"/>
                  <a:pt x="1190989" y="2591639"/>
                </a:cubicBezTo>
                <a:cubicBezTo>
                  <a:pt x="1190209" y="2589830"/>
                  <a:pt x="1190128" y="2587651"/>
                  <a:pt x="1189732" y="2585639"/>
                </a:cubicBezTo>
                <a:cubicBezTo>
                  <a:pt x="1190143" y="2585427"/>
                  <a:pt x="1190554" y="2585216"/>
                  <a:pt x="1190965" y="2585005"/>
                </a:cubicBezTo>
                <a:cubicBezTo>
                  <a:pt x="1192504" y="2585823"/>
                  <a:pt x="1194048" y="2586649"/>
                  <a:pt x="1196310" y="2587871"/>
                </a:cubicBezTo>
                <a:cubicBezTo>
                  <a:pt x="1194646" y="2579322"/>
                  <a:pt x="1187425" y="2574181"/>
                  <a:pt x="1186980" y="2564652"/>
                </a:cubicBezTo>
                <a:cubicBezTo>
                  <a:pt x="1192475" y="2567393"/>
                  <a:pt x="1193045" y="2571926"/>
                  <a:pt x="1194432" y="2575984"/>
                </a:cubicBezTo>
                <a:cubicBezTo>
                  <a:pt x="1195836" y="2580112"/>
                  <a:pt x="1197887" y="2583838"/>
                  <a:pt x="1201949" y="2586488"/>
                </a:cubicBezTo>
                <a:cubicBezTo>
                  <a:pt x="1201999" y="2584225"/>
                  <a:pt x="1202049" y="2582330"/>
                  <a:pt x="1202098" y="2580478"/>
                </a:cubicBezTo>
                <a:cubicBezTo>
                  <a:pt x="1205223" y="2579565"/>
                  <a:pt x="1206409" y="2581002"/>
                  <a:pt x="1206109" y="2582755"/>
                </a:cubicBezTo>
                <a:cubicBezTo>
                  <a:pt x="1205818" y="2584502"/>
                  <a:pt x="1204636" y="2586558"/>
                  <a:pt x="1203240" y="2587915"/>
                </a:cubicBezTo>
                <a:cubicBezTo>
                  <a:pt x="1201667" y="2589444"/>
                  <a:pt x="1199416" y="2590333"/>
                  <a:pt x="1197766" y="2592521"/>
                </a:cubicBezTo>
                <a:cubicBezTo>
                  <a:pt x="1201223" y="2591661"/>
                  <a:pt x="1204676" y="2590818"/>
                  <a:pt x="1208436" y="2589882"/>
                </a:cubicBezTo>
                <a:cubicBezTo>
                  <a:pt x="1210052" y="2592048"/>
                  <a:pt x="1211618" y="2594145"/>
                  <a:pt x="1213189" y="2596249"/>
                </a:cubicBezTo>
                <a:cubicBezTo>
                  <a:pt x="1213562" y="2596052"/>
                  <a:pt x="1213946" y="2595848"/>
                  <a:pt x="1214320" y="2595651"/>
                </a:cubicBezTo>
                <a:cubicBezTo>
                  <a:pt x="1213350" y="2593370"/>
                  <a:pt x="1212372" y="2591081"/>
                  <a:pt x="1211402" y="2588801"/>
                </a:cubicBezTo>
                <a:cubicBezTo>
                  <a:pt x="1211934" y="2588445"/>
                  <a:pt x="1212465" y="2588090"/>
                  <a:pt x="1212996" y="2587734"/>
                </a:cubicBezTo>
                <a:cubicBezTo>
                  <a:pt x="1216562" y="2591682"/>
                  <a:pt x="1219898" y="2595844"/>
                  <a:pt x="1223740" y="2599531"/>
                </a:cubicBezTo>
                <a:cubicBezTo>
                  <a:pt x="1228139" y="2603745"/>
                  <a:pt x="1226170" y="2609435"/>
                  <a:pt x="1225665" y="2615207"/>
                </a:cubicBezTo>
                <a:lnTo>
                  <a:pt x="1214900" y="2619329"/>
                </a:lnTo>
                <a:lnTo>
                  <a:pt x="1214900" y="2619309"/>
                </a:lnTo>
                <a:lnTo>
                  <a:pt x="1214875" y="2619309"/>
                </a:lnTo>
                <a:lnTo>
                  <a:pt x="1212170" y="2612523"/>
                </a:lnTo>
                <a:cubicBezTo>
                  <a:pt x="1211036" y="2610363"/>
                  <a:pt x="1209378" y="2608504"/>
                  <a:pt x="1206319" y="2607510"/>
                </a:cubicBezTo>
                <a:cubicBezTo>
                  <a:pt x="1206217" y="2612735"/>
                  <a:pt x="1208985" y="2615832"/>
                  <a:pt x="1211717" y="2618859"/>
                </a:cubicBezTo>
                <a:cubicBezTo>
                  <a:pt x="1211986" y="2619156"/>
                  <a:pt x="1212511" y="2619237"/>
                  <a:pt x="1213102" y="2619259"/>
                </a:cubicBezTo>
                <a:lnTo>
                  <a:pt x="1214875" y="2619309"/>
                </a:lnTo>
                <a:lnTo>
                  <a:pt x="1214886" y="2619335"/>
                </a:lnTo>
                <a:lnTo>
                  <a:pt x="1214900" y="2619329"/>
                </a:lnTo>
                <a:lnTo>
                  <a:pt x="1215082" y="2622950"/>
                </a:lnTo>
                <a:cubicBezTo>
                  <a:pt x="1215146" y="2624238"/>
                  <a:pt x="1215215" y="2625637"/>
                  <a:pt x="1215292" y="2627267"/>
                </a:cubicBezTo>
                <a:cubicBezTo>
                  <a:pt x="1216509" y="2625496"/>
                  <a:pt x="1217126" y="2624600"/>
                  <a:pt x="1217872" y="2623510"/>
                </a:cubicBezTo>
                <a:cubicBezTo>
                  <a:pt x="1220686" y="2623922"/>
                  <a:pt x="1222024" y="2625628"/>
                  <a:pt x="1221619" y="2628157"/>
                </a:cubicBezTo>
                <a:cubicBezTo>
                  <a:pt x="1221096" y="2631401"/>
                  <a:pt x="1222458" y="2633553"/>
                  <a:pt x="1224011" y="2635851"/>
                </a:cubicBezTo>
                <a:cubicBezTo>
                  <a:pt x="1225002" y="2637309"/>
                  <a:pt x="1225732" y="2639071"/>
                  <a:pt x="1226043" y="2640861"/>
                </a:cubicBezTo>
                <a:cubicBezTo>
                  <a:pt x="1226737" y="2644864"/>
                  <a:pt x="1227160" y="2648960"/>
                  <a:pt x="1227576" y="2653048"/>
                </a:cubicBezTo>
                <a:cubicBezTo>
                  <a:pt x="1227791" y="2655209"/>
                  <a:pt x="1227751" y="2657423"/>
                  <a:pt x="1227845" y="2660208"/>
                </a:cubicBezTo>
                <a:cubicBezTo>
                  <a:pt x="1225418" y="2659506"/>
                  <a:pt x="1223878" y="2659057"/>
                  <a:pt x="1221499" y="2658375"/>
                </a:cubicBezTo>
                <a:cubicBezTo>
                  <a:pt x="1222777" y="2663704"/>
                  <a:pt x="1222755" y="2668774"/>
                  <a:pt x="1227633" y="2671278"/>
                </a:cubicBezTo>
                <a:lnTo>
                  <a:pt x="1227642" y="2671245"/>
                </a:lnTo>
                <a:cubicBezTo>
                  <a:pt x="1227221" y="2675259"/>
                  <a:pt x="1230570" y="2672814"/>
                  <a:pt x="1232327" y="2673141"/>
                </a:cubicBezTo>
                <a:cubicBezTo>
                  <a:pt x="1233755" y="2679369"/>
                  <a:pt x="1238892" y="2682349"/>
                  <a:pt x="1244072" y="2685735"/>
                </a:cubicBezTo>
                <a:cubicBezTo>
                  <a:pt x="1243554" y="2687199"/>
                  <a:pt x="1242974" y="2688864"/>
                  <a:pt x="1242359" y="2690633"/>
                </a:cubicBezTo>
                <a:cubicBezTo>
                  <a:pt x="1244517" y="2692847"/>
                  <a:pt x="1250097" y="2691822"/>
                  <a:pt x="1248945" y="2697885"/>
                </a:cubicBezTo>
                <a:cubicBezTo>
                  <a:pt x="1247325" y="2696458"/>
                  <a:pt x="1246258" y="2695507"/>
                  <a:pt x="1244217" y="2693711"/>
                </a:cubicBezTo>
                <a:cubicBezTo>
                  <a:pt x="1244560" y="2697047"/>
                  <a:pt x="1244764" y="2699259"/>
                  <a:pt x="1245032" y="2701449"/>
                </a:cubicBezTo>
                <a:cubicBezTo>
                  <a:pt x="1245324" y="2703799"/>
                  <a:pt x="1245672" y="2706119"/>
                  <a:pt x="1246015" y="2708540"/>
                </a:cubicBezTo>
                <a:cubicBezTo>
                  <a:pt x="1242271" y="2707949"/>
                  <a:pt x="1241225" y="2706243"/>
                  <a:pt x="1238373" y="2696299"/>
                </a:cubicBezTo>
                <a:cubicBezTo>
                  <a:pt x="1236172" y="2695921"/>
                  <a:pt x="1235047" y="2697115"/>
                  <a:pt x="1235519" y="2698948"/>
                </a:cubicBezTo>
                <a:cubicBezTo>
                  <a:pt x="1236720" y="2703542"/>
                  <a:pt x="1238595" y="2707906"/>
                  <a:pt x="1239534" y="2712586"/>
                </a:cubicBezTo>
                <a:cubicBezTo>
                  <a:pt x="1240321" y="2716561"/>
                  <a:pt x="1241762" y="2720756"/>
                  <a:pt x="1237910" y="2724684"/>
                </a:cubicBezTo>
                <a:lnTo>
                  <a:pt x="1247733" y="2739563"/>
                </a:lnTo>
                <a:lnTo>
                  <a:pt x="1247710" y="2739575"/>
                </a:lnTo>
                <a:lnTo>
                  <a:pt x="1247641" y="2739941"/>
                </a:lnTo>
                <a:lnTo>
                  <a:pt x="1247737" y="2739568"/>
                </a:lnTo>
                <a:lnTo>
                  <a:pt x="1247733" y="2739563"/>
                </a:lnTo>
                <a:lnTo>
                  <a:pt x="1250931" y="2737711"/>
                </a:lnTo>
                <a:cubicBezTo>
                  <a:pt x="1251449" y="2737599"/>
                  <a:pt x="1251954" y="2737622"/>
                  <a:pt x="1252442" y="2737837"/>
                </a:cubicBezTo>
                <a:lnTo>
                  <a:pt x="1253839" y="2739096"/>
                </a:lnTo>
                <a:lnTo>
                  <a:pt x="1251577" y="2742373"/>
                </a:lnTo>
                <a:cubicBezTo>
                  <a:pt x="1251355" y="2743564"/>
                  <a:pt x="1251613" y="2744870"/>
                  <a:pt x="1252192" y="2746363"/>
                </a:cubicBezTo>
                <a:cubicBezTo>
                  <a:pt x="1254438" y="2744687"/>
                  <a:pt x="1256339" y="2743267"/>
                  <a:pt x="1259526" y="2740889"/>
                </a:cubicBezTo>
                <a:cubicBezTo>
                  <a:pt x="1258967" y="2743585"/>
                  <a:pt x="1258701" y="2744906"/>
                  <a:pt x="1258446" y="2746133"/>
                </a:cubicBezTo>
                <a:cubicBezTo>
                  <a:pt x="1260881" y="2750244"/>
                  <a:pt x="1263392" y="2754459"/>
                  <a:pt x="1266031" y="2758910"/>
                </a:cubicBezTo>
                <a:cubicBezTo>
                  <a:pt x="1267877" y="2758309"/>
                  <a:pt x="1269531" y="2757757"/>
                  <a:pt x="1271182" y="2757223"/>
                </a:cubicBezTo>
                <a:cubicBezTo>
                  <a:pt x="1264707" y="2762452"/>
                  <a:pt x="1268825" y="2768883"/>
                  <a:pt x="1265763" y="2775198"/>
                </a:cubicBezTo>
                <a:cubicBezTo>
                  <a:pt x="1264414" y="2773065"/>
                  <a:pt x="1263536" y="2771671"/>
                  <a:pt x="1262642" y="2770276"/>
                </a:cubicBezTo>
                <a:cubicBezTo>
                  <a:pt x="1262291" y="2770374"/>
                  <a:pt x="1261941" y="2770472"/>
                  <a:pt x="1261597" y="2770578"/>
                </a:cubicBezTo>
                <a:cubicBezTo>
                  <a:pt x="1261658" y="2773688"/>
                  <a:pt x="1261728" y="2776790"/>
                  <a:pt x="1261788" y="2779941"/>
                </a:cubicBezTo>
                <a:lnTo>
                  <a:pt x="1258884" y="2787241"/>
                </a:lnTo>
                <a:lnTo>
                  <a:pt x="1258877" y="2787222"/>
                </a:lnTo>
                <a:lnTo>
                  <a:pt x="1258875" y="2787264"/>
                </a:lnTo>
                <a:lnTo>
                  <a:pt x="1258884" y="2787241"/>
                </a:lnTo>
                <a:lnTo>
                  <a:pt x="1260467" y="2791491"/>
                </a:lnTo>
                <a:lnTo>
                  <a:pt x="1260436" y="2791535"/>
                </a:lnTo>
                <a:lnTo>
                  <a:pt x="1260483" y="2791533"/>
                </a:lnTo>
                <a:lnTo>
                  <a:pt x="1261440" y="2793463"/>
                </a:lnTo>
                <a:cubicBezTo>
                  <a:pt x="1262309" y="2794743"/>
                  <a:pt x="1263197" y="2794049"/>
                  <a:pt x="1266749" y="2791274"/>
                </a:cubicBezTo>
                <a:lnTo>
                  <a:pt x="1260483" y="2791533"/>
                </a:lnTo>
                <a:lnTo>
                  <a:pt x="1260482" y="2791529"/>
                </a:lnTo>
                <a:lnTo>
                  <a:pt x="1260467" y="2791491"/>
                </a:lnTo>
                <a:lnTo>
                  <a:pt x="1262011" y="2789244"/>
                </a:lnTo>
                <a:cubicBezTo>
                  <a:pt x="1262071" y="2788889"/>
                  <a:pt x="1262005" y="2788549"/>
                  <a:pt x="1261780" y="2788230"/>
                </a:cubicBezTo>
                <a:lnTo>
                  <a:pt x="1260617" y="2787358"/>
                </a:lnTo>
                <a:lnTo>
                  <a:pt x="1266204" y="2785399"/>
                </a:lnTo>
                <a:cubicBezTo>
                  <a:pt x="1266493" y="2783585"/>
                  <a:pt x="1266793" y="2781764"/>
                  <a:pt x="1267184" y="2779368"/>
                </a:cubicBezTo>
                <a:cubicBezTo>
                  <a:pt x="1270269" y="2782063"/>
                  <a:pt x="1269716" y="2787749"/>
                  <a:pt x="1276277" y="2786689"/>
                </a:cubicBezTo>
                <a:cubicBezTo>
                  <a:pt x="1271203" y="2789002"/>
                  <a:pt x="1271808" y="2791992"/>
                  <a:pt x="1272633" y="2795036"/>
                </a:cubicBezTo>
                <a:cubicBezTo>
                  <a:pt x="1274218" y="2800886"/>
                  <a:pt x="1275494" y="2806886"/>
                  <a:pt x="1277504" y="2812543"/>
                </a:cubicBezTo>
                <a:cubicBezTo>
                  <a:pt x="1278574" y="2815568"/>
                  <a:pt x="1279706" y="2818369"/>
                  <a:pt x="1279976" y="2821760"/>
                </a:cubicBezTo>
                <a:cubicBezTo>
                  <a:pt x="1280144" y="2823860"/>
                  <a:pt x="1282514" y="2825465"/>
                  <a:pt x="1283892" y="2827290"/>
                </a:cubicBezTo>
                <a:cubicBezTo>
                  <a:pt x="1279573" y="2831116"/>
                  <a:pt x="1285209" y="2834283"/>
                  <a:pt x="1282871" y="2838104"/>
                </a:cubicBezTo>
                <a:cubicBezTo>
                  <a:pt x="1282620" y="2838510"/>
                  <a:pt x="1284236" y="2839735"/>
                  <a:pt x="1285550" y="2841213"/>
                </a:cubicBezTo>
                <a:cubicBezTo>
                  <a:pt x="1287321" y="2835261"/>
                  <a:pt x="1284431" y="2831586"/>
                  <a:pt x="1283909" y="2827291"/>
                </a:cubicBezTo>
                <a:cubicBezTo>
                  <a:pt x="1285091" y="2826040"/>
                  <a:pt x="1286255" y="2824789"/>
                  <a:pt x="1287436" y="2823539"/>
                </a:cubicBezTo>
                <a:cubicBezTo>
                  <a:pt x="1287824" y="2823686"/>
                  <a:pt x="1288193" y="2823833"/>
                  <a:pt x="1288580" y="2823982"/>
                </a:cubicBezTo>
                <a:cubicBezTo>
                  <a:pt x="1288577" y="2826375"/>
                  <a:pt x="1288315" y="2828836"/>
                  <a:pt x="1288636" y="2831138"/>
                </a:cubicBezTo>
                <a:cubicBezTo>
                  <a:pt x="1288966" y="2833541"/>
                  <a:pt x="1289414" y="2836061"/>
                  <a:pt x="1290548" y="2838082"/>
                </a:cubicBezTo>
                <a:cubicBezTo>
                  <a:pt x="1294614" y="2845400"/>
                  <a:pt x="1294937" y="2854049"/>
                  <a:pt x="1296380" y="2862259"/>
                </a:cubicBezTo>
                <a:cubicBezTo>
                  <a:pt x="1297248" y="2867170"/>
                  <a:pt x="1296930" y="2872474"/>
                  <a:pt x="1296895" y="2877636"/>
                </a:cubicBezTo>
                <a:cubicBezTo>
                  <a:pt x="1296872" y="2880916"/>
                  <a:pt x="1294066" y="2882303"/>
                  <a:pt x="1291404" y="2883006"/>
                </a:cubicBezTo>
                <a:cubicBezTo>
                  <a:pt x="1289886" y="2887772"/>
                  <a:pt x="1297673" y="2892407"/>
                  <a:pt x="1288462" y="2896825"/>
                </a:cubicBezTo>
                <a:cubicBezTo>
                  <a:pt x="1287364" y="2893438"/>
                  <a:pt x="1286301" y="2890380"/>
                  <a:pt x="1285380" y="2887271"/>
                </a:cubicBezTo>
                <a:cubicBezTo>
                  <a:pt x="1284123" y="2883061"/>
                  <a:pt x="1284171" y="2883038"/>
                  <a:pt x="1278709" y="2883456"/>
                </a:cubicBezTo>
                <a:cubicBezTo>
                  <a:pt x="1278404" y="2884639"/>
                  <a:pt x="1278074" y="2885896"/>
                  <a:pt x="1277642" y="2887584"/>
                </a:cubicBezTo>
                <a:cubicBezTo>
                  <a:pt x="1279608" y="2887646"/>
                  <a:pt x="1281234" y="2887689"/>
                  <a:pt x="1282860" y="2887732"/>
                </a:cubicBezTo>
                <a:cubicBezTo>
                  <a:pt x="1282885" y="2888026"/>
                  <a:pt x="1282910" y="2888322"/>
                  <a:pt x="1282930" y="2888609"/>
                </a:cubicBezTo>
                <a:cubicBezTo>
                  <a:pt x="1281323" y="2889289"/>
                  <a:pt x="1279732" y="2889971"/>
                  <a:pt x="1277398" y="2890962"/>
                </a:cubicBezTo>
                <a:cubicBezTo>
                  <a:pt x="1278278" y="2892970"/>
                  <a:pt x="1279053" y="2894725"/>
                  <a:pt x="1279863" y="2896552"/>
                </a:cubicBezTo>
                <a:cubicBezTo>
                  <a:pt x="1275421" y="2900865"/>
                  <a:pt x="1277759" y="2904870"/>
                  <a:pt x="1279035" y="2908670"/>
                </a:cubicBezTo>
                <a:cubicBezTo>
                  <a:pt x="1279416" y="2909792"/>
                  <a:pt x="1280090" y="2910477"/>
                  <a:pt x="1279662" y="2911971"/>
                </a:cubicBezTo>
                <a:cubicBezTo>
                  <a:pt x="1278402" y="2916408"/>
                  <a:pt x="1279186" y="2920399"/>
                  <a:pt x="1280785" y="2924244"/>
                </a:cubicBezTo>
                <a:cubicBezTo>
                  <a:pt x="1281447" y="2925826"/>
                  <a:pt x="1281503" y="2927711"/>
                  <a:pt x="1281862" y="2929628"/>
                </a:cubicBezTo>
                <a:cubicBezTo>
                  <a:pt x="1282438" y="2929552"/>
                  <a:pt x="1283372" y="2929429"/>
                  <a:pt x="1284954" y="2929217"/>
                </a:cubicBezTo>
                <a:cubicBezTo>
                  <a:pt x="1284988" y="2931746"/>
                  <a:pt x="1285015" y="2934267"/>
                  <a:pt x="1285046" y="2936770"/>
                </a:cubicBezTo>
                <a:cubicBezTo>
                  <a:pt x="1285435" y="2936726"/>
                  <a:pt x="1285824" y="2936681"/>
                  <a:pt x="1286204" y="2936644"/>
                </a:cubicBezTo>
                <a:cubicBezTo>
                  <a:pt x="1286777" y="2932118"/>
                  <a:pt x="1287369" y="2927593"/>
                  <a:pt x="1287918" y="2923250"/>
                </a:cubicBezTo>
                <a:cubicBezTo>
                  <a:pt x="1290877" y="2921873"/>
                  <a:pt x="1293566" y="2920617"/>
                  <a:pt x="1296573" y="2919219"/>
                </a:cubicBezTo>
                <a:cubicBezTo>
                  <a:pt x="1297151" y="2920713"/>
                  <a:pt x="1297851" y="2922499"/>
                  <a:pt x="1298532" y="2924285"/>
                </a:cubicBezTo>
                <a:cubicBezTo>
                  <a:pt x="1299009" y="2924160"/>
                  <a:pt x="1299480" y="2924028"/>
                  <a:pt x="1299956" y="2923905"/>
                </a:cubicBezTo>
                <a:cubicBezTo>
                  <a:pt x="1299923" y="2920570"/>
                  <a:pt x="1299890" y="2917234"/>
                  <a:pt x="1299847" y="2913907"/>
                </a:cubicBezTo>
                <a:cubicBezTo>
                  <a:pt x="1300152" y="2913748"/>
                  <a:pt x="1300460" y="2913572"/>
                  <a:pt x="1300764" y="2913414"/>
                </a:cubicBezTo>
                <a:cubicBezTo>
                  <a:pt x="1301509" y="2914238"/>
                  <a:pt x="1302278" y="2915028"/>
                  <a:pt x="1302971" y="2915890"/>
                </a:cubicBezTo>
                <a:cubicBezTo>
                  <a:pt x="1303644" y="2916726"/>
                  <a:pt x="1304191" y="2918463"/>
                  <a:pt x="1304847" y="2918382"/>
                </a:cubicBezTo>
                <a:cubicBezTo>
                  <a:pt x="1311503" y="2917579"/>
                  <a:pt x="1308974" y="2921667"/>
                  <a:pt x="1308157" y="2924994"/>
                </a:cubicBezTo>
                <a:lnTo>
                  <a:pt x="1308463" y="2927755"/>
                </a:lnTo>
                <a:lnTo>
                  <a:pt x="1308462" y="2927757"/>
                </a:lnTo>
                <a:lnTo>
                  <a:pt x="1308463" y="2927756"/>
                </a:lnTo>
                <a:lnTo>
                  <a:pt x="1308071" y="2929414"/>
                </a:lnTo>
                <a:cubicBezTo>
                  <a:pt x="1308071" y="2929414"/>
                  <a:pt x="1308074" y="2929372"/>
                  <a:pt x="1308074" y="2929372"/>
                </a:cubicBezTo>
                <a:cubicBezTo>
                  <a:pt x="1307490" y="2931010"/>
                  <a:pt x="1306913" y="2932656"/>
                  <a:pt x="1306352" y="2934236"/>
                </a:cubicBezTo>
                <a:cubicBezTo>
                  <a:pt x="1301629" y="2934579"/>
                  <a:pt x="1302180" y="2931218"/>
                  <a:pt x="1301391" y="2928856"/>
                </a:cubicBezTo>
                <a:cubicBezTo>
                  <a:pt x="1298848" y="2928652"/>
                  <a:pt x="1296338" y="2928450"/>
                  <a:pt x="1293187" y="2928193"/>
                </a:cubicBezTo>
                <a:cubicBezTo>
                  <a:pt x="1293001" y="2930189"/>
                  <a:pt x="1292818" y="2931993"/>
                  <a:pt x="1292603" y="2934256"/>
                </a:cubicBezTo>
                <a:cubicBezTo>
                  <a:pt x="1294172" y="2933481"/>
                  <a:pt x="1295248" y="2932937"/>
                  <a:pt x="1297169" y="2931981"/>
                </a:cubicBezTo>
                <a:cubicBezTo>
                  <a:pt x="1297497" y="2936080"/>
                  <a:pt x="1298400" y="2939885"/>
                  <a:pt x="1297950" y="2943772"/>
                </a:cubicBezTo>
                <a:cubicBezTo>
                  <a:pt x="1297298" y="2949284"/>
                  <a:pt x="1297957" y="2953327"/>
                  <a:pt x="1304471" y="2953313"/>
                </a:cubicBezTo>
                <a:cubicBezTo>
                  <a:pt x="1304374" y="2954164"/>
                  <a:pt x="1304483" y="2954656"/>
                  <a:pt x="1304260" y="2954905"/>
                </a:cubicBezTo>
                <a:cubicBezTo>
                  <a:pt x="1302591" y="2956723"/>
                  <a:pt x="1299624" y="2958543"/>
                  <a:pt x="1299398" y="2960268"/>
                </a:cubicBezTo>
                <a:cubicBezTo>
                  <a:pt x="1298733" y="2965327"/>
                  <a:pt x="1299146" y="2970346"/>
                  <a:pt x="1300074" y="2975252"/>
                </a:cubicBezTo>
                <a:cubicBezTo>
                  <a:pt x="1300878" y="2973778"/>
                  <a:pt x="1301685" y="2972289"/>
                  <a:pt x="1302711" y="2970416"/>
                </a:cubicBezTo>
                <a:cubicBezTo>
                  <a:pt x="1305496" y="2972380"/>
                  <a:pt x="1304193" y="2975059"/>
                  <a:pt x="1303442" y="2976972"/>
                </a:cubicBezTo>
                <a:cubicBezTo>
                  <a:pt x="1302730" y="2978787"/>
                  <a:pt x="1300608" y="2980302"/>
                  <a:pt x="1299109" y="2981955"/>
                </a:cubicBezTo>
                <a:cubicBezTo>
                  <a:pt x="1299463" y="2982278"/>
                  <a:pt x="1299818" y="2982600"/>
                  <a:pt x="1300168" y="2982939"/>
                </a:cubicBezTo>
                <a:cubicBezTo>
                  <a:pt x="1300894" y="2982234"/>
                  <a:pt x="1301620" y="2981528"/>
                  <a:pt x="1302689" y="2980497"/>
                </a:cubicBezTo>
                <a:cubicBezTo>
                  <a:pt x="1303483" y="2981147"/>
                  <a:pt x="1304333" y="2981850"/>
                  <a:pt x="1305497" y="2982799"/>
                </a:cubicBezTo>
                <a:cubicBezTo>
                  <a:pt x="1306066" y="2979180"/>
                  <a:pt x="1306558" y="2975984"/>
                  <a:pt x="1307148" y="2972239"/>
                </a:cubicBezTo>
                <a:cubicBezTo>
                  <a:pt x="1312046" y="2976599"/>
                  <a:pt x="1310177" y="2986258"/>
                  <a:pt x="1303474" y="2994253"/>
                </a:cubicBezTo>
                <a:cubicBezTo>
                  <a:pt x="1309643" y="2997787"/>
                  <a:pt x="1306285" y="3004187"/>
                  <a:pt x="1305252" y="3009493"/>
                </a:cubicBezTo>
                <a:cubicBezTo>
                  <a:pt x="1304399" y="3013885"/>
                  <a:pt x="1304327" y="3017885"/>
                  <a:pt x="1305862" y="3022382"/>
                </a:cubicBezTo>
                <a:cubicBezTo>
                  <a:pt x="1306836" y="3021052"/>
                  <a:pt x="1307729" y="3019675"/>
                  <a:pt x="1308791" y="3018418"/>
                </a:cubicBezTo>
                <a:cubicBezTo>
                  <a:pt x="1309974" y="3017016"/>
                  <a:pt x="1311313" y="3015716"/>
                  <a:pt x="1312586" y="3014369"/>
                </a:cubicBezTo>
                <a:cubicBezTo>
                  <a:pt x="1313667" y="3015447"/>
                  <a:pt x="1314905" y="3016408"/>
                  <a:pt x="1315771" y="3017632"/>
                </a:cubicBezTo>
                <a:cubicBezTo>
                  <a:pt x="1316591" y="3018796"/>
                  <a:pt x="1317018" y="3020240"/>
                  <a:pt x="1317808" y="3021999"/>
                </a:cubicBezTo>
                <a:cubicBezTo>
                  <a:pt x="1314102" y="3023331"/>
                  <a:pt x="1314328" y="3025921"/>
                  <a:pt x="1313913" y="3028635"/>
                </a:cubicBezTo>
                <a:cubicBezTo>
                  <a:pt x="1312774" y="3036151"/>
                  <a:pt x="1311234" y="3043678"/>
                  <a:pt x="1309788" y="3051613"/>
                </a:cubicBezTo>
                <a:cubicBezTo>
                  <a:pt x="1311651" y="3051972"/>
                  <a:pt x="1314027" y="3052410"/>
                  <a:pt x="1317761" y="3053118"/>
                </a:cubicBezTo>
                <a:cubicBezTo>
                  <a:pt x="1314305" y="3054307"/>
                  <a:pt x="1312254" y="3055003"/>
                  <a:pt x="1309754" y="3055860"/>
                </a:cubicBezTo>
                <a:cubicBezTo>
                  <a:pt x="1310815" y="3063316"/>
                  <a:pt x="1312277" y="3070419"/>
                  <a:pt x="1312648" y="3077736"/>
                </a:cubicBezTo>
                <a:cubicBezTo>
                  <a:pt x="1312814" y="3081054"/>
                  <a:pt x="1310779" y="3084799"/>
                  <a:pt x="1309855" y="3088356"/>
                </a:cubicBezTo>
                <a:cubicBezTo>
                  <a:pt x="1309150" y="3091096"/>
                  <a:pt x="1308640" y="3093854"/>
                  <a:pt x="1307867" y="3097353"/>
                </a:cubicBezTo>
                <a:cubicBezTo>
                  <a:pt x="1313713" y="3094614"/>
                  <a:pt x="1311277" y="3090109"/>
                  <a:pt x="1313605" y="3087061"/>
                </a:cubicBezTo>
                <a:cubicBezTo>
                  <a:pt x="1316439" y="3087457"/>
                  <a:pt x="1316262" y="3089421"/>
                  <a:pt x="1316084" y="3091382"/>
                </a:cubicBezTo>
                <a:cubicBezTo>
                  <a:pt x="1314779" y="3105564"/>
                  <a:pt x="1313440" y="3119744"/>
                  <a:pt x="1312172" y="3133911"/>
                </a:cubicBezTo>
                <a:cubicBezTo>
                  <a:pt x="1312051" y="3135230"/>
                  <a:pt x="1312333" y="3136523"/>
                  <a:pt x="1312430" y="3137829"/>
                </a:cubicBezTo>
                <a:lnTo>
                  <a:pt x="1312047" y="3139458"/>
                </a:lnTo>
                <a:lnTo>
                  <a:pt x="1312434" y="3137814"/>
                </a:lnTo>
                <a:cubicBezTo>
                  <a:pt x="1316261" y="3126639"/>
                  <a:pt x="1317768" y="3115474"/>
                  <a:pt x="1318628" y="3104248"/>
                </a:cubicBezTo>
                <a:cubicBezTo>
                  <a:pt x="1318950" y="3100102"/>
                  <a:pt x="1318967" y="3095964"/>
                  <a:pt x="1320803" y="3091602"/>
                </a:cubicBezTo>
                <a:cubicBezTo>
                  <a:pt x="1321987" y="3088807"/>
                  <a:pt x="1321196" y="3085505"/>
                  <a:pt x="1321137" y="3082462"/>
                </a:cubicBezTo>
                <a:cubicBezTo>
                  <a:pt x="1321065" y="3078855"/>
                  <a:pt x="1320558" y="3075300"/>
                  <a:pt x="1320713" y="3071675"/>
                </a:cubicBezTo>
                <a:cubicBezTo>
                  <a:pt x="1321004" y="3064587"/>
                  <a:pt x="1321492" y="3057463"/>
                  <a:pt x="1322206" y="3050333"/>
                </a:cubicBezTo>
                <a:cubicBezTo>
                  <a:pt x="1322438" y="3048029"/>
                  <a:pt x="1323642" y="3045655"/>
                  <a:pt x="1325125" y="3043347"/>
                </a:cubicBezTo>
                <a:cubicBezTo>
                  <a:pt x="1325870" y="3047201"/>
                  <a:pt x="1328198" y="3050298"/>
                  <a:pt x="1326408" y="3054763"/>
                </a:cubicBezTo>
                <a:cubicBezTo>
                  <a:pt x="1325766" y="3056355"/>
                  <a:pt x="1325709" y="3057886"/>
                  <a:pt x="1326207" y="3059208"/>
                </a:cubicBezTo>
                <a:lnTo>
                  <a:pt x="1329330" y="3062385"/>
                </a:lnTo>
                <a:lnTo>
                  <a:pt x="1326254" y="3064354"/>
                </a:lnTo>
                <a:cubicBezTo>
                  <a:pt x="1325733" y="3065278"/>
                  <a:pt x="1325618" y="3066442"/>
                  <a:pt x="1325610" y="3067773"/>
                </a:cubicBezTo>
                <a:cubicBezTo>
                  <a:pt x="1325532" y="3079413"/>
                  <a:pt x="1325583" y="3091053"/>
                  <a:pt x="1324970" y="3102764"/>
                </a:cubicBezTo>
                <a:cubicBezTo>
                  <a:pt x="1324625" y="3109469"/>
                  <a:pt x="1323103" y="3116300"/>
                  <a:pt x="1322013" y="3123710"/>
                </a:cubicBezTo>
                <a:cubicBezTo>
                  <a:pt x="1323498" y="3123216"/>
                  <a:pt x="1324499" y="3122878"/>
                  <a:pt x="1326332" y="3122262"/>
                </a:cubicBezTo>
                <a:cubicBezTo>
                  <a:pt x="1326612" y="3126819"/>
                  <a:pt x="1326882" y="3131301"/>
                  <a:pt x="1327198" y="3136475"/>
                </a:cubicBezTo>
                <a:cubicBezTo>
                  <a:pt x="1326712" y="3137001"/>
                  <a:pt x="1325437" y="3138364"/>
                  <a:pt x="1324283" y="3139607"/>
                </a:cubicBezTo>
                <a:lnTo>
                  <a:pt x="1328029" y="3152097"/>
                </a:lnTo>
                <a:lnTo>
                  <a:pt x="1328018" y="3152129"/>
                </a:lnTo>
                <a:cubicBezTo>
                  <a:pt x="1327878" y="3152684"/>
                  <a:pt x="1327758" y="3153239"/>
                  <a:pt x="1327616" y="3153794"/>
                </a:cubicBezTo>
                <a:cubicBezTo>
                  <a:pt x="1327495" y="3154349"/>
                  <a:pt x="1327366" y="3154897"/>
                  <a:pt x="1327244" y="3155451"/>
                </a:cubicBezTo>
                <a:lnTo>
                  <a:pt x="1327244" y="3155490"/>
                </a:lnTo>
                <a:lnTo>
                  <a:pt x="1325521" y="3163103"/>
                </a:lnTo>
                <a:cubicBezTo>
                  <a:pt x="1326104" y="3163077"/>
                  <a:pt x="1326698" y="3163044"/>
                  <a:pt x="1327280" y="3163018"/>
                </a:cubicBezTo>
                <a:lnTo>
                  <a:pt x="1327244" y="3155490"/>
                </a:lnTo>
                <a:lnTo>
                  <a:pt x="1327251" y="3155460"/>
                </a:lnTo>
                <a:cubicBezTo>
                  <a:pt x="1327389" y="3154906"/>
                  <a:pt x="1327519" y="3154359"/>
                  <a:pt x="1327657" y="3153804"/>
                </a:cubicBezTo>
                <a:cubicBezTo>
                  <a:pt x="1327780" y="3153249"/>
                  <a:pt x="1327918" y="3152695"/>
                  <a:pt x="1328041" y="3152139"/>
                </a:cubicBezTo>
                <a:lnTo>
                  <a:pt x="1328029" y="3152097"/>
                </a:lnTo>
                <a:lnTo>
                  <a:pt x="1328825" y="3149855"/>
                </a:lnTo>
                <a:cubicBezTo>
                  <a:pt x="1329089" y="3149096"/>
                  <a:pt x="1329300" y="3148345"/>
                  <a:pt x="1329320" y="3147620"/>
                </a:cubicBezTo>
                <a:cubicBezTo>
                  <a:pt x="1329416" y="3144174"/>
                  <a:pt x="1329632" y="3140912"/>
                  <a:pt x="1332188" y="3137667"/>
                </a:cubicBezTo>
                <a:cubicBezTo>
                  <a:pt x="1332526" y="3137237"/>
                  <a:pt x="1332556" y="3136613"/>
                  <a:pt x="1332505" y="3135938"/>
                </a:cubicBezTo>
                <a:lnTo>
                  <a:pt x="1332335" y="3133909"/>
                </a:lnTo>
                <a:lnTo>
                  <a:pt x="1334959" y="3127874"/>
                </a:lnTo>
                <a:cubicBezTo>
                  <a:pt x="1335197" y="3125900"/>
                  <a:pt x="1334757" y="3123969"/>
                  <a:pt x="1333515" y="3122076"/>
                </a:cubicBezTo>
                <a:cubicBezTo>
                  <a:pt x="1332033" y="3119807"/>
                  <a:pt x="1332531" y="3117074"/>
                  <a:pt x="1334683" y="3115099"/>
                </a:cubicBezTo>
                <a:cubicBezTo>
                  <a:pt x="1336671" y="3113272"/>
                  <a:pt x="1336488" y="3111743"/>
                  <a:pt x="1336639" y="3109787"/>
                </a:cubicBezTo>
                <a:cubicBezTo>
                  <a:pt x="1336914" y="3106167"/>
                  <a:pt x="1337646" y="3102506"/>
                  <a:pt x="1338184" y="3098867"/>
                </a:cubicBezTo>
                <a:cubicBezTo>
                  <a:pt x="1338645" y="3098811"/>
                  <a:pt x="1339100" y="3098744"/>
                  <a:pt x="1339572" y="3098679"/>
                </a:cubicBezTo>
                <a:cubicBezTo>
                  <a:pt x="1339793" y="3102310"/>
                  <a:pt x="1339899" y="3105960"/>
                  <a:pt x="1340306" y="3109535"/>
                </a:cubicBezTo>
                <a:cubicBezTo>
                  <a:pt x="1340406" y="3110430"/>
                  <a:pt x="1341418" y="3111109"/>
                  <a:pt x="1342010" y="3111882"/>
                </a:cubicBezTo>
                <a:cubicBezTo>
                  <a:pt x="1342842" y="3111057"/>
                  <a:pt x="1344276" y="3110231"/>
                  <a:pt x="1344416" y="3109417"/>
                </a:cubicBezTo>
                <a:cubicBezTo>
                  <a:pt x="1345373" y="3103595"/>
                  <a:pt x="1346212" y="3097765"/>
                  <a:pt x="1346786" y="3091956"/>
                </a:cubicBezTo>
                <a:cubicBezTo>
                  <a:pt x="1347227" y="3087555"/>
                  <a:pt x="1347528" y="3083207"/>
                  <a:pt x="1350939" y="3078775"/>
                </a:cubicBezTo>
                <a:cubicBezTo>
                  <a:pt x="1351237" y="3079850"/>
                  <a:pt x="1351953" y="3080941"/>
                  <a:pt x="1351761" y="3082014"/>
                </a:cubicBezTo>
                <a:cubicBezTo>
                  <a:pt x="1350913" y="3086565"/>
                  <a:pt x="1350260" y="3090877"/>
                  <a:pt x="1354222" y="3093875"/>
                </a:cubicBezTo>
                <a:cubicBezTo>
                  <a:pt x="1354675" y="3094218"/>
                  <a:pt x="1354906" y="3094808"/>
                  <a:pt x="1355079" y="3095461"/>
                </a:cubicBezTo>
                <a:lnTo>
                  <a:pt x="1355569" y="3097395"/>
                </a:lnTo>
                <a:lnTo>
                  <a:pt x="1355552" y="3097442"/>
                </a:lnTo>
                <a:lnTo>
                  <a:pt x="1355398" y="3098148"/>
                </a:lnTo>
                <a:lnTo>
                  <a:pt x="1355156" y="3099092"/>
                </a:lnTo>
                <a:lnTo>
                  <a:pt x="1355123" y="3099416"/>
                </a:lnTo>
                <a:cubicBezTo>
                  <a:pt x="1355123" y="3099416"/>
                  <a:pt x="1355190" y="3099093"/>
                  <a:pt x="1355190" y="3099093"/>
                </a:cubicBezTo>
                <a:lnTo>
                  <a:pt x="1355398" y="3098148"/>
                </a:lnTo>
                <a:lnTo>
                  <a:pt x="1355580" y="3097436"/>
                </a:lnTo>
                <a:lnTo>
                  <a:pt x="1355569" y="3097395"/>
                </a:lnTo>
                <a:lnTo>
                  <a:pt x="1357182" y="3092914"/>
                </a:lnTo>
                <a:cubicBezTo>
                  <a:pt x="1357718" y="3091404"/>
                  <a:pt x="1358190" y="3089896"/>
                  <a:pt x="1358424" y="3088389"/>
                </a:cubicBezTo>
                <a:cubicBezTo>
                  <a:pt x="1359299" y="3082805"/>
                  <a:pt x="1359622" y="3077224"/>
                  <a:pt x="1360228" y="3070995"/>
                </a:cubicBezTo>
                <a:cubicBezTo>
                  <a:pt x="1363454" y="3072027"/>
                  <a:pt x="1363757" y="3073849"/>
                  <a:pt x="1363544" y="3076071"/>
                </a:cubicBezTo>
                <a:cubicBezTo>
                  <a:pt x="1362401" y="3088137"/>
                  <a:pt x="1360971" y="3100213"/>
                  <a:pt x="1358029" y="3112310"/>
                </a:cubicBezTo>
                <a:cubicBezTo>
                  <a:pt x="1357525" y="3114380"/>
                  <a:pt x="1355988" y="3116375"/>
                  <a:pt x="1354934" y="3118405"/>
                </a:cubicBezTo>
                <a:cubicBezTo>
                  <a:pt x="1354270" y="3118477"/>
                  <a:pt x="1353058" y="3118509"/>
                  <a:pt x="1353037" y="3118632"/>
                </a:cubicBezTo>
                <a:cubicBezTo>
                  <a:pt x="1352335" y="3121288"/>
                  <a:pt x="1351778" y="3123943"/>
                  <a:pt x="1350875" y="3127963"/>
                </a:cubicBezTo>
                <a:cubicBezTo>
                  <a:pt x="1354789" y="3125602"/>
                  <a:pt x="1357476" y="3123992"/>
                  <a:pt x="1361159" y="3121776"/>
                </a:cubicBezTo>
                <a:cubicBezTo>
                  <a:pt x="1361065" y="3124331"/>
                  <a:pt x="1360985" y="3126425"/>
                  <a:pt x="1360890" y="3128955"/>
                </a:cubicBezTo>
                <a:cubicBezTo>
                  <a:pt x="1362009" y="3129322"/>
                  <a:pt x="1363378" y="3129762"/>
                  <a:pt x="1364565" y="3130132"/>
                </a:cubicBezTo>
                <a:cubicBezTo>
                  <a:pt x="1364732" y="3139594"/>
                  <a:pt x="1364180" y="3148857"/>
                  <a:pt x="1361934" y="3158249"/>
                </a:cubicBezTo>
                <a:cubicBezTo>
                  <a:pt x="1361934" y="3158249"/>
                  <a:pt x="1361920" y="3158274"/>
                  <a:pt x="1361920" y="3158274"/>
                </a:cubicBezTo>
                <a:cubicBezTo>
                  <a:pt x="1362110" y="3160250"/>
                  <a:pt x="1362602" y="3162217"/>
                  <a:pt x="1362406" y="3164221"/>
                </a:cubicBezTo>
                <a:cubicBezTo>
                  <a:pt x="1362187" y="3166434"/>
                  <a:pt x="1361180" y="3168701"/>
                  <a:pt x="1360827" y="3170932"/>
                </a:cubicBezTo>
                <a:cubicBezTo>
                  <a:pt x="1360766" y="3171339"/>
                  <a:pt x="1360927" y="3171745"/>
                  <a:pt x="1361149" y="3172149"/>
                </a:cubicBezTo>
                <a:lnTo>
                  <a:pt x="1361830" y="3173336"/>
                </a:lnTo>
                <a:lnTo>
                  <a:pt x="1361807" y="3173355"/>
                </a:lnTo>
                <a:cubicBezTo>
                  <a:pt x="1361678" y="3173902"/>
                  <a:pt x="1361546" y="3174465"/>
                  <a:pt x="1361417" y="3175011"/>
                </a:cubicBezTo>
                <a:cubicBezTo>
                  <a:pt x="1361289" y="3175558"/>
                  <a:pt x="1361156" y="3176121"/>
                  <a:pt x="1361027" y="3176669"/>
                </a:cubicBezTo>
                <a:cubicBezTo>
                  <a:pt x="1360899" y="3177214"/>
                  <a:pt x="1360776" y="3177770"/>
                  <a:pt x="1360648" y="3178317"/>
                </a:cubicBezTo>
                <a:lnTo>
                  <a:pt x="1360597" y="3178642"/>
                </a:lnTo>
                <a:cubicBezTo>
                  <a:pt x="1360597" y="3178642"/>
                  <a:pt x="1360664" y="3178319"/>
                  <a:pt x="1360664" y="3178319"/>
                </a:cubicBezTo>
                <a:cubicBezTo>
                  <a:pt x="1360793" y="3177771"/>
                  <a:pt x="1360933" y="3177217"/>
                  <a:pt x="1361060" y="3176671"/>
                </a:cubicBezTo>
                <a:cubicBezTo>
                  <a:pt x="1361190" y="3176124"/>
                  <a:pt x="1361322" y="3175560"/>
                  <a:pt x="1361451" y="3175013"/>
                </a:cubicBezTo>
                <a:cubicBezTo>
                  <a:pt x="1361580" y="3174467"/>
                  <a:pt x="1361712" y="3173903"/>
                  <a:pt x="1361841" y="3173357"/>
                </a:cubicBezTo>
                <a:lnTo>
                  <a:pt x="1361830" y="3173336"/>
                </a:lnTo>
                <a:lnTo>
                  <a:pt x="1363350" y="3172131"/>
                </a:lnTo>
                <a:cubicBezTo>
                  <a:pt x="1363824" y="3172019"/>
                  <a:pt x="1364197" y="3172295"/>
                  <a:pt x="1364283" y="3173227"/>
                </a:cubicBezTo>
                <a:cubicBezTo>
                  <a:pt x="1364513" y="3175650"/>
                  <a:pt x="1364041" y="3178244"/>
                  <a:pt x="1363880" y="3180752"/>
                </a:cubicBezTo>
                <a:cubicBezTo>
                  <a:pt x="1363753" y="3182870"/>
                  <a:pt x="1363626" y="3184986"/>
                  <a:pt x="1363517" y="3186693"/>
                </a:cubicBezTo>
                <a:cubicBezTo>
                  <a:pt x="1368200" y="3190612"/>
                  <a:pt x="1368880" y="3181609"/>
                  <a:pt x="1373408" y="3183555"/>
                </a:cubicBezTo>
                <a:cubicBezTo>
                  <a:pt x="1372170" y="3185449"/>
                  <a:pt x="1371001" y="3187238"/>
                  <a:pt x="1369637" y="3189335"/>
                </a:cubicBezTo>
                <a:cubicBezTo>
                  <a:pt x="1371011" y="3192460"/>
                  <a:pt x="1373036" y="3195675"/>
                  <a:pt x="1370817" y="3200199"/>
                </a:cubicBezTo>
                <a:cubicBezTo>
                  <a:pt x="1369810" y="3200268"/>
                  <a:pt x="1368681" y="3200346"/>
                  <a:pt x="1367218" y="3200455"/>
                </a:cubicBezTo>
                <a:cubicBezTo>
                  <a:pt x="1365769" y="3206577"/>
                  <a:pt x="1364333" y="3212717"/>
                  <a:pt x="1362876" y="3218870"/>
                </a:cubicBezTo>
                <a:cubicBezTo>
                  <a:pt x="1362418" y="3220810"/>
                  <a:pt x="1361639" y="3222771"/>
                  <a:pt x="1361490" y="3224685"/>
                </a:cubicBezTo>
                <a:cubicBezTo>
                  <a:pt x="1361107" y="3229533"/>
                  <a:pt x="1359332" y="3234259"/>
                  <a:pt x="1361221" y="3239254"/>
                </a:cubicBezTo>
                <a:cubicBezTo>
                  <a:pt x="1362679" y="3243123"/>
                  <a:pt x="1360841" y="3248811"/>
                  <a:pt x="1359622" y="3253628"/>
                </a:cubicBezTo>
                <a:cubicBezTo>
                  <a:pt x="1358395" y="3258436"/>
                  <a:pt x="1356085" y="3263165"/>
                  <a:pt x="1354316" y="3267942"/>
                </a:cubicBezTo>
                <a:cubicBezTo>
                  <a:pt x="1353700" y="3269603"/>
                  <a:pt x="1353292" y="3271301"/>
                  <a:pt x="1352430" y="3274157"/>
                </a:cubicBezTo>
                <a:cubicBezTo>
                  <a:pt x="1354761" y="3272418"/>
                  <a:pt x="1356024" y="3271474"/>
                  <a:pt x="1357257" y="3270554"/>
                </a:cubicBezTo>
                <a:cubicBezTo>
                  <a:pt x="1357792" y="3271096"/>
                  <a:pt x="1358298" y="3271361"/>
                  <a:pt x="1358244" y="3271592"/>
                </a:cubicBezTo>
                <a:cubicBezTo>
                  <a:pt x="1357351" y="3275604"/>
                  <a:pt x="1356591" y="3279642"/>
                  <a:pt x="1355379" y="3283619"/>
                </a:cubicBezTo>
                <a:cubicBezTo>
                  <a:pt x="1353824" y="3288727"/>
                  <a:pt x="1349279" y="3291574"/>
                  <a:pt x="1344875" y="3294260"/>
                </a:cubicBezTo>
                <a:cubicBezTo>
                  <a:pt x="1341726" y="3296188"/>
                  <a:pt x="1341462" y="3293067"/>
                  <a:pt x="1340920" y="3292515"/>
                </a:cubicBezTo>
                <a:cubicBezTo>
                  <a:pt x="1335134" y="3293611"/>
                  <a:pt x="1330125" y="3294551"/>
                  <a:pt x="1325105" y="3295498"/>
                </a:cubicBezTo>
                <a:cubicBezTo>
                  <a:pt x="1325033" y="3295729"/>
                  <a:pt x="1324973" y="3295952"/>
                  <a:pt x="1324901" y="3296184"/>
                </a:cubicBezTo>
                <a:cubicBezTo>
                  <a:pt x="1327045" y="3296768"/>
                  <a:pt x="1329186" y="3297368"/>
                  <a:pt x="1331330" y="3297953"/>
                </a:cubicBezTo>
                <a:cubicBezTo>
                  <a:pt x="1331153" y="3298522"/>
                  <a:pt x="1330977" y="3299091"/>
                  <a:pt x="1330799" y="3299660"/>
                </a:cubicBezTo>
                <a:cubicBezTo>
                  <a:pt x="1327351" y="3299530"/>
                  <a:pt x="1323725" y="3299861"/>
                  <a:pt x="1320530" y="3299133"/>
                </a:cubicBezTo>
                <a:cubicBezTo>
                  <a:pt x="1317549" y="3298450"/>
                  <a:pt x="1315458" y="3298985"/>
                  <a:pt x="1313447" y="3301497"/>
                </a:cubicBezTo>
                <a:cubicBezTo>
                  <a:pt x="1310801" y="3304797"/>
                  <a:pt x="1308001" y="3308021"/>
                  <a:pt x="1305572" y="3311433"/>
                </a:cubicBezTo>
                <a:cubicBezTo>
                  <a:pt x="1304693" y="3312676"/>
                  <a:pt x="1304669" y="3314387"/>
                  <a:pt x="1304237" y="3315966"/>
                </a:cubicBezTo>
                <a:cubicBezTo>
                  <a:pt x="1302999" y="3316400"/>
                  <a:pt x="1301554" y="3316904"/>
                  <a:pt x="1298529" y="3317975"/>
                </a:cubicBezTo>
                <a:cubicBezTo>
                  <a:pt x="1301394" y="3319196"/>
                  <a:pt x="1302983" y="3319865"/>
                  <a:pt x="1304651" y="3320574"/>
                </a:cubicBezTo>
                <a:cubicBezTo>
                  <a:pt x="1305089" y="3322774"/>
                  <a:pt x="1304404" y="3324515"/>
                  <a:pt x="1301574" y="3324647"/>
                </a:cubicBezTo>
                <a:cubicBezTo>
                  <a:pt x="1299154" y="3324760"/>
                  <a:pt x="1297379" y="3325498"/>
                  <a:pt x="1295463" y="3327379"/>
                </a:cubicBezTo>
                <a:cubicBezTo>
                  <a:pt x="1294176" y="3328640"/>
                  <a:pt x="1291851" y="3328968"/>
                  <a:pt x="1289523" y="3329902"/>
                </a:cubicBezTo>
                <a:cubicBezTo>
                  <a:pt x="1286906" y="3333958"/>
                  <a:pt x="1292414" y="3332619"/>
                  <a:pt x="1293453" y="3334382"/>
                </a:cubicBezTo>
                <a:cubicBezTo>
                  <a:pt x="1288281" y="3338873"/>
                  <a:pt x="1283335" y="3339396"/>
                  <a:pt x="1278264" y="3335328"/>
                </a:cubicBezTo>
                <a:cubicBezTo>
                  <a:pt x="1275412" y="3333032"/>
                  <a:pt x="1272313" y="3332041"/>
                  <a:pt x="1268512" y="3331396"/>
                </a:cubicBezTo>
                <a:cubicBezTo>
                  <a:pt x="1263251" y="3330515"/>
                  <a:pt x="1259463" y="3332197"/>
                  <a:pt x="1255782" y="3336570"/>
                </a:cubicBezTo>
                <a:cubicBezTo>
                  <a:pt x="1256883" y="3337086"/>
                  <a:pt x="1257830" y="3337526"/>
                  <a:pt x="1259078" y="3338110"/>
                </a:cubicBezTo>
                <a:cubicBezTo>
                  <a:pt x="1258268" y="3338484"/>
                  <a:pt x="1257738" y="3338907"/>
                  <a:pt x="1257246" y="3338946"/>
                </a:cubicBezTo>
                <a:cubicBezTo>
                  <a:pt x="1251576" y="3339327"/>
                  <a:pt x="1245936" y="3339440"/>
                  <a:pt x="1240248" y="3340081"/>
                </a:cubicBezTo>
                <a:cubicBezTo>
                  <a:pt x="1238133" y="3340321"/>
                  <a:pt x="1235711" y="3341392"/>
                  <a:pt x="1233878" y="3342706"/>
                </a:cubicBezTo>
                <a:cubicBezTo>
                  <a:pt x="1228903" y="3346242"/>
                  <a:pt x="1223927" y="3347006"/>
                  <a:pt x="1218547" y="3346448"/>
                </a:cubicBezTo>
                <a:cubicBezTo>
                  <a:pt x="1214254" y="3345992"/>
                  <a:pt x="1210103" y="3346250"/>
                  <a:pt x="1205603" y="3349309"/>
                </a:cubicBezTo>
                <a:cubicBezTo>
                  <a:pt x="1200387" y="3352847"/>
                  <a:pt x="1194547" y="3353588"/>
                  <a:pt x="1189284" y="3350962"/>
                </a:cubicBezTo>
                <a:cubicBezTo>
                  <a:pt x="1187697" y="3350166"/>
                  <a:pt x="1185940" y="3349620"/>
                  <a:pt x="1183590" y="3348696"/>
                </a:cubicBezTo>
                <a:cubicBezTo>
                  <a:pt x="1182419" y="3352139"/>
                  <a:pt x="1181527" y="3354759"/>
                  <a:pt x="1180597" y="3357501"/>
                </a:cubicBezTo>
                <a:cubicBezTo>
                  <a:pt x="1177332" y="3358314"/>
                  <a:pt x="1173974" y="3359154"/>
                  <a:pt x="1170527" y="3360007"/>
                </a:cubicBezTo>
                <a:cubicBezTo>
                  <a:pt x="1170144" y="3361848"/>
                  <a:pt x="1169865" y="3363259"/>
                  <a:pt x="1169617" y="3364454"/>
                </a:cubicBezTo>
                <a:cubicBezTo>
                  <a:pt x="1163667" y="3363543"/>
                  <a:pt x="1158142" y="3362355"/>
                  <a:pt x="1152432" y="3361919"/>
                </a:cubicBezTo>
                <a:cubicBezTo>
                  <a:pt x="1146597" y="3361468"/>
                  <a:pt x="1140580" y="3361754"/>
                  <a:pt x="1133632" y="3361709"/>
                </a:cubicBezTo>
                <a:cubicBezTo>
                  <a:pt x="1135621" y="3364375"/>
                  <a:pt x="1136984" y="3366200"/>
                  <a:pt x="1138733" y="3368541"/>
                </a:cubicBezTo>
                <a:cubicBezTo>
                  <a:pt x="1135841" y="3369702"/>
                  <a:pt x="1133360" y="3370694"/>
                  <a:pt x="1130886" y="3371693"/>
                </a:cubicBezTo>
                <a:cubicBezTo>
                  <a:pt x="1133691" y="3374667"/>
                  <a:pt x="1136496" y="3377640"/>
                  <a:pt x="1140160" y="3381501"/>
                </a:cubicBezTo>
                <a:cubicBezTo>
                  <a:pt x="1131680" y="3381713"/>
                  <a:pt x="1125019" y="3380157"/>
                  <a:pt x="1118391" y="3378469"/>
                </a:cubicBezTo>
                <a:cubicBezTo>
                  <a:pt x="1112780" y="3384051"/>
                  <a:pt x="1108105" y="3377898"/>
                  <a:pt x="1102313" y="3380227"/>
                </a:cubicBezTo>
                <a:cubicBezTo>
                  <a:pt x="1101986" y="3381469"/>
                  <a:pt x="1101545" y="3383122"/>
                  <a:pt x="1101084" y="3384859"/>
                </a:cubicBezTo>
                <a:cubicBezTo>
                  <a:pt x="1088725" y="3389920"/>
                  <a:pt x="1077939" y="3385148"/>
                  <a:pt x="1066558" y="3385463"/>
                </a:cubicBezTo>
                <a:cubicBezTo>
                  <a:pt x="1064345" y="3387293"/>
                  <a:pt x="1062268" y="3389020"/>
                  <a:pt x="1060201" y="3390742"/>
                </a:cubicBezTo>
                <a:cubicBezTo>
                  <a:pt x="1059698" y="3391158"/>
                  <a:pt x="1059032" y="3392051"/>
                  <a:pt x="1058798" y="3391979"/>
                </a:cubicBezTo>
                <a:cubicBezTo>
                  <a:pt x="1054618" y="3390757"/>
                  <a:pt x="1050533" y="3395050"/>
                  <a:pt x="1046119" y="3393824"/>
                </a:cubicBezTo>
                <a:cubicBezTo>
                  <a:pt x="1041562" y="3392555"/>
                  <a:pt x="1036511" y="3392393"/>
                  <a:pt x="1031520" y="3391721"/>
                </a:cubicBezTo>
                <a:cubicBezTo>
                  <a:pt x="1030764" y="3392845"/>
                  <a:pt x="1029674" y="3394479"/>
                  <a:pt x="1028255" y="3396589"/>
                </a:cubicBezTo>
                <a:cubicBezTo>
                  <a:pt x="1028689" y="3397604"/>
                  <a:pt x="1029309" y="3399066"/>
                  <a:pt x="1030011" y="3400728"/>
                </a:cubicBezTo>
                <a:cubicBezTo>
                  <a:pt x="1029178" y="3400940"/>
                  <a:pt x="1028502" y="3401321"/>
                  <a:pt x="1028094" y="3401188"/>
                </a:cubicBezTo>
                <a:cubicBezTo>
                  <a:pt x="1025366" y="3400302"/>
                  <a:pt x="1022597" y="3399448"/>
                  <a:pt x="1020001" y="3398325"/>
                </a:cubicBezTo>
                <a:cubicBezTo>
                  <a:pt x="1015219" y="3396254"/>
                  <a:pt x="1010019" y="3396545"/>
                  <a:pt x="1004728" y="3398502"/>
                </a:cubicBezTo>
                <a:cubicBezTo>
                  <a:pt x="999822" y="3400320"/>
                  <a:pt x="995465" y="3400717"/>
                  <a:pt x="991439" y="3398287"/>
                </a:cubicBezTo>
                <a:cubicBezTo>
                  <a:pt x="988747" y="3396664"/>
                  <a:pt x="985814" y="3396982"/>
                  <a:pt x="982253" y="3398098"/>
                </a:cubicBezTo>
                <a:cubicBezTo>
                  <a:pt x="975578" y="3400185"/>
                  <a:pt x="968939" y="3401836"/>
                  <a:pt x="962674" y="3398305"/>
                </a:cubicBezTo>
                <a:cubicBezTo>
                  <a:pt x="959376" y="3396437"/>
                  <a:pt x="954366" y="3396940"/>
                  <a:pt x="949976" y="3396353"/>
                </a:cubicBezTo>
                <a:cubicBezTo>
                  <a:pt x="948535" y="3399437"/>
                  <a:pt x="947277" y="3402110"/>
                  <a:pt x="945989" y="3404874"/>
                </a:cubicBezTo>
                <a:cubicBezTo>
                  <a:pt x="941809" y="3403392"/>
                  <a:pt x="937468" y="3402371"/>
                  <a:pt x="933809" y="3400391"/>
                </a:cubicBezTo>
                <a:cubicBezTo>
                  <a:pt x="930633" y="3398664"/>
                  <a:pt x="927849" y="3398094"/>
                  <a:pt x="923817" y="3399492"/>
                </a:cubicBezTo>
                <a:cubicBezTo>
                  <a:pt x="920985" y="3400472"/>
                  <a:pt x="919431" y="3397931"/>
                  <a:pt x="919915" y="3394264"/>
                </a:cubicBezTo>
                <a:cubicBezTo>
                  <a:pt x="920140" y="3392539"/>
                  <a:pt x="920460" y="3390812"/>
                  <a:pt x="920563" y="3389097"/>
                </a:cubicBezTo>
                <a:cubicBezTo>
                  <a:pt x="920593" y="3388637"/>
                  <a:pt x="919978" y="3388249"/>
                  <a:pt x="919651" y="3387810"/>
                </a:cubicBezTo>
                <a:cubicBezTo>
                  <a:pt x="917530" y="3389872"/>
                  <a:pt x="915165" y="3391105"/>
                  <a:pt x="914586" y="3394514"/>
                </a:cubicBezTo>
                <a:cubicBezTo>
                  <a:pt x="914082" y="3397458"/>
                  <a:pt x="914052" y="3399160"/>
                  <a:pt x="916378" y="3400729"/>
                </a:cubicBezTo>
                <a:cubicBezTo>
                  <a:pt x="918231" y="3401968"/>
                  <a:pt x="918660" y="3404134"/>
                  <a:pt x="916746" y="3406300"/>
                </a:cubicBezTo>
                <a:cubicBezTo>
                  <a:pt x="915281" y="3407954"/>
                  <a:pt x="912010" y="3407691"/>
                  <a:pt x="910506" y="3405523"/>
                </a:cubicBezTo>
                <a:cubicBezTo>
                  <a:pt x="908802" y="3403067"/>
                  <a:pt x="907658" y="3400205"/>
                  <a:pt x="906325" y="3397636"/>
                </a:cubicBezTo>
                <a:cubicBezTo>
                  <a:pt x="905799" y="3399176"/>
                  <a:pt x="905198" y="3400963"/>
                  <a:pt x="904661" y="3402552"/>
                </a:cubicBezTo>
                <a:cubicBezTo>
                  <a:pt x="902583" y="3401863"/>
                  <a:pt x="900969" y="3400746"/>
                  <a:pt x="899216" y="3400839"/>
                </a:cubicBezTo>
                <a:cubicBezTo>
                  <a:pt x="894520" y="3401108"/>
                  <a:pt x="890324" y="3401086"/>
                  <a:pt x="889431" y="3395730"/>
                </a:cubicBezTo>
                <a:cubicBezTo>
                  <a:pt x="889804" y="3400478"/>
                  <a:pt x="890192" y="3405227"/>
                  <a:pt x="890565" y="3409975"/>
                </a:cubicBezTo>
                <a:cubicBezTo>
                  <a:pt x="890145" y="3410110"/>
                  <a:pt x="889737" y="3410238"/>
                  <a:pt x="889311" y="3410364"/>
                </a:cubicBezTo>
                <a:cubicBezTo>
                  <a:pt x="887023" y="3406364"/>
                  <a:pt x="884746" y="3402354"/>
                  <a:pt x="882533" y="3398475"/>
                </a:cubicBezTo>
                <a:lnTo>
                  <a:pt x="880920" y="3399507"/>
                </a:lnTo>
                <a:lnTo>
                  <a:pt x="880615" y="3399856"/>
                </a:lnTo>
                <a:lnTo>
                  <a:pt x="880188" y="3399974"/>
                </a:lnTo>
                <a:lnTo>
                  <a:pt x="877678" y="3401581"/>
                </a:lnTo>
                <a:lnTo>
                  <a:pt x="877067" y="3399534"/>
                </a:lnTo>
                <a:lnTo>
                  <a:pt x="876491" y="3398875"/>
                </a:lnTo>
                <a:lnTo>
                  <a:pt x="876374" y="3397207"/>
                </a:lnTo>
                <a:lnTo>
                  <a:pt x="876207" y="3396649"/>
                </a:lnTo>
                <a:lnTo>
                  <a:pt x="876229" y="3396611"/>
                </a:lnTo>
                <a:lnTo>
                  <a:pt x="876308" y="3396277"/>
                </a:lnTo>
                <a:lnTo>
                  <a:pt x="876300" y="3396164"/>
                </a:lnTo>
                <a:lnTo>
                  <a:pt x="876195" y="3396610"/>
                </a:lnTo>
                <a:lnTo>
                  <a:pt x="876207" y="3396649"/>
                </a:lnTo>
                <a:lnTo>
                  <a:pt x="871909" y="3403921"/>
                </a:lnTo>
                <a:lnTo>
                  <a:pt x="871751" y="3403494"/>
                </a:lnTo>
                <a:lnTo>
                  <a:pt x="871537" y="3405312"/>
                </a:lnTo>
                <a:cubicBezTo>
                  <a:pt x="867721" y="3406935"/>
                  <a:pt x="865230" y="3409373"/>
                  <a:pt x="864658" y="3413111"/>
                </a:cubicBezTo>
                <a:cubicBezTo>
                  <a:pt x="864553" y="3413828"/>
                  <a:pt x="862940" y="3414905"/>
                  <a:pt x="861986" y="3414967"/>
                </a:cubicBezTo>
                <a:cubicBezTo>
                  <a:pt x="861059" y="3415033"/>
                  <a:pt x="859780" y="3414174"/>
                  <a:pt x="859197" y="3413415"/>
                </a:cubicBezTo>
                <a:cubicBezTo>
                  <a:pt x="858163" y="3412068"/>
                  <a:pt x="857543" y="3410485"/>
                  <a:pt x="856735" y="3408988"/>
                </a:cubicBezTo>
                <a:cubicBezTo>
                  <a:pt x="856161" y="3409267"/>
                  <a:pt x="855742" y="3409382"/>
                  <a:pt x="855737" y="3409484"/>
                </a:cubicBezTo>
                <a:cubicBezTo>
                  <a:pt x="855760" y="3414003"/>
                  <a:pt x="854427" y="3415098"/>
                  <a:pt x="849454" y="3413752"/>
                </a:cubicBezTo>
                <a:cubicBezTo>
                  <a:pt x="846725" y="3413013"/>
                  <a:pt x="845634" y="3414763"/>
                  <a:pt x="843537" y="3415767"/>
                </a:cubicBezTo>
                <a:cubicBezTo>
                  <a:pt x="843226" y="3414161"/>
                  <a:pt x="842974" y="3412832"/>
                  <a:pt x="842720" y="3411503"/>
                </a:cubicBezTo>
                <a:cubicBezTo>
                  <a:pt x="842390" y="3411491"/>
                  <a:pt x="842068" y="3411478"/>
                  <a:pt x="841738" y="3411467"/>
                </a:cubicBezTo>
                <a:cubicBezTo>
                  <a:pt x="840870" y="3413204"/>
                  <a:pt x="839788" y="3414895"/>
                  <a:pt x="839195" y="3416688"/>
                </a:cubicBezTo>
                <a:cubicBezTo>
                  <a:pt x="838640" y="3418367"/>
                  <a:pt x="839189" y="3420373"/>
                  <a:pt x="836412" y="3421276"/>
                </a:cubicBezTo>
                <a:cubicBezTo>
                  <a:pt x="835721" y="3420042"/>
                  <a:pt x="835031" y="3418823"/>
                  <a:pt x="834341" y="3417589"/>
                </a:cubicBezTo>
                <a:cubicBezTo>
                  <a:pt x="830613" y="3418866"/>
                  <a:pt x="829376" y="3421585"/>
                  <a:pt x="827762" y="3423970"/>
                </a:cubicBezTo>
                <a:cubicBezTo>
                  <a:pt x="824845" y="3423829"/>
                  <a:pt x="825902" y="3421566"/>
                  <a:pt x="824787" y="3420325"/>
                </a:cubicBezTo>
                <a:cubicBezTo>
                  <a:pt x="820872" y="3422154"/>
                  <a:pt x="821462" y="3426191"/>
                  <a:pt x="818597" y="3429560"/>
                </a:cubicBezTo>
                <a:cubicBezTo>
                  <a:pt x="817331" y="3426992"/>
                  <a:pt x="816421" y="3425144"/>
                  <a:pt x="815558" y="3423407"/>
                </a:cubicBezTo>
                <a:cubicBezTo>
                  <a:pt x="813659" y="3423821"/>
                  <a:pt x="810799" y="3423875"/>
                  <a:pt x="810496" y="3424609"/>
                </a:cubicBezTo>
                <a:cubicBezTo>
                  <a:pt x="809576" y="3426855"/>
                  <a:pt x="806883" y="3426344"/>
                  <a:pt x="805393" y="3427654"/>
                </a:cubicBezTo>
                <a:cubicBezTo>
                  <a:pt x="804601" y="3428352"/>
                  <a:pt x="801946" y="3427197"/>
                  <a:pt x="801268" y="3429675"/>
                </a:cubicBezTo>
                <a:cubicBezTo>
                  <a:pt x="800119" y="3428743"/>
                  <a:pt x="799345" y="3428122"/>
                  <a:pt x="798397" y="3427355"/>
                </a:cubicBezTo>
                <a:cubicBezTo>
                  <a:pt x="797637" y="3427743"/>
                  <a:pt x="796812" y="3428160"/>
                  <a:pt x="795995" y="3428569"/>
                </a:cubicBezTo>
                <a:cubicBezTo>
                  <a:pt x="796218" y="3428913"/>
                  <a:pt x="796277" y="3429197"/>
                  <a:pt x="796469" y="3429277"/>
                </a:cubicBezTo>
                <a:cubicBezTo>
                  <a:pt x="799173" y="3430410"/>
                  <a:pt x="799547" y="3431370"/>
                  <a:pt x="797982" y="3433291"/>
                </a:cubicBezTo>
                <a:cubicBezTo>
                  <a:pt x="796938" y="3434571"/>
                  <a:pt x="795905" y="3435863"/>
                  <a:pt x="794682" y="3437381"/>
                </a:cubicBezTo>
                <a:cubicBezTo>
                  <a:pt x="794189" y="3437025"/>
                  <a:pt x="793620" y="3436751"/>
                  <a:pt x="793277" y="3436340"/>
                </a:cubicBezTo>
                <a:cubicBezTo>
                  <a:pt x="790955" y="3433534"/>
                  <a:pt x="788998" y="3433168"/>
                  <a:pt x="785127" y="3434550"/>
                </a:cubicBezTo>
                <a:cubicBezTo>
                  <a:pt x="784213" y="3434875"/>
                  <a:pt x="782975" y="3434506"/>
                  <a:pt x="781495" y="3434441"/>
                </a:cubicBezTo>
                <a:cubicBezTo>
                  <a:pt x="780847" y="3435993"/>
                  <a:pt x="780051" y="3437897"/>
                  <a:pt x="779126" y="3440100"/>
                </a:cubicBezTo>
                <a:cubicBezTo>
                  <a:pt x="777710" y="3439773"/>
                  <a:pt x="776561" y="3439510"/>
                  <a:pt x="775271" y="3439211"/>
                </a:cubicBezTo>
                <a:cubicBezTo>
                  <a:pt x="772926" y="3441487"/>
                  <a:pt x="772515" y="3444304"/>
                  <a:pt x="772556" y="3447578"/>
                </a:cubicBezTo>
                <a:cubicBezTo>
                  <a:pt x="769942" y="3446565"/>
                  <a:pt x="768347" y="3447218"/>
                  <a:pt x="766632" y="3448962"/>
                </a:cubicBezTo>
                <a:cubicBezTo>
                  <a:pt x="765071" y="3450549"/>
                  <a:pt x="762723" y="3451706"/>
                  <a:pt x="760511" y="3452695"/>
                </a:cubicBezTo>
                <a:cubicBezTo>
                  <a:pt x="759039" y="3453355"/>
                  <a:pt x="757881" y="3452417"/>
                  <a:pt x="757177" y="3451228"/>
                </a:cubicBezTo>
                <a:cubicBezTo>
                  <a:pt x="756388" y="3449897"/>
                  <a:pt x="755493" y="3448622"/>
                  <a:pt x="754647" y="3447319"/>
                </a:cubicBezTo>
                <a:cubicBezTo>
                  <a:pt x="754340" y="3447362"/>
                  <a:pt x="754034" y="3447413"/>
                  <a:pt x="753727" y="3447456"/>
                </a:cubicBezTo>
                <a:cubicBezTo>
                  <a:pt x="753267" y="3448754"/>
                  <a:pt x="752805" y="3450051"/>
                  <a:pt x="752091" y="3452069"/>
                </a:cubicBezTo>
                <a:cubicBezTo>
                  <a:pt x="750217" y="3449245"/>
                  <a:pt x="748636" y="3446859"/>
                  <a:pt x="746675" y="3443900"/>
                </a:cubicBezTo>
                <a:cubicBezTo>
                  <a:pt x="743324" y="3447778"/>
                  <a:pt x="742304" y="3451743"/>
                  <a:pt x="742270" y="3455999"/>
                </a:cubicBezTo>
                <a:cubicBezTo>
                  <a:pt x="739178" y="3454955"/>
                  <a:pt x="737829" y="3450949"/>
                  <a:pt x="739525" y="3448161"/>
                </a:cubicBezTo>
                <a:cubicBezTo>
                  <a:pt x="737743" y="3447143"/>
                  <a:pt x="736626" y="3448315"/>
                  <a:pt x="735491" y="3449184"/>
                </a:cubicBezTo>
                <a:cubicBezTo>
                  <a:pt x="733950" y="3450354"/>
                  <a:pt x="732404" y="3450973"/>
                  <a:pt x="730453" y="3450004"/>
                </a:cubicBezTo>
                <a:cubicBezTo>
                  <a:pt x="729957" y="3449758"/>
                  <a:pt x="728885" y="3449623"/>
                  <a:pt x="728603" y="3449874"/>
                </a:cubicBezTo>
                <a:cubicBezTo>
                  <a:pt x="726793" y="3451411"/>
                  <a:pt x="725471" y="3450041"/>
                  <a:pt x="724088" y="3449616"/>
                </a:cubicBezTo>
                <a:cubicBezTo>
                  <a:pt x="722710" y="3450564"/>
                  <a:pt x="721527" y="3451838"/>
                  <a:pt x="720052" y="3452244"/>
                </a:cubicBezTo>
                <a:cubicBezTo>
                  <a:pt x="718895" y="3452563"/>
                  <a:pt x="717369" y="3451806"/>
                  <a:pt x="715700" y="3451458"/>
                </a:cubicBezTo>
                <a:cubicBezTo>
                  <a:pt x="715250" y="3451968"/>
                  <a:pt x="714669" y="3452845"/>
                  <a:pt x="713865" y="3453521"/>
                </a:cubicBezTo>
                <a:cubicBezTo>
                  <a:pt x="711794" y="3455262"/>
                  <a:pt x="708990" y="3455260"/>
                  <a:pt x="707064" y="3453548"/>
                </a:cubicBezTo>
                <a:cubicBezTo>
                  <a:pt x="705825" y="3452450"/>
                  <a:pt x="704722" y="3451244"/>
                  <a:pt x="703457" y="3449984"/>
                </a:cubicBezTo>
                <a:cubicBezTo>
                  <a:pt x="702216" y="3450479"/>
                  <a:pt x="701224" y="3450953"/>
                  <a:pt x="700173" y="3451280"/>
                </a:cubicBezTo>
                <a:cubicBezTo>
                  <a:pt x="699253" y="3451563"/>
                  <a:pt x="698273" y="3451686"/>
                  <a:pt x="697208" y="3451907"/>
                </a:cubicBezTo>
                <a:cubicBezTo>
                  <a:pt x="697335" y="3452982"/>
                  <a:pt x="697454" y="3453993"/>
                  <a:pt x="697583" y="3455075"/>
                </a:cubicBezTo>
                <a:cubicBezTo>
                  <a:pt x="697036" y="3455212"/>
                  <a:pt x="696573" y="3455470"/>
                  <a:pt x="696268" y="3455384"/>
                </a:cubicBezTo>
                <a:cubicBezTo>
                  <a:pt x="694915" y="3454995"/>
                  <a:pt x="693976" y="3454339"/>
                  <a:pt x="693325" y="3453500"/>
                </a:cubicBezTo>
                <a:lnTo>
                  <a:pt x="692114" y="3450531"/>
                </a:lnTo>
                <a:lnTo>
                  <a:pt x="692118" y="3450524"/>
                </a:lnTo>
                <a:lnTo>
                  <a:pt x="692131" y="3450507"/>
                </a:lnTo>
                <a:lnTo>
                  <a:pt x="693301" y="3449913"/>
                </a:lnTo>
                <a:cubicBezTo>
                  <a:pt x="693157" y="3449791"/>
                  <a:pt x="693021" y="3449669"/>
                  <a:pt x="692876" y="3449540"/>
                </a:cubicBezTo>
                <a:lnTo>
                  <a:pt x="692131" y="3450507"/>
                </a:lnTo>
                <a:lnTo>
                  <a:pt x="692109" y="3450518"/>
                </a:lnTo>
                <a:lnTo>
                  <a:pt x="692114" y="3450531"/>
                </a:lnTo>
                <a:lnTo>
                  <a:pt x="687957" y="3456039"/>
                </a:lnTo>
                <a:cubicBezTo>
                  <a:pt x="688231" y="3457555"/>
                  <a:pt x="692069" y="3458533"/>
                  <a:pt x="688977" y="3460715"/>
                </a:cubicBezTo>
                <a:cubicBezTo>
                  <a:pt x="685818" y="3459330"/>
                  <a:pt x="684375" y="3457966"/>
                  <a:pt x="681939" y="3453836"/>
                </a:cubicBezTo>
                <a:cubicBezTo>
                  <a:pt x="679846" y="3454664"/>
                  <a:pt x="677550" y="3455307"/>
                  <a:pt x="675613" y="3456422"/>
                </a:cubicBezTo>
                <a:cubicBezTo>
                  <a:pt x="673311" y="3457748"/>
                  <a:pt x="670983" y="3458344"/>
                  <a:pt x="668322" y="3458178"/>
                </a:cubicBezTo>
                <a:cubicBezTo>
                  <a:pt x="665942" y="3458032"/>
                  <a:pt x="663559" y="3457935"/>
                  <a:pt x="661184" y="3457766"/>
                </a:cubicBezTo>
                <a:cubicBezTo>
                  <a:pt x="659192" y="3457623"/>
                  <a:pt x="658211" y="3458546"/>
                  <a:pt x="657954" y="3460037"/>
                </a:cubicBezTo>
                <a:cubicBezTo>
                  <a:pt x="657711" y="3461425"/>
                  <a:pt x="657705" y="3462836"/>
                  <a:pt x="657572" y="3464493"/>
                </a:cubicBezTo>
                <a:cubicBezTo>
                  <a:pt x="655094" y="3463899"/>
                  <a:pt x="655489" y="3462254"/>
                  <a:pt x="655184" y="3460989"/>
                </a:cubicBezTo>
                <a:cubicBezTo>
                  <a:pt x="654593" y="3458550"/>
                  <a:pt x="654119" y="3456085"/>
                  <a:pt x="653435" y="3453665"/>
                </a:cubicBezTo>
                <a:cubicBezTo>
                  <a:pt x="653272" y="3453097"/>
                  <a:pt x="652470" y="3452682"/>
                  <a:pt x="651297" y="3451556"/>
                </a:cubicBezTo>
                <a:cubicBezTo>
                  <a:pt x="651549" y="3453678"/>
                  <a:pt x="651702" y="3454976"/>
                  <a:pt x="651922" y="3456839"/>
                </a:cubicBezTo>
                <a:cubicBezTo>
                  <a:pt x="648997" y="3455528"/>
                  <a:pt x="646631" y="3454470"/>
                  <a:pt x="643594" y="3453107"/>
                </a:cubicBezTo>
                <a:cubicBezTo>
                  <a:pt x="642911" y="3456625"/>
                  <a:pt x="639771" y="3459504"/>
                  <a:pt x="644504" y="3462775"/>
                </a:cubicBezTo>
                <a:cubicBezTo>
                  <a:pt x="642237" y="3463297"/>
                  <a:pt x="640677" y="3463656"/>
                  <a:pt x="638578" y="3464136"/>
                </a:cubicBezTo>
                <a:cubicBezTo>
                  <a:pt x="639331" y="3462303"/>
                  <a:pt x="639822" y="3461105"/>
                  <a:pt x="640325" y="3459875"/>
                </a:cubicBezTo>
                <a:cubicBezTo>
                  <a:pt x="637678" y="3458130"/>
                  <a:pt x="635912" y="3460331"/>
                  <a:pt x="633485" y="3460748"/>
                </a:cubicBezTo>
                <a:cubicBezTo>
                  <a:pt x="633480" y="3459826"/>
                  <a:pt x="633478" y="3458939"/>
                  <a:pt x="633469" y="3458054"/>
                </a:cubicBezTo>
                <a:cubicBezTo>
                  <a:pt x="633224" y="3457959"/>
                  <a:pt x="632979" y="3457865"/>
                  <a:pt x="632726" y="3457771"/>
                </a:cubicBezTo>
                <a:cubicBezTo>
                  <a:pt x="631634" y="3458932"/>
                  <a:pt x="630754" y="3460344"/>
                  <a:pt x="629389" y="3461175"/>
                </a:cubicBezTo>
                <a:cubicBezTo>
                  <a:pt x="627983" y="3462032"/>
                  <a:pt x="626103" y="3462312"/>
                  <a:pt x="624133" y="3462938"/>
                </a:cubicBezTo>
                <a:cubicBezTo>
                  <a:pt x="623369" y="3465034"/>
                  <a:pt x="622465" y="3467495"/>
                  <a:pt x="621522" y="3470063"/>
                </a:cubicBezTo>
                <a:cubicBezTo>
                  <a:pt x="618758" y="3469097"/>
                  <a:pt x="621024" y="3467535"/>
                  <a:pt x="620504" y="3466725"/>
                </a:cubicBezTo>
                <a:cubicBezTo>
                  <a:pt x="617561" y="3464318"/>
                  <a:pt x="614179" y="3465227"/>
                  <a:pt x="611126" y="3465907"/>
                </a:cubicBezTo>
                <a:cubicBezTo>
                  <a:pt x="609802" y="3466201"/>
                  <a:pt x="608759" y="3467858"/>
                  <a:pt x="607777" y="3468999"/>
                </a:cubicBezTo>
                <a:cubicBezTo>
                  <a:pt x="607129" y="3469744"/>
                  <a:pt x="607048" y="3470961"/>
                  <a:pt x="604857" y="3470297"/>
                </a:cubicBezTo>
                <a:cubicBezTo>
                  <a:pt x="605361" y="3469140"/>
                  <a:pt x="605881" y="3467973"/>
                  <a:pt x="606366" y="3466797"/>
                </a:cubicBezTo>
                <a:cubicBezTo>
                  <a:pt x="607529" y="3463976"/>
                  <a:pt x="607371" y="3463291"/>
                  <a:pt x="604193" y="3462554"/>
                </a:cubicBezTo>
                <a:cubicBezTo>
                  <a:pt x="601363" y="3461900"/>
                  <a:pt x="601479" y="3460244"/>
                  <a:pt x="601441" y="3458242"/>
                </a:cubicBezTo>
                <a:cubicBezTo>
                  <a:pt x="597320" y="3461099"/>
                  <a:pt x="598149" y="3466213"/>
                  <a:pt x="593654" y="3469419"/>
                </a:cubicBezTo>
                <a:cubicBezTo>
                  <a:pt x="593404" y="3468337"/>
                  <a:pt x="593018" y="3467626"/>
                  <a:pt x="593110" y="3466939"/>
                </a:cubicBezTo>
                <a:cubicBezTo>
                  <a:pt x="594017" y="3460043"/>
                  <a:pt x="594986" y="3453147"/>
                  <a:pt x="595981" y="3446256"/>
                </a:cubicBezTo>
                <a:cubicBezTo>
                  <a:pt x="596144" y="3445110"/>
                  <a:pt x="595557" y="3444515"/>
                  <a:pt x="594786" y="3444058"/>
                </a:cubicBezTo>
                <a:lnTo>
                  <a:pt x="592506" y="3442686"/>
                </a:lnTo>
                <a:lnTo>
                  <a:pt x="592509" y="3442662"/>
                </a:lnTo>
                <a:cubicBezTo>
                  <a:pt x="592342" y="3442507"/>
                  <a:pt x="592170" y="3442360"/>
                  <a:pt x="592004" y="3442204"/>
                </a:cubicBezTo>
                <a:cubicBezTo>
                  <a:pt x="592170" y="3442366"/>
                  <a:pt x="592328" y="3442522"/>
                  <a:pt x="592493" y="3442677"/>
                </a:cubicBezTo>
                <a:lnTo>
                  <a:pt x="592506" y="3442686"/>
                </a:lnTo>
                <a:lnTo>
                  <a:pt x="591470" y="3455925"/>
                </a:lnTo>
                <a:cubicBezTo>
                  <a:pt x="591263" y="3459235"/>
                  <a:pt x="591681" y="3462609"/>
                  <a:pt x="588854" y="3466018"/>
                </a:cubicBezTo>
                <a:cubicBezTo>
                  <a:pt x="587671" y="3463774"/>
                  <a:pt x="587948" y="3461059"/>
                  <a:pt x="584760" y="3460390"/>
                </a:cubicBezTo>
                <a:cubicBezTo>
                  <a:pt x="584142" y="3460725"/>
                  <a:pt x="583467" y="3461094"/>
                  <a:pt x="582613" y="3461565"/>
                </a:cubicBezTo>
                <a:cubicBezTo>
                  <a:pt x="582250" y="3461050"/>
                  <a:pt x="581700" y="3460650"/>
                  <a:pt x="581753" y="3460286"/>
                </a:cubicBezTo>
                <a:cubicBezTo>
                  <a:pt x="581998" y="3458622"/>
                  <a:pt x="582364" y="3456965"/>
                  <a:pt x="582785" y="3455324"/>
                </a:cubicBezTo>
                <a:cubicBezTo>
                  <a:pt x="583389" y="3452963"/>
                  <a:pt x="583745" y="3450704"/>
                  <a:pt x="580381" y="3449642"/>
                </a:cubicBezTo>
                <a:cubicBezTo>
                  <a:pt x="580869" y="3448268"/>
                  <a:pt x="581278" y="3447122"/>
                  <a:pt x="581688" y="3445976"/>
                </a:cubicBezTo>
                <a:cubicBezTo>
                  <a:pt x="577973" y="3445158"/>
                  <a:pt x="577901" y="3445210"/>
                  <a:pt x="575596" y="3450977"/>
                </a:cubicBezTo>
                <a:cubicBezTo>
                  <a:pt x="576859" y="3450312"/>
                  <a:pt x="577721" y="3449846"/>
                  <a:pt x="579002" y="3449171"/>
                </a:cubicBezTo>
                <a:cubicBezTo>
                  <a:pt x="578716" y="3450194"/>
                  <a:pt x="578492" y="3451005"/>
                  <a:pt x="578197" y="3452036"/>
                </a:cubicBezTo>
                <a:cubicBezTo>
                  <a:pt x="578974" y="3452300"/>
                  <a:pt x="579785" y="3452575"/>
                  <a:pt x="580506" y="3452824"/>
                </a:cubicBezTo>
                <a:cubicBezTo>
                  <a:pt x="579481" y="3454464"/>
                  <a:pt x="578548" y="3455956"/>
                  <a:pt x="577412" y="3457776"/>
                </a:cubicBezTo>
                <a:cubicBezTo>
                  <a:pt x="576975" y="3456629"/>
                  <a:pt x="576625" y="3455725"/>
                  <a:pt x="576301" y="3454884"/>
                </a:cubicBezTo>
                <a:cubicBezTo>
                  <a:pt x="572418" y="3458293"/>
                  <a:pt x="569878" y="3462083"/>
                  <a:pt x="570400" y="3467001"/>
                </a:cubicBezTo>
                <a:cubicBezTo>
                  <a:pt x="569921" y="3466903"/>
                  <a:pt x="569451" y="3466807"/>
                  <a:pt x="568972" y="3466711"/>
                </a:cubicBezTo>
                <a:cubicBezTo>
                  <a:pt x="568527" y="3462948"/>
                  <a:pt x="568082" y="3459185"/>
                  <a:pt x="567603" y="3455142"/>
                </a:cubicBezTo>
                <a:cubicBezTo>
                  <a:pt x="566478" y="3457630"/>
                  <a:pt x="565419" y="3459950"/>
                  <a:pt x="564053" y="3462968"/>
                </a:cubicBezTo>
                <a:cubicBezTo>
                  <a:pt x="562977" y="3461772"/>
                  <a:pt x="562526" y="3461266"/>
                  <a:pt x="561879" y="3460543"/>
                </a:cubicBezTo>
                <a:cubicBezTo>
                  <a:pt x="559796" y="3462032"/>
                  <a:pt x="557804" y="3462108"/>
                  <a:pt x="556493" y="3459363"/>
                </a:cubicBezTo>
                <a:cubicBezTo>
                  <a:pt x="553830" y="3460928"/>
                  <a:pt x="551588" y="3462254"/>
                  <a:pt x="548803" y="3463892"/>
                </a:cubicBezTo>
                <a:cubicBezTo>
                  <a:pt x="546605" y="3463890"/>
                  <a:pt x="543523" y="3463890"/>
                  <a:pt x="540093" y="3463890"/>
                </a:cubicBezTo>
                <a:cubicBezTo>
                  <a:pt x="540006" y="3463158"/>
                  <a:pt x="539862" y="3461925"/>
                  <a:pt x="539688" y="3460462"/>
                </a:cubicBezTo>
                <a:cubicBezTo>
                  <a:pt x="537775" y="3460754"/>
                  <a:pt x="536080" y="3460191"/>
                  <a:pt x="534883" y="3462216"/>
                </a:cubicBezTo>
                <a:cubicBezTo>
                  <a:pt x="534255" y="3463278"/>
                  <a:pt x="532219" y="3463788"/>
                  <a:pt x="529999" y="3464988"/>
                </a:cubicBezTo>
                <a:cubicBezTo>
                  <a:pt x="530296" y="3463768"/>
                  <a:pt x="530302" y="3463382"/>
                  <a:pt x="530490" y="3463062"/>
                </a:cubicBezTo>
                <a:cubicBezTo>
                  <a:pt x="530727" y="3462656"/>
                  <a:pt x="531121" y="3462312"/>
                  <a:pt x="531577" y="3461792"/>
                </a:cubicBezTo>
                <a:cubicBezTo>
                  <a:pt x="529186" y="3460236"/>
                  <a:pt x="527108" y="3458780"/>
                  <a:pt x="523828" y="3459961"/>
                </a:cubicBezTo>
                <a:cubicBezTo>
                  <a:pt x="523090" y="3460229"/>
                  <a:pt x="521937" y="3459850"/>
                  <a:pt x="521083" y="3459573"/>
                </a:cubicBezTo>
                <a:cubicBezTo>
                  <a:pt x="518237" y="3458652"/>
                  <a:pt x="517228" y="3459194"/>
                  <a:pt x="517198" y="3461798"/>
                </a:cubicBezTo>
                <a:cubicBezTo>
                  <a:pt x="517193" y="3462344"/>
                  <a:pt x="517317" y="3462882"/>
                  <a:pt x="517436" y="3463886"/>
                </a:cubicBezTo>
                <a:cubicBezTo>
                  <a:pt x="514795" y="3462715"/>
                  <a:pt x="513750" y="3461051"/>
                  <a:pt x="514628" y="3459311"/>
                </a:cubicBezTo>
                <a:cubicBezTo>
                  <a:pt x="515796" y="3456971"/>
                  <a:pt x="514552" y="3455672"/>
                  <a:pt x="513055" y="3454213"/>
                </a:cubicBezTo>
                <a:cubicBezTo>
                  <a:pt x="511246" y="3452458"/>
                  <a:pt x="509468" y="3450683"/>
                  <a:pt x="507117" y="3448359"/>
                </a:cubicBezTo>
                <a:cubicBezTo>
                  <a:pt x="508592" y="3452568"/>
                  <a:pt x="504507" y="3453094"/>
                  <a:pt x="502602" y="3454998"/>
                </a:cubicBezTo>
                <a:cubicBezTo>
                  <a:pt x="502285" y="3454948"/>
                  <a:pt x="501967" y="3454906"/>
                  <a:pt x="501650" y="3454857"/>
                </a:cubicBezTo>
                <a:cubicBezTo>
                  <a:pt x="501671" y="3453561"/>
                  <a:pt x="501690" y="3452264"/>
                  <a:pt x="501722" y="3450915"/>
                </a:cubicBezTo>
                <a:cubicBezTo>
                  <a:pt x="498733" y="3449002"/>
                  <a:pt x="497440" y="3451452"/>
                  <a:pt x="495288" y="3452883"/>
                </a:cubicBezTo>
                <a:cubicBezTo>
                  <a:pt x="495334" y="3451882"/>
                  <a:pt x="495565" y="3450845"/>
                  <a:pt x="495350" y="3449895"/>
                </a:cubicBezTo>
                <a:cubicBezTo>
                  <a:pt x="495191" y="3449202"/>
                  <a:pt x="494431" y="3448631"/>
                  <a:pt x="493941" y="3448006"/>
                </a:cubicBezTo>
                <a:cubicBezTo>
                  <a:pt x="493367" y="3448574"/>
                  <a:pt x="492606" y="3449080"/>
                  <a:pt x="492266" y="3449729"/>
                </a:cubicBezTo>
                <a:cubicBezTo>
                  <a:pt x="491940" y="3450342"/>
                  <a:pt x="492056" y="3451113"/>
                  <a:pt x="491925" y="3452270"/>
                </a:cubicBezTo>
                <a:cubicBezTo>
                  <a:pt x="490134" y="3451624"/>
                  <a:pt x="488669" y="3451100"/>
                  <a:pt x="487313" y="3450606"/>
                </a:cubicBezTo>
                <a:cubicBezTo>
                  <a:pt x="487785" y="3448442"/>
                  <a:pt x="488233" y="3446376"/>
                  <a:pt x="488808" y="3443698"/>
                </a:cubicBezTo>
                <a:cubicBezTo>
                  <a:pt x="486658" y="3444120"/>
                  <a:pt x="485222" y="3444406"/>
                  <a:pt x="483773" y="3444686"/>
                </a:cubicBezTo>
                <a:lnTo>
                  <a:pt x="483578" y="3444572"/>
                </a:lnTo>
                <a:cubicBezTo>
                  <a:pt x="482022" y="3442763"/>
                  <a:pt x="480364" y="3443955"/>
                  <a:pt x="478737" y="3444853"/>
                </a:cubicBezTo>
                <a:cubicBezTo>
                  <a:pt x="478373" y="3441712"/>
                  <a:pt x="478708" y="3441463"/>
                  <a:pt x="482888" y="3441592"/>
                </a:cubicBezTo>
                <a:cubicBezTo>
                  <a:pt x="480672" y="3439326"/>
                  <a:pt x="477720" y="3439108"/>
                  <a:pt x="474614" y="3439772"/>
                </a:cubicBezTo>
                <a:cubicBezTo>
                  <a:pt x="471928" y="3440345"/>
                  <a:pt x="470575" y="3439451"/>
                  <a:pt x="469772" y="3437488"/>
                </a:cubicBezTo>
                <a:cubicBezTo>
                  <a:pt x="468472" y="3434335"/>
                  <a:pt x="465796" y="3432274"/>
                  <a:pt x="462321" y="3430854"/>
                </a:cubicBezTo>
                <a:cubicBezTo>
                  <a:pt x="460327" y="3430036"/>
                  <a:pt x="458342" y="3429202"/>
                  <a:pt x="456408" y="3428296"/>
                </a:cubicBezTo>
                <a:cubicBezTo>
                  <a:pt x="454392" y="3427358"/>
                  <a:pt x="453190" y="3426046"/>
                  <a:pt x="454711" y="3423903"/>
                </a:cubicBezTo>
                <a:cubicBezTo>
                  <a:pt x="453311" y="3423342"/>
                  <a:pt x="452186" y="3422902"/>
                  <a:pt x="451095" y="3422464"/>
                </a:cubicBezTo>
                <a:cubicBezTo>
                  <a:pt x="451296" y="3418813"/>
                  <a:pt x="446116" y="3418719"/>
                  <a:pt x="445351" y="3415256"/>
                </a:cubicBezTo>
                <a:cubicBezTo>
                  <a:pt x="443960" y="3416744"/>
                  <a:pt x="443269" y="3418591"/>
                  <a:pt x="440972" y="3417758"/>
                </a:cubicBezTo>
                <a:cubicBezTo>
                  <a:pt x="439497" y="3417219"/>
                  <a:pt x="438021" y="3416675"/>
                  <a:pt x="436249" y="3416027"/>
                </a:cubicBezTo>
                <a:cubicBezTo>
                  <a:pt x="435800" y="3416691"/>
                  <a:pt x="435209" y="3417567"/>
                  <a:pt x="434370" y="3418815"/>
                </a:cubicBezTo>
                <a:cubicBezTo>
                  <a:pt x="433163" y="3416225"/>
                  <a:pt x="435142" y="3414508"/>
                  <a:pt x="436206" y="3412078"/>
                </a:cubicBezTo>
                <a:cubicBezTo>
                  <a:pt x="435460" y="3411919"/>
                  <a:pt x="434489" y="3411700"/>
                  <a:pt x="433512" y="3411488"/>
                </a:cubicBezTo>
                <a:cubicBezTo>
                  <a:pt x="433584" y="3411137"/>
                  <a:pt x="433664" y="3410793"/>
                  <a:pt x="433737" y="3410444"/>
                </a:cubicBezTo>
                <a:cubicBezTo>
                  <a:pt x="435098" y="3409818"/>
                  <a:pt x="436470" y="3409190"/>
                  <a:pt x="437546" y="3408700"/>
                </a:cubicBezTo>
                <a:cubicBezTo>
                  <a:pt x="434883" y="3407480"/>
                  <a:pt x="432073" y="3406199"/>
                  <a:pt x="429044" y="3404814"/>
                </a:cubicBezTo>
                <a:cubicBezTo>
                  <a:pt x="429073" y="3405922"/>
                  <a:pt x="429107" y="3407255"/>
                  <a:pt x="429170" y="3409465"/>
                </a:cubicBezTo>
                <a:cubicBezTo>
                  <a:pt x="428119" y="3408273"/>
                  <a:pt x="427514" y="3407763"/>
                  <a:pt x="427145" y="3407138"/>
                </a:cubicBezTo>
                <a:cubicBezTo>
                  <a:pt x="425230" y="3403825"/>
                  <a:pt x="422580" y="3401695"/>
                  <a:pt x="417627" y="3402412"/>
                </a:cubicBezTo>
                <a:cubicBezTo>
                  <a:pt x="416639" y="3402558"/>
                  <a:pt x="415237" y="3401823"/>
                  <a:pt x="414454" y="3401138"/>
                </a:cubicBezTo>
                <a:cubicBezTo>
                  <a:pt x="412928" y="3399806"/>
                  <a:pt x="411152" y="3399347"/>
                  <a:pt x="409047" y="3398825"/>
                </a:cubicBezTo>
                <a:cubicBezTo>
                  <a:pt x="405479" y="3397946"/>
                  <a:pt x="401421" y="3397307"/>
                  <a:pt x="399493" y="3393958"/>
                </a:cubicBezTo>
                <a:cubicBezTo>
                  <a:pt x="399165" y="3393379"/>
                  <a:pt x="397949" y="3392761"/>
                  <a:pt x="397251" y="3392864"/>
                </a:cubicBezTo>
                <a:cubicBezTo>
                  <a:pt x="395795" y="3393073"/>
                  <a:pt x="395999" y="3394059"/>
                  <a:pt x="396152" y="3395139"/>
                </a:cubicBezTo>
                <a:cubicBezTo>
                  <a:pt x="396404" y="3396969"/>
                  <a:pt x="396215" y="3396992"/>
                  <a:pt x="393173" y="3397548"/>
                </a:cubicBezTo>
                <a:cubicBezTo>
                  <a:pt x="392340" y="3396280"/>
                  <a:pt x="391496" y="3395006"/>
                  <a:pt x="390580" y="3393632"/>
                </a:cubicBezTo>
                <a:cubicBezTo>
                  <a:pt x="391396" y="3391740"/>
                  <a:pt x="395228" y="3391053"/>
                  <a:pt x="394126" y="3388320"/>
                </a:cubicBezTo>
                <a:cubicBezTo>
                  <a:pt x="393772" y="3387439"/>
                  <a:pt x="393032" y="3386676"/>
                  <a:pt x="392467" y="3385856"/>
                </a:cubicBezTo>
                <a:cubicBezTo>
                  <a:pt x="392172" y="3385992"/>
                  <a:pt x="391867" y="3386131"/>
                  <a:pt x="391573" y="3386268"/>
                </a:cubicBezTo>
                <a:cubicBezTo>
                  <a:pt x="391928" y="3387076"/>
                  <a:pt x="392273" y="3387878"/>
                  <a:pt x="392618" y="3388674"/>
                </a:cubicBezTo>
                <a:cubicBezTo>
                  <a:pt x="390126" y="3390161"/>
                  <a:pt x="390126" y="3390161"/>
                  <a:pt x="385681" y="3387335"/>
                </a:cubicBezTo>
                <a:cubicBezTo>
                  <a:pt x="384818" y="3388018"/>
                  <a:pt x="383983" y="3388858"/>
                  <a:pt x="382948" y="3389424"/>
                </a:cubicBezTo>
                <a:cubicBezTo>
                  <a:pt x="382193" y="3389841"/>
                  <a:pt x="381178" y="3389895"/>
                  <a:pt x="380278" y="3390111"/>
                </a:cubicBezTo>
                <a:cubicBezTo>
                  <a:pt x="380077" y="3389379"/>
                  <a:pt x="379878" y="3388646"/>
                  <a:pt x="379651" y="3387815"/>
                </a:cubicBezTo>
                <a:cubicBezTo>
                  <a:pt x="378768" y="3387673"/>
                  <a:pt x="377330" y="3387741"/>
                  <a:pt x="376316" y="3387228"/>
                </a:cubicBezTo>
                <a:cubicBezTo>
                  <a:pt x="372838" y="3385481"/>
                  <a:pt x="372404" y="3385619"/>
                  <a:pt x="371781" y="3389137"/>
                </a:cubicBezTo>
                <a:cubicBezTo>
                  <a:pt x="371751" y="3389323"/>
                  <a:pt x="371458" y="3389482"/>
                  <a:pt x="371141" y="3389802"/>
                </a:cubicBezTo>
                <a:cubicBezTo>
                  <a:pt x="369821" y="3388882"/>
                  <a:pt x="368938" y="3387424"/>
                  <a:pt x="370053" y="3386457"/>
                </a:cubicBezTo>
                <a:cubicBezTo>
                  <a:pt x="371555" y="3385160"/>
                  <a:pt x="373738" y="3384306"/>
                  <a:pt x="375786" y="3383613"/>
                </a:cubicBezTo>
                <a:cubicBezTo>
                  <a:pt x="377277" y="3383110"/>
                  <a:pt x="379014" y="3383165"/>
                  <a:pt x="380646" y="3382972"/>
                </a:cubicBezTo>
                <a:cubicBezTo>
                  <a:pt x="380640" y="3382712"/>
                  <a:pt x="380644" y="3382442"/>
                  <a:pt x="380640" y="3382181"/>
                </a:cubicBezTo>
                <a:cubicBezTo>
                  <a:pt x="377985" y="3382073"/>
                  <a:pt x="375329" y="3382010"/>
                  <a:pt x="372683" y="3381828"/>
                </a:cubicBezTo>
                <a:cubicBezTo>
                  <a:pt x="371880" y="3381778"/>
                  <a:pt x="371091" y="3381471"/>
                  <a:pt x="370357" y="3381180"/>
                </a:cubicBezTo>
                <a:cubicBezTo>
                  <a:pt x="367003" y="3379846"/>
                  <a:pt x="365453" y="3379834"/>
                  <a:pt x="364169" y="3381214"/>
                </a:cubicBezTo>
                <a:cubicBezTo>
                  <a:pt x="362695" y="3382805"/>
                  <a:pt x="362907" y="3384808"/>
                  <a:pt x="364927" y="3387186"/>
                </a:cubicBezTo>
                <a:cubicBezTo>
                  <a:pt x="365692" y="3386769"/>
                  <a:pt x="366464" y="3386343"/>
                  <a:pt x="367773" y="3385629"/>
                </a:cubicBezTo>
                <a:cubicBezTo>
                  <a:pt x="367233" y="3386768"/>
                  <a:pt x="367118" y="3387850"/>
                  <a:pt x="366489" y="3388164"/>
                </a:cubicBezTo>
                <a:cubicBezTo>
                  <a:pt x="364462" y="3389182"/>
                  <a:pt x="362295" y="3390041"/>
                  <a:pt x="360088" y="3390709"/>
                </a:cubicBezTo>
                <a:cubicBezTo>
                  <a:pt x="358476" y="3391198"/>
                  <a:pt x="355527" y="3389169"/>
                  <a:pt x="355899" y="3387570"/>
                </a:cubicBezTo>
                <a:cubicBezTo>
                  <a:pt x="356494" y="3384985"/>
                  <a:pt x="355222" y="3383820"/>
                  <a:pt x="352697" y="3383028"/>
                </a:cubicBezTo>
                <a:cubicBezTo>
                  <a:pt x="352085" y="3382839"/>
                  <a:pt x="351660" y="3382249"/>
                  <a:pt x="351170" y="3381835"/>
                </a:cubicBezTo>
                <a:cubicBezTo>
                  <a:pt x="347640" y="3378844"/>
                  <a:pt x="347640" y="3378844"/>
                  <a:pt x="343572" y="3381643"/>
                </a:cubicBezTo>
                <a:cubicBezTo>
                  <a:pt x="342985" y="3380266"/>
                  <a:pt x="342424" y="3378965"/>
                  <a:pt x="341826" y="3377562"/>
                </a:cubicBezTo>
                <a:cubicBezTo>
                  <a:pt x="337938" y="3377410"/>
                  <a:pt x="334242" y="3377280"/>
                  <a:pt x="332351" y="3381501"/>
                </a:cubicBezTo>
                <a:cubicBezTo>
                  <a:pt x="335106" y="3381437"/>
                  <a:pt x="336368" y="3382880"/>
                  <a:pt x="336927" y="3384827"/>
                </a:cubicBezTo>
                <a:cubicBezTo>
                  <a:pt x="337395" y="3386451"/>
                  <a:pt x="335931" y="3387685"/>
                  <a:pt x="334282" y="3386979"/>
                </a:cubicBezTo>
                <a:cubicBezTo>
                  <a:pt x="332693" y="3386295"/>
                  <a:pt x="331451" y="3385089"/>
                  <a:pt x="329942" y="3384257"/>
                </a:cubicBezTo>
                <a:cubicBezTo>
                  <a:pt x="328219" y="3383305"/>
                  <a:pt x="328494" y="3381972"/>
                  <a:pt x="328439" y="3380480"/>
                </a:cubicBezTo>
                <a:cubicBezTo>
                  <a:pt x="328407" y="3379481"/>
                  <a:pt x="327379" y="3378389"/>
                  <a:pt x="326459" y="3377641"/>
                </a:cubicBezTo>
                <a:cubicBezTo>
                  <a:pt x="325502" y="3376860"/>
                  <a:pt x="324134" y="3376433"/>
                  <a:pt x="323289" y="3376024"/>
                </a:cubicBezTo>
                <a:cubicBezTo>
                  <a:pt x="324030" y="3375122"/>
                  <a:pt x="325095" y="3374386"/>
                  <a:pt x="325114" y="3373664"/>
                </a:cubicBezTo>
                <a:cubicBezTo>
                  <a:pt x="325142" y="3372737"/>
                  <a:pt x="324471" y="3371080"/>
                  <a:pt x="323867" y="3371027"/>
                </a:cubicBezTo>
                <a:cubicBezTo>
                  <a:pt x="321241" y="3370779"/>
                  <a:pt x="320479" y="3369248"/>
                  <a:pt x="319601" y="3367606"/>
                </a:cubicBezTo>
                <a:cubicBezTo>
                  <a:pt x="319345" y="3367121"/>
                  <a:pt x="318650" y="3366810"/>
                  <a:pt x="317981" y="3366273"/>
                </a:cubicBezTo>
                <a:cubicBezTo>
                  <a:pt x="316586" y="3367069"/>
                  <a:pt x="315296" y="3367803"/>
                  <a:pt x="313845" y="3368636"/>
                </a:cubicBezTo>
                <a:cubicBezTo>
                  <a:pt x="314221" y="3369624"/>
                  <a:pt x="314549" y="3370494"/>
                  <a:pt x="314892" y="3371405"/>
                </a:cubicBezTo>
                <a:cubicBezTo>
                  <a:pt x="318885" y="3369167"/>
                  <a:pt x="319095" y="3371236"/>
                  <a:pt x="319180" y="3373981"/>
                </a:cubicBezTo>
                <a:cubicBezTo>
                  <a:pt x="314555" y="3373248"/>
                  <a:pt x="315868" y="3377476"/>
                  <a:pt x="312753" y="3378956"/>
                </a:cubicBezTo>
                <a:cubicBezTo>
                  <a:pt x="312003" y="3378034"/>
                  <a:pt x="311359" y="3376969"/>
                  <a:pt x="310413" y="3376157"/>
                </a:cubicBezTo>
                <a:cubicBezTo>
                  <a:pt x="309565" y="3375429"/>
                  <a:pt x="308386" y="3374979"/>
                  <a:pt x="306922" y="3374165"/>
                </a:cubicBezTo>
                <a:cubicBezTo>
                  <a:pt x="306683" y="3373015"/>
                  <a:pt x="309072" y="3370967"/>
                  <a:pt x="305973" y="3369203"/>
                </a:cubicBezTo>
                <a:cubicBezTo>
                  <a:pt x="305642" y="3370878"/>
                  <a:pt x="305383" y="3372209"/>
                  <a:pt x="305029" y="3374033"/>
                </a:cubicBezTo>
                <a:cubicBezTo>
                  <a:pt x="302179" y="3371018"/>
                  <a:pt x="297677" y="3369777"/>
                  <a:pt x="296521" y="3365792"/>
                </a:cubicBezTo>
                <a:cubicBezTo>
                  <a:pt x="296364" y="3365259"/>
                  <a:pt x="295041" y="3364906"/>
                  <a:pt x="294173" y="3364667"/>
                </a:cubicBezTo>
                <a:cubicBezTo>
                  <a:pt x="293179" y="3364399"/>
                  <a:pt x="292093" y="3364361"/>
                  <a:pt x="290719" y="3364174"/>
                </a:cubicBezTo>
                <a:cubicBezTo>
                  <a:pt x="291882" y="3361776"/>
                  <a:pt x="295589" y="3360248"/>
                  <a:pt x="292396" y="3357406"/>
                </a:cubicBezTo>
                <a:cubicBezTo>
                  <a:pt x="294329" y="3356835"/>
                  <a:pt x="295717" y="3356424"/>
                  <a:pt x="297106" y="3356013"/>
                </a:cubicBezTo>
                <a:cubicBezTo>
                  <a:pt x="297144" y="3355827"/>
                  <a:pt x="297175" y="3355649"/>
                  <a:pt x="297214" y="3355462"/>
                </a:cubicBezTo>
                <a:cubicBezTo>
                  <a:pt x="295272" y="3355154"/>
                  <a:pt x="293347" y="3354676"/>
                  <a:pt x="291384" y="3354625"/>
                </a:cubicBezTo>
                <a:cubicBezTo>
                  <a:pt x="290420" y="3354601"/>
                  <a:pt x="289085" y="3355101"/>
                  <a:pt x="289873" y="3356563"/>
                </a:cubicBezTo>
                <a:cubicBezTo>
                  <a:pt x="290139" y="3357054"/>
                  <a:pt x="289924" y="3358025"/>
                  <a:pt x="289483" y="3358469"/>
                </a:cubicBezTo>
                <a:cubicBezTo>
                  <a:pt x="286207" y="3361735"/>
                  <a:pt x="282810" y="3364928"/>
                  <a:pt x="278820" y="3368750"/>
                </a:cubicBezTo>
                <a:cubicBezTo>
                  <a:pt x="278319" y="3368032"/>
                  <a:pt x="277828" y="3367320"/>
                  <a:pt x="277348" y="3366628"/>
                </a:cubicBezTo>
                <a:cubicBezTo>
                  <a:pt x="275612" y="3367312"/>
                  <a:pt x="274264" y="3367849"/>
                  <a:pt x="272924" y="3368379"/>
                </a:cubicBezTo>
                <a:cubicBezTo>
                  <a:pt x="272723" y="3368221"/>
                  <a:pt x="272532" y="3368069"/>
                  <a:pt x="272331" y="3367911"/>
                </a:cubicBezTo>
                <a:cubicBezTo>
                  <a:pt x="274730" y="3364327"/>
                  <a:pt x="277120" y="3360745"/>
                  <a:pt x="279805" y="3356728"/>
                </a:cubicBezTo>
                <a:cubicBezTo>
                  <a:pt x="277544" y="3357366"/>
                  <a:pt x="275407" y="3357966"/>
                  <a:pt x="272750" y="3358711"/>
                </a:cubicBezTo>
                <a:cubicBezTo>
                  <a:pt x="272305" y="3358175"/>
                  <a:pt x="271669" y="3357399"/>
                  <a:pt x="270860" y="3356420"/>
                </a:cubicBezTo>
                <a:cubicBezTo>
                  <a:pt x="273284" y="3355689"/>
                  <a:pt x="275670" y="3355509"/>
                  <a:pt x="276961" y="3354411"/>
                </a:cubicBezTo>
                <a:cubicBezTo>
                  <a:pt x="278125" y="3353423"/>
                  <a:pt x="278088" y="3351429"/>
                  <a:pt x="278581" y="3349880"/>
                </a:cubicBezTo>
                <a:cubicBezTo>
                  <a:pt x="278234" y="3349791"/>
                  <a:pt x="277893" y="3349701"/>
                  <a:pt x="277546" y="3349618"/>
                </a:cubicBezTo>
                <a:cubicBezTo>
                  <a:pt x="276797" y="3350833"/>
                  <a:pt x="276042" y="3352048"/>
                  <a:pt x="275300" y="3353249"/>
                </a:cubicBezTo>
                <a:cubicBezTo>
                  <a:pt x="270144" y="3352914"/>
                  <a:pt x="268581" y="3353985"/>
                  <a:pt x="267353" y="3358462"/>
                </a:cubicBezTo>
                <a:cubicBezTo>
                  <a:pt x="267105" y="3359370"/>
                  <a:pt x="266604" y="3360331"/>
                  <a:pt x="265891" y="3361041"/>
                </a:cubicBezTo>
                <a:cubicBezTo>
                  <a:pt x="263561" y="3363359"/>
                  <a:pt x="261087" y="3365576"/>
                  <a:pt x="258271" y="3368200"/>
                </a:cubicBezTo>
                <a:cubicBezTo>
                  <a:pt x="257664" y="3363794"/>
                  <a:pt x="261351" y="3362253"/>
                  <a:pt x="264984" y="3359955"/>
                </a:cubicBezTo>
                <a:cubicBezTo>
                  <a:pt x="262651" y="3359912"/>
                  <a:pt x="260521" y="3361305"/>
                  <a:pt x="259725" y="3359196"/>
                </a:cubicBezTo>
                <a:cubicBezTo>
                  <a:pt x="257621" y="3359329"/>
                  <a:pt x="255515" y="3359454"/>
                  <a:pt x="252876" y="3359614"/>
                </a:cubicBezTo>
                <a:cubicBezTo>
                  <a:pt x="253068" y="3357657"/>
                  <a:pt x="253236" y="3355922"/>
                  <a:pt x="253408" y="3354158"/>
                </a:cubicBezTo>
                <a:cubicBezTo>
                  <a:pt x="251252" y="3352704"/>
                  <a:pt x="249774" y="3354696"/>
                  <a:pt x="248401" y="3355011"/>
                </a:cubicBezTo>
                <a:cubicBezTo>
                  <a:pt x="246010" y="3352002"/>
                  <a:pt x="243636" y="3349193"/>
                  <a:pt x="241504" y="3346262"/>
                </a:cubicBezTo>
                <a:cubicBezTo>
                  <a:pt x="240739" y="3345204"/>
                  <a:pt x="240561" y="3343829"/>
                  <a:pt x="240077" y="3342607"/>
                </a:cubicBezTo>
                <a:cubicBezTo>
                  <a:pt x="239618" y="3341433"/>
                  <a:pt x="239042" y="3340294"/>
                  <a:pt x="238650" y="3339105"/>
                </a:cubicBezTo>
                <a:cubicBezTo>
                  <a:pt x="238390" y="3338301"/>
                  <a:pt x="237950" y="3337291"/>
                  <a:pt x="238306" y="3336623"/>
                </a:cubicBezTo>
                <a:cubicBezTo>
                  <a:pt x="238901" y="3335507"/>
                  <a:pt x="240353" y="3335058"/>
                  <a:pt x="241529" y="3335922"/>
                </a:cubicBezTo>
                <a:cubicBezTo>
                  <a:pt x="243539" y="3337400"/>
                  <a:pt x="245105" y="3336372"/>
                  <a:pt x="247546" y="3335182"/>
                </a:cubicBezTo>
                <a:cubicBezTo>
                  <a:pt x="245989" y="3334610"/>
                  <a:pt x="244994" y="3334248"/>
                  <a:pt x="244007" y="3333885"/>
                </a:cubicBezTo>
                <a:cubicBezTo>
                  <a:pt x="244040" y="3333655"/>
                  <a:pt x="243971" y="3333351"/>
                  <a:pt x="244124" y="3333196"/>
                </a:cubicBezTo>
                <a:cubicBezTo>
                  <a:pt x="246228" y="3331071"/>
                  <a:pt x="248603" y="3330361"/>
                  <a:pt x="251697" y="3331544"/>
                </a:cubicBezTo>
                <a:cubicBezTo>
                  <a:pt x="254678" y="3332682"/>
                  <a:pt x="257753" y="3332770"/>
                  <a:pt x="260774" y="3330122"/>
                </a:cubicBezTo>
                <a:cubicBezTo>
                  <a:pt x="260790" y="3329233"/>
                  <a:pt x="261031" y="3327904"/>
                  <a:pt x="260788" y="3326653"/>
                </a:cubicBezTo>
                <a:cubicBezTo>
                  <a:pt x="260230" y="3323769"/>
                  <a:pt x="257961" y="3322744"/>
                  <a:pt x="254920" y="3324331"/>
                </a:cubicBezTo>
                <a:cubicBezTo>
                  <a:pt x="251610" y="3326052"/>
                  <a:pt x="248581" y="3328206"/>
                  <a:pt x="245587" y="3330326"/>
                </a:cubicBezTo>
                <a:cubicBezTo>
                  <a:pt x="244333" y="3331215"/>
                  <a:pt x="243410" y="3332065"/>
                  <a:pt x="241532" y="3331990"/>
                </a:cubicBezTo>
                <a:cubicBezTo>
                  <a:pt x="240252" y="3331938"/>
                  <a:pt x="238903" y="3332745"/>
                  <a:pt x="237547" y="3333072"/>
                </a:cubicBezTo>
                <a:cubicBezTo>
                  <a:pt x="234536" y="3333806"/>
                  <a:pt x="231535" y="3334720"/>
                  <a:pt x="228465" y="3335119"/>
                </a:cubicBezTo>
                <a:cubicBezTo>
                  <a:pt x="226137" y="3335423"/>
                  <a:pt x="225512" y="3334531"/>
                  <a:pt x="225902" y="3332486"/>
                </a:cubicBezTo>
                <a:cubicBezTo>
                  <a:pt x="226014" y="3331891"/>
                  <a:pt x="226257" y="3331310"/>
                  <a:pt x="226431" y="3330723"/>
                </a:cubicBezTo>
                <a:cubicBezTo>
                  <a:pt x="226838" y="3329344"/>
                  <a:pt x="227229" y="3327961"/>
                  <a:pt x="227746" y="3326184"/>
                </a:cubicBezTo>
                <a:cubicBezTo>
                  <a:pt x="228165" y="3326135"/>
                  <a:pt x="229258" y="3326005"/>
                  <a:pt x="230342" y="3325877"/>
                </a:cubicBezTo>
                <a:cubicBezTo>
                  <a:pt x="231170" y="3325779"/>
                  <a:pt x="232503" y="3325920"/>
                  <a:pt x="232754" y="3325549"/>
                </a:cubicBezTo>
                <a:cubicBezTo>
                  <a:pt x="234677" y="3322778"/>
                  <a:pt x="237052" y="3324031"/>
                  <a:pt x="239479" y="3324507"/>
                </a:cubicBezTo>
                <a:cubicBezTo>
                  <a:pt x="240480" y="3324707"/>
                  <a:pt x="241675" y="3324335"/>
                  <a:pt x="242779" y="3324233"/>
                </a:cubicBezTo>
                <a:cubicBezTo>
                  <a:pt x="244047" y="3324119"/>
                  <a:pt x="245506" y="3323641"/>
                  <a:pt x="246541" y="3323984"/>
                </a:cubicBezTo>
                <a:cubicBezTo>
                  <a:pt x="249400" y="3324933"/>
                  <a:pt x="251155" y="3323526"/>
                  <a:pt x="252156" y="3321816"/>
                </a:cubicBezTo>
                <a:cubicBezTo>
                  <a:pt x="253228" y="3319981"/>
                  <a:pt x="254937" y="3319117"/>
                  <a:pt x="256757" y="3318110"/>
                </a:cubicBezTo>
                <a:cubicBezTo>
                  <a:pt x="258860" y="3316945"/>
                  <a:pt x="260832" y="3315607"/>
                  <a:pt x="262865" y="3314343"/>
                </a:cubicBezTo>
                <a:cubicBezTo>
                  <a:pt x="262764" y="3313998"/>
                  <a:pt x="262671" y="3313660"/>
                  <a:pt x="262570" y="3313316"/>
                </a:cubicBezTo>
                <a:cubicBezTo>
                  <a:pt x="257961" y="3312995"/>
                  <a:pt x="253343" y="3312677"/>
                  <a:pt x="248585" y="3312345"/>
                </a:cubicBezTo>
                <a:cubicBezTo>
                  <a:pt x="248726" y="3310308"/>
                  <a:pt x="250061" y="3310034"/>
                  <a:pt x="251548" y="3310236"/>
                </a:cubicBezTo>
                <a:cubicBezTo>
                  <a:pt x="253528" y="3310503"/>
                  <a:pt x="255130" y="3310212"/>
                  <a:pt x="256638" y="3308908"/>
                </a:cubicBezTo>
                <a:cubicBezTo>
                  <a:pt x="257234" y="3308387"/>
                  <a:pt x="258400" y="3308219"/>
                  <a:pt x="259332" y="3308117"/>
                </a:cubicBezTo>
                <a:cubicBezTo>
                  <a:pt x="262316" y="3307785"/>
                  <a:pt x="265310" y="3307556"/>
                  <a:pt x="268298" y="3307289"/>
                </a:cubicBezTo>
                <a:lnTo>
                  <a:pt x="268300" y="3307290"/>
                </a:lnTo>
                <a:lnTo>
                  <a:pt x="268284" y="3307313"/>
                </a:lnTo>
                <a:lnTo>
                  <a:pt x="268346" y="3307320"/>
                </a:lnTo>
                <a:lnTo>
                  <a:pt x="269934" y="3308376"/>
                </a:lnTo>
                <a:cubicBezTo>
                  <a:pt x="270093" y="3308109"/>
                  <a:pt x="270243" y="3307844"/>
                  <a:pt x="270403" y="3307585"/>
                </a:cubicBezTo>
                <a:lnTo>
                  <a:pt x="268346" y="3307320"/>
                </a:lnTo>
                <a:lnTo>
                  <a:pt x="268300" y="3307290"/>
                </a:lnTo>
                <a:lnTo>
                  <a:pt x="269264" y="3305809"/>
                </a:lnTo>
                <a:cubicBezTo>
                  <a:pt x="269624" y="3305257"/>
                  <a:pt x="270033" y="3304631"/>
                  <a:pt x="270542" y="3303855"/>
                </a:cubicBezTo>
                <a:cubicBezTo>
                  <a:pt x="265183" y="3303994"/>
                  <a:pt x="260884" y="3306233"/>
                  <a:pt x="256205" y="3306567"/>
                </a:cubicBezTo>
                <a:cubicBezTo>
                  <a:pt x="256215" y="3306203"/>
                  <a:pt x="256235" y="3305575"/>
                  <a:pt x="256247" y="3304941"/>
                </a:cubicBezTo>
                <a:cubicBezTo>
                  <a:pt x="252684" y="3310313"/>
                  <a:pt x="247435" y="3309341"/>
                  <a:pt x="241249" y="3308728"/>
                </a:cubicBezTo>
                <a:cubicBezTo>
                  <a:pt x="244172" y="3305402"/>
                  <a:pt x="248798" y="3306375"/>
                  <a:pt x="251537" y="3303696"/>
                </a:cubicBezTo>
                <a:cubicBezTo>
                  <a:pt x="250461" y="3303750"/>
                  <a:pt x="249729" y="3303633"/>
                  <a:pt x="249137" y="3303835"/>
                </a:cubicBezTo>
                <a:cubicBezTo>
                  <a:pt x="245984" y="3304912"/>
                  <a:pt x="242960" y="3305771"/>
                  <a:pt x="239897" y="3303741"/>
                </a:cubicBezTo>
                <a:cubicBezTo>
                  <a:pt x="239250" y="3303310"/>
                  <a:pt x="237683" y="3303757"/>
                  <a:pt x="236570" y="3303939"/>
                </a:cubicBezTo>
                <a:cubicBezTo>
                  <a:pt x="235211" y="3304158"/>
                  <a:pt x="233878" y="3304526"/>
                  <a:pt x="232153" y="3304287"/>
                </a:cubicBezTo>
                <a:cubicBezTo>
                  <a:pt x="233996" y="3302957"/>
                  <a:pt x="235847" y="3301626"/>
                  <a:pt x="237691" y="3300296"/>
                </a:cubicBezTo>
                <a:cubicBezTo>
                  <a:pt x="237584" y="3300135"/>
                  <a:pt x="237479" y="3299980"/>
                  <a:pt x="237365" y="3299818"/>
                </a:cubicBezTo>
                <a:cubicBezTo>
                  <a:pt x="236077" y="3299971"/>
                  <a:pt x="234786" y="3300123"/>
                  <a:pt x="233353" y="3300292"/>
                </a:cubicBezTo>
                <a:cubicBezTo>
                  <a:pt x="234743" y="3297489"/>
                  <a:pt x="237343" y="3296557"/>
                  <a:pt x="240886" y="3297011"/>
                </a:cubicBezTo>
                <a:cubicBezTo>
                  <a:pt x="242404" y="3296097"/>
                  <a:pt x="243366" y="3295292"/>
                  <a:pt x="244521" y="3294880"/>
                </a:cubicBezTo>
                <a:cubicBezTo>
                  <a:pt x="247269" y="3293886"/>
                  <a:pt x="250443" y="3293708"/>
                  <a:pt x="252577" y="3291551"/>
                </a:cubicBezTo>
                <a:cubicBezTo>
                  <a:pt x="252823" y="3291297"/>
                  <a:pt x="253350" y="3291060"/>
                  <a:pt x="253716" y="3291082"/>
                </a:cubicBezTo>
                <a:cubicBezTo>
                  <a:pt x="260102" y="3291490"/>
                  <a:pt x="264449" y="3287902"/>
                  <a:pt x="269208" y="3285100"/>
                </a:cubicBezTo>
                <a:cubicBezTo>
                  <a:pt x="270626" y="3284271"/>
                  <a:pt x="272053" y="3283463"/>
                  <a:pt x="273480" y="3282647"/>
                </a:cubicBezTo>
                <a:cubicBezTo>
                  <a:pt x="273951" y="3282380"/>
                  <a:pt x="274604" y="3282180"/>
                  <a:pt x="274835" y="3281804"/>
                </a:cubicBezTo>
                <a:cubicBezTo>
                  <a:pt x="276699" y="3278821"/>
                  <a:pt x="278661" y="3275857"/>
                  <a:pt x="280245" y="3272776"/>
                </a:cubicBezTo>
                <a:cubicBezTo>
                  <a:pt x="281778" y="3269789"/>
                  <a:pt x="283556" y="3267173"/>
                  <a:pt x="287248" y="3265669"/>
                </a:cubicBezTo>
                <a:cubicBezTo>
                  <a:pt x="289346" y="3264818"/>
                  <a:pt x="290945" y="3259671"/>
                  <a:pt x="289890" y="3257623"/>
                </a:cubicBezTo>
                <a:cubicBezTo>
                  <a:pt x="288880" y="3255671"/>
                  <a:pt x="287571" y="3253834"/>
                  <a:pt x="286619" y="3251860"/>
                </a:cubicBezTo>
                <a:cubicBezTo>
                  <a:pt x="286023" y="3250615"/>
                  <a:pt x="285832" y="3249220"/>
                  <a:pt x="285271" y="3247266"/>
                </a:cubicBezTo>
                <a:cubicBezTo>
                  <a:pt x="287864" y="3248107"/>
                  <a:pt x="288198" y="3249543"/>
                  <a:pt x="288756" y="3250750"/>
                </a:cubicBezTo>
                <a:cubicBezTo>
                  <a:pt x="289559" y="3252486"/>
                  <a:pt x="290163" y="3254298"/>
                  <a:pt x="290841" y="3256085"/>
                </a:cubicBezTo>
                <a:cubicBezTo>
                  <a:pt x="291545" y="3257928"/>
                  <a:pt x="292897" y="3257660"/>
                  <a:pt x="294835" y="3256312"/>
                </a:cubicBezTo>
                <a:cubicBezTo>
                  <a:pt x="294748" y="3257563"/>
                  <a:pt x="294694" y="3258356"/>
                  <a:pt x="294641" y="3259139"/>
                </a:cubicBezTo>
                <a:cubicBezTo>
                  <a:pt x="294065" y="3259986"/>
                  <a:pt x="292840" y="3260988"/>
                  <a:pt x="293025" y="3261657"/>
                </a:cubicBezTo>
                <a:cubicBezTo>
                  <a:pt x="293751" y="3264289"/>
                  <a:pt x="291455" y="3265884"/>
                  <a:pt x="290352" y="3267910"/>
                </a:cubicBezTo>
                <a:cubicBezTo>
                  <a:pt x="289187" y="3270048"/>
                  <a:pt x="287912" y="3272015"/>
                  <a:pt x="285511" y="3273390"/>
                </a:cubicBezTo>
                <a:cubicBezTo>
                  <a:pt x="284943" y="3273711"/>
                  <a:pt x="284341" y="3274327"/>
                  <a:pt x="284264" y="3274845"/>
                </a:cubicBezTo>
                <a:cubicBezTo>
                  <a:pt x="284150" y="3275578"/>
                  <a:pt x="284262" y="3276510"/>
                  <a:pt x="284755" y="3277025"/>
                </a:cubicBezTo>
                <a:cubicBezTo>
                  <a:pt x="285060" y="3277339"/>
                  <a:pt x="286314" y="3277177"/>
                  <a:pt x="287042" y="3276967"/>
                </a:cubicBezTo>
                <a:cubicBezTo>
                  <a:pt x="288090" y="3276668"/>
                  <a:pt x="288485" y="3275102"/>
                  <a:pt x="290159" y="3275580"/>
                </a:cubicBezTo>
                <a:cubicBezTo>
                  <a:pt x="288132" y="3279084"/>
                  <a:pt x="283907" y="3282018"/>
                  <a:pt x="280137" y="3282493"/>
                </a:cubicBezTo>
                <a:cubicBezTo>
                  <a:pt x="280326" y="3281677"/>
                  <a:pt x="280499" y="3280937"/>
                  <a:pt x="280563" y="3280676"/>
                </a:cubicBezTo>
                <a:cubicBezTo>
                  <a:pt x="277937" y="3282331"/>
                  <a:pt x="274877" y="3283906"/>
                  <a:pt x="272377" y="3285969"/>
                </a:cubicBezTo>
                <a:cubicBezTo>
                  <a:pt x="270846" y="3287232"/>
                  <a:pt x="269647" y="3289183"/>
                  <a:pt x="269319" y="3290931"/>
                </a:cubicBezTo>
                <a:cubicBezTo>
                  <a:pt x="269141" y="3291860"/>
                  <a:pt x="270870" y="3293364"/>
                  <a:pt x="272170" y="3293966"/>
                </a:cubicBezTo>
                <a:cubicBezTo>
                  <a:pt x="273892" y="3294773"/>
                  <a:pt x="275696" y="3293993"/>
                  <a:pt x="277206" y="3292775"/>
                </a:cubicBezTo>
                <a:cubicBezTo>
                  <a:pt x="279063" y="3291269"/>
                  <a:pt x="280805" y="3289376"/>
                  <a:pt x="283027" y="3288562"/>
                </a:cubicBezTo>
                <a:cubicBezTo>
                  <a:pt x="285717" y="3287582"/>
                  <a:pt x="287660" y="3286219"/>
                  <a:pt x="289443" y="3284387"/>
                </a:cubicBezTo>
                <a:cubicBezTo>
                  <a:pt x="291627" y="3282137"/>
                  <a:pt x="293980" y="3279998"/>
                  <a:pt x="296259" y="3277810"/>
                </a:cubicBezTo>
                <a:cubicBezTo>
                  <a:pt x="296546" y="3277973"/>
                  <a:pt x="296825" y="3278136"/>
                  <a:pt x="297113" y="3278298"/>
                </a:cubicBezTo>
                <a:cubicBezTo>
                  <a:pt x="295555" y="3280866"/>
                  <a:pt x="293996" y="3283427"/>
                  <a:pt x="292163" y="3286442"/>
                </a:cubicBezTo>
                <a:cubicBezTo>
                  <a:pt x="293331" y="3286725"/>
                  <a:pt x="294738" y="3287497"/>
                  <a:pt x="295477" y="3287163"/>
                </a:cubicBezTo>
                <a:cubicBezTo>
                  <a:pt x="297941" y="3286043"/>
                  <a:pt x="301423" y="3284882"/>
                  <a:pt x="302224" y="3283086"/>
                </a:cubicBezTo>
                <a:cubicBezTo>
                  <a:pt x="303672" y="3279812"/>
                  <a:pt x="307118" y="3278496"/>
                  <a:pt x="309251" y="3275953"/>
                </a:cubicBezTo>
                <a:cubicBezTo>
                  <a:pt x="311509" y="3279161"/>
                  <a:pt x="307701" y="3280353"/>
                  <a:pt x="305787" y="3282905"/>
                </a:cubicBezTo>
                <a:cubicBezTo>
                  <a:pt x="307471" y="3282574"/>
                  <a:pt x="308791" y="3282608"/>
                  <a:pt x="309656" y="3282093"/>
                </a:cubicBezTo>
                <a:cubicBezTo>
                  <a:pt x="310667" y="3281489"/>
                  <a:pt x="311375" y="3281363"/>
                  <a:pt x="311903" y="3281581"/>
                </a:cubicBezTo>
                <a:lnTo>
                  <a:pt x="313038" y="3283112"/>
                </a:lnTo>
                <a:lnTo>
                  <a:pt x="313032" y="3283117"/>
                </a:lnTo>
                <a:lnTo>
                  <a:pt x="312888" y="3283286"/>
                </a:lnTo>
                <a:lnTo>
                  <a:pt x="313052" y="3283130"/>
                </a:lnTo>
                <a:lnTo>
                  <a:pt x="313038" y="3283112"/>
                </a:lnTo>
                <a:lnTo>
                  <a:pt x="314390" y="3282067"/>
                </a:lnTo>
                <a:cubicBezTo>
                  <a:pt x="314674" y="3281653"/>
                  <a:pt x="314756" y="3281147"/>
                  <a:pt x="314547" y="3280467"/>
                </a:cubicBezTo>
                <a:cubicBezTo>
                  <a:pt x="314208" y="3279351"/>
                  <a:pt x="314169" y="3278084"/>
                  <a:pt x="314385" y="3276917"/>
                </a:cubicBezTo>
                <a:cubicBezTo>
                  <a:pt x="315027" y="3273404"/>
                  <a:pt x="315806" y="3269895"/>
                  <a:pt x="316641" y="3266402"/>
                </a:cubicBezTo>
                <a:cubicBezTo>
                  <a:pt x="316774" y="3265848"/>
                  <a:pt x="317444" y="3265362"/>
                  <a:pt x="318116" y="3264534"/>
                </a:cubicBezTo>
                <a:cubicBezTo>
                  <a:pt x="318505" y="3265404"/>
                  <a:pt x="318849" y="3265821"/>
                  <a:pt x="318857" y="3266264"/>
                </a:cubicBezTo>
                <a:cubicBezTo>
                  <a:pt x="318921" y="3269272"/>
                  <a:pt x="319178" y="3272259"/>
                  <a:pt x="317554" y="3275220"/>
                </a:cubicBezTo>
                <a:cubicBezTo>
                  <a:pt x="316861" y="3276471"/>
                  <a:pt x="317048" y="3278049"/>
                  <a:pt x="316836" y="3279476"/>
                </a:cubicBezTo>
                <a:cubicBezTo>
                  <a:pt x="317077" y="3279615"/>
                  <a:pt x="317319" y="3279754"/>
                  <a:pt x="317562" y="3279892"/>
                </a:cubicBezTo>
                <a:cubicBezTo>
                  <a:pt x="319797" y="3276699"/>
                  <a:pt x="322442" y="3279076"/>
                  <a:pt x="325080" y="3278982"/>
                </a:cubicBezTo>
                <a:cubicBezTo>
                  <a:pt x="325334" y="3277839"/>
                  <a:pt x="326004" y="3276692"/>
                  <a:pt x="325722" y="3275773"/>
                </a:cubicBezTo>
                <a:cubicBezTo>
                  <a:pt x="324984" y="3273338"/>
                  <a:pt x="325830" y="3271196"/>
                  <a:pt x="326680" y="3268864"/>
                </a:cubicBezTo>
                <a:cubicBezTo>
                  <a:pt x="327320" y="3267102"/>
                  <a:pt x="328470" y="3264742"/>
                  <a:pt x="325438" y="3263487"/>
                </a:cubicBezTo>
                <a:cubicBezTo>
                  <a:pt x="325438" y="3263487"/>
                  <a:pt x="325457" y="3263499"/>
                  <a:pt x="325457" y="3263499"/>
                </a:cubicBezTo>
                <a:cubicBezTo>
                  <a:pt x="325334" y="3262540"/>
                  <a:pt x="325213" y="3261579"/>
                  <a:pt x="325100" y="3260620"/>
                </a:cubicBezTo>
                <a:lnTo>
                  <a:pt x="325127" y="3260638"/>
                </a:lnTo>
                <a:cubicBezTo>
                  <a:pt x="324560" y="3259855"/>
                  <a:pt x="324182" y="3258859"/>
                  <a:pt x="323374" y="3258331"/>
                </a:cubicBezTo>
                <a:cubicBezTo>
                  <a:pt x="322284" y="3257627"/>
                  <a:pt x="321684" y="3256825"/>
                  <a:pt x="321437" y="3255939"/>
                </a:cubicBezTo>
                <a:lnTo>
                  <a:pt x="321613" y="3253060"/>
                </a:lnTo>
                <a:lnTo>
                  <a:pt x="321634" y="3253055"/>
                </a:lnTo>
                <a:lnTo>
                  <a:pt x="321639" y="3253049"/>
                </a:lnTo>
                <a:lnTo>
                  <a:pt x="325629" y="3255062"/>
                </a:lnTo>
                <a:lnTo>
                  <a:pt x="323935" y="3250600"/>
                </a:lnTo>
                <a:lnTo>
                  <a:pt x="323941" y="3250595"/>
                </a:lnTo>
                <a:lnTo>
                  <a:pt x="323931" y="3250591"/>
                </a:lnTo>
                <a:lnTo>
                  <a:pt x="323931" y="3250589"/>
                </a:lnTo>
                <a:cubicBezTo>
                  <a:pt x="326109" y="3248289"/>
                  <a:pt x="323591" y="3248296"/>
                  <a:pt x="321856" y="3247389"/>
                </a:cubicBezTo>
                <a:cubicBezTo>
                  <a:pt x="321639" y="3248483"/>
                  <a:pt x="321491" y="3249213"/>
                  <a:pt x="321465" y="3249347"/>
                </a:cubicBezTo>
                <a:cubicBezTo>
                  <a:pt x="322034" y="3249632"/>
                  <a:pt x="322488" y="3249858"/>
                  <a:pt x="322881" y="3250057"/>
                </a:cubicBezTo>
                <a:lnTo>
                  <a:pt x="323931" y="3250591"/>
                </a:lnTo>
                <a:lnTo>
                  <a:pt x="323935" y="3250600"/>
                </a:lnTo>
                <a:lnTo>
                  <a:pt x="321639" y="3253049"/>
                </a:lnTo>
                <a:lnTo>
                  <a:pt x="321615" y="3253036"/>
                </a:lnTo>
                <a:lnTo>
                  <a:pt x="321613" y="3253060"/>
                </a:lnTo>
                <a:lnTo>
                  <a:pt x="319563" y="3253554"/>
                </a:lnTo>
                <a:cubicBezTo>
                  <a:pt x="317570" y="3253608"/>
                  <a:pt x="315777" y="3252531"/>
                  <a:pt x="313911" y="3252173"/>
                </a:cubicBezTo>
                <a:cubicBezTo>
                  <a:pt x="312741" y="3251948"/>
                  <a:pt x="311820" y="3251403"/>
                  <a:pt x="311167" y="3252396"/>
                </a:cubicBezTo>
                <a:cubicBezTo>
                  <a:pt x="310821" y="3252917"/>
                  <a:pt x="311167" y="3253937"/>
                  <a:pt x="311569" y="3254551"/>
                </a:cubicBezTo>
                <a:cubicBezTo>
                  <a:pt x="312235" y="3255569"/>
                  <a:pt x="313195" y="3256444"/>
                  <a:pt x="314033" y="3257377"/>
                </a:cubicBezTo>
                <a:cubicBezTo>
                  <a:pt x="313832" y="3257510"/>
                  <a:pt x="313639" y="3257642"/>
                  <a:pt x="313438" y="3257775"/>
                </a:cubicBezTo>
                <a:cubicBezTo>
                  <a:pt x="310012" y="3256835"/>
                  <a:pt x="306586" y="3255896"/>
                  <a:pt x="302559" y="3254795"/>
                </a:cubicBezTo>
                <a:cubicBezTo>
                  <a:pt x="300937" y="3257043"/>
                  <a:pt x="299249" y="3259380"/>
                  <a:pt x="297559" y="3261717"/>
                </a:cubicBezTo>
                <a:cubicBezTo>
                  <a:pt x="297306" y="3261986"/>
                  <a:pt x="297044" y="3262264"/>
                  <a:pt x="296791" y="3262534"/>
                </a:cubicBezTo>
                <a:cubicBezTo>
                  <a:pt x="293052" y="3262839"/>
                  <a:pt x="295117" y="3260393"/>
                  <a:pt x="294649" y="3259146"/>
                </a:cubicBezTo>
                <a:cubicBezTo>
                  <a:pt x="295328" y="3258223"/>
                  <a:pt x="296035" y="3257318"/>
                  <a:pt x="296668" y="3256378"/>
                </a:cubicBezTo>
                <a:cubicBezTo>
                  <a:pt x="297715" y="3254815"/>
                  <a:pt x="298338" y="3252924"/>
                  <a:pt x="301102" y="3252866"/>
                </a:cubicBezTo>
                <a:cubicBezTo>
                  <a:pt x="301420" y="3252858"/>
                  <a:pt x="302080" y="3252206"/>
                  <a:pt x="302011" y="3251982"/>
                </a:cubicBezTo>
                <a:cubicBezTo>
                  <a:pt x="301672" y="3250814"/>
                  <a:pt x="302543" y="3250778"/>
                  <a:pt x="303500" y="3250308"/>
                </a:cubicBezTo>
                <a:cubicBezTo>
                  <a:pt x="307936" y="3248134"/>
                  <a:pt x="308373" y="3245829"/>
                  <a:pt x="305187" y="3242601"/>
                </a:cubicBezTo>
                <a:cubicBezTo>
                  <a:pt x="303780" y="3241175"/>
                  <a:pt x="302309" y="3239793"/>
                  <a:pt x="300902" y="3238367"/>
                </a:cubicBezTo>
                <a:cubicBezTo>
                  <a:pt x="300056" y="3237509"/>
                  <a:pt x="300097" y="3237489"/>
                  <a:pt x="300923" y="3235538"/>
                </a:cubicBezTo>
                <a:cubicBezTo>
                  <a:pt x="304152" y="3235752"/>
                  <a:pt x="303362" y="3241079"/>
                  <a:pt x="308176" y="3239325"/>
                </a:cubicBezTo>
                <a:cubicBezTo>
                  <a:pt x="306884" y="3236388"/>
                  <a:pt x="305571" y="3233389"/>
                  <a:pt x="304245" y="3230391"/>
                </a:cubicBezTo>
                <a:cubicBezTo>
                  <a:pt x="305505" y="3228797"/>
                  <a:pt x="305770" y="3228270"/>
                  <a:pt x="304611" y="3227633"/>
                </a:cubicBezTo>
                <a:lnTo>
                  <a:pt x="302987" y="3226928"/>
                </a:lnTo>
                <a:lnTo>
                  <a:pt x="302974" y="3226893"/>
                </a:lnTo>
                <a:lnTo>
                  <a:pt x="302900" y="3226866"/>
                </a:lnTo>
                <a:lnTo>
                  <a:pt x="301651" y="3225800"/>
                </a:lnTo>
                <a:lnTo>
                  <a:pt x="301360" y="3226164"/>
                </a:lnTo>
                <a:lnTo>
                  <a:pt x="299764" y="3223821"/>
                </a:lnTo>
                <a:cubicBezTo>
                  <a:pt x="299962" y="3222939"/>
                  <a:pt x="299374" y="3221853"/>
                  <a:pt x="298857" y="3220997"/>
                </a:cubicBezTo>
                <a:cubicBezTo>
                  <a:pt x="298041" y="3219655"/>
                  <a:pt x="296888" y="3218462"/>
                  <a:pt x="296036" y="3217131"/>
                </a:cubicBezTo>
                <a:cubicBezTo>
                  <a:pt x="295687" y="3216583"/>
                  <a:pt x="295588" y="3216063"/>
                  <a:pt x="295770" y="3215611"/>
                </a:cubicBezTo>
                <a:lnTo>
                  <a:pt x="297155" y="3214501"/>
                </a:lnTo>
                <a:lnTo>
                  <a:pt x="297155" y="3214505"/>
                </a:lnTo>
                <a:cubicBezTo>
                  <a:pt x="297328" y="3214652"/>
                  <a:pt x="297502" y="3214805"/>
                  <a:pt x="297675" y="3214953"/>
                </a:cubicBezTo>
                <a:cubicBezTo>
                  <a:pt x="297501" y="3214798"/>
                  <a:pt x="297337" y="3214643"/>
                  <a:pt x="297171" y="3214488"/>
                </a:cubicBezTo>
                <a:lnTo>
                  <a:pt x="297155" y="3214501"/>
                </a:lnTo>
                <a:lnTo>
                  <a:pt x="291433" y="3198624"/>
                </a:lnTo>
                <a:cubicBezTo>
                  <a:pt x="291065" y="3197627"/>
                  <a:pt x="290293" y="3196745"/>
                  <a:pt x="289766" y="3195790"/>
                </a:cubicBezTo>
                <a:cubicBezTo>
                  <a:pt x="288371" y="3193287"/>
                  <a:pt x="286522" y="3190919"/>
                  <a:pt x="286671" y="3187485"/>
                </a:cubicBezTo>
                <a:cubicBezTo>
                  <a:pt x="288980" y="3188338"/>
                  <a:pt x="290222" y="3189405"/>
                  <a:pt x="290602" y="3191149"/>
                </a:cubicBezTo>
                <a:cubicBezTo>
                  <a:pt x="291489" y="3195208"/>
                  <a:pt x="293761" y="3198611"/>
                  <a:pt x="297148" y="3201480"/>
                </a:cubicBezTo>
                <a:cubicBezTo>
                  <a:pt x="297436" y="3201723"/>
                  <a:pt x="297682" y="3202050"/>
                  <a:pt x="298036" y="3202182"/>
                </a:cubicBezTo>
                <a:cubicBezTo>
                  <a:pt x="299967" y="3202921"/>
                  <a:pt x="301928" y="3203605"/>
                  <a:pt x="304459" y="3204519"/>
                </a:cubicBezTo>
                <a:cubicBezTo>
                  <a:pt x="303849" y="3201925"/>
                  <a:pt x="303277" y="3199491"/>
                  <a:pt x="302706" y="3197087"/>
                </a:cubicBezTo>
                <a:cubicBezTo>
                  <a:pt x="304541" y="3197008"/>
                  <a:pt x="306501" y="3196806"/>
                  <a:pt x="308417" y="3196921"/>
                </a:cubicBezTo>
                <a:cubicBezTo>
                  <a:pt x="308811" y="3196948"/>
                  <a:pt x="309498" y="3198298"/>
                  <a:pt x="309249" y="3198749"/>
                </a:cubicBezTo>
                <a:cubicBezTo>
                  <a:pt x="308894" y="3199401"/>
                  <a:pt x="307804" y="3199785"/>
                  <a:pt x="306911" y="3200362"/>
                </a:cubicBezTo>
                <a:cubicBezTo>
                  <a:pt x="307972" y="3202308"/>
                  <a:pt x="308849" y="3204153"/>
                  <a:pt x="309954" y="3205891"/>
                </a:cubicBezTo>
                <a:cubicBezTo>
                  <a:pt x="311423" y="3208202"/>
                  <a:pt x="312858" y="3208840"/>
                  <a:pt x="314388" y="3208099"/>
                </a:cubicBezTo>
                <a:cubicBezTo>
                  <a:pt x="316434" y="3207101"/>
                  <a:pt x="317461" y="3204211"/>
                  <a:pt x="316476" y="3202394"/>
                </a:cubicBezTo>
                <a:cubicBezTo>
                  <a:pt x="315555" y="3200686"/>
                  <a:pt x="314651" y="3198975"/>
                  <a:pt x="313906" y="3197202"/>
                </a:cubicBezTo>
                <a:cubicBezTo>
                  <a:pt x="313618" y="3196509"/>
                  <a:pt x="313401" y="3195496"/>
                  <a:pt x="313782" y="3194914"/>
                </a:cubicBezTo>
                <a:cubicBezTo>
                  <a:pt x="315667" y="3192037"/>
                  <a:pt x="315003" y="3188838"/>
                  <a:pt x="316054" y="3185871"/>
                </a:cubicBezTo>
                <a:cubicBezTo>
                  <a:pt x="316595" y="3184361"/>
                  <a:pt x="316376" y="3183020"/>
                  <a:pt x="315354" y="3181484"/>
                </a:cubicBezTo>
                <a:cubicBezTo>
                  <a:pt x="313625" y="3178869"/>
                  <a:pt x="312663" y="3175864"/>
                  <a:pt x="311420" y="3173111"/>
                </a:cubicBezTo>
                <a:cubicBezTo>
                  <a:pt x="309497" y="3173679"/>
                  <a:pt x="307264" y="3174344"/>
                  <a:pt x="305700" y="3174812"/>
                </a:cubicBezTo>
                <a:cubicBezTo>
                  <a:pt x="303314" y="3172718"/>
                  <a:pt x="301598" y="3170943"/>
                  <a:pt x="299505" y="3169571"/>
                </a:cubicBezTo>
                <a:cubicBezTo>
                  <a:pt x="298971" y="3169219"/>
                  <a:pt x="297235" y="3170151"/>
                  <a:pt x="296072" y="3170484"/>
                </a:cubicBezTo>
                <a:cubicBezTo>
                  <a:pt x="296693" y="3172591"/>
                  <a:pt x="296693" y="3172591"/>
                  <a:pt x="295583" y="3174626"/>
                </a:cubicBezTo>
                <a:cubicBezTo>
                  <a:pt x="294556" y="3172960"/>
                  <a:pt x="293690" y="3171573"/>
                  <a:pt x="292565" y="3169750"/>
                </a:cubicBezTo>
                <a:cubicBezTo>
                  <a:pt x="295288" y="3168978"/>
                  <a:pt x="297525" y="3168350"/>
                  <a:pt x="300031" y="3167640"/>
                </a:cubicBezTo>
                <a:cubicBezTo>
                  <a:pt x="299379" y="3164337"/>
                  <a:pt x="298197" y="3161438"/>
                  <a:pt x="295379" y="3159343"/>
                </a:cubicBezTo>
                <a:cubicBezTo>
                  <a:pt x="295005" y="3159489"/>
                  <a:pt x="294634" y="3159635"/>
                  <a:pt x="294263" y="3159788"/>
                </a:cubicBezTo>
                <a:cubicBezTo>
                  <a:pt x="294804" y="3162035"/>
                  <a:pt x="295355" y="3164282"/>
                  <a:pt x="295976" y="3166825"/>
                </a:cubicBezTo>
                <a:cubicBezTo>
                  <a:pt x="294531" y="3167113"/>
                  <a:pt x="293363" y="3167345"/>
                  <a:pt x="292230" y="3167566"/>
                </a:cubicBezTo>
                <a:cubicBezTo>
                  <a:pt x="290840" y="3165339"/>
                  <a:pt x="288733" y="3163546"/>
                  <a:pt x="289981" y="3160847"/>
                </a:cubicBezTo>
                <a:lnTo>
                  <a:pt x="290157" y="3160644"/>
                </a:lnTo>
                <a:cubicBezTo>
                  <a:pt x="290157" y="3160644"/>
                  <a:pt x="289971" y="3160833"/>
                  <a:pt x="289971" y="3160833"/>
                </a:cubicBezTo>
                <a:lnTo>
                  <a:pt x="288111" y="3159614"/>
                </a:lnTo>
                <a:lnTo>
                  <a:pt x="288102" y="3159580"/>
                </a:lnTo>
                <a:lnTo>
                  <a:pt x="289538" y="3155855"/>
                </a:lnTo>
                <a:cubicBezTo>
                  <a:pt x="289998" y="3153897"/>
                  <a:pt x="288802" y="3153362"/>
                  <a:pt x="286338" y="3153769"/>
                </a:cubicBezTo>
                <a:lnTo>
                  <a:pt x="288102" y="3159580"/>
                </a:lnTo>
                <a:lnTo>
                  <a:pt x="288094" y="3159602"/>
                </a:lnTo>
                <a:lnTo>
                  <a:pt x="288111" y="3159614"/>
                </a:lnTo>
                <a:lnTo>
                  <a:pt x="287567" y="3161222"/>
                </a:lnTo>
                <a:cubicBezTo>
                  <a:pt x="287391" y="3161757"/>
                  <a:pt x="287258" y="3162288"/>
                  <a:pt x="287285" y="3162808"/>
                </a:cubicBezTo>
                <a:cubicBezTo>
                  <a:pt x="287325" y="3163493"/>
                  <a:pt x="287146" y="3163964"/>
                  <a:pt x="286795" y="3164304"/>
                </a:cubicBezTo>
                <a:lnTo>
                  <a:pt x="285281" y="3165018"/>
                </a:lnTo>
                <a:lnTo>
                  <a:pt x="284314" y="3163016"/>
                </a:lnTo>
                <a:cubicBezTo>
                  <a:pt x="283702" y="3162610"/>
                  <a:pt x="282842" y="3162458"/>
                  <a:pt x="281849" y="3162520"/>
                </a:cubicBezTo>
                <a:cubicBezTo>
                  <a:pt x="282852" y="3158542"/>
                  <a:pt x="283729" y="3155052"/>
                  <a:pt x="284733" y="3151030"/>
                </a:cubicBezTo>
                <a:cubicBezTo>
                  <a:pt x="281808" y="3150946"/>
                  <a:pt x="279485" y="3150873"/>
                  <a:pt x="277174" y="3150804"/>
                </a:cubicBezTo>
                <a:cubicBezTo>
                  <a:pt x="276834" y="3149100"/>
                  <a:pt x="276425" y="3147397"/>
                  <a:pt x="276160" y="3145669"/>
                </a:cubicBezTo>
                <a:cubicBezTo>
                  <a:pt x="276015" y="3144734"/>
                  <a:pt x="275627" y="3143427"/>
                  <a:pt x="276186" y="3142883"/>
                </a:cubicBezTo>
                <a:cubicBezTo>
                  <a:pt x="278216" y="3140876"/>
                  <a:pt x="277189" y="3139355"/>
                  <a:pt x="275510" y="3137743"/>
                </a:cubicBezTo>
                <a:cubicBezTo>
                  <a:pt x="278863" y="3135799"/>
                  <a:pt x="279347" y="3138279"/>
                  <a:pt x="280466" y="3139905"/>
                </a:cubicBezTo>
                <a:cubicBezTo>
                  <a:pt x="281992" y="3138307"/>
                  <a:pt x="282592" y="3137015"/>
                  <a:pt x="280220" y="3136358"/>
                </a:cubicBezTo>
                <a:cubicBezTo>
                  <a:pt x="277482" y="3135606"/>
                  <a:pt x="276396" y="3134484"/>
                  <a:pt x="278138" y="3132149"/>
                </a:cubicBezTo>
                <a:cubicBezTo>
                  <a:pt x="276154" y="3129716"/>
                  <a:pt x="279132" y="3128775"/>
                  <a:pt x="280349" y="3127271"/>
                </a:cubicBezTo>
                <a:cubicBezTo>
                  <a:pt x="280945" y="3126532"/>
                  <a:pt x="281732" y="3125640"/>
                  <a:pt x="281709" y="3124857"/>
                </a:cubicBezTo>
                <a:lnTo>
                  <a:pt x="281347" y="3119850"/>
                </a:lnTo>
                <a:lnTo>
                  <a:pt x="269635" y="3101290"/>
                </a:lnTo>
                <a:cubicBezTo>
                  <a:pt x="268793" y="3100008"/>
                  <a:pt x="267323" y="3099152"/>
                  <a:pt x="266139" y="3098110"/>
                </a:cubicBezTo>
                <a:lnTo>
                  <a:pt x="266172" y="3098112"/>
                </a:lnTo>
                <a:cubicBezTo>
                  <a:pt x="264884" y="3096124"/>
                  <a:pt x="263328" y="3094282"/>
                  <a:pt x="262371" y="3092127"/>
                </a:cubicBezTo>
                <a:cubicBezTo>
                  <a:pt x="260214" y="3087277"/>
                  <a:pt x="256790" y="3083865"/>
                  <a:pt x="251331" y="3082369"/>
                </a:cubicBezTo>
                <a:cubicBezTo>
                  <a:pt x="250657" y="3082188"/>
                  <a:pt x="250201" y="3081532"/>
                  <a:pt x="249223" y="3081400"/>
                </a:cubicBezTo>
                <a:cubicBezTo>
                  <a:pt x="250002" y="3082704"/>
                  <a:pt x="250762" y="3084007"/>
                  <a:pt x="251566" y="3085346"/>
                </a:cubicBezTo>
                <a:cubicBezTo>
                  <a:pt x="250981" y="3085608"/>
                  <a:pt x="250396" y="3085933"/>
                  <a:pt x="250350" y="3085873"/>
                </a:cubicBezTo>
                <a:cubicBezTo>
                  <a:pt x="244998" y="3078573"/>
                  <a:pt x="239683" y="3071259"/>
                  <a:pt x="234426" y="3063889"/>
                </a:cubicBezTo>
                <a:cubicBezTo>
                  <a:pt x="234200" y="3063566"/>
                  <a:pt x="234550" y="3062813"/>
                  <a:pt x="234724" y="3061631"/>
                </a:cubicBezTo>
                <a:cubicBezTo>
                  <a:pt x="236765" y="3062553"/>
                  <a:pt x="238506" y="3063342"/>
                  <a:pt x="241070" y="3064488"/>
                </a:cubicBezTo>
                <a:cubicBezTo>
                  <a:pt x="240650" y="3061005"/>
                  <a:pt x="239976" y="3058161"/>
                  <a:pt x="237925" y="3056742"/>
                </a:cubicBezTo>
                <a:cubicBezTo>
                  <a:pt x="234890" y="3054638"/>
                  <a:pt x="234665" y="3051679"/>
                  <a:pt x="234880" y="3048131"/>
                </a:cubicBezTo>
                <a:cubicBezTo>
                  <a:pt x="233472" y="3047857"/>
                  <a:pt x="232183" y="3047590"/>
                  <a:pt x="230923" y="3047342"/>
                </a:cubicBezTo>
                <a:cubicBezTo>
                  <a:pt x="229963" y="3045205"/>
                  <a:pt x="229409" y="3042764"/>
                  <a:pt x="227964" y="3041068"/>
                </a:cubicBezTo>
                <a:cubicBezTo>
                  <a:pt x="225734" y="3038473"/>
                  <a:pt x="223412" y="3041094"/>
                  <a:pt x="221580" y="3042912"/>
                </a:cubicBezTo>
                <a:cubicBezTo>
                  <a:pt x="218964" y="3041889"/>
                  <a:pt x="218107" y="3040438"/>
                  <a:pt x="219365" y="3037807"/>
                </a:cubicBezTo>
                <a:cubicBezTo>
                  <a:pt x="221831" y="3032633"/>
                  <a:pt x="221772" y="3032622"/>
                  <a:pt x="216096" y="3032406"/>
                </a:cubicBezTo>
                <a:cubicBezTo>
                  <a:pt x="215525" y="3032382"/>
                  <a:pt x="215000" y="3032159"/>
                  <a:pt x="214118" y="3031958"/>
                </a:cubicBezTo>
                <a:cubicBezTo>
                  <a:pt x="214574" y="3029405"/>
                  <a:pt x="217775" y="3025894"/>
                  <a:pt x="212901" y="3024835"/>
                </a:cubicBezTo>
                <a:cubicBezTo>
                  <a:pt x="212490" y="3025592"/>
                  <a:pt x="212051" y="3026399"/>
                  <a:pt x="211437" y="3027540"/>
                </a:cubicBezTo>
                <a:cubicBezTo>
                  <a:pt x="210791" y="3027174"/>
                  <a:pt x="209974" y="3026993"/>
                  <a:pt x="209639" y="3026479"/>
                </a:cubicBezTo>
                <a:cubicBezTo>
                  <a:pt x="206106" y="3020962"/>
                  <a:pt x="202558" y="3015471"/>
                  <a:pt x="199189" y="3009845"/>
                </a:cubicBezTo>
                <a:cubicBezTo>
                  <a:pt x="193760" y="3000787"/>
                  <a:pt x="188401" y="2991689"/>
                  <a:pt x="183154" y="2982523"/>
                </a:cubicBezTo>
                <a:cubicBezTo>
                  <a:pt x="182004" y="2980527"/>
                  <a:pt x="180980" y="2978286"/>
                  <a:pt x="180715" y="2975945"/>
                </a:cubicBezTo>
                <a:cubicBezTo>
                  <a:pt x="180319" y="2972539"/>
                  <a:pt x="179569" y="2969683"/>
                  <a:pt x="175327" y="2969164"/>
                </a:cubicBezTo>
                <a:cubicBezTo>
                  <a:pt x="176488" y="2967845"/>
                  <a:pt x="177288" y="2966933"/>
                  <a:pt x="178261" y="2965838"/>
                </a:cubicBezTo>
                <a:cubicBezTo>
                  <a:pt x="175761" y="2961901"/>
                  <a:pt x="173675" y="2957886"/>
                  <a:pt x="170653" y="2954296"/>
                </a:cubicBezTo>
                <a:cubicBezTo>
                  <a:pt x="167401" y="2950441"/>
                  <a:pt x="165649" y="2945371"/>
                  <a:pt x="163097" y="2940556"/>
                </a:cubicBezTo>
                <a:cubicBezTo>
                  <a:pt x="161969" y="2941139"/>
                  <a:pt x="160967" y="2941669"/>
                  <a:pt x="159887" y="2942228"/>
                </a:cubicBezTo>
                <a:cubicBezTo>
                  <a:pt x="159472" y="2941801"/>
                  <a:pt x="158971" y="2941479"/>
                  <a:pt x="158754" y="2941013"/>
                </a:cubicBezTo>
                <a:cubicBezTo>
                  <a:pt x="156501" y="2936275"/>
                  <a:pt x="154481" y="2931391"/>
                  <a:pt x="152012" y="2926775"/>
                </a:cubicBezTo>
                <a:cubicBezTo>
                  <a:pt x="150402" y="2923769"/>
                  <a:pt x="147941" y="2921278"/>
                  <a:pt x="146234" y="2918318"/>
                </a:cubicBezTo>
                <a:cubicBezTo>
                  <a:pt x="142152" y="2911259"/>
                  <a:pt x="139019" y="2903531"/>
                  <a:pt x="134160" y="2897065"/>
                </a:cubicBezTo>
                <a:cubicBezTo>
                  <a:pt x="128573" y="2889627"/>
                  <a:pt x="125921" y="2880516"/>
                  <a:pt x="120530" y="2873055"/>
                </a:cubicBezTo>
                <a:cubicBezTo>
                  <a:pt x="119681" y="2871873"/>
                  <a:pt x="119102" y="2870202"/>
                  <a:pt x="117840" y="2869669"/>
                </a:cubicBezTo>
                <a:cubicBezTo>
                  <a:pt x="112561" y="2867436"/>
                  <a:pt x="110924" y="2862758"/>
                  <a:pt x="108975" y="2858013"/>
                </a:cubicBezTo>
                <a:cubicBezTo>
                  <a:pt x="107389" y="2854144"/>
                  <a:pt x="104498" y="2850947"/>
                  <a:pt x="102615" y="2847204"/>
                </a:cubicBezTo>
                <a:cubicBezTo>
                  <a:pt x="99102" y="2840212"/>
                  <a:pt x="95843" y="2833056"/>
                  <a:pt x="92597" y="2825918"/>
                </a:cubicBezTo>
                <a:cubicBezTo>
                  <a:pt x="90630" y="2821583"/>
                  <a:pt x="88928" y="2817103"/>
                  <a:pt x="86971" y="2812760"/>
                </a:cubicBezTo>
                <a:cubicBezTo>
                  <a:pt x="86415" y="2811536"/>
                  <a:pt x="85386" y="2810571"/>
                  <a:pt x="84171" y="2809729"/>
                </a:cubicBezTo>
                <a:cubicBezTo>
                  <a:pt x="84753" y="2819047"/>
                  <a:pt x="87300" y="2827498"/>
                  <a:pt x="92119" y="2835429"/>
                </a:cubicBezTo>
                <a:cubicBezTo>
                  <a:pt x="90190" y="2836074"/>
                  <a:pt x="89071" y="2836448"/>
                  <a:pt x="87742" y="2836891"/>
                </a:cubicBezTo>
                <a:cubicBezTo>
                  <a:pt x="89290" y="2840339"/>
                  <a:pt x="90816" y="2843733"/>
                  <a:pt x="92342" y="2847129"/>
                </a:cubicBezTo>
                <a:cubicBezTo>
                  <a:pt x="91964" y="2847452"/>
                  <a:pt x="91595" y="2847783"/>
                  <a:pt x="91217" y="2848105"/>
                </a:cubicBezTo>
                <a:cubicBezTo>
                  <a:pt x="90256" y="2847581"/>
                  <a:pt x="88826" y="2847322"/>
                  <a:pt x="88428" y="2846485"/>
                </a:cubicBezTo>
                <a:cubicBezTo>
                  <a:pt x="85275" y="2839907"/>
                  <a:pt x="82260" y="2833253"/>
                  <a:pt x="79297" y="2826561"/>
                </a:cubicBezTo>
                <a:cubicBezTo>
                  <a:pt x="75125" y="2817179"/>
                  <a:pt x="70785" y="2807880"/>
                  <a:pt x="67048" y="2798297"/>
                </a:cubicBezTo>
                <a:cubicBezTo>
                  <a:pt x="65764" y="2795008"/>
                  <a:pt x="63450" y="2792147"/>
                  <a:pt x="63915" y="2787825"/>
                </a:cubicBezTo>
                <a:cubicBezTo>
                  <a:pt x="64198" y="2785195"/>
                  <a:pt x="62134" y="2782693"/>
                  <a:pt x="61093" y="2780166"/>
                </a:cubicBezTo>
                <a:cubicBezTo>
                  <a:pt x="59839" y="2777113"/>
                  <a:pt x="58224" y="2774209"/>
                  <a:pt x="57350" y="2771010"/>
                </a:cubicBezTo>
                <a:cubicBezTo>
                  <a:pt x="54877" y="2761943"/>
                  <a:pt x="52700" y="2752752"/>
                  <a:pt x="50407" y="2743604"/>
                </a:cubicBezTo>
                <a:cubicBezTo>
                  <a:pt x="49833" y="2743747"/>
                  <a:pt x="49264" y="2743899"/>
                  <a:pt x="48687" y="2744043"/>
                </a:cubicBezTo>
                <a:cubicBezTo>
                  <a:pt x="48802" y="2746333"/>
                  <a:pt x="48698" y="2748678"/>
                  <a:pt x="49076" y="2750881"/>
                </a:cubicBezTo>
                <a:cubicBezTo>
                  <a:pt x="50277" y="2757919"/>
                  <a:pt x="51885" y="2764846"/>
                  <a:pt x="52879" y="2771930"/>
                </a:cubicBezTo>
                <a:cubicBezTo>
                  <a:pt x="53162" y="2773965"/>
                  <a:pt x="53224" y="2776060"/>
                  <a:pt x="53229" y="2778171"/>
                </a:cubicBezTo>
                <a:lnTo>
                  <a:pt x="53226" y="2784439"/>
                </a:lnTo>
                <a:lnTo>
                  <a:pt x="46803" y="2770633"/>
                </a:lnTo>
                <a:cubicBezTo>
                  <a:pt x="45690" y="2768010"/>
                  <a:pt x="44356" y="2765809"/>
                  <a:pt x="40929" y="2764966"/>
                </a:cubicBezTo>
                <a:cubicBezTo>
                  <a:pt x="40858" y="2773720"/>
                  <a:pt x="46127" y="2780905"/>
                  <a:pt x="42807" y="2790430"/>
                </a:cubicBezTo>
                <a:cubicBezTo>
                  <a:pt x="40563" y="2785112"/>
                  <a:pt x="38318" y="2779795"/>
                  <a:pt x="36063" y="2774485"/>
                </a:cubicBezTo>
                <a:cubicBezTo>
                  <a:pt x="33294" y="2779190"/>
                  <a:pt x="37857" y="2782926"/>
                  <a:pt x="34122" y="2787817"/>
                </a:cubicBezTo>
                <a:cubicBezTo>
                  <a:pt x="32951" y="2786246"/>
                  <a:pt x="32027" y="2785010"/>
                  <a:pt x="31106" y="2783774"/>
                </a:cubicBezTo>
                <a:cubicBezTo>
                  <a:pt x="30768" y="2783889"/>
                  <a:pt x="30434" y="2783988"/>
                  <a:pt x="30096" y="2784103"/>
                </a:cubicBezTo>
                <a:cubicBezTo>
                  <a:pt x="30762" y="2787717"/>
                  <a:pt x="31371" y="2791346"/>
                  <a:pt x="32129" y="2794933"/>
                </a:cubicBezTo>
                <a:cubicBezTo>
                  <a:pt x="32916" y="2798621"/>
                  <a:pt x="33857" y="2802260"/>
                  <a:pt x="33677" y="2806573"/>
                </a:cubicBezTo>
                <a:cubicBezTo>
                  <a:pt x="32554" y="2805677"/>
                  <a:pt x="31440" y="2804773"/>
                  <a:pt x="30346" y="2803897"/>
                </a:cubicBezTo>
                <a:cubicBezTo>
                  <a:pt x="27934" y="2805227"/>
                  <a:pt x="29989" y="2807662"/>
                  <a:pt x="29231" y="2809354"/>
                </a:cubicBezTo>
                <a:lnTo>
                  <a:pt x="27290" y="2810715"/>
                </a:lnTo>
                <a:lnTo>
                  <a:pt x="27255" y="2810649"/>
                </a:lnTo>
                <a:lnTo>
                  <a:pt x="27010" y="2808778"/>
                </a:lnTo>
                <a:cubicBezTo>
                  <a:pt x="26811" y="2808858"/>
                  <a:pt x="26594" y="2808939"/>
                  <a:pt x="26394" y="2809019"/>
                </a:cubicBezTo>
                <a:lnTo>
                  <a:pt x="27255" y="2810649"/>
                </a:lnTo>
                <a:lnTo>
                  <a:pt x="27266" y="2810732"/>
                </a:lnTo>
                <a:lnTo>
                  <a:pt x="27290" y="2810715"/>
                </a:lnTo>
                <a:lnTo>
                  <a:pt x="27300" y="2810734"/>
                </a:lnTo>
                <a:cubicBezTo>
                  <a:pt x="28052" y="2814421"/>
                  <a:pt x="28803" y="2818107"/>
                  <a:pt x="29543" y="2821802"/>
                </a:cubicBezTo>
                <a:cubicBezTo>
                  <a:pt x="29191" y="2821942"/>
                  <a:pt x="28839" y="2822080"/>
                  <a:pt x="28489" y="2822221"/>
                </a:cubicBezTo>
                <a:cubicBezTo>
                  <a:pt x="27587" y="2819901"/>
                  <a:pt x="26583" y="2817619"/>
                  <a:pt x="25797" y="2815257"/>
                </a:cubicBezTo>
                <a:cubicBezTo>
                  <a:pt x="22924" y="2806747"/>
                  <a:pt x="17777" y="2799199"/>
                  <a:pt x="17599" y="2789525"/>
                </a:cubicBezTo>
                <a:cubicBezTo>
                  <a:pt x="17589" y="2788769"/>
                  <a:pt x="17537" y="2787784"/>
                  <a:pt x="17057" y="2787404"/>
                </a:cubicBezTo>
                <a:cubicBezTo>
                  <a:pt x="14097" y="2785073"/>
                  <a:pt x="12667" y="2781954"/>
                  <a:pt x="11658" y="2778619"/>
                </a:cubicBezTo>
                <a:lnTo>
                  <a:pt x="8806" y="2768615"/>
                </a:lnTo>
                <a:lnTo>
                  <a:pt x="8809" y="2768554"/>
                </a:lnTo>
                <a:lnTo>
                  <a:pt x="8889" y="2768181"/>
                </a:lnTo>
                <a:lnTo>
                  <a:pt x="8786" y="2768544"/>
                </a:lnTo>
                <a:lnTo>
                  <a:pt x="8806" y="2768615"/>
                </a:lnTo>
                <a:lnTo>
                  <a:pt x="8426" y="2776447"/>
                </a:lnTo>
                <a:cubicBezTo>
                  <a:pt x="8797" y="2778954"/>
                  <a:pt x="9562" y="2781363"/>
                  <a:pt x="10408" y="2783749"/>
                </a:cubicBezTo>
                <a:lnTo>
                  <a:pt x="10401" y="2783776"/>
                </a:lnTo>
                <a:lnTo>
                  <a:pt x="10359" y="2783747"/>
                </a:lnTo>
                <a:cubicBezTo>
                  <a:pt x="10236" y="2784302"/>
                  <a:pt x="10096" y="2784856"/>
                  <a:pt x="9974" y="2785411"/>
                </a:cubicBezTo>
                <a:cubicBezTo>
                  <a:pt x="10092" y="2785721"/>
                  <a:pt x="10190" y="2786029"/>
                  <a:pt x="10296" y="2786345"/>
                </a:cubicBezTo>
                <a:cubicBezTo>
                  <a:pt x="10207" y="2786030"/>
                  <a:pt x="10109" y="2785722"/>
                  <a:pt x="10009" y="2785414"/>
                </a:cubicBezTo>
                <a:lnTo>
                  <a:pt x="10401" y="2783776"/>
                </a:lnTo>
                <a:lnTo>
                  <a:pt x="13355" y="2785760"/>
                </a:lnTo>
                <a:cubicBezTo>
                  <a:pt x="13782" y="2786721"/>
                  <a:pt x="13589" y="2787834"/>
                  <a:pt x="12631" y="2788688"/>
                </a:cubicBezTo>
                <a:cubicBezTo>
                  <a:pt x="9704" y="2791282"/>
                  <a:pt x="11234" y="2792831"/>
                  <a:pt x="11576" y="2794814"/>
                </a:cubicBezTo>
                <a:cubicBezTo>
                  <a:pt x="12242" y="2798757"/>
                  <a:pt x="14382" y="2802322"/>
                  <a:pt x="12139" y="2807205"/>
                </a:cubicBezTo>
                <a:cubicBezTo>
                  <a:pt x="10967" y="2804133"/>
                  <a:pt x="9472" y="2801192"/>
                  <a:pt x="8676" y="2797991"/>
                </a:cubicBezTo>
                <a:cubicBezTo>
                  <a:pt x="6527" y="2789337"/>
                  <a:pt x="4283" y="2780687"/>
                  <a:pt x="2850" y="2771815"/>
                </a:cubicBezTo>
                <a:cubicBezTo>
                  <a:pt x="1767" y="2765179"/>
                  <a:pt x="1864" y="2758182"/>
                  <a:pt x="1458" y="2751342"/>
                </a:cubicBezTo>
                <a:cubicBezTo>
                  <a:pt x="1282" y="2748360"/>
                  <a:pt x="724" y="2745389"/>
                  <a:pt x="1119" y="2742389"/>
                </a:cubicBezTo>
                <a:cubicBezTo>
                  <a:pt x="1655" y="2738357"/>
                  <a:pt x="2488" y="2734197"/>
                  <a:pt x="4039" y="2730281"/>
                </a:cubicBezTo>
                <a:cubicBezTo>
                  <a:pt x="6506" y="2724042"/>
                  <a:pt x="6411" y="2718335"/>
                  <a:pt x="4892" y="2712640"/>
                </a:cubicBezTo>
                <a:cubicBezTo>
                  <a:pt x="4378" y="2710689"/>
                  <a:pt x="4378" y="2708530"/>
                  <a:pt x="4095" y="2706037"/>
                </a:cubicBezTo>
                <a:cubicBezTo>
                  <a:pt x="2943" y="2706106"/>
                  <a:pt x="1694" y="2706177"/>
                  <a:pt x="217" y="2706269"/>
                </a:cubicBezTo>
                <a:cubicBezTo>
                  <a:pt x="-314" y="2703292"/>
                  <a:pt x="-92" y="2700081"/>
                  <a:pt x="3463" y="2698697"/>
                </a:cubicBezTo>
                <a:cubicBezTo>
                  <a:pt x="8961" y="2696560"/>
                  <a:pt x="8300" y="2702517"/>
                  <a:pt x="11215" y="2704506"/>
                </a:cubicBezTo>
                <a:cubicBezTo>
                  <a:pt x="13849" y="2698837"/>
                  <a:pt x="12105" y="2694321"/>
                  <a:pt x="10183" y="2690089"/>
                </a:cubicBezTo>
                <a:cubicBezTo>
                  <a:pt x="9123" y="2687778"/>
                  <a:pt x="8873" y="2685590"/>
                  <a:pt x="10681" y="2683611"/>
                </a:cubicBezTo>
                <a:cubicBezTo>
                  <a:pt x="13339" y="2680699"/>
                  <a:pt x="12883" y="2678103"/>
                  <a:pt x="12306" y="2675325"/>
                </a:cubicBezTo>
                <a:cubicBezTo>
                  <a:pt x="12072" y="2674228"/>
                  <a:pt x="11915" y="2673103"/>
                  <a:pt x="11634" y="2672030"/>
                </a:cubicBezTo>
                <a:cubicBezTo>
                  <a:pt x="11043" y="2669820"/>
                  <a:pt x="12257" y="2667916"/>
                  <a:pt x="14301" y="2667102"/>
                </a:cubicBezTo>
                <a:cubicBezTo>
                  <a:pt x="15764" y="2666513"/>
                  <a:pt x="17899" y="2666669"/>
                  <a:pt x="19165" y="2667322"/>
                </a:cubicBezTo>
                <a:cubicBezTo>
                  <a:pt x="21968" y="2668766"/>
                  <a:pt x="24425" y="2670728"/>
                  <a:pt x="27473" y="2672086"/>
                </a:cubicBezTo>
                <a:cubicBezTo>
                  <a:pt x="26550" y="2670850"/>
                  <a:pt x="25408" y="2669735"/>
                  <a:pt x="24760" y="2668363"/>
                </a:cubicBezTo>
                <a:cubicBezTo>
                  <a:pt x="23100" y="2664875"/>
                  <a:pt x="24452" y="2661108"/>
                  <a:pt x="28353" y="2660190"/>
                </a:cubicBezTo>
                <a:cubicBezTo>
                  <a:pt x="33030" y="2659088"/>
                  <a:pt x="35879" y="2656866"/>
                  <a:pt x="37309" y="2651592"/>
                </a:cubicBezTo>
                <a:cubicBezTo>
                  <a:pt x="39226" y="2654161"/>
                  <a:pt x="40543" y="2655925"/>
                  <a:pt x="42330" y="2658319"/>
                </a:cubicBezTo>
                <a:cubicBezTo>
                  <a:pt x="45049" y="2651346"/>
                  <a:pt x="40613" y="2646256"/>
                  <a:pt x="42227" y="2639439"/>
                </a:cubicBezTo>
                <a:cubicBezTo>
                  <a:pt x="44703" y="2640772"/>
                  <a:pt x="46384" y="2641675"/>
                  <a:pt x="48210" y="2642660"/>
                </a:cubicBezTo>
                <a:cubicBezTo>
                  <a:pt x="52688" y="2638240"/>
                  <a:pt x="51346" y="2633545"/>
                  <a:pt x="51909" y="2628852"/>
                </a:cubicBezTo>
                <a:cubicBezTo>
                  <a:pt x="53947" y="2628531"/>
                  <a:pt x="55267" y="2629031"/>
                  <a:pt x="56282" y="2629868"/>
                </a:cubicBezTo>
                <a:lnTo>
                  <a:pt x="58790" y="2632885"/>
                </a:lnTo>
                <a:lnTo>
                  <a:pt x="58788" y="2632922"/>
                </a:lnTo>
                <a:lnTo>
                  <a:pt x="58711" y="2633279"/>
                </a:lnTo>
                <a:lnTo>
                  <a:pt x="58814" y="2632916"/>
                </a:lnTo>
                <a:lnTo>
                  <a:pt x="58790" y="2632885"/>
                </a:lnTo>
                <a:lnTo>
                  <a:pt x="59593" y="2624544"/>
                </a:lnTo>
                <a:cubicBezTo>
                  <a:pt x="59870" y="2621668"/>
                  <a:pt x="60161" y="2618668"/>
                  <a:pt x="60477" y="2615420"/>
                </a:cubicBezTo>
                <a:cubicBezTo>
                  <a:pt x="63418" y="2617377"/>
                  <a:pt x="65923" y="2619032"/>
                  <a:pt x="68185" y="2620538"/>
                </a:cubicBezTo>
                <a:cubicBezTo>
                  <a:pt x="71057" y="2620114"/>
                  <a:pt x="69770" y="2614793"/>
                  <a:pt x="74155" y="2616942"/>
                </a:cubicBezTo>
                <a:cubicBezTo>
                  <a:pt x="74681" y="2614596"/>
                  <a:pt x="73212" y="2611951"/>
                  <a:pt x="76823" y="2610797"/>
                </a:cubicBezTo>
                <a:cubicBezTo>
                  <a:pt x="79140" y="2610065"/>
                  <a:pt x="76785" y="2605514"/>
                  <a:pt x="81176" y="2605841"/>
                </a:cubicBezTo>
                <a:cubicBezTo>
                  <a:pt x="81482" y="2605858"/>
                  <a:pt x="82413" y="2603444"/>
                  <a:pt x="83218" y="2601818"/>
                </a:cubicBezTo>
                <a:cubicBezTo>
                  <a:pt x="85878" y="2602591"/>
                  <a:pt x="88995" y="2603827"/>
                  <a:pt x="90012" y="2599067"/>
                </a:cubicBezTo>
                <a:cubicBezTo>
                  <a:pt x="88221" y="2598629"/>
                  <a:pt x="85688" y="2598744"/>
                  <a:pt x="84819" y="2597603"/>
                </a:cubicBezTo>
                <a:cubicBezTo>
                  <a:pt x="83959" y="2596471"/>
                  <a:pt x="84773" y="2594074"/>
                  <a:pt x="84836" y="2592238"/>
                </a:cubicBezTo>
                <a:cubicBezTo>
                  <a:pt x="84887" y="2590546"/>
                  <a:pt x="84919" y="2588843"/>
                  <a:pt x="84984" y="2586185"/>
                </a:cubicBezTo>
                <a:cubicBezTo>
                  <a:pt x="87063" y="2586791"/>
                  <a:pt x="88596" y="2587190"/>
                  <a:pt x="90083" y="2587678"/>
                </a:cubicBezTo>
                <a:cubicBezTo>
                  <a:pt x="94309" y="2589044"/>
                  <a:pt x="96878" y="2587126"/>
                  <a:pt x="100055" y="2583185"/>
                </a:cubicBezTo>
                <a:cubicBezTo>
                  <a:pt x="104995" y="2577078"/>
                  <a:pt x="103636" y="2572248"/>
                  <a:pt x="101400" y="2567033"/>
                </a:cubicBezTo>
                <a:cubicBezTo>
                  <a:pt x="100884" y="2565820"/>
                  <a:pt x="101334" y="2564024"/>
                  <a:pt x="101649" y="2562505"/>
                </a:cubicBezTo>
                <a:cubicBezTo>
                  <a:pt x="102744" y="2557370"/>
                  <a:pt x="103892" y="2552281"/>
                  <a:pt x="99028" y="2549056"/>
                </a:cubicBezTo>
                <a:cubicBezTo>
                  <a:pt x="98574" y="2548753"/>
                  <a:pt x="98713" y="2547719"/>
                  <a:pt x="98419" y="2546150"/>
                </a:cubicBezTo>
                <a:cubicBezTo>
                  <a:pt x="101794" y="2546703"/>
                  <a:pt x="104483" y="2547605"/>
                  <a:pt x="107279" y="2547471"/>
                </a:cubicBezTo>
                <a:cubicBezTo>
                  <a:pt x="109883" y="2547343"/>
                  <a:pt x="112628" y="2546114"/>
                  <a:pt x="116201" y="2545127"/>
                </a:cubicBezTo>
                <a:cubicBezTo>
                  <a:pt x="116470" y="2544571"/>
                  <a:pt x="117158" y="2543141"/>
                  <a:pt x="117980" y="2541407"/>
                </a:cubicBezTo>
                <a:cubicBezTo>
                  <a:pt x="114639" y="2540091"/>
                  <a:pt x="114203" y="2537657"/>
                  <a:pt x="115896" y="2534346"/>
                </a:cubicBezTo>
                <a:cubicBezTo>
                  <a:pt x="117544" y="2531148"/>
                  <a:pt x="119909" y="2530285"/>
                  <a:pt x="122054" y="2532507"/>
                </a:cubicBezTo>
                <a:cubicBezTo>
                  <a:pt x="123531" y="2534026"/>
                  <a:pt x="124473" y="2536028"/>
                  <a:pt x="126199" y="2538645"/>
                </a:cubicBezTo>
                <a:cubicBezTo>
                  <a:pt x="128492" y="2531170"/>
                  <a:pt x="127576" y="2525475"/>
                  <a:pt x="123679" y="2520299"/>
                </a:cubicBezTo>
                <a:cubicBezTo>
                  <a:pt x="127462" y="2515276"/>
                  <a:pt x="128885" y="2510187"/>
                  <a:pt x="126799" y="2504844"/>
                </a:cubicBezTo>
                <a:cubicBezTo>
                  <a:pt x="126395" y="2503823"/>
                  <a:pt x="127697" y="2501185"/>
                  <a:pt x="128901" y="2500381"/>
                </a:cubicBezTo>
                <a:cubicBezTo>
                  <a:pt x="130068" y="2499591"/>
                  <a:pt x="132399" y="2499749"/>
                  <a:pt x="133741" y="2500304"/>
                </a:cubicBezTo>
                <a:cubicBezTo>
                  <a:pt x="136118" y="2501288"/>
                  <a:pt x="138133" y="2502898"/>
                  <a:pt x="140331" y="2504249"/>
                </a:cubicBezTo>
                <a:cubicBezTo>
                  <a:pt x="140871" y="2503449"/>
                  <a:pt x="141335" y="2502980"/>
                  <a:pt x="141266" y="2502842"/>
                </a:cubicBezTo>
                <a:cubicBezTo>
                  <a:pt x="137808" y="2496926"/>
                  <a:pt x="138729" y="2494478"/>
                  <a:pt x="146279" y="2492474"/>
                </a:cubicBezTo>
                <a:cubicBezTo>
                  <a:pt x="150422" y="2491376"/>
                  <a:pt x="150529" y="2488251"/>
                  <a:pt x="152522" y="2485342"/>
                </a:cubicBezTo>
                <a:cubicBezTo>
                  <a:pt x="154148" y="2487215"/>
                  <a:pt x="155486" y="2488770"/>
                  <a:pt x="156825" y="2490323"/>
                </a:cubicBezTo>
                <a:cubicBezTo>
                  <a:pt x="157270" y="2490089"/>
                  <a:pt x="157701" y="2489862"/>
                  <a:pt x="158144" y="2489627"/>
                </a:cubicBezTo>
                <a:cubicBezTo>
                  <a:pt x="157965" y="2486687"/>
                  <a:pt x="158105" y="2483647"/>
                  <a:pt x="157525" y="2480843"/>
                </a:cubicBezTo>
                <a:cubicBezTo>
                  <a:pt x="156979" y="2478217"/>
                  <a:pt x="154740" y="2475999"/>
                  <a:pt x="157699" y="2472708"/>
                </a:cubicBezTo>
                <a:cubicBezTo>
                  <a:pt x="159542" y="2473805"/>
                  <a:pt x="161373" y="2474883"/>
                  <a:pt x="163215" y="2475978"/>
                </a:cubicBezTo>
                <a:cubicBezTo>
                  <a:pt x="167142" y="2471476"/>
                  <a:pt x="166705" y="2466968"/>
                  <a:pt x="167015" y="2462612"/>
                </a:cubicBezTo>
                <a:cubicBezTo>
                  <a:pt x="170954" y="2460587"/>
                  <a:pt x="171282" y="2464358"/>
                  <a:pt x="173688" y="2465143"/>
                </a:cubicBezTo>
                <a:cubicBezTo>
                  <a:pt x="177440" y="2459774"/>
                  <a:pt x="173605" y="2454920"/>
                  <a:pt x="174813" y="2448324"/>
                </a:cubicBezTo>
                <a:cubicBezTo>
                  <a:pt x="178421" y="2450738"/>
                  <a:pt x="181019" y="2452473"/>
                  <a:pt x="183468" y="2454099"/>
                </a:cubicBezTo>
                <a:cubicBezTo>
                  <a:pt x="185650" y="2452116"/>
                  <a:pt x="189362" y="2449877"/>
                  <a:pt x="189204" y="2448684"/>
                </a:cubicBezTo>
                <a:cubicBezTo>
                  <a:pt x="188710" y="2445037"/>
                  <a:pt x="192632" y="2443666"/>
                  <a:pt x="193596" y="2440817"/>
                </a:cubicBezTo>
                <a:cubicBezTo>
                  <a:pt x="194108" y="2439301"/>
                  <a:pt x="198469" y="2438804"/>
                  <a:pt x="197479" y="2435035"/>
                </a:cubicBezTo>
                <a:cubicBezTo>
                  <a:pt x="199695" y="2435389"/>
                  <a:pt x="201184" y="2435617"/>
                  <a:pt x="203009" y="2435906"/>
                </a:cubicBezTo>
                <a:cubicBezTo>
                  <a:pt x="203713" y="2434820"/>
                  <a:pt x="204479" y="2433648"/>
                  <a:pt x="205244" y="2432490"/>
                </a:cubicBezTo>
                <a:cubicBezTo>
                  <a:pt x="204689" y="2432208"/>
                  <a:pt x="204395" y="2431879"/>
                  <a:pt x="204085" y="2431921"/>
                </a:cubicBezTo>
                <a:cubicBezTo>
                  <a:pt x="199674" y="2432483"/>
                  <a:pt x="198455" y="2431506"/>
                  <a:pt x="199053" y="2427796"/>
                </a:cubicBezTo>
                <a:cubicBezTo>
                  <a:pt x="199455" y="2425326"/>
                  <a:pt x="199831" y="2422845"/>
                  <a:pt x="200286" y="2419924"/>
                </a:cubicBezTo>
                <a:cubicBezTo>
                  <a:pt x="201205" y="2420019"/>
                  <a:pt x="202158" y="2419947"/>
                  <a:pt x="202920" y="2420226"/>
                </a:cubicBezTo>
                <a:cubicBezTo>
                  <a:pt x="208097" y="2422151"/>
                  <a:pt x="210943" y="2421147"/>
                  <a:pt x="214980" y="2416399"/>
                </a:cubicBezTo>
                <a:cubicBezTo>
                  <a:pt x="215933" y="2415277"/>
                  <a:pt x="217839" y="2414824"/>
                  <a:pt x="219831" y="2413788"/>
                </a:cubicBezTo>
                <a:cubicBezTo>
                  <a:pt x="219505" y="2411259"/>
                  <a:pt x="219106" y="2408154"/>
                  <a:pt x="218653" y="2404561"/>
                </a:cubicBezTo>
                <a:cubicBezTo>
                  <a:pt x="220758" y="2403917"/>
                  <a:pt x="222466" y="2403393"/>
                  <a:pt x="224387" y="2402806"/>
                </a:cubicBezTo>
                <a:cubicBezTo>
                  <a:pt x="225742" y="2398039"/>
                  <a:pt x="224145" y="2394026"/>
                  <a:pt x="221611" y="2389760"/>
                </a:cubicBezTo>
                <a:cubicBezTo>
                  <a:pt x="225810" y="2389109"/>
                  <a:pt x="227408" y="2387043"/>
                  <a:pt x="228339" y="2383453"/>
                </a:cubicBezTo>
                <a:cubicBezTo>
                  <a:pt x="229185" y="2380185"/>
                  <a:pt x="231391" y="2376885"/>
                  <a:pt x="233547" y="2373910"/>
                </a:cubicBezTo>
                <a:cubicBezTo>
                  <a:pt x="234979" y="2371926"/>
                  <a:pt x="237211" y="2372282"/>
                  <a:pt x="239036" y="2373309"/>
                </a:cubicBezTo>
                <a:cubicBezTo>
                  <a:pt x="241082" y="2374459"/>
                  <a:pt x="243223" y="2375455"/>
                  <a:pt x="245324" y="2376524"/>
                </a:cubicBezTo>
                <a:cubicBezTo>
                  <a:pt x="245692" y="2376234"/>
                  <a:pt x="246055" y="2375936"/>
                  <a:pt x="246426" y="2375646"/>
                </a:cubicBezTo>
                <a:cubicBezTo>
                  <a:pt x="246048" y="2373593"/>
                  <a:pt x="245670" y="2371540"/>
                  <a:pt x="245078" y="2368348"/>
                </a:cubicBezTo>
                <a:cubicBezTo>
                  <a:pt x="249679" y="2370636"/>
                  <a:pt x="253564" y="2372570"/>
                  <a:pt x="258382" y="2374969"/>
                </a:cubicBezTo>
                <a:cubicBezTo>
                  <a:pt x="259842" y="2367337"/>
                  <a:pt x="258177" y="2361356"/>
                  <a:pt x="254993" y="2355742"/>
                </a:cubicBezTo>
                <a:cubicBezTo>
                  <a:pt x="259846" y="2354769"/>
                  <a:pt x="264653" y="2359006"/>
                  <a:pt x="264540" y="2363954"/>
                </a:cubicBezTo>
                <a:cubicBezTo>
                  <a:pt x="267652" y="2363938"/>
                  <a:pt x="268231" y="2361554"/>
                  <a:pt x="269062" y="2359553"/>
                </a:cubicBezTo>
                <a:cubicBezTo>
                  <a:pt x="270199" y="2356847"/>
                  <a:pt x="271760" y="2354862"/>
                  <a:pt x="275055" y="2354656"/>
                </a:cubicBezTo>
                <a:cubicBezTo>
                  <a:pt x="275893" y="2354604"/>
                  <a:pt x="277403" y="2353968"/>
                  <a:pt x="277583" y="2353424"/>
                </a:cubicBezTo>
                <a:cubicBezTo>
                  <a:pt x="278793" y="2350035"/>
                  <a:pt x="281569" y="2350831"/>
                  <a:pt x="283708" y="2350340"/>
                </a:cubicBezTo>
                <a:cubicBezTo>
                  <a:pt x="284799" y="2348051"/>
                  <a:pt x="285386" y="2345482"/>
                  <a:pt x="287016" y="2343829"/>
                </a:cubicBezTo>
                <a:cubicBezTo>
                  <a:pt x="288292" y="2342534"/>
                  <a:pt x="290871" y="2342370"/>
                  <a:pt x="293327" y="2341562"/>
                </a:cubicBezTo>
                <a:cubicBezTo>
                  <a:pt x="293530" y="2340549"/>
                  <a:pt x="293628" y="2338959"/>
                  <a:pt x="294170" y="2337462"/>
                </a:cubicBezTo>
                <a:cubicBezTo>
                  <a:pt x="295569" y="2333605"/>
                  <a:pt x="299254" y="2331482"/>
                  <a:pt x="303081" y="2332271"/>
                </a:cubicBezTo>
                <a:cubicBezTo>
                  <a:pt x="305539" y="2332773"/>
                  <a:pt x="307902" y="2333521"/>
                  <a:pt x="310520" y="2334216"/>
                </a:cubicBezTo>
                <a:cubicBezTo>
                  <a:pt x="311773" y="2332625"/>
                  <a:pt x="312718" y="2331252"/>
                  <a:pt x="313849" y="2330024"/>
                </a:cubicBezTo>
                <a:cubicBezTo>
                  <a:pt x="314841" y="2328955"/>
                  <a:pt x="316037" y="2328050"/>
                  <a:pt x="317266" y="2326954"/>
                </a:cubicBezTo>
                <a:cubicBezTo>
                  <a:pt x="316284" y="2325638"/>
                  <a:pt x="315362" y="2324402"/>
                  <a:pt x="314373" y="2323078"/>
                </a:cubicBezTo>
                <a:cubicBezTo>
                  <a:pt x="314987" y="2322482"/>
                  <a:pt x="315398" y="2321793"/>
                  <a:pt x="315865" y="2321676"/>
                </a:cubicBezTo>
                <a:cubicBezTo>
                  <a:pt x="317937" y="2321160"/>
                  <a:pt x="319667" y="2321310"/>
                  <a:pt x="321158" y="2321918"/>
                </a:cubicBezTo>
                <a:lnTo>
                  <a:pt x="325000" y="2324899"/>
                </a:lnTo>
                <a:lnTo>
                  <a:pt x="324999" y="2324910"/>
                </a:lnTo>
                <a:lnTo>
                  <a:pt x="324994" y="2324943"/>
                </a:lnTo>
                <a:lnTo>
                  <a:pt x="323909" y="2326611"/>
                </a:lnTo>
                <a:cubicBezTo>
                  <a:pt x="324191" y="2326661"/>
                  <a:pt x="324461" y="2326718"/>
                  <a:pt x="324750" y="2326776"/>
                </a:cubicBezTo>
                <a:lnTo>
                  <a:pt x="324994" y="2324943"/>
                </a:lnTo>
                <a:lnTo>
                  <a:pt x="325017" y="2324910"/>
                </a:lnTo>
                <a:lnTo>
                  <a:pt x="325000" y="2324899"/>
                </a:lnTo>
                <a:lnTo>
                  <a:pt x="326283" y="2314514"/>
                </a:lnTo>
                <a:cubicBezTo>
                  <a:pt x="324774" y="2312732"/>
                  <a:pt x="318992" y="2314358"/>
                  <a:pt x="321397" y="2309146"/>
                </a:cubicBezTo>
                <a:cubicBezTo>
                  <a:pt x="326596" y="2308572"/>
                  <a:pt x="329524" y="2309267"/>
                  <a:pt x="335855" y="2312845"/>
                </a:cubicBezTo>
                <a:cubicBezTo>
                  <a:pt x="337974" y="2310169"/>
                  <a:pt x="340502" y="2307587"/>
                  <a:pt x="342200" y="2304653"/>
                </a:cubicBezTo>
                <a:cubicBezTo>
                  <a:pt x="344218" y="2301166"/>
                  <a:pt x="346823" y="2298619"/>
                  <a:pt x="350442" y="2296820"/>
                </a:cubicBezTo>
                <a:cubicBezTo>
                  <a:pt x="353680" y="2295208"/>
                  <a:pt x="356884" y="2293528"/>
                  <a:pt x="360130" y="2291950"/>
                </a:cubicBezTo>
                <a:cubicBezTo>
                  <a:pt x="362852" y="2290628"/>
                  <a:pt x="363441" y="2288672"/>
                  <a:pt x="362648" y="2286519"/>
                </a:cubicBezTo>
                <a:cubicBezTo>
                  <a:pt x="361915" y="2284513"/>
                  <a:pt x="360853" y="2282655"/>
                  <a:pt x="359771" y="2280377"/>
                </a:cubicBezTo>
                <a:cubicBezTo>
                  <a:pt x="363473" y="2279279"/>
                  <a:pt x="364203" y="2281739"/>
                  <a:pt x="365564" y="2283168"/>
                </a:cubicBezTo>
                <a:cubicBezTo>
                  <a:pt x="368188" y="2285922"/>
                  <a:pt x="370680" y="2288801"/>
                  <a:pt x="373412" y="2291458"/>
                </a:cubicBezTo>
                <a:cubicBezTo>
                  <a:pt x="374057" y="2292083"/>
                  <a:pt x="375426" y="2292019"/>
                  <a:pt x="377816" y="2292609"/>
                </a:cubicBezTo>
                <a:cubicBezTo>
                  <a:pt x="375879" y="2290013"/>
                  <a:pt x="374695" y="2288425"/>
                  <a:pt x="372993" y="2286145"/>
                </a:cubicBezTo>
                <a:cubicBezTo>
                  <a:pt x="377828" y="2285650"/>
                  <a:pt x="381738" y="2285244"/>
                  <a:pt x="386758" y="2284732"/>
                </a:cubicBezTo>
                <a:cubicBezTo>
                  <a:pt x="384988" y="2279593"/>
                  <a:pt x="386928" y="2273432"/>
                  <a:pt x="378234" y="2272726"/>
                </a:cubicBezTo>
                <a:cubicBezTo>
                  <a:pt x="380816" y="2270322"/>
                  <a:pt x="382591" y="2268668"/>
                  <a:pt x="384982" y="2266446"/>
                </a:cubicBezTo>
                <a:cubicBezTo>
                  <a:pt x="385383" y="2269423"/>
                  <a:pt x="385648" y="2271370"/>
                  <a:pt x="385920" y="2273367"/>
                </a:cubicBezTo>
                <a:cubicBezTo>
                  <a:pt x="390718" y="2273650"/>
                  <a:pt x="391369" y="2269422"/>
                  <a:pt x="394238" y="2267034"/>
                </a:cubicBezTo>
                <a:cubicBezTo>
                  <a:pt x="394944" y="2268241"/>
                  <a:pt x="395618" y="2269405"/>
                  <a:pt x="396302" y="2270560"/>
                </a:cubicBezTo>
                <a:cubicBezTo>
                  <a:pt x="396695" y="2270500"/>
                  <a:pt x="397089" y="2270438"/>
                  <a:pt x="397493" y="2270368"/>
                </a:cubicBezTo>
                <a:cubicBezTo>
                  <a:pt x="398045" y="2268015"/>
                  <a:pt x="398131" y="2265493"/>
                  <a:pt x="399296" y="2263369"/>
                </a:cubicBezTo>
                <a:cubicBezTo>
                  <a:pt x="400491" y="2261178"/>
                  <a:pt x="402746" y="2259384"/>
                  <a:pt x="404858" y="2257070"/>
                </a:cubicBezTo>
                <a:cubicBezTo>
                  <a:pt x="404273" y="2253737"/>
                  <a:pt x="403593" y="2249820"/>
                  <a:pt x="402887" y="2245733"/>
                </a:cubicBezTo>
                <a:cubicBezTo>
                  <a:pt x="407247" y="2244906"/>
                  <a:pt x="405456" y="2248674"/>
                  <a:pt x="406754" y="2249346"/>
                </a:cubicBezTo>
                <a:cubicBezTo>
                  <a:pt x="412442" y="2250275"/>
                  <a:pt x="416193" y="2246519"/>
                  <a:pt x="419687" y="2243310"/>
                </a:cubicBezTo>
                <a:cubicBezTo>
                  <a:pt x="421203" y="2241919"/>
                  <a:pt x="421316" y="2238953"/>
                  <a:pt x="421740" y="2236711"/>
                </a:cubicBezTo>
                <a:cubicBezTo>
                  <a:pt x="422025" y="2235240"/>
                  <a:pt x="421210" y="2233582"/>
                  <a:pt x="424591" y="2232792"/>
                </a:cubicBezTo>
                <a:cubicBezTo>
                  <a:pt x="424807" y="2234695"/>
                  <a:pt x="425008" y="2236621"/>
                  <a:pt x="425265" y="2238532"/>
                </a:cubicBezTo>
                <a:cubicBezTo>
                  <a:pt x="425873" y="2243117"/>
                  <a:pt x="426601" y="2243897"/>
                  <a:pt x="431333" y="2242456"/>
                </a:cubicBezTo>
                <a:cubicBezTo>
                  <a:pt x="435545" y="2241168"/>
                  <a:pt x="436649" y="2243431"/>
                  <a:pt x="438215" y="2246031"/>
                </a:cubicBezTo>
                <a:cubicBezTo>
                  <a:pt x="441461" y="2239155"/>
                  <a:pt x="436495" y="2233070"/>
                  <a:pt x="439967" y="2225453"/>
                </a:cubicBezTo>
                <a:cubicBezTo>
                  <a:pt x="441115" y="2226685"/>
                  <a:pt x="442161" y="2227325"/>
                  <a:pt x="442561" y="2228296"/>
                </a:cubicBezTo>
                <a:cubicBezTo>
                  <a:pt x="446598" y="2238039"/>
                  <a:pt x="450554" y="2247829"/>
                  <a:pt x="454473" y="2257631"/>
                </a:cubicBezTo>
                <a:cubicBezTo>
                  <a:pt x="455129" y="2259260"/>
                  <a:pt x="456348" y="2259594"/>
                  <a:pt x="457707" y="2259612"/>
                </a:cubicBezTo>
                <a:lnTo>
                  <a:pt x="461741" y="2259686"/>
                </a:lnTo>
                <a:lnTo>
                  <a:pt x="461757" y="2259719"/>
                </a:lnTo>
                <a:cubicBezTo>
                  <a:pt x="462092" y="2259798"/>
                  <a:pt x="462430" y="2259858"/>
                  <a:pt x="462766" y="2259936"/>
                </a:cubicBezTo>
                <a:cubicBezTo>
                  <a:pt x="462424" y="2259850"/>
                  <a:pt x="462100" y="2259764"/>
                  <a:pt x="461765" y="2259687"/>
                </a:cubicBezTo>
                <a:lnTo>
                  <a:pt x="461741" y="2259686"/>
                </a:lnTo>
                <a:lnTo>
                  <a:pt x="453066" y="2241515"/>
                </a:lnTo>
                <a:cubicBezTo>
                  <a:pt x="450826" y="2237013"/>
                  <a:pt x="447722" y="2232897"/>
                  <a:pt x="448849" y="2226279"/>
                </a:cubicBezTo>
                <a:cubicBezTo>
                  <a:pt x="452103" y="2228329"/>
                  <a:pt x="453798" y="2232103"/>
                  <a:pt x="458492" y="2230566"/>
                </a:cubicBezTo>
                <a:cubicBezTo>
                  <a:pt x="459050" y="2229659"/>
                  <a:pt x="459655" y="2228660"/>
                  <a:pt x="460418" y="2227394"/>
                </a:cubicBezTo>
                <a:cubicBezTo>
                  <a:pt x="461287" y="2227797"/>
                  <a:pt x="462313" y="2227905"/>
                  <a:pt x="462518" y="2228421"/>
                </a:cubicBezTo>
                <a:cubicBezTo>
                  <a:pt x="463459" y="2230792"/>
                  <a:pt x="464235" y="2233246"/>
                  <a:pt x="464926" y="2235720"/>
                </a:cubicBezTo>
                <a:cubicBezTo>
                  <a:pt x="465922" y="2239278"/>
                  <a:pt x="467167" y="2242514"/>
                  <a:pt x="472389" y="2241360"/>
                </a:cubicBezTo>
                <a:cubicBezTo>
                  <a:pt x="472792" y="2243533"/>
                  <a:pt x="473122" y="2245349"/>
                  <a:pt x="473453" y="2247164"/>
                </a:cubicBezTo>
                <a:cubicBezTo>
                  <a:pt x="478951" y="2245422"/>
                  <a:pt x="479006" y="2245299"/>
                  <a:pt x="477661" y="2235978"/>
                </a:cubicBezTo>
                <a:cubicBezTo>
                  <a:pt x="476507" y="2237809"/>
                  <a:pt x="475727" y="2239075"/>
                  <a:pt x="474557" y="2240931"/>
                </a:cubicBezTo>
                <a:cubicBezTo>
                  <a:pt x="474159" y="2239372"/>
                  <a:pt x="473837" y="2238136"/>
                  <a:pt x="473443" y="2236559"/>
                </a:cubicBezTo>
                <a:cubicBezTo>
                  <a:pt x="472223" y="2236801"/>
                  <a:pt x="470949" y="2237056"/>
                  <a:pt x="469812" y="2237276"/>
                </a:cubicBezTo>
                <a:cubicBezTo>
                  <a:pt x="469917" y="2234343"/>
                  <a:pt x="470011" y="2231678"/>
                  <a:pt x="470122" y="2228426"/>
                </a:cubicBezTo>
                <a:cubicBezTo>
                  <a:pt x="471566" y="2229601"/>
                  <a:pt x="472710" y="2230523"/>
                  <a:pt x="473774" y="2231382"/>
                </a:cubicBezTo>
                <a:cubicBezTo>
                  <a:pt x="476286" y="2223961"/>
                  <a:pt x="476748" y="2217062"/>
                  <a:pt x="472336" y="2210998"/>
                </a:cubicBezTo>
                <a:cubicBezTo>
                  <a:pt x="473038" y="2210761"/>
                  <a:pt x="473730" y="2210531"/>
                  <a:pt x="474430" y="2210294"/>
                </a:cubicBezTo>
                <a:cubicBezTo>
                  <a:pt x="477868" y="2214900"/>
                  <a:pt x="481305" y="2219504"/>
                  <a:pt x="484999" y="2224450"/>
                </a:cubicBezTo>
                <a:cubicBezTo>
                  <a:pt x="484591" y="2220330"/>
                  <a:pt x="484221" y="2216480"/>
                  <a:pt x="483728" y="2211481"/>
                </a:cubicBezTo>
                <a:cubicBezTo>
                  <a:pt x="486046" y="2212235"/>
                  <a:pt x="487022" y="2212559"/>
                  <a:pt x="488420" y="2213018"/>
                </a:cubicBezTo>
                <a:cubicBezTo>
                  <a:pt x="490027" y="2209483"/>
                  <a:pt x="492586" y="2207874"/>
                  <a:pt x="496388" y="2210484"/>
                </a:cubicBezTo>
                <a:cubicBezTo>
                  <a:pt x="498698" y="2206410"/>
                  <a:pt x="500636" y="2202968"/>
                  <a:pt x="503052" y="2198707"/>
                </a:cubicBezTo>
                <a:cubicBezTo>
                  <a:pt x="505941" y="2197042"/>
                  <a:pt x="509987" y="2194705"/>
                  <a:pt x="514490" y="2192108"/>
                </a:cubicBezTo>
                <a:cubicBezTo>
                  <a:pt x="515158" y="2193003"/>
                  <a:pt x="516284" y="2194511"/>
                  <a:pt x="517620" y="2196301"/>
                </a:cubicBezTo>
                <a:cubicBezTo>
                  <a:pt x="519912" y="2194467"/>
                  <a:pt x="522563" y="2193922"/>
                  <a:pt x="522600" y="2190355"/>
                </a:cubicBezTo>
                <a:cubicBezTo>
                  <a:pt x="522620" y="2188484"/>
                  <a:pt x="524905" y="2186273"/>
                  <a:pt x="526912" y="2183012"/>
                </a:cubicBezTo>
                <a:cubicBezTo>
                  <a:pt x="527448" y="2184840"/>
                  <a:pt x="527731" y="2185351"/>
                  <a:pt x="527729" y="2185913"/>
                </a:cubicBezTo>
                <a:cubicBezTo>
                  <a:pt x="527725" y="2186627"/>
                  <a:pt x="527470" y="2187376"/>
                  <a:pt x="527263" y="2188406"/>
                </a:cubicBezTo>
                <a:cubicBezTo>
                  <a:pt x="531584" y="2188635"/>
                  <a:pt x="535413" y="2188972"/>
                  <a:pt x="538826" y="2184935"/>
                </a:cubicBezTo>
                <a:cubicBezTo>
                  <a:pt x="539591" y="2184022"/>
                  <a:pt x="541393" y="2183647"/>
                  <a:pt x="542728" y="2183362"/>
                </a:cubicBezTo>
                <a:cubicBezTo>
                  <a:pt x="547161" y="2182416"/>
                  <a:pt x="548076" y="2180939"/>
                  <a:pt x="546140" y="2177495"/>
                </a:cubicBezTo>
                <a:cubicBezTo>
                  <a:pt x="545731" y="2176775"/>
                  <a:pt x="545161" y="2176164"/>
                  <a:pt x="544244" y="2174936"/>
                </a:cubicBezTo>
                <a:cubicBezTo>
                  <a:pt x="548599" y="2174470"/>
                  <a:pt x="551233" y="2175864"/>
                  <a:pt x="551401" y="2178812"/>
                </a:cubicBezTo>
                <a:cubicBezTo>
                  <a:pt x="551641" y="2182771"/>
                  <a:pt x="554259" y="2183535"/>
                  <a:pt x="557331" y="2184314"/>
                </a:cubicBezTo>
                <a:cubicBezTo>
                  <a:pt x="561037" y="2185248"/>
                  <a:pt x="564715" y="2186231"/>
                  <a:pt x="569566" y="2187499"/>
                </a:cubicBezTo>
                <a:cubicBezTo>
                  <a:pt x="564438" y="2183092"/>
                  <a:pt x="569403" y="2179304"/>
                  <a:pt x="570461" y="2175360"/>
                </a:cubicBezTo>
                <a:cubicBezTo>
                  <a:pt x="570915" y="2175184"/>
                  <a:pt x="571364" y="2175001"/>
                  <a:pt x="571820" y="2174824"/>
                </a:cubicBezTo>
                <a:cubicBezTo>
                  <a:pt x="572774" y="2176541"/>
                  <a:pt x="573731" y="2178259"/>
                  <a:pt x="574714" y="2180053"/>
                </a:cubicBezTo>
                <a:cubicBezTo>
                  <a:pt x="580087" y="2180300"/>
                  <a:pt x="579930" y="2176102"/>
                  <a:pt x="581669" y="2172592"/>
                </a:cubicBezTo>
                <a:cubicBezTo>
                  <a:pt x="582367" y="2173941"/>
                  <a:pt x="582849" y="2175480"/>
                  <a:pt x="583852" y="2176562"/>
                </a:cubicBezTo>
                <a:cubicBezTo>
                  <a:pt x="584588" y="2177350"/>
                  <a:pt x="586019" y="2177525"/>
                  <a:pt x="587136" y="2177975"/>
                </a:cubicBezTo>
                <a:cubicBezTo>
                  <a:pt x="587457" y="2176793"/>
                  <a:pt x="588076" y="2175552"/>
                  <a:pt x="588028" y="2174441"/>
                </a:cubicBezTo>
                <a:cubicBezTo>
                  <a:pt x="587991" y="2173390"/>
                  <a:pt x="587253" y="2172466"/>
                  <a:pt x="586548" y="2170847"/>
                </a:cubicBezTo>
                <a:cubicBezTo>
                  <a:pt x="589390" y="2170339"/>
                  <a:pt x="591710" y="2169917"/>
                  <a:pt x="593867" y="2169535"/>
                </a:cubicBezTo>
                <a:cubicBezTo>
                  <a:pt x="594887" y="2172735"/>
                  <a:pt x="595865" y="2175787"/>
                  <a:pt x="597140" y="2179739"/>
                </a:cubicBezTo>
                <a:cubicBezTo>
                  <a:pt x="599644" y="2177557"/>
                  <a:pt x="601314" y="2176091"/>
                  <a:pt x="603002" y="2174626"/>
                </a:cubicBezTo>
                <a:lnTo>
                  <a:pt x="603346" y="2174628"/>
                </a:lnTo>
                <a:cubicBezTo>
                  <a:pt x="606760" y="2175823"/>
                  <a:pt x="608034" y="2173000"/>
                  <a:pt x="609489" y="2170589"/>
                </a:cubicBezTo>
                <a:cubicBezTo>
                  <a:pt x="612347" y="2174437"/>
                  <a:pt x="612097" y="2175020"/>
                  <a:pt x="606510" y="2178016"/>
                </a:cubicBezTo>
                <a:cubicBezTo>
                  <a:pt x="611138" y="2179314"/>
                  <a:pt x="615180" y="2177362"/>
                  <a:pt x="618756" y="2174132"/>
                </a:cubicBezTo>
                <a:cubicBezTo>
                  <a:pt x="621848" y="2171346"/>
                  <a:pt x="624302" y="2171494"/>
                  <a:pt x="626845" y="2173462"/>
                </a:cubicBezTo>
                <a:cubicBezTo>
                  <a:pt x="630942" y="2176618"/>
                  <a:pt x="636017" y="2177294"/>
                  <a:pt x="641658" y="2176525"/>
                </a:cubicBezTo>
                <a:cubicBezTo>
                  <a:pt x="644896" y="2176088"/>
                  <a:pt x="648135" y="2175678"/>
                  <a:pt x="651361" y="2175401"/>
                </a:cubicBezTo>
                <a:cubicBezTo>
                  <a:pt x="654720" y="2175106"/>
                  <a:pt x="657293" y="2175916"/>
                  <a:pt x="656918" y="2179884"/>
                </a:cubicBezTo>
                <a:cubicBezTo>
                  <a:pt x="659182" y="2179559"/>
                  <a:pt x="660995" y="2179285"/>
                  <a:pt x="662759" y="2179032"/>
                </a:cubicBezTo>
                <a:cubicBezTo>
                  <a:pt x="665264" y="2183978"/>
                  <a:pt x="672136" y="2180173"/>
                  <a:pt x="675766" y="2184142"/>
                </a:cubicBezTo>
                <a:cubicBezTo>
                  <a:pt x="676465" y="2181134"/>
                  <a:pt x="675970" y="2178184"/>
                  <a:pt x="679618" y="2177537"/>
                </a:cubicBezTo>
                <a:cubicBezTo>
                  <a:pt x="681964" y="2177125"/>
                  <a:pt x="684314" y="2176722"/>
                  <a:pt x="687134" y="2176229"/>
                </a:cubicBezTo>
                <a:cubicBezTo>
                  <a:pt x="687222" y="2175016"/>
                  <a:pt x="687331" y="2173418"/>
                  <a:pt x="687486" y="2171144"/>
                </a:cubicBezTo>
                <a:cubicBezTo>
                  <a:pt x="691036" y="2173631"/>
                  <a:pt x="689738" y="2177385"/>
                  <a:pt x="690184" y="2181382"/>
                </a:cubicBezTo>
                <a:cubicBezTo>
                  <a:pt x="691285" y="2181025"/>
                  <a:pt x="692725" y="2180578"/>
                  <a:pt x="694168" y="2180115"/>
                </a:cubicBezTo>
                <a:cubicBezTo>
                  <a:pt x="694340" y="2180628"/>
                  <a:pt x="694495" y="2181141"/>
                  <a:pt x="694666" y="2181655"/>
                </a:cubicBezTo>
                <a:cubicBezTo>
                  <a:pt x="693352" y="2183511"/>
                  <a:pt x="692027" y="2185374"/>
                  <a:pt x="690985" y="2186834"/>
                </a:cubicBezTo>
                <a:cubicBezTo>
                  <a:pt x="695406" y="2186416"/>
                  <a:pt x="700066" y="2185969"/>
                  <a:pt x="705097" y="2185491"/>
                </a:cubicBezTo>
                <a:cubicBezTo>
                  <a:pt x="704220" y="2184056"/>
                  <a:pt x="703162" y="2182334"/>
                  <a:pt x="701404" y="2179480"/>
                </a:cubicBezTo>
                <a:cubicBezTo>
                  <a:pt x="703687" y="2180248"/>
                  <a:pt x="704868" y="2180458"/>
                  <a:pt x="705826" y="2180999"/>
                </a:cubicBezTo>
                <a:cubicBezTo>
                  <a:pt x="710853" y="2183898"/>
                  <a:pt x="715946" y="2184685"/>
                  <a:pt x="721908" y="2179988"/>
                </a:cubicBezTo>
                <a:cubicBezTo>
                  <a:pt x="723094" y="2179049"/>
                  <a:pt x="725495" y="2178950"/>
                  <a:pt x="727040" y="2179258"/>
                </a:cubicBezTo>
                <a:cubicBezTo>
                  <a:pt x="730053" y="2179849"/>
                  <a:pt x="732734" y="2179105"/>
                  <a:pt x="735893" y="2178193"/>
                </a:cubicBezTo>
                <a:cubicBezTo>
                  <a:pt x="741245" y="2176644"/>
                  <a:pt x="747057" y="2174408"/>
                  <a:pt x="752128" y="2177342"/>
                </a:cubicBezTo>
                <a:cubicBezTo>
                  <a:pt x="752997" y="2177854"/>
                  <a:pt x="755064" y="2177745"/>
                  <a:pt x="755902" y="2177079"/>
                </a:cubicBezTo>
                <a:cubicBezTo>
                  <a:pt x="757655" y="2175701"/>
                  <a:pt x="756641" y="2174561"/>
                  <a:pt x="755620" y="2173259"/>
                </a:cubicBezTo>
                <a:cubicBezTo>
                  <a:pt x="753903" y="2171045"/>
                  <a:pt x="754132" y="2170874"/>
                  <a:pt x="757706" y="2167837"/>
                </a:cubicBezTo>
                <a:cubicBezTo>
                  <a:pt x="759762" y="2168870"/>
                  <a:pt x="761834" y="2169903"/>
                  <a:pt x="764080" y="2171015"/>
                </a:cubicBezTo>
                <a:cubicBezTo>
                  <a:pt x="764444" y="2174116"/>
                  <a:pt x="759931" y="2177922"/>
                  <a:pt x="763451" y="2180676"/>
                </a:cubicBezTo>
                <a:cubicBezTo>
                  <a:pt x="764585" y="2181564"/>
                  <a:pt x="766134" y="2182004"/>
                  <a:pt x="767497" y="2182653"/>
                </a:cubicBezTo>
                <a:cubicBezTo>
                  <a:pt x="767781" y="2182250"/>
                  <a:pt x="768077" y="2181838"/>
                  <a:pt x="768362" y="2181436"/>
                </a:cubicBezTo>
                <a:cubicBezTo>
                  <a:pt x="767282" y="2180643"/>
                  <a:pt x="766219" y="2179852"/>
                  <a:pt x="765163" y="2179069"/>
                </a:cubicBezTo>
                <a:cubicBezTo>
                  <a:pt x="767307" y="2175229"/>
                  <a:pt x="767307" y="2175229"/>
                  <a:pt x="775287" y="2175568"/>
                </a:cubicBezTo>
                <a:cubicBezTo>
                  <a:pt x="775902" y="2174016"/>
                  <a:pt x="776362" y="2172280"/>
                  <a:pt x="777290" y="2170754"/>
                </a:cubicBezTo>
                <a:cubicBezTo>
                  <a:pt x="777967" y="2169634"/>
                  <a:pt x="779259" y="2168792"/>
                  <a:pt x="780278" y="2167826"/>
                </a:cubicBezTo>
                <a:cubicBezTo>
                  <a:pt x="781094" y="2168637"/>
                  <a:pt x="781912" y="2169448"/>
                  <a:pt x="782840" y="2170366"/>
                </a:cubicBezTo>
                <a:cubicBezTo>
                  <a:pt x="784107" y="2169884"/>
                  <a:pt x="785945" y="2168705"/>
                  <a:pt x="787663" y="2168610"/>
                </a:cubicBezTo>
                <a:cubicBezTo>
                  <a:pt x="793556" y="2168266"/>
                  <a:pt x="794021" y="2167756"/>
                  <a:pt x="792171" y="2162663"/>
                </a:cubicBezTo>
                <a:cubicBezTo>
                  <a:pt x="792070" y="2162397"/>
                  <a:pt x="792334" y="2161967"/>
                  <a:pt x="792507" y="2161306"/>
                </a:cubicBezTo>
                <a:cubicBezTo>
                  <a:pt x="794939" y="2161512"/>
                  <a:pt x="797203" y="2162758"/>
                  <a:pt x="796473" y="2164874"/>
                </a:cubicBezTo>
                <a:cubicBezTo>
                  <a:pt x="795486" y="2167713"/>
                  <a:pt x="793265" y="2170491"/>
                  <a:pt x="791101" y="2172953"/>
                </a:cubicBezTo>
                <a:cubicBezTo>
                  <a:pt x="789526" y="2174745"/>
                  <a:pt x="787201" y="2175989"/>
                  <a:pt x="785206" y="2177478"/>
                </a:cubicBezTo>
                <a:cubicBezTo>
                  <a:pt x="785409" y="2177817"/>
                  <a:pt x="785610" y="2178173"/>
                  <a:pt x="785814" y="2178512"/>
                </a:cubicBezTo>
                <a:cubicBezTo>
                  <a:pt x="789381" y="2176642"/>
                  <a:pt x="792918" y="2174712"/>
                  <a:pt x="796528" y="2172945"/>
                </a:cubicBezTo>
                <a:cubicBezTo>
                  <a:pt x="797620" y="2172403"/>
                  <a:pt x="798889" y="2172207"/>
                  <a:pt x="800075" y="2172031"/>
                </a:cubicBezTo>
                <a:cubicBezTo>
                  <a:pt x="805489" y="2171241"/>
                  <a:pt x="807536" y="2170081"/>
                  <a:pt x="808173" y="2167297"/>
                </a:cubicBezTo>
                <a:cubicBezTo>
                  <a:pt x="808902" y="2164090"/>
                  <a:pt x="807106" y="2161620"/>
                  <a:pt x="802651" y="2160029"/>
                </a:cubicBezTo>
                <a:cubicBezTo>
                  <a:pt x="801964" y="2161157"/>
                  <a:pt x="801272" y="2162303"/>
                  <a:pt x="800094" y="2164233"/>
                </a:cubicBezTo>
                <a:cubicBezTo>
                  <a:pt x="799940" y="2162326"/>
                  <a:pt x="799270" y="2160819"/>
                  <a:pt x="799858" y="2159928"/>
                </a:cubicBezTo>
                <a:cubicBezTo>
                  <a:pt x="801748" y="2157057"/>
                  <a:pt x="803942" y="2154286"/>
                  <a:pt x="806333" y="2151736"/>
                </a:cubicBezTo>
                <a:cubicBezTo>
                  <a:pt x="808081" y="2149870"/>
                  <a:pt x="813491" y="2150298"/>
                  <a:pt x="814214" y="2152681"/>
                </a:cubicBezTo>
                <a:cubicBezTo>
                  <a:pt x="815392" y="2156527"/>
                  <a:pt x="817947" y="2157092"/>
                  <a:pt x="821864" y="2156217"/>
                </a:cubicBezTo>
                <a:cubicBezTo>
                  <a:pt x="822810" y="2156003"/>
                  <a:pt x="823815" y="2156455"/>
                  <a:pt x="824772" y="2156627"/>
                </a:cubicBezTo>
                <a:cubicBezTo>
                  <a:pt x="831676" y="2157878"/>
                  <a:pt x="831676" y="2157878"/>
                  <a:pt x="834895" y="2151119"/>
                </a:cubicBezTo>
                <a:cubicBezTo>
                  <a:pt x="836710" y="2152482"/>
                  <a:pt x="838433" y="2153764"/>
                  <a:pt x="840283" y="2155154"/>
                </a:cubicBezTo>
                <a:cubicBezTo>
                  <a:pt x="845502" y="2152404"/>
                  <a:pt x="850454" y="2149774"/>
                  <a:pt x="849736" y="2142798"/>
                </a:cubicBezTo>
                <a:cubicBezTo>
                  <a:pt x="846167" y="2144971"/>
                  <a:pt x="843418" y="2144033"/>
                  <a:pt x="841207" y="2141900"/>
                </a:cubicBezTo>
                <a:cubicBezTo>
                  <a:pt x="839361" y="2140123"/>
                  <a:pt x="840347" y="2137392"/>
                  <a:pt x="843049" y="2137069"/>
                </a:cubicBezTo>
                <a:cubicBezTo>
                  <a:pt x="845653" y="2136763"/>
                  <a:pt x="848198" y="2137404"/>
                  <a:pt x="850810" y="2137353"/>
                </a:cubicBezTo>
                <a:cubicBezTo>
                  <a:pt x="853794" y="2137296"/>
                  <a:pt x="854444" y="2139256"/>
                  <a:pt x="855647" y="2141172"/>
                </a:cubicBezTo>
                <a:cubicBezTo>
                  <a:pt x="856445" y="2142461"/>
                  <a:pt x="858625" y="2143114"/>
                  <a:pt x="860401" y="2143399"/>
                </a:cubicBezTo>
                <a:cubicBezTo>
                  <a:pt x="862251" y="2143698"/>
                  <a:pt x="864369" y="2143223"/>
                  <a:pt x="865789" y="2143121"/>
                </a:cubicBezTo>
                <a:cubicBezTo>
                  <a:pt x="865498" y="2144867"/>
                  <a:pt x="864658" y="2146640"/>
                  <a:pt x="865182" y="2147603"/>
                </a:cubicBezTo>
                <a:cubicBezTo>
                  <a:pt x="865846" y="2148841"/>
                  <a:pt x="867985" y="2150508"/>
                  <a:pt x="868817" y="2150119"/>
                </a:cubicBezTo>
                <a:cubicBezTo>
                  <a:pt x="872456" y="2148455"/>
                  <a:pt x="874615" y="2149888"/>
                  <a:pt x="877012" y="2151377"/>
                </a:cubicBezTo>
                <a:cubicBezTo>
                  <a:pt x="877717" y="2151820"/>
                  <a:pt x="878865" y="2151701"/>
                  <a:pt x="880152" y="2151901"/>
                </a:cubicBezTo>
                <a:cubicBezTo>
                  <a:pt x="881379" y="2149797"/>
                  <a:pt x="882516" y="2147855"/>
                  <a:pt x="883790" y="2145660"/>
                </a:cubicBezTo>
                <a:cubicBezTo>
                  <a:pt x="882547" y="2144649"/>
                  <a:pt x="881458" y="2143755"/>
                  <a:pt x="880318" y="2142817"/>
                </a:cubicBezTo>
                <a:cubicBezTo>
                  <a:pt x="876768" y="2148785"/>
                  <a:pt x="874925" y="2146229"/>
                  <a:pt x="872736" y="2142686"/>
                </a:cubicBezTo>
                <a:cubicBezTo>
                  <a:pt x="879363" y="2140143"/>
                  <a:pt x="874432" y="2135588"/>
                  <a:pt x="877400" y="2131284"/>
                </a:cubicBezTo>
                <a:cubicBezTo>
                  <a:pt x="879084" y="2131925"/>
                  <a:pt x="880738" y="2132833"/>
                  <a:pt x="882593" y="2133183"/>
                </a:cubicBezTo>
                <a:cubicBezTo>
                  <a:pt x="884259" y="2133496"/>
                  <a:pt x="886148" y="2133194"/>
                  <a:pt x="888688" y="2133153"/>
                </a:cubicBezTo>
                <a:cubicBezTo>
                  <a:pt x="889875" y="2134482"/>
                  <a:pt x="888290" y="2138983"/>
                  <a:pt x="893697" y="2138948"/>
                </a:cubicBezTo>
                <a:cubicBezTo>
                  <a:pt x="892862" y="2136499"/>
                  <a:pt x="892191" y="2134555"/>
                  <a:pt x="891276" y="2131891"/>
                </a:cubicBezTo>
                <a:cubicBezTo>
                  <a:pt x="897304" y="2133689"/>
                  <a:pt x="904156" y="2131906"/>
                  <a:pt x="908692" y="2136263"/>
                </a:cubicBezTo>
                <a:cubicBezTo>
                  <a:pt x="909305" y="2136842"/>
                  <a:pt x="911309" y="2136303"/>
                  <a:pt x="912631" y="2135958"/>
                </a:cubicBezTo>
                <a:cubicBezTo>
                  <a:pt x="914137" y="2135557"/>
                  <a:pt x="915594" y="2134784"/>
                  <a:pt x="917538" y="2133989"/>
                </a:cubicBezTo>
                <a:cubicBezTo>
                  <a:pt x="917830" y="2138018"/>
                  <a:pt x="914121" y="2142836"/>
                  <a:pt x="920469" y="2144147"/>
                </a:cubicBezTo>
                <a:cubicBezTo>
                  <a:pt x="918363" y="2146362"/>
                  <a:pt x="916852" y="2147954"/>
                  <a:pt x="915340" y="2149547"/>
                </a:cubicBezTo>
                <a:cubicBezTo>
                  <a:pt x="915430" y="2149820"/>
                  <a:pt x="915525" y="2150078"/>
                  <a:pt x="915615" y="2150351"/>
                </a:cubicBezTo>
                <a:cubicBezTo>
                  <a:pt x="918398" y="2149284"/>
                  <a:pt x="921289" y="2148451"/>
                  <a:pt x="923906" y="2147031"/>
                </a:cubicBezTo>
                <a:cubicBezTo>
                  <a:pt x="925190" y="2146332"/>
                  <a:pt x="926564" y="2144664"/>
                  <a:pt x="924423" y="2143340"/>
                </a:cubicBezTo>
                <a:cubicBezTo>
                  <a:pt x="923699" y="2142896"/>
                  <a:pt x="923245" y="2141460"/>
                  <a:pt x="923487" y="2140541"/>
                </a:cubicBezTo>
                <a:cubicBezTo>
                  <a:pt x="925313" y="2133770"/>
                  <a:pt x="927353" y="2127002"/>
                  <a:pt x="929695" y="2118958"/>
                </a:cubicBezTo>
                <a:cubicBezTo>
                  <a:pt x="930896" y="2119523"/>
                  <a:pt x="932081" y="2120085"/>
                  <a:pt x="933236" y="2120630"/>
                </a:cubicBezTo>
                <a:cubicBezTo>
                  <a:pt x="934998" y="2118414"/>
                  <a:pt x="936361" y="2116687"/>
                  <a:pt x="937718" y="2114976"/>
                </a:cubicBezTo>
                <a:cubicBezTo>
                  <a:pt x="938101" y="2115031"/>
                  <a:pt x="938468" y="2115086"/>
                  <a:pt x="938851" y="2115142"/>
                </a:cubicBezTo>
                <a:cubicBezTo>
                  <a:pt x="938418" y="2121666"/>
                  <a:pt x="937995" y="2128182"/>
                  <a:pt x="937514" y="2135491"/>
                </a:cubicBezTo>
                <a:cubicBezTo>
                  <a:pt x="940002" y="2132939"/>
                  <a:pt x="942352" y="2130530"/>
                  <a:pt x="945275" y="2127539"/>
                </a:cubicBezTo>
                <a:cubicBezTo>
                  <a:pt x="946266" y="2127907"/>
                  <a:pt x="947690" y="2128442"/>
                  <a:pt x="949495" y="2129117"/>
                </a:cubicBezTo>
                <a:cubicBezTo>
                  <a:pt x="946865" y="2131913"/>
                  <a:pt x="943869" y="2133958"/>
                  <a:pt x="943006" y="2136377"/>
                </a:cubicBezTo>
                <a:cubicBezTo>
                  <a:pt x="942227" y="2138556"/>
                  <a:pt x="943788" y="2141148"/>
                  <a:pt x="944314" y="2143554"/>
                </a:cubicBezTo>
                <a:cubicBezTo>
                  <a:pt x="944839" y="2143408"/>
                  <a:pt x="945354" y="2143270"/>
                  <a:pt x="945873" y="2143115"/>
                </a:cubicBezTo>
                <a:cubicBezTo>
                  <a:pt x="945935" y="2140952"/>
                  <a:pt x="946006" y="2138782"/>
                  <a:pt x="946069" y="2136645"/>
                </a:cubicBezTo>
                <a:cubicBezTo>
                  <a:pt x="953095" y="2133176"/>
                  <a:pt x="954333" y="2130585"/>
                  <a:pt x="952552" y="2123775"/>
                </a:cubicBezTo>
                <a:cubicBezTo>
                  <a:pt x="952188" y="2122393"/>
                  <a:pt x="952118" y="2120753"/>
                  <a:pt x="952516" y="2119281"/>
                </a:cubicBezTo>
                <a:cubicBezTo>
                  <a:pt x="953821" y="2114469"/>
                  <a:pt x="955387" y="2109681"/>
                  <a:pt x="957095" y="2104103"/>
                </a:cubicBezTo>
                <a:close/>
                <a:moveTo>
                  <a:pt x="5195122" y="2070957"/>
                </a:moveTo>
                <a:cubicBezTo>
                  <a:pt x="5194498" y="2071800"/>
                  <a:pt x="5193875" y="2072642"/>
                  <a:pt x="5193265" y="2073522"/>
                </a:cubicBezTo>
                <a:cubicBezTo>
                  <a:pt x="5193789" y="2073822"/>
                  <a:pt x="5194254" y="2074103"/>
                  <a:pt x="5194778" y="2074403"/>
                </a:cubicBezTo>
                <a:cubicBezTo>
                  <a:pt x="5195387" y="2073521"/>
                  <a:pt x="5196071" y="2072700"/>
                  <a:pt x="5196562" y="2071782"/>
                </a:cubicBezTo>
                <a:cubicBezTo>
                  <a:pt x="5196620" y="2071675"/>
                  <a:pt x="5195631" y="2071220"/>
                  <a:pt x="5195122" y="2070957"/>
                </a:cubicBezTo>
                <a:close/>
                <a:moveTo>
                  <a:pt x="5114930" y="1980439"/>
                </a:moveTo>
                <a:cubicBezTo>
                  <a:pt x="5094972" y="1979664"/>
                  <a:pt x="5094972" y="1979664"/>
                  <a:pt x="5093939" y="1996442"/>
                </a:cubicBezTo>
                <a:cubicBezTo>
                  <a:pt x="5098212" y="1996776"/>
                  <a:pt x="5102586" y="1997107"/>
                  <a:pt x="5107196" y="1997517"/>
                </a:cubicBezTo>
                <a:cubicBezTo>
                  <a:pt x="5109875" y="1991571"/>
                  <a:pt x="5112365" y="1986040"/>
                  <a:pt x="5114930" y="1980439"/>
                </a:cubicBezTo>
                <a:close/>
                <a:moveTo>
                  <a:pt x="5059535" y="1968057"/>
                </a:moveTo>
                <a:cubicBezTo>
                  <a:pt x="5059289" y="1967945"/>
                  <a:pt x="5056533" y="1970276"/>
                  <a:pt x="5056677" y="1970512"/>
                </a:cubicBezTo>
                <a:cubicBezTo>
                  <a:pt x="5058558" y="1973452"/>
                  <a:pt x="5060769" y="1976216"/>
                  <a:pt x="5062895" y="1979014"/>
                </a:cubicBezTo>
                <a:cubicBezTo>
                  <a:pt x="5064899" y="1977324"/>
                  <a:pt x="5066915" y="1975674"/>
                  <a:pt x="5068920" y="1973984"/>
                </a:cubicBezTo>
                <a:cubicBezTo>
                  <a:pt x="5065835" y="1971950"/>
                  <a:pt x="5062796" y="1969896"/>
                  <a:pt x="5059535" y="1968057"/>
                </a:cubicBezTo>
                <a:close/>
                <a:moveTo>
                  <a:pt x="5056294" y="1949676"/>
                </a:moveTo>
                <a:cubicBezTo>
                  <a:pt x="5055135" y="1950054"/>
                  <a:pt x="5054543" y="1952622"/>
                  <a:pt x="5053701" y="1954188"/>
                </a:cubicBezTo>
                <a:cubicBezTo>
                  <a:pt x="5055621" y="1954693"/>
                  <a:pt x="5057716" y="1955893"/>
                  <a:pt x="5059458" y="1955454"/>
                </a:cubicBezTo>
                <a:cubicBezTo>
                  <a:pt x="5060839" y="1955115"/>
                  <a:pt x="5061853" y="1952716"/>
                  <a:pt x="5063550" y="1950515"/>
                </a:cubicBezTo>
                <a:cubicBezTo>
                  <a:pt x="5060338" y="1950056"/>
                  <a:pt x="5058083" y="1949089"/>
                  <a:pt x="5056294" y="1949676"/>
                </a:cubicBezTo>
                <a:close/>
                <a:moveTo>
                  <a:pt x="5110758" y="1940720"/>
                </a:moveTo>
                <a:cubicBezTo>
                  <a:pt x="5111549" y="1945364"/>
                  <a:pt x="5112369" y="1949956"/>
                  <a:pt x="5113161" y="1954601"/>
                </a:cubicBezTo>
                <a:cubicBezTo>
                  <a:pt x="5114338" y="1954385"/>
                  <a:pt x="5115458" y="1954152"/>
                  <a:pt x="5116635" y="1953937"/>
                </a:cubicBezTo>
                <a:cubicBezTo>
                  <a:pt x="5116525" y="1949487"/>
                  <a:pt x="5116402" y="1945124"/>
                  <a:pt x="5116264" y="1940726"/>
                </a:cubicBezTo>
                <a:cubicBezTo>
                  <a:pt x="5114448" y="1940732"/>
                  <a:pt x="5112616" y="1940700"/>
                  <a:pt x="5110758" y="1940720"/>
                </a:cubicBezTo>
                <a:close/>
                <a:moveTo>
                  <a:pt x="4805768" y="1909364"/>
                </a:moveTo>
                <a:cubicBezTo>
                  <a:pt x="4804184" y="1910079"/>
                  <a:pt x="4803011" y="1911692"/>
                  <a:pt x="4800788" y="1913724"/>
                </a:cubicBezTo>
                <a:cubicBezTo>
                  <a:pt x="4803975" y="1914490"/>
                  <a:pt x="4805877" y="1914959"/>
                  <a:pt x="4807724" y="1915409"/>
                </a:cubicBezTo>
                <a:cubicBezTo>
                  <a:pt x="4808303" y="1913822"/>
                  <a:pt x="4809305" y="1912152"/>
                  <a:pt x="4809259" y="1910644"/>
                </a:cubicBezTo>
                <a:cubicBezTo>
                  <a:pt x="4809215" y="1910023"/>
                  <a:pt x="4806639" y="1909016"/>
                  <a:pt x="4805768" y="1909364"/>
                </a:cubicBezTo>
                <a:close/>
                <a:moveTo>
                  <a:pt x="4994370" y="1904452"/>
                </a:moveTo>
                <a:cubicBezTo>
                  <a:pt x="4993411" y="1905213"/>
                  <a:pt x="4993078" y="1906536"/>
                  <a:pt x="4992457" y="1907629"/>
                </a:cubicBezTo>
                <a:cubicBezTo>
                  <a:pt x="4993517" y="1907885"/>
                  <a:pt x="4995088" y="1908660"/>
                  <a:pt x="4995494" y="1908285"/>
                </a:cubicBezTo>
                <a:cubicBezTo>
                  <a:pt x="4996453" y="1907520"/>
                  <a:pt x="4996785" y="1906201"/>
                  <a:pt x="4997409" y="1905104"/>
                </a:cubicBezTo>
                <a:cubicBezTo>
                  <a:pt x="4996348" y="1904849"/>
                  <a:pt x="4994791" y="1904114"/>
                  <a:pt x="4994370" y="1904452"/>
                </a:cubicBezTo>
                <a:close/>
                <a:moveTo>
                  <a:pt x="4948763" y="1904448"/>
                </a:moveTo>
                <a:cubicBezTo>
                  <a:pt x="4948675" y="1905247"/>
                  <a:pt x="4948633" y="1906025"/>
                  <a:pt x="4948547" y="1906826"/>
                </a:cubicBezTo>
                <a:cubicBezTo>
                  <a:pt x="4949201" y="1906565"/>
                  <a:pt x="4949855" y="1906304"/>
                  <a:pt x="4950508" y="1906044"/>
                </a:cubicBezTo>
                <a:cubicBezTo>
                  <a:pt x="4950566" y="1905553"/>
                  <a:pt x="4950884" y="1904703"/>
                  <a:pt x="4950652" y="1904629"/>
                </a:cubicBezTo>
                <a:cubicBezTo>
                  <a:pt x="4950158" y="1904401"/>
                  <a:pt x="4949386" y="1904496"/>
                  <a:pt x="4948763" y="1904448"/>
                </a:cubicBezTo>
                <a:close/>
                <a:moveTo>
                  <a:pt x="5122917" y="1900166"/>
                </a:moveTo>
                <a:cubicBezTo>
                  <a:pt x="5118432" y="1904500"/>
                  <a:pt x="5114935" y="1907886"/>
                  <a:pt x="5111337" y="1911399"/>
                </a:cubicBezTo>
                <a:cubicBezTo>
                  <a:pt x="5115991" y="1914207"/>
                  <a:pt x="5120326" y="1916083"/>
                  <a:pt x="5123483" y="1918938"/>
                </a:cubicBezTo>
                <a:cubicBezTo>
                  <a:pt x="5126408" y="1921586"/>
                  <a:pt x="5128144" y="1925303"/>
                  <a:pt x="5130403" y="1928560"/>
                </a:cubicBezTo>
                <a:cubicBezTo>
                  <a:pt x="5131493" y="1927998"/>
                  <a:pt x="5132538" y="1927453"/>
                  <a:pt x="5133640" y="1926927"/>
                </a:cubicBezTo>
                <a:cubicBezTo>
                  <a:pt x="5130401" y="1918934"/>
                  <a:pt x="5127206" y="1910923"/>
                  <a:pt x="5122917" y="1900166"/>
                </a:cubicBezTo>
                <a:close/>
                <a:moveTo>
                  <a:pt x="5071359" y="1896642"/>
                </a:moveTo>
                <a:cubicBezTo>
                  <a:pt x="5070807" y="1896906"/>
                  <a:pt x="5070314" y="1897189"/>
                  <a:pt x="5069762" y="1897449"/>
                </a:cubicBezTo>
                <a:cubicBezTo>
                  <a:pt x="5070257" y="1898057"/>
                  <a:pt x="5070795" y="1898649"/>
                  <a:pt x="5071292" y="1899259"/>
                </a:cubicBezTo>
                <a:cubicBezTo>
                  <a:pt x="5071655" y="1898776"/>
                  <a:pt x="5072263" y="1898276"/>
                  <a:pt x="5072292" y="1897840"/>
                </a:cubicBezTo>
                <a:cubicBezTo>
                  <a:pt x="5072320" y="1897404"/>
                  <a:pt x="5071724" y="1897049"/>
                  <a:pt x="5071359" y="1896642"/>
                </a:cubicBezTo>
                <a:close/>
                <a:moveTo>
                  <a:pt x="5042305" y="1866210"/>
                </a:moveTo>
                <a:cubicBezTo>
                  <a:pt x="5041652" y="1866853"/>
                  <a:pt x="5040998" y="1867495"/>
                  <a:pt x="5040359" y="1868174"/>
                </a:cubicBezTo>
                <a:cubicBezTo>
                  <a:pt x="5040869" y="1868310"/>
                  <a:pt x="5041436" y="1868466"/>
                  <a:pt x="5042018" y="1868659"/>
                </a:cubicBezTo>
                <a:cubicBezTo>
                  <a:pt x="5042511" y="1868247"/>
                  <a:pt x="5043294" y="1867810"/>
                  <a:pt x="5043352" y="1867447"/>
                </a:cubicBezTo>
                <a:cubicBezTo>
                  <a:pt x="5043379" y="1867012"/>
                  <a:pt x="5042666" y="1866617"/>
                  <a:pt x="5042305" y="1866210"/>
                </a:cubicBezTo>
                <a:close/>
                <a:moveTo>
                  <a:pt x="5104283" y="1840772"/>
                </a:moveTo>
                <a:cubicBezTo>
                  <a:pt x="5106606" y="1849386"/>
                  <a:pt x="5108624" y="1856851"/>
                  <a:pt x="5111620" y="1867783"/>
                </a:cubicBezTo>
                <a:cubicBezTo>
                  <a:pt x="5117693" y="1847551"/>
                  <a:pt x="5117445" y="1846677"/>
                  <a:pt x="5104283" y="1840772"/>
                </a:cubicBezTo>
                <a:close/>
                <a:moveTo>
                  <a:pt x="5164336" y="1801897"/>
                </a:moveTo>
                <a:cubicBezTo>
                  <a:pt x="5162116" y="1803165"/>
                  <a:pt x="5160547" y="1805443"/>
                  <a:pt x="5157790" y="1808282"/>
                </a:cubicBezTo>
                <a:cubicBezTo>
                  <a:pt x="5161456" y="1808983"/>
                  <a:pt x="5164276" y="1810231"/>
                  <a:pt x="5165161" y="1809541"/>
                </a:cubicBezTo>
                <a:cubicBezTo>
                  <a:pt x="5167092" y="1808048"/>
                  <a:pt x="5168049" y="1805505"/>
                  <a:pt x="5169381" y="1803404"/>
                </a:cubicBezTo>
                <a:cubicBezTo>
                  <a:pt x="5167638" y="1802828"/>
                  <a:pt x="5165324" y="1801333"/>
                  <a:pt x="5164336" y="1801897"/>
                </a:cubicBezTo>
                <a:close/>
                <a:moveTo>
                  <a:pt x="4922933" y="1787883"/>
                </a:moveTo>
                <a:cubicBezTo>
                  <a:pt x="4921097" y="1793533"/>
                  <a:pt x="4919416" y="1798571"/>
                  <a:pt x="4917276" y="1805107"/>
                </a:cubicBezTo>
                <a:cubicBezTo>
                  <a:pt x="4910252" y="1802438"/>
                  <a:pt x="4904593" y="1800285"/>
                  <a:pt x="4898413" y="1797959"/>
                </a:cubicBezTo>
                <a:cubicBezTo>
                  <a:pt x="4895508" y="1801852"/>
                  <a:pt x="4894085" y="1805232"/>
                  <a:pt x="4893689" y="1808252"/>
                </a:cubicBezTo>
                <a:cubicBezTo>
                  <a:pt x="4892501" y="1817316"/>
                  <a:pt x="4900561" y="1823159"/>
                  <a:pt x="4905628" y="1829976"/>
                </a:cubicBezTo>
                <a:cubicBezTo>
                  <a:pt x="4912387" y="1839071"/>
                  <a:pt x="4918620" y="1848501"/>
                  <a:pt x="4926064" y="1859185"/>
                </a:cubicBezTo>
                <a:cubicBezTo>
                  <a:pt x="4925876" y="1859472"/>
                  <a:pt x="4923974" y="1862434"/>
                  <a:pt x="4921844" y="1865701"/>
                </a:cubicBezTo>
                <a:cubicBezTo>
                  <a:pt x="4924534" y="1866750"/>
                  <a:pt x="4928198" y="1867067"/>
                  <a:pt x="4929393" y="1868796"/>
                </a:cubicBezTo>
                <a:cubicBezTo>
                  <a:pt x="4934404" y="1876169"/>
                  <a:pt x="4938643" y="1884018"/>
                  <a:pt x="4945304" y="1895398"/>
                </a:cubicBezTo>
                <a:cubicBezTo>
                  <a:pt x="4946187" y="1883555"/>
                  <a:pt x="4944997" y="1875505"/>
                  <a:pt x="4947747" y="1868217"/>
                </a:cubicBezTo>
                <a:cubicBezTo>
                  <a:pt x="4951352" y="1858640"/>
                  <a:pt x="4950932" y="1851385"/>
                  <a:pt x="4944759" y="1844011"/>
                </a:cubicBezTo>
                <a:cubicBezTo>
                  <a:pt x="4941979" y="1840710"/>
                  <a:pt x="4942233" y="1835394"/>
                  <a:pt x="4940686" y="1831134"/>
                </a:cubicBezTo>
                <a:cubicBezTo>
                  <a:pt x="4936089" y="1818213"/>
                  <a:pt x="4931374" y="1805377"/>
                  <a:pt x="4926559" y="1792543"/>
                </a:cubicBezTo>
                <a:cubicBezTo>
                  <a:pt x="4925960" y="1790915"/>
                  <a:pt x="4924360" y="1789690"/>
                  <a:pt x="4922933" y="1787883"/>
                </a:cubicBezTo>
                <a:close/>
                <a:moveTo>
                  <a:pt x="4925360" y="1770039"/>
                </a:moveTo>
                <a:cubicBezTo>
                  <a:pt x="4926451" y="1770619"/>
                  <a:pt x="4927557" y="1771239"/>
                  <a:pt x="4928649" y="1771824"/>
                </a:cubicBezTo>
                <a:lnTo>
                  <a:pt x="4929899" y="1772171"/>
                </a:lnTo>
                <a:lnTo>
                  <a:pt x="4928705" y="1771714"/>
                </a:lnTo>
                <a:cubicBezTo>
                  <a:pt x="4927571" y="1771149"/>
                  <a:pt x="4926494" y="1770602"/>
                  <a:pt x="4925360" y="1770039"/>
                </a:cubicBezTo>
                <a:close/>
                <a:moveTo>
                  <a:pt x="4945276" y="1743734"/>
                </a:moveTo>
                <a:cubicBezTo>
                  <a:pt x="4943311" y="1748717"/>
                  <a:pt x="4942534" y="1753606"/>
                  <a:pt x="4942441" y="1758462"/>
                </a:cubicBezTo>
                <a:cubicBezTo>
                  <a:pt x="4942163" y="1773027"/>
                  <a:pt x="4948046" y="1787280"/>
                  <a:pt x="4946500" y="1802782"/>
                </a:cubicBezTo>
                <a:cubicBezTo>
                  <a:pt x="4945354" y="1814473"/>
                  <a:pt x="4951174" y="1827418"/>
                  <a:pt x="4963687" y="1835490"/>
                </a:cubicBezTo>
                <a:cubicBezTo>
                  <a:pt x="4970326" y="1824656"/>
                  <a:pt x="4953990" y="1815228"/>
                  <a:pt x="4969598" y="1804211"/>
                </a:cubicBezTo>
                <a:cubicBezTo>
                  <a:pt x="4973583" y="1816488"/>
                  <a:pt x="4977117" y="1827377"/>
                  <a:pt x="4980636" y="1838225"/>
                </a:cubicBezTo>
                <a:cubicBezTo>
                  <a:pt x="4982407" y="1837603"/>
                  <a:pt x="4984168" y="1836946"/>
                  <a:pt x="4985923" y="1836285"/>
                </a:cubicBezTo>
                <a:cubicBezTo>
                  <a:pt x="4985116" y="1830588"/>
                  <a:pt x="4983930" y="1824955"/>
                  <a:pt x="4983602" y="1819192"/>
                </a:cubicBezTo>
                <a:cubicBezTo>
                  <a:pt x="4982767" y="1805320"/>
                  <a:pt x="4980003" y="1793194"/>
                  <a:pt x="4962278" y="1789280"/>
                </a:cubicBezTo>
                <a:cubicBezTo>
                  <a:pt x="4958904" y="1788548"/>
                  <a:pt x="4955567" y="1782329"/>
                  <a:pt x="4955997" y="1778598"/>
                </a:cubicBezTo>
                <a:cubicBezTo>
                  <a:pt x="4956831" y="1771693"/>
                  <a:pt x="4960527" y="1764750"/>
                  <a:pt x="4962913" y="1758071"/>
                </a:cubicBezTo>
                <a:cubicBezTo>
                  <a:pt x="4957093" y="1753354"/>
                  <a:pt x="4950572" y="1748026"/>
                  <a:pt x="4945276" y="1743734"/>
                </a:cubicBezTo>
                <a:close/>
                <a:moveTo>
                  <a:pt x="4941971" y="1711007"/>
                </a:moveTo>
                <a:cubicBezTo>
                  <a:pt x="4940460" y="1711140"/>
                  <a:pt x="4938949" y="1711279"/>
                  <a:pt x="4937437" y="1711416"/>
                </a:cubicBezTo>
                <a:cubicBezTo>
                  <a:pt x="4937282" y="1715080"/>
                  <a:pt x="4937173" y="1718726"/>
                  <a:pt x="4937077" y="1722414"/>
                </a:cubicBezTo>
                <a:cubicBezTo>
                  <a:pt x="4938487" y="1722273"/>
                  <a:pt x="4939865" y="1722192"/>
                  <a:pt x="4941275" y="1722052"/>
                </a:cubicBezTo>
                <a:cubicBezTo>
                  <a:pt x="4941517" y="1718352"/>
                  <a:pt x="4941731" y="1714704"/>
                  <a:pt x="4941971" y="1711007"/>
                </a:cubicBezTo>
                <a:close/>
                <a:moveTo>
                  <a:pt x="926937" y="1687929"/>
                </a:moveTo>
                <a:lnTo>
                  <a:pt x="926298" y="1688989"/>
                </a:lnTo>
                <a:cubicBezTo>
                  <a:pt x="926371" y="1690189"/>
                  <a:pt x="926476" y="1691336"/>
                  <a:pt x="926538" y="1692497"/>
                </a:cubicBezTo>
                <a:cubicBezTo>
                  <a:pt x="926476" y="1691336"/>
                  <a:pt x="926459" y="1690153"/>
                  <a:pt x="926400" y="1688992"/>
                </a:cubicBezTo>
                <a:close/>
                <a:moveTo>
                  <a:pt x="4924523" y="1668395"/>
                </a:moveTo>
                <a:cubicBezTo>
                  <a:pt x="4923551" y="1668739"/>
                  <a:pt x="4922577" y="1669085"/>
                  <a:pt x="4921604" y="1669432"/>
                </a:cubicBezTo>
                <a:cubicBezTo>
                  <a:pt x="4925324" y="1678761"/>
                  <a:pt x="4929046" y="1688091"/>
                  <a:pt x="4932765" y="1697418"/>
                </a:cubicBezTo>
                <a:cubicBezTo>
                  <a:pt x="4933740" y="1697073"/>
                  <a:pt x="4934698" y="1696691"/>
                  <a:pt x="4935669" y="1696344"/>
                </a:cubicBezTo>
                <a:cubicBezTo>
                  <a:pt x="4931950" y="1687019"/>
                  <a:pt x="4928243" y="1677727"/>
                  <a:pt x="4924523" y="1668395"/>
                </a:cubicBezTo>
                <a:close/>
                <a:moveTo>
                  <a:pt x="928388" y="1666107"/>
                </a:moveTo>
                <a:lnTo>
                  <a:pt x="927720" y="1667221"/>
                </a:lnTo>
                <a:lnTo>
                  <a:pt x="927802" y="1667554"/>
                </a:lnTo>
                <a:lnTo>
                  <a:pt x="927032" y="1674239"/>
                </a:lnTo>
                <a:cubicBezTo>
                  <a:pt x="927802" y="1674141"/>
                  <a:pt x="928616" y="1674029"/>
                  <a:pt x="929387" y="1673936"/>
                </a:cubicBezTo>
                <a:lnTo>
                  <a:pt x="927802" y="1667554"/>
                </a:lnTo>
                <a:lnTo>
                  <a:pt x="927836" y="1667260"/>
                </a:lnTo>
                <a:close/>
                <a:moveTo>
                  <a:pt x="1026696" y="1661325"/>
                </a:moveTo>
                <a:lnTo>
                  <a:pt x="1026746" y="1661609"/>
                </a:lnTo>
                <a:lnTo>
                  <a:pt x="1026630" y="1661571"/>
                </a:lnTo>
                <a:close/>
                <a:moveTo>
                  <a:pt x="4856300" y="1572299"/>
                </a:moveTo>
                <a:cubicBezTo>
                  <a:pt x="4856212" y="1572840"/>
                  <a:pt x="4856083" y="1573401"/>
                  <a:pt x="4856011" y="1573982"/>
                </a:cubicBezTo>
                <a:cubicBezTo>
                  <a:pt x="4856811" y="1573962"/>
                  <a:pt x="4857669" y="1573959"/>
                  <a:pt x="4858468" y="1573935"/>
                </a:cubicBezTo>
                <a:cubicBezTo>
                  <a:pt x="4858263" y="1573422"/>
                  <a:pt x="4858161" y="1572786"/>
                  <a:pt x="4857768" y="1572436"/>
                </a:cubicBezTo>
                <a:cubicBezTo>
                  <a:pt x="4857505" y="1572155"/>
                  <a:pt x="4856808" y="1572309"/>
                  <a:pt x="4856300" y="1572299"/>
                </a:cubicBezTo>
                <a:close/>
                <a:moveTo>
                  <a:pt x="4873927" y="1560391"/>
                </a:moveTo>
                <a:cubicBezTo>
                  <a:pt x="4872946" y="1565533"/>
                  <a:pt x="4872035" y="1570600"/>
                  <a:pt x="4871145" y="1575706"/>
                </a:cubicBezTo>
                <a:cubicBezTo>
                  <a:pt x="4873254" y="1575799"/>
                  <a:pt x="4875360" y="1575890"/>
                  <a:pt x="4877511" y="1575967"/>
                </a:cubicBezTo>
                <a:cubicBezTo>
                  <a:pt x="4877926" y="1570926"/>
                  <a:pt x="4878381" y="1565866"/>
                  <a:pt x="4878563" y="1560875"/>
                </a:cubicBezTo>
                <a:cubicBezTo>
                  <a:pt x="4878577" y="1560658"/>
                  <a:pt x="4876134" y="1560614"/>
                  <a:pt x="4873927" y="1560391"/>
                </a:cubicBezTo>
                <a:close/>
                <a:moveTo>
                  <a:pt x="4969061" y="1518295"/>
                </a:moveTo>
                <a:cubicBezTo>
                  <a:pt x="4969061" y="1518295"/>
                  <a:pt x="4969032" y="1518350"/>
                  <a:pt x="4969032" y="1518350"/>
                </a:cubicBezTo>
                <a:lnTo>
                  <a:pt x="4969026" y="1518338"/>
                </a:lnTo>
                <a:close/>
                <a:moveTo>
                  <a:pt x="901137" y="1477091"/>
                </a:moveTo>
                <a:cubicBezTo>
                  <a:pt x="900069" y="1480487"/>
                  <a:pt x="899012" y="1483918"/>
                  <a:pt x="897941" y="1487312"/>
                </a:cubicBezTo>
                <a:cubicBezTo>
                  <a:pt x="899089" y="1487533"/>
                  <a:pt x="900224" y="1487717"/>
                  <a:pt x="901373" y="1487938"/>
                </a:cubicBezTo>
                <a:cubicBezTo>
                  <a:pt x="902892" y="1484661"/>
                  <a:pt x="904473" y="1481401"/>
                  <a:pt x="906053" y="1478141"/>
                </a:cubicBezTo>
                <a:cubicBezTo>
                  <a:pt x="904396" y="1477786"/>
                  <a:pt x="902752" y="1477464"/>
                  <a:pt x="901137" y="1477091"/>
                </a:cubicBezTo>
                <a:close/>
                <a:moveTo>
                  <a:pt x="4905733" y="1472265"/>
                </a:moveTo>
                <a:cubicBezTo>
                  <a:pt x="4902895" y="1473205"/>
                  <a:pt x="4900562" y="1475523"/>
                  <a:pt x="4900458" y="1478618"/>
                </a:cubicBezTo>
                <a:cubicBezTo>
                  <a:pt x="4899938" y="1491758"/>
                  <a:pt x="4900919" y="1504725"/>
                  <a:pt x="4901351" y="1521638"/>
                </a:cubicBezTo>
                <a:cubicBezTo>
                  <a:pt x="4895745" y="1524680"/>
                  <a:pt x="4892721" y="1528685"/>
                  <a:pt x="4892360" y="1533335"/>
                </a:cubicBezTo>
                <a:cubicBezTo>
                  <a:pt x="4891998" y="1537984"/>
                  <a:pt x="4894298" y="1543278"/>
                  <a:pt x="4899343" y="1548900"/>
                </a:cubicBezTo>
                <a:cubicBezTo>
                  <a:pt x="4902518" y="1552424"/>
                  <a:pt x="4900855" y="1559278"/>
                  <a:pt x="4902897" y="1564020"/>
                </a:cubicBezTo>
                <a:cubicBezTo>
                  <a:pt x="4904063" y="1566690"/>
                  <a:pt x="4908166" y="1568107"/>
                  <a:pt x="4912108" y="1570905"/>
                </a:cubicBezTo>
                <a:cubicBezTo>
                  <a:pt x="4916226" y="1553489"/>
                  <a:pt x="4895343" y="1536968"/>
                  <a:pt x="4923342" y="1521562"/>
                </a:cubicBezTo>
                <a:cubicBezTo>
                  <a:pt x="4928858" y="1527799"/>
                  <a:pt x="4936379" y="1532729"/>
                  <a:pt x="4938671" y="1539492"/>
                </a:cubicBezTo>
                <a:cubicBezTo>
                  <a:pt x="4944704" y="1557395"/>
                  <a:pt x="4947463" y="1576477"/>
                  <a:pt x="4953467" y="1594437"/>
                </a:cubicBezTo>
                <a:cubicBezTo>
                  <a:pt x="4963729" y="1625241"/>
                  <a:pt x="4975446" y="1655508"/>
                  <a:pt x="4986597" y="1686001"/>
                </a:cubicBezTo>
                <a:cubicBezTo>
                  <a:pt x="4986597" y="1686256"/>
                  <a:pt x="4987615" y="1686274"/>
                  <a:pt x="4991016" y="1687207"/>
                </a:cubicBezTo>
                <a:cubicBezTo>
                  <a:pt x="4985410" y="1660353"/>
                  <a:pt x="4981157" y="1634618"/>
                  <a:pt x="4974447" y="1609563"/>
                </a:cubicBezTo>
                <a:cubicBezTo>
                  <a:pt x="4966847" y="1581130"/>
                  <a:pt x="4953724" y="1554181"/>
                  <a:pt x="4949217" y="1525149"/>
                </a:cubicBezTo>
                <a:cubicBezTo>
                  <a:pt x="4945549" y="1501766"/>
                  <a:pt x="4927755" y="1489825"/>
                  <a:pt x="4914039" y="1474177"/>
                </a:cubicBezTo>
                <a:cubicBezTo>
                  <a:pt x="4911915" y="1471761"/>
                  <a:pt x="4908571" y="1471324"/>
                  <a:pt x="4905733" y="1472265"/>
                </a:cubicBezTo>
                <a:close/>
                <a:moveTo>
                  <a:pt x="946584" y="1361443"/>
                </a:moveTo>
                <a:cubicBezTo>
                  <a:pt x="946035" y="1362465"/>
                  <a:pt x="945005" y="1363558"/>
                  <a:pt x="945021" y="1364482"/>
                </a:cubicBezTo>
                <a:cubicBezTo>
                  <a:pt x="945065" y="1365228"/>
                  <a:pt x="946403" y="1365795"/>
                  <a:pt x="947118" y="1366446"/>
                </a:cubicBezTo>
                <a:cubicBezTo>
                  <a:pt x="947668" y="1365419"/>
                  <a:pt x="948682" y="1364295"/>
                  <a:pt x="948651" y="1363331"/>
                </a:cubicBezTo>
                <a:cubicBezTo>
                  <a:pt x="948666" y="1362607"/>
                  <a:pt x="947326" y="1362036"/>
                  <a:pt x="946584" y="1361443"/>
                </a:cubicBezTo>
                <a:close/>
                <a:moveTo>
                  <a:pt x="4936964" y="1353856"/>
                </a:moveTo>
                <a:cubicBezTo>
                  <a:pt x="4936706" y="1354595"/>
                  <a:pt x="4936402" y="1355353"/>
                  <a:pt x="4936302" y="1356114"/>
                </a:cubicBezTo>
                <a:cubicBezTo>
                  <a:pt x="4936302" y="1356241"/>
                  <a:pt x="4937219" y="1356384"/>
                  <a:pt x="4937670" y="1356502"/>
                </a:cubicBezTo>
                <a:cubicBezTo>
                  <a:pt x="4937770" y="1355995"/>
                  <a:pt x="4937869" y="1355490"/>
                  <a:pt x="4938013" y="1354965"/>
                </a:cubicBezTo>
                <a:cubicBezTo>
                  <a:pt x="4937663" y="1354594"/>
                  <a:pt x="4937315" y="1354226"/>
                  <a:pt x="4936964" y="1353856"/>
                </a:cubicBezTo>
                <a:close/>
                <a:moveTo>
                  <a:pt x="4859943" y="1272802"/>
                </a:moveTo>
                <a:cubicBezTo>
                  <a:pt x="4851602" y="1272904"/>
                  <a:pt x="4845280" y="1273011"/>
                  <a:pt x="4834728" y="1273150"/>
                </a:cubicBezTo>
                <a:cubicBezTo>
                  <a:pt x="4840598" y="1281915"/>
                  <a:pt x="4844765" y="1288056"/>
                  <a:pt x="4850487" y="1296586"/>
                </a:cubicBezTo>
                <a:cubicBezTo>
                  <a:pt x="4854571" y="1286307"/>
                  <a:pt x="4857032" y="1280194"/>
                  <a:pt x="4859943" y="1272802"/>
                </a:cubicBezTo>
                <a:close/>
                <a:moveTo>
                  <a:pt x="4806618" y="1254084"/>
                </a:moveTo>
                <a:cubicBezTo>
                  <a:pt x="4805977" y="1254378"/>
                  <a:pt x="4805295" y="1254696"/>
                  <a:pt x="4804658" y="1254989"/>
                </a:cubicBezTo>
                <a:cubicBezTo>
                  <a:pt x="4805665" y="1257642"/>
                  <a:pt x="4806730" y="1260315"/>
                  <a:pt x="4807796" y="1262984"/>
                </a:cubicBezTo>
                <a:cubicBezTo>
                  <a:pt x="4808650" y="1262600"/>
                  <a:pt x="4809522" y="1262254"/>
                  <a:pt x="4810423" y="1261852"/>
                </a:cubicBezTo>
                <a:cubicBezTo>
                  <a:pt x="4809140" y="1259268"/>
                  <a:pt x="4807857" y="1256683"/>
                  <a:pt x="4806618" y="1254084"/>
                </a:cubicBezTo>
                <a:close/>
                <a:moveTo>
                  <a:pt x="4946776" y="1247245"/>
                </a:moveTo>
                <a:lnTo>
                  <a:pt x="4946893" y="1247285"/>
                </a:lnTo>
                <a:lnTo>
                  <a:pt x="4946844" y="1247326"/>
                </a:lnTo>
                <a:close/>
                <a:moveTo>
                  <a:pt x="1005961" y="1240067"/>
                </a:moveTo>
                <a:cubicBezTo>
                  <a:pt x="1002112" y="1252202"/>
                  <a:pt x="1006615" y="1259439"/>
                  <a:pt x="1019066" y="1264057"/>
                </a:cubicBezTo>
                <a:cubicBezTo>
                  <a:pt x="1021721" y="1242728"/>
                  <a:pt x="1021721" y="1242728"/>
                  <a:pt x="1005961" y="1240067"/>
                </a:cubicBezTo>
                <a:close/>
                <a:moveTo>
                  <a:pt x="4821563" y="1056379"/>
                </a:moveTo>
                <a:cubicBezTo>
                  <a:pt x="4820315" y="1057301"/>
                  <a:pt x="4819052" y="1058189"/>
                  <a:pt x="4817804" y="1059108"/>
                </a:cubicBezTo>
                <a:cubicBezTo>
                  <a:pt x="4818706" y="1059852"/>
                  <a:pt x="4819566" y="1060612"/>
                  <a:pt x="4820480" y="1061389"/>
                </a:cubicBezTo>
                <a:cubicBezTo>
                  <a:pt x="4821497" y="1060645"/>
                  <a:pt x="4823227" y="1059915"/>
                  <a:pt x="4823298" y="1059209"/>
                </a:cubicBezTo>
                <a:cubicBezTo>
                  <a:pt x="4823369" y="1058247"/>
                  <a:pt x="4822190" y="1057318"/>
                  <a:pt x="4821563" y="1056379"/>
                </a:cubicBezTo>
                <a:close/>
                <a:moveTo>
                  <a:pt x="4721658" y="1047757"/>
                </a:moveTo>
                <a:cubicBezTo>
                  <a:pt x="4718770" y="1051412"/>
                  <a:pt x="4715869" y="1055026"/>
                  <a:pt x="4712941" y="1058698"/>
                </a:cubicBezTo>
                <a:cubicBezTo>
                  <a:pt x="4713813" y="1059367"/>
                  <a:pt x="4714698" y="1060074"/>
                  <a:pt x="4715572" y="1060742"/>
                </a:cubicBezTo>
                <a:cubicBezTo>
                  <a:pt x="4717926" y="1059167"/>
                  <a:pt x="4720931" y="1057968"/>
                  <a:pt x="4722410" y="1055980"/>
                </a:cubicBezTo>
                <a:cubicBezTo>
                  <a:pt x="4723950" y="1053884"/>
                  <a:pt x="4723988" y="1051069"/>
                  <a:pt x="4724696" y="1048539"/>
                </a:cubicBezTo>
                <a:cubicBezTo>
                  <a:pt x="4723678" y="1048266"/>
                  <a:pt x="4722662" y="1047993"/>
                  <a:pt x="4721658" y="1047757"/>
                </a:cubicBezTo>
                <a:close/>
                <a:moveTo>
                  <a:pt x="4802997" y="1033255"/>
                </a:moveTo>
                <a:cubicBezTo>
                  <a:pt x="4801939" y="1034778"/>
                  <a:pt x="4799935" y="1036467"/>
                  <a:pt x="4800024" y="1037832"/>
                </a:cubicBezTo>
                <a:cubicBezTo>
                  <a:pt x="4800114" y="1039324"/>
                  <a:pt x="4802180" y="1040450"/>
                  <a:pt x="4804305" y="1042739"/>
                </a:cubicBezTo>
                <a:cubicBezTo>
                  <a:pt x="4805506" y="1040055"/>
                  <a:pt x="4807016" y="1038267"/>
                  <a:pt x="4806680" y="1037044"/>
                </a:cubicBezTo>
                <a:cubicBezTo>
                  <a:pt x="4806227" y="1035528"/>
                  <a:pt x="4804307" y="1034515"/>
                  <a:pt x="4802997" y="1033255"/>
                </a:cubicBezTo>
                <a:close/>
                <a:moveTo>
                  <a:pt x="4691677" y="1020959"/>
                </a:moveTo>
                <a:cubicBezTo>
                  <a:pt x="4691083" y="1021620"/>
                  <a:pt x="4690443" y="1022298"/>
                  <a:pt x="4689848" y="1022961"/>
                </a:cubicBezTo>
                <a:cubicBezTo>
                  <a:pt x="4690400" y="1023081"/>
                  <a:pt x="4690969" y="1023235"/>
                  <a:pt x="4691536" y="1023390"/>
                </a:cubicBezTo>
                <a:cubicBezTo>
                  <a:pt x="4691971" y="1022961"/>
                  <a:pt x="4692756" y="1022521"/>
                  <a:pt x="4692752" y="1022142"/>
                </a:cubicBezTo>
                <a:cubicBezTo>
                  <a:pt x="4692737" y="1021722"/>
                  <a:pt x="4692041" y="1021364"/>
                  <a:pt x="4691677" y="1020959"/>
                </a:cubicBezTo>
                <a:close/>
                <a:moveTo>
                  <a:pt x="4697384" y="999812"/>
                </a:moveTo>
                <a:cubicBezTo>
                  <a:pt x="4696369" y="999923"/>
                  <a:pt x="4695380" y="999975"/>
                  <a:pt x="4694363" y="1000086"/>
                </a:cubicBezTo>
                <a:cubicBezTo>
                  <a:pt x="4694640" y="1000527"/>
                  <a:pt x="4694916" y="1000967"/>
                  <a:pt x="4695150" y="1001427"/>
                </a:cubicBezTo>
                <a:cubicBezTo>
                  <a:pt x="4695805" y="1001421"/>
                  <a:pt x="4696531" y="1001597"/>
                  <a:pt x="4696982" y="1001331"/>
                </a:cubicBezTo>
                <a:cubicBezTo>
                  <a:pt x="4697345" y="1001101"/>
                  <a:pt x="4697283" y="1000321"/>
                  <a:pt x="4697384" y="999812"/>
                </a:cubicBezTo>
                <a:close/>
                <a:moveTo>
                  <a:pt x="4679052" y="920666"/>
                </a:moveTo>
                <a:lnTo>
                  <a:pt x="4680304" y="921143"/>
                </a:lnTo>
                <a:lnTo>
                  <a:pt x="4680400" y="921182"/>
                </a:lnTo>
                <a:lnTo>
                  <a:pt x="4681970" y="928745"/>
                </a:lnTo>
                <a:cubicBezTo>
                  <a:pt x="4681496" y="949586"/>
                  <a:pt x="4694153" y="967393"/>
                  <a:pt x="4716971" y="976865"/>
                </a:cubicBezTo>
                <a:cubicBezTo>
                  <a:pt x="4724490" y="960511"/>
                  <a:pt x="4708134" y="957873"/>
                  <a:pt x="4699506" y="951689"/>
                </a:cubicBezTo>
                <a:cubicBezTo>
                  <a:pt x="4703552" y="945877"/>
                  <a:pt x="4706801" y="941233"/>
                  <a:pt x="4711834" y="933967"/>
                </a:cubicBezTo>
                <a:lnTo>
                  <a:pt x="4680400" y="921182"/>
                </a:lnTo>
                <a:lnTo>
                  <a:pt x="4680376" y="921072"/>
                </a:lnTo>
                <a:close/>
                <a:moveTo>
                  <a:pt x="4682015" y="897566"/>
                </a:moveTo>
                <a:cubicBezTo>
                  <a:pt x="4681768" y="898596"/>
                  <a:pt x="4680999" y="899961"/>
                  <a:pt x="4681437" y="900551"/>
                </a:cubicBezTo>
                <a:cubicBezTo>
                  <a:pt x="4682063" y="901363"/>
                  <a:pt x="4683604" y="901551"/>
                  <a:pt x="4684736" y="901991"/>
                </a:cubicBezTo>
                <a:cubicBezTo>
                  <a:pt x="4684924" y="900939"/>
                  <a:pt x="4685155" y="899874"/>
                  <a:pt x="4685355" y="898859"/>
                </a:cubicBezTo>
                <a:cubicBezTo>
                  <a:pt x="4684222" y="898422"/>
                  <a:pt x="4683131" y="897967"/>
                  <a:pt x="4682015" y="897566"/>
                </a:cubicBezTo>
                <a:close/>
                <a:moveTo>
                  <a:pt x="4705354" y="896440"/>
                </a:moveTo>
                <a:cubicBezTo>
                  <a:pt x="4704365" y="897259"/>
                  <a:pt x="4702927" y="897957"/>
                  <a:pt x="4702510" y="898931"/>
                </a:cubicBezTo>
                <a:cubicBezTo>
                  <a:pt x="4702219" y="899599"/>
                  <a:pt x="4703370" y="900581"/>
                  <a:pt x="4703906" y="901426"/>
                </a:cubicBezTo>
                <a:cubicBezTo>
                  <a:pt x="4705098" y="900866"/>
                  <a:pt x="4706288" y="900306"/>
                  <a:pt x="4707524" y="899729"/>
                </a:cubicBezTo>
                <a:cubicBezTo>
                  <a:pt x="4706780" y="898626"/>
                  <a:pt x="4706038" y="897525"/>
                  <a:pt x="4705354" y="896440"/>
                </a:cubicBezTo>
                <a:close/>
                <a:moveTo>
                  <a:pt x="4472380" y="893309"/>
                </a:moveTo>
                <a:cubicBezTo>
                  <a:pt x="4472293" y="893853"/>
                  <a:pt x="4471960" y="894537"/>
                  <a:pt x="4472135" y="894976"/>
                </a:cubicBezTo>
                <a:cubicBezTo>
                  <a:pt x="4472310" y="895289"/>
                  <a:pt x="4473153" y="895247"/>
                  <a:pt x="4473706" y="895367"/>
                </a:cubicBezTo>
                <a:cubicBezTo>
                  <a:pt x="4474127" y="894903"/>
                  <a:pt x="4474548" y="894439"/>
                  <a:pt x="4474984" y="894011"/>
                </a:cubicBezTo>
                <a:cubicBezTo>
                  <a:pt x="4474126" y="893759"/>
                  <a:pt x="4473238" y="893562"/>
                  <a:pt x="4472380" y="893309"/>
                </a:cubicBezTo>
                <a:close/>
                <a:moveTo>
                  <a:pt x="4490550" y="885681"/>
                </a:moveTo>
                <a:lnTo>
                  <a:pt x="4489841" y="886814"/>
                </a:lnTo>
                <a:cubicBezTo>
                  <a:pt x="4488898" y="888631"/>
                  <a:pt x="4487943" y="890411"/>
                  <a:pt x="4487013" y="892138"/>
                </a:cubicBezTo>
                <a:lnTo>
                  <a:pt x="4487003" y="892274"/>
                </a:lnTo>
                <a:lnTo>
                  <a:pt x="4483290" y="898119"/>
                </a:lnTo>
                <a:cubicBezTo>
                  <a:pt x="4484364" y="898282"/>
                  <a:pt x="4485394" y="898465"/>
                  <a:pt x="4486471" y="898631"/>
                </a:cubicBezTo>
                <a:lnTo>
                  <a:pt x="4487003" y="892274"/>
                </a:lnTo>
                <a:lnTo>
                  <a:pt x="4487043" y="892211"/>
                </a:lnTo>
                <a:cubicBezTo>
                  <a:pt x="4488002" y="890431"/>
                  <a:pt x="4488999" y="888632"/>
                  <a:pt x="4489957" y="886852"/>
                </a:cubicBezTo>
                <a:close/>
                <a:moveTo>
                  <a:pt x="4693606" y="865210"/>
                </a:moveTo>
                <a:cubicBezTo>
                  <a:pt x="4692547" y="866480"/>
                  <a:pt x="4691443" y="867769"/>
                  <a:pt x="4690371" y="869002"/>
                </a:cubicBezTo>
                <a:cubicBezTo>
                  <a:pt x="4695593" y="872730"/>
                  <a:pt x="4700830" y="876492"/>
                  <a:pt x="4706013" y="880234"/>
                </a:cubicBezTo>
                <a:cubicBezTo>
                  <a:pt x="4706970" y="879344"/>
                  <a:pt x="4707955" y="878399"/>
                  <a:pt x="4708914" y="877509"/>
                </a:cubicBezTo>
                <a:cubicBezTo>
                  <a:pt x="4703806" y="873438"/>
                  <a:pt x="4698727" y="869316"/>
                  <a:pt x="4693606" y="865210"/>
                </a:cubicBezTo>
                <a:close/>
                <a:moveTo>
                  <a:pt x="4702222" y="825522"/>
                </a:moveTo>
                <a:cubicBezTo>
                  <a:pt x="4700993" y="828893"/>
                  <a:pt x="4699718" y="832285"/>
                  <a:pt x="4698443" y="835676"/>
                </a:cubicBezTo>
                <a:cubicBezTo>
                  <a:pt x="4700612" y="836424"/>
                  <a:pt x="4702748" y="837224"/>
                  <a:pt x="4704914" y="837972"/>
                </a:cubicBezTo>
                <a:cubicBezTo>
                  <a:pt x="4706363" y="834512"/>
                  <a:pt x="4707812" y="831050"/>
                  <a:pt x="4709302" y="827571"/>
                </a:cubicBezTo>
                <a:cubicBezTo>
                  <a:pt x="4706963" y="826893"/>
                  <a:pt x="4704607" y="826182"/>
                  <a:pt x="4702222" y="825522"/>
                </a:cubicBezTo>
                <a:close/>
                <a:moveTo>
                  <a:pt x="4715292" y="808775"/>
                </a:moveTo>
                <a:lnTo>
                  <a:pt x="4716483" y="809230"/>
                </a:lnTo>
                <a:cubicBezTo>
                  <a:pt x="4716952" y="810403"/>
                  <a:pt x="4717433" y="811609"/>
                  <a:pt x="4717885" y="812871"/>
                </a:cubicBezTo>
                <a:lnTo>
                  <a:pt x="4717364" y="813970"/>
                </a:lnTo>
                <a:lnTo>
                  <a:pt x="4718046" y="812892"/>
                </a:lnTo>
                <a:cubicBezTo>
                  <a:pt x="4717534" y="811610"/>
                  <a:pt x="4717039" y="810369"/>
                  <a:pt x="4716542" y="809123"/>
                </a:cubicBezTo>
                <a:cubicBezTo>
                  <a:pt x="4716542" y="809123"/>
                  <a:pt x="4715292" y="808775"/>
                  <a:pt x="4715292" y="808775"/>
                </a:cubicBezTo>
                <a:close/>
                <a:moveTo>
                  <a:pt x="4584081" y="800680"/>
                </a:moveTo>
                <a:cubicBezTo>
                  <a:pt x="4585125" y="809888"/>
                  <a:pt x="4585847" y="816257"/>
                  <a:pt x="4586776" y="824536"/>
                </a:cubicBezTo>
                <a:cubicBezTo>
                  <a:pt x="4592528" y="821987"/>
                  <a:pt x="4599092" y="820600"/>
                  <a:pt x="4599614" y="818613"/>
                </a:cubicBezTo>
                <a:cubicBezTo>
                  <a:pt x="4602200" y="808633"/>
                  <a:pt x="4593101" y="806324"/>
                  <a:pt x="4584081" y="800680"/>
                </a:cubicBezTo>
                <a:close/>
                <a:moveTo>
                  <a:pt x="4338869" y="796876"/>
                </a:moveTo>
                <a:cubicBezTo>
                  <a:pt x="4337867" y="798166"/>
                  <a:pt x="4336837" y="799509"/>
                  <a:pt x="4335836" y="800797"/>
                </a:cubicBezTo>
                <a:cubicBezTo>
                  <a:pt x="4339578" y="804989"/>
                  <a:pt x="4343335" y="809213"/>
                  <a:pt x="4348109" y="814603"/>
                </a:cubicBezTo>
                <a:cubicBezTo>
                  <a:pt x="4352707" y="808911"/>
                  <a:pt x="4355350" y="805652"/>
                  <a:pt x="4360860" y="798832"/>
                </a:cubicBezTo>
                <a:cubicBezTo>
                  <a:pt x="4350759" y="797942"/>
                  <a:pt x="4344785" y="797398"/>
                  <a:pt x="4338869" y="796876"/>
                </a:cubicBezTo>
                <a:close/>
                <a:moveTo>
                  <a:pt x="4489110" y="779108"/>
                </a:moveTo>
                <a:cubicBezTo>
                  <a:pt x="4488873" y="786621"/>
                  <a:pt x="4487444" y="791518"/>
                  <a:pt x="4488976" y="795232"/>
                </a:cubicBezTo>
                <a:cubicBezTo>
                  <a:pt x="4490857" y="799697"/>
                  <a:pt x="4495221" y="803171"/>
                  <a:pt x="4498498" y="807080"/>
                </a:cubicBezTo>
                <a:cubicBezTo>
                  <a:pt x="4486032" y="810524"/>
                  <a:pt x="4475912" y="816555"/>
                  <a:pt x="4470146" y="828180"/>
                </a:cubicBezTo>
                <a:lnTo>
                  <a:pt x="4476780" y="841172"/>
                </a:lnTo>
                <a:lnTo>
                  <a:pt x="4476631" y="841156"/>
                </a:lnTo>
                <a:lnTo>
                  <a:pt x="4476621" y="841169"/>
                </a:lnTo>
                <a:lnTo>
                  <a:pt x="4464010" y="836099"/>
                </a:lnTo>
                <a:cubicBezTo>
                  <a:pt x="4458774" y="833862"/>
                  <a:pt x="4453638" y="831500"/>
                  <a:pt x="4448432" y="829207"/>
                </a:cubicBezTo>
                <a:cubicBezTo>
                  <a:pt x="4446864" y="830722"/>
                  <a:pt x="4445298" y="832239"/>
                  <a:pt x="4443715" y="833718"/>
                </a:cubicBezTo>
                <a:cubicBezTo>
                  <a:pt x="4449553" y="841396"/>
                  <a:pt x="4455395" y="849076"/>
                  <a:pt x="4463943" y="860252"/>
                </a:cubicBezTo>
                <a:cubicBezTo>
                  <a:pt x="4466786" y="855980"/>
                  <a:pt x="4469084" y="852531"/>
                  <a:pt x="4471110" y="849487"/>
                </a:cubicBezTo>
                <a:lnTo>
                  <a:pt x="4476621" y="841169"/>
                </a:lnTo>
                <a:lnTo>
                  <a:pt x="4476820" y="841250"/>
                </a:lnTo>
                <a:lnTo>
                  <a:pt x="4476780" y="841172"/>
                </a:lnTo>
                <a:lnTo>
                  <a:pt x="4486012" y="842074"/>
                </a:lnTo>
                <a:cubicBezTo>
                  <a:pt x="4492708" y="843250"/>
                  <a:pt x="4491918" y="845926"/>
                  <a:pt x="4488762" y="856630"/>
                </a:cubicBezTo>
                <a:cubicBezTo>
                  <a:pt x="4496386" y="861177"/>
                  <a:pt x="4503863" y="866124"/>
                  <a:pt x="4512675" y="859346"/>
                </a:cubicBezTo>
                <a:cubicBezTo>
                  <a:pt x="4511081" y="852054"/>
                  <a:pt x="4509837" y="846401"/>
                  <a:pt x="4508576" y="840713"/>
                </a:cubicBezTo>
                <a:cubicBezTo>
                  <a:pt x="4515624" y="839768"/>
                  <a:pt x="4522628" y="838712"/>
                  <a:pt x="4529706" y="837968"/>
                </a:cubicBezTo>
                <a:lnTo>
                  <a:pt x="4536170" y="838580"/>
                </a:lnTo>
                <a:lnTo>
                  <a:pt x="4536320" y="838725"/>
                </a:lnTo>
                <a:lnTo>
                  <a:pt x="4536370" y="838717"/>
                </a:lnTo>
                <a:lnTo>
                  <a:pt x="4543984" y="856848"/>
                </a:lnTo>
                <a:lnTo>
                  <a:pt x="4543699" y="856910"/>
                </a:lnTo>
                <a:lnTo>
                  <a:pt x="4542741" y="855710"/>
                </a:lnTo>
                <a:cubicBezTo>
                  <a:pt x="4537178" y="859114"/>
                  <a:pt x="4531603" y="862483"/>
                  <a:pt x="4526042" y="865889"/>
                </a:cubicBezTo>
                <a:cubicBezTo>
                  <a:pt x="4527046" y="867141"/>
                  <a:pt x="4528051" y="868394"/>
                  <a:pt x="4529056" y="869646"/>
                </a:cubicBezTo>
                <a:cubicBezTo>
                  <a:pt x="4534181" y="865653"/>
                  <a:pt x="4539262" y="861677"/>
                  <a:pt x="4543629" y="856925"/>
                </a:cubicBezTo>
                <a:lnTo>
                  <a:pt x="4543699" y="856910"/>
                </a:lnTo>
                <a:lnTo>
                  <a:pt x="4544357" y="857735"/>
                </a:lnTo>
                <a:lnTo>
                  <a:pt x="4543984" y="856848"/>
                </a:lnTo>
                <a:lnTo>
                  <a:pt x="4556371" y="854175"/>
                </a:lnTo>
                <a:cubicBezTo>
                  <a:pt x="4560279" y="852795"/>
                  <a:pt x="4563319" y="850258"/>
                  <a:pt x="4563914" y="844465"/>
                </a:cubicBezTo>
                <a:cubicBezTo>
                  <a:pt x="4559174" y="841695"/>
                  <a:pt x="4555169" y="837990"/>
                  <a:pt x="4550081" y="836754"/>
                </a:cubicBezTo>
                <a:lnTo>
                  <a:pt x="4536370" y="838717"/>
                </a:lnTo>
                <a:lnTo>
                  <a:pt x="4536319" y="838595"/>
                </a:lnTo>
                <a:lnTo>
                  <a:pt x="4536170" y="838580"/>
                </a:lnTo>
                <a:lnTo>
                  <a:pt x="4522507" y="825506"/>
                </a:lnTo>
                <a:cubicBezTo>
                  <a:pt x="4516741" y="822776"/>
                  <a:pt x="4509677" y="821936"/>
                  <a:pt x="4500909" y="823630"/>
                </a:cubicBezTo>
                <a:cubicBezTo>
                  <a:pt x="4499981" y="817258"/>
                  <a:pt x="4499260" y="812160"/>
                  <a:pt x="4498513" y="807116"/>
                </a:cubicBezTo>
                <a:cubicBezTo>
                  <a:pt x="4502373" y="804134"/>
                  <a:pt x="4506279" y="801137"/>
                  <a:pt x="4510113" y="798208"/>
                </a:cubicBezTo>
                <a:cubicBezTo>
                  <a:pt x="4504231" y="792835"/>
                  <a:pt x="4498323" y="787517"/>
                  <a:pt x="4489110" y="779108"/>
                </a:cubicBezTo>
                <a:close/>
                <a:moveTo>
                  <a:pt x="1563860" y="764520"/>
                </a:moveTo>
                <a:cubicBezTo>
                  <a:pt x="1562150" y="768434"/>
                  <a:pt x="1560969" y="771574"/>
                  <a:pt x="1560422" y="774163"/>
                </a:cubicBezTo>
                <a:cubicBezTo>
                  <a:pt x="1558780" y="781932"/>
                  <a:pt x="1562847" y="784746"/>
                  <a:pt x="1575507" y="788665"/>
                </a:cubicBezTo>
                <a:cubicBezTo>
                  <a:pt x="1576395" y="778475"/>
                  <a:pt x="1580953" y="766605"/>
                  <a:pt x="1563860" y="764520"/>
                </a:cubicBezTo>
                <a:close/>
                <a:moveTo>
                  <a:pt x="4515269" y="749084"/>
                </a:moveTo>
                <a:cubicBezTo>
                  <a:pt x="4507713" y="754387"/>
                  <a:pt x="4503633" y="758473"/>
                  <a:pt x="4502673" y="762551"/>
                </a:cubicBezTo>
                <a:cubicBezTo>
                  <a:pt x="4501710" y="766628"/>
                  <a:pt x="4503863" y="770700"/>
                  <a:pt x="4508772" y="775973"/>
                </a:cubicBezTo>
                <a:cubicBezTo>
                  <a:pt x="4514666" y="782271"/>
                  <a:pt x="4523932" y="786761"/>
                  <a:pt x="4527372" y="793996"/>
                </a:cubicBezTo>
                <a:cubicBezTo>
                  <a:pt x="4534065" y="808116"/>
                  <a:pt x="4546223" y="813657"/>
                  <a:pt x="4568639" y="816039"/>
                </a:cubicBezTo>
                <a:cubicBezTo>
                  <a:pt x="4563948" y="799463"/>
                  <a:pt x="4560162" y="786049"/>
                  <a:pt x="4556641" y="773418"/>
                </a:cubicBezTo>
                <a:cubicBezTo>
                  <a:pt x="4544378" y="775850"/>
                  <a:pt x="4534978" y="777730"/>
                  <a:pt x="4524777" y="779765"/>
                </a:cubicBezTo>
                <a:cubicBezTo>
                  <a:pt x="4521447" y="769009"/>
                  <a:pt x="4518468" y="759384"/>
                  <a:pt x="4515269" y="749084"/>
                </a:cubicBezTo>
                <a:close/>
                <a:moveTo>
                  <a:pt x="4523343" y="715503"/>
                </a:moveTo>
                <a:cubicBezTo>
                  <a:pt x="4521297" y="719618"/>
                  <a:pt x="4520680" y="722917"/>
                  <a:pt x="4520998" y="725692"/>
                </a:cubicBezTo>
                <a:cubicBezTo>
                  <a:pt x="4521950" y="734016"/>
                  <a:pt x="4531305" y="737622"/>
                  <a:pt x="4535654" y="744346"/>
                </a:cubicBezTo>
                <a:cubicBezTo>
                  <a:pt x="4538417" y="740446"/>
                  <a:pt x="4540442" y="737410"/>
                  <a:pt x="4541572" y="734871"/>
                </a:cubicBezTo>
                <a:cubicBezTo>
                  <a:pt x="4544961" y="727253"/>
                  <a:pt x="4540296" y="724103"/>
                  <a:pt x="4523343" y="715503"/>
                </a:cubicBezTo>
                <a:close/>
                <a:moveTo>
                  <a:pt x="4401362" y="688760"/>
                </a:moveTo>
                <a:cubicBezTo>
                  <a:pt x="4389250" y="695753"/>
                  <a:pt x="4381883" y="704034"/>
                  <a:pt x="4379857" y="712300"/>
                </a:cubicBezTo>
                <a:cubicBezTo>
                  <a:pt x="4377831" y="720565"/>
                  <a:pt x="4381146" y="728814"/>
                  <a:pt x="4390401" y="735745"/>
                </a:cubicBezTo>
                <a:cubicBezTo>
                  <a:pt x="4400993" y="743690"/>
                  <a:pt x="4395583" y="750894"/>
                  <a:pt x="4392560" y="760665"/>
                </a:cubicBezTo>
                <a:cubicBezTo>
                  <a:pt x="4398105" y="756078"/>
                  <a:pt x="4403651" y="751491"/>
                  <a:pt x="4410183" y="746089"/>
                </a:cubicBezTo>
                <a:cubicBezTo>
                  <a:pt x="4407125" y="742221"/>
                  <a:pt x="4404824" y="739237"/>
                  <a:pt x="4401693" y="735187"/>
                </a:cubicBezTo>
                <a:cubicBezTo>
                  <a:pt x="4414793" y="719533"/>
                  <a:pt x="4414448" y="703723"/>
                  <a:pt x="4401362" y="688760"/>
                </a:cubicBezTo>
                <a:close/>
                <a:moveTo>
                  <a:pt x="4601079" y="673478"/>
                </a:moveTo>
                <a:cubicBezTo>
                  <a:pt x="4597542" y="679551"/>
                  <a:pt x="4594674" y="684513"/>
                  <a:pt x="4590715" y="691307"/>
                </a:cubicBezTo>
                <a:cubicBezTo>
                  <a:pt x="4599255" y="687773"/>
                  <a:pt x="4603526" y="686007"/>
                  <a:pt x="4604822" y="683779"/>
                </a:cubicBezTo>
                <a:cubicBezTo>
                  <a:pt x="4606117" y="681550"/>
                  <a:pt x="4604438" y="678859"/>
                  <a:pt x="4601079" y="673478"/>
                </a:cubicBezTo>
                <a:close/>
                <a:moveTo>
                  <a:pt x="4166478" y="672739"/>
                </a:moveTo>
                <a:cubicBezTo>
                  <a:pt x="4165535" y="673412"/>
                  <a:pt x="4164549" y="674103"/>
                  <a:pt x="4163590" y="674739"/>
                </a:cubicBezTo>
                <a:cubicBezTo>
                  <a:pt x="4165469" y="677041"/>
                  <a:pt x="4167286" y="679327"/>
                  <a:pt x="4169108" y="681612"/>
                </a:cubicBezTo>
                <a:cubicBezTo>
                  <a:pt x="4170169" y="680851"/>
                  <a:pt x="4171242" y="680125"/>
                  <a:pt x="4172303" y="679362"/>
                </a:cubicBezTo>
                <a:cubicBezTo>
                  <a:pt x="4170367" y="677167"/>
                  <a:pt x="4168415" y="674936"/>
                  <a:pt x="4166478" y="672739"/>
                </a:cubicBezTo>
                <a:close/>
                <a:moveTo>
                  <a:pt x="4379710" y="663855"/>
                </a:moveTo>
                <a:cubicBezTo>
                  <a:pt x="4369817" y="666021"/>
                  <a:pt x="4361505" y="667851"/>
                  <a:pt x="4353181" y="669644"/>
                </a:cubicBezTo>
                <a:lnTo>
                  <a:pt x="4364659" y="686582"/>
                </a:lnTo>
                <a:lnTo>
                  <a:pt x="4364557" y="686647"/>
                </a:lnTo>
                <a:lnTo>
                  <a:pt x="4364049" y="687782"/>
                </a:lnTo>
                <a:lnTo>
                  <a:pt x="4364717" y="686667"/>
                </a:lnTo>
                <a:lnTo>
                  <a:pt x="4364659" y="686582"/>
                </a:lnTo>
                <a:lnTo>
                  <a:pt x="4379249" y="677088"/>
                </a:lnTo>
                <a:cubicBezTo>
                  <a:pt x="4381795" y="673232"/>
                  <a:pt x="4381970" y="668762"/>
                  <a:pt x="4379710" y="663855"/>
                </a:cubicBezTo>
                <a:close/>
                <a:moveTo>
                  <a:pt x="4499228" y="648075"/>
                </a:moveTo>
                <a:cubicBezTo>
                  <a:pt x="4499143" y="648618"/>
                  <a:pt x="4498852" y="649286"/>
                  <a:pt x="4499013" y="649688"/>
                </a:cubicBezTo>
                <a:cubicBezTo>
                  <a:pt x="4499187" y="650000"/>
                  <a:pt x="4500003" y="650016"/>
                  <a:pt x="4500511" y="650152"/>
                </a:cubicBezTo>
                <a:cubicBezTo>
                  <a:pt x="4500932" y="649687"/>
                  <a:pt x="4501354" y="649222"/>
                  <a:pt x="4501775" y="648757"/>
                </a:cubicBezTo>
                <a:cubicBezTo>
                  <a:pt x="4500931" y="648542"/>
                  <a:pt x="4500073" y="648291"/>
                  <a:pt x="4499228" y="648075"/>
                </a:cubicBezTo>
                <a:close/>
                <a:moveTo>
                  <a:pt x="4581083" y="645115"/>
                </a:moveTo>
                <a:cubicBezTo>
                  <a:pt x="4579401" y="648500"/>
                  <a:pt x="4576907" y="651233"/>
                  <a:pt x="4577214" y="653397"/>
                </a:cubicBezTo>
                <a:cubicBezTo>
                  <a:pt x="4578830" y="665180"/>
                  <a:pt x="4573935" y="675442"/>
                  <a:pt x="4566114" y="685727"/>
                </a:cubicBezTo>
                <a:lnTo>
                  <a:pt x="4558128" y="702535"/>
                </a:lnTo>
                <a:lnTo>
                  <a:pt x="4557872" y="702794"/>
                </a:lnTo>
                <a:cubicBezTo>
                  <a:pt x="4557872" y="702794"/>
                  <a:pt x="4557307" y="703910"/>
                  <a:pt x="4557307" y="703910"/>
                </a:cubicBezTo>
                <a:lnTo>
                  <a:pt x="4557989" y="702832"/>
                </a:lnTo>
                <a:lnTo>
                  <a:pt x="4558128" y="702535"/>
                </a:lnTo>
                <a:lnTo>
                  <a:pt x="4576244" y="684399"/>
                </a:lnTo>
                <a:cubicBezTo>
                  <a:pt x="4585778" y="673859"/>
                  <a:pt x="4591335" y="659427"/>
                  <a:pt x="4611174" y="658513"/>
                </a:cubicBezTo>
                <a:cubicBezTo>
                  <a:pt x="4603934" y="648341"/>
                  <a:pt x="4594293" y="644678"/>
                  <a:pt x="4581083" y="645115"/>
                </a:cubicBezTo>
                <a:close/>
                <a:moveTo>
                  <a:pt x="4687847" y="624966"/>
                </a:moveTo>
                <a:cubicBezTo>
                  <a:pt x="4678392" y="627722"/>
                  <a:pt x="4670674" y="628001"/>
                  <a:pt x="4667830" y="631254"/>
                </a:cubicBezTo>
                <a:cubicBezTo>
                  <a:pt x="4665306" y="634168"/>
                  <a:pt x="4664188" y="637318"/>
                  <a:pt x="4665128" y="640260"/>
                </a:cubicBezTo>
                <a:cubicBezTo>
                  <a:pt x="4666067" y="643204"/>
                  <a:pt x="4669066" y="645941"/>
                  <a:pt x="4674775" y="648032"/>
                </a:cubicBezTo>
                <a:cubicBezTo>
                  <a:pt x="4678862" y="640805"/>
                  <a:pt x="4682196" y="634981"/>
                  <a:pt x="4687847" y="624966"/>
                </a:cubicBezTo>
                <a:close/>
                <a:moveTo>
                  <a:pt x="4474943" y="618966"/>
                </a:moveTo>
                <a:cubicBezTo>
                  <a:pt x="4444673" y="625886"/>
                  <a:pt x="4429583" y="639034"/>
                  <a:pt x="4427090" y="662180"/>
                </a:cubicBezTo>
                <a:cubicBezTo>
                  <a:pt x="4426258" y="669894"/>
                  <a:pt x="4426826" y="678721"/>
                  <a:pt x="4428699" y="688797"/>
                </a:cubicBezTo>
                <a:cubicBezTo>
                  <a:pt x="4445815" y="684982"/>
                  <a:pt x="4452238" y="693616"/>
                  <a:pt x="4455455" y="707384"/>
                </a:cubicBezTo>
                <a:cubicBezTo>
                  <a:pt x="4463379" y="698120"/>
                  <a:pt x="4467990" y="690556"/>
                  <a:pt x="4474738" y="685195"/>
                </a:cubicBezTo>
                <a:cubicBezTo>
                  <a:pt x="4483339" y="678392"/>
                  <a:pt x="4487742" y="675088"/>
                  <a:pt x="4488390" y="672535"/>
                </a:cubicBezTo>
                <a:cubicBezTo>
                  <a:pt x="4489038" y="669982"/>
                  <a:pt x="4485933" y="668179"/>
                  <a:pt x="4479516" y="664377"/>
                </a:cubicBezTo>
                <a:cubicBezTo>
                  <a:pt x="4477818" y="647329"/>
                  <a:pt x="4476389" y="633229"/>
                  <a:pt x="4474943" y="618966"/>
                </a:cubicBezTo>
                <a:close/>
                <a:moveTo>
                  <a:pt x="4622172" y="608078"/>
                </a:moveTo>
                <a:cubicBezTo>
                  <a:pt x="4621722" y="609486"/>
                  <a:pt x="4621230" y="610912"/>
                  <a:pt x="4620784" y="612321"/>
                </a:cubicBezTo>
                <a:cubicBezTo>
                  <a:pt x="4621959" y="612488"/>
                  <a:pt x="4623195" y="612673"/>
                  <a:pt x="4624432" y="612859"/>
                </a:cubicBezTo>
                <a:cubicBezTo>
                  <a:pt x="4624764" y="611793"/>
                  <a:pt x="4625635" y="610428"/>
                  <a:pt x="4625285" y="609678"/>
                </a:cubicBezTo>
                <a:cubicBezTo>
                  <a:pt x="4624847" y="608833"/>
                  <a:pt x="4623277" y="608570"/>
                  <a:pt x="4622172" y="608078"/>
                </a:cubicBezTo>
                <a:close/>
                <a:moveTo>
                  <a:pt x="4495068" y="576849"/>
                </a:moveTo>
                <a:cubicBezTo>
                  <a:pt x="4493585" y="577313"/>
                  <a:pt x="4492673" y="579712"/>
                  <a:pt x="4490961" y="582005"/>
                </a:cubicBezTo>
                <a:cubicBezTo>
                  <a:pt x="4493898" y="582656"/>
                  <a:pt x="4496241" y="583969"/>
                  <a:pt x="4497606" y="583339"/>
                </a:cubicBezTo>
                <a:cubicBezTo>
                  <a:pt x="4499057" y="582675"/>
                  <a:pt x="4499549" y="580106"/>
                  <a:pt x="4500476" y="578379"/>
                </a:cubicBezTo>
                <a:cubicBezTo>
                  <a:pt x="4498672" y="577784"/>
                  <a:pt x="4496591" y="576366"/>
                  <a:pt x="4495068" y="576849"/>
                </a:cubicBezTo>
                <a:close/>
                <a:moveTo>
                  <a:pt x="4758896" y="570854"/>
                </a:moveTo>
                <a:lnTo>
                  <a:pt x="4758215" y="572057"/>
                </a:lnTo>
                <a:cubicBezTo>
                  <a:pt x="4757260" y="573838"/>
                  <a:pt x="4756317" y="575654"/>
                  <a:pt x="4755359" y="577435"/>
                </a:cubicBezTo>
                <a:lnTo>
                  <a:pt x="4755359" y="577512"/>
                </a:lnTo>
                <a:lnTo>
                  <a:pt x="4744835" y="587708"/>
                </a:lnTo>
                <a:cubicBezTo>
                  <a:pt x="4742498" y="591662"/>
                  <a:pt x="4741458" y="596274"/>
                  <a:pt x="4742041" y="601914"/>
                </a:cubicBezTo>
                <a:cubicBezTo>
                  <a:pt x="4749252" y="598592"/>
                  <a:pt x="4753311" y="594875"/>
                  <a:pt x="4755204" y="590786"/>
                </a:cubicBezTo>
                <a:lnTo>
                  <a:pt x="4755359" y="577512"/>
                </a:lnTo>
                <a:lnTo>
                  <a:pt x="4755418" y="577455"/>
                </a:lnTo>
                <a:cubicBezTo>
                  <a:pt x="4756375" y="575673"/>
                  <a:pt x="4757377" y="573877"/>
                  <a:pt x="4758330" y="572097"/>
                </a:cubicBezTo>
                <a:cubicBezTo>
                  <a:pt x="4758330" y="572097"/>
                  <a:pt x="4758896" y="570854"/>
                  <a:pt x="4758896" y="570854"/>
                </a:cubicBezTo>
                <a:close/>
                <a:moveTo>
                  <a:pt x="2291607" y="560237"/>
                </a:moveTo>
                <a:cubicBezTo>
                  <a:pt x="2291536" y="561072"/>
                  <a:pt x="2291509" y="561891"/>
                  <a:pt x="2291436" y="562724"/>
                </a:cubicBezTo>
                <a:cubicBezTo>
                  <a:pt x="2292133" y="562445"/>
                  <a:pt x="2292788" y="562184"/>
                  <a:pt x="2293441" y="561924"/>
                </a:cubicBezTo>
                <a:cubicBezTo>
                  <a:pt x="2293484" y="561397"/>
                  <a:pt x="2293803" y="560550"/>
                  <a:pt x="2293556" y="560435"/>
                </a:cubicBezTo>
                <a:cubicBezTo>
                  <a:pt x="2293090" y="560155"/>
                  <a:pt x="2292277" y="560270"/>
                  <a:pt x="2291607" y="560237"/>
                </a:cubicBezTo>
                <a:close/>
                <a:moveTo>
                  <a:pt x="4803843" y="557294"/>
                </a:moveTo>
                <a:cubicBezTo>
                  <a:pt x="4802872" y="557512"/>
                  <a:pt x="4801941" y="557714"/>
                  <a:pt x="4800968" y="557933"/>
                </a:cubicBezTo>
                <a:cubicBezTo>
                  <a:pt x="4801157" y="558407"/>
                  <a:pt x="4801345" y="558881"/>
                  <a:pt x="4801537" y="559360"/>
                </a:cubicBezTo>
                <a:cubicBezTo>
                  <a:pt x="4802190" y="559227"/>
                  <a:pt x="4803019" y="559275"/>
                  <a:pt x="4803352" y="558972"/>
                </a:cubicBezTo>
                <a:cubicBezTo>
                  <a:pt x="4803760" y="558601"/>
                  <a:pt x="4803671" y="557870"/>
                  <a:pt x="4803843" y="557294"/>
                </a:cubicBezTo>
                <a:close/>
                <a:moveTo>
                  <a:pt x="4529870" y="553554"/>
                </a:moveTo>
                <a:cubicBezTo>
                  <a:pt x="4529625" y="554713"/>
                  <a:pt x="4529015" y="555972"/>
                  <a:pt x="4529219" y="556992"/>
                </a:cubicBezTo>
                <a:cubicBezTo>
                  <a:pt x="4529351" y="557448"/>
                  <a:pt x="4531082" y="557479"/>
                  <a:pt x="4532129" y="557701"/>
                </a:cubicBezTo>
                <a:cubicBezTo>
                  <a:pt x="4532375" y="556541"/>
                  <a:pt x="4532938" y="555299"/>
                  <a:pt x="4532690" y="554297"/>
                </a:cubicBezTo>
                <a:cubicBezTo>
                  <a:pt x="4532543" y="553803"/>
                  <a:pt x="4530874" y="553790"/>
                  <a:pt x="4529870" y="553554"/>
                </a:cubicBezTo>
                <a:close/>
                <a:moveTo>
                  <a:pt x="4703638" y="533610"/>
                </a:moveTo>
                <a:lnTo>
                  <a:pt x="4702971" y="534725"/>
                </a:lnTo>
                <a:lnTo>
                  <a:pt x="4702480" y="535769"/>
                </a:lnTo>
                <a:lnTo>
                  <a:pt x="4703073" y="534727"/>
                </a:lnTo>
                <a:close/>
                <a:moveTo>
                  <a:pt x="2486410" y="531611"/>
                </a:moveTo>
                <a:cubicBezTo>
                  <a:pt x="2485610" y="531505"/>
                  <a:pt x="2484361" y="533190"/>
                  <a:pt x="2482226" y="534931"/>
                </a:cubicBezTo>
                <a:cubicBezTo>
                  <a:pt x="2484907" y="537977"/>
                  <a:pt x="2487644" y="541039"/>
                  <a:pt x="2491998" y="546003"/>
                </a:cubicBezTo>
                <a:cubicBezTo>
                  <a:pt x="2501221" y="533548"/>
                  <a:pt x="2493780" y="532486"/>
                  <a:pt x="2486410" y="531611"/>
                </a:cubicBezTo>
                <a:close/>
                <a:moveTo>
                  <a:pt x="2337767" y="530974"/>
                </a:moveTo>
                <a:cubicBezTo>
                  <a:pt x="2337651" y="530938"/>
                  <a:pt x="2337011" y="531869"/>
                  <a:pt x="2336648" y="532353"/>
                </a:cubicBezTo>
                <a:cubicBezTo>
                  <a:pt x="2337537" y="532806"/>
                  <a:pt x="2338425" y="533256"/>
                  <a:pt x="2339354" y="533691"/>
                </a:cubicBezTo>
                <a:cubicBezTo>
                  <a:pt x="2339762" y="533190"/>
                  <a:pt x="2340139" y="532743"/>
                  <a:pt x="2340546" y="532241"/>
                </a:cubicBezTo>
                <a:cubicBezTo>
                  <a:pt x="2339614" y="531807"/>
                  <a:pt x="2338756" y="531303"/>
                  <a:pt x="2337767" y="530974"/>
                </a:cubicBezTo>
                <a:close/>
                <a:moveTo>
                  <a:pt x="4477044" y="529508"/>
                </a:moveTo>
                <a:cubicBezTo>
                  <a:pt x="4476029" y="529996"/>
                  <a:pt x="4475494" y="531440"/>
                  <a:pt x="4474797" y="532480"/>
                </a:cubicBezTo>
                <a:cubicBezTo>
                  <a:pt x="4476354" y="532708"/>
                  <a:pt x="4477852" y="533171"/>
                  <a:pt x="4479435" y="533091"/>
                </a:cubicBezTo>
                <a:cubicBezTo>
                  <a:pt x="4479725" y="533060"/>
                  <a:pt x="4480143" y="531068"/>
                  <a:pt x="4480564" y="529967"/>
                </a:cubicBezTo>
                <a:cubicBezTo>
                  <a:pt x="4479371" y="529764"/>
                  <a:pt x="4477944" y="529103"/>
                  <a:pt x="4477044" y="529508"/>
                </a:cubicBezTo>
                <a:close/>
                <a:moveTo>
                  <a:pt x="4674675" y="526336"/>
                </a:moveTo>
                <a:cubicBezTo>
                  <a:pt x="4672208" y="527363"/>
                  <a:pt x="4669407" y="531616"/>
                  <a:pt x="4669701" y="533874"/>
                </a:cubicBezTo>
                <a:cubicBezTo>
                  <a:pt x="4669953" y="535892"/>
                  <a:pt x="4674257" y="537059"/>
                  <a:pt x="4678255" y="539493"/>
                </a:cubicBezTo>
                <a:cubicBezTo>
                  <a:pt x="4680502" y="534738"/>
                  <a:pt x="4683287" y="531465"/>
                  <a:pt x="4682731" y="529058"/>
                </a:cubicBezTo>
                <a:cubicBezTo>
                  <a:pt x="4682365" y="527381"/>
                  <a:pt x="4676812" y="525483"/>
                  <a:pt x="4674675" y="526336"/>
                </a:cubicBezTo>
                <a:close/>
                <a:moveTo>
                  <a:pt x="2310197" y="513770"/>
                </a:moveTo>
                <a:cubicBezTo>
                  <a:pt x="2304801" y="524999"/>
                  <a:pt x="2302102" y="530613"/>
                  <a:pt x="2303767" y="533394"/>
                </a:cubicBezTo>
                <a:cubicBezTo>
                  <a:pt x="2305433" y="536175"/>
                  <a:pt x="2311461" y="536123"/>
                  <a:pt x="2323517" y="536020"/>
                </a:cubicBezTo>
                <a:cubicBezTo>
                  <a:pt x="2318824" y="528183"/>
                  <a:pt x="2315196" y="522123"/>
                  <a:pt x="2310197" y="513770"/>
                </a:cubicBezTo>
                <a:close/>
                <a:moveTo>
                  <a:pt x="3357889" y="512079"/>
                </a:moveTo>
                <a:cubicBezTo>
                  <a:pt x="3357802" y="512623"/>
                  <a:pt x="3357760" y="513151"/>
                  <a:pt x="3357658" y="513656"/>
                </a:cubicBezTo>
                <a:cubicBezTo>
                  <a:pt x="3358415" y="513652"/>
                  <a:pt x="3359171" y="513647"/>
                  <a:pt x="3359927" y="513642"/>
                </a:cubicBezTo>
                <a:cubicBezTo>
                  <a:pt x="3359723" y="513130"/>
                  <a:pt x="3359532" y="512656"/>
                  <a:pt x="3359343" y="512178"/>
                </a:cubicBezTo>
                <a:cubicBezTo>
                  <a:pt x="3358878" y="512152"/>
                  <a:pt x="3358368" y="512143"/>
                  <a:pt x="3357889" y="512079"/>
                </a:cubicBezTo>
                <a:close/>
                <a:moveTo>
                  <a:pt x="4581134" y="508982"/>
                </a:moveTo>
                <a:cubicBezTo>
                  <a:pt x="4580932" y="508725"/>
                  <a:pt x="4577505" y="510389"/>
                  <a:pt x="4577535" y="510462"/>
                </a:cubicBezTo>
                <a:cubicBezTo>
                  <a:pt x="4578556" y="513658"/>
                  <a:pt x="4579840" y="516750"/>
                  <a:pt x="4581081" y="519860"/>
                </a:cubicBezTo>
                <a:cubicBezTo>
                  <a:pt x="4583100" y="518843"/>
                  <a:pt x="4585072" y="517842"/>
                  <a:pt x="4587093" y="516826"/>
                </a:cubicBezTo>
                <a:cubicBezTo>
                  <a:pt x="4585125" y="514174"/>
                  <a:pt x="4583291" y="511472"/>
                  <a:pt x="4581134" y="508982"/>
                </a:cubicBezTo>
                <a:close/>
                <a:moveTo>
                  <a:pt x="4874057" y="500204"/>
                </a:moveTo>
                <a:cubicBezTo>
                  <a:pt x="4869458" y="505070"/>
                  <a:pt x="4865823" y="508904"/>
                  <a:pt x="4862672" y="512223"/>
                </a:cubicBezTo>
                <a:lnTo>
                  <a:pt x="4854263" y="521062"/>
                </a:lnTo>
                <a:lnTo>
                  <a:pt x="4854049" y="521074"/>
                </a:lnTo>
                <a:cubicBezTo>
                  <a:pt x="4853308" y="522133"/>
                  <a:pt x="4852509" y="523171"/>
                  <a:pt x="4851771" y="524231"/>
                </a:cubicBezTo>
                <a:cubicBezTo>
                  <a:pt x="4852583" y="523227"/>
                  <a:pt x="4853382" y="522189"/>
                  <a:pt x="4854180" y="521149"/>
                </a:cubicBezTo>
                <a:lnTo>
                  <a:pt x="4854263" y="521062"/>
                </a:lnTo>
                <a:lnTo>
                  <a:pt x="4878756" y="519686"/>
                </a:lnTo>
                <a:lnTo>
                  <a:pt x="4878769" y="519738"/>
                </a:lnTo>
                <a:lnTo>
                  <a:pt x="4878790" y="519722"/>
                </a:lnTo>
                <a:lnTo>
                  <a:pt x="4875680" y="535175"/>
                </a:lnTo>
                <a:cubicBezTo>
                  <a:pt x="4891032" y="528077"/>
                  <a:pt x="4903988" y="522062"/>
                  <a:pt x="4917003" y="516066"/>
                </a:cubicBezTo>
                <a:cubicBezTo>
                  <a:pt x="4907573" y="499643"/>
                  <a:pt x="4905933" y="499450"/>
                  <a:pt x="4891981" y="510951"/>
                </a:cubicBezTo>
                <a:lnTo>
                  <a:pt x="4878790" y="519722"/>
                </a:lnTo>
                <a:lnTo>
                  <a:pt x="4878798" y="519684"/>
                </a:lnTo>
                <a:lnTo>
                  <a:pt x="4878756" y="519686"/>
                </a:lnTo>
                <a:lnTo>
                  <a:pt x="4876765" y="511420"/>
                </a:lnTo>
                <a:cubicBezTo>
                  <a:pt x="4876022" y="508324"/>
                  <a:pt x="4875163" y="504744"/>
                  <a:pt x="4874057" y="500204"/>
                </a:cubicBezTo>
                <a:close/>
                <a:moveTo>
                  <a:pt x="2441927" y="499738"/>
                </a:moveTo>
                <a:cubicBezTo>
                  <a:pt x="2440944" y="501189"/>
                  <a:pt x="2439027" y="502846"/>
                  <a:pt x="2439261" y="503940"/>
                </a:cubicBezTo>
                <a:cubicBezTo>
                  <a:pt x="2439554" y="505435"/>
                  <a:pt x="2441577" y="506452"/>
                  <a:pt x="2442828" y="507690"/>
                </a:cubicBezTo>
                <a:cubicBezTo>
                  <a:pt x="2444045" y="506313"/>
                  <a:pt x="2445264" y="504937"/>
                  <a:pt x="2446892" y="503187"/>
                </a:cubicBezTo>
                <a:cubicBezTo>
                  <a:pt x="2444869" y="501789"/>
                  <a:pt x="2443398" y="500763"/>
                  <a:pt x="2441927" y="499738"/>
                </a:cubicBezTo>
                <a:close/>
                <a:moveTo>
                  <a:pt x="2548908" y="476070"/>
                </a:moveTo>
                <a:cubicBezTo>
                  <a:pt x="2547105" y="476237"/>
                  <a:pt x="2545333" y="476351"/>
                  <a:pt x="2543533" y="476520"/>
                </a:cubicBezTo>
                <a:cubicBezTo>
                  <a:pt x="2543468" y="483074"/>
                  <a:pt x="2543405" y="489629"/>
                  <a:pt x="2543358" y="496220"/>
                </a:cubicBezTo>
                <a:cubicBezTo>
                  <a:pt x="2544928" y="496103"/>
                  <a:pt x="2546496" y="495986"/>
                  <a:pt x="2548065" y="495868"/>
                </a:cubicBezTo>
                <a:cubicBezTo>
                  <a:pt x="2548363" y="489263"/>
                  <a:pt x="2548613" y="482676"/>
                  <a:pt x="2548908" y="476070"/>
                </a:cubicBezTo>
                <a:close/>
                <a:moveTo>
                  <a:pt x="2582608" y="434941"/>
                </a:moveTo>
                <a:cubicBezTo>
                  <a:pt x="2581132" y="437948"/>
                  <a:pt x="2579609" y="440971"/>
                  <a:pt x="2578130" y="443980"/>
                </a:cubicBezTo>
                <a:cubicBezTo>
                  <a:pt x="2579221" y="444180"/>
                  <a:pt x="2580354" y="444362"/>
                  <a:pt x="2581432" y="444528"/>
                </a:cubicBezTo>
                <a:cubicBezTo>
                  <a:pt x="2581790" y="441375"/>
                  <a:pt x="2582161" y="438131"/>
                  <a:pt x="2582608" y="434941"/>
                </a:cubicBezTo>
                <a:close/>
                <a:moveTo>
                  <a:pt x="4827882" y="422661"/>
                </a:moveTo>
                <a:cubicBezTo>
                  <a:pt x="4823308" y="424487"/>
                  <a:pt x="4818817" y="426277"/>
                  <a:pt x="4814286" y="428084"/>
                </a:cubicBezTo>
                <a:cubicBezTo>
                  <a:pt x="4814461" y="428523"/>
                  <a:pt x="4814638" y="428965"/>
                  <a:pt x="4814811" y="429402"/>
                </a:cubicBezTo>
                <a:cubicBezTo>
                  <a:pt x="4819343" y="427595"/>
                  <a:pt x="4823874" y="425788"/>
                  <a:pt x="4828408" y="423979"/>
                </a:cubicBezTo>
                <a:cubicBezTo>
                  <a:pt x="4828233" y="423542"/>
                  <a:pt x="4828058" y="423101"/>
                  <a:pt x="4827882" y="422661"/>
                </a:cubicBezTo>
                <a:close/>
                <a:moveTo>
                  <a:pt x="4761300" y="421485"/>
                </a:moveTo>
                <a:cubicBezTo>
                  <a:pt x="4760373" y="423214"/>
                  <a:pt x="4758441" y="425212"/>
                  <a:pt x="4758734" y="426581"/>
                </a:cubicBezTo>
                <a:cubicBezTo>
                  <a:pt x="4759026" y="427821"/>
                  <a:pt x="4761804" y="428322"/>
                  <a:pt x="4764365" y="429549"/>
                </a:cubicBezTo>
                <a:cubicBezTo>
                  <a:pt x="4765434" y="426918"/>
                  <a:pt x="4767205" y="424644"/>
                  <a:pt x="4766622" y="423562"/>
                </a:cubicBezTo>
                <a:cubicBezTo>
                  <a:pt x="4765922" y="422314"/>
                  <a:pt x="4763174" y="422136"/>
                  <a:pt x="4761300" y="421485"/>
                </a:cubicBezTo>
                <a:close/>
                <a:moveTo>
                  <a:pt x="4124831" y="408224"/>
                </a:moveTo>
                <a:cubicBezTo>
                  <a:pt x="4124511" y="408182"/>
                  <a:pt x="4123495" y="410199"/>
                  <a:pt x="4122856" y="411257"/>
                </a:cubicBezTo>
                <a:cubicBezTo>
                  <a:pt x="4124545" y="411942"/>
                  <a:pt x="4126291" y="412645"/>
                  <a:pt x="4127990" y="413365"/>
                </a:cubicBezTo>
                <a:cubicBezTo>
                  <a:pt x="4129006" y="411858"/>
                  <a:pt x="4129673" y="410872"/>
                  <a:pt x="4130340" y="409884"/>
                </a:cubicBezTo>
                <a:cubicBezTo>
                  <a:pt x="4128522" y="409252"/>
                  <a:pt x="4126719" y="408530"/>
                  <a:pt x="4124831" y="408224"/>
                </a:cubicBezTo>
                <a:close/>
                <a:moveTo>
                  <a:pt x="2471422" y="406522"/>
                </a:moveTo>
                <a:cubicBezTo>
                  <a:pt x="2470898" y="406730"/>
                  <a:pt x="2470550" y="407377"/>
                  <a:pt x="2470088" y="407859"/>
                </a:cubicBezTo>
                <a:cubicBezTo>
                  <a:pt x="2470944" y="408111"/>
                  <a:pt x="2471831" y="408310"/>
                  <a:pt x="2472690" y="408560"/>
                </a:cubicBezTo>
                <a:cubicBezTo>
                  <a:pt x="2472863" y="407982"/>
                  <a:pt x="2472950" y="407439"/>
                  <a:pt x="2473022" y="406859"/>
                </a:cubicBezTo>
                <a:cubicBezTo>
                  <a:pt x="2472469" y="406740"/>
                  <a:pt x="2471857" y="406347"/>
                  <a:pt x="2471422" y="406522"/>
                </a:cubicBezTo>
                <a:close/>
                <a:moveTo>
                  <a:pt x="4766997" y="402591"/>
                </a:moveTo>
                <a:cubicBezTo>
                  <a:pt x="4766766" y="403149"/>
                  <a:pt x="4766490" y="403728"/>
                  <a:pt x="4766244" y="404249"/>
                </a:cubicBezTo>
                <a:cubicBezTo>
                  <a:pt x="4766681" y="404584"/>
                  <a:pt x="4767147" y="405246"/>
                  <a:pt x="4767583" y="405198"/>
                </a:cubicBezTo>
                <a:cubicBezTo>
                  <a:pt x="4768107" y="405118"/>
                  <a:pt x="4768600" y="404455"/>
                  <a:pt x="4769134" y="404030"/>
                </a:cubicBezTo>
                <a:cubicBezTo>
                  <a:pt x="4768439" y="403543"/>
                  <a:pt x="4767697" y="403078"/>
                  <a:pt x="4766997" y="402591"/>
                </a:cubicBezTo>
                <a:close/>
                <a:moveTo>
                  <a:pt x="2570830" y="400343"/>
                </a:moveTo>
                <a:cubicBezTo>
                  <a:pt x="2568497" y="399906"/>
                  <a:pt x="2565581" y="400857"/>
                  <a:pt x="2562083" y="404753"/>
                </a:cubicBezTo>
                <a:cubicBezTo>
                  <a:pt x="2558238" y="409043"/>
                  <a:pt x="2554512" y="414261"/>
                  <a:pt x="2553373" y="419252"/>
                </a:cubicBezTo>
                <a:cubicBezTo>
                  <a:pt x="2552592" y="422616"/>
                  <a:pt x="2556333" y="426297"/>
                  <a:pt x="2558054" y="429852"/>
                </a:cubicBezTo>
                <a:cubicBezTo>
                  <a:pt x="2560736" y="426448"/>
                  <a:pt x="2563564" y="423158"/>
                  <a:pt x="2566047" y="419626"/>
                </a:cubicBezTo>
                <a:cubicBezTo>
                  <a:pt x="2568932" y="415593"/>
                  <a:pt x="2571453" y="411405"/>
                  <a:pt x="2576079" y="404260"/>
                </a:cubicBezTo>
                <a:cubicBezTo>
                  <a:pt x="2574914" y="402605"/>
                  <a:pt x="2573164" y="400780"/>
                  <a:pt x="2570830" y="400343"/>
                </a:cubicBezTo>
                <a:close/>
                <a:moveTo>
                  <a:pt x="2636398" y="395171"/>
                </a:moveTo>
                <a:lnTo>
                  <a:pt x="2636340" y="404873"/>
                </a:lnTo>
                <a:lnTo>
                  <a:pt x="2636281" y="405016"/>
                </a:lnTo>
                <a:lnTo>
                  <a:pt x="2635686" y="406186"/>
                </a:lnTo>
                <a:lnTo>
                  <a:pt x="2636340" y="405035"/>
                </a:lnTo>
                <a:lnTo>
                  <a:pt x="2636340" y="404873"/>
                </a:lnTo>
                <a:lnTo>
                  <a:pt x="2640279" y="395408"/>
                </a:lnTo>
                <a:cubicBezTo>
                  <a:pt x="2638984" y="395327"/>
                  <a:pt x="2637689" y="395250"/>
                  <a:pt x="2636398" y="395171"/>
                </a:cubicBezTo>
                <a:close/>
                <a:moveTo>
                  <a:pt x="2217814" y="386917"/>
                </a:moveTo>
                <a:cubicBezTo>
                  <a:pt x="2215506" y="387811"/>
                  <a:pt x="2214282" y="390027"/>
                  <a:pt x="2214296" y="393986"/>
                </a:cubicBezTo>
                <a:cubicBezTo>
                  <a:pt x="2214283" y="395603"/>
                  <a:pt x="2216435" y="396951"/>
                  <a:pt x="2218692" y="399824"/>
                </a:cubicBezTo>
                <a:cubicBezTo>
                  <a:pt x="2222072" y="395379"/>
                  <a:pt x="2224712" y="391865"/>
                  <a:pt x="2227830" y="387782"/>
                </a:cubicBezTo>
                <a:cubicBezTo>
                  <a:pt x="2223511" y="386452"/>
                  <a:pt x="2220121" y="386023"/>
                  <a:pt x="2217814" y="386917"/>
                </a:cubicBezTo>
                <a:close/>
                <a:moveTo>
                  <a:pt x="2391795" y="380612"/>
                </a:moveTo>
                <a:lnTo>
                  <a:pt x="2385094" y="394767"/>
                </a:lnTo>
                <a:lnTo>
                  <a:pt x="2384825" y="395048"/>
                </a:lnTo>
                <a:lnTo>
                  <a:pt x="2384649" y="395308"/>
                </a:lnTo>
                <a:lnTo>
                  <a:pt x="2375940" y="401902"/>
                </a:lnTo>
                <a:cubicBezTo>
                  <a:pt x="2376915" y="402573"/>
                  <a:pt x="2377890" y="403246"/>
                  <a:pt x="2378822" y="403934"/>
                </a:cubicBezTo>
                <a:lnTo>
                  <a:pt x="2384649" y="395308"/>
                </a:lnTo>
                <a:lnTo>
                  <a:pt x="2384942" y="395088"/>
                </a:lnTo>
                <a:lnTo>
                  <a:pt x="2385094" y="394767"/>
                </a:lnTo>
                <a:lnTo>
                  <a:pt x="2396491" y="382766"/>
                </a:lnTo>
                <a:cubicBezTo>
                  <a:pt x="2394949" y="382066"/>
                  <a:pt x="2393352" y="381348"/>
                  <a:pt x="2391795" y="380612"/>
                </a:cubicBezTo>
                <a:close/>
                <a:moveTo>
                  <a:pt x="2608149" y="380445"/>
                </a:moveTo>
                <a:lnTo>
                  <a:pt x="2585485" y="391387"/>
                </a:lnTo>
                <a:lnTo>
                  <a:pt x="2585478" y="391354"/>
                </a:lnTo>
                <a:lnTo>
                  <a:pt x="2584257" y="390950"/>
                </a:lnTo>
                <a:lnTo>
                  <a:pt x="2585405" y="391425"/>
                </a:lnTo>
                <a:lnTo>
                  <a:pt x="2585485" y="391387"/>
                </a:lnTo>
                <a:lnTo>
                  <a:pt x="2587963" y="401895"/>
                </a:lnTo>
                <a:cubicBezTo>
                  <a:pt x="2593732" y="410243"/>
                  <a:pt x="2607389" y="413335"/>
                  <a:pt x="2611295" y="423035"/>
                </a:cubicBezTo>
                <a:cubicBezTo>
                  <a:pt x="2611630" y="423877"/>
                  <a:pt x="2619013" y="423390"/>
                  <a:pt x="2621132" y="421615"/>
                </a:cubicBezTo>
                <a:cubicBezTo>
                  <a:pt x="2623179" y="419907"/>
                  <a:pt x="2622679" y="415740"/>
                  <a:pt x="2623271" y="412662"/>
                </a:cubicBezTo>
                <a:cubicBezTo>
                  <a:pt x="2619448" y="412830"/>
                  <a:pt x="2615685" y="413017"/>
                  <a:pt x="2610628" y="413252"/>
                </a:cubicBezTo>
                <a:cubicBezTo>
                  <a:pt x="2617425" y="401932"/>
                  <a:pt x="2619619" y="391093"/>
                  <a:pt x="2613411" y="381232"/>
                </a:cubicBezTo>
                <a:cubicBezTo>
                  <a:pt x="2610985" y="380843"/>
                  <a:pt x="2609268" y="379956"/>
                  <a:pt x="2608149" y="380445"/>
                </a:cubicBezTo>
                <a:close/>
                <a:moveTo>
                  <a:pt x="4684666" y="367499"/>
                </a:moveTo>
                <a:cubicBezTo>
                  <a:pt x="4677773" y="384790"/>
                  <a:pt x="4659660" y="380781"/>
                  <a:pt x="4647578" y="387718"/>
                </a:cubicBezTo>
                <a:cubicBezTo>
                  <a:pt x="4635452" y="394674"/>
                  <a:pt x="4623601" y="401943"/>
                  <a:pt x="4609475" y="410334"/>
                </a:cubicBezTo>
                <a:cubicBezTo>
                  <a:pt x="4609043" y="403298"/>
                  <a:pt x="4608818" y="399062"/>
                  <a:pt x="4608620" y="394775"/>
                </a:cubicBezTo>
                <a:cubicBezTo>
                  <a:pt x="4607096" y="394619"/>
                  <a:pt x="4605569" y="394462"/>
                  <a:pt x="4604042" y="394309"/>
                </a:cubicBezTo>
                <a:cubicBezTo>
                  <a:pt x="4598170" y="404663"/>
                  <a:pt x="4591050" y="414797"/>
                  <a:pt x="4586880" y="425491"/>
                </a:cubicBezTo>
                <a:cubicBezTo>
                  <a:pt x="4584086" y="432668"/>
                  <a:pt x="4584420" y="440848"/>
                  <a:pt x="4585113" y="448288"/>
                </a:cubicBezTo>
                <a:cubicBezTo>
                  <a:pt x="4586011" y="457852"/>
                  <a:pt x="4577950" y="467674"/>
                  <a:pt x="4578299" y="477982"/>
                </a:cubicBezTo>
                <a:cubicBezTo>
                  <a:pt x="4578414" y="481417"/>
                  <a:pt x="4579465" y="484906"/>
                  <a:pt x="4582093" y="488458"/>
                </a:cubicBezTo>
                <a:cubicBezTo>
                  <a:pt x="4590028" y="478470"/>
                  <a:pt x="4598903" y="473615"/>
                  <a:pt x="4610988" y="479353"/>
                </a:cubicBezTo>
                <a:cubicBezTo>
                  <a:pt x="4606975" y="469292"/>
                  <a:pt x="4602978" y="459269"/>
                  <a:pt x="4599433" y="450379"/>
                </a:cubicBezTo>
                <a:cubicBezTo>
                  <a:pt x="4607439" y="439935"/>
                  <a:pt x="4615098" y="429505"/>
                  <a:pt x="4623340" y="419390"/>
                </a:cubicBezTo>
                <a:cubicBezTo>
                  <a:pt x="4626515" y="415451"/>
                  <a:pt x="4630857" y="412152"/>
                  <a:pt x="4634774" y="408681"/>
                </a:cubicBezTo>
                <a:cubicBezTo>
                  <a:pt x="4648620" y="396290"/>
                  <a:pt x="4664711" y="387498"/>
                  <a:pt x="4682783" y="381395"/>
                </a:cubicBezTo>
                <a:cubicBezTo>
                  <a:pt x="4687701" y="379731"/>
                  <a:pt x="4689951" y="377709"/>
                  <a:pt x="4690082" y="375378"/>
                </a:cubicBezTo>
                <a:cubicBezTo>
                  <a:pt x="4690212" y="373046"/>
                  <a:pt x="4688224" y="370404"/>
                  <a:pt x="4684666" y="367499"/>
                </a:cubicBezTo>
                <a:close/>
                <a:moveTo>
                  <a:pt x="4431551" y="366295"/>
                </a:moveTo>
                <a:cubicBezTo>
                  <a:pt x="4420260" y="366855"/>
                  <a:pt x="4414947" y="371138"/>
                  <a:pt x="4409393" y="378483"/>
                </a:cubicBezTo>
                <a:cubicBezTo>
                  <a:pt x="4402560" y="387569"/>
                  <a:pt x="4392994" y="395242"/>
                  <a:pt x="4384387" y="403295"/>
                </a:cubicBezTo>
                <a:cubicBezTo>
                  <a:pt x="4379060" y="408301"/>
                  <a:pt x="4373269" y="412902"/>
                  <a:pt x="4364850" y="420159"/>
                </a:cubicBezTo>
                <a:cubicBezTo>
                  <a:pt x="4395237" y="417996"/>
                  <a:pt x="4413913" y="408051"/>
                  <a:pt x="4424090" y="388759"/>
                </a:cubicBezTo>
                <a:cubicBezTo>
                  <a:pt x="4427481" y="382329"/>
                  <a:pt x="4429929" y="374861"/>
                  <a:pt x="4431551" y="366295"/>
                </a:cubicBezTo>
                <a:close/>
                <a:moveTo>
                  <a:pt x="4452145" y="365376"/>
                </a:moveTo>
                <a:cubicBezTo>
                  <a:pt x="4451405" y="366434"/>
                  <a:pt x="4450609" y="367473"/>
                  <a:pt x="4449825" y="368550"/>
                </a:cubicBezTo>
                <a:cubicBezTo>
                  <a:pt x="4449100" y="369642"/>
                  <a:pt x="4448361" y="370703"/>
                  <a:pt x="4447619" y="371759"/>
                </a:cubicBezTo>
                <a:cubicBezTo>
                  <a:pt x="4448361" y="370703"/>
                  <a:pt x="4449158" y="369662"/>
                  <a:pt x="4449899" y="368605"/>
                </a:cubicBezTo>
                <a:cubicBezTo>
                  <a:pt x="4450683" y="367528"/>
                  <a:pt x="4451405" y="366434"/>
                  <a:pt x="4452145" y="365376"/>
                </a:cubicBezTo>
                <a:close/>
                <a:moveTo>
                  <a:pt x="4299390" y="365322"/>
                </a:moveTo>
                <a:lnTo>
                  <a:pt x="4290358" y="372791"/>
                </a:lnTo>
                <a:lnTo>
                  <a:pt x="4290013" y="372961"/>
                </a:lnTo>
                <a:lnTo>
                  <a:pt x="4290029" y="373134"/>
                </a:lnTo>
                <a:lnTo>
                  <a:pt x="4286145" y="381119"/>
                </a:lnTo>
                <a:cubicBezTo>
                  <a:pt x="4287672" y="381273"/>
                  <a:pt x="4289257" y="381447"/>
                  <a:pt x="4290784" y="381601"/>
                </a:cubicBezTo>
                <a:lnTo>
                  <a:pt x="4290029" y="373134"/>
                </a:lnTo>
                <a:lnTo>
                  <a:pt x="4290085" y="373018"/>
                </a:lnTo>
                <a:lnTo>
                  <a:pt x="4290358" y="372791"/>
                </a:lnTo>
                <a:lnTo>
                  <a:pt x="4301124" y="367514"/>
                </a:lnTo>
                <a:cubicBezTo>
                  <a:pt x="4300527" y="366777"/>
                  <a:pt x="4299974" y="366022"/>
                  <a:pt x="4299390" y="365322"/>
                </a:cubicBezTo>
                <a:close/>
                <a:moveTo>
                  <a:pt x="4508422" y="360291"/>
                </a:moveTo>
                <a:cubicBezTo>
                  <a:pt x="4505269" y="361458"/>
                  <a:pt x="4502963" y="364636"/>
                  <a:pt x="4501583" y="370549"/>
                </a:cubicBezTo>
                <a:cubicBezTo>
                  <a:pt x="4509385" y="367058"/>
                  <a:pt x="4514859" y="364575"/>
                  <a:pt x="4520336" y="362096"/>
                </a:cubicBezTo>
                <a:cubicBezTo>
                  <a:pt x="4515572" y="359967"/>
                  <a:pt x="4511574" y="359124"/>
                  <a:pt x="4508422" y="360291"/>
                </a:cubicBezTo>
                <a:close/>
                <a:moveTo>
                  <a:pt x="4184040" y="358872"/>
                </a:moveTo>
                <a:cubicBezTo>
                  <a:pt x="4181310" y="361529"/>
                  <a:pt x="4178524" y="364167"/>
                  <a:pt x="4175694" y="366824"/>
                </a:cubicBezTo>
                <a:cubicBezTo>
                  <a:pt x="4176872" y="367624"/>
                  <a:pt x="4178051" y="368427"/>
                  <a:pt x="4179230" y="369229"/>
                </a:cubicBezTo>
                <a:cubicBezTo>
                  <a:pt x="4181680" y="366385"/>
                  <a:pt x="4184192" y="363561"/>
                  <a:pt x="4186643" y="360717"/>
                </a:cubicBezTo>
                <a:cubicBezTo>
                  <a:pt x="4185784" y="360085"/>
                  <a:pt x="4184895" y="359505"/>
                  <a:pt x="4184040" y="358872"/>
                </a:cubicBezTo>
                <a:close/>
                <a:moveTo>
                  <a:pt x="4350161" y="356608"/>
                </a:moveTo>
                <a:lnTo>
                  <a:pt x="4349537" y="357704"/>
                </a:lnTo>
                <a:cubicBezTo>
                  <a:pt x="4348581" y="359484"/>
                  <a:pt x="4347581" y="361281"/>
                  <a:pt x="4346654" y="363137"/>
                </a:cubicBezTo>
                <a:lnTo>
                  <a:pt x="4346576" y="363346"/>
                </a:lnTo>
                <a:lnTo>
                  <a:pt x="4320714" y="386242"/>
                </a:lnTo>
                <a:cubicBezTo>
                  <a:pt x="4329343" y="382135"/>
                  <a:pt x="4338755" y="378571"/>
                  <a:pt x="4343569" y="371512"/>
                </a:cubicBezTo>
                <a:lnTo>
                  <a:pt x="4346576" y="363346"/>
                </a:lnTo>
                <a:lnTo>
                  <a:pt x="4346769" y="363175"/>
                </a:lnTo>
                <a:cubicBezTo>
                  <a:pt x="4347727" y="361393"/>
                  <a:pt x="4348713" y="359560"/>
                  <a:pt x="4349667" y="357779"/>
                </a:cubicBezTo>
                <a:close/>
                <a:moveTo>
                  <a:pt x="4643437" y="351883"/>
                </a:moveTo>
                <a:cubicBezTo>
                  <a:pt x="4642859" y="352582"/>
                  <a:pt x="4642424" y="353392"/>
                  <a:pt x="4641930" y="354180"/>
                </a:cubicBezTo>
                <a:cubicBezTo>
                  <a:pt x="4642598" y="354083"/>
                  <a:pt x="4643268" y="353987"/>
                  <a:pt x="4643891" y="353908"/>
                </a:cubicBezTo>
                <a:cubicBezTo>
                  <a:pt x="4644297" y="353406"/>
                  <a:pt x="4644704" y="352908"/>
                  <a:pt x="4645067" y="352423"/>
                </a:cubicBezTo>
                <a:cubicBezTo>
                  <a:pt x="4644484" y="352231"/>
                  <a:pt x="4643495" y="351775"/>
                  <a:pt x="4643437" y="351883"/>
                </a:cubicBezTo>
                <a:close/>
                <a:moveTo>
                  <a:pt x="2682822" y="349096"/>
                </a:moveTo>
                <a:cubicBezTo>
                  <a:pt x="2674283" y="352663"/>
                  <a:pt x="2669469" y="355528"/>
                  <a:pt x="2670345" y="359737"/>
                </a:cubicBezTo>
                <a:cubicBezTo>
                  <a:pt x="2670638" y="361139"/>
                  <a:pt x="2671564" y="362692"/>
                  <a:pt x="2673194" y="364470"/>
                </a:cubicBezTo>
                <a:cubicBezTo>
                  <a:pt x="2673820" y="365153"/>
                  <a:pt x="2675797" y="364789"/>
                  <a:pt x="2679095" y="365085"/>
                </a:cubicBezTo>
                <a:cubicBezTo>
                  <a:pt x="2680108" y="360653"/>
                  <a:pt x="2681131" y="356258"/>
                  <a:pt x="2682822" y="349096"/>
                </a:cubicBezTo>
                <a:close/>
                <a:moveTo>
                  <a:pt x="4230401" y="347467"/>
                </a:moveTo>
                <a:cubicBezTo>
                  <a:pt x="4223314" y="351987"/>
                  <a:pt x="4216198" y="356437"/>
                  <a:pt x="4209084" y="360883"/>
                </a:cubicBezTo>
                <a:cubicBezTo>
                  <a:pt x="4209944" y="361898"/>
                  <a:pt x="4210759" y="362930"/>
                  <a:pt x="4211604" y="363908"/>
                </a:cubicBezTo>
                <a:cubicBezTo>
                  <a:pt x="4218893" y="359898"/>
                  <a:pt x="4226241" y="355908"/>
                  <a:pt x="4233532" y="351897"/>
                </a:cubicBezTo>
                <a:cubicBezTo>
                  <a:pt x="4232483" y="350406"/>
                  <a:pt x="4231449" y="348954"/>
                  <a:pt x="4230401" y="347467"/>
                </a:cubicBezTo>
                <a:close/>
                <a:moveTo>
                  <a:pt x="2545990" y="344896"/>
                </a:moveTo>
                <a:cubicBezTo>
                  <a:pt x="2544247" y="350405"/>
                  <a:pt x="2543375" y="353158"/>
                  <a:pt x="2543764" y="355478"/>
                </a:cubicBezTo>
                <a:lnTo>
                  <a:pt x="2548989" y="363292"/>
                </a:lnTo>
                <a:lnTo>
                  <a:pt x="2549029" y="363531"/>
                </a:lnTo>
                <a:lnTo>
                  <a:pt x="2549100" y="363457"/>
                </a:lnTo>
                <a:cubicBezTo>
                  <a:pt x="2542930" y="376225"/>
                  <a:pt x="2536712" y="389007"/>
                  <a:pt x="2530772" y="401340"/>
                </a:cubicBezTo>
                <a:cubicBezTo>
                  <a:pt x="2547629" y="399663"/>
                  <a:pt x="2549260" y="382730"/>
                  <a:pt x="2558488" y="372563"/>
                </a:cubicBezTo>
                <a:cubicBezTo>
                  <a:pt x="2562000" y="368703"/>
                  <a:pt x="2560360" y="361427"/>
                  <a:pt x="2561050" y="355682"/>
                </a:cubicBezTo>
                <a:cubicBezTo>
                  <a:pt x="2559583" y="355673"/>
                  <a:pt x="2558143" y="355613"/>
                  <a:pt x="2556675" y="355605"/>
                </a:cubicBezTo>
                <a:lnTo>
                  <a:pt x="2549100" y="363457"/>
                </a:lnTo>
                <a:lnTo>
                  <a:pt x="2548989" y="363292"/>
                </a:lnTo>
                <a:close/>
                <a:moveTo>
                  <a:pt x="4369310" y="343204"/>
                </a:moveTo>
                <a:cubicBezTo>
                  <a:pt x="4369053" y="344579"/>
                  <a:pt x="4368749" y="345970"/>
                  <a:pt x="4368503" y="347382"/>
                </a:cubicBezTo>
                <a:cubicBezTo>
                  <a:pt x="4373546" y="347492"/>
                  <a:pt x="4378605" y="347639"/>
                  <a:pt x="4383708" y="347765"/>
                </a:cubicBezTo>
                <a:cubicBezTo>
                  <a:pt x="4383907" y="346624"/>
                  <a:pt x="4384167" y="345506"/>
                  <a:pt x="4384370" y="344364"/>
                </a:cubicBezTo>
                <a:cubicBezTo>
                  <a:pt x="4379356" y="343946"/>
                  <a:pt x="4374355" y="343564"/>
                  <a:pt x="4369310" y="343204"/>
                </a:cubicBezTo>
                <a:close/>
                <a:moveTo>
                  <a:pt x="2580855" y="342145"/>
                </a:moveTo>
                <a:cubicBezTo>
                  <a:pt x="2580391" y="343264"/>
                  <a:pt x="2579739" y="344413"/>
                  <a:pt x="2579681" y="345538"/>
                </a:cubicBezTo>
                <a:cubicBezTo>
                  <a:pt x="2579653" y="345847"/>
                  <a:pt x="2581544" y="346025"/>
                  <a:pt x="2582592" y="346245"/>
                </a:cubicBezTo>
                <a:cubicBezTo>
                  <a:pt x="2582997" y="345108"/>
                  <a:pt x="2583445" y="343951"/>
                  <a:pt x="2583906" y="342836"/>
                </a:cubicBezTo>
                <a:cubicBezTo>
                  <a:pt x="2582905" y="342599"/>
                  <a:pt x="2581858" y="342381"/>
                  <a:pt x="2580855" y="342145"/>
                </a:cubicBezTo>
                <a:close/>
                <a:moveTo>
                  <a:pt x="4816652" y="340063"/>
                </a:moveTo>
                <a:cubicBezTo>
                  <a:pt x="4811965" y="339722"/>
                  <a:pt x="4807774" y="341531"/>
                  <a:pt x="4804208" y="347088"/>
                </a:cubicBezTo>
                <a:cubicBezTo>
                  <a:pt x="4798856" y="355455"/>
                  <a:pt x="4791811" y="367042"/>
                  <a:pt x="4810767" y="368981"/>
                </a:cubicBezTo>
                <a:cubicBezTo>
                  <a:pt x="4812191" y="369134"/>
                  <a:pt x="4813186" y="373146"/>
                  <a:pt x="4813290" y="375565"/>
                </a:cubicBezTo>
                <a:cubicBezTo>
                  <a:pt x="4813560" y="381181"/>
                  <a:pt x="4813163" y="386895"/>
                  <a:pt x="4813092" y="388744"/>
                </a:cubicBezTo>
                <a:cubicBezTo>
                  <a:pt x="4804280" y="394254"/>
                  <a:pt x="4796872" y="397082"/>
                  <a:pt x="4793464" y="401832"/>
                </a:cubicBezTo>
                <a:cubicBezTo>
                  <a:pt x="4791752" y="404255"/>
                  <a:pt x="4797357" y="410202"/>
                  <a:pt x="4800373" y="415868"/>
                </a:cubicBezTo>
                <a:cubicBezTo>
                  <a:pt x="4812073" y="405690"/>
                  <a:pt x="4820824" y="398383"/>
                  <a:pt x="4829143" y="390742"/>
                </a:cubicBezTo>
                <a:cubicBezTo>
                  <a:pt x="4832706" y="387455"/>
                  <a:pt x="4835094" y="384043"/>
                  <a:pt x="4835489" y="380806"/>
                </a:cubicBezTo>
                <a:cubicBezTo>
                  <a:pt x="4835883" y="377570"/>
                  <a:pt x="4834283" y="374508"/>
                  <a:pt x="4829868" y="371923"/>
                </a:cubicBezTo>
                <a:cubicBezTo>
                  <a:pt x="4816996" y="364462"/>
                  <a:pt x="4821765" y="355776"/>
                  <a:pt x="4832082" y="345937"/>
                </a:cubicBezTo>
                <a:cubicBezTo>
                  <a:pt x="4826525" y="342895"/>
                  <a:pt x="4821340" y="340404"/>
                  <a:pt x="4816652" y="340063"/>
                </a:cubicBezTo>
                <a:close/>
                <a:moveTo>
                  <a:pt x="4775642" y="323330"/>
                </a:moveTo>
                <a:cubicBezTo>
                  <a:pt x="4774495" y="324127"/>
                  <a:pt x="4773375" y="324869"/>
                  <a:pt x="4772228" y="325666"/>
                </a:cubicBezTo>
                <a:cubicBezTo>
                  <a:pt x="4774063" y="327985"/>
                  <a:pt x="4775884" y="330272"/>
                  <a:pt x="4777763" y="332574"/>
                </a:cubicBezTo>
                <a:cubicBezTo>
                  <a:pt x="4778910" y="331777"/>
                  <a:pt x="4780115" y="331003"/>
                  <a:pt x="4781262" y="330206"/>
                </a:cubicBezTo>
                <a:cubicBezTo>
                  <a:pt x="4779396" y="327938"/>
                  <a:pt x="4777518" y="325633"/>
                  <a:pt x="4775642" y="323330"/>
                </a:cubicBezTo>
                <a:close/>
                <a:moveTo>
                  <a:pt x="4664542" y="313618"/>
                </a:moveTo>
                <a:cubicBezTo>
                  <a:pt x="4652191" y="316082"/>
                  <a:pt x="4644010" y="317736"/>
                  <a:pt x="4635832" y="319383"/>
                </a:cubicBezTo>
                <a:cubicBezTo>
                  <a:pt x="4635179" y="320915"/>
                  <a:pt x="4634557" y="322394"/>
                  <a:pt x="4633904" y="323928"/>
                </a:cubicBezTo>
                <a:cubicBezTo>
                  <a:pt x="4642282" y="328345"/>
                  <a:pt x="4650633" y="332819"/>
                  <a:pt x="4661383" y="338495"/>
                </a:cubicBezTo>
                <a:cubicBezTo>
                  <a:pt x="4662602" y="329145"/>
                  <a:pt x="4663394" y="322893"/>
                  <a:pt x="4664542" y="313618"/>
                </a:cubicBezTo>
                <a:close/>
                <a:moveTo>
                  <a:pt x="4269555" y="308994"/>
                </a:moveTo>
                <a:cubicBezTo>
                  <a:pt x="4269137" y="310095"/>
                  <a:pt x="4268469" y="311209"/>
                  <a:pt x="4268382" y="312259"/>
                </a:cubicBezTo>
                <a:cubicBezTo>
                  <a:pt x="4268355" y="312569"/>
                  <a:pt x="4270186" y="312730"/>
                  <a:pt x="4271176" y="312930"/>
                </a:cubicBezTo>
                <a:cubicBezTo>
                  <a:pt x="4271652" y="311848"/>
                  <a:pt x="4272072" y="310748"/>
                  <a:pt x="4272492" y="309647"/>
                </a:cubicBezTo>
                <a:cubicBezTo>
                  <a:pt x="4271502" y="309448"/>
                  <a:pt x="4270543" y="309196"/>
                  <a:pt x="4269555" y="308994"/>
                </a:cubicBezTo>
                <a:close/>
                <a:moveTo>
                  <a:pt x="4235327" y="308399"/>
                </a:moveTo>
                <a:cubicBezTo>
                  <a:pt x="4224018" y="317402"/>
                  <a:pt x="4212650" y="326388"/>
                  <a:pt x="4201342" y="335394"/>
                </a:cubicBezTo>
                <a:cubicBezTo>
                  <a:pt x="4201823" y="336602"/>
                  <a:pt x="4202261" y="337825"/>
                  <a:pt x="4202742" y="339032"/>
                </a:cubicBezTo>
                <a:cubicBezTo>
                  <a:pt x="4220340" y="335914"/>
                  <a:pt x="4223641" y="317723"/>
                  <a:pt x="4239023" y="312225"/>
                </a:cubicBezTo>
                <a:cubicBezTo>
                  <a:pt x="4237798" y="310931"/>
                  <a:pt x="4236593" y="309675"/>
                  <a:pt x="4235327" y="308399"/>
                </a:cubicBezTo>
                <a:close/>
                <a:moveTo>
                  <a:pt x="4588390" y="298447"/>
                </a:moveTo>
                <a:cubicBezTo>
                  <a:pt x="4581419" y="302373"/>
                  <a:pt x="4574448" y="306297"/>
                  <a:pt x="4567461" y="310184"/>
                </a:cubicBezTo>
                <a:cubicBezTo>
                  <a:pt x="4568146" y="311523"/>
                  <a:pt x="4568877" y="312844"/>
                  <a:pt x="4569574" y="314217"/>
                </a:cubicBezTo>
                <a:cubicBezTo>
                  <a:pt x="4574095" y="313772"/>
                  <a:pt x="4578510" y="313156"/>
                  <a:pt x="4581939" y="310989"/>
                </a:cubicBezTo>
                <a:cubicBezTo>
                  <a:pt x="4585368" y="308821"/>
                  <a:pt x="4587812" y="305101"/>
                  <a:pt x="4588390" y="298447"/>
                </a:cubicBezTo>
                <a:close/>
                <a:moveTo>
                  <a:pt x="4268182" y="294279"/>
                </a:moveTo>
                <a:cubicBezTo>
                  <a:pt x="4263823" y="296016"/>
                  <a:pt x="4259422" y="297771"/>
                  <a:pt x="4255065" y="299509"/>
                </a:cubicBezTo>
                <a:cubicBezTo>
                  <a:pt x="4255473" y="300533"/>
                  <a:pt x="4255881" y="301558"/>
                  <a:pt x="4256305" y="302620"/>
                </a:cubicBezTo>
                <a:cubicBezTo>
                  <a:pt x="4260662" y="300882"/>
                  <a:pt x="4265065" y="299126"/>
                  <a:pt x="4269421" y="297389"/>
                </a:cubicBezTo>
                <a:cubicBezTo>
                  <a:pt x="4269012" y="296362"/>
                  <a:pt x="4268604" y="295339"/>
                  <a:pt x="4268182" y="294279"/>
                </a:cubicBezTo>
                <a:close/>
                <a:moveTo>
                  <a:pt x="4555461" y="294023"/>
                </a:moveTo>
                <a:cubicBezTo>
                  <a:pt x="4553327" y="294875"/>
                  <a:pt x="4551191" y="295726"/>
                  <a:pt x="4549055" y="296579"/>
                </a:cubicBezTo>
                <a:cubicBezTo>
                  <a:pt x="4549172" y="296999"/>
                  <a:pt x="4549289" y="297420"/>
                  <a:pt x="4549392" y="297802"/>
                </a:cubicBezTo>
                <a:cubicBezTo>
                  <a:pt x="4551528" y="296949"/>
                  <a:pt x="4553664" y="296099"/>
                  <a:pt x="4555798" y="295247"/>
                </a:cubicBezTo>
                <a:cubicBezTo>
                  <a:pt x="4555681" y="294828"/>
                  <a:pt x="4555564" y="294408"/>
                  <a:pt x="4555461" y="294023"/>
                </a:cubicBezTo>
                <a:close/>
                <a:moveTo>
                  <a:pt x="4724385" y="279406"/>
                </a:moveTo>
                <a:cubicBezTo>
                  <a:pt x="4717244" y="285562"/>
                  <a:pt x="4710670" y="291236"/>
                  <a:pt x="4704123" y="296857"/>
                </a:cubicBezTo>
                <a:cubicBezTo>
                  <a:pt x="4696804" y="292694"/>
                  <a:pt x="4689374" y="289255"/>
                  <a:pt x="4676099" y="297007"/>
                </a:cubicBezTo>
                <a:cubicBezTo>
                  <a:pt x="4687887" y="296931"/>
                  <a:pt x="4696011" y="296911"/>
                  <a:pt x="4704123" y="296857"/>
                </a:cubicBezTo>
                <a:cubicBezTo>
                  <a:pt x="4712907" y="301916"/>
                  <a:pt x="4720623" y="299985"/>
                  <a:pt x="4728356" y="291516"/>
                </a:cubicBezTo>
                <a:cubicBezTo>
                  <a:pt x="4726722" y="286528"/>
                  <a:pt x="4725100" y="281579"/>
                  <a:pt x="4724385" y="279406"/>
                </a:cubicBezTo>
                <a:close/>
                <a:moveTo>
                  <a:pt x="4404464" y="272663"/>
                </a:moveTo>
                <a:cubicBezTo>
                  <a:pt x="4400587" y="274971"/>
                  <a:pt x="4396650" y="277262"/>
                  <a:pt x="4392773" y="279571"/>
                </a:cubicBezTo>
                <a:cubicBezTo>
                  <a:pt x="4393372" y="280565"/>
                  <a:pt x="4393954" y="281517"/>
                  <a:pt x="4394552" y="282508"/>
                </a:cubicBezTo>
                <a:cubicBezTo>
                  <a:pt x="4398560" y="280528"/>
                  <a:pt x="4402511" y="278528"/>
                  <a:pt x="4406490" y="276475"/>
                </a:cubicBezTo>
                <a:cubicBezTo>
                  <a:pt x="4405834" y="275212"/>
                  <a:pt x="4405179" y="273946"/>
                  <a:pt x="4404464" y="272663"/>
                </a:cubicBezTo>
                <a:close/>
                <a:moveTo>
                  <a:pt x="4468537" y="266657"/>
                </a:moveTo>
                <a:cubicBezTo>
                  <a:pt x="4455758" y="275145"/>
                  <a:pt x="4439060" y="275698"/>
                  <a:pt x="4436716" y="293000"/>
                </a:cubicBezTo>
                <a:cubicBezTo>
                  <a:pt x="4452307" y="289030"/>
                  <a:pt x="4464549" y="284019"/>
                  <a:pt x="4468537" y="266657"/>
                </a:cubicBezTo>
                <a:close/>
                <a:moveTo>
                  <a:pt x="4308411" y="263490"/>
                </a:moveTo>
                <a:lnTo>
                  <a:pt x="4300200" y="271407"/>
                </a:lnTo>
                <a:lnTo>
                  <a:pt x="4299991" y="271458"/>
                </a:lnTo>
                <a:lnTo>
                  <a:pt x="4299939" y="271571"/>
                </a:lnTo>
                <a:lnTo>
                  <a:pt x="4288322" y="276741"/>
                </a:lnTo>
                <a:cubicBezTo>
                  <a:pt x="4285436" y="279604"/>
                  <a:pt x="4283134" y="283269"/>
                  <a:pt x="4280045" y="286792"/>
                </a:cubicBezTo>
                <a:cubicBezTo>
                  <a:pt x="4287756" y="287384"/>
                  <a:pt x="4292095" y="285536"/>
                  <a:pt x="4294830" y="282548"/>
                </a:cubicBezTo>
                <a:lnTo>
                  <a:pt x="4299939" y="271571"/>
                </a:lnTo>
                <a:lnTo>
                  <a:pt x="4300107" y="271497"/>
                </a:lnTo>
                <a:lnTo>
                  <a:pt x="4300200" y="271407"/>
                </a:lnTo>
                <a:lnTo>
                  <a:pt x="4309904" y="269068"/>
                </a:lnTo>
                <a:cubicBezTo>
                  <a:pt x="4313456" y="268209"/>
                  <a:pt x="4317382" y="267259"/>
                  <a:pt x="4322061" y="266134"/>
                </a:cubicBezTo>
                <a:cubicBezTo>
                  <a:pt x="4314790" y="263924"/>
                  <a:pt x="4311154" y="262818"/>
                  <a:pt x="4308411" y="263490"/>
                </a:cubicBezTo>
                <a:close/>
                <a:moveTo>
                  <a:pt x="4764377" y="256715"/>
                </a:moveTo>
                <a:cubicBezTo>
                  <a:pt x="4757511" y="261022"/>
                  <a:pt x="4750699" y="265350"/>
                  <a:pt x="4743831" y="269659"/>
                </a:cubicBezTo>
                <a:cubicBezTo>
                  <a:pt x="4750011" y="271221"/>
                  <a:pt x="4755175" y="271409"/>
                  <a:pt x="4758779" y="269494"/>
                </a:cubicBezTo>
                <a:cubicBezTo>
                  <a:pt x="4762385" y="267579"/>
                  <a:pt x="4764431" y="263561"/>
                  <a:pt x="4764377" y="256715"/>
                </a:cubicBezTo>
                <a:close/>
                <a:moveTo>
                  <a:pt x="4559706" y="256544"/>
                </a:moveTo>
                <a:cubicBezTo>
                  <a:pt x="4549475" y="266476"/>
                  <a:pt x="4537202" y="270395"/>
                  <a:pt x="4535216" y="283781"/>
                </a:cubicBezTo>
                <a:cubicBezTo>
                  <a:pt x="4543641" y="280337"/>
                  <a:pt x="4548981" y="277455"/>
                  <a:pt x="4552606" y="273470"/>
                </a:cubicBezTo>
                <a:cubicBezTo>
                  <a:pt x="4556232" y="269485"/>
                  <a:pt x="4558142" y="264398"/>
                  <a:pt x="4559706" y="256544"/>
                </a:cubicBezTo>
                <a:close/>
                <a:moveTo>
                  <a:pt x="4302020" y="248685"/>
                </a:moveTo>
                <a:lnTo>
                  <a:pt x="4301425" y="249728"/>
                </a:lnTo>
                <a:lnTo>
                  <a:pt x="4300903" y="250827"/>
                </a:lnTo>
                <a:lnTo>
                  <a:pt x="4301498" y="249783"/>
                </a:lnTo>
                <a:close/>
                <a:moveTo>
                  <a:pt x="4364240" y="248293"/>
                </a:moveTo>
                <a:cubicBezTo>
                  <a:pt x="4367676" y="253114"/>
                  <a:pt x="4371070" y="257951"/>
                  <a:pt x="4374508" y="262771"/>
                </a:cubicBezTo>
                <a:cubicBezTo>
                  <a:pt x="4375963" y="261853"/>
                  <a:pt x="4377397" y="260899"/>
                  <a:pt x="4378835" y="259943"/>
                </a:cubicBezTo>
                <a:cubicBezTo>
                  <a:pt x="4375849" y="254860"/>
                  <a:pt x="4376026" y="247580"/>
                  <a:pt x="4364240" y="248293"/>
                </a:cubicBezTo>
                <a:close/>
                <a:moveTo>
                  <a:pt x="4307622" y="223850"/>
                </a:moveTo>
                <a:cubicBezTo>
                  <a:pt x="4292520" y="223343"/>
                  <a:pt x="4292520" y="223343"/>
                  <a:pt x="4289051" y="237193"/>
                </a:cubicBezTo>
                <a:cubicBezTo>
                  <a:pt x="4296925" y="233628"/>
                  <a:pt x="4303170" y="230799"/>
                  <a:pt x="4309474" y="227987"/>
                </a:cubicBezTo>
                <a:cubicBezTo>
                  <a:pt x="4308877" y="226617"/>
                  <a:pt x="4308220" y="225224"/>
                  <a:pt x="4307622" y="223850"/>
                </a:cubicBezTo>
                <a:close/>
                <a:moveTo>
                  <a:pt x="4033274" y="223610"/>
                </a:moveTo>
                <a:cubicBezTo>
                  <a:pt x="4033157" y="223572"/>
                  <a:pt x="4032301" y="224465"/>
                  <a:pt x="4032228" y="224918"/>
                </a:cubicBezTo>
                <a:cubicBezTo>
                  <a:pt x="4032156" y="225369"/>
                  <a:pt x="4032841" y="226199"/>
                  <a:pt x="4032971" y="226146"/>
                </a:cubicBezTo>
                <a:cubicBezTo>
                  <a:pt x="4033989" y="225784"/>
                  <a:pt x="4034903" y="225290"/>
                  <a:pt x="4035878" y="224818"/>
                </a:cubicBezTo>
                <a:cubicBezTo>
                  <a:pt x="4035005" y="224402"/>
                  <a:pt x="4034204" y="223916"/>
                  <a:pt x="4033274" y="223610"/>
                </a:cubicBezTo>
                <a:close/>
                <a:moveTo>
                  <a:pt x="3991836" y="212533"/>
                </a:moveTo>
                <a:cubicBezTo>
                  <a:pt x="3987829" y="214640"/>
                  <a:pt x="3983861" y="216731"/>
                  <a:pt x="3979853" y="218835"/>
                </a:cubicBezTo>
                <a:cubicBezTo>
                  <a:pt x="3980393" y="219681"/>
                  <a:pt x="3980903" y="220581"/>
                  <a:pt x="3981442" y="221426"/>
                </a:cubicBezTo>
                <a:cubicBezTo>
                  <a:pt x="3985362" y="219227"/>
                  <a:pt x="3989329" y="217008"/>
                  <a:pt x="3993264" y="214847"/>
                </a:cubicBezTo>
                <a:cubicBezTo>
                  <a:pt x="3992797" y="214057"/>
                  <a:pt x="3992331" y="213269"/>
                  <a:pt x="3991836" y="212533"/>
                </a:cubicBezTo>
                <a:close/>
                <a:moveTo>
                  <a:pt x="4798145" y="203092"/>
                </a:moveTo>
                <a:cubicBezTo>
                  <a:pt x="4788084" y="214652"/>
                  <a:pt x="4783053" y="220432"/>
                  <a:pt x="4782007" y="224762"/>
                </a:cubicBezTo>
                <a:cubicBezTo>
                  <a:pt x="4780961" y="229090"/>
                  <a:pt x="4783901" y="231966"/>
                  <a:pt x="4789783" y="237721"/>
                </a:cubicBezTo>
                <a:cubicBezTo>
                  <a:pt x="4795771" y="235131"/>
                  <a:pt x="4798769" y="232366"/>
                  <a:pt x="4800027" y="229502"/>
                </a:cubicBezTo>
                <a:cubicBezTo>
                  <a:pt x="4803803" y="220910"/>
                  <a:pt x="4791923" y="211425"/>
                  <a:pt x="4798145" y="203092"/>
                </a:cubicBezTo>
                <a:close/>
                <a:moveTo>
                  <a:pt x="3410104" y="192151"/>
                </a:moveTo>
                <a:cubicBezTo>
                  <a:pt x="3409627" y="201843"/>
                  <a:pt x="3409400" y="206978"/>
                  <a:pt x="3409118" y="212857"/>
                </a:cubicBezTo>
                <a:cubicBezTo>
                  <a:pt x="3419145" y="210513"/>
                  <a:pt x="3427886" y="206857"/>
                  <a:pt x="3429270" y="208424"/>
                </a:cubicBezTo>
                <a:cubicBezTo>
                  <a:pt x="3438238" y="218755"/>
                  <a:pt x="3451613" y="211131"/>
                  <a:pt x="3462559" y="212999"/>
                </a:cubicBezTo>
                <a:cubicBezTo>
                  <a:pt x="3450809" y="197970"/>
                  <a:pt x="3429521" y="201330"/>
                  <a:pt x="3410104" y="192151"/>
                </a:cubicBezTo>
                <a:close/>
                <a:moveTo>
                  <a:pt x="3010758" y="189521"/>
                </a:moveTo>
                <a:cubicBezTo>
                  <a:pt x="3010457" y="190536"/>
                  <a:pt x="3010140" y="191508"/>
                  <a:pt x="3009792" y="192538"/>
                </a:cubicBezTo>
                <a:cubicBezTo>
                  <a:pt x="3012480" y="192950"/>
                  <a:pt x="3015112" y="193341"/>
                  <a:pt x="3017800" y="193752"/>
                </a:cubicBezTo>
                <a:cubicBezTo>
                  <a:pt x="3018119" y="192780"/>
                  <a:pt x="3018406" y="191856"/>
                  <a:pt x="3018741" y="190920"/>
                </a:cubicBezTo>
                <a:cubicBezTo>
                  <a:pt x="3016068" y="190419"/>
                  <a:pt x="3013422" y="189989"/>
                  <a:pt x="3010758" y="189521"/>
                </a:cubicBezTo>
                <a:close/>
                <a:moveTo>
                  <a:pt x="4235522" y="188577"/>
                </a:moveTo>
                <a:cubicBezTo>
                  <a:pt x="4234796" y="188908"/>
                  <a:pt x="4234070" y="189241"/>
                  <a:pt x="4233343" y="189571"/>
                </a:cubicBezTo>
                <a:cubicBezTo>
                  <a:pt x="4234438" y="192189"/>
                  <a:pt x="4235503" y="194859"/>
                  <a:pt x="4236568" y="197531"/>
                </a:cubicBezTo>
                <a:cubicBezTo>
                  <a:pt x="4237468" y="197002"/>
                  <a:pt x="4238395" y="196420"/>
                  <a:pt x="4239297" y="195891"/>
                </a:cubicBezTo>
                <a:cubicBezTo>
                  <a:pt x="4238012" y="193433"/>
                  <a:pt x="4236789" y="190997"/>
                  <a:pt x="4235522" y="188577"/>
                </a:cubicBezTo>
                <a:close/>
                <a:moveTo>
                  <a:pt x="2853199" y="181335"/>
                </a:moveTo>
                <a:cubicBezTo>
                  <a:pt x="2853791" y="197893"/>
                  <a:pt x="2853791" y="197893"/>
                  <a:pt x="2867849" y="200341"/>
                </a:cubicBezTo>
                <a:cubicBezTo>
                  <a:pt x="2863363" y="194541"/>
                  <a:pt x="2859402" y="189421"/>
                  <a:pt x="2853199" y="181335"/>
                </a:cubicBezTo>
                <a:close/>
                <a:moveTo>
                  <a:pt x="3511602" y="176269"/>
                </a:moveTo>
                <a:cubicBezTo>
                  <a:pt x="3513449" y="187108"/>
                  <a:pt x="3515047" y="196689"/>
                  <a:pt x="3516647" y="206269"/>
                </a:cubicBezTo>
                <a:cubicBezTo>
                  <a:pt x="3518432" y="205811"/>
                  <a:pt x="3520235" y="205390"/>
                  <a:pt x="3522023" y="204932"/>
                </a:cubicBezTo>
                <a:cubicBezTo>
                  <a:pt x="3527506" y="180186"/>
                  <a:pt x="3527506" y="180186"/>
                  <a:pt x="3511602" y="176269"/>
                </a:cubicBezTo>
                <a:close/>
                <a:moveTo>
                  <a:pt x="3479293" y="167570"/>
                </a:moveTo>
                <a:cubicBezTo>
                  <a:pt x="3469875" y="169035"/>
                  <a:pt x="3466777" y="176463"/>
                  <a:pt x="3468924" y="183240"/>
                </a:cubicBezTo>
                <a:cubicBezTo>
                  <a:pt x="3472431" y="194053"/>
                  <a:pt x="3481683" y="190532"/>
                  <a:pt x="3493942" y="185177"/>
                </a:cubicBezTo>
                <a:cubicBezTo>
                  <a:pt x="3488872" y="178166"/>
                  <a:pt x="3495275" y="165096"/>
                  <a:pt x="3479293" y="167570"/>
                </a:cubicBezTo>
                <a:close/>
                <a:moveTo>
                  <a:pt x="3551783" y="163041"/>
                </a:moveTo>
                <a:cubicBezTo>
                  <a:pt x="3550678" y="163057"/>
                  <a:pt x="3549632" y="163096"/>
                  <a:pt x="3548526" y="163110"/>
                </a:cubicBezTo>
                <a:cubicBezTo>
                  <a:pt x="3548644" y="163660"/>
                  <a:pt x="3548571" y="164491"/>
                  <a:pt x="3548964" y="164716"/>
                </a:cubicBezTo>
                <a:cubicBezTo>
                  <a:pt x="3549432" y="165000"/>
                  <a:pt x="3550345" y="164759"/>
                  <a:pt x="3551000" y="164754"/>
                </a:cubicBezTo>
                <a:cubicBezTo>
                  <a:pt x="3551276" y="164180"/>
                  <a:pt x="3551508" y="163617"/>
                  <a:pt x="3551783" y="163041"/>
                </a:cubicBezTo>
                <a:close/>
                <a:moveTo>
                  <a:pt x="3151315" y="158358"/>
                </a:moveTo>
                <a:cubicBezTo>
                  <a:pt x="3143266" y="164326"/>
                  <a:pt x="3139797" y="169716"/>
                  <a:pt x="3140525" y="174425"/>
                </a:cubicBezTo>
                <a:cubicBezTo>
                  <a:pt x="3141253" y="179132"/>
                  <a:pt x="3146179" y="183156"/>
                  <a:pt x="3154919" y="186390"/>
                </a:cubicBezTo>
                <a:cubicBezTo>
                  <a:pt x="3155615" y="185223"/>
                  <a:pt x="3157038" y="183849"/>
                  <a:pt x="3156862" y="182901"/>
                </a:cubicBezTo>
                <a:cubicBezTo>
                  <a:pt x="3155340" y="175409"/>
                  <a:pt x="3153554" y="168024"/>
                  <a:pt x="3151315" y="158358"/>
                </a:cubicBezTo>
                <a:close/>
                <a:moveTo>
                  <a:pt x="3415916" y="152648"/>
                </a:moveTo>
                <a:cubicBezTo>
                  <a:pt x="3414798" y="153518"/>
                  <a:pt x="3412591" y="154951"/>
                  <a:pt x="3412707" y="155116"/>
                </a:cubicBezTo>
                <a:cubicBezTo>
                  <a:pt x="3414105" y="157354"/>
                  <a:pt x="3415898" y="159441"/>
                  <a:pt x="3417559" y="161577"/>
                </a:cubicBezTo>
                <a:cubicBezTo>
                  <a:pt x="3418748" y="160889"/>
                  <a:pt x="3419879" y="160183"/>
                  <a:pt x="3421071" y="159498"/>
                </a:cubicBezTo>
                <a:cubicBezTo>
                  <a:pt x="3419352" y="157213"/>
                  <a:pt x="3417633" y="154933"/>
                  <a:pt x="3415916" y="152648"/>
                </a:cubicBezTo>
                <a:close/>
                <a:moveTo>
                  <a:pt x="3111401" y="146801"/>
                </a:moveTo>
                <a:cubicBezTo>
                  <a:pt x="3111557" y="152758"/>
                  <a:pt x="3111754" y="158701"/>
                  <a:pt x="3111973" y="167986"/>
                </a:cubicBezTo>
                <a:cubicBezTo>
                  <a:pt x="3116321" y="165118"/>
                  <a:pt x="3119263" y="162633"/>
                  <a:pt x="3121029" y="160450"/>
                </a:cubicBezTo>
                <a:cubicBezTo>
                  <a:pt x="3126328" y="153903"/>
                  <a:pt x="3121044" y="150079"/>
                  <a:pt x="3111401" y="146801"/>
                </a:cubicBezTo>
                <a:close/>
                <a:moveTo>
                  <a:pt x="2828572" y="140357"/>
                </a:moveTo>
                <a:cubicBezTo>
                  <a:pt x="2835862" y="145974"/>
                  <a:pt x="2841190" y="150083"/>
                  <a:pt x="2847852" y="155268"/>
                </a:cubicBezTo>
                <a:cubicBezTo>
                  <a:pt x="2842514" y="141882"/>
                  <a:pt x="2842514" y="141882"/>
                  <a:pt x="2828572" y="140357"/>
                </a:cubicBezTo>
                <a:close/>
                <a:moveTo>
                  <a:pt x="3352846" y="128361"/>
                </a:moveTo>
                <a:cubicBezTo>
                  <a:pt x="3346458" y="138751"/>
                  <a:pt x="3343743" y="147934"/>
                  <a:pt x="3343639" y="156614"/>
                </a:cubicBezTo>
                <a:cubicBezTo>
                  <a:pt x="3343533" y="165296"/>
                  <a:pt x="3346039" y="173476"/>
                  <a:pt x="3350091" y="181868"/>
                </a:cubicBezTo>
                <a:cubicBezTo>
                  <a:pt x="3357853" y="182207"/>
                  <a:pt x="3365137" y="183500"/>
                  <a:pt x="3367999" y="173328"/>
                </a:cubicBezTo>
                <a:cubicBezTo>
                  <a:pt x="3369419" y="168245"/>
                  <a:pt x="3379575" y="171891"/>
                  <a:pt x="3382742" y="168605"/>
                </a:cubicBezTo>
                <a:cubicBezTo>
                  <a:pt x="3383797" y="167509"/>
                  <a:pt x="3384076" y="165643"/>
                  <a:pt x="3382996" y="162428"/>
                </a:cubicBezTo>
                <a:cubicBezTo>
                  <a:pt x="3376855" y="156905"/>
                  <a:pt x="3372368" y="150469"/>
                  <a:pt x="3367402" y="144349"/>
                </a:cubicBezTo>
                <a:cubicBezTo>
                  <a:pt x="3363340" y="139354"/>
                  <a:pt x="3358667" y="134733"/>
                  <a:pt x="3352846" y="128361"/>
                </a:cubicBezTo>
                <a:close/>
                <a:moveTo>
                  <a:pt x="3207630" y="125425"/>
                </a:moveTo>
                <a:lnTo>
                  <a:pt x="3206963" y="126541"/>
                </a:lnTo>
                <a:lnTo>
                  <a:pt x="3207040" y="126740"/>
                </a:lnTo>
                <a:lnTo>
                  <a:pt x="3203558" y="141005"/>
                </a:lnTo>
                <a:cubicBezTo>
                  <a:pt x="3203653" y="145849"/>
                  <a:pt x="3205205" y="150817"/>
                  <a:pt x="3208780" y="156176"/>
                </a:cubicBezTo>
                <a:cubicBezTo>
                  <a:pt x="3213464" y="149493"/>
                  <a:pt x="3213406" y="144280"/>
                  <a:pt x="3211978" y="139640"/>
                </a:cubicBezTo>
                <a:lnTo>
                  <a:pt x="3207040" y="126740"/>
                </a:lnTo>
                <a:lnTo>
                  <a:pt x="3207080" y="126579"/>
                </a:lnTo>
                <a:close/>
                <a:moveTo>
                  <a:pt x="3094787" y="124510"/>
                </a:moveTo>
                <a:cubicBezTo>
                  <a:pt x="3093498" y="129642"/>
                  <a:pt x="3092257" y="134758"/>
                  <a:pt x="3091029" y="139915"/>
                </a:cubicBezTo>
                <a:cubicBezTo>
                  <a:pt x="3092599" y="140176"/>
                  <a:pt x="3094170" y="140440"/>
                  <a:pt x="3095752" y="140743"/>
                </a:cubicBezTo>
                <a:cubicBezTo>
                  <a:pt x="3096545" y="135380"/>
                  <a:pt x="3097338" y="130019"/>
                  <a:pt x="3098142" y="124695"/>
                </a:cubicBezTo>
                <a:cubicBezTo>
                  <a:pt x="3097008" y="124638"/>
                  <a:pt x="3095919" y="124568"/>
                  <a:pt x="3094787" y="124510"/>
                </a:cubicBezTo>
                <a:close/>
                <a:moveTo>
                  <a:pt x="3451159" y="122862"/>
                </a:moveTo>
                <a:cubicBezTo>
                  <a:pt x="3450958" y="123875"/>
                  <a:pt x="3450263" y="125171"/>
                  <a:pt x="3450699" y="125760"/>
                </a:cubicBezTo>
                <a:cubicBezTo>
                  <a:pt x="3451268" y="126549"/>
                  <a:pt x="3452748" y="126723"/>
                  <a:pt x="3453839" y="127178"/>
                </a:cubicBezTo>
                <a:cubicBezTo>
                  <a:pt x="3454057" y="126200"/>
                  <a:pt x="3454781" y="124852"/>
                  <a:pt x="3454360" y="124302"/>
                </a:cubicBezTo>
                <a:cubicBezTo>
                  <a:pt x="3453747" y="123524"/>
                  <a:pt x="3452293" y="123300"/>
                  <a:pt x="3451159" y="122862"/>
                </a:cubicBezTo>
                <a:close/>
                <a:moveTo>
                  <a:pt x="2938728" y="122378"/>
                </a:moveTo>
                <a:lnTo>
                  <a:pt x="2938076" y="123530"/>
                </a:lnTo>
                <a:lnTo>
                  <a:pt x="2938083" y="123728"/>
                </a:lnTo>
                <a:lnTo>
                  <a:pt x="2933404" y="130593"/>
                </a:lnTo>
                <a:cubicBezTo>
                  <a:pt x="2932618" y="132925"/>
                  <a:pt x="2933487" y="135261"/>
                  <a:pt x="2938548" y="137629"/>
                </a:cubicBezTo>
                <a:lnTo>
                  <a:pt x="2938083" y="123728"/>
                </a:lnTo>
                <a:lnTo>
                  <a:pt x="2938192" y="123568"/>
                </a:lnTo>
                <a:close/>
                <a:moveTo>
                  <a:pt x="3028527" y="117816"/>
                </a:moveTo>
                <a:cubicBezTo>
                  <a:pt x="3028557" y="118399"/>
                  <a:pt x="3028587" y="118979"/>
                  <a:pt x="3028602" y="119524"/>
                </a:cubicBezTo>
                <a:cubicBezTo>
                  <a:pt x="3029126" y="119824"/>
                  <a:pt x="3029650" y="120125"/>
                  <a:pt x="3030174" y="120426"/>
                </a:cubicBezTo>
                <a:cubicBezTo>
                  <a:pt x="3030464" y="119885"/>
                  <a:pt x="3031102" y="118951"/>
                  <a:pt x="3030972" y="118877"/>
                </a:cubicBezTo>
                <a:cubicBezTo>
                  <a:pt x="3030230" y="118409"/>
                  <a:pt x="3029373" y="118159"/>
                  <a:pt x="3028527" y="117816"/>
                </a:cubicBezTo>
                <a:close/>
                <a:moveTo>
                  <a:pt x="3146821" y="107953"/>
                </a:moveTo>
                <a:cubicBezTo>
                  <a:pt x="3137923" y="115402"/>
                  <a:pt x="3133473" y="119128"/>
                  <a:pt x="3133816" y="123566"/>
                </a:cubicBezTo>
                <a:cubicBezTo>
                  <a:pt x="3134158" y="128004"/>
                  <a:pt x="3139294" y="133153"/>
                  <a:pt x="3149563" y="143453"/>
                </a:cubicBezTo>
                <a:cubicBezTo>
                  <a:pt x="3152918" y="139804"/>
                  <a:pt x="3154785" y="136463"/>
                  <a:pt x="3155605" y="133329"/>
                </a:cubicBezTo>
                <a:cubicBezTo>
                  <a:pt x="3158069" y="123925"/>
                  <a:pt x="3151129" y="116380"/>
                  <a:pt x="3146821" y="107953"/>
                </a:cubicBezTo>
                <a:close/>
                <a:moveTo>
                  <a:pt x="3089482" y="87783"/>
                </a:moveTo>
                <a:lnTo>
                  <a:pt x="3090660" y="88202"/>
                </a:lnTo>
                <a:lnTo>
                  <a:pt x="3090893" y="88432"/>
                </a:lnTo>
                <a:lnTo>
                  <a:pt x="3095486" y="97263"/>
                </a:lnTo>
                <a:cubicBezTo>
                  <a:pt x="3096371" y="96695"/>
                  <a:pt x="3097258" y="96131"/>
                  <a:pt x="3098126" y="95529"/>
                </a:cubicBezTo>
                <a:lnTo>
                  <a:pt x="3090893" y="88432"/>
                </a:lnTo>
                <a:lnTo>
                  <a:pt x="3090718" y="88095"/>
                </a:lnTo>
                <a:close/>
                <a:moveTo>
                  <a:pt x="3246386" y="54932"/>
                </a:moveTo>
                <a:cubicBezTo>
                  <a:pt x="3244645" y="56009"/>
                  <a:pt x="3242887" y="57049"/>
                  <a:pt x="3241101" y="58143"/>
                </a:cubicBezTo>
                <a:cubicBezTo>
                  <a:pt x="3243562" y="61275"/>
                  <a:pt x="3246038" y="64443"/>
                  <a:pt x="3248498" y="67572"/>
                </a:cubicBezTo>
                <a:cubicBezTo>
                  <a:pt x="3249792" y="66762"/>
                  <a:pt x="3251127" y="65933"/>
                  <a:pt x="3252405" y="65083"/>
                </a:cubicBezTo>
                <a:cubicBezTo>
                  <a:pt x="3250393" y="61686"/>
                  <a:pt x="3248396" y="58328"/>
                  <a:pt x="3246386" y="54932"/>
                </a:cubicBezTo>
                <a:close/>
                <a:moveTo>
                  <a:pt x="3301199" y="0"/>
                </a:moveTo>
                <a:cubicBezTo>
                  <a:pt x="3316769" y="2438"/>
                  <a:pt x="3324627" y="9735"/>
                  <a:pt x="3322464" y="20140"/>
                </a:cubicBezTo>
                <a:cubicBezTo>
                  <a:pt x="3319607" y="34128"/>
                  <a:pt x="3328000" y="39217"/>
                  <a:pt x="3337951" y="44789"/>
                </a:cubicBezTo>
                <a:cubicBezTo>
                  <a:pt x="3349965" y="51490"/>
                  <a:pt x="3361836" y="58331"/>
                  <a:pt x="3377517" y="67257"/>
                </a:cubicBezTo>
                <a:cubicBezTo>
                  <a:pt x="3363795" y="47160"/>
                  <a:pt x="3384580" y="38617"/>
                  <a:pt x="3391932" y="25892"/>
                </a:cubicBezTo>
                <a:cubicBezTo>
                  <a:pt x="3393674" y="25706"/>
                  <a:pt x="3395404" y="25483"/>
                  <a:pt x="3397149" y="25296"/>
                </a:cubicBezTo>
                <a:cubicBezTo>
                  <a:pt x="3398874" y="32155"/>
                  <a:pt x="3400598" y="39014"/>
                  <a:pt x="3402338" y="46163"/>
                </a:cubicBezTo>
                <a:cubicBezTo>
                  <a:pt x="3420793" y="52035"/>
                  <a:pt x="3424154" y="37293"/>
                  <a:pt x="3433470" y="26711"/>
                </a:cubicBezTo>
                <a:cubicBezTo>
                  <a:pt x="3434639" y="32051"/>
                  <a:pt x="3434883" y="37849"/>
                  <a:pt x="3437362" y="42545"/>
                </a:cubicBezTo>
                <a:cubicBezTo>
                  <a:pt x="3439184" y="45973"/>
                  <a:pt x="3443996" y="47910"/>
                  <a:pt x="3447460" y="50515"/>
                </a:cubicBezTo>
                <a:cubicBezTo>
                  <a:pt x="3449677" y="46706"/>
                  <a:pt x="3452984" y="42969"/>
                  <a:pt x="3453853" y="39062"/>
                </a:cubicBezTo>
                <a:cubicBezTo>
                  <a:pt x="3454705" y="35372"/>
                  <a:pt x="3452999" y="31475"/>
                  <a:pt x="3452056" y="25190"/>
                </a:cubicBezTo>
                <a:cubicBezTo>
                  <a:pt x="3462408" y="26068"/>
                  <a:pt x="3470868" y="26764"/>
                  <a:pt x="3478717" y="27449"/>
                </a:cubicBezTo>
                <a:cubicBezTo>
                  <a:pt x="3479286" y="39519"/>
                  <a:pt x="3479843" y="51041"/>
                  <a:pt x="3480593" y="65965"/>
                </a:cubicBezTo>
                <a:cubicBezTo>
                  <a:pt x="3491326" y="60710"/>
                  <a:pt x="3498499" y="57171"/>
                  <a:pt x="3505732" y="53651"/>
                </a:cubicBezTo>
                <a:lnTo>
                  <a:pt x="3506924" y="53979"/>
                </a:lnTo>
                <a:cubicBezTo>
                  <a:pt x="3517678" y="61312"/>
                  <a:pt x="3524741" y="52686"/>
                  <a:pt x="3532042" y="45660"/>
                </a:cubicBezTo>
                <a:cubicBezTo>
                  <a:pt x="3538388" y="61699"/>
                  <a:pt x="3536980" y="63489"/>
                  <a:pt x="3514768" y="68703"/>
                </a:cubicBezTo>
                <a:cubicBezTo>
                  <a:pt x="3529647" y="77524"/>
                  <a:pt x="3545514" y="74505"/>
                  <a:pt x="3560951" y="66610"/>
                </a:cubicBezTo>
                <a:cubicBezTo>
                  <a:pt x="3574298" y="59802"/>
                  <a:pt x="3582691" y="62605"/>
                  <a:pt x="3589694" y="71814"/>
                </a:cubicBezTo>
                <a:cubicBezTo>
                  <a:pt x="3600996" y="86597"/>
                  <a:pt x="3618009" y="93676"/>
                  <a:pt x="3638331" y="96256"/>
                </a:cubicBezTo>
                <a:cubicBezTo>
                  <a:pt x="3649993" y="97756"/>
                  <a:pt x="3661636" y="99345"/>
                  <a:pt x="3673106" y="101387"/>
                </a:cubicBezTo>
                <a:cubicBezTo>
                  <a:pt x="3685058" y="103490"/>
                  <a:pt x="3693249" y="108702"/>
                  <a:pt x="3688252" y="122144"/>
                </a:cubicBezTo>
                <a:cubicBezTo>
                  <a:pt x="3696423" y="123124"/>
                  <a:pt x="3702979" y="123859"/>
                  <a:pt x="3709346" y="124629"/>
                </a:cubicBezTo>
                <a:cubicBezTo>
                  <a:pt x="3713446" y="144152"/>
                  <a:pt x="3740876" y="137328"/>
                  <a:pt x="3749797" y="154502"/>
                </a:cubicBezTo>
                <a:cubicBezTo>
                  <a:pt x="3755030" y="144698"/>
                  <a:pt x="3756059" y="133984"/>
                  <a:pt x="3769345" y="135129"/>
                </a:cubicBezTo>
                <a:cubicBezTo>
                  <a:pt x="3777877" y="135883"/>
                  <a:pt x="3786423" y="136671"/>
                  <a:pt x="3796689" y="137585"/>
                </a:cubicBezTo>
                <a:cubicBezTo>
                  <a:pt x="3798119" y="133450"/>
                  <a:pt x="3799988" y="127999"/>
                  <a:pt x="3802649" y="120238"/>
                </a:cubicBezTo>
                <a:cubicBezTo>
                  <a:pt x="3812667" y="132187"/>
                  <a:pt x="3804662" y="144029"/>
                  <a:pt x="3802488" y="158336"/>
                </a:cubicBezTo>
                <a:cubicBezTo>
                  <a:pt x="3806647" y="158120"/>
                  <a:pt x="3812067" y="157909"/>
                  <a:pt x="3817516" y="157644"/>
                </a:cubicBezTo>
                <a:cubicBezTo>
                  <a:pt x="3817635" y="159589"/>
                  <a:pt x="3817696" y="161515"/>
                  <a:pt x="3817814" y="163460"/>
                </a:cubicBezTo>
                <a:cubicBezTo>
                  <a:pt x="3811518" y="168687"/>
                  <a:pt x="3805173" y="173930"/>
                  <a:pt x="3800195" y="178036"/>
                </a:cubicBezTo>
                <a:cubicBezTo>
                  <a:pt x="3815954" y="180699"/>
                  <a:pt x="3832568" y="183483"/>
                  <a:pt x="3850495" y="186511"/>
                </a:cubicBezTo>
                <a:cubicBezTo>
                  <a:pt x="3848786" y="180706"/>
                  <a:pt x="3846713" y="173733"/>
                  <a:pt x="3843262" y="162174"/>
                </a:cubicBezTo>
                <a:cubicBezTo>
                  <a:pt x="3850480" y="166970"/>
                  <a:pt x="3854392" y="168804"/>
                  <a:pt x="3857217" y="171577"/>
                </a:cubicBezTo>
                <a:cubicBezTo>
                  <a:pt x="3871989" y="186336"/>
                  <a:pt x="3888963" y="193816"/>
                  <a:pt x="3914062" y="183041"/>
                </a:cubicBezTo>
                <a:cubicBezTo>
                  <a:pt x="3919059" y="180879"/>
                  <a:pt x="3927491" y="182773"/>
                  <a:pt x="3932581" y="185282"/>
                </a:cubicBezTo>
                <a:cubicBezTo>
                  <a:pt x="3942500" y="190143"/>
                  <a:pt x="3952515" y="190052"/>
                  <a:pt x="3964346" y="189827"/>
                </a:cubicBezTo>
                <a:cubicBezTo>
                  <a:pt x="3984389" y="189425"/>
                  <a:pt x="4006679" y="187066"/>
                  <a:pt x="4021571" y="201989"/>
                </a:cubicBezTo>
                <a:cubicBezTo>
                  <a:pt x="4024117" y="204578"/>
                  <a:pt x="4031402" y="206124"/>
                  <a:pt x="4034932" y="204588"/>
                </a:cubicBezTo>
                <a:cubicBezTo>
                  <a:pt x="4042311" y="201433"/>
                  <a:pt x="4039848" y="196524"/>
                  <a:pt x="4037513" y="191049"/>
                </a:cubicBezTo>
                <a:cubicBezTo>
                  <a:pt x="4033604" y="181755"/>
                  <a:pt x="4034561" y="181372"/>
                  <a:pt x="4049812" y="174144"/>
                </a:cubicBezTo>
                <a:cubicBezTo>
                  <a:pt x="4055997" y="179650"/>
                  <a:pt x="4062241" y="185172"/>
                  <a:pt x="4069008" y="191126"/>
                </a:cubicBezTo>
                <a:cubicBezTo>
                  <a:pt x="4067383" y="202247"/>
                  <a:pt x="4048152" y="211273"/>
                  <a:pt x="4057825" y="224122"/>
                </a:cubicBezTo>
                <a:cubicBezTo>
                  <a:pt x="4060939" y="228266"/>
                  <a:pt x="4065915" y="231243"/>
                  <a:pt x="4070046" y="234767"/>
                </a:cubicBezTo>
                <a:cubicBezTo>
                  <a:pt x="4071412" y="233628"/>
                  <a:pt x="4072821" y="232473"/>
                  <a:pt x="4074184" y="231337"/>
                </a:cubicBezTo>
                <a:cubicBezTo>
                  <a:pt x="4071171" y="227579"/>
                  <a:pt x="4068215" y="223837"/>
                  <a:pt x="4065273" y="220134"/>
                </a:cubicBezTo>
                <a:cubicBezTo>
                  <a:pt x="4076302" y="208782"/>
                  <a:pt x="4076302" y="208782"/>
                  <a:pt x="4103726" y="217393"/>
                </a:cubicBezTo>
                <a:cubicBezTo>
                  <a:pt x="4107309" y="212573"/>
                  <a:pt x="4110526" y="206963"/>
                  <a:pt x="4115173" y="202524"/>
                </a:cubicBezTo>
                <a:cubicBezTo>
                  <a:pt x="4118568" y="199261"/>
                  <a:pt x="4123841" y="197541"/>
                  <a:pt x="4128284" y="195132"/>
                </a:cubicBezTo>
                <a:cubicBezTo>
                  <a:pt x="4130368" y="198710"/>
                  <a:pt x="4132453" y="202291"/>
                  <a:pt x="4134828" y="206346"/>
                </a:cubicBezTo>
                <a:cubicBezTo>
                  <a:pt x="4139681" y="205852"/>
                  <a:pt x="4147165" y="203464"/>
                  <a:pt x="4153225" y="204733"/>
                </a:cubicBezTo>
                <a:cubicBezTo>
                  <a:pt x="4174030" y="209029"/>
                  <a:pt x="4176121" y="207686"/>
                  <a:pt x="4174435" y="188260"/>
                </a:cubicBezTo>
                <a:cubicBezTo>
                  <a:pt x="4174332" y="187242"/>
                  <a:pt x="4175651" y="185994"/>
                  <a:pt x="4176869" y="183855"/>
                </a:cubicBezTo>
                <a:cubicBezTo>
                  <a:pt x="4185130" y="186837"/>
                  <a:pt x="4191838" y="193278"/>
                  <a:pt x="4187328" y="199952"/>
                </a:cubicBezTo>
                <a:cubicBezTo>
                  <a:pt x="4181253" y="208904"/>
                  <a:pt x="4170946" y="216492"/>
                  <a:pt x="4161131" y="223034"/>
                </a:cubicBezTo>
                <a:cubicBezTo>
                  <a:pt x="4153986" y="227792"/>
                  <a:pt x="4144748" y="229952"/>
                  <a:pt x="4136423" y="233271"/>
                </a:cubicBezTo>
                <a:cubicBezTo>
                  <a:pt x="4136817" y="234639"/>
                  <a:pt x="4137183" y="236063"/>
                  <a:pt x="4137576" y="237433"/>
                </a:cubicBezTo>
                <a:cubicBezTo>
                  <a:pt x="4151715" y="234255"/>
                  <a:pt x="4165808" y="230839"/>
                  <a:pt x="4180002" y="228060"/>
                </a:cubicBezTo>
                <a:cubicBezTo>
                  <a:pt x="4184305" y="227192"/>
                  <a:pt x="4188899" y="227693"/>
                  <a:pt x="4193185" y="228188"/>
                </a:cubicBezTo>
                <a:cubicBezTo>
                  <a:pt x="4212738" y="230484"/>
                  <a:pt x="4220932" y="228357"/>
                  <a:pt x="4225744" y="219272"/>
                </a:cubicBezTo>
                <a:cubicBezTo>
                  <a:pt x="4231264" y="208804"/>
                  <a:pt x="4227324" y="198544"/>
                  <a:pt x="4213315" y="188867"/>
                </a:cubicBezTo>
                <a:cubicBezTo>
                  <a:pt x="4209876" y="192148"/>
                  <a:pt x="4206406" y="195483"/>
                  <a:pt x="4200513" y="201097"/>
                </a:cubicBezTo>
                <a:cubicBezTo>
                  <a:pt x="4201753" y="194326"/>
                  <a:pt x="4200830" y="188462"/>
                  <a:pt x="4203702" y="185917"/>
                </a:cubicBezTo>
                <a:cubicBezTo>
                  <a:pt x="4212948" y="177693"/>
                  <a:pt x="4223154" y="170103"/>
                  <a:pt x="4233841" y="163466"/>
                </a:cubicBezTo>
                <a:cubicBezTo>
                  <a:pt x="4241654" y="158610"/>
                  <a:pt x="4260063" y="165137"/>
                  <a:pt x="4260354" y="174093"/>
                </a:cubicBezTo>
                <a:cubicBezTo>
                  <a:pt x="4260871" y="188559"/>
                  <a:pt x="4269219" y="192903"/>
                  <a:pt x="4283651" y="193509"/>
                </a:cubicBezTo>
                <a:cubicBezTo>
                  <a:pt x="4287141" y="193644"/>
                  <a:pt x="4290213" y="196153"/>
                  <a:pt x="4293381" y="197643"/>
                </a:cubicBezTo>
                <a:cubicBezTo>
                  <a:pt x="4316215" y="208422"/>
                  <a:pt x="4316215" y="208422"/>
                  <a:pt x="4333698" y="187925"/>
                </a:cubicBezTo>
                <a:cubicBezTo>
                  <a:pt x="4338738" y="194353"/>
                  <a:pt x="4343529" y="200414"/>
                  <a:pt x="4348667" y="206971"/>
                </a:cubicBezTo>
                <a:cubicBezTo>
                  <a:pt x="4369373" y="202275"/>
                  <a:pt x="4389033" y="197744"/>
                  <a:pt x="4393034" y="172826"/>
                </a:cubicBezTo>
                <a:cubicBezTo>
                  <a:pt x="4378608" y="177054"/>
                  <a:pt x="4369922" y="171232"/>
                  <a:pt x="4364224" y="161758"/>
                </a:cubicBezTo>
                <a:cubicBezTo>
                  <a:pt x="4359461" y="153862"/>
                  <a:pt x="4365435" y="145290"/>
                  <a:pt x="4375132" y="146680"/>
                </a:cubicBezTo>
                <a:cubicBezTo>
                  <a:pt x="4384463" y="148047"/>
                  <a:pt x="4392712" y="152645"/>
                  <a:pt x="4401842" y="154897"/>
                </a:cubicBezTo>
                <a:cubicBezTo>
                  <a:pt x="4412269" y="157479"/>
                  <a:pt x="4412700" y="164899"/>
                  <a:pt x="4415095" y="172679"/>
                </a:cubicBezTo>
                <a:cubicBezTo>
                  <a:pt x="4416672" y="177900"/>
                  <a:pt x="4423641" y="182202"/>
                  <a:pt x="4429547" y="184850"/>
                </a:cubicBezTo>
                <a:cubicBezTo>
                  <a:pt x="4435699" y="187612"/>
                  <a:pt x="4443505" y="187934"/>
                  <a:pt x="4448534" y="188896"/>
                </a:cubicBezTo>
                <a:cubicBezTo>
                  <a:pt x="4445899" y="194696"/>
                  <a:pt x="4441327" y="200080"/>
                  <a:pt x="4442250" y="203911"/>
                </a:cubicBezTo>
                <a:cubicBezTo>
                  <a:pt x="4443405" y="208836"/>
                  <a:pt x="4449290" y="216623"/>
                  <a:pt x="4452544" y="216047"/>
                </a:cubicBezTo>
                <a:cubicBezTo>
                  <a:pt x="4466740" y="213650"/>
                  <a:pt x="4472913" y="220644"/>
                  <a:pt x="4479858" y="228050"/>
                </a:cubicBezTo>
                <a:cubicBezTo>
                  <a:pt x="4481896" y="230248"/>
                  <a:pt x="4485996" y="230904"/>
                  <a:pt x="4490284" y="232797"/>
                </a:cubicBezTo>
                <a:cubicBezTo>
                  <a:pt x="4496511" y="226626"/>
                  <a:pt x="4502272" y="220935"/>
                  <a:pt x="4508746" y="214493"/>
                </a:cubicBezTo>
                <a:cubicBezTo>
                  <a:pt x="4505366" y="209821"/>
                  <a:pt x="4502409" y="205700"/>
                  <a:pt x="4499321" y="201376"/>
                </a:cubicBezTo>
                <a:cubicBezTo>
                  <a:pt x="4481427" y="218816"/>
                  <a:pt x="4477399" y="208209"/>
                  <a:pt x="4473090" y="193858"/>
                </a:cubicBezTo>
                <a:cubicBezTo>
                  <a:pt x="4498493" y="191191"/>
                  <a:pt x="4485597" y="170765"/>
                  <a:pt x="4499924" y="158566"/>
                </a:cubicBezTo>
                <a:cubicBezTo>
                  <a:pt x="4505178" y="162364"/>
                  <a:pt x="4510082" y="167066"/>
                  <a:pt x="4516207" y="170008"/>
                </a:cubicBezTo>
                <a:cubicBezTo>
                  <a:pt x="4521705" y="172649"/>
                  <a:pt x="4528551" y="173354"/>
                  <a:pt x="4537420" y="175582"/>
                </a:cubicBezTo>
                <a:cubicBezTo>
                  <a:pt x="4540307" y="181301"/>
                  <a:pt x="4530605" y="195473"/>
                  <a:pt x="4549433" y="200389"/>
                </a:cubicBezTo>
                <a:cubicBezTo>
                  <a:pt x="4548810" y="191097"/>
                  <a:pt x="4548290" y="183715"/>
                  <a:pt x="4547589" y="173603"/>
                </a:cubicBezTo>
                <a:cubicBezTo>
                  <a:pt x="4566866" y="185465"/>
                  <a:pt x="4592345" y="185650"/>
                  <a:pt x="4604058" y="205020"/>
                </a:cubicBezTo>
                <a:cubicBezTo>
                  <a:pt x="4605647" y="207608"/>
                  <a:pt x="4613117" y="207597"/>
                  <a:pt x="4618033" y="207632"/>
                </a:cubicBezTo>
                <a:cubicBezTo>
                  <a:pt x="4623642" y="207641"/>
                  <a:pt x="4629424" y="206309"/>
                  <a:pt x="4636923" y="205356"/>
                </a:cubicBezTo>
                <a:cubicBezTo>
                  <a:pt x="4634183" y="219633"/>
                  <a:pt x="4616805" y="232925"/>
                  <a:pt x="4637649" y="243397"/>
                </a:cubicBezTo>
                <a:cubicBezTo>
                  <a:pt x="4628268" y="249133"/>
                  <a:pt x="4621531" y="253259"/>
                  <a:pt x="4614793" y="257389"/>
                </a:cubicBezTo>
                <a:cubicBezTo>
                  <a:pt x="4614852" y="258423"/>
                  <a:pt x="4614942" y="259407"/>
                  <a:pt x="4615001" y="260441"/>
                </a:cubicBezTo>
                <a:cubicBezTo>
                  <a:pt x="4625668" y="259324"/>
                  <a:pt x="4636496" y="259122"/>
                  <a:pt x="4646912" y="256622"/>
                </a:cubicBezTo>
                <a:cubicBezTo>
                  <a:pt x="4652026" y="255387"/>
                  <a:pt x="4658357" y="250871"/>
                  <a:pt x="4652141" y="244273"/>
                </a:cubicBezTo>
                <a:cubicBezTo>
                  <a:pt x="4650045" y="242057"/>
                  <a:pt x="4649802" y="236642"/>
                  <a:pt x="4651499" y="233674"/>
                </a:cubicBezTo>
                <a:cubicBezTo>
                  <a:pt x="4664154" y="211835"/>
                  <a:pt x="4677550" y="190211"/>
                  <a:pt x="4693181" y="164432"/>
                </a:cubicBezTo>
                <a:cubicBezTo>
                  <a:pt x="4696832" y="167512"/>
                  <a:pt x="4700428" y="170572"/>
                  <a:pt x="4703933" y="173542"/>
                </a:cubicBezTo>
                <a:cubicBezTo>
                  <a:pt x="4712122" y="167478"/>
                  <a:pt x="4718469" y="162744"/>
                  <a:pt x="4724781" y="158061"/>
                </a:cubicBezTo>
                <a:cubicBezTo>
                  <a:pt x="4726061" y="158611"/>
                  <a:pt x="4727284" y="159143"/>
                  <a:pt x="4728564" y="159691"/>
                </a:cubicBezTo>
                <a:cubicBezTo>
                  <a:pt x="4720981" y="181966"/>
                  <a:pt x="4713442" y="204222"/>
                  <a:pt x="4704965" y="229186"/>
                </a:cubicBezTo>
                <a:cubicBezTo>
                  <a:pt x="4715987" y="222629"/>
                  <a:pt x="4726398" y="216443"/>
                  <a:pt x="4739348" y="208772"/>
                </a:cubicBezTo>
                <a:cubicBezTo>
                  <a:pt x="4742449" y="210973"/>
                  <a:pt x="4746901" y="214158"/>
                  <a:pt x="4752547" y="218183"/>
                </a:cubicBezTo>
                <a:cubicBezTo>
                  <a:pt x="4740800" y="225454"/>
                  <a:pt x="4728481" y="229774"/>
                  <a:pt x="4723230" y="237378"/>
                </a:cubicBezTo>
                <a:cubicBezTo>
                  <a:pt x="4718490" y="244228"/>
                  <a:pt x="4721500" y="254689"/>
                  <a:pt x="4721090" y="263546"/>
                </a:cubicBezTo>
                <a:cubicBezTo>
                  <a:pt x="4723052" y="263525"/>
                  <a:pt x="4724972" y="263525"/>
                  <a:pt x="4726917" y="263468"/>
                </a:cubicBezTo>
                <a:cubicBezTo>
                  <a:pt x="4729147" y="256009"/>
                  <a:pt x="4731417" y="248531"/>
                  <a:pt x="4733628" y="241161"/>
                </a:cubicBezTo>
                <a:cubicBezTo>
                  <a:pt x="4761277" y="235647"/>
                  <a:pt x="4767996" y="227794"/>
                  <a:pt x="4768146" y="202463"/>
                </a:cubicBezTo>
                <a:cubicBezTo>
                  <a:pt x="4768168" y="197324"/>
                  <a:pt x="4769453" y="191552"/>
                  <a:pt x="4772207" y="186807"/>
                </a:cubicBezTo>
                <a:cubicBezTo>
                  <a:pt x="4781225" y="171297"/>
                  <a:pt x="4791128" y="156113"/>
                  <a:pt x="4802262" y="138315"/>
                </a:cubicBezTo>
                <a:cubicBezTo>
                  <a:pt x="4811684" y="160676"/>
                  <a:pt x="4794426" y="174004"/>
                  <a:pt x="4778521" y="191245"/>
                </a:cubicBezTo>
                <a:cubicBezTo>
                  <a:pt x="4790885" y="188179"/>
                  <a:pt x="4800141" y="177828"/>
                  <a:pt x="4807310" y="187820"/>
                </a:cubicBezTo>
                <a:cubicBezTo>
                  <a:pt x="4818218" y="184146"/>
                  <a:pt x="4829142" y="180514"/>
                  <a:pt x="4842828" y="175945"/>
                </a:cubicBezTo>
                <a:cubicBezTo>
                  <a:pt x="4844572" y="186528"/>
                  <a:pt x="4846141" y="195908"/>
                  <a:pt x="4847726" y="205452"/>
                </a:cubicBezTo>
                <a:cubicBezTo>
                  <a:pt x="4861134" y="210071"/>
                  <a:pt x="4866114" y="197486"/>
                  <a:pt x="4872911" y="193883"/>
                </a:cubicBezTo>
                <a:cubicBezTo>
                  <a:pt x="4889759" y="206372"/>
                  <a:pt x="4906242" y="217818"/>
                  <a:pt x="4921611" y="230260"/>
                </a:cubicBezTo>
                <a:cubicBezTo>
                  <a:pt x="4927140" y="234756"/>
                  <a:pt x="4930028" y="241746"/>
                  <a:pt x="4934297" y="247508"/>
                </a:cubicBezTo>
                <a:cubicBezTo>
                  <a:pt x="4938375" y="253045"/>
                  <a:pt x="4943019" y="258234"/>
                  <a:pt x="4946763" y="263949"/>
                </a:cubicBezTo>
                <a:cubicBezTo>
                  <a:pt x="4949268" y="267823"/>
                  <a:pt x="4953011" y="272522"/>
                  <a:pt x="4952086" y="276537"/>
                </a:cubicBezTo>
                <a:cubicBezTo>
                  <a:pt x="4950528" y="283266"/>
                  <a:pt x="4943500" y="287682"/>
                  <a:pt x="4936083" y="284787"/>
                </a:cubicBezTo>
                <a:cubicBezTo>
                  <a:pt x="4923403" y="279836"/>
                  <a:pt x="4916596" y="287469"/>
                  <a:pt x="4905420" y="297186"/>
                </a:cubicBezTo>
                <a:cubicBezTo>
                  <a:pt x="4914433" y="298000"/>
                  <a:pt x="4920188" y="298503"/>
                  <a:pt x="4925901" y="299024"/>
                </a:cubicBezTo>
                <a:cubicBezTo>
                  <a:pt x="4926048" y="300281"/>
                  <a:pt x="4926850" y="301785"/>
                  <a:pt x="4926257" y="302825"/>
                </a:cubicBezTo>
                <a:cubicBezTo>
                  <a:pt x="4918169" y="316993"/>
                  <a:pt x="4906654" y="324085"/>
                  <a:pt x="4888686" y="322220"/>
                </a:cubicBezTo>
                <a:cubicBezTo>
                  <a:pt x="4871359" y="320436"/>
                  <a:pt x="4855028" y="324318"/>
                  <a:pt x="4842848" y="342535"/>
                </a:cubicBezTo>
                <a:cubicBezTo>
                  <a:pt x="4844018" y="347240"/>
                  <a:pt x="4844624" y="354589"/>
                  <a:pt x="4847671" y="360836"/>
                </a:cubicBezTo>
                <a:cubicBezTo>
                  <a:pt x="4854685" y="375254"/>
                  <a:pt x="4868088" y="377456"/>
                  <a:pt x="4881876" y="364792"/>
                </a:cubicBezTo>
                <a:cubicBezTo>
                  <a:pt x="4896899" y="351042"/>
                  <a:pt x="4909809" y="335419"/>
                  <a:pt x="4922605" y="320012"/>
                </a:cubicBezTo>
                <a:cubicBezTo>
                  <a:pt x="4927959" y="313553"/>
                  <a:pt x="4931612" y="307771"/>
                  <a:pt x="4941623" y="305518"/>
                </a:cubicBezTo>
                <a:cubicBezTo>
                  <a:pt x="4948437" y="303986"/>
                  <a:pt x="4954416" y="297828"/>
                  <a:pt x="4961097" y="294188"/>
                </a:cubicBezTo>
                <a:cubicBezTo>
                  <a:pt x="4975937" y="286063"/>
                  <a:pt x="4990456" y="277010"/>
                  <a:pt x="5006071" y="270569"/>
                </a:cubicBezTo>
                <a:cubicBezTo>
                  <a:pt x="5017909" y="265680"/>
                  <a:pt x="5022465" y="269501"/>
                  <a:pt x="5023295" y="280832"/>
                </a:cubicBezTo>
                <a:cubicBezTo>
                  <a:pt x="5023548" y="284121"/>
                  <a:pt x="5023089" y="287530"/>
                  <a:pt x="5023006" y="290869"/>
                </a:cubicBezTo>
                <a:cubicBezTo>
                  <a:pt x="5022802" y="298710"/>
                  <a:pt x="5022695" y="306553"/>
                  <a:pt x="5022480" y="316649"/>
                </a:cubicBezTo>
                <a:cubicBezTo>
                  <a:pt x="5020344" y="317499"/>
                  <a:pt x="5014765" y="319725"/>
                  <a:pt x="5009232" y="321931"/>
                </a:cubicBezTo>
                <a:cubicBezTo>
                  <a:pt x="5005006" y="323617"/>
                  <a:pt x="4997783" y="324758"/>
                  <a:pt x="4996985" y="327067"/>
                </a:cubicBezTo>
                <a:cubicBezTo>
                  <a:pt x="4990764" y="344392"/>
                  <a:pt x="4976485" y="341138"/>
                  <a:pt x="4963015" y="342060"/>
                </a:cubicBezTo>
                <a:cubicBezTo>
                  <a:pt x="4957448" y="342413"/>
                  <a:pt x="4951682" y="346068"/>
                  <a:pt x="4946003" y="348163"/>
                </a:cubicBezTo>
                <a:cubicBezTo>
                  <a:pt x="4939481" y="350555"/>
                  <a:pt x="4932469" y="355130"/>
                  <a:pt x="4926524" y="354788"/>
                </a:cubicBezTo>
                <a:cubicBezTo>
                  <a:pt x="4910127" y="353822"/>
                  <a:pt x="4902862" y="363714"/>
                  <a:pt x="4900000" y="374143"/>
                </a:cubicBezTo>
                <a:cubicBezTo>
                  <a:pt x="4896935" y="385330"/>
                  <a:pt x="4889158" y="392292"/>
                  <a:pt x="4880984" y="400172"/>
                </a:cubicBezTo>
                <a:cubicBezTo>
                  <a:pt x="4871536" y="409283"/>
                  <a:pt x="4863035" y="419119"/>
                  <a:pt x="4854111" y="428654"/>
                </a:cubicBezTo>
                <a:cubicBezTo>
                  <a:pt x="4855131" y="430326"/>
                  <a:pt x="4856093" y="431978"/>
                  <a:pt x="4857112" y="433648"/>
                </a:cubicBezTo>
                <a:cubicBezTo>
                  <a:pt x="4881858" y="428828"/>
                  <a:pt x="4906645" y="423987"/>
                  <a:pt x="4932191" y="419016"/>
                </a:cubicBezTo>
                <a:cubicBezTo>
                  <a:pt x="4934326" y="429950"/>
                  <a:pt x="4927675" y="433283"/>
                  <a:pt x="4919551" y="434316"/>
                </a:cubicBezTo>
                <a:cubicBezTo>
                  <a:pt x="4908740" y="435704"/>
                  <a:pt x="4900711" y="439500"/>
                  <a:pt x="4894603" y="448506"/>
                </a:cubicBezTo>
                <a:cubicBezTo>
                  <a:pt x="4892198" y="452096"/>
                  <a:pt x="4886286" y="454622"/>
                  <a:pt x="4881522" y="456477"/>
                </a:cubicBezTo>
                <a:cubicBezTo>
                  <a:pt x="4866269" y="462436"/>
                  <a:pt x="4850814" y="467878"/>
                  <a:pt x="4835432" y="473504"/>
                </a:cubicBezTo>
                <a:lnTo>
                  <a:pt x="4835428" y="473503"/>
                </a:lnTo>
                <a:lnTo>
                  <a:pt x="4835475" y="473359"/>
                </a:lnTo>
                <a:lnTo>
                  <a:pt x="4835138" y="473404"/>
                </a:lnTo>
                <a:lnTo>
                  <a:pt x="4825280" y="470089"/>
                </a:lnTo>
                <a:cubicBezTo>
                  <a:pt x="4824817" y="471717"/>
                  <a:pt x="4824398" y="473325"/>
                  <a:pt x="4823920" y="474917"/>
                </a:cubicBezTo>
                <a:lnTo>
                  <a:pt x="4835138" y="473404"/>
                </a:lnTo>
                <a:lnTo>
                  <a:pt x="4835428" y="473503"/>
                </a:lnTo>
                <a:lnTo>
                  <a:pt x="4832431" y="482671"/>
                </a:lnTo>
                <a:cubicBezTo>
                  <a:pt x="4831318" y="486083"/>
                  <a:pt x="4830048" y="489961"/>
                  <a:pt x="4828457" y="494771"/>
                </a:cubicBezTo>
                <a:cubicBezTo>
                  <a:pt x="4856509" y="486469"/>
                  <a:pt x="4876001" y="468601"/>
                  <a:pt x="4900189" y="460230"/>
                </a:cubicBezTo>
                <a:cubicBezTo>
                  <a:pt x="4900656" y="462163"/>
                  <a:pt x="4901430" y="465498"/>
                  <a:pt x="4902265" y="468856"/>
                </a:cubicBezTo>
                <a:cubicBezTo>
                  <a:pt x="4913463" y="435515"/>
                  <a:pt x="4942500" y="433221"/>
                  <a:pt x="4975965" y="427720"/>
                </a:cubicBezTo>
                <a:cubicBezTo>
                  <a:pt x="4965255" y="449376"/>
                  <a:pt x="4939502" y="450782"/>
                  <a:pt x="4928848" y="468771"/>
                </a:cubicBezTo>
                <a:cubicBezTo>
                  <a:pt x="4934441" y="466965"/>
                  <a:pt x="4938467" y="466545"/>
                  <a:pt x="4941299" y="464655"/>
                </a:cubicBezTo>
                <a:cubicBezTo>
                  <a:pt x="4956398" y="454519"/>
                  <a:pt x="4971121" y="445721"/>
                  <a:pt x="4990128" y="452092"/>
                </a:cubicBezTo>
                <a:cubicBezTo>
                  <a:pt x="4994155" y="453454"/>
                  <a:pt x="5001780" y="448886"/>
                  <a:pt x="5007386" y="446355"/>
                </a:cubicBezTo>
                <a:cubicBezTo>
                  <a:pt x="5014241" y="443280"/>
                  <a:pt x="5020747" y="439458"/>
                  <a:pt x="5030177" y="438281"/>
                </a:cubicBezTo>
                <a:cubicBezTo>
                  <a:pt x="5022344" y="447893"/>
                  <a:pt x="5014468" y="457522"/>
                  <a:pt x="5006632" y="467136"/>
                </a:cubicBezTo>
                <a:cubicBezTo>
                  <a:pt x="5007417" y="467838"/>
                  <a:pt x="5008189" y="468506"/>
                  <a:pt x="5009020" y="469193"/>
                </a:cubicBezTo>
                <a:cubicBezTo>
                  <a:pt x="5015600" y="466570"/>
                  <a:pt x="5022179" y="463944"/>
                  <a:pt x="5029499" y="461026"/>
                </a:cubicBezTo>
                <a:cubicBezTo>
                  <a:pt x="5026125" y="477763"/>
                  <a:pt x="5013739" y="486348"/>
                  <a:pt x="4994427" y="488964"/>
                </a:cubicBezTo>
                <a:cubicBezTo>
                  <a:pt x="4987710" y="495924"/>
                  <a:pt x="4983779" y="501520"/>
                  <a:pt x="4978277" y="505326"/>
                </a:cubicBezTo>
                <a:cubicBezTo>
                  <a:pt x="4965194" y="514444"/>
                  <a:pt x="4948720" y="519868"/>
                  <a:pt x="4940515" y="534250"/>
                </a:cubicBezTo>
                <a:cubicBezTo>
                  <a:pt x="4939576" y="535940"/>
                  <a:pt x="4937136" y="537932"/>
                  <a:pt x="4935174" y="538331"/>
                </a:cubicBezTo>
                <a:cubicBezTo>
                  <a:pt x="4900942" y="545199"/>
                  <a:pt x="4883104" y="570250"/>
                  <a:pt x="4861975" y="591735"/>
                </a:cubicBezTo>
                <a:cubicBezTo>
                  <a:pt x="4855676" y="598106"/>
                  <a:pt x="4849290" y="604384"/>
                  <a:pt x="4842921" y="610698"/>
                </a:cubicBezTo>
                <a:cubicBezTo>
                  <a:pt x="4840816" y="612770"/>
                  <a:pt x="4837665" y="614744"/>
                  <a:pt x="4836971" y="617057"/>
                </a:cubicBezTo>
                <a:cubicBezTo>
                  <a:pt x="4831360" y="635408"/>
                  <a:pt x="4825211" y="653802"/>
                  <a:pt x="4821214" y="672273"/>
                </a:cubicBezTo>
                <a:cubicBezTo>
                  <a:pt x="4817344" y="690184"/>
                  <a:pt x="4811672" y="706482"/>
                  <a:pt x="4794339" y="719625"/>
                </a:cubicBezTo>
                <a:cubicBezTo>
                  <a:pt x="4784481" y="727075"/>
                  <a:pt x="4783320" y="756458"/>
                  <a:pt x="4791777" y="765762"/>
                </a:cubicBezTo>
                <a:cubicBezTo>
                  <a:pt x="4799857" y="774625"/>
                  <a:pt x="4809344" y="782459"/>
                  <a:pt x="4817150" y="791514"/>
                </a:cubicBezTo>
                <a:cubicBezTo>
                  <a:pt x="4822056" y="797233"/>
                  <a:pt x="4825032" y="804316"/>
                  <a:pt x="4830744" y="813828"/>
                </a:cubicBezTo>
                <a:cubicBezTo>
                  <a:pt x="4815889" y="813051"/>
                  <a:pt x="4812099" y="805956"/>
                  <a:pt x="4807456" y="800387"/>
                </a:cubicBezTo>
                <a:cubicBezTo>
                  <a:pt x="4800771" y="792367"/>
                  <a:pt x="4795034" y="783673"/>
                  <a:pt x="4788929" y="775209"/>
                </a:cubicBezTo>
                <a:cubicBezTo>
                  <a:pt x="4782622" y="766490"/>
                  <a:pt x="4775870" y="769816"/>
                  <a:pt x="4767569" y="779657"/>
                </a:cubicBezTo>
                <a:cubicBezTo>
                  <a:pt x="4766252" y="772933"/>
                  <a:pt x="4765417" y="768685"/>
                  <a:pt x="4764597" y="764475"/>
                </a:cubicBezTo>
                <a:cubicBezTo>
                  <a:pt x="4766434" y="759205"/>
                  <a:pt x="4771467" y="752196"/>
                  <a:pt x="4769558" y="748930"/>
                </a:cubicBezTo>
                <a:cubicBezTo>
                  <a:pt x="4762012" y="736080"/>
                  <a:pt x="4771860" y="724436"/>
                  <a:pt x="4774806" y="712193"/>
                </a:cubicBezTo>
                <a:cubicBezTo>
                  <a:pt x="4777941" y="699281"/>
                  <a:pt x="4781878" y="687111"/>
                  <a:pt x="4792586" y="676481"/>
                </a:cubicBezTo>
                <a:cubicBezTo>
                  <a:pt x="4795126" y="673983"/>
                  <a:pt x="4797430" y="669885"/>
                  <a:pt x="4797107" y="667048"/>
                </a:cubicBezTo>
                <a:cubicBezTo>
                  <a:pt x="4796665" y="663024"/>
                  <a:pt x="4794769" y="658270"/>
                  <a:pt x="4791436" y="656248"/>
                </a:cubicBezTo>
                <a:cubicBezTo>
                  <a:pt x="4789386" y="655028"/>
                  <a:pt x="4783010" y="657657"/>
                  <a:pt x="4779465" y="659791"/>
                </a:cubicBezTo>
                <a:cubicBezTo>
                  <a:pt x="4774368" y="662841"/>
                  <a:pt x="4774500" y="671653"/>
                  <a:pt x="4764992" y="671500"/>
                </a:cubicBezTo>
                <a:cubicBezTo>
                  <a:pt x="4770731" y="650174"/>
                  <a:pt x="4788851" y="628741"/>
                  <a:pt x="4808054" y="620912"/>
                </a:cubicBezTo>
                <a:cubicBezTo>
                  <a:pt x="4808206" y="625474"/>
                  <a:pt x="4808343" y="629618"/>
                  <a:pt x="4808374" y="631091"/>
                </a:cubicBezTo>
                <a:cubicBezTo>
                  <a:pt x="4819882" y="618656"/>
                  <a:pt x="4833787" y="606031"/>
                  <a:pt x="4844052" y="591632"/>
                </a:cubicBezTo>
                <a:cubicBezTo>
                  <a:pt x="4850335" y="582809"/>
                  <a:pt x="4853892" y="570832"/>
                  <a:pt x="4853164" y="561159"/>
                </a:cubicBezTo>
                <a:cubicBezTo>
                  <a:pt x="4852779" y="556012"/>
                  <a:pt x="4841549" y="550525"/>
                  <a:pt x="4833843" y="549188"/>
                </a:cubicBezTo>
                <a:cubicBezTo>
                  <a:pt x="4823625" y="547371"/>
                  <a:pt x="4815220" y="554029"/>
                  <a:pt x="4808983" y="562582"/>
                </a:cubicBezTo>
                <a:cubicBezTo>
                  <a:pt x="4801324" y="573137"/>
                  <a:pt x="4794818" y="585570"/>
                  <a:pt x="4784249" y="593009"/>
                </a:cubicBezTo>
                <a:cubicBezTo>
                  <a:pt x="4771456" y="601969"/>
                  <a:pt x="4763144" y="611899"/>
                  <a:pt x="4756331" y="624070"/>
                </a:cubicBezTo>
                <a:cubicBezTo>
                  <a:pt x="4747997" y="639013"/>
                  <a:pt x="4738616" y="653611"/>
                  <a:pt x="4729698" y="668359"/>
                </a:cubicBezTo>
                <a:cubicBezTo>
                  <a:pt x="4727956" y="667909"/>
                  <a:pt x="4726253" y="667443"/>
                  <a:pt x="4724509" y="666996"/>
                </a:cubicBezTo>
                <a:cubicBezTo>
                  <a:pt x="4729094" y="651259"/>
                  <a:pt x="4733691" y="635562"/>
                  <a:pt x="4739098" y="617079"/>
                </a:cubicBezTo>
                <a:cubicBezTo>
                  <a:pt x="4732543" y="617233"/>
                  <a:pt x="4724037" y="615156"/>
                  <a:pt x="4720612" y="617964"/>
                </a:cubicBezTo>
                <a:cubicBezTo>
                  <a:pt x="4709202" y="627348"/>
                  <a:pt x="4692489" y="638380"/>
                  <a:pt x="4690805" y="648973"/>
                </a:cubicBezTo>
                <a:cubicBezTo>
                  <a:pt x="4687798" y="668279"/>
                  <a:pt x="4671493" y="680080"/>
                  <a:pt x="4663844" y="696489"/>
                </a:cubicBezTo>
                <a:cubicBezTo>
                  <a:pt x="4647416" y="682774"/>
                  <a:pt x="4665797" y="671116"/>
                  <a:pt x="4672283" y="654960"/>
                </a:cubicBezTo>
                <a:cubicBezTo>
                  <a:pt x="4663875" y="659078"/>
                  <a:pt x="4656872" y="660770"/>
                  <a:pt x="4653041" y="664713"/>
                </a:cubicBezTo>
                <a:cubicBezTo>
                  <a:pt x="4648565" y="669317"/>
                  <a:pt x="4645010" y="670981"/>
                  <a:pt x="4641931" y="670575"/>
                </a:cubicBezTo>
                <a:lnTo>
                  <a:pt x="4633771" y="664111"/>
                </a:lnTo>
                <a:lnTo>
                  <a:pt x="4633797" y="664076"/>
                </a:lnTo>
                <a:lnTo>
                  <a:pt x="4634320" y="662978"/>
                </a:lnTo>
                <a:lnTo>
                  <a:pt x="4633681" y="664039"/>
                </a:lnTo>
                <a:lnTo>
                  <a:pt x="4633771" y="664111"/>
                </a:lnTo>
                <a:lnTo>
                  <a:pt x="4628126" y="671528"/>
                </a:lnTo>
                <a:cubicBezTo>
                  <a:pt x="4627218" y="674111"/>
                  <a:pt x="4627494" y="676895"/>
                  <a:pt x="4629562" y="680183"/>
                </a:cubicBezTo>
                <a:cubicBezTo>
                  <a:pt x="4632928" y="685582"/>
                  <a:pt x="4634913" y="692209"/>
                  <a:pt x="4635420" y="698667"/>
                </a:cubicBezTo>
                <a:cubicBezTo>
                  <a:pt x="4637005" y="718090"/>
                  <a:pt x="4637848" y="737682"/>
                  <a:pt x="4638386" y="757268"/>
                </a:cubicBezTo>
                <a:cubicBezTo>
                  <a:pt x="4638463" y="760375"/>
                  <a:pt x="4635622" y="763885"/>
                  <a:pt x="4633244" y="769201"/>
                </a:cubicBezTo>
                <a:cubicBezTo>
                  <a:pt x="4629967" y="765164"/>
                  <a:pt x="4627569" y="763452"/>
                  <a:pt x="4626896" y="761131"/>
                </a:cubicBezTo>
                <a:cubicBezTo>
                  <a:pt x="4622322" y="745358"/>
                  <a:pt x="4616746" y="729986"/>
                  <a:pt x="4621125" y="712084"/>
                </a:cubicBezTo>
                <a:cubicBezTo>
                  <a:pt x="4623002" y="704510"/>
                  <a:pt x="4619792" y="696460"/>
                  <a:pt x="4618895" y="688636"/>
                </a:cubicBezTo>
                <a:cubicBezTo>
                  <a:pt x="4617425" y="688243"/>
                  <a:pt x="4615957" y="687857"/>
                  <a:pt x="4614487" y="687466"/>
                </a:cubicBezTo>
                <a:cubicBezTo>
                  <a:pt x="4607206" y="707459"/>
                  <a:pt x="4589913" y="698667"/>
                  <a:pt x="4576141" y="702885"/>
                </a:cubicBezTo>
                <a:cubicBezTo>
                  <a:pt x="4576412" y="709266"/>
                  <a:pt x="4574505" y="716261"/>
                  <a:pt x="4577288" y="720705"/>
                </a:cubicBezTo>
                <a:cubicBezTo>
                  <a:pt x="4584614" y="732496"/>
                  <a:pt x="4583181" y="744984"/>
                  <a:pt x="4581995" y="758474"/>
                </a:cubicBezTo>
                <a:cubicBezTo>
                  <a:pt x="4581110" y="768665"/>
                  <a:pt x="4578383" y="782727"/>
                  <a:pt x="4596134" y="785059"/>
                </a:cubicBezTo>
                <a:cubicBezTo>
                  <a:pt x="4596134" y="785059"/>
                  <a:pt x="4596017" y="785019"/>
                  <a:pt x="4596017" y="785019"/>
                </a:cubicBezTo>
                <a:cubicBezTo>
                  <a:pt x="4598017" y="789906"/>
                  <a:pt x="4600015" y="794792"/>
                  <a:pt x="4601969" y="799692"/>
                </a:cubicBezTo>
                <a:lnTo>
                  <a:pt x="4601795" y="799637"/>
                </a:lnTo>
                <a:cubicBezTo>
                  <a:pt x="4605899" y="802961"/>
                  <a:pt x="4609292" y="807671"/>
                  <a:pt x="4614297" y="809321"/>
                </a:cubicBezTo>
                <a:cubicBezTo>
                  <a:pt x="4621042" y="811485"/>
                  <a:pt x="4625332" y="814863"/>
                  <a:pt x="4627884" y="819188"/>
                </a:cubicBezTo>
                <a:lnTo>
                  <a:pt x="4631022" y="834606"/>
                </a:lnTo>
                <a:lnTo>
                  <a:pt x="4630918" y="834664"/>
                </a:lnTo>
                <a:lnTo>
                  <a:pt x="4630895" y="834707"/>
                </a:lnTo>
                <a:lnTo>
                  <a:pt x="4607030" y="829732"/>
                </a:lnTo>
                <a:lnTo>
                  <a:pt x="4622255" y="850853"/>
                </a:lnTo>
                <a:lnTo>
                  <a:pt x="4622236" y="850890"/>
                </a:lnTo>
                <a:lnTo>
                  <a:pt x="4622289" y="850901"/>
                </a:lnTo>
                <a:lnTo>
                  <a:pt x="4622294" y="850908"/>
                </a:lnTo>
                <a:cubicBezTo>
                  <a:pt x="4614063" y="866106"/>
                  <a:pt x="4627327" y="862514"/>
                  <a:pt x="4637749" y="864842"/>
                </a:cubicBezTo>
                <a:cubicBezTo>
                  <a:pt x="4637349" y="858771"/>
                  <a:pt x="4637095" y="854715"/>
                  <a:pt x="4637050" y="853969"/>
                </a:cubicBezTo>
                <a:cubicBezTo>
                  <a:pt x="4633642" y="853274"/>
                  <a:pt x="4630934" y="852719"/>
                  <a:pt x="4628580" y="852234"/>
                </a:cubicBezTo>
                <a:lnTo>
                  <a:pt x="4622289" y="850901"/>
                </a:lnTo>
                <a:lnTo>
                  <a:pt x="4622255" y="850853"/>
                </a:lnTo>
                <a:lnTo>
                  <a:pt x="4630895" y="834707"/>
                </a:lnTo>
                <a:lnTo>
                  <a:pt x="4631049" y="834737"/>
                </a:lnTo>
                <a:lnTo>
                  <a:pt x="4631022" y="834606"/>
                </a:lnTo>
                <a:lnTo>
                  <a:pt x="4641130" y="829108"/>
                </a:lnTo>
                <a:cubicBezTo>
                  <a:pt x="4651561" y="826012"/>
                  <a:pt x="4662525" y="829162"/>
                  <a:pt x="4672867" y="828407"/>
                </a:cubicBezTo>
                <a:cubicBezTo>
                  <a:pt x="4679349" y="827942"/>
                  <a:pt x="4684976" y="829517"/>
                  <a:pt x="4687015" y="823358"/>
                </a:cubicBezTo>
                <a:cubicBezTo>
                  <a:pt x="4688100" y="820125"/>
                  <a:pt x="4684838" y="815238"/>
                  <a:pt x="4681854" y="812571"/>
                </a:cubicBezTo>
                <a:cubicBezTo>
                  <a:pt x="4676907" y="808141"/>
                  <a:pt x="4670608" y="804884"/>
                  <a:pt x="4664875" y="801150"/>
                </a:cubicBezTo>
                <a:cubicBezTo>
                  <a:pt x="4665746" y="800167"/>
                  <a:pt x="4666573" y="799201"/>
                  <a:pt x="4667443" y="798217"/>
                </a:cubicBezTo>
                <a:cubicBezTo>
                  <a:pt x="4686833" y="798330"/>
                  <a:pt x="4706222" y="798443"/>
                  <a:pt x="4728996" y="798561"/>
                </a:cubicBezTo>
                <a:cubicBezTo>
                  <a:pt x="4734368" y="784419"/>
                  <a:pt x="4739970" y="769717"/>
                  <a:pt x="4745571" y="755017"/>
                </a:cubicBezTo>
                <a:cubicBezTo>
                  <a:pt x="4746528" y="753238"/>
                  <a:pt x="4747515" y="751402"/>
                  <a:pt x="4748471" y="749621"/>
                </a:cubicBezTo>
                <a:cubicBezTo>
                  <a:pt x="4767746" y="742740"/>
                  <a:pt x="4760314" y="758549"/>
                  <a:pt x="4764538" y="764455"/>
                </a:cubicBezTo>
                <a:cubicBezTo>
                  <a:pt x="4762265" y="770281"/>
                  <a:pt x="4759816" y="776048"/>
                  <a:pt x="4757807" y="781895"/>
                </a:cubicBezTo>
                <a:cubicBezTo>
                  <a:pt x="4754507" y="791609"/>
                  <a:pt x="4753885" y="802457"/>
                  <a:pt x="4739400" y="806666"/>
                </a:cubicBezTo>
                <a:cubicBezTo>
                  <a:pt x="4737731" y="807163"/>
                  <a:pt x="4735178" y="811529"/>
                  <a:pt x="4735864" y="812614"/>
                </a:cubicBezTo>
                <a:cubicBezTo>
                  <a:pt x="4739288" y="818287"/>
                  <a:pt x="4734755" y="819710"/>
                  <a:pt x="4730372" y="823538"/>
                </a:cubicBezTo>
                <a:cubicBezTo>
                  <a:pt x="4710064" y="841261"/>
                  <a:pt x="4711017" y="854027"/>
                  <a:pt x="4732370" y="866541"/>
                </a:cubicBezTo>
                <a:cubicBezTo>
                  <a:pt x="4741797" y="872070"/>
                  <a:pt x="4751499" y="877274"/>
                  <a:pt x="4760926" y="882799"/>
                </a:cubicBezTo>
                <a:cubicBezTo>
                  <a:pt x="4766598" y="886135"/>
                  <a:pt x="4766409" y="886296"/>
                  <a:pt x="4764814" y="897743"/>
                </a:cubicBezTo>
                <a:cubicBezTo>
                  <a:pt x="4747494" y="901174"/>
                  <a:pt x="4744137" y="871982"/>
                  <a:pt x="4721241" y="888025"/>
                </a:cubicBezTo>
                <a:cubicBezTo>
                  <a:pt x="4732191" y="901680"/>
                  <a:pt x="4743359" y="915627"/>
                  <a:pt x="4754571" y="929559"/>
                </a:cubicBezTo>
                <a:cubicBezTo>
                  <a:pt x="4750184" y="939738"/>
                  <a:pt x="4749528" y="942893"/>
                  <a:pt x="4756540" y="944611"/>
                </a:cubicBezTo>
                <a:lnTo>
                  <a:pt x="4766093" y="946034"/>
                </a:lnTo>
                <a:lnTo>
                  <a:pt x="4766211" y="946202"/>
                </a:lnTo>
                <a:lnTo>
                  <a:pt x="4766635" y="946240"/>
                </a:lnTo>
                <a:lnTo>
                  <a:pt x="4774734" y="950097"/>
                </a:lnTo>
                <a:cubicBezTo>
                  <a:pt x="4775183" y="949070"/>
                  <a:pt x="4775601" y="948097"/>
                  <a:pt x="4776051" y="947072"/>
                </a:cubicBezTo>
                <a:lnTo>
                  <a:pt x="4766635" y="946240"/>
                </a:lnTo>
                <a:lnTo>
                  <a:pt x="4766254" y="946059"/>
                </a:lnTo>
                <a:lnTo>
                  <a:pt x="4766093" y="946034"/>
                </a:lnTo>
                <a:lnTo>
                  <a:pt x="4754628" y="929579"/>
                </a:lnTo>
                <a:cubicBezTo>
                  <a:pt x="4779079" y="930724"/>
                  <a:pt x="4786748" y="938054"/>
                  <a:pt x="4787476" y="957862"/>
                </a:cubicBezTo>
                <a:cubicBezTo>
                  <a:pt x="4787673" y="962790"/>
                  <a:pt x="4792302" y="967684"/>
                  <a:pt x="4796233" y="971460"/>
                </a:cubicBezTo>
                <a:cubicBezTo>
                  <a:pt x="4802433" y="977382"/>
                  <a:pt x="4810201" y="982045"/>
                  <a:pt x="4816563" y="987859"/>
                </a:cubicBezTo>
                <a:cubicBezTo>
                  <a:pt x="4819182" y="990250"/>
                  <a:pt x="4820431" y="992847"/>
                  <a:pt x="4820121" y="995488"/>
                </a:cubicBezTo>
                <a:lnTo>
                  <a:pt x="4814387" y="1003291"/>
                </a:lnTo>
                <a:lnTo>
                  <a:pt x="4814376" y="1003276"/>
                </a:lnTo>
                <a:cubicBezTo>
                  <a:pt x="4813256" y="1002748"/>
                  <a:pt x="4812121" y="1002183"/>
                  <a:pt x="4811001" y="1001653"/>
                </a:cubicBezTo>
                <a:cubicBezTo>
                  <a:pt x="4812135" y="1002219"/>
                  <a:pt x="4813226" y="1002800"/>
                  <a:pt x="4814319" y="1003385"/>
                </a:cubicBezTo>
                <a:lnTo>
                  <a:pt x="4814387" y="1003291"/>
                </a:lnTo>
                <a:lnTo>
                  <a:pt x="4866958" y="1078897"/>
                </a:lnTo>
                <a:cubicBezTo>
                  <a:pt x="4870308" y="1083626"/>
                  <a:pt x="4875620" y="1087188"/>
                  <a:pt x="4879753" y="1091477"/>
                </a:cubicBezTo>
                <a:cubicBezTo>
                  <a:pt x="4890641" y="1102695"/>
                  <a:pt x="4903723" y="1112573"/>
                  <a:pt x="4907791" y="1130881"/>
                </a:cubicBezTo>
                <a:cubicBezTo>
                  <a:pt x="4894418" y="1129642"/>
                  <a:pt x="4886361" y="1125776"/>
                  <a:pt x="4881902" y="1117122"/>
                </a:cubicBezTo>
                <a:cubicBezTo>
                  <a:pt x="4871492" y="1096976"/>
                  <a:pt x="4854712" y="1082254"/>
                  <a:pt x="4832807" y="1071910"/>
                </a:cubicBezTo>
                <a:cubicBezTo>
                  <a:pt x="4830944" y="1071041"/>
                  <a:pt x="4829186" y="1069663"/>
                  <a:pt x="4827136" y="1069466"/>
                </a:cubicBezTo>
                <a:cubicBezTo>
                  <a:pt x="4815914" y="1068301"/>
                  <a:pt x="4804618" y="1067462"/>
                  <a:pt x="4789981" y="1066220"/>
                </a:cubicBezTo>
                <a:cubicBezTo>
                  <a:pt x="4796861" y="1079037"/>
                  <a:pt x="4803319" y="1091050"/>
                  <a:pt x="4809718" y="1102913"/>
                </a:cubicBezTo>
                <a:cubicBezTo>
                  <a:pt x="4800157" y="1105920"/>
                  <a:pt x="4790120" y="1109752"/>
                  <a:pt x="4779848" y="1111856"/>
                </a:cubicBezTo>
                <a:cubicBezTo>
                  <a:pt x="4777741" y="1112271"/>
                  <a:pt x="4772211" y="1106126"/>
                  <a:pt x="4772887" y="1103397"/>
                </a:cubicBezTo>
                <a:cubicBezTo>
                  <a:pt x="4773840" y="1099454"/>
                  <a:pt x="4779039" y="1095898"/>
                  <a:pt x="4782927" y="1091591"/>
                </a:cubicBezTo>
                <a:cubicBezTo>
                  <a:pt x="4774587" y="1082832"/>
                  <a:pt x="4767363" y="1074349"/>
                  <a:pt x="4759083" y="1066754"/>
                </a:cubicBezTo>
                <a:cubicBezTo>
                  <a:pt x="4748079" y="1056642"/>
                  <a:pt x="4739617" y="1055308"/>
                  <a:pt x="4732594" y="1061375"/>
                </a:cubicBezTo>
                <a:cubicBezTo>
                  <a:pt x="4723217" y="1069525"/>
                  <a:pt x="4721891" y="1086208"/>
                  <a:pt x="4729649" y="1094392"/>
                </a:cubicBezTo>
                <a:cubicBezTo>
                  <a:pt x="4736914" y="1102096"/>
                  <a:pt x="4744091" y="1109836"/>
                  <a:pt x="4750529" y="1118124"/>
                </a:cubicBezTo>
                <a:cubicBezTo>
                  <a:pt x="4753032" y="1121365"/>
                  <a:pt x="4755597" y="1126402"/>
                  <a:pt x="4754412" y="1130015"/>
                </a:cubicBezTo>
                <a:cubicBezTo>
                  <a:pt x="4748539" y="1147834"/>
                  <a:pt x="4756555" y="1163761"/>
                  <a:pt x="4755203" y="1180881"/>
                </a:cubicBezTo>
                <a:cubicBezTo>
                  <a:pt x="4754487" y="1189603"/>
                  <a:pt x="4757535" y="1196359"/>
                  <a:pt x="4765087" y="1203014"/>
                </a:cubicBezTo>
                <a:cubicBezTo>
                  <a:pt x="4777896" y="1214358"/>
                  <a:pt x="4787207" y="1228835"/>
                  <a:pt x="4797647" y="1241591"/>
                </a:cubicBezTo>
                <a:cubicBezTo>
                  <a:pt x="4806982" y="1235873"/>
                  <a:pt x="4817815" y="1229221"/>
                  <a:pt x="4825395" y="1224544"/>
                </a:cubicBezTo>
                <a:cubicBezTo>
                  <a:pt x="4840930" y="1232215"/>
                  <a:pt x="4852478" y="1239143"/>
                  <a:pt x="4865451" y="1243423"/>
                </a:cubicBezTo>
                <a:cubicBezTo>
                  <a:pt x="4868765" y="1244519"/>
                  <a:pt x="4876590" y="1237160"/>
                  <a:pt x="4882253" y="1233757"/>
                </a:cubicBezTo>
                <a:cubicBezTo>
                  <a:pt x="4876001" y="1223528"/>
                  <a:pt x="4876001" y="1223528"/>
                  <a:pt x="4878977" y="1211234"/>
                </a:cubicBezTo>
                <a:cubicBezTo>
                  <a:pt x="4886749" y="1218565"/>
                  <a:pt x="4893269" y="1224657"/>
                  <a:pt x="4901771" y="1232673"/>
                </a:cubicBezTo>
                <a:cubicBezTo>
                  <a:pt x="4888511" y="1240588"/>
                  <a:pt x="4877606" y="1247058"/>
                  <a:pt x="4865408" y="1254338"/>
                </a:cubicBezTo>
                <a:cubicBezTo>
                  <a:pt x="4873500" y="1270830"/>
                  <a:pt x="4883825" y="1284437"/>
                  <a:pt x="4901640" y="1291493"/>
                </a:cubicBezTo>
                <a:cubicBezTo>
                  <a:pt x="4903397" y="1290198"/>
                  <a:pt x="4905153" y="1288905"/>
                  <a:pt x="4906897" y="1287575"/>
                </a:cubicBezTo>
                <a:cubicBezTo>
                  <a:pt x="4900862" y="1276496"/>
                  <a:pt x="4894786" y="1265437"/>
                  <a:pt x="4887920" y="1252909"/>
                </a:cubicBezTo>
                <a:cubicBezTo>
                  <a:pt x="4895138" y="1249351"/>
                  <a:pt x="4900960" y="1246478"/>
                  <a:pt x="4906625" y="1243711"/>
                </a:cubicBezTo>
                <a:cubicBezTo>
                  <a:pt x="4917090" y="1253489"/>
                  <a:pt x="4930734" y="1259963"/>
                  <a:pt x="4927967" y="1275948"/>
                </a:cubicBezTo>
                <a:lnTo>
                  <a:pt x="4927330" y="1277263"/>
                </a:lnTo>
                <a:cubicBezTo>
                  <a:pt x="4927330" y="1277263"/>
                  <a:pt x="4928040" y="1276003"/>
                  <a:pt x="4928040" y="1276003"/>
                </a:cubicBezTo>
                <a:lnTo>
                  <a:pt x="4939557" y="1279805"/>
                </a:lnTo>
                <a:lnTo>
                  <a:pt x="4939660" y="1279970"/>
                </a:lnTo>
                <a:lnTo>
                  <a:pt x="4937351" y="1301631"/>
                </a:lnTo>
                <a:cubicBezTo>
                  <a:pt x="4937689" y="1312608"/>
                  <a:pt x="4944754" y="1313733"/>
                  <a:pt x="4957158" y="1308107"/>
                </a:cubicBezTo>
                <a:lnTo>
                  <a:pt x="4939660" y="1279970"/>
                </a:lnTo>
                <a:lnTo>
                  <a:pt x="4939674" y="1279843"/>
                </a:lnTo>
                <a:lnTo>
                  <a:pt x="4939557" y="1279805"/>
                </a:lnTo>
                <a:lnTo>
                  <a:pt x="4940159" y="1270566"/>
                </a:lnTo>
                <a:cubicBezTo>
                  <a:pt x="4940331" y="1267498"/>
                  <a:pt x="4940277" y="1264511"/>
                  <a:pt x="4939401" y="1261806"/>
                </a:cubicBezTo>
                <a:cubicBezTo>
                  <a:pt x="4938231" y="1258245"/>
                  <a:pt x="4938507" y="1255516"/>
                  <a:pt x="4939873" y="1253227"/>
                </a:cubicBezTo>
                <a:lnTo>
                  <a:pt x="4946844" y="1247326"/>
                </a:lnTo>
                <a:lnTo>
                  <a:pt x="4954769" y="1256509"/>
                </a:lnTo>
                <a:cubicBezTo>
                  <a:pt x="4958568" y="1257787"/>
                  <a:pt x="4963316" y="1257377"/>
                  <a:pt x="4968459" y="1255645"/>
                </a:cubicBezTo>
                <a:cubicBezTo>
                  <a:pt x="4968798" y="1278026"/>
                  <a:pt x="4969102" y="1297662"/>
                  <a:pt x="4969488" y="1320278"/>
                </a:cubicBezTo>
                <a:cubicBezTo>
                  <a:pt x="4985032" y="1316582"/>
                  <a:pt x="4997368" y="1313696"/>
                  <a:pt x="5009645" y="1310794"/>
                </a:cubicBezTo>
                <a:cubicBezTo>
                  <a:pt x="5013844" y="1319295"/>
                  <a:pt x="5018406" y="1327694"/>
                  <a:pt x="5022243" y="1336427"/>
                </a:cubicBezTo>
                <a:cubicBezTo>
                  <a:pt x="5024324" y="1341149"/>
                  <a:pt x="5028216" y="1347486"/>
                  <a:pt x="5026043" y="1351151"/>
                </a:cubicBezTo>
                <a:cubicBezTo>
                  <a:pt x="5018171" y="1364593"/>
                  <a:pt x="5025738" y="1371159"/>
                  <a:pt x="5036867" y="1377280"/>
                </a:cubicBezTo>
                <a:cubicBezTo>
                  <a:pt x="5021933" y="1392266"/>
                  <a:pt x="5015882" y="1379880"/>
                  <a:pt x="5007689" y="1372886"/>
                </a:cubicBezTo>
                <a:cubicBezTo>
                  <a:pt x="5001906" y="1383461"/>
                  <a:pt x="5000566" y="1391119"/>
                  <a:pt x="5013996" y="1391233"/>
                </a:cubicBezTo>
                <a:cubicBezTo>
                  <a:pt x="5029490" y="1391330"/>
                  <a:pt x="5036793" y="1395710"/>
                  <a:pt x="5030914" y="1410478"/>
                </a:cubicBezTo>
                <a:cubicBezTo>
                  <a:pt x="5044808" y="1420498"/>
                  <a:pt x="5030436" y="1429666"/>
                  <a:pt x="5026147" y="1439306"/>
                </a:cubicBezTo>
                <a:cubicBezTo>
                  <a:pt x="5024048" y="1444043"/>
                  <a:pt x="5021165" y="1449858"/>
                  <a:pt x="5022391" y="1453948"/>
                </a:cubicBezTo>
                <a:cubicBezTo>
                  <a:pt x="5027782" y="1472026"/>
                  <a:pt x="5034247" y="1489756"/>
                  <a:pt x="5040916" y="1507365"/>
                </a:cubicBezTo>
                <a:cubicBezTo>
                  <a:pt x="5043862" y="1515135"/>
                  <a:pt x="5048875" y="1522127"/>
                  <a:pt x="5051589" y="1529948"/>
                </a:cubicBezTo>
                <a:cubicBezTo>
                  <a:pt x="5053837" y="1536346"/>
                  <a:pt x="5054065" y="1543505"/>
                  <a:pt x="5055253" y="1550791"/>
                </a:cubicBezTo>
                <a:cubicBezTo>
                  <a:pt x="5043054" y="1555149"/>
                  <a:pt x="5039485" y="1551524"/>
                  <a:pt x="5036582" y="1544244"/>
                </a:cubicBezTo>
                <a:cubicBezTo>
                  <a:pt x="5029448" y="1526229"/>
                  <a:pt x="5021063" y="1508751"/>
                  <a:pt x="5013624" y="1490858"/>
                </a:cubicBezTo>
                <a:cubicBezTo>
                  <a:pt x="5007016" y="1474923"/>
                  <a:pt x="5000712" y="1458860"/>
                  <a:pt x="4994903" y="1442649"/>
                </a:cubicBezTo>
                <a:cubicBezTo>
                  <a:pt x="4991810" y="1434131"/>
                  <a:pt x="4991516" y="1423902"/>
                  <a:pt x="4971949" y="1429543"/>
                </a:cubicBezTo>
                <a:cubicBezTo>
                  <a:pt x="4993037" y="1410744"/>
                  <a:pt x="4994419" y="1400525"/>
                  <a:pt x="4981548" y="1385983"/>
                </a:cubicBezTo>
                <a:cubicBezTo>
                  <a:pt x="4976306" y="1380061"/>
                  <a:pt x="4968900" y="1375041"/>
                  <a:pt x="4976951" y="1364453"/>
                </a:cubicBezTo>
                <a:cubicBezTo>
                  <a:pt x="4983172" y="1364855"/>
                  <a:pt x="4989670" y="1365319"/>
                  <a:pt x="4997359" y="1365852"/>
                </a:cubicBezTo>
                <a:cubicBezTo>
                  <a:pt x="5000099" y="1361581"/>
                  <a:pt x="5002623" y="1357395"/>
                  <a:pt x="5005465" y="1353381"/>
                </a:cubicBezTo>
                <a:cubicBezTo>
                  <a:pt x="5011863" y="1344213"/>
                  <a:pt x="5015825" y="1332878"/>
                  <a:pt x="5006660" y="1327757"/>
                </a:cubicBezTo>
                <a:cubicBezTo>
                  <a:pt x="4999765" y="1323892"/>
                  <a:pt x="4986863" y="1326492"/>
                  <a:pt x="4976751" y="1328110"/>
                </a:cubicBezTo>
                <a:cubicBezTo>
                  <a:pt x="4969485" y="1329268"/>
                  <a:pt x="4962383" y="1333499"/>
                  <a:pt x="4952711" y="1337358"/>
                </a:cubicBezTo>
                <a:cubicBezTo>
                  <a:pt x="4953314" y="1342926"/>
                  <a:pt x="4952656" y="1348997"/>
                  <a:pt x="4954771" y="1353922"/>
                </a:cubicBezTo>
                <a:cubicBezTo>
                  <a:pt x="4959570" y="1365192"/>
                  <a:pt x="4965631" y="1375966"/>
                  <a:pt x="4971433" y="1386838"/>
                </a:cubicBezTo>
                <a:cubicBezTo>
                  <a:pt x="4975791" y="1394979"/>
                  <a:pt x="4979015" y="1401922"/>
                  <a:pt x="4965292" y="1408794"/>
                </a:cubicBezTo>
                <a:cubicBezTo>
                  <a:pt x="4961077" y="1410896"/>
                  <a:pt x="4958532" y="1419078"/>
                  <a:pt x="4958105" y="1424335"/>
                </a:cubicBezTo>
                <a:cubicBezTo>
                  <a:pt x="4957634" y="1429994"/>
                  <a:pt x="4960548" y="1435530"/>
                  <a:pt x="4962931" y="1444672"/>
                </a:cubicBezTo>
                <a:cubicBezTo>
                  <a:pt x="4955559" y="1441636"/>
                  <a:pt x="4951576" y="1440000"/>
                  <a:pt x="4944737" y="1437173"/>
                </a:cubicBezTo>
                <a:cubicBezTo>
                  <a:pt x="4950875" y="1450159"/>
                  <a:pt x="4956038" y="1461076"/>
                  <a:pt x="4962133" y="1474077"/>
                </a:cubicBezTo>
                <a:cubicBezTo>
                  <a:pt x="4960014" y="1476745"/>
                  <a:pt x="4955953" y="1481759"/>
                  <a:pt x="4953008" y="1485391"/>
                </a:cubicBezTo>
                <a:lnTo>
                  <a:pt x="4969026" y="1518338"/>
                </a:lnTo>
                <a:lnTo>
                  <a:pt x="4965854" y="1521971"/>
                </a:lnTo>
                <a:cubicBezTo>
                  <a:pt x="4964809" y="1523182"/>
                  <a:pt x="4964034" y="1524307"/>
                  <a:pt x="4964260" y="1525129"/>
                </a:cubicBezTo>
                <a:cubicBezTo>
                  <a:pt x="4968746" y="1541064"/>
                  <a:pt x="4969588" y="1559260"/>
                  <a:pt x="4990934" y="1566181"/>
                </a:cubicBezTo>
                <a:cubicBezTo>
                  <a:pt x="4985904" y="1584087"/>
                  <a:pt x="4985681" y="1600628"/>
                  <a:pt x="4996910" y="1615740"/>
                </a:cubicBezTo>
                <a:cubicBezTo>
                  <a:pt x="5001703" y="1622181"/>
                  <a:pt x="5002602" y="1631787"/>
                  <a:pt x="5002761" y="1640286"/>
                </a:cubicBezTo>
                <a:cubicBezTo>
                  <a:pt x="5002920" y="1649172"/>
                  <a:pt x="4996701" y="1659286"/>
                  <a:pt x="5008626" y="1664875"/>
                </a:cubicBezTo>
                <a:cubicBezTo>
                  <a:pt x="5009820" y="1665460"/>
                  <a:pt x="5010347" y="1668811"/>
                  <a:pt x="5009538" y="1670194"/>
                </a:cubicBezTo>
                <a:cubicBezTo>
                  <a:pt x="5000431" y="1685105"/>
                  <a:pt x="5010840" y="1696006"/>
                  <a:pt x="5014609" y="1708115"/>
                </a:cubicBezTo>
                <a:cubicBezTo>
                  <a:pt x="5017192" y="1716496"/>
                  <a:pt x="5020490" y="1724636"/>
                  <a:pt x="5011797" y="1732727"/>
                </a:cubicBezTo>
                <a:cubicBezTo>
                  <a:pt x="5000042" y="1743647"/>
                  <a:pt x="5001484" y="1756004"/>
                  <a:pt x="5003608" y="1767285"/>
                </a:cubicBezTo>
                <a:cubicBezTo>
                  <a:pt x="5006788" y="1783993"/>
                  <a:pt x="5012292" y="1800202"/>
                  <a:pt x="5017839" y="1816267"/>
                </a:cubicBezTo>
                <a:cubicBezTo>
                  <a:pt x="5019882" y="1822149"/>
                  <a:pt x="5024818" y="1827050"/>
                  <a:pt x="5029218" y="1833522"/>
                </a:cubicBezTo>
                <a:cubicBezTo>
                  <a:pt x="5031590" y="1826300"/>
                  <a:pt x="5033281" y="1821047"/>
                  <a:pt x="5034975" y="1815792"/>
                </a:cubicBezTo>
                <a:cubicBezTo>
                  <a:pt x="5036571" y="1815493"/>
                  <a:pt x="5038157" y="1815160"/>
                  <a:pt x="5039712" y="1814879"/>
                </a:cubicBezTo>
                <a:cubicBezTo>
                  <a:pt x="5047824" y="1835220"/>
                  <a:pt x="5055950" y="1855596"/>
                  <a:pt x="5064063" y="1875936"/>
                </a:cubicBezTo>
                <a:cubicBezTo>
                  <a:pt x="5065690" y="1875838"/>
                  <a:pt x="5067359" y="1875722"/>
                  <a:pt x="5068987" y="1875623"/>
                </a:cubicBezTo>
                <a:cubicBezTo>
                  <a:pt x="5071255" y="1866367"/>
                  <a:pt x="5073537" y="1857148"/>
                  <a:pt x="5075863" y="1847527"/>
                </a:cubicBezTo>
                <a:cubicBezTo>
                  <a:pt x="5069379" y="1846847"/>
                  <a:pt x="5065326" y="1846430"/>
                  <a:pt x="5060428" y="1845924"/>
                </a:cubicBezTo>
                <a:cubicBezTo>
                  <a:pt x="5061438" y="1842509"/>
                  <a:pt x="5062424" y="1839913"/>
                  <a:pt x="5062957" y="1837324"/>
                </a:cubicBezTo>
                <a:cubicBezTo>
                  <a:pt x="5063895" y="1832966"/>
                  <a:pt x="5066432" y="1827798"/>
                  <a:pt x="5064988" y="1824303"/>
                </a:cubicBezTo>
                <a:cubicBezTo>
                  <a:pt x="5058365" y="1808077"/>
                  <a:pt x="5059012" y="1805655"/>
                  <a:pt x="5079777" y="1793007"/>
                </a:cubicBezTo>
                <a:cubicBezTo>
                  <a:pt x="5087393" y="1802095"/>
                  <a:pt x="5095182" y="1811370"/>
                  <a:pt x="5102974" y="1820645"/>
                </a:cubicBezTo>
                <a:cubicBezTo>
                  <a:pt x="5103726" y="1820387"/>
                  <a:pt x="5104497" y="1820164"/>
                  <a:pt x="5105209" y="1819923"/>
                </a:cubicBezTo>
                <a:cubicBezTo>
                  <a:pt x="5103557" y="1813372"/>
                  <a:pt x="5101891" y="1806787"/>
                  <a:pt x="5100077" y="1799454"/>
                </a:cubicBezTo>
                <a:cubicBezTo>
                  <a:pt x="5116409" y="1796207"/>
                  <a:pt x="5109889" y="1820515"/>
                  <a:pt x="5134269" y="1805152"/>
                </a:cubicBezTo>
                <a:cubicBezTo>
                  <a:pt x="5113388" y="1835490"/>
                  <a:pt x="5143363" y="1839096"/>
                  <a:pt x="5144287" y="1855729"/>
                </a:cubicBezTo>
                <a:cubicBezTo>
                  <a:pt x="5146481" y="1855025"/>
                  <a:pt x="5148721" y="1854302"/>
                  <a:pt x="5150912" y="1853598"/>
                </a:cubicBezTo>
                <a:cubicBezTo>
                  <a:pt x="5148586" y="1843458"/>
                  <a:pt x="5146755" y="1833164"/>
                  <a:pt x="5143760" y="1823247"/>
                </a:cubicBezTo>
                <a:cubicBezTo>
                  <a:pt x="5138120" y="1804551"/>
                  <a:pt x="5131494" y="1786162"/>
                  <a:pt x="5126089" y="1767412"/>
                </a:cubicBezTo>
                <a:cubicBezTo>
                  <a:pt x="5124569" y="1762211"/>
                  <a:pt x="5125968" y="1756098"/>
                  <a:pt x="5126060" y="1748088"/>
                </a:cubicBezTo>
                <a:cubicBezTo>
                  <a:pt x="5139511" y="1753199"/>
                  <a:pt x="5148660" y="1757775"/>
                  <a:pt x="5149695" y="1769999"/>
                </a:cubicBezTo>
                <a:cubicBezTo>
                  <a:pt x="5151264" y="1789004"/>
                  <a:pt x="5151642" y="1788937"/>
                  <a:pt x="5174561" y="1787516"/>
                </a:cubicBezTo>
                <a:cubicBezTo>
                  <a:pt x="5176586" y="1801209"/>
                  <a:pt x="5195263" y="1809919"/>
                  <a:pt x="5185106" y="1829786"/>
                </a:cubicBezTo>
                <a:cubicBezTo>
                  <a:pt x="5179489" y="1826725"/>
                  <a:pt x="5175038" y="1824299"/>
                  <a:pt x="5170397" y="1821784"/>
                </a:cubicBezTo>
                <a:cubicBezTo>
                  <a:pt x="5162779" y="1829275"/>
                  <a:pt x="5166258" y="1832805"/>
                  <a:pt x="5172470" y="1836603"/>
                </a:cubicBezTo>
                <a:cubicBezTo>
                  <a:pt x="5178416" y="1840212"/>
                  <a:pt x="5182361" y="1844640"/>
                  <a:pt x="5179608" y="1850243"/>
                </a:cubicBezTo>
                <a:lnTo>
                  <a:pt x="5174550" y="1856131"/>
                </a:lnTo>
                <a:lnTo>
                  <a:pt x="5174550" y="1856126"/>
                </a:lnTo>
                <a:cubicBezTo>
                  <a:pt x="5173415" y="1855563"/>
                  <a:pt x="5172280" y="1854997"/>
                  <a:pt x="5171144" y="1854432"/>
                </a:cubicBezTo>
                <a:cubicBezTo>
                  <a:pt x="5172251" y="1855052"/>
                  <a:pt x="5173341" y="1855632"/>
                  <a:pt x="5174448" y="1856252"/>
                </a:cubicBezTo>
                <a:lnTo>
                  <a:pt x="5174550" y="1856131"/>
                </a:lnTo>
                <a:lnTo>
                  <a:pt x="5179639" y="1877742"/>
                </a:lnTo>
                <a:cubicBezTo>
                  <a:pt x="5180686" y="1885100"/>
                  <a:pt x="5181479" y="1892501"/>
                  <a:pt x="5183204" y="1899615"/>
                </a:cubicBezTo>
                <a:cubicBezTo>
                  <a:pt x="5185589" y="1909391"/>
                  <a:pt x="5196413" y="1916778"/>
                  <a:pt x="5205035" y="1927121"/>
                </a:cubicBezTo>
                <a:cubicBezTo>
                  <a:pt x="5192529" y="1924135"/>
                  <a:pt x="5185850" y="1938543"/>
                  <a:pt x="5170466" y="1934037"/>
                </a:cubicBezTo>
                <a:cubicBezTo>
                  <a:pt x="5162003" y="1931561"/>
                  <a:pt x="5147007" y="1942333"/>
                  <a:pt x="5132584" y="1948084"/>
                </a:cubicBezTo>
                <a:cubicBezTo>
                  <a:pt x="5133263" y="1955235"/>
                  <a:pt x="5133232" y="1963134"/>
                  <a:pt x="5134885" y="1970574"/>
                </a:cubicBezTo>
                <a:cubicBezTo>
                  <a:pt x="5144398" y="2012788"/>
                  <a:pt x="5155796" y="2054542"/>
                  <a:pt x="5163478" y="2097232"/>
                </a:cubicBezTo>
                <a:cubicBezTo>
                  <a:pt x="5167362" y="2118874"/>
                  <a:pt x="5164752" y="2142092"/>
                  <a:pt x="5165136" y="2164585"/>
                </a:cubicBezTo>
                <a:cubicBezTo>
                  <a:pt x="5165168" y="2167072"/>
                  <a:pt x="5165971" y="2169467"/>
                  <a:pt x="5166601" y="2172946"/>
                </a:cubicBezTo>
                <a:cubicBezTo>
                  <a:pt x="5179270" y="2170268"/>
                  <a:pt x="5179379" y="2164204"/>
                  <a:pt x="5178012" y="2156226"/>
                </a:cubicBezTo>
                <a:cubicBezTo>
                  <a:pt x="5172030" y="2121212"/>
                  <a:pt x="5166351" y="2086076"/>
                  <a:pt x="5161198" y="2050862"/>
                </a:cubicBezTo>
                <a:cubicBezTo>
                  <a:pt x="5160168" y="2043850"/>
                  <a:pt x="5161918" y="2036202"/>
                  <a:pt x="5162413" y="2028838"/>
                </a:cubicBezTo>
                <a:cubicBezTo>
                  <a:pt x="5164041" y="2028485"/>
                  <a:pt x="5165669" y="2028132"/>
                  <a:pt x="5167295" y="2027781"/>
                </a:cubicBezTo>
                <a:cubicBezTo>
                  <a:pt x="5171881" y="2032058"/>
                  <a:pt x="5176477" y="2036370"/>
                  <a:pt x="5183205" y="2042721"/>
                </a:cubicBezTo>
                <a:cubicBezTo>
                  <a:pt x="5185382" y="2011452"/>
                  <a:pt x="5165067" y="1986860"/>
                  <a:pt x="5172401" y="1953321"/>
                </a:cubicBezTo>
                <a:cubicBezTo>
                  <a:pt x="5188947" y="1967966"/>
                  <a:pt x="5186706" y="1984254"/>
                  <a:pt x="5187748" y="1999652"/>
                </a:cubicBezTo>
                <a:cubicBezTo>
                  <a:pt x="5188786" y="2015309"/>
                  <a:pt x="5192443" y="2030173"/>
                  <a:pt x="5204092" y="2043167"/>
                </a:cubicBezTo>
                <a:cubicBezTo>
                  <a:pt x="5206376" y="2035347"/>
                  <a:pt x="5208313" y="2028807"/>
                  <a:pt x="5210205" y="2022413"/>
                </a:cubicBezTo>
                <a:cubicBezTo>
                  <a:pt x="5221921" y="2022150"/>
                  <a:pt x="5224707" y="2028248"/>
                  <a:pt x="5222025" y="2034067"/>
                </a:cubicBezTo>
                <a:cubicBezTo>
                  <a:pt x="5219390" y="2039867"/>
                  <a:pt x="5213366" y="2045915"/>
                  <a:pt x="5207254" y="2049327"/>
                </a:cubicBezTo>
                <a:cubicBezTo>
                  <a:pt x="5200357" y="2053182"/>
                  <a:pt x="5191708" y="2054172"/>
                  <a:pt x="5183930" y="2060242"/>
                </a:cubicBezTo>
                <a:cubicBezTo>
                  <a:pt x="5196749" y="2060471"/>
                  <a:pt x="5209538" y="2060756"/>
                  <a:pt x="5223476" y="2061004"/>
                </a:cubicBezTo>
                <a:cubicBezTo>
                  <a:pt x="5227081" y="2070042"/>
                  <a:pt x="5230568" y="2078786"/>
                  <a:pt x="5234070" y="2087564"/>
                </a:cubicBezTo>
                <a:cubicBezTo>
                  <a:pt x="5235552" y="2087229"/>
                  <a:pt x="5237076" y="2086875"/>
                  <a:pt x="5238558" y="2086539"/>
                </a:cubicBezTo>
                <a:cubicBezTo>
                  <a:pt x="5237310" y="2077708"/>
                  <a:pt x="5236045" y="2068842"/>
                  <a:pt x="5234797" y="2060010"/>
                </a:cubicBezTo>
                <a:cubicBezTo>
                  <a:pt x="5236978" y="2059268"/>
                  <a:pt x="5239155" y="2058527"/>
                  <a:pt x="5241334" y="2057786"/>
                </a:cubicBezTo>
                <a:cubicBezTo>
                  <a:pt x="5250052" y="2074830"/>
                  <a:pt x="5257768" y="2092405"/>
                  <a:pt x="5267689" y="2108801"/>
                </a:cubicBezTo>
                <a:cubicBezTo>
                  <a:pt x="5279054" y="2127548"/>
                  <a:pt x="5266916" y="2145488"/>
                  <a:pt x="5259783" y="2165085"/>
                </a:cubicBezTo>
                <a:lnTo>
                  <a:pt x="5218524" y="2169386"/>
                </a:lnTo>
                <a:lnTo>
                  <a:pt x="5218540" y="2169318"/>
                </a:lnTo>
                <a:lnTo>
                  <a:pt x="5218456" y="2169292"/>
                </a:lnTo>
                <a:lnTo>
                  <a:pt x="5215372" y="2143185"/>
                </a:lnTo>
                <a:cubicBezTo>
                  <a:pt x="5213442" y="2134623"/>
                  <a:pt x="5209412" y="2126613"/>
                  <a:pt x="5199702" y="2120309"/>
                </a:cubicBezTo>
                <a:cubicBezTo>
                  <a:pt x="5194483" y="2138377"/>
                  <a:pt x="5201219" y="2151718"/>
                  <a:pt x="5207893" y="2164788"/>
                </a:cubicBezTo>
                <a:cubicBezTo>
                  <a:pt x="5208557" y="2166070"/>
                  <a:pt x="5210301" y="2166839"/>
                  <a:pt x="5212340" y="2167466"/>
                </a:cubicBezTo>
                <a:lnTo>
                  <a:pt x="5218456" y="2169292"/>
                </a:lnTo>
                <a:lnTo>
                  <a:pt x="5218468" y="2169393"/>
                </a:lnTo>
                <a:lnTo>
                  <a:pt x="5218524" y="2169386"/>
                </a:lnTo>
                <a:lnTo>
                  <a:pt x="5215783" y="2182143"/>
                </a:lnTo>
                <a:cubicBezTo>
                  <a:pt x="5214806" y="2186677"/>
                  <a:pt x="5213742" y="2191606"/>
                  <a:pt x="5212493" y="2197341"/>
                </a:cubicBezTo>
                <a:cubicBezTo>
                  <a:pt x="5218373" y="2192325"/>
                  <a:pt x="5221348" y="2189783"/>
                  <a:pt x="5224961" y="2186688"/>
                </a:cubicBezTo>
                <a:cubicBezTo>
                  <a:pt x="5234356" y="2190741"/>
                  <a:pt x="5237419" y="2197917"/>
                  <a:pt x="5233654" y="2206330"/>
                </a:cubicBezTo>
                <a:cubicBezTo>
                  <a:pt x="5228814" y="2217121"/>
                  <a:pt x="5231548" y="2225868"/>
                  <a:pt x="5234803" y="2235300"/>
                </a:cubicBezTo>
                <a:cubicBezTo>
                  <a:pt x="5236890" y="2241291"/>
                  <a:pt x="5237787" y="2248101"/>
                  <a:pt x="5237199" y="2254611"/>
                </a:cubicBezTo>
                <a:cubicBezTo>
                  <a:pt x="5235887" y="2269170"/>
                  <a:pt x="5233539" y="2283803"/>
                  <a:pt x="5231177" y="2298399"/>
                </a:cubicBezTo>
                <a:cubicBezTo>
                  <a:pt x="5229911" y="2306110"/>
                  <a:pt x="5227712" y="2313773"/>
                  <a:pt x="5225444" y="2323538"/>
                </a:cubicBezTo>
                <a:cubicBezTo>
                  <a:pt x="5217663" y="2318841"/>
                  <a:pt x="5212731" y="2315846"/>
                  <a:pt x="5205095" y="2311260"/>
                </a:cubicBezTo>
                <a:cubicBezTo>
                  <a:pt x="5204571" y="2330972"/>
                  <a:pt x="5199774" y="2348575"/>
                  <a:pt x="5214399" y="2361823"/>
                </a:cubicBezTo>
                <a:lnTo>
                  <a:pt x="5214457" y="2361715"/>
                </a:lnTo>
                <a:cubicBezTo>
                  <a:pt x="5209260" y="2375278"/>
                  <a:pt x="5223177" y="2369897"/>
                  <a:pt x="5228980" y="2372671"/>
                </a:cubicBezTo>
                <a:cubicBezTo>
                  <a:pt x="5228141" y="2395649"/>
                  <a:pt x="5243222" y="2410793"/>
                  <a:pt x="5258073" y="2427386"/>
                </a:cubicBezTo>
                <a:cubicBezTo>
                  <a:pt x="5254910" y="2431996"/>
                  <a:pt x="5251343" y="2437236"/>
                  <a:pt x="5247558" y="2442815"/>
                </a:cubicBezTo>
                <a:cubicBezTo>
                  <a:pt x="5252996" y="2452521"/>
                  <a:pt x="5273346" y="2454157"/>
                  <a:pt x="5263696" y="2474160"/>
                </a:cubicBezTo>
                <a:cubicBezTo>
                  <a:pt x="5259397" y="2467689"/>
                  <a:pt x="5256572" y="2463391"/>
                  <a:pt x="5251151" y="2455247"/>
                </a:cubicBezTo>
                <a:cubicBezTo>
                  <a:pt x="5249237" y="2467164"/>
                  <a:pt x="5247884" y="2475041"/>
                  <a:pt x="5246778" y="2482900"/>
                </a:cubicBezTo>
                <a:cubicBezTo>
                  <a:pt x="5245599" y="2491343"/>
                  <a:pt x="5244650" y="2499734"/>
                  <a:pt x="5243591" y="2508469"/>
                </a:cubicBezTo>
                <a:cubicBezTo>
                  <a:pt x="5231125" y="2502924"/>
                  <a:pt x="5229079" y="2496022"/>
                  <a:pt x="5228428" y="2458800"/>
                </a:cubicBezTo>
                <a:cubicBezTo>
                  <a:pt x="5221126" y="2455436"/>
                  <a:pt x="5216102" y="2458540"/>
                  <a:pt x="5216038" y="2465350"/>
                </a:cubicBezTo>
                <a:cubicBezTo>
                  <a:pt x="5215933" y="2482438"/>
                  <a:pt x="5218387" y="2499354"/>
                  <a:pt x="5217294" y="2516496"/>
                </a:cubicBezTo>
                <a:cubicBezTo>
                  <a:pt x="5216328" y="2531042"/>
                  <a:pt x="5217427" y="2546970"/>
                  <a:pt x="5200379" y="2557036"/>
                </a:cubicBezTo>
                <a:lnTo>
                  <a:pt x="5220667" y="2617904"/>
                </a:lnTo>
                <a:lnTo>
                  <a:pt x="5220574" y="2617929"/>
                </a:lnTo>
                <a:lnTo>
                  <a:pt x="5219993" y="2619133"/>
                </a:lnTo>
                <a:lnTo>
                  <a:pt x="5220675" y="2617928"/>
                </a:lnTo>
                <a:lnTo>
                  <a:pt x="5220667" y="2617904"/>
                </a:lnTo>
                <a:lnTo>
                  <a:pt x="5233503" y="2614446"/>
                </a:lnTo>
                <a:cubicBezTo>
                  <a:pt x="5235409" y="2614539"/>
                  <a:pt x="5237145" y="2615091"/>
                  <a:pt x="5238642" y="2616290"/>
                </a:cubicBezTo>
                <a:lnTo>
                  <a:pt x="5242327" y="2621968"/>
                </a:lnTo>
                <a:lnTo>
                  <a:pt x="5231412" y="2631255"/>
                </a:lnTo>
                <a:cubicBezTo>
                  <a:pt x="5229528" y="2635187"/>
                  <a:pt x="5229211" y="2639966"/>
                  <a:pt x="5229831" y="2645699"/>
                </a:cubicBezTo>
                <a:cubicBezTo>
                  <a:pt x="5239200" y="2641962"/>
                  <a:pt x="5247130" y="2638800"/>
                  <a:pt x="5260421" y="2633499"/>
                </a:cubicBezTo>
                <a:cubicBezTo>
                  <a:pt x="5255972" y="2642352"/>
                  <a:pt x="5253814" y="2646691"/>
                  <a:pt x="5251783" y="2650723"/>
                </a:cubicBezTo>
                <a:cubicBezTo>
                  <a:pt x="5256418" y="2667278"/>
                  <a:pt x="5261225" y="2684272"/>
                  <a:pt x="5266252" y="2702197"/>
                </a:cubicBezTo>
                <a:cubicBezTo>
                  <a:pt x="5273227" y="2701831"/>
                  <a:pt x="5279491" y="2701453"/>
                  <a:pt x="5285726" y="2701131"/>
                </a:cubicBezTo>
                <a:cubicBezTo>
                  <a:pt x="5258348" y="2713280"/>
                  <a:pt x="5266671" y="2739470"/>
                  <a:pt x="5250145" y="2758567"/>
                </a:cubicBezTo>
                <a:cubicBezTo>
                  <a:pt x="5247445" y="2749895"/>
                  <a:pt x="5245692" y="2744233"/>
                  <a:pt x="5243881" y="2738552"/>
                </a:cubicBezTo>
                <a:cubicBezTo>
                  <a:pt x="5242573" y="2738565"/>
                  <a:pt x="5241264" y="2738578"/>
                  <a:pt x="5239970" y="2738628"/>
                </a:cubicBezTo>
                <a:cubicBezTo>
                  <a:pt x="5237285" y="2749495"/>
                  <a:pt x="5234639" y="2760344"/>
                  <a:pt x="5231912" y="2771354"/>
                </a:cubicBezTo>
                <a:cubicBezTo>
                  <a:pt x="5208270" y="2776161"/>
                  <a:pt x="5206371" y="2778615"/>
                  <a:pt x="5214969" y="2794096"/>
                </a:cubicBezTo>
                <a:lnTo>
                  <a:pt x="5215011" y="2793951"/>
                </a:lnTo>
                <a:lnTo>
                  <a:pt x="5216565" y="2810270"/>
                </a:lnTo>
                <a:lnTo>
                  <a:pt x="5216418" y="2810394"/>
                </a:lnTo>
                <a:lnTo>
                  <a:pt x="5216581" y="2810431"/>
                </a:lnTo>
                <a:lnTo>
                  <a:pt x="5218111" y="2818033"/>
                </a:lnTo>
                <a:cubicBezTo>
                  <a:pt x="5219937" y="2823290"/>
                  <a:pt x="5223670" y="2821706"/>
                  <a:pt x="5238605" y="2815368"/>
                </a:cubicBezTo>
                <a:lnTo>
                  <a:pt x="5216581" y="2810431"/>
                </a:lnTo>
                <a:lnTo>
                  <a:pt x="5216578" y="2810416"/>
                </a:lnTo>
                <a:lnTo>
                  <a:pt x="5216565" y="2810270"/>
                </a:lnTo>
                <a:lnTo>
                  <a:pt x="5224024" y="2803900"/>
                </a:lnTo>
                <a:cubicBezTo>
                  <a:pt x="5224561" y="2802719"/>
                  <a:pt x="5224647" y="2801476"/>
                  <a:pt x="5224161" y="2800157"/>
                </a:cubicBezTo>
                <a:lnTo>
                  <a:pt x="5220936" y="2796042"/>
                </a:lnTo>
                <a:lnTo>
                  <a:pt x="5242177" y="2794439"/>
                </a:lnTo>
                <a:cubicBezTo>
                  <a:pt x="5244873" y="2788403"/>
                  <a:pt x="5247611" y="2782351"/>
                  <a:pt x="5251203" y="2774388"/>
                </a:cubicBezTo>
                <a:cubicBezTo>
                  <a:pt x="5259418" y="2786630"/>
                  <a:pt x="5252195" y="2805878"/>
                  <a:pt x="5275991" y="2808304"/>
                </a:cubicBezTo>
                <a:cubicBezTo>
                  <a:pt x="5256199" y="2811618"/>
                  <a:pt x="5255520" y="2822575"/>
                  <a:pt x="5255552" y="2833924"/>
                </a:cubicBezTo>
                <a:cubicBezTo>
                  <a:pt x="5255613" y="2855737"/>
                  <a:pt x="5254456" y="2877781"/>
                  <a:pt x="5256175" y="2899314"/>
                </a:cubicBezTo>
                <a:cubicBezTo>
                  <a:pt x="5257078" y="2910827"/>
                  <a:pt x="5258403" y="2921618"/>
                  <a:pt x="5256184" y="2933658"/>
                </a:cubicBezTo>
                <a:cubicBezTo>
                  <a:pt x="5254812" y="2941116"/>
                  <a:pt x="5261556" y="2948900"/>
                  <a:pt x="5264648" y="2956528"/>
                </a:cubicBezTo>
                <a:cubicBezTo>
                  <a:pt x="5246071" y="2965803"/>
                  <a:pt x="5262710" y="2982063"/>
                  <a:pt x="5251027" y="2993166"/>
                </a:cubicBezTo>
                <a:cubicBezTo>
                  <a:pt x="5249776" y="2994343"/>
                  <a:pt x="5254249" y="3000109"/>
                  <a:pt x="5257442" y="3006469"/>
                </a:cubicBezTo>
                <a:cubicBezTo>
                  <a:pt x="5269142" y="2987427"/>
                  <a:pt x="5262519" y="2971961"/>
                  <a:pt x="5264706" y="2956547"/>
                </a:cubicBezTo>
                <a:cubicBezTo>
                  <a:pt x="5269977" y="2953299"/>
                  <a:pt x="5275189" y="2950033"/>
                  <a:pt x="5280460" y="2946788"/>
                </a:cubicBezTo>
                <a:cubicBezTo>
                  <a:pt x="5281667" y="2947661"/>
                  <a:pt x="5282819" y="2948517"/>
                  <a:pt x="5284023" y="2949395"/>
                </a:cubicBezTo>
                <a:cubicBezTo>
                  <a:pt x="5281784" y="2957708"/>
                  <a:pt x="5278584" y="2966022"/>
                  <a:pt x="5277552" y="2974321"/>
                </a:cubicBezTo>
                <a:cubicBezTo>
                  <a:pt x="5276462" y="2982983"/>
                  <a:pt x="5275674" y="2992159"/>
                  <a:pt x="5277735" y="3000241"/>
                </a:cubicBezTo>
                <a:cubicBezTo>
                  <a:pt x="5285048" y="3029466"/>
                  <a:pt x="5278117" y="3059832"/>
                  <a:pt x="5275487" y="3089714"/>
                </a:cubicBezTo>
                <a:cubicBezTo>
                  <a:pt x="5273930" y="3107593"/>
                  <a:pt x="5267885" y="3125735"/>
                  <a:pt x="5262954" y="3143645"/>
                </a:cubicBezTo>
                <a:cubicBezTo>
                  <a:pt x="5259819" y="3155028"/>
                  <a:pt x="5248775" y="3157229"/>
                  <a:pt x="5238864" y="3157196"/>
                </a:cubicBezTo>
                <a:cubicBezTo>
                  <a:pt x="5229148" y="3172350"/>
                  <a:pt x="5251900" y="3195713"/>
                  <a:pt x="5215764" y="3202492"/>
                </a:cubicBezTo>
                <a:cubicBezTo>
                  <a:pt x="5215105" y="3189697"/>
                  <a:pt x="5214259" y="3178073"/>
                  <a:pt x="5213951" y="3166411"/>
                </a:cubicBezTo>
                <a:cubicBezTo>
                  <a:pt x="5213505" y="3150603"/>
                  <a:pt x="5213693" y="3150567"/>
                  <a:pt x="5194316" y="3146935"/>
                </a:cubicBezTo>
                <a:cubicBezTo>
                  <a:pt x="5192155" y="3150763"/>
                  <a:pt x="5189836" y="3154827"/>
                  <a:pt x="5186763" y="3160292"/>
                </a:cubicBezTo>
                <a:cubicBezTo>
                  <a:pt x="5193539" y="3162339"/>
                  <a:pt x="5199150" y="3164002"/>
                  <a:pt x="5204764" y="3165664"/>
                </a:cubicBezTo>
                <a:cubicBezTo>
                  <a:pt x="5204577" y="3166713"/>
                  <a:pt x="5204390" y="3167763"/>
                  <a:pt x="5204188" y="3168777"/>
                </a:cubicBezTo>
                <a:cubicBezTo>
                  <a:pt x="5197969" y="3169645"/>
                  <a:pt x="5191808" y="3170536"/>
                  <a:pt x="5182768" y="3171807"/>
                </a:cubicBezTo>
                <a:cubicBezTo>
                  <a:pt x="5183957" y="3179603"/>
                  <a:pt x="5185016" y="3186429"/>
                  <a:pt x="5186130" y="3193534"/>
                </a:cubicBezTo>
                <a:cubicBezTo>
                  <a:pt x="5166672" y="3204388"/>
                  <a:pt x="5171070" y="3220486"/>
                  <a:pt x="5171965" y="3234884"/>
                </a:cubicBezTo>
                <a:cubicBezTo>
                  <a:pt x="5172247" y="3239141"/>
                  <a:pt x="5173952" y="3242148"/>
                  <a:pt x="5171068" y="3246945"/>
                </a:cubicBezTo>
                <a:cubicBezTo>
                  <a:pt x="5162557" y="3261193"/>
                  <a:pt x="5161563" y="3275796"/>
                  <a:pt x="5163545" y="3290652"/>
                </a:cubicBezTo>
                <a:cubicBezTo>
                  <a:pt x="5164371" y="3296768"/>
                  <a:pt x="5162809" y="3303368"/>
                  <a:pt x="5162269" y="3310368"/>
                </a:cubicBezTo>
                <a:cubicBezTo>
                  <a:pt x="5164347" y="3310642"/>
                  <a:pt x="5167705" y="3311085"/>
                  <a:pt x="5173403" y="3311820"/>
                </a:cubicBezTo>
                <a:cubicBezTo>
                  <a:pt x="5171164" y="3320644"/>
                  <a:pt x="5168911" y="3329430"/>
                  <a:pt x="5166686" y="3338161"/>
                </a:cubicBezTo>
                <a:cubicBezTo>
                  <a:pt x="5168082" y="3338368"/>
                  <a:pt x="5169476" y="3338575"/>
                  <a:pt x="5170829" y="3338800"/>
                </a:cubicBezTo>
                <a:cubicBezTo>
                  <a:pt x="5177040" y="3323602"/>
                  <a:pt x="5183310" y="3308422"/>
                  <a:pt x="5189264" y="3293837"/>
                </a:cubicBezTo>
                <a:cubicBezTo>
                  <a:pt x="5200829" y="3291810"/>
                  <a:pt x="5211348" y="3289949"/>
                  <a:pt x="5223102" y="3287887"/>
                </a:cubicBezTo>
                <a:cubicBezTo>
                  <a:pt x="5223721" y="3293621"/>
                  <a:pt x="5224489" y="3300480"/>
                  <a:pt x="5225198" y="3307323"/>
                </a:cubicBezTo>
                <a:cubicBezTo>
                  <a:pt x="5226970" y="3307334"/>
                  <a:pt x="5228727" y="3307313"/>
                  <a:pt x="5230501" y="3307327"/>
                </a:cubicBezTo>
                <a:cubicBezTo>
                  <a:pt x="5233492" y="3295702"/>
                  <a:pt x="5236484" y="3284079"/>
                  <a:pt x="5239431" y="3272474"/>
                </a:cubicBezTo>
                <a:cubicBezTo>
                  <a:pt x="5240638" y="3272204"/>
                  <a:pt x="5241871" y="3271882"/>
                  <a:pt x="5243077" y="3271611"/>
                </a:cubicBezTo>
                <a:cubicBezTo>
                  <a:pt x="5244900" y="3275168"/>
                  <a:pt x="5246838" y="3278634"/>
                  <a:pt x="5248443" y="3282277"/>
                </a:cubicBezTo>
                <a:cubicBezTo>
                  <a:pt x="5250002" y="3285810"/>
                  <a:pt x="5250289" y="3292356"/>
                  <a:pt x="5252645" y="3292686"/>
                </a:cubicBezTo>
                <a:cubicBezTo>
                  <a:pt x="5276529" y="3296092"/>
                  <a:pt x="5263931" y="3307946"/>
                  <a:pt x="5257989" y="3318753"/>
                </a:cubicBezTo>
                <a:lnTo>
                  <a:pt x="5256478" y="3328638"/>
                </a:lnTo>
                <a:lnTo>
                  <a:pt x="5253578" y="3334036"/>
                </a:lnTo>
                <a:cubicBezTo>
                  <a:pt x="5253578" y="3334036"/>
                  <a:pt x="5253621" y="3333894"/>
                  <a:pt x="5253621" y="3333894"/>
                </a:cubicBezTo>
                <a:cubicBezTo>
                  <a:pt x="5250070" y="3339042"/>
                  <a:pt x="5246531" y="3344226"/>
                  <a:pt x="5243109" y="3349196"/>
                </a:cubicBezTo>
                <a:cubicBezTo>
                  <a:pt x="5226374" y="3345988"/>
                  <a:pt x="5231416" y="3334820"/>
                  <a:pt x="5230877" y="3325874"/>
                </a:cubicBezTo>
                <a:cubicBezTo>
                  <a:pt x="5222226" y="3322796"/>
                  <a:pt x="5213689" y="3319756"/>
                  <a:pt x="5202973" y="3315932"/>
                </a:cubicBezTo>
                <a:cubicBezTo>
                  <a:pt x="5200469" y="3322694"/>
                  <a:pt x="5198151" y="3328794"/>
                  <a:pt x="5195300" y="3336462"/>
                </a:cubicBezTo>
                <a:cubicBezTo>
                  <a:pt x="5201476" y="3335227"/>
                  <a:pt x="5205719" y="3334340"/>
                  <a:pt x="5213287" y="3332807"/>
                </a:cubicBezTo>
                <a:cubicBezTo>
                  <a:pt x="5210608" y="3347357"/>
                  <a:pt x="5210208" y="3361426"/>
                  <a:pt x="5205023" y="3374517"/>
                </a:cubicBezTo>
                <a:cubicBezTo>
                  <a:pt x="5197623" y="3393073"/>
                  <a:pt x="5196149" y="3407738"/>
                  <a:pt x="5218803" y="3413758"/>
                </a:cubicBezTo>
                <a:cubicBezTo>
                  <a:pt x="5217675" y="3416623"/>
                  <a:pt x="5217591" y="3418438"/>
                  <a:pt x="5216587" y="3419093"/>
                </a:cubicBezTo>
                <a:cubicBezTo>
                  <a:pt x="5209094" y="3423859"/>
                  <a:pt x="5197082" y="3427421"/>
                  <a:pt x="5194691" y="3433210"/>
                </a:cubicBezTo>
                <a:cubicBezTo>
                  <a:pt x="5187667" y="3450172"/>
                  <a:pt x="5184426" y="3468005"/>
                  <a:pt x="5183086" y="3485921"/>
                </a:cubicBezTo>
                <a:cubicBezTo>
                  <a:pt x="5187251" y="3481548"/>
                  <a:pt x="5191445" y="3477121"/>
                  <a:pt x="5196755" y="3471567"/>
                </a:cubicBezTo>
                <a:cubicBezTo>
                  <a:pt x="5204605" y="3480988"/>
                  <a:pt x="5197582" y="3489089"/>
                  <a:pt x="5193186" y="3495039"/>
                </a:cubicBezTo>
                <a:cubicBezTo>
                  <a:pt x="5189024" y="3500684"/>
                  <a:pt x="5180237" y="3503975"/>
                  <a:pt x="5173485" y="3508324"/>
                </a:cubicBezTo>
                <a:cubicBezTo>
                  <a:pt x="5174416" y="3509775"/>
                  <a:pt x="5175349" y="3511226"/>
                  <a:pt x="5176252" y="3512732"/>
                </a:cubicBezTo>
                <a:cubicBezTo>
                  <a:pt x="5179432" y="3510955"/>
                  <a:pt x="5182614" y="3509177"/>
                  <a:pt x="5187290" y="3506591"/>
                </a:cubicBezTo>
                <a:cubicBezTo>
                  <a:pt x="5189445" y="3509589"/>
                  <a:pt x="5191744" y="3512829"/>
                  <a:pt x="5194906" y="3517208"/>
                </a:cubicBezTo>
                <a:cubicBezTo>
                  <a:pt x="5200252" y="3505154"/>
                  <a:pt x="5204943" y="3494506"/>
                  <a:pt x="5210478" y="3482037"/>
                </a:cubicBezTo>
                <a:cubicBezTo>
                  <a:pt x="5223443" y="3501755"/>
                  <a:pt x="5207954" y="3533587"/>
                  <a:pt x="5177203" y="3555136"/>
                </a:cubicBezTo>
                <a:cubicBezTo>
                  <a:pt x="5195357" y="3573169"/>
                  <a:pt x="5177723" y="3592285"/>
                  <a:pt x="5169191" y="3609766"/>
                </a:cubicBezTo>
                <a:cubicBezTo>
                  <a:pt x="5162136" y="3624240"/>
                  <a:pt x="5158158" y="3638077"/>
                  <a:pt x="5159305" y="3655136"/>
                </a:cubicBezTo>
                <a:cubicBezTo>
                  <a:pt x="5163935" y="3651423"/>
                  <a:pt x="5168318" y="3647469"/>
                  <a:pt x="5173181" y="3644088"/>
                </a:cubicBezTo>
                <a:cubicBezTo>
                  <a:pt x="5178597" y="3640317"/>
                  <a:pt x="5184463" y="3637043"/>
                  <a:pt x="5190142" y="3633551"/>
                </a:cubicBezTo>
                <a:cubicBezTo>
                  <a:pt x="5192897" y="3638303"/>
                  <a:pt x="5196305" y="3642795"/>
                  <a:pt x="5198173" y="3647860"/>
                </a:cubicBezTo>
                <a:cubicBezTo>
                  <a:pt x="5199940" y="3652669"/>
                  <a:pt x="5200077" y="3658083"/>
                  <a:pt x="5201192" y="3664933"/>
                </a:cubicBezTo>
                <a:cubicBezTo>
                  <a:pt x="5187065" y="3666112"/>
                  <a:pt x="5185437" y="3675328"/>
                  <a:pt x="5181469" y="3684374"/>
                </a:cubicBezTo>
                <a:cubicBezTo>
                  <a:pt x="5170507" y="3709437"/>
                  <a:pt x="5158146" y="3734168"/>
                  <a:pt x="5145728" y="3760405"/>
                </a:cubicBezTo>
                <a:cubicBezTo>
                  <a:pt x="5151868" y="3763384"/>
                  <a:pt x="5159723" y="3767122"/>
                  <a:pt x="5172041" y="3773063"/>
                </a:cubicBezTo>
                <a:cubicBezTo>
                  <a:pt x="5158918" y="3773973"/>
                  <a:pt x="5151142" y="3774486"/>
                  <a:pt x="5141653" y="3775133"/>
                </a:cubicBezTo>
                <a:cubicBezTo>
                  <a:pt x="5138394" y="3802043"/>
                  <a:pt x="5136864" y="3828094"/>
                  <a:pt x="5131336" y="3853874"/>
                </a:cubicBezTo>
                <a:cubicBezTo>
                  <a:pt x="5128824" y="3865561"/>
                  <a:pt x="5118263" y="3876684"/>
                  <a:pt x="5111739" y="3888190"/>
                </a:cubicBezTo>
                <a:cubicBezTo>
                  <a:pt x="5106739" y="3897054"/>
                  <a:pt x="5102392" y="3906166"/>
                  <a:pt x="5096449" y="3917611"/>
                </a:cubicBezTo>
                <a:cubicBezTo>
                  <a:pt x="5119320" y="3913534"/>
                  <a:pt x="5115049" y="3895607"/>
                  <a:pt x="5125981" y="3887177"/>
                </a:cubicBezTo>
                <a:cubicBezTo>
                  <a:pt x="5135464" y="3891195"/>
                  <a:pt x="5133018" y="3897855"/>
                  <a:pt x="5130572" y="3904510"/>
                </a:cubicBezTo>
                <a:cubicBezTo>
                  <a:pt x="5112825" y="3952591"/>
                  <a:pt x="5094964" y="4000632"/>
                  <a:pt x="5077362" y="4048697"/>
                </a:cubicBezTo>
                <a:cubicBezTo>
                  <a:pt x="5075713" y="4053171"/>
                  <a:pt x="5075487" y="4057926"/>
                  <a:pt x="5074608" y="4062557"/>
                </a:cubicBezTo>
                <a:lnTo>
                  <a:pt x="5071761" y="4067860"/>
                </a:lnTo>
                <a:lnTo>
                  <a:pt x="5074638" y="4062504"/>
                </a:lnTo>
                <a:cubicBezTo>
                  <a:pt x="5098347" y="4027227"/>
                  <a:pt x="5113986" y="3989824"/>
                  <a:pt x="5127431" y="3951600"/>
                </a:cubicBezTo>
                <a:cubicBezTo>
                  <a:pt x="5132410" y="3937490"/>
                  <a:pt x="5136327" y="3923121"/>
                  <a:pt x="5146769" y="3909669"/>
                </a:cubicBezTo>
                <a:cubicBezTo>
                  <a:pt x="5153487" y="3901054"/>
                  <a:pt x="5153816" y="3888838"/>
                  <a:pt x="5156446" y="3878206"/>
                </a:cubicBezTo>
                <a:cubicBezTo>
                  <a:pt x="5159552" y="3865603"/>
                  <a:pt x="5161102" y="3852774"/>
                  <a:pt x="5165021" y="3840317"/>
                </a:cubicBezTo>
                <a:cubicBezTo>
                  <a:pt x="5172630" y="3815951"/>
                  <a:pt x="5180963" y="3791639"/>
                  <a:pt x="5190083" y="3767523"/>
                </a:cubicBezTo>
                <a:cubicBezTo>
                  <a:pt x="5193037" y="3759730"/>
                  <a:pt x="5199436" y="3752599"/>
                  <a:pt x="5206736" y="3745956"/>
                </a:cubicBezTo>
                <a:cubicBezTo>
                  <a:pt x="5205739" y="3760049"/>
                  <a:pt x="5210948" y="3772981"/>
                  <a:pt x="5200564" y="3786834"/>
                </a:cubicBezTo>
                <a:cubicBezTo>
                  <a:pt x="5196850" y="3791770"/>
                  <a:pt x="5195226" y="3797039"/>
                  <a:pt x="5195728" y="3802096"/>
                </a:cubicBezTo>
                <a:lnTo>
                  <a:pt x="5203623" y="3816054"/>
                </a:lnTo>
                <a:lnTo>
                  <a:pt x="5191099" y="3820029"/>
                </a:lnTo>
                <a:cubicBezTo>
                  <a:pt x="5188425" y="3822755"/>
                  <a:pt x="5186941" y="3826696"/>
                  <a:pt x="5185676" y="3831313"/>
                </a:cubicBezTo>
                <a:cubicBezTo>
                  <a:pt x="5174560" y="3871704"/>
                  <a:pt x="5163896" y="3912212"/>
                  <a:pt x="5150860" y="3952347"/>
                </a:cubicBezTo>
                <a:cubicBezTo>
                  <a:pt x="5143412" y="3975334"/>
                  <a:pt x="5131760" y="3997663"/>
                  <a:pt x="5121071" y="4022404"/>
                </a:cubicBezTo>
                <a:cubicBezTo>
                  <a:pt x="5126694" y="4022069"/>
                  <a:pt x="5130489" y="4021828"/>
                  <a:pt x="5137434" y="4021392"/>
                </a:cubicBezTo>
                <a:cubicBezTo>
                  <a:pt x="5134160" y="4037494"/>
                  <a:pt x="5130927" y="4053327"/>
                  <a:pt x="5127207" y="4071603"/>
                </a:cubicBezTo>
                <a:cubicBezTo>
                  <a:pt x="5125027" y="4072981"/>
                  <a:pt x="5119323" y="4076528"/>
                  <a:pt x="5114154" y="4079777"/>
                </a:cubicBezTo>
                <a:lnTo>
                  <a:pt x="5115542" y="4126683"/>
                </a:lnTo>
                <a:lnTo>
                  <a:pt x="5115473" y="4126783"/>
                </a:lnTo>
                <a:cubicBezTo>
                  <a:pt x="5114472" y="4128581"/>
                  <a:pt x="5113532" y="4130399"/>
                  <a:pt x="5112531" y="4132196"/>
                </a:cubicBezTo>
                <a:cubicBezTo>
                  <a:pt x="5111588" y="4134014"/>
                  <a:pt x="5110632" y="4135795"/>
                  <a:pt x="5109691" y="4137610"/>
                </a:cubicBezTo>
                <a:lnTo>
                  <a:pt x="5109656" y="4137746"/>
                </a:lnTo>
                <a:lnTo>
                  <a:pt x="5096575" y="4162602"/>
                </a:lnTo>
                <a:cubicBezTo>
                  <a:pt x="5098626" y="4163054"/>
                  <a:pt x="5100720" y="4163493"/>
                  <a:pt x="5102769" y="4163947"/>
                </a:cubicBezTo>
                <a:lnTo>
                  <a:pt x="5109656" y="4137746"/>
                </a:lnTo>
                <a:lnTo>
                  <a:pt x="5109706" y="4137648"/>
                </a:lnTo>
                <a:cubicBezTo>
                  <a:pt x="5110704" y="4135851"/>
                  <a:pt x="5111662" y="4134070"/>
                  <a:pt x="5112662" y="4132270"/>
                </a:cubicBezTo>
                <a:cubicBezTo>
                  <a:pt x="5113605" y="4130455"/>
                  <a:pt x="5114603" y="4128657"/>
                  <a:pt x="5115546" y="4126838"/>
                </a:cubicBezTo>
                <a:lnTo>
                  <a:pt x="5115542" y="4126683"/>
                </a:lnTo>
                <a:lnTo>
                  <a:pt x="5120400" y="4119631"/>
                </a:lnTo>
                <a:cubicBezTo>
                  <a:pt x="5122022" y="4117240"/>
                  <a:pt x="5123458" y="4114823"/>
                  <a:pt x="5124203" y="4112321"/>
                </a:cubicBezTo>
                <a:cubicBezTo>
                  <a:pt x="5127745" y="4100434"/>
                  <a:pt x="5131534" y="4089297"/>
                  <a:pt x="5143440" y="4080395"/>
                </a:cubicBezTo>
                <a:cubicBezTo>
                  <a:pt x="5145016" y="4079214"/>
                  <a:pt x="5145702" y="4077075"/>
                  <a:pt x="5146155" y="4074679"/>
                </a:cubicBezTo>
                <a:lnTo>
                  <a:pt x="5147453" y="4067470"/>
                </a:lnTo>
                <a:lnTo>
                  <a:pt x="5162194" y="4048936"/>
                </a:lnTo>
                <a:cubicBezTo>
                  <a:pt x="5164863" y="4042296"/>
                  <a:pt x="5165129" y="4035172"/>
                  <a:pt x="5162574" y="4027435"/>
                </a:cubicBezTo>
                <a:cubicBezTo>
                  <a:pt x="5159535" y="4018171"/>
                  <a:pt x="5163811" y="4009133"/>
                  <a:pt x="5173133" y="4004271"/>
                </a:cubicBezTo>
                <a:cubicBezTo>
                  <a:pt x="5181745" y="3999775"/>
                  <a:pt x="5182536" y="3994287"/>
                  <a:pt x="5184879" y="3987628"/>
                </a:cubicBezTo>
                <a:cubicBezTo>
                  <a:pt x="5189208" y="3975301"/>
                  <a:pt x="5195163" y="3963259"/>
                  <a:pt x="5200421" y="3951114"/>
                </a:cubicBezTo>
                <a:cubicBezTo>
                  <a:pt x="5202077" y="3951344"/>
                  <a:pt x="5203719" y="3951535"/>
                  <a:pt x="5205422" y="3951749"/>
                </a:cubicBezTo>
                <a:cubicBezTo>
                  <a:pt x="5202810" y="3964576"/>
                  <a:pt x="5199776" y="3977362"/>
                  <a:pt x="5197863" y="3990168"/>
                </a:cubicBezTo>
                <a:cubicBezTo>
                  <a:pt x="5197374" y="3993372"/>
                  <a:pt x="5200258" y="3996677"/>
                  <a:pt x="5201598" y="3999914"/>
                </a:cubicBezTo>
                <a:cubicBezTo>
                  <a:pt x="5205259" y="3997818"/>
                  <a:pt x="5211012" y="3996287"/>
                  <a:pt x="5212257" y="3993585"/>
                </a:cubicBezTo>
                <a:cubicBezTo>
                  <a:pt x="5221007" y="3974240"/>
                  <a:pt x="5229350" y="3954756"/>
                  <a:pt x="5236761" y="3935096"/>
                </a:cubicBezTo>
                <a:cubicBezTo>
                  <a:pt x="5242390" y="3920212"/>
                  <a:pt x="5247486" y="3905376"/>
                  <a:pt x="5263470" y="3893151"/>
                </a:cubicBezTo>
                <a:cubicBezTo>
                  <a:pt x="5263504" y="3897164"/>
                  <a:pt x="5264979" y="3901622"/>
                  <a:pt x="5263313" y="3905171"/>
                </a:cubicBezTo>
                <a:cubicBezTo>
                  <a:pt x="5256126" y="3920204"/>
                  <a:pt x="5249840" y="3934583"/>
                  <a:pt x="5260820" y="3948693"/>
                </a:cubicBezTo>
                <a:cubicBezTo>
                  <a:pt x="5262073" y="3950313"/>
                  <a:pt x="5262330" y="3952574"/>
                  <a:pt x="5262321" y="3955005"/>
                </a:cubicBezTo>
                <a:lnTo>
                  <a:pt x="5262224" y="3962187"/>
                </a:lnTo>
                <a:lnTo>
                  <a:pt x="5262120" y="3962336"/>
                </a:lnTo>
                <a:lnTo>
                  <a:pt x="5260926" y="3964643"/>
                </a:lnTo>
                <a:lnTo>
                  <a:pt x="5259208" y="3967697"/>
                </a:lnTo>
                <a:lnTo>
                  <a:pt x="5258788" y="3968796"/>
                </a:lnTo>
                <a:cubicBezTo>
                  <a:pt x="5258788" y="3968796"/>
                  <a:pt x="5259324" y="3967735"/>
                  <a:pt x="5259324" y="3967735"/>
                </a:cubicBezTo>
                <a:lnTo>
                  <a:pt x="5260926" y="3964643"/>
                </a:lnTo>
                <a:lnTo>
                  <a:pt x="5262222" y="3962338"/>
                </a:lnTo>
                <a:lnTo>
                  <a:pt x="5262224" y="3962187"/>
                </a:lnTo>
                <a:lnTo>
                  <a:pt x="5272004" y="3948113"/>
                </a:lnTo>
                <a:cubicBezTo>
                  <a:pt x="5275274" y="3943364"/>
                  <a:pt x="5278319" y="3938556"/>
                  <a:pt x="5280535" y="3933540"/>
                </a:cubicBezTo>
                <a:cubicBezTo>
                  <a:pt x="5288777" y="3914944"/>
                  <a:pt x="5295099" y="3895843"/>
                  <a:pt x="5303005" y="3874756"/>
                </a:cubicBezTo>
                <a:cubicBezTo>
                  <a:pt x="5313258" y="3881350"/>
                  <a:pt x="5312615" y="3887966"/>
                  <a:pt x="5309807" y="3895490"/>
                </a:cubicBezTo>
                <a:cubicBezTo>
                  <a:pt x="5294596" y="3936369"/>
                  <a:pt x="5278377" y="3977013"/>
                  <a:pt x="5256882" y="4016325"/>
                </a:cubicBezTo>
                <a:cubicBezTo>
                  <a:pt x="5253202" y="4023051"/>
                  <a:pt x="5245999" y="4028550"/>
                  <a:pt x="5240444" y="4034627"/>
                </a:cubicBezTo>
                <a:cubicBezTo>
                  <a:pt x="5238074" y="4034257"/>
                  <a:pt x="5233829" y="4033236"/>
                  <a:pt x="5233640" y="4033650"/>
                </a:cubicBezTo>
                <a:cubicBezTo>
                  <a:pt x="5228726" y="4042225"/>
                  <a:pt x="5224321" y="4050936"/>
                  <a:pt x="5217437" y="4064070"/>
                </a:cubicBezTo>
                <a:cubicBezTo>
                  <a:pt x="5233242" y="4059506"/>
                  <a:pt x="5244081" y="4056414"/>
                  <a:pt x="5258944" y="4052140"/>
                </a:cubicBezTo>
                <a:cubicBezTo>
                  <a:pt x="5256239" y="4060935"/>
                  <a:pt x="5254012" y="4068141"/>
                  <a:pt x="5251322" y="4076845"/>
                </a:cubicBezTo>
                <a:cubicBezTo>
                  <a:pt x="5254871" y="4079163"/>
                  <a:pt x="5259222" y="4081964"/>
                  <a:pt x="5263003" y="4084357"/>
                </a:cubicBezTo>
                <a:cubicBezTo>
                  <a:pt x="5254771" y="4117406"/>
                  <a:pt x="5244222" y="4149089"/>
                  <a:pt x="5227670" y="4179648"/>
                </a:cubicBezTo>
                <a:cubicBezTo>
                  <a:pt x="5227670" y="4179648"/>
                  <a:pt x="5227597" y="4179719"/>
                  <a:pt x="5227597" y="4179719"/>
                </a:cubicBezTo>
                <a:cubicBezTo>
                  <a:pt x="5226418" y="4186765"/>
                  <a:pt x="5226296" y="4194061"/>
                  <a:pt x="5223749" y="4200844"/>
                </a:cubicBezTo>
                <a:cubicBezTo>
                  <a:pt x="5220927" y="4208330"/>
                  <a:pt x="5215312" y="4215275"/>
                  <a:pt x="5212009" y="4222699"/>
                </a:cubicBezTo>
                <a:cubicBezTo>
                  <a:pt x="5211417" y="4224059"/>
                  <a:pt x="5211597" y="4225619"/>
                  <a:pt x="5211994" y="4227231"/>
                </a:cubicBezTo>
                <a:lnTo>
                  <a:pt x="5213254" y="4231993"/>
                </a:lnTo>
                <a:lnTo>
                  <a:pt x="5213158" y="4232034"/>
                </a:lnTo>
                <a:cubicBezTo>
                  <a:pt x="5212202" y="4233816"/>
                  <a:pt x="5211215" y="4235652"/>
                  <a:pt x="5210260" y="4237430"/>
                </a:cubicBezTo>
                <a:cubicBezTo>
                  <a:pt x="5209303" y="4239212"/>
                  <a:pt x="5208318" y="4241046"/>
                  <a:pt x="5207359" y="4242826"/>
                </a:cubicBezTo>
                <a:cubicBezTo>
                  <a:pt x="5206405" y="4244607"/>
                  <a:pt x="5205462" y="4246425"/>
                  <a:pt x="5204505" y="4248205"/>
                </a:cubicBezTo>
                <a:lnTo>
                  <a:pt x="5204026" y="4249287"/>
                </a:lnTo>
                <a:cubicBezTo>
                  <a:pt x="5204026" y="4249287"/>
                  <a:pt x="5204564" y="4248226"/>
                  <a:pt x="5204564" y="4248226"/>
                </a:cubicBezTo>
                <a:cubicBezTo>
                  <a:pt x="5205521" y="4246444"/>
                  <a:pt x="5206521" y="4244646"/>
                  <a:pt x="5207475" y="4242865"/>
                </a:cubicBezTo>
                <a:cubicBezTo>
                  <a:pt x="5208433" y="4241085"/>
                  <a:pt x="5209419" y="4239250"/>
                  <a:pt x="5210377" y="4237468"/>
                </a:cubicBezTo>
                <a:cubicBezTo>
                  <a:pt x="5211331" y="4235690"/>
                  <a:pt x="5212317" y="4233854"/>
                  <a:pt x="5213275" y="4232074"/>
                </a:cubicBezTo>
                <a:lnTo>
                  <a:pt x="5213254" y="4231993"/>
                </a:lnTo>
                <a:lnTo>
                  <a:pt x="5219661" y="4229218"/>
                </a:lnTo>
                <a:cubicBezTo>
                  <a:pt x="5221414" y="4229272"/>
                  <a:pt x="5222451" y="4230577"/>
                  <a:pt x="5221883" y="4233897"/>
                </a:cubicBezTo>
                <a:cubicBezTo>
                  <a:pt x="5220427" y="4242536"/>
                  <a:pt x="5216370" y="4251109"/>
                  <a:pt x="5213475" y="4259682"/>
                </a:cubicBezTo>
                <a:cubicBezTo>
                  <a:pt x="5211060" y="4266921"/>
                  <a:pt x="5208644" y="4274160"/>
                  <a:pt x="5206676" y="4279990"/>
                </a:cubicBezTo>
                <a:cubicBezTo>
                  <a:pt x="5219306" y="4297978"/>
                  <a:pt x="5230055" y="4267315"/>
                  <a:pt x="5243983" y="4278298"/>
                </a:cubicBezTo>
                <a:cubicBezTo>
                  <a:pt x="5237914" y="4283730"/>
                  <a:pt x="5232182" y="4288858"/>
                  <a:pt x="5225492" y="4294875"/>
                </a:cubicBezTo>
                <a:cubicBezTo>
                  <a:pt x="5227355" y="4307020"/>
                  <a:pt x="5231400" y="4320080"/>
                  <a:pt x="5219475" y="4333741"/>
                </a:cubicBezTo>
                <a:cubicBezTo>
                  <a:pt x="5215912" y="4333039"/>
                  <a:pt x="5211914" y="4332260"/>
                  <a:pt x="5206726" y="4331278"/>
                </a:cubicBezTo>
                <a:cubicBezTo>
                  <a:pt x="5195987" y="4351208"/>
                  <a:pt x="5185275" y="4371211"/>
                  <a:pt x="5174477" y="4391246"/>
                </a:cubicBezTo>
                <a:cubicBezTo>
                  <a:pt x="5171085" y="4397560"/>
                  <a:pt x="5166546" y="4403654"/>
                  <a:pt x="5164245" y="4410167"/>
                </a:cubicBezTo>
                <a:cubicBezTo>
                  <a:pt x="5158399" y="4426662"/>
                  <a:pt x="5147825" y="4441437"/>
                  <a:pt x="5149744" y="4460558"/>
                </a:cubicBezTo>
                <a:cubicBezTo>
                  <a:pt x="5151205" y="4475365"/>
                  <a:pt x="5139519" y="4493426"/>
                  <a:pt x="5130793" y="4509034"/>
                </a:cubicBezTo>
                <a:cubicBezTo>
                  <a:pt x="5122051" y="4524604"/>
                  <a:pt x="5109617" y="4538892"/>
                  <a:pt x="5099017" y="4553847"/>
                </a:cubicBezTo>
                <a:cubicBezTo>
                  <a:pt x="5095331" y="4559048"/>
                  <a:pt x="5092332" y="4564570"/>
                  <a:pt x="5086679" y="4573694"/>
                </a:cubicBezTo>
                <a:cubicBezTo>
                  <a:pt x="5096396" y="4569820"/>
                  <a:pt x="5101669" y="4567716"/>
                  <a:pt x="5106810" y="4565666"/>
                </a:cubicBezTo>
                <a:cubicBezTo>
                  <a:pt x="5108165" y="4568049"/>
                  <a:pt x="5109680" y="4569440"/>
                  <a:pt x="5109273" y="4570193"/>
                </a:cubicBezTo>
                <a:cubicBezTo>
                  <a:pt x="5102434" y="4583312"/>
                  <a:pt x="5096030" y="4596635"/>
                  <a:pt x="5088114" y="4609332"/>
                </a:cubicBezTo>
                <a:cubicBezTo>
                  <a:pt x="5077949" y="4625640"/>
                  <a:pt x="5059499" y="4631302"/>
                  <a:pt x="5041687" y="4636539"/>
                </a:cubicBezTo>
                <a:cubicBezTo>
                  <a:pt x="5028945" y="4640305"/>
                  <a:pt x="5030937" y="4629210"/>
                  <a:pt x="5029566" y="4626788"/>
                </a:cubicBezTo>
                <a:cubicBezTo>
                  <a:pt x="5008433" y="4625209"/>
                  <a:pt x="4990145" y="4623811"/>
                  <a:pt x="4971816" y="4622426"/>
                </a:cubicBezTo>
                <a:cubicBezTo>
                  <a:pt x="4971351" y="4623165"/>
                  <a:pt x="4970931" y="4623883"/>
                  <a:pt x="4970468" y="4624619"/>
                </a:cubicBezTo>
                <a:cubicBezTo>
                  <a:pt x="4977379" y="4628648"/>
                  <a:pt x="4984259" y="4632729"/>
                  <a:pt x="4991168" y="4636758"/>
                </a:cubicBezTo>
                <a:cubicBezTo>
                  <a:pt x="4990023" y="4638573"/>
                  <a:pt x="4988879" y="4640383"/>
                  <a:pt x="4987732" y="4642199"/>
                </a:cubicBezTo>
                <a:cubicBezTo>
                  <a:pt x="4975866" y="4638536"/>
                  <a:pt x="4962956" y="4636306"/>
                  <a:pt x="4952527" y="4630799"/>
                </a:cubicBezTo>
                <a:cubicBezTo>
                  <a:pt x="4942798" y="4625648"/>
                  <a:pt x="4935035" y="4625561"/>
                  <a:pt x="4925701" y="4632421"/>
                </a:cubicBezTo>
                <a:cubicBezTo>
                  <a:pt x="4913432" y="4641428"/>
                  <a:pt x="4900698" y="4650028"/>
                  <a:pt x="4889073" y="4659626"/>
                </a:cubicBezTo>
                <a:cubicBezTo>
                  <a:pt x="4884863" y="4663126"/>
                  <a:pt x="4883183" y="4669053"/>
                  <a:pt x="4880213" y="4674138"/>
                </a:cubicBezTo>
                <a:cubicBezTo>
                  <a:pt x="4875505" y="4674490"/>
                  <a:pt x="4870012" y="4674900"/>
                  <a:pt x="4858501" y="4675802"/>
                </a:cubicBezTo>
                <a:cubicBezTo>
                  <a:pt x="4867322" y="4682715"/>
                  <a:pt x="4872223" y="4686525"/>
                  <a:pt x="4877359" y="4690543"/>
                </a:cubicBezTo>
                <a:cubicBezTo>
                  <a:pt x="4876834" y="4698595"/>
                  <a:pt x="4872832" y="4704009"/>
                  <a:pt x="4862871" y="4701830"/>
                </a:cubicBezTo>
                <a:cubicBezTo>
                  <a:pt x="4854354" y="4699972"/>
                  <a:pt x="4847495" y="4700883"/>
                  <a:pt x="4839085" y="4705637"/>
                </a:cubicBezTo>
                <a:cubicBezTo>
                  <a:pt x="4833436" y="4708821"/>
                  <a:pt x="4825049" y="4707799"/>
                  <a:pt x="4816084" y="4708874"/>
                </a:cubicBezTo>
                <a:cubicBezTo>
                  <a:pt x="4803211" y="4720538"/>
                  <a:pt x="4823601" y="4721014"/>
                  <a:pt x="4825575" y="4728110"/>
                </a:cubicBezTo>
                <a:cubicBezTo>
                  <a:pt x="4803413" y="4738900"/>
                  <a:pt x="4785733" y="4736115"/>
                  <a:pt x="4771897" y="4717251"/>
                </a:cubicBezTo>
                <a:cubicBezTo>
                  <a:pt x="4764121" y="4706614"/>
                  <a:pt x="4754271" y="4700279"/>
                  <a:pt x="4741661" y="4694498"/>
                </a:cubicBezTo>
                <a:cubicBezTo>
                  <a:pt x="4724192" y="4686538"/>
                  <a:pt x="4709460" y="4688852"/>
                  <a:pt x="4692588" y="4700626"/>
                </a:cubicBezTo>
                <a:cubicBezTo>
                  <a:pt x="4695936" y="4703446"/>
                  <a:pt x="4698816" y="4705859"/>
                  <a:pt x="4702614" y="4709050"/>
                </a:cubicBezTo>
                <a:cubicBezTo>
                  <a:pt x="4699450" y="4709593"/>
                  <a:pt x="4697211" y="4710570"/>
                  <a:pt x="4695466" y="4710249"/>
                </a:cubicBezTo>
                <a:cubicBezTo>
                  <a:pt x="4675402" y="4706292"/>
                  <a:pt x="4655688" y="4701433"/>
                  <a:pt x="4635322" y="4698363"/>
                </a:cubicBezTo>
                <a:cubicBezTo>
                  <a:pt x="4627748" y="4697229"/>
                  <a:pt x="4618331" y="4698694"/>
                  <a:pt x="4610734" y="4701554"/>
                </a:cubicBezTo>
                <a:cubicBezTo>
                  <a:pt x="4590150" y="4709211"/>
                  <a:pt x="4572140" y="4707236"/>
                  <a:pt x="4553961" y="4700280"/>
                </a:cubicBezTo>
                <a:cubicBezTo>
                  <a:pt x="4539462" y="4694697"/>
                  <a:pt x="4524793" y="4691730"/>
                  <a:pt x="4506300" y="4698172"/>
                </a:cubicBezTo>
                <a:cubicBezTo>
                  <a:pt x="4484875" y="4705613"/>
                  <a:pt x="4463883" y="4702748"/>
                  <a:pt x="4448032" y="4688718"/>
                </a:cubicBezTo>
                <a:cubicBezTo>
                  <a:pt x="4443261" y="4684472"/>
                  <a:pt x="4437660" y="4680938"/>
                  <a:pt x="4430353" y="4675540"/>
                </a:cubicBezTo>
                <a:cubicBezTo>
                  <a:pt x="4423075" y="4686415"/>
                  <a:pt x="4417534" y="4694689"/>
                  <a:pt x="4411750" y="4703357"/>
                </a:cubicBezTo>
                <a:cubicBezTo>
                  <a:pt x="4399643" y="4703140"/>
                  <a:pt x="4387186" y="4702932"/>
                  <a:pt x="4374411" y="4702687"/>
                </a:cubicBezTo>
                <a:cubicBezTo>
                  <a:pt x="4371365" y="4708733"/>
                  <a:pt x="4369078" y="4713378"/>
                  <a:pt x="4367106" y="4717300"/>
                </a:cubicBezTo>
                <a:cubicBezTo>
                  <a:pt x="4347269" y="4708591"/>
                  <a:pt x="4329174" y="4699311"/>
                  <a:pt x="4309732" y="4692479"/>
                </a:cubicBezTo>
                <a:cubicBezTo>
                  <a:pt x="4289868" y="4685478"/>
                  <a:pt x="4268684" y="4680865"/>
                  <a:pt x="4244576" y="4674240"/>
                </a:cubicBezTo>
                <a:cubicBezTo>
                  <a:pt x="4249010" y="4685359"/>
                  <a:pt x="4252046" y="4692971"/>
                  <a:pt x="4255942" y="4702738"/>
                </a:cubicBezTo>
                <a:cubicBezTo>
                  <a:pt x="4244810" y="4704081"/>
                  <a:pt x="4235265" y="4705217"/>
                  <a:pt x="4225731" y="4706389"/>
                </a:cubicBezTo>
                <a:cubicBezTo>
                  <a:pt x="4232712" y="4719335"/>
                  <a:pt x="4239696" y="4732285"/>
                  <a:pt x="4248832" y="4749120"/>
                </a:cubicBezTo>
                <a:cubicBezTo>
                  <a:pt x="4219157" y="4741957"/>
                  <a:pt x="4197455" y="4730345"/>
                  <a:pt x="4175985" y="4718300"/>
                </a:cubicBezTo>
                <a:cubicBezTo>
                  <a:pt x="4151284" y="4732479"/>
                  <a:pt x="4140766" y="4706736"/>
                  <a:pt x="4118460" y="4709441"/>
                </a:cubicBezTo>
                <a:cubicBezTo>
                  <a:pt x="4116168" y="4713449"/>
                  <a:pt x="4113095" y="4718786"/>
                  <a:pt x="4109878" y="4724394"/>
                </a:cubicBezTo>
                <a:cubicBezTo>
                  <a:pt x="4062202" y="4730477"/>
                  <a:pt x="4029152" y="4703841"/>
                  <a:pt x="3989299" y="4694337"/>
                </a:cubicBezTo>
                <a:cubicBezTo>
                  <a:pt x="3979904" y="4698636"/>
                  <a:pt x="3971073" y="4702709"/>
                  <a:pt x="3962284" y="4706763"/>
                </a:cubicBezTo>
                <a:cubicBezTo>
                  <a:pt x="3960152" y="4707743"/>
                  <a:pt x="3957001" y="4710229"/>
                  <a:pt x="3956258" y="4709760"/>
                </a:cubicBezTo>
                <a:cubicBezTo>
                  <a:pt x="3942861" y="4701620"/>
                  <a:pt x="3924666" y="4712735"/>
                  <a:pt x="3910468" y="4704362"/>
                </a:cubicBezTo>
                <a:cubicBezTo>
                  <a:pt x="3895805" y="4695708"/>
                  <a:pt x="3878399" y="4690440"/>
                  <a:pt x="3861674" y="4683454"/>
                </a:cubicBezTo>
                <a:cubicBezTo>
                  <a:pt x="3858003" y="4686658"/>
                  <a:pt x="3852690" y="4691320"/>
                  <a:pt x="3845795" y="4697337"/>
                </a:cubicBezTo>
                <a:cubicBezTo>
                  <a:pt x="3846356" y="4701267"/>
                  <a:pt x="3847147" y="4706927"/>
                  <a:pt x="3848043" y="4713356"/>
                </a:cubicBezTo>
                <a:cubicBezTo>
                  <a:pt x="3844947" y="4713320"/>
                  <a:pt x="3842245" y="4714014"/>
                  <a:pt x="3840950" y="4713174"/>
                </a:cubicBezTo>
                <a:cubicBezTo>
                  <a:pt x="3832293" y="4707551"/>
                  <a:pt x="3823464" y="4702003"/>
                  <a:pt x="3815488" y="4695682"/>
                </a:cubicBezTo>
                <a:cubicBezTo>
                  <a:pt x="3800790" y="4684031"/>
                  <a:pt x="3782445" y="4680199"/>
                  <a:pt x="3762230" y="4682069"/>
                </a:cubicBezTo>
                <a:cubicBezTo>
                  <a:pt x="3743484" y="4683822"/>
                  <a:pt x="3727971" y="4681145"/>
                  <a:pt x="3716238" y="4668947"/>
                </a:cubicBezTo>
                <a:cubicBezTo>
                  <a:pt x="3708392" y="4660798"/>
                  <a:pt x="3697897" y="4659174"/>
                  <a:pt x="3684483" y="4659732"/>
                </a:cubicBezTo>
                <a:cubicBezTo>
                  <a:pt x="3659339" y="4660771"/>
                  <a:pt x="3634718" y="4660330"/>
                  <a:pt x="3616232" y="4642218"/>
                </a:cubicBezTo>
                <a:cubicBezTo>
                  <a:pt x="3606509" y="4632652"/>
                  <a:pt x="3588626" y="4629735"/>
                  <a:pt x="3573909" y="4623607"/>
                </a:cubicBezTo>
                <a:cubicBezTo>
                  <a:pt x="3566030" y="4632980"/>
                  <a:pt x="3559168" y="4641102"/>
                  <a:pt x="3552119" y="4649510"/>
                </a:cubicBezTo>
                <a:cubicBezTo>
                  <a:pt x="3538966" y="4640467"/>
                  <a:pt x="3524826" y="4632876"/>
                  <a:pt x="3513953" y="4622583"/>
                </a:cubicBezTo>
                <a:cubicBezTo>
                  <a:pt x="3504521" y="4613623"/>
                  <a:pt x="3495372" y="4609047"/>
                  <a:pt x="3480057" y="4610152"/>
                </a:cubicBezTo>
                <a:cubicBezTo>
                  <a:pt x="3469301" y="4610922"/>
                  <a:pt x="3466264" y="4600643"/>
                  <a:pt x="3471362" y="4588346"/>
                </a:cubicBezTo>
                <a:cubicBezTo>
                  <a:pt x="3473750" y="4582561"/>
                  <a:pt x="3476473" y="4576854"/>
                  <a:pt x="3478428" y="4570985"/>
                </a:cubicBezTo>
                <a:cubicBezTo>
                  <a:pt x="3478961" y="4569416"/>
                  <a:pt x="3477185" y="4567497"/>
                  <a:pt x="3476456" y="4565666"/>
                </a:cubicBezTo>
                <a:cubicBezTo>
                  <a:pt x="3467162" y="4570858"/>
                  <a:pt x="3457792" y="4572940"/>
                  <a:pt x="3452605" y="4584252"/>
                </a:cubicBezTo>
                <a:cubicBezTo>
                  <a:pt x="3448114" y="4594015"/>
                  <a:pt x="3446423" y="4599905"/>
                  <a:pt x="3453049" y="4607523"/>
                </a:cubicBezTo>
                <a:cubicBezTo>
                  <a:pt x="3458333" y="4613558"/>
                  <a:pt x="3457808" y="4621484"/>
                  <a:pt x="3449138" y="4627232"/>
                </a:cubicBezTo>
                <a:cubicBezTo>
                  <a:pt x="3442506" y="4631617"/>
                  <a:pt x="3431379" y="4627656"/>
                  <a:pt x="3428168" y="4618719"/>
                </a:cubicBezTo>
                <a:cubicBezTo>
                  <a:pt x="3424534" y="4608592"/>
                  <a:pt x="3423222" y="4597582"/>
                  <a:pt x="3420984" y="4587407"/>
                </a:cubicBezTo>
                <a:cubicBezTo>
                  <a:pt x="3417721" y="4592271"/>
                  <a:pt x="3413965" y="4597924"/>
                  <a:pt x="3410617" y="4602947"/>
                </a:cubicBezTo>
                <a:cubicBezTo>
                  <a:pt x="3404038" y="4598617"/>
                  <a:pt x="3399468" y="4593231"/>
                  <a:pt x="3393288" y="4591922"/>
                </a:cubicBezTo>
                <a:cubicBezTo>
                  <a:pt x="3376715" y="4588483"/>
                  <a:pt x="3362145" y="4584498"/>
                  <a:pt x="3364033" y="4565046"/>
                </a:cubicBezTo>
                <a:cubicBezTo>
                  <a:pt x="3360907" y="4581898"/>
                  <a:pt x="3357835" y="4598769"/>
                  <a:pt x="3354708" y="4615619"/>
                </a:cubicBezTo>
                <a:cubicBezTo>
                  <a:pt x="3353123" y="4615700"/>
                  <a:pt x="3351582" y="4615764"/>
                  <a:pt x="3349985" y="4615806"/>
                </a:cubicBezTo>
                <a:cubicBezTo>
                  <a:pt x="3345759" y="4599770"/>
                  <a:pt x="3341577" y="4583710"/>
                  <a:pt x="3337501" y="4568166"/>
                </a:cubicBezTo>
                <a:lnTo>
                  <a:pt x="3330933" y="4570250"/>
                </a:lnTo>
                <a:lnTo>
                  <a:pt x="3329545" y="4571179"/>
                </a:lnTo>
                <a:lnTo>
                  <a:pt x="3327952" y="4571194"/>
                </a:lnTo>
                <a:lnTo>
                  <a:pt x="3317729" y="4574440"/>
                </a:lnTo>
                <a:lnTo>
                  <a:pt x="3317513" y="4566757"/>
                </a:lnTo>
                <a:lnTo>
                  <a:pt x="3316122" y="4563930"/>
                </a:lnTo>
                <a:lnTo>
                  <a:pt x="3317268" y="4558021"/>
                </a:lnTo>
                <a:lnTo>
                  <a:pt x="3317210" y="4555926"/>
                </a:lnTo>
                <a:lnTo>
                  <a:pt x="3317322" y="4555816"/>
                </a:lnTo>
                <a:lnTo>
                  <a:pt x="3317907" y="4554725"/>
                </a:lnTo>
                <a:lnTo>
                  <a:pt x="3317984" y="4554326"/>
                </a:lnTo>
                <a:lnTo>
                  <a:pt x="3317205" y="4555777"/>
                </a:lnTo>
                <a:lnTo>
                  <a:pt x="3317210" y="4555926"/>
                </a:lnTo>
                <a:lnTo>
                  <a:pt x="3295497" y="4577199"/>
                </a:lnTo>
                <a:lnTo>
                  <a:pt x="3295343" y="4575571"/>
                </a:lnTo>
                <a:lnTo>
                  <a:pt x="3292910" y="4581689"/>
                </a:lnTo>
                <a:cubicBezTo>
                  <a:pt x="3278132" y="4583772"/>
                  <a:pt x="3267203" y="4589928"/>
                  <a:pt x="3261736" y="4602391"/>
                </a:cubicBezTo>
                <a:cubicBezTo>
                  <a:pt x="3260700" y="4604785"/>
                  <a:pt x="3254089" y="4607030"/>
                  <a:pt x="3250718" y="4606355"/>
                </a:cubicBezTo>
                <a:cubicBezTo>
                  <a:pt x="3247433" y="4605721"/>
                  <a:pt x="3243787" y="4601544"/>
                  <a:pt x="3242467" y="4598361"/>
                </a:cubicBezTo>
                <a:cubicBezTo>
                  <a:pt x="3240127" y="4592718"/>
                  <a:pt x="3239448" y="4586636"/>
                  <a:pt x="3238029" y="4580681"/>
                </a:cubicBezTo>
                <a:cubicBezTo>
                  <a:pt x="3235778" y="4581115"/>
                  <a:pt x="3234213" y="4581126"/>
                  <a:pt x="3234100" y="4581475"/>
                </a:cubicBezTo>
                <a:cubicBezTo>
                  <a:pt x="3229972" y="4597202"/>
                  <a:pt x="3224317" y="4599769"/>
                  <a:pt x="3208284" y="4590459"/>
                </a:cubicBezTo>
                <a:cubicBezTo>
                  <a:pt x="3199490" y="4585349"/>
                  <a:pt x="3194067" y="4590417"/>
                  <a:pt x="3185839" y="4591953"/>
                </a:cubicBezTo>
                <a:cubicBezTo>
                  <a:pt x="3186254" y="4586080"/>
                  <a:pt x="3186615" y="4581225"/>
                  <a:pt x="3186975" y="4576369"/>
                </a:cubicBezTo>
                <a:cubicBezTo>
                  <a:pt x="3185836" y="4576020"/>
                  <a:pt x="3184729" y="4575674"/>
                  <a:pt x="3183593" y="4575327"/>
                </a:cubicBezTo>
                <a:cubicBezTo>
                  <a:pt x="3178958" y="4580560"/>
                  <a:pt x="3173622" y="4585428"/>
                  <a:pt x="3169890" y="4591108"/>
                </a:cubicBezTo>
                <a:cubicBezTo>
                  <a:pt x="3166399" y="4596428"/>
                  <a:pt x="3166438" y="4603914"/>
                  <a:pt x="3155946" y="4604465"/>
                </a:cubicBezTo>
                <a:cubicBezTo>
                  <a:pt x="3154692" y="4599532"/>
                  <a:pt x="3153431" y="4594652"/>
                  <a:pt x="3152178" y="4589719"/>
                </a:cubicBezTo>
                <a:cubicBezTo>
                  <a:pt x="3138030" y="4590685"/>
                  <a:pt x="3131199" y="4598985"/>
                  <a:pt x="3123365" y="4605776"/>
                </a:cubicBezTo>
                <a:cubicBezTo>
                  <a:pt x="3113359" y="4602564"/>
                  <a:pt x="3119140" y="4595685"/>
                  <a:pt x="3116416" y="4590330"/>
                </a:cubicBezTo>
                <a:cubicBezTo>
                  <a:pt x="3101108" y="4593042"/>
                  <a:pt x="3099398" y="4607624"/>
                  <a:pt x="3086299" y="4616668"/>
                </a:cubicBezTo>
                <a:cubicBezTo>
                  <a:pt x="3084296" y="4606561"/>
                  <a:pt x="3082850" y="4599293"/>
                  <a:pt x="3081467" y="4592449"/>
                </a:cubicBezTo>
                <a:cubicBezTo>
                  <a:pt x="3074480" y="4592119"/>
                  <a:pt x="3064490" y="4589644"/>
                  <a:pt x="3062755" y="4591912"/>
                </a:cubicBezTo>
                <a:cubicBezTo>
                  <a:pt x="3057463" y="4598862"/>
                  <a:pt x="3048579" y="4594579"/>
                  <a:pt x="3042181" y="4597745"/>
                </a:cubicBezTo>
                <a:cubicBezTo>
                  <a:pt x="3038777" y="4599431"/>
                  <a:pt x="3030622" y="4592945"/>
                  <a:pt x="3025959" y="4600930"/>
                </a:cubicBezTo>
                <a:cubicBezTo>
                  <a:pt x="3022834" y="4596618"/>
                  <a:pt x="3020719" y="4593739"/>
                  <a:pt x="3018139" y="4590189"/>
                </a:cubicBezTo>
                <a:cubicBezTo>
                  <a:pt x="3015137" y="4590830"/>
                  <a:pt x="3011882" y="4591510"/>
                  <a:pt x="3008659" y="4592172"/>
                </a:cubicBezTo>
                <a:cubicBezTo>
                  <a:pt x="3009112" y="4593576"/>
                  <a:pt x="3009055" y="4594618"/>
                  <a:pt x="3009647" y="4595071"/>
                </a:cubicBezTo>
                <a:cubicBezTo>
                  <a:pt x="3017993" y="4601532"/>
                  <a:pt x="3018398" y="4605213"/>
                  <a:pt x="3011167" y="4610439"/>
                </a:cubicBezTo>
                <a:cubicBezTo>
                  <a:pt x="3006349" y="4613910"/>
                  <a:pt x="3001553" y="4617441"/>
                  <a:pt x="2995887" y="4621579"/>
                </a:cubicBezTo>
                <a:cubicBezTo>
                  <a:pt x="2994507" y="4619884"/>
                  <a:pt x="2992785" y="4618399"/>
                  <a:pt x="2991974" y="4616654"/>
                </a:cubicBezTo>
                <a:cubicBezTo>
                  <a:pt x="2986515" y="4604734"/>
                  <a:pt x="2980054" y="4601642"/>
                  <a:pt x="2965311" y="4602837"/>
                </a:cubicBezTo>
                <a:cubicBezTo>
                  <a:pt x="2961830" y="4603119"/>
                  <a:pt x="2957870" y="4600682"/>
                  <a:pt x="2952786" y="4599077"/>
                </a:cubicBezTo>
                <a:cubicBezTo>
                  <a:pt x="2949091" y="4603868"/>
                  <a:pt x="2944549" y="4609746"/>
                  <a:pt x="2939279" y="4616539"/>
                </a:cubicBezTo>
                <a:cubicBezTo>
                  <a:pt x="2934664" y="4614086"/>
                  <a:pt x="2930919" y="4612098"/>
                  <a:pt x="2926710" y="4609860"/>
                </a:cubicBezTo>
                <a:cubicBezTo>
                  <a:pt x="2916438" y="4615588"/>
                  <a:pt x="2912382" y="4624999"/>
                  <a:pt x="2909476" y="4636416"/>
                </a:cubicBezTo>
                <a:cubicBezTo>
                  <a:pt x="2901336" y="4630458"/>
                  <a:pt x="2895186" y="4631244"/>
                  <a:pt x="2887599" y="4635709"/>
                </a:cubicBezTo>
                <a:cubicBezTo>
                  <a:pt x="2880694" y="4639772"/>
                  <a:pt x="2871455" y="4641608"/>
                  <a:pt x="2862844" y="4642983"/>
                </a:cubicBezTo>
                <a:cubicBezTo>
                  <a:pt x="2857113" y="4643908"/>
                  <a:pt x="2853960" y="4639567"/>
                  <a:pt x="2852624" y="4634780"/>
                </a:cubicBezTo>
                <a:cubicBezTo>
                  <a:pt x="2851119" y="4629416"/>
                  <a:pt x="2849196" y="4624149"/>
                  <a:pt x="2847466" y="4618834"/>
                </a:cubicBezTo>
                <a:cubicBezTo>
                  <a:pt x="2846360" y="4618699"/>
                  <a:pt x="2845249" y="4618591"/>
                  <a:pt x="2844143" y="4618456"/>
                </a:cubicBezTo>
                <a:cubicBezTo>
                  <a:pt x="2841332" y="4622537"/>
                  <a:pt x="2838518" y="4626615"/>
                  <a:pt x="2834158" y="4632965"/>
                </a:cubicBezTo>
                <a:cubicBezTo>
                  <a:pt x="2830272" y="4621404"/>
                  <a:pt x="2826999" y="4611637"/>
                  <a:pt x="2822941" y="4599526"/>
                </a:cubicBezTo>
                <a:cubicBezTo>
                  <a:pt x="2807682" y="4609883"/>
                  <a:pt x="2800441" y="4622717"/>
                  <a:pt x="2796361" y="4637481"/>
                </a:cubicBezTo>
                <a:cubicBezTo>
                  <a:pt x="2786583" y="4630970"/>
                  <a:pt x="2785627" y="4615790"/>
                  <a:pt x="2794121" y="4607679"/>
                </a:cubicBezTo>
                <a:cubicBezTo>
                  <a:pt x="2788871" y="4602481"/>
                  <a:pt x="2783899" y="4605513"/>
                  <a:pt x="2779144" y="4607473"/>
                </a:cubicBezTo>
                <a:cubicBezTo>
                  <a:pt x="2772695" y="4610109"/>
                  <a:pt x="2766746" y="4610819"/>
                  <a:pt x="2760870" y="4605635"/>
                </a:cubicBezTo>
                <a:cubicBezTo>
                  <a:pt x="2759373" y="4604315"/>
                  <a:pt x="2755772" y="4602849"/>
                  <a:pt x="2754557" y="4603459"/>
                </a:cubicBezTo>
                <a:cubicBezTo>
                  <a:pt x="2746837" y="4607117"/>
                  <a:pt x="2743517" y="4601122"/>
                  <a:pt x="2739103" y="4598356"/>
                </a:cubicBezTo>
                <a:cubicBezTo>
                  <a:pt x="2733433" y="4600369"/>
                  <a:pt x="2728135" y="4603695"/>
                  <a:pt x="2722628" y="4603734"/>
                </a:cubicBezTo>
                <a:cubicBezTo>
                  <a:pt x="2718309" y="4603763"/>
                  <a:pt x="2713706" y="4599710"/>
                  <a:pt x="2708230" y="4596946"/>
                </a:cubicBezTo>
                <a:cubicBezTo>
                  <a:pt x="2706189" y="4598304"/>
                  <a:pt x="2703355" y="4600806"/>
                  <a:pt x="2699933" y="4602410"/>
                </a:cubicBezTo>
                <a:cubicBezTo>
                  <a:pt x="2691112" y="4606535"/>
                  <a:pt x="2681363" y="4603914"/>
                  <a:pt x="2676265" y="4596166"/>
                </a:cubicBezTo>
                <a:cubicBezTo>
                  <a:pt x="2672984" y="4591200"/>
                  <a:pt x="2670271" y="4585978"/>
                  <a:pt x="2667046" y="4580416"/>
                </a:cubicBezTo>
                <a:cubicBezTo>
                  <a:pt x="2662273" y="4580984"/>
                  <a:pt x="2658385" y="4581707"/>
                  <a:pt x="2654423" y="4581866"/>
                </a:cubicBezTo>
                <a:cubicBezTo>
                  <a:pt x="2650965" y="4581995"/>
                  <a:pt x="2647441" y="4581509"/>
                  <a:pt x="2643534" y="4581284"/>
                </a:cubicBezTo>
                <a:cubicBezTo>
                  <a:pt x="2642974" y="4585140"/>
                  <a:pt x="2642448" y="4588764"/>
                  <a:pt x="2641885" y="4592645"/>
                </a:cubicBezTo>
                <a:cubicBezTo>
                  <a:pt x="2639857" y="4592615"/>
                  <a:pt x="2638008" y="4593081"/>
                  <a:pt x="2637029" y="4592493"/>
                </a:cubicBezTo>
                <a:cubicBezTo>
                  <a:pt x="2632688" y="4589881"/>
                  <a:pt x="2630034" y="4586727"/>
                  <a:pt x="2628553" y="4583205"/>
                </a:cubicBezTo>
                <a:lnTo>
                  <a:pt x="2627108" y="4571754"/>
                </a:lnTo>
                <a:lnTo>
                  <a:pt x="2627129" y="4571736"/>
                </a:lnTo>
                <a:lnTo>
                  <a:pt x="2627191" y="4571690"/>
                </a:lnTo>
                <a:lnTo>
                  <a:pt x="2631811" y="4570711"/>
                </a:lnTo>
                <a:cubicBezTo>
                  <a:pt x="2631423" y="4570156"/>
                  <a:pt x="2631065" y="4569605"/>
                  <a:pt x="2630680" y="4569023"/>
                </a:cubicBezTo>
                <a:lnTo>
                  <a:pt x="2627191" y="4571690"/>
                </a:lnTo>
                <a:lnTo>
                  <a:pt x="2627102" y="4571708"/>
                </a:lnTo>
                <a:lnTo>
                  <a:pt x="2627108" y="4571754"/>
                </a:lnTo>
                <a:lnTo>
                  <a:pt x="2607525" y="4587030"/>
                </a:lnTo>
                <a:cubicBezTo>
                  <a:pt x="2607067" y="4592553"/>
                  <a:pt x="2619500" y="4599529"/>
                  <a:pt x="2606717" y="4604236"/>
                </a:cubicBezTo>
                <a:cubicBezTo>
                  <a:pt x="2597026" y="4596478"/>
                  <a:pt x="2593282" y="4590394"/>
                  <a:pt x="2588662" y="4573766"/>
                </a:cubicBezTo>
                <a:cubicBezTo>
                  <a:pt x="2580614" y="4574699"/>
                  <a:pt x="2572036" y="4574792"/>
                  <a:pt x="2564261" y="4576865"/>
                </a:cubicBezTo>
                <a:cubicBezTo>
                  <a:pt x="2555025" y="4579332"/>
                  <a:pt x="2546379" y="4579232"/>
                  <a:pt x="2537286" y="4576179"/>
                </a:cubicBezTo>
                <a:cubicBezTo>
                  <a:pt x="2529147" y="4573450"/>
                  <a:pt x="2520950" y="4570895"/>
                  <a:pt x="2512853" y="4568093"/>
                </a:cubicBezTo>
                <a:cubicBezTo>
                  <a:pt x="2506066" y="4565743"/>
                  <a:pt x="2501795" y="4568036"/>
                  <a:pt x="2499512" y="4572982"/>
                </a:cubicBezTo>
                <a:cubicBezTo>
                  <a:pt x="2497376" y="4577579"/>
                  <a:pt x="2496040" y="4582478"/>
                  <a:pt x="2494033" y="4588119"/>
                </a:cubicBezTo>
                <a:cubicBezTo>
                  <a:pt x="2485976" y="4583745"/>
                  <a:pt x="2488880" y="4578394"/>
                  <a:pt x="2488996" y="4573713"/>
                </a:cubicBezTo>
                <a:cubicBezTo>
                  <a:pt x="2489211" y="4564686"/>
                  <a:pt x="2489862" y="4555674"/>
                  <a:pt x="2489738" y="4546627"/>
                </a:cubicBezTo>
                <a:cubicBezTo>
                  <a:pt x="2489702" y="4544497"/>
                  <a:pt x="2487301" y="4542309"/>
                  <a:pt x="2484274" y="4537304"/>
                </a:cubicBezTo>
                <a:cubicBezTo>
                  <a:pt x="2483170" y="4544912"/>
                  <a:pt x="2482495" y="4549565"/>
                  <a:pt x="2481524" y="4556248"/>
                </a:cubicBezTo>
                <a:cubicBezTo>
                  <a:pt x="2472578" y="4548966"/>
                  <a:pt x="2465334" y="4543085"/>
                  <a:pt x="2456051" y="4535517"/>
                </a:cubicBezTo>
                <a:cubicBezTo>
                  <a:pt x="2450398" y="4547111"/>
                  <a:pt x="2436801" y="4554194"/>
                  <a:pt x="2450207" y="4569973"/>
                </a:cubicBezTo>
                <a:cubicBezTo>
                  <a:pt x="2441840" y="4569678"/>
                  <a:pt x="2436086" y="4569472"/>
                  <a:pt x="2428342" y="4569187"/>
                </a:cubicBezTo>
                <a:cubicBezTo>
                  <a:pt x="2432667" y="4563516"/>
                  <a:pt x="2435489" y="4559805"/>
                  <a:pt x="2438384" y="4555998"/>
                </a:cubicBezTo>
                <a:cubicBezTo>
                  <a:pt x="2430806" y="4547471"/>
                  <a:pt x="2422619" y="4553474"/>
                  <a:pt x="2413793" y="4552666"/>
                </a:cubicBezTo>
                <a:cubicBezTo>
                  <a:pt x="2414635" y="4549455"/>
                  <a:pt x="2415457" y="4546372"/>
                  <a:pt x="2416249" y="4543285"/>
                </a:cubicBezTo>
                <a:cubicBezTo>
                  <a:pt x="2415487" y="4542727"/>
                  <a:pt x="2414722" y="4542171"/>
                  <a:pt x="2413931" y="4541609"/>
                </a:cubicBezTo>
                <a:cubicBezTo>
                  <a:pt x="2409052" y="4544629"/>
                  <a:pt x="2404675" y="4548718"/>
                  <a:pt x="2399157" y="4550332"/>
                </a:cubicBezTo>
                <a:cubicBezTo>
                  <a:pt x="2393474" y="4552000"/>
                  <a:pt x="2386678" y="4551225"/>
                  <a:pt x="2379250" y="4551564"/>
                </a:cubicBezTo>
                <a:cubicBezTo>
                  <a:pt x="2374638" y="4558139"/>
                  <a:pt x="2369204" y="4565855"/>
                  <a:pt x="2363534" y="4573902"/>
                </a:cubicBezTo>
                <a:cubicBezTo>
                  <a:pt x="2354827" y="4567968"/>
                  <a:pt x="2364157" y="4564652"/>
                  <a:pt x="2363103" y="4561347"/>
                </a:cubicBezTo>
                <a:cubicBezTo>
                  <a:pt x="2355119" y="4550241"/>
                  <a:pt x="2342518" y="4550250"/>
                  <a:pt x="2331269" y="4549771"/>
                </a:cubicBezTo>
                <a:cubicBezTo>
                  <a:pt x="2326391" y="4549562"/>
                  <a:pt x="2321224" y="4554350"/>
                  <a:pt x="2316749" y="4557401"/>
                </a:cubicBezTo>
                <a:cubicBezTo>
                  <a:pt x="2313801" y="4559389"/>
                  <a:pt x="2312387" y="4563542"/>
                  <a:pt x="2305389" y="4559192"/>
                </a:cubicBezTo>
                <a:cubicBezTo>
                  <a:pt x="2308218" y="4555639"/>
                  <a:pt x="2311113" y="4552069"/>
                  <a:pt x="2313893" y="4548430"/>
                </a:cubicBezTo>
                <a:cubicBezTo>
                  <a:pt x="2320565" y="4539712"/>
                  <a:pt x="2320652" y="4537181"/>
                  <a:pt x="2310291" y="4531659"/>
                </a:cubicBezTo>
                <a:cubicBezTo>
                  <a:pt x="2301062" y="4526753"/>
                  <a:pt x="2303007" y="4521101"/>
                  <a:pt x="2304741" y="4514108"/>
                </a:cubicBezTo>
                <a:cubicBezTo>
                  <a:pt x="2287756" y="4520200"/>
                  <a:pt x="2285877" y="4538748"/>
                  <a:pt x="2267265" y="4545705"/>
                </a:cubicBezTo>
                <a:cubicBezTo>
                  <a:pt x="2267406" y="4541711"/>
                  <a:pt x="2266724" y="4538882"/>
                  <a:pt x="2267683" y="4536580"/>
                </a:cubicBezTo>
                <a:cubicBezTo>
                  <a:pt x="2277261" y="4513455"/>
                  <a:pt x="2287048" y="4490386"/>
                  <a:pt x="2296925" y="4467356"/>
                </a:cubicBezTo>
                <a:cubicBezTo>
                  <a:pt x="2298560" y="4463524"/>
                  <a:pt x="2297072" y="4460912"/>
                  <a:pt x="2294819" y="4458605"/>
                </a:cubicBezTo>
                <a:lnTo>
                  <a:pt x="2288174" y="4451711"/>
                </a:lnTo>
                <a:lnTo>
                  <a:pt x="2288203" y="4451627"/>
                </a:lnTo>
                <a:cubicBezTo>
                  <a:pt x="2287773" y="4450934"/>
                  <a:pt x="2287307" y="4450265"/>
                  <a:pt x="2286876" y="4449570"/>
                </a:cubicBezTo>
                <a:cubicBezTo>
                  <a:pt x="2287303" y="4450289"/>
                  <a:pt x="2287705" y="4450977"/>
                  <a:pt x="2288136" y="4451669"/>
                </a:cubicBezTo>
                <a:lnTo>
                  <a:pt x="2288174" y="4451711"/>
                </a:lnTo>
                <a:lnTo>
                  <a:pt x="2272242" y="4496767"/>
                </a:lnTo>
                <a:cubicBezTo>
                  <a:pt x="2268441" y="4508080"/>
                  <a:pt x="2266745" y="4520197"/>
                  <a:pt x="2253746" y="4529413"/>
                </a:cubicBezTo>
                <a:cubicBezTo>
                  <a:pt x="2251724" y="4520511"/>
                  <a:pt x="2255215" y="4511332"/>
                  <a:pt x="2244759" y="4506034"/>
                </a:cubicBezTo>
                <a:cubicBezTo>
                  <a:pt x="2242298" y="4506622"/>
                  <a:pt x="2239606" y="4507281"/>
                  <a:pt x="2236201" y="4508124"/>
                </a:cubicBezTo>
                <a:cubicBezTo>
                  <a:pt x="2235419" y="4505991"/>
                  <a:pt x="2233880" y="4504088"/>
                  <a:pt x="2234399" y="4502876"/>
                </a:cubicBezTo>
                <a:cubicBezTo>
                  <a:pt x="2236802" y="4497319"/>
                  <a:pt x="2239618" y="4491901"/>
                  <a:pt x="2242610" y="4486587"/>
                </a:cubicBezTo>
                <a:cubicBezTo>
                  <a:pt x="2246909" y="4478942"/>
                  <a:pt x="2250251" y="4471423"/>
                  <a:pt x="2239549" y="4464595"/>
                </a:cubicBezTo>
                <a:cubicBezTo>
                  <a:pt x="2242521" y="4460274"/>
                  <a:pt x="2245013" y="4456673"/>
                  <a:pt x="2247505" y="4453071"/>
                </a:cubicBezTo>
                <a:cubicBezTo>
                  <a:pt x="2235352" y="4446767"/>
                  <a:pt x="2235054" y="4446882"/>
                  <a:pt x="2221669" y="4464780"/>
                </a:cubicBezTo>
                <a:cubicBezTo>
                  <a:pt x="2226680" y="4463644"/>
                  <a:pt x="2230112" y="4462828"/>
                  <a:pt x="2235188" y="4461677"/>
                </a:cubicBezTo>
                <a:cubicBezTo>
                  <a:pt x="2233242" y="4464964"/>
                  <a:pt x="2231707" y="4467576"/>
                  <a:pt x="2229726" y="4470885"/>
                </a:cubicBezTo>
                <a:cubicBezTo>
                  <a:pt x="2232177" y="4472525"/>
                  <a:pt x="2234742" y="4474236"/>
                  <a:pt x="2237019" y="4475776"/>
                </a:cubicBezTo>
                <a:cubicBezTo>
                  <a:pt x="2231922" y="4480521"/>
                  <a:pt x="2227294" y="4484837"/>
                  <a:pt x="2221652" y="4490107"/>
                </a:cubicBezTo>
                <a:cubicBezTo>
                  <a:pt x="2221196" y="4485710"/>
                  <a:pt x="2220824" y="4482243"/>
                  <a:pt x="2220478" y="4479018"/>
                </a:cubicBezTo>
                <a:cubicBezTo>
                  <a:pt x="2203807" y="4487254"/>
                  <a:pt x="2191453" y="4498061"/>
                  <a:pt x="2188683" y="4515639"/>
                </a:cubicBezTo>
                <a:cubicBezTo>
                  <a:pt x="2187108" y="4514859"/>
                  <a:pt x="2185562" y="4514085"/>
                  <a:pt x="2183988" y="4513306"/>
                </a:cubicBezTo>
                <a:cubicBezTo>
                  <a:pt x="2185947" y="4499809"/>
                  <a:pt x="2187905" y="4486313"/>
                  <a:pt x="2190010" y="4471813"/>
                </a:cubicBezTo>
                <a:cubicBezTo>
                  <a:pt x="2183779" y="4479415"/>
                  <a:pt x="2177936" y="4486494"/>
                  <a:pt x="2170378" y="4495711"/>
                </a:cubicBezTo>
                <a:cubicBezTo>
                  <a:pt x="2167750" y="4490553"/>
                  <a:pt x="2166659" y="4488373"/>
                  <a:pt x="2165080" y="4485257"/>
                </a:cubicBezTo>
                <a:cubicBezTo>
                  <a:pt x="2156449" y="4488494"/>
                  <a:pt x="2149457" y="4486902"/>
                  <a:pt x="2147456" y="4476137"/>
                </a:cubicBezTo>
                <a:cubicBezTo>
                  <a:pt x="2136741" y="4479097"/>
                  <a:pt x="2127714" y="4481620"/>
                  <a:pt x="2116508" y="4484717"/>
                </a:cubicBezTo>
                <a:cubicBezTo>
                  <a:pt x="2108865" y="4482664"/>
                  <a:pt x="2098151" y="4479797"/>
                  <a:pt x="2086234" y="4476597"/>
                </a:cubicBezTo>
                <a:cubicBezTo>
                  <a:pt x="2086615" y="4473974"/>
                  <a:pt x="2087256" y="4469553"/>
                  <a:pt x="2088018" y="4464307"/>
                </a:cubicBezTo>
                <a:cubicBezTo>
                  <a:pt x="2081095" y="4463541"/>
                  <a:pt x="2075731" y="4460005"/>
                  <a:pt x="2069681" y="4465926"/>
                </a:cubicBezTo>
                <a:cubicBezTo>
                  <a:pt x="2066509" y="4469037"/>
                  <a:pt x="2058962" y="4468911"/>
                  <a:pt x="2050121" y="4471015"/>
                </a:cubicBezTo>
                <a:cubicBezTo>
                  <a:pt x="2052292" y="4467050"/>
                  <a:pt x="2052673" y="4465716"/>
                  <a:pt x="2053623" y="4464776"/>
                </a:cubicBezTo>
                <a:cubicBezTo>
                  <a:pt x="2054825" y="4463585"/>
                  <a:pt x="2056510" y="4462755"/>
                  <a:pt x="2058586" y="4461375"/>
                </a:cubicBezTo>
                <a:cubicBezTo>
                  <a:pt x="2051721" y="4453741"/>
                  <a:pt x="2045858" y="4446745"/>
                  <a:pt x="2033356" y="4447794"/>
                </a:cubicBezTo>
                <a:cubicBezTo>
                  <a:pt x="2030539" y="4448041"/>
                  <a:pt x="2026885" y="4445645"/>
                  <a:pt x="2024170" y="4443887"/>
                </a:cubicBezTo>
                <a:cubicBezTo>
                  <a:pt x="2015139" y="4438035"/>
                  <a:pt x="2011125" y="4438975"/>
                  <a:pt x="2008594" y="4448005"/>
                </a:cubicBezTo>
                <a:cubicBezTo>
                  <a:pt x="2008070" y="4449899"/>
                  <a:pt x="2008001" y="4451882"/>
                  <a:pt x="2007479" y="4455481"/>
                </a:cubicBezTo>
                <a:cubicBezTo>
                  <a:pt x="1999390" y="4448954"/>
                  <a:pt x="1997308" y="4442195"/>
                  <a:pt x="2001975" y="4436965"/>
                </a:cubicBezTo>
                <a:cubicBezTo>
                  <a:pt x="2008218" y="4429917"/>
                  <a:pt x="2005104" y="4424244"/>
                  <a:pt x="2001257" y="4417779"/>
                </a:cubicBezTo>
                <a:cubicBezTo>
                  <a:pt x="1996605" y="4409990"/>
                  <a:pt x="1992081" y="4402169"/>
                  <a:pt x="1986068" y="4391899"/>
                </a:cubicBezTo>
                <a:cubicBezTo>
                  <a:pt x="1987278" y="4407903"/>
                  <a:pt x="1972589" y="4405927"/>
                  <a:pt x="1964193" y="4410772"/>
                </a:cubicBezTo>
                <a:cubicBezTo>
                  <a:pt x="1963137" y="4410304"/>
                  <a:pt x="1962075" y="4409860"/>
                  <a:pt x="1961017" y="4409392"/>
                </a:cubicBezTo>
                <a:cubicBezTo>
                  <a:pt x="1962294" y="4404906"/>
                  <a:pt x="1963571" y="4400419"/>
                  <a:pt x="1964935" y="4395762"/>
                </a:cubicBezTo>
                <a:cubicBezTo>
                  <a:pt x="1956330" y="4386323"/>
                  <a:pt x="1949549" y="4393634"/>
                  <a:pt x="1940739" y="4396607"/>
                </a:cubicBezTo>
                <a:cubicBezTo>
                  <a:pt x="1941832" y="4393170"/>
                  <a:pt x="1943603" y="4389780"/>
                  <a:pt x="1943737" y="4386279"/>
                </a:cubicBezTo>
                <a:cubicBezTo>
                  <a:pt x="1943826" y="4383720"/>
                  <a:pt x="1941718" y="4381027"/>
                  <a:pt x="1940597" y="4378396"/>
                </a:cubicBezTo>
                <a:cubicBezTo>
                  <a:pt x="1938074" y="4379841"/>
                  <a:pt x="1934954" y="4380885"/>
                  <a:pt x="1933170" y="4382830"/>
                </a:cubicBezTo>
                <a:cubicBezTo>
                  <a:pt x="1931466" y="4384656"/>
                  <a:pt x="1931155" y="4387445"/>
                  <a:pt x="1929621" y="4391346"/>
                </a:cubicBezTo>
                <a:cubicBezTo>
                  <a:pt x="1923998" y="4387431"/>
                  <a:pt x="1919395" y="4384244"/>
                  <a:pt x="1915138" y="4381264"/>
                </a:cubicBezTo>
                <a:cubicBezTo>
                  <a:pt x="1918793" y="4374183"/>
                  <a:pt x="1922275" y="4367417"/>
                  <a:pt x="1926768" y="4358646"/>
                </a:cubicBezTo>
                <a:cubicBezTo>
                  <a:pt x="1918904" y="4358108"/>
                  <a:pt x="1913641" y="4357766"/>
                  <a:pt x="1908348" y="4357389"/>
                </a:cubicBezTo>
                <a:lnTo>
                  <a:pt x="1907776" y="4356809"/>
                </a:lnTo>
                <a:cubicBezTo>
                  <a:pt x="1904052" y="4349074"/>
                  <a:pt x="1897174" y="4351672"/>
                  <a:pt x="1890686" y="4353278"/>
                </a:cubicBezTo>
                <a:cubicBezTo>
                  <a:pt x="1892350" y="4342024"/>
                  <a:pt x="1893745" y="4341465"/>
                  <a:pt x="1908152" y="4345813"/>
                </a:cubicBezTo>
                <a:cubicBezTo>
                  <a:pt x="1902561" y="4335868"/>
                  <a:pt x="1892504" y="4332360"/>
                  <a:pt x="1881083" y="4331779"/>
                </a:cubicBezTo>
                <a:cubicBezTo>
                  <a:pt x="1871214" y="4331265"/>
                  <a:pt x="1867346" y="4326897"/>
                  <a:pt x="1866381" y="4319328"/>
                </a:cubicBezTo>
                <a:cubicBezTo>
                  <a:pt x="1864801" y="4307156"/>
                  <a:pt x="1857418" y="4297503"/>
                  <a:pt x="1846662" y="4289328"/>
                </a:cubicBezTo>
                <a:cubicBezTo>
                  <a:pt x="1840495" y="4284627"/>
                  <a:pt x="1834370" y="4279879"/>
                  <a:pt x="1828491" y="4274931"/>
                </a:cubicBezTo>
                <a:cubicBezTo>
                  <a:pt x="1822359" y="4269788"/>
                  <a:pt x="1819399" y="4264110"/>
                  <a:pt x="1826685" y="4258080"/>
                </a:cubicBezTo>
                <a:cubicBezTo>
                  <a:pt x="1822342" y="4254826"/>
                  <a:pt x="1818840" y="4252244"/>
                  <a:pt x="1815457" y="4249705"/>
                </a:cubicBezTo>
                <a:cubicBezTo>
                  <a:pt x="1819553" y="4237202"/>
                  <a:pt x="1801636" y="4232055"/>
                  <a:pt x="1802204" y="4219304"/>
                </a:cubicBezTo>
                <a:cubicBezTo>
                  <a:pt x="1795982" y="4223177"/>
                  <a:pt x="1791860" y="4228956"/>
                  <a:pt x="1784650" y="4223922"/>
                </a:cubicBezTo>
                <a:cubicBezTo>
                  <a:pt x="1780025" y="4220677"/>
                  <a:pt x="1775404" y="4217409"/>
                  <a:pt x="1769842" y="4213503"/>
                </a:cubicBezTo>
                <a:cubicBezTo>
                  <a:pt x="1767661" y="4215392"/>
                  <a:pt x="1764797" y="4217889"/>
                  <a:pt x="1760717" y="4221445"/>
                </a:cubicBezTo>
                <a:cubicBezTo>
                  <a:pt x="1758936" y="4211316"/>
                  <a:pt x="1767413" y="4207192"/>
                  <a:pt x="1773373" y="4199737"/>
                </a:cubicBezTo>
                <a:cubicBezTo>
                  <a:pt x="1770926" y="4198490"/>
                  <a:pt x="1767760" y="4196822"/>
                  <a:pt x="1764561" y="4195176"/>
                </a:cubicBezTo>
                <a:cubicBezTo>
                  <a:pt x="1765134" y="4194026"/>
                  <a:pt x="1765735" y="4192907"/>
                  <a:pt x="1766308" y="4191757"/>
                </a:cubicBezTo>
                <a:cubicBezTo>
                  <a:pt x="1771629" y="4190847"/>
                  <a:pt x="1776981" y="4189945"/>
                  <a:pt x="1781179" y="4189242"/>
                </a:cubicBezTo>
                <a:cubicBezTo>
                  <a:pt x="1773055" y="4182524"/>
                  <a:pt x="1764485" y="4175455"/>
                  <a:pt x="1755243" y="4167814"/>
                </a:cubicBezTo>
                <a:cubicBezTo>
                  <a:pt x="1754305" y="4171693"/>
                  <a:pt x="1753190" y="4176359"/>
                  <a:pt x="1751349" y="4184100"/>
                </a:cubicBezTo>
                <a:cubicBezTo>
                  <a:pt x="1748808" y="4178979"/>
                  <a:pt x="1747178" y="4176642"/>
                  <a:pt x="1746480" y="4174126"/>
                </a:cubicBezTo>
                <a:cubicBezTo>
                  <a:pt x="1742909" y="4160826"/>
                  <a:pt x="1735680" y="4150957"/>
                  <a:pt x="1717792" y="4148833"/>
                </a:cubicBezTo>
                <a:cubicBezTo>
                  <a:pt x="1714225" y="4148420"/>
                  <a:pt x="1710033" y="4144558"/>
                  <a:pt x="1707953" y="4141448"/>
                </a:cubicBezTo>
                <a:cubicBezTo>
                  <a:pt x="1703891" y="4135399"/>
                  <a:pt x="1698142" y="4132148"/>
                  <a:pt x="1691308" y="4128375"/>
                </a:cubicBezTo>
                <a:cubicBezTo>
                  <a:pt x="1679729" y="4121996"/>
                  <a:pt x="1666219" y="4115992"/>
                  <a:pt x="1662634" y="4102559"/>
                </a:cubicBezTo>
                <a:cubicBezTo>
                  <a:pt x="1662034" y="4100240"/>
                  <a:pt x="1658384" y="4096955"/>
                  <a:pt x="1655860" y="4096668"/>
                </a:cubicBezTo>
                <a:cubicBezTo>
                  <a:pt x="1650605" y="4096036"/>
                  <a:pt x="1650393" y="4099653"/>
                  <a:pt x="1649921" y="4103550"/>
                </a:cubicBezTo>
                <a:cubicBezTo>
                  <a:pt x="1649089" y="4110148"/>
                  <a:pt x="1648417" y="4110051"/>
                  <a:pt x="1637322" y="4109149"/>
                </a:cubicBezTo>
                <a:cubicBezTo>
                  <a:pt x="1635605" y="4103966"/>
                  <a:pt x="1633860" y="4098752"/>
                  <a:pt x="1631957" y="4093119"/>
                </a:cubicBezTo>
                <a:cubicBezTo>
                  <a:pt x="1636553" y="4087304"/>
                  <a:pt x="1650514" y="4088491"/>
                  <a:pt x="1649227" y="4077961"/>
                </a:cubicBezTo>
                <a:cubicBezTo>
                  <a:pt x="1648814" y="4074568"/>
                  <a:pt x="1646953" y="4071227"/>
                  <a:pt x="1645756" y="4067851"/>
                </a:cubicBezTo>
                <a:cubicBezTo>
                  <a:pt x="1644601" y="4068051"/>
                  <a:pt x="1643415" y="4068247"/>
                  <a:pt x="1642262" y="4068446"/>
                </a:cubicBezTo>
                <a:cubicBezTo>
                  <a:pt x="1642743" y="4071587"/>
                  <a:pt x="1643198" y="4074699"/>
                  <a:pt x="1643657" y="4077783"/>
                </a:cubicBezTo>
                <a:cubicBezTo>
                  <a:pt x="1633614" y="4080631"/>
                  <a:pt x="1633614" y="4080631"/>
                  <a:pt x="1620790" y="4066668"/>
                </a:cubicBezTo>
                <a:cubicBezTo>
                  <a:pt x="1617154" y="4068240"/>
                  <a:pt x="1613466" y="4070384"/>
                  <a:pt x="1609349" y="4071386"/>
                </a:cubicBezTo>
                <a:cubicBezTo>
                  <a:pt x="1606333" y="4072130"/>
                  <a:pt x="1602754" y="4071374"/>
                  <a:pt x="1599423" y="4071285"/>
                </a:cubicBezTo>
                <a:cubicBezTo>
                  <a:pt x="1599412" y="4068554"/>
                  <a:pt x="1599402" y="4065821"/>
                  <a:pt x="1599382" y="4062722"/>
                </a:cubicBezTo>
                <a:cubicBezTo>
                  <a:pt x="1596448" y="4061404"/>
                  <a:pt x="1591386" y="4060301"/>
                  <a:pt x="1588343" y="4057577"/>
                </a:cubicBezTo>
                <a:cubicBezTo>
                  <a:pt x="1577877" y="4048262"/>
                  <a:pt x="1576239" y="4048340"/>
                  <a:pt x="1570796" y="4059991"/>
                </a:cubicBezTo>
                <a:cubicBezTo>
                  <a:pt x="1570519" y="4060607"/>
                  <a:pt x="1569354" y="4060884"/>
                  <a:pt x="1567954" y="4061704"/>
                </a:cubicBezTo>
                <a:cubicBezTo>
                  <a:pt x="1564218" y="4057277"/>
                  <a:pt x="1562510" y="4051386"/>
                  <a:pt x="1567288" y="4049062"/>
                </a:cubicBezTo>
                <a:cubicBezTo>
                  <a:pt x="1573710" y="4045951"/>
                  <a:pt x="1582099" y="4045016"/>
                  <a:pt x="1589863" y="4044516"/>
                </a:cubicBezTo>
                <a:cubicBezTo>
                  <a:pt x="1595512" y="4044154"/>
                  <a:pt x="1601501" y="4045968"/>
                  <a:pt x="1607351" y="4046816"/>
                </a:cubicBezTo>
                <a:cubicBezTo>
                  <a:pt x="1607577" y="4045906"/>
                  <a:pt x="1607837" y="4044972"/>
                  <a:pt x="1608063" y="4044060"/>
                </a:cubicBezTo>
                <a:cubicBezTo>
                  <a:pt x="1598939" y="4041212"/>
                  <a:pt x="1589764" y="4038517"/>
                  <a:pt x="1580741" y="4035423"/>
                </a:cubicBezTo>
                <a:cubicBezTo>
                  <a:pt x="1577997" y="4034499"/>
                  <a:pt x="1575538" y="4032698"/>
                  <a:pt x="1573254" y="4031003"/>
                </a:cubicBezTo>
                <a:cubicBezTo>
                  <a:pt x="1562843" y="4023243"/>
                  <a:pt x="1557462" y="4021756"/>
                  <a:pt x="1551717" y="4025358"/>
                </a:cubicBezTo>
                <a:cubicBezTo>
                  <a:pt x="1545112" y="4029516"/>
                  <a:pt x="1543980" y="4036676"/>
                  <a:pt x="1548790" y="4046823"/>
                </a:cubicBezTo>
                <a:cubicBezTo>
                  <a:pt x="1551835" y="4046084"/>
                  <a:pt x="1554917" y="4045323"/>
                  <a:pt x="1560135" y="4044060"/>
                </a:cubicBezTo>
                <a:cubicBezTo>
                  <a:pt x="1557193" y="4047517"/>
                  <a:pt x="1555787" y="4051172"/>
                  <a:pt x="1553307" y="4051678"/>
                </a:cubicBezTo>
                <a:cubicBezTo>
                  <a:pt x="1545315" y="4053327"/>
                  <a:pt x="1536982" y="4054296"/>
                  <a:pt x="1528690" y="4054563"/>
                </a:cubicBezTo>
                <a:cubicBezTo>
                  <a:pt x="1522625" y="4054759"/>
                  <a:pt x="1514262" y="4044962"/>
                  <a:pt x="1517050" y="4039750"/>
                </a:cubicBezTo>
                <a:cubicBezTo>
                  <a:pt x="1521526" y="4031316"/>
                  <a:pt x="1518190" y="4026083"/>
                  <a:pt x="1510146" y="4020977"/>
                </a:cubicBezTo>
                <a:cubicBezTo>
                  <a:pt x="1508197" y="4019750"/>
                  <a:pt x="1507271" y="4017304"/>
                  <a:pt x="1505952" y="4015407"/>
                </a:cubicBezTo>
                <a:cubicBezTo>
                  <a:pt x="1496465" y="4001721"/>
                  <a:pt x="1496465" y="4001721"/>
                  <a:pt x="1479720" y="4007663"/>
                </a:cubicBezTo>
                <a:cubicBezTo>
                  <a:pt x="1478961" y="4002330"/>
                  <a:pt x="1478223" y="3997288"/>
                  <a:pt x="1477451" y="3991848"/>
                </a:cubicBezTo>
                <a:cubicBezTo>
                  <a:pt x="1464076" y="3987703"/>
                  <a:pt x="1451352" y="3983808"/>
                  <a:pt x="1440850" y="3996720"/>
                </a:cubicBezTo>
                <a:cubicBezTo>
                  <a:pt x="1450484" y="3999062"/>
                  <a:pt x="1453524" y="4005253"/>
                  <a:pt x="1453656" y="4012542"/>
                </a:cubicBezTo>
                <a:cubicBezTo>
                  <a:pt x="1453773" y="4018623"/>
                  <a:pt x="1447534" y="4021550"/>
                  <a:pt x="1442453" y="4017558"/>
                </a:cubicBezTo>
                <a:cubicBezTo>
                  <a:pt x="1437574" y="4013699"/>
                  <a:pt x="1434380" y="4008354"/>
                  <a:pt x="1429907" y="4004056"/>
                </a:cubicBezTo>
                <a:cubicBezTo>
                  <a:pt x="1424803" y="3999143"/>
                  <a:pt x="1427003" y="3994763"/>
                  <a:pt x="1428200" y="3989529"/>
                </a:cubicBezTo>
                <a:cubicBezTo>
                  <a:pt x="1429021" y="3986027"/>
                  <a:pt x="1426461" y="3981272"/>
                  <a:pt x="1423960" y="3977812"/>
                </a:cubicBezTo>
                <a:cubicBezTo>
                  <a:pt x="1421358" y="3974206"/>
                  <a:pt x="1417005" y="3971447"/>
                  <a:pt x="1414449" y="3969241"/>
                </a:cubicBezTo>
                <a:cubicBezTo>
                  <a:pt x="1417867" y="3966796"/>
                  <a:pt x="1422253" y="3965229"/>
                  <a:pt x="1422990" y="3962736"/>
                </a:cubicBezTo>
                <a:cubicBezTo>
                  <a:pt x="1423954" y="3959542"/>
                  <a:pt x="1423160" y="3953154"/>
                  <a:pt x="1421112" y="3952411"/>
                </a:cubicBezTo>
                <a:cubicBezTo>
                  <a:pt x="1412213" y="3949097"/>
                  <a:pt x="1410994" y="3943067"/>
                  <a:pt x="1409470" y="3936546"/>
                </a:cubicBezTo>
                <a:cubicBezTo>
                  <a:pt x="1409030" y="3934619"/>
                  <a:pt x="1406905" y="3932892"/>
                  <a:pt x="1405080" y="3930398"/>
                </a:cubicBezTo>
                <a:cubicBezTo>
                  <a:pt x="1399488" y="3931870"/>
                  <a:pt x="1394321" y="3933219"/>
                  <a:pt x="1388499" y="3934763"/>
                </a:cubicBezTo>
                <a:cubicBezTo>
                  <a:pt x="1388889" y="3938547"/>
                  <a:pt x="1389219" y="3941876"/>
                  <a:pt x="1389558" y="3945364"/>
                </a:cubicBezTo>
                <a:cubicBezTo>
                  <a:pt x="1405528" y="3941304"/>
                  <a:pt x="1404332" y="3948690"/>
                  <a:pt x="1402060" y="3958307"/>
                </a:cubicBezTo>
                <a:cubicBezTo>
                  <a:pt x="1386672" y="3951454"/>
                  <a:pt x="1387302" y="3967374"/>
                  <a:pt x="1375095" y="3969617"/>
                </a:cubicBezTo>
                <a:cubicBezTo>
                  <a:pt x="1373347" y="3965714"/>
                  <a:pt x="1372097" y="3961412"/>
                  <a:pt x="1369568" y="3957712"/>
                </a:cubicBezTo>
                <a:cubicBezTo>
                  <a:pt x="1367299" y="3954391"/>
                  <a:pt x="1363621" y="3951730"/>
                  <a:pt x="1359290" y="3947534"/>
                </a:cubicBezTo>
                <a:cubicBezTo>
                  <a:pt x="1359527" y="3943315"/>
                  <a:pt x="1369742" y="3938419"/>
                  <a:pt x="1360609" y="3929403"/>
                </a:cubicBezTo>
                <a:cubicBezTo>
                  <a:pt x="1357901" y="3934915"/>
                  <a:pt x="1355762" y="3939303"/>
                  <a:pt x="1352829" y="3945310"/>
                </a:cubicBezTo>
                <a:cubicBezTo>
                  <a:pt x="1345730" y="3932177"/>
                  <a:pt x="1331238" y="3923670"/>
                  <a:pt x="1330936" y="3908744"/>
                </a:cubicBezTo>
                <a:cubicBezTo>
                  <a:pt x="1330882" y="3906742"/>
                  <a:pt x="1326612" y="3904284"/>
                  <a:pt x="1323816" y="3902644"/>
                </a:cubicBezTo>
                <a:cubicBezTo>
                  <a:pt x="1320614" y="3900789"/>
                  <a:pt x="1316872" y="3899642"/>
                  <a:pt x="1312274" y="3897715"/>
                </a:cubicBezTo>
                <a:cubicBezTo>
                  <a:pt x="1318549" y="3890464"/>
                  <a:pt x="1332857" y="3888602"/>
                  <a:pt x="1324405" y="3875747"/>
                </a:cubicBezTo>
                <a:cubicBezTo>
                  <a:pt x="1331655" y="3875565"/>
                  <a:pt x="1336863" y="3875430"/>
                  <a:pt x="1342074" y="3875293"/>
                </a:cubicBezTo>
                <a:cubicBezTo>
                  <a:pt x="1342381" y="3874683"/>
                  <a:pt x="1342655" y="3874091"/>
                  <a:pt x="1342962" y="3873481"/>
                </a:cubicBezTo>
                <a:cubicBezTo>
                  <a:pt x="1336501" y="3870601"/>
                  <a:pt x="1330250" y="3867146"/>
                  <a:pt x="1323476" y="3865139"/>
                </a:cubicBezTo>
                <a:cubicBezTo>
                  <a:pt x="1320149" y="3864157"/>
                  <a:pt x="1315042" y="3864651"/>
                  <a:pt x="1316416" y="3870468"/>
                </a:cubicBezTo>
                <a:cubicBezTo>
                  <a:pt x="1316884" y="3872425"/>
                  <a:pt x="1315236" y="3875599"/>
                  <a:pt x="1313289" y="3876733"/>
                </a:cubicBezTo>
                <a:cubicBezTo>
                  <a:pt x="1298858" y="3885033"/>
                  <a:pt x="1284077" y="3892967"/>
                  <a:pt x="1266647" y="3902537"/>
                </a:cubicBezTo>
                <a:cubicBezTo>
                  <a:pt x="1265578" y="3899574"/>
                  <a:pt x="1264533" y="3896641"/>
                  <a:pt x="1263510" y="3893789"/>
                </a:cubicBezTo>
                <a:cubicBezTo>
                  <a:pt x="1256834" y="3894551"/>
                  <a:pt x="1251647" y="3895163"/>
                  <a:pt x="1246498" y="3895756"/>
                </a:cubicBezTo>
                <a:cubicBezTo>
                  <a:pt x="1245948" y="3895020"/>
                  <a:pt x="1245425" y="3894312"/>
                  <a:pt x="1244874" y="3893577"/>
                </a:cubicBezTo>
                <a:cubicBezTo>
                  <a:pt x="1256552" y="3883355"/>
                  <a:pt x="1268196" y="3873129"/>
                  <a:pt x="1281271" y="3861666"/>
                </a:cubicBezTo>
                <a:cubicBezTo>
                  <a:pt x="1272813" y="3861777"/>
                  <a:pt x="1264826" y="3861876"/>
                  <a:pt x="1254899" y="3861987"/>
                </a:cubicBezTo>
                <a:cubicBezTo>
                  <a:pt x="1253854" y="3859708"/>
                  <a:pt x="1252363" y="3856420"/>
                  <a:pt x="1250465" y="3852260"/>
                </a:cubicBezTo>
                <a:cubicBezTo>
                  <a:pt x="1259572" y="3851979"/>
                  <a:pt x="1268032" y="3853575"/>
                  <a:pt x="1273539" y="3850964"/>
                </a:cubicBezTo>
                <a:cubicBezTo>
                  <a:pt x="1278506" y="3848614"/>
                  <a:pt x="1280237" y="3841647"/>
                  <a:pt x="1283391" y="3836722"/>
                </a:cubicBezTo>
                <a:cubicBezTo>
                  <a:pt x="1282263" y="3836087"/>
                  <a:pt x="1281166" y="3835455"/>
                  <a:pt x="1280037" y="3834846"/>
                </a:cubicBezTo>
                <a:cubicBezTo>
                  <a:pt x="1276304" y="3838371"/>
                  <a:pt x="1272540" y="3841894"/>
                  <a:pt x="1268847" y="3845374"/>
                </a:cubicBezTo>
                <a:cubicBezTo>
                  <a:pt x="1251236" y="3839406"/>
                  <a:pt x="1244810" y="3841676"/>
                  <a:pt x="1236371" y="3856094"/>
                </a:cubicBezTo>
                <a:cubicBezTo>
                  <a:pt x="1234664" y="3859022"/>
                  <a:pt x="1232026" y="3861895"/>
                  <a:pt x="1228889" y="3863697"/>
                </a:cubicBezTo>
                <a:cubicBezTo>
                  <a:pt x="1218624" y="3869582"/>
                  <a:pt x="1207960" y="3874990"/>
                  <a:pt x="1195731" y="3881483"/>
                </a:cubicBezTo>
                <a:cubicBezTo>
                  <a:pt x="1197723" y="3865604"/>
                  <a:pt x="1211977" y="3863682"/>
                  <a:pt x="1226745" y="3859081"/>
                </a:cubicBezTo>
                <a:cubicBezTo>
                  <a:pt x="1218673" y="3856754"/>
                  <a:pt x="1209973" y="3859614"/>
                  <a:pt x="1209173" y="3851543"/>
                </a:cubicBezTo>
                <a:cubicBezTo>
                  <a:pt x="1201731" y="3850044"/>
                  <a:pt x="1194293" y="3848517"/>
                  <a:pt x="1184970" y="3846614"/>
                </a:cubicBezTo>
                <a:cubicBezTo>
                  <a:pt x="1187464" y="3839994"/>
                  <a:pt x="1189662" y="3834119"/>
                  <a:pt x="1191903" y="3828144"/>
                </a:cubicBezTo>
                <a:cubicBezTo>
                  <a:pt x="1185768" y="3821084"/>
                  <a:pt x="1178774" y="3826631"/>
                  <a:pt x="1173704" y="3826447"/>
                </a:cubicBezTo>
                <a:cubicBezTo>
                  <a:pt x="1168199" y="3813759"/>
                  <a:pt x="1162559" y="3801784"/>
                  <a:pt x="1157884" y="3789610"/>
                </a:cubicBezTo>
                <a:cubicBezTo>
                  <a:pt x="1156208" y="3785219"/>
                  <a:pt x="1156863" y="3780274"/>
                  <a:pt x="1156325" y="3775575"/>
                </a:cubicBezTo>
                <a:cubicBezTo>
                  <a:pt x="1155821" y="3771067"/>
                  <a:pt x="1154880" y="3766574"/>
                  <a:pt x="1154626" y="3762075"/>
                </a:cubicBezTo>
                <a:cubicBezTo>
                  <a:pt x="1154473" y="3759035"/>
                  <a:pt x="1153885" y="3755117"/>
                  <a:pt x="1155738" y="3753129"/>
                </a:cubicBezTo>
                <a:cubicBezTo>
                  <a:pt x="1158846" y="3749799"/>
                  <a:pt x="1164317" y="3749596"/>
                  <a:pt x="1167598" y="3753694"/>
                </a:cubicBezTo>
                <a:cubicBezTo>
                  <a:pt x="1173209" y="3760703"/>
                  <a:pt x="1179613" y="3758589"/>
                  <a:pt x="1189200" y="3756725"/>
                </a:cubicBezTo>
                <a:cubicBezTo>
                  <a:pt x="1184322" y="3753286"/>
                  <a:pt x="1181200" y="3751102"/>
                  <a:pt x="1178109" y="3748919"/>
                </a:cubicBezTo>
                <a:cubicBezTo>
                  <a:pt x="1178439" y="3748154"/>
                  <a:pt x="1178477" y="3747029"/>
                  <a:pt x="1179158" y="3746632"/>
                </a:cubicBezTo>
                <a:cubicBezTo>
                  <a:pt x="1188450" y="3741207"/>
                  <a:pt x="1197367" y="3740953"/>
                  <a:pt x="1207015" y="3747944"/>
                </a:cubicBezTo>
                <a:cubicBezTo>
                  <a:pt x="1216322" y="3754676"/>
                  <a:pt x="1226930" y="3757844"/>
                  <a:pt x="1239894" y="3751456"/>
                </a:cubicBezTo>
                <a:cubicBezTo>
                  <a:pt x="1240778" y="3748382"/>
                  <a:pt x="1242856" y="3743985"/>
                  <a:pt x="1243174" y="3739412"/>
                </a:cubicBezTo>
                <a:cubicBezTo>
                  <a:pt x="1243923" y="3728865"/>
                  <a:pt x="1236994" y="3723186"/>
                  <a:pt x="1224943" y="3725874"/>
                </a:cubicBezTo>
                <a:cubicBezTo>
                  <a:pt x="1211828" y="3728772"/>
                  <a:pt x="1199301" y="3733439"/>
                  <a:pt x="1186912" y="3738020"/>
                </a:cubicBezTo>
                <a:cubicBezTo>
                  <a:pt x="1181725" y="3739943"/>
                  <a:pt x="1177731" y="3742040"/>
                  <a:pt x="1171271" y="3740027"/>
                </a:cubicBezTo>
                <a:cubicBezTo>
                  <a:pt x="1166874" y="3738655"/>
                  <a:pt x="1161428" y="3740200"/>
                  <a:pt x="1156411" y="3740076"/>
                </a:cubicBezTo>
                <a:cubicBezTo>
                  <a:pt x="1145256" y="3739822"/>
                  <a:pt x="1133977" y="3740206"/>
                  <a:pt x="1122935" y="3738735"/>
                </a:cubicBezTo>
                <a:cubicBezTo>
                  <a:pt x="1114561" y="3737624"/>
                  <a:pt x="1113219" y="3733939"/>
                  <a:pt x="1116482" y="3727194"/>
                </a:cubicBezTo>
                <a:cubicBezTo>
                  <a:pt x="1117421" y="3725231"/>
                  <a:pt x="1118809" y="3723436"/>
                  <a:pt x="1119956" y="3721557"/>
                </a:cubicBezTo>
                <a:cubicBezTo>
                  <a:pt x="1122659" y="3717144"/>
                  <a:pt x="1125306" y="3712701"/>
                  <a:pt x="1128758" y="3707006"/>
                </a:cubicBezTo>
                <a:cubicBezTo>
                  <a:pt x="1130259" y="3707223"/>
                  <a:pt x="1134179" y="3707792"/>
                  <a:pt x="1138067" y="3708357"/>
                </a:cubicBezTo>
                <a:cubicBezTo>
                  <a:pt x="1141037" y="3708788"/>
                  <a:pt x="1145538" y="3710517"/>
                  <a:pt x="1146755" y="3709462"/>
                </a:cubicBezTo>
                <a:cubicBezTo>
                  <a:pt x="1156023" y="3701618"/>
                  <a:pt x="1163104" y="3708186"/>
                  <a:pt x="1171103" y="3712100"/>
                </a:cubicBezTo>
                <a:cubicBezTo>
                  <a:pt x="1174399" y="3713734"/>
                  <a:pt x="1178897" y="3713549"/>
                  <a:pt x="1182832" y="3714224"/>
                </a:cubicBezTo>
                <a:cubicBezTo>
                  <a:pt x="1187345" y="3715009"/>
                  <a:pt x="1192859" y="3714708"/>
                  <a:pt x="1196141" y="3716863"/>
                </a:cubicBezTo>
                <a:cubicBezTo>
                  <a:pt x="1205188" y="3722822"/>
                  <a:pt x="1212601" y="3719569"/>
                  <a:pt x="1217674" y="3714555"/>
                </a:cubicBezTo>
                <a:cubicBezTo>
                  <a:pt x="1223114" y="3709177"/>
                  <a:pt x="1229852" y="3707765"/>
                  <a:pt x="1237119" y="3705959"/>
                </a:cubicBezTo>
                <a:cubicBezTo>
                  <a:pt x="1245520" y="3703871"/>
                  <a:pt x="1253619" y="3701057"/>
                  <a:pt x="1261860" y="3698553"/>
                </a:cubicBezTo>
                <a:cubicBezTo>
                  <a:pt x="1261830" y="3697261"/>
                  <a:pt x="1261825" y="3696001"/>
                  <a:pt x="1261793" y="3694710"/>
                </a:cubicBezTo>
                <a:cubicBezTo>
                  <a:pt x="1246069" y="3689305"/>
                  <a:pt x="1230316" y="3683895"/>
                  <a:pt x="1214087" y="3678310"/>
                </a:cubicBezTo>
                <a:cubicBezTo>
                  <a:pt x="1216471" y="3671360"/>
                  <a:pt x="1221369" y="3671651"/>
                  <a:pt x="1226350" y="3673739"/>
                </a:cubicBezTo>
                <a:cubicBezTo>
                  <a:pt x="1232982" y="3676511"/>
                  <a:pt x="1238821" y="3676991"/>
                  <a:pt x="1245279" y="3673861"/>
                </a:cubicBezTo>
                <a:cubicBezTo>
                  <a:pt x="1247836" y="3672604"/>
                  <a:pt x="1252046" y="3673111"/>
                  <a:pt x="1255379" y="3673622"/>
                </a:cubicBezTo>
                <a:cubicBezTo>
                  <a:pt x="1266056" y="3675249"/>
                  <a:pt x="1276679" y="3677237"/>
                  <a:pt x="1287320" y="3679096"/>
                </a:cubicBezTo>
                <a:lnTo>
                  <a:pt x="1287322" y="3679098"/>
                </a:lnTo>
                <a:lnTo>
                  <a:pt x="1287247" y="3679164"/>
                </a:lnTo>
                <a:lnTo>
                  <a:pt x="1287455" y="3679249"/>
                </a:lnTo>
                <a:lnTo>
                  <a:pt x="1291991" y="3684395"/>
                </a:lnTo>
                <a:cubicBezTo>
                  <a:pt x="1292792" y="3683619"/>
                  <a:pt x="1293562" y="3682837"/>
                  <a:pt x="1294359" y="3682086"/>
                </a:cubicBezTo>
                <a:lnTo>
                  <a:pt x="1287455" y="3679249"/>
                </a:lnTo>
                <a:lnTo>
                  <a:pt x="1287322" y="3679098"/>
                </a:lnTo>
                <a:lnTo>
                  <a:pt x="1292055" y="3674850"/>
                </a:lnTo>
                <a:cubicBezTo>
                  <a:pt x="1293817" y="3673268"/>
                  <a:pt x="1295821" y="3671472"/>
                  <a:pt x="1298316" y="3669249"/>
                </a:cubicBezTo>
                <a:cubicBezTo>
                  <a:pt x="1279556" y="3664741"/>
                  <a:pt x="1262530" y="3668518"/>
                  <a:pt x="1245954" y="3665323"/>
                </a:cubicBezTo>
                <a:cubicBezTo>
                  <a:pt x="1246325" y="3664065"/>
                  <a:pt x="1246983" y="3661903"/>
                  <a:pt x="1247613" y="3659711"/>
                </a:cubicBezTo>
                <a:cubicBezTo>
                  <a:pt x="1230223" y="3675062"/>
                  <a:pt x="1212881" y="3666797"/>
                  <a:pt x="1191953" y="3658904"/>
                </a:cubicBezTo>
                <a:cubicBezTo>
                  <a:pt x="1205211" y="3650066"/>
                  <a:pt x="1220386" y="3657756"/>
                  <a:pt x="1232402" y="3650995"/>
                </a:cubicBezTo>
                <a:cubicBezTo>
                  <a:pt x="1228611" y="3650181"/>
                  <a:pt x="1226174" y="3649094"/>
                  <a:pt x="1223933" y="3649240"/>
                </a:cubicBezTo>
                <a:cubicBezTo>
                  <a:pt x="1211967" y="3650050"/>
                  <a:pt x="1200656" y="3650219"/>
                  <a:pt x="1191901" y="3640313"/>
                </a:cubicBezTo>
                <a:cubicBezTo>
                  <a:pt x="1190050" y="3638207"/>
                  <a:pt x="1184189" y="3638301"/>
                  <a:pt x="1180151" y="3637898"/>
                </a:cubicBezTo>
                <a:cubicBezTo>
                  <a:pt x="1175221" y="3637394"/>
                  <a:pt x="1170246" y="3637433"/>
                  <a:pt x="1164472" y="3634994"/>
                </a:cubicBezTo>
                <a:cubicBezTo>
                  <a:pt x="1172115" y="3632086"/>
                  <a:pt x="1179789" y="3629184"/>
                  <a:pt x="1187435" y="3626278"/>
                </a:cubicBezTo>
                <a:cubicBezTo>
                  <a:pt x="1187218" y="3625618"/>
                  <a:pt x="1186997" y="3624982"/>
                  <a:pt x="1186750" y="3624316"/>
                </a:cubicBezTo>
                <a:cubicBezTo>
                  <a:pt x="1182126" y="3623644"/>
                  <a:pt x="1177503" y="3622973"/>
                  <a:pt x="1172360" y="3622227"/>
                </a:cubicBezTo>
                <a:cubicBezTo>
                  <a:pt x="1179806" y="3613780"/>
                  <a:pt x="1189712" y="3612961"/>
                  <a:pt x="1201604" y="3617834"/>
                </a:cubicBezTo>
                <a:cubicBezTo>
                  <a:pt x="1207737" y="3616074"/>
                  <a:pt x="1211826" y="3614174"/>
                  <a:pt x="1216225" y="3613815"/>
                </a:cubicBezTo>
                <a:cubicBezTo>
                  <a:pt x="1226703" y="3612921"/>
                  <a:pt x="1237902" y="3615255"/>
                  <a:pt x="1247330" y="3609748"/>
                </a:cubicBezTo>
                <a:cubicBezTo>
                  <a:pt x="1248424" y="3609092"/>
                  <a:pt x="1250475" y="3608758"/>
                  <a:pt x="1251727" y="3609177"/>
                </a:cubicBezTo>
                <a:cubicBezTo>
                  <a:pt x="1273544" y="3616543"/>
                  <a:pt x="1291995" y="3608117"/>
                  <a:pt x="1311146" y="3602812"/>
                </a:cubicBezTo>
                <a:cubicBezTo>
                  <a:pt x="1316846" y="3601252"/>
                  <a:pt x="1322563" y="3599772"/>
                  <a:pt x="1328283" y="3598266"/>
                </a:cubicBezTo>
                <a:cubicBezTo>
                  <a:pt x="1330168" y="3597776"/>
                  <a:pt x="1332619" y="3597688"/>
                  <a:pt x="1333779" y="3596596"/>
                </a:cubicBezTo>
                <a:cubicBezTo>
                  <a:pt x="1343035" y="3587965"/>
                  <a:pt x="1352614" y="3579486"/>
                  <a:pt x="1360988" y="3570255"/>
                </a:cubicBezTo>
                <a:cubicBezTo>
                  <a:pt x="1369103" y="3561301"/>
                  <a:pt x="1377718" y="3553863"/>
                  <a:pt x="1391952" y="3552071"/>
                </a:cubicBezTo>
                <a:cubicBezTo>
                  <a:pt x="1400039" y="3551067"/>
                  <a:pt x="1410392" y="3534665"/>
                  <a:pt x="1408629" y="3526563"/>
                </a:cubicBezTo>
                <a:cubicBezTo>
                  <a:pt x="1406938" y="3518837"/>
                  <a:pt x="1404101" y="3511234"/>
                  <a:pt x="1402630" y="3503487"/>
                </a:cubicBezTo>
                <a:cubicBezTo>
                  <a:pt x="1401714" y="3498603"/>
                  <a:pt x="1402350" y="3493576"/>
                  <a:pt x="1402222" y="3486260"/>
                </a:cubicBezTo>
                <a:cubicBezTo>
                  <a:pt x="1410452" y="3491602"/>
                  <a:pt x="1410277" y="3496904"/>
                  <a:pt x="1411092" y="3501617"/>
                </a:cubicBezTo>
                <a:cubicBezTo>
                  <a:pt x="1412266" y="3508401"/>
                  <a:pt x="1412676" y="3515259"/>
                  <a:pt x="1413371" y="3522107"/>
                </a:cubicBezTo>
                <a:cubicBezTo>
                  <a:pt x="1414100" y="3529167"/>
                  <a:pt x="1419052" y="3529493"/>
                  <a:pt x="1427038" y="3526611"/>
                </a:cubicBezTo>
                <a:cubicBezTo>
                  <a:pt x="1425573" y="3530885"/>
                  <a:pt x="1424650" y="3533587"/>
                  <a:pt x="1423730" y="3536262"/>
                </a:cubicBezTo>
                <a:cubicBezTo>
                  <a:pt x="1420943" y="3538665"/>
                  <a:pt x="1415756" y="3541010"/>
                  <a:pt x="1415770" y="3543505"/>
                </a:cubicBezTo>
                <a:cubicBezTo>
                  <a:pt x="1415843" y="3553332"/>
                  <a:pt x="1406377" y="3556735"/>
                  <a:pt x="1400657" y="3562757"/>
                </a:cubicBezTo>
                <a:cubicBezTo>
                  <a:pt x="1394609" y="3569097"/>
                  <a:pt x="1388347" y="3574751"/>
                  <a:pt x="1378726" y="3577292"/>
                </a:cubicBezTo>
                <a:cubicBezTo>
                  <a:pt x="1376451" y="3577881"/>
                  <a:pt x="1373784" y="3579461"/>
                  <a:pt x="1373032" y="3581190"/>
                </a:cubicBezTo>
                <a:cubicBezTo>
                  <a:pt x="1371958" y="3583633"/>
                  <a:pt x="1371474" y="3586973"/>
                  <a:pt x="1372711" y="3589226"/>
                </a:cubicBezTo>
                <a:cubicBezTo>
                  <a:pt x="1373479" y="3590599"/>
                  <a:pt x="1377988" y="3591201"/>
                  <a:pt x="1380716" y="3591151"/>
                </a:cubicBezTo>
                <a:cubicBezTo>
                  <a:pt x="1384634" y="3591089"/>
                  <a:pt x="1387464" y="3586013"/>
                  <a:pt x="1392844" y="3589236"/>
                </a:cubicBezTo>
                <a:cubicBezTo>
                  <a:pt x="1382534" y="3599523"/>
                  <a:pt x="1365116" y="3605791"/>
                  <a:pt x="1351566" y="3603929"/>
                </a:cubicBezTo>
                <a:cubicBezTo>
                  <a:pt x="1352984" y="3601273"/>
                  <a:pt x="1354272" y="3598861"/>
                  <a:pt x="1354740" y="3598010"/>
                </a:cubicBezTo>
                <a:cubicBezTo>
                  <a:pt x="1344068" y="3601317"/>
                  <a:pt x="1331961" y="3603944"/>
                  <a:pt x="1321349" y="3608782"/>
                </a:cubicBezTo>
                <a:cubicBezTo>
                  <a:pt x="1314852" y="3611750"/>
                  <a:pt x="1308871" y="3617418"/>
                  <a:pt x="1306097" y="3623184"/>
                </a:cubicBezTo>
                <a:cubicBezTo>
                  <a:pt x="1304619" y="3626249"/>
                  <a:pt x="1309224" y="3633088"/>
                  <a:pt x="1313184" y="3636391"/>
                </a:cubicBezTo>
                <a:cubicBezTo>
                  <a:pt x="1318421" y="3640798"/>
                  <a:pt x="1325417" y="3639767"/>
                  <a:pt x="1331800" y="3636941"/>
                </a:cubicBezTo>
                <a:cubicBezTo>
                  <a:pt x="1339656" y="3633435"/>
                  <a:pt x="1347471" y="3628480"/>
                  <a:pt x="1355961" y="3627717"/>
                </a:cubicBezTo>
                <a:cubicBezTo>
                  <a:pt x="1366223" y="3626818"/>
                  <a:pt x="1374245" y="3623887"/>
                  <a:pt x="1382150" y="3619182"/>
                </a:cubicBezTo>
                <a:cubicBezTo>
                  <a:pt x="1391838" y="3613396"/>
                  <a:pt x="1402010" y="3608151"/>
                  <a:pt x="1411967" y="3602668"/>
                </a:cubicBezTo>
                <a:cubicBezTo>
                  <a:pt x="1412814" y="3603501"/>
                  <a:pt x="1413632" y="3604328"/>
                  <a:pt x="1414481" y="3605159"/>
                </a:cubicBezTo>
                <a:cubicBezTo>
                  <a:pt x="1406673" y="3612635"/>
                  <a:pt x="1398871" y="3620085"/>
                  <a:pt x="1389688" y="3628858"/>
                </a:cubicBezTo>
                <a:cubicBezTo>
                  <a:pt x="1393483" y="3630931"/>
                  <a:pt x="1397655" y="3634923"/>
                  <a:pt x="1400537" y="3634449"/>
                </a:cubicBezTo>
                <a:cubicBezTo>
                  <a:pt x="1410150" y="3632852"/>
                  <a:pt x="1423334" y="3632061"/>
                  <a:pt x="1427789" y="3626566"/>
                </a:cubicBezTo>
                <a:cubicBezTo>
                  <a:pt x="1435872" y="3616532"/>
                  <a:pt x="1449077" y="3615168"/>
                  <a:pt x="1458856" y="3608317"/>
                </a:cubicBezTo>
                <a:cubicBezTo>
                  <a:pt x="1463718" y="3621569"/>
                  <a:pt x="1449375" y="3622166"/>
                  <a:pt x="1440342" y="3629255"/>
                </a:cubicBezTo>
                <a:cubicBezTo>
                  <a:pt x="1446502" y="3629675"/>
                  <a:pt x="1451060" y="3631020"/>
                  <a:pt x="1454549" y="3630030"/>
                </a:cubicBezTo>
                <a:cubicBezTo>
                  <a:pt x="1458624" y="3628875"/>
                  <a:pt x="1461203" y="3629098"/>
                  <a:pt x="1462827" y="3630345"/>
                </a:cubicBezTo>
                <a:lnTo>
                  <a:pt x="1465356" y="3636728"/>
                </a:lnTo>
                <a:lnTo>
                  <a:pt x="1465330" y="3636738"/>
                </a:lnTo>
                <a:lnTo>
                  <a:pt x="1464670" y="3637194"/>
                </a:lnTo>
                <a:lnTo>
                  <a:pt x="1465384" y="3636798"/>
                </a:lnTo>
                <a:lnTo>
                  <a:pt x="1465356" y="3636728"/>
                </a:lnTo>
                <a:lnTo>
                  <a:pt x="1471027" y="3634354"/>
                </a:lnTo>
                <a:cubicBezTo>
                  <a:pt x="1472398" y="3633177"/>
                  <a:pt x="1473158" y="3631497"/>
                  <a:pt x="1473060" y="3628937"/>
                </a:cubicBezTo>
                <a:cubicBezTo>
                  <a:pt x="1472919" y="3624743"/>
                  <a:pt x="1473969" y="3620303"/>
                  <a:pt x="1475809" y="3616448"/>
                </a:cubicBezTo>
                <a:cubicBezTo>
                  <a:pt x="1481309" y="3604831"/>
                  <a:pt x="1487290" y="3593362"/>
                  <a:pt x="1493441" y="3581998"/>
                </a:cubicBezTo>
                <a:cubicBezTo>
                  <a:pt x="1494422" y="3580197"/>
                  <a:pt x="1497201" y="3579130"/>
                  <a:pt x="1500313" y="3576878"/>
                </a:cubicBezTo>
                <a:cubicBezTo>
                  <a:pt x="1500853" y="3580264"/>
                  <a:pt x="1501658" y="3582033"/>
                  <a:pt x="1501277" y="3583580"/>
                </a:cubicBezTo>
                <a:cubicBezTo>
                  <a:pt x="1498689" y="3594098"/>
                  <a:pt x="1496803" y="3604717"/>
                  <a:pt x="1488400" y="3613497"/>
                </a:cubicBezTo>
                <a:cubicBezTo>
                  <a:pt x="1484830" y="3617205"/>
                  <a:pt x="1484009" y="3622861"/>
                  <a:pt x="1481941" y="3627625"/>
                </a:cubicBezTo>
                <a:cubicBezTo>
                  <a:pt x="1482651" y="3628334"/>
                  <a:pt x="1483362" y="3629040"/>
                  <a:pt x="1484072" y="3629747"/>
                </a:cubicBezTo>
                <a:cubicBezTo>
                  <a:pt x="1494824" y="3620729"/>
                  <a:pt x="1501801" y="3631453"/>
                  <a:pt x="1511060" y="3633585"/>
                </a:cubicBezTo>
                <a:cubicBezTo>
                  <a:pt x="1513009" y="3629851"/>
                  <a:pt x="1516404" y="3626485"/>
                  <a:pt x="1516281" y="3623029"/>
                </a:cubicBezTo>
                <a:cubicBezTo>
                  <a:pt x="1515984" y="3613879"/>
                  <a:pt x="1520921" y="3607219"/>
                  <a:pt x="1526047" y="3599905"/>
                </a:cubicBezTo>
                <a:cubicBezTo>
                  <a:pt x="1529913" y="3594376"/>
                  <a:pt x="1536108" y="3587243"/>
                  <a:pt x="1526738" y="3580058"/>
                </a:cubicBezTo>
                <a:cubicBezTo>
                  <a:pt x="1526738" y="3580058"/>
                  <a:pt x="1526792" y="3580118"/>
                  <a:pt x="1526792" y="3580118"/>
                </a:cubicBezTo>
                <a:cubicBezTo>
                  <a:pt x="1527261" y="3576668"/>
                  <a:pt x="1527730" y="3573219"/>
                  <a:pt x="1528230" y="3569776"/>
                </a:cubicBezTo>
                <a:lnTo>
                  <a:pt x="1528312" y="3569865"/>
                </a:lnTo>
                <a:cubicBezTo>
                  <a:pt x="1527064" y="3566613"/>
                  <a:pt x="1526679" y="3562803"/>
                  <a:pt x="1524365" y="3560211"/>
                </a:cubicBezTo>
                <a:cubicBezTo>
                  <a:pt x="1521225" y="3556750"/>
                  <a:pt x="1519889" y="3553406"/>
                  <a:pt x="1519859" y="3550094"/>
                </a:cubicBezTo>
                <a:lnTo>
                  <a:pt x="1523150" y="3540253"/>
                </a:lnTo>
                <a:lnTo>
                  <a:pt x="1523228" y="3540255"/>
                </a:lnTo>
                <a:lnTo>
                  <a:pt x="1523255" y="3540238"/>
                </a:lnTo>
                <a:lnTo>
                  <a:pt x="1535246" y="3550950"/>
                </a:lnTo>
                <a:lnTo>
                  <a:pt x="1533515" y="3533863"/>
                </a:lnTo>
                <a:lnTo>
                  <a:pt x="1533538" y="3533850"/>
                </a:lnTo>
                <a:lnTo>
                  <a:pt x="1533511" y="3533826"/>
                </a:lnTo>
                <a:lnTo>
                  <a:pt x="1533510" y="3533820"/>
                </a:lnTo>
                <a:cubicBezTo>
                  <a:pt x="1543226" y="3527854"/>
                  <a:pt x="1534463" y="3525532"/>
                  <a:pt x="1529278" y="3520765"/>
                </a:cubicBezTo>
                <a:cubicBezTo>
                  <a:pt x="1527505" y="3524364"/>
                  <a:pt x="1526312" y="3526764"/>
                  <a:pt x="1526092" y="3527205"/>
                </a:cubicBezTo>
                <a:cubicBezTo>
                  <a:pt x="1527809" y="3528727"/>
                  <a:pt x="1529174" y="3529936"/>
                  <a:pt x="1530358" y="3530990"/>
                </a:cubicBezTo>
                <a:lnTo>
                  <a:pt x="1533511" y="3533826"/>
                </a:lnTo>
                <a:lnTo>
                  <a:pt x="1533515" y="3533863"/>
                </a:lnTo>
                <a:lnTo>
                  <a:pt x="1523255" y="3540238"/>
                </a:lnTo>
                <a:lnTo>
                  <a:pt x="1523177" y="3540169"/>
                </a:lnTo>
                <a:lnTo>
                  <a:pt x="1523150" y="3540253"/>
                </a:lnTo>
                <a:lnTo>
                  <a:pt x="1515564" y="3540061"/>
                </a:lnTo>
                <a:cubicBezTo>
                  <a:pt x="1508584" y="3538389"/>
                  <a:pt x="1503362" y="3532974"/>
                  <a:pt x="1497205" y="3529995"/>
                </a:cubicBezTo>
                <a:cubicBezTo>
                  <a:pt x="1493349" y="3528123"/>
                  <a:pt x="1490654" y="3525368"/>
                  <a:pt x="1487459" y="3528213"/>
                </a:cubicBezTo>
                <a:cubicBezTo>
                  <a:pt x="1485773" y="3529702"/>
                  <a:pt x="1486025" y="3533569"/>
                  <a:pt x="1486850" y="3536077"/>
                </a:cubicBezTo>
                <a:cubicBezTo>
                  <a:pt x="1488215" y="3540238"/>
                  <a:pt x="1490738" y="3544174"/>
                  <a:pt x="1492782" y="3548198"/>
                </a:cubicBezTo>
                <a:cubicBezTo>
                  <a:pt x="1491960" y="3548473"/>
                  <a:pt x="1491168" y="3548752"/>
                  <a:pt x="1490347" y="3549026"/>
                </a:cubicBezTo>
                <a:cubicBezTo>
                  <a:pt x="1479309" y="3542568"/>
                  <a:pt x="1468273" y="3536110"/>
                  <a:pt x="1455303" y="3528533"/>
                </a:cubicBezTo>
                <a:cubicBezTo>
                  <a:pt x="1447571" y="3534839"/>
                  <a:pt x="1439524" y="3541389"/>
                  <a:pt x="1431477" y="3547938"/>
                </a:cubicBezTo>
                <a:cubicBezTo>
                  <a:pt x="1430344" y="3548638"/>
                  <a:pt x="1429176" y="3549362"/>
                  <a:pt x="1428042" y="3550063"/>
                </a:cubicBezTo>
                <a:cubicBezTo>
                  <a:pt x="1414764" y="3547638"/>
                  <a:pt x="1424222" y="3541058"/>
                  <a:pt x="1423756" y="3536292"/>
                </a:cubicBezTo>
                <a:cubicBezTo>
                  <a:pt x="1426976" y="3533714"/>
                  <a:pt x="1430276" y="3531227"/>
                  <a:pt x="1433353" y="3528551"/>
                </a:cubicBezTo>
                <a:cubicBezTo>
                  <a:pt x="1438439" y="3524091"/>
                  <a:pt x="1442373" y="3518100"/>
                  <a:pt x="1452033" y="3520472"/>
                </a:cubicBezTo>
                <a:cubicBezTo>
                  <a:pt x="1453151" y="3520739"/>
                  <a:pt x="1456050" y="3519087"/>
                  <a:pt x="1456016" y="3518241"/>
                </a:cubicBezTo>
                <a:cubicBezTo>
                  <a:pt x="1455931" y="3513872"/>
                  <a:pt x="1458988" y="3514553"/>
                  <a:pt x="1462754" y="3513814"/>
                </a:cubicBezTo>
                <a:cubicBezTo>
                  <a:pt x="1480197" y="3510387"/>
                  <a:pt x="1483864" y="3502782"/>
                  <a:pt x="1475794" y="3488591"/>
                </a:cubicBezTo>
                <a:cubicBezTo>
                  <a:pt x="1472233" y="3482326"/>
                  <a:pt x="1468407" y="3476154"/>
                  <a:pt x="1464845" y="3469889"/>
                </a:cubicBezTo>
                <a:cubicBezTo>
                  <a:pt x="1462706" y="3466114"/>
                  <a:pt x="1462866" y="3466084"/>
                  <a:pt x="1467552" y="3460071"/>
                </a:cubicBezTo>
                <a:cubicBezTo>
                  <a:pt x="1478577" y="3463823"/>
                  <a:pt x="1470867" y="3481604"/>
                  <a:pt x="1489237" y="3479990"/>
                </a:cubicBezTo>
                <a:cubicBezTo>
                  <a:pt x="1487484" y="3468581"/>
                  <a:pt x="1485705" y="3456931"/>
                  <a:pt x="1483895" y="3445277"/>
                </a:cubicBezTo>
                <a:cubicBezTo>
                  <a:pt x="1489757" y="3440909"/>
                  <a:pt x="1491172" y="3439324"/>
                  <a:pt x="1487734" y="3436030"/>
                </a:cubicBezTo>
                <a:lnTo>
                  <a:pt x="1482746" y="3432067"/>
                </a:lnTo>
                <a:lnTo>
                  <a:pt x="1482735" y="3431933"/>
                </a:lnTo>
                <a:lnTo>
                  <a:pt x="1482505" y="3431770"/>
                </a:lnTo>
                <a:lnTo>
                  <a:pt x="1479151" y="3426898"/>
                </a:lnTo>
                <a:cubicBezTo>
                  <a:pt x="1478555" y="3427335"/>
                  <a:pt x="1477997" y="3427755"/>
                  <a:pt x="1477401" y="3428191"/>
                </a:cubicBezTo>
                <a:lnTo>
                  <a:pt x="1482505" y="3431770"/>
                </a:lnTo>
                <a:lnTo>
                  <a:pt x="1482662" y="3432001"/>
                </a:lnTo>
                <a:lnTo>
                  <a:pt x="1482746" y="3432067"/>
                </a:lnTo>
                <a:lnTo>
                  <a:pt x="1483868" y="3445247"/>
                </a:lnTo>
                <a:cubicBezTo>
                  <a:pt x="1470281" y="3436529"/>
                  <a:pt x="1468318" y="3429814"/>
                  <a:pt x="1474434" y="3418261"/>
                </a:cubicBezTo>
                <a:cubicBezTo>
                  <a:pt x="1475947" y="3415382"/>
                  <a:pt x="1474916" y="3411059"/>
                  <a:pt x="1473916" y="3407606"/>
                </a:cubicBezTo>
                <a:cubicBezTo>
                  <a:pt x="1472328" y="3402179"/>
                  <a:pt x="1469429" y="3396955"/>
                  <a:pt x="1467712" y="3391534"/>
                </a:cubicBezTo>
                <a:cubicBezTo>
                  <a:pt x="1467005" y="3389306"/>
                  <a:pt x="1467148" y="3387410"/>
                  <a:pt x="1468196" y="3386004"/>
                </a:cubicBezTo>
                <a:lnTo>
                  <a:pt x="1474045" y="3383439"/>
                </a:lnTo>
                <a:lnTo>
                  <a:pt x="1474045" y="3383450"/>
                </a:lnTo>
                <a:cubicBezTo>
                  <a:pt x="1474510" y="3384122"/>
                  <a:pt x="1474973" y="3384819"/>
                  <a:pt x="1475438" y="3385490"/>
                </a:cubicBezTo>
                <a:cubicBezTo>
                  <a:pt x="1474977" y="3384794"/>
                  <a:pt x="1474545" y="3384102"/>
                  <a:pt x="1474114" y="3383407"/>
                </a:cubicBezTo>
                <a:lnTo>
                  <a:pt x="1474045" y="3383439"/>
                </a:lnTo>
                <a:lnTo>
                  <a:pt x="1468950" y="3322919"/>
                </a:lnTo>
                <a:cubicBezTo>
                  <a:pt x="1468595" y="3319114"/>
                  <a:pt x="1466736" y="3315326"/>
                  <a:pt x="1465789" y="3311514"/>
                </a:cubicBezTo>
                <a:cubicBezTo>
                  <a:pt x="1463270" y="3301515"/>
                  <a:pt x="1459055" y="3291560"/>
                  <a:pt x="1462768" y="3279762"/>
                </a:cubicBezTo>
                <a:cubicBezTo>
                  <a:pt x="1469999" y="3284880"/>
                  <a:pt x="1473326" y="3289745"/>
                  <a:pt x="1473018" y="3296159"/>
                </a:cubicBezTo>
                <a:cubicBezTo>
                  <a:pt x="1472320" y="3311098"/>
                  <a:pt x="1477050" y="3325040"/>
                  <a:pt x="1486151" y="3338171"/>
                </a:cubicBezTo>
                <a:cubicBezTo>
                  <a:pt x="1486928" y="3339282"/>
                  <a:pt x="1487479" y="3340649"/>
                  <a:pt x="1488584" y="3341437"/>
                </a:cubicBezTo>
                <a:cubicBezTo>
                  <a:pt x="1494610" y="3345803"/>
                  <a:pt x="1500784" y="3350007"/>
                  <a:pt x="1508736" y="3355544"/>
                </a:cubicBezTo>
                <a:cubicBezTo>
                  <a:pt x="1509033" y="3345954"/>
                  <a:pt x="1509304" y="3336964"/>
                  <a:pt x="1509563" y="3328078"/>
                </a:cubicBezTo>
                <a:cubicBezTo>
                  <a:pt x="1516015" y="3329512"/>
                  <a:pt x="1523012" y="3330634"/>
                  <a:pt x="1529573" y="3332820"/>
                </a:cubicBezTo>
                <a:cubicBezTo>
                  <a:pt x="1530914" y="3333277"/>
                  <a:pt x="1532045" y="3338611"/>
                  <a:pt x="1530760" y="3339946"/>
                </a:cubicBezTo>
                <a:cubicBezTo>
                  <a:pt x="1528913" y="3341883"/>
                  <a:pt x="1524772" y="3342201"/>
                  <a:pt x="1521130" y="3343379"/>
                </a:cubicBezTo>
                <a:cubicBezTo>
                  <a:pt x="1523007" y="3351132"/>
                  <a:pt x="1524335" y="3358359"/>
                  <a:pt x="1526560" y="3365428"/>
                </a:cubicBezTo>
                <a:cubicBezTo>
                  <a:pt x="1529510" y="3374833"/>
                  <a:pt x="1533903" y="3378384"/>
                  <a:pt x="1539915" y="3377236"/>
                </a:cubicBezTo>
                <a:cubicBezTo>
                  <a:pt x="1547958" y="3375673"/>
                  <a:pt x="1554218" y="3366581"/>
                  <a:pt x="1552485" y="3359348"/>
                </a:cubicBezTo>
                <a:cubicBezTo>
                  <a:pt x="1550877" y="3352552"/>
                  <a:pt x="1549329" y="3345764"/>
                  <a:pt x="1548385" y="3338908"/>
                </a:cubicBezTo>
                <a:cubicBezTo>
                  <a:pt x="1548025" y="3336232"/>
                  <a:pt x="1548221" y="3332507"/>
                  <a:pt x="1550088" y="3330836"/>
                </a:cubicBezTo>
                <a:cubicBezTo>
                  <a:pt x="1559319" y="3322595"/>
                  <a:pt x="1559992" y="3310854"/>
                  <a:pt x="1566410" y="3301522"/>
                </a:cubicBezTo>
                <a:cubicBezTo>
                  <a:pt x="1569696" y="3296777"/>
                  <a:pt x="1570183" y="3291913"/>
                  <a:pt x="1568064" y="3285620"/>
                </a:cubicBezTo>
                <a:cubicBezTo>
                  <a:pt x="1564489" y="3274918"/>
                  <a:pt x="1563945" y="3263577"/>
                  <a:pt x="1562188" y="3252850"/>
                </a:cubicBezTo>
                <a:cubicBezTo>
                  <a:pt x="1554971" y="3253036"/>
                  <a:pt x="1546589" y="3253264"/>
                  <a:pt x="1540717" y="3253437"/>
                </a:cubicBezTo>
                <a:cubicBezTo>
                  <a:pt x="1534374" y="3243931"/>
                  <a:pt x="1530063" y="3236166"/>
                  <a:pt x="1524065" y="3229443"/>
                </a:cubicBezTo>
                <a:cubicBezTo>
                  <a:pt x="1522533" y="3227724"/>
                  <a:pt x="1515637" y="3229347"/>
                  <a:pt x="1511280" y="3229425"/>
                </a:cubicBezTo>
                <a:cubicBezTo>
                  <a:pt x="1511478" y="3237328"/>
                  <a:pt x="1511478" y="3237328"/>
                  <a:pt x="1505723" y="3243368"/>
                </a:cubicBezTo>
                <a:cubicBezTo>
                  <a:pt x="1503702" y="3236619"/>
                  <a:pt x="1501989" y="3230988"/>
                  <a:pt x="1499775" y="3223608"/>
                </a:cubicBezTo>
                <a:cubicBezTo>
                  <a:pt x="1509958" y="3223459"/>
                  <a:pt x="1518320" y="3223359"/>
                  <a:pt x="1527689" y="3223223"/>
                </a:cubicBezTo>
                <a:cubicBezTo>
                  <a:pt x="1528505" y="3211136"/>
                  <a:pt x="1527095" y="3199959"/>
                  <a:pt x="1519246" y="3190054"/>
                </a:cubicBezTo>
                <a:cubicBezTo>
                  <a:pt x="1517816" y="3190214"/>
                  <a:pt x="1516387" y="3190374"/>
                  <a:pt x="1514952" y="3190558"/>
                </a:cubicBezTo>
                <a:cubicBezTo>
                  <a:pt x="1514745" y="3198876"/>
                  <a:pt x="1514569" y="3207197"/>
                  <a:pt x="1514359" y="3216616"/>
                </a:cubicBezTo>
                <a:cubicBezTo>
                  <a:pt x="1509063" y="3216267"/>
                  <a:pt x="1504790" y="3215989"/>
                  <a:pt x="1500643" y="3215702"/>
                </a:cubicBezTo>
                <a:cubicBezTo>
                  <a:pt x="1497889" y="3206666"/>
                  <a:pt x="1492230" y="3198469"/>
                  <a:pt x="1499083" y="3190251"/>
                </a:cubicBezTo>
                <a:lnTo>
                  <a:pt x="1499880" y="3189711"/>
                </a:lnTo>
                <a:cubicBezTo>
                  <a:pt x="1499880" y="3189711"/>
                  <a:pt x="1499059" y="3190196"/>
                  <a:pt x="1499059" y="3190196"/>
                </a:cubicBezTo>
                <a:lnTo>
                  <a:pt x="1493735" y="3184226"/>
                </a:lnTo>
                <a:lnTo>
                  <a:pt x="1493731" y="3184097"/>
                </a:lnTo>
                <a:lnTo>
                  <a:pt x="1502193" y="3172487"/>
                </a:lnTo>
                <a:cubicBezTo>
                  <a:pt x="1505619" y="3166106"/>
                  <a:pt x="1501955" y="3163133"/>
                  <a:pt x="1493015" y="3162256"/>
                </a:cubicBezTo>
                <a:lnTo>
                  <a:pt x="1493731" y="3184097"/>
                </a:lnTo>
                <a:lnTo>
                  <a:pt x="1493681" y="3184166"/>
                </a:lnTo>
                <a:lnTo>
                  <a:pt x="1493735" y="3184226"/>
                </a:lnTo>
                <a:lnTo>
                  <a:pt x="1490345" y="3189305"/>
                </a:lnTo>
                <a:cubicBezTo>
                  <a:pt x="1489235" y="3191001"/>
                  <a:pt x="1488280" y="3192725"/>
                  <a:pt x="1487889" y="3194558"/>
                </a:cubicBezTo>
                <a:cubicBezTo>
                  <a:pt x="1487382" y="3196978"/>
                  <a:pt x="1486325" y="3198446"/>
                  <a:pt x="1484790" y="3199302"/>
                </a:cubicBezTo>
                <a:lnTo>
                  <a:pt x="1478863" y="3200374"/>
                </a:lnTo>
                <a:lnTo>
                  <a:pt x="1477365" y="3192516"/>
                </a:lnTo>
                <a:cubicBezTo>
                  <a:pt x="1475616" y="3190533"/>
                  <a:pt x="1472769" y="3189201"/>
                  <a:pt x="1469260" y="3188495"/>
                </a:cubicBezTo>
                <a:cubicBezTo>
                  <a:pt x="1476447" y="3175600"/>
                  <a:pt x="1482748" y="3164283"/>
                  <a:pt x="1489986" y="3151239"/>
                </a:cubicBezTo>
                <a:cubicBezTo>
                  <a:pt x="1479888" y="3148223"/>
                  <a:pt x="1471892" y="3145805"/>
                  <a:pt x="1463923" y="3143414"/>
                </a:cubicBezTo>
                <a:cubicBezTo>
                  <a:pt x="1464327" y="3137172"/>
                  <a:pt x="1464491" y="3130872"/>
                  <a:pt x="1465180" y="3124619"/>
                </a:cubicBezTo>
                <a:cubicBezTo>
                  <a:pt x="1465548" y="3121234"/>
                  <a:pt x="1465415" y="3116333"/>
                  <a:pt x="1467865" y="3114956"/>
                </a:cubicBezTo>
                <a:cubicBezTo>
                  <a:pt x="1476793" y="3109873"/>
                  <a:pt x="1474637" y="3103628"/>
                  <a:pt x="1470299" y="3096463"/>
                </a:cubicBezTo>
                <a:cubicBezTo>
                  <a:pt x="1483770" y="3092827"/>
                  <a:pt x="1483141" y="3101897"/>
                  <a:pt x="1485514" y="3108593"/>
                </a:cubicBezTo>
                <a:cubicBezTo>
                  <a:pt x="1492307" y="3104460"/>
                  <a:pt x="1495597" y="3100528"/>
                  <a:pt x="1487963" y="3096034"/>
                </a:cubicBezTo>
                <a:cubicBezTo>
                  <a:pt x="1479145" y="3090870"/>
                  <a:pt x="1476418" y="3085961"/>
                  <a:pt x="1484646" y="3079464"/>
                </a:cubicBezTo>
                <a:cubicBezTo>
                  <a:pt x="1480014" y="3069158"/>
                  <a:pt x="1491247" y="3068661"/>
                  <a:pt x="1496876" y="3064569"/>
                </a:cubicBezTo>
                <a:cubicBezTo>
                  <a:pt x="1499637" y="3062556"/>
                  <a:pt x="1503201" y="3060186"/>
                  <a:pt x="1503849" y="3057446"/>
                </a:cubicBezTo>
                <a:lnTo>
                  <a:pt x="1507258" y="3039702"/>
                </a:lnTo>
                <a:lnTo>
                  <a:pt x="1483834" y="2964280"/>
                </a:lnTo>
                <a:cubicBezTo>
                  <a:pt x="1482097" y="2959037"/>
                  <a:pt x="1477787" y="2954692"/>
                  <a:pt x="1474640" y="2949968"/>
                </a:cubicBezTo>
                <a:lnTo>
                  <a:pt x="1474757" y="2950006"/>
                </a:lnTo>
                <a:cubicBezTo>
                  <a:pt x="1472128" y="2941897"/>
                  <a:pt x="1468439" y="2934040"/>
                  <a:pt x="1467118" y="2925661"/>
                </a:cubicBezTo>
                <a:cubicBezTo>
                  <a:pt x="1464139" y="2906795"/>
                  <a:pt x="1455412" y="2891744"/>
                  <a:pt x="1437824" y="2881461"/>
                </a:cubicBezTo>
                <a:cubicBezTo>
                  <a:pt x="1435656" y="2880204"/>
                  <a:pt x="1434679" y="2877499"/>
                  <a:pt x="1431407" y="2876131"/>
                </a:cubicBezTo>
                <a:cubicBezTo>
                  <a:pt x="1432898" y="2881388"/>
                  <a:pt x="1434328" y="2886624"/>
                  <a:pt x="1435878" y="2892028"/>
                </a:cubicBezTo>
                <a:cubicBezTo>
                  <a:pt x="1433597" y="2892388"/>
                  <a:pt x="1431259" y="2892981"/>
                  <a:pt x="1431156" y="2892726"/>
                </a:cubicBezTo>
                <a:cubicBezTo>
                  <a:pt x="1419352" y="2862366"/>
                  <a:pt x="1407691" y="2831993"/>
                  <a:pt x="1396279" y="2801478"/>
                </a:cubicBezTo>
                <a:cubicBezTo>
                  <a:pt x="1395797" y="2800143"/>
                  <a:pt x="1397713" y="2797853"/>
                  <a:pt x="1399422" y="2793907"/>
                </a:cubicBezTo>
                <a:cubicBezTo>
                  <a:pt x="1405652" y="2799012"/>
                  <a:pt x="1410976" y="2803376"/>
                  <a:pt x="1418820" y="2809747"/>
                </a:cubicBezTo>
                <a:cubicBezTo>
                  <a:pt x="1420603" y="2797247"/>
                  <a:pt x="1420908" y="2786737"/>
                  <a:pt x="1415098" y="2779895"/>
                </a:cubicBezTo>
                <a:cubicBezTo>
                  <a:pt x="1406508" y="2769752"/>
                  <a:pt x="1408483" y="2759255"/>
                  <a:pt x="1412535" y="2747124"/>
                </a:cubicBezTo>
                <a:cubicBezTo>
                  <a:pt x="1407893" y="2744860"/>
                  <a:pt x="1403662" y="2742732"/>
                  <a:pt x="1399515" y="2740696"/>
                </a:cubicBezTo>
                <a:cubicBezTo>
                  <a:pt x="1398166" y="2732372"/>
                  <a:pt x="1398516" y="2723372"/>
                  <a:pt x="1395074" y="2716135"/>
                </a:cubicBezTo>
                <a:cubicBezTo>
                  <a:pt x="1389739" y="2705035"/>
                  <a:pt x="1379228" y="2711984"/>
                  <a:pt x="1371166" y="2716596"/>
                </a:cubicBezTo>
                <a:cubicBezTo>
                  <a:pt x="1363020" y="2710603"/>
                  <a:pt x="1361397" y="2704762"/>
                  <a:pt x="1368215" y="2696786"/>
                </a:cubicBezTo>
                <a:cubicBezTo>
                  <a:pt x="1381607" y="2681099"/>
                  <a:pt x="1381416" y="2681004"/>
                  <a:pt x="1361888" y="2674969"/>
                </a:cubicBezTo>
                <a:cubicBezTo>
                  <a:pt x="1359925" y="2674352"/>
                  <a:pt x="1358310" y="2673089"/>
                  <a:pt x="1355432" y="2671568"/>
                </a:cubicBezTo>
                <a:cubicBezTo>
                  <a:pt x="1359387" y="2663120"/>
                  <a:pt x="1373790" y="2653898"/>
                  <a:pt x="1357834" y="2645676"/>
                </a:cubicBezTo>
                <a:cubicBezTo>
                  <a:pt x="1355699" y="2647924"/>
                  <a:pt x="1353422" y="2650317"/>
                  <a:pt x="1350228" y="2653713"/>
                </a:cubicBezTo>
                <a:cubicBezTo>
                  <a:pt x="1348323" y="2651842"/>
                  <a:pt x="1345647" y="2650451"/>
                  <a:pt x="1344961" y="2648351"/>
                </a:cubicBezTo>
                <a:cubicBezTo>
                  <a:pt x="1337820" y="2625884"/>
                  <a:pt x="1330604" y="2603491"/>
                  <a:pt x="1324132" y="2580799"/>
                </a:cubicBezTo>
                <a:cubicBezTo>
                  <a:pt x="1313698" y="2544254"/>
                  <a:pt x="1303542" y="2507642"/>
                  <a:pt x="1293835" y="2470890"/>
                </a:cubicBezTo>
                <a:cubicBezTo>
                  <a:pt x="1291703" y="2462880"/>
                  <a:pt x="1290233" y="2454137"/>
                  <a:pt x="1291487" y="2445751"/>
                </a:cubicBezTo>
                <a:cubicBezTo>
                  <a:pt x="1293285" y="2433542"/>
                  <a:pt x="1293340" y="2422920"/>
                  <a:pt x="1279074" y="2417161"/>
                </a:cubicBezTo>
                <a:cubicBezTo>
                  <a:pt x="1284344" y="2413659"/>
                  <a:pt x="1287974" y="2411237"/>
                  <a:pt x="1292373" y="2408337"/>
                </a:cubicBezTo>
                <a:cubicBezTo>
                  <a:pt x="1287350" y="2392320"/>
                  <a:pt x="1283838" y="2376420"/>
                  <a:pt x="1276678" y="2361127"/>
                </a:cubicBezTo>
                <a:cubicBezTo>
                  <a:pt x="1268964" y="2344700"/>
                  <a:pt x="1267597" y="2325442"/>
                  <a:pt x="1263209" y="2306331"/>
                </a:cubicBezTo>
                <a:cubicBezTo>
                  <a:pt x="1258747" y="2307304"/>
                  <a:pt x="1254768" y="2308212"/>
                  <a:pt x="1250496" y="2309153"/>
                </a:cubicBezTo>
                <a:cubicBezTo>
                  <a:pt x="1249447" y="2307282"/>
                  <a:pt x="1248005" y="2305695"/>
                  <a:pt x="1247683" y="2303874"/>
                </a:cubicBezTo>
                <a:cubicBezTo>
                  <a:pt x="1244267" y="2285305"/>
                  <a:pt x="1241796" y="2266447"/>
                  <a:pt x="1237512" y="2248101"/>
                </a:cubicBezTo>
                <a:cubicBezTo>
                  <a:pt x="1234718" y="2236154"/>
                  <a:pt x="1228481" y="2225202"/>
                  <a:pt x="1225310" y="2213321"/>
                </a:cubicBezTo>
                <a:cubicBezTo>
                  <a:pt x="1217692" y="2184981"/>
                  <a:pt x="1213999" y="2155204"/>
                  <a:pt x="1203131" y="2128203"/>
                </a:cubicBezTo>
                <a:cubicBezTo>
                  <a:pt x="1190642" y="2097141"/>
                  <a:pt x="1189906" y="2063005"/>
                  <a:pt x="1178116" y="2032047"/>
                </a:cubicBezTo>
                <a:cubicBezTo>
                  <a:pt x="1176263" y="2027146"/>
                  <a:pt x="1175803" y="2020798"/>
                  <a:pt x="1171917" y="2017769"/>
                </a:cubicBezTo>
                <a:cubicBezTo>
                  <a:pt x="1155649" y="2005091"/>
                  <a:pt x="1154314" y="1987308"/>
                  <a:pt x="1151961" y="1968995"/>
                </a:cubicBezTo>
                <a:cubicBezTo>
                  <a:pt x="1150047" y="1954069"/>
                  <a:pt x="1142980" y="1940265"/>
                  <a:pt x="1139918" y="1925501"/>
                </a:cubicBezTo>
                <a:cubicBezTo>
                  <a:pt x="1134222" y="1897922"/>
                  <a:pt x="1129557" y="1870015"/>
                  <a:pt x="1124924" y="1842182"/>
                </a:cubicBezTo>
                <a:cubicBezTo>
                  <a:pt x="1122121" y="1825279"/>
                  <a:pt x="1120380" y="1808121"/>
                  <a:pt x="1117622" y="1791203"/>
                </a:cubicBezTo>
                <a:cubicBezTo>
                  <a:pt x="1116828" y="1786428"/>
                  <a:pt x="1114148" y="1782114"/>
                  <a:pt x="1110714" y="1778054"/>
                </a:cubicBezTo>
                <a:cubicBezTo>
                  <a:pt x="1104049" y="1810988"/>
                  <a:pt x="1105040" y="1842735"/>
                  <a:pt x="1114393" y="1874791"/>
                </a:cubicBezTo>
                <a:cubicBezTo>
                  <a:pt x="1107096" y="1875243"/>
                  <a:pt x="1102854" y="1875494"/>
                  <a:pt x="1097825" y="1875799"/>
                </a:cubicBezTo>
                <a:cubicBezTo>
                  <a:pt x="1099995" y="1889225"/>
                  <a:pt x="1102139" y="1902449"/>
                  <a:pt x="1104280" y="1915672"/>
                </a:cubicBezTo>
                <a:cubicBezTo>
                  <a:pt x="1102667" y="1916441"/>
                  <a:pt x="1101072" y="1917248"/>
                  <a:pt x="1099459" y="1918018"/>
                </a:cubicBezTo>
                <a:cubicBezTo>
                  <a:pt x="1096604" y="1915299"/>
                  <a:pt x="1091878" y="1913068"/>
                  <a:pt x="1091278" y="1909788"/>
                </a:cubicBezTo>
                <a:cubicBezTo>
                  <a:pt x="1086443" y="1883987"/>
                  <a:pt x="1082159" y="1858049"/>
                  <a:pt x="1078093" y="1832024"/>
                </a:cubicBezTo>
                <a:cubicBezTo>
                  <a:pt x="1072326" y="1795527"/>
                  <a:pt x="1065903" y="1759163"/>
                  <a:pt x="1061838" y="1722368"/>
                </a:cubicBezTo>
                <a:cubicBezTo>
                  <a:pt x="1060437" y="1709742"/>
                  <a:pt x="1055055" y="1697639"/>
                  <a:pt x="1060703" y="1683048"/>
                </a:cubicBezTo>
                <a:cubicBezTo>
                  <a:pt x="1064134" y="1674175"/>
                  <a:pt x="1059293" y="1663554"/>
                  <a:pt x="1058026" y="1653798"/>
                </a:cubicBezTo>
                <a:cubicBezTo>
                  <a:pt x="1056513" y="1642020"/>
                  <a:pt x="1053600" y="1630418"/>
                  <a:pt x="1053541" y="1618487"/>
                </a:cubicBezTo>
                <a:cubicBezTo>
                  <a:pt x="1053388" y="1584667"/>
                  <a:pt x="1054384" y="1550689"/>
                  <a:pt x="1054939" y="1516755"/>
                </a:cubicBezTo>
                <a:cubicBezTo>
                  <a:pt x="1052806" y="1516717"/>
                  <a:pt x="1050682" y="1516715"/>
                  <a:pt x="1048545" y="1516679"/>
                </a:cubicBezTo>
                <a:cubicBezTo>
                  <a:pt x="1046813" y="1524746"/>
                  <a:pt x="1044269" y="1532800"/>
                  <a:pt x="1043525" y="1540812"/>
                </a:cubicBezTo>
                <a:cubicBezTo>
                  <a:pt x="1041152" y="1566395"/>
                  <a:pt x="1040288" y="1591971"/>
                  <a:pt x="1037144" y="1617520"/>
                </a:cubicBezTo>
                <a:cubicBezTo>
                  <a:pt x="1036232" y="1624859"/>
                  <a:pt x="1034499" y="1632197"/>
                  <a:pt x="1032546" y="1639537"/>
                </a:cubicBezTo>
                <a:lnTo>
                  <a:pt x="1026696" y="1661325"/>
                </a:lnTo>
                <a:lnTo>
                  <a:pt x="1017232" y="1607354"/>
                </a:lnTo>
                <a:cubicBezTo>
                  <a:pt x="1015805" y="1597195"/>
                  <a:pt x="1013220" y="1588305"/>
                  <a:pt x="1002091" y="1582183"/>
                </a:cubicBezTo>
                <a:cubicBezTo>
                  <a:pt x="993693" y="1612544"/>
                  <a:pt x="1005311" y="1642427"/>
                  <a:pt x="984904" y="1672445"/>
                </a:cubicBezTo>
                <a:cubicBezTo>
                  <a:pt x="982055" y="1651872"/>
                  <a:pt x="979203" y="1631297"/>
                  <a:pt x="976308" y="1610741"/>
                </a:cubicBezTo>
                <a:cubicBezTo>
                  <a:pt x="962303" y="1624512"/>
                  <a:pt x="974684" y="1641749"/>
                  <a:pt x="957149" y="1655274"/>
                </a:cubicBezTo>
                <a:cubicBezTo>
                  <a:pt x="954536" y="1648724"/>
                  <a:pt x="952479" y="1643566"/>
                  <a:pt x="950423" y="1638409"/>
                </a:cubicBezTo>
                <a:cubicBezTo>
                  <a:pt x="949142" y="1638497"/>
                  <a:pt x="947894" y="1638529"/>
                  <a:pt x="946614" y="1638614"/>
                </a:cubicBezTo>
                <a:cubicBezTo>
                  <a:pt x="945558" y="1651796"/>
                  <a:pt x="944299" y="1664978"/>
                  <a:pt x="943592" y="1678151"/>
                </a:cubicBezTo>
                <a:cubicBezTo>
                  <a:pt x="942886" y="1691701"/>
                  <a:pt x="942777" y="1705230"/>
                  <a:pt x="938132" y="1720056"/>
                </a:cubicBezTo>
                <a:cubicBezTo>
                  <a:pt x="935061" y="1715896"/>
                  <a:pt x="932031" y="1711719"/>
                  <a:pt x="929045" y="1707652"/>
                </a:cubicBezTo>
                <a:cubicBezTo>
                  <a:pt x="919424" y="1710027"/>
                  <a:pt x="924301" y="1720405"/>
                  <a:pt x="920087" y="1725584"/>
                </a:cubicBezTo>
                <a:lnTo>
                  <a:pt x="912070" y="1728504"/>
                </a:lnTo>
                <a:lnTo>
                  <a:pt x="912011" y="1728242"/>
                </a:lnTo>
                <a:lnTo>
                  <a:pt x="912904" y="1721512"/>
                </a:lnTo>
                <a:cubicBezTo>
                  <a:pt x="912136" y="1721605"/>
                  <a:pt x="911307" y="1721681"/>
                  <a:pt x="910537" y="1721776"/>
                </a:cubicBezTo>
                <a:lnTo>
                  <a:pt x="912011" y="1728242"/>
                </a:lnTo>
                <a:lnTo>
                  <a:pt x="911971" y="1728541"/>
                </a:lnTo>
                <a:lnTo>
                  <a:pt x="912070" y="1728504"/>
                </a:lnTo>
                <a:lnTo>
                  <a:pt x="912087" y="1728579"/>
                </a:lnTo>
                <a:cubicBezTo>
                  <a:pt x="911265" y="1742095"/>
                  <a:pt x="910442" y="1755608"/>
                  <a:pt x="909576" y="1769142"/>
                </a:cubicBezTo>
                <a:cubicBezTo>
                  <a:pt x="908225" y="1769300"/>
                  <a:pt x="906872" y="1769454"/>
                  <a:pt x="905520" y="1769614"/>
                </a:cubicBezTo>
                <a:cubicBezTo>
                  <a:pt x="904549" y="1760714"/>
                  <a:pt x="903185" y="1751845"/>
                  <a:pt x="902646" y="1742902"/>
                </a:cubicBezTo>
                <a:cubicBezTo>
                  <a:pt x="900592" y="1710645"/>
                  <a:pt x="889730" y="1679616"/>
                  <a:pt x="898124" y="1645822"/>
                </a:cubicBezTo>
                <a:cubicBezTo>
                  <a:pt x="898790" y="1643185"/>
                  <a:pt x="899524" y="1639711"/>
                  <a:pt x="898216" y="1637943"/>
                </a:cubicBezTo>
                <a:cubicBezTo>
                  <a:pt x="890097" y="1627082"/>
                  <a:pt x="888032" y="1614909"/>
                  <a:pt x="887632" y="1602380"/>
                </a:cubicBezTo>
                <a:lnTo>
                  <a:pt x="887033" y="1564950"/>
                </a:lnTo>
                <a:lnTo>
                  <a:pt x="887101" y="1564736"/>
                </a:lnTo>
                <a:lnTo>
                  <a:pt x="887725" y="1563515"/>
                </a:lnTo>
                <a:lnTo>
                  <a:pt x="887028" y="1564681"/>
                </a:lnTo>
                <a:lnTo>
                  <a:pt x="887033" y="1564950"/>
                </a:lnTo>
                <a:lnTo>
                  <a:pt x="878415" y="1591814"/>
                </a:lnTo>
                <a:cubicBezTo>
                  <a:pt x="877370" y="1600877"/>
                  <a:pt x="877788" y="1609963"/>
                  <a:pt x="878506" y="1619047"/>
                </a:cubicBezTo>
                <a:lnTo>
                  <a:pt x="878458" y="1619135"/>
                </a:lnTo>
                <a:lnTo>
                  <a:pt x="878331" y="1618990"/>
                </a:lnTo>
                <a:cubicBezTo>
                  <a:pt x="877391" y="1620807"/>
                  <a:pt x="876390" y="1622604"/>
                  <a:pt x="875447" y="1624422"/>
                </a:cubicBezTo>
                <a:cubicBezTo>
                  <a:pt x="875566" y="1625604"/>
                  <a:pt x="875625" y="1626769"/>
                  <a:pt x="875699" y="1627968"/>
                </a:cubicBezTo>
                <a:cubicBezTo>
                  <a:pt x="875683" y="1626788"/>
                  <a:pt x="875624" y="1625623"/>
                  <a:pt x="875563" y="1624460"/>
                </a:cubicBezTo>
                <a:lnTo>
                  <a:pt x="878458" y="1619135"/>
                </a:lnTo>
                <a:lnTo>
                  <a:pt x="886876" y="1628779"/>
                </a:lnTo>
                <a:cubicBezTo>
                  <a:pt x="887466" y="1632519"/>
                  <a:pt x="885757" y="1636212"/>
                  <a:pt x="881633" y="1638282"/>
                </a:cubicBezTo>
                <a:cubicBezTo>
                  <a:pt x="869039" y="1644576"/>
                  <a:pt x="872917" y="1651383"/>
                  <a:pt x="872259" y="1658597"/>
                </a:cubicBezTo>
                <a:cubicBezTo>
                  <a:pt x="870900" y="1672921"/>
                  <a:pt x="875020" y="1687305"/>
                  <a:pt x="862675" y="1702193"/>
                </a:cubicBezTo>
                <a:cubicBezTo>
                  <a:pt x="861464" y="1690421"/>
                  <a:pt x="859005" y="1678808"/>
                  <a:pt x="859220" y="1666937"/>
                </a:cubicBezTo>
                <a:cubicBezTo>
                  <a:pt x="859810" y="1634855"/>
                  <a:pt x="860066" y="1602698"/>
                  <a:pt x="863346" y="1570521"/>
                </a:cubicBezTo>
                <a:cubicBezTo>
                  <a:pt x="865766" y="1546447"/>
                  <a:pt x="872618" y="1522218"/>
                  <a:pt x="877581" y="1498062"/>
                </a:cubicBezTo>
                <a:cubicBezTo>
                  <a:pt x="879745" y="1487533"/>
                  <a:pt x="880571" y="1476687"/>
                  <a:pt x="884741" y="1466626"/>
                </a:cubicBezTo>
                <a:cubicBezTo>
                  <a:pt x="890360" y="1453107"/>
                  <a:pt x="897128" y="1439426"/>
                  <a:pt x="906166" y="1427258"/>
                </a:cubicBezTo>
                <a:cubicBezTo>
                  <a:pt x="920552" y="1407866"/>
                  <a:pt x="925536" y="1387941"/>
                  <a:pt x="925562" y="1366730"/>
                </a:cubicBezTo>
                <a:cubicBezTo>
                  <a:pt x="925593" y="1359468"/>
                  <a:pt x="927605" y="1351966"/>
                  <a:pt x="928941" y="1343036"/>
                </a:cubicBezTo>
                <a:cubicBezTo>
                  <a:pt x="924873" y="1342202"/>
                  <a:pt x="920466" y="1341286"/>
                  <a:pt x="915246" y="1340229"/>
                </a:cubicBezTo>
                <a:cubicBezTo>
                  <a:pt x="916174" y="1329388"/>
                  <a:pt x="919938" y="1318431"/>
                  <a:pt x="933582" y="1316932"/>
                </a:cubicBezTo>
                <a:cubicBezTo>
                  <a:pt x="954682" y="1314626"/>
                  <a:pt x="946837" y="1334714"/>
                  <a:pt x="955120" y="1344342"/>
                </a:cubicBezTo>
                <a:cubicBezTo>
                  <a:pt x="969555" y="1327093"/>
                  <a:pt x="967696" y="1309772"/>
                  <a:pt x="964956" y="1293267"/>
                </a:cubicBezTo>
                <a:cubicBezTo>
                  <a:pt x="963428" y="1284251"/>
                  <a:pt x="964596" y="1276409"/>
                  <a:pt x="972725" y="1271216"/>
                </a:cubicBezTo>
                <a:cubicBezTo>
                  <a:pt x="984678" y="1263567"/>
                  <a:pt x="985504" y="1254120"/>
                  <a:pt x="986084" y="1243924"/>
                </a:cubicBezTo>
                <a:cubicBezTo>
                  <a:pt x="986296" y="1239894"/>
                  <a:pt x="986800" y="1235838"/>
                  <a:pt x="986822" y="1231845"/>
                </a:cubicBezTo>
                <a:cubicBezTo>
                  <a:pt x="986825" y="1223614"/>
                  <a:pt x="992819" y="1218129"/>
                  <a:pt x="1000681" y="1217199"/>
                </a:cubicBezTo>
                <a:cubicBezTo>
                  <a:pt x="1006319" y="1216518"/>
                  <a:pt x="1013591" y="1219049"/>
                  <a:pt x="1017387" y="1222495"/>
                </a:cubicBezTo>
                <a:cubicBezTo>
                  <a:pt x="1025787" y="1230126"/>
                  <a:pt x="1032499" y="1239236"/>
                  <a:pt x="1041827" y="1246795"/>
                </a:cubicBezTo>
                <a:cubicBezTo>
                  <a:pt x="1039769" y="1241637"/>
                  <a:pt x="1036840" y="1236698"/>
                  <a:pt x="1035860" y="1231325"/>
                </a:cubicBezTo>
                <a:cubicBezTo>
                  <a:pt x="1033340" y="1217657"/>
                  <a:pt x="1041549" y="1205820"/>
                  <a:pt x="1055965" y="1206262"/>
                </a:cubicBezTo>
                <a:cubicBezTo>
                  <a:pt x="1073247" y="1206787"/>
                  <a:pt x="1085217" y="1201720"/>
                  <a:pt x="1095103" y="1184716"/>
                </a:cubicBezTo>
                <a:cubicBezTo>
                  <a:pt x="1099377" y="1195435"/>
                  <a:pt x="1102309" y="1202789"/>
                  <a:pt x="1106293" y="1212777"/>
                </a:cubicBezTo>
                <a:cubicBezTo>
                  <a:pt x="1122234" y="1191070"/>
                  <a:pt x="1111561" y="1169247"/>
                  <a:pt x="1123519" y="1147053"/>
                </a:cubicBezTo>
                <a:cubicBezTo>
                  <a:pt x="1130883" y="1153995"/>
                  <a:pt x="1135887" y="1158696"/>
                  <a:pt x="1141319" y="1163825"/>
                </a:cubicBezTo>
                <a:cubicBezTo>
                  <a:pt x="1160995" y="1152630"/>
                  <a:pt x="1160706" y="1135062"/>
                  <a:pt x="1167034" y="1119268"/>
                </a:cubicBezTo>
                <a:cubicBezTo>
                  <a:pt x="1174418" y="1120053"/>
                  <a:pt x="1178543" y="1123020"/>
                  <a:pt x="1181288" y="1126877"/>
                </a:cubicBezTo>
                <a:lnTo>
                  <a:pt x="1187197" y="1139698"/>
                </a:lnTo>
                <a:lnTo>
                  <a:pt x="1187150" y="1139822"/>
                </a:lnTo>
                <a:lnTo>
                  <a:pt x="1186558" y="1140992"/>
                </a:lnTo>
                <a:lnTo>
                  <a:pt x="1187255" y="1139826"/>
                </a:lnTo>
                <a:lnTo>
                  <a:pt x="1187197" y="1139698"/>
                </a:lnTo>
                <a:lnTo>
                  <a:pt x="1197757" y="1111451"/>
                </a:lnTo>
                <a:cubicBezTo>
                  <a:pt x="1201398" y="1101714"/>
                  <a:pt x="1205203" y="1091558"/>
                  <a:pt x="1209330" y="1080564"/>
                </a:cubicBezTo>
                <a:cubicBezTo>
                  <a:pt x="1217729" y="1090101"/>
                  <a:pt x="1224891" y="1098186"/>
                  <a:pt x="1231357" y="1105531"/>
                </a:cubicBezTo>
                <a:cubicBezTo>
                  <a:pt x="1241735" y="1106733"/>
                  <a:pt x="1242214" y="1087037"/>
                  <a:pt x="1255458" y="1098589"/>
                </a:cubicBezTo>
                <a:cubicBezTo>
                  <a:pt x="1259473" y="1090924"/>
                  <a:pt x="1256824" y="1080362"/>
                  <a:pt x="1270457" y="1079716"/>
                </a:cubicBezTo>
                <a:cubicBezTo>
                  <a:pt x="1279193" y="1079330"/>
                  <a:pt x="1275239" y="1061314"/>
                  <a:pt x="1290202" y="1066543"/>
                </a:cubicBezTo>
                <a:cubicBezTo>
                  <a:pt x="1291250" y="1066888"/>
                  <a:pt x="1296733" y="1059358"/>
                  <a:pt x="1301043" y="1054461"/>
                </a:cubicBezTo>
                <a:cubicBezTo>
                  <a:pt x="1309568" y="1059625"/>
                  <a:pt x="1319258" y="1066827"/>
                  <a:pt x="1327229" y="1051226"/>
                </a:cubicBezTo>
                <a:cubicBezTo>
                  <a:pt x="1321410" y="1048033"/>
                  <a:pt x="1312498" y="1046074"/>
                  <a:pt x="1310542" y="1041299"/>
                </a:cubicBezTo>
                <a:cubicBezTo>
                  <a:pt x="1308603" y="1036563"/>
                  <a:pt x="1313664" y="1028988"/>
                  <a:pt x="1315587" y="1022666"/>
                </a:cubicBezTo>
                <a:cubicBezTo>
                  <a:pt x="1317349" y="1016834"/>
                  <a:pt x="1319043" y="1010943"/>
                  <a:pt x="1321747" y="1001765"/>
                </a:cubicBezTo>
                <a:cubicBezTo>
                  <a:pt x="1328409" y="1005807"/>
                  <a:pt x="1333368" y="1008621"/>
                  <a:pt x="1338082" y="1011701"/>
                </a:cubicBezTo>
                <a:cubicBezTo>
                  <a:pt x="1351496" y="1020388"/>
                  <a:pt x="1362216" y="1016113"/>
                  <a:pt x="1376924" y="1005371"/>
                </a:cubicBezTo>
                <a:cubicBezTo>
                  <a:pt x="1399789" y="988748"/>
                  <a:pt x="1399559" y="970692"/>
                  <a:pt x="1396649" y="950482"/>
                </a:cubicBezTo>
                <a:cubicBezTo>
                  <a:pt x="1395987" y="945782"/>
                  <a:pt x="1399220" y="939958"/>
                  <a:pt x="1401729" y="934971"/>
                </a:cubicBezTo>
                <a:cubicBezTo>
                  <a:pt x="1410320" y="918144"/>
                  <a:pt x="1419046" y="901523"/>
                  <a:pt x="1405142" y="885782"/>
                </a:cubicBezTo>
                <a:cubicBezTo>
                  <a:pt x="1403845" y="884304"/>
                  <a:pt x="1405294" y="880842"/>
                  <a:pt x="1405734" y="875112"/>
                </a:cubicBezTo>
                <a:cubicBezTo>
                  <a:pt x="1416949" y="880180"/>
                  <a:pt x="1425460" y="885818"/>
                  <a:pt x="1435304" y="887956"/>
                </a:cubicBezTo>
                <a:cubicBezTo>
                  <a:pt x="1444476" y="889938"/>
                  <a:pt x="1455158" y="888223"/>
                  <a:pt x="1468500" y="888118"/>
                </a:cubicBezTo>
                <a:cubicBezTo>
                  <a:pt x="1469949" y="886437"/>
                  <a:pt x="1473677" y="882108"/>
                  <a:pt x="1478147" y="876849"/>
                </a:cubicBezTo>
                <a:cubicBezTo>
                  <a:pt x="1467759" y="869161"/>
                  <a:pt x="1468515" y="860294"/>
                  <a:pt x="1477483" y="850360"/>
                </a:cubicBezTo>
                <a:cubicBezTo>
                  <a:pt x="1486187" y="840780"/>
                  <a:pt x="1495214" y="839981"/>
                  <a:pt x="1500604" y="849703"/>
                </a:cubicBezTo>
                <a:cubicBezTo>
                  <a:pt x="1504320" y="856360"/>
                  <a:pt x="1505729" y="864194"/>
                  <a:pt x="1509292" y="874902"/>
                </a:cubicBezTo>
                <a:cubicBezTo>
                  <a:pt x="1524224" y="851052"/>
                  <a:pt x="1526344" y="830406"/>
                  <a:pt x="1517620" y="808783"/>
                </a:cubicBezTo>
                <a:cubicBezTo>
                  <a:pt x="1535446" y="794846"/>
                  <a:pt x="1545131" y="778477"/>
                  <a:pt x="1542859" y="757967"/>
                </a:cubicBezTo>
                <a:cubicBezTo>
                  <a:pt x="1542404" y="754039"/>
                  <a:pt x="1549384" y="746080"/>
                  <a:pt x="1554323" y="744409"/>
                </a:cubicBezTo>
                <a:cubicBezTo>
                  <a:pt x="1559117" y="742751"/>
                  <a:pt x="1567071" y="745471"/>
                  <a:pt x="1571219" y="748651"/>
                </a:cubicBezTo>
                <a:cubicBezTo>
                  <a:pt x="1578567" y="754287"/>
                  <a:pt x="1584070" y="761759"/>
                  <a:pt x="1590448" y="768503"/>
                </a:cubicBezTo>
                <a:cubicBezTo>
                  <a:pt x="1593074" y="766225"/>
                  <a:pt x="1595123" y="765025"/>
                  <a:pt x="1595006" y="764480"/>
                </a:cubicBezTo>
                <a:cubicBezTo>
                  <a:pt x="1588504" y="740700"/>
                  <a:pt x="1593983" y="733042"/>
                  <a:pt x="1622094" y="733113"/>
                </a:cubicBezTo>
                <a:cubicBezTo>
                  <a:pt x="1637516" y="733154"/>
                  <a:pt x="1640795" y="722388"/>
                  <a:pt x="1650433" y="714135"/>
                </a:cubicBezTo>
                <a:cubicBezTo>
                  <a:pt x="1654342" y="722159"/>
                  <a:pt x="1657549" y="728810"/>
                  <a:pt x="1660757" y="735458"/>
                </a:cubicBezTo>
                <a:cubicBezTo>
                  <a:pt x="1662515" y="735055"/>
                  <a:pt x="1664232" y="734669"/>
                  <a:pt x="1665987" y="734263"/>
                </a:cubicBezTo>
                <a:cubicBezTo>
                  <a:pt x="1668108" y="723878"/>
                  <a:pt x="1671421" y="713441"/>
                  <a:pt x="1672017" y="703152"/>
                </a:cubicBezTo>
                <a:cubicBezTo>
                  <a:pt x="1672569" y="693520"/>
                  <a:pt x="1666842" y="683721"/>
                  <a:pt x="1680200" y="675041"/>
                </a:cubicBezTo>
                <a:cubicBezTo>
                  <a:pt x="1685586" y="680570"/>
                  <a:pt x="1690943" y="686022"/>
                  <a:pt x="1696328" y="691548"/>
                </a:cubicBezTo>
                <a:cubicBezTo>
                  <a:pt x="1714173" y="679555"/>
                  <a:pt x="1716850" y="663478"/>
                  <a:pt x="1721988" y="648622"/>
                </a:cubicBezTo>
                <a:cubicBezTo>
                  <a:pt x="1737563" y="645253"/>
                  <a:pt x="1735186" y="658668"/>
                  <a:pt x="1742823" y="663635"/>
                </a:cubicBezTo>
                <a:cubicBezTo>
                  <a:pt x="1760868" y="648468"/>
                  <a:pt x="1752058" y="628024"/>
                  <a:pt x="1762402" y="606219"/>
                </a:cubicBezTo>
                <a:cubicBezTo>
                  <a:pt x="1772695" y="617971"/>
                  <a:pt x="1780105" y="626421"/>
                  <a:pt x="1787109" y="634358"/>
                </a:cubicBezTo>
                <a:cubicBezTo>
                  <a:pt x="1796534" y="629494"/>
                  <a:pt x="1811527" y="625169"/>
                  <a:pt x="1812087" y="620876"/>
                </a:cubicBezTo>
                <a:cubicBezTo>
                  <a:pt x="1813767" y="607739"/>
                  <a:pt x="1828679" y="606627"/>
                  <a:pt x="1834680" y="597619"/>
                </a:cubicBezTo>
                <a:cubicBezTo>
                  <a:pt x="1837872" y="592825"/>
                  <a:pt x="1853498" y="595161"/>
                  <a:pt x="1853567" y="581140"/>
                </a:cubicBezTo>
                <a:cubicBezTo>
                  <a:pt x="1860940" y="584432"/>
                  <a:pt x="1865899" y="586609"/>
                  <a:pt x="1871977" y="589315"/>
                </a:cubicBezTo>
                <a:cubicBezTo>
                  <a:pt x="1875432" y="586197"/>
                  <a:pt x="1879192" y="582836"/>
                  <a:pt x="1882922" y="579524"/>
                </a:cubicBezTo>
                <a:cubicBezTo>
                  <a:pt x="1881263" y="578024"/>
                  <a:pt x="1880548" y="576612"/>
                  <a:pt x="1879428" y="576465"/>
                </a:cubicBezTo>
                <a:cubicBezTo>
                  <a:pt x="1863569" y="574309"/>
                  <a:pt x="1860249" y="569782"/>
                  <a:pt x="1865780" y="557440"/>
                </a:cubicBezTo>
                <a:cubicBezTo>
                  <a:pt x="1869475" y="549227"/>
                  <a:pt x="1873095" y="540955"/>
                  <a:pt x="1877398" y="531227"/>
                </a:cubicBezTo>
                <a:cubicBezTo>
                  <a:pt x="1880497" y="532407"/>
                  <a:pt x="1883883" y="533050"/>
                  <a:pt x="1886270" y="534727"/>
                </a:cubicBezTo>
                <a:cubicBezTo>
                  <a:pt x="1902478" y="546241"/>
                  <a:pt x="1913304" y="545402"/>
                  <a:pt x="1931758" y="532657"/>
                </a:cubicBezTo>
                <a:cubicBezTo>
                  <a:pt x="1936114" y="529647"/>
                  <a:pt x="1943163" y="529846"/>
                  <a:pt x="1951053" y="528099"/>
                </a:cubicBezTo>
                <a:cubicBezTo>
                  <a:pt x="1952275" y="519006"/>
                  <a:pt x="1953783" y="507844"/>
                  <a:pt x="1955551" y="494928"/>
                </a:cubicBezTo>
                <a:cubicBezTo>
                  <a:pt x="1963473" y="494652"/>
                  <a:pt x="1969896" y="494423"/>
                  <a:pt x="1977120" y="494170"/>
                </a:cubicBezTo>
                <a:cubicBezTo>
                  <a:pt x="1986266" y="478862"/>
                  <a:pt x="1984456" y="463429"/>
                  <a:pt x="1979617" y="446234"/>
                </a:cubicBezTo>
                <a:cubicBezTo>
                  <a:pt x="1994823" y="447887"/>
                  <a:pt x="2002302" y="442192"/>
                  <a:pt x="2008881" y="430577"/>
                </a:cubicBezTo>
                <a:cubicBezTo>
                  <a:pt x="2014865" y="420009"/>
                  <a:pt x="2025607" y="410593"/>
                  <a:pt x="2035871" y="402261"/>
                </a:cubicBezTo>
                <a:cubicBezTo>
                  <a:pt x="2042695" y="396698"/>
                  <a:pt x="2050126" y="400011"/>
                  <a:pt x="2055510" y="405281"/>
                </a:cubicBezTo>
                <a:cubicBezTo>
                  <a:pt x="2061553" y="411184"/>
                  <a:pt x="2068071" y="416642"/>
                  <a:pt x="2074372" y="422311"/>
                </a:cubicBezTo>
                <a:cubicBezTo>
                  <a:pt x="2075927" y="421650"/>
                  <a:pt x="2077467" y="420950"/>
                  <a:pt x="2079022" y="420289"/>
                </a:cubicBezTo>
                <a:cubicBezTo>
                  <a:pt x="2079619" y="412797"/>
                  <a:pt x="2080220" y="405309"/>
                  <a:pt x="2081133" y="393666"/>
                </a:cubicBezTo>
                <a:cubicBezTo>
                  <a:pt x="2095002" y="405901"/>
                  <a:pt x="2106703" y="416246"/>
                  <a:pt x="2121214" y="429072"/>
                </a:cubicBezTo>
                <a:cubicBezTo>
                  <a:pt x="2133397" y="403903"/>
                  <a:pt x="2133175" y="381561"/>
                  <a:pt x="2127343" y="359081"/>
                </a:cubicBezTo>
                <a:cubicBezTo>
                  <a:pt x="2145118" y="360218"/>
                  <a:pt x="2157879" y="379426"/>
                  <a:pt x="2152877" y="396516"/>
                </a:cubicBezTo>
                <a:cubicBezTo>
                  <a:pt x="2163711" y="399362"/>
                  <a:pt x="2167940" y="391612"/>
                  <a:pt x="2172699" y="385432"/>
                </a:cubicBezTo>
                <a:cubicBezTo>
                  <a:pt x="2179169" y="377082"/>
                  <a:pt x="2186441" y="371641"/>
                  <a:pt x="2198088" y="373991"/>
                </a:cubicBezTo>
                <a:cubicBezTo>
                  <a:pt x="2201053" y="374591"/>
                  <a:pt x="2206895" y="373786"/>
                  <a:pt x="2208026" y="372063"/>
                </a:cubicBezTo>
                <a:cubicBezTo>
                  <a:pt x="2215392" y="361409"/>
                  <a:pt x="2224295" y="366761"/>
                  <a:pt x="2232188" y="367048"/>
                </a:cubicBezTo>
                <a:cubicBezTo>
                  <a:pt x="2238108" y="360108"/>
                  <a:pt x="2242543" y="351724"/>
                  <a:pt x="2249745" y="347496"/>
                </a:cubicBezTo>
                <a:cubicBezTo>
                  <a:pt x="2255393" y="344182"/>
                  <a:pt x="2264510" y="346017"/>
                  <a:pt x="2273797" y="345495"/>
                </a:cubicBezTo>
                <a:cubicBezTo>
                  <a:pt x="2275448" y="342165"/>
                  <a:pt x="2277272" y="336729"/>
                  <a:pt x="2280549" y="332030"/>
                </a:cubicBezTo>
                <a:cubicBezTo>
                  <a:pt x="2289004" y="319924"/>
                  <a:pt x="2303793" y="315977"/>
                  <a:pt x="2316361" y="322284"/>
                </a:cubicBezTo>
                <a:cubicBezTo>
                  <a:pt x="2324434" y="326318"/>
                  <a:pt x="2331955" y="331120"/>
                  <a:pt x="2340407" y="335975"/>
                </a:cubicBezTo>
                <a:cubicBezTo>
                  <a:pt x="2346244" y="331612"/>
                  <a:pt x="2350800" y="327716"/>
                  <a:pt x="2355883" y="324504"/>
                </a:cubicBezTo>
                <a:cubicBezTo>
                  <a:pt x="2360325" y="321712"/>
                  <a:pt x="2365322" y="319678"/>
                  <a:pt x="2370622" y="317013"/>
                </a:cubicBezTo>
                <a:cubicBezTo>
                  <a:pt x="2368435" y="311525"/>
                  <a:pt x="2366378" y="306368"/>
                  <a:pt x="2364174" y="300845"/>
                </a:cubicBezTo>
                <a:cubicBezTo>
                  <a:pt x="2366862" y="299347"/>
                  <a:pt x="2368936" y="297333"/>
                  <a:pt x="2370666" y="297362"/>
                </a:cubicBezTo>
                <a:cubicBezTo>
                  <a:pt x="2378347" y="297502"/>
                  <a:pt x="2384223" y="299631"/>
                  <a:pt x="2388838" y="303133"/>
                </a:cubicBezTo>
                <a:lnTo>
                  <a:pt x="2399417" y="317075"/>
                </a:lnTo>
                <a:lnTo>
                  <a:pt x="2399401" y="317113"/>
                </a:lnTo>
                <a:lnTo>
                  <a:pt x="2399356" y="317222"/>
                </a:lnTo>
                <a:lnTo>
                  <a:pt x="2394032" y="322008"/>
                </a:lnTo>
                <a:cubicBezTo>
                  <a:pt x="2394962" y="322445"/>
                  <a:pt x="2395850" y="322896"/>
                  <a:pt x="2396796" y="323367"/>
                </a:cubicBezTo>
                <a:lnTo>
                  <a:pt x="2399356" y="317222"/>
                </a:lnTo>
                <a:lnTo>
                  <a:pt x="2399459" y="317130"/>
                </a:lnTo>
                <a:lnTo>
                  <a:pt x="2399417" y="317075"/>
                </a:lnTo>
                <a:lnTo>
                  <a:pt x="2413549" y="282170"/>
                </a:lnTo>
                <a:cubicBezTo>
                  <a:pt x="2409962" y="274569"/>
                  <a:pt x="2388349" y="274834"/>
                  <a:pt x="2401565" y="258963"/>
                </a:cubicBezTo>
                <a:cubicBezTo>
                  <a:pt x="2420172" y="261804"/>
                  <a:pt x="2429701" y="266953"/>
                  <a:pt x="2448375" y="285285"/>
                </a:cubicBezTo>
                <a:cubicBezTo>
                  <a:pt x="2458235" y="277959"/>
                  <a:pt x="2469428" y="271335"/>
                  <a:pt x="2478065" y="262717"/>
                </a:cubicBezTo>
                <a:cubicBezTo>
                  <a:pt x="2488323" y="252477"/>
                  <a:pt x="2499752" y="246052"/>
                  <a:pt x="2514007" y="243167"/>
                </a:cubicBezTo>
                <a:cubicBezTo>
                  <a:pt x="2526763" y="240581"/>
                  <a:pt x="2539463" y="237721"/>
                  <a:pt x="2552220" y="235262"/>
                </a:cubicBezTo>
                <a:cubicBezTo>
                  <a:pt x="2562914" y="233203"/>
                  <a:pt x="2566785" y="226953"/>
                  <a:pt x="2566031" y="218730"/>
                </a:cubicBezTo>
                <a:cubicBezTo>
                  <a:pt x="2565350" y="211073"/>
                  <a:pt x="2563390" y="203627"/>
                  <a:pt x="2561751" y="194700"/>
                </a:cubicBezTo>
                <a:cubicBezTo>
                  <a:pt x="2575646" y="194333"/>
                  <a:pt x="2575890" y="203560"/>
                  <a:pt x="2579286" y="209797"/>
                </a:cubicBezTo>
                <a:cubicBezTo>
                  <a:pt x="2585847" y="221811"/>
                  <a:pt x="2591825" y="234141"/>
                  <a:pt x="2598846" y="245925"/>
                </a:cubicBezTo>
                <a:cubicBezTo>
                  <a:pt x="2600507" y="248696"/>
                  <a:pt x="2605318" y="249748"/>
                  <a:pt x="2613088" y="254025"/>
                </a:cubicBezTo>
                <a:cubicBezTo>
                  <a:pt x="2608770" y="243197"/>
                  <a:pt x="2606130" y="236576"/>
                  <a:pt x="2602336" y="227065"/>
                </a:cubicBezTo>
                <a:cubicBezTo>
                  <a:pt x="2619606" y="229845"/>
                  <a:pt x="2633576" y="232074"/>
                  <a:pt x="2651502" y="234974"/>
                </a:cubicBezTo>
                <a:cubicBezTo>
                  <a:pt x="2650136" y="215464"/>
                  <a:pt x="2662620" y="195855"/>
                  <a:pt x="2633053" y="185300"/>
                </a:cubicBezTo>
                <a:cubicBezTo>
                  <a:pt x="2644266" y="179347"/>
                  <a:pt x="2651977" y="175253"/>
                  <a:pt x="2662362" y="169757"/>
                </a:cubicBezTo>
                <a:cubicBezTo>
                  <a:pt x="2660983" y="180482"/>
                  <a:pt x="2660090" y="187493"/>
                  <a:pt x="2659173" y="194688"/>
                </a:cubicBezTo>
                <a:cubicBezTo>
                  <a:pt x="2675590" y="200139"/>
                  <a:pt x="2681789" y="186049"/>
                  <a:pt x="2693989" y="180420"/>
                </a:cubicBezTo>
                <a:cubicBezTo>
                  <a:pt x="2695319" y="185275"/>
                  <a:pt x="2696576" y="189946"/>
                  <a:pt x="2697877" y="194600"/>
                </a:cubicBezTo>
                <a:cubicBezTo>
                  <a:pt x="2699303" y="194756"/>
                  <a:pt x="2700726" y="194906"/>
                  <a:pt x="2702194" y="195043"/>
                </a:cubicBezTo>
                <a:cubicBezTo>
                  <a:pt x="2706308" y="187380"/>
                  <a:pt x="2708956" y="178691"/>
                  <a:pt x="2714979" y="172389"/>
                </a:cubicBezTo>
                <a:cubicBezTo>
                  <a:pt x="2721176" y="165890"/>
                  <a:pt x="2730688" y="161755"/>
                  <a:pt x="2740183" y="155679"/>
                </a:cubicBezTo>
                <a:cubicBezTo>
                  <a:pt x="2741255" y="143549"/>
                  <a:pt x="2742542" y="129298"/>
                  <a:pt x="2743886" y="114432"/>
                </a:cubicBezTo>
                <a:cubicBezTo>
                  <a:pt x="2759818" y="115624"/>
                  <a:pt x="2750082" y="127052"/>
                  <a:pt x="2753970" y="130592"/>
                </a:cubicBezTo>
                <a:cubicBezTo>
                  <a:pt x="2772875" y="139124"/>
                  <a:pt x="2789416" y="129557"/>
                  <a:pt x="2804547" y="121659"/>
                </a:cubicBezTo>
                <a:cubicBezTo>
                  <a:pt x="2811112" y="118235"/>
                  <a:pt x="2814266" y="108030"/>
                  <a:pt x="2817830" y="100632"/>
                </a:cubicBezTo>
                <a:cubicBezTo>
                  <a:pt x="2820192" y="95786"/>
                  <a:pt x="2818901" y="89262"/>
                  <a:pt x="2831389" y="89667"/>
                </a:cubicBezTo>
                <a:cubicBezTo>
                  <a:pt x="2830367" y="96479"/>
                  <a:pt x="2829273" y="103361"/>
                  <a:pt x="2828381" y="110245"/>
                </a:cubicBezTo>
                <a:cubicBezTo>
                  <a:pt x="2826229" y="126751"/>
                  <a:pt x="2828032" y="130141"/>
                  <a:pt x="2845825" y="129538"/>
                </a:cubicBezTo>
                <a:cubicBezTo>
                  <a:pt x="2861663" y="128984"/>
                  <a:pt x="2863393" y="137879"/>
                  <a:pt x="2866418" y="148376"/>
                </a:cubicBezTo>
                <a:cubicBezTo>
                  <a:pt x="2884102" y="127498"/>
                  <a:pt x="2872509" y="101720"/>
                  <a:pt x="2891674" y="78475"/>
                </a:cubicBezTo>
                <a:cubicBezTo>
                  <a:pt x="2894517" y="83827"/>
                  <a:pt x="2897556" y="87024"/>
                  <a:pt x="2898042" y="90775"/>
                </a:cubicBezTo>
                <a:cubicBezTo>
                  <a:pt x="2902999" y="128400"/>
                  <a:pt x="2907635" y="166113"/>
                  <a:pt x="2912123" y="203842"/>
                </a:cubicBezTo>
                <a:cubicBezTo>
                  <a:pt x="2912883" y="210111"/>
                  <a:pt x="2916816" y="212412"/>
                  <a:pt x="2921524" y="213736"/>
                </a:cubicBezTo>
                <a:lnTo>
                  <a:pt x="2935476" y="217751"/>
                </a:lnTo>
                <a:lnTo>
                  <a:pt x="2935501" y="217883"/>
                </a:lnTo>
                <a:cubicBezTo>
                  <a:pt x="2936593" y="218465"/>
                  <a:pt x="2937712" y="218992"/>
                  <a:pt x="2938805" y="219578"/>
                </a:cubicBezTo>
                <a:cubicBezTo>
                  <a:pt x="2937698" y="218957"/>
                  <a:pt x="2936650" y="218358"/>
                  <a:pt x="2935559" y="217775"/>
                </a:cubicBezTo>
                <a:lnTo>
                  <a:pt x="2935476" y="217751"/>
                </a:lnTo>
                <a:lnTo>
                  <a:pt x="2922240" y="146508"/>
                </a:lnTo>
                <a:cubicBezTo>
                  <a:pt x="2918653" y="128773"/>
                  <a:pt x="2911694" y="111578"/>
                  <a:pt x="2921776" y="89621"/>
                </a:cubicBezTo>
                <a:cubicBezTo>
                  <a:pt x="2931180" y="99776"/>
                  <a:pt x="2933556" y="114474"/>
                  <a:pt x="2951303" y="113503"/>
                </a:cubicBezTo>
                <a:cubicBezTo>
                  <a:pt x="2954087" y="110869"/>
                  <a:pt x="2957123" y="107961"/>
                  <a:pt x="2960954" y="104271"/>
                </a:cubicBezTo>
                <a:cubicBezTo>
                  <a:pt x="2963600" y="106480"/>
                  <a:pt x="2967062" y="107812"/>
                  <a:pt x="2967298" y="109797"/>
                </a:cubicBezTo>
                <a:cubicBezTo>
                  <a:pt x="2968357" y="118916"/>
                  <a:pt x="2968764" y="128166"/>
                  <a:pt x="2968867" y="137411"/>
                </a:cubicBezTo>
                <a:cubicBezTo>
                  <a:pt x="2969017" y="150709"/>
                  <a:pt x="2970330" y="163117"/>
                  <a:pt x="2989559" y="163969"/>
                </a:cubicBezTo>
                <a:cubicBezTo>
                  <a:pt x="2988932" y="171895"/>
                  <a:pt x="2988390" y="178515"/>
                  <a:pt x="2987849" y="185133"/>
                </a:cubicBezTo>
                <a:cubicBezTo>
                  <a:pt x="3008585" y="184197"/>
                  <a:pt x="3008890" y="183821"/>
                  <a:pt x="3012896" y="150171"/>
                </a:cubicBezTo>
                <a:cubicBezTo>
                  <a:pt x="3007177" y="155460"/>
                  <a:pt x="3003289" y="159133"/>
                  <a:pt x="2997497" y="164495"/>
                </a:cubicBezTo>
                <a:cubicBezTo>
                  <a:pt x="2997559" y="158704"/>
                  <a:pt x="2997596" y="154110"/>
                  <a:pt x="2997689" y="148262"/>
                </a:cubicBezTo>
                <a:cubicBezTo>
                  <a:pt x="2993226" y="147967"/>
                  <a:pt x="2988560" y="147664"/>
                  <a:pt x="2984404" y="147370"/>
                </a:cubicBezTo>
                <a:cubicBezTo>
                  <a:pt x="2987500" y="137274"/>
                  <a:pt x="2990305" y="128098"/>
                  <a:pt x="2993718" y="116900"/>
                </a:cubicBezTo>
                <a:cubicBezTo>
                  <a:pt x="2997650" y="122329"/>
                  <a:pt x="3000767" y="126598"/>
                  <a:pt x="3003666" y="130573"/>
                </a:cubicBezTo>
                <a:cubicBezTo>
                  <a:pt x="3019311" y="107118"/>
                  <a:pt x="3027342" y="83562"/>
                  <a:pt x="3017653" y="58381"/>
                </a:cubicBezTo>
                <a:cubicBezTo>
                  <a:pt x="3020313" y="58211"/>
                  <a:pt x="3022929" y="58054"/>
                  <a:pt x="3025588" y="57886"/>
                </a:cubicBezTo>
                <a:cubicBezTo>
                  <a:pt x="3033247" y="77093"/>
                  <a:pt x="3040907" y="96300"/>
                  <a:pt x="3049136" y="116933"/>
                </a:cubicBezTo>
                <a:cubicBezTo>
                  <a:pt x="3051555" y="102228"/>
                  <a:pt x="3053860" y="88502"/>
                  <a:pt x="3056797" y="70670"/>
                </a:cubicBezTo>
                <a:cubicBezTo>
                  <a:pt x="3064158" y="75450"/>
                  <a:pt x="3067244" y="77486"/>
                  <a:pt x="3071680" y="80381"/>
                </a:cubicBezTo>
                <a:cubicBezTo>
                  <a:pt x="3080558" y="69589"/>
                  <a:pt x="3090947" y="66378"/>
                  <a:pt x="3101736" y="78995"/>
                </a:cubicBezTo>
                <a:cubicBezTo>
                  <a:pt x="3113562" y="66985"/>
                  <a:pt x="3123502" y="56829"/>
                  <a:pt x="3135868" y="44267"/>
                </a:cubicBezTo>
                <a:cubicBezTo>
                  <a:pt x="3147461" y="41167"/>
                  <a:pt x="3163703" y="36811"/>
                  <a:pt x="3181777" y="31980"/>
                </a:cubicBezTo>
                <a:cubicBezTo>
                  <a:pt x="3183265" y="35710"/>
                  <a:pt x="3185775" y="42004"/>
                  <a:pt x="3188751" y="49468"/>
                </a:cubicBezTo>
                <a:cubicBezTo>
                  <a:pt x="3198423" y="45227"/>
                  <a:pt x="3208149" y="45803"/>
                  <a:pt x="3211601" y="33440"/>
                </a:cubicBezTo>
                <a:cubicBezTo>
                  <a:pt x="3213410" y="26953"/>
                  <a:pt x="3223415" y="21396"/>
                  <a:pt x="3233429" y="11929"/>
                </a:cubicBezTo>
                <a:cubicBezTo>
                  <a:pt x="3233585" y="18781"/>
                  <a:pt x="3234097" y="20824"/>
                  <a:pt x="3233562" y="22776"/>
                </a:cubicBezTo>
                <a:cubicBezTo>
                  <a:pt x="3232884" y="25251"/>
                  <a:pt x="3231302" y="27620"/>
                  <a:pt x="3229623" y="31005"/>
                </a:cubicBezTo>
                <a:cubicBezTo>
                  <a:pt x="3244425" y="35826"/>
                  <a:pt x="3257426" y="40566"/>
                  <a:pt x="3273048" y="29712"/>
                </a:cubicBezTo>
                <a:cubicBezTo>
                  <a:pt x="3276560" y="27250"/>
                  <a:pt x="3283174" y="27626"/>
                  <a:pt x="3288071" y="27877"/>
                </a:cubicBezTo>
                <a:cubicBezTo>
                  <a:pt x="3304367" y="28715"/>
                  <a:pt x="3308923" y="24437"/>
                  <a:pt x="3305402" y="10663"/>
                </a:cubicBezTo>
                <a:cubicBezTo>
                  <a:pt x="3304655" y="7780"/>
                  <a:pt x="3303242" y="5121"/>
                  <a:pt x="3301199" y="0"/>
                </a:cubicBezTo>
                <a:close/>
              </a:path>
            </a:pathLst>
          </a:custGeom>
          <a:noFill/>
          <a:ln>
            <a:noFill/>
          </a:ln>
        </p:spPr>
      </p:pic>
      <p:sp>
        <p:nvSpPr>
          <p:cNvPr id="748" name="Google Shape;748;p44"/>
          <p:cNvSpPr txBox="1"/>
          <p:nvPr/>
        </p:nvSpPr>
        <p:spPr>
          <a:xfrm>
            <a:off x="762000" y="425188"/>
            <a:ext cx="5475000" cy="736500"/>
          </a:xfrm>
          <a:prstGeom prst="rect">
            <a:avLst/>
          </a:prstGeom>
          <a:noFill/>
          <a:ln>
            <a:noFill/>
          </a:ln>
        </p:spPr>
        <p:txBody>
          <a:bodyPr anchorCtr="0" anchor="ctr" bIns="45700" lIns="91425" spcFirstLastPara="1" rIns="91425" wrap="square" tIns="45700">
            <a:noAutofit/>
          </a:bodyPr>
          <a:lstStyle/>
          <a:p>
            <a:pPr indent="0" lvl="0" marL="0" marR="0" rtl="0" algn="l">
              <a:lnSpc>
                <a:spcPct val="79545"/>
              </a:lnSpc>
              <a:spcBef>
                <a:spcPts val="0"/>
              </a:spcBef>
              <a:spcAft>
                <a:spcPts val="0"/>
              </a:spcAft>
              <a:buClr>
                <a:srgbClr val="000000"/>
              </a:buClr>
              <a:buSzPts val="4400"/>
              <a:buFont typeface="Arial"/>
              <a:buNone/>
            </a:pPr>
            <a:r>
              <a:rPr b="1" i="0" lang="en-US" sz="5000" u="none" cap="none" strike="noStrike">
                <a:solidFill>
                  <a:schemeClr val="lt1"/>
                </a:solidFill>
                <a:latin typeface="Bebas Neue"/>
                <a:ea typeface="Bebas Neue"/>
                <a:cs typeface="Bebas Neue"/>
                <a:sym typeface="Bebas Neue"/>
              </a:rPr>
              <a:t>después de tu visita</a:t>
            </a:r>
            <a:endParaRPr b="1" i="0" sz="5000" u="none" cap="none" strike="noStrike">
              <a:solidFill>
                <a:srgbClr val="000000"/>
              </a:solidFill>
              <a:latin typeface="Bebas Neue"/>
              <a:ea typeface="Bebas Neue"/>
              <a:cs typeface="Bebas Neue"/>
              <a:sym typeface="Bebas Neue"/>
            </a:endParaRPr>
          </a:p>
        </p:txBody>
      </p:sp>
      <p:sp>
        <p:nvSpPr>
          <p:cNvPr id="749" name="Google Shape;749;p44"/>
          <p:cNvSpPr/>
          <p:nvPr/>
        </p:nvSpPr>
        <p:spPr>
          <a:xfrm>
            <a:off x="762000" y="1234238"/>
            <a:ext cx="52479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MOLDEA UN ARRECIFE</a:t>
            </a:r>
            <a:endParaRPr b="0" i="0" sz="2500" u="none" cap="none" strike="noStrike">
              <a:solidFill>
                <a:schemeClr val="lt1"/>
              </a:solidFill>
              <a:latin typeface="Poppins ExtraBold"/>
              <a:ea typeface="Poppins ExtraBold"/>
              <a:cs typeface="Poppins ExtraBold"/>
              <a:sym typeface="Poppins ExtraBold"/>
            </a:endParaRPr>
          </a:p>
        </p:txBody>
      </p:sp>
      <p:sp>
        <p:nvSpPr>
          <p:cNvPr id="750" name="Google Shape;750;p4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51" name="Google Shape;751;p44"/>
          <p:cNvSpPr/>
          <p:nvPr/>
        </p:nvSpPr>
        <p:spPr>
          <a:xfrm>
            <a:off x="762000" y="1783988"/>
            <a:ext cx="59442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Recordar la variedad de plantas y especies marinas que conforman un arrecife, para reflexionar sobre la importancia de protegerlos.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752" name="Google Shape;752;p44"/>
          <p:cNvSpPr/>
          <p:nvPr/>
        </p:nvSpPr>
        <p:spPr>
          <a:xfrm>
            <a:off x="762000" y="2646413"/>
            <a:ext cx="5247900" cy="30246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Observen fotos o videos de diferentes tipos de plantas y organismos que encontraron en las peceras de la zona de Arrecifes, pueden complementar con imágenes en internet o libros. También de algunos animales que recuerden.</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Investiguen sus nombres y más características.</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Utilicen plastilina de colores para moldear una variedad de plantas, de formas y tamaños distintos, así como especies constructoras del arrecife.</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Coloquen todas sus figuras en alguna caja de cartón forrada de papel azul o en un contenedor transparente al que pueden añadirle bolitas de gel azules para simular el océano.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Sentados formando un círculo, coloquen sus ecosistemas al centro y por turnos cada alumno menciona un motivo para proteger los arrecifes.</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200"/>
              <a:buFont typeface="Arial"/>
              <a:buNone/>
            </a:pPr>
            <a:r>
              <a:t/>
            </a:r>
            <a:endParaRPr b="0" i="0" sz="1200" u="none" cap="none" strike="noStrike">
              <a:solidFill>
                <a:schemeClr val="lt1"/>
              </a:solidFill>
              <a:latin typeface="Poppins"/>
              <a:ea typeface="Poppins"/>
              <a:cs typeface="Poppins"/>
              <a:sym typeface="Poppins"/>
            </a:endParaRPr>
          </a:p>
        </p:txBody>
      </p:sp>
      <p:sp>
        <p:nvSpPr>
          <p:cNvPr id="753" name="Google Shape;753;p44"/>
          <p:cNvSpPr/>
          <p:nvPr/>
        </p:nvSpPr>
        <p:spPr>
          <a:xfrm>
            <a:off x="762000" y="5696313"/>
            <a:ext cx="7269000" cy="7365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Tus alumnos podrán darse cuenta de la variedad de especies que conforman este ecosistema, recordando que en este momento se conocen 4000 especies de peces y 800 especies de organismos constructores del arrecife.</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p:txBody>
      </p:sp>
    </p:spTree>
  </p:cSld>
  <p:clrMapOvr>
    <a:masterClrMapping/>
  </p:clrMapOvr>
  <p:transition spd="slow">
    <p:push/>
  </p:transition>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7" name="Shape 757"/>
        <p:cNvGrpSpPr/>
        <p:nvPr/>
      </p:nvGrpSpPr>
      <p:grpSpPr>
        <a:xfrm>
          <a:off x="0" y="0"/>
          <a:ext cx="0" cy="0"/>
          <a:chOff x="0" y="0"/>
          <a:chExt cx="0" cy="0"/>
        </a:xfrm>
      </p:grpSpPr>
      <p:pic>
        <p:nvPicPr>
          <p:cNvPr id="758" name="Google Shape;758;p45" title="DSC04608-Mejorado-NR.jpg"/>
          <p:cNvPicPr preferRelativeResize="0"/>
          <p:nvPr/>
        </p:nvPicPr>
        <p:blipFill rotWithShape="1">
          <a:blip r:embed="rId3">
            <a:alphaModFix/>
          </a:blip>
          <a:srcRect b="0" l="16676" r="16670" t="0"/>
          <a:stretch/>
        </p:blipFill>
        <p:spPr>
          <a:xfrm>
            <a:off x="1360" y="0"/>
            <a:ext cx="6858273" cy="6858000"/>
          </a:xfrm>
          <a:custGeom>
            <a:rect b="b" l="l" r="r" t="t"/>
            <a:pathLst>
              <a:path extrusionOk="0" h="6858000" w="6858273">
                <a:moveTo>
                  <a:pt x="6227703" y="6853951"/>
                </a:moveTo>
                <a:lnTo>
                  <a:pt x="6227115" y="6858000"/>
                </a:lnTo>
                <a:lnTo>
                  <a:pt x="6225608" y="6858000"/>
                </a:lnTo>
                <a:close/>
                <a:moveTo>
                  <a:pt x="6271289" y="6838328"/>
                </a:moveTo>
                <a:cubicBezTo>
                  <a:pt x="6271791" y="6838328"/>
                  <a:pt x="6272290" y="6838328"/>
                  <a:pt x="6272791" y="6838328"/>
                </a:cubicBezTo>
                <a:cubicBezTo>
                  <a:pt x="6272791" y="6843197"/>
                  <a:pt x="6272791" y="6848069"/>
                  <a:pt x="6272791" y="6852939"/>
                </a:cubicBezTo>
                <a:cubicBezTo>
                  <a:pt x="6272290" y="6852939"/>
                  <a:pt x="6271791" y="6852939"/>
                  <a:pt x="6271289" y="6852875"/>
                </a:cubicBezTo>
                <a:cubicBezTo>
                  <a:pt x="6271289" y="6848006"/>
                  <a:pt x="6271289" y="6843133"/>
                  <a:pt x="6271289" y="6838328"/>
                </a:cubicBezTo>
                <a:close/>
                <a:moveTo>
                  <a:pt x="6227493" y="6814102"/>
                </a:moveTo>
                <a:cubicBezTo>
                  <a:pt x="6232086" y="6828586"/>
                  <a:pt x="6230750" y="6836366"/>
                  <a:pt x="6218725" y="6833582"/>
                </a:cubicBezTo>
                <a:cubicBezTo>
                  <a:pt x="6222276" y="6825802"/>
                  <a:pt x="6224905" y="6819920"/>
                  <a:pt x="6227493" y="6814102"/>
                </a:cubicBezTo>
                <a:close/>
                <a:moveTo>
                  <a:pt x="6170629" y="6801517"/>
                </a:moveTo>
                <a:cubicBezTo>
                  <a:pt x="6171004" y="6802273"/>
                  <a:pt x="6171757" y="6803538"/>
                  <a:pt x="6171673" y="6803664"/>
                </a:cubicBezTo>
                <a:cubicBezTo>
                  <a:pt x="6170963" y="6804867"/>
                  <a:pt x="6170127" y="6805879"/>
                  <a:pt x="6169333" y="6806892"/>
                </a:cubicBezTo>
                <a:cubicBezTo>
                  <a:pt x="6168957" y="6806196"/>
                  <a:pt x="6168583" y="6805436"/>
                  <a:pt x="6168206" y="6804677"/>
                </a:cubicBezTo>
                <a:cubicBezTo>
                  <a:pt x="6168999" y="6803601"/>
                  <a:pt x="6169835" y="6802589"/>
                  <a:pt x="6170629" y="6801517"/>
                </a:cubicBezTo>
                <a:close/>
                <a:moveTo>
                  <a:pt x="6288823" y="6798290"/>
                </a:moveTo>
                <a:cubicBezTo>
                  <a:pt x="6290119" y="6817583"/>
                  <a:pt x="6296214" y="6830232"/>
                  <a:pt x="6287030" y="6846172"/>
                </a:cubicBezTo>
                <a:cubicBezTo>
                  <a:pt x="6284818" y="6838075"/>
                  <a:pt x="6283337" y="6830880"/>
                  <a:pt x="6283371" y="6823322"/>
                </a:cubicBezTo>
                <a:cubicBezTo>
                  <a:pt x="6283408" y="6815763"/>
                  <a:pt x="6284963" y="6807841"/>
                  <a:pt x="6288823" y="6798290"/>
                </a:cubicBezTo>
                <a:close/>
                <a:moveTo>
                  <a:pt x="6194553" y="6780767"/>
                </a:moveTo>
                <a:cubicBezTo>
                  <a:pt x="6194845" y="6788358"/>
                  <a:pt x="6193300" y="6799998"/>
                  <a:pt x="6195760" y="6802526"/>
                </a:cubicBezTo>
                <a:cubicBezTo>
                  <a:pt x="6204783" y="6811697"/>
                  <a:pt x="6203069" y="6824287"/>
                  <a:pt x="6202776" y="6836430"/>
                </a:cubicBezTo>
                <a:lnTo>
                  <a:pt x="6202224" y="6858000"/>
                </a:lnTo>
                <a:lnTo>
                  <a:pt x="6193517" y="6858000"/>
                </a:lnTo>
                <a:lnTo>
                  <a:pt x="6195434" y="6847785"/>
                </a:lnTo>
                <a:cubicBezTo>
                  <a:pt x="6195428" y="6838549"/>
                  <a:pt x="6193613" y="6829251"/>
                  <a:pt x="6189794" y="6819541"/>
                </a:cubicBezTo>
                <a:cubicBezTo>
                  <a:pt x="6186747" y="6811793"/>
                  <a:pt x="6185743" y="6805673"/>
                  <a:pt x="6186600" y="6799704"/>
                </a:cubicBezTo>
                <a:cubicBezTo>
                  <a:pt x="6187454" y="6793734"/>
                  <a:pt x="6190168" y="6787915"/>
                  <a:pt x="6194553" y="6780767"/>
                </a:cubicBezTo>
                <a:close/>
                <a:moveTo>
                  <a:pt x="6271124" y="6770207"/>
                </a:moveTo>
                <a:cubicBezTo>
                  <a:pt x="6272876" y="6774824"/>
                  <a:pt x="6274670" y="6779439"/>
                  <a:pt x="6276468" y="6784122"/>
                </a:cubicBezTo>
                <a:cubicBezTo>
                  <a:pt x="6275257" y="6785130"/>
                  <a:pt x="6274003" y="6786206"/>
                  <a:pt x="6272791" y="6787219"/>
                </a:cubicBezTo>
                <a:cubicBezTo>
                  <a:pt x="6271124" y="6782476"/>
                  <a:pt x="6269411" y="6777797"/>
                  <a:pt x="6267741" y="6773051"/>
                </a:cubicBezTo>
                <a:cubicBezTo>
                  <a:pt x="6268868" y="6772102"/>
                  <a:pt x="6269997" y="6771153"/>
                  <a:pt x="6271124" y="6770207"/>
                </a:cubicBezTo>
                <a:close/>
                <a:moveTo>
                  <a:pt x="6155307" y="6766917"/>
                </a:moveTo>
                <a:cubicBezTo>
                  <a:pt x="6155933" y="6776718"/>
                  <a:pt x="6156560" y="6786459"/>
                  <a:pt x="6157143" y="6796138"/>
                </a:cubicBezTo>
                <a:cubicBezTo>
                  <a:pt x="6155474" y="6796391"/>
                  <a:pt x="6153844" y="6796644"/>
                  <a:pt x="6152174" y="6796897"/>
                </a:cubicBezTo>
                <a:cubicBezTo>
                  <a:pt x="6151466" y="6787156"/>
                  <a:pt x="6150798" y="6777477"/>
                  <a:pt x="6150089" y="6767739"/>
                </a:cubicBezTo>
                <a:cubicBezTo>
                  <a:pt x="6151844" y="6767486"/>
                  <a:pt x="6153552" y="6767170"/>
                  <a:pt x="6155307" y="6766917"/>
                </a:cubicBezTo>
                <a:close/>
                <a:moveTo>
                  <a:pt x="6443761" y="6764196"/>
                </a:moveTo>
                <a:cubicBezTo>
                  <a:pt x="6450192" y="6780832"/>
                  <a:pt x="6454073" y="6790762"/>
                  <a:pt x="6456955" y="6798226"/>
                </a:cubicBezTo>
                <a:cubicBezTo>
                  <a:pt x="6450692" y="6808031"/>
                  <a:pt x="6445934" y="6815431"/>
                  <a:pt x="6438669" y="6826818"/>
                </a:cubicBezTo>
                <a:cubicBezTo>
                  <a:pt x="6440298" y="6806639"/>
                  <a:pt x="6441714" y="6789118"/>
                  <a:pt x="6443761" y="6764196"/>
                </a:cubicBezTo>
                <a:close/>
                <a:moveTo>
                  <a:pt x="6288657" y="6748509"/>
                </a:moveTo>
                <a:cubicBezTo>
                  <a:pt x="6294043" y="6765777"/>
                  <a:pt x="6302435" y="6775013"/>
                  <a:pt x="6288657" y="6787029"/>
                </a:cubicBezTo>
                <a:cubicBezTo>
                  <a:pt x="6288657" y="6776655"/>
                  <a:pt x="6288657" y="6766221"/>
                  <a:pt x="6288657" y="6748509"/>
                </a:cubicBezTo>
                <a:close/>
                <a:moveTo>
                  <a:pt x="6446391" y="6723841"/>
                </a:moveTo>
                <a:cubicBezTo>
                  <a:pt x="6447142" y="6724537"/>
                  <a:pt x="6447979" y="6725106"/>
                  <a:pt x="6448604" y="6725989"/>
                </a:cubicBezTo>
                <a:cubicBezTo>
                  <a:pt x="6448729" y="6726182"/>
                  <a:pt x="6448061" y="6727634"/>
                  <a:pt x="6447727" y="6728520"/>
                </a:cubicBezTo>
                <a:cubicBezTo>
                  <a:pt x="6447267" y="6727951"/>
                  <a:pt x="6446558" y="6727570"/>
                  <a:pt x="6446391" y="6726878"/>
                </a:cubicBezTo>
                <a:cubicBezTo>
                  <a:pt x="6446186" y="6725989"/>
                  <a:pt x="6446349" y="6724853"/>
                  <a:pt x="6446391" y="6723841"/>
                </a:cubicBezTo>
                <a:close/>
                <a:moveTo>
                  <a:pt x="6169669" y="6681777"/>
                </a:moveTo>
                <a:cubicBezTo>
                  <a:pt x="6176432" y="6711255"/>
                  <a:pt x="6170754" y="6739527"/>
                  <a:pt x="6163530" y="6767992"/>
                </a:cubicBezTo>
                <a:cubicBezTo>
                  <a:pt x="6163530" y="6752117"/>
                  <a:pt x="6163530" y="6736300"/>
                  <a:pt x="6163530" y="6720424"/>
                </a:cubicBezTo>
                <a:cubicBezTo>
                  <a:pt x="6162489" y="6719478"/>
                  <a:pt x="6161486" y="6718529"/>
                  <a:pt x="6160443" y="6717643"/>
                </a:cubicBezTo>
                <a:cubicBezTo>
                  <a:pt x="6158061" y="6725612"/>
                  <a:pt x="6155723" y="6733519"/>
                  <a:pt x="6153427" y="6741426"/>
                </a:cubicBezTo>
                <a:cubicBezTo>
                  <a:pt x="6151257" y="6738578"/>
                  <a:pt x="6149043" y="6735667"/>
                  <a:pt x="6146873" y="6732823"/>
                </a:cubicBezTo>
                <a:cubicBezTo>
                  <a:pt x="6154430" y="6715871"/>
                  <a:pt x="6161987" y="6698983"/>
                  <a:pt x="6169669" y="6681777"/>
                </a:cubicBezTo>
                <a:close/>
                <a:moveTo>
                  <a:pt x="6148627" y="6675390"/>
                </a:moveTo>
                <a:cubicBezTo>
                  <a:pt x="6149462" y="6676529"/>
                  <a:pt x="6150171" y="6677858"/>
                  <a:pt x="6150883" y="6679183"/>
                </a:cubicBezTo>
                <a:cubicBezTo>
                  <a:pt x="6150381" y="6679689"/>
                  <a:pt x="6149837" y="6680259"/>
                  <a:pt x="6149335" y="6680891"/>
                </a:cubicBezTo>
                <a:cubicBezTo>
                  <a:pt x="6148584" y="6679626"/>
                  <a:pt x="6147874" y="6678301"/>
                  <a:pt x="6147121" y="6677031"/>
                </a:cubicBezTo>
                <a:cubicBezTo>
                  <a:pt x="6147623" y="6676465"/>
                  <a:pt x="6148501" y="6675263"/>
                  <a:pt x="6148627" y="6675390"/>
                </a:cubicBezTo>
                <a:close/>
                <a:moveTo>
                  <a:pt x="6195137" y="6664826"/>
                </a:moveTo>
                <a:cubicBezTo>
                  <a:pt x="6195760" y="6664256"/>
                  <a:pt x="6197140" y="6665648"/>
                  <a:pt x="6198185" y="6666154"/>
                </a:cubicBezTo>
                <a:cubicBezTo>
                  <a:pt x="6197558" y="6668369"/>
                  <a:pt x="6196890" y="6670521"/>
                  <a:pt x="6196262" y="6672731"/>
                </a:cubicBezTo>
                <a:cubicBezTo>
                  <a:pt x="6195387" y="6671656"/>
                  <a:pt x="6194510" y="6670584"/>
                  <a:pt x="6193634" y="6669441"/>
                </a:cubicBezTo>
                <a:cubicBezTo>
                  <a:pt x="6194094" y="6667863"/>
                  <a:pt x="6194344" y="6665585"/>
                  <a:pt x="6195137" y="6664826"/>
                </a:cubicBezTo>
                <a:close/>
                <a:moveTo>
                  <a:pt x="6170712" y="6654641"/>
                </a:moveTo>
                <a:cubicBezTo>
                  <a:pt x="6171423" y="6654894"/>
                  <a:pt x="6172091" y="6655147"/>
                  <a:pt x="6172800" y="6655337"/>
                </a:cubicBezTo>
                <a:cubicBezTo>
                  <a:pt x="6172633" y="6656223"/>
                  <a:pt x="6172467" y="6657046"/>
                  <a:pt x="6172258" y="6657931"/>
                </a:cubicBezTo>
                <a:cubicBezTo>
                  <a:pt x="6171757" y="6657741"/>
                  <a:pt x="6170963" y="6657805"/>
                  <a:pt x="6170839" y="6657425"/>
                </a:cubicBezTo>
                <a:cubicBezTo>
                  <a:pt x="6170587" y="6656666"/>
                  <a:pt x="6170712" y="6655590"/>
                  <a:pt x="6170712" y="6654641"/>
                </a:cubicBezTo>
                <a:close/>
                <a:moveTo>
                  <a:pt x="6321849" y="6650215"/>
                </a:moveTo>
                <a:cubicBezTo>
                  <a:pt x="6323561" y="6686143"/>
                  <a:pt x="6329407" y="6721056"/>
                  <a:pt x="6324022" y="6756479"/>
                </a:cubicBezTo>
                <a:cubicBezTo>
                  <a:pt x="6319386" y="6787029"/>
                  <a:pt x="6318093" y="6817520"/>
                  <a:pt x="6330201" y="6846994"/>
                </a:cubicBezTo>
                <a:cubicBezTo>
                  <a:pt x="6324564" y="6851230"/>
                  <a:pt x="6320431" y="6854393"/>
                  <a:pt x="6316255" y="6857368"/>
                </a:cubicBezTo>
                <a:cubicBezTo>
                  <a:pt x="6315963" y="6857558"/>
                  <a:pt x="6315211" y="6856419"/>
                  <a:pt x="6315335" y="6856545"/>
                </a:cubicBezTo>
                <a:cubicBezTo>
                  <a:pt x="6313007" y="6838961"/>
                  <a:pt x="6312045" y="6821526"/>
                  <a:pt x="6311961" y="6804202"/>
                </a:cubicBezTo>
                <a:cubicBezTo>
                  <a:pt x="6311878" y="6786879"/>
                  <a:pt x="6312674" y="6769666"/>
                  <a:pt x="6313864" y="6752525"/>
                </a:cubicBezTo>
                <a:cubicBezTo>
                  <a:pt x="6316244" y="6718241"/>
                  <a:pt x="6320200" y="6684243"/>
                  <a:pt x="6321849" y="6650215"/>
                </a:cubicBezTo>
                <a:close/>
                <a:moveTo>
                  <a:pt x="6286028" y="6601701"/>
                </a:moveTo>
                <a:cubicBezTo>
                  <a:pt x="6287532" y="6614223"/>
                  <a:pt x="6284316" y="6630099"/>
                  <a:pt x="6288155" y="6637499"/>
                </a:cubicBezTo>
                <a:cubicBezTo>
                  <a:pt x="6298470" y="6657235"/>
                  <a:pt x="6291288" y="6678238"/>
                  <a:pt x="6293294" y="6698159"/>
                </a:cubicBezTo>
                <a:cubicBezTo>
                  <a:pt x="6293753" y="6702902"/>
                  <a:pt x="6289159" y="6712137"/>
                  <a:pt x="6285903" y="6713403"/>
                </a:cubicBezTo>
                <a:cubicBezTo>
                  <a:pt x="6282394" y="6714732"/>
                  <a:pt x="6276008" y="6710746"/>
                  <a:pt x="6274003" y="6706003"/>
                </a:cubicBezTo>
                <a:cubicBezTo>
                  <a:pt x="6270122" y="6696768"/>
                  <a:pt x="6268450" y="6685574"/>
                  <a:pt x="6265904" y="6675263"/>
                </a:cubicBezTo>
                <a:cubicBezTo>
                  <a:pt x="6264818" y="6674883"/>
                  <a:pt x="6263732" y="6674504"/>
                  <a:pt x="6262647" y="6674124"/>
                </a:cubicBezTo>
                <a:cubicBezTo>
                  <a:pt x="6260935" y="6685574"/>
                  <a:pt x="6256259" y="6698350"/>
                  <a:pt x="6258138" y="6708154"/>
                </a:cubicBezTo>
                <a:cubicBezTo>
                  <a:pt x="6260975" y="6722702"/>
                  <a:pt x="6268450" y="6735165"/>
                  <a:pt x="6274212" y="6749079"/>
                </a:cubicBezTo>
                <a:cubicBezTo>
                  <a:pt x="6261686" y="6739590"/>
                  <a:pt x="6257095" y="6758567"/>
                  <a:pt x="6249706" y="6770710"/>
                </a:cubicBezTo>
                <a:cubicBezTo>
                  <a:pt x="6245613" y="6747243"/>
                  <a:pt x="6245613" y="6747243"/>
                  <a:pt x="6250372" y="6714922"/>
                </a:cubicBezTo>
                <a:cubicBezTo>
                  <a:pt x="6254216" y="6688798"/>
                  <a:pt x="6253045" y="6686773"/>
                  <a:pt x="6234965" y="6687089"/>
                </a:cubicBezTo>
                <a:cubicBezTo>
                  <a:pt x="6233423" y="6687089"/>
                  <a:pt x="6231835" y="6684752"/>
                  <a:pt x="6229162" y="6682600"/>
                </a:cubicBezTo>
                <a:cubicBezTo>
                  <a:pt x="6232252" y="6677668"/>
                  <a:pt x="6234506" y="6670960"/>
                  <a:pt x="6236847" y="6670897"/>
                </a:cubicBezTo>
                <a:cubicBezTo>
                  <a:pt x="6253045" y="6670394"/>
                  <a:pt x="6253295" y="6653248"/>
                  <a:pt x="6253462" y="6636043"/>
                </a:cubicBezTo>
                <a:cubicBezTo>
                  <a:pt x="6253546" y="6629846"/>
                  <a:pt x="6251540" y="6623078"/>
                  <a:pt x="6252585" y="6617450"/>
                </a:cubicBezTo>
                <a:cubicBezTo>
                  <a:pt x="6254632" y="6606126"/>
                  <a:pt x="6259475" y="6602523"/>
                  <a:pt x="6266278" y="6610936"/>
                </a:cubicBezTo>
                <a:cubicBezTo>
                  <a:pt x="6254548" y="6641106"/>
                  <a:pt x="6254548" y="6641106"/>
                  <a:pt x="6266737" y="6658944"/>
                </a:cubicBezTo>
                <a:cubicBezTo>
                  <a:pt x="6291623" y="6654197"/>
                  <a:pt x="6278930" y="6620800"/>
                  <a:pt x="6286028" y="6601701"/>
                </a:cubicBezTo>
                <a:close/>
                <a:moveTo>
                  <a:pt x="6323059" y="6570074"/>
                </a:moveTo>
                <a:cubicBezTo>
                  <a:pt x="6324146" y="6570328"/>
                  <a:pt x="6325274" y="6570581"/>
                  <a:pt x="6326357" y="6570834"/>
                </a:cubicBezTo>
                <a:cubicBezTo>
                  <a:pt x="6325358" y="6580508"/>
                  <a:pt x="6324396" y="6590123"/>
                  <a:pt x="6323395" y="6599739"/>
                </a:cubicBezTo>
                <a:cubicBezTo>
                  <a:pt x="6322265" y="6599233"/>
                  <a:pt x="6321138" y="6598789"/>
                  <a:pt x="6320014" y="6598283"/>
                </a:cubicBezTo>
                <a:cubicBezTo>
                  <a:pt x="6321013" y="6588857"/>
                  <a:pt x="6322017" y="6579496"/>
                  <a:pt x="6323059" y="6570074"/>
                </a:cubicBezTo>
                <a:close/>
                <a:moveTo>
                  <a:pt x="6285066" y="6544710"/>
                </a:moveTo>
                <a:cubicBezTo>
                  <a:pt x="6293168" y="6564885"/>
                  <a:pt x="6293168" y="6564885"/>
                  <a:pt x="6280225" y="6579496"/>
                </a:cubicBezTo>
                <a:cubicBezTo>
                  <a:pt x="6282271" y="6564822"/>
                  <a:pt x="6283647" y="6554768"/>
                  <a:pt x="6285066" y="6544710"/>
                </a:cubicBezTo>
                <a:close/>
                <a:moveTo>
                  <a:pt x="6260143" y="6537689"/>
                </a:moveTo>
                <a:cubicBezTo>
                  <a:pt x="6264861" y="6558687"/>
                  <a:pt x="6264861" y="6558687"/>
                  <a:pt x="6257762" y="6572792"/>
                </a:cubicBezTo>
                <a:cubicBezTo>
                  <a:pt x="6258597" y="6560586"/>
                  <a:pt x="6259181" y="6552300"/>
                  <a:pt x="6260143" y="6537689"/>
                </a:cubicBezTo>
                <a:close/>
                <a:moveTo>
                  <a:pt x="6140818" y="6519692"/>
                </a:moveTo>
                <a:lnTo>
                  <a:pt x="6140944" y="6519852"/>
                </a:lnTo>
                <a:lnTo>
                  <a:pt x="6140762" y="6519919"/>
                </a:lnTo>
                <a:lnTo>
                  <a:pt x="6140736" y="6519915"/>
                </a:lnTo>
                <a:close/>
                <a:moveTo>
                  <a:pt x="6288238" y="6492905"/>
                </a:moveTo>
                <a:cubicBezTo>
                  <a:pt x="6299762" y="6504038"/>
                  <a:pt x="6294836" y="6511502"/>
                  <a:pt x="6286779" y="6524910"/>
                </a:cubicBezTo>
                <a:cubicBezTo>
                  <a:pt x="6287448" y="6509920"/>
                  <a:pt x="6287824" y="6501381"/>
                  <a:pt x="6288238" y="6492905"/>
                </a:cubicBezTo>
                <a:close/>
                <a:moveTo>
                  <a:pt x="6030680" y="6484745"/>
                </a:moveTo>
                <a:cubicBezTo>
                  <a:pt x="6031057" y="6484555"/>
                  <a:pt x="6031975" y="6487023"/>
                  <a:pt x="6032642" y="6488289"/>
                </a:cubicBezTo>
                <a:cubicBezTo>
                  <a:pt x="6031642" y="6489424"/>
                  <a:pt x="6030680" y="6491006"/>
                  <a:pt x="6029554" y="6491513"/>
                </a:cubicBezTo>
                <a:cubicBezTo>
                  <a:pt x="6029178" y="6491703"/>
                  <a:pt x="6028259" y="6489235"/>
                  <a:pt x="6027590" y="6488036"/>
                </a:cubicBezTo>
                <a:cubicBezTo>
                  <a:pt x="6028595" y="6486833"/>
                  <a:pt x="6029512" y="6485251"/>
                  <a:pt x="6030680" y="6484745"/>
                </a:cubicBezTo>
                <a:close/>
                <a:moveTo>
                  <a:pt x="6175764" y="6469502"/>
                </a:moveTo>
                <a:cubicBezTo>
                  <a:pt x="6176224" y="6470008"/>
                  <a:pt x="6176934" y="6470451"/>
                  <a:pt x="6177100" y="6471147"/>
                </a:cubicBezTo>
                <a:cubicBezTo>
                  <a:pt x="6177351" y="6472030"/>
                  <a:pt x="6177142" y="6473169"/>
                  <a:pt x="6177142" y="6474181"/>
                </a:cubicBezTo>
                <a:cubicBezTo>
                  <a:pt x="6176350" y="6473485"/>
                  <a:pt x="6175512" y="6472919"/>
                  <a:pt x="6174887" y="6472030"/>
                </a:cubicBezTo>
                <a:cubicBezTo>
                  <a:pt x="6174762" y="6471903"/>
                  <a:pt x="6175430" y="6470387"/>
                  <a:pt x="6175764" y="6469502"/>
                </a:cubicBezTo>
                <a:close/>
                <a:moveTo>
                  <a:pt x="6257679" y="6457899"/>
                </a:moveTo>
                <a:lnTo>
                  <a:pt x="6262313" y="6503849"/>
                </a:lnTo>
                <a:cubicBezTo>
                  <a:pt x="6260769" y="6503975"/>
                  <a:pt x="6259224" y="6504165"/>
                  <a:pt x="6257679" y="6504292"/>
                </a:cubicBezTo>
                <a:close/>
                <a:moveTo>
                  <a:pt x="6257676" y="6456446"/>
                </a:moveTo>
                <a:lnTo>
                  <a:pt x="6257679" y="6456470"/>
                </a:lnTo>
                <a:lnTo>
                  <a:pt x="6257679" y="6457899"/>
                </a:lnTo>
                <a:lnTo>
                  <a:pt x="6257553" y="6456659"/>
                </a:lnTo>
                <a:close/>
                <a:moveTo>
                  <a:pt x="6130383" y="6423705"/>
                </a:moveTo>
                <a:cubicBezTo>
                  <a:pt x="6129379" y="6445783"/>
                  <a:pt x="6146914" y="6460646"/>
                  <a:pt x="6139775" y="6484366"/>
                </a:cubicBezTo>
                <a:cubicBezTo>
                  <a:pt x="6146664" y="6489868"/>
                  <a:pt x="6148220" y="6495702"/>
                  <a:pt x="6147396" y="6501688"/>
                </a:cubicBezTo>
                <a:lnTo>
                  <a:pt x="6140818" y="6519692"/>
                </a:lnTo>
                <a:lnTo>
                  <a:pt x="6129755" y="6505564"/>
                </a:lnTo>
                <a:cubicBezTo>
                  <a:pt x="6127217" y="6499783"/>
                  <a:pt x="6126164" y="6492683"/>
                  <a:pt x="6127460" y="6483353"/>
                </a:cubicBezTo>
                <a:cubicBezTo>
                  <a:pt x="6128044" y="6479180"/>
                  <a:pt x="6125329" y="6473991"/>
                  <a:pt x="6124120" y="6469249"/>
                </a:cubicBezTo>
                <a:lnTo>
                  <a:pt x="6124245" y="6469375"/>
                </a:lnTo>
                <a:cubicBezTo>
                  <a:pt x="6119903" y="6460203"/>
                  <a:pt x="6120548" y="6452580"/>
                  <a:pt x="6122726" y="6445354"/>
                </a:cubicBezTo>
                <a:cubicBezTo>
                  <a:pt x="6124902" y="6438126"/>
                  <a:pt x="6128607" y="6431295"/>
                  <a:pt x="6130383" y="6423705"/>
                </a:cubicBezTo>
                <a:close/>
                <a:moveTo>
                  <a:pt x="6261310" y="6421241"/>
                </a:moveTo>
                <a:cubicBezTo>
                  <a:pt x="6269097" y="6430223"/>
                  <a:pt x="6268733" y="6436311"/>
                  <a:pt x="6266133" y="6441536"/>
                </a:cubicBezTo>
                <a:lnTo>
                  <a:pt x="6257676" y="6456446"/>
                </a:lnTo>
                <a:lnTo>
                  <a:pt x="6254361" y="6437692"/>
                </a:lnTo>
                <a:cubicBezTo>
                  <a:pt x="6255143" y="6431929"/>
                  <a:pt x="6257637" y="6426552"/>
                  <a:pt x="6261310" y="6421241"/>
                </a:cubicBezTo>
                <a:close/>
                <a:moveTo>
                  <a:pt x="6079529" y="6421051"/>
                </a:moveTo>
                <a:cubicBezTo>
                  <a:pt x="6080156" y="6421051"/>
                  <a:pt x="6080740" y="6421114"/>
                  <a:pt x="6081368" y="6421114"/>
                </a:cubicBezTo>
                <a:cubicBezTo>
                  <a:pt x="6081368" y="6426046"/>
                  <a:pt x="6081368" y="6430915"/>
                  <a:pt x="6081368" y="6435788"/>
                </a:cubicBezTo>
                <a:cubicBezTo>
                  <a:pt x="6080615" y="6435725"/>
                  <a:pt x="6079863" y="6435725"/>
                  <a:pt x="6079071" y="6435661"/>
                </a:cubicBezTo>
                <a:cubicBezTo>
                  <a:pt x="6079237" y="6430789"/>
                  <a:pt x="6079363" y="6425919"/>
                  <a:pt x="6079529" y="6421051"/>
                </a:cubicBezTo>
                <a:close/>
                <a:moveTo>
                  <a:pt x="6083161" y="6376013"/>
                </a:moveTo>
                <a:cubicBezTo>
                  <a:pt x="6084038" y="6383286"/>
                  <a:pt x="6084874" y="6390560"/>
                  <a:pt x="6085751" y="6397834"/>
                </a:cubicBezTo>
                <a:cubicBezTo>
                  <a:pt x="6084580" y="6398150"/>
                  <a:pt x="6083412" y="6398534"/>
                  <a:pt x="6082242" y="6398846"/>
                </a:cubicBezTo>
                <a:cubicBezTo>
                  <a:pt x="6081242" y="6391636"/>
                  <a:pt x="6080200" y="6384363"/>
                  <a:pt x="6079195" y="6377152"/>
                </a:cubicBezTo>
                <a:cubicBezTo>
                  <a:pt x="6080533" y="6376772"/>
                  <a:pt x="6081825" y="6376393"/>
                  <a:pt x="6083161" y="6376013"/>
                </a:cubicBezTo>
                <a:close/>
                <a:moveTo>
                  <a:pt x="6211587" y="6371523"/>
                </a:moveTo>
                <a:cubicBezTo>
                  <a:pt x="6211712" y="6370954"/>
                  <a:pt x="6216681" y="6372026"/>
                  <a:pt x="6216681" y="6372406"/>
                </a:cubicBezTo>
                <a:cubicBezTo>
                  <a:pt x="6216764" y="6378164"/>
                  <a:pt x="6216347" y="6383919"/>
                  <a:pt x="6216097" y="6389611"/>
                </a:cubicBezTo>
                <a:cubicBezTo>
                  <a:pt x="6213674" y="6389168"/>
                  <a:pt x="6211254" y="6388792"/>
                  <a:pt x="6208831" y="6388349"/>
                </a:cubicBezTo>
                <a:cubicBezTo>
                  <a:pt x="6209666" y="6382717"/>
                  <a:pt x="6210377" y="6376962"/>
                  <a:pt x="6211587" y="6371523"/>
                </a:cubicBezTo>
                <a:close/>
                <a:moveTo>
                  <a:pt x="6024294" y="6329587"/>
                </a:moveTo>
                <a:cubicBezTo>
                  <a:pt x="6035524" y="6340464"/>
                  <a:pt x="6035275" y="6338692"/>
                  <a:pt x="6047507" y="6334772"/>
                </a:cubicBezTo>
                <a:cubicBezTo>
                  <a:pt x="6053269" y="6332937"/>
                  <a:pt x="6065457" y="6338443"/>
                  <a:pt x="6065753" y="6342173"/>
                </a:cubicBezTo>
                <a:cubicBezTo>
                  <a:pt x="6067631" y="6366714"/>
                  <a:pt x="6068842" y="6392016"/>
                  <a:pt x="6066627" y="6416305"/>
                </a:cubicBezTo>
                <a:cubicBezTo>
                  <a:pt x="6064998" y="6434585"/>
                  <a:pt x="6057944" y="6451790"/>
                  <a:pt x="6053269" y="6469628"/>
                </a:cubicBezTo>
                <a:cubicBezTo>
                  <a:pt x="6039240" y="6460139"/>
                  <a:pt x="6048632" y="6443504"/>
                  <a:pt x="6049300" y="6429527"/>
                </a:cubicBezTo>
                <a:cubicBezTo>
                  <a:pt x="6050011" y="6414786"/>
                  <a:pt x="6051390" y="6400112"/>
                  <a:pt x="6052516" y="6385438"/>
                </a:cubicBezTo>
                <a:cubicBezTo>
                  <a:pt x="6050679" y="6384426"/>
                  <a:pt x="6048842" y="6383350"/>
                  <a:pt x="6047049" y="6382338"/>
                </a:cubicBezTo>
                <a:cubicBezTo>
                  <a:pt x="6043707" y="6404289"/>
                  <a:pt x="6023500" y="6409347"/>
                  <a:pt x="6027466" y="6439075"/>
                </a:cubicBezTo>
                <a:cubicBezTo>
                  <a:pt x="6025588" y="6434079"/>
                  <a:pt x="6024838" y="6430096"/>
                  <a:pt x="6024753" y="6426110"/>
                </a:cubicBezTo>
                <a:cubicBezTo>
                  <a:pt x="6024501" y="6414596"/>
                  <a:pt x="6024294" y="6403086"/>
                  <a:pt x="6024419" y="6391509"/>
                </a:cubicBezTo>
                <a:cubicBezTo>
                  <a:pt x="6024753" y="6361212"/>
                  <a:pt x="6024838" y="6361212"/>
                  <a:pt x="6043455" y="6358744"/>
                </a:cubicBezTo>
                <a:close/>
                <a:moveTo>
                  <a:pt x="6036861" y="6317314"/>
                </a:moveTo>
                <a:cubicBezTo>
                  <a:pt x="6036861" y="6318200"/>
                  <a:pt x="6036861" y="6319023"/>
                  <a:pt x="6036861" y="6319908"/>
                </a:cubicBezTo>
                <a:cubicBezTo>
                  <a:pt x="6036317" y="6320098"/>
                  <a:pt x="6035649" y="6320731"/>
                  <a:pt x="6035190" y="6320415"/>
                </a:cubicBezTo>
                <a:cubicBezTo>
                  <a:pt x="6034730" y="6320098"/>
                  <a:pt x="6034522" y="6318960"/>
                  <a:pt x="6034188" y="6318200"/>
                </a:cubicBezTo>
                <a:cubicBezTo>
                  <a:pt x="6035065" y="6317883"/>
                  <a:pt x="6035941" y="6317630"/>
                  <a:pt x="6036861" y="6317314"/>
                </a:cubicBezTo>
                <a:close/>
                <a:moveTo>
                  <a:pt x="6147708" y="6280945"/>
                </a:moveTo>
                <a:cubicBezTo>
                  <a:pt x="6147833" y="6284359"/>
                  <a:pt x="6147915" y="6287713"/>
                  <a:pt x="6148042" y="6291126"/>
                </a:cubicBezTo>
                <a:cubicBezTo>
                  <a:pt x="6147416" y="6291190"/>
                  <a:pt x="6146747" y="6291190"/>
                  <a:pt x="6146122" y="6291254"/>
                </a:cubicBezTo>
                <a:cubicBezTo>
                  <a:pt x="6145997" y="6287840"/>
                  <a:pt x="6145914" y="6284485"/>
                  <a:pt x="6145789" y="6281073"/>
                </a:cubicBezTo>
                <a:cubicBezTo>
                  <a:pt x="6146416" y="6281010"/>
                  <a:pt x="6147039" y="6281010"/>
                  <a:pt x="6147708" y="6280945"/>
                </a:cubicBezTo>
                <a:close/>
                <a:moveTo>
                  <a:pt x="6175430" y="6276326"/>
                </a:moveTo>
                <a:cubicBezTo>
                  <a:pt x="6175973" y="6276390"/>
                  <a:pt x="6176516" y="6276390"/>
                  <a:pt x="6177058" y="6276453"/>
                </a:cubicBezTo>
                <a:cubicBezTo>
                  <a:pt x="6177058" y="6289359"/>
                  <a:pt x="6177058" y="6302197"/>
                  <a:pt x="6177058" y="6315099"/>
                </a:cubicBezTo>
                <a:cubicBezTo>
                  <a:pt x="6176516" y="6315036"/>
                  <a:pt x="6175973" y="6315036"/>
                  <a:pt x="6175430" y="6314973"/>
                </a:cubicBezTo>
                <a:cubicBezTo>
                  <a:pt x="6175430" y="6302071"/>
                  <a:pt x="6175430" y="6289169"/>
                  <a:pt x="6175430" y="6276326"/>
                </a:cubicBezTo>
                <a:close/>
                <a:moveTo>
                  <a:pt x="6033267" y="6260893"/>
                </a:moveTo>
                <a:cubicBezTo>
                  <a:pt x="6037611" y="6288599"/>
                  <a:pt x="6037611" y="6288599"/>
                  <a:pt x="6024167" y="6282907"/>
                </a:cubicBezTo>
                <a:cubicBezTo>
                  <a:pt x="6026672" y="6276833"/>
                  <a:pt x="6029011" y="6271267"/>
                  <a:pt x="6033267" y="6260893"/>
                </a:cubicBezTo>
                <a:close/>
                <a:moveTo>
                  <a:pt x="6047382" y="6258552"/>
                </a:moveTo>
                <a:cubicBezTo>
                  <a:pt x="6048301" y="6258931"/>
                  <a:pt x="6049177" y="6259311"/>
                  <a:pt x="6050094" y="6259628"/>
                </a:cubicBezTo>
                <a:cubicBezTo>
                  <a:pt x="6049344" y="6263931"/>
                  <a:pt x="6048550" y="6268166"/>
                  <a:pt x="6047800" y="6272406"/>
                </a:cubicBezTo>
                <a:cubicBezTo>
                  <a:pt x="6046923" y="6272027"/>
                  <a:pt x="6046046" y="6271710"/>
                  <a:pt x="6045169" y="6271331"/>
                </a:cubicBezTo>
                <a:cubicBezTo>
                  <a:pt x="6045920" y="6267091"/>
                  <a:pt x="6046630" y="6262791"/>
                  <a:pt x="6047382" y="6258552"/>
                </a:cubicBezTo>
                <a:close/>
                <a:moveTo>
                  <a:pt x="6067005" y="6248746"/>
                </a:moveTo>
                <a:cubicBezTo>
                  <a:pt x="6067546" y="6249890"/>
                  <a:pt x="6068175" y="6251024"/>
                  <a:pt x="6068591" y="6252290"/>
                </a:cubicBezTo>
                <a:cubicBezTo>
                  <a:pt x="6068632" y="6252480"/>
                  <a:pt x="6067797" y="6253367"/>
                  <a:pt x="6067338" y="6253936"/>
                </a:cubicBezTo>
                <a:cubicBezTo>
                  <a:pt x="6067005" y="6253176"/>
                  <a:pt x="6066713" y="6252354"/>
                  <a:pt x="6066377" y="6251468"/>
                </a:cubicBezTo>
                <a:cubicBezTo>
                  <a:pt x="6066586" y="6250582"/>
                  <a:pt x="6066795" y="6249699"/>
                  <a:pt x="6067005" y="6248746"/>
                </a:cubicBezTo>
                <a:close/>
                <a:moveTo>
                  <a:pt x="6034105" y="6241726"/>
                </a:moveTo>
                <a:cubicBezTo>
                  <a:pt x="6034522" y="6242296"/>
                  <a:pt x="6035399" y="6242929"/>
                  <a:pt x="6035358" y="6243372"/>
                </a:cubicBezTo>
                <a:cubicBezTo>
                  <a:pt x="6035232" y="6244953"/>
                  <a:pt x="6034773" y="6246535"/>
                  <a:pt x="6034439" y="6248054"/>
                </a:cubicBezTo>
                <a:cubicBezTo>
                  <a:pt x="6034021" y="6247548"/>
                  <a:pt x="6033143" y="6246915"/>
                  <a:pt x="6033185" y="6246472"/>
                </a:cubicBezTo>
                <a:cubicBezTo>
                  <a:pt x="6033353" y="6244890"/>
                  <a:pt x="6033769" y="6243308"/>
                  <a:pt x="6034105" y="6241726"/>
                </a:cubicBezTo>
                <a:close/>
                <a:moveTo>
                  <a:pt x="6175346" y="6231035"/>
                </a:moveTo>
                <a:cubicBezTo>
                  <a:pt x="6175931" y="6231288"/>
                  <a:pt x="6176558" y="6231545"/>
                  <a:pt x="6177142" y="6231735"/>
                </a:cubicBezTo>
                <a:cubicBezTo>
                  <a:pt x="6177018" y="6232618"/>
                  <a:pt x="6176850" y="6233440"/>
                  <a:pt x="6176683" y="6234263"/>
                </a:cubicBezTo>
                <a:cubicBezTo>
                  <a:pt x="6176266" y="6234073"/>
                  <a:pt x="6175556" y="6234073"/>
                  <a:pt x="6175430" y="6233693"/>
                </a:cubicBezTo>
                <a:cubicBezTo>
                  <a:pt x="6175220" y="6232934"/>
                  <a:pt x="6175346" y="6231925"/>
                  <a:pt x="6175346" y="6231035"/>
                </a:cubicBezTo>
                <a:close/>
                <a:moveTo>
                  <a:pt x="6151174" y="6205675"/>
                </a:moveTo>
                <a:cubicBezTo>
                  <a:pt x="6152550" y="6210924"/>
                  <a:pt x="6153969" y="6216175"/>
                  <a:pt x="6155349" y="6221424"/>
                </a:cubicBezTo>
                <a:cubicBezTo>
                  <a:pt x="6154012" y="6222374"/>
                  <a:pt x="6152676" y="6223255"/>
                  <a:pt x="6151342" y="6224208"/>
                </a:cubicBezTo>
                <a:cubicBezTo>
                  <a:pt x="6149628" y="6219526"/>
                  <a:pt x="6147874" y="6214910"/>
                  <a:pt x="6146161" y="6210290"/>
                </a:cubicBezTo>
                <a:cubicBezTo>
                  <a:pt x="6147833" y="6208776"/>
                  <a:pt x="6149503" y="6207193"/>
                  <a:pt x="6151174" y="6205675"/>
                </a:cubicBezTo>
                <a:close/>
                <a:moveTo>
                  <a:pt x="6053811" y="6204092"/>
                </a:moveTo>
                <a:cubicBezTo>
                  <a:pt x="6054271" y="6205928"/>
                  <a:pt x="6055272" y="6207885"/>
                  <a:pt x="6055063" y="6209531"/>
                </a:cubicBezTo>
                <a:cubicBezTo>
                  <a:pt x="6054895" y="6210733"/>
                  <a:pt x="6053269" y="6211556"/>
                  <a:pt x="6052267" y="6212568"/>
                </a:cubicBezTo>
                <a:cubicBezTo>
                  <a:pt x="6051473" y="6210987"/>
                  <a:pt x="6050722" y="6209405"/>
                  <a:pt x="6049928" y="6207885"/>
                </a:cubicBezTo>
                <a:cubicBezTo>
                  <a:pt x="6051222" y="6206624"/>
                  <a:pt x="6052516" y="6205358"/>
                  <a:pt x="6053811" y="6204092"/>
                </a:cubicBezTo>
                <a:close/>
                <a:moveTo>
                  <a:pt x="6175764" y="6180500"/>
                </a:moveTo>
                <a:cubicBezTo>
                  <a:pt x="6176224" y="6180500"/>
                  <a:pt x="6176683" y="6180500"/>
                  <a:pt x="6177142" y="6180500"/>
                </a:cubicBezTo>
                <a:cubicBezTo>
                  <a:pt x="6177142" y="6185242"/>
                  <a:pt x="6177142" y="6190047"/>
                  <a:pt x="6177142" y="6194794"/>
                </a:cubicBezTo>
                <a:cubicBezTo>
                  <a:pt x="6176683" y="6194794"/>
                  <a:pt x="6176224" y="6194794"/>
                  <a:pt x="6175764" y="6194794"/>
                </a:cubicBezTo>
                <a:cubicBezTo>
                  <a:pt x="6175764" y="6190047"/>
                  <a:pt x="6175764" y="6185242"/>
                  <a:pt x="6175764" y="6180500"/>
                </a:cubicBezTo>
                <a:close/>
                <a:moveTo>
                  <a:pt x="6022246" y="6159561"/>
                </a:moveTo>
                <a:cubicBezTo>
                  <a:pt x="6026549" y="6159561"/>
                  <a:pt x="6031017" y="6157603"/>
                  <a:pt x="6032475" y="6159941"/>
                </a:cubicBezTo>
                <a:cubicBezTo>
                  <a:pt x="6037279" y="6167598"/>
                  <a:pt x="6035859" y="6175631"/>
                  <a:pt x="6028050" y="6195173"/>
                </a:cubicBezTo>
                <a:cubicBezTo>
                  <a:pt x="6026466" y="6185368"/>
                  <a:pt x="6024711" y="6174741"/>
                  <a:pt x="6022246" y="6159561"/>
                </a:cubicBezTo>
                <a:close/>
                <a:moveTo>
                  <a:pt x="6033353" y="6122054"/>
                </a:moveTo>
                <a:cubicBezTo>
                  <a:pt x="6034271" y="6122497"/>
                  <a:pt x="6035190" y="6122877"/>
                  <a:pt x="6036109" y="6123320"/>
                </a:cubicBezTo>
                <a:cubicBezTo>
                  <a:pt x="6035107" y="6129264"/>
                  <a:pt x="6034105" y="6135272"/>
                  <a:pt x="6033101" y="6141280"/>
                </a:cubicBezTo>
                <a:cubicBezTo>
                  <a:pt x="6031848" y="6140335"/>
                  <a:pt x="6030599" y="6139322"/>
                  <a:pt x="6029345" y="6138373"/>
                </a:cubicBezTo>
                <a:cubicBezTo>
                  <a:pt x="6030680" y="6132935"/>
                  <a:pt x="6032015" y="6127492"/>
                  <a:pt x="6033353" y="6122054"/>
                </a:cubicBezTo>
                <a:close/>
                <a:moveTo>
                  <a:pt x="6122157" y="6099094"/>
                </a:moveTo>
                <a:cubicBezTo>
                  <a:pt x="6125538" y="6113135"/>
                  <a:pt x="6128963" y="6127176"/>
                  <a:pt x="6132594" y="6142297"/>
                </a:cubicBezTo>
                <a:cubicBezTo>
                  <a:pt x="6139818" y="6133627"/>
                  <a:pt x="6145121" y="6127239"/>
                  <a:pt x="6149335" y="6122117"/>
                </a:cubicBezTo>
                <a:cubicBezTo>
                  <a:pt x="6155182" y="6133943"/>
                  <a:pt x="6160359" y="6144318"/>
                  <a:pt x="6165870" y="6155388"/>
                </a:cubicBezTo>
                <a:cubicBezTo>
                  <a:pt x="6160525" y="6161523"/>
                  <a:pt x="6154763" y="6168037"/>
                  <a:pt x="6148668" y="6175057"/>
                </a:cubicBezTo>
                <a:cubicBezTo>
                  <a:pt x="6147457" y="6167467"/>
                  <a:pt x="6146416" y="6161016"/>
                  <a:pt x="6145161" y="6153236"/>
                </a:cubicBezTo>
                <a:cubicBezTo>
                  <a:pt x="6116771" y="6165320"/>
                  <a:pt x="6144160" y="6198717"/>
                  <a:pt x="6131425" y="6218323"/>
                </a:cubicBezTo>
                <a:cubicBezTo>
                  <a:pt x="6121573" y="6198274"/>
                  <a:pt x="6118859" y="6178348"/>
                  <a:pt x="6123619" y="6156274"/>
                </a:cubicBezTo>
                <a:cubicBezTo>
                  <a:pt x="6124286" y="6153173"/>
                  <a:pt x="6124204" y="6149443"/>
                  <a:pt x="6123869" y="6146089"/>
                </a:cubicBezTo>
                <a:cubicBezTo>
                  <a:pt x="6122491" y="6130529"/>
                  <a:pt x="6120904" y="6115033"/>
                  <a:pt x="6119402" y="6099537"/>
                </a:cubicBezTo>
                <a:cubicBezTo>
                  <a:pt x="6120318" y="6099411"/>
                  <a:pt x="6121239" y="6099220"/>
                  <a:pt x="6122157" y="6099094"/>
                </a:cubicBezTo>
                <a:close/>
                <a:moveTo>
                  <a:pt x="6034689" y="6090428"/>
                </a:moveTo>
                <a:cubicBezTo>
                  <a:pt x="6035148" y="6091061"/>
                  <a:pt x="6035358" y="6092070"/>
                  <a:pt x="6035649" y="6092893"/>
                </a:cubicBezTo>
                <a:cubicBezTo>
                  <a:pt x="6034855" y="6093402"/>
                  <a:pt x="6034105" y="6093905"/>
                  <a:pt x="6033311" y="6094411"/>
                </a:cubicBezTo>
                <a:cubicBezTo>
                  <a:pt x="6033311" y="6093402"/>
                  <a:pt x="6033311" y="6092386"/>
                  <a:pt x="6033311" y="6091441"/>
                </a:cubicBezTo>
                <a:cubicBezTo>
                  <a:pt x="6033813" y="6091061"/>
                  <a:pt x="6034563" y="6090238"/>
                  <a:pt x="6034689" y="6090428"/>
                </a:cubicBezTo>
                <a:close/>
                <a:moveTo>
                  <a:pt x="6123869" y="6041660"/>
                </a:moveTo>
                <a:cubicBezTo>
                  <a:pt x="6129087" y="6052475"/>
                  <a:pt x="6133596" y="6061773"/>
                  <a:pt x="6138523" y="6071830"/>
                </a:cubicBezTo>
                <a:cubicBezTo>
                  <a:pt x="6124933" y="6073869"/>
                  <a:pt x="6120949" y="6073241"/>
                  <a:pt x="6121709" y="6059778"/>
                </a:cubicBezTo>
                <a:cubicBezTo>
                  <a:pt x="6121962" y="6055291"/>
                  <a:pt x="6122743" y="6049377"/>
                  <a:pt x="6123869" y="6041660"/>
                </a:cubicBezTo>
                <a:close/>
                <a:moveTo>
                  <a:pt x="6160108" y="5995484"/>
                </a:moveTo>
                <a:cubicBezTo>
                  <a:pt x="6168248" y="6015473"/>
                  <a:pt x="6173385" y="6035586"/>
                  <a:pt x="6162822" y="6057031"/>
                </a:cubicBezTo>
                <a:cubicBezTo>
                  <a:pt x="6161903" y="6036535"/>
                  <a:pt x="6161027" y="6016043"/>
                  <a:pt x="6160108" y="5995484"/>
                </a:cubicBezTo>
                <a:close/>
                <a:moveTo>
                  <a:pt x="6183489" y="5964807"/>
                </a:moveTo>
                <a:cubicBezTo>
                  <a:pt x="6184115" y="5964807"/>
                  <a:pt x="6184741" y="5964807"/>
                  <a:pt x="6185367" y="5964807"/>
                </a:cubicBezTo>
                <a:cubicBezTo>
                  <a:pt x="6185367" y="5970056"/>
                  <a:pt x="6185367" y="5975308"/>
                  <a:pt x="6185367" y="5980557"/>
                </a:cubicBezTo>
                <a:cubicBezTo>
                  <a:pt x="6184741" y="5980557"/>
                  <a:pt x="6184115" y="5980557"/>
                  <a:pt x="6183489" y="5980557"/>
                </a:cubicBezTo>
                <a:cubicBezTo>
                  <a:pt x="6183489" y="5975308"/>
                  <a:pt x="6183489" y="5970056"/>
                  <a:pt x="6183489" y="5964807"/>
                </a:cubicBezTo>
                <a:close/>
                <a:moveTo>
                  <a:pt x="6119904" y="5963495"/>
                </a:moveTo>
                <a:lnTo>
                  <a:pt x="6144327" y="6003074"/>
                </a:lnTo>
                <a:cubicBezTo>
                  <a:pt x="6149335" y="6010917"/>
                  <a:pt x="6150339" y="6018763"/>
                  <a:pt x="6145161" y="6028755"/>
                </a:cubicBezTo>
                <a:cubicBezTo>
                  <a:pt x="6140362" y="6026860"/>
                  <a:pt x="6135561" y="6024898"/>
                  <a:pt x="6129004" y="6022240"/>
                </a:cubicBezTo>
                <a:cubicBezTo>
                  <a:pt x="6133596" y="6018827"/>
                  <a:pt x="6135934" y="6017055"/>
                  <a:pt x="6139358" y="6014523"/>
                </a:cubicBezTo>
                <a:cubicBezTo>
                  <a:pt x="6135766" y="6006681"/>
                  <a:pt x="6132426" y="5999407"/>
                  <a:pt x="6129296" y="5992573"/>
                </a:cubicBezTo>
                <a:cubicBezTo>
                  <a:pt x="6124953" y="5994028"/>
                  <a:pt x="6121488" y="5995168"/>
                  <a:pt x="6115267" y="5997255"/>
                </a:cubicBezTo>
                <a:cubicBezTo>
                  <a:pt x="6117188" y="5983277"/>
                  <a:pt x="6118567" y="5973410"/>
                  <a:pt x="6119901" y="5963541"/>
                </a:cubicBezTo>
                <a:close/>
                <a:moveTo>
                  <a:pt x="6119945" y="5962520"/>
                </a:moveTo>
                <a:lnTo>
                  <a:pt x="6119904" y="5963495"/>
                </a:lnTo>
                <a:lnTo>
                  <a:pt x="6119776" y="5963288"/>
                </a:lnTo>
                <a:close/>
                <a:moveTo>
                  <a:pt x="6089007" y="5960128"/>
                </a:moveTo>
                <a:cubicBezTo>
                  <a:pt x="6090008" y="5975814"/>
                  <a:pt x="6090886" y="5989792"/>
                  <a:pt x="6091886" y="6005352"/>
                </a:cubicBezTo>
                <a:cubicBezTo>
                  <a:pt x="6086419" y="6006871"/>
                  <a:pt x="6082117" y="6008069"/>
                  <a:pt x="6078778" y="6009022"/>
                </a:cubicBezTo>
                <a:cubicBezTo>
                  <a:pt x="6077651" y="5996939"/>
                  <a:pt x="6076773" y="5986944"/>
                  <a:pt x="6075813" y="5977013"/>
                </a:cubicBezTo>
                <a:cubicBezTo>
                  <a:pt x="6074520" y="5962909"/>
                  <a:pt x="6081072" y="5962972"/>
                  <a:pt x="6089007" y="5960128"/>
                </a:cubicBezTo>
                <a:close/>
                <a:moveTo>
                  <a:pt x="6171213" y="5945260"/>
                </a:moveTo>
                <a:cubicBezTo>
                  <a:pt x="6171924" y="5946020"/>
                  <a:pt x="6172759" y="5946716"/>
                  <a:pt x="6173302" y="5947666"/>
                </a:cubicBezTo>
                <a:cubicBezTo>
                  <a:pt x="6173468" y="5947982"/>
                  <a:pt x="6172925" y="5949184"/>
                  <a:pt x="6172718" y="5949944"/>
                </a:cubicBezTo>
                <a:cubicBezTo>
                  <a:pt x="6172007" y="5949248"/>
                  <a:pt x="6171298" y="5948488"/>
                  <a:pt x="6170587" y="5947666"/>
                </a:cubicBezTo>
                <a:cubicBezTo>
                  <a:pt x="6170796" y="5946843"/>
                  <a:pt x="6171004" y="5946083"/>
                  <a:pt x="6171213" y="5945260"/>
                </a:cubicBezTo>
                <a:close/>
                <a:moveTo>
                  <a:pt x="6120862" y="5940455"/>
                </a:moveTo>
                <a:cubicBezTo>
                  <a:pt x="6122073" y="5940897"/>
                  <a:pt x="6123285" y="5941341"/>
                  <a:pt x="6124496" y="5941721"/>
                </a:cubicBezTo>
                <a:lnTo>
                  <a:pt x="6119945" y="5962520"/>
                </a:lnTo>
                <a:close/>
                <a:moveTo>
                  <a:pt x="6185616" y="5879478"/>
                </a:moveTo>
                <a:cubicBezTo>
                  <a:pt x="6186160" y="5889030"/>
                  <a:pt x="6186536" y="5896430"/>
                  <a:pt x="6187204" y="5908449"/>
                </a:cubicBezTo>
                <a:cubicBezTo>
                  <a:pt x="6179185" y="5900290"/>
                  <a:pt x="6173844" y="5894785"/>
                  <a:pt x="6168501" y="5889283"/>
                </a:cubicBezTo>
                <a:cubicBezTo>
                  <a:pt x="6168749" y="5887257"/>
                  <a:pt x="6168999" y="5885236"/>
                  <a:pt x="6169251" y="5883148"/>
                </a:cubicBezTo>
                <a:cubicBezTo>
                  <a:pt x="6174305" y="5882009"/>
                  <a:pt x="6179314" y="5880870"/>
                  <a:pt x="6185616" y="5879478"/>
                </a:cubicBezTo>
                <a:close/>
                <a:moveTo>
                  <a:pt x="6132594" y="5863538"/>
                </a:moveTo>
                <a:cubicBezTo>
                  <a:pt x="6134432" y="5868977"/>
                  <a:pt x="6136187" y="5873344"/>
                  <a:pt x="6137394" y="5878089"/>
                </a:cubicBezTo>
                <a:cubicBezTo>
                  <a:pt x="6138355" y="5881819"/>
                  <a:pt x="6138648" y="5885933"/>
                  <a:pt x="6139234" y="5890042"/>
                </a:cubicBezTo>
                <a:cubicBezTo>
                  <a:pt x="6130840" y="5897189"/>
                  <a:pt x="6124744" y="5902375"/>
                  <a:pt x="6114267" y="5911234"/>
                </a:cubicBezTo>
                <a:cubicBezTo>
                  <a:pt x="6122659" y="5892004"/>
                  <a:pt x="6114850" y="5868601"/>
                  <a:pt x="6132594" y="5863538"/>
                </a:cubicBezTo>
                <a:close/>
                <a:moveTo>
                  <a:pt x="6174305" y="5827862"/>
                </a:moveTo>
                <a:cubicBezTo>
                  <a:pt x="6174385" y="5827740"/>
                  <a:pt x="6175306" y="5828875"/>
                  <a:pt x="6175848" y="5829445"/>
                </a:cubicBezTo>
                <a:cubicBezTo>
                  <a:pt x="6175179" y="5830774"/>
                  <a:pt x="6174512" y="5832166"/>
                  <a:pt x="6173800" y="5833495"/>
                </a:cubicBezTo>
                <a:cubicBezTo>
                  <a:pt x="6173261" y="5832925"/>
                  <a:pt x="6172718" y="5832419"/>
                  <a:pt x="6172175" y="5831849"/>
                </a:cubicBezTo>
                <a:cubicBezTo>
                  <a:pt x="6172885" y="5830520"/>
                  <a:pt x="6173512" y="5829068"/>
                  <a:pt x="6174305" y="5827862"/>
                </a:cubicBezTo>
                <a:close/>
                <a:moveTo>
                  <a:pt x="6225657" y="5762843"/>
                </a:moveTo>
                <a:cubicBezTo>
                  <a:pt x="6226200" y="5772391"/>
                  <a:pt x="6226785" y="5781942"/>
                  <a:pt x="6227327" y="5791495"/>
                </a:cubicBezTo>
                <a:cubicBezTo>
                  <a:pt x="6225781" y="5791811"/>
                  <a:pt x="6224195" y="5792064"/>
                  <a:pt x="6222650" y="5792380"/>
                </a:cubicBezTo>
                <a:cubicBezTo>
                  <a:pt x="6222650" y="5782576"/>
                  <a:pt x="6222650" y="5772834"/>
                  <a:pt x="6222650" y="5763029"/>
                </a:cubicBezTo>
                <a:cubicBezTo>
                  <a:pt x="6223651" y="5762965"/>
                  <a:pt x="6224653" y="5762906"/>
                  <a:pt x="6225657" y="5762843"/>
                </a:cubicBezTo>
                <a:close/>
                <a:moveTo>
                  <a:pt x="6275716" y="5756515"/>
                </a:moveTo>
                <a:cubicBezTo>
                  <a:pt x="6276424" y="5756578"/>
                  <a:pt x="6277133" y="5756578"/>
                  <a:pt x="6277885" y="5756641"/>
                </a:cubicBezTo>
                <a:cubicBezTo>
                  <a:pt x="6277718" y="5761447"/>
                  <a:pt x="6277554" y="5766320"/>
                  <a:pt x="6277383" y="5771125"/>
                </a:cubicBezTo>
                <a:cubicBezTo>
                  <a:pt x="6276844" y="5771125"/>
                  <a:pt x="6276300" y="5771062"/>
                  <a:pt x="6275716" y="5771062"/>
                </a:cubicBezTo>
                <a:cubicBezTo>
                  <a:pt x="6275716" y="5766193"/>
                  <a:pt x="6275716" y="5761383"/>
                  <a:pt x="6275716" y="5756515"/>
                </a:cubicBezTo>
                <a:close/>
                <a:moveTo>
                  <a:pt x="6285443" y="5696866"/>
                </a:moveTo>
                <a:cubicBezTo>
                  <a:pt x="6286280" y="5702118"/>
                  <a:pt x="6287114" y="5707431"/>
                  <a:pt x="6287907" y="5712680"/>
                </a:cubicBezTo>
                <a:cubicBezTo>
                  <a:pt x="6286738" y="5713249"/>
                  <a:pt x="6285527" y="5713822"/>
                  <a:pt x="6284358" y="5714388"/>
                </a:cubicBezTo>
                <a:cubicBezTo>
                  <a:pt x="6283020" y="5709329"/>
                  <a:pt x="6281645" y="5704144"/>
                  <a:pt x="6280307" y="5699018"/>
                </a:cubicBezTo>
                <a:cubicBezTo>
                  <a:pt x="6282020" y="5698322"/>
                  <a:pt x="6283731" y="5697562"/>
                  <a:pt x="6285443" y="5696866"/>
                </a:cubicBezTo>
                <a:close/>
                <a:moveTo>
                  <a:pt x="6165452" y="5695348"/>
                </a:moveTo>
                <a:cubicBezTo>
                  <a:pt x="6165704" y="5703001"/>
                  <a:pt x="6165952" y="5710658"/>
                  <a:pt x="6166162" y="5718375"/>
                </a:cubicBezTo>
                <a:cubicBezTo>
                  <a:pt x="6164490" y="5718438"/>
                  <a:pt x="6162781" y="5718501"/>
                  <a:pt x="6161109" y="5718628"/>
                </a:cubicBezTo>
                <a:cubicBezTo>
                  <a:pt x="6161109" y="5710911"/>
                  <a:pt x="6161109" y="5703132"/>
                  <a:pt x="6161109" y="5695411"/>
                </a:cubicBezTo>
                <a:cubicBezTo>
                  <a:pt x="6162572" y="5695411"/>
                  <a:pt x="6163991" y="5695411"/>
                  <a:pt x="6165452" y="5695348"/>
                </a:cubicBezTo>
                <a:close/>
                <a:moveTo>
                  <a:pt x="6095396" y="5665873"/>
                </a:moveTo>
                <a:cubicBezTo>
                  <a:pt x="6095352" y="5666823"/>
                  <a:pt x="6095352" y="5667709"/>
                  <a:pt x="6095352" y="5668657"/>
                </a:cubicBezTo>
                <a:cubicBezTo>
                  <a:pt x="6094768" y="5668911"/>
                  <a:pt x="6094059" y="5669544"/>
                  <a:pt x="6093598" y="5669227"/>
                </a:cubicBezTo>
                <a:cubicBezTo>
                  <a:pt x="6093096" y="5668911"/>
                  <a:pt x="6092889" y="5667645"/>
                  <a:pt x="6092555" y="5666823"/>
                </a:cubicBezTo>
                <a:cubicBezTo>
                  <a:pt x="6093516" y="5666507"/>
                  <a:pt x="6094435" y="5666189"/>
                  <a:pt x="6095396" y="5665873"/>
                </a:cubicBezTo>
                <a:close/>
                <a:moveTo>
                  <a:pt x="6095436" y="5641079"/>
                </a:moveTo>
                <a:cubicBezTo>
                  <a:pt x="6095895" y="5642850"/>
                  <a:pt x="6096857" y="5644812"/>
                  <a:pt x="6096648" y="5646390"/>
                </a:cubicBezTo>
                <a:cubicBezTo>
                  <a:pt x="6096482" y="5647656"/>
                  <a:pt x="6094894" y="5648478"/>
                  <a:pt x="6093890" y="5649491"/>
                </a:cubicBezTo>
                <a:cubicBezTo>
                  <a:pt x="6093139" y="5647972"/>
                  <a:pt x="6092348" y="5646453"/>
                  <a:pt x="6091597" y="5644939"/>
                </a:cubicBezTo>
                <a:cubicBezTo>
                  <a:pt x="6092889" y="5643673"/>
                  <a:pt x="6094142" y="5642344"/>
                  <a:pt x="6095436" y="5641079"/>
                </a:cubicBezTo>
                <a:close/>
                <a:moveTo>
                  <a:pt x="6075231" y="5599015"/>
                </a:moveTo>
                <a:cubicBezTo>
                  <a:pt x="6076690" y="5599141"/>
                  <a:pt x="6078193" y="5599205"/>
                  <a:pt x="6079655" y="5599331"/>
                </a:cubicBezTo>
                <a:cubicBezTo>
                  <a:pt x="6078988" y="5616157"/>
                  <a:pt x="6078360" y="5632982"/>
                  <a:pt x="6077733" y="5649807"/>
                </a:cubicBezTo>
                <a:cubicBezTo>
                  <a:pt x="6076899" y="5649807"/>
                  <a:pt x="6076063" y="5649807"/>
                  <a:pt x="6075231" y="5649807"/>
                </a:cubicBezTo>
                <a:cubicBezTo>
                  <a:pt x="6075231" y="5632855"/>
                  <a:pt x="6075231" y="5615904"/>
                  <a:pt x="6075231" y="5599015"/>
                </a:cubicBezTo>
                <a:close/>
                <a:moveTo>
                  <a:pt x="6094142" y="5593513"/>
                </a:moveTo>
                <a:cubicBezTo>
                  <a:pt x="6102535" y="5595349"/>
                  <a:pt x="6107084" y="5602622"/>
                  <a:pt x="6105665" y="5616030"/>
                </a:cubicBezTo>
                <a:cubicBezTo>
                  <a:pt x="6105373" y="5618878"/>
                  <a:pt x="6100155" y="5623430"/>
                  <a:pt x="6098233" y="5622481"/>
                </a:cubicBezTo>
                <a:cubicBezTo>
                  <a:pt x="6094037" y="5620363"/>
                  <a:pt x="6091940" y="5616758"/>
                  <a:pt x="6091197" y="5612329"/>
                </a:cubicBezTo>
                <a:cubicBezTo>
                  <a:pt x="6090458" y="5607902"/>
                  <a:pt x="6091075" y="5602652"/>
                  <a:pt x="6092308" y="5597243"/>
                </a:cubicBezTo>
                <a:cubicBezTo>
                  <a:pt x="6092512" y="5596297"/>
                  <a:pt x="6093096" y="5595538"/>
                  <a:pt x="6094142" y="5593513"/>
                </a:cubicBezTo>
                <a:close/>
                <a:moveTo>
                  <a:pt x="6122281" y="5592627"/>
                </a:moveTo>
                <a:cubicBezTo>
                  <a:pt x="6133304" y="5596171"/>
                  <a:pt x="6134475" y="5605276"/>
                  <a:pt x="6134390" y="5618435"/>
                </a:cubicBezTo>
                <a:cubicBezTo>
                  <a:pt x="6133973" y="5684913"/>
                  <a:pt x="6134265" y="5751393"/>
                  <a:pt x="6134348" y="5817935"/>
                </a:cubicBezTo>
                <a:cubicBezTo>
                  <a:pt x="6134348" y="5829068"/>
                  <a:pt x="6134348" y="5840262"/>
                  <a:pt x="6134348" y="5851645"/>
                </a:cubicBezTo>
                <a:cubicBezTo>
                  <a:pt x="6121111" y="5848295"/>
                  <a:pt x="6120569" y="5847029"/>
                  <a:pt x="6120779" y="5832545"/>
                </a:cubicBezTo>
                <a:cubicBezTo>
                  <a:pt x="6121111" y="5811800"/>
                  <a:pt x="6120862" y="5790988"/>
                  <a:pt x="6121071" y="5770243"/>
                </a:cubicBezTo>
                <a:cubicBezTo>
                  <a:pt x="6121154" y="5763978"/>
                  <a:pt x="6121573" y="5757527"/>
                  <a:pt x="6122616" y="5751519"/>
                </a:cubicBezTo>
                <a:cubicBezTo>
                  <a:pt x="6131675" y="5699208"/>
                  <a:pt x="6129087" y="5646770"/>
                  <a:pt x="6122281" y="5592627"/>
                </a:cubicBezTo>
                <a:close/>
                <a:moveTo>
                  <a:pt x="6060909" y="5517925"/>
                </a:moveTo>
                <a:cubicBezTo>
                  <a:pt x="6061744" y="5519064"/>
                  <a:pt x="6062453" y="5520393"/>
                  <a:pt x="6063164" y="5521659"/>
                </a:cubicBezTo>
                <a:cubicBezTo>
                  <a:pt x="6062662" y="5522228"/>
                  <a:pt x="6062161" y="5522795"/>
                  <a:pt x="6061618" y="5523427"/>
                </a:cubicBezTo>
                <a:cubicBezTo>
                  <a:pt x="6060866" y="5522165"/>
                  <a:pt x="6060156" y="5520836"/>
                  <a:pt x="6059407" y="5519571"/>
                </a:cubicBezTo>
                <a:cubicBezTo>
                  <a:pt x="6059905" y="5519001"/>
                  <a:pt x="6060783" y="5517799"/>
                  <a:pt x="6060909" y="5517925"/>
                </a:cubicBezTo>
                <a:close/>
                <a:moveTo>
                  <a:pt x="6238976" y="5515521"/>
                </a:moveTo>
                <a:cubicBezTo>
                  <a:pt x="6239058" y="5515394"/>
                  <a:pt x="6240060" y="5516407"/>
                  <a:pt x="6240645" y="5516913"/>
                </a:cubicBezTo>
                <a:cubicBezTo>
                  <a:pt x="6240268" y="5517609"/>
                  <a:pt x="6239934" y="5518305"/>
                  <a:pt x="6239599" y="5519001"/>
                </a:cubicBezTo>
                <a:cubicBezTo>
                  <a:pt x="6238933" y="5519001"/>
                  <a:pt x="6238266" y="5519001"/>
                  <a:pt x="6237555" y="5519001"/>
                </a:cubicBezTo>
                <a:cubicBezTo>
                  <a:pt x="6238015" y="5517799"/>
                  <a:pt x="6238391" y="5516533"/>
                  <a:pt x="6238976" y="5515521"/>
                </a:cubicBezTo>
                <a:close/>
                <a:moveTo>
                  <a:pt x="6108298" y="5464665"/>
                </a:moveTo>
                <a:cubicBezTo>
                  <a:pt x="6112263" y="5474976"/>
                  <a:pt x="6115352" y="5482949"/>
                  <a:pt x="6117732" y="5489147"/>
                </a:cubicBezTo>
                <a:cubicBezTo>
                  <a:pt x="6112345" y="5506981"/>
                  <a:pt x="6110091" y="5522355"/>
                  <a:pt x="6104037" y="5532536"/>
                </a:cubicBezTo>
                <a:cubicBezTo>
                  <a:pt x="6095019" y="5547783"/>
                  <a:pt x="6112512" y="5559673"/>
                  <a:pt x="6102617" y="5575929"/>
                </a:cubicBezTo>
                <a:cubicBezTo>
                  <a:pt x="6098316" y="5573714"/>
                  <a:pt x="6093139" y="5571059"/>
                  <a:pt x="6090301" y="5569604"/>
                </a:cubicBezTo>
                <a:cubicBezTo>
                  <a:pt x="6089214" y="5546324"/>
                  <a:pt x="6088381" y="5527983"/>
                  <a:pt x="6087502" y="5509766"/>
                </a:cubicBezTo>
                <a:cubicBezTo>
                  <a:pt x="6090803" y="5509766"/>
                  <a:pt x="6093389" y="5509766"/>
                  <a:pt x="6097442" y="5509766"/>
                </a:cubicBezTo>
                <a:cubicBezTo>
                  <a:pt x="6090135" y="5488894"/>
                  <a:pt x="6098650" y="5478013"/>
                  <a:pt x="6108298" y="5464665"/>
                </a:cubicBezTo>
                <a:close/>
                <a:moveTo>
                  <a:pt x="6230458" y="5439810"/>
                </a:moveTo>
                <a:cubicBezTo>
                  <a:pt x="6234465" y="5439937"/>
                  <a:pt x="6238475" y="5440756"/>
                  <a:pt x="6242524" y="5441515"/>
                </a:cubicBezTo>
                <a:cubicBezTo>
                  <a:pt x="6242440" y="5444109"/>
                  <a:pt x="6242314" y="5446704"/>
                  <a:pt x="6242232" y="5449295"/>
                </a:cubicBezTo>
                <a:cubicBezTo>
                  <a:pt x="6238057" y="5448915"/>
                  <a:pt x="6233839" y="5448472"/>
                  <a:pt x="6229664" y="5448096"/>
                </a:cubicBezTo>
                <a:cubicBezTo>
                  <a:pt x="6229914" y="5445185"/>
                  <a:pt x="6230249" y="5439810"/>
                  <a:pt x="6230458" y="5439810"/>
                </a:cubicBezTo>
                <a:close/>
                <a:moveTo>
                  <a:pt x="5996612" y="5417986"/>
                </a:moveTo>
                <a:cubicBezTo>
                  <a:pt x="5998074" y="5418492"/>
                  <a:pt x="5999533" y="5418998"/>
                  <a:pt x="6000996" y="5419505"/>
                </a:cubicBezTo>
                <a:cubicBezTo>
                  <a:pt x="5999493" y="5428613"/>
                  <a:pt x="5998032" y="5437785"/>
                  <a:pt x="5996530" y="5446894"/>
                </a:cubicBezTo>
                <a:cubicBezTo>
                  <a:pt x="5995484" y="5446514"/>
                  <a:pt x="5994440" y="5446198"/>
                  <a:pt x="5993399" y="5445818"/>
                </a:cubicBezTo>
                <a:cubicBezTo>
                  <a:pt x="5994484" y="5436583"/>
                  <a:pt x="5995568" y="5427284"/>
                  <a:pt x="5996612" y="5417986"/>
                </a:cubicBezTo>
                <a:close/>
                <a:moveTo>
                  <a:pt x="5967637" y="5411219"/>
                </a:moveTo>
                <a:cubicBezTo>
                  <a:pt x="5967637" y="5427031"/>
                  <a:pt x="5967637" y="5439810"/>
                  <a:pt x="5967637" y="5455877"/>
                </a:cubicBezTo>
                <a:cubicBezTo>
                  <a:pt x="5960626" y="5449615"/>
                  <a:pt x="5955614" y="5445122"/>
                  <a:pt x="5951312" y="5441325"/>
                </a:cubicBezTo>
                <a:cubicBezTo>
                  <a:pt x="5956907" y="5431014"/>
                  <a:pt x="5961792" y="5421972"/>
                  <a:pt x="5967637" y="5411219"/>
                </a:cubicBezTo>
                <a:close/>
                <a:moveTo>
                  <a:pt x="6171798" y="5363210"/>
                </a:moveTo>
                <a:cubicBezTo>
                  <a:pt x="6175597" y="5375922"/>
                  <a:pt x="6173385" y="5389271"/>
                  <a:pt x="6170963" y="5402616"/>
                </a:cubicBezTo>
                <a:cubicBezTo>
                  <a:pt x="6169627" y="5389713"/>
                  <a:pt x="6168292" y="5376871"/>
                  <a:pt x="6166956" y="5363969"/>
                </a:cubicBezTo>
                <a:cubicBezTo>
                  <a:pt x="6168583" y="5363716"/>
                  <a:pt x="6170170" y="5363463"/>
                  <a:pt x="6171798" y="5363210"/>
                </a:cubicBezTo>
                <a:close/>
                <a:moveTo>
                  <a:pt x="5953397" y="5356987"/>
                </a:moveTo>
                <a:lnTo>
                  <a:pt x="5958703" y="5362957"/>
                </a:lnTo>
                <a:cubicBezTo>
                  <a:pt x="5958245" y="5363653"/>
                  <a:pt x="5957743" y="5364349"/>
                  <a:pt x="5957283" y="5365045"/>
                </a:cubicBezTo>
                <a:close/>
                <a:moveTo>
                  <a:pt x="5953037" y="5356238"/>
                </a:moveTo>
                <a:lnTo>
                  <a:pt x="5953397" y="5356987"/>
                </a:lnTo>
                <a:lnTo>
                  <a:pt x="5952859" y="5356380"/>
                </a:lnTo>
                <a:close/>
                <a:moveTo>
                  <a:pt x="6078778" y="5332597"/>
                </a:moveTo>
                <a:cubicBezTo>
                  <a:pt x="6080867" y="5346828"/>
                  <a:pt x="6082993" y="5361059"/>
                  <a:pt x="6085082" y="5375293"/>
                </a:cubicBezTo>
                <a:cubicBezTo>
                  <a:pt x="6086378" y="5376428"/>
                  <a:pt x="6087670" y="5377504"/>
                  <a:pt x="6088965" y="5378643"/>
                </a:cubicBezTo>
                <a:cubicBezTo>
                  <a:pt x="6091387" y="5370294"/>
                  <a:pt x="6093809" y="5361881"/>
                  <a:pt x="6095895" y="5354670"/>
                </a:cubicBezTo>
                <a:cubicBezTo>
                  <a:pt x="6120819" y="5382373"/>
                  <a:pt x="6120652" y="5389397"/>
                  <a:pt x="6098942" y="5407045"/>
                </a:cubicBezTo>
                <a:cubicBezTo>
                  <a:pt x="6095813" y="5398696"/>
                  <a:pt x="6090719" y="5387246"/>
                  <a:pt x="6086086" y="5400718"/>
                </a:cubicBezTo>
                <a:cubicBezTo>
                  <a:pt x="6080156" y="5417859"/>
                  <a:pt x="6069175" y="5435001"/>
                  <a:pt x="6078152" y="5458593"/>
                </a:cubicBezTo>
                <a:cubicBezTo>
                  <a:pt x="6080990" y="5465994"/>
                  <a:pt x="6079615" y="5477064"/>
                  <a:pt x="6080156" y="5486489"/>
                </a:cubicBezTo>
                <a:cubicBezTo>
                  <a:pt x="6077733" y="5486869"/>
                  <a:pt x="6075313" y="5487186"/>
                  <a:pt x="6072892" y="5487565"/>
                </a:cubicBezTo>
                <a:cubicBezTo>
                  <a:pt x="6066919" y="5471309"/>
                  <a:pt x="6066252" y="5452712"/>
                  <a:pt x="6067211" y="5434558"/>
                </a:cubicBezTo>
                <a:cubicBezTo>
                  <a:pt x="6068717" y="5405906"/>
                  <a:pt x="6071678" y="5377378"/>
                  <a:pt x="6073977" y="5348849"/>
                </a:cubicBezTo>
                <a:cubicBezTo>
                  <a:pt x="6074394" y="5343664"/>
                  <a:pt x="6074520" y="5338415"/>
                  <a:pt x="6074771" y="5333163"/>
                </a:cubicBezTo>
                <a:cubicBezTo>
                  <a:pt x="6076107" y="5332972"/>
                  <a:pt x="6077441" y="5332786"/>
                  <a:pt x="6078778" y="5332597"/>
                </a:cubicBezTo>
                <a:close/>
                <a:moveTo>
                  <a:pt x="6001832" y="5330445"/>
                </a:moveTo>
                <a:cubicBezTo>
                  <a:pt x="6000955" y="5361375"/>
                  <a:pt x="6000955" y="5361375"/>
                  <a:pt x="5983920" y="5349675"/>
                </a:cubicBezTo>
                <a:cubicBezTo>
                  <a:pt x="5989681" y="5343473"/>
                  <a:pt x="5994900" y="5337846"/>
                  <a:pt x="6001832" y="5330445"/>
                </a:cubicBezTo>
                <a:close/>
                <a:moveTo>
                  <a:pt x="6169669" y="5324184"/>
                </a:moveTo>
                <a:cubicBezTo>
                  <a:pt x="6170754" y="5324437"/>
                  <a:pt x="6171839" y="5324690"/>
                  <a:pt x="6172925" y="5324940"/>
                </a:cubicBezTo>
                <a:cubicBezTo>
                  <a:pt x="6172759" y="5329623"/>
                  <a:pt x="6172633" y="5334242"/>
                  <a:pt x="6172467" y="5338921"/>
                </a:cubicBezTo>
                <a:cubicBezTo>
                  <a:pt x="6170754" y="5338668"/>
                  <a:pt x="6169041" y="5338415"/>
                  <a:pt x="6167373" y="5338225"/>
                </a:cubicBezTo>
                <a:cubicBezTo>
                  <a:pt x="6168122" y="5333542"/>
                  <a:pt x="6168875" y="5328863"/>
                  <a:pt x="6169669" y="5324184"/>
                </a:cubicBezTo>
                <a:close/>
                <a:moveTo>
                  <a:pt x="6102116" y="5324057"/>
                </a:moveTo>
                <a:cubicBezTo>
                  <a:pt x="6109964" y="5325446"/>
                  <a:pt x="6112263" y="5334554"/>
                  <a:pt x="6114056" y="5347081"/>
                </a:cubicBezTo>
                <a:cubicBezTo>
                  <a:pt x="6106626" y="5342588"/>
                  <a:pt x="6101240" y="5339301"/>
                  <a:pt x="6093849" y="5334871"/>
                </a:cubicBezTo>
                <a:cubicBezTo>
                  <a:pt x="6097525" y="5329876"/>
                  <a:pt x="6100069" y="5323741"/>
                  <a:pt x="6102116" y="5324057"/>
                </a:cubicBezTo>
                <a:close/>
                <a:moveTo>
                  <a:pt x="6000117" y="5300907"/>
                </a:moveTo>
                <a:cubicBezTo>
                  <a:pt x="6000495" y="5300907"/>
                  <a:pt x="6000911" y="5300907"/>
                  <a:pt x="6001288" y="5300907"/>
                </a:cubicBezTo>
                <a:cubicBezTo>
                  <a:pt x="6001288" y="5303941"/>
                  <a:pt x="6001288" y="5306916"/>
                  <a:pt x="6001288" y="5309949"/>
                </a:cubicBezTo>
                <a:cubicBezTo>
                  <a:pt x="6000911" y="5309949"/>
                  <a:pt x="6000495" y="5309949"/>
                  <a:pt x="6000117" y="5309949"/>
                </a:cubicBezTo>
                <a:cubicBezTo>
                  <a:pt x="6000117" y="5306916"/>
                  <a:pt x="6000117" y="5303941"/>
                  <a:pt x="6000117" y="5300907"/>
                </a:cubicBezTo>
                <a:close/>
                <a:moveTo>
                  <a:pt x="6061285" y="5298123"/>
                </a:moveTo>
                <a:cubicBezTo>
                  <a:pt x="6061577" y="5299452"/>
                  <a:pt x="6061703" y="5300844"/>
                  <a:pt x="6061869" y="5302296"/>
                </a:cubicBezTo>
                <a:cubicBezTo>
                  <a:pt x="6061325" y="5302423"/>
                  <a:pt x="6060364" y="5302739"/>
                  <a:pt x="6060323" y="5302549"/>
                </a:cubicBezTo>
                <a:cubicBezTo>
                  <a:pt x="6060032" y="5301161"/>
                  <a:pt x="6059905" y="5299702"/>
                  <a:pt x="6059738" y="5298313"/>
                </a:cubicBezTo>
                <a:cubicBezTo>
                  <a:pt x="6060283" y="5298250"/>
                  <a:pt x="6061242" y="5297934"/>
                  <a:pt x="6061285" y="5298123"/>
                </a:cubicBezTo>
                <a:close/>
                <a:moveTo>
                  <a:pt x="6170295" y="5296478"/>
                </a:moveTo>
                <a:cubicBezTo>
                  <a:pt x="6170377" y="5296351"/>
                  <a:pt x="6171255" y="5297428"/>
                  <a:pt x="6171798" y="5297997"/>
                </a:cubicBezTo>
                <a:cubicBezTo>
                  <a:pt x="6171131" y="5299325"/>
                  <a:pt x="6170504" y="5300714"/>
                  <a:pt x="6169751" y="5301917"/>
                </a:cubicBezTo>
                <a:cubicBezTo>
                  <a:pt x="6169669" y="5301980"/>
                  <a:pt x="6168791" y="5300907"/>
                  <a:pt x="6168248" y="5300334"/>
                </a:cubicBezTo>
                <a:cubicBezTo>
                  <a:pt x="6168916" y="5299009"/>
                  <a:pt x="6169543" y="5297617"/>
                  <a:pt x="6170295" y="5296478"/>
                </a:cubicBezTo>
                <a:close/>
                <a:moveTo>
                  <a:pt x="6236847" y="5285787"/>
                </a:moveTo>
                <a:cubicBezTo>
                  <a:pt x="6237389" y="5285787"/>
                  <a:pt x="6237973" y="5285787"/>
                  <a:pt x="6238558" y="5285787"/>
                </a:cubicBezTo>
                <a:cubicBezTo>
                  <a:pt x="6238183" y="5287179"/>
                  <a:pt x="6237807" y="5288635"/>
                  <a:pt x="6237431" y="5290027"/>
                </a:cubicBezTo>
                <a:cubicBezTo>
                  <a:pt x="6236971" y="5289521"/>
                  <a:pt x="6236135" y="5289078"/>
                  <a:pt x="6236093" y="5288445"/>
                </a:cubicBezTo>
                <a:cubicBezTo>
                  <a:pt x="6236010" y="5287685"/>
                  <a:pt x="6236512" y="5286736"/>
                  <a:pt x="6236847" y="5285787"/>
                </a:cubicBezTo>
                <a:close/>
                <a:moveTo>
                  <a:pt x="6101282" y="5281488"/>
                </a:moveTo>
                <a:cubicBezTo>
                  <a:pt x="6101365" y="5282690"/>
                  <a:pt x="6101449" y="5283825"/>
                  <a:pt x="6101531" y="5285028"/>
                </a:cubicBezTo>
                <a:cubicBezTo>
                  <a:pt x="6100863" y="5284901"/>
                  <a:pt x="6100112" y="5285091"/>
                  <a:pt x="6099610" y="5284648"/>
                </a:cubicBezTo>
                <a:cubicBezTo>
                  <a:pt x="6099361" y="5284332"/>
                  <a:pt x="6099486" y="5283070"/>
                  <a:pt x="6099402" y="5282243"/>
                </a:cubicBezTo>
                <a:cubicBezTo>
                  <a:pt x="6100029" y="5281994"/>
                  <a:pt x="6100656" y="5281741"/>
                  <a:pt x="6101282" y="5281488"/>
                </a:cubicBezTo>
                <a:close/>
                <a:moveTo>
                  <a:pt x="6005880" y="5269341"/>
                </a:moveTo>
                <a:cubicBezTo>
                  <a:pt x="6005880" y="5270291"/>
                  <a:pt x="6006047" y="5271367"/>
                  <a:pt x="6005838" y="5272189"/>
                </a:cubicBezTo>
                <a:cubicBezTo>
                  <a:pt x="6005672" y="5272695"/>
                  <a:pt x="6005005" y="5272885"/>
                  <a:pt x="6004545" y="5273265"/>
                </a:cubicBezTo>
                <a:cubicBezTo>
                  <a:pt x="6004254" y="5272442"/>
                  <a:pt x="6004005" y="5271620"/>
                  <a:pt x="6003712" y="5270797"/>
                </a:cubicBezTo>
                <a:cubicBezTo>
                  <a:pt x="6004421" y="5270291"/>
                  <a:pt x="6005172" y="5269847"/>
                  <a:pt x="6005880" y="5269341"/>
                </a:cubicBezTo>
                <a:close/>
                <a:moveTo>
                  <a:pt x="6073350" y="5265928"/>
                </a:moveTo>
                <a:cubicBezTo>
                  <a:pt x="6076190" y="5271176"/>
                  <a:pt x="6080533" y="5275859"/>
                  <a:pt x="6081491" y="5281741"/>
                </a:cubicBezTo>
                <a:cubicBezTo>
                  <a:pt x="6082869" y="5290470"/>
                  <a:pt x="6081866" y="5300081"/>
                  <a:pt x="6081866" y="5309507"/>
                </a:cubicBezTo>
                <a:cubicBezTo>
                  <a:pt x="6076647" y="5298693"/>
                  <a:pt x="6071888" y="5288698"/>
                  <a:pt x="6065625" y="5275606"/>
                </a:cubicBezTo>
                <a:cubicBezTo>
                  <a:pt x="6066753" y="5274214"/>
                  <a:pt x="6070050" y="5270101"/>
                  <a:pt x="6073350" y="5265928"/>
                </a:cubicBezTo>
                <a:close/>
                <a:moveTo>
                  <a:pt x="6095352" y="5239804"/>
                </a:moveTo>
                <a:cubicBezTo>
                  <a:pt x="6098777" y="5244419"/>
                  <a:pt x="6102159" y="5249036"/>
                  <a:pt x="6105582" y="5253655"/>
                </a:cubicBezTo>
                <a:cubicBezTo>
                  <a:pt x="6104454" y="5255490"/>
                  <a:pt x="6103329" y="5257263"/>
                  <a:pt x="6102159" y="5259094"/>
                </a:cubicBezTo>
                <a:cubicBezTo>
                  <a:pt x="6098859" y="5254351"/>
                  <a:pt x="6095562" y="5249546"/>
                  <a:pt x="6092222" y="5244800"/>
                </a:cubicBezTo>
                <a:cubicBezTo>
                  <a:pt x="6093265" y="5243154"/>
                  <a:pt x="6094308" y="5241445"/>
                  <a:pt x="6095352" y="5239804"/>
                </a:cubicBezTo>
                <a:close/>
                <a:moveTo>
                  <a:pt x="6170295" y="5233666"/>
                </a:moveTo>
                <a:cubicBezTo>
                  <a:pt x="6170377" y="5233539"/>
                  <a:pt x="6171213" y="5234556"/>
                  <a:pt x="6171673" y="5235058"/>
                </a:cubicBezTo>
                <a:cubicBezTo>
                  <a:pt x="6171046" y="5236323"/>
                  <a:pt x="6170462" y="5237462"/>
                  <a:pt x="6169879" y="5238665"/>
                </a:cubicBezTo>
                <a:cubicBezTo>
                  <a:pt x="6169377" y="5238159"/>
                  <a:pt x="6168916" y="5237715"/>
                  <a:pt x="6168418" y="5237209"/>
                </a:cubicBezTo>
                <a:cubicBezTo>
                  <a:pt x="6168999" y="5236007"/>
                  <a:pt x="6169583" y="5234745"/>
                  <a:pt x="6170295" y="5233666"/>
                </a:cubicBezTo>
                <a:close/>
                <a:moveTo>
                  <a:pt x="6073266" y="5212224"/>
                </a:moveTo>
                <a:cubicBezTo>
                  <a:pt x="6071847" y="5225696"/>
                  <a:pt x="6070719" y="5236577"/>
                  <a:pt x="6069552" y="5247457"/>
                </a:cubicBezTo>
                <a:cubicBezTo>
                  <a:pt x="6063123" y="5240627"/>
                  <a:pt x="6058489" y="5235691"/>
                  <a:pt x="6052600" y="5229429"/>
                </a:cubicBezTo>
                <a:cubicBezTo>
                  <a:pt x="6050763" y="5236513"/>
                  <a:pt x="6049760" y="5240121"/>
                  <a:pt x="6048842" y="5243787"/>
                </a:cubicBezTo>
                <a:cubicBezTo>
                  <a:pt x="6048217" y="5246255"/>
                  <a:pt x="6047676" y="5248786"/>
                  <a:pt x="6047131" y="5251314"/>
                </a:cubicBezTo>
                <a:cubicBezTo>
                  <a:pt x="6046379" y="5250997"/>
                  <a:pt x="6045627" y="5250618"/>
                  <a:pt x="6044877" y="5250305"/>
                </a:cubicBezTo>
                <a:cubicBezTo>
                  <a:pt x="6045462" y="5239234"/>
                  <a:pt x="6046046" y="5228101"/>
                  <a:pt x="6046713" y="5216274"/>
                </a:cubicBezTo>
                <a:cubicBezTo>
                  <a:pt x="6055649" y="5214883"/>
                  <a:pt x="6062954" y="5213806"/>
                  <a:pt x="6073266" y="5212224"/>
                </a:cubicBezTo>
                <a:close/>
                <a:moveTo>
                  <a:pt x="6098024" y="5174337"/>
                </a:moveTo>
                <a:cubicBezTo>
                  <a:pt x="6098024" y="5175350"/>
                  <a:pt x="6098190" y="5176485"/>
                  <a:pt x="6097939" y="5177371"/>
                </a:cubicBezTo>
                <a:cubicBezTo>
                  <a:pt x="6097732" y="5177941"/>
                  <a:pt x="6096983" y="5178194"/>
                  <a:pt x="6096523" y="5178574"/>
                </a:cubicBezTo>
                <a:cubicBezTo>
                  <a:pt x="6096230" y="5177688"/>
                  <a:pt x="6095937" y="5176801"/>
                  <a:pt x="6095645" y="5175920"/>
                </a:cubicBezTo>
                <a:cubicBezTo>
                  <a:pt x="6096439" y="5175414"/>
                  <a:pt x="6097232" y="5174840"/>
                  <a:pt x="6098024" y="5174337"/>
                </a:cubicBezTo>
                <a:close/>
                <a:moveTo>
                  <a:pt x="6238808" y="5173894"/>
                </a:moveTo>
                <a:cubicBezTo>
                  <a:pt x="6250538" y="5182370"/>
                  <a:pt x="6247700" y="5190277"/>
                  <a:pt x="6243567" y="5198057"/>
                </a:cubicBezTo>
                <a:cubicBezTo>
                  <a:pt x="6242983" y="5199196"/>
                  <a:pt x="6241187" y="5198880"/>
                  <a:pt x="6238808" y="5199639"/>
                </a:cubicBezTo>
                <a:cubicBezTo>
                  <a:pt x="6238808" y="5191986"/>
                  <a:pt x="6238808" y="5184708"/>
                  <a:pt x="6238808" y="5173894"/>
                </a:cubicBezTo>
                <a:close/>
                <a:moveTo>
                  <a:pt x="6172007" y="5158208"/>
                </a:moveTo>
                <a:cubicBezTo>
                  <a:pt x="6173344" y="5166051"/>
                  <a:pt x="6174762" y="5173894"/>
                  <a:pt x="6176893" y="5185911"/>
                </a:cubicBezTo>
                <a:cubicBezTo>
                  <a:pt x="6170191" y="5182084"/>
                  <a:pt x="6167644" y="5177767"/>
                  <a:pt x="6167434" y="5173102"/>
                </a:cubicBezTo>
                <a:cubicBezTo>
                  <a:pt x="6167227" y="5168438"/>
                  <a:pt x="6169356" y="5163426"/>
                  <a:pt x="6172007" y="5158208"/>
                </a:cubicBezTo>
                <a:close/>
                <a:moveTo>
                  <a:pt x="6097274" y="5129932"/>
                </a:moveTo>
                <a:cubicBezTo>
                  <a:pt x="6097732" y="5131768"/>
                  <a:pt x="6098567" y="5133540"/>
                  <a:pt x="6098525" y="5135371"/>
                </a:cubicBezTo>
                <a:cubicBezTo>
                  <a:pt x="6098482" y="5136827"/>
                  <a:pt x="6097442" y="5138282"/>
                  <a:pt x="6096815" y="5139738"/>
                </a:cubicBezTo>
                <a:cubicBezTo>
                  <a:pt x="6096523" y="5136510"/>
                  <a:pt x="6096146" y="5133350"/>
                  <a:pt x="6095813" y="5130249"/>
                </a:cubicBezTo>
                <a:cubicBezTo>
                  <a:pt x="6096314" y="5130123"/>
                  <a:pt x="6096815" y="5130059"/>
                  <a:pt x="6097274" y="5129932"/>
                </a:cubicBezTo>
                <a:close/>
                <a:moveTo>
                  <a:pt x="6167750" y="5109250"/>
                </a:moveTo>
                <a:cubicBezTo>
                  <a:pt x="6176181" y="5135058"/>
                  <a:pt x="6176181" y="5135058"/>
                  <a:pt x="6166246" y="5140876"/>
                </a:cubicBezTo>
                <a:cubicBezTo>
                  <a:pt x="6166704" y="5131072"/>
                  <a:pt x="6167123" y="5122342"/>
                  <a:pt x="6167750" y="5109250"/>
                </a:cubicBezTo>
                <a:close/>
                <a:moveTo>
                  <a:pt x="6067546" y="5097547"/>
                </a:moveTo>
                <a:cubicBezTo>
                  <a:pt x="6067965" y="5105137"/>
                  <a:pt x="6068381" y="5112791"/>
                  <a:pt x="6068591" y="5120381"/>
                </a:cubicBezTo>
                <a:cubicBezTo>
                  <a:pt x="6068591" y="5120634"/>
                  <a:pt x="6066377" y="5121014"/>
                  <a:pt x="6063916" y="5121709"/>
                </a:cubicBezTo>
                <a:cubicBezTo>
                  <a:pt x="6063080" y="5114183"/>
                  <a:pt x="6062246" y="5106719"/>
                  <a:pt x="6061452" y="5099193"/>
                </a:cubicBezTo>
                <a:cubicBezTo>
                  <a:pt x="6063498" y="5098623"/>
                  <a:pt x="6065500" y="5098117"/>
                  <a:pt x="6067546" y="5097547"/>
                </a:cubicBezTo>
                <a:close/>
                <a:moveTo>
                  <a:pt x="6066669" y="5070288"/>
                </a:moveTo>
                <a:cubicBezTo>
                  <a:pt x="6067005" y="5070225"/>
                  <a:pt x="6067338" y="5071487"/>
                  <a:pt x="6067713" y="5072183"/>
                </a:cubicBezTo>
                <a:cubicBezTo>
                  <a:pt x="6067421" y="5073068"/>
                  <a:pt x="6067129" y="5073891"/>
                  <a:pt x="6066837" y="5074777"/>
                </a:cubicBezTo>
                <a:cubicBezTo>
                  <a:pt x="6066211" y="5073702"/>
                  <a:pt x="6065625" y="5072626"/>
                  <a:pt x="6064998" y="5071550"/>
                </a:cubicBezTo>
                <a:cubicBezTo>
                  <a:pt x="6065543" y="5071107"/>
                  <a:pt x="6066126" y="5070225"/>
                  <a:pt x="6066669" y="5070288"/>
                </a:cubicBezTo>
                <a:close/>
                <a:moveTo>
                  <a:pt x="6140152" y="5068326"/>
                </a:moveTo>
                <a:cubicBezTo>
                  <a:pt x="6140654" y="5068828"/>
                  <a:pt x="6141486" y="5069335"/>
                  <a:pt x="6141528" y="5069905"/>
                </a:cubicBezTo>
                <a:cubicBezTo>
                  <a:pt x="6141569" y="5070790"/>
                  <a:pt x="6141067" y="5071677"/>
                  <a:pt x="6140736" y="5072626"/>
                </a:cubicBezTo>
                <a:cubicBezTo>
                  <a:pt x="6140152" y="5072626"/>
                  <a:pt x="6139568" y="5072626"/>
                  <a:pt x="6138942" y="5072626"/>
                </a:cubicBezTo>
                <a:cubicBezTo>
                  <a:pt x="6139358" y="5071170"/>
                  <a:pt x="6139734" y="5069778"/>
                  <a:pt x="6140152" y="5068326"/>
                </a:cubicBezTo>
                <a:close/>
                <a:moveTo>
                  <a:pt x="6099026" y="5067377"/>
                </a:moveTo>
                <a:cubicBezTo>
                  <a:pt x="6100029" y="5066744"/>
                  <a:pt x="6101449" y="5067757"/>
                  <a:pt x="6102660" y="5068137"/>
                </a:cubicBezTo>
                <a:cubicBezTo>
                  <a:pt x="6102033" y="5069588"/>
                  <a:pt x="6101617" y="5071803"/>
                  <a:pt x="6100739" y="5072373"/>
                </a:cubicBezTo>
                <a:cubicBezTo>
                  <a:pt x="6099820" y="5072942"/>
                  <a:pt x="6098441" y="5071993"/>
                  <a:pt x="6097274" y="5071740"/>
                </a:cubicBezTo>
                <a:cubicBezTo>
                  <a:pt x="6097856" y="5070225"/>
                  <a:pt x="6098190" y="5067884"/>
                  <a:pt x="6099026" y="5067377"/>
                </a:cubicBezTo>
                <a:close/>
                <a:moveTo>
                  <a:pt x="6213339" y="5065985"/>
                </a:moveTo>
                <a:cubicBezTo>
                  <a:pt x="6214299" y="5066871"/>
                  <a:pt x="6215721" y="5067503"/>
                  <a:pt x="6216097" y="5068828"/>
                </a:cubicBezTo>
                <a:cubicBezTo>
                  <a:pt x="6216471" y="5070225"/>
                  <a:pt x="6215928" y="5072246"/>
                  <a:pt x="6215762" y="5074018"/>
                </a:cubicBezTo>
                <a:cubicBezTo>
                  <a:pt x="6214760" y="5073195"/>
                  <a:pt x="6213256" y="5072689"/>
                  <a:pt x="6212922" y="5071424"/>
                </a:cubicBezTo>
                <a:cubicBezTo>
                  <a:pt x="6212545" y="5069968"/>
                  <a:pt x="6213172" y="5067820"/>
                  <a:pt x="6213339" y="5065985"/>
                </a:cubicBezTo>
                <a:close/>
                <a:moveTo>
                  <a:pt x="6084248" y="5044034"/>
                </a:moveTo>
                <a:cubicBezTo>
                  <a:pt x="6084580" y="5046565"/>
                  <a:pt x="6084915" y="5049160"/>
                  <a:pt x="6085417" y="5052953"/>
                </a:cubicBezTo>
                <a:cubicBezTo>
                  <a:pt x="6083622" y="5050742"/>
                  <a:pt x="6082660" y="5049539"/>
                  <a:pt x="6081701" y="5048400"/>
                </a:cubicBezTo>
                <a:cubicBezTo>
                  <a:pt x="6082534" y="5046945"/>
                  <a:pt x="6083412" y="5045489"/>
                  <a:pt x="6084248" y="5044034"/>
                </a:cubicBezTo>
                <a:close/>
                <a:moveTo>
                  <a:pt x="6100155" y="5034042"/>
                </a:moveTo>
                <a:cubicBezTo>
                  <a:pt x="6100739" y="5035371"/>
                  <a:pt x="6101823" y="5036764"/>
                  <a:pt x="6101741" y="5037836"/>
                </a:cubicBezTo>
                <a:cubicBezTo>
                  <a:pt x="6101617" y="5039418"/>
                  <a:pt x="6100571" y="5040810"/>
                  <a:pt x="6099945" y="5042265"/>
                </a:cubicBezTo>
                <a:cubicBezTo>
                  <a:pt x="6099318" y="5041063"/>
                  <a:pt x="6098065" y="5039734"/>
                  <a:pt x="6098190" y="5038722"/>
                </a:cubicBezTo>
                <a:cubicBezTo>
                  <a:pt x="6098316" y="5037080"/>
                  <a:pt x="6099361" y="5035685"/>
                  <a:pt x="6100155" y="5034042"/>
                </a:cubicBezTo>
                <a:close/>
                <a:moveTo>
                  <a:pt x="6063288" y="5014939"/>
                </a:moveTo>
                <a:cubicBezTo>
                  <a:pt x="6063748" y="5015509"/>
                  <a:pt x="6064208" y="5016078"/>
                  <a:pt x="6064626" y="5016521"/>
                </a:cubicBezTo>
                <a:cubicBezTo>
                  <a:pt x="6064626" y="5017597"/>
                  <a:pt x="6064626" y="5018610"/>
                  <a:pt x="6064626" y="5019622"/>
                </a:cubicBezTo>
                <a:cubicBezTo>
                  <a:pt x="6063832" y="5018926"/>
                  <a:pt x="6062996" y="5018352"/>
                  <a:pt x="6062370" y="5017471"/>
                </a:cubicBezTo>
                <a:cubicBezTo>
                  <a:pt x="6062246" y="5017344"/>
                  <a:pt x="6062954" y="5015825"/>
                  <a:pt x="6063288" y="5014939"/>
                </a:cubicBezTo>
                <a:close/>
                <a:moveTo>
                  <a:pt x="6257261" y="4982743"/>
                </a:moveTo>
                <a:cubicBezTo>
                  <a:pt x="6257512" y="4982427"/>
                  <a:pt x="6259016" y="4984009"/>
                  <a:pt x="6259935" y="4984768"/>
                </a:cubicBezTo>
                <a:cubicBezTo>
                  <a:pt x="6259350" y="4986414"/>
                  <a:pt x="6258765" y="4988056"/>
                  <a:pt x="6258138" y="4989764"/>
                </a:cubicBezTo>
                <a:cubicBezTo>
                  <a:pt x="6257220" y="4989068"/>
                  <a:pt x="6256301" y="4988309"/>
                  <a:pt x="6255380" y="4987613"/>
                </a:cubicBezTo>
                <a:cubicBezTo>
                  <a:pt x="6255966" y="4985908"/>
                  <a:pt x="6256383" y="4984009"/>
                  <a:pt x="6257261" y="4982743"/>
                </a:cubicBezTo>
                <a:close/>
                <a:moveTo>
                  <a:pt x="6068591" y="4940047"/>
                </a:moveTo>
                <a:cubicBezTo>
                  <a:pt x="6075564" y="4959594"/>
                  <a:pt x="6074311" y="4974774"/>
                  <a:pt x="6071762" y="4989638"/>
                </a:cubicBezTo>
                <a:cubicBezTo>
                  <a:pt x="6071219" y="4992802"/>
                  <a:pt x="6067005" y="4994443"/>
                  <a:pt x="6062871" y="4998240"/>
                </a:cubicBezTo>
                <a:cubicBezTo>
                  <a:pt x="6061808" y="4987899"/>
                  <a:pt x="6060981" y="4978507"/>
                  <a:pt x="6061550" y="4969122"/>
                </a:cubicBezTo>
                <a:cubicBezTo>
                  <a:pt x="6062119" y="4959737"/>
                  <a:pt x="6064081" y="4950358"/>
                  <a:pt x="6068591" y="4940047"/>
                </a:cubicBezTo>
                <a:close/>
                <a:moveTo>
                  <a:pt x="6175220" y="4939098"/>
                </a:moveTo>
                <a:cubicBezTo>
                  <a:pt x="6182235" y="4965032"/>
                  <a:pt x="6173385" y="4989764"/>
                  <a:pt x="6173926" y="5014622"/>
                </a:cubicBezTo>
                <a:cubicBezTo>
                  <a:pt x="6174469" y="5039797"/>
                  <a:pt x="6180315" y="5064719"/>
                  <a:pt x="6183613" y="5088122"/>
                </a:cubicBezTo>
                <a:cubicBezTo>
                  <a:pt x="6178520" y="5088565"/>
                  <a:pt x="6172885" y="5089071"/>
                  <a:pt x="6165578" y="5089704"/>
                </a:cubicBezTo>
                <a:cubicBezTo>
                  <a:pt x="6164073" y="5038469"/>
                  <a:pt x="6167791" y="4988562"/>
                  <a:pt x="6175220" y="4939098"/>
                </a:cubicBezTo>
                <a:close/>
                <a:moveTo>
                  <a:pt x="6163030" y="4922210"/>
                </a:moveTo>
                <a:cubicBezTo>
                  <a:pt x="6163572" y="4922336"/>
                  <a:pt x="6164116" y="4922463"/>
                  <a:pt x="6164617" y="4922589"/>
                </a:cubicBezTo>
                <a:cubicBezTo>
                  <a:pt x="6164617" y="4927272"/>
                  <a:pt x="6164617" y="4931888"/>
                  <a:pt x="6164617" y="4936570"/>
                </a:cubicBezTo>
                <a:cubicBezTo>
                  <a:pt x="6164073" y="4936570"/>
                  <a:pt x="6163530" y="4936570"/>
                  <a:pt x="6163030" y="4936570"/>
                </a:cubicBezTo>
                <a:cubicBezTo>
                  <a:pt x="6163030" y="4931761"/>
                  <a:pt x="6163030" y="4927019"/>
                  <a:pt x="6163030" y="4922210"/>
                </a:cubicBezTo>
                <a:close/>
                <a:moveTo>
                  <a:pt x="6123912" y="4906017"/>
                </a:moveTo>
                <a:cubicBezTo>
                  <a:pt x="6124035" y="4905701"/>
                  <a:pt x="6126164" y="4907156"/>
                  <a:pt x="6127333" y="4907726"/>
                </a:cubicBezTo>
                <a:cubicBezTo>
                  <a:pt x="6126289" y="4911649"/>
                  <a:pt x="6125247" y="4915506"/>
                  <a:pt x="6124204" y="4919365"/>
                </a:cubicBezTo>
                <a:cubicBezTo>
                  <a:pt x="6122908" y="4918670"/>
                  <a:pt x="6121613" y="4917973"/>
                  <a:pt x="6120318" y="4917278"/>
                </a:cubicBezTo>
                <a:cubicBezTo>
                  <a:pt x="6121446" y="4913480"/>
                  <a:pt x="6122532" y="4909624"/>
                  <a:pt x="6123912" y="4906017"/>
                </a:cubicBezTo>
                <a:close/>
                <a:moveTo>
                  <a:pt x="6121531" y="4870725"/>
                </a:moveTo>
                <a:cubicBezTo>
                  <a:pt x="6121905" y="4870725"/>
                  <a:pt x="6122324" y="4870725"/>
                  <a:pt x="6122699" y="4870725"/>
                </a:cubicBezTo>
                <a:cubicBezTo>
                  <a:pt x="6122699" y="4873822"/>
                  <a:pt x="6122699" y="4876922"/>
                  <a:pt x="6122699" y="4880020"/>
                </a:cubicBezTo>
                <a:cubicBezTo>
                  <a:pt x="6122324" y="4880020"/>
                  <a:pt x="6121905" y="4880020"/>
                  <a:pt x="6121531" y="4880020"/>
                </a:cubicBezTo>
                <a:cubicBezTo>
                  <a:pt x="6121531" y="4876922"/>
                  <a:pt x="6121531" y="4873822"/>
                  <a:pt x="6121531" y="4870725"/>
                </a:cubicBezTo>
                <a:close/>
                <a:moveTo>
                  <a:pt x="6179854" y="4868383"/>
                </a:moveTo>
                <a:cubicBezTo>
                  <a:pt x="6179481" y="4869772"/>
                  <a:pt x="6179103" y="4871227"/>
                  <a:pt x="6178729" y="4872620"/>
                </a:cubicBezTo>
                <a:cubicBezTo>
                  <a:pt x="6178270" y="4872113"/>
                  <a:pt x="6177477" y="4871670"/>
                  <a:pt x="6177435" y="4871041"/>
                </a:cubicBezTo>
                <a:cubicBezTo>
                  <a:pt x="6177351" y="4870282"/>
                  <a:pt x="6177852" y="4869396"/>
                  <a:pt x="6178145" y="4868510"/>
                </a:cubicBezTo>
                <a:cubicBezTo>
                  <a:pt x="6178729" y="4868446"/>
                  <a:pt x="6179271" y="4868446"/>
                  <a:pt x="6179854" y="4868383"/>
                </a:cubicBezTo>
                <a:close/>
                <a:moveTo>
                  <a:pt x="6175011" y="4826763"/>
                </a:moveTo>
                <a:cubicBezTo>
                  <a:pt x="6177812" y="4833024"/>
                  <a:pt x="6180607" y="4839222"/>
                  <a:pt x="6183406" y="4845486"/>
                </a:cubicBezTo>
                <a:cubicBezTo>
                  <a:pt x="6181400" y="4848141"/>
                  <a:pt x="6179440" y="4850735"/>
                  <a:pt x="6177435" y="4853393"/>
                </a:cubicBezTo>
                <a:cubicBezTo>
                  <a:pt x="6173885" y="4847887"/>
                  <a:pt x="6170377" y="4842386"/>
                  <a:pt x="6166831" y="4836884"/>
                </a:cubicBezTo>
                <a:cubicBezTo>
                  <a:pt x="6169543" y="4833530"/>
                  <a:pt x="6172298" y="4830113"/>
                  <a:pt x="6175011" y="4826763"/>
                </a:cubicBezTo>
                <a:close/>
                <a:moveTo>
                  <a:pt x="6126123" y="4811140"/>
                </a:moveTo>
                <a:cubicBezTo>
                  <a:pt x="6127460" y="4811203"/>
                  <a:pt x="6128838" y="4811266"/>
                  <a:pt x="6130172" y="4811329"/>
                </a:cubicBezTo>
                <a:cubicBezTo>
                  <a:pt x="6130129" y="4818286"/>
                  <a:pt x="6130129" y="4825244"/>
                  <a:pt x="6130129" y="4832201"/>
                </a:cubicBezTo>
                <a:cubicBezTo>
                  <a:pt x="6128502" y="4832201"/>
                  <a:pt x="6126873" y="4832138"/>
                  <a:pt x="6125247" y="4832138"/>
                </a:cubicBezTo>
                <a:cubicBezTo>
                  <a:pt x="6125538" y="4825118"/>
                  <a:pt x="6125830" y="4818160"/>
                  <a:pt x="6126123" y="4811140"/>
                </a:cubicBezTo>
                <a:close/>
                <a:moveTo>
                  <a:pt x="6169751" y="4799563"/>
                </a:moveTo>
                <a:cubicBezTo>
                  <a:pt x="6170754" y="4800322"/>
                  <a:pt x="6171381" y="4802347"/>
                  <a:pt x="6172175" y="4803803"/>
                </a:cubicBezTo>
                <a:cubicBezTo>
                  <a:pt x="6170921" y="4805065"/>
                  <a:pt x="6169627" y="4806330"/>
                  <a:pt x="6168376" y="4807596"/>
                </a:cubicBezTo>
                <a:cubicBezTo>
                  <a:pt x="6167957" y="4805888"/>
                  <a:pt x="6167540" y="4804056"/>
                  <a:pt x="6167123" y="4802284"/>
                </a:cubicBezTo>
                <a:cubicBezTo>
                  <a:pt x="6168000" y="4801335"/>
                  <a:pt x="6169291" y="4799247"/>
                  <a:pt x="6169751" y="4799563"/>
                </a:cubicBezTo>
                <a:close/>
                <a:moveTo>
                  <a:pt x="6155098" y="4724102"/>
                </a:moveTo>
                <a:cubicBezTo>
                  <a:pt x="6155516" y="4724671"/>
                  <a:pt x="6155933" y="4725177"/>
                  <a:pt x="6156350" y="4725621"/>
                </a:cubicBezTo>
                <a:cubicBezTo>
                  <a:pt x="6156350" y="4726633"/>
                  <a:pt x="6156350" y="4727646"/>
                  <a:pt x="6156350" y="4728595"/>
                </a:cubicBezTo>
                <a:cubicBezTo>
                  <a:pt x="6155641" y="4727962"/>
                  <a:pt x="6154848" y="4727455"/>
                  <a:pt x="6154264" y="4726570"/>
                </a:cubicBezTo>
                <a:cubicBezTo>
                  <a:pt x="6154137" y="4726380"/>
                  <a:pt x="6154806" y="4724988"/>
                  <a:pt x="6155098" y="4724102"/>
                </a:cubicBezTo>
                <a:close/>
                <a:moveTo>
                  <a:pt x="6221231" y="4664517"/>
                </a:moveTo>
                <a:cubicBezTo>
                  <a:pt x="6221774" y="4666289"/>
                  <a:pt x="6222735" y="4668061"/>
                  <a:pt x="6222650" y="4669769"/>
                </a:cubicBezTo>
                <a:cubicBezTo>
                  <a:pt x="6222650" y="4671035"/>
                  <a:pt x="6221189" y="4672170"/>
                  <a:pt x="6220480" y="4673187"/>
                </a:cubicBezTo>
                <a:cubicBezTo>
                  <a:pt x="6219643" y="4671981"/>
                  <a:pt x="6218725" y="4670656"/>
                  <a:pt x="6217806" y="4669390"/>
                </a:cubicBezTo>
                <a:cubicBezTo>
                  <a:pt x="6218934" y="4667744"/>
                  <a:pt x="6220062" y="4666163"/>
                  <a:pt x="6221231" y="4664517"/>
                </a:cubicBezTo>
                <a:close/>
                <a:moveTo>
                  <a:pt x="6324271" y="4636498"/>
                </a:moveTo>
                <a:cubicBezTo>
                  <a:pt x="6324355" y="4638271"/>
                  <a:pt x="6324396" y="4640042"/>
                  <a:pt x="6324480" y="4641810"/>
                </a:cubicBezTo>
                <a:cubicBezTo>
                  <a:pt x="6321640" y="4642063"/>
                  <a:pt x="6318802" y="4642380"/>
                  <a:pt x="6315963" y="4642634"/>
                </a:cubicBezTo>
                <a:cubicBezTo>
                  <a:pt x="6315878" y="4640798"/>
                  <a:pt x="6315837" y="4639026"/>
                  <a:pt x="6315753" y="4637195"/>
                </a:cubicBezTo>
                <a:cubicBezTo>
                  <a:pt x="6318592" y="4636942"/>
                  <a:pt x="6321430" y="4636751"/>
                  <a:pt x="6324271" y="4636498"/>
                </a:cubicBezTo>
                <a:close/>
                <a:moveTo>
                  <a:pt x="6225237" y="4626947"/>
                </a:moveTo>
                <a:cubicBezTo>
                  <a:pt x="6225865" y="4628592"/>
                  <a:pt x="6227244" y="4630930"/>
                  <a:pt x="6226909" y="4631756"/>
                </a:cubicBezTo>
                <a:cubicBezTo>
                  <a:pt x="6226116" y="4633841"/>
                  <a:pt x="6224570" y="4635296"/>
                  <a:pt x="6223318" y="4636942"/>
                </a:cubicBezTo>
                <a:cubicBezTo>
                  <a:pt x="6222693" y="4635359"/>
                  <a:pt x="6222108" y="4633651"/>
                  <a:pt x="6221106" y="4630866"/>
                </a:cubicBezTo>
                <a:cubicBezTo>
                  <a:pt x="6222443" y="4629604"/>
                  <a:pt x="6223860" y="4628276"/>
                  <a:pt x="6225237" y="4626947"/>
                </a:cubicBezTo>
                <a:close/>
                <a:moveTo>
                  <a:pt x="6173092" y="4589566"/>
                </a:moveTo>
                <a:cubicBezTo>
                  <a:pt x="6178396" y="4600063"/>
                  <a:pt x="6183155" y="4609425"/>
                  <a:pt x="6188582" y="4620053"/>
                </a:cubicBezTo>
                <a:cubicBezTo>
                  <a:pt x="6180858" y="4639410"/>
                  <a:pt x="6177894" y="4660977"/>
                  <a:pt x="6180607" y="4686911"/>
                </a:cubicBezTo>
                <a:cubicBezTo>
                  <a:pt x="6183279" y="4712783"/>
                  <a:pt x="6179897" y="4740104"/>
                  <a:pt x="6179145" y="4767874"/>
                </a:cubicBezTo>
                <a:cubicBezTo>
                  <a:pt x="6171590" y="4765279"/>
                  <a:pt x="6165411" y="4763131"/>
                  <a:pt x="6157643" y="4760474"/>
                </a:cubicBezTo>
                <a:cubicBezTo>
                  <a:pt x="6173177" y="4747509"/>
                  <a:pt x="6173926" y="4744597"/>
                  <a:pt x="6174512" y="4724861"/>
                </a:cubicBezTo>
                <a:cubicBezTo>
                  <a:pt x="6175011" y="4708162"/>
                  <a:pt x="6169627" y="4700446"/>
                  <a:pt x="6160023" y="4694818"/>
                </a:cubicBezTo>
                <a:cubicBezTo>
                  <a:pt x="6156517" y="4692729"/>
                  <a:pt x="6154723" y="4683874"/>
                  <a:pt x="6152174" y="4678119"/>
                </a:cubicBezTo>
                <a:cubicBezTo>
                  <a:pt x="6152550" y="4676094"/>
                  <a:pt x="6152968" y="4674132"/>
                  <a:pt x="6153344" y="4672107"/>
                </a:cubicBezTo>
                <a:cubicBezTo>
                  <a:pt x="6164073" y="4681156"/>
                  <a:pt x="6169125" y="4673313"/>
                  <a:pt x="6171506" y="4661230"/>
                </a:cubicBezTo>
                <a:cubicBezTo>
                  <a:pt x="6174928" y="4644088"/>
                  <a:pt x="6177351" y="4626504"/>
                  <a:pt x="6170002" y="4609868"/>
                </a:cubicBezTo>
                <a:cubicBezTo>
                  <a:pt x="6166162" y="4601202"/>
                  <a:pt x="6167665" y="4594941"/>
                  <a:pt x="6173092" y="4589566"/>
                </a:cubicBezTo>
                <a:close/>
                <a:moveTo>
                  <a:pt x="6144862" y="4566341"/>
                </a:moveTo>
                <a:lnTo>
                  <a:pt x="6147165" y="4585010"/>
                </a:lnTo>
                <a:cubicBezTo>
                  <a:pt x="6145705" y="4585136"/>
                  <a:pt x="6144242" y="4585199"/>
                  <a:pt x="6142739" y="4585326"/>
                </a:cubicBezTo>
                <a:close/>
                <a:moveTo>
                  <a:pt x="6144678" y="4565066"/>
                </a:moveTo>
                <a:lnTo>
                  <a:pt x="6144954" y="4565531"/>
                </a:lnTo>
                <a:lnTo>
                  <a:pt x="6144862" y="4566341"/>
                </a:lnTo>
                <a:lnTo>
                  <a:pt x="6144785" y="4565720"/>
                </a:lnTo>
                <a:close/>
                <a:moveTo>
                  <a:pt x="6173844" y="4555852"/>
                </a:moveTo>
                <a:cubicBezTo>
                  <a:pt x="6174262" y="4555852"/>
                  <a:pt x="6174636" y="4557051"/>
                  <a:pt x="6175011" y="4557750"/>
                </a:cubicBezTo>
                <a:cubicBezTo>
                  <a:pt x="6174679" y="4558570"/>
                  <a:pt x="6174344" y="4559455"/>
                  <a:pt x="6174010" y="4560278"/>
                </a:cubicBezTo>
                <a:cubicBezTo>
                  <a:pt x="6173385" y="4559202"/>
                  <a:pt x="6172759" y="4558126"/>
                  <a:pt x="6172131" y="4557051"/>
                </a:cubicBezTo>
                <a:cubicBezTo>
                  <a:pt x="6172718" y="4556608"/>
                  <a:pt x="6173302" y="4555789"/>
                  <a:pt x="6173844" y="4555852"/>
                </a:cubicBezTo>
                <a:close/>
                <a:moveTo>
                  <a:pt x="6142864" y="4554143"/>
                </a:moveTo>
                <a:lnTo>
                  <a:pt x="6144678" y="4565066"/>
                </a:lnTo>
                <a:lnTo>
                  <a:pt x="6140067" y="4557308"/>
                </a:lnTo>
                <a:cubicBezTo>
                  <a:pt x="6140985" y="4556231"/>
                  <a:pt x="6141946" y="4555219"/>
                  <a:pt x="6142864" y="4554143"/>
                </a:cubicBezTo>
                <a:close/>
                <a:moveTo>
                  <a:pt x="6127165" y="4549018"/>
                </a:moveTo>
                <a:cubicBezTo>
                  <a:pt x="6128753" y="4576217"/>
                  <a:pt x="6124537" y="4594435"/>
                  <a:pt x="6113223" y="4607147"/>
                </a:cubicBezTo>
                <a:cubicBezTo>
                  <a:pt x="6118608" y="4586908"/>
                  <a:pt x="6110800" y="4564578"/>
                  <a:pt x="6127165" y="4549018"/>
                </a:cubicBezTo>
                <a:close/>
                <a:moveTo>
                  <a:pt x="6190127" y="4525488"/>
                </a:moveTo>
                <a:cubicBezTo>
                  <a:pt x="6191211" y="4526121"/>
                  <a:pt x="6193217" y="4527070"/>
                  <a:pt x="6193173" y="4527450"/>
                </a:cubicBezTo>
                <a:cubicBezTo>
                  <a:pt x="6192881" y="4529791"/>
                  <a:pt x="6192173" y="4532069"/>
                  <a:pt x="6191586" y="4534344"/>
                </a:cubicBezTo>
                <a:cubicBezTo>
                  <a:pt x="6190711" y="4533078"/>
                  <a:pt x="6189836" y="4531816"/>
                  <a:pt x="6188958" y="4530614"/>
                </a:cubicBezTo>
                <a:cubicBezTo>
                  <a:pt x="6189334" y="4528906"/>
                  <a:pt x="6189752" y="4527197"/>
                  <a:pt x="6190127" y="4525488"/>
                </a:cubicBezTo>
                <a:close/>
                <a:moveTo>
                  <a:pt x="6243735" y="4524732"/>
                </a:moveTo>
                <a:cubicBezTo>
                  <a:pt x="6244318" y="4524732"/>
                  <a:pt x="6244901" y="4524732"/>
                  <a:pt x="6245485" y="4524732"/>
                </a:cubicBezTo>
                <a:cubicBezTo>
                  <a:pt x="6245069" y="4526121"/>
                  <a:pt x="6244696" y="4527513"/>
                  <a:pt x="6244275" y="4528841"/>
                </a:cubicBezTo>
                <a:cubicBezTo>
                  <a:pt x="6243819" y="4528272"/>
                  <a:pt x="6243068" y="4527829"/>
                  <a:pt x="6243026" y="4527197"/>
                </a:cubicBezTo>
                <a:cubicBezTo>
                  <a:pt x="6242983" y="4526374"/>
                  <a:pt x="6243484" y="4525488"/>
                  <a:pt x="6243735" y="4524732"/>
                </a:cubicBezTo>
                <a:close/>
                <a:moveTo>
                  <a:pt x="6180271" y="4519606"/>
                </a:moveTo>
                <a:cubicBezTo>
                  <a:pt x="6172341" y="4532133"/>
                  <a:pt x="6167166" y="4540356"/>
                  <a:pt x="6161987" y="4548575"/>
                </a:cubicBezTo>
                <a:cubicBezTo>
                  <a:pt x="6160984" y="4532575"/>
                  <a:pt x="6162697" y="4520239"/>
                  <a:pt x="6180271" y="4519606"/>
                </a:cubicBezTo>
                <a:close/>
                <a:moveTo>
                  <a:pt x="6210626" y="4491774"/>
                </a:moveTo>
                <a:cubicBezTo>
                  <a:pt x="6214343" y="4492280"/>
                  <a:pt x="6219978" y="4493039"/>
                  <a:pt x="6231125" y="4494495"/>
                </a:cubicBezTo>
                <a:cubicBezTo>
                  <a:pt x="6215511" y="4520176"/>
                  <a:pt x="6226700" y="4544402"/>
                  <a:pt x="6226408" y="4569640"/>
                </a:cubicBezTo>
                <a:cubicBezTo>
                  <a:pt x="6213423" y="4563695"/>
                  <a:pt x="6211879" y="4551485"/>
                  <a:pt x="6211879" y="4536938"/>
                </a:cubicBezTo>
                <a:cubicBezTo>
                  <a:pt x="6211919" y="4522074"/>
                  <a:pt x="6211085" y="4507274"/>
                  <a:pt x="6210626" y="4491774"/>
                </a:cubicBezTo>
                <a:close/>
                <a:moveTo>
                  <a:pt x="6182153" y="4445854"/>
                </a:moveTo>
                <a:cubicBezTo>
                  <a:pt x="6182153" y="4466852"/>
                  <a:pt x="6182153" y="4483867"/>
                  <a:pt x="6182153" y="4504173"/>
                </a:cubicBezTo>
                <a:cubicBezTo>
                  <a:pt x="6175994" y="4493643"/>
                  <a:pt x="6173531" y="4484139"/>
                  <a:pt x="6173838" y="4474731"/>
                </a:cubicBezTo>
                <a:cubicBezTo>
                  <a:pt x="6174146" y="4465321"/>
                  <a:pt x="6177226" y="4456006"/>
                  <a:pt x="6182153" y="4445854"/>
                </a:cubicBezTo>
                <a:close/>
                <a:moveTo>
                  <a:pt x="6197516" y="4419857"/>
                </a:moveTo>
                <a:cubicBezTo>
                  <a:pt x="6200690" y="4442503"/>
                  <a:pt x="6200690" y="4442503"/>
                  <a:pt x="6190294" y="4456102"/>
                </a:cubicBezTo>
                <a:cubicBezTo>
                  <a:pt x="6192966" y="4442753"/>
                  <a:pt x="6194679" y="4434218"/>
                  <a:pt x="6197516" y="4419857"/>
                </a:cubicBezTo>
                <a:close/>
                <a:moveTo>
                  <a:pt x="6184781" y="4404234"/>
                </a:moveTo>
                <a:cubicBezTo>
                  <a:pt x="6183572" y="4437758"/>
                  <a:pt x="6183239" y="4438138"/>
                  <a:pt x="6167832" y="4425738"/>
                </a:cubicBezTo>
                <a:cubicBezTo>
                  <a:pt x="6168707" y="4423084"/>
                  <a:pt x="6169208" y="4419604"/>
                  <a:pt x="6170587" y="4417958"/>
                </a:cubicBezTo>
                <a:cubicBezTo>
                  <a:pt x="6174344" y="4413659"/>
                  <a:pt x="6178520" y="4410178"/>
                  <a:pt x="6184781" y="4404234"/>
                </a:cubicBezTo>
                <a:close/>
                <a:moveTo>
                  <a:pt x="6225406" y="4375013"/>
                </a:moveTo>
                <a:cubicBezTo>
                  <a:pt x="6227368" y="4389180"/>
                  <a:pt x="6224319" y="4404170"/>
                  <a:pt x="6226952" y="4416317"/>
                </a:cubicBezTo>
                <a:cubicBezTo>
                  <a:pt x="6229622" y="4428775"/>
                  <a:pt x="6237889" y="4438517"/>
                  <a:pt x="6243735" y="4449398"/>
                </a:cubicBezTo>
                <a:cubicBezTo>
                  <a:pt x="6237305" y="4454963"/>
                  <a:pt x="6231042" y="4460401"/>
                  <a:pt x="6225113" y="4465527"/>
                </a:cubicBezTo>
                <a:cubicBezTo>
                  <a:pt x="6224403" y="4460465"/>
                  <a:pt x="6223233" y="4451862"/>
                  <a:pt x="6221983" y="4442753"/>
                </a:cubicBezTo>
                <a:cubicBezTo>
                  <a:pt x="6217972" y="4445348"/>
                  <a:pt x="6215429" y="4447057"/>
                  <a:pt x="6214007" y="4447942"/>
                </a:cubicBezTo>
                <a:cubicBezTo>
                  <a:pt x="6211419" y="4440589"/>
                  <a:pt x="6210714" y="4433951"/>
                  <a:pt x="6211143" y="4427730"/>
                </a:cubicBezTo>
                <a:cubicBezTo>
                  <a:pt x="6212434" y="4409071"/>
                  <a:pt x="6223933" y="4394175"/>
                  <a:pt x="6225406" y="4375013"/>
                </a:cubicBezTo>
                <a:close/>
                <a:moveTo>
                  <a:pt x="6266363" y="4369507"/>
                </a:moveTo>
                <a:cubicBezTo>
                  <a:pt x="6266363" y="4370392"/>
                  <a:pt x="6266363" y="4371279"/>
                  <a:pt x="6266363" y="4372165"/>
                </a:cubicBezTo>
                <a:cubicBezTo>
                  <a:pt x="6265863" y="4372354"/>
                  <a:pt x="6265153" y="4372988"/>
                  <a:pt x="6264736" y="4372672"/>
                </a:cubicBezTo>
                <a:cubicBezTo>
                  <a:pt x="6264276" y="4372354"/>
                  <a:pt x="6264068" y="4371216"/>
                  <a:pt x="6263732" y="4370392"/>
                </a:cubicBezTo>
                <a:cubicBezTo>
                  <a:pt x="6264609" y="4370076"/>
                  <a:pt x="6265487" y="4369823"/>
                  <a:pt x="6266363" y="4369507"/>
                </a:cubicBezTo>
                <a:close/>
                <a:moveTo>
                  <a:pt x="6240602" y="4367549"/>
                </a:moveTo>
                <a:cubicBezTo>
                  <a:pt x="6242440" y="4370646"/>
                  <a:pt x="6244275" y="4373684"/>
                  <a:pt x="6246156" y="4376781"/>
                </a:cubicBezTo>
                <a:cubicBezTo>
                  <a:pt x="6245485" y="4377920"/>
                  <a:pt x="6244819" y="4378995"/>
                  <a:pt x="6244112" y="4380134"/>
                </a:cubicBezTo>
                <a:cubicBezTo>
                  <a:pt x="6242022" y="4377603"/>
                  <a:pt x="6239934" y="4375139"/>
                  <a:pt x="6237807" y="4372607"/>
                </a:cubicBezTo>
                <a:cubicBezTo>
                  <a:pt x="6238725" y="4370899"/>
                  <a:pt x="6239642" y="4369254"/>
                  <a:pt x="6240602" y="4367549"/>
                </a:cubicBezTo>
                <a:close/>
                <a:moveTo>
                  <a:pt x="6185491" y="4365903"/>
                </a:moveTo>
                <a:cubicBezTo>
                  <a:pt x="6185491" y="4369887"/>
                  <a:pt x="6185908" y="4374000"/>
                  <a:pt x="6185367" y="4377793"/>
                </a:cubicBezTo>
                <a:cubicBezTo>
                  <a:pt x="6184823" y="4381400"/>
                  <a:pt x="6183279" y="4384687"/>
                  <a:pt x="6182193" y="4388168"/>
                </a:cubicBezTo>
                <a:cubicBezTo>
                  <a:pt x="6181526" y="4387662"/>
                  <a:pt x="6180858" y="4387092"/>
                  <a:pt x="6180189" y="4386585"/>
                </a:cubicBezTo>
                <a:cubicBezTo>
                  <a:pt x="6181275" y="4379818"/>
                  <a:pt x="6182361" y="4372988"/>
                  <a:pt x="6183406" y="4366157"/>
                </a:cubicBezTo>
                <a:cubicBezTo>
                  <a:pt x="6184115" y="4366094"/>
                  <a:pt x="6184781" y="4365967"/>
                  <a:pt x="6185491" y="4365903"/>
                </a:cubicBezTo>
                <a:close/>
                <a:moveTo>
                  <a:pt x="6139860" y="4347813"/>
                </a:moveTo>
                <a:cubicBezTo>
                  <a:pt x="6141736" y="4348002"/>
                  <a:pt x="6143616" y="4348256"/>
                  <a:pt x="6145496" y="4348445"/>
                </a:cubicBezTo>
                <a:cubicBezTo>
                  <a:pt x="6139274" y="4375329"/>
                  <a:pt x="6156435" y="4403348"/>
                  <a:pt x="6139860" y="4436492"/>
                </a:cubicBezTo>
                <a:cubicBezTo>
                  <a:pt x="6139860" y="4402462"/>
                  <a:pt x="6139860" y="4375139"/>
                  <a:pt x="6139860" y="4347813"/>
                </a:cubicBezTo>
                <a:close/>
                <a:moveTo>
                  <a:pt x="6214258" y="4345978"/>
                </a:moveTo>
                <a:cubicBezTo>
                  <a:pt x="6214258" y="4349078"/>
                  <a:pt x="6214258" y="4352243"/>
                  <a:pt x="6214258" y="4355339"/>
                </a:cubicBezTo>
                <a:cubicBezTo>
                  <a:pt x="6213883" y="4355402"/>
                  <a:pt x="6213506" y="4355466"/>
                  <a:pt x="6213129" y="4355466"/>
                </a:cubicBezTo>
                <a:cubicBezTo>
                  <a:pt x="6213129" y="4352369"/>
                  <a:pt x="6213129" y="4349268"/>
                  <a:pt x="6213129" y="4346104"/>
                </a:cubicBezTo>
                <a:cubicBezTo>
                  <a:pt x="6213506" y="4346041"/>
                  <a:pt x="6213883" y="4345978"/>
                  <a:pt x="6214258" y="4345978"/>
                </a:cubicBezTo>
                <a:close/>
                <a:moveTo>
                  <a:pt x="6202483" y="4339400"/>
                </a:moveTo>
                <a:cubicBezTo>
                  <a:pt x="6203069" y="4345724"/>
                  <a:pt x="6203654" y="4351986"/>
                  <a:pt x="6204281" y="4358187"/>
                </a:cubicBezTo>
                <a:cubicBezTo>
                  <a:pt x="6203235" y="4358377"/>
                  <a:pt x="6202191" y="4358630"/>
                  <a:pt x="6201105" y="4358816"/>
                </a:cubicBezTo>
                <a:cubicBezTo>
                  <a:pt x="6200648" y="4352555"/>
                  <a:pt x="6200147" y="4346294"/>
                  <a:pt x="6199689" y="4339970"/>
                </a:cubicBezTo>
                <a:cubicBezTo>
                  <a:pt x="6200608" y="4339780"/>
                  <a:pt x="6201523" y="4339590"/>
                  <a:pt x="6202483" y="4339400"/>
                </a:cubicBezTo>
                <a:close/>
                <a:moveTo>
                  <a:pt x="6201690" y="4300754"/>
                </a:moveTo>
                <a:cubicBezTo>
                  <a:pt x="6201942" y="4301577"/>
                  <a:pt x="6202483" y="4302902"/>
                  <a:pt x="6202359" y="4303028"/>
                </a:cubicBezTo>
                <a:cubicBezTo>
                  <a:pt x="6201858" y="4303724"/>
                  <a:pt x="6201149" y="4304041"/>
                  <a:pt x="6200523" y="4304483"/>
                </a:cubicBezTo>
                <a:cubicBezTo>
                  <a:pt x="6200565" y="4303598"/>
                  <a:pt x="6200565" y="4302712"/>
                  <a:pt x="6200523" y="4301826"/>
                </a:cubicBezTo>
                <a:cubicBezTo>
                  <a:pt x="6200900" y="4301450"/>
                  <a:pt x="6201316" y="4301133"/>
                  <a:pt x="6201690" y="4300754"/>
                </a:cubicBezTo>
                <a:close/>
                <a:moveTo>
                  <a:pt x="6203737" y="4258690"/>
                </a:moveTo>
                <a:cubicBezTo>
                  <a:pt x="6204281" y="4258690"/>
                  <a:pt x="6204865" y="4259572"/>
                  <a:pt x="6205408" y="4260019"/>
                </a:cubicBezTo>
                <a:cubicBezTo>
                  <a:pt x="6204697" y="4260964"/>
                  <a:pt x="6203989" y="4261914"/>
                  <a:pt x="6203277" y="4262863"/>
                </a:cubicBezTo>
                <a:cubicBezTo>
                  <a:pt x="6203028" y="4261977"/>
                  <a:pt x="6202735" y="4261155"/>
                  <a:pt x="6202401" y="4260272"/>
                </a:cubicBezTo>
                <a:cubicBezTo>
                  <a:pt x="6202860" y="4259703"/>
                  <a:pt x="6203321" y="4258690"/>
                  <a:pt x="6203737" y="4258690"/>
                </a:cubicBezTo>
                <a:close/>
                <a:moveTo>
                  <a:pt x="6201774" y="4186579"/>
                </a:moveTo>
                <a:cubicBezTo>
                  <a:pt x="6203403" y="4186896"/>
                  <a:pt x="6204989" y="4187149"/>
                  <a:pt x="6206619" y="4187465"/>
                </a:cubicBezTo>
                <a:cubicBezTo>
                  <a:pt x="6205701" y="4193540"/>
                  <a:pt x="6204783" y="4199548"/>
                  <a:pt x="6203862" y="4205619"/>
                </a:cubicBezTo>
                <a:cubicBezTo>
                  <a:pt x="6202693" y="4205303"/>
                  <a:pt x="6201566" y="4205050"/>
                  <a:pt x="6200398" y="4204734"/>
                </a:cubicBezTo>
                <a:cubicBezTo>
                  <a:pt x="6200858" y="4198662"/>
                  <a:pt x="6201316" y="4192591"/>
                  <a:pt x="6201774" y="4186579"/>
                </a:cubicBezTo>
                <a:close/>
                <a:moveTo>
                  <a:pt x="6223443" y="4166404"/>
                </a:moveTo>
                <a:cubicBezTo>
                  <a:pt x="6230458" y="4186516"/>
                  <a:pt x="6228326" y="4199928"/>
                  <a:pt x="6226658" y="4215551"/>
                </a:cubicBezTo>
                <a:cubicBezTo>
                  <a:pt x="6225323" y="4228010"/>
                  <a:pt x="6232922" y="4242624"/>
                  <a:pt x="6237139" y="4258563"/>
                </a:cubicBezTo>
                <a:cubicBezTo>
                  <a:pt x="6228996" y="4258563"/>
                  <a:pt x="6224403" y="4258563"/>
                  <a:pt x="6219058" y="4258563"/>
                </a:cubicBezTo>
                <a:cubicBezTo>
                  <a:pt x="6221398" y="4253248"/>
                  <a:pt x="6223191" y="4249075"/>
                  <a:pt x="6225406" y="4243950"/>
                </a:cubicBezTo>
                <a:cubicBezTo>
                  <a:pt x="6221440" y="4239587"/>
                  <a:pt x="6217680" y="4235473"/>
                  <a:pt x="6213757" y="4231173"/>
                </a:cubicBezTo>
                <a:cubicBezTo>
                  <a:pt x="6215177" y="4220420"/>
                  <a:pt x="6216471" y="4210172"/>
                  <a:pt x="6217972" y="4199991"/>
                </a:cubicBezTo>
                <a:cubicBezTo>
                  <a:pt x="6219394" y="4190502"/>
                  <a:pt x="6221022" y="4181078"/>
                  <a:pt x="6223443" y="4166404"/>
                </a:cubicBezTo>
                <a:close/>
                <a:moveTo>
                  <a:pt x="6203862" y="4153625"/>
                </a:moveTo>
                <a:cubicBezTo>
                  <a:pt x="6204697" y="4154763"/>
                  <a:pt x="6206075" y="4155840"/>
                  <a:pt x="6206200" y="4157105"/>
                </a:cubicBezTo>
                <a:cubicBezTo>
                  <a:pt x="6206324" y="4158560"/>
                  <a:pt x="6205241" y="4160206"/>
                  <a:pt x="6204656" y="4161721"/>
                </a:cubicBezTo>
                <a:cubicBezTo>
                  <a:pt x="6203779" y="4160522"/>
                  <a:pt x="6202275" y="4159510"/>
                  <a:pt x="6202150" y="4158118"/>
                </a:cubicBezTo>
                <a:cubicBezTo>
                  <a:pt x="6202025" y="4156788"/>
                  <a:pt x="6203235" y="4155143"/>
                  <a:pt x="6203862" y="4153625"/>
                </a:cubicBezTo>
                <a:close/>
                <a:moveTo>
                  <a:pt x="6223483" y="4144709"/>
                </a:moveTo>
                <a:cubicBezTo>
                  <a:pt x="6223860" y="4145971"/>
                  <a:pt x="6224195" y="4147300"/>
                  <a:pt x="6224570" y="4148565"/>
                </a:cubicBezTo>
                <a:cubicBezTo>
                  <a:pt x="6223985" y="4148818"/>
                  <a:pt x="6223233" y="4149451"/>
                  <a:pt x="6222857" y="4149135"/>
                </a:cubicBezTo>
                <a:cubicBezTo>
                  <a:pt x="6222443" y="4148818"/>
                  <a:pt x="6222357" y="4147553"/>
                  <a:pt x="6222108" y="4146667"/>
                </a:cubicBezTo>
                <a:cubicBezTo>
                  <a:pt x="6222568" y="4146034"/>
                  <a:pt x="6223024" y="4145338"/>
                  <a:pt x="6223483" y="4144709"/>
                </a:cubicBezTo>
                <a:close/>
                <a:moveTo>
                  <a:pt x="6152716" y="4142557"/>
                </a:moveTo>
                <a:cubicBezTo>
                  <a:pt x="6157062" y="4154194"/>
                  <a:pt x="6158937" y="4159193"/>
                  <a:pt x="6160944" y="4164505"/>
                </a:cubicBezTo>
                <a:cubicBezTo>
                  <a:pt x="6164073" y="4161088"/>
                  <a:pt x="6166162" y="4158750"/>
                  <a:pt x="6169501" y="4155017"/>
                </a:cubicBezTo>
                <a:cubicBezTo>
                  <a:pt x="6168543" y="4188351"/>
                  <a:pt x="6168543" y="4188351"/>
                  <a:pt x="6150757" y="4186705"/>
                </a:cubicBezTo>
                <a:cubicBezTo>
                  <a:pt x="6151342" y="4173930"/>
                  <a:pt x="6151882" y="4161404"/>
                  <a:pt x="6152716" y="4142557"/>
                </a:cubicBezTo>
                <a:close/>
                <a:moveTo>
                  <a:pt x="6225698" y="4108590"/>
                </a:moveTo>
                <a:cubicBezTo>
                  <a:pt x="6228539" y="4115485"/>
                  <a:pt x="6230541" y="4120290"/>
                  <a:pt x="6233839" y="4128323"/>
                </a:cubicBezTo>
                <a:cubicBezTo>
                  <a:pt x="6226888" y="4128323"/>
                  <a:pt x="6224319" y="4126095"/>
                  <a:pt x="6223756" y="4122514"/>
                </a:cubicBezTo>
                <a:cubicBezTo>
                  <a:pt x="6223193" y="4118932"/>
                  <a:pt x="6224633" y="4114000"/>
                  <a:pt x="6225698" y="4108590"/>
                </a:cubicBezTo>
                <a:close/>
                <a:moveTo>
                  <a:pt x="6123912" y="4084618"/>
                </a:moveTo>
                <a:lnTo>
                  <a:pt x="6123927" y="4084661"/>
                </a:lnTo>
                <a:lnTo>
                  <a:pt x="6123861" y="4084730"/>
                </a:lnTo>
                <a:close/>
                <a:moveTo>
                  <a:pt x="6221398" y="4076395"/>
                </a:moveTo>
                <a:cubicBezTo>
                  <a:pt x="6221983" y="4078167"/>
                  <a:pt x="6223024" y="4079935"/>
                  <a:pt x="6222941" y="4081644"/>
                </a:cubicBezTo>
                <a:cubicBezTo>
                  <a:pt x="6222857" y="4083037"/>
                  <a:pt x="6221482" y="4084239"/>
                  <a:pt x="6220604" y="4085694"/>
                </a:cubicBezTo>
                <a:cubicBezTo>
                  <a:pt x="6219643" y="4084175"/>
                  <a:pt x="6218766" y="4082720"/>
                  <a:pt x="6217890" y="4081327"/>
                </a:cubicBezTo>
                <a:cubicBezTo>
                  <a:pt x="6219058" y="4079683"/>
                  <a:pt x="6220229" y="4078040"/>
                  <a:pt x="6221398" y="4076395"/>
                </a:cubicBezTo>
                <a:close/>
                <a:moveTo>
                  <a:pt x="6281436" y="4067033"/>
                </a:moveTo>
                <a:cubicBezTo>
                  <a:pt x="6282855" y="4067729"/>
                  <a:pt x="6284316" y="4068362"/>
                  <a:pt x="6285735" y="4069059"/>
                </a:cubicBezTo>
                <a:cubicBezTo>
                  <a:pt x="6285235" y="4070831"/>
                  <a:pt x="6284692" y="4072662"/>
                  <a:pt x="6284149" y="4074433"/>
                </a:cubicBezTo>
                <a:cubicBezTo>
                  <a:pt x="6282979" y="4073864"/>
                  <a:pt x="6281143" y="4073801"/>
                  <a:pt x="6280851" y="4072725"/>
                </a:cubicBezTo>
                <a:cubicBezTo>
                  <a:pt x="6280433" y="4071206"/>
                  <a:pt x="6281184" y="4068931"/>
                  <a:pt x="6281436" y="4067033"/>
                </a:cubicBezTo>
                <a:close/>
                <a:moveTo>
                  <a:pt x="6205743" y="4065579"/>
                </a:moveTo>
                <a:cubicBezTo>
                  <a:pt x="6213298" y="4090373"/>
                  <a:pt x="6214760" y="4105363"/>
                  <a:pt x="6211044" y="4129842"/>
                </a:cubicBezTo>
                <a:cubicBezTo>
                  <a:pt x="6205868" y="4115168"/>
                  <a:pt x="6200147" y="4104730"/>
                  <a:pt x="6198768" y="4093095"/>
                </a:cubicBezTo>
                <a:cubicBezTo>
                  <a:pt x="6197808" y="4085187"/>
                  <a:pt x="6202985" y="4075636"/>
                  <a:pt x="6205743" y="4065579"/>
                </a:cubicBezTo>
                <a:close/>
                <a:moveTo>
                  <a:pt x="6250538" y="4006436"/>
                </a:moveTo>
                <a:cubicBezTo>
                  <a:pt x="6251332" y="4011055"/>
                  <a:pt x="6252126" y="4015671"/>
                  <a:pt x="6252920" y="4020228"/>
                </a:cubicBezTo>
                <a:cubicBezTo>
                  <a:pt x="6251875" y="4020667"/>
                  <a:pt x="6250830" y="4021046"/>
                  <a:pt x="6249831" y="4021493"/>
                </a:cubicBezTo>
                <a:cubicBezTo>
                  <a:pt x="6248912" y="4016937"/>
                  <a:pt x="6248034" y="4012444"/>
                  <a:pt x="6247116" y="4007891"/>
                </a:cubicBezTo>
                <a:cubicBezTo>
                  <a:pt x="6248243" y="4007385"/>
                  <a:pt x="6249413" y="4006879"/>
                  <a:pt x="6250538" y="4006436"/>
                </a:cubicBezTo>
                <a:close/>
                <a:moveTo>
                  <a:pt x="6159398" y="3901437"/>
                </a:moveTo>
                <a:cubicBezTo>
                  <a:pt x="6158813" y="3913647"/>
                  <a:pt x="6158896" y="3918580"/>
                  <a:pt x="6158269" y="3923321"/>
                </a:cubicBezTo>
                <a:cubicBezTo>
                  <a:pt x="6155431" y="3946028"/>
                  <a:pt x="6153552" y="3968486"/>
                  <a:pt x="6156810" y="3991699"/>
                </a:cubicBezTo>
                <a:cubicBezTo>
                  <a:pt x="6159229" y="4008840"/>
                  <a:pt x="6159398" y="4025412"/>
                  <a:pt x="6151425" y="4041669"/>
                </a:cubicBezTo>
                <a:cubicBezTo>
                  <a:pt x="6145747" y="4053182"/>
                  <a:pt x="6148335" y="4067729"/>
                  <a:pt x="6155600" y="4078923"/>
                </a:cubicBezTo>
                <a:cubicBezTo>
                  <a:pt x="6160318" y="4086200"/>
                  <a:pt x="6164449" y="4094296"/>
                  <a:pt x="6168791" y="4101950"/>
                </a:cubicBezTo>
                <a:cubicBezTo>
                  <a:pt x="6154012" y="4121920"/>
                  <a:pt x="6141346" y="4122963"/>
                  <a:pt x="6132044" y="4106654"/>
                </a:cubicBezTo>
                <a:lnTo>
                  <a:pt x="6123927" y="4084661"/>
                </a:lnTo>
                <a:lnTo>
                  <a:pt x="6132913" y="4075303"/>
                </a:lnTo>
                <a:cubicBezTo>
                  <a:pt x="6134723" y="4070828"/>
                  <a:pt x="6135495" y="4065198"/>
                  <a:pt x="6135807" y="4058873"/>
                </a:cubicBezTo>
                <a:cubicBezTo>
                  <a:pt x="6137646" y="4021932"/>
                  <a:pt x="6139860" y="3985121"/>
                  <a:pt x="6141946" y="3948244"/>
                </a:cubicBezTo>
                <a:cubicBezTo>
                  <a:pt x="6142113" y="3945273"/>
                  <a:pt x="6142529" y="3939894"/>
                  <a:pt x="6143031" y="3939831"/>
                </a:cubicBezTo>
                <a:cubicBezTo>
                  <a:pt x="6156560" y="3938502"/>
                  <a:pt x="6150757" y="3916807"/>
                  <a:pt x="6159398" y="3901437"/>
                </a:cubicBezTo>
                <a:close/>
                <a:moveTo>
                  <a:pt x="6353081" y="3879110"/>
                </a:moveTo>
                <a:cubicBezTo>
                  <a:pt x="6353538" y="3879613"/>
                  <a:pt x="6354373" y="3880119"/>
                  <a:pt x="6354414" y="3880755"/>
                </a:cubicBezTo>
                <a:cubicBezTo>
                  <a:pt x="6354498" y="3881574"/>
                  <a:pt x="6353996" y="3882524"/>
                  <a:pt x="6353706" y="3883410"/>
                </a:cubicBezTo>
                <a:cubicBezTo>
                  <a:pt x="6353121" y="3883410"/>
                  <a:pt x="6352536" y="3883410"/>
                  <a:pt x="6351952" y="3883410"/>
                </a:cubicBezTo>
                <a:cubicBezTo>
                  <a:pt x="6352329" y="3881955"/>
                  <a:pt x="6352705" y="3880565"/>
                  <a:pt x="6353081" y="3879110"/>
                </a:cubicBezTo>
                <a:close/>
                <a:moveTo>
                  <a:pt x="6297384" y="3874870"/>
                </a:moveTo>
                <a:cubicBezTo>
                  <a:pt x="6297760" y="3882270"/>
                  <a:pt x="6298178" y="3889607"/>
                  <a:pt x="6298595" y="3897008"/>
                </a:cubicBezTo>
                <a:cubicBezTo>
                  <a:pt x="6297300" y="3897197"/>
                  <a:pt x="6295964" y="3897451"/>
                  <a:pt x="6294669" y="3897640"/>
                </a:cubicBezTo>
                <a:cubicBezTo>
                  <a:pt x="6293793" y="3890430"/>
                  <a:pt x="6292876" y="3883219"/>
                  <a:pt x="6291999" y="3876010"/>
                </a:cubicBezTo>
                <a:cubicBezTo>
                  <a:pt x="6293793" y="3875630"/>
                  <a:pt x="6295588" y="3875250"/>
                  <a:pt x="6297384" y="3874870"/>
                </a:cubicBezTo>
                <a:close/>
                <a:moveTo>
                  <a:pt x="6271165" y="3871140"/>
                </a:moveTo>
                <a:cubicBezTo>
                  <a:pt x="6276050" y="3904158"/>
                  <a:pt x="6275424" y="3906749"/>
                  <a:pt x="6260185" y="3911305"/>
                </a:cubicBezTo>
                <a:cubicBezTo>
                  <a:pt x="6263648" y="3875884"/>
                  <a:pt x="6263648" y="3875884"/>
                  <a:pt x="6271165" y="3871140"/>
                </a:cubicBezTo>
                <a:close/>
                <a:moveTo>
                  <a:pt x="6240799" y="3850680"/>
                </a:moveTo>
                <a:lnTo>
                  <a:pt x="6240978" y="3850897"/>
                </a:lnTo>
                <a:lnTo>
                  <a:pt x="6240919" y="3851107"/>
                </a:lnTo>
                <a:lnTo>
                  <a:pt x="6240853" y="3851025"/>
                </a:lnTo>
                <a:close/>
                <a:moveTo>
                  <a:pt x="6189544" y="3846156"/>
                </a:moveTo>
                <a:cubicBezTo>
                  <a:pt x="6189544" y="3849442"/>
                  <a:pt x="6189544" y="3852670"/>
                  <a:pt x="6189544" y="3855957"/>
                </a:cubicBezTo>
                <a:cubicBezTo>
                  <a:pt x="6189083" y="3856020"/>
                  <a:pt x="6188624" y="3856083"/>
                  <a:pt x="6188165" y="3856146"/>
                </a:cubicBezTo>
                <a:cubicBezTo>
                  <a:pt x="6188165" y="3852860"/>
                  <a:pt x="6188165" y="3849632"/>
                  <a:pt x="6188165" y="3846345"/>
                </a:cubicBezTo>
                <a:cubicBezTo>
                  <a:pt x="6188624" y="3846282"/>
                  <a:pt x="6189083" y="3846219"/>
                  <a:pt x="6189544" y="3846156"/>
                </a:cubicBezTo>
                <a:close/>
                <a:moveTo>
                  <a:pt x="6227619" y="3834705"/>
                </a:moveTo>
                <a:cubicBezTo>
                  <a:pt x="6234382" y="3834231"/>
                  <a:pt x="6237514" y="3836397"/>
                  <a:pt x="6239041" y="3839639"/>
                </a:cubicBezTo>
                <a:lnTo>
                  <a:pt x="6240799" y="3850680"/>
                </a:lnTo>
                <a:close/>
                <a:moveTo>
                  <a:pt x="6259935" y="3833313"/>
                </a:moveTo>
                <a:cubicBezTo>
                  <a:pt x="6260519" y="3833819"/>
                  <a:pt x="6261060" y="3834262"/>
                  <a:pt x="6261644" y="3834768"/>
                </a:cubicBezTo>
                <a:cubicBezTo>
                  <a:pt x="6261270" y="3835465"/>
                  <a:pt x="6260935" y="3836161"/>
                  <a:pt x="6260643" y="3836856"/>
                </a:cubicBezTo>
                <a:cubicBezTo>
                  <a:pt x="6259935" y="3836856"/>
                  <a:pt x="6259265" y="3836856"/>
                  <a:pt x="6258597" y="3836856"/>
                </a:cubicBezTo>
                <a:cubicBezTo>
                  <a:pt x="6259057" y="3835654"/>
                  <a:pt x="6259475" y="3834516"/>
                  <a:pt x="6259935" y="3833313"/>
                </a:cubicBezTo>
                <a:close/>
                <a:moveTo>
                  <a:pt x="6218264" y="3800801"/>
                </a:moveTo>
                <a:cubicBezTo>
                  <a:pt x="6220187" y="3801244"/>
                  <a:pt x="6222108" y="3801688"/>
                  <a:pt x="6224027" y="3802193"/>
                </a:cubicBezTo>
                <a:cubicBezTo>
                  <a:pt x="6222984" y="3816171"/>
                  <a:pt x="6220980" y="3830216"/>
                  <a:pt x="6221189" y="3844131"/>
                </a:cubicBezTo>
                <a:cubicBezTo>
                  <a:pt x="6221314" y="3852164"/>
                  <a:pt x="6223693" y="3864496"/>
                  <a:pt x="6227452" y="3867154"/>
                </a:cubicBezTo>
                <a:cubicBezTo>
                  <a:pt x="6231794" y="3870192"/>
                  <a:pt x="6234799" y="3868958"/>
                  <a:pt x="6236908" y="3865550"/>
                </a:cubicBezTo>
                <a:lnTo>
                  <a:pt x="6240919" y="3851107"/>
                </a:lnTo>
                <a:lnTo>
                  <a:pt x="6251417" y="3864117"/>
                </a:lnTo>
                <a:cubicBezTo>
                  <a:pt x="6254100" y="3869036"/>
                  <a:pt x="6254778" y="3875250"/>
                  <a:pt x="6249956" y="3884991"/>
                </a:cubicBezTo>
                <a:cubicBezTo>
                  <a:pt x="6246073" y="3884042"/>
                  <a:pt x="6242232" y="3883156"/>
                  <a:pt x="6238558" y="3882270"/>
                </a:cubicBezTo>
                <a:cubicBezTo>
                  <a:pt x="6230666" y="3913963"/>
                  <a:pt x="6230416" y="3924207"/>
                  <a:pt x="6237555" y="3952230"/>
                </a:cubicBezTo>
                <a:cubicBezTo>
                  <a:pt x="6245863" y="3946918"/>
                  <a:pt x="6254130" y="3941602"/>
                  <a:pt x="6264068" y="3935278"/>
                </a:cubicBezTo>
                <a:cubicBezTo>
                  <a:pt x="6262856" y="3948939"/>
                  <a:pt x="6261937" y="3959123"/>
                  <a:pt x="6260895" y="3970384"/>
                </a:cubicBezTo>
                <a:cubicBezTo>
                  <a:pt x="6253212" y="3959440"/>
                  <a:pt x="6245654" y="3956908"/>
                  <a:pt x="6236470" y="3965005"/>
                </a:cubicBezTo>
                <a:cubicBezTo>
                  <a:pt x="6227077" y="3973292"/>
                  <a:pt x="6231292" y="3984805"/>
                  <a:pt x="6231878" y="3995749"/>
                </a:cubicBezTo>
                <a:cubicBezTo>
                  <a:pt x="6232588" y="4008271"/>
                  <a:pt x="6233214" y="4020857"/>
                  <a:pt x="6234047" y="4033383"/>
                </a:cubicBezTo>
                <a:cubicBezTo>
                  <a:pt x="6234716" y="4043124"/>
                  <a:pt x="6235633" y="4054634"/>
                  <a:pt x="6227368" y="4055900"/>
                </a:cubicBezTo>
                <a:cubicBezTo>
                  <a:pt x="6222192" y="4056722"/>
                  <a:pt x="6215721" y="4052423"/>
                  <a:pt x="6211336" y="4047424"/>
                </a:cubicBezTo>
                <a:cubicBezTo>
                  <a:pt x="6205950" y="4041289"/>
                  <a:pt x="6202025" y="4032053"/>
                  <a:pt x="6197683" y="4023957"/>
                </a:cubicBezTo>
                <a:cubicBezTo>
                  <a:pt x="6197014" y="4022755"/>
                  <a:pt x="6197600" y="4020037"/>
                  <a:pt x="6197600" y="4016747"/>
                </a:cubicBezTo>
                <a:cubicBezTo>
                  <a:pt x="6201942" y="4014089"/>
                  <a:pt x="6206661" y="4011182"/>
                  <a:pt x="6212421" y="4007702"/>
                </a:cubicBezTo>
                <a:cubicBezTo>
                  <a:pt x="6204783" y="3975633"/>
                  <a:pt x="6220272" y="3953432"/>
                  <a:pt x="6225531" y="3927309"/>
                </a:cubicBezTo>
                <a:cubicBezTo>
                  <a:pt x="6229747" y="3906373"/>
                  <a:pt x="6229622" y="3891822"/>
                  <a:pt x="6219351" y="3881385"/>
                </a:cubicBezTo>
                <a:cubicBezTo>
                  <a:pt x="6203613" y="3904222"/>
                  <a:pt x="6214343" y="3940400"/>
                  <a:pt x="6201815" y="3968739"/>
                </a:cubicBezTo>
                <a:cubicBezTo>
                  <a:pt x="6199562" y="3962288"/>
                  <a:pt x="6197683" y="3959503"/>
                  <a:pt x="6197850" y="3957036"/>
                </a:cubicBezTo>
                <a:cubicBezTo>
                  <a:pt x="6200064" y="3927055"/>
                  <a:pt x="6204573" y="3897451"/>
                  <a:pt x="6199981" y="3866774"/>
                </a:cubicBezTo>
                <a:cubicBezTo>
                  <a:pt x="6198768" y="3858551"/>
                  <a:pt x="6202150" y="3848683"/>
                  <a:pt x="6203528" y="3839005"/>
                </a:cubicBezTo>
                <a:cubicBezTo>
                  <a:pt x="6207201" y="3842358"/>
                  <a:pt x="6209833" y="3844700"/>
                  <a:pt x="6214133" y="3848620"/>
                </a:cubicBezTo>
                <a:cubicBezTo>
                  <a:pt x="6215677" y="3830908"/>
                  <a:pt x="6216973" y="3815855"/>
                  <a:pt x="6218264" y="3800801"/>
                </a:cubicBezTo>
                <a:close/>
                <a:moveTo>
                  <a:pt x="6260895" y="3766644"/>
                </a:moveTo>
                <a:cubicBezTo>
                  <a:pt x="6264861" y="3769175"/>
                  <a:pt x="6268868" y="3771707"/>
                  <a:pt x="6274838" y="3775500"/>
                </a:cubicBezTo>
                <a:cubicBezTo>
                  <a:pt x="6266696" y="3786001"/>
                  <a:pt x="6262270" y="3783850"/>
                  <a:pt x="6258889" y="3773416"/>
                </a:cubicBezTo>
                <a:cubicBezTo>
                  <a:pt x="6258556" y="3772336"/>
                  <a:pt x="6259849" y="3769998"/>
                  <a:pt x="6260895" y="3766644"/>
                </a:cubicBezTo>
                <a:close/>
                <a:moveTo>
                  <a:pt x="6272541" y="3678534"/>
                </a:moveTo>
                <a:cubicBezTo>
                  <a:pt x="6274087" y="3678724"/>
                  <a:pt x="6275424" y="3681698"/>
                  <a:pt x="6277678" y="3684479"/>
                </a:cubicBezTo>
                <a:cubicBezTo>
                  <a:pt x="6275674" y="3686694"/>
                  <a:pt x="6274087" y="3689668"/>
                  <a:pt x="6273042" y="3689289"/>
                </a:cubicBezTo>
                <a:cubicBezTo>
                  <a:pt x="6271458" y="3688655"/>
                  <a:pt x="6270247" y="3685745"/>
                  <a:pt x="6268868" y="3683783"/>
                </a:cubicBezTo>
                <a:cubicBezTo>
                  <a:pt x="6270079" y="3681888"/>
                  <a:pt x="6271414" y="3678408"/>
                  <a:pt x="6272541" y="3678534"/>
                </a:cubicBezTo>
                <a:close/>
                <a:moveTo>
                  <a:pt x="6352329" y="3638369"/>
                </a:moveTo>
                <a:cubicBezTo>
                  <a:pt x="6352287" y="3639255"/>
                  <a:pt x="6352370" y="3640331"/>
                  <a:pt x="6352078" y="3641023"/>
                </a:cubicBezTo>
                <a:cubicBezTo>
                  <a:pt x="6351952" y="3641403"/>
                  <a:pt x="6351199" y="3641276"/>
                  <a:pt x="6350741" y="3641340"/>
                </a:cubicBezTo>
                <a:cubicBezTo>
                  <a:pt x="6350574" y="3640457"/>
                  <a:pt x="6350449" y="3639571"/>
                  <a:pt x="6350281" y="3638749"/>
                </a:cubicBezTo>
                <a:cubicBezTo>
                  <a:pt x="6350950" y="3638623"/>
                  <a:pt x="6351660" y="3638495"/>
                  <a:pt x="6352329" y="3638369"/>
                </a:cubicBezTo>
                <a:close/>
                <a:moveTo>
                  <a:pt x="6256676" y="3584223"/>
                </a:moveTo>
                <a:cubicBezTo>
                  <a:pt x="6257971" y="3585046"/>
                  <a:pt x="6259308" y="3585868"/>
                  <a:pt x="6260603" y="3586691"/>
                </a:cubicBezTo>
                <a:cubicBezTo>
                  <a:pt x="6259265" y="3590488"/>
                  <a:pt x="6257929" y="3594281"/>
                  <a:pt x="6256593" y="3598141"/>
                </a:cubicBezTo>
                <a:cubicBezTo>
                  <a:pt x="6255758" y="3597635"/>
                  <a:pt x="6254882" y="3597066"/>
                  <a:pt x="6254047" y="3596559"/>
                </a:cubicBezTo>
                <a:cubicBezTo>
                  <a:pt x="6254924" y="3592446"/>
                  <a:pt x="6255799" y="3588336"/>
                  <a:pt x="6256676" y="3584223"/>
                </a:cubicBezTo>
                <a:close/>
                <a:moveTo>
                  <a:pt x="6298594" y="3505474"/>
                </a:moveTo>
                <a:cubicBezTo>
                  <a:pt x="6301152" y="3506564"/>
                  <a:pt x="6303292" y="3510059"/>
                  <a:pt x="6304649" y="3517491"/>
                </a:cubicBezTo>
                <a:cubicBezTo>
                  <a:pt x="6299262" y="3522996"/>
                  <a:pt x="6293587" y="3528751"/>
                  <a:pt x="6287532" y="3534949"/>
                </a:cubicBezTo>
                <a:cubicBezTo>
                  <a:pt x="6285359" y="3529194"/>
                  <a:pt x="6283834" y="3523976"/>
                  <a:pt x="6283928" y="3519423"/>
                </a:cubicBezTo>
                <a:cubicBezTo>
                  <a:pt x="6284024" y="3514869"/>
                  <a:pt x="6285735" y="3510979"/>
                  <a:pt x="6290035" y="3507879"/>
                </a:cubicBezTo>
                <a:cubicBezTo>
                  <a:pt x="6293062" y="3505696"/>
                  <a:pt x="6296037" y="3504383"/>
                  <a:pt x="6298594" y="3505474"/>
                </a:cubicBezTo>
                <a:close/>
                <a:moveTo>
                  <a:pt x="6344227" y="3462462"/>
                </a:moveTo>
                <a:cubicBezTo>
                  <a:pt x="6346566" y="3463348"/>
                  <a:pt x="6348861" y="3464171"/>
                  <a:pt x="6351199" y="3465056"/>
                </a:cubicBezTo>
                <a:cubicBezTo>
                  <a:pt x="6350992" y="3466449"/>
                  <a:pt x="6350825" y="3467905"/>
                  <a:pt x="6350615" y="3469292"/>
                </a:cubicBezTo>
                <a:cubicBezTo>
                  <a:pt x="6348235" y="3469040"/>
                  <a:pt x="6345899" y="3468850"/>
                  <a:pt x="6343517" y="3468597"/>
                </a:cubicBezTo>
                <a:cubicBezTo>
                  <a:pt x="6343768" y="3466575"/>
                  <a:pt x="6343978" y="3464551"/>
                  <a:pt x="6344227" y="3462462"/>
                </a:cubicBezTo>
                <a:close/>
                <a:moveTo>
                  <a:pt x="6256593" y="3425081"/>
                </a:moveTo>
                <a:cubicBezTo>
                  <a:pt x="6257470" y="3427043"/>
                  <a:pt x="6258556" y="3428812"/>
                  <a:pt x="6259016" y="3430963"/>
                </a:cubicBezTo>
                <a:cubicBezTo>
                  <a:pt x="6259141" y="3431595"/>
                  <a:pt x="6257261" y="3433114"/>
                  <a:pt x="6256301" y="3434190"/>
                </a:cubicBezTo>
                <a:cubicBezTo>
                  <a:pt x="6255675" y="3432672"/>
                  <a:pt x="6254508" y="3431089"/>
                  <a:pt x="6254548" y="3429634"/>
                </a:cubicBezTo>
                <a:cubicBezTo>
                  <a:pt x="6254632" y="3428052"/>
                  <a:pt x="6255882" y="3426600"/>
                  <a:pt x="6256593" y="3425081"/>
                </a:cubicBezTo>
                <a:close/>
                <a:moveTo>
                  <a:pt x="6313081" y="3416226"/>
                </a:moveTo>
                <a:cubicBezTo>
                  <a:pt x="6313709" y="3416796"/>
                  <a:pt x="6314461" y="3417302"/>
                  <a:pt x="6314878" y="3418121"/>
                </a:cubicBezTo>
                <a:cubicBezTo>
                  <a:pt x="6315087" y="3418437"/>
                  <a:pt x="6314461" y="3419640"/>
                  <a:pt x="6314210" y="3420462"/>
                </a:cubicBezTo>
                <a:cubicBezTo>
                  <a:pt x="6313835" y="3419956"/>
                  <a:pt x="6313250" y="3419577"/>
                  <a:pt x="6313081" y="3418947"/>
                </a:cubicBezTo>
                <a:cubicBezTo>
                  <a:pt x="6312915" y="3418121"/>
                  <a:pt x="6313041" y="3417112"/>
                  <a:pt x="6313081" y="3416226"/>
                </a:cubicBezTo>
                <a:close/>
                <a:moveTo>
                  <a:pt x="6328028" y="3383145"/>
                </a:moveTo>
                <a:cubicBezTo>
                  <a:pt x="6328865" y="3383208"/>
                  <a:pt x="6329740" y="3383270"/>
                  <a:pt x="6330576" y="3383335"/>
                </a:cubicBezTo>
                <a:cubicBezTo>
                  <a:pt x="6330576" y="3396300"/>
                  <a:pt x="6330576" y="3409268"/>
                  <a:pt x="6330576" y="3422171"/>
                </a:cubicBezTo>
                <a:cubicBezTo>
                  <a:pt x="6329239" y="3422108"/>
                  <a:pt x="6327861" y="3422044"/>
                  <a:pt x="6326527" y="3421917"/>
                </a:cubicBezTo>
                <a:cubicBezTo>
                  <a:pt x="6327025" y="3409016"/>
                  <a:pt x="6327527" y="3396110"/>
                  <a:pt x="6328028" y="3383145"/>
                </a:cubicBezTo>
                <a:close/>
                <a:moveTo>
                  <a:pt x="6282436" y="3332859"/>
                </a:moveTo>
                <a:cubicBezTo>
                  <a:pt x="6283020" y="3332289"/>
                  <a:pt x="6284441" y="3333555"/>
                  <a:pt x="6285486" y="3333998"/>
                </a:cubicBezTo>
                <a:cubicBezTo>
                  <a:pt x="6284733" y="3336272"/>
                  <a:pt x="6283980" y="3338613"/>
                  <a:pt x="6283230" y="3340892"/>
                </a:cubicBezTo>
                <a:cubicBezTo>
                  <a:pt x="6282436" y="3339816"/>
                  <a:pt x="6281562" y="3338739"/>
                  <a:pt x="6280725" y="3337601"/>
                </a:cubicBezTo>
                <a:cubicBezTo>
                  <a:pt x="6281268" y="3335956"/>
                  <a:pt x="6281562" y="3333744"/>
                  <a:pt x="6282436" y="3332859"/>
                </a:cubicBezTo>
                <a:close/>
                <a:moveTo>
                  <a:pt x="6311453" y="3329062"/>
                </a:moveTo>
                <a:cubicBezTo>
                  <a:pt x="6306109" y="3344051"/>
                  <a:pt x="6302937" y="3352911"/>
                  <a:pt x="6299514" y="3362523"/>
                </a:cubicBezTo>
                <a:cubicBezTo>
                  <a:pt x="6294628" y="3357968"/>
                  <a:pt x="6292739" y="3353035"/>
                  <a:pt x="6292500" y="3348228"/>
                </a:cubicBezTo>
                <a:cubicBezTo>
                  <a:pt x="6292259" y="3343422"/>
                  <a:pt x="6293668" y="3338741"/>
                  <a:pt x="6295380" y="3334693"/>
                </a:cubicBezTo>
                <a:cubicBezTo>
                  <a:pt x="6296925" y="3330960"/>
                  <a:pt x="6303062" y="3331719"/>
                  <a:pt x="6311453" y="3329062"/>
                </a:cubicBezTo>
                <a:close/>
                <a:moveTo>
                  <a:pt x="6209708" y="3326598"/>
                </a:moveTo>
                <a:cubicBezTo>
                  <a:pt x="6212837" y="3358729"/>
                  <a:pt x="6222276" y="3349367"/>
                  <a:pt x="6231878" y="3338739"/>
                </a:cubicBezTo>
                <a:cubicBezTo>
                  <a:pt x="6232797" y="3341967"/>
                  <a:pt x="6233715" y="3345254"/>
                  <a:pt x="6234633" y="3348482"/>
                </a:cubicBezTo>
                <a:cubicBezTo>
                  <a:pt x="6228996" y="3353730"/>
                  <a:pt x="6223318" y="3359045"/>
                  <a:pt x="6219770" y="3362332"/>
                </a:cubicBezTo>
                <a:lnTo>
                  <a:pt x="6228388" y="3395509"/>
                </a:lnTo>
                <a:lnTo>
                  <a:pt x="6228372" y="3395541"/>
                </a:lnTo>
                <a:lnTo>
                  <a:pt x="6228413" y="3395604"/>
                </a:lnTo>
                <a:lnTo>
                  <a:pt x="6228388" y="3395509"/>
                </a:lnTo>
                <a:lnTo>
                  <a:pt x="6235823" y="3381246"/>
                </a:lnTo>
                <a:cubicBezTo>
                  <a:pt x="6238454" y="3377087"/>
                  <a:pt x="6241752" y="3376312"/>
                  <a:pt x="6247283" y="3387254"/>
                </a:cubicBezTo>
                <a:cubicBezTo>
                  <a:pt x="6244987" y="3394401"/>
                  <a:pt x="6241772" y="3400536"/>
                  <a:pt x="6240978" y="3407371"/>
                </a:cubicBezTo>
                <a:cubicBezTo>
                  <a:pt x="6237054" y="3440895"/>
                  <a:pt x="6241730" y="3475811"/>
                  <a:pt x="6233131" y="3508765"/>
                </a:cubicBezTo>
                <a:cubicBezTo>
                  <a:pt x="6231586" y="3514647"/>
                  <a:pt x="6234089" y="3523123"/>
                  <a:pt x="6235008" y="3530269"/>
                </a:cubicBezTo>
                <a:cubicBezTo>
                  <a:pt x="6235801" y="3536468"/>
                  <a:pt x="6237889" y="3542544"/>
                  <a:pt x="6237889" y="3548615"/>
                </a:cubicBezTo>
                <a:cubicBezTo>
                  <a:pt x="6237723" y="3615912"/>
                  <a:pt x="6241396" y="3626856"/>
                  <a:pt x="6253253" y="3666831"/>
                </a:cubicBezTo>
                <a:cubicBezTo>
                  <a:pt x="6239766" y="3668856"/>
                  <a:pt x="6226868" y="3670818"/>
                  <a:pt x="6213590" y="3672842"/>
                </a:cubicBezTo>
                <a:cubicBezTo>
                  <a:pt x="6212129" y="3662089"/>
                  <a:pt x="6210626" y="3651144"/>
                  <a:pt x="6208872" y="3638495"/>
                </a:cubicBezTo>
                <a:cubicBezTo>
                  <a:pt x="6201733" y="3639192"/>
                  <a:pt x="6195804" y="3639698"/>
                  <a:pt x="6189168" y="3640331"/>
                </a:cubicBezTo>
                <a:cubicBezTo>
                  <a:pt x="6185993" y="3658672"/>
                  <a:pt x="6182987" y="3675813"/>
                  <a:pt x="6179562" y="3695486"/>
                </a:cubicBezTo>
                <a:cubicBezTo>
                  <a:pt x="6177018" y="3690171"/>
                  <a:pt x="6175430" y="3688402"/>
                  <a:pt x="6175512" y="3686883"/>
                </a:cubicBezTo>
                <a:cubicBezTo>
                  <a:pt x="6181526" y="3604023"/>
                  <a:pt x="6186952" y="3521098"/>
                  <a:pt x="6194094" y="3438427"/>
                </a:cubicBezTo>
                <a:cubicBezTo>
                  <a:pt x="6197140" y="3403257"/>
                  <a:pt x="6203695" y="3368788"/>
                  <a:pt x="6209708" y="3326598"/>
                </a:cubicBezTo>
                <a:close/>
                <a:moveTo>
                  <a:pt x="6333414" y="3325079"/>
                </a:moveTo>
                <a:cubicBezTo>
                  <a:pt x="6334291" y="3326214"/>
                  <a:pt x="6335795" y="3327293"/>
                  <a:pt x="6335878" y="3328555"/>
                </a:cubicBezTo>
                <a:cubicBezTo>
                  <a:pt x="6335961" y="3330074"/>
                  <a:pt x="6334834" y="3331719"/>
                  <a:pt x="6334166" y="3333364"/>
                </a:cubicBezTo>
                <a:cubicBezTo>
                  <a:pt x="6333247" y="3332162"/>
                  <a:pt x="6331663" y="3331087"/>
                  <a:pt x="6331579" y="3329758"/>
                </a:cubicBezTo>
                <a:cubicBezTo>
                  <a:pt x="6331450" y="3328302"/>
                  <a:pt x="6332745" y="3326660"/>
                  <a:pt x="6333414" y="3325079"/>
                </a:cubicBezTo>
                <a:close/>
                <a:moveTo>
                  <a:pt x="6153762" y="3298511"/>
                </a:moveTo>
                <a:cubicBezTo>
                  <a:pt x="6154556" y="3299840"/>
                  <a:pt x="6155349" y="3301233"/>
                  <a:pt x="6156143" y="3302621"/>
                </a:cubicBezTo>
                <a:cubicBezTo>
                  <a:pt x="6155641" y="3304266"/>
                  <a:pt x="6155140" y="3305911"/>
                  <a:pt x="6154596" y="3307494"/>
                </a:cubicBezTo>
                <a:cubicBezTo>
                  <a:pt x="6153552" y="3306545"/>
                  <a:pt x="6151591" y="3305279"/>
                  <a:pt x="6151676" y="3304772"/>
                </a:cubicBezTo>
                <a:cubicBezTo>
                  <a:pt x="6152048" y="3302557"/>
                  <a:pt x="6153008" y="3300536"/>
                  <a:pt x="6153762" y="3298511"/>
                </a:cubicBezTo>
                <a:close/>
                <a:moveTo>
                  <a:pt x="6303528" y="3288792"/>
                </a:moveTo>
                <a:lnTo>
                  <a:pt x="6306484" y="3314198"/>
                </a:lnTo>
                <a:cubicBezTo>
                  <a:pt x="6304397" y="3314198"/>
                  <a:pt x="6302310" y="3314134"/>
                  <a:pt x="6300263" y="3314134"/>
                </a:cubicBezTo>
                <a:close/>
                <a:moveTo>
                  <a:pt x="6303772" y="3287447"/>
                </a:moveTo>
                <a:lnTo>
                  <a:pt x="6303605" y="3288199"/>
                </a:lnTo>
                <a:lnTo>
                  <a:pt x="6303528" y="3288792"/>
                </a:lnTo>
                <a:lnTo>
                  <a:pt x="6303439" y="3288010"/>
                </a:lnTo>
                <a:close/>
                <a:moveTo>
                  <a:pt x="6231586" y="3284027"/>
                </a:moveTo>
                <a:cubicBezTo>
                  <a:pt x="6231502" y="3284976"/>
                  <a:pt x="6231586" y="3285989"/>
                  <a:pt x="6231335" y="3286745"/>
                </a:cubicBezTo>
                <a:cubicBezTo>
                  <a:pt x="6231210" y="3287124"/>
                  <a:pt x="6230416" y="3286998"/>
                  <a:pt x="6229956" y="3287124"/>
                </a:cubicBezTo>
                <a:cubicBezTo>
                  <a:pt x="6229831" y="3286242"/>
                  <a:pt x="6229664" y="3285353"/>
                  <a:pt x="6229538" y="3284470"/>
                </a:cubicBezTo>
                <a:cubicBezTo>
                  <a:pt x="6230206" y="3284344"/>
                  <a:pt x="6230918" y="3284154"/>
                  <a:pt x="6231586" y="3284027"/>
                </a:cubicBezTo>
                <a:close/>
                <a:moveTo>
                  <a:pt x="6137855" y="3277007"/>
                </a:moveTo>
                <a:cubicBezTo>
                  <a:pt x="6138856" y="3276692"/>
                  <a:pt x="6140111" y="3277956"/>
                  <a:pt x="6141238" y="3278589"/>
                </a:cubicBezTo>
                <a:cubicBezTo>
                  <a:pt x="6140695" y="3280104"/>
                  <a:pt x="6140277" y="3282572"/>
                  <a:pt x="6139483" y="3282951"/>
                </a:cubicBezTo>
                <a:cubicBezTo>
                  <a:pt x="6138606" y="3283395"/>
                  <a:pt x="6137312" y="3281876"/>
                  <a:pt x="6136227" y="3281180"/>
                </a:cubicBezTo>
                <a:cubicBezTo>
                  <a:pt x="6136769" y="3279724"/>
                  <a:pt x="6137144" y="3277256"/>
                  <a:pt x="6137855" y="3277007"/>
                </a:cubicBezTo>
                <a:close/>
                <a:moveTo>
                  <a:pt x="6307027" y="3272830"/>
                </a:moveTo>
                <a:cubicBezTo>
                  <a:pt x="6308198" y="3273906"/>
                  <a:pt x="6309326" y="3274981"/>
                  <a:pt x="6310495" y="3276121"/>
                </a:cubicBezTo>
                <a:lnTo>
                  <a:pt x="6303772" y="3287447"/>
                </a:lnTo>
                <a:close/>
                <a:moveTo>
                  <a:pt x="6148125" y="3240382"/>
                </a:moveTo>
                <a:cubicBezTo>
                  <a:pt x="6148501" y="3241648"/>
                  <a:pt x="6148877" y="3242976"/>
                  <a:pt x="6149252" y="3244239"/>
                </a:cubicBezTo>
                <a:cubicBezTo>
                  <a:pt x="6148668" y="3244496"/>
                  <a:pt x="6147915" y="3245128"/>
                  <a:pt x="6147541" y="3244811"/>
                </a:cubicBezTo>
                <a:cubicBezTo>
                  <a:pt x="6147121" y="3244496"/>
                  <a:pt x="6147039" y="3243230"/>
                  <a:pt x="6146829" y="3242597"/>
                </a:cubicBezTo>
                <a:cubicBezTo>
                  <a:pt x="6147289" y="3241837"/>
                  <a:pt x="6147708" y="3241141"/>
                  <a:pt x="6148125" y="3240382"/>
                </a:cubicBezTo>
                <a:close/>
                <a:moveTo>
                  <a:pt x="6329866" y="3232665"/>
                </a:moveTo>
                <a:cubicBezTo>
                  <a:pt x="6330410" y="3232349"/>
                  <a:pt x="6331078" y="3232602"/>
                  <a:pt x="6331663" y="3232665"/>
                </a:cubicBezTo>
                <a:cubicBezTo>
                  <a:pt x="6331243" y="3233615"/>
                  <a:pt x="6330951" y="3234817"/>
                  <a:pt x="6330410" y="3235450"/>
                </a:cubicBezTo>
                <a:cubicBezTo>
                  <a:pt x="6330201" y="3235639"/>
                  <a:pt x="6329407" y="3234753"/>
                  <a:pt x="6328865" y="3234374"/>
                </a:cubicBezTo>
                <a:cubicBezTo>
                  <a:pt x="6329197" y="3233741"/>
                  <a:pt x="6329449" y="3232856"/>
                  <a:pt x="6329866" y="3232665"/>
                </a:cubicBezTo>
                <a:close/>
                <a:moveTo>
                  <a:pt x="6181609" y="3230261"/>
                </a:moveTo>
                <a:cubicBezTo>
                  <a:pt x="6183071" y="3230957"/>
                  <a:pt x="6184575" y="3231716"/>
                  <a:pt x="6186034" y="3232413"/>
                </a:cubicBezTo>
                <a:cubicBezTo>
                  <a:pt x="6184325" y="3240762"/>
                  <a:pt x="6182571" y="3249111"/>
                  <a:pt x="6180816" y="3257397"/>
                </a:cubicBezTo>
                <a:cubicBezTo>
                  <a:pt x="6179397" y="3256701"/>
                  <a:pt x="6177935" y="3256005"/>
                  <a:pt x="6176516" y="3255309"/>
                </a:cubicBezTo>
                <a:cubicBezTo>
                  <a:pt x="6178228" y="3246959"/>
                  <a:pt x="6179897" y="3238610"/>
                  <a:pt x="6181609" y="3230261"/>
                </a:cubicBezTo>
                <a:close/>
                <a:moveTo>
                  <a:pt x="6156016" y="3128802"/>
                </a:moveTo>
                <a:cubicBezTo>
                  <a:pt x="6154346" y="3133042"/>
                  <a:pt x="6153510" y="3137282"/>
                  <a:pt x="6151634" y="3139303"/>
                </a:cubicBezTo>
                <a:cubicBezTo>
                  <a:pt x="6149252" y="3141834"/>
                  <a:pt x="6146039" y="3142530"/>
                  <a:pt x="6141694" y="3144745"/>
                </a:cubicBezTo>
                <a:cubicBezTo>
                  <a:pt x="6146081" y="3128802"/>
                  <a:pt x="6146081" y="3128802"/>
                  <a:pt x="6156016" y="3128802"/>
                </a:cubicBezTo>
                <a:close/>
                <a:moveTo>
                  <a:pt x="6329490" y="3110018"/>
                </a:moveTo>
                <a:cubicBezTo>
                  <a:pt x="6329824" y="3111664"/>
                  <a:pt x="6330702" y="3113685"/>
                  <a:pt x="6330367" y="3114951"/>
                </a:cubicBezTo>
                <a:cubicBezTo>
                  <a:pt x="6329950" y="3116470"/>
                  <a:pt x="6328488" y="3117292"/>
                  <a:pt x="6327485" y="3118431"/>
                </a:cubicBezTo>
                <a:cubicBezTo>
                  <a:pt x="6327151" y="3116850"/>
                  <a:pt x="6326817" y="3115204"/>
                  <a:pt x="6326440" y="3113495"/>
                </a:cubicBezTo>
                <a:cubicBezTo>
                  <a:pt x="6327443" y="3112360"/>
                  <a:pt x="6328445" y="3111221"/>
                  <a:pt x="6329490" y="3110018"/>
                </a:cubicBezTo>
                <a:close/>
                <a:moveTo>
                  <a:pt x="6121196" y="3088767"/>
                </a:moveTo>
                <a:cubicBezTo>
                  <a:pt x="6125286" y="3098189"/>
                  <a:pt x="6130340" y="3104580"/>
                  <a:pt x="6129714" y="3109322"/>
                </a:cubicBezTo>
                <a:cubicBezTo>
                  <a:pt x="6128210" y="3121275"/>
                  <a:pt x="6124161" y="3132472"/>
                  <a:pt x="6121111" y="3143986"/>
                </a:cubicBezTo>
                <a:cubicBezTo>
                  <a:pt x="6119444" y="3143226"/>
                  <a:pt x="6117773" y="3142530"/>
                  <a:pt x="6116102" y="3141771"/>
                </a:cubicBezTo>
                <a:cubicBezTo>
                  <a:pt x="6117648" y="3125895"/>
                  <a:pt x="6119192" y="3109892"/>
                  <a:pt x="6121196" y="3088767"/>
                </a:cubicBezTo>
                <a:close/>
                <a:moveTo>
                  <a:pt x="6208288" y="3088389"/>
                </a:moveTo>
                <a:cubicBezTo>
                  <a:pt x="6209206" y="3088514"/>
                  <a:pt x="6210836" y="3088451"/>
                  <a:pt x="6210877" y="3088705"/>
                </a:cubicBezTo>
                <a:cubicBezTo>
                  <a:pt x="6211085" y="3091295"/>
                  <a:pt x="6211003" y="3093953"/>
                  <a:pt x="6211003" y="3097746"/>
                </a:cubicBezTo>
                <a:cubicBezTo>
                  <a:pt x="6209499" y="3095851"/>
                  <a:pt x="6208370" y="3095091"/>
                  <a:pt x="6208164" y="3093953"/>
                </a:cubicBezTo>
                <a:cubicBezTo>
                  <a:pt x="6207868" y="3092244"/>
                  <a:pt x="6208246" y="3090283"/>
                  <a:pt x="6208288" y="3088389"/>
                </a:cubicBezTo>
                <a:close/>
                <a:moveTo>
                  <a:pt x="6176683" y="3073018"/>
                </a:moveTo>
                <a:cubicBezTo>
                  <a:pt x="6180773" y="3074786"/>
                  <a:pt x="6186536" y="3074659"/>
                  <a:pt x="6188582" y="3078773"/>
                </a:cubicBezTo>
                <a:cubicBezTo>
                  <a:pt x="6194010" y="3089649"/>
                  <a:pt x="6189375" y="3104390"/>
                  <a:pt x="6178104" y="3114951"/>
                </a:cubicBezTo>
                <a:cubicBezTo>
                  <a:pt x="6174305" y="3106854"/>
                  <a:pt x="6184866" y="3094838"/>
                  <a:pt x="6175179" y="3088071"/>
                </a:cubicBezTo>
                <a:cubicBezTo>
                  <a:pt x="6174344" y="3087498"/>
                  <a:pt x="6176099" y="3078203"/>
                  <a:pt x="6176683" y="3073018"/>
                </a:cubicBezTo>
                <a:close/>
                <a:moveTo>
                  <a:pt x="6332538" y="3057707"/>
                </a:moveTo>
                <a:cubicBezTo>
                  <a:pt x="6333205" y="3058910"/>
                  <a:pt x="6333915" y="3060113"/>
                  <a:pt x="6334584" y="3061315"/>
                </a:cubicBezTo>
                <a:cubicBezTo>
                  <a:pt x="6334083" y="3061884"/>
                  <a:pt x="6333289" y="3063023"/>
                  <a:pt x="6333205" y="3062897"/>
                </a:cubicBezTo>
                <a:cubicBezTo>
                  <a:pt x="6332412" y="3061821"/>
                  <a:pt x="6331786" y="3060555"/>
                  <a:pt x="6331078" y="3059352"/>
                </a:cubicBezTo>
                <a:cubicBezTo>
                  <a:pt x="6331579" y="3058846"/>
                  <a:pt x="6332036" y="3058277"/>
                  <a:pt x="6332538" y="3057707"/>
                </a:cubicBezTo>
                <a:close/>
                <a:moveTo>
                  <a:pt x="6204823" y="3047903"/>
                </a:moveTo>
                <a:cubicBezTo>
                  <a:pt x="6206411" y="3048218"/>
                  <a:pt x="6208037" y="3048472"/>
                  <a:pt x="6209623" y="3048789"/>
                </a:cubicBezTo>
                <a:cubicBezTo>
                  <a:pt x="6208789" y="3054353"/>
                  <a:pt x="6207954" y="3059986"/>
                  <a:pt x="6207118" y="3065550"/>
                </a:cubicBezTo>
                <a:cubicBezTo>
                  <a:pt x="6206035" y="3065234"/>
                  <a:pt x="6204989" y="3064917"/>
                  <a:pt x="6203903" y="3064602"/>
                </a:cubicBezTo>
                <a:cubicBezTo>
                  <a:pt x="6204155" y="3059036"/>
                  <a:pt x="6204488" y="3053472"/>
                  <a:pt x="6204823" y="3047903"/>
                </a:cubicBezTo>
                <a:close/>
                <a:moveTo>
                  <a:pt x="6132760" y="3022854"/>
                </a:moveTo>
                <a:cubicBezTo>
                  <a:pt x="6137938" y="3042843"/>
                  <a:pt x="6134891" y="3055809"/>
                  <a:pt x="6127752" y="3072761"/>
                </a:cubicBezTo>
                <a:cubicBezTo>
                  <a:pt x="6125434" y="3063053"/>
                  <a:pt x="6124307" y="3054799"/>
                  <a:pt x="6124949" y="3046861"/>
                </a:cubicBezTo>
                <a:cubicBezTo>
                  <a:pt x="6125591" y="3038923"/>
                  <a:pt x="6128002" y="3031301"/>
                  <a:pt x="6132760" y="3022854"/>
                </a:cubicBezTo>
                <a:close/>
                <a:moveTo>
                  <a:pt x="6208246" y="3000844"/>
                </a:moveTo>
                <a:cubicBezTo>
                  <a:pt x="6208413" y="3002488"/>
                  <a:pt x="6208580" y="3004134"/>
                  <a:pt x="6208748" y="3005775"/>
                </a:cubicBezTo>
                <a:cubicBezTo>
                  <a:pt x="6208120" y="3005965"/>
                  <a:pt x="6207494" y="3006222"/>
                  <a:pt x="6206868" y="3006412"/>
                </a:cubicBezTo>
                <a:cubicBezTo>
                  <a:pt x="6206701" y="3004767"/>
                  <a:pt x="6206494" y="3003121"/>
                  <a:pt x="6206452" y="3001476"/>
                </a:cubicBezTo>
                <a:cubicBezTo>
                  <a:pt x="6206452" y="3001286"/>
                  <a:pt x="6207620" y="3001033"/>
                  <a:pt x="6208246" y="3000844"/>
                </a:cubicBezTo>
                <a:close/>
                <a:moveTo>
                  <a:pt x="6078055" y="2907870"/>
                </a:moveTo>
                <a:lnTo>
                  <a:pt x="6078109" y="2908431"/>
                </a:lnTo>
                <a:lnTo>
                  <a:pt x="6077921" y="2908890"/>
                </a:lnTo>
                <a:lnTo>
                  <a:pt x="6077984" y="2908305"/>
                </a:lnTo>
                <a:close/>
                <a:moveTo>
                  <a:pt x="6327443" y="2884963"/>
                </a:moveTo>
                <a:cubicBezTo>
                  <a:pt x="6327443" y="2885978"/>
                  <a:pt x="6327609" y="2887053"/>
                  <a:pt x="6327403" y="2887939"/>
                </a:cubicBezTo>
                <a:cubicBezTo>
                  <a:pt x="6327277" y="2888507"/>
                  <a:pt x="6326569" y="2888761"/>
                  <a:pt x="6326109" y="2889141"/>
                </a:cubicBezTo>
                <a:cubicBezTo>
                  <a:pt x="6325817" y="2888255"/>
                  <a:pt x="6325566" y="2887369"/>
                  <a:pt x="6325274" y="2886483"/>
                </a:cubicBezTo>
                <a:cubicBezTo>
                  <a:pt x="6325983" y="2885978"/>
                  <a:pt x="6326733" y="2885470"/>
                  <a:pt x="6327443" y="2884963"/>
                </a:cubicBezTo>
                <a:close/>
                <a:moveTo>
                  <a:pt x="6156143" y="2880349"/>
                </a:moveTo>
                <a:cubicBezTo>
                  <a:pt x="6156727" y="2880349"/>
                  <a:pt x="6157478" y="2880032"/>
                  <a:pt x="6157810" y="2880411"/>
                </a:cubicBezTo>
                <a:cubicBezTo>
                  <a:pt x="6158144" y="2880854"/>
                  <a:pt x="6158061" y="2881990"/>
                  <a:pt x="6158187" y="2882876"/>
                </a:cubicBezTo>
                <a:cubicBezTo>
                  <a:pt x="6157225" y="2882876"/>
                  <a:pt x="6156310" y="2882813"/>
                  <a:pt x="6155349" y="2882813"/>
                </a:cubicBezTo>
                <a:cubicBezTo>
                  <a:pt x="6155600" y="2881990"/>
                  <a:pt x="6155892" y="2881171"/>
                  <a:pt x="6156143" y="2880349"/>
                </a:cubicBezTo>
                <a:close/>
                <a:moveTo>
                  <a:pt x="6084624" y="2867379"/>
                </a:moveTo>
                <a:cubicBezTo>
                  <a:pt x="6083161" y="2876330"/>
                  <a:pt x="6081971" y="2883684"/>
                  <a:pt x="6080912" y="2890238"/>
                </a:cubicBezTo>
                <a:lnTo>
                  <a:pt x="6078055" y="2907870"/>
                </a:lnTo>
                <a:lnTo>
                  <a:pt x="6076214" y="2889259"/>
                </a:lnTo>
                <a:cubicBezTo>
                  <a:pt x="6076470" y="2882515"/>
                  <a:pt x="6078444" y="2875320"/>
                  <a:pt x="6084624" y="2867379"/>
                </a:cubicBezTo>
                <a:close/>
                <a:moveTo>
                  <a:pt x="6136400" y="2782619"/>
                </a:moveTo>
                <a:lnTo>
                  <a:pt x="6135269" y="2792994"/>
                </a:lnTo>
                <a:cubicBezTo>
                  <a:pt x="6134432" y="2792551"/>
                  <a:pt x="6133596" y="2792171"/>
                  <a:pt x="6132760" y="2791729"/>
                </a:cubicBezTo>
                <a:close/>
                <a:moveTo>
                  <a:pt x="6136684" y="2781437"/>
                </a:moveTo>
                <a:lnTo>
                  <a:pt x="6136601" y="2782118"/>
                </a:lnTo>
                <a:lnTo>
                  <a:pt x="6136400" y="2782619"/>
                </a:lnTo>
                <a:lnTo>
                  <a:pt x="6136476" y="2781927"/>
                </a:lnTo>
                <a:close/>
                <a:moveTo>
                  <a:pt x="6137938" y="2771172"/>
                </a:moveTo>
                <a:cubicBezTo>
                  <a:pt x="6138774" y="2771616"/>
                  <a:pt x="6139609" y="2772059"/>
                  <a:pt x="6140444" y="2772566"/>
                </a:cubicBezTo>
                <a:lnTo>
                  <a:pt x="6136684" y="2781437"/>
                </a:lnTo>
                <a:close/>
                <a:moveTo>
                  <a:pt x="6148627" y="2585971"/>
                </a:moveTo>
                <a:cubicBezTo>
                  <a:pt x="6149462" y="2586347"/>
                  <a:pt x="6150339" y="2586663"/>
                  <a:pt x="6151174" y="2587043"/>
                </a:cubicBezTo>
                <a:cubicBezTo>
                  <a:pt x="6150840" y="2587803"/>
                  <a:pt x="6150548" y="2588879"/>
                  <a:pt x="6150089" y="2589194"/>
                </a:cubicBezTo>
                <a:cubicBezTo>
                  <a:pt x="6149670" y="2589385"/>
                  <a:pt x="6149001" y="2588815"/>
                  <a:pt x="6148417" y="2588562"/>
                </a:cubicBezTo>
                <a:cubicBezTo>
                  <a:pt x="6148501" y="2587676"/>
                  <a:pt x="6148584" y="2586790"/>
                  <a:pt x="6148627" y="2585971"/>
                </a:cubicBezTo>
                <a:close/>
                <a:moveTo>
                  <a:pt x="6176766" y="2381977"/>
                </a:moveTo>
                <a:cubicBezTo>
                  <a:pt x="6177935" y="2382421"/>
                  <a:pt x="6179103" y="2382864"/>
                  <a:pt x="6180271" y="2383306"/>
                </a:cubicBezTo>
                <a:cubicBezTo>
                  <a:pt x="6179440" y="2387669"/>
                  <a:pt x="6178646" y="2392036"/>
                  <a:pt x="6177812" y="2396398"/>
                </a:cubicBezTo>
                <a:cubicBezTo>
                  <a:pt x="6176766" y="2396086"/>
                  <a:pt x="6175722" y="2395767"/>
                  <a:pt x="6174719" y="2395449"/>
                </a:cubicBezTo>
                <a:cubicBezTo>
                  <a:pt x="6175388" y="2390960"/>
                  <a:pt x="6176099" y="2386471"/>
                  <a:pt x="6176766" y="2381977"/>
                </a:cubicBezTo>
                <a:close/>
                <a:moveTo>
                  <a:pt x="6195262" y="2343078"/>
                </a:moveTo>
                <a:cubicBezTo>
                  <a:pt x="6195347" y="2342952"/>
                  <a:pt x="6196221" y="2344027"/>
                  <a:pt x="6196723" y="2344598"/>
                </a:cubicBezTo>
                <a:cubicBezTo>
                  <a:pt x="6196096" y="2345859"/>
                  <a:pt x="6195473" y="2347188"/>
                  <a:pt x="6194803" y="2348454"/>
                </a:cubicBezTo>
                <a:cubicBezTo>
                  <a:pt x="6194302" y="2347947"/>
                  <a:pt x="6193759" y="2347441"/>
                  <a:pt x="6193258" y="2346871"/>
                </a:cubicBezTo>
                <a:cubicBezTo>
                  <a:pt x="6193926" y="2345610"/>
                  <a:pt x="6194510" y="2344214"/>
                  <a:pt x="6195262" y="2343078"/>
                </a:cubicBezTo>
                <a:close/>
                <a:moveTo>
                  <a:pt x="6279347" y="2267680"/>
                </a:moveTo>
                <a:cubicBezTo>
                  <a:pt x="6281311" y="2294627"/>
                  <a:pt x="6275549" y="2326126"/>
                  <a:pt x="6262772" y="2334792"/>
                </a:cubicBezTo>
                <a:cubicBezTo>
                  <a:pt x="6249872" y="2343521"/>
                  <a:pt x="6240936" y="2357372"/>
                  <a:pt x="6231166" y="2375147"/>
                </a:cubicBezTo>
                <a:cubicBezTo>
                  <a:pt x="6234131" y="2336184"/>
                  <a:pt x="6261602" y="2276726"/>
                  <a:pt x="6279347" y="2267680"/>
                </a:cubicBezTo>
                <a:close/>
                <a:moveTo>
                  <a:pt x="6292541" y="2264517"/>
                </a:moveTo>
                <a:cubicBezTo>
                  <a:pt x="6293043" y="2265592"/>
                  <a:pt x="6293627" y="2266667"/>
                  <a:pt x="6294043" y="2267870"/>
                </a:cubicBezTo>
                <a:cubicBezTo>
                  <a:pt x="6294084" y="2268060"/>
                  <a:pt x="6293294" y="2268946"/>
                  <a:pt x="6292876" y="2269453"/>
                </a:cubicBezTo>
                <a:cubicBezTo>
                  <a:pt x="6292541" y="2268693"/>
                  <a:pt x="6292249" y="2267934"/>
                  <a:pt x="6291915" y="2267111"/>
                </a:cubicBezTo>
                <a:cubicBezTo>
                  <a:pt x="6292124" y="2266225"/>
                  <a:pt x="6292333" y="2265402"/>
                  <a:pt x="6292541" y="2264517"/>
                </a:cubicBezTo>
                <a:close/>
                <a:moveTo>
                  <a:pt x="6203323" y="2250896"/>
                </a:moveTo>
                <a:lnTo>
                  <a:pt x="6201690" y="2268440"/>
                </a:lnTo>
                <a:cubicBezTo>
                  <a:pt x="6200230" y="2267364"/>
                  <a:pt x="6198810" y="2266288"/>
                  <a:pt x="6197348" y="2265213"/>
                </a:cubicBezTo>
                <a:close/>
                <a:moveTo>
                  <a:pt x="6203356" y="2250538"/>
                </a:moveTo>
                <a:lnTo>
                  <a:pt x="6203399" y="2250569"/>
                </a:lnTo>
                <a:lnTo>
                  <a:pt x="6203428" y="2250642"/>
                </a:lnTo>
                <a:lnTo>
                  <a:pt x="6203323" y="2250896"/>
                </a:lnTo>
                <a:close/>
                <a:moveTo>
                  <a:pt x="6305065" y="2179380"/>
                </a:moveTo>
                <a:cubicBezTo>
                  <a:pt x="6318176" y="2197847"/>
                  <a:pt x="6318176" y="2197847"/>
                  <a:pt x="6305065" y="2213597"/>
                </a:cubicBezTo>
                <a:cubicBezTo>
                  <a:pt x="6305065" y="2202151"/>
                  <a:pt x="6305065" y="2191776"/>
                  <a:pt x="6305065" y="2179380"/>
                </a:cubicBezTo>
                <a:close/>
                <a:moveTo>
                  <a:pt x="6368527" y="2154142"/>
                </a:moveTo>
                <a:cubicBezTo>
                  <a:pt x="6369948" y="2154391"/>
                  <a:pt x="6371365" y="2154649"/>
                  <a:pt x="6372743" y="2154901"/>
                </a:cubicBezTo>
                <a:cubicBezTo>
                  <a:pt x="6372492" y="2161416"/>
                  <a:pt x="6372241" y="2167867"/>
                  <a:pt x="6371992" y="2174381"/>
                </a:cubicBezTo>
                <a:cubicBezTo>
                  <a:pt x="6370155" y="2174128"/>
                  <a:pt x="6368318" y="2173939"/>
                  <a:pt x="6366482" y="2173686"/>
                </a:cubicBezTo>
                <a:cubicBezTo>
                  <a:pt x="6367149" y="2167171"/>
                  <a:pt x="6367818" y="2160656"/>
                  <a:pt x="6368527" y="2154142"/>
                </a:cubicBezTo>
                <a:close/>
                <a:moveTo>
                  <a:pt x="6387774" y="2126690"/>
                </a:moveTo>
                <a:cubicBezTo>
                  <a:pt x="6388651" y="2126752"/>
                  <a:pt x="6389569" y="2126816"/>
                  <a:pt x="6390446" y="2126880"/>
                </a:cubicBezTo>
                <a:cubicBezTo>
                  <a:pt x="6390278" y="2131622"/>
                  <a:pt x="6390071" y="2136368"/>
                  <a:pt x="6389904" y="2141110"/>
                </a:cubicBezTo>
                <a:cubicBezTo>
                  <a:pt x="6389067" y="2141047"/>
                  <a:pt x="6388192" y="2140984"/>
                  <a:pt x="6387356" y="2140920"/>
                </a:cubicBezTo>
                <a:cubicBezTo>
                  <a:pt x="6387482" y="2136115"/>
                  <a:pt x="6387648" y="2131432"/>
                  <a:pt x="6387774" y="2126690"/>
                </a:cubicBezTo>
                <a:close/>
                <a:moveTo>
                  <a:pt x="6514613" y="2122830"/>
                </a:moveTo>
                <a:cubicBezTo>
                  <a:pt x="6516199" y="2123146"/>
                  <a:pt x="6517826" y="2123399"/>
                  <a:pt x="6519414" y="2123715"/>
                </a:cubicBezTo>
                <a:cubicBezTo>
                  <a:pt x="6518871" y="2130297"/>
                  <a:pt x="6518286" y="2136874"/>
                  <a:pt x="6517742" y="2143451"/>
                </a:cubicBezTo>
                <a:cubicBezTo>
                  <a:pt x="6516241" y="2143198"/>
                  <a:pt x="6514737" y="2142882"/>
                  <a:pt x="6513193" y="2142629"/>
                </a:cubicBezTo>
                <a:cubicBezTo>
                  <a:pt x="6513651" y="2135988"/>
                  <a:pt x="6514112" y="2129411"/>
                  <a:pt x="6514613" y="2122830"/>
                </a:cubicBezTo>
                <a:close/>
                <a:moveTo>
                  <a:pt x="6313875" y="2110434"/>
                </a:moveTo>
                <a:cubicBezTo>
                  <a:pt x="6313875" y="2121441"/>
                  <a:pt x="6313875" y="2132508"/>
                  <a:pt x="6313875" y="2143515"/>
                </a:cubicBezTo>
                <a:cubicBezTo>
                  <a:pt x="6313165" y="2143515"/>
                  <a:pt x="6312497" y="2143515"/>
                  <a:pt x="6311788" y="2143451"/>
                </a:cubicBezTo>
                <a:cubicBezTo>
                  <a:pt x="6311286" y="2132698"/>
                  <a:pt x="6310742" y="2121947"/>
                  <a:pt x="6310241" y="2111130"/>
                </a:cubicBezTo>
                <a:cubicBezTo>
                  <a:pt x="6311453" y="2110877"/>
                  <a:pt x="6312664" y="2110687"/>
                  <a:pt x="6313875" y="2110434"/>
                </a:cubicBezTo>
                <a:close/>
                <a:moveTo>
                  <a:pt x="6516535" y="2098097"/>
                </a:moveTo>
                <a:cubicBezTo>
                  <a:pt x="6517119" y="2099110"/>
                  <a:pt x="6517660" y="2100059"/>
                  <a:pt x="6518244" y="2101072"/>
                </a:cubicBezTo>
                <a:cubicBezTo>
                  <a:pt x="6517701" y="2101451"/>
                  <a:pt x="6517200" y="2101831"/>
                  <a:pt x="6516660" y="2102274"/>
                </a:cubicBezTo>
                <a:cubicBezTo>
                  <a:pt x="6516325" y="2101641"/>
                  <a:pt x="6515698" y="2101008"/>
                  <a:pt x="6515698" y="2100439"/>
                </a:cubicBezTo>
                <a:cubicBezTo>
                  <a:pt x="6515698" y="2099616"/>
                  <a:pt x="6516241" y="2098861"/>
                  <a:pt x="6516535" y="2098097"/>
                </a:cubicBezTo>
                <a:close/>
                <a:moveTo>
                  <a:pt x="6324063" y="2065779"/>
                </a:moveTo>
                <a:cubicBezTo>
                  <a:pt x="6325733" y="2068686"/>
                  <a:pt x="6327443" y="2071661"/>
                  <a:pt x="6329114" y="2074568"/>
                </a:cubicBezTo>
                <a:cubicBezTo>
                  <a:pt x="6327903" y="2076277"/>
                  <a:pt x="6326733" y="2077985"/>
                  <a:pt x="6325524" y="2079694"/>
                </a:cubicBezTo>
                <a:cubicBezTo>
                  <a:pt x="6324063" y="2076277"/>
                  <a:pt x="6322601" y="2072863"/>
                  <a:pt x="6321138" y="2069446"/>
                </a:cubicBezTo>
                <a:cubicBezTo>
                  <a:pt x="6322099" y="2068244"/>
                  <a:pt x="6323059" y="2066978"/>
                  <a:pt x="6324063" y="2065779"/>
                </a:cubicBezTo>
                <a:close/>
                <a:moveTo>
                  <a:pt x="6346233" y="2044208"/>
                </a:moveTo>
                <a:cubicBezTo>
                  <a:pt x="6346985" y="2044461"/>
                  <a:pt x="6347778" y="2044714"/>
                  <a:pt x="6348527" y="2044967"/>
                </a:cubicBezTo>
                <a:cubicBezTo>
                  <a:pt x="6348359" y="2045853"/>
                  <a:pt x="6348109" y="2046739"/>
                  <a:pt x="6347903" y="2047625"/>
                </a:cubicBezTo>
                <a:cubicBezTo>
                  <a:pt x="6347360" y="2047499"/>
                  <a:pt x="6346525" y="2047562"/>
                  <a:pt x="6346357" y="2047118"/>
                </a:cubicBezTo>
                <a:cubicBezTo>
                  <a:pt x="6346106" y="2046359"/>
                  <a:pt x="6346274" y="2045221"/>
                  <a:pt x="6346233" y="2044208"/>
                </a:cubicBezTo>
                <a:close/>
                <a:moveTo>
                  <a:pt x="6338592" y="1955718"/>
                </a:moveTo>
                <a:cubicBezTo>
                  <a:pt x="6339803" y="1956917"/>
                  <a:pt x="6341013" y="1958123"/>
                  <a:pt x="6342184" y="1959322"/>
                </a:cubicBezTo>
                <a:cubicBezTo>
                  <a:pt x="6340053" y="1963625"/>
                  <a:pt x="6337965" y="1967987"/>
                  <a:pt x="6335837" y="1972291"/>
                </a:cubicBezTo>
                <a:cubicBezTo>
                  <a:pt x="6335043" y="1971532"/>
                  <a:pt x="6334250" y="1970772"/>
                  <a:pt x="6333456" y="1970012"/>
                </a:cubicBezTo>
                <a:cubicBezTo>
                  <a:pt x="6335167" y="1965270"/>
                  <a:pt x="6336881" y="1960461"/>
                  <a:pt x="6338592" y="1955718"/>
                </a:cubicBezTo>
                <a:close/>
                <a:moveTo>
                  <a:pt x="6310910" y="1895438"/>
                </a:moveTo>
                <a:cubicBezTo>
                  <a:pt x="6311621" y="1895754"/>
                  <a:pt x="6312330" y="1896133"/>
                  <a:pt x="6313041" y="1896450"/>
                </a:cubicBezTo>
                <a:cubicBezTo>
                  <a:pt x="6312205" y="1900180"/>
                  <a:pt x="6311412" y="1903913"/>
                  <a:pt x="6310618" y="1907583"/>
                </a:cubicBezTo>
                <a:cubicBezTo>
                  <a:pt x="6309952" y="1907267"/>
                  <a:pt x="6309283" y="1906951"/>
                  <a:pt x="6308614" y="1906634"/>
                </a:cubicBezTo>
                <a:cubicBezTo>
                  <a:pt x="6309368" y="1902900"/>
                  <a:pt x="6310158" y="1899170"/>
                  <a:pt x="6310910" y="1895438"/>
                </a:cubicBezTo>
                <a:close/>
                <a:moveTo>
                  <a:pt x="6321430" y="1835472"/>
                </a:moveTo>
                <a:cubicBezTo>
                  <a:pt x="6322601" y="1835852"/>
                  <a:pt x="6323728" y="1836295"/>
                  <a:pt x="6324897" y="1836675"/>
                </a:cubicBezTo>
                <a:cubicBezTo>
                  <a:pt x="6323103" y="1847682"/>
                  <a:pt x="6321348" y="1858748"/>
                  <a:pt x="6319555" y="1869756"/>
                </a:cubicBezTo>
                <a:cubicBezTo>
                  <a:pt x="6318385" y="1869313"/>
                  <a:pt x="6317216" y="1868933"/>
                  <a:pt x="6316045" y="1868490"/>
                </a:cubicBezTo>
                <a:cubicBezTo>
                  <a:pt x="6317842" y="1857486"/>
                  <a:pt x="6319637" y="1846480"/>
                  <a:pt x="6321430" y="1835472"/>
                </a:cubicBezTo>
                <a:close/>
                <a:moveTo>
                  <a:pt x="6257537" y="1713529"/>
                </a:moveTo>
                <a:lnTo>
                  <a:pt x="6256341" y="1736165"/>
                </a:lnTo>
                <a:cubicBezTo>
                  <a:pt x="6255133" y="1735722"/>
                  <a:pt x="6253964" y="1735283"/>
                  <a:pt x="6252753" y="1734841"/>
                </a:cubicBezTo>
                <a:close/>
                <a:moveTo>
                  <a:pt x="6257625" y="1713032"/>
                </a:moveTo>
                <a:lnTo>
                  <a:pt x="6257594" y="1713269"/>
                </a:lnTo>
                <a:lnTo>
                  <a:pt x="6257537" y="1713529"/>
                </a:lnTo>
                <a:lnTo>
                  <a:pt x="6257553" y="1713206"/>
                </a:lnTo>
                <a:close/>
                <a:moveTo>
                  <a:pt x="6258973" y="1702451"/>
                </a:moveTo>
                <a:cubicBezTo>
                  <a:pt x="6259809" y="1702894"/>
                  <a:pt x="6260603" y="1703337"/>
                  <a:pt x="6261437" y="1703780"/>
                </a:cubicBezTo>
                <a:lnTo>
                  <a:pt x="6257625" y="1713032"/>
                </a:lnTo>
                <a:close/>
                <a:moveTo>
                  <a:pt x="6242232" y="1678795"/>
                </a:moveTo>
                <a:cubicBezTo>
                  <a:pt x="6243861" y="1680504"/>
                  <a:pt x="6245529" y="1682213"/>
                  <a:pt x="6247157" y="1683921"/>
                </a:cubicBezTo>
                <a:cubicBezTo>
                  <a:pt x="6244612" y="1689233"/>
                  <a:pt x="6242064" y="1694608"/>
                  <a:pt x="6239477" y="1699924"/>
                </a:cubicBezTo>
                <a:cubicBezTo>
                  <a:pt x="6238433" y="1698911"/>
                  <a:pt x="6237389" y="1697962"/>
                  <a:pt x="6236303" y="1696950"/>
                </a:cubicBezTo>
                <a:cubicBezTo>
                  <a:pt x="6238307" y="1690941"/>
                  <a:pt x="6240268" y="1684867"/>
                  <a:pt x="6242232" y="1678795"/>
                </a:cubicBezTo>
                <a:close/>
                <a:moveTo>
                  <a:pt x="6234798" y="1592204"/>
                </a:moveTo>
                <a:cubicBezTo>
                  <a:pt x="6235843" y="1593153"/>
                  <a:pt x="6236887" y="1594102"/>
                  <a:pt x="6237933" y="1595111"/>
                </a:cubicBezTo>
                <a:cubicBezTo>
                  <a:pt x="6237431" y="1596883"/>
                  <a:pt x="6236971" y="1598718"/>
                  <a:pt x="6236470" y="1600490"/>
                </a:cubicBezTo>
                <a:cubicBezTo>
                  <a:pt x="6235467" y="1599541"/>
                  <a:pt x="6233758" y="1598845"/>
                  <a:pt x="6233590" y="1597642"/>
                </a:cubicBezTo>
                <a:cubicBezTo>
                  <a:pt x="6233380" y="1596001"/>
                  <a:pt x="6234339" y="1594039"/>
                  <a:pt x="6234798" y="1592204"/>
                </a:cubicBezTo>
                <a:close/>
                <a:moveTo>
                  <a:pt x="6318049" y="1434641"/>
                </a:moveTo>
                <a:cubicBezTo>
                  <a:pt x="6319178" y="1436160"/>
                  <a:pt x="6320263" y="1437615"/>
                  <a:pt x="6321389" y="1439130"/>
                </a:cubicBezTo>
                <a:cubicBezTo>
                  <a:pt x="6316588" y="1452035"/>
                  <a:pt x="6311828" y="1464938"/>
                  <a:pt x="6306484" y="1479485"/>
                </a:cubicBezTo>
                <a:cubicBezTo>
                  <a:pt x="6297968" y="1472528"/>
                  <a:pt x="6291580" y="1467343"/>
                  <a:pt x="6281562" y="1459120"/>
                </a:cubicBezTo>
                <a:cubicBezTo>
                  <a:pt x="6295922" y="1449504"/>
                  <a:pt x="6306986" y="1442041"/>
                  <a:pt x="6318049" y="1434641"/>
                </a:cubicBezTo>
                <a:close/>
                <a:moveTo>
                  <a:pt x="6268826" y="1378663"/>
                </a:moveTo>
                <a:cubicBezTo>
                  <a:pt x="6273210" y="1398965"/>
                  <a:pt x="6257762" y="1494922"/>
                  <a:pt x="6248034" y="1510355"/>
                </a:cubicBezTo>
                <a:cubicBezTo>
                  <a:pt x="6255675" y="1461900"/>
                  <a:pt x="6262270" y="1420284"/>
                  <a:pt x="6268826" y="1378663"/>
                </a:cubicBezTo>
                <a:close/>
                <a:moveTo>
                  <a:pt x="6318802" y="1320154"/>
                </a:moveTo>
                <a:cubicBezTo>
                  <a:pt x="6320306" y="1334827"/>
                  <a:pt x="6318677" y="1348615"/>
                  <a:pt x="6317800" y="1362534"/>
                </a:cubicBezTo>
                <a:cubicBezTo>
                  <a:pt x="6317550" y="1366643"/>
                  <a:pt x="6318718" y="1373537"/>
                  <a:pt x="6320640" y="1374993"/>
                </a:cubicBezTo>
                <a:cubicBezTo>
                  <a:pt x="6333331" y="1384798"/>
                  <a:pt x="6324063" y="1394096"/>
                  <a:pt x="6319763" y="1400421"/>
                </a:cubicBezTo>
                <a:cubicBezTo>
                  <a:pt x="6316422" y="1405416"/>
                  <a:pt x="6310158" y="1405859"/>
                  <a:pt x="6302811" y="1409466"/>
                </a:cubicBezTo>
                <a:cubicBezTo>
                  <a:pt x="6308490" y="1377777"/>
                  <a:pt x="6313667" y="1348995"/>
                  <a:pt x="6318802" y="1320154"/>
                </a:cubicBezTo>
                <a:close/>
                <a:moveTo>
                  <a:pt x="6332612" y="1258618"/>
                </a:moveTo>
                <a:lnTo>
                  <a:pt x="6328403" y="1293586"/>
                </a:lnTo>
                <a:cubicBezTo>
                  <a:pt x="6326817" y="1292827"/>
                  <a:pt x="6325232" y="1292132"/>
                  <a:pt x="6323644" y="1291372"/>
                </a:cubicBezTo>
                <a:close/>
                <a:moveTo>
                  <a:pt x="6332843" y="1257495"/>
                </a:moveTo>
                <a:lnTo>
                  <a:pt x="6332788" y="1257975"/>
                </a:lnTo>
                <a:lnTo>
                  <a:pt x="6332612" y="1258618"/>
                </a:lnTo>
                <a:lnTo>
                  <a:pt x="6332705" y="1257847"/>
                </a:lnTo>
                <a:close/>
                <a:moveTo>
                  <a:pt x="6334040" y="1247161"/>
                </a:moveTo>
                <a:cubicBezTo>
                  <a:pt x="6334834" y="1247603"/>
                  <a:pt x="6335628" y="1247983"/>
                  <a:pt x="6336422" y="1248422"/>
                </a:cubicBezTo>
                <a:lnTo>
                  <a:pt x="6332843" y="1257495"/>
                </a:lnTo>
                <a:close/>
                <a:moveTo>
                  <a:pt x="6302687" y="1152786"/>
                </a:moveTo>
                <a:cubicBezTo>
                  <a:pt x="6302603" y="1153735"/>
                  <a:pt x="6302728" y="1154811"/>
                  <a:pt x="6302435" y="1155570"/>
                </a:cubicBezTo>
                <a:cubicBezTo>
                  <a:pt x="6302268" y="1156013"/>
                  <a:pt x="6301475" y="1155823"/>
                  <a:pt x="6300933" y="1155950"/>
                </a:cubicBezTo>
                <a:cubicBezTo>
                  <a:pt x="6300765" y="1155064"/>
                  <a:pt x="6300598" y="1154114"/>
                  <a:pt x="6300431" y="1153229"/>
                </a:cubicBezTo>
                <a:cubicBezTo>
                  <a:pt x="6301183" y="1153102"/>
                  <a:pt x="6301934" y="1152912"/>
                  <a:pt x="6302687" y="1152786"/>
                </a:cubicBezTo>
                <a:close/>
                <a:moveTo>
                  <a:pt x="6273628" y="1105157"/>
                </a:moveTo>
                <a:cubicBezTo>
                  <a:pt x="6274797" y="1106106"/>
                  <a:pt x="6275966" y="1107056"/>
                  <a:pt x="6277133" y="1108001"/>
                </a:cubicBezTo>
                <a:cubicBezTo>
                  <a:pt x="6275758" y="1111545"/>
                  <a:pt x="6274379" y="1115025"/>
                  <a:pt x="6273001" y="1118565"/>
                </a:cubicBezTo>
                <a:cubicBezTo>
                  <a:pt x="6272249" y="1117995"/>
                  <a:pt x="6271499" y="1117490"/>
                  <a:pt x="6270747" y="1116924"/>
                </a:cubicBezTo>
                <a:cubicBezTo>
                  <a:pt x="6271667" y="1112937"/>
                  <a:pt x="6272666" y="1109081"/>
                  <a:pt x="6273628" y="1105157"/>
                </a:cubicBezTo>
                <a:close/>
                <a:moveTo>
                  <a:pt x="6340179" y="1090737"/>
                </a:moveTo>
                <a:cubicBezTo>
                  <a:pt x="6340763" y="1090863"/>
                  <a:pt x="6341807" y="1090989"/>
                  <a:pt x="6341849" y="1091179"/>
                </a:cubicBezTo>
                <a:cubicBezTo>
                  <a:pt x="6341890" y="1092758"/>
                  <a:pt x="6341767" y="1094340"/>
                  <a:pt x="6341639" y="1095922"/>
                </a:cubicBezTo>
                <a:cubicBezTo>
                  <a:pt x="6341055" y="1095796"/>
                  <a:pt x="6340012" y="1095668"/>
                  <a:pt x="6339970" y="1095479"/>
                </a:cubicBezTo>
                <a:cubicBezTo>
                  <a:pt x="6339927" y="1093897"/>
                  <a:pt x="6340095" y="1092315"/>
                  <a:pt x="6340179" y="1090737"/>
                </a:cubicBezTo>
                <a:close/>
                <a:moveTo>
                  <a:pt x="6368945" y="882190"/>
                </a:moveTo>
                <a:cubicBezTo>
                  <a:pt x="6370113" y="882697"/>
                  <a:pt x="6371324" y="883203"/>
                  <a:pt x="6372492" y="883710"/>
                </a:cubicBezTo>
                <a:cubicBezTo>
                  <a:pt x="6371532" y="888325"/>
                  <a:pt x="6370613" y="892942"/>
                  <a:pt x="6369656" y="897561"/>
                </a:cubicBezTo>
                <a:cubicBezTo>
                  <a:pt x="6368612" y="897119"/>
                  <a:pt x="6367609" y="896675"/>
                  <a:pt x="6366564" y="896232"/>
                </a:cubicBezTo>
                <a:cubicBezTo>
                  <a:pt x="6367400" y="891553"/>
                  <a:pt x="6368151" y="886870"/>
                  <a:pt x="6368945" y="882190"/>
                </a:cubicBezTo>
                <a:close/>
                <a:moveTo>
                  <a:pt x="6386980" y="846832"/>
                </a:moveTo>
                <a:cubicBezTo>
                  <a:pt x="6386854" y="850755"/>
                  <a:pt x="6386730" y="854739"/>
                  <a:pt x="6386478" y="862518"/>
                </a:cubicBezTo>
                <a:cubicBezTo>
                  <a:pt x="6384351" y="857016"/>
                  <a:pt x="6383014" y="854928"/>
                  <a:pt x="6383307" y="854105"/>
                </a:cubicBezTo>
                <a:cubicBezTo>
                  <a:pt x="6384224" y="851447"/>
                  <a:pt x="6385729" y="849236"/>
                  <a:pt x="6386980" y="846832"/>
                </a:cubicBezTo>
                <a:close/>
                <a:moveTo>
                  <a:pt x="6365102" y="830576"/>
                </a:moveTo>
                <a:cubicBezTo>
                  <a:pt x="6365645" y="833423"/>
                  <a:pt x="6366187" y="836268"/>
                  <a:pt x="6366773" y="839052"/>
                </a:cubicBezTo>
                <a:cubicBezTo>
                  <a:pt x="6363517" y="840634"/>
                  <a:pt x="6360217" y="842216"/>
                  <a:pt x="6356962" y="843794"/>
                </a:cubicBezTo>
                <a:cubicBezTo>
                  <a:pt x="6356419" y="841772"/>
                  <a:pt x="6355876" y="839684"/>
                  <a:pt x="6355333" y="837660"/>
                </a:cubicBezTo>
                <a:cubicBezTo>
                  <a:pt x="6358548" y="835322"/>
                  <a:pt x="6361846" y="832980"/>
                  <a:pt x="6365102" y="830576"/>
                </a:cubicBezTo>
                <a:close/>
                <a:moveTo>
                  <a:pt x="6651345" y="614441"/>
                </a:moveTo>
                <a:cubicBezTo>
                  <a:pt x="6651972" y="615010"/>
                  <a:pt x="6652723" y="615453"/>
                  <a:pt x="6653099" y="616275"/>
                </a:cubicBezTo>
                <a:cubicBezTo>
                  <a:pt x="6653267" y="616592"/>
                  <a:pt x="6652682" y="617794"/>
                  <a:pt x="6652431" y="618617"/>
                </a:cubicBezTo>
                <a:cubicBezTo>
                  <a:pt x="6652057" y="618110"/>
                  <a:pt x="6651471" y="617731"/>
                  <a:pt x="6651345" y="617161"/>
                </a:cubicBezTo>
                <a:cubicBezTo>
                  <a:pt x="6651179" y="616339"/>
                  <a:pt x="6651345" y="615389"/>
                  <a:pt x="6651345" y="614441"/>
                </a:cubicBezTo>
                <a:close/>
                <a:moveTo>
                  <a:pt x="6706999" y="606850"/>
                </a:moveTo>
                <a:cubicBezTo>
                  <a:pt x="6697230" y="628105"/>
                  <a:pt x="6687794" y="648724"/>
                  <a:pt x="6676938" y="672443"/>
                </a:cubicBezTo>
                <a:cubicBezTo>
                  <a:pt x="6681697" y="622662"/>
                  <a:pt x="6690801" y="603057"/>
                  <a:pt x="6706999" y="606850"/>
                </a:cubicBezTo>
                <a:close/>
                <a:moveTo>
                  <a:pt x="6711090" y="571997"/>
                </a:moveTo>
                <a:cubicBezTo>
                  <a:pt x="6711883" y="571617"/>
                  <a:pt x="6714471" y="575351"/>
                  <a:pt x="6714346" y="576807"/>
                </a:cubicBezTo>
                <a:cubicBezTo>
                  <a:pt x="6714136" y="579211"/>
                  <a:pt x="6712344" y="581232"/>
                  <a:pt x="6710672" y="584523"/>
                </a:cubicBezTo>
                <a:cubicBezTo>
                  <a:pt x="6709170" y="581549"/>
                  <a:pt x="6707125" y="579211"/>
                  <a:pt x="6707334" y="577502"/>
                </a:cubicBezTo>
                <a:cubicBezTo>
                  <a:pt x="6707626" y="575224"/>
                  <a:pt x="6709503" y="572693"/>
                  <a:pt x="6711090" y="571997"/>
                </a:cubicBezTo>
                <a:close/>
                <a:moveTo>
                  <a:pt x="6658402" y="557956"/>
                </a:moveTo>
                <a:cubicBezTo>
                  <a:pt x="6659905" y="558146"/>
                  <a:pt x="6661407" y="558399"/>
                  <a:pt x="6662911" y="558589"/>
                </a:cubicBezTo>
                <a:cubicBezTo>
                  <a:pt x="6662159" y="566115"/>
                  <a:pt x="6661449" y="573642"/>
                  <a:pt x="6660698" y="581169"/>
                </a:cubicBezTo>
                <a:cubicBezTo>
                  <a:pt x="6659236" y="580793"/>
                  <a:pt x="6657817" y="580410"/>
                  <a:pt x="6656355" y="580030"/>
                </a:cubicBezTo>
                <a:cubicBezTo>
                  <a:pt x="6657024" y="572630"/>
                  <a:pt x="6657692" y="565293"/>
                  <a:pt x="6658402" y="557956"/>
                </a:cubicBezTo>
                <a:close/>
                <a:moveTo>
                  <a:pt x="6645711" y="524786"/>
                </a:moveTo>
                <a:lnTo>
                  <a:pt x="6644456" y="535186"/>
                </a:lnTo>
                <a:cubicBezTo>
                  <a:pt x="6643578" y="534680"/>
                  <a:pt x="6642743" y="534237"/>
                  <a:pt x="6641870" y="533730"/>
                </a:cubicBezTo>
                <a:close/>
                <a:moveTo>
                  <a:pt x="6703992" y="524052"/>
                </a:moveTo>
                <a:cubicBezTo>
                  <a:pt x="6704201" y="523735"/>
                  <a:pt x="6705621" y="525191"/>
                  <a:pt x="6706456" y="525887"/>
                </a:cubicBezTo>
                <a:cubicBezTo>
                  <a:pt x="6705913" y="527469"/>
                  <a:pt x="6705329" y="528984"/>
                  <a:pt x="6704743" y="530566"/>
                </a:cubicBezTo>
                <a:cubicBezTo>
                  <a:pt x="6703909" y="529937"/>
                  <a:pt x="6703073" y="529304"/>
                  <a:pt x="6702199" y="528672"/>
                </a:cubicBezTo>
                <a:cubicBezTo>
                  <a:pt x="6702782" y="527089"/>
                  <a:pt x="6703199" y="525255"/>
                  <a:pt x="6703992" y="524052"/>
                </a:cubicBezTo>
                <a:close/>
                <a:moveTo>
                  <a:pt x="6645965" y="523643"/>
                </a:moveTo>
                <a:lnTo>
                  <a:pt x="6645918" y="524305"/>
                </a:lnTo>
                <a:lnTo>
                  <a:pt x="6645711" y="524786"/>
                </a:lnTo>
                <a:lnTo>
                  <a:pt x="6645792" y="524116"/>
                </a:lnTo>
                <a:close/>
                <a:moveTo>
                  <a:pt x="6721194" y="437018"/>
                </a:moveTo>
                <a:cubicBezTo>
                  <a:pt x="6722656" y="437841"/>
                  <a:pt x="6724159" y="438600"/>
                  <a:pt x="6725618" y="439419"/>
                </a:cubicBezTo>
                <a:cubicBezTo>
                  <a:pt x="6722364" y="452578"/>
                  <a:pt x="6719105" y="465733"/>
                  <a:pt x="6715891" y="478954"/>
                </a:cubicBezTo>
                <a:cubicBezTo>
                  <a:pt x="6714680" y="478322"/>
                  <a:pt x="6713469" y="477689"/>
                  <a:pt x="6712302" y="477057"/>
                </a:cubicBezTo>
                <a:cubicBezTo>
                  <a:pt x="6715264" y="463711"/>
                  <a:pt x="6718231" y="450363"/>
                  <a:pt x="6721194" y="437018"/>
                </a:cubicBezTo>
                <a:close/>
                <a:moveTo>
                  <a:pt x="6693388" y="328728"/>
                </a:moveTo>
                <a:cubicBezTo>
                  <a:pt x="6693848" y="329108"/>
                  <a:pt x="6694265" y="329614"/>
                  <a:pt x="6694682" y="330121"/>
                </a:cubicBezTo>
                <a:cubicBezTo>
                  <a:pt x="6694682" y="331070"/>
                  <a:pt x="6694682" y="332020"/>
                  <a:pt x="6694682" y="333028"/>
                </a:cubicBezTo>
                <a:cubicBezTo>
                  <a:pt x="6693972" y="332399"/>
                  <a:pt x="6693180" y="331892"/>
                  <a:pt x="6692595" y="331070"/>
                </a:cubicBezTo>
                <a:cubicBezTo>
                  <a:pt x="6692468" y="330880"/>
                  <a:pt x="6693095" y="329551"/>
                  <a:pt x="6693388" y="328728"/>
                </a:cubicBezTo>
                <a:close/>
                <a:moveTo>
                  <a:pt x="6730921" y="263895"/>
                </a:moveTo>
                <a:cubicBezTo>
                  <a:pt x="6731590" y="266929"/>
                  <a:pt x="6731967" y="268638"/>
                  <a:pt x="6732299" y="270346"/>
                </a:cubicBezTo>
                <a:cubicBezTo>
                  <a:pt x="6731004" y="270915"/>
                  <a:pt x="6729752" y="271485"/>
                  <a:pt x="6728458" y="272117"/>
                </a:cubicBezTo>
                <a:cubicBezTo>
                  <a:pt x="6729166" y="269713"/>
                  <a:pt x="6729920" y="267245"/>
                  <a:pt x="6730921" y="263895"/>
                </a:cubicBezTo>
                <a:close/>
                <a:moveTo>
                  <a:pt x="6759813" y="59020"/>
                </a:moveTo>
                <a:cubicBezTo>
                  <a:pt x="6761191" y="60028"/>
                  <a:pt x="6762526" y="60977"/>
                  <a:pt x="6763903" y="61990"/>
                </a:cubicBezTo>
                <a:cubicBezTo>
                  <a:pt x="6761818" y="68378"/>
                  <a:pt x="6759729" y="74833"/>
                  <a:pt x="6757642" y="81284"/>
                </a:cubicBezTo>
                <a:cubicBezTo>
                  <a:pt x="6756475" y="80460"/>
                  <a:pt x="6755305" y="79575"/>
                  <a:pt x="6754094" y="78752"/>
                </a:cubicBezTo>
                <a:cubicBezTo>
                  <a:pt x="6756016" y="72174"/>
                  <a:pt x="6757892" y="65598"/>
                  <a:pt x="6759813" y="59020"/>
                </a:cubicBezTo>
                <a:close/>
                <a:moveTo>
                  <a:pt x="6753215" y="10442"/>
                </a:moveTo>
                <a:cubicBezTo>
                  <a:pt x="6753634" y="10252"/>
                  <a:pt x="6754553" y="13223"/>
                  <a:pt x="6755514" y="15374"/>
                </a:cubicBezTo>
                <a:cubicBezTo>
                  <a:pt x="6753843" y="16893"/>
                  <a:pt x="6752297" y="18788"/>
                  <a:pt x="6750588" y="19484"/>
                </a:cubicBezTo>
                <a:cubicBezTo>
                  <a:pt x="6750170" y="19674"/>
                  <a:pt x="6749084" y="15817"/>
                  <a:pt x="6748290" y="13855"/>
                </a:cubicBezTo>
                <a:cubicBezTo>
                  <a:pt x="6749919" y="12653"/>
                  <a:pt x="6751507" y="11071"/>
                  <a:pt x="6753215" y="10442"/>
                </a:cubicBezTo>
                <a:close/>
                <a:moveTo>
                  <a:pt x="6826032" y="0"/>
                </a:moveTo>
                <a:lnTo>
                  <a:pt x="6858273" y="0"/>
                </a:lnTo>
                <a:lnTo>
                  <a:pt x="6856864" y="2817"/>
                </a:lnTo>
                <a:cubicBezTo>
                  <a:pt x="6848940" y="13112"/>
                  <a:pt x="6839724" y="21351"/>
                  <a:pt x="6829871" y="28909"/>
                </a:cubicBezTo>
                <a:cubicBezTo>
                  <a:pt x="6822483" y="34605"/>
                  <a:pt x="6817762" y="48645"/>
                  <a:pt x="6812126" y="59209"/>
                </a:cubicBezTo>
                <a:cubicBezTo>
                  <a:pt x="6809205" y="64648"/>
                  <a:pt x="6806907" y="70719"/>
                  <a:pt x="6801521" y="74896"/>
                </a:cubicBezTo>
                <a:cubicBezTo>
                  <a:pt x="6801772" y="69200"/>
                  <a:pt x="6800770" y="62307"/>
                  <a:pt x="6802524" y="58070"/>
                </a:cubicBezTo>
                <a:cubicBezTo>
                  <a:pt x="6808076" y="44629"/>
                  <a:pt x="6812032" y="29685"/>
                  <a:pt x="6817047" y="15714"/>
                </a:cubicBezTo>
                <a:close/>
                <a:moveTo>
                  <a:pt x="6769229" y="0"/>
                </a:moveTo>
                <a:lnTo>
                  <a:pt x="6784669" y="0"/>
                </a:lnTo>
                <a:lnTo>
                  <a:pt x="6776513" y="4493"/>
                </a:lnTo>
                <a:cubicBezTo>
                  <a:pt x="6776513" y="17146"/>
                  <a:pt x="6776513" y="26951"/>
                  <a:pt x="6776513" y="36689"/>
                </a:cubicBezTo>
                <a:cubicBezTo>
                  <a:pt x="6775178" y="36879"/>
                  <a:pt x="6773799" y="37132"/>
                  <a:pt x="6772465" y="37322"/>
                </a:cubicBezTo>
                <a:close/>
                <a:moveTo>
                  <a:pt x="0" y="0"/>
                </a:moveTo>
                <a:lnTo>
                  <a:pt x="6738729" y="0"/>
                </a:lnTo>
                <a:lnTo>
                  <a:pt x="6724868" y="32516"/>
                </a:lnTo>
                <a:cubicBezTo>
                  <a:pt x="6717937" y="50417"/>
                  <a:pt x="6712178" y="69390"/>
                  <a:pt x="6705997" y="87608"/>
                </a:cubicBezTo>
                <a:cubicBezTo>
                  <a:pt x="6698522" y="82992"/>
                  <a:pt x="6692928" y="76474"/>
                  <a:pt x="6688001" y="77487"/>
                </a:cubicBezTo>
                <a:cubicBezTo>
                  <a:pt x="6683619" y="78373"/>
                  <a:pt x="6679110" y="86785"/>
                  <a:pt x="6676185" y="93363"/>
                </a:cubicBezTo>
                <a:cubicBezTo>
                  <a:pt x="6665372" y="117782"/>
                  <a:pt x="6665624" y="118031"/>
                  <a:pt x="6645708" y="116453"/>
                </a:cubicBezTo>
                <a:cubicBezTo>
                  <a:pt x="6650761" y="154467"/>
                  <a:pt x="6624752" y="170153"/>
                  <a:pt x="6615564" y="204499"/>
                </a:cubicBezTo>
                <a:cubicBezTo>
                  <a:pt x="6624584" y="201779"/>
                  <a:pt x="6629468" y="200323"/>
                  <a:pt x="6637901" y="197796"/>
                </a:cubicBezTo>
                <a:cubicBezTo>
                  <a:pt x="6621953" y="252508"/>
                  <a:pt x="6597781" y="298685"/>
                  <a:pt x="6594313" y="361873"/>
                </a:cubicBezTo>
                <a:cubicBezTo>
                  <a:pt x="6608427" y="347263"/>
                  <a:pt x="6611390" y="327400"/>
                  <a:pt x="6618070" y="310890"/>
                </a:cubicBezTo>
                <a:cubicBezTo>
                  <a:pt x="6624666" y="294635"/>
                  <a:pt x="6635774" y="282551"/>
                  <a:pt x="6645000" y="268511"/>
                </a:cubicBezTo>
                <a:cubicBezTo>
                  <a:pt x="6647506" y="294066"/>
                  <a:pt x="6642162" y="318291"/>
                  <a:pt x="6634394" y="341947"/>
                </a:cubicBezTo>
                <a:cubicBezTo>
                  <a:pt x="6630721" y="353207"/>
                  <a:pt x="6627295" y="364717"/>
                  <a:pt x="6624082" y="376294"/>
                </a:cubicBezTo>
                <a:cubicBezTo>
                  <a:pt x="6621410" y="385909"/>
                  <a:pt x="6621827" y="394511"/>
                  <a:pt x="6630805" y="401722"/>
                </a:cubicBezTo>
                <a:cubicBezTo>
                  <a:pt x="6640574" y="366678"/>
                  <a:pt x="6650135" y="332336"/>
                  <a:pt x="6660822" y="294002"/>
                </a:cubicBezTo>
                <a:cubicBezTo>
                  <a:pt x="6663870" y="328728"/>
                  <a:pt x="6640072" y="357953"/>
                  <a:pt x="6659026" y="390524"/>
                </a:cubicBezTo>
                <a:cubicBezTo>
                  <a:pt x="6663705" y="388946"/>
                  <a:pt x="6668632" y="387238"/>
                  <a:pt x="6674141" y="385339"/>
                </a:cubicBezTo>
                <a:cubicBezTo>
                  <a:pt x="6671427" y="401152"/>
                  <a:pt x="6669090" y="414940"/>
                  <a:pt x="6666542" y="429681"/>
                </a:cubicBezTo>
                <a:cubicBezTo>
                  <a:pt x="6661699" y="426517"/>
                  <a:pt x="6657566" y="423859"/>
                  <a:pt x="6653556" y="421264"/>
                </a:cubicBezTo>
                <a:cubicBezTo>
                  <a:pt x="6643578" y="445241"/>
                  <a:pt x="6657274" y="453337"/>
                  <a:pt x="6666710" y="466935"/>
                </a:cubicBezTo>
                <a:lnTo>
                  <a:pt x="6645965" y="523643"/>
                </a:lnTo>
                <a:lnTo>
                  <a:pt x="6648673" y="485532"/>
                </a:lnTo>
                <a:cubicBezTo>
                  <a:pt x="6638610" y="489013"/>
                  <a:pt x="6632514" y="495274"/>
                  <a:pt x="6633308" y="510833"/>
                </a:cubicBezTo>
                <a:cubicBezTo>
                  <a:pt x="6634604" y="536831"/>
                  <a:pt x="6626004" y="556880"/>
                  <a:pt x="6617109" y="577249"/>
                </a:cubicBezTo>
                <a:cubicBezTo>
                  <a:pt x="6611014" y="591164"/>
                  <a:pt x="6606297" y="606407"/>
                  <a:pt x="6601244" y="621271"/>
                </a:cubicBezTo>
                <a:cubicBezTo>
                  <a:pt x="6597863" y="631202"/>
                  <a:pt x="6594983" y="641513"/>
                  <a:pt x="6591893" y="651634"/>
                </a:cubicBezTo>
                <a:cubicBezTo>
                  <a:pt x="6590473" y="650939"/>
                  <a:pt x="6589095" y="650306"/>
                  <a:pt x="6587675" y="649610"/>
                </a:cubicBezTo>
                <a:cubicBezTo>
                  <a:pt x="6590516" y="632975"/>
                  <a:pt x="6593355" y="616275"/>
                  <a:pt x="6596819" y="595973"/>
                </a:cubicBezTo>
                <a:cubicBezTo>
                  <a:pt x="6578281" y="600463"/>
                  <a:pt x="6568637" y="614694"/>
                  <a:pt x="6568094" y="635442"/>
                </a:cubicBezTo>
                <a:cubicBezTo>
                  <a:pt x="6567427" y="663714"/>
                  <a:pt x="6552354" y="674531"/>
                  <a:pt x="6543546" y="702491"/>
                </a:cubicBezTo>
                <a:cubicBezTo>
                  <a:pt x="6539079" y="691167"/>
                  <a:pt x="6537033" y="685918"/>
                  <a:pt x="6535154" y="681235"/>
                </a:cubicBezTo>
                <a:cubicBezTo>
                  <a:pt x="6521920" y="683197"/>
                  <a:pt x="6500790" y="718999"/>
                  <a:pt x="6501459" y="738542"/>
                </a:cubicBezTo>
                <a:cubicBezTo>
                  <a:pt x="6502045" y="756380"/>
                  <a:pt x="6498956" y="771687"/>
                  <a:pt x="6490646" y="784466"/>
                </a:cubicBezTo>
                <a:cubicBezTo>
                  <a:pt x="6479582" y="801418"/>
                  <a:pt x="6470273" y="823175"/>
                  <a:pt x="6457039" y="834310"/>
                </a:cubicBezTo>
                <a:cubicBezTo>
                  <a:pt x="6436957" y="851134"/>
                  <a:pt x="6423680" y="875170"/>
                  <a:pt x="6412324" y="905214"/>
                </a:cubicBezTo>
                <a:cubicBezTo>
                  <a:pt x="6409525" y="886490"/>
                  <a:pt x="6410444" y="878015"/>
                  <a:pt x="6415871" y="864416"/>
                </a:cubicBezTo>
                <a:cubicBezTo>
                  <a:pt x="6421926" y="849236"/>
                  <a:pt x="6427603" y="833676"/>
                  <a:pt x="6434034" y="818872"/>
                </a:cubicBezTo>
                <a:cubicBezTo>
                  <a:pt x="6436121" y="814003"/>
                  <a:pt x="6440423" y="811413"/>
                  <a:pt x="6443010" y="806920"/>
                </a:cubicBezTo>
                <a:cubicBezTo>
                  <a:pt x="6452026" y="791486"/>
                  <a:pt x="6461213" y="776180"/>
                  <a:pt x="6469187" y="759544"/>
                </a:cubicBezTo>
                <a:cubicBezTo>
                  <a:pt x="6471276" y="755178"/>
                  <a:pt x="6469061" y="746132"/>
                  <a:pt x="6468769" y="738036"/>
                </a:cubicBezTo>
                <a:cubicBezTo>
                  <a:pt x="6448186" y="737719"/>
                  <a:pt x="6442550" y="766058"/>
                  <a:pt x="6429275" y="777378"/>
                </a:cubicBezTo>
                <a:cubicBezTo>
                  <a:pt x="6417919" y="767514"/>
                  <a:pt x="6416373" y="767261"/>
                  <a:pt x="6410234" y="781492"/>
                </a:cubicBezTo>
                <a:cubicBezTo>
                  <a:pt x="6406938" y="789208"/>
                  <a:pt x="6405226" y="798507"/>
                  <a:pt x="6403137" y="807299"/>
                </a:cubicBezTo>
                <a:cubicBezTo>
                  <a:pt x="6398377" y="826972"/>
                  <a:pt x="6387940" y="831588"/>
                  <a:pt x="6375166" y="819885"/>
                </a:cubicBezTo>
                <a:cubicBezTo>
                  <a:pt x="6376208" y="806983"/>
                  <a:pt x="6377252" y="794397"/>
                  <a:pt x="6378797" y="775800"/>
                </a:cubicBezTo>
                <a:cubicBezTo>
                  <a:pt x="6370781" y="780922"/>
                  <a:pt x="6365186" y="781808"/>
                  <a:pt x="6362975" y="786428"/>
                </a:cubicBezTo>
                <a:cubicBezTo>
                  <a:pt x="6351117" y="810713"/>
                  <a:pt x="6336881" y="832474"/>
                  <a:pt x="6331492" y="863657"/>
                </a:cubicBezTo>
                <a:cubicBezTo>
                  <a:pt x="6328865" y="879027"/>
                  <a:pt x="6320849" y="892312"/>
                  <a:pt x="6315461" y="905973"/>
                </a:cubicBezTo>
                <a:cubicBezTo>
                  <a:pt x="6295380" y="895093"/>
                  <a:pt x="6294753" y="894460"/>
                  <a:pt x="6284066" y="919825"/>
                </a:cubicBezTo>
                <a:cubicBezTo>
                  <a:pt x="6276634" y="937536"/>
                  <a:pt x="6268158" y="945759"/>
                  <a:pt x="6253295" y="935511"/>
                </a:cubicBezTo>
                <a:cubicBezTo>
                  <a:pt x="6258430" y="975554"/>
                  <a:pt x="6237305" y="995033"/>
                  <a:pt x="6223985" y="1027354"/>
                </a:cubicBezTo>
                <a:cubicBezTo>
                  <a:pt x="6233879" y="1023875"/>
                  <a:pt x="6239642" y="1021853"/>
                  <a:pt x="6250789" y="1017866"/>
                </a:cubicBezTo>
                <a:cubicBezTo>
                  <a:pt x="6223526" y="1078716"/>
                  <a:pt x="6208204" y="1139758"/>
                  <a:pt x="6198854" y="1204211"/>
                </a:cubicBezTo>
                <a:cubicBezTo>
                  <a:pt x="6200189" y="1205097"/>
                  <a:pt x="6201523" y="1205979"/>
                  <a:pt x="6202819" y="1206932"/>
                </a:cubicBezTo>
                <a:cubicBezTo>
                  <a:pt x="6206950" y="1192381"/>
                  <a:pt x="6210334" y="1177138"/>
                  <a:pt x="6215385" y="1163413"/>
                </a:cubicBezTo>
                <a:cubicBezTo>
                  <a:pt x="6220145" y="1150445"/>
                  <a:pt x="6226408" y="1138682"/>
                  <a:pt x="6232504" y="1126979"/>
                </a:cubicBezTo>
                <a:cubicBezTo>
                  <a:pt x="6239183" y="1114139"/>
                  <a:pt x="6246448" y="1101930"/>
                  <a:pt x="6255380" y="1086054"/>
                </a:cubicBezTo>
                <a:cubicBezTo>
                  <a:pt x="6255508" y="1096555"/>
                  <a:pt x="6257220" y="1106803"/>
                  <a:pt x="6255426" y="1115465"/>
                </a:cubicBezTo>
                <a:cubicBezTo>
                  <a:pt x="6251248" y="1135328"/>
                  <a:pt x="6245362" y="1154368"/>
                  <a:pt x="6240268" y="1173787"/>
                </a:cubicBezTo>
                <a:cubicBezTo>
                  <a:pt x="6236261" y="1189095"/>
                  <a:pt x="6231919" y="1204401"/>
                  <a:pt x="6234883" y="1229512"/>
                </a:cubicBezTo>
                <a:cubicBezTo>
                  <a:pt x="6251583" y="1201996"/>
                  <a:pt x="6251707" y="1168852"/>
                  <a:pt x="6264736" y="1144563"/>
                </a:cubicBezTo>
                <a:cubicBezTo>
                  <a:pt x="6268325" y="1167270"/>
                  <a:pt x="6250664" y="1192698"/>
                  <a:pt x="6271751" y="1211865"/>
                </a:cubicBezTo>
                <a:cubicBezTo>
                  <a:pt x="6274212" y="1210915"/>
                  <a:pt x="6278763" y="1209207"/>
                  <a:pt x="6283814" y="1207309"/>
                </a:cubicBezTo>
                <a:cubicBezTo>
                  <a:pt x="6281311" y="1221479"/>
                  <a:pt x="6278763" y="1235837"/>
                  <a:pt x="6276176" y="1250574"/>
                </a:cubicBezTo>
                <a:cubicBezTo>
                  <a:pt x="6272709" y="1248359"/>
                  <a:pt x="6269036" y="1246085"/>
                  <a:pt x="6264693" y="1243301"/>
                </a:cubicBezTo>
                <a:cubicBezTo>
                  <a:pt x="6256467" y="1265378"/>
                  <a:pt x="6265863" y="1276888"/>
                  <a:pt x="6277678" y="1289790"/>
                </a:cubicBezTo>
                <a:lnTo>
                  <a:pt x="6257629" y="1333624"/>
                </a:lnTo>
                <a:lnTo>
                  <a:pt x="6257637" y="1333562"/>
                </a:lnTo>
                <a:lnTo>
                  <a:pt x="6257512" y="1333879"/>
                </a:lnTo>
                <a:lnTo>
                  <a:pt x="6257629" y="1333624"/>
                </a:lnTo>
                <a:lnTo>
                  <a:pt x="6244901" y="1425216"/>
                </a:lnTo>
                <a:cubicBezTo>
                  <a:pt x="6237555" y="1456272"/>
                  <a:pt x="6236678" y="1490745"/>
                  <a:pt x="6232754" y="1523700"/>
                </a:cubicBezTo>
                <a:cubicBezTo>
                  <a:pt x="6231586" y="1533505"/>
                  <a:pt x="6229538" y="1543057"/>
                  <a:pt x="6228244" y="1552798"/>
                </a:cubicBezTo>
                <a:cubicBezTo>
                  <a:pt x="6225237" y="1575189"/>
                  <a:pt x="6220814" y="1597579"/>
                  <a:pt x="6220020" y="1620159"/>
                </a:cubicBezTo>
                <a:cubicBezTo>
                  <a:pt x="6219226" y="1642934"/>
                  <a:pt x="6216179" y="1663362"/>
                  <a:pt x="6207995" y="1683035"/>
                </a:cubicBezTo>
                <a:cubicBezTo>
                  <a:pt x="6204573" y="1679871"/>
                  <a:pt x="6201942" y="1677403"/>
                  <a:pt x="6197308" y="1673040"/>
                </a:cubicBezTo>
                <a:cubicBezTo>
                  <a:pt x="6195095" y="1708716"/>
                  <a:pt x="6192966" y="1742430"/>
                  <a:pt x="6190877" y="1776208"/>
                </a:cubicBezTo>
                <a:cubicBezTo>
                  <a:pt x="6191586" y="1777090"/>
                  <a:pt x="6192297" y="1777976"/>
                  <a:pt x="6193048" y="1778862"/>
                </a:cubicBezTo>
                <a:cubicBezTo>
                  <a:pt x="6199146" y="1763491"/>
                  <a:pt x="6205366" y="1748249"/>
                  <a:pt x="6211254" y="1732689"/>
                </a:cubicBezTo>
                <a:cubicBezTo>
                  <a:pt x="6216891" y="1717698"/>
                  <a:pt x="6222151" y="1702451"/>
                  <a:pt x="6228662" y="1684364"/>
                </a:cubicBezTo>
                <a:cubicBezTo>
                  <a:pt x="6230833" y="1702641"/>
                  <a:pt x="6234423" y="1715737"/>
                  <a:pt x="6233295" y="1727752"/>
                </a:cubicBezTo>
                <a:cubicBezTo>
                  <a:pt x="6231835" y="1743190"/>
                  <a:pt x="6225489" y="1757484"/>
                  <a:pt x="6223318" y="1772981"/>
                </a:cubicBezTo>
                <a:cubicBezTo>
                  <a:pt x="6221440" y="1786325"/>
                  <a:pt x="6221398" y="1800873"/>
                  <a:pt x="6222941" y="1814221"/>
                </a:cubicBezTo>
                <a:cubicBezTo>
                  <a:pt x="6223483" y="1818773"/>
                  <a:pt x="6231210" y="1821495"/>
                  <a:pt x="6238349" y="1827250"/>
                </a:cubicBezTo>
                <a:cubicBezTo>
                  <a:pt x="6237889" y="1800873"/>
                  <a:pt x="6233466" y="1776584"/>
                  <a:pt x="6252418" y="1764188"/>
                </a:cubicBezTo>
                <a:cubicBezTo>
                  <a:pt x="6257679" y="1775385"/>
                  <a:pt x="6260018" y="1794358"/>
                  <a:pt x="6273962" y="1782532"/>
                </a:cubicBezTo>
                <a:cubicBezTo>
                  <a:pt x="6272041" y="1798219"/>
                  <a:pt x="6270455" y="1811184"/>
                  <a:pt x="6268617" y="1826237"/>
                </a:cubicBezTo>
                <a:cubicBezTo>
                  <a:pt x="6264442" y="1821558"/>
                  <a:pt x="6260603" y="1817258"/>
                  <a:pt x="6253086" y="1808846"/>
                </a:cubicBezTo>
                <a:cubicBezTo>
                  <a:pt x="6254216" y="1823773"/>
                  <a:pt x="6252668" y="1836422"/>
                  <a:pt x="6255882" y="1840599"/>
                </a:cubicBezTo>
                <a:cubicBezTo>
                  <a:pt x="6271249" y="1860584"/>
                  <a:pt x="6262562" y="1877473"/>
                  <a:pt x="6254006" y="1898538"/>
                </a:cubicBezTo>
                <a:cubicBezTo>
                  <a:pt x="6248620" y="1889176"/>
                  <a:pt x="6243776" y="1872667"/>
                  <a:pt x="6235300" y="1888353"/>
                </a:cubicBezTo>
                <a:lnTo>
                  <a:pt x="6228537" y="1984602"/>
                </a:lnTo>
                <a:lnTo>
                  <a:pt x="6228413" y="1985066"/>
                </a:lnTo>
                <a:cubicBezTo>
                  <a:pt x="6228413" y="1985066"/>
                  <a:pt x="6228497" y="1985192"/>
                  <a:pt x="6228497" y="1985192"/>
                </a:cubicBezTo>
                <a:lnTo>
                  <a:pt x="6228537" y="1984602"/>
                </a:lnTo>
                <a:lnTo>
                  <a:pt x="6247618" y="1913781"/>
                </a:lnTo>
                <a:cubicBezTo>
                  <a:pt x="6250914" y="1938070"/>
                  <a:pt x="6248161" y="1959322"/>
                  <a:pt x="6242440" y="1975388"/>
                </a:cubicBezTo>
                <a:cubicBezTo>
                  <a:pt x="6229664" y="2011190"/>
                  <a:pt x="6232420" y="2051418"/>
                  <a:pt x="6224695" y="2088296"/>
                </a:cubicBezTo>
                <a:cubicBezTo>
                  <a:pt x="6221608" y="2103034"/>
                  <a:pt x="6219478" y="2118340"/>
                  <a:pt x="6217890" y="2133583"/>
                </a:cubicBezTo>
                <a:cubicBezTo>
                  <a:pt x="6216891" y="2142945"/>
                  <a:pt x="6217724" y="2152814"/>
                  <a:pt x="6220604" y="2162934"/>
                </a:cubicBezTo>
                <a:cubicBezTo>
                  <a:pt x="6237847" y="2094558"/>
                  <a:pt x="6248535" y="2023965"/>
                  <a:pt x="6261728" y="1946989"/>
                </a:cubicBezTo>
                <a:cubicBezTo>
                  <a:pt x="6268409" y="1967355"/>
                  <a:pt x="6262229" y="1979817"/>
                  <a:pt x="6260687" y="1992530"/>
                </a:cubicBezTo>
                <a:cubicBezTo>
                  <a:pt x="6259099" y="2005878"/>
                  <a:pt x="6258556" y="2019603"/>
                  <a:pt x="6256759" y="2032884"/>
                </a:cubicBezTo>
                <a:cubicBezTo>
                  <a:pt x="6254800" y="2047308"/>
                  <a:pt x="6251291" y="2061223"/>
                  <a:pt x="6249580" y="2075644"/>
                </a:cubicBezTo>
                <a:cubicBezTo>
                  <a:pt x="6248034" y="2088613"/>
                  <a:pt x="6247951" y="2101958"/>
                  <a:pt x="6246991" y="2120112"/>
                </a:cubicBezTo>
                <a:cubicBezTo>
                  <a:pt x="6253170" y="2115303"/>
                  <a:pt x="6255799" y="2113278"/>
                  <a:pt x="6259224" y="2110624"/>
                </a:cubicBezTo>
                <a:cubicBezTo>
                  <a:pt x="6261102" y="2115682"/>
                  <a:pt x="6262982" y="2120809"/>
                  <a:pt x="6264861" y="2125867"/>
                </a:cubicBezTo>
                <a:cubicBezTo>
                  <a:pt x="6266363" y="2124981"/>
                  <a:pt x="6268366" y="2124665"/>
                  <a:pt x="6268617" y="2123526"/>
                </a:cubicBezTo>
                <a:cubicBezTo>
                  <a:pt x="6271751" y="2108535"/>
                  <a:pt x="6278553" y="2092090"/>
                  <a:pt x="6276593" y="2078681"/>
                </a:cubicBezTo>
                <a:cubicBezTo>
                  <a:pt x="6274337" y="2063438"/>
                  <a:pt x="6283145" y="2050153"/>
                  <a:pt x="6276844" y="2036364"/>
                </a:cubicBezTo>
                <a:cubicBezTo>
                  <a:pt x="6276468" y="2035605"/>
                  <a:pt x="6276176" y="2034150"/>
                  <a:pt x="6276424" y="2033453"/>
                </a:cubicBezTo>
                <a:cubicBezTo>
                  <a:pt x="6285025" y="2008722"/>
                  <a:pt x="6293627" y="1983990"/>
                  <a:pt x="6302519" y="1959511"/>
                </a:cubicBezTo>
                <a:cubicBezTo>
                  <a:pt x="6303229" y="1957553"/>
                  <a:pt x="6306151" y="1957427"/>
                  <a:pt x="6308030" y="1956477"/>
                </a:cubicBezTo>
                <a:cubicBezTo>
                  <a:pt x="6320348" y="1976590"/>
                  <a:pt x="6298052" y="1970835"/>
                  <a:pt x="6300598" y="1986585"/>
                </a:cubicBezTo>
                <a:cubicBezTo>
                  <a:pt x="6302895" y="1989685"/>
                  <a:pt x="6306735" y="1994808"/>
                  <a:pt x="6310034" y="1999174"/>
                </a:cubicBezTo>
                <a:cubicBezTo>
                  <a:pt x="6307529" y="2036364"/>
                  <a:pt x="6308657" y="2074504"/>
                  <a:pt x="6301684" y="2108852"/>
                </a:cubicBezTo>
                <a:cubicBezTo>
                  <a:pt x="6294795" y="2142756"/>
                  <a:pt x="6294084" y="2177672"/>
                  <a:pt x="6288908" y="2212964"/>
                </a:cubicBezTo>
                <a:cubicBezTo>
                  <a:pt x="6263440" y="2214107"/>
                  <a:pt x="6259683" y="2254648"/>
                  <a:pt x="6240018" y="2270591"/>
                </a:cubicBezTo>
                <a:cubicBezTo>
                  <a:pt x="6237389" y="2267364"/>
                  <a:pt x="6233922" y="2263065"/>
                  <a:pt x="6229956" y="2258192"/>
                </a:cubicBezTo>
                <a:cubicBezTo>
                  <a:pt x="6233922" y="2248640"/>
                  <a:pt x="6237431" y="2240101"/>
                  <a:pt x="6240978" y="2231562"/>
                </a:cubicBezTo>
                <a:lnTo>
                  <a:pt x="6241019" y="2231625"/>
                </a:lnTo>
                <a:cubicBezTo>
                  <a:pt x="6235801" y="2221313"/>
                  <a:pt x="6235008" y="2212652"/>
                  <a:pt x="6244737" y="2207526"/>
                </a:cubicBezTo>
                <a:cubicBezTo>
                  <a:pt x="6248955" y="2205311"/>
                  <a:pt x="6253045" y="2202657"/>
                  <a:pt x="6258597" y="2199366"/>
                </a:cubicBezTo>
                <a:cubicBezTo>
                  <a:pt x="6246573" y="2174951"/>
                  <a:pt x="6226743" y="2186148"/>
                  <a:pt x="6214885" y="2169765"/>
                </a:cubicBezTo>
                <a:cubicBezTo>
                  <a:pt x="6205825" y="2157303"/>
                  <a:pt x="6222025" y="2128082"/>
                  <a:pt x="6200732" y="2125171"/>
                </a:cubicBezTo>
                <a:cubicBezTo>
                  <a:pt x="6203528" y="2103539"/>
                  <a:pt x="6206035" y="2084119"/>
                  <a:pt x="6208538" y="2064763"/>
                </a:cubicBezTo>
                <a:cubicBezTo>
                  <a:pt x="6193593" y="2084689"/>
                  <a:pt x="6189836" y="2128019"/>
                  <a:pt x="6197768" y="2161606"/>
                </a:cubicBezTo>
                <a:cubicBezTo>
                  <a:pt x="6182485" y="2175204"/>
                  <a:pt x="6179019" y="2195637"/>
                  <a:pt x="6189126" y="2221823"/>
                </a:cubicBezTo>
                <a:cubicBezTo>
                  <a:pt x="6191713" y="2210563"/>
                  <a:pt x="6194302" y="2199366"/>
                  <a:pt x="6197891" y="2183680"/>
                </a:cubicBezTo>
                <a:cubicBezTo>
                  <a:pt x="6207535" y="2190764"/>
                  <a:pt x="6216891" y="2197658"/>
                  <a:pt x="6227829" y="2205691"/>
                </a:cubicBezTo>
                <a:cubicBezTo>
                  <a:pt x="6227201" y="2243202"/>
                  <a:pt x="6219435" y="2280202"/>
                  <a:pt x="6202235" y="2314549"/>
                </a:cubicBezTo>
                <a:cubicBezTo>
                  <a:pt x="6202235" y="2308795"/>
                  <a:pt x="6201273" y="2302597"/>
                  <a:pt x="6202441" y="2297408"/>
                </a:cubicBezTo>
                <a:cubicBezTo>
                  <a:pt x="6204614" y="2287603"/>
                  <a:pt x="6208538" y="2278687"/>
                  <a:pt x="6210752" y="2268882"/>
                </a:cubicBezTo>
                <a:lnTo>
                  <a:pt x="6203428" y="2250642"/>
                </a:lnTo>
                <a:lnTo>
                  <a:pt x="6203445" y="2250602"/>
                </a:lnTo>
                <a:lnTo>
                  <a:pt x="6203399" y="2250569"/>
                </a:lnTo>
                <a:lnTo>
                  <a:pt x="6203362" y="2250475"/>
                </a:lnTo>
                <a:lnTo>
                  <a:pt x="6203356" y="2250538"/>
                </a:lnTo>
                <a:lnTo>
                  <a:pt x="6191551" y="2242174"/>
                </a:lnTo>
                <a:cubicBezTo>
                  <a:pt x="6188362" y="2242948"/>
                  <a:pt x="6185471" y="2247469"/>
                  <a:pt x="6181442" y="2256230"/>
                </a:cubicBezTo>
                <a:cubicBezTo>
                  <a:pt x="6171171" y="2278624"/>
                  <a:pt x="6161443" y="2301647"/>
                  <a:pt x="6151342" y="2324291"/>
                </a:cubicBezTo>
                <a:cubicBezTo>
                  <a:pt x="6148668" y="2330299"/>
                  <a:pt x="6145579" y="2335931"/>
                  <a:pt x="6140654" y="2345796"/>
                </a:cubicBezTo>
                <a:cubicBezTo>
                  <a:pt x="6137981" y="2338965"/>
                  <a:pt x="6135892" y="2333717"/>
                  <a:pt x="6133764" y="2328278"/>
                </a:cubicBezTo>
                <a:cubicBezTo>
                  <a:pt x="6119566" y="2335679"/>
                  <a:pt x="6110091" y="2347125"/>
                  <a:pt x="6109338" y="2372679"/>
                </a:cubicBezTo>
                <a:cubicBezTo>
                  <a:pt x="6119361" y="2367937"/>
                  <a:pt x="6128753" y="2363507"/>
                  <a:pt x="6139234" y="2358575"/>
                </a:cubicBezTo>
                <a:cubicBezTo>
                  <a:pt x="6140318" y="2378058"/>
                  <a:pt x="6129714" y="2388306"/>
                  <a:pt x="6122324" y="2404304"/>
                </a:cubicBezTo>
                <a:cubicBezTo>
                  <a:pt x="6115392" y="2389632"/>
                  <a:pt x="6107878" y="2387986"/>
                  <a:pt x="6100656" y="2402347"/>
                </a:cubicBezTo>
                <a:cubicBezTo>
                  <a:pt x="6098567" y="2406520"/>
                  <a:pt x="6096104" y="2410444"/>
                  <a:pt x="6094517" y="2415059"/>
                </a:cubicBezTo>
                <a:cubicBezTo>
                  <a:pt x="6088046" y="2433909"/>
                  <a:pt x="6078736" y="2441120"/>
                  <a:pt x="6066627" y="2432074"/>
                </a:cubicBezTo>
                <a:cubicBezTo>
                  <a:pt x="6063040" y="2448710"/>
                  <a:pt x="6060950" y="2465155"/>
                  <a:pt x="6055981" y="2479259"/>
                </a:cubicBezTo>
                <a:cubicBezTo>
                  <a:pt x="6051306" y="2492482"/>
                  <a:pt x="6043497" y="2503169"/>
                  <a:pt x="6039155" y="2519492"/>
                </a:cubicBezTo>
                <a:cubicBezTo>
                  <a:pt x="6043956" y="2517530"/>
                  <a:pt x="6048715" y="2515569"/>
                  <a:pt x="6054771" y="2513101"/>
                </a:cubicBezTo>
                <a:cubicBezTo>
                  <a:pt x="6055021" y="2517467"/>
                  <a:pt x="6056273" y="2522019"/>
                  <a:pt x="6055313" y="2524804"/>
                </a:cubicBezTo>
                <a:cubicBezTo>
                  <a:pt x="6045462" y="2553709"/>
                  <a:pt x="6034061" y="2581605"/>
                  <a:pt x="6025421" y="2611269"/>
                </a:cubicBezTo>
                <a:cubicBezTo>
                  <a:pt x="6017320" y="2639165"/>
                  <a:pt x="6011059" y="2668575"/>
                  <a:pt x="6010557" y="2700391"/>
                </a:cubicBezTo>
                <a:cubicBezTo>
                  <a:pt x="6016610" y="2673195"/>
                  <a:pt x="6034815" y="2656243"/>
                  <a:pt x="6036192" y="2625124"/>
                </a:cubicBezTo>
                <a:cubicBezTo>
                  <a:pt x="6036443" y="2619872"/>
                  <a:pt x="6042080" y="2614749"/>
                  <a:pt x="6045627" y="2610383"/>
                </a:cubicBezTo>
                <a:cubicBezTo>
                  <a:pt x="6051724" y="2602920"/>
                  <a:pt x="6058111" y="2596152"/>
                  <a:pt x="6064667" y="2588751"/>
                </a:cubicBezTo>
                <a:cubicBezTo>
                  <a:pt x="6069259" y="2634865"/>
                  <a:pt x="6043541" y="2670537"/>
                  <a:pt x="6041955" y="2720634"/>
                </a:cubicBezTo>
                <a:cubicBezTo>
                  <a:pt x="6058613" y="2706782"/>
                  <a:pt x="6059407" y="2685907"/>
                  <a:pt x="6063999" y="2668449"/>
                </a:cubicBezTo>
                <a:cubicBezTo>
                  <a:pt x="6068884" y="2649982"/>
                  <a:pt x="6074354" y="2631828"/>
                  <a:pt x="6082117" y="2614306"/>
                </a:cubicBezTo>
                <a:cubicBezTo>
                  <a:pt x="6079739" y="2627272"/>
                  <a:pt x="6078152" y="2640683"/>
                  <a:pt x="6074812" y="2653079"/>
                </a:cubicBezTo>
                <a:cubicBezTo>
                  <a:pt x="6069678" y="2671993"/>
                  <a:pt x="6070136" y="2689641"/>
                  <a:pt x="6077067" y="2708934"/>
                </a:cubicBezTo>
                <a:cubicBezTo>
                  <a:pt x="6081866" y="2707731"/>
                  <a:pt x="6087001" y="2706466"/>
                  <a:pt x="6092265" y="2705200"/>
                </a:cubicBezTo>
                <a:cubicBezTo>
                  <a:pt x="6089592" y="2720191"/>
                  <a:pt x="6087167" y="2733978"/>
                  <a:pt x="6084707" y="2747707"/>
                </a:cubicBezTo>
                <a:cubicBezTo>
                  <a:pt x="6081491" y="2743973"/>
                  <a:pt x="6077942" y="2739800"/>
                  <a:pt x="6073768" y="2734864"/>
                </a:cubicBezTo>
                <a:cubicBezTo>
                  <a:pt x="6063040" y="2759027"/>
                  <a:pt x="6077023" y="2769401"/>
                  <a:pt x="6085458" y="2786037"/>
                </a:cubicBezTo>
                <a:cubicBezTo>
                  <a:pt x="6078946" y="2803242"/>
                  <a:pt x="6072223" y="2821017"/>
                  <a:pt x="6065500" y="2838854"/>
                </a:cubicBezTo>
                <a:cubicBezTo>
                  <a:pt x="6065500" y="2838854"/>
                  <a:pt x="6065625" y="2838601"/>
                  <a:pt x="6065625" y="2838601"/>
                </a:cubicBezTo>
                <a:cubicBezTo>
                  <a:pt x="6066252" y="2865105"/>
                  <a:pt x="6062202" y="2889331"/>
                  <a:pt x="6056065" y="2914759"/>
                </a:cubicBezTo>
                <a:cubicBezTo>
                  <a:pt x="6048426" y="2946384"/>
                  <a:pt x="6047341" y="2981549"/>
                  <a:pt x="6042995" y="3015074"/>
                </a:cubicBezTo>
                <a:cubicBezTo>
                  <a:pt x="6039449" y="3042463"/>
                  <a:pt x="6036527" y="3070296"/>
                  <a:pt x="6030890" y="3096738"/>
                </a:cubicBezTo>
                <a:lnTo>
                  <a:pt x="6036370" y="3129576"/>
                </a:lnTo>
                <a:lnTo>
                  <a:pt x="6036276" y="3129565"/>
                </a:lnTo>
                <a:lnTo>
                  <a:pt x="6036402" y="3129755"/>
                </a:lnTo>
                <a:lnTo>
                  <a:pt x="6036370" y="3129576"/>
                </a:lnTo>
                <a:lnTo>
                  <a:pt x="6043165" y="3130259"/>
                </a:lnTo>
                <a:cubicBezTo>
                  <a:pt x="6044303" y="3132361"/>
                  <a:pt x="6044438" y="3136078"/>
                  <a:pt x="6044040" y="3140632"/>
                </a:cubicBezTo>
                <a:cubicBezTo>
                  <a:pt x="6042871" y="3154103"/>
                  <a:pt x="6041202" y="3167579"/>
                  <a:pt x="6040576" y="3181114"/>
                </a:cubicBezTo>
                <a:cubicBezTo>
                  <a:pt x="6039615" y="3201989"/>
                  <a:pt x="6039824" y="3222924"/>
                  <a:pt x="6038489" y="3243736"/>
                </a:cubicBezTo>
                <a:cubicBezTo>
                  <a:pt x="6037778" y="3254803"/>
                  <a:pt x="6034898" y="3265557"/>
                  <a:pt x="6032227" y="3280927"/>
                </a:cubicBezTo>
                <a:cubicBezTo>
                  <a:pt x="6032934" y="3281939"/>
                  <a:pt x="6036235" y="3286619"/>
                  <a:pt x="6039782" y="3291681"/>
                </a:cubicBezTo>
                <a:cubicBezTo>
                  <a:pt x="6037652" y="3308380"/>
                  <a:pt x="6035358" y="3326214"/>
                  <a:pt x="6032726" y="3346773"/>
                </a:cubicBezTo>
                <a:cubicBezTo>
                  <a:pt x="6046547" y="3336841"/>
                  <a:pt x="6054604" y="3313944"/>
                  <a:pt x="6052142" y="3291681"/>
                </a:cubicBezTo>
                <a:cubicBezTo>
                  <a:pt x="6050554" y="3277383"/>
                  <a:pt x="6049636" y="3266379"/>
                  <a:pt x="6057736" y="3254866"/>
                </a:cubicBezTo>
                <a:cubicBezTo>
                  <a:pt x="6060992" y="3250250"/>
                  <a:pt x="6060699" y="3236905"/>
                  <a:pt x="6059363" y="3228552"/>
                </a:cubicBezTo>
                <a:cubicBezTo>
                  <a:pt x="6056942" y="3213625"/>
                  <a:pt x="6049008" y="3198888"/>
                  <a:pt x="6049928" y="3185100"/>
                </a:cubicBezTo>
                <a:cubicBezTo>
                  <a:pt x="6050846" y="3171752"/>
                  <a:pt x="6059990" y="3159735"/>
                  <a:pt x="6066252" y="3145568"/>
                </a:cubicBezTo>
                <a:cubicBezTo>
                  <a:pt x="6062246" y="3146640"/>
                  <a:pt x="6058696" y="3147652"/>
                  <a:pt x="6054561" y="3148792"/>
                </a:cubicBezTo>
                <a:cubicBezTo>
                  <a:pt x="6051473" y="3120013"/>
                  <a:pt x="6073728" y="3138480"/>
                  <a:pt x="6076939" y="3116470"/>
                </a:cubicBezTo>
                <a:cubicBezTo>
                  <a:pt x="6065875" y="3110399"/>
                  <a:pt x="6054309" y="3104074"/>
                  <a:pt x="6042121" y="3097366"/>
                </a:cubicBezTo>
                <a:cubicBezTo>
                  <a:pt x="6051056" y="3040882"/>
                  <a:pt x="6059491" y="2986043"/>
                  <a:pt x="6068632" y="2931517"/>
                </a:cubicBezTo>
                <a:lnTo>
                  <a:pt x="6077921" y="2908890"/>
                </a:lnTo>
                <a:lnTo>
                  <a:pt x="6071003" y="2973534"/>
                </a:lnTo>
                <a:cubicBezTo>
                  <a:pt x="6068613" y="2995832"/>
                  <a:pt x="6066127" y="3018966"/>
                  <a:pt x="6063456" y="3043793"/>
                </a:cubicBezTo>
                <a:cubicBezTo>
                  <a:pt x="6070970" y="3035949"/>
                  <a:pt x="6074896" y="3031903"/>
                  <a:pt x="6079697" y="3026904"/>
                </a:cubicBezTo>
                <a:cubicBezTo>
                  <a:pt x="6081242" y="3034747"/>
                  <a:pt x="6082576" y="3041325"/>
                  <a:pt x="6085082" y="3054104"/>
                </a:cubicBezTo>
                <a:cubicBezTo>
                  <a:pt x="6087336" y="3047400"/>
                  <a:pt x="6088924" y="3044743"/>
                  <a:pt x="6089047" y="3042021"/>
                </a:cubicBezTo>
                <a:cubicBezTo>
                  <a:pt x="6090092" y="3020453"/>
                  <a:pt x="6097316" y="2999832"/>
                  <a:pt x="6092054" y="2976997"/>
                </a:cubicBezTo>
                <a:cubicBezTo>
                  <a:pt x="6090509" y="2970293"/>
                  <a:pt x="6091969" y="2958400"/>
                  <a:pt x="6095101" y="2953342"/>
                </a:cubicBezTo>
                <a:cubicBezTo>
                  <a:pt x="6112472" y="2925445"/>
                  <a:pt x="6113683" y="2888634"/>
                  <a:pt x="6120694" y="2854984"/>
                </a:cubicBezTo>
                <a:cubicBezTo>
                  <a:pt x="6121656" y="2850301"/>
                  <a:pt x="6123410" y="2846065"/>
                  <a:pt x="6128169" y="2842585"/>
                </a:cubicBezTo>
                <a:cubicBezTo>
                  <a:pt x="6127083" y="2851377"/>
                  <a:pt x="6126040" y="2860169"/>
                  <a:pt x="6124827" y="2870037"/>
                </a:cubicBezTo>
                <a:cubicBezTo>
                  <a:pt x="6128127" y="2870481"/>
                  <a:pt x="6131133" y="2870860"/>
                  <a:pt x="6134682" y="2871366"/>
                </a:cubicBezTo>
                <a:cubicBezTo>
                  <a:pt x="6133346" y="2881614"/>
                  <a:pt x="6132052" y="2891667"/>
                  <a:pt x="6130798" y="2901284"/>
                </a:cubicBezTo>
                <a:cubicBezTo>
                  <a:pt x="6127083" y="2901979"/>
                  <a:pt x="6123912" y="2902550"/>
                  <a:pt x="6120694" y="2903118"/>
                </a:cubicBezTo>
                <a:cubicBezTo>
                  <a:pt x="6121531" y="2907481"/>
                  <a:pt x="6121989" y="2915388"/>
                  <a:pt x="6123200" y="2915640"/>
                </a:cubicBezTo>
                <a:cubicBezTo>
                  <a:pt x="6130966" y="2917286"/>
                  <a:pt x="6129172" y="2925003"/>
                  <a:pt x="6128546" y="2932091"/>
                </a:cubicBezTo>
                <a:cubicBezTo>
                  <a:pt x="6126873" y="2950810"/>
                  <a:pt x="6125119" y="2969470"/>
                  <a:pt x="6123367" y="2988132"/>
                </a:cubicBezTo>
                <a:cubicBezTo>
                  <a:pt x="6122115" y="3001603"/>
                  <a:pt x="6120944" y="3015074"/>
                  <a:pt x="6119525" y="3028486"/>
                </a:cubicBezTo>
                <a:cubicBezTo>
                  <a:pt x="6118442" y="3038730"/>
                  <a:pt x="6117231" y="3049042"/>
                  <a:pt x="6115684" y="3059162"/>
                </a:cubicBezTo>
                <a:cubicBezTo>
                  <a:pt x="6113266" y="3074913"/>
                  <a:pt x="6110508" y="3090598"/>
                  <a:pt x="6107253" y="3109892"/>
                </a:cubicBezTo>
                <a:cubicBezTo>
                  <a:pt x="6101700" y="3120076"/>
                  <a:pt x="6094059" y="3133928"/>
                  <a:pt x="6086378" y="3147906"/>
                </a:cubicBezTo>
                <a:cubicBezTo>
                  <a:pt x="6096523" y="3168591"/>
                  <a:pt x="6100155" y="3189399"/>
                  <a:pt x="6096564" y="3213309"/>
                </a:cubicBezTo>
                <a:cubicBezTo>
                  <a:pt x="6093809" y="3231653"/>
                  <a:pt x="6092512" y="3250503"/>
                  <a:pt x="6090593" y="3269163"/>
                </a:cubicBezTo>
                <a:cubicBezTo>
                  <a:pt x="6090593" y="3269163"/>
                  <a:pt x="6090593" y="3271944"/>
                  <a:pt x="6090593" y="3271944"/>
                </a:cubicBezTo>
                <a:lnTo>
                  <a:pt x="6090635" y="3274730"/>
                </a:lnTo>
                <a:cubicBezTo>
                  <a:pt x="6090635" y="3286998"/>
                  <a:pt x="6090635" y="3299271"/>
                  <a:pt x="6090635" y="3311543"/>
                </a:cubicBezTo>
                <a:cubicBezTo>
                  <a:pt x="6091969" y="3311797"/>
                  <a:pt x="6093306" y="3311983"/>
                  <a:pt x="6094642" y="3312237"/>
                </a:cubicBezTo>
                <a:cubicBezTo>
                  <a:pt x="6097856" y="3288010"/>
                  <a:pt x="6101073" y="3263784"/>
                  <a:pt x="6104287" y="3239433"/>
                </a:cubicBezTo>
                <a:cubicBezTo>
                  <a:pt x="6113266" y="3247212"/>
                  <a:pt x="6118192" y="3258473"/>
                  <a:pt x="6116813" y="3274032"/>
                </a:cubicBezTo>
                <a:cubicBezTo>
                  <a:pt x="6115100" y="3293074"/>
                  <a:pt x="6122157" y="3312552"/>
                  <a:pt x="6112847" y="3331719"/>
                </a:cubicBezTo>
                <a:cubicBezTo>
                  <a:pt x="6108213" y="3341208"/>
                  <a:pt x="6113223" y="3351578"/>
                  <a:pt x="6124537" y="3352594"/>
                </a:cubicBezTo>
                <a:cubicBezTo>
                  <a:pt x="6126833" y="3340448"/>
                  <a:pt x="6129213" y="3327860"/>
                  <a:pt x="6131591" y="3315147"/>
                </a:cubicBezTo>
                <a:cubicBezTo>
                  <a:pt x="6152302" y="3329188"/>
                  <a:pt x="6152302" y="3329188"/>
                  <a:pt x="6156477" y="3351452"/>
                </a:cubicBezTo>
                <a:cubicBezTo>
                  <a:pt x="6160483" y="3323180"/>
                  <a:pt x="6162446" y="3293516"/>
                  <a:pt x="6179145" y="3271755"/>
                </a:cubicBezTo>
                <a:cubicBezTo>
                  <a:pt x="6182737" y="3297310"/>
                  <a:pt x="6186160" y="3320966"/>
                  <a:pt x="6178396" y="3344878"/>
                </a:cubicBezTo>
                <a:cubicBezTo>
                  <a:pt x="6177351" y="3348165"/>
                  <a:pt x="6177477" y="3353160"/>
                  <a:pt x="6178228" y="3356768"/>
                </a:cubicBezTo>
                <a:cubicBezTo>
                  <a:pt x="6182320" y="3375808"/>
                  <a:pt x="6181024" y="3393456"/>
                  <a:pt x="6178688" y="3413505"/>
                </a:cubicBezTo>
                <a:cubicBezTo>
                  <a:pt x="6174344" y="3450699"/>
                  <a:pt x="6176056" y="3489410"/>
                  <a:pt x="6174344" y="3527359"/>
                </a:cubicBezTo>
                <a:cubicBezTo>
                  <a:pt x="6173177" y="3553167"/>
                  <a:pt x="6170796" y="3578848"/>
                  <a:pt x="6168206" y="3604402"/>
                </a:cubicBezTo>
                <a:cubicBezTo>
                  <a:pt x="6167708" y="3609271"/>
                  <a:pt x="6163614" y="3613321"/>
                  <a:pt x="6157563" y="3615848"/>
                </a:cubicBezTo>
                <a:cubicBezTo>
                  <a:pt x="6158436" y="3597002"/>
                  <a:pt x="6159314" y="3578088"/>
                  <a:pt x="6160191" y="3559238"/>
                </a:cubicBezTo>
                <a:cubicBezTo>
                  <a:pt x="6158562" y="3558922"/>
                  <a:pt x="6156978" y="3558545"/>
                  <a:pt x="6155349" y="3558229"/>
                </a:cubicBezTo>
                <a:cubicBezTo>
                  <a:pt x="6154264" y="3571384"/>
                  <a:pt x="6153344" y="3584540"/>
                  <a:pt x="6152048" y="3597635"/>
                </a:cubicBezTo>
                <a:cubicBezTo>
                  <a:pt x="6150631" y="3611549"/>
                  <a:pt x="6146623" y="3623379"/>
                  <a:pt x="6155641" y="3638053"/>
                </a:cubicBezTo>
                <a:cubicBezTo>
                  <a:pt x="6161109" y="3646909"/>
                  <a:pt x="6159482" y="3667147"/>
                  <a:pt x="6159398" y="3682265"/>
                </a:cubicBezTo>
                <a:cubicBezTo>
                  <a:pt x="6159314" y="3695740"/>
                  <a:pt x="6156978" y="3709147"/>
                  <a:pt x="6155641" y="3722496"/>
                </a:cubicBezTo>
                <a:cubicBezTo>
                  <a:pt x="6150506" y="3726479"/>
                  <a:pt x="6144911" y="3729264"/>
                  <a:pt x="6140654" y="3734576"/>
                </a:cubicBezTo>
                <a:cubicBezTo>
                  <a:pt x="6136852" y="3739322"/>
                  <a:pt x="6134515" y="3746785"/>
                  <a:pt x="6130882" y="3754501"/>
                </a:cubicBezTo>
                <a:cubicBezTo>
                  <a:pt x="6134139" y="3762978"/>
                  <a:pt x="6137938" y="3772719"/>
                  <a:pt x="6142615" y="3784799"/>
                </a:cubicBezTo>
                <a:cubicBezTo>
                  <a:pt x="6146081" y="3778790"/>
                  <a:pt x="6148541" y="3774487"/>
                  <a:pt x="6151050" y="3770125"/>
                </a:cubicBezTo>
                <a:cubicBezTo>
                  <a:pt x="6151466" y="3770821"/>
                  <a:pt x="6152302" y="3771707"/>
                  <a:pt x="6152216" y="3772083"/>
                </a:cubicBezTo>
                <a:cubicBezTo>
                  <a:pt x="6145454" y="3798654"/>
                  <a:pt x="6166664" y="3817626"/>
                  <a:pt x="6160860" y="3843182"/>
                </a:cubicBezTo>
                <a:cubicBezTo>
                  <a:pt x="6158562" y="3853365"/>
                  <a:pt x="6153051" y="3861906"/>
                  <a:pt x="6148584" y="3872086"/>
                </a:cubicBezTo>
                <a:cubicBezTo>
                  <a:pt x="6144619" y="3869306"/>
                  <a:pt x="6141110" y="3866837"/>
                  <a:pt x="6136187" y="3863360"/>
                </a:cubicBezTo>
                <a:cubicBezTo>
                  <a:pt x="6135269" y="3890873"/>
                  <a:pt x="6135393" y="3917123"/>
                  <a:pt x="6133346" y="3942931"/>
                </a:cubicBezTo>
                <a:cubicBezTo>
                  <a:pt x="6130005" y="3985375"/>
                  <a:pt x="6125206" y="4027501"/>
                  <a:pt x="6121363" y="4069814"/>
                </a:cubicBezTo>
                <a:cubicBezTo>
                  <a:pt x="6120944" y="4074560"/>
                  <a:pt x="6122908" y="4079809"/>
                  <a:pt x="6123787" y="4084808"/>
                </a:cubicBezTo>
                <a:lnTo>
                  <a:pt x="6123861" y="4084730"/>
                </a:lnTo>
                <a:lnTo>
                  <a:pt x="6113911" y="4106985"/>
                </a:lnTo>
                <a:cubicBezTo>
                  <a:pt x="6112523" y="4112511"/>
                  <a:pt x="6112618" y="4117950"/>
                  <a:pt x="6112804" y="4128829"/>
                </a:cubicBezTo>
                <a:cubicBezTo>
                  <a:pt x="6123075" y="4136420"/>
                  <a:pt x="6133346" y="4144009"/>
                  <a:pt x="6143533" y="4151540"/>
                </a:cubicBezTo>
                <a:cubicBezTo>
                  <a:pt x="6141946" y="4171715"/>
                  <a:pt x="6141904" y="4189933"/>
                  <a:pt x="6138815" y="4206822"/>
                </a:cubicBezTo>
                <a:cubicBezTo>
                  <a:pt x="6135059" y="4227191"/>
                  <a:pt x="6138856" y="4241422"/>
                  <a:pt x="6150965" y="4255842"/>
                </a:cubicBezTo>
                <a:cubicBezTo>
                  <a:pt x="6158103" y="4248569"/>
                  <a:pt x="6165744" y="4240789"/>
                  <a:pt x="6176014" y="4230351"/>
                </a:cubicBezTo>
                <a:cubicBezTo>
                  <a:pt x="6174305" y="4257678"/>
                  <a:pt x="6198644" y="4270706"/>
                  <a:pt x="6185866" y="4301826"/>
                </a:cubicBezTo>
                <a:cubicBezTo>
                  <a:pt x="6180147" y="4288038"/>
                  <a:pt x="6175138" y="4275958"/>
                  <a:pt x="6169793" y="4263179"/>
                </a:cubicBezTo>
                <a:cubicBezTo>
                  <a:pt x="6162323" y="4264192"/>
                  <a:pt x="6154889" y="4265268"/>
                  <a:pt x="6146498" y="4266407"/>
                </a:cubicBezTo>
                <a:cubicBezTo>
                  <a:pt x="6145579" y="4274630"/>
                  <a:pt x="6144702" y="4282726"/>
                  <a:pt x="6143616" y="4292527"/>
                </a:cubicBezTo>
                <a:cubicBezTo>
                  <a:pt x="6138188" y="4294299"/>
                  <a:pt x="6132302" y="4296261"/>
                  <a:pt x="6126666" y="4298159"/>
                </a:cubicBezTo>
                <a:cubicBezTo>
                  <a:pt x="6119444" y="4308344"/>
                  <a:pt x="6118316" y="4330355"/>
                  <a:pt x="6124079" y="4344585"/>
                </a:cubicBezTo>
                <a:cubicBezTo>
                  <a:pt x="6135766" y="4373557"/>
                  <a:pt x="6134056" y="4405942"/>
                  <a:pt x="6119652" y="4430737"/>
                </a:cubicBezTo>
                <a:cubicBezTo>
                  <a:pt x="6113765" y="4440859"/>
                  <a:pt x="6107921" y="4449967"/>
                  <a:pt x="6109130" y="4466223"/>
                </a:cubicBezTo>
                <a:lnTo>
                  <a:pt x="6103099" y="4495839"/>
                </a:lnTo>
                <a:lnTo>
                  <a:pt x="6102949" y="4495634"/>
                </a:lnTo>
                <a:lnTo>
                  <a:pt x="6103077" y="4495951"/>
                </a:lnTo>
                <a:lnTo>
                  <a:pt x="6103099" y="4495839"/>
                </a:lnTo>
                <a:lnTo>
                  <a:pt x="6114275" y="4511234"/>
                </a:lnTo>
                <a:cubicBezTo>
                  <a:pt x="6117793" y="4516919"/>
                  <a:pt x="6120486" y="4523781"/>
                  <a:pt x="6120652" y="4533901"/>
                </a:cubicBezTo>
                <a:lnTo>
                  <a:pt x="6103070" y="4533901"/>
                </a:lnTo>
                <a:lnTo>
                  <a:pt x="6103077" y="4533711"/>
                </a:lnTo>
                <a:lnTo>
                  <a:pt x="6102949" y="4533901"/>
                </a:lnTo>
                <a:lnTo>
                  <a:pt x="6103070" y="4533901"/>
                </a:lnTo>
                <a:lnTo>
                  <a:pt x="6102403" y="4559748"/>
                </a:lnTo>
                <a:cubicBezTo>
                  <a:pt x="6101773" y="4568327"/>
                  <a:pt x="6100258" y="4576787"/>
                  <a:pt x="6096439" y="4585073"/>
                </a:cubicBezTo>
                <a:cubicBezTo>
                  <a:pt x="6092011" y="4594625"/>
                  <a:pt x="6088046" y="4610058"/>
                  <a:pt x="6099820" y="4620433"/>
                </a:cubicBezTo>
                <a:cubicBezTo>
                  <a:pt x="6102908" y="4623149"/>
                  <a:pt x="6103117" y="4633461"/>
                  <a:pt x="6104788" y="4640735"/>
                </a:cubicBezTo>
                <a:cubicBezTo>
                  <a:pt x="6108546" y="4640735"/>
                  <a:pt x="6112429" y="4640735"/>
                  <a:pt x="6117940" y="4640735"/>
                </a:cubicBezTo>
                <a:cubicBezTo>
                  <a:pt x="6119235" y="4653134"/>
                  <a:pt x="6123912" y="4667744"/>
                  <a:pt x="6121111" y="4677107"/>
                </a:cubicBezTo>
                <a:cubicBezTo>
                  <a:pt x="6111552" y="4708922"/>
                  <a:pt x="6120779" y="4736438"/>
                  <a:pt x="6126415" y="4767431"/>
                </a:cubicBezTo>
                <a:cubicBezTo>
                  <a:pt x="6119107" y="4777425"/>
                  <a:pt x="6115308" y="4788872"/>
                  <a:pt x="6118192" y="4807406"/>
                </a:cubicBezTo>
                <a:cubicBezTo>
                  <a:pt x="6120445" y="4821894"/>
                  <a:pt x="6115185" y="4839031"/>
                  <a:pt x="6113098" y="4856301"/>
                </a:cubicBezTo>
                <a:cubicBezTo>
                  <a:pt x="6103493" y="4852571"/>
                  <a:pt x="6096523" y="4849913"/>
                  <a:pt x="6089257" y="4847132"/>
                </a:cubicBezTo>
                <a:cubicBezTo>
                  <a:pt x="6081410" y="4863574"/>
                  <a:pt x="6081368" y="4879830"/>
                  <a:pt x="6089715" y="4898490"/>
                </a:cubicBezTo>
                <a:cubicBezTo>
                  <a:pt x="6092471" y="4894760"/>
                  <a:pt x="6094809" y="4891596"/>
                  <a:pt x="6097898" y="4887419"/>
                </a:cubicBezTo>
                <a:cubicBezTo>
                  <a:pt x="6102617" y="4895899"/>
                  <a:pt x="6107253" y="4904308"/>
                  <a:pt x="6112388" y="4913607"/>
                </a:cubicBezTo>
                <a:cubicBezTo>
                  <a:pt x="6099026" y="4920374"/>
                  <a:pt x="6097400" y="4922526"/>
                  <a:pt x="6099151" y="4938085"/>
                </a:cubicBezTo>
                <a:cubicBezTo>
                  <a:pt x="6101700" y="4961236"/>
                  <a:pt x="6105290" y="4984199"/>
                  <a:pt x="6108298" y="5006273"/>
                </a:cubicBezTo>
                <a:cubicBezTo>
                  <a:pt x="6077150" y="4989764"/>
                  <a:pt x="6081866" y="4990018"/>
                  <a:pt x="6083537" y="4950675"/>
                </a:cubicBezTo>
                <a:cubicBezTo>
                  <a:pt x="6085876" y="4959974"/>
                  <a:pt x="6087254" y="4965666"/>
                  <a:pt x="6088882" y="4972179"/>
                </a:cubicBezTo>
                <a:cubicBezTo>
                  <a:pt x="6100361" y="4942578"/>
                  <a:pt x="6097442" y="4921893"/>
                  <a:pt x="6079237" y="4904625"/>
                </a:cubicBezTo>
                <a:cubicBezTo>
                  <a:pt x="6074938" y="4912029"/>
                  <a:pt x="6070510" y="4919619"/>
                  <a:pt x="6063748" y="4931255"/>
                </a:cubicBezTo>
                <a:cubicBezTo>
                  <a:pt x="6063333" y="4919999"/>
                  <a:pt x="6063999" y="4913101"/>
                  <a:pt x="6062662" y="4907283"/>
                </a:cubicBezTo>
                <a:cubicBezTo>
                  <a:pt x="6061242" y="4901085"/>
                  <a:pt x="6057904" y="4895899"/>
                  <a:pt x="6054060" y="4887356"/>
                </a:cubicBezTo>
                <a:cubicBezTo>
                  <a:pt x="6046046" y="4907409"/>
                  <a:pt x="6049134" y="4924867"/>
                  <a:pt x="6050387" y="4942009"/>
                </a:cubicBezTo>
                <a:cubicBezTo>
                  <a:pt x="6050930" y="4949282"/>
                  <a:pt x="6052476" y="4956620"/>
                  <a:pt x="6052184" y="4963767"/>
                </a:cubicBezTo>
                <a:cubicBezTo>
                  <a:pt x="6051640" y="4978757"/>
                  <a:pt x="6045711" y="4983503"/>
                  <a:pt x="6036694" y="4980212"/>
                </a:cubicBezTo>
                <a:cubicBezTo>
                  <a:pt x="6032893" y="4971293"/>
                  <a:pt x="6030432" y="4960100"/>
                  <a:pt x="6025337" y="4954911"/>
                </a:cubicBezTo>
                <a:cubicBezTo>
                  <a:pt x="6019074" y="4948524"/>
                  <a:pt x="6010639" y="4947004"/>
                  <a:pt x="6003085" y="4943718"/>
                </a:cubicBezTo>
                <a:cubicBezTo>
                  <a:pt x="6002834" y="4943591"/>
                  <a:pt x="6001957" y="4946941"/>
                  <a:pt x="5999161" y="4948587"/>
                </a:cubicBezTo>
                <a:cubicBezTo>
                  <a:pt x="5999869" y="4932711"/>
                  <a:pt x="6000537" y="4916771"/>
                  <a:pt x="6001203" y="4902097"/>
                </a:cubicBezTo>
                <a:cubicBezTo>
                  <a:pt x="5993565" y="4892799"/>
                  <a:pt x="5986259" y="4883880"/>
                  <a:pt x="5977909" y="4873695"/>
                </a:cubicBezTo>
                <a:cubicBezTo>
                  <a:pt x="5971103" y="4875340"/>
                  <a:pt x="5962711" y="4877366"/>
                  <a:pt x="5952732" y="4879703"/>
                </a:cubicBezTo>
                <a:cubicBezTo>
                  <a:pt x="5957784" y="4897035"/>
                  <a:pt x="5968973" y="4893937"/>
                  <a:pt x="5975194" y="4902034"/>
                </a:cubicBezTo>
                <a:cubicBezTo>
                  <a:pt x="5977534" y="4918796"/>
                  <a:pt x="5979870" y="4935115"/>
                  <a:pt x="5982127" y="4951497"/>
                </a:cubicBezTo>
                <a:cubicBezTo>
                  <a:pt x="5982543" y="4954595"/>
                  <a:pt x="5983668" y="4958392"/>
                  <a:pt x="5982962" y="4960733"/>
                </a:cubicBezTo>
                <a:cubicBezTo>
                  <a:pt x="5972189" y="4994507"/>
                  <a:pt x="5983086" y="5029233"/>
                  <a:pt x="5980955" y="5063327"/>
                </a:cubicBezTo>
                <a:cubicBezTo>
                  <a:pt x="5980663" y="5068263"/>
                  <a:pt x="5983668" y="5073702"/>
                  <a:pt x="5985175" y="5078887"/>
                </a:cubicBezTo>
                <a:cubicBezTo>
                  <a:pt x="5986636" y="5078887"/>
                  <a:pt x="5988096" y="5078887"/>
                  <a:pt x="5989597" y="5078823"/>
                </a:cubicBezTo>
                <a:cubicBezTo>
                  <a:pt x="5990601" y="5066238"/>
                  <a:pt x="5993399" y="5053332"/>
                  <a:pt x="5992313" y="5041190"/>
                </a:cubicBezTo>
                <a:cubicBezTo>
                  <a:pt x="5989723" y="5012788"/>
                  <a:pt x="5988974" y="5012978"/>
                  <a:pt x="6007970" y="5017028"/>
                </a:cubicBezTo>
                <a:cubicBezTo>
                  <a:pt x="6011141" y="5005134"/>
                  <a:pt x="6014358" y="4993181"/>
                  <a:pt x="6017530" y="4981225"/>
                </a:cubicBezTo>
                <a:cubicBezTo>
                  <a:pt x="6018740" y="4981605"/>
                  <a:pt x="6019952" y="4981985"/>
                  <a:pt x="6021164" y="4982364"/>
                </a:cubicBezTo>
                <a:cubicBezTo>
                  <a:pt x="6021164" y="4992865"/>
                  <a:pt x="6021164" y="5003366"/>
                  <a:pt x="6021164" y="5015888"/>
                </a:cubicBezTo>
                <a:cubicBezTo>
                  <a:pt x="6029220" y="5013610"/>
                  <a:pt x="6035776" y="5011779"/>
                  <a:pt x="6043038" y="5009690"/>
                </a:cubicBezTo>
                <a:cubicBezTo>
                  <a:pt x="6044333" y="5021517"/>
                  <a:pt x="6045627" y="5033663"/>
                  <a:pt x="6047256" y="5048906"/>
                </a:cubicBezTo>
                <a:cubicBezTo>
                  <a:pt x="6038697" y="5047767"/>
                  <a:pt x="6030890" y="5046755"/>
                  <a:pt x="6020412" y="5045426"/>
                </a:cubicBezTo>
                <a:cubicBezTo>
                  <a:pt x="6019701" y="5053775"/>
                  <a:pt x="6018949" y="5062441"/>
                  <a:pt x="6018073" y="5072436"/>
                </a:cubicBezTo>
                <a:cubicBezTo>
                  <a:pt x="6029554" y="5073005"/>
                  <a:pt x="6034855" y="5050489"/>
                  <a:pt x="6046256" y="5066807"/>
                </a:cubicBezTo>
                <a:cubicBezTo>
                  <a:pt x="6030974" y="5086857"/>
                  <a:pt x="6026508" y="5110892"/>
                  <a:pt x="6038279" y="5145492"/>
                </a:cubicBezTo>
                <a:cubicBezTo>
                  <a:pt x="6042414" y="5131704"/>
                  <a:pt x="6045002" y="5123228"/>
                  <a:pt x="6047884" y="5113550"/>
                </a:cubicBezTo>
                <a:cubicBezTo>
                  <a:pt x="6056399" y="5134679"/>
                  <a:pt x="6064708" y="5155234"/>
                  <a:pt x="6072892" y="5175414"/>
                </a:cubicBezTo>
                <a:cubicBezTo>
                  <a:pt x="6061242" y="5179839"/>
                  <a:pt x="6061242" y="5179839"/>
                  <a:pt x="6054352" y="5168013"/>
                </a:cubicBezTo>
                <a:cubicBezTo>
                  <a:pt x="6053437" y="5175350"/>
                  <a:pt x="6052559" y="5182560"/>
                  <a:pt x="6051557" y="5189645"/>
                </a:cubicBezTo>
                <a:cubicBezTo>
                  <a:pt x="6051430" y="5190530"/>
                  <a:pt x="6050722" y="5191289"/>
                  <a:pt x="6048343" y="5195652"/>
                </a:cubicBezTo>
                <a:cubicBezTo>
                  <a:pt x="6042913" y="5185404"/>
                  <a:pt x="6037820" y="5175856"/>
                  <a:pt x="6031559" y="5164089"/>
                </a:cubicBezTo>
                <a:cubicBezTo>
                  <a:pt x="6030724" y="5178763"/>
                  <a:pt x="6029428" y="5191542"/>
                  <a:pt x="6029345" y="5204318"/>
                </a:cubicBezTo>
                <a:cubicBezTo>
                  <a:pt x="6029220" y="5225130"/>
                  <a:pt x="6029220" y="5246065"/>
                  <a:pt x="6030432" y="5266747"/>
                </a:cubicBezTo>
                <a:cubicBezTo>
                  <a:pt x="6031308" y="5281994"/>
                  <a:pt x="6033519" y="5295339"/>
                  <a:pt x="6044457" y="5305333"/>
                </a:cubicBezTo>
                <a:cubicBezTo>
                  <a:pt x="6058613" y="5318299"/>
                  <a:pt x="6061492" y="5358274"/>
                  <a:pt x="6052977" y="5380921"/>
                </a:cubicBezTo>
                <a:cubicBezTo>
                  <a:pt x="6050304" y="5388005"/>
                  <a:pt x="6047507" y="5395026"/>
                  <a:pt x="6043664" y="5405083"/>
                </a:cubicBezTo>
                <a:cubicBezTo>
                  <a:pt x="6036069" y="5391862"/>
                  <a:pt x="6029512" y="5380478"/>
                  <a:pt x="6022747" y="5368711"/>
                </a:cubicBezTo>
                <a:cubicBezTo>
                  <a:pt x="6019868" y="5370926"/>
                  <a:pt x="6017071" y="5373015"/>
                  <a:pt x="6013689" y="5375606"/>
                </a:cubicBezTo>
                <a:cubicBezTo>
                  <a:pt x="6012895" y="5372382"/>
                  <a:pt x="6011600" y="5369661"/>
                  <a:pt x="6011600" y="5366940"/>
                </a:cubicBezTo>
                <a:cubicBezTo>
                  <a:pt x="6011684" y="5323994"/>
                  <a:pt x="6011600" y="5281235"/>
                  <a:pt x="6021371" y="5239740"/>
                </a:cubicBezTo>
                <a:cubicBezTo>
                  <a:pt x="6024209" y="5227721"/>
                  <a:pt x="6021913" y="5213047"/>
                  <a:pt x="6022038" y="5199575"/>
                </a:cubicBezTo>
                <a:cubicBezTo>
                  <a:pt x="6022205" y="5183636"/>
                  <a:pt x="6022455" y="5167633"/>
                  <a:pt x="6022707" y="5151690"/>
                </a:cubicBezTo>
                <a:cubicBezTo>
                  <a:pt x="6024753" y="5150112"/>
                  <a:pt x="6026755" y="5148530"/>
                  <a:pt x="6028802" y="5146884"/>
                </a:cubicBezTo>
                <a:cubicBezTo>
                  <a:pt x="6024545" y="5142205"/>
                  <a:pt x="6020286" y="5137523"/>
                  <a:pt x="6013480" y="5130059"/>
                </a:cubicBezTo>
                <a:cubicBezTo>
                  <a:pt x="6010974" y="5160799"/>
                  <a:pt x="6008846" y="5187302"/>
                  <a:pt x="6006173" y="5220257"/>
                </a:cubicBezTo>
                <a:cubicBezTo>
                  <a:pt x="5998534" y="5199259"/>
                  <a:pt x="5996530" y="5182876"/>
                  <a:pt x="6002125" y="5166934"/>
                </a:cubicBezTo>
                <a:cubicBezTo>
                  <a:pt x="6007468" y="5151690"/>
                  <a:pt x="6006884" y="5137333"/>
                  <a:pt x="6005254" y="5121203"/>
                </a:cubicBezTo>
                <a:cubicBezTo>
                  <a:pt x="6003836" y="5107099"/>
                  <a:pt x="6005338" y="5092299"/>
                  <a:pt x="6005588" y="5077751"/>
                </a:cubicBezTo>
                <a:cubicBezTo>
                  <a:pt x="6005713" y="5071107"/>
                  <a:pt x="6005965" y="5064466"/>
                  <a:pt x="6006173" y="5057825"/>
                </a:cubicBezTo>
                <a:cubicBezTo>
                  <a:pt x="6004671" y="5057382"/>
                  <a:pt x="6003167" y="5056939"/>
                  <a:pt x="6001664" y="5056560"/>
                </a:cubicBezTo>
                <a:cubicBezTo>
                  <a:pt x="5999701" y="5068643"/>
                  <a:pt x="5999618" y="5082810"/>
                  <a:pt x="5995192" y="5092299"/>
                </a:cubicBezTo>
                <a:cubicBezTo>
                  <a:pt x="5990767" y="5101724"/>
                  <a:pt x="5981959" y="5106403"/>
                  <a:pt x="5971563" y="5116651"/>
                </a:cubicBezTo>
                <a:cubicBezTo>
                  <a:pt x="5970435" y="5090780"/>
                  <a:pt x="5969475" y="5068893"/>
                  <a:pt x="5968514" y="5046945"/>
                </a:cubicBezTo>
                <a:cubicBezTo>
                  <a:pt x="5967136" y="5046692"/>
                  <a:pt x="5965761" y="5046502"/>
                  <a:pt x="5964380" y="5046249"/>
                </a:cubicBezTo>
                <a:cubicBezTo>
                  <a:pt x="5961874" y="5073828"/>
                  <a:pt x="5959372" y="5101408"/>
                  <a:pt x="5956574" y="5132084"/>
                </a:cubicBezTo>
                <a:cubicBezTo>
                  <a:pt x="5971439" y="5165925"/>
                  <a:pt x="5971439" y="5165925"/>
                  <a:pt x="5988055" y="5174907"/>
                </a:cubicBezTo>
                <a:cubicBezTo>
                  <a:pt x="5988055" y="5170477"/>
                  <a:pt x="5987763" y="5166870"/>
                  <a:pt x="5988138" y="5163457"/>
                </a:cubicBezTo>
                <a:cubicBezTo>
                  <a:pt x="5988514" y="5160170"/>
                  <a:pt x="5989516" y="5157006"/>
                  <a:pt x="5993482" y="5154475"/>
                </a:cubicBezTo>
                <a:cubicBezTo>
                  <a:pt x="5993857" y="5167697"/>
                  <a:pt x="5994234" y="5180852"/>
                  <a:pt x="5994776" y="5198563"/>
                </a:cubicBezTo>
                <a:cubicBezTo>
                  <a:pt x="5985215" y="5188125"/>
                  <a:pt x="5977242" y="5183636"/>
                  <a:pt x="5971439" y="5201723"/>
                </a:cubicBezTo>
                <a:cubicBezTo>
                  <a:pt x="5968306" y="5211528"/>
                  <a:pt x="5964424" y="5220574"/>
                  <a:pt x="5954821" y="5222599"/>
                </a:cubicBezTo>
                <a:cubicBezTo>
                  <a:pt x="5950187" y="5223611"/>
                  <a:pt x="5946762" y="5237906"/>
                  <a:pt x="5942504" y="5246761"/>
                </a:cubicBezTo>
                <a:cubicBezTo>
                  <a:pt x="5945136" y="5258275"/>
                  <a:pt x="5947723" y="5269784"/>
                  <a:pt x="5951061" y="5284521"/>
                </a:cubicBezTo>
                <a:cubicBezTo>
                  <a:pt x="5955197" y="5276552"/>
                  <a:pt x="5957953" y="5271176"/>
                  <a:pt x="5961294" y="5264789"/>
                </a:cubicBezTo>
                <a:cubicBezTo>
                  <a:pt x="5965384" y="5291419"/>
                  <a:pt x="5969308" y="5316911"/>
                  <a:pt x="5972940" y="5340503"/>
                </a:cubicBezTo>
                <a:lnTo>
                  <a:pt x="5953037" y="5356238"/>
                </a:lnTo>
                <a:lnTo>
                  <a:pt x="5952984" y="5356126"/>
                </a:lnTo>
                <a:cubicBezTo>
                  <a:pt x="5945136" y="5359097"/>
                  <a:pt x="5944634" y="5368458"/>
                  <a:pt x="5944425" y="5378327"/>
                </a:cubicBezTo>
                <a:cubicBezTo>
                  <a:pt x="5943840" y="5406476"/>
                  <a:pt x="5943089" y="5434621"/>
                  <a:pt x="5942378" y="5461948"/>
                </a:cubicBezTo>
                <a:cubicBezTo>
                  <a:pt x="5950187" y="5468209"/>
                  <a:pt x="5960707" y="5471879"/>
                  <a:pt x="5965551" y="5481806"/>
                </a:cubicBezTo>
                <a:cubicBezTo>
                  <a:pt x="5970184" y="5491421"/>
                  <a:pt x="5968973" y="5507551"/>
                  <a:pt x="5970267" y="5520203"/>
                </a:cubicBezTo>
                <a:cubicBezTo>
                  <a:pt x="5976698" y="5522292"/>
                  <a:pt x="5983963" y="5510652"/>
                  <a:pt x="5986175" y="5527730"/>
                </a:cubicBezTo>
                <a:cubicBezTo>
                  <a:pt x="5988597" y="5546450"/>
                  <a:pt x="5997992" y="5514638"/>
                  <a:pt x="6001203" y="5530764"/>
                </a:cubicBezTo>
                <a:cubicBezTo>
                  <a:pt x="6014482" y="5487249"/>
                  <a:pt x="6003545" y="5438921"/>
                  <a:pt x="6009140" y="5391736"/>
                </a:cubicBezTo>
                <a:cubicBezTo>
                  <a:pt x="6019994" y="5394140"/>
                  <a:pt x="6026549" y="5398126"/>
                  <a:pt x="6030388" y="5411725"/>
                </a:cubicBezTo>
                <a:cubicBezTo>
                  <a:pt x="6031975" y="5417290"/>
                  <a:pt x="6037820" y="5420074"/>
                  <a:pt x="6045795" y="5428296"/>
                </a:cubicBezTo>
                <a:cubicBezTo>
                  <a:pt x="6046672" y="5453029"/>
                  <a:pt x="6047215" y="5485350"/>
                  <a:pt x="6049177" y="5517546"/>
                </a:cubicBezTo>
                <a:cubicBezTo>
                  <a:pt x="6049970" y="5530953"/>
                  <a:pt x="6053730" y="5543923"/>
                  <a:pt x="6056273" y="5557774"/>
                </a:cubicBezTo>
                <a:cubicBezTo>
                  <a:pt x="6056483" y="5557774"/>
                  <a:pt x="6053604" y="5557964"/>
                  <a:pt x="6050722" y="5558153"/>
                </a:cubicBezTo>
                <a:cubicBezTo>
                  <a:pt x="6046169" y="5564731"/>
                  <a:pt x="6058696" y="5576751"/>
                  <a:pt x="6047507" y="5581177"/>
                </a:cubicBezTo>
                <a:cubicBezTo>
                  <a:pt x="6049008" y="5600407"/>
                  <a:pt x="6050220" y="5619700"/>
                  <a:pt x="6052142" y="5638801"/>
                </a:cubicBezTo>
                <a:cubicBezTo>
                  <a:pt x="6053936" y="5656954"/>
                  <a:pt x="6058404" y="5675045"/>
                  <a:pt x="6058196" y="5693073"/>
                </a:cubicBezTo>
                <a:cubicBezTo>
                  <a:pt x="6057987" y="5710531"/>
                  <a:pt x="6057987" y="5724446"/>
                  <a:pt x="6066211" y="5739373"/>
                </a:cubicBezTo>
                <a:cubicBezTo>
                  <a:pt x="6071638" y="5749305"/>
                  <a:pt x="6072600" y="5766446"/>
                  <a:pt x="6073140" y="5780551"/>
                </a:cubicBezTo>
                <a:cubicBezTo>
                  <a:pt x="6074102" y="5805345"/>
                  <a:pt x="6072892" y="5830330"/>
                  <a:pt x="6073225" y="5855189"/>
                </a:cubicBezTo>
                <a:cubicBezTo>
                  <a:pt x="6073310" y="5862778"/>
                  <a:pt x="6075441" y="5870373"/>
                  <a:pt x="6077817" y="5885169"/>
                </a:cubicBezTo>
                <a:cubicBezTo>
                  <a:pt x="6093389" y="5851459"/>
                  <a:pt x="6088338" y="5819201"/>
                  <a:pt x="6090301" y="5789786"/>
                </a:cubicBezTo>
                <a:cubicBezTo>
                  <a:pt x="6092388" y="5758603"/>
                  <a:pt x="6090761" y="5726851"/>
                  <a:pt x="6090761" y="5692061"/>
                </a:cubicBezTo>
                <a:cubicBezTo>
                  <a:pt x="6096104" y="5710279"/>
                  <a:pt x="6100696" y="5725015"/>
                  <a:pt x="6104662" y="5740133"/>
                </a:cubicBezTo>
                <a:cubicBezTo>
                  <a:pt x="6106167" y="5745824"/>
                  <a:pt x="6106918" y="5752405"/>
                  <a:pt x="6106710" y="5758540"/>
                </a:cubicBezTo>
                <a:cubicBezTo>
                  <a:pt x="6105499" y="5793963"/>
                  <a:pt x="6104830" y="5829508"/>
                  <a:pt x="6102033" y="5864677"/>
                </a:cubicBezTo>
                <a:cubicBezTo>
                  <a:pt x="6101073" y="5877010"/>
                  <a:pt x="6094642" y="5888334"/>
                  <a:pt x="6090719" y="5900100"/>
                </a:cubicBezTo>
                <a:lnTo>
                  <a:pt x="6090844" y="5899910"/>
                </a:lnTo>
                <a:cubicBezTo>
                  <a:pt x="6096063" y="5911424"/>
                  <a:pt x="6099736" y="5922174"/>
                  <a:pt x="6087336" y="5929258"/>
                </a:cubicBezTo>
                <a:cubicBezTo>
                  <a:pt x="6079572" y="5933688"/>
                  <a:pt x="6072140" y="5939506"/>
                  <a:pt x="6065500" y="5948172"/>
                </a:cubicBezTo>
                <a:cubicBezTo>
                  <a:pt x="6058071" y="5948172"/>
                  <a:pt x="6050636" y="5948172"/>
                  <a:pt x="6041662" y="5948172"/>
                </a:cubicBezTo>
                <a:cubicBezTo>
                  <a:pt x="6042290" y="5981886"/>
                  <a:pt x="6030182" y="6013448"/>
                  <a:pt x="6044751" y="6046720"/>
                </a:cubicBezTo>
                <a:cubicBezTo>
                  <a:pt x="6046839" y="6032172"/>
                  <a:pt x="6048882" y="6017684"/>
                  <a:pt x="6050972" y="6003327"/>
                </a:cubicBezTo>
                <a:cubicBezTo>
                  <a:pt x="6072098" y="6027869"/>
                  <a:pt x="6056734" y="6069236"/>
                  <a:pt x="6070346" y="6103204"/>
                </a:cubicBezTo>
                <a:cubicBezTo>
                  <a:pt x="6074896" y="6089479"/>
                  <a:pt x="6078277" y="6079294"/>
                  <a:pt x="6081658" y="6069173"/>
                </a:cubicBezTo>
                <a:cubicBezTo>
                  <a:pt x="6082744" y="6069362"/>
                  <a:pt x="6083872" y="6069489"/>
                  <a:pt x="6084956" y="6069680"/>
                </a:cubicBezTo>
                <a:cubicBezTo>
                  <a:pt x="6084956" y="6097955"/>
                  <a:pt x="6084956" y="6126227"/>
                  <a:pt x="6084956" y="6155704"/>
                </a:cubicBezTo>
                <a:cubicBezTo>
                  <a:pt x="6065834" y="6156590"/>
                  <a:pt x="6085794" y="6124268"/>
                  <a:pt x="6071807" y="6120156"/>
                </a:cubicBezTo>
                <a:cubicBezTo>
                  <a:pt x="6062871" y="6121484"/>
                  <a:pt x="6057819" y="6145710"/>
                  <a:pt x="6043455" y="6134639"/>
                </a:cubicBezTo>
                <a:cubicBezTo>
                  <a:pt x="6049719" y="6111363"/>
                  <a:pt x="6051222" y="6088213"/>
                  <a:pt x="6047131" y="6064747"/>
                </a:cubicBezTo>
                <a:cubicBezTo>
                  <a:pt x="6026131" y="6066076"/>
                  <a:pt x="6021412" y="6058422"/>
                  <a:pt x="6020078" y="6028249"/>
                </a:cubicBezTo>
                <a:cubicBezTo>
                  <a:pt x="6017572" y="5971891"/>
                  <a:pt x="6026796" y="5916229"/>
                  <a:pt x="6024167" y="5859935"/>
                </a:cubicBezTo>
                <a:cubicBezTo>
                  <a:pt x="6032893" y="5838997"/>
                  <a:pt x="6023207" y="5817935"/>
                  <a:pt x="6024167" y="5796869"/>
                </a:cubicBezTo>
                <a:cubicBezTo>
                  <a:pt x="6025129" y="5776124"/>
                  <a:pt x="6024377" y="5755249"/>
                  <a:pt x="6024377" y="5731023"/>
                </a:cubicBezTo>
                <a:cubicBezTo>
                  <a:pt x="6017696" y="5733871"/>
                  <a:pt x="6013563" y="5735580"/>
                  <a:pt x="6011099" y="5736593"/>
                </a:cubicBezTo>
                <a:cubicBezTo>
                  <a:pt x="6013146" y="5747722"/>
                  <a:pt x="6016861" y="5757211"/>
                  <a:pt x="6016112" y="5765750"/>
                </a:cubicBezTo>
                <a:cubicBezTo>
                  <a:pt x="6013647" y="5794907"/>
                  <a:pt x="6004504" y="5823437"/>
                  <a:pt x="6018323" y="5854809"/>
                </a:cubicBezTo>
                <a:cubicBezTo>
                  <a:pt x="6011557" y="5855568"/>
                  <a:pt x="6008470" y="5855885"/>
                  <a:pt x="6004339" y="5856391"/>
                </a:cubicBezTo>
                <a:cubicBezTo>
                  <a:pt x="6002333" y="5875938"/>
                  <a:pt x="6001832" y="5895227"/>
                  <a:pt x="6007552" y="5914268"/>
                </a:cubicBezTo>
                <a:cubicBezTo>
                  <a:pt x="6012394" y="5930397"/>
                  <a:pt x="6013898" y="5945514"/>
                  <a:pt x="6003377" y="5959938"/>
                </a:cubicBezTo>
                <a:cubicBezTo>
                  <a:pt x="5999825" y="5964807"/>
                  <a:pt x="5997740" y="5979987"/>
                  <a:pt x="6000077" y="5985620"/>
                </a:cubicBezTo>
                <a:cubicBezTo>
                  <a:pt x="6011852" y="6014081"/>
                  <a:pt x="6000578" y="6038686"/>
                  <a:pt x="5995736" y="6063798"/>
                </a:cubicBezTo>
                <a:cubicBezTo>
                  <a:pt x="5991143" y="6087644"/>
                  <a:pt x="5990017" y="6087201"/>
                  <a:pt x="6001247" y="6109338"/>
                </a:cubicBezTo>
                <a:cubicBezTo>
                  <a:pt x="5999911" y="6116488"/>
                  <a:pt x="5998117" y="6124395"/>
                  <a:pt x="5997031" y="6132491"/>
                </a:cubicBezTo>
                <a:cubicBezTo>
                  <a:pt x="5993565" y="6158046"/>
                  <a:pt x="5991017" y="6183031"/>
                  <a:pt x="5992562" y="6210164"/>
                </a:cubicBezTo>
                <a:cubicBezTo>
                  <a:pt x="5995025" y="6252923"/>
                  <a:pt x="5992562" y="6296253"/>
                  <a:pt x="5992063" y="6339391"/>
                </a:cubicBezTo>
                <a:cubicBezTo>
                  <a:pt x="5991938" y="6349889"/>
                  <a:pt x="5991520" y="6360390"/>
                  <a:pt x="5990893" y="6370827"/>
                </a:cubicBezTo>
                <a:cubicBezTo>
                  <a:pt x="5989597" y="6392205"/>
                  <a:pt x="6001705" y="6409538"/>
                  <a:pt x="5997491" y="6432751"/>
                </a:cubicBezTo>
                <a:cubicBezTo>
                  <a:pt x="5993940" y="6452234"/>
                  <a:pt x="5993857" y="6473358"/>
                  <a:pt x="5993107" y="6493791"/>
                </a:cubicBezTo>
                <a:cubicBezTo>
                  <a:pt x="5992857" y="6500305"/>
                  <a:pt x="5994234" y="6510679"/>
                  <a:pt x="5997073" y="6513081"/>
                </a:cubicBezTo>
                <a:cubicBezTo>
                  <a:pt x="6006967" y="6521244"/>
                  <a:pt x="6005132" y="6536230"/>
                  <a:pt x="6004589" y="6546542"/>
                </a:cubicBezTo>
                <a:cubicBezTo>
                  <a:pt x="6001580" y="6603598"/>
                  <a:pt x="6008638" y="6660083"/>
                  <a:pt x="6007342" y="6716947"/>
                </a:cubicBezTo>
                <a:cubicBezTo>
                  <a:pt x="6007050" y="6729532"/>
                  <a:pt x="6006006" y="6745282"/>
                  <a:pt x="6020872" y="6746484"/>
                </a:cubicBezTo>
                <a:cubicBezTo>
                  <a:pt x="6020328" y="6674757"/>
                  <a:pt x="6017988" y="6604418"/>
                  <a:pt x="6022163" y="6534399"/>
                </a:cubicBezTo>
                <a:cubicBezTo>
                  <a:pt x="6023584" y="6534272"/>
                  <a:pt x="6025046" y="6534146"/>
                  <a:pt x="6026466" y="6534019"/>
                </a:cubicBezTo>
                <a:cubicBezTo>
                  <a:pt x="6027634" y="6542432"/>
                  <a:pt x="6028802" y="6550907"/>
                  <a:pt x="6030348" y="6562101"/>
                </a:cubicBezTo>
                <a:cubicBezTo>
                  <a:pt x="6037572" y="6557295"/>
                  <a:pt x="6043581" y="6553313"/>
                  <a:pt x="6046757" y="6551288"/>
                </a:cubicBezTo>
                <a:cubicBezTo>
                  <a:pt x="6046757" y="6528450"/>
                  <a:pt x="6046757" y="6508908"/>
                  <a:pt x="6046757" y="6487023"/>
                </a:cubicBezTo>
                <a:cubicBezTo>
                  <a:pt x="6052476" y="6489361"/>
                  <a:pt x="6056734" y="6491069"/>
                  <a:pt x="6062119" y="6493284"/>
                </a:cubicBezTo>
                <a:cubicBezTo>
                  <a:pt x="6064125" y="6484998"/>
                  <a:pt x="6065919" y="6477472"/>
                  <a:pt x="6068048" y="6468553"/>
                </a:cubicBezTo>
                <a:cubicBezTo>
                  <a:pt x="6075480" y="6469565"/>
                  <a:pt x="6083244" y="6472792"/>
                  <a:pt x="6090301" y="6470768"/>
                </a:cubicBezTo>
                <a:cubicBezTo>
                  <a:pt x="6096063" y="6469122"/>
                  <a:pt x="6101031" y="6461152"/>
                  <a:pt x="6107586" y="6454765"/>
                </a:cubicBezTo>
                <a:cubicBezTo>
                  <a:pt x="6109046" y="6468109"/>
                  <a:pt x="6110758" y="6484302"/>
                  <a:pt x="6113266" y="6507136"/>
                </a:cubicBezTo>
                <a:cubicBezTo>
                  <a:pt x="6105373" y="6495562"/>
                  <a:pt x="6100321" y="6488163"/>
                  <a:pt x="6092555" y="6476712"/>
                </a:cubicBezTo>
                <a:cubicBezTo>
                  <a:pt x="6092555" y="6495879"/>
                  <a:pt x="6092555" y="6509287"/>
                  <a:pt x="6092555" y="6529087"/>
                </a:cubicBezTo>
                <a:cubicBezTo>
                  <a:pt x="6083955" y="6518206"/>
                  <a:pt x="6078444" y="6511249"/>
                  <a:pt x="6072892" y="6504229"/>
                </a:cubicBezTo>
                <a:cubicBezTo>
                  <a:pt x="6065086" y="6506882"/>
                  <a:pt x="6060283" y="6511819"/>
                  <a:pt x="6064040" y="6526050"/>
                </a:cubicBezTo>
                <a:cubicBezTo>
                  <a:pt x="6066795" y="6536487"/>
                  <a:pt x="6068591" y="6547491"/>
                  <a:pt x="6071137" y="6559826"/>
                </a:cubicBezTo>
                <a:cubicBezTo>
                  <a:pt x="6078946" y="6565202"/>
                  <a:pt x="6088506" y="6571843"/>
                  <a:pt x="6099361" y="6579306"/>
                </a:cubicBezTo>
                <a:cubicBezTo>
                  <a:pt x="6100361" y="6572792"/>
                  <a:pt x="6101909" y="6562864"/>
                  <a:pt x="6103451" y="6552869"/>
                </a:cubicBezTo>
                <a:cubicBezTo>
                  <a:pt x="6104579" y="6552869"/>
                  <a:pt x="6105706" y="6552869"/>
                  <a:pt x="6106835" y="6552806"/>
                </a:cubicBezTo>
                <a:cubicBezTo>
                  <a:pt x="6108298" y="6571970"/>
                  <a:pt x="6109797" y="6591200"/>
                  <a:pt x="6111552" y="6614223"/>
                </a:cubicBezTo>
                <a:cubicBezTo>
                  <a:pt x="6121154" y="6606696"/>
                  <a:pt x="6125496" y="6603662"/>
                  <a:pt x="6123118" y="6588668"/>
                </a:cubicBezTo>
                <a:cubicBezTo>
                  <a:pt x="6120026" y="6568809"/>
                  <a:pt x="6120486" y="6547617"/>
                  <a:pt x="6119444" y="6527758"/>
                </a:cubicBezTo>
                <a:lnTo>
                  <a:pt x="6140762" y="6519919"/>
                </a:lnTo>
                <a:lnTo>
                  <a:pt x="6161611" y="6523075"/>
                </a:lnTo>
                <a:cubicBezTo>
                  <a:pt x="6158396" y="6540470"/>
                  <a:pt x="6155641" y="6555207"/>
                  <a:pt x="6152926" y="6569885"/>
                </a:cubicBezTo>
                <a:cubicBezTo>
                  <a:pt x="6153218" y="6574121"/>
                  <a:pt x="6153510" y="6578360"/>
                  <a:pt x="6153802" y="6582597"/>
                </a:cubicBezTo>
                <a:cubicBezTo>
                  <a:pt x="6154638" y="6601194"/>
                  <a:pt x="6155431" y="6619728"/>
                  <a:pt x="6156394" y="6641359"/>
                </a:cubicBezTo>
                <a:cubicBezTo>
                  <a:pt x="6149378" y="6639524"/>
                  <a:pt x="6144452" y="6638258"/>
                  <a:pt x="6136935" y="6636296"/>
                </a:cubicBezTo>
                <a:cubicBezTo>
                  <a:pt x="6133846" y="6704610"/>
                  <a:pt x="6134975" y="6771090"/>
                  <a:pt x="6139693" y="6837379"/>
                </a:cubicBezTo>
                <a:cubicBezTo>
                  <a:pt x="6141946" y="6837569"/>
                  <a:pt x="6144201" y="6837821"/>
                  <a:pt x="6146456" y="6838011"/>
                </a:cubicBezTo>
                <a:cubicBezTo>
                  <a:pt x="6148251" y="6830801"/>
                  <a:pt x="6150004" y="6823528"/>
                  <a:pt x="6152385" y="6813786"/>
                </a:cubicBezTo>
                <a:cubicBezTo>
                  <a:pt x="6156937" y="6816317"/>
                  <a:pt x="6161529" y="6818912"/>
                  <a:pt x="6168248" y="6822705"/>
                </a:cubicBezTo>
                <a:cubicBezTo>
                  <a:pt x="6162446" y="6828333"/>
                  <a:pt x="6158855" y="6831814"/>
                  <a:pt x="6153595" y="6836872"/>
                </a:cubicBezTo>
                <a:cubicBezTo>
                  <a:pt x="6158937" y="6843513"/>
                  <a:pt x="6162987" y="6848513"/>
                  <a:pt x="6167331" y="6853887"/>
                </a:cubicBezTo>
                <a:lnTo>
                  <a:pt x="6167312" y="6858000"/>
                </a:lnTo>
                <a:lnTo>
                  <a:pt x="0" y="6858000"/>
                </a:lnTo>
                <a:close/>
              </a:path>
            </a:pathLst>
          </a:custGeom>
          <a:noFill/>
          <a:ln>
            <a:noFill/>
          </a:ln>
        </p:spPr>
      </p:pic>
      <p:sp>
        <p:nvSpPr>
          <p:cNvPr id="759" name="Google Shape;759;p4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60" name="Google Shape;760;p45"/>
          <p:cNvSpPr/>
          <p:nvPr/>
        </p:nvSpPr>
        <p:spPr>
          <a:xfrm>
            <a:off x="6709300" y="710338"/>
            <a:ext cx="50940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RECORRIDO MARINO</a:t>
            </a:r>
            <a:endParaRPr b="0" i="0" sz="2500" u="none" cap="none" strike="noStrike">
              <a:solidFill>
                <a:schemeClr val="lt1"/>
              </a:solidFill>
              <a:latin typeface="Poppins ExtraBold"/>
              <a:ea typeface="Poppins ExtraBold"/>
              <a:cs typeface="Poppins ExtraBold"/>
              <a:sym typeface="Poppins ExtraBold"/>
            </a:endParaRPr>
          </a:p>
        </p:txBody>
      </p:sp>
      <p:sp>
        <p:nvSpPr>
          <p:cNvPr id="761" name="Google Shape;761;p45"/>
          <p:cNvSpPr/>
          <p:nvPr/>
        </p:nvSpPr>
        <p:spPr>
          <a:xfrm>
            <a:off x="6709300" y="1260088"/>
            <a:ext cx="5094000" cy="825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Organizar información relativa a las especies y zonas temáticas del Acuario para crear una exposición de infografías.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762" name="Google Shape;762;p45"/>
          <p:cNvSpPr/>
          <p:nvPr/>
        </p:nvSpPr>
        <p:spPr>
          <a:xfrm>
            <a:off x="6709300" y="2267709"/>
            <a:ext cx="5094000" cy="32016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Divídanse en equipos y asígnales una de las zonas temáticas del Acuario.</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Hagan una lluvia de ideas de todos los datos que recuerden sobre esa zona, ecosistema, especies, ambientes, etc.</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Traten de recordar cómo era el Acuario, cómo estaba organizada la información en los muros y usen cartulinas o un rollo de papel craft y su creatividad para hacer una infografía sobre la zona que les tocó.</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Escriban datos breves y curiosos, por ejemplo, nombre de la especie, tamaño, alimentación, tiempo de vida, características, etc. Redáctenlo de forma divertida. Utilicen íconos, imágenes, recortes o dibujos para ilustrar cada dato y acomódenlos como un mapa visual.</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Colóquenlas en el salón a modo de exposición como si estuvieran recreando el recorrido del Acuario.</a:t>
            </a:r>
            <a:endParaRPr b="0" i="0" sz="1100" u="none" cap="none" strike="noStrike">
              <a:solidFill>
                <a:schemeClr val="lt1"/>
              </a:solidFill>
              <a:latin typeface="Poppins"/>
              <a:ea typeface="Poppins"/>
              <a:cs typeface="Poppins"/>
              <a:sym typeface="Poppins"/>
            </a:endParaRPr>
          </a:p>
        </p:txBody>
      </p:sp>
      <p:sp>
        <p:nvSpPr>
          <p:cNvPr id="763" name="Google Shape;763;p45"/>
          <p:cNvSpPr/>
          <p:nvPr/>
        </p:nvSpPr>
        <p:spPr>
          <a:xfrm>
            <a:off x="6709250" y="5481365"/>
            <a:ext cx="5094000" cy="666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Cada especie es un mundo y el mundo marino está conformado de infinidad de animales asombrosos que es necesario conocer para conservar.</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p:txBody>
      </p:sp>
    </p:spTree>
  </p:cSld>
  <p:clrMapOvr>
    <a:masterClrMapping/>
  </p:clrMapOvr>
  <p:transition spd="slow">
    <p:push/>
  </p:transition>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4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769" name="Google Shape;769;p46"/>
          <p:cNvSpPr/>
          <p:nvPr/>
        </p:nvSpPr>
        <p:spPr>
          <a:xfrm>
            <a:off x="1060950" y="757925"/>
            <a:ext cx="5247900" cy="501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2500" u="none" cap="none" strike="noStrike">
                <a:solidFill>
                  <a:schemeClr val="lt1"/>
                </a:solidFill>
                <a:latin typeface="Poppins ExtraBold"/>
                <a:ea typeface="Poppins ExtraBold"/>
                <a:cs typeface="Poppins ExtraBold"/>
                <a:sym typeface="Poppins ExtraBold"/>
              </a:rPr>
              <a:t>PINGÜINOS PREGUNTONES</a:t>
            </a:r>
            <a:endParaRPr b="0" i="0" sz="2500" u="none" cap="none" strike="noStrike">
              <a:solidFill>
                <a:schemeClr val="lt1"/>
              </a:solidFill>
              <a:latin typeface="Poppins ExtraBold"/>
              <a:ea typeface="Poppins ExtraBold"/>
              <a:cs typeface="Poppins ExtraBold"/>
              <a:sym typeface="Poppins ExtraBold"/>
            </a:endParaRPr>
          </a:p>
        </p:txBody>
      </p:sp>
      <p:sp>
        <p:nvSpPr>
          <p:cNvPr id="770" name="Google Shape;770;p46"/>
          <p:cNvSpPr/>
          <p:nvPr/>
        </p:nvSpPr>
        <p:spPr>
          <a:xfrm>
            <a:off x="1060950" y="1307675"/>
            <a:ext cx="10070100" cy="6270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OBJETIVO</a:t>
            </a:r>
            <a:endParaRPr b="0" i="0" sz="17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Reforzar el tema de la vida de los pingüinos, recordando que se trata de una especie vulnerable y en peligro.</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200"/>
              <a:buFont typeface="Arial"/>
              <a:buNone/>
            </a:pPr>
            <a:r>
              <a:t/>
            </a:r>
            <a:endParaRPr b="0" i="0" sz="1300" u="none" cap="none" strike="noStrike">
              <a:solidFill>
                <a:schemeClr val="lt1"/>
              </a:solidFill>
              <a:latin typeface="Poppins"/>
              <a:ea typeface="Poppins"/>
              <a:cs typeface="Poppins"/>
              <a:sym typeface="Poppins"/>
            </a:endParaRPr>
          </a:p>
        </p:txBody>
      </p:sp>
      <p:sp>
        <p:nvSpPr>
          <p:cNvPr id="771" name="Google Shape;771;p46"/>
          <p:cNvSpPr/>
          <p:nvPr/>
        </p:nvSpPr>
        <p:spPr>
          <a:xfrm>
            <a:off x="1060950" y="1976300"/>
            <a:ext cx="5247900" cy="33894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¿QUÉ HACER?</a:t>
            </a:r>
            <a:endParaRPr b="0" i="0" sz="1700" u="none" cap="none" strike="noStrike">
              <a:solidFill>
                <a:schemeClr val="lt1"/>
              </a:solidFill>
              <a:latin typeface="Poppins ExtraBold"/>
              <a:ea typeface="Poppins ExtraBold"/>
              <a:cs typeface="Poppins ExtraBold"/>
              <a:sym typeface="Poppins ExtraBold"/>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Conversen sobre los pingüinos que vieron en el Acuario y sobre los peligros de su supervivencia, si tomaron fotos en el recorrido véanlas para complementar.</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De forma individual doblen una hoja a la mitad y luego de nuevo a la mitad, de modo que cuando la abran queden marcados cuatro cuadros.</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En cada cuadrante escriban una pregunta:</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 ¿Cómo nacen?</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 ¿Qué comen?</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 ¿Dónde viven?</a:t>
            </a:r>
            <a:endParaRPr b="0" i="0" sz="1100" u="none" cap="none" strike="noStrike">
              <a:solidFill>
                <a:schemeClr val="lt1"/>
              </a:solidFill>
              <a:latin typeface="Poppins"/>
              <a:ea typeface="Poppins"/>
              <a:cs typeface="Poppins"/>
              <a:sym typeface="Poppins"/>
            </a:endParaRPr>
          </a:p>
          <a:p>
            <a:pPr indent="0" lvl="0" marL="457200" marR="0" rtl="0" algn="l">
              <a:lnSpc>
                <a:spcPct val="110000"/>
              </a:lnSpc>
              <a:spcBef>
                <a:spcPts val="0"/>
              </a:spcBef>
              <a:spcAft>
                <a:spcPts val="0"/>
              </a:spcAft>
              <a:buClr>
                <a:srgbClr val="000000"/>
              </a:buClr>
              <a:buSzPts val="1100"/>
              <a:buFont typeface="Arial"/>
              <a:buNone/>
            </a:pPr>
            <a:r>
              <a:rPr b="0" i="0" lang="en-US" sz="1100" u="none" cap="none" strike="noStrike">
                <a:solidFill>
                  <a:schemeClr val="lt1"/>
                </a:solidFill>
                <a:latin typeface="Poppins"/>
                <a:ea typeface="Poppins"/>
                <a:cs typeface="Poppins"/>
                <a:sym typeface="Poppins"/>
              </a:rPr>
              <a:t>· ¿Cómo se defienden?</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Respondan cada pregunta con datos o con dibujos hasta completar la información que recuerden haber leído o aprendido en el Acuario sobre este tema.</a:t>
            </a:r>
            <a:endParaRPr b="0" i="0" sz="1100" u="none" cap="none" strike="noStrike">
              <a:solidFill>
                <a:schemeClr val="lt1"/>
              </a:solidFill>
              <a:latin typeface="Poppins"/>
              <a:ea typeface="Poppins"/>
              <a:cs typeface="Poppins"/>
              <a:sym typeface="Poppins"/>
            </a:endParaRPr>
          </a:p>
          <a:p>
            <a:pPr indent="-298450" lvl="0" marL="457200" marR="0" rtl="0" algn="l">
              <a:lnSpc>
                <a:spcPct val="110000"/>
              </a:lnSpc>
              <a:spcBef>
                <a:spcPts val="0"/>
              </a:spcBef>
              <a:spcAft>
                <a:spcPts val="0"/>
              </a:spcAft>
              <a:buClr>
                <a:schemeClr val="lt1"/>
              </a:buClr>
              <a:buSzPts val="1100"/>
              <a:buFont typeface="Poppins"/>
              <a:buAutoNum type="arabicPeriod"/>
            </a:pPr>
            <a:r>
              <a:rPr b="0" i="0" lang="en-US" sz="1100" u="none" cap="none" strike="noStrike">
                <a:solidFill>
                  <a:schemeClr val="lt1"/>
                </a:solidFill>
                <a:latin typeface="Poppins"/>
                <a:ea typeface="Poppins"/>
                <a:cs typeface="Poppins"/>
                <a:sym typeface="Poppins"/>
              </a:rPr>
              <a:t>Comparen sus respuestas con las hojas de otros compañeros, pregunta por pregunta y complementen o corrijan lo necesario.</a:t>
            </a:r>
            <a:endParaRPr b="0" i="0" sz="1100" u="none" cap="none" strike="noStrike">
              <a:solidFill>
                <a:schemeClr val="lt1"/>
              </a:solidFill>
              <a:latin typeface="Poppins"/>
              <a:ea typeface="Poppins"/>
              <a:cs typeface="Poppins"/>
              <a:sym typeface="Poppins"/>
            </a:endParaRPr>
          </a:p>
        </p:txBody>
      </p:sp>
      <p:sp>
        <p:nvSpPr>
          <p:cNvPr id="772" name="Google Shape;772;p46"/>
          <p:cNvSpPr/>
          <p:nvPr/>
        </p:nvSpPr>
        <p:spPr>
          <a:xfrm>
            <a:off x="1060950" y="5473075"/>
            <a:ext cx="10070100" cy="6270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SemiBold"/>
                <a:ea typeface="Poppins SemiBold"/>
                <a:cs typeface="Poppins SemiBold"/>
                <a:sym typeface="Poppins SemiBold"/>
              </a:rPr>
              <a:t>La contaminación, la pesca, el cambio climático son factores que han afectado el hábitat y la forma de vida de los pingüinos, poniéndolos en riesgo. Es importante que tus alumnos aprecien esta especie tan admirada y se sumen a su protección.</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a:p>
            <a:pPr indent="0" lvl="0" marL="0" marR="0" rtl="0" algn="l">
              <a:lnSpc>
                <a:spcPct val="100000"/>
              </a:lnSpc>
              <a:spcBef>
                <a:spcPts val="0"/>
              </a:spcBef>
              <a:spcAft>
                <a:spcPts val="0"/>
              </a:spcAft>
              <a:buClr>
                <a:schemeClr val="dk1"/>
              </a:buClr>
              <a:buSzPts val="1100"/>
              <a:buFont typeface="Arial"/>
              <a:buNone/>
            </a:pPr>
            <a:r>
              <a:t/>
            </a:r>
            <a:endParaRPr b="0" i="0" sz="1300" u="none" cap="none" strike="noStrike">
              <a:solidFill>
                <a:schemeClr val="lt1"/>
              </a:solidFill>
              <a:latin typeface="Poppins SemiBold"/>
              <a:ea typeface="Poppins SemiBold"/>
              <a:cs typeface="Poppins SemiBold"/>
              <a:sym typeface="Poppins SemiBold"/>
            </a:endParaRPr>
          </a:p>
        </p:txBody>
      </p:sp>
      <p:sp>
        <p:nvSpPr>
          <p:cNvPr id="773" name="Google Shape;773;p46"/>
          <p:cNvSpPr/>
          <p:nvPr/>
        </p:nvSpPr>
        <p:spPr>
          <a:xfrm>
            <a:off x="6481050" y="1983125"/>
            <a:ext cx="4650000" cy="3389400"/>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Clr>
                <a:srgbClr val="000000"/>
              </a:buClr>
              <a:buSzPts val="1200"/>
              <a:buFont typeface="Arial"/>
              <a:buNone/>
            </a:pPr>
            <a:r>
              <a:rPr b="0" i="0" lang="en-US" sz="1700" u="none" cap="none" strike="noStrike">
                <a:solidFill>
                  <a:schemeClr val="lt1"/>
                </a:solidFill>
                <a:latin typeface="Poppins ExtraBold"/>
                <a:ea typeface="Poppins ExtraBold"/>
                <a:cs typeface="Poppins ExtraBold"/>
                <a:sym typeface="Poppins ExtraBold"/>
              </a:rPr>
              <a:t>RESPUESTAS</a:t>
            </a:r>
            <a:endParaRPr b="0" i="0" sz="1700" u="none" cap="none" strike="noStrike">
              <a:solidFill>
                <a:schemeClr val="lt1"/>
              </a:solidFill>
              <a:latin typeface="Poppins ExtraBold"/>
              <a:ea typeface="Poppins ExtraBold"/>
              <a:cs typeface="Poppins ExtraBold"/>
              <a:sym typeface="Poppins ExtraBold"/>
            </a:endParaRPr>
          </a:p>
          <a:p>
            <a:pPr indent="-311150" lvl="0" marL="457200" marR="0" rtl="0" algn="l">
              <a:lnSpc>
                <a:spcPct val="110000"/>
              </a:lnSpc>
              <a:spcBef>
                <a:spcPts val="0"/>
              </a:spcBef>
              <a:spcAft>
                <a:spcPts val="0"/>
              </a:spcAft>
              <a:buClr>
                <a:schemeClr val="lt1"/>
              </a:buClr>
              <a:buSzPts val="1300"/>
              <a:buFont typeface="Poppins"/>
              <a:buChar char="●"/>
            </a:pPr>
            <a:r>
              <a:rPr b="0" i="1" lang="en-US" sz="1300" u="none" cap="none" strike="noStrike">
                <a:solidFill>
                  <a:schemeClr val="lt1"/>
                </a:solidFill>
                <a:latin typeface="Poppins"/>
                <a:ea typeface="Poppins"/>
                <a:cs typeface="Poppins"/>
                <a:sym typeface="Poppins"/>
              </a:rPr>
              <a:t>¿Cómo nacen? Dependiendo la especie ponen 1 o 2 huevos, hasta que un pingüino logra salir del caparazón.</a:t>
            </a:r>
            <a:endParaRPr b="0" i="1" sz="1300" u="none" cap="none" strike="noStrike">
              <a:solidFill>
                <a:schemeClr val="lt1"/>
              </a:solidFill>
              <a:latin typeface="Poppins"/>
              <a:ea typeface="Poppins"/>
              <a:cs typeface="Poppins"/>
              <a:sym typeface="Poppins"/>
            </a:endParaRPr>
          </a:p>
          <a:p>
            <a:pPr indent="-311150" lvl="0" marL="457200" marR="0" rtl="0" algn="l">
              <a:lnSpc>
                <a:spcPct val="110000"/>
              </a:lnSpc>
              <a:spcBef>
                <a:spcPts val="0"/>
              </a:spcBef>
              <a:spcAft>
                <a:spcPts val="0"/>
              </a:spcAft>
              <a:buClr>
                <a:schemeClr val="lt1"/>
              </a:buClr>
              <a:buSzPts val="1300"/>
              <a:buFont typeface="Poppins"/>
              <a:buChar char="●"/>
            </a:pPr>
            <a:r>
              <a:rPr b="0" i="1" lang="en-US" sz="1300" u="none" cap="none" strike="noStrike">
                <a:solidFill>
                  <a:schemeClr val="lt1"/>
                </a:solidFill>
                <a:latin typeface="Poppins"/>
                <a:ea typeface="Poppins"/>
                <a:cs typeface="Poppins"/>
                <a:sym typeface="Poppins"/>
              </a:rPr>
              <a:t>¿Qué comen? Pescado, calamar.</a:t>
            </a:r>
            <a:endParaRPr b="0" i="1" sz="1300" u="none" cap="none" strike="noStrike">
              <a:solidFill>
                <a:schemeClr val="lt1"/>
              </a:solidFill>
              <a:latin typeface="Poppins"/>
              <a:ea typeface="Poppins"/>
              <a:cs typeface="Poppins"/>
              <a:sym typeface="Poppins"/>
            </a:endParaRPr>
          </a:p>
          <a:p>
            <a:pPr indent="-311150" lvl="0" marL="457200" marR="0" rtl="0" algn="l">
              <a:lnSpc>
                <a:spcPct val="110000"/>
              </a:lnSpc>
              <a:spcBef>
                <a:spcPts val="0"/>
              </a:spcBef>
              <a:spcAft>
                <a:spcPts val="0"/>
              </a:spcAft>
              <a:buClr>
                <a:schemeClr val="lt1"/>
              </a:buClr>
              <a:buSzPts val="1300"/>
              <a:buFont typeface="Poppins"/>
              <a:buChar char="●"/>
            </a:pPr>
            <a:r>
              <a:rPr b="0" i="1" lang="en-US" sz="1300" u="none" cap="none" strike="noStrike">
                <a:solidFill>
                  <a:schemeClr val="lt1"/>
                </a:solidFill>
                <a:latin typeface="Poppins"/>
                <a:ea typeface="Poppins"/>
                <a:cs typeface="Poppins"/>
                <a:sym typeface="Poppins"/>
              </a:rPr>
              <a:t>¿Dónde viven? En el hemisferio sur del planeta Tierra.</a:t>
            </a:r>
            <a:endParaRPr b="0" i="1" sz="1300" u="none" cap="none" strike="noStrike">
              <a:solidFill>
                <a:schemeClr val="lt1"/>
              </a:solidFill>
              <a:latin typeface="Poppins"/>
              <a:ea typeface="Poppins"/>
              <a:cs typeface="Poppins"/>
              <a:sym typeface="Poppins"/>
            </a:endParaRPr>
          </a:p>
          <a:p>
            <a:pPr indent="-311150" lvl="0" marL="457200" marR="0" rtl="0" algn="l">
              <a:lnSpc>
                <a:spcPct val="110000"/>
              </a:lnSpc>
              <a:spcBef>
                <a:spcPts val="0"/>
              </a:spcBef>
              <a:spcAft>
                <a:spcPts val="0"/>
              </a:spcAft>
              <a:buClr>
                <a:schemeClr val="lt1"/>
              </a:buClr>
              <a:buSzPts val="1300"/>
              <a:buFont typeface="Poppins"/>
              <a:buChar char="●"/>
            </a:pPr>
            <a:r>
              <a:rPr b="0" i="1" lang="en-US" sz="1300" u="none" cap="none" strike="noStrike">
                <a:solidFill>
                  <a:schemeClr val="lt1"/>
                </a:solidFill>
                <a:latin typeface="Poppins"/>
                <a:ea typeface="Poppins"/>
                <a:cs typeface="Poppins"/>
                <a:sym typeface="Poppins"/>
              </a:rPr>
              <a:t>¿Cómo se defienden? Aprovechando su colorido blanco y negro para camuflarse y sobrevivir.</a:t>
            </a:r>
            <a:endParaRPr b="0" i="1" sz="1300" u="none" cap="none" strike="noStrike">
              <a:solidFill>
                <a:schemeClr val="lt1"/>
              </a:solidFill>
              <a:latin typeface="Poppins"/>
              <a:ea typeface="Poppins"/>
              <a:cs typeface="Poppins"/>
              <a:sym typeface="Poppins"/>
            </a:endParaRPr>
          </a:p>
          <a:p>
            <a:pPr indent="0" lvl="0" marL="0" marR="0" rtl="0" algn="l">
              <a:lnSpc>
                <a:spcPct val="110000"/>
              </a:lnSpc>
              <a:spcBef>
                <a:spcPts val="0"/>
              </a:spcBef>
              <a:spcAft>
                <a:spcPts val="0"/>
              </a:spcAft>
              <a:buClr>
                <a:srgbClr val="000000"/>
              </a:buClr>
              <a:buSzPts val="1100"/>
              <a:buFont typeface="Arial"/>
              <a:buNone/>
            </a:pPr>
            <a:r>
              <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 name="Shape 777"/>
        <p:cNvGrpSpPr/>
        <p:nvPr/>
      </p:nvGrpSpPr>
      <p:grpSpPr>
        <a:xfrm>
          <a:off x="0" y="0"/>
          <a:ext cx="0" cy="0"/>
          <a:chOff x="0" y="0"/>
          <a:chExt cx="0" cy="0"/>
        </a:xfrm>
      </p:grpSpPr>
      <p:pic>
        <p:nvPicPr>
          <p:cNvPr id="778" name="Google Shape;778;p47" title="DSC04487.jpg"/>
          <p:cNvPicPr preferRelativeResize="0"/>
          <p:nvPr/>
        </p:nvPicPr>
        <p:blipFill rotWithShape="1">
          <a:blip r:embed="rId3">
            <a:alphaModFix/>
          </a:blip>
          <a:srcRect b="23678" l="0" r="0" t="23678"/>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779" name="Google Shape;779;p47"/>
          <p:cNvSpPr txBox="1"/>
          <p:nvPr/>
        </p:nvSpPr>
        <p:spPr>
          <a:xfrm>
            <a:off x="859200" y="539075"/>
            <a:ext cx="104736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6400" u="none" cap="none" strike="noStrike">
                <a:solidFill>
                  <a:schemeClr val="lt1"/>
                </a:solidFill>
                <a:latin typeface="Bebas Neue"/>
                <a:ea typeface="Bebas Neue"/>
                <a:cs typeface="Bebas Neue"/>
                <a:sym typeface="Bebas Neue"/>
              </a:rPr>
              <a:t>datos para sorprender a tus alumnos</a:t>
            </a:r>
            <a:endParaRPr b="1" i="0" sz="3400" u="none" cap="none" strike="noStrike">
              <a:solidFill>
                <a:srgbClr val="000000"/>
              </a:solidFill>
              <a:latin typeface="Bebas Neue"/>
              <a:ea typeface="Bebas Neue"/>
              <a:cs typeface="Bebas Neue"/>
              <a:sym typeface="Bebas Neue"/>
            </a:endParaRPr>
          </a:p>
        </p:txBody>
      </p:sp>
      <p:sp>
        <p:nvSpPr>
          <p:cNvPr id="780" name="Google Shape;780;p47"/>
          <p:cNvSpPr/>
          <p:nvPr/>
        </p:nvSpPr>
        <p:spPr>
          <a:xfrm>
            <a:off x="1876350" y="5815300"/>
            <a:ext cx="8439300" cy="648900"/>
          </a:xfrm>
          <a:prstGeom prst="rect">
            <a:avLst/>
          </a:prstGeom>
          <a:no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100"/>
              <a:buFont typeface="Arial"/>
              <a:buNone/>
            </a:pPr>
            <a:r>
              <a:rPr b="0" i="0" lang="en-US" sz="2000" u="none" cap="none" strike="noStrike">
                <a:solidFill>
                  <a:schemeClr val="lt1"/>
                </a:solidFill>
                <a:latin typeface="Poppins"/>
                <a:ea typeface="Poppins"/>
                <a:cs typeface="Poppins"/>
                <a:sym typeface="Poppins"/>
              </a:rPr>
              <a:t>Revisa estos datos y llévalos contigo al Acuario o las actividades posteriores que hagas con ellos en clase y sorpréndelos.</a:t>
            </a:r>
            <a:endParaRPr b="0" i="0" sz="2000" u="none" cap="none" strike="noStrike">
              <a:solidFill>
                <a:schemeClr val="lt1"/>
              </a:solidFill>
              <a:latin typeface="Poppins"/>
              <a:ea typeface="Poppins"/>
              <a:cs typeface="Poppins"/>
              <a:sym typeface="Poppins"/>
            </a:endParaRPr>
          </a:p>
          <a:p>
            <a:pPr indent="0" lvl="0" marL="0" marR="0" rtl="0" algn="ctr">
              <a:lnSpc>
                <a:spcPct val="100000"/>
              </a:lnSpc>
              <a:spcBef>
                <a:spcPts val="0"/>
              </a:spcBef>
              <a:spcAft>
                <a:spcPts val="0"/>
              </a:spcAft>
              <a:buClr>
                <a:srgbClr val="000000"/>
              </a:buClr>
              <a:buSzPts val="1200"/>
              <a:buFont typeface="Arial"/>
              <a:buNone/>
            </a:pPr>
            <a:r>
              <a:t/>
            </a:r>
            <a:endParaRPr b="0" i="0" sz="2000" u="none" cap="none" strike="noStrike">
              <a:solidFill>
                <a:schemeClr val="lt1"/>
              </a:solidFill>
              <a:latin typeface="Poppins"/>
              <a:ea typeface="Poppins"/>
              <a:cs typeface="Poppins"/>
              <a:sym typeface="Poppins"/>
            </a:endParaRPr>
          </a:p>
        </p:txBody>
      </p:sp>
      <p:sp>
        <p:nvSpPr>
          <p:cNvPr id="781" name="Google Shape;781;p4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 name="Shape 785"/>
        <p:cNvGrpSpPr/>
        <p:nvPr/>
      </p:nvGrpSpPr>
      <p:grpSpPr>
        <a:xfrm>
          <a:off x="0" y="0"/>
          <a:ext cx="0" cy="0"/>
          <a:chOff x="0" y="0"/>
          <a:chExt cx="0" cy="0"/>
        </a:xfrm>
      </p:grpSpPr>
      <p:pic>
        <p:nvPicPr>
          <p:cNvPr id="786" name="Google Shape;786;p48" title="DSC01924.jpg"/>
          <p:cNvPicPr preferRelativeResize="0"/>
          <p:nvPr/>
        </p:nvPicPr>
        <p:blipFill rotWithShape="1">
          <a:blip r:embed="rId3">
            <a:alphaModFix/>
          </a:blip>
          <a:srcRect b="0" l="8082" r="8074" t="0"/>
          <a:stretch/>
        </p:blipFill>
        <p:spPr>
          <a:xfrm>
            <a:off x="8747724" y="304805"/>
            <a:ext cx="2072641" cy="1647657"/>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id="787" name="Google Shape;787;p48" title="DSC05281.JPG"/>
          <p:cNvPicPr preferRelativeResize="0"/>
          <p:nvPr/>
        </p:nvPicPr>
        <p:blipFill rotWithShape="1">
          <a:blip r:embed="rId4">
            <a:alphaModFix/>
          </a:blip>
          <a:srcRect b="0" l="14589" r="14589" t="0"/>
          <a:stretch/>
        </p:blipFill>
        <p:spPr>
          <a:xfrm>
            <a:off x="5088704" y="304805"/>
            <a:ext cx="2072641" cy="1647657"/>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788" name="Google Shape;788;p48" title="DSC03292-Mejorado-NR.jpg"/>
          <p:cNvPicPr preferRelativeResize="0"/>
          <p:nvPr/>
        </p:nvPicPr>
        <p:blipFill rotWithShape="1">
          <a:blip r:embed="rId5">
            <a:alphaModFix/>
          </a:blip>
          <a:srcRect b="23508" l="0" r="0" t="23508"/>
          <a:stretch/>
        </p:blipFill>
        <p:spPr>
          <a:xfrm>
            <a:off x="1379432" y="304805"/>
            <a:ext cx="2072641" cy="1647657"/>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789" name="Google Shape;789;p48"/>
          <p:cNvSpPr/>
          <p:nvPr/>
        </p:nvSpPr>
        <p:spPr>
          <a:xfrm>
            <a:off x="1144800" y="1983316"/>
            <a:ext cx="25419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medusas </a:t>
            </a:r>
            <a:endParaRPr b="0" i="0" sz="1400" u="none" cap="none" strike="noStrike">
              <a:solidFill>
                <a:srgbClr val="000000"/>
              </a:solidFill>
              <a:latin typeface="Arial"/>
              <a:ea typeface="Arial"/>
              <a:cs typeface="Arial"/>
              <a:sym typeface="Arial"/>
            </a:endParaRPr>
          </a:p>
        </p:txBody>
      </p:sp>
      <p:sp>
        <p:nvSpPr>
          <p:cNvPr id="790" name="Google Shape;790;p48"/>
          <p:cNvSpPr/>
          <p:nvPr/>
        </p:nvSpPr>
        <p:spPr>
          <a:xfrm>
            <a:off x="632688" y="237800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Uno de los organismos más antiguos del planeta Tierra. No tienen cerebro, pero cuentan con receptores que captan la luz, olores y estímulos.</a:t>
            </a:r>
            <a:endParaRPr b="0" i="0" sz="1100" u="none" cap="none" strike="noStrike">
              <a:solidFill>
                <a:schemeClr val="lt1"/>
              </a:solidFill>
              <a:latin typeface="Poppins"/>
              <a:ea typeface="Poppins"/>
              <a:cs typeface="Poppins"/>
              <a:sym typeface="Poppins"/>
            </a:endParaRPr>
          </a:p>
        </p:txBody>
      </p:sp>
      <p:sp>
        <p:nvSpPr>
          <p:cNvPr id="791" name="Google Shape;791;p48"/>
          <p:cNvSpPr/>
          <p:nvPr/>
        </p:nvSpPr>
        <p:spPr>
          <a:xfrm>
            <a:off x="4832850" y="19833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cocodrilo de pantano </a:t>
            </a:r>
            <a:endParaRPr b="0" i="0" sz="1400" u="none" cap="none" strike="noStrike">
              <a:solidFill>
                <a:srgbClr val="000000"/>
              </a:solidFill>
              <a:latin typeface="Arial"/>
              <a:ea typeface="Arial"/>
              <a:cs typeface="Arial"/>
              <a:sym typeface="Arial"/>
            </a:endParaRPr>
          </a:p>
        </p:txBody>
      </p:sp>
      <p:sp>
        <p:nvSpPr>
          <p:cNvPr id="792" name="Google Shape;792;p48"/>
          <p:cNvSpPr/>
          <p:nvPr/>
        </p:nvSpPr>
        <p:spPr>
          <a:xfrm>
            <a:off x="4341975" y="237335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Pueden medir hasta 3 metros y vivir hasta 80 años. Tienen los ojos y las fosas nasales en la parte alta de su cabeza para ver y respirar mientras están sumergidos en el agua.</a:t>
            </a:r>
            <a:endParaRPr b="0" i="0" sz="1100" u="none" cap="none" strike="noStrike">
              <a:solidFill>
                <a:schemeClr val="lt1"/>
              </a:solidFill>
              <a:latin typeface="Poppins"/>
              <a:ea typeface="Poppins"/>
              <a:cs typeface="Poppins"/>
              <a:sym typeface="Poppins"/>
            </a:endParaRPr>
          </a:p>
        </p:txBody>
      </p:sp>
      <p:sp>
        <p:nvSpPr>
          <p:cNvPr id="793" name="Google Shape;793;p48"/>
          <p:cNvSpPr/>
          <p:nvPr/>
        </p:nvSpPr>
        <p:spPr>
          <a:xfrm>
            <a:off x="8517000" y="19833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pingüino gentoo </a:t>
            </a:r>
            <a:endParaRPr b="0" i="0" sz="1400" u="none" cap="none" strike="noStrike">
              <a:solidFill>
                <a:srgbClr val="000000"/>
              </a:solidFill>
              <a:latin typeface="Arial"/>
              <a:ea typeface="Arial"/>
              <a:cs typeface="Arial"/>
              <a:sym typeface="Arial"/>
            </a:endParaRPr>
          </a:p>
        </p:txBody>
      </p:sp>
      <p:sp>
        <p:nvSpPr>
          <p:cNvPr id="794" name="Google Shape;794;p48"/>
          <p:cNvSpPr/>
          <p:nvPr/>
        </p:nvSpPr>
        <p:spPr>
          <a:xfrm>
            <a:off x="8001000" y="2378000"/>
            <a:ext cx="3566100" cy="92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Su color blanco y negro les permite camuflarse con su entorno para defenderse de posibles depredadores.</a:t>
            </a:r>
            <a:endParaRPr b="0" i="0" sz="1100" u="none" cap="none" strike="noStrike">
              <a:solidFill>
                <a:schemeClr val="lt1"/>
              </a:solidFill>
              <a:latin typeface="Poppins"/>
              <a:ea typeface="Poppins"/>
              <a:cs typeface="Poppins"/>
              <a:sym typeface="Poppins"/>
            </a:endParaRPr>
          </a:p>
        </p:txBody>
      </p:sp>
      <p:sp>
        <p:nvSpPr>
          <p:cNvPr id="795" name="Google Shape;795;p4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796" name="Google Shape;796;p48" title="DSC04392.jpg"/>
          <p:cNvPicPr preferRelativeResize="0"/>
          <p:nvPr/>
        </p:nvPicPr>
        <p:blipFill rotWithShape="1">
          <a:blip r:embed="rId6">
            <a:alphaModFix/>
          </a:blip>
          <a:srcRect b="0" l="8082" r="8074" t="0"/>
          <a:stretch/>
        </p:blipFill>
        <p:spPr>
          <a:xfrm>
            <a:off x="8743824" y="3541605"/>
            <a:ext cx="2072641" cy="1647657"/>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id="797" name="Google Shape;797;p48" title="DSC06014-Mejorado-NR.jpg"/>
          <p:cNvPicPr preferRelativeResize="0"/>
          <p:nvPr/>
        </p:nvPicPr>
        <p:blipFill rotWithShape="1">
          <a:blip r:embed="rId7">
            <a:alphaModFix/>
          </a:blip>
          <a:srcRect b="0" l="8082" r="8074" t="0"/>
          <a:stretch/>
        </p:blipFill>
        <p:spPr>
          <a:xfrm>
            <a:off x="5084804" y="3541605"/>
            <a:ext cx="2072641" cy="1647657"/>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798" name="Google Shape;798;p48" title="DSC03169-Mejorado-NR.jpg"/>
          <p:cNvPicPr preferRelativeResize="0"/>
          <p:nvPr/>
        </p:nvPicPr>
        <p:blipFill rotWithShape="1">
          <a:blip r:embed="rId8">
            <a:alphaModFix/>
          </a:blip>
          <a:srcRect b="10247" l="0" r="0" t="10255"/>
          <a:stretch/>
        </p:blipFill>
        <p:spPr>
          <a:xfrm>
            <a:off x="1375532" y="3541605"/>
            <a:ext cx="2072641" cy="1647657"/>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799" name="Google Shape;799;p48"/>
          <p:cNvSpPr/>
          <p:nvPr/>
        </p:nvSpPr>
        <p:spPr>
          <a:xfrm>
            <a:off x="1140900" y="5220116"/>
            <a:ext cx="25419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geckos </a:t>
            </a:r>
            <a:endParaRPr b="0" i="0" sz="1400" u="none" cap="none" strike="noStrike">
              <a:solidFill>
                <a:srgbClr val="000000"/>
              </a:solidFill>
              <a:latin typeface="Arial"/>
              <a:ea typeface="Arial"/>
              <a:cs typeface="Arial"/>
              <a:sym typeface="Arial"/>
            </a:endParaRPr>
          </a:p>
        </p:txBody>
      </p:sp>
      <p:sp>
        <p:nvSpPr>
          <p:cNvPr id="800" name="Google Shape;800;p48"/>
          <p:cNvSpPr/>
          <p:nvPr/>
        </p:nvSpPr>
        <p:spPr>
          <a:xfrm>
            <a:off x="628788" y="561480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Tienen en sus patas millones de pelitos microscópicos que son llamados setas que se agarran con fuerza a casi cualquier superficie. La autonomía de su cola les puede ayudar si caen en manos de un depredador.</a:t>
            </a:r>
            <a:endParaRPr b="0" i="0" sz="1100" u="none" cap="none" strike="noStrike">
              <a:solidFill>
                <a:schemeClr val="lt1"/>
              </a:solidFill>
              <a:latin typeface="Poppins"/>
              <a:ea typeface="Poppins"/>
              <a:cs typeface="Poppins"/>
              <a:sym typeface="Poppins"/>
            </a:endParaRPr>
          </a:p>
        </p:txBody>
      </p:sp>
      <p:sp>
        <p:nvSpPr>
          <p:cNvPr id="801" name="Google Shape;801;p48"/>
          <p:cNvSpPr/>
          <p:nvPr/>
        </p:nvSpPr>
        <p:spPr>
          <a:xfrm>
            <a:off x="4828950" y="52201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esturión</a:t>
            </a:r>
            <a:endParaRPr b="0" i="0" sz="1400" u="none" cap="none" strike="noStrike">
              <a:solidFill>
                <a:srgbClr val="000000"/>
              </a:solidFill>
              <a:latin typeface="Arial"/>
              <a:ea typeface="Arial"/>
              <a:cs typeface="Arial"/>
              <a:sym typeface="Arial"/>
            </a:endParaRPr>
          </a:p>
        </p:txBody>
      </p:sp>
      <p:sp>
        <p:nvSpPr>
          <p:cNvPr id="802" name="Google Shape;802;p48"/>
          <p:cNvSpPr/>
          <p:nvPr/>
        </p:nvSpPr>
        <p:spPr>
          <a:xfrm>
            <a:off x="4338075" y="561015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Mientras se mueven en el agua con sus barbillas pueden encontrar su alimento, como: larvas de insectos, huevos de peces, caracoles, almejas.</a:t>
            </a:r>
            <a:endParaRPr b="0" i="0" sz="1100" u="none" cap="none" strike="noStrike">
              <a:solidFill>
                <a:schemeClr val="lt1"/>
              </a:solidFill>
              <a:latin typeface="Poppins"/>
              <a:ea typeface="Poppins"/>
              <a:cs typeface="Poppins"/>
              <a:sym typeface="Poppins"/>
            </a:endParaRPr>
          </a:p>
        </p:txBody>
      </p:sp>
      <p:sp>
        <p:nvSpPr>
          <p:cNvPr id="803" name="Google Shape;803;p48"/>
          <p:cNvSpPr/>
          <p:nvPr/>
        </p:nvSpPr>
        <p:spPr>
          <a:xfrm>
            <a:off x="8513100" y="52201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tortugas marinas</a:t>
            </a:r>
            <a:endParaRPr b="0" i="0" sz="1400" u="none" cap="none" strike="noStrike">
              <a:solidFill>
                <a:srgbClr val="000000"/>
              </a:solidFill>
              <a:latin typeface="Arial"/>
              <a:ea typeface="Arial"/>
              <a:cs typeface="Arial"/>
              <a:sym typeface="Arial"/>
            </a:endParaRPr>
          </a:p>
        </p:txBody>
      </p:sp>
      <p:sp>
        <p:nvSpPr>
          <p:cNvPr id="804" name="Google Shape;804;p48"/>
          <p:cNvSpPr/>
          <p:nvPr/>
        </p:nvSpPr>
        <p:spPr>
          <a:xfrm>
            <a:off x="7997100" y="5614800"/>
            <a:ext cx="3566100" cy="92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Algunas tortugas pueden vivir más de 100 años. Son grandes nadadoras. Las hembras tienen una cola pequeña mientras que los machos una cola larga y ancha.</a:t>
            </a:r>
            <a:endParaRPr b="0" i="0" sz="11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pic>
        <p:nvPicPr>
          <p:cNvPr id="809" name="Google Shape;809;p49" title="DSC07782.jpg"/>
          <p:cNvPicPr preferRelativeResize="0"/>
          <p:nvPr/>
        </p:nvPicPr>
        <p:blipFill rotWithShape="1">
          <a:blip r:embed="rId3">
            <a:alphaModFix/>
          </a:blip>
          <a:srcRect b="0" l="8082" r="8074" t="0"/>
          <a:stretch/>
        </p:blipFill>
        <p:spPr>
          <a:xfrm>
            <a:off x="8747724" y="304805"/>
            <a:ext cx="2072641" cy="1647657"/>
          </a:xfrm>
          <a:custGeom>
            <a:rect b="b" l="l" r="r" t="t"/>
            <a:pathLst>
              <a:path extrusionOk="0" h="2477680" w="3128515">
                <a:moveTo>
                  <a:pt x="1014843" y="2456007"/>
                </a:moveTo>
                <a:cubicBezTo>
                  <a:pt x="1012912"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8"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7"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3" y="2405743"/>
                  <a:pt x="2262195" y="2405454"/>
                  <a:pt x="2258031" y="2405150"/>
                </a:cubicBezTo>
                <a:close/>
                <a:moveTo>
                  <a:pt x="774337" y="2401982"/>
                </a:moveTo>
                <a:cubicBezTo>
                  <a:pt x="768832" y="2403459"/>
                  <a:pt x="763325" y="2404905"/>
                  <a:pt x="757841" y="2406384"/>
                </a:cubicBezTo>
                <a:cubicBezTo>
                  <a:pt x="757972" y="2407570"/>
                  <a:pt x="758104" y="2408727"/>
                  <a:pt x="758236" y="2409916"/>
                </a:cubicBezTo>
                <a:cubicBezTo>
                  <a:pt x="763764" y="2408695"/>
                  <a:pt x="769293" y="2407474"/>
                  <a:pt x="774821" y="2406255"/>
                </a:cubicBezTo>
                <a:cubicBezTo>
                  <a:pt x="774667" y="2404841"/>
                  <a:pt x="774514" y="2403395"/>
                  <a:pt x="774337" y="2401982"/>
                </a:cubicBezTo>
                <a:close/>
                <a:moveTo>
                  <a:pt x="2003025" y="2398928"/>
                </a:moveTo>
                <a:cubicBezTo>
                  <a:pt x="2000147" y="2398765"/>
                  <a:pt x="1996196"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6" y="2407249"/>
                  <a:pt x="694616" y="2410752"/>
                  <a:pt x="701439" y="2413417"/>
                </a:cubicBezTo>
                <a:cubicBezTo>
                  <a:pt x="706616" y="2415439"/>
                  <a:pt x="709095" y="2410366"/>
                  <a:pt x="709182" y="2403909"/>
                </a:cubicBezTo>
                <a:cubicBezTo>
                  <a:pt x="709292" y="2397454"/>
                  <a:pt x="705672" y="2396908"/>
                  <a:pt x="702119" y="2397486"/>
                </a:cubicBezTo>
                <a:close/>
                <a:moveTo>
                  <a:pt x="1946527" y="2397348"/>
                </a:moveTo>
                <a:cubicBezTo>
                  <a:pt x="1945768" y="2398542"/>
                  <a:pt x="1945047" y="2399727"/>
                  <a:pt x="1944287" y="2400922"/>
                </a:cubicBezTo>
                <a:cubicBezTo>
                  <a:pt x="1958138" y="2405870"/>
                  <a:pt x="1971968" y="2410842"/>
                  <a:pt x="1986543" y="2416060"/>
                </a:cubicBezTo>
                <a:cubicBezTo>
                  <a:pt x="1987963" y="2412097"/>
                  <a:pt x="1988434" y="2409502"/>
                  <a:pt x="1987828"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5" y="2393951"/>
                  <a:pt x="1932837" y="2393354"/>
                  <a:pt x="1930807" y="2393879"/>
                </a:cubicBezTo>
                <a:close/>
                <a:moveTo>
                  <a:pt x="526332" y="2388074"/>
                </a:moveTo>
                <a:cubicBezTo>
                  <a:pt x="529074" y="2396136"/>
                  <a:pt x="531442" y="2395815"/>
                  <a:pt x="533943" y="2390612"/>
                </a:cubicBezTo>
                <a:cubicBezTo>
                  <a:pt x="534184" y="2390099"/>
                  <a:pt x="533746" y="2388878"/>
                  <a:pt x="533614" y="2388074"/>
                </a:cubicBezTo>
                <a:cubicBezTo>
                  <a:pt x="531508" y="2388074"/>
                  <a:pt x="529468" y="2388074"/>
                  <a:pt x="526332" y="2388074"/>
                </a:cubicBezTo>
                <a:close/>
                <a:moveTo>
                  <a:pt x="1286696" y="2383770"/>
                </a:moveTo>
                <a:cubicBezTo>
                  <a:pt x="1284503" y="2384060"/>
                  <a:pt x="1282310" y="2384350"/>
                  <a:pt x="1280116" y="2384671"/>
                </a:cubicBezTo>
                <a:cubicBezTo>
                  <a:pt x="1280204" y="2386243"/>
                  <a:pt x="1280270" y="2387785"/>
                  <a:pt x="1280356" y="2389360"/>
                </a:cubicBezTo>
                <a:cubicBezTo>
                  <a:pt x="1282618" y="2388718"/>
                  <a:pt x="1284899" y="2388074"/>
                  <a:pt x="1287157" y="2387432"/>
                </a:cubicBezTo>
                <a:cubicBezTo>
                  <a:pt x="1287004" y="2386211"/>
                  <a:pt x="1286850" y="2384992"/>
                  <a:pt x="1286696" y="2383770"/>
                </a:cubicBezTo>
                <a:close/>
                <a:moveTo>
                  <a:pt x="1294683" y="2381907"/>
                </a:moveTo>
                <a:cubicBezTo>
                  <a:pt x="1294113" y="2383160"/>
                  <a:pt x="1293542" y="2384414"/>
                  <a:pt x="1292971" y="2385698"/>
                </a:cubicBezTo>
                <a:cubicBezTo>
                  <a:pt x="1294968" y="2387946"/>
                  <a:pt x="1296943" y="2390193"/>
                  <a:pt x="1298894" y="2392443"/>
                </a:cubicBezTo>
                <a:cubicBezTo>
                  <a:pt x="1299772" y="2390740"/>
                  <a:pt x="1300649"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6" y="2387400"/>
                  <a:pt x="1271122" y="2389585"/>
                </a:cubicBezTo>
                <a:cubicBezTo>
                  <a:pt x="1272504" y="2387239"/>
                  <a:pt x="1273359" y="2385795"/>
                  <a:pt x="1274237" y="2384316"/>
                </a:cubicBezTo>
                <a:cubicBezTo>
                  <a:pt x="1273249" y="2383160"/>
                  <a:pt x="1272196" y="2381009"/>
                  <a:pt x="1271276" y="2381106"/>
                </a:cubicBezTo>
                <a:close/>
                <a:moveTo>
                  <a:pt x="1891874" y="2380397"/>
                </a:moveTo>
                <a:cubicBezTo>
                  <a:pt x="1895939" y="2385234"/>
                  <a:pt x="1904789"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2"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8"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3" y="2378985"/>
                </a:cubicBezTo>
                <a:cubicBezTo>
                  <a:pt x="764982" y="2381651"/>
                  <a:pt x="767965"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7" y="2373882"/>
                  <a:pt x="1936008" y="2387918"/>
                  <a:pt x="1953825" y="2381797"/>
                </a:cubicBezTo>
                <a:cubicBezTo>
                  <a:pt x="1951821" y="2375455"/>
                  <a:pt x="1950755" y="2372256"/>
                  <a:pt x="1947046"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2" y="2363054"/>
                </a:cubicBezTo>
                <a:cubicBezTo>
                  <a:pt x="1255677" y="2367583"/>
                  <a:pt x="1262434" y="2371662"/>
                  <a:pt x="1269409" y="2374745"/>
                </a:cubicBezTo>
                <a:cubicBezTo>
                  <a:pt x="1270771" y="2375356"/>
                  <a:pt x="1273381" y="2372562"/>
                  <a:pt x="1274500" y="2370344"/>
                </a:cubicBezTo>
                <a:cubicBezTo>
                  <a:pt x="1275092" y="2369190"/>
                  <a:pt x="1273995" y="2364082"/>
                  <a:pt x="1273206" y="2363857"/>
                </a:cubicBezTo>
                <a:cubicBezTo>
                  <a:pt x="1269168" y="2362622"/>
                  <a:pt x="1265126" y="2360179"/>
                  <a:pt x="1260885" y="2359168"/>
                </a:cubicBezTo>
                <a:close/>
                <a:moveTo>
                  <a:pt x="1983212" y="2356040"/>
                </a:moveTo>
                <a:cubicBezTo>
                  <a:pt x="1982072" y="2357490"/>
                  <a:pt x="1980933" y="2358939"/>
                  <a:pt x="1979793" y="2360390"/>
                </a:cubicBezTo>
                <a:cubicBezTo>
                  <a:pt x="1983258"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8"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59" y="2353097"/>
                  <a:pt x="944883" y="2354607"/>
                  <a:pt x="939158" y="2354607"/>
                </a:cubicBezTo>
                <a:cubicBezTo>
                  <a:pt x="936437" y="2354607"/>
                  <a:pt x="933607" y="2352760"/>
                  <a:pt x="930550" y="2352363"/>
                </a:cubicBezTo>
                <a:close/>
                <a:moveTo>
                  <a:pt x="1814111" y="2350782"/>
                </a:moveTo>
                <a:cubicBezTo>
                  <a:pt x="1813436" y="2351332"/>
                  <a:pt x="1812767" y="2351845"/>
                  <a:pt x="1812092" y="2352397"/>
                </a:cubicBezTo>
                <a:cubicBezTo>
                  <a:pt x="1813872" y="2357537"/>
                  <a:pt x="1814446" y="2363788"/>
                  <a:pt x="1817709" y="2367505"/>
                </a:cubicBezTo>
                <a:cubicBezTo>
                  <a:pt x="1821150" y="2371447"/>
                  <a:pt x="1827145" y="2372991"/>
                  <a:pt x="1832043" y="2375571"/>
                </a:cubicBezTo>
                <a:cubicBezTo>
                  <a:pt x="1832668"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8" y="2348985"/>
                  <a:pt x="1270771" y="2347702"/>
                  <a:pt x="1270924"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8" y="2348248"/>
                  <a:pt x="651706" y="2342048"/>
                </a:cubicBezTo>
                <a:close/>
                <a:moveTo>
                  <a:pt x="2380616" y="2338502"/>
                </a:moveTo>
                <a:cubicBezTo>
                  <a:pt x="2386511" y="2344396"/>
                  <a:pt x="2392949" y="2350834"/>
                  <a:pt x="2400349" y="2358234"/>
                </a:cubicBezTo>
                <a:cubicBezTo>
                  <a:pt x="2400914" y="2351713"/>
                  <a:pt x="2398516" y="2346239"/>
                  <a:pt x="2394709" y="2342664"/>
                </a:cubicBezTo>
                <a:cubicBezTo>
                  <a:pt x="2390903" y="2339090"/>
                  <a:pt x="2385689" y="2337418"/>
                  <a:pt x="2380616"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89" y="2327472"/>
                </a:lnTo>
                <a:lnTo>
                  <a:pt x="2457122" y="2327522"/>
                </a:lnTo>
                <a:close/>
                <a:moveTo>
                  <a:pt x="1625072" y="2321850"/>
                </a:moveTo>
                <a:lnTo>
                  <a:pt x="1625331" y="2321984"/>
                </a:lnTo>
                <a:lnTo>
                  <a:pt x="1625125" y="2322005"/>
                </a:lnTo>
                <a:close/>
                <a:moveTo>
                  <a:pt x="621205" y="2321407"/>
                </a:moveTo>
                <a:cubicBezTo>
                  <a:pt x="618552" y="2320191"/>
                  <a:pt x="615497" y="2320480"/>
                  <a:pt x="611472" y="2325250"/>
                </a:cubicBezTo>
                <a:cubicBezTo>
                  <a:pt x="618009" y="2327658"/>
                  <a:pt x="622879" y="2329457"/>
                  <a:pt x="627728" y="2331225"/>
                </a:cubicBezTo>
                <a:cubicBezTo>
                  <a:pt x="627990" y="2329682"/>
                  <a:pt x="628253" y="2328140"/>
                  <a:pt x="628517" y="2326599"/>
                </a:cubicBezTo>
                <a:cubicBezTo>
                  <a:pt x="626104" y="2325346"/>
                  <a:pt x="623856" y="2322624"/>
                  <a:pt x="621205" y="2321407"/>
                </a:cubicBezTo>
                <a:close/>
                <a:moveTo>
                  <a:pt x="670419" y="2318184"/>
                </a:moveTo>
                <a:cubicBezTo>
                  <a:pt x="668224" y="2320174"/>
                  <a:pt x="666579" y="2321685"/>
                  <a:pt x="663618" y="2324382"/>
                </a:cubicBezTo>
                <a:cubicBezTo>
                  <a:pt x="668356" y="2328589"/>
                  <a:pt x="671888" y="2331737"/>
                  <a:pt x="675443" y="2334886"/>
                </a:cubicBezTo>
                <a:cubicBezTo>
                  <a:pt x="675794" y="2334050"/>
                  <a:pt x="676145" y="2333247"/>
                  <a:pt x="676495" y="2332411"/>
                </a:cubicBezTo>
                <a:cubicBezTo>
                  <a:pt x="674564" y="2327883"/>
                  <a:pt x="672613" y="2323322"/>
                  <a:pt x="670419" y="2318184"/>
                </a:cubicBezTo>
                <a:close/>
                <a:moveTo>
                  <a:pt x="870580" y="2308804"/>
                </a:moveTo>
                <a:cubicBezTo>
                  <a:pt x="870514" y="2310122"/>
                  <a:pt x="870470" y="2311470"/>
                  <a:pt x="870404" y="2312787"/>
                </a:cubicBezTo>
                <a:cubicBezTo>
                  <a:pt x="874418" y="2313495"/>
                  <a:pt x="878411" y="2314169"/>
                  <a:pt x="882404" y="2314874"/>
                </a:cubicBezTo>
                <a:cubicBezTo>
                  <a:pt x="882426" y="2313206"/>
                  <a:pt x="882448" y="2311567"/>
                  <a:pt x="882448" y="2309897"/>
                </a:cubicBezTo>
                <a:cubicBezTo>
                  <a:pt x="878499" y="2309544"/>
                  <a:pt x="874550" y="2309159"/>
                  <a:pt x="870580" y="2308804"/>
                </a:cubicBezTo>
                <a:close/>
                <a:moveTo>
                  <a:pt x="570848" y="2303185"/>
                </a:moveTo>
                <a:cubicBezTo>
                  <a:pt x="569077" y="2303722"/>
                  <a:pt x="567574"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4" y="2339865"/>
                  <a:pt x="567399"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39"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4"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69"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4" y="2290400"/>
                  <a:pt x="967939" y="2291204"/>
                  <a:pt x="972546"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4"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79" y="2319211"/>
                </a:cubicBezTo>
                <a:cubicBezTo>
                  <a:pt x="938236" y="2314169"/>
                  <a:pt x="935932" y="2311502"/>
                  <a:pt x="932575"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2" y="2274373"/>
                  <a:pt x="463830" y="2276879"/>
                </a:cubicBezTo>
                <a:cubicBezTo>
                  <a:pt x="463809" y="2277166"/>
                  <a:pt x="465497" y="2277777"/>
                  <a:pt x="466375" y="2278259"/>
                </a:cubicBezTo>
                <a:cubicBezTo>
                  <a:pt x="466836" y="2275690"/>
                  <a:pt x="467253" y="2273119"/>
                  <a:pt x="467690" y="2270518"/>
                </a:cubicBezTo>
                <a:cubicBezTo>
                  <a:pt x="466814" y="2270133"/>
                  <a:pt x="465936" y="2269780"/>
                  <a:pt x="465058" y="2269394"/>
                </a:cubicBezTo>
                <a:close/>
                <a:moveTo>
                  <a:pt x="1676933" y="2258346"/>
                </a:moveTo>
                <a:cubicBezTo>
                  <a:pt x="1676065" y="2258841"/>
                  <a:pt x="1675174" y="2259359"/>
                  <a:pt x="1674307" y="2259853"/>
                </a:cubicBezTo>
                <a:cubicBezTo>
                  <a:pt x="1674891" y="2262527"/>
                  <a:pt x="1675483" y="2265163"/>
                  <a:pt x="1676068" y="2267836"/>
                </a:cubicBezTo>
                <a:cubicBezTo>
                  <a:pt x="1677102" y="2267236"/>
                  <a:pt x="1678114" y="2266659"/>
                  <a:pt x="1679150" y="2266058"/>
                </a:cubicBezTo>
                <a:cubicBezTo>
                  <a:pt x="1678398" y="2263488"/>
                  <a:pt x="1677662" y="2260937"/>
                  <a:pt x="1676933" y="2258346"/>
                </a:cubicBezTo>
                <a:close/>
                <a:moveTo>
                  <a:pt x="397531" y="2250068"/>
                </a:moveTo>
                <a:cubicBezTo>
                  <a:pt x="395860" y="2249498"/>
                  <a:pt x="393772"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4" y="2242222"/>
                </a:cubicBezTo>
                <a:cubicBezTo>
                  <a:pt x="488949" y="2247168"/>
                  <a:pt x="493621" y="2251570"/>
                  <a:pt x="499062" y="2256707"/>
                </a:cubicBezTo>
                <a:cubicBezTo>
                  <a:pt x="494412" y="2261139"/>
                  <a:pt x="491076"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1"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1" y="2301033"/>
                  <a:pt x="444919" y="2303794"/>
                  <a:pt x="451348" y="2303473"/>
                </a:cubicBezTo>
                <a:cubicBezTo>
                  <a:pt x="463106" y="2302894"/>
                  <a:pt x="467297" y="2320946"/>
                  <a:pt x="477278" y="2323996"/>
                </a:cubicBezTo>
                <a:cubicBezTo>
                  <a:pt x="477519"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4" y="2325539"/>
                  <a:pt x="512796" y="2326953"/>
                  <a:pt x="518521" y="2329747"/>
                </a:cubicBezTo>
                <a:cubicBezTo>
                  <a:pt x="520166"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89" y="2280251"/>
                  <a:pt x="538748" y="2278098"/>
                  <a:pt x="533833"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4"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8" y="2252756"/>
                  <a:pt x="502616" y="2247970"/>
                  <a:pt x="495552"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8" y="2232522"/>
                </a:cubicBezTo>
                <a:lnTo>
                  <a:pt x="463943" y="2238593"/>
                </a:lnTo>
                <a:lnTo>
                  <a:pt x="463874" y="2238593"/>
                </a:lnTo>
                <a:lnTo>
                  <a:pt x="463853" y="2238625"/>
                </a:lnTo>
                <a:lnTo>
                  <a:pt x="431603" y="2238625"/>
                </a:lnTo>
                <a:cubicBezTo>
                  <a:pt x="431493" y="2239716"/>
                  <a:pt x="431384"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0"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6" y="2276333"/>
                  <a:pt x="450646" y="2272543"/>
                  <a:pt x="452664" y="2269748"/>
                </a:cubicBezTo>
                <a:cubicBezTo>
                  <a:pt x="452269" y="2268655"/>
                  <a:pt x="451875" y="2267564"/>
                  <a:pt x="451479" y="2266504"/>
                </a:cubicBezTo>
                <a:cubicBezTo>
                  <a:pt x="441410" y="2266472"/>
                  <a:pt x="430945" y="2271451"/>
                  <a:pt x="421469" y="2262200"/>
                </a:cubicBezTo>
                <a:cubicBezTo>
                  <a:pt x="424035" y="2260209"/>
                  <a:pt x="426536" y="2260304"/>
                  <a:pt x="429058" y="2260209"/>
                </a:cubicBezTo>
                <a:cubicBezTo>
                  <a:pt x="431910" y="2260113"/>
                  <a:pt x="434850" y="2260402"/>
                  <a:pt x="437615" y="2259503"/>
                </a:cubicBezTo>
                <a:cubicBezTo>
                  <a:pt x="442572" y="2257928"/>
                  <a:pt x="447400" y="2255584"/>
                  <a:pt x="453914" y="2252885"/>
                </a:cubicBezTo>
                <a:lnTo>
                  <a:pt x="463853" y="2238625"/>
                </a:lnTo>
                <a:lnTo>
                  <a:pt x="463962" y="2238625"/>
                </a:lnTo>
                <a:lnTo>
                  <a:pt x="463943" y="2238593"/>
                </a:lnTo>
                <a:lnTo>
                  <a:pt x="478946" y="2238593"/>
                </a:lnTo>
                <a:cubicBezTo>
                  <a:pt x="475360" y="2234242"/>
                  <a:pt x="473565" y="2232066"/>
                  <a:pt x="471235" y="2231306"/>
                </a:cubicBezTo>
                <a:close/>
                <a:moveTo>
                  <a:pt x="1604746" y="2220840"/>
                </a:moveTo>
                <a:lnTo>
                  <a:pt x="1598372" y="2222809"/>
                </a:lnTo>
                <a:lnTo>
                  <a:pt x="1601723" y="2224625"/>
                </a:lnTo>
                <a:lnTo>
                  <a:pt x="1613191" y="2224650"/>
                </a:lnTo>
                <a:lnTo>
                  <a:pt x="1613890" y="2224964"/>
                </a:lnTo>
                <a:lnTo>
                  <a:pt x="1614508" y="2225218"/>
                </a:lnTo>
                <a:lnTo>
                  <a:pt x="1629484" y="2241511"/>
                </a:lnTo>
                <a:cubicBezTo>
                  <a:pt x="1630895" y="2242923"/>
                  <a:pt x="1634575" y="2244332"/>
                  <a:pt x="1635750"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8"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8" y="1989701"/>
                  <a:pt x="338544" y="1988897"/>
                  <a:pt x="339311" y="1976981"/>
                </a:cubicBezTo>
                <a:cubicBezTo>
                  <a:pt x="334156" y="1976275"/>
                  <a:pt x="330032" y="1975152"/>
                  <a:pt x="325951" y="1975310"/>
                </a:cubicBezTo>
                <a:close/>
                <a:moveTo>
                  <a:pt x="325512" y="1941874"/>
                </a:moveTo>
                <a:cubicBezTo>
                  <a:pt x="325160"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40"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4" y="1950003"/>
                  <a:pt x="349908" y="1951382"/>
                </a:cubicBezTo>
                <a:cubicBezTo>
                  <a:pt x="355809" y="1951735"/>
                  <a:pt x="361709" y="1951703"/>
                  <a:pt x="364604"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4"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4" y="1976307"/>
                </a:cubicBezTo>
                <a:cubicBezTo>
                  <a:pt x="278325" y="1986521"/>
                  <a:pt x="292386" y="1971167"/>
                  <a:pt x="307348" y="1964873"/>
                </a:cubicBezTo>
                <a:cubicBezTo>
                  <a:pt x="308357" y="1964455"/>
                  <a:pt x="308818" y="1959540"/>
                  <a:pt x="308862" y="1956715"/>
                </a:cubicBezTo>
                <a:cubicBezTo>
                  <a:pt x="308884" y="1955911"/>
                  <a:pt x="305812" y="1953792"/>
                  <a:pt x="305374" y="1954337"/>
                </a:cubicBezTo>
                <a:cubicBezTo>
                  <a:pt x="298595" y="1962848"/>
                  <a:pt x="291290"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4"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4" y="1827818"/>
                </a:moveTo>
                <a:lnTo>
                  <a:pt x="3006693" y="1827881"/>
                </a:lnTo>
                <a:lnTo>
                  <a:pt x="3006492" y="1827884"/>
                </a:lnTo>
                <a:cubicBezTo>
                  <a:pt x="3006492" y="1827884"/>
                  <a:pt x="3006744" y="1827818"/>
                  <a:pt x="3006744"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0" y="1814962"/>
                  <a:pt x="2930951" y="1827290"/>
                </a:cubicBezTo>
                <a:cubicBezTo>
                  <a:pt x="2927717" y="1827237"/>
                  <a:pt x="2925509" y="1826030"/>
                  <a:pt x="2923629" y="1824466"/>
                </a:cubicBezTo>
                <a:cubicBezTo>
                  <a:pt x="2921447"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7" y="1819965"/>
                </a:cubicBezTo>
                <a:cubicBezTo>
                  <a:pt x="2888278" y="1818369"/>
                  <a:pt x="2890119" y="1820436"/>
                  <a:pt x="2892666" y="1822574"/>
                </a:cubicBezTo>
                <a:cubicBezTo>
                  <a:pt x="2897389" y="1826570"/>
                  <a:pt x="2901597" y="1831142"/>
                  <a:pt x="2906154" y="1835334"/>
                </a:cubicBezTo>
                <a:cubicBezTo>
                  <a:pt x="2906487" y="1835623"/>
                  <a:pt x="2907682" y="1835046"/>
                  <a:pt x="2908668" y="1834804"/>
                </a:cubicBezTo>
                <a:cubicBezTo>
                  <a:pt x="2908852" y="1833629"/>
                  <a:pt x="2908853" y="1832356"/>
                  <a:pt x="2909304" y="1831036"/>
                </a:cubicBezTo>
                <a:cubicBezTo>
                  <a:pt x="2909837" y="1829478"/>
                  <a:pt x="2910775" y="1827920"/>
                  <a:pt x="2911591" y="1826236"/>
                </a:cubicBezTo>
                <a:cubicBezTo>
                  <a:pt x="2918271" y="1828646"/>
                  <a:pt x="2918020" y="1828804"/>
                  <a:pt x="2920996" y="1837958"/>
                </a:cubicBezTo>
                <a:cubicBezTo>
                  <a:pt x="2921824" y="1840513"/>
                  <a:pt x="2924599" y="1841833"/>
                  <a:pt x="2926832" y="1844067"/>
                </a:cubicBezTo>
                <a:cubicBezTo>
                  <a:pt x="2928072"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3" y="1815374"/>
                  <a:pt x="2954765" y="1811853"/>
                </a:cubicBezTo>
                <a:cubicBezTo>
                  <a:pt x="2951477" y="1808331"/>
                  <a:pt x="2947016" y="1805858"/>
                  <a:pt x="2941328" y="1804690"/>
                </a:cubicBezTo>
                <a:cubicBezTo>
                  <a:pt x="2934799" y="1803339"/>
                  <a:pt x="2929063" y="1800512"/>
                  <a:pt x="2922557" y="1799138"/>
                </a:cubicBezTo>
                <a:close/>
                <a:moveTo>
                  <a:pt x="2945947" y="1743854"/>
                </a:moveTo>
                <a:cubicBezTo>
                  <a:pt x="2945236" y="1744780"/>
                  <a:pt x="2944513" y="1745689"/>
                  <a:pt x="2943826"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6" y="1728781"/>
                </a:moveTo>
                <a:cubicBezTo>
                  <a:pt x="2865447" y="1730596"/>
                  <a:pt x="2863807" y="1734723"/>
                  <a:pt x="2862250" y="1738497"/>
                </a:cubicBezTo>
                <a:lnTo>
                  <a:pt x="2858970" y="1738926"/>
                </a:lnTo>
                <a:lnTo>
                  <a:pt x="2852623" y="1747920"/>
                </a:lnTo>
                <a:cubicBezTo>
                  <a:pt x="2853809" y="1754056"/>
                  <a:pt x="2859710" y="1751598"/>
                  <a:pt x="2866493" y="1749251"/>
                </a:cubicBezTo>
                <a:cubicBezTo>
                  <a:pt x="2863194" y="1743273"/>
                  <a:pt x="2865408" y="1739547"/>
                  <a:pt x="2869143" y="1736305"/>
                </a:cubicBezTo>
                <a:lnTo>
                  <a:pt x="2874926" y="1731373"/>
                </a:lnTo>
                <a:close/>
                <a:moveTo>
                  <a:pt x="2879546" y="1725636"/>
                </a:moveTo>
                <a:lnTo>
                  <a:pt x="2879435" y="1727527"/>
                </a:lnTo>
                <a:lnTo>
                  <a:pt x="2880926" y="1726256"/>
                </a:lnTo>
                <a:close/>
                <a:moveTo>
                  <a:pt x="2888790" y="1688023"/>
                </a:moveTo>
                <a:lnTo>
                  <a:pt x="2885971" y="1689335"/>
                </a:lnTo>
                <a:lnTo>
                  <a:pt x="2873044" y="1700476"/>
                </a:lnTo>
                <a:cubicBezTo>
                  <a:pt x="2869831" y="1702510"/>
                  <a:pt x="2865855" y="1706563"/>
                  <a:pt x="2862741" y="1710802"/>
                </a:cubicBezTo>
                <a:lnTo>
                  <a:pt x="2859036" y="1719058"/>
                </a:lnTo>
                <a:lnTo>
                  <a:pt x="2886798" y="1704740"/>
                </a:lnTo>
                <a:cubicBezTo>
                  <a:pt x="2885481" y="1709268"/>
                  <a:pt x="2882322" y="1712103"/>
                  <a:pt x="2880112" y="1715913"/>
                </a:cubicBezTo>
                <a:lnTo>
                  <a:pt x="2879954" y="1718626"/>
                </a:lnTo>
                <a:lnTo>
                  <a:pt x="2889525" y="1721318"/>
                </a:lnTo>
                <a:cubicBezTo>
                  <a:pt x="2891198" y="1721446"/>
                  <a:pt x="2891050" y="1725750"/>
                  <a:pt x="2891761"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2" y="1766019"/>
                  <a:pt x="2861338" y="1763899"/>
                </a:cubicBezTo>
                <a:cubicBezTo>
                  <a:pt x="2862433" y="1771491"/>
                  <a:pt x="2863491" y="1778408"/>
                  <a:pt x="2864364" y="1785414"/>
                </a:cubicBezTo>
                <a:cubicBezTo>
                  <a:pt x="2864466" y="1786243"/>
                  <a:pt x="2863554" y="1787558"/>
                  <a:pt x="2862693" y="1789693"/>
                </a:cubicBezTo>
                <a:cubicBezTo>
                  <a:pt x="2861110" y="1788111"/>
                  <a:pt x="2860329" y="1786875"/>
                  <a:pt x="2859087" y="1786223"/>
                </a:cubicBezTo>
                <a:cubicBezTo>
                  <a:pt x="2857745" y="1785518"/>
                  <a:pt x="2856010" y="1785328"/>
                  <a:pt x="2854427" y="1784927"/>
                </a:cubicBezTo>
                <a:cubicBezTo>
                  <a:pt x="2860263" y="1789671"/>
                  <a:pt x="2856367" y="1806442"/>
                  <a:pt x="2872634" y="1797589"/>
                </a:cubicBezTo>
                <a:cubicBezTo>
                  <a:pt x="2872550" y="1791375"/>
                  <a:pt x="2872467" y="1785252"/>
                  <a:pt x="2872378"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8" y="1795567"/>
                  <a:pt x="2889023" y="1790042"/>
                  <a:pt x="2899329" y="1783584"/>
                </a:cubicBezTo>
                <a:cubicBezTo>
                  <a:pt x="2897448" y="1779571"/>
                  <a:pt x="2890624" y="1777242"/>
                  <a:pt x="2899179" y="1769991"/>
                </a:cubicBezTo>
                <a:cubicBezTo>
                  <a:pt x="2913811" y="1767272"/>
                  <a:pt x="2913828" y="1783823"/>
                  <a:pt x="2926499" y="1784957"/>
                </a:cubicBezTo>
                <a:cubicBezTo>
                  <a:pt x="2926792" y="1780569"/>
                  <a:pt x="2927021" y="1777392"/>
                  <a:pt x="2927267" y="1773733"/>
                </a:cubicBezTo>
                <a:cubicBezTo>
                  <a:pt x="2936470"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69" y="1723879"/>
                  <a:pt x="2913497" y="1719218"/>
                  <a:pt x="2911319" y="1714632"/>
                </a:cubicBezTo>
                <a:cubicBezTo>
                  <a:pt x="2909402" y="1710624"/>
                  <a:pt x="2908097" y="1707368"/>
                  <a:pt x="2915281" y="1702106"/>
                </a:cubicBezTo>
                <a:cubicBezTo>
                  <a:pt x="2919299"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2" y="1661108"/>
                </a:moveTo>
                <a:cubicBezTo>
                  <a:pt x="2876427" y="1662453"/>
                  <a:pt x="2874382" y="1666743"/>
                  <a:pt x="2873394" y="1673969"/>
                </a:cubicBezTo>
                <a:lnTo>
                  <a:pt x="2881458" y="1672953"/>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1" y="1648035"/>
                </a:lnTo>
                <a:cubicBezTo>
                  <a:pt x="2912128"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3" y="1535172"/>
                </a:moveTo>
                <a:lnTo>
                  <a:pt x="2924547" y="1541289"/>
                </a:lnTo>
                <a:lnTo>
                  <a:pt x="2929139" y="1542699"/>
                </a:lnTo>
                <a:close/>
                <a:moveTo>
                  <a:pt x="165959" y="1493043"/>
                </a:moveTo>
                <a:cubicBezTo>
                  <a:pt x="163107" y="1497474"/>
                  <a:pt x="160168" y="1502035"/>
                  <a:pt x="155386" y="1509423"/>
                </a:cubicBezTo>
                <a:cubicBezTo>
                  <a:pt x="162317" y="1507656"/>
                  <a:pt x="167186" y="1506403"/>
                  <a:pt x="172058" y="1505152"/>
                </a:cubicBezTo>
                <a:cubicBezTo>
                  <a:pt x="169360" y="1499787"/>
                  <a:pt x="167385" y="1495836"/>
                  <a:pt x="165959" y="1493043"/>
                </a:cubicBezTo>
                <a:close/>
                <a:moveTo>
                  <a:pt x="107802" y="1448911"/>
                </a:moveTo>
                <a:cubicBezTo>
                  <a:pt x="105191" y="1449392"/>
                  <a:pt x="102580" y="1449874"/>
                  <a:pt x="99970" y="1450389"/>
                </a:cubicBezTo>
                <a:cubicBezTo>
                  <a:pt x="100057" y="1451511"/>
                  <a:pt x="100146" y="1452636"/>
                  <a:pt x="100234" y="1453760"/>
                </a:cubicBezTo>
                <a:cubicBezTo>
                  <a:pt x="102690" y="1453504"/>
                  <a:pt x="105147" y="1453279"/>
                  <a:pt x="107604" y="1453086"/>
                </a:cubicBezTo>
                <a:cubicBezTo>
                  <a:pt x="107669" y="1451704"/>
                  <a:pt x="107735" y="1450293"/>
                  <a:pt x="107802"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5" y="1432980"/>
                  <a:pt x="126054" y="1422090"/>
                </a:cubicBezTo>
                <a:close/>
                <a:moveTo>
                  <a:pt x="130054" y="1298461"/>
                </a:moveTo>
                <a:cubicBezTo>
                  <a:pt x="126909" y="1299042"/>
                  <a:pt x="123805" y="1301338"/>
                  <a:pt x="120548" y="1305337"/>
                </a:cubicBezTo>
                <a:cubicBezTo>
                  <a:pt x="128928" y="1315519"/>
                  <a:pt x="132000"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6" y="1260811"/>
                </a:moveTo>
                <a:cubicBezTo>
                  <a:pt x="112434" y="1268451"/>
                  <a:pt x="114336" y="1269899"/>
                  <a:pt x="119784" y="1267988"/>
                </a:cubicBezTo>
                <a:cubicBezTo>
                  <a:pt x="120317" y="1267796"/>
                  <a:pt x="120870" y="1266622"/>
                  <a:pt x="121345" y="1265960"/>
                </a:cubicBezTo>
                <a:cubicBezTo>
                  <a:pt x="119856" y="1264472"/>
                  <a:pt x="118414" y="1263029"/>
                  <a:pt x="116196" y="1260811"/>
                </a:cubicBezTo>
                <a:close/>
                <a:moveTo>
                  <a:pt x="156064" y="1251348"/>
                </a:moveTo>
                <a:lnTo>
                  <a:pt x="155908" y="1251418"/>
                </a:lnTo>
                <a:lnTo>
                  <a:pt x="158729" y="1265279"/>
                </a:lnTo>
                <a:lnTo>
                  <a:pt x="173717" y="1258408"/>
                </a:lnTo>
                <a:lnTo>
                  <a:pt x="176041" y="1255904"/>
                </a:lnTo>
                <a:close/>
                <a:moveTo>
                  <a:pt x="178330" y="1245090"/>
                </a:moveTo>
                <a:lnTo>
                  <a:pt x="180128" y="1251500"/>
                </a:lnTo>
                <a:lnTo>
                  <a:pt x="182566" y="1248873"/>
                </a:lnTo>
                <a:lnTo>
                  <a:pt x="183067" y="1248654"/>
                </a:lnTo>
                <a:close/>
                <a:moveTo>
                  <a:pt x="201436" y="1174993"/>
                </a:moveTo>
                <a:lnTo>
                  <a:pt x="196254" y="1177825"/>
                </a:lnTo>
                <a:lnTo>
                  <a:pt x="196833" y="1184237"/>
                </a:lnTo>
                <a:cubicBezTo>
                  <a:pt x="191267" y="1189803"/>
                  <a:pt x="186544" y="1194527"/>
                  <a:pt x="180911" y="1200159"/>
                </a:cubicBezTo>
                <a:cubicBezTo>
                  <a:pt x="184106" y="1201309"/>
                  <a:pt x="186544" y="1202158"/>
                  <a:pt x="188937" y="1203053"/>
                </a:cubicBezTo>
                <a:lnTo>
                  <a:pt x="192413" y="1204429"/>
                </a:lnTo>
                <a:lnTo>
                  <a:pt x="203344" y="1198931"/>
                </a:lnTo>
                <a:lnTo>
                  <a:pt x="201854" y="1185762"/>
                </a:lnTo>
                <a:cubicBezTo>
                  <a:pt x="202682" y="1185772"/>
                  <a:pt x="203548" y="1185775"/>
                  <a:pt x="204377" y="1185785"/>
                </a:cubicBezTo>
                <a:cubicBezTo>
                  <a:pt x="205945" y="1182540"/>
                  <a:pt x="207538" y="1179272"/>
                  <a:pt x="209107" y="1176027"/>
                </a:cubicBezTo>
                <a:close/>
                <a:moveTo>
                  <a:pt x="156789" y="1133564"/>
                </a:moveTo>
                <a:cubicBezTo>
                  <a:pt x="154707" y="1135027"/>
                  <a:pt x="152571" y="1136388"/>
                  <a:pt x="150627" y="1137989"/>
                </a:cubicBezTo>
                <a:cubicBezTo>
                  <a:pt x="150409" y="1138177"/>
                  <a:pt x="151171" y="1139802"/>
                  <a:pt x="151451" y="1140764"/>
                </a:cubicBezTo>
                <a:cubicBezTo>
                  <a:pt x="153594" y="1139273"/>
                  <a:pt x="155706" y="1137751"/>
                  <a:pt x="157855" y="1136221"/>
                </a:cubicBezTo>
                <a:cubicBezTo>
                  <a:pt x="157508" y="1135329"/>
                  <a:pt x="157137" y="1134458"/>
                  <a:pt x="156789" y="1133564"/>
                </a:cubicBezTo>
                <a:close/>
                <a:moveTo>
                  <a:pt x="169594" y="1122932"/>
                </a:moveTo>
                <a:cubicBezTo>
                  <a:pt x="162712" y="1129814"/>
                  <a:pt x="170896" y="1133047"/>
                  <a:pt x="165750" y="1140302"/>
                </a:cubicBezTo>
                <a:cubicBezTo>
                  <a:pt x="163068" y="1144070"/>
                  <a:pt x="164871" y="1149960"/>
                  <a:pt x="164641" y="1154907"/>
                </a:cubicBezTo>
                <a:cubicBezTo>
                  <a:pt x="163394" y="1155843"/>
                  <a:pt x="162134" y="1156762"/>
                  <a:pt x="160889" y="1157697"/>
                </a:cubicBezTo>
                <a:cubicBezTo>
                  <a:pt x="156390" y="1155061"/>
                  <a:pt x="149647" y="1153861"/>
                  <a:pt x="147962" y="1149404"/>
                </a:cubicBezTo>
                <a:cubicBezTo>
                  <a:pt x="145737" y="1143501"/>
                  <a:pt x="141242" y="1143093"/>
                  <a:pt x="133628" y="1141338"/>
                </a:cubicBezTo>
                <a:cubicBezTo>
                  <a:pt x="134274" y="1145935"/>
                  <a:pt x="134603" y="1148491"/>
                  <a:pt x="134957" y="1151208"/>
                </a:cubicBezTo>
                <a:cubicBezTo>
                  <a:pt x="124843" y="1149905"/>
                  <a:pt x="130263" y="1141382"/>
                  <a:pt x="130942" y="1135337"/>
                </a:cubicBezTo>
                <a:cubicBezTo>
                  <a:pt x="119945" y="1141464"/>
                  <a:pt x="118224" y="1143649"/>
                  <a:pt x="122996" y="1147967"/>
                </a:cubicBezTo>
                <a:cubicBezTo>
                  <a:pt x="131719" y="1155872"/>
                  <a:pt x="121919" y="1171600"/>
                  <a:pt x="126820" y="1180815"/>
                </a:cubicBezTo>
                <a:cubicBezTo>
                  <a:pt x="126944" y="1181032"/>
                  <a:pt x="124544" y="1182811"/>
                  <a:pt x="123878" y="1184005"/>
                </a:cubicBezTo>
                <a:cubicBezTo>
                  <a:pt x="122827" y="1185863"/>
                  <a:pt x="121665" y="1188017"/>
                  <a:pt x="121541" y="1189755"/>
                </a:cubicBezTo>
                <a:cubicBezTo>
                  <a:pt x="121128" y="1196156"/>
                  <a:pt x="121127" y="1202423"/>
                  <a:pt x="120941" y="1209094"/>
                </a:cubicBezTo>
                <a:cubicBezTo>
                  <a:pt x="123607" y="1211173"/>
                  <a:pt x="127050" y="1213843"/>
                  <a:pt x="130337" y="1216357"/>
                </a:cubicBezTo>
                <a:cubicBezTo>
                  <a:pt x="133957" y="1210257"/>
                  <a:pt x="137712" y="1203927"/>
                  <a:pt x="142840" y="1195293"/>
                </a:cubicBezTo>
                <a:cubicBezTo>
                  <a:pt x="146593" y="1202770"/>
                  <a:pt x="149844" y="1208020"/>
                  <a:pt x="151917" y="1214045"/>
                </a:cubicBezTo>
                <a:cubicBezTo>
                  <a:pt x="152513" y="1215776"/>
                  <a:pt x="150438" y="1220425"/>
                  <a:pt x="148371" y="1222400"/>
                </a:cubicBezTo>
                <a:cubicBezTo>
                  <a:pt x="142621" y="1227870"/>
                  <a:pt x="143126" y="1230964"/>
                  <a:pt x="146480" y="1234590"/>
                </a:cubicBezTo>
                <a:cubicBezTo>
                  <a:pt x="152527" y="1223920"/>
                  <a:pt x="152527" y="1223920"/>
                  <a:pt x="163489" y="1221211"/>
                </a:cubicBezTo>
                <a:lnTo>
                  <a:pt x="167216" y="1230632"/>
                </a:lnTo>
                <a:lnTo>
                  <a:pt x="174586" y="1230139"/>
                </a:lnTo>
                <a:cubicBezTo>
                  <a:pt x="177877"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3" y="1176992"/>
                </a:lnTo>
                <a:lnTo>
                  <a:pt x="187296" y="1176931"/>
                </a:lnTo>
                <a:lnTo>
                  <a:pt x="178183" y="1183032"/>
                </a:lnTo>
                <a:cubicBezTo>
                  <a:pt x="178507" y="1171819"/>
                  <a:pt x="180635" y="1169039"/>
                  <a:pt x="187699" y="1169608"/>
                </a:cubicBezTo>
                <a:lnTo>
                  <a:pt x="189622" y="1169444"/>
                </a:lnTo>
                <a:lnTo>
                  <a:pt x="190880" y="1166967"/>
                </a:lnTo>
                <a:lnTo>
                  <a:pt x="204792" y="1161800"/>
                </a:lnTo>
                <a:lnTo>
                  <a:pt x="209619" y="1154419"/>
                </a:lnTo>
                <a:cubicBezTo>
                  <a:pt x="205866" y="1157117"/>
                  <a:pt x="202601" y="1159483"/>
                  <a:pt x="200360" y="1161103"/>
                </a:cubicBezTo>
                <a:cubicBezTo>
                  <a:pt x="199376" y="1152623"/>
                  <a:pt x="198495" y="1144973"/>
                  <a:pt x="197474" y="1136005"/>
                </a:cubicBezTo>
                <a:cubicBezTo>
                  <a:pt x="201270" y="1138164"/>
                  <a:pt x="203885" y="1139645"/>
                  <a:pt x="206501" y="1141124"/>
                </a:cubicBezTo>
                <a:cubicBezTo>
                  <a:pt x="204544" y="1137715"/>
                  <a:pt x="203994" y="1132711"/>
                  <a:pt x="202042" y="1129364"/>
                </a:cubicBezTo>
                <a:cubicBezTo>
                  <a:pt x="200088" y="1126015"/>
                  <a:pt x="196735" y="1124319"/>
                  <a:pt x="189173" y="1127522"/>
                </a:cubicBezTo>
                <a:cubicBezTo>
                  <a:pt x="189398" y="1134742"/>
                  <a:pt x="189589" y="1141158"/>
                  <a:pt x="189804" y="1148638"/>
                </a:cubicBezTo>
                <a:cubicBezTo>
                  <a:pt x="183382" y="1148484"/>
                  <a:pt x="178751" y="1148398"/>
                  <a:pt x="173226" y="1148278"/>
                </a:cubicBezTo>
                <a:cubicBezTo>
                  <a:pt x="175654" y="1143801"/>
                  <a:pt x="177461" y="1140475"/>
                  <a:pt x="179065" y="1137536"/>
                </a:cubicBezTo>
                <a:cubicBezTo>
                  <a:pt x="175652" y="1132262"/>
                  <a:pt x="172553"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9" y="1122851"/>
                  <a:pt x="131677" y="1125171"/>
                  <a:pt x="137716" y="1126484"/>
                </a:cubicBezTo>
                <a:cubicBezTo>
                  <a:pt x="140496" y="1127086"/>
                  <a:pt x="144370" y="1125600"/>
                  <a:pt x="147774" y="1125051"/>
                </a:cubicBezTo>
                <a:cubicBezTo>
                  <a:pt x="148268" y="1123999"/>
                  <a:pt x="148761" y="1122948"/>
                  <a:pt x="149230" y="1121919"/>
                </a:cubicBezTo>
                <a:cubicBezTo>
                  <a:pt x="142133" y="1114777"/>
                  <a:pt x="131212" y="1110897"/>
                  <a:pt x="131053" y="1097656"/>
                </a:cubicBezTo>
                <a:cubicBezTo>
                  <a:pt x="134276" y="1098062"/>
                  <a:pt x="135977" y="1099898"/>
                  <a:pt x="137828" y="1101614"/>
                </a:cubicBezTo>
                <a:cubicBezTo>
                  <a:pt x="139912" y="1103563"/>
                  <a:pt x="141786" y="1105846"/>
                  <a:pt x="144377" y="1107165"/>
                </a:cubicBezTo>
                <a:cubicBezTo>
                  <a:pt x="148996" y="1109557"/>
                  <a:pt x="154067" y="1111313"/>
                  <a:pt x="160582" y="1114011"/>
                </a:cubicBezTo>
                <a:lnTo>
                  <a:pt x="177693" y="1110955"/>
                </a:lnTo>
                <a:lnTo>
                  <a:pt x="177771" y="1111033"/>
                </a:lnTo>
                <a:lnTo>
                  <a:pt x="177780" y="1110997"/>
                </a:lnTo>
                <a:lnTo>
                  <a:pt x="188388" y="1121605"/>
                </a:lnTo>
                <a:cubicBezTo>
                  <a:pt x="188929" y="1115993"/>
                  <a:pt x="189198" y="1113186"/>
                  <a:pt x="188089" y="1111000"/>
                </a:cubicBezTo>
                <a:cubicBezTo>
                  <a:pt x="186975" y="1108815"/>
                  <a:pt x="184482" y="1107253"/>
                  <a:pt x="179495" y="1104127"/>
                </a:cubicBezTo>
                <a:lnTo>
                  <a:pt x="177780" y="1110997"/>
                </a:lnTo>
                <a:lnTo>
                  <a:pt x="177731" y="1110948"/>
                </a:lnTo>
                <a:lnTo>
                  <a:pt x="177693" y="1110955"/>
                </a:lnTo>
                <a:lnTo>
                  <a:pt x="154889" y="1088152"/>
                </a:lnTo>
                <a:cubicBezTo>
                  <a:pt x="154040" y="1088845"/>
                  <a:pt x="153191" y="1089541"/>
                  <a:pt x="152341"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7" y="1080706"/>
                  <a:pt x="133957" y="1081162"/>
                  <a:pt x="133323"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8"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9" y="823690"/>
                  <a:pt x="239672" y="823766"/>
                  <a:pt x="241319" y="827363"/>
                </a:cubicBezTo>
                <a:cubicBezTo>
                  <a:pt x="243924" y="833104"/>
                  <a:pt x="246675" y="838761"/>
                  <a:pt x="249953" y="845720"/>
                </a:cubicBezTo>
                <a:cubicBezTo>
                  <a:pt x="257858" y="839088"/>
                  <a:pt x="265670" y="845764"/>
                  <a:pt x="274639" y="837881"/>
                </a:cubicBezTo>
                <a:cubicBezTo>
                  <a:pt x="271493" y="833736"/>
                  <a:pt x="269371" y="830027"/>
                  <a:pt x="266374" y="827253"/>
                </a:cubicBezTo>
                <a:cubicBezTo>
                  <a:pt x="263552" y="824613"/>
                  <a:pt x="259816" y="822922"/>
                  <a:pt x="255059" y="819891"/>
                </a:cubicBezTo>
                <a:cubicBezTo>
                  <a:pt x="254404" y="825415"/>
                  <a:pt x="254108" y="827978"/>
                  <a:pt x="253831"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7" y="831696"/>
                  <a:pt x="308351"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6" y="803299"/>
                </a:moveTo>
                <a:cubicBezTo>
                  <a:pt x="288934" y="803574"/>
                  <a:pt x="288179" y="803864"/>
                  <a:pt x="287386" y="804161"/>
                </a:cubicBezTo>
                <a:cubicBezTo>
                  <a:pt x="286371" y="810232"/>
                  <a:pt x="285334" y="816327"/>
                  <a:pt x="284336" y="822413"/>
                </a:cubicBezTo>
                <a:cubicBezTo>
                  <a:pt x="283497" y="822756"/>
                  <a:pt x="282697" y="823092"/>
                  <a:pt x="281858" y="823434"/>
                </a:cubicBezTo>
                <a:cubicBezTo>
                  <a:pt x="284202" y="826642"/>
                  <a:pt x="286548" y="829849"/>
                  <a:pt x="289541" y="833932"/>
                </a:cubicBezTo>
                <a:cubicBezTo>
                  <a:pt x="293316" y="826897"/>
                  <a:pt x="295865" y="822177"/>
                  <a:pt x="298247" y="817748"/>
                </a:cubicBezTo>
                <a:cubicBezTo>
                  <a:pt x="295304" y="812715"/>
                  <a:pt x="292505" y="808008"/>
                  <a:pt x="289706" y="803299"/>
                </a:cubicBezTo>
                <a:close/>
                <a:moveTo>
                  <a:pt x="2938614" y="801387"/>
                </a:moveTo>
                <a:cubicBezTo>
                  <a:pt x="2937978" y="803378"/>
                  <a:pt x="2937321" y="805402"/>
                  <a:pt x="2936684" y="807392"/>
                </a:cubicBezTo>
                <a:cubicBezTo>
                  <a:pt x="2939492" y="808935"/>
                  <a:pt x="2942322" y="810476"/>
                  <a:pt x="2945130" y="811985"/>
                </a:cubicBezTo>
                <a:cubicBezTo>
                  <a:pt x="2945592" y="810444"/>
                  <a:pt x="2946052" y="808935"/>
                  <a:pt x="2946512" y="807392"/>
                </a:cubicBezTo>
                <a:cubicBezTo>
                  <a:pt x="2943880" y="805402"/>
                  <a:pt x="2941247" y="803410"/>
                  <a:pt x="2938614" y="801387"/>
                </a:cubicBezTo>
                <a:close/>
                <a:moveTo>
                  <a:pt x="3010615" y="786901"/>
                </a:moveTo>
                <a:lnTo>
                  <a:pt x="3010769" y="787029"/>
                </a:lnTo>
                <a:lnTo>
                  <a:pt x="3010703" y="787341"/>
                </a:lnTo>
                <a:close/>
                <a:moveTo>
                  <a:pt x="166960" y="786529"/>
                </a:moveTo>
                <a:lnTo>
                  <a:pt x="167321" y="786734"/>
                </a:lnTo>
                <a:lnTo>
                  <a:pt x="166933" y="786865"/>
                </a:lnTo>
                <a:close/>
                <a:moveTo>
                  <a:pt x="2923149" y="770547"/>
                </a:moveTo>
                <a:cubicBezTo>
                  <a:pt x="2918334" y="770383"/>
                  <a:pt x="2913430" y="771788"/>
                  <a:pt x="2908582" y="774985"/>
                </a:cubicBezTo>
                <a:cubicBezTo>
                  <a:pt x="2903010" y="778646"/>
                  <a:pt x="2896956" y="780703"/>
                  <a:pt x="2891384" y="784331"/>
                </a:cubicBezTo>
                <a:cubicBezTo>
                  <a:pt x="2889342" y="785679"/>
                  <a:pt x="2888048" y="789469"/>
                  <a:pt x="2886402" y="792168"/>
                </a:cubicBezTo>
                <a:cubicBezTo>
                  <a:pt x="2886798" y="793229"/>
                  <a:pt x="2887192"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8"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8"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0" y="774921"/>
                </a:cubicBezTo>
                <a:cubicBezTo>
                  <a:pt x="2967112" y="765284"/>
                  <a:pt x="2965160" y="761751"/>
                  <a:pt x="2959895" y="762394"/>
                </a:cubicBezTo>
                <a:close/>
                <a:moveTo>
                  <a:pt x="227172" y="757029"/>
                </a:moveTo>
                <a:cubicBezTo>
                  <a:pt x="224496" y="763118"/>
                  <a:pt x="222185" y="767168"/>
                  <a:pt x="221152" y="771085"/>
                </a:cubicBezTo>
                <a:cubicBezTo>
                  <a:pt x="220111"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4" y="797871"/>
                </a:cubicBezTo>
                <a:cubicBezTo>
                  <a:pt x="255842" y="799097"/>
                  <a:pt x="256761" y="787846"/>
                  <a:pt x="250648" y="784093"/>
                </a:cubicBezTo>
                <a:cubicBezTo>
                  <a:pt x="249259" y="783248"/>
                  <a:pt x="249439" y="780432"/>
                  <a:pt x="248933" y="778518"/>
                </a:cubicBezTo>
                <a:cubicBezTo>
                  <a:pt x="249844" y="777792"/>
                  <a:pt x="250762" y="777029"/>
                  <a:pt x="251671" y="776306"/>
                </a:cubicBezTo>
                <a:cubicBezTo>
                  <a:pt x="253828" y="778462"/>
                  <a:pt x="255984" y="780618"/>
                  <a:pt x="258140" y="782774"/>
                </a:cubicBezTo>
                <a:cubicBezTo>
                  <a:pt x="259645" y="784279"/>
                  <a:pt x="261179" y="787491"/>
                  <a:pt x="262735" y="786960"/>
                </a:cubicBezTo>
                <a:cubicBezTo>
                  <a:pt x="272379" y="783613"/>
                  <a:pt x="273487" y="790944"/>
                  <a:pt x="276855" y="795084"/>
                </a:cubicBezTo>
                <a:cubicBezTo>
                  <a:pt x="292130" y="787783"/>
                  <a:pt x="300812" y="792876"/>
                  <a:pt x="308465" y="800393"/>
                </a:cubicBezTo>
                <a:cubicBezTo>
                  <a:pt x="307803" y="796620"/>
                  <a:pt x="307850" y="792306"/>
                  <a:pt x="306446" y="789408"/>
                </a:cubicBezTo>
                <a:cubicBezTo>
                  <a:pt x="305043" y="786513"/>
                  <a:pt x="302187" y="785032"/>
                  <a:pt x="295722" y="786923"/>
                </a:cubicBezTo>
                <a:cubicBezTo>
                  <a:pt x="293224" y="787651"/>
                  <a:pt x="290605" y="785305"/>
                  <a:pt x="288784" y="783620"/>
                </a:cubicBezTo>
                <a:cubicBezTo>
                  <a:pt x="284546" y="779700"/>
                  <a:pt x="280813" y="775240"/>
                  <a:pt x="276757" y="771138"/>
                </a:cubicBezTo>
                <a:cubicBezTo>
                  <a:pt x="276075" y="770456"/>
                  <a:pt x="274727" y="770470"/>
                  <a:pt x="273450" y="770101"/>
                </a:cubicBezTo>
                <a:cubicBezTo>
                  <a:pt x="272395" y="772864"/>
                  <a:pt x="271453" y="775327"/>
                  <a:pt x="270197" y="778568"/>
                </a:cubicBezTo>
                <a:cubicBezTo>
                  <a:pt x="265769" y="777411"/>
                  <a:pt x="262081" y="776447"/>
                  <a:pt x="257813" y="775314"/>
                </a:cubicBezTo>
                <a:cubicBezTo>
                  <a:pt x="259341" y="772484"/>
                  <a:pt x="260480" y="770350"/>
                  <a:pt x="261529" y="768403"/>
                </a:cubicBezTo>
                <a:cubicBezTo>
                  <a:pt x="258768" y="765642"/>
                  <a:pt x="256099" y="762973"/>
                  <a:pt x="253292" y="760166"/>
                </a:cubicBezTo>
                <a:cubicBezTo>
                  <a:pt x="252336" y="764069"/>
                  <a:pt x="251554" y="767239"/>
                  <a:pt x="250562"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2" y="745082"/>
                </a:moveTo>
                <a:lnTo>
                  <a:pt x="2971201" y="745163"/>
                </a:lnTo>
                <a:lnTo>
                  <a:pt x="2971061" y="745307"/>
                </a:lnTo>
                <a:cubicBezTo>
                  <a:pt x="2971061" y="745307"/>
                  <a:pt x="2971192" y="745082"/>
                  <a:pt x="2971192"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8"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6"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0" y="772062"/>
                </a:cubicBezTo>
                <a:cubicBezTo>
                  <a:pt x="2831908" y="780316"/>
                  <a:pt x="2832194" y="783239"/>
                  <a:pt x="2825986" y="788765"/>
                </a:cubicBezTo>
                <a:cubicBezTo>
                  <a:pt x="2818110" y="795798"/>
                  <a:pt x="2817627" y="797437"/>
                  <a:pt x="2820064" y="810412"/>
                </a:cubicBezTo>
                <a:cubicBezTo>
                  <a:pt x="2820304" y="811696"/>
                  <a:pt x="2821226" y="812661"/>
                  <a:pt x="2822565" y="815133"/>
                </a:cubicBezTo>
                <a:cubicBezTo>
                  <a:pt x="2822850" y="809674"/>
                  <a:pt x="2823024" y="805852"/>
                  <a:pt x="2823177" y="802703"/>
                </a:cubicBezTo>
                <a:cubicBezTo>
                  <a:pt x="2829320" y="807296"/>
                  <a:pt x="2834959" y="811439"/>
                  <a:pt x="2840530"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0" y="821686"/>
                  <a:pt x="2849745" y="836300"/>
                  <a:pt x="2854987" y="818537"/>
                </a:cubicBezTo>
                <a:cubicBezTo>
                  <a:pt x="2850534"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8" y="807039"/>
                  <a:pt x="2872406"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6" y="757319"/>
                </a:cubicBezTo>
                <a:cubicBezTo>
                  <a:pt x="2880699" y="756162"/>
                  <a:pt x="2875192" y="752887"/>
                  <a:pt x="2870827" y="745596"/>
                </a:cubicBezTo>
                <a:cubicBezTo>
                  <a:pt x="2867097" y="739364"/>
                  <a:pt x="2862622" y="734322"/>
                  <a:pt x="2859090" y="727512"/>
                </a:cubicBezTo>
                <a:cubicBezTo>
                  <a:pt x="2856129" y="721764"/>
                  <a:pt x="2851083" y="718325"/>
                  <a:pt x="2847310" y="714246"/>
                </a:cubicBezTo>
                <a:cubicBezTo>
                  <a:pt x="2842856"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8" y="759952"/>
                  <a:pt x="2770637" y="759823"/>
                  <a:pt x="2772501" y="751185"/>
                </a:cubicBezTo>
                <a:cubicBezTo>
                  <a:pt x="2768290" y="747074"/>
                  <a:pt x="2764494" y="743379"/>
                  <a:pt x="2760590" y="739589"/>
                </a:cubicBezTo>
                <a:cubicBezTo>
                  <a:pt x="2764670" y="725586"/>
                  <a:pt x="2772918" y="731045"/>
                  <a:pt x="2779478" y="728122"/>
                </a:cubicBezTo>
                <a:cubicBezTo>
                  <a:pt x="2776868" y="726516"/>
                  <a:pt x="2774607" y="725104"/>
                  <a:pt x="2772172" y="723594"/>
                </a:cubicBezTo>
                <a:cubicBezTo>
                  <a:pt x="2776890" y="712384"/>
                  <a:pt x="2783997" y="712288"/>
                  <a:pt x="2790996" y="711870"/>
                </a:cubicBezTo>
                <a:cubicBezTo>
                  <a:pt x="2791171" y="710264"/>
                  <a:pt x="2791368" y="708659"/>
                  <a:pt x="2791544" y="707052"/>
                </a:cubicBezTo>
                <a:cubicBezTo>
                  <a:pt x="2788451" y="706185"/>
                  <a:pt x="2785072" y="703777"/>
                  <a:pt x="2782352" y="704869"/>
                </a:cubicBezTo>
                <a:cubicBezTo>
                  <a:pt x="2778820" y="706313"/>
                  <a:pt x="2775836"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8" y="712224"/>
                  <a:pt x="2694404" y="707952"/>
                  <a:pt x="2694578" y="702973"/>
                </a:cubicBezTo>
                <a:cubicBezTo>
                  <a:pt x="2689401" y="702459"/>
                  <a:pt x="2684970" y="701977"/>
                  <a:pt x="2680516" y="701495"/>
                </a:cubicBezTo>
                <a:close/>
                <a:moveTo>
                  <a:pt x="2628320" y="674588"/>
                </a:moveTo>
                <a:cubicBezTo>
                  <a:pt x="2626440" y="675070"/>
                  <a:pt x="2624640"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0" y="674588"/>
                </a:cubicBezTo>
                <a:close/>
                <a:moveTo>
                  <a:pt x="2763375" y="671978"/>
                </a:moveTo>
                <a:cubicBezTo>
                  <a:pt x="2762872" y="672973"/>
                  <a:pt x="2762388" y="673970"/>
                  <a:pt x="2761884" y="674966"/>
                </a:cubicBezTo>
                <a:cubicBezTo>
                  <a:pt x="2764582" y="679077"/>
                  <a:pt x="2766798" y="684857"/>
                  <a:pt x="2770089" y="686881"/>
                </a:cubicBezTo>
                <a:cubicBezTo>
                  <a:pt x="2773862"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2" y="498921"/>
                  <a:pt x="2528794" y="500814"/>
                </a:cubicBezTo>
                <a:cubicBezTo>
                  <a:pt x="2531426" y="501843"/>
                  <a:pt x="2534081" y="502872"/>
                  <a:pt x="2536714" y="503932"/>
                </a:cubicBezTo>
                <a:cubicBezTo>
                  <a:pt x="2537043" y="502453"/>
                  <a:pt x="2537350" y="500976"/>
                  <a:pt x="2537658" y="499499"/>
                </a:cubicBezTo>
                <a:cubicBezTo>
                  <a:pt x="2535156" y="498021"/>
                  <a:pt x="2532634" y="496543"/>
                  <a:pt x="2530111" y="495099"/>
                </a:cubicBezTo>
                <a:close/>
                <a:moveTo>
                  <a:pt x="2512195" y="462995"/>
                </a:moveTo>
                <a:cubicBezTo>
                  <a:pt x="2507454" y="463042"/>
                  <a:pt x="2502754" y="464488"/>
                  <a:pt x="2498037" y="468407"/>
                </a:cubicBezTo>
                <a:cubicBezTo>
                  <a:pt x="2493715" y="472004"/>
                  <a:pt x="2488428" y="473000"/>
                  <a:pt x="2483910" y="476115"/>
                </a:cubicBezTo>
                <a:cubicBezTo>
                  <a:pt x="2481562" y="477722"/>
                  <a:pt x="2479894" y="481448"/>
                  <a:pt x="2477636" y="484595"/>
                </a:cubicBezTo>
                <a:cubicBezTo>
                  <a:pt x="2484020" y="491982"/>
                  <a:pt x="2488516" y="479841"/>
                  <a:pt x="2494264" y="486298"/>
                </a:cubicBezTo>
                <a:cubicBezTo>
                  <a:pt x="2497642" y="490088"/>
                  <a:pt x="2504487" y="484305"/>
                  <a:pt x="2510125" y="493557"/>
                </a:cubicBezTo>
                <a:cubicBezTo>
                  <a:pt x="2505432" y="493557"/>
                  <a:pt x="2502732" y="493460"/>
                  <a:pt x="2500011" y="493589"/>
                </a:cubicBezTo>
                <a:cubicBezTo>
                  <a:pt x="2497576" y="493685"/>
                  <a:pt x="2493978" y="492592"/>
                  <a:pt x="2492883" y="494456"/>
                </a:cubicBezTo>
                <a:cubicBezTo>
                  <a:pt x="2488034" y="502936"/>
                  <a:pt x="2482440" y="499499"/>
                  <a:pt x="2477042"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8" y="514112"/>
                  <a:pt x="2497292" y="514112"/>
                </a:cubicBezTo>
                <a:cubicBezTo>
                  <a:pt x="2495800" y="509584"/>
                  <a:pt x="2494944" y="506919"/>
                  <a:pt x="2493715" y="503193"/>
                </a:cubicBezTo>
                <a:cubicBezTo>
                  <a:pt x="2497774" y="501650"/>
                  <a:pt x="2501130"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8" y="463629"/>
                </a:lnTo>
                <a:cubicBezTo>
                  <a:pt x="1924377" y="465892"/>
                  <a:pt x="1928628" y="467373"/>
                  <a:pt x="1934273" y="467545"/>
                </a:cubicBezTo>
                <a:lnTo>
                  <a:pt x="1936610" y="469040"/>
                </a:lnTo>
                <a:lnTo>
                  <a:pt x="1943296" y="466768"/>
                </a:lnTo>
                <a:cubicBezTo>
                  <a:pt x="1946675" y="464488"/>
                  <a:pt x="1951171" y="465614"/>
                  <a:pt x="1955142" y="465485"/>
                </a:cubicBezTo>
                <a:cubicBezTo>
                  <a:pt x="1960583" y="465324"/>
                  <a:pt x="1966046" y="465453"/>
                  <a:pt x="1971508" y="463589"/>
                </a:cubicBezTo>
                <a:close/>
                <a:moveTo>
                  <a:pt x="2347127" y="460570"/>
                </a:moveTo>
                <a:cubicBezTo>
                  <a:pt x="2345854" y="460891"/>
                  <a:pt x="2344736" y="462400"/>
                  <a:pt x="2343552" y="463396"/>
                </a:cubicBezTo>
                <a:cubicBezTo>
                  <a:pt x="2343727" y="464103"/>
                  <a:pt x="2343903" y="464810"/>
                  <a:pt x="2344056" y="465517"/>
                </a:cubicBezTo>
                <a:cubicBezTo>
                  <a:pt x="2346359" y="465292"/>
                  <a:pt x="2348640" y="465099"/>
                  <a:pt x="2350922" y="464874"/>
                </a:cubicBezTo>
                <a:cubicBezTo>
                  <a:pt x="2350944" y="463782"/>
                  <a:pt x="2350966" y="462721"/>
                  <a:pt x="2350988" y="461631"/>
                </a:cubicBezTo>
                <a:cubicBezTo>
                  <a:pt x="2349694" y="461212"/>
                  <a:pt x="2348333" y="460281"/>
                  <a:pt x="2347127" y="460570"/>
                </a:cubicBezTo>
                <a:close/>
                <a:moveTo>
                  <a:pt x="2198652" y="459478"/>
                </a:moveTo>
                <a:cubicBezTo>
                  <a:pt x="2198477" y="461631"/>
                  <a:pt x="2198301" y="463750"/>
                  <a:pt x="2198126" y="465903"/>
                </a:cubicBezTo>
                <a:cubicBezTo>
                  <a:pt x="2203984" y="466832"/>
                  <a:pt x="2209840" y="467765"/>
                  <a:pt x="2215698" y="468696"/>
                </a:cubicBezTo>
                <a:cubicBezTo>
                  <a:pt x="2215830" y="467121"/>
                  <a:pt x="2215984" y="465549"/>
                  <a:pt x="2216116" y="463975"/>
                </a:cubicBezTo>
                <a:cubicBezTo>
                  <a:pt x="2210280" y="462464"/>
                  <a:pt x="2204466" y="460955"/>
                  <a:pt x="2198652" y="459478"/>
                </a:cubicBezTo>
                <a:close/>
                <a:moveTo>
                  <a:pt x="2260802" y="448494"/>
                </a:moveTo>
                <a:cubicBezTo>
                  <a:pt x="2258916" y="449649"/>
                  <a:pt x="2257029" y="450805"/>
                  <a:pt x="2255165" y="451962"/>
                </a:cubicBezTo>
                <a:cubicBezTo>
                  <a:pt x="2255427" y="452829"/>
                  <a:pt x="2255800" y="454435"/>
                  <a:pt x="2255910" y="454402"/>
                </a:cubicBezTo>
                <a:cubicBezTo>
                  <a:pt x="2257862" y="453730"/>
                  <a:pt x="2259771" y="452829"/>
                  <a:pt x="2261680" y="451962"/>
                </a:cubicBezTo>
                <a:cubicBezTo>
                  <a:pt x="2261395" y="450805"/>
                  <a:pt x="2261088" y="449649"/>
                  <a:pt x="2260802"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2"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2" y="454531"/>
                  <a:pt x="2190207" y="451673"/>
                  <a:pt x="2191039" y="447883"/>
                </a:cubicBezTo>
                <a:cubicBezTo>
                  <a:pt x="2188056" y="446951"/>
                  <a:pt x="2185511" y="446116"/>
                  <a:pt x="2180202" y="444414"/>
                </a:cubicBezTo>
                <a:close/>
                <a:moveTo>
                  <a:pt x="2048246" y="438953"/>
                </a:moveTo>
                <a:cubicBezTo>
                  <a:pt x="2048158"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4" y="453280"/>
                </a:cubicBezTo>
                <a:cubicBezTo>
                  <a:pt x="1977409" y="456555"/>
                  <a:pt x="1979516" y="459092"/>
                  <a:pt x="1981490" y="461856"/>
                </a:cubicBezTo>
                <a:cubicBezTo>
                  <a:pt x="1984496" y="466063"/>
                  <a:pt x="2000114" y="467829"/>
                  <a:pt x="2003230" y="463910"/>
                </a:cubicBezTo>
                <a:cubicBezTo>
                  <a:pt x="2003823"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6" y="453086"/>
                </a:cubicBezTo>
                <a:cubicBezTo>
                  <a:pt x="2017094" y="449168"/>
                  <a:pt x="2018082" y="446726"/>
                  <a:pt x="2019134" y="444158"/>
                </a:cubicBezTo>
                <a:cubicBezTo>
                  <a:pt x="2016986" y="442101"/>
                  <a:pt x="2015077" y="440303"/>
                  <a:pt x="2012642" y="437990"/>
                </a:cubicBezTo>
                <a:cubicBezTo>
                  <a:pt x="2018082"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2" y="429349"/>
                  <a:pt x="2315845" y="427326"/>
                </a:cubicBezTo>
                <a:cubicBezTo>
                  <a:pt x="2311478"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2"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9" y="411963"/>
                </a:moveTo>
                <a:lnTo>
                  <a:pt x="1616742" y="413831"/>
                </a:lnTo>
                <a:cubicBezTo>
                  <a:pt x="1628691" y="420467"/>
                  <a:pt x="1641266" y="426318"/>
                  <a:pt x="1653805" y="432180"/>
                </a:cubicBezTo>
                <a:cubicBezTo>
                  <a:pt x="1654752"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6"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9" y="406629"/>
                  <a:pt x="1056655" y="407934"/>
                  <a:pt x="1050980" y="412368"/>
                </a:cubicBezTo>
                <a:cubicBezTo>
                  <a:pt x="1056946" y="416516"/>
                  <a:pt x="1064567" y="415007"/>
                  <a:pt x="1072093"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6" y="441716"/>
                </a:cubicBezTo>
                <a:cubicBezTo>
                  <a:pt x="2376130" y="448397"/>
                  <a:pt x="2377379" y="463878"/>
                  <a:pt x="2381636" y="467765"/>
                </a:cubicBezTo>
                <a:cubicBezTo>
                  <a:pt x="2386418" y="472133"/>
                  <a:pt x="2391573" y="475601"/>
                  <a:pt x="2394380"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4"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4" y="484209"/>
                </a:cubicBezTo>
                <a:cubicBezTo>
                  <a:pt x="2408750" y="488706"/>
                  <a:pt x="2409036" y="501169"/>
                  <a:pt x="2412986" y="504251"/>
                </a:cubicBezTo>
                <a:cubicBezTo>
                  <a:pt x="2413686" y="500944"/>
                  <a:pt x="2414388" y="497700"/>
                  <a:pt x="2415003" y="494777"/>
                </a:cubicBezTo>
                <a:cubicBezTo>
                  <a:pt x="2421256" y="500076"/>
                  <a:pt x="2426937" y="504925"/>
                  <a:pt x="2433848" y="510869"/>
                </a:cubicBezTo>
                <a:cubicBezTo>
                  <a:pt x="2430163" y="512827"/>
                  <a:pt x="2427968" y="513984"/>
                  <a:pt x="2425752" y="515141"/>
                </a:cubicBezTo>
                <a:cubicBezTo>
                  <a:pt x="2432136" y="513117"/>
                  <a:pt x="2439528" y="527539"/>
                  <a:pt x="2445452" y="512250"/>
                </a:cubicBezTo>
                <a:cubicBezTo>
                  <a:pt x="2440978" y="507208"/>
                  <a:pt x="2436569" y="502261"/>
                  <a:pt x="2431939" y="497057"/>
                </a:cubicBezTo>
                <a:cubicBezTo>
                  <a:pt x="2435624" y="492720"/>
                  <a:pt x="2438564" y="489253"/>
                  <a:pt x="2442250" y="484916"/>
                </a:cubicBezTo>
                <a:cubicBezTo>
                  <a:pt x="2445978"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2"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6"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0" y="399671"/>
                  <a:pt x="2343617" y="402660"/>
                  <a:pt x="2335500" y="406257"/>
                </a:cubicBezTo>
                <a:cubicBezTo>
                  <a:pt x="2335939" y="411492"/>
                  <a:pt x="2336202"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0"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8" y="394967"/>
                  <a:pt x="1801730" y="399607"/>
                </a:cubicBezTo>
                <a:cubicBezTo>
                  <a:pt x="1806975" y="400089"/>
                  <a:pt x="1810660" y="400410"/>
                  <a:pt x="1814434" y="400764"/>
                </a:cubicBezTo>
                <a:cubicBezTo>
                  <a:pt x="1815486" y="404168"/>
                  <a:pt x="1816956" y="407671"/>
                  <a:pt x="1817614" y="411460"/>
                </a:cubicBezTo>
                <a:cubicBezTo>
                  <a:pt x="1818163" y="414543"/>
                  <a:pt x="1817724" y="418012"/>
                  <a:pt x="1817724" y="423247"/>
                </a:cubicBezTo>
                <a:cubicBezTo>
                  <a:pt x="1823604" y="423247"/>
                  <a:pt x="1830185" y="423247"/>
                  <a:pt x="1836766" y="423247"/>
                </a:cubicBezTo>
                <a:cubicBezTo>
                  <a:pt x="1836876" y="424148"/>
                  <a:pt x="1836986" y="425045"/>
                  <a:pt x="1837095" y="425946"/>
                </a:cubicBezTo>
                <a:cubicBezTo>
                  <a:pt x="1836064" y="427102"/>
                  <a:pt x="1834989" y="429349"/>
                  <a:pt x="1834002" y="429253"/>
                </a:cubicBezTo>
                <a:lnTo>
                  <a:pt x="1822888" y="430845"/>
                </a:lnTo>
                <a:lnTo>
                  <a:pt x="1824135" y="431758"/>
                </a:lnTo>
                <a:cubicBezTo>
                  <a:pt x="1829554" y="433970"/>
                  <a:pt x="1835484"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4" y="442133"/>
                  <a:pt x="1930418" y="442808"/>
                </a:cubicBezTo>
                <a:lnTo>
                  <a:pt x="1929433" y="430434"/>
                </a:lnTo>
                <a:lnTo>
                  <a:pt x="1935903" y="422123"/>
                </a:lnTo>
                <a:cubicBezTo>
                  <a:pt x="1939478" y="425077"/>
                  <a:pt x="1942309" y="428644"/>
                  <a:pt x="1945533" y="429736"/>
                </a:cubicBezTo>
                <a:cubicBezTo>
                  <a:pt x="1949264" y="430988"/>
                  <a:pt x="1953321" y="430025"/>
                  <a:pt x="1959266" y="430025"/>
                </a:cubicBezTo>
                <a:cubicBezTo>
                  <a:pt x="1955121" y="425302"/>
                  <a:pt x="1951413" y="423215"/>
                  <a:pt x="1950579" y="419716"/>
                </a:cubicBezTo>
                <a:cubicBezTo>
                  <a:pt x="1947924" y="408472"/>
                  <a:pt x="1942726" y="407639"/>
                  <a:pt x="1935860" y="408440"/>
                </a:cubicBezTo>
                <a:cubicBezTo>
                  <a:pt x="1929519" y="409211"/>
                  <a:pt x="1923376" y="406353"/>
                  <a:pt x="1917124" y="404457"/>
                </a:cubicBezTo>
                <a:cubicBezTo>
                  <a:pt x="1903545" y="400346"/>
                  <a:pt x="1889154" y="401695"/>
                  <a:pt x="1875070" y="401278"/>
                </a:cubicBezTo>
                <a:cubicBezTo>
                  <a:pt x="1869256" y="401085"/>
                  <a:pt x="1863442" y="401953"/>
                  <a:pt x="1857629" y="402467"/>
                </a:cubicBezTo>
                <a:cubicBezTo>
                  <a:pt x="1850718" y="403109"/>
                  <a:pt x="1843611" y="402563"/>
                  <a:pt x="1836986" y="404939"/>
                </a:cubicBezTo>
                <a:cubicBezTo>
                  <a:pt x="1829395" y="407639"/>
                  <a:pt x="1823692" y="405775"/>
                  <a:pt x="1817988" y="398003"/>
                </a:cubicBezTo>
                <a:cubicBezTo>
                  <a:pt x="1814983" y="393907"/>
                  <a:pt x="1813002" y="391988"/>
                  <a:pt x="1810731" y="392253"/>
                </a:cubicBezTo>
                <a:close/>
                <a:moveTo>
                  <a:pt x="1690353" y="392253"/>
                </a:moveTo>
                <a:lnTo>
                  <a:pt x="1690655" y="401414"/>
                </a:lnTo>
                <a:lnTo>
                  <a:pt x="1692538"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9"/>
                </a:lnTo>
                <a:lnTo>
                  <a:pt x="1686805" y="418849"/>
                </a:lnTo>
                <a:cubicBezTo>
                  <a:pt x="1692827" y="420055"/>
                  <a:pt x="1697279" y="424600"/>
                  <a:pt x="1706193" y="419658"/>
                </a:cubicBezTo>
                <a:cubicBezTo>
                  <a:pt x="1707966" y="418661"/>
                  <a:pt x="1711626" y="422230"/>
                  <a:pt x="1713226" y="424693"/>
                </a:cubicBezTo>
                <a:cubicBezTo>
                  <a:pt x="1715101" y="427566"/>
                  <a:pt x="1715684" y="431512"/>
                  <a:pt x="1718930" y="433849"/>
                </a:cubicBezTo>
                <a:cubicBezTo>
                  <a:pt x="1718360" y="431597"/>
                  <a:pt x="1717789" y="429345"/>
                  <a:pt x="1717216" y="427093"/>
                </a:cubicBezTo>
                <a:cubicBezTo>
                  <a:pt x="1717942" y="426274"/>
                  <a:pt x="1718675"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7"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8" y="452386"/>
                  <a:pt x="1809254" y="450812"/>
                </a:cubicBezTo>
                <a:cubicBezTo>
                  <a:pt x="1803787" y="448027"/>
                  <a:pt x="1800776" y="445607"/>
                  <a:pt x="1806175" y="437014"/>
                </a:cubicBezTo>
                <a:lnTo>
                  <a:pt x="1805712" y="432547"/>
                </a:lnTo>
                <a:lnTo>
                  <a:pt x="1801649" y="432000"/>
                </a:lnTo>
                <a:cubicBezTo>
                  <a:pt x="1799702" y="430386"/>
                  <a:pt x="1798298" y="427728"/>
                  <a:pt x="1798112" y="424820"/>
                </a:cubicBezTo>
                <a:cubicBezTo>
                  <a:pt x="1797608" y="417048"/>
                  <a:pt x="1800832" y="414511"/>
                  <a:pt x="1805593" y="414543"/>
                </a:cubicBezTo>
                <a:cubicBezTo>
                  <a:pt x="1806206" y="414543"/>
                  <a:pt x="1806821" y="413741"/>
                  <a:pt x="1809936" y="411654"/>
                </a:cubicBezTo>
                <a:cubicBezTo>
                  <a:pt x="1800635" y="411203"/>
                  <a:pt x="1793746" y="410689"/>
                  <a:pt x="1786858" y="410593"/>
                </a:cubicBezTo>
                <a:cubicBezTo>
                  <a:pt x="1778740" y="410464"/>
                  <a:pt x="1776042" y="404779"/>
                  <a:pt x="1779596" y="393505"/>
                </a:cubicBezTo>
                <a:cubicBezTo>
                  <a:pt x="1775602" y="393505"/>
                  <a:pt x="1771830" y="393505"/>
                  <a:pt x="1767245" y="393505"/>
                </a:cubicBezTo>
                <a:cubicBezTo>
                  <a:pt x="1768079" y="396685"/>
                  <a:pt x="1768847" y="399607"/>
                  <a:pt x="1770118" y="404522"/>
                </a:cubicBezTo>
                <a:cubicBezTo>
                  <a:pt x="1762572" y="400732"/>
                  <a:pt x="1756079" y="399607"/>
                  <a:pt x="1753973" y="417016"/>
                </a:cubicBezTo>
                <a:cubicBezTo>
                  <a:pt x="1749935" y="404040"/>
                  <a:pt x="1747545" y="393248"/>
                  <a:pt x="1737651" y="394983"/>
                </a:cubicBezTo>
                <a:cubicBezTo>
                  <a:pt x="1736488" y="399993"/>
                  <a:pt x="1735282" y="405196"/>
                  <a:pt x="1733416" y="413194"/>
                </a:cubicBezTo>
                <a:cubicBezTo>
                  <a:pt x="1729161" y="398581"/>
                  <a:pt x="1721702" y="398645"/>
                  <a:pt x="1713914" y="397970"/>
                </a:cubicBezTo>
                <a:cubicBezTo>
                  <a:pt x="1706082" y="397263"/>
                  <a:pt x="1698338" y="394309"/>
                  <a:pt x="1690353" y="392253"/>
                </a:cubicBezTo>
                <a:close/>
                <a:moveTo>
                  <a:pt x="2125446" y="390551"/>
                </a:moveTo>
                <a:cubicBezTo>
                  <a:pt x="2121124"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8" y="398934"/>
                  <a:pt x="2008166" y="397295"/>
                  <a:pt x="2008253" y="395688"/>
                </a:cubicBezTo>
                <a:cubicBezTo>
                  <a:pt x="1998688" y="393441"/>
                  <a:pt x="1989125" y="390936"/>
                  <a:pt x="1979516" y="389265"/>
                </a:cubicBezTo>
                <a:close/>
                <a:moveTo>
                  <a:pt x="2016085" y="384833"/>
                </a:moveTo>
                <a:cubicBezTo>
                  <a:pt x="2015932"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59" y="378569"/>
                </a:moveTo>
                <a:lnTo>
                  <a:pt x="1658604" y="380462"/>
                </a:lnTo>
                <a:lnTo>
                  <a:pt x="1663260" y="384811"/>
                </a:lnTo>
                <a:cubicBezTo>
                  <a:pt x="1665365" y="388368"/>
                  <a:pt x="1669076" y="390660"/>
                  <a:pt x="1673225" y="392612"/>
                </a:cubicBezTo>
                <a:lnTo>
                  <a:pt x="1674924" y="393389"/>
                </a:lnTo>
                <a:lnTo>
                  <a:pt x="1685373" y="390647"/>
                </a:lnTo>
                <a:cubicBezTo>
                  <a:pt x="1675896" y="385862"/>
                  <a:pt x="1668437" y="381621"/>
                  <a:pt x="1660759"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0" y="374586"/>
                  <a:pt x="2112064" y="375036"/>
                  <a:pt x="2118887" y="375486"/>
                </a:cubicBezTo>
                <a:cubicBezTo>
                  <a:pt x="2115508" y="373592"/>
                  <a:pt x="2112140" y="371111"/>
                  <a:pt x="2108529" y="370163"/>
                </a:cubicBezTo>
                <a:close/>
                <a:moveTo>
                  <a:pt x="2230259" y="366934"/>
                </a:moveTo>
                <a:cubicBezTo>
                  <a:pt x="2223903" y="365859"/>
                  <a:pt x="2217541" y="365226"/>
                  <a:pt x="2211178" y="369384"/>
                </a:cubicBezTo>
                <a:cubicBezTo>
                  <a:pt x="2216289" y="378376"/>
                  <a:pt x="2221292" y="385058"/>
                  <a:pt x="2229124" y="378601"/>
                </a:cubicBezTo>
                <a:cubicBezTo>
                  <a:pt x="2230790" y="377253"/>
                  <a:pt x="2233359" y="378569"/>
                  <a:pt x="2235399" y="377863"/>
                </a:cubicBezTo>
                <a:cubicBezTo>
                  <a:pt x="2240268"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0" y="365795"/>
                  <a:pt x="2131852" y="367988"/>
                  <a:pt x="2128429" y="372628"/>
                </a:cubicBezTo>
                <a:lnTo>
                  <a:pt x="2148279" y="372628"/>
                </a:lnTo>
                <a:lnTo>
                  <a:pt x="2148524"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2" y="375967"/>
                  <a:pt x="2367289" y="373848"/>
                </a:cubicBezTo>
                <a:cubicBezTo>
                  <a:pt x="2366564" y="363538"/>
                  <a:pt x="2360532" y="367552"/>
                  <a:pt x="2355442" y="364952"/>
                </a:cubicBezTo>
                <a:close/>
                <a:moveTo>
                  <a:pt x="1649264" y="364470"/>
                </a:moveTo>
                <a:cubicBezTo>
                  <a:pt x="1647947" y="364470"/>
                  <a:pt x="1646368" y="363795"/>
                  <a:pt x="1645402" y="364631"/>
                </a:cubicBezTo>
                <a:lnTo>
                  <a:pt x="1644212" y="367014"/>
                </a:lnTo>
                <a:lnTo>
                  <a:pt x="1647215" y="369820"/>
                </a:lnTo>
                <a:lnTo>
                  <a:pt x="1649855" y="368324"/>
                </a:lnTo>
                <a:cubicBezTo>
                  <a:pt x="1649658" y="367039"/>
                  <a:pt x="1649461" y="365755"/>
                  <a:pt x="1649264" y="364470"/>
                </a:cubicBezTo>
                <a:close/>
                <a:moveTo>
                  <a:pt x="2171668" y="344138"/>
                </a:moveTo>
                <a:cubicBezTo>
                  <a:pt x="2167194" y="345390"/>
                  <a:pt x="2162718" y="346611"/>
                  <a:pt x="2158242" y="347864"/>
                </a:cubicBezTo>
                <a:cubicBezTo>
                  <a:pt x="2158375" y="348893"/>
                  <a:pt x="2158506" y="349887"/>
                  <a:pt x="2158638" y="350915"/>
                </a:cubicBezTo>
                <a:cubicBezTo>
                  <a:pt x="2163113" y="349597"/>
                  <a:pt x="2167567" y="348315"/>
                  <a:pt x="2172042" y="346997"/>
                </a:cubicBezTo>
                <a:cubicBezTo>
                  <a:pt x="2171910"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2" y="356184"/>
                  <a:pt x="2189592"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5"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6"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4" y="311120"/>
                  <a:pt x="2073892" y="313015"/>
                </a:cubicBezTo>
                <a:cubicBezTo>
                  <a:pt x="2076721" y="313785"/>
                  <a:pt x="2080320" y="308517"/>
                  <a:pt x="2083567" y="305981"/>
                </a:cubicBezTo>
                <a:cubicBezTo>
                  <a:pt x="2083347" y="304825"/>
                  <a:pt x="2083127"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2" y="297566"/>
                  <a:pt x="1919471" y="295927"/>
                  <a:pt x="1921752" y="294290"/>
                </a:cubicBezTo>
                <a:cubicBezTo>
                  <a:pt x="1921336" y="292876"/>
                  <a:pt x="1920920" y="291494"/>
                  <a:pt x="1920503" y="290082"/>
                </a:cubicBezTo>
                <a:close/>
                <a:moveTo>
                  <a:pt x="893653" y="279023"/>
                </a:moveTo>
                <a:cubicBezTo>
                  <a:pt x="893087" y="279775"/>
                  <a:pt x="892522"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0"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2" y="245944"/>
                  <a:pt x="1440642" y="247542"/>
                  <a:pt x="1442936" y="249157"/>
                </a:cubicBezTo>
                <a:cubicBezTo>
                  <a:pt x="1443865"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79"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29"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4"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5"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29" y="160404"/>
                </a:lnTo>
                <a:close/>
                <a:moveTo>
                  <a:pt x="838140" y="149877"/>
                </a:moveTo>
                <a:lnTo>
                  <a:pt x="837921" y="149948"/>
                </a:lnTo>
                <a:lnTo>
                  <a:pt x="837872" y="149928"/>
                </a:lnTo>
                <a:close/>
                <a:moveTo>
                  <a:pt x="1320472" y="146723"/>
                </a:moveTo>
                <a:cubicBezTo>
                  <a:pt x="1310887" y="151220"/>
                  <a:pt x="1310887" y="151220"/>
                  <a:pt x="1314508" y="160474"/>
                </a:cubicBezTo>
                <a:cubicBezTo>
                  <a:pt x="1316565" y="155717"/>
                  <a:pt x="1318451" y="151380"/>
                  <a:pt x="1320472" y="146723"/>
                </a:cubicBezTo>
                <a:close/>
                <a:moveTo>
                  <a:pt x="1386516" y="135002"/>
                </a:moveTo>
                <a:lnTo>
                  <a:pt x="1386393" y="135095"/>
                </a:lnTo>
                <a:lnTo>
                  <a:pt x="1386256" y="135015"/>
                </a:lnTo>
                <a:close/>
                <a:moveTo>
                  <a:pt x="1293352" y="123147"/>
                </a:moveTo>
                <a:cubicBezTo>
                  <a:pt x="1292637" y="124111"/>
                  <a:pt x="1291920"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2" y="123147"/>
                </a:cubicBezTo>
                <a:close/>
                <a:moveTo>
                  <a:pt x="893898" y="118194"/>
                </a:moveTo>
                <a:cubicBezTo>
                  <a:pt x="892843" y="130448"/>
                  <a:pt x="902272"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5"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1" y="62896"/>
                </a:cubicBezTo>
                <a:cubicBezTo>
                  <a:pt x="1112013" y="63860"/>
                  <a:pt x="1111816" y="64799"/>
                  <a:pt x="1111598" y="65762"/>
                </a:cubicBezTo>
                <a:cubicBezTo>
                  <a:pt x="1115504" y="65579"/>
                  <a:pt x="1119409"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4"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6"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2" y="55776"/>
                </a:cubicBezTo>
                <a:cubicBezTo>
                  <a:pt x="1083624" y="58772"/>
                  <a:pt x="1088403" y="65006"/>
                  <a:pt x="1099381" y="57224"/>
                </a:cubicBezTo>
                <a:cubicBezTo>
                  <a:pt x="1099959" y="56801"/>
                  <a:pt x="1102180" y="59887"/>
                  <a:pt x="1104165"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5" y="41819"/>
                  <a:pt x="1156661" y="48776"/>
                  <a:pt x="1166541" y="56519"/>
                </a:cubicBezTo>
                <a:cubicBezTo>
                  <a:pt x="1162533" y="58326"/>
                  <a:pt x="1160482" y="59229"/>
                  <a:pt x="1156800" y="60861"/>
                </a:cubicBezTo>
                <a:cubicBezTo>
                  <a:pt x="1160431" y="63220"/>
                  <a:pt x="1163208" y="65406"/>
                  <a:pt x="1166429" y="66994"/>
                </a:cubicBezTo>
                <a:cubicBezTo>
                  <a:pt x="1170037" y="68784"/>
                  <a:pt x="1173398" y="69736"/>
                  <a:pt x="1174047" y="75291"/>
                </a:cubicBezTo>
                <a:cubicBezTo>
                  <a:pt x="1174544" y="79604"/>
                  <a:pt x="1180032" y="82367"/>
                  <a:pt x="1184495" y="83924"/>
                </a:cubicBezTo>
                <a:cubicBezTo>
                  <a:pt x="1193314" y="87020"/>
                  <a:pt x="1203133" y="88524"/>
                  <a:pt x="1212154" y="91323"/>
                </a:cubicBezTo>
                <a:cubicBezTo>
                  <a:pt x="1214315" y="91984"/>
                  <a:pt x="1214846" y="95241"/>
                  <a:pt x="1216294" y="97143"/>
                </a:cubicBezTo>
                <a:cubicBezTo>
                  <a:pt x="1218573"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0"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1"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1" y="213235"/>
                  <a:pt x="1471225" y="214260"/>
                  <a:pt x="1469107" y="215323"/>
                </a:cubicBezTo>
                <a:cubicBezTo>
                  <a:pt x="1469144" y="215814"/>
                  <a:pt x="1468889" y="216875"/>
                  <a:pt x="1469283" y="217041"/>
                </a:cubicBezTo>
                <a:cubicBezTo>
                  <a:pt x="1476363" y="220353"/>
                  <a:pt x="1483588" y="223490"/>
                  <a:pt x="1490664" y="226840"/>
                </a:cubicBezTo>
                <a:cubicBezTo>
                  <a:pt x="1494253" y="228524"/>
                  <a:pt x="1497657" y="230518"/>
                  <a:pt x="1501000" y="232543"/>
                </a:cubicBezTo>
                <a:cubicBezTo>
                  <a:pt x="1502211" y="233254"/>
                  <a:pt x="1502960" y="235640"/>
                  <a:pt x="1504036" y="235307"/>
                </a:cubicBezTo>
                <a:cubicBezTo>
                  <a:pt x="1518795" y="230850"/>
                  <a:pt x="1522703" y="241709"/>
                  <a:pt x="1530355" y="247181"/>
                </a:cubicBezTo>
                <a:cubicBezTo>
                  <a:pt x="1533037" y="249091"/>
                  <a:pt x="1535175" y="251638"/>
                  <a:pt x="1537660" y="253806"/>
                </a:cubicBezTo>
                <a:cubicBezTo>
                  <a:pt x="1539023" y="254986"/>
                  <a:pt x="1540396" y="257088"/>
                  <a:pt x="1542171" y="256772"/>
                </a:cubicBezTo>
                <a:cubicBezTo>
                  <a:pt x="1552248" y="254948"/>
                  <a:pt x="1562182" y="253390"/>
                  <a:pt x="1571146" y="255131"/>
                </a:cubicBezTo>
                <a:cubicBezTo>
                  <a:pt x="1571468" y="255180"/>
                  <a:pt x="1572561" y="253777"/>
                  <a:pt x="1574152" y="252186"/>
                </a:cubicBezTo>
                <a:cubicBezTo>
                  <a:pt x="1568770" y="248259"/>
                  <a:pt x="1563602" y="244090"/>
                  <a:pt x="1557951" y="240526"/>
                </a:cubicBezTo>
                <a:cubicBezTo>
                  <a:pt x="1551117" y="236193"/>
                  <a:pt x="1544363" y="231620"/>
                  <a:pt x="1536619" y="228600"/>
                </a:cubicBezTo>
                <a:cubicBezTo>
                  <a:pt x="1529975" y="225997"/>
                  <a:pt x="1521916" y="225524"/>
                  <a:pt x="1514641" y="223835"/>
                </a:cubicBezTo>
                <a:cubicBezTo>
                  <a:pt x="1503568" y="221256"/>
                  <a:pt x="1489456" y="222771"/>
                  <a:pt x="1486963" y="208605"/>
                </a:cubicBezTo>
                <a:cubicBezTo>
                  <a:pt x="1486602" y="206516"/>
                  <a:pt x="1482289" y="206609"/>
                  <a:pt x="1480340" y="205115"/>
                </a:cubicBezTo>
                <a:cubicBezTo>
                  <a:pt x="1478746" y="203884"/>
                  <a:pt x="1477924" y="201790"/>
                  <a:pt x="1475545" y="198368"/>
                </a:cubicBezTo>
                <a:cubicBezTo>
                  <a:pt x="1488113" y="195945"/>
                  <a:pt x="1495134" y="200060"/>
                  <a:pt x="1502272" y="203380"/>
                </a:cubicBezTo>
                <a:cubicBezTo>
                  <a:pt x="1511402" y="207651"/>
                  <a:pt x="1519711" y="213055"/>
                  <a:pt x="1528618"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7" y="242105"/>
                  <a:pt x="1579820" y="242640"/>
                  <a:pt x="1582396" y="244034"/>
                </a:cubicBezTo>
                <a:cubicBezTo>
                  <a:pt x="1589562" y="247882"/>
                  <a:pt x="1596733" y="251692"/>
                  <a:pt x="1603852" y="255588"/>
                </a:cubicBezTo>
                <a:cubicBezTo>
                  <a:pt x="1605472" y="256481"/>
                  <a:pt x="1606522" y="258440"/>
                  <a:pt x="1608425" y="258616"/>
                </a:cubicBezTo>
                <a:cubicBezTo>
                  <a:pt x="1622181" y="260062"/>
                  <a:pt x="1624830" y="273112"/>
                  <a:pt x="1632744" y="280617"/>
                </a:cubicBezTo>
                <a:cubicBezTo>
                  <a:pt x="1634497" y="282279"/>
                  <a:pt x="1634264" y="285955"/>
                  <a:pt x="1635336" y="290250"/>
                </a:cubicBezTo>
                <a:cubicBezTo>
                  <a:pt x="1625874" y="291644"/>
                  <a:pt x="1622538" y="287535"/>
                  <a:pt x="1620825" y="282826"/>
                </a:cubicBezTo>
                <a:cubicBezTo>
                  <a:pt x="1618177" y="275545"/>
                  <a:pt x="1613443" y="271129"/>
                  <a:pt x="1605848" y="269167"/>
                </a:cubicBezTo>
                <a:cubicBezTo>
                  <a:pt x="1603298" y="268522"/>
                  <a:pt x="1601661" y="266249"/>
                  <a:pt x="1599673" y="264670"/>
                </a:cubicBezTo>
                <a:cubicBezTo>
                  <a:pt x="1594410" y="260407"/>
                  <a:pt x="1589171" y="256122"/>
                  <a:pt x="1583932" y="251838"/>
                </a:cubicBezTo>
                <a:cubicBezTo>
                  <a:pt x="1583066" y="252517"/>
                  <a:pt x="1582180" y="253218"/>
                  <a:pt x="1581313" y="253897"/>
                </a:cubicBezTo>
                <a:cubicBezTo>
                  <a:pt x="1581276" y="255951"/>
                  <a:pt x="1581257" y="258019"/>
                  <a:pt x="1581215" y="260976"/>
                </a:cubicBezTo>
                <a:cubicBezTo>
                  <a:pt x="1577516" y="261138"/>
                  <a:pt x="1574246" y="261276"/>
                  <a:pt x="1570792" y="261408"/>
                </a:cubicBezTo>
                <a:cubicBezTo>
                  <a:pt x="1570879" y="262314"/>
                  <a:pt x="1570638"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8"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3" y="311468"/>
                  <a:pt x="1581697" y="303339"/>
                  <a:pt x="1580536" y="283373"/>
                </a:cubicBezTo>
                <a:cubicBezTo>
                  <a:pt x="1562499" y="294179"/>
                  <a:pt x="1561344" y="279078"/>
                  <a:pt x="1552079" y="274630"/>
                </a:cubicBezTo>
                <a:cubicBezTo>
                  <a:pt x="1551394" y="276896"/>
                  <a:pt x="1550872" y="278692"/>
                  <a:pt x="1550057" y="281463"/>
                </a:cubicBezTo>
                <a:cubicBezTo>
                  <a:pt x="1538705" y="282513"/>
                  <a:pt x="1531353"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19" y="265464"/>
                  <a:pt x="1485746" y="262634"/>
                  <a:pt x="1483895" y="260874"/>
                </a:cubicBezTo>
                <a:lnTo>
                  <a:pt x="1475404" y="260473"/>
                </a:lnTo>
                <a:lnTo>
                  <a:pt x="1475337" y="260253"/>
                </a:lnTo>
                <a:lnTo>
                  <a:pt x="1475005" y="260231"/>
                </a:lnTo>
                <a:lnTo>
                  <a:pt x="1467170" y="253404"/>
                </a:lnTo>
                <a:cubicBezTo>
                  <a:pt x="1463224" y="250866"/>
                  <a:pt x="1458498" y="251591"/>
                  <a:pt x="1450537" y="258527"/>
                </a:cubicBezTo>
                <a:lnTo>
                  <a:pt x="1475005" y="260231"/>
                </a:lnTo>
                <a:lnTo>
                  <a:pt x="1475278" y="260466"/>
                </a:lnTo>
                <a:lnTo>
                  <a:pt x="1475404" y="260473"/>
                </a:lnTo>
                <a:lnTo>
                  <a:pt x="1478345" y="270043"/>
                </a:lnTo>
                <a:cubicBezTo>
                  <a:pt x="1479870" y="272124"/>
                  <a:pt x="1482423" y="273721"/>
                  <a:pt x="1487516" y="276927"/>
                </a:cubicBezTo>
                <a:cubicBezTo>
                  <a:pt x="1493684" y="280780"/>
                  <a:pt x="1498598" y="286695"/>
                  <a:pt x="1509315" y="282739"/>
                </a:cubicBezTo>
                <a:cubicBezTo>
                  <a:pt x="1510979" y="282131"/>
                  <a:pt x="1513491" y="282101"/>
                  <a:pt x="1514184" y="283021"/>
                </a:cubicBezTo>
                <a:cubicBezTo>
                  <a:pt x="1519661"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5" y="320057"/>
                </a:cubicBezTo>
                <a:cubicBezTo>
                  <a:pt x="1572682" y="329480"/>
                  <a:pt x="1590015" y="335414"/>
                  <a:pt x="1606983" y="342026"/>
                </a:cubicBezTo>
                <a:lnTo>
                  <a:pt x="1632398" y="357079"/>
                </a:lnTo>
                <a:lnTo>
                  <a:pt x="1647078" y="354951"/>
                </a:lnTo>
                <a:cubicBezTo>
                  <a:pt x="1654693" y="355316"/>
                  <a:pt x="1662294" y="356553"/>
                  <a:pt x="1669884" y="356858"/>
                </a:cubicBezTo>
                <a:cubicBezTo>
                  <a:pt x="1672649" y="356954"/>
                  <a:pt x="1676159" y="357627"/>
                  <a:pt x="1678046" y="355540"/>
                </a:cubicBezTo>
                <a:cubicBezTo>
                  <a:pt x="1685746" y="347061"/>
                  <a:pt x="1694258" y="347286"/>
                  <a:pt x="1703077" y="348571"/>
                </a:cubicBezTo>
                <a:cubicBezTo>
                  <a:pt x="1705951" y="348989"/>
                  <a:pt x="1708934" y="349276"/>
                  <a:pt x="1711743" y="348636"/>
                </a:cubicBezTo>
                <a:cubicBezTo>
                  <a:pt x="1719464" y="346836"/>
                  <a:pt x="1726902" y="345422"/>
                  <a:pt x="1733219" y="354769"/>
                </a:cubicBezTo>
                <a:cubicBezTo>
                  <a:pt x="1734184"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7" y="317607"/>
                  <a:pt x="1777973" y="314331"/>
                </a:cubicBezTo>
                <a:cubicBezTo>
                  <a:pt x="1788174" y="307168"/>
                  <a:pt x="1798988" y="306656"/>
                  <a:pt x="1809762" y="305049"/>
                </a:cubicBezTo>
                <a:cubicBezTo>
                  <a:pt x="1815531" y="304181"/>
                  <a:pt x="1821606" y="304985"/>
                  <a:pt x="1825863" y="297309"/>
                </a:cubicBezTo>
                <a:cubicBezTo>
                  <a:pt x="1826499" y="296184"/>
                  <a:pt x="1827881" y="294546"/>
                  <a:pt x="1828408" y="294867"/>
                </a:cubicBezTo>
                <a:cubicBezTo>
                  <a:pt x="1840824" y="302383"/>
                  <a:pt x="1851091" y="285232"/>
                  <a:pt x="1863157" y="288507"/>
                </a:cubicBezTo>
                <a:cubicBezTo>
                  <a:pt x="1865285" y="289087"/>
                  <a:pt x="1868050" y="289600"/>
                  <a:pt x="1868093" y="282983"/>
                </a:cubicBezTo>
                <a:cubicBezTo>
                  <a:pt x="1868114" y="280960"/>
                  <a:pt x="1874433" y="277907"/>
                  <a:pt x="1878010" y="277331"/>
                </a:cubicBezTo>
                <a:cubicBezTo>
                  <a:pt x="1885534" y="276110"/>
                  <a:pt x="1893167" y="276174"/>
                  <a:pt x="1900737" y="275789"/>
                </a:cubicBezTo>
                <a:cubicBezTo>
                  <a:pt x="1902184" y="275724"/>
                  <a:pt x="1904072" y="275081"/>
                  <a:pt x="1905036" y="276142"/>
                </a:cubicBezTo>
                <a:cubicBezTo>
                  <a:pt x="1911266" y="282855"/>
                  <a:pt x="1917871" y="280960"/>
                  <a:pt x="1924736" y="279289"/>
                </a:cubicBezTo>
                <a:cubicBezTo>
                  <a:pt x="1927413" y="278646"/>
                  <a:pt x="1931515" y="279097"/>
                  <a:pt x="1932985" y="281571"/>
                </a:cubicBezTo>
                <a:cubicBezTo>
                  <a:pt x="1940115" y="293583"/>
                  <a:pt x="1947354" y="287094"/>
                  <a:pt x="1955472" y="282789"/>
                </a:cubicBezTo>
                <a:cubicBezTo>
                  <a:pt x="1957029" y="294931"/>
                  <a:pt x="1962996" y="296376"/>
                  <a:pt x="1970147" y="295638"/>
                </a:cubicBezTo>
                <a:cubicBezTo>
                  <a:pt x="1974470" y="295220"/>
                  <a:pt x="1979076" y="295188"/>
                  <a:pt x="1980568" y="303828"/>
                </a:cubicBezTo>
                <a:cubicBezTo>
                  <a:pt x="1980788"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0"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8" y="286515"/>
                  <a:pt x="2088020" y="288443"/>
                </a:cubicBezTo>
                <a:cubicBezTo>
                  <a:pt x="2091530" y="289054"/>
                  <a:pt x="2095655" y="282629"/>
                  <a:pt x="2100327" y="278710"/>
                </a:cubicBezTo>
                <a:cubicBezTo>
                  <a:pt x="2101117" y="285553"/>
                  <a:pt x="2102081" y="294097"/>
                  <a:pt x="2103200"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8" y="333153"/>
                  <a:pt x="2179434" y="329138"/>
                  <a:pt x="2180619" y="329523"/>
                </a:cubicBezTo>
                <a:cubicBezTo>
                  <a:pt x="2190468"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2" y="338325"/>
                  <a:pt x="2282038" y="334052"/>
                  <a:pt x="2285174"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2" y="359491"/>
                  <a:pt x="2337321" y="354962"/>
                </a:cubicBezTo>
                <a:cubicBezTo>
                  <a:pt x="2338791" y="358173"/>
                  <a:pt x="2340349" y="361579"/>
                  <a:pt x="2341950"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0" y="379950"/>
                </a:cubicBezTo>
                <a:cubicBezTo>
                  <a:pt x="2461007" y="373688"/>
                  <a:pt x="2462367" y="369223"/>
                  <a:pt x="2464692" y="361483"/>
                </a:cubicBezTo>
                <a:cubicBezTo>
                  <a:pt x="2468662"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4" y="438343"/>
                </a:cubicBezTo>
                <a:cubicBezTo>
                  <a:pt x="2536034"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0" y="460787"/>
                </a:lnTo>
                <a:cubicBezTo>
                  <a:pt x="2555898" y="459421"/>
                  <a:pt x="2554418" y="459043"/>
                  <a:pt x="2551456" y="458289"/>
                </a:cubicBezTo>
                <a:lnTo>
                  <a:pt x="2556442" y="468768"/>
                </a:lnTo>
                <a:lnTo>
                  <a:pt x="2556436" y="469211"/>
                </a:lnTo>
                <a:lnTo>
                  <a:pt x="2556540" y="469238"/>
                </a:lnTo>
                <a:lnTo>
                  <a:pt x="2550711" y="487134"/>
                </a:lnTo>
                <a:cubicBezTo>
                  <a:pt x="2549876"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8" y="482797"/>
                </a:lnTo>
                <a:cubicBezTo>
                  <a:pt x="2589036" y="487839"/>
                  <a:pt x="2589386" y="493075"/>
                  <a:pt x="2590900"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4" y="499146"/>
                  <a:pt x="2606828" y="506115"/>
                  <a:pt x="2614068" y="500846"/>
                </a:cubicBezTo>
                <a:cubicBezTo>
                  <a:pt x="2615712" y="499660"/>
                  <a:pt x="2618718" y="502485"/>
                  <a:pt x="2620450"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0"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8"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6" y="651743"/>
                </a:cubicBezTo>
                <a:cubicBezTo>
                  <a:pt x="2695368" y="651807"/>
                  <a:pt x="2696751" y="651807"/>
                  <a:pt x="2698110"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2"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2" y="687653"/>
                  <a:pt x="2884340" y="696775"/>
                </a:cubicBezTo>
                <a:cubicBezTo>
                  <a:pt x="2891581" y="694076"/>
                  <a:pt x="2898139" y="691540"/>
                  <a:pt x="2904765" y="689225"/>
                </a:cubicBezTo>
                <a:cubicBezTo>
                  <a:pt x="2908692" y="687846"/>
                  <a:pt x="2911982" y="688199"/>
                  <a:pt x="2912904" y="695747"/>
                </a:cubicBezTo>
                <a:cubicBezTo>
                  <a:pt x="2913254"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0" y="755969"/>
                </a:cubicBezTo>
                <a:lnTo>
                  <a:pt x="2971201" y="745163"/>
                </a:lnTo>
                <a:lnTo>
                  <a:pt x="2980320" y="735702"/>
                </a:lnTo>
                <a:cubicBezTo>
                  <a:pt x="2983281" y="750446"/>
                  <a:pt x="2986198" y="763776"/>
                  <a:pt x="2988612" y="777297"/>
                </a:cubicBezTo>
                <a:cubicBezTo>
                  <a:pt x="2990388"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6" y="816836"/>
                  <a:pt x="2962462" y="818090"/>
                  <a:pt x="2966455" y="819308"/>
                </a:cubicBezTo>
                <a:cubicBezTo>
                  <a:pt x="2969131" y="815775"/>
                  <a:pt x="2971566" y="812532"/>
                  <a:pt x="2974001" y="809320"/>
                </a:cubicBezTo>
                <a:cubicBezTo>
                  <a:pt x="2975382" y="813046"/>
                  <a:pt x="2976765" y="816772"/>
                  <a:pt x="2978476" y="821333"/>
                </a:cubicBezTo>
                <a:cubicBezTo>
                  <a:pt x="2981438" y="820305"/>
                  <a:pt x="2984904" y="819083"/>
                  <a:pt x="2989247" y="817575"/>
                </a:cubicBezTo>
                <a:cubicBezTo>
                  <a:pt x="2987250"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2" y="809224"/>
                  <a:pt x="3025730" y="809224"/>
                  <a:pt x="3029546"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0" y="815165"/>
                </a:cubicBezTo>
                <a:cubicBezTo>
                  <a:pt x="3072918" y="809866"/>
                  <a:pt x="3074081" y="806622"/>
                  <a:pt x="3075353" y="803474"/>
                </a:cubicBezTo>
                <a:cubicBezTo>
                  <a:pt x="3076406" y="800841"/>
                  <a:pt x="3077570" y="798302"/>
                  <a:pt x="3078863" y="795284"/>
                </a:cubicBezTo>
                <a:cubicBezTo>
                  <a:pt x="3084808"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6"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8"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6"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6" y="1057311"/>
                  <a:pt x="3004867" y="1072699"/>
                </a:cubicBezTo>
                <a:cubicBezTo>
                  <a:pt x="3002235" y="1076907"/>
                  <a:pt x="3000195" y="1081886"/>
                  <a:pt x="2997233" y="1087731"/>
                </a:cubicBezTo>
                <a:cubicBezTo>
                  <a:pt x="3000326" y="1089948"/>
                  <a:pt x="3002389" y="1091423"/>
                  <a:pt x="3006053" y="1094027"/>
                </a:cubicBezTo>
                <a:cubicBezTo>
                  <a:pt x="3009714" y="1085193"/>
                  <a:pt x="3013247" y="1076618"/>
                  <a:pt x="3017570" y="1066176"/>
                </a:cubicBezTo>
                <a:cubicBezTo>
                  <a:pt x="3019105" y="1072795"/>
                  <a:pt x="3020071" y="1076907"/>
                  <a:pt x="3021628" y="1083684"/>
                </a:cubicBezTo>
                <a:cubicBezTo>
                  <a:pt x="3025358" y="1077196"/>
                  <a:pt x="3027990" y="1072571"/>
                  <a:pt x="3031170" y="1067045"/>
                </a:cubicBezTo>
                <a:cubicBezTo>
                  <a:pt x="3036787" y="1077196"/>
                  <a:pt x="3034724" y="1087184"/>
                  <a:pt x="3031060" y="1096242"/>
                </a:cubicBezTo>
                <a:cubicBezTo>
                  <a:pt x="3027749" y="1104432"/>
                  <a:pt x="3023228" y="1111596"/>
                  <a:pt x="3018030" y="1121520"/>
                </a:cubicBezTo>
                <a:cubicBezTo>
                  <a:pt x="3037576" y="1124122"/>
                  <a:pt x="3044245" y="1104015"/>
                  <a:pt x="3053964" y="1088148"/>
                </a:cubicBezTo>
                <a:cubicBezTo>
                  <a:pt x="3056663" y="1094091"/>
                  <a:pt x="3058900" y="1099037"/>
                  <a:pt x="3062805" y="1107644"/>
                </a:cubicBezTo>
                <a:cubicBezTo>
                  <a:pt x="3064340" y="1097430"/>
                  <a:pt x="3065350" y="1090783"/>
                  <a:pt x="3066403" y="1083684"/>
                </a:cubicBezTo>
                <a:cubicBezTo>
                  <a:pt x="3070747" y="1095792"/>
                  <a:pt x="3075266" y="1106778"/>
                  <a:pt x="3078732" y="1118437"/>
                </a:cubicBezTo>
                <a:cubicBezTo>
                  <a:pt x="3082505" y="1131155"/>
                  <a:pt x="3078951" y="1143554"/>
                  <a:pt x="3076318"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2" y="1277619"/>
                  <a:pt x="2993130" y="1271387"/>
                </a:cubicBezTo>
                <a:cubicBezTo>
                  <a:pt x="2995938" y="1260468"/>
                  <a:pt x="2998812" y="1249323"/>
                  <a:pt x="3002410" y="1235318"/>
                </a:cubicBezTo>
                <a:cubicBezTo>
                  <a:pt x="2998636" y="1237951"/>
                  <a:pt x="2995280" y="1238851"/>
                  <a:pt x="2993459" y="1241775"/>
                </a:cubicBezTo>
                <a:cubicBezTo>
                  <a:pt x="2983696"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2" y="1377092"/>
                  <a:pt x="2931771" y="1381717"/>
                </a:cubicBezTo>
                <a:cubicBezTo>
                  <a:pt x="2926790" y="1384639"/>
                  <a:pt x="2924772" y="1390646"/>
                  <a:pt x="2923784" y="1397776"/>
                </a:cubicBezTo>
                <a:lnTo>
                  <a:pt x="2923561" y="1399407"/>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4"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7" y="1477972"/>
                  <a:pt x="2983271" y="1473844"/>
                  <a:pt x="2989242" y="1469550"/>
                </a:cubicBezTo>
                <a:cubicBezTo>
                  <a:pt x="2984064" y="1480589"/>
                  <a:pt x="2979961" y="1490837"/>
                  <a:pt x="2974348" y="1500669"/>
                </a:cubicBezTo>
                <a:cubicBezTo>
                  <a:pt x="2970948" y="1506581"/>
                  <a:pt x="2965784" y="1512955"/>
                  <a:pt x="2960310" y="1517157"/>
                </a:cubicBezTo>
                <a:lnTo>
                  <a:pt x="2953332" y="1521866"/>
                </a:lnTo>
                <a:lnTo>
                  <a:pt x="2948509" y="1525957"/>
                </a:lnTo>
                <a:lnTo>
                  <a:pt x="2947297" y="1525938"/>
                </a:lnTo>
                <a:lnTo>
                  <a:pt x="2933868" y="1534999"/>
                </a:lnTo>
                <a:lnTo>
                  <a:pt x="2933863" y="1535102"/>
                </a:lnTo>
                <a:lnTo>
                  <a:pt x="2933777"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0"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8"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8" y="1590298"/>
                  <a:pt x="2925870" y="1591359"/>
                </a:cubicBezTo>
                <a:cubicBezTo>
                  <a:pt x="2931179" y="1595470"/>
                  <a:pt x="2936750"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8" y="1622258"/>
                  <a:pt x="2933174" y="1623030"/>
                  <a:pt x="2931464" y="1625084"/>
                </a:cubicBezTo>
                <a:cubicBezTo>
                  <a:pt x="2929774" y="1627109"/>
                  <a:pt x="2928436" y="1629838"/>
                  <a:pt x="2926286" y="1633307"/>
                </a:cubicBezTo>
                <a:lnTo>
                  <a:pt x="2922365"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5"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8" y="1732246"/>
                </a:cubicBezTo>
                <a:cubicBezTo>
                  <a:pt x="2986517" y="1735457"/>
                  <a:pt x="2992947"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8" y="1791827"/>
                </a:cubicBezTo>
                <a:cubicBezTo>
                  <a:pt x="2987595" y="1797948"/>
                  <a:pt x="2987944" y="1802657"/>
                  <a:pt x="2986215" y="1807333"/>
                </a:cubicBezTo>
                <a:cubicBezTo>
                  <a:pt x="2982503" y="1817341"/>
                  <a:pt x="2982044" y="1817336"/>
                  <a:pt x="2991920" y="1817854"/>
                </a:cubicBezTo>
                <a:lnTo>
                  <a:pt x="2991917" y="1817577"/>
                </a:lnTo>
                <a:cubicBezTo>
                  <a:pt x="2988389" y="1828086"/>
                  <a:pt x="2996687" y="1829934"/>
                  <a:pt x="2999744" y="1836215"/>
                </a:cubicBezTo>
                <a:lnTo>
                  <a:pt x="3006693" y="1827881"/>
                </a:lnTo>
                <a:lnTo>
                  <a:pt x="3019831" y="1827639"/>
                </a:lnTo>
                <a:cubicBezTo>
                  <a:pt x="3011499" y="1840159"/>
                  <a:pt x="3004136" y="1851648"/>
                  <a:pt x="2996282" y="1862915"/>
                </a:cubicBezTo>
                <a:cubicBezTo>
                  <a:pt x="2990452" y="1871257"/>
                  <a:pt x="2983007"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0"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3" y="1904198"/>
                </a:lnTo>
                <a:cubicBezTo>
                  <a:pt x="2996850" y="1908635"/>
                  <a:pt x="2999953" y="1911737"/>
                  <a:pt x="3002651" y="1914436"/>
                </a:cubicBezTo>
                <a:cubicBezTo>
                  <a:pt x="3009499" y="1913515"/>
                  <a:pt x="3016635" y="1912520"/>
                  <a:pt x="3026206" y="1911234"/>
                </a:cubicBezTo>
                <a:cubicBezTo>
                  <a:pt x="3019686" y="1919524"/>
                  <a:pt x="3014358" y="1926279"/>
                  <a:pt x="3008766" y="1933359"/>
                </a:cubicBezTo>
                <a:cubicBezTo>
                  <a:pt x="3012107" y="1941062"/>
                  <a:pt x="3012107" y="1941062"/>
                  <a:pt x="3036983" y="1930644"/>
                </a:cubicBezTo>
                <a:cubicBezTo>
                  <a:pt x="3034353" y="1935508"/>
                  <a:pt x="3032226" y="1939466"/>
                  <a:pt x="3027692" y="1947878"/>
                </a:cubicBezTo>
                <a:cubicBezTo>
                  <a:pt x="3032865" y="1945558"/>
                  <a:pt x="3035982" y="1944086"/>
                  <a:pt x="3039107" y="1942760"/>
                </a:cubicBezTo>
                <a:cubicBezTo>
                  <a:pt x="3041714" y="1941643"/>
                  <a:pt x="3044332" y="1940671"/>
                  <a:pt x="3047381" y="1939451"/>
                </a:cubicBezTo>
                <a:cubicBezTo>
                  <a:pt x="3041251" y="1953989"/>
                  <a:pt x="3030496"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2"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2" y="2062765"/>
                  <a:pt x="2937129" y="2064718"/>
                  <a:pt x="2934489" y="2066305"/>
                </a:cubicBezTo>
                <a:cubicBezTo>
                  <a:pt x="2919009" y="2075578"/>
                  <a:pt x="2906187" y="2075247"/>
                  <a:pt x="2899607" y="2064080"/>
                </a:cubicBezTo>
                <a:cubicBezTo>
                  <a:pt x="2896799" y="2059318"/>
                  <a:pt x="2893073" y="2059228"/>
                  <a:pt x="2887088" y="2060964"/>
                </a:cubicBezTo>
                <a:cubicBezTo>
                  <a:pt x="2882735" y="2062245"/>
                  <a:pt x="2876444" y="2066084"/>
                  <a:pt x="2875395" y="2058539"/>
                </a:cubicBezTo>
                <a:cubicBezTo>
                  <a:pt x="2885871" y="2052253"/>
                  <a:pt x="2896094" y="2046124"/>
                  <a:pt x="2907027" y="2039566"/>
                </a:cubicBezTo>
                <a:cubicBezTo>
                  <a:pt x="2905968" y="2038826"/>
                  <a:pt x="2905106"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8" y="2088521"/>
                </a:cubicBezTo>
                <a:cubicBezTo>
                  <a:pt x="2783488" y="2092276"/>
                  <a:pt x="2783903" y="2094777"/>
                  <a:pt x="2784653" y="2099209"/>
                </a:cubicBezTo>
                <a:cubicBezTo>
                  <a:pt x="2793488" y="2095552"/>
                  <a:pt x="2802050" y="2091987"/>
                  <a:pt x="2812490" y="2087659"/>
                </a:cubicBezTo>
                <a:cubicBezTo>
                  <a:pt x="2808895" y="2093425"/>
                  <a:pt x="2806670"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6" y="2133278"/>
                  <a:pt x="2822689" y="2128931"/>
                </a:cubicBezTo>
                <a:cubicBezTo>
                  <a:pt x="2820394" y="2135041"/>
                  <a:pt x="2818479" y="2140121"/>
                  <a:pt x="2815154"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5"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4"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2" y="2242041"/>
                  <a:pt x="2562633" y="2243573"/>
                  <a:pt x="2557669" y="2245559"/>
                </a:cubicBezTo>
                <a:cubicBezTo>
                  <a:pt x="2547406" y="2249648"/>
                  <a:pt x="2537508"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5"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2" y="2326293"/>
                  <a:pt x="2429157" y="2315000"/>
                  <a:pt x="2423646" y="2309807"/>
                </a:cubicBezTo>
                <a:cubicBezTo>
                  <a:pt x="2416933" y="2316086"/>
                  <a:pt x="2420413" y="2318066"/>
                  <a:pt x="2422726" y="2319971"/>
                </a:cubicBezTo>
                <a:cubicBezTo>
                  <a:pt x="2428655" y="2324902"/>
                  <a:pt x="2435075" y="2329278"/>
                  <a:pt x="2440799" y="2334412"/>
                </a:cubicBezTo>
                <a:cubicBezTo>
                  <a:pt x="2442852" y="2336237"/>
                  <a:pt x="2443429" y="2339631"/>
                  <a:pt x="2445066" y="2343083"/>
                </a:cubicBezTo>
                <a:cubicBezTo>
                  <a:pt x="2441730" y="2344155"/>
                  <a:pt x="2439379" y="2344892"/>
                  <a:pt x="2433853" y="2346634"/>
                </a:cubicBezTo>
                <a:cubicBezTo>
                  <a:pt x="2439872" y="2350109"/>
                  <a:pt x="2443457" y="2353875"/>
                  <a:pt x="2448540" y="2354688"/>
                </a:cubicBezTo>
                <a:cubicBezTo>
                  <a:pt x="2454335" y="2355625"/>
                  <a:pt x="2453791" y="2359985"/>
                  <a:pt x="2454912" y="2365285"/>
                </a:cubicBezTo>
                <a:cubicBezTo>
                  <a:pt x="2441527" y="2367254"/>
                  <a:pt x="2433391" y="2363569"/>
                  <a:pt x="2428674" y="2353766"/>
                </a:cubicBezTo>
                <a:lnTo>
                  <a:pt x="2421720" y="2360051"/>
                </a:lnTo>
                <a:lnTo>
                  <a:pt x="2421661" y="2359880"/>
                </a:lnTo>
                <a:lnTo>
                  <a:pt x="2421613" y="2359892"/>
                </a:lnTo>
                <a:lnTo>
                  <a:pt x="2422727" y="2346591"/>
                </a:lnTo>
                <a:cubicBezTo>
                  <a:pt x="2417465" y="2348688"/>
                  <a:pt x="2413316" y="2350354"/>
                  <a:pt x="2407934" y="2352509"/>
                </a:cubicBezTo>
                <a:cubicBezTo>
                  <a:pt x="2410028" y="2356467"/>
                  <a:pt x="2411464" y="2359312"/>
                  <a:pt x="2413007" y="2362082"/>
                </a:cubicBezTo>
                <a:lnTo>
                  <a:pt x="2421613" y="2359892"/>
                </a:lnTo>
                <a:lnTo>
                  <a:pt x="2421589" y="2360169"/>
                </a:lnTo>
                <a:lnTo>
                  <a:pt x="2421720" y="2360051"/>
                </a:lnTo>
                <a:lnTo>
                  <a:pt x="2427620" y="2377377"/>
                </a:lnTo>
                <a:cubicBezTo>
                  <a:pt x="2430822" y="2374174"/>
                  <a:pt x="2433321" y="2371676"/>
                  <a:pt x="2436138" y="2368859"/>
                </a:cubicBezTo>
                <a:cubicBezTo>
                  <a:pt x="2440349" y="2369891"/>
                  <a:pt x="2444612" y="2370748"/>
                  <a:pt x="2448663" y="2371937"/>
                </a:cubicBezTo>
                <a:cubicBezTo>
                  <a:pt x="2453462" y="2373375"/>
                  <a:pt x="2456790"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1" y="2408345"/>
                  <a:pt x="2470579" y="2407480"/>
                  <a:pt x="2462881" y="2405096"/>
                </a:cubicBezTo>
                <a:cubicBezTo>
                  <a:pt x="2452605" y="2401907"/>
                  <a:pt x="2441601" y="2399941"/>
                  <a:pt x="2430927" y="2397399"/>
                </a:cubicBezTo>
                <a:cubicBezTo>
                  <a:pt x="2429390" y="2397043"/>
                  <a:pt x="2427390" y="2396996"/>
                  <a:pt x="2426619" y="2395906"/>
                </a:cubicBezTo>
                <a:cubicBezTo>
                  <a:pt x="2419402" y="2385873"/>
                  <a:pt x="2402883" y="2389702"/>
                  <a:pt x="2393820" y="2382322"/>
                </a:cubicBezTo>
                <a:cubicBezTo>
                  <a:pt x="2394413" y="2390137"/>
                  <a:pt x="2401566" y="2390522"/>
                  <a:pt x="2406968" y="2392970"/>
                </a:cubicBezTo>
                <a:cubicBezTo>
                  <a:pt x="2411367" y="2394963"/>
                  <a:pt x="2416146"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5"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6" y="2421980"/>
                </a:cubicBezTo>
                <a:cubicBezTo>
                  <a:pt x="2353769"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4" y="2417377"/>
                  <a:pt x="2309273" y="2421417"/>
                  <a:pt x="2308992" y="2424089"/>
                </a:cubicBezTo>
                <a:cubicBezTo>
                  <a:pt x="2314934" y="2425623"/>
                  <a:pt x="2320409" y="2425920"/>
                  <a:pt x="2324267" y="2428235"/>
                </a:cubicBezTo>
                <a:cubicBezTo>
                  <a:pt x="2332518" y="2433170"/>
                  <a:pt x="2340006" y="2439113"/>
                  <a:pt x="2347767" y="2444695"/>
                </a:cubicBezTo>
                <a:cubicBezTo>
                  <a:pt x="2353109" y="2448536"/>
                  <a:pt x="2349586" y="2454416"/>
                  <a:pt x="2344864" y="2459915"/>
                </a:cubicBezTo>
                <a:cubicBezTo>
                  <a:pt x="2340164" y="2465390"/>
                  <a:pt x="2334869" y="2467863"/>
                  <a:pt x="2330679" y="2464263"/>
                </a:cubicBezTo>
                <a:lnTo>
                  <a:pt x="2319290" y="2453009"/>
                </a:lnTo>
                <a:lnTo>
                  <a:pt x="2319539"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4" y="2448172"/>
                  <a:pt x="2274619" y="2443725"/>
                </a:cubicBezTo>
                <a:cubicBezTo>
                  <a:pt x="2278662"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3" y="2438135"/>
                  <a:pt x="2203310" y="2438868"/>
                </a:cubicBezTo>
                <a:cubicBezTo>
                  <a:pt x="2204592" y="2441650"/>
                  <a:pt x="2205874" y="2444432"/>
                  <a:pt x="2207258" y="2447361"/>
                </a:cubicBezTo>
                <a:cubicBezTo>
                  <a:pt x="2201864"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3" y="2391932"/>
                </a:cubicBezTo>
                <a:cubicBezTo>
                  <a:pt x="2098013" y="2389443"/>
                  <a:pt x="2089315" y="2388059"/>
                  <a:pt x="2081406" y="2385418"/>
                </a:cubicBezTo>
                <a:cubicBezTo>
                  <a:pt x="2078529" y="2384450"/>
                  <a:pt x="2076982" y="2381313"/>
                  <a:pt x="2075229" y="2379560"/>
                </a:cubicBezTo>
                <a:lnTo>
                  <a:pt x="2058544" y="2382432"/>
                </a:lnTo>
                <a:lnTo>
                  <a:pt x="2058144"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1" y="2419394"/>
                  <a:pt x="2116298" y="2420674"/>
                </a:cubicBezTo>
                <a:cubicBezTo>
                  <a:pt x="2120410" y="2423604"/>
                  <a:pt x="2124360" y="2426418"/>
                  <a:pt x="2129865" y="2430378"/>
                </a:cubicBezTo>
                <a:cubicBezTo>
                  <a:pt x="2116208" y="2436028"/>
                  <a:pt x="2113913" y="2426101"/>
                  <a:pt x="2106541" y="2425315"/>
                </a:cubicBezTo>
                <a:cubicBezTo>
                  <a:pt x="2095989" y="2424167"/>
                  <a:pt x="2105131" y="2409597"/>
                  <a:pt x="2097556" y="2405383"/>
                </a:cubicBezTo>
                <a:cubicBezTo>
                  <a:pt x="2094738" y="2408697"/>
                  <a:pt x="2092275" y="2411594"/>
                  <a:pt x="2089343" y="2415022"/>
                </a:cubicBezTo>
                <a:cubicBezTo>
                  <a:pt x="2085568" y="2413928"/>
                  <a:pt x="2081931" y="2412879"/>
                  <a:pt x="2078241" y="2411823"/>
                </a:cubicBezTo>
                <a:cubicBezTo>
                  <a:pt x="2074970" y="2415094"/>
                  <a:pt x="2071182" y="2420525"/>
                  <a:pt x="2069053"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4"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29" y="2387820"/>
                  <a:pt x="1826203" y="2383676"/>
                </a:cubicBezTo>
                <a:cubicBezTo>
                  <a:pt x="1822503" y="2382567"/>
                  <a:pt x="1818961" y="2381113"/>
                  <a:pt x="1814948"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4"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6" y="2335009"/>
                  <a:pt x="1656307" y="2334972"/>
                </a:cubicBezTo>
                <a:cubicBezTo>
                  <a:pt x="1655376" y="2326408"/>
                  <a:pt x="1644965"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4"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0"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5"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0" y="2305069"/>
                  <a:pt x="1589150" y="2304152"/>
                  <a:pt x="1593855" y="2302860"/>
                </a:cubicBezTo>
                <a:cubicBezTo>
                  <a:pt x="1593530"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29" y="2269722"/>
                  <a:pt x="1608243" y="2268647"/>
                </a:cubicBezTo>
                <a:cubicBezTo>
                  <a:pt x="1606979" y="2265566"/>
                  <a:pt x="1606765" y="2261128"/>
                  <a:pt x="1604219" y="2259672"/>
                </a:cubicBezTo>
                <a:cubicBezTo>
                  <a:pt x="1595253" y="2254521"/>
                  <a:pt x="1585631" y="2250213"/>
                  <a:pt x="1575994" y="2245982"/>
                </a:cubicBezTo>
                <a:lnTo>
                  <a:pt x="1554870" y="2237035"/>
                </a:lnTo>
                <a:lnTo>
                  <a:pt x="1542405" y="2241193"/>
                </a:lnTo>
                <a:cubicBezTo>
                  <a:pt x="1549227" y="2246847"/>
                  <a:pt x="1557827" y="2237050"/>
                  <a:pt x="1565878" y="2248645"/>
                </a:cubicBezTo>
                <a:cubicBezTo>
                  <a:pt x="1544971" y="2253913"/>
                  <a:pt x="1525776" y="2249642"/>
                  <a:pt x="1506776" y="2251247"/>
                </a:cubicBezTo>
                <a:cubicBezTo>
                  <a:pt x="1488152" y="2252820"/>
                  <a:pt x="1469636" y="2256450"/>
                  <a:pt x="1450967" y="2261397"/>
                </a:cubicBezTo>
                <a:cubicBezTo>
                  <a:pt x="1453512" y="2262168"/>
                  <a:pt x="1456035" y="2262906"/>
                  <a:pt x="1458865" y="2263742"/>
                </a:cubicBezTo>
                <a:cubicBezTo>
                  <a:pt x="1458383" y="2270936"/>
                  <a:pt x="1460248" y="2280476"/>
                  <a:pt x="1453600" y="2282081"/>
                </a:cubicBezTo>
                <a:cubicBezTo>
                  <a:pt x="1450682" y="2282788"/>
                  <a:pt x="1446952" y="2276429"/>
                  <a:pt x="1442763" y="2272479"/>
                </a:cubicBezTo>
                <a:cubicBezTo>
                  <a:pt x="1435852" y="2284587"/>
                  <a:pt x="1425410" y="2286899"/>
                  <a:pt x="1414090"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8" y="2320818"/>
                  <a:pt x="1311925" y="2314715"/>
                  <a:pt x="1300627" y="2309769"/>
                </a:cubicBezTo>
                <a:cubicBezTo>
                  <a:pt x="1291326" y="2305690"/>
                  <a:pt x="1282090" y="2301193"/>
                  <a:pt x="1272701" y="2297564"/>
                </a:cubicBezTo>
                <a:cubicBezTo>
                  <a:pt x="1270485" y="2296696"/>
                  <a:pt x="1267786" y="2298975"/>
                  <a:pt x="1265264" y="2299265"/>
                </a:cubicBezTo>
                <a:cubicBezTo>
                  <a:pt x="1259890" y="2299940"/>
                  <a:pt x="1255238" y="2300229"/>
                  <a:pt x="1250104"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6" y="2306491"/>
                </a:cubicBezTo>
                <a:cubicBezTo>
                  <a:pt x="1221454" y="2300711"/>
                  <a:pt x="1215268" y="2298365"/>
                  <a:pt x="1207984" y="2301836"/>
                </a:cubicBezTo>
                <a:cubicBezTo>
                  <a:pt x="1203332" y="2304051"/>
                  <a:pt x="1199121" y="2303055"/>
                  <a:pt x="1194887" y="2297596"/>
                </a:cubicBezTo>
                <a:cubicBezTo>
                  <a:pt x="1191882" y="2293710"/>
                  <a:pt x="1187121" y="2292231"/>
                  <a:pt x="1182953" y="2290946"/>
                </a:cubicBezTo>
                <a:cubicBezTo>
                  <a:pt x="1174004" y="2288217"/>
                  <a:pt x="1164943" y="2284748"/>
                  <a:pt x="1155904"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89"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2"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2" y="2346384"/>
                  <a:pt x="1114267" y="2358235"/>
                </a:cubicBezTo>
                <a:cubicBezTo>
                  <a:pt x="1117731" y="2363793"/>
                  <a:pt x="1123545" y="2364693"/>
                  <a:pt x="1128218"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1" y="2321010"/>
                  <a:pt x="1126441" y="2320914"/>
                  <a:pt x="1128416" y="2322584"/>
                </a:cubicBezTo>
                <a:cubicBezTo>
                  <a:pt x="1130237" y="2324125"/>
                  <a:pt x="1131860" y="2328043"/>
                  <a:pt x="1132057" y="2331129"/>
                </a:cubicBezTo>
                <a:cubicBezTo>
                  <a:pt x="1132189" y="2333247"/>
                  <a:pt x="1130017" y="2336426"/>
                  <a:pt x="1128372" y="2337872"/>
                </a:cubicBezTo>
                <a:cubicBezTo>
                  <a:pt x="1126661" y="2339383"/>
                  <a:pt x="1124336" y="2339351"/>
                  <a:pt x="1122273" y="2339991"/>
                </a:cubicBezTo>
                <a:cubicBezTo>
                  <a:pt x="1122273" y="2341084"/>
                  <a:pt x="1122252" y="2342144"/>
                  <a:pt x="1122252" y="2343237"/>
                </a:cubicBezTo>
                <a:cubicBezTo>
                  <a:pt x="1128766" y="2343366"/>
                  <a:pt x="1135260" y="2343847"/>
                  <a:pt x="1141754" y="2343526"/>
                </a:cubicBezTo>
                <a:cubicBezTo>
                  <a:pt x="1150398" y="2343077"/>
                  <a:pt x="1152854" y="2346127"/>
                  <a:pt x="1153337" y="2359778"/>
                </a:cubicBezTo>
                <a:cubicBezTo>
                  <a:pt x="1155794" y="2359778"/>
                  <a:pt x="1158273" y="2359778"/>
                  <a:pt x="1161279" y="2359778"/>
                </a:cubicBezTo>
                <a:cubicBezTo>
                  <a:pt x="1161059" y="2356439"/>
                  <a:pt x="1160839" y="2353546"/>
                  <a:pt x="1160554" y="2349275"/>
                </a:cubicBezTo>
                <a:cubicBezTo>
                  <a:pt x="1167399" y="2352102"/>
                  <a:pt x="1173651" y="2352102"/>
                  <a:pt x="1178412" y="2336941"/>
                </a:cubicBezTo>
                <a:cubicBezTo>
                  <a:pt x="1178938" y="2353964"/>
                  <a:pt x="1184357" y="2357593"/>
                  <a:pt x="1191969" y="2358364"/>
                </a:cubicBezTo>
                <a:cubicBezTo>
                  <a:pt x="1193330" y="2354447"/>
                  <a:pt x="1194624" y="2350785"/>
                  <a:pt x="1196313" y="2345934"/>
                </a:cubicBezTo>
                <a:cubicBezTo>
                  <a:pt x="1207875" y="2361672"/>
                  <a:pt x="1222573" y="2354381"/>
                  <a:pt x="1235143" y="2358300"/>
                </a:cubicBezTo>
                <a:cubicBezTo>
                  <a:pt x="1239180" y="2353610"/>
                  <a:pt x="1242712" y="2349531"/>
                  <a:pt x="1246529" y="2345099"/>
                </a:cubicBezTo>
                <a:cubicBezTo>
                  <a:pt x="1246047" y="2343462"/>
                  <a:pt x="1245257" y="2340763"/>
                  <a:pt x="1244379" y="2337840"/>
                </a:cubicBezTo>
                <a:cubicBezTo>
                  <a:pt x="1245849"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1" y="2344616"/>
                  <a:pt x="1335442" y="2361961"/>
                </a:cubicBezTo>
                <a:cubicBezTo>
                  <a:pt x="1351129" y="2358718"/>
                  <a:pt x="1367034" y="2355442"/>
                  <a:pt x="1384144" y="2351909"/>
                </a:cubicBezTo>
                <a:cubicBezTo>
                  <a:pt x="1379582" y="2342852"/>
                  <a:pt x="1374252" y="2343558"/>
                  <a:pt x="1370258" y="2345613"/>
                </a:cubicBezTo>
                <a:cubicBezTo>
                  <a:pt x="1361813" y="2350045"/>
                  <a:pt x="1354923" y="2344682"/>
                  <a:pt x="1345315" y="2341116"/>
                </a:cubicBezTo>
                <a:cubicBezTo>
                  <a:pt x="1349944" y="2336555"/>
                  <a:pt x="1352949"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1" y="2330679"/>
                  <a:pt x="1394017" y="2332090"/>
                  <a:pt x="1386470" y="2330839"/>
                </a:cubicBezTo>
                <a:cubicBezTo>
                  <a:pt x="1378770" y="2329554"/>
                  <a:pt x="1371290" y="2325250"/>
                  <a:pt x="1363457" y="2333247"/>
                </a:cubicBezTo>
                <a:cubicBezTo>
                  <a:pt x="1368306"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0"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5" y="2359007"/>
                  <a:pt x="1519875" y="2356728"/>
                  <a:pt x="1516649" y="2355795"/>
                </a:cubicBezTo>
                <a:cubicBezTo>
                  <a:pt x="1510178" y="2353964"/>
                  <a:pt x="1503750" y="2351299"/>
                  <a:pt x="1499494"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2" y="2370408"/>
                </a:cubicBezTo>
                <a:cubicBezTo>
                  <a:pt x="1374032" y="2370474"/>
                  <a:pt x="1372430" y="2370987"/>
                  <a:pt x="1372123" y="2372015"/>
                </a:cubicBezTo>
                <a:cubicBezTo>
                  <a:pt x="1367538" y="2386339"/>
                  <a:pt x="1358828" y="2380945"/>
                  <a:pt x="1351480" y="2381170"/>
                </a:cubicBezTo>
                <a:cubicBezTo>
                  <a:pt x="1339700" y="2381491"/>
                  <a:pt x="1327721" y="2374617"/>
                  <a:pt x="1316138" y="2383514"/>
                </a:cubicBezTo>
                <a:cubicBezTo>
                  <a:pt x="1315041" y="2384350"/>
                  <a:pt x="1313286" y="2383899"/>
                  <a:pt x="1311946" y="2383385"/>
                </a:cubicBezTo>
                <a:cubicBezTo>
                  <a:pt x="1303699" y="2380205"/>
                  <a:pt x="1305871" y="2388106"/>
                  <a:pt x="1306638" y="2396298"/>
                </a:cubicBezTo>
                <a:cubicBezTo>
                  <a:pt x="1299136"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7" y="2407506"/>
                  <a:pt x="1198024" y="2405002"/>
                  <a:pt x="1199802" y="2400601"/>
                </a:cubicBezTo>
                <a:cubicBezTo>
                  <a:pt x="1196884" y="2398995"/>
                  <a:pt x="1193900"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7" y="2464262"/>
                </a:cubicBezTo>
                <a:cubicBezTo>
                  <a:pt x="1070850" y="2464358"/>
                  <a:pt x="1063741" y="2459604"/>
                  <a:pt x="1061505" y="2472934"/>
                </a:cubicBezTo>
                <a:cubicBezTo>
                  <a:pt x="1061131" y="2475085"/>
                  <a:pt x="1055559" y="2475985"/>
                  <a:pt x="1052334" y="2476306"/>
                </a:cubicBezTo>
                <a:cubicBezTo>
                  <a:pt x="1045117" y="2477045"/>
                  <a:pt x="1037701" y="2478554"/>
                  <a:pt x="1030659"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7" y="2456971"/>
                  <a:pt x="960085" y="2457226"/>
                </a:cubicBezTo>
                <a:cubicBezTo>
                  <a:pt x="955984" y="2457387"/>
                  <a:pt x="951202" y="2459026"/>
                  <a:pt x="949270"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4"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1" y="2415292"/>
                </a:lnTo>
                <a:lnTo>
                  <a:pt x="720591" y="2415280"/>
                </a:lnTo>
                <a:lnTo>
                  <a:pt x="720532" y="2415164"/>
                </a:lnTo>
                <a:lnTo>
                  <a:pt x="734016" y="2418107"/>
                </a:lnTo>
                <a:cubicBezTo>
                  <a:pt x="736582"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1"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79" y="2415407"/>
                  <a:pt x="650631" y="2416275"/>
                  <a:pt x="647099"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2" y="2393857"/>
                  <a:pt x="544649" y="2397871"/>
                </a:cubicBezTo>
                <a:cubicBezTo>
                  <a:pt x="535590" y="2410431"/>
                  <a:pt x="527297" y="2405805"/>
                  <a:pt x="520627"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0" y="2387496"/>
                  <a:pt x="463194" y="2368097"/>
                  <a:pt x="454484" y="2365175"/>
                </a:cubicBezTo>
                <a:cubicBezTo>
                  <a:pt x="449198" y="2366587"/>
                  <a:pt x="443780" y="2367358"/>
                  <a:pt x="438668" y="2369573"/>
                </a:cubicBezTo>
                <a:cubicBezTo>
                  <a:pt x="429409"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7" y="2312273"/>
                </a:cubicBezTo>
                <a:cubicBezTo>
                  <a:pt x="384787"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2" y="2261010"/>
                  <a:pt x="372109" y="2268655"/>
                </a:cubicBezTo>
                <a:cubicBezTo>
                  <a:pt x="369476" y="2278452"/>
                  <a:pt x="364714" y="2273215"/>
                  <a:pt x="360679" y="2271965"/>
                </a:cubicBezTo>
                <a:cubicBezTo>
                  <a:pt x="359713" y="2281953"/>
                  <a:pt x="359713"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3"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4" y="2266182"/>
                  <a:pt x="340452" y="2261171"/>
                  <a:pt x="339464" y="2256321"/>
                </a:cubicBezTo>
                <a:cubicBezTo>
                  <a:pt x="338477" y="2251409"/>
                  <a:pt x="336986" y="2247040"/>
                  <a:pt x="331611"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2" y="2248131"/>
                  <a:pt x="317154" y="2252050"/>
                </a:cubicBezTo>
                <a:cubicBezTo>
                  <a:pt x="314741" y="2253528"/>
                  <a:pt x="311209" y="2251023"/>
                  <a:pt x="309323" y="2250605"/>
                </a:cubicBezTo>
                <a:cubicBezTo>
                  <a:pt x="304978" y="2257124"/>
                  <a:pt x="300942" y="2263195"/>
                  <a:pt x="295238" y="2271708"/>
                </a:cubicBezTo>
                <a:cubicBezTo>
                  <a:pt x="294142" y="2263967"/>
                  <a:pt x="293330" y="2258667"/>
                  <a:pt x="292672" y="2253366"/>
                </a:cubicBezTo>
                <a:cubicBezTo>
                  <a:pt x="292014" y="2248195"/>
                  <a:pt x="292145" y="2240423"/>
                  <a:pt x="287735" y="2241129"/>
                </a:cubicBezTo>
                <a:cubicBezTo>
                  <a:pt x="284249" y="2241676"/>
                  <a:pt x="280606" y="2247040"/>
                  <a:pt x="278061" y="2251537"/>
                </a:cubicBezTo>
                <a:cubicBezTo>
                  <a:pt x="276371" y="2254523"/>
                  <a:pt x="276503" y="2259695"/>
                  <a:pt x="275823" y="2263903"/>
                </a:cubicBezTo>
                <a:cubicBezTo>
                  <a:pt x="274968" y="2263903"/>
                  <a:pt x="274134" y="2263935"/>
                  <a:pt x="273278" y="2263935"/>
                </a:cubicBezTo>
                <a:cubicBezTo>
                  <a:pt x="272116" y="2259824"/>
                  <a:pt x="270953" y="2255745"/>
                  <a:pt x="269110" y="2249319"/>
                </a:cubicBezTo>
                <a:cubicBezTo>
                  <a:pt x="265820" y="2254941"/>
                  <a:pt x="262968" y="2259792"/>
                  <a:pt x="260159" y="2264610"/>
                </a:cubicBezTo>
                <a:cubicBezTo>
                  <a:pt x="254829" y="2252628"/>
                  <a:pt x="256386" y="2237726"/>
                  <a:pt x="264810" y="2225874"/>
                </a:cubicBezTo>
                <a:cubicBezTo>
                  <a:pt x="268057" y="2221312"/>
                  <a:pt x="271699" y="2217716"/>
                  <a:pt x="269637" y="2210038"/>
                </a:cubicBezTo>
                <a:cubicBezTo>
                  <a:pt x="252658" y="2208015"/>
                  <a:pt x="246471" y="2228860"/>
                  <a:pt x="236708" y="2244534"/>
                </a:cubicBezTo>
                <a:cubicBezTo>
                  <a:pt x="234054" y="2238272"/>
                  <a:pt x="231904" y="2233196"/>
                  <a:pt x="228613" y="2225423"/>
                </a:cubicBezTo>
                <a:cubicBezTo>
                  <a:pt x="226880" y="2235508"/>
                  <a:pt x="225608" y="2242897"/>
                  <a:pt x="224312" y="2250380"/>
                </a:cubicBezTo>
                <a:cubicBezTo>
                  <a:pt x="220540" y="2238850"/>
                  <a:pt x="217601" y="2228314"/>
                  <a:pt x="213783" y="2218517"/>
                </a:cubicBezTo>
                <a:cubicBezTo>
                  <a:pt x="209067" y="2206473"/>
                  <a:pt x="210931" y="2194428"/>
                  <a:pt x="213410" y="2182833"/>
                </a:cubicBezTo>
                <a:cubicBezTo>
                  <a:pt x="216416" y="2168765"/>
                  <a:pt x="219816" y="2154634"/>
                  <a:pt x="224576" y="2141753"/>
                </a:cubicBezTo>
                <a:cubicBezTo>
                  <a:pt x="227143" y="2134815"/>
                  <a:pt x="232343" y="2128617"/>
                  <a:pt x="237367" y="2125309"/>
                </a:cubicBezTo>
                <a:cubicBezTo>
                  <a:pt x="243466" y="2121294"/>
                  <a:pt x="246426" y="2115190"/>
                  <a:pt x="248291" y="2106775"/>
                </a:cubicBezTo>
                <a:cubicBezTo>
                  <a:pt x="249191" y="2102695"/>
                  <a:pt x="249959" y="2098552"/>
                  <a:pt x="251011" y="2094602"/>
                </a:cubicBezTo>
                <a:cubicBezTo>
                  <a:pt x="255334" y="2078510"/>
                  <a:pt x="264524" y="2070738"/>
                  <a:pt x="276635" y="2072792"/>
                </a:cubicBezTo>
                <a:cubicBezTo>
                  <a:pt x="285411" y="2074303"/>
                  <a:pt x="287209" y="2070256"/>
                  <a:pt x="284883" y="2058051"/>
                </a:cubicBezTo>
                <a:cubicBezTo>
                  <a:pt x="283853" y="2052590"/>
                  <a:pt x="278566" y="2048254"/>
                  <a:pt x="282163"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5" y="1952861"/>
                </a:lnTo>
                <a:lnTo>
                  <a:pt x="213879" y="1952724"/>
                </a:lnTo>
                <a:lnTo>
                  <a:pt x="230149" y="1958097"/>
                </a:lnTo>
                <a:cubicBezTo>
                  <a:pt x="224488" y="1963812"/>
                  <a:pt x="224488" y="1963812"/>
                  <a:pt x="217666" y="1961500"/>
                </a:cubicBezTo>
                <a:cubicBezTo>
                  <a:pt x="218674" y="1971199"/>
                  <a:pt x="218674" y="1971199"/>
                  <a:pt x="222822" y="1971520"/>
                </a:cubicBezTo>
                <a:cubicBezTo>
                  <a:pt x="227538" y="1971875"/>
                  <a:pt x="241907" y="1954690"/>
                  <a:pt x="239955" y="1949872"/>
                </a:cubicBezTo>
                <a:cubicBezTo>
                  <a:pt x="236181" y="1940591"/>
                  <a:pt x="244518" y="1940174"/>
                  <a:pt x="243839" y="1934777"/>
                </a:cubicBezTo>
                <a:cubicBezTo>
                  <a:pt x="236115" y="1933397"/>
                  <a:pt x="227669" y="1925847"/>
                  <a:pt x="222799" y="1944542"/>
                </a:cubicBezTo>
                <a:cubicBezTo>
                  <a:pt x="220848" y="1937604"/>
                  <a:pt x="219728" y="1933652"/>
                  <a:pt x="218457" y="1929157"/>
                </a:cubicBezTo>
                <a:cubicBezTo>
                  <a:pt x="215121" y="1930473"/>
                  <a:pt x="212094" y="1931661"/>
                  <a:pt x="208715" y="1933011"/>
                </a:cubicBezTo>
                <a:lnTo>
                  <a:pt x="213879" y="1952724"/>
                </a:lnTo>
                <a:lnTo>
                  <a:pt x="213805"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9" y="1954275"/>
                  <a:pt x="185001" y="1951318"/>
                </a:cubicBezTo>
                <a:cubicBezTo>
                  <a:pt x="183027"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3" y="1944253"/>
                  <a:pt x="133534" y="1955012"/>
                </a:cubicBezTo>
                <a:cubicBezTo>
                  <a:pt x="132744" y="1954498"/>
                  <a:pt x="131933" y="1953986"/>
                  <a:pt x="131144" y="1953471"/>
                </a:cubicBezTo>
                <a:cubicBezTo>
                  <a:pt x="130266" y="1948781"/>
                  <a:pt x="129389" y="1944092"/>
                  <a:pt x="127962" y="1936512"/>
                </a:cubicBezTo>
                <a:cubicBezTo>
                  <a:pt x="123685" y="1943642"/>
                  <a:pt x="120526" y="1948878"/>
                  <a:pt x="117367" y="1954178"/>
                </a:cubicBezTo>
                <a:cubicBezTo>
                  <a:pt x="112956" y="1938214"/>
                  <a:pt x="114580" y="1926008"/>
                  <a:pt x="123576" y="1914478"/>
                </a:cubicBezTo>
                <a:cubicBezTo>
                  <a:pt x="126975" y="1910109"/>
                  <a:pt x="129060" y="1906223"/>
                  <a:pt x="127699" y="1899350"/>
                </a:cubicBezTo>
                <a:cubicBezTo>
                  <a:pt x="111553" y="1898483"/>
                  <a:pt x="104489" y="1916661"/>
                  <a:pt x="95254" y="1934263"/>
                </a:cubicBezTo>
                <a:cubicBezTo>
                  <a:pt x="92292" y="1927775"/>
                  <a:pt x="89900" y="1922540"/>
                  <a:pt x="86062" y="1914156"/>
                </a:cubicBezTo>
                <a:cubicBezTo>
                  <a:pt x="84898" y="1924017"/>
                  <a:pt x="84108" y="1930762"/>
                  <a:pt x="83034" y="1939787"/>
                </a:cubicBezTo>
                <a:cubicBezTo>
                  <a:pt x="78011"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7" y="1799329"/>
                </a:cubicBezTo>
                <a:cubicBezTo>
                  <a:pt x="106486" y="1795314"/>
                  <a:pt x="107187" y="1791139"/>
                  <a:pt x="108175" y="1787124"/>
                </a:cubicBezTo>
                <a:cubicBezTo>
                  <a:pt x="112956" y="1767468"/>
                  <a:pt x="120240" y="1760114"/>
                  <a:pt x="134566" y="1762490"/>
                </a:cubicBezTo>
                <a:cubicBezTo>
                  <a:pt x="140423" y="1763453"/>
                  <a:pt x="143341" y="1759310"/>
                  <a:pt x="146500" y="1753882"/>
                </a:cubicBezTo>
                <a:cubicBezTo>
                  <a:pt x="148803" y="1749931"/>
                  <a:pt x="150975" y="1744440"/>
                  <a:pt x="155626" y="1751023"/>
                </a:cubicBezTo>
                <a:cubicBezTo>
                  <a:pt x="154354" y="1756613"/>
                  <a:pt x="153278" y="1762682"/>
                  <a:pt x="151612" y="1768368"/>
                </a:cubicBezTo>
                <a:cubicBezTo>
                  <a:pt x="150075" y="1773636"/>
                  <a:pt x="147904" y="1778517"/>
                  <a:pt x="144591" y="1787381"/>
                </a:cubicBezTo>
                <a:cubicBezTo>
                  <a:pt x="149528" y="1783978"/>
                  <a:pt x="153037" y="1782917"/>
                  <a:pt x="155188" y="1779834"/>
                </a:cubicBezTo>
                <a:cubicBezTo>
                  <a:pt x="165717" y="1764642"/>
                  <a:pt x="174296" y="1747909"/>
                  <a:pt x="175918" y="1725071"/>
                </a:cubicBezTo>
                <a:cubicBezTo>
                  <a:pt x="177235" y="1706347"/>
                  <a:pt x="183751" y="1690928"/>
                  <a:pt x="192416" y="1677279"/>
                </a:cubicBezTo>
                <a:cubicBezTo>
                  <a:pt x="195378" y="1672621"/>
                  <a:pt x="198054" y="1667449"/>
                  <a:pt x="200358"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70" y="1522336"/>
                  <a:pt x="252416" y="1516875"/>
                </a:cubicBezTo>
                <a:cubicBezTo>
                  <a:pt x="250683" y="1518225"/>
                  <a:pt x="249060" y="1520055"/>
                  <a:pt x="247216" y="1520761"/>
                </a:cubicBezTo>
                <a:cubicBezTo>
                  <a:pt x="244694" y="1521758"/>
                  <a:pt x="240877" y="1523747"/>
                  <a:pt x="239582" y="1522079"/>
                </a:cubicBezTo>
                <a:cubicBezTo>
                  <a:pt x="233000" y="1513502"/>
                  <a:pt x="225761" y="1517647"/>
                  <a:pt x="219399" y="1520151"/>
                </a:cubicBezTo>
                <a:cubicBezTo>
                  <a:pt x="213169" y="1522593"/>
                  <a:pt x="208145" y="1520633"/>
                  <a:pt x="202441" y="1518544"/>
                </a:cubicBezTo>
                <a:cubicBezTo>
                  <a:pt x="195444" y="1515944"/>
                  <a:pt x="188181" y="1514401"/>
                  <a:pt x="180987" y="1513438"/>
                </a:cubicBezTo>
                <a:cubicBezTo>
                  <a:pt x="174010" y="1512507"/>
                  <a:pt x="166134" y="1510772"/>
                  <a:pt x="165717" y="1529208"/>
                </a:cubicBezTo>
                <a:cubicBezTo>
                  <a:pt x="161089" y="1516072"/>
                  <a:pt x="154375" y="1518705"/>
                  <a:pt x="148386" y="1519411"/>
                </a:cubicBezTo>
                <a:cubicBezTo>
                  <a:pt x="139831" y="1520376"/>
                  <a:pt x="131078" y="1515300"/>
                  <a:pt x="122654" y="1521147"/>
                </a:cubicBezTo>
                <a:cubicBezTo>
                  <a:pt x="122171"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9" y="1484885"/>
                  <a:pt x="131605" y="1489093"/>
                  <a:pt x="135574" y="1491308"/>
                </a:cubicBezTo>
                <a:cubicBezTo>
                  <a:pt x="136101" y="1486747"/>
                  <a:pt x="136606" y="1482507"/>
                  <a:pt x="137089" y="1478460"/>
                </a:cubicBezTo>
                <a:cubicBezTo>
                  <a:pt x="135444" y="1477689"/>
                  <a:pt x="134763" y="1477046"/>
                  <a:pt x="134149" y="1477143"/>
                </a:cubicBezTo>
                <a:cubicBezTo>
                  <a:pt x="131296" y="1477592"/>
                  <a:pt x="128489" y="1478653"/>
                  <a:pt x="125637" y="1478750"/>
                </a:cubicBezTo>
                <a:cubicBezTo>
                  <a:pt x="116533" y="1479071"/>
                  <a:pt x="107911" y="1479841"/>
                  <a:pt x="99663"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4" y="1482443"/>
                  <a:pt x="88760" y="1480035"/>
                  <a:pt x="92642" y="1476725"/>
                </a:cubicBezTo>
                <a:cubicBezTo>
                  <a:pt x="97909" y="1472230"/>
                  <a:pt x="102515" y="1471202"/>
                  <a:pt x="108175" y="1473256"/>
                </a:cubicBezTo>
                <a:cubicBezTo>
                  <a:pt x="110039" y="1473931"/>
                  <a:pt x="112343" y="1472102"/>
                  <a:pt x="114361" y="1469274"/>
                </a:cubicBezTo>
                <a:cubicBezTo>
                  <a:pt x="101703" y="1462851"/>
                  <a:pt x="88584" y="1470367"/>
                  <a:pt x="74830" y="1466158"/>
                </a:cubicBezTo>
                <a:cubicBezTo>
                  <a:pt x="76233" y="1462722"/>
                  <a:pt x="77045" y="1460730"/>
                  <a:pt x="78470" y="1457294"/>
                </a:cubicBezTo>
                <a:cubicBezTo>
                  <a:pt x="74961" y="1456523"/>
                  <a:pt x="71714" y="1454725"/>
                  <a:pt x="68819" y="1455526"/>
                </a:cubicBezTo>
                <a:cubicBezTo>
                  <a:pt x="66186" y="1456265"/>
                  <a:pt x="63905" y="1459800"/>
                  <a:pt x="60680" y="1462851"/>
                </a:cubicBezTo>
                <a:cubicBezTo>
                  <a:pt x="58726" y="1461308"/>
                  <a:pt x="55918" y="1459125"/>
                  <a:pt x="52650" y="1456587"/>
                </a:cubicBezTo>
                <a:cubicBezTo>
                  <a:pt x="57367" y="1446084"/>
                  <a:pt x="64496" y="1443034"/>
                  <a:pt x="70902" y="1445891"/>
                </a:cubicBezTo>
                <a:cubicBezTo>
                  <a:pt x="77418" y="1448814"/>
                  <a:pt x="82178" y="1432819"/>
                  <a:pt x="88518" y="1446824"/>
                </a:cubicBezTo>
                <a:cubicBezTo>
                  <a:pt x="90273" y="1440528"/>
                  <a:pt x="91414" y="1436449"/>
                  <a:pt x="92556" y="1432337"/>
                </a:cubicBezTo>
                <a:cubicBezTo>
                  <a:pt x="86391" y="1427840"/>
                  <a:pt x="82222" y="1429864"/>
                  <a:pt x="76891" y="1433751"/>
                </a:cubicBezTo>
                <a:cubicBezTo>
                  <a:pt x="73644" y="1436127"/>
                  <a:pt x="67677" y="1430537"/>
                  <a:pt x="62215" y="1428258"/>
                </a:cubicBezTo>
                <a:cubicBezTo>
                  <a:pt x="62676" y="1432080"/>
                  <a:pt x="63137" y="1435934"/>
                  <a:pt x="63598" y="1439724"/>
                </a:cubicBezTo>
                <a:cubicBezTo>
                  <a:pt x="60043" y="1442102"/>
                  <a:pt x="56796" y="1444317"/>
                  <a:pt x="53505" y="1446438"/>
                </a:cubicBezTo>
                <a:cubicBezTo>
                  <a:pt x="48789" y="1449457"/>
                  <a:pt x="44137" y="1449681"/>
                  <a:pt x="40322" y="1443996"/>
                </a:cubicBezTo>
                <a:cubicBezTo>
                  <a:pt x="36767" y="1438698"/>
                  <a:pt x="32861" y="1437958"/>
                  <a:pt x="27136" y="1440720"/>
                </a:cubicBezTo>
                <a:cubicBezTo>
                  <a:pt x="30339" y="1443482"/>
                  <a:pt x="32751" y="1445538"/>
                  <a:pt x="37316" y="1449489"/>
                </a:cubicBezTo>
                <a:cubicBezTo>
                  <a:pt x="26062" y="1453022"/>
                  <a:pt x="17154" y="1455847"/>
                  <a:pt x="8138" y="1458676"/>
                </a:cubicBezTo>
                <a:cubicBezTo>
                  <a:pt x="6515" y="1440366"/>
                  <a:pt x="6603" y="1440785"/>
                  <a:pt x="16496" y="1435195"/>
                </a:cubicBezTo>
                <a:cubicBezTo>
                  <a:pt x="26654" y="1429479"/>
                  <a:pt x="36548" y="1422830"/>
                  <a:pt x="46596" y="1416696"/>
                </a:cubicBezTo>
                <a:cubicBezTo>
                  <a:pt x="48613" y="1415475"/>
                  <a:pt x="50917" y="1413548"/>
                  <a:pt x="52825" y="1413996"/>
                </a:cubicBezTo>
                <a:cubicBezTo>
                  <a:pt x="64847" y="1416985"/>
                  <a:pt x="72483" y="1400282"/>
                  <a:pt x="84065" y="1401855"/>
                </a:cubicBezTo>
                <a:cubicBezTo>
                  <a:pt x="83802" y="1400282"/>
                  <a:pt x="83539" y="1398740"/>
                  <a:pt x="83275" y="1397166"/>
                </a:cubicBezTo>
                <a:cubicBezTo>
                  <a:pt x="77659" y="1399223"/>
                  <a:pt x="72087" y="1401502"/>
                  <a:pt x="66427" y="1403237"/>
                </a:cubicBezTo>
                <a:cubicBezTo>
                  <a:pt x="61491" y="1404748"/>
                  <a:pt x="56489" y="1406448"/>
                  <a:pt x="51509" y="1406448"/>
                </a:cubicBezTo>
                <a:cubicBezTo>
                  <a:pt x="46618" y="1406448"/>
                  <a:pt x="44378" y="1401855"/>
                  <a:pt x="46135" y="1393312"/>
                </a:cubicBezTo>
                <a:cubicBezTo>
                  <a:pt x="53856" y="1393440"/>
                  <a:pt x="61205"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5" y="1345648"/>
                  <a:pt x="83013" y="1342981"/>
                  <a:pt x="86127" y="1340316"/>
                </a:cubicBezTo>
                <a:cubicBezTo>
                  <a:pt x="90295" y="1341601"/>
                  <a:pt x="94288" y="1341216"/>
                  <a:pt x="97930" y="1333379"/>
                </a:cubicBezTo>
                <a:cubicBezTo>
                  <a:pt x="99597" y="1329782"/>
                  <a:pt x="103546" y="1327693"/>
                  <a:pt x="106750" y="1326536"/>
                </a:cubicBezTo>
                <a:cubicBezTo>
                  <a:pt x="110872" y="1325027"/>
                  <a:pt x="115283" y="1325156"/>
                  <a:pt x="119846" y="1324546"/>
                </a:cubicBezTo>
                <a:cubicBezTo>
                  <a:pt x="120614" y="1313817"/>
                  <a:pt x="114559" y="1313623"/>
                  <a:pt x="111553" y="1309416"/>
                </a:cubicBezTo>
                <a:cubicBezTo>
                  <a:pt x="103370" y="1320852"/>
                  <a:pt x="85404" y="1326054"/>
                  <a:pt x="64737" y="1322842"/>
                </a:cubicBezTo>
                <a:lnTo>
                  <a:pt x="60539" y="1297610"/>
                </a:lnTo>
                <a:lnTo>
                  <a:pt x="65586"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9" y="1310124"/>
                </a:cubicBezTo>
                <a:cubicBezTo>
                  <a:pt x="86654" y="1306944"/>
                  <a:pt x="93959"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1"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7" y="1202041"/>
                  <a:pt x="81584" y="1193815"/>
                </a:cubicBezTo>
                <a:cubicBezTo>
                  <a:pt x="76848" y="1191075"/>
                  <a:pt x="72471" y="1187789"/>
                  <a:pt x="67290" y="1185741"/>
                </a:cubicBezTo>
                <a:cubicBezTo>
                  <a:pt x="57905" y="1182034"/>
                  <a:pt x="56104" y="1176328"/>
                  <a:pt x="65515" y="1166388"/>
                </a:cubicBezTo>
                <a:cubicBezTo>
                  <a:pt x="72142" y="1159389"/>
                  <a:pt x="70071" y="1156682"/>
                  <a:pt x="68347" y="1152822"/>
                </a:cubicBezTo>
                <a:cubicBezTo>
                  <a:pt x="64081" y="1143468"/>
                  <a:pt x="64835" y="1141317"/>
                  <a:pt x="76770" y="1131493"/>
                </a:cubicBezTo>
                <a:cubicBezTo>
                  <a:pt x="72455" y="1126314"/>
                  <a:pt x="72455"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7" y="1072935"/>
                  <a:pt x="66416" y="1061771"/>
                </a:cubicBezTo>
                <a:cubicBezTo>
                  <a:pt x="74916" y="1051192"/>
                  <a:pt x="89669" y="1054588"/>
                  <a:pt x="91586" y="1067317"/>
                </a:cubicBezTo>
                <a:cubicBezTo>
                  <a:pt x="82797" y="1072383"/>
                  <a:pt x="83133" y="1065313"/>
                  <a:pt x="81163" y="1061575"/>
                </a:cubicBezTo>
                <a:cubicBezTo>
                  <a:pt x="73418" y="1067955"/>
                  <a:pt x="73418" y="1067955"/>
                  <a:pt x="80756" y="1075974"/>
                </a:cubicBezTo>
                <a:cubicBezTo>
                  <a:pt x="79543" y="1081530"/>
                  <a:pt x="68964" y="1088666"/>
                  <a:pt x="76281" y="1093665"/>
                </a:cubicBezTo>
                <a:cubicBezTo>
                  <a:pt x="82248" y="1076467"/>
                  <a:pt x="82696" y="1076051"/>
                  <a:pt x="99907" y="1071096"/>
                </a:cubicBezTo>
                <a:cubicBezTo>
                  <a:pt x="101563" y="1070618"/>
                  <a:pt x="104478" y="1069626"/>
                  <a:pt x="104746" y="1068893"/>
                </a:cubicBezTo>
                <a:cubicBezTo>
                  <a:pt x="107322" y="1061569"/>
                  <a:pt x="113111" y="1063135"/>
                  <a:pt x="118476" y="1061276"/>
                </a:cubicBezTo>
                <a:cubicBezTo>
                  <a:pt x="116453" y="1058117"/>
                  <a:pt x="115065" y="1056092"/>
                  <a:pt x="113797" y="1054010"/>
                </a:cubicBezTo>
                <a:cubicBezTo>
                  <a:pt x="112476" y="1051826"/>
                  <a:pt x="111261" y="1049564"/>
                  <a:pt x="110220" y="1047751"/>
                </a:cubicBezTo>
                <a:cubicBezTo>
                  <a:pt x="105316" y="1049025"/>
                  <a:pt x="101162" y="1050140"/>
                  <a:pt x="97013" y="1051215"/>
                </a:cubicBezTo>
                <a:cubicBezTo>
                  <a:pt x="96966" y="1050303"/>
                  <a:pt x="96878" y="1049398"/>
                  <a:pt x="96827" y="1048486"/>
                </a:cubicBezTo>
                <a:cubicBezTo>
                  <a:pt x="99554" y="1045760"/>
                  <a:pt x="102302" y="1043011"/>
                  <a:pt x="105662" y="1039651"/>
                </a:cubicBezTo>
                <a:cubicBezTo>
                  <a:pt x="101708"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4" y="1035512"/>
                </a:cubicBezTo>
                <a:cubicBezTo>
                  <a:pt x="80000" y="1031341"/>
                  <a:pt x="82034" y="1027197"/>
                  <a:pt x="75963" y="1025668"/>
                </a:cubicBezTo>
                <a:cubicBezTo>
                  <a:pt x="74006" y="1027935"/>
                  <a:pt x="71933" y="1030722"/>
                  <a:pt x="69492" y="1033007"/>
                </a:cubicBezTo>
                <a:cubicBezTo>
                  <a:pt x="66917" y="1035428"/>
                  <a:pt x="63968" y="1037383"/>
                  <a:pt x="59493" y="1038631"/>
                </a:cubicBezTo>
                <a:cubicBezTo>
                  <a:pt x="61486" y="1035583"/>
                  <a:pt x="63986" y="1032587"/>
                  <a:pt x="65404" y="1029464"/>
                </a:cubicBezTo>
                <a:cubicBezTo>
                  <a:pt x="67717" y="1024327"/>
                  <a:pt x="71785" y="1018491"/>
                  <a:pt x="64469" y="1016716"/>
                </a:cubicBezTo>
                <a:cubicBezTo>
                  <a:pt x="61718" y="1016055"/>
                  <a:pt x="60990" y="1011787"/>
                  <a:pt x="59952" y="1010157"/>
                </a:cubicBezTo>
                <a:cubicBezTo>
                  <a:pt x="52270" y="1011695"/>
                  <a:pt x="45124" y="1013134"/>
                  <a:pt x="35072" y="1015120"/>
                </a:cubicBezTo>
                <a:cubicBezTo>
                  <a:pt x="39770" y="1008871"/>
                  <a:pt x="42943" y="1004549"/>
                  <a:pt x="46226" y="1000336"/>
                </a:cubicBezTo>
                <a:cubicBezTo>
                  <a:pt x="49418" y="996214"/>
                  <a:pt x="55006" y="990811"/>
                  <a:pt x="51388" y="988192"/>
                </a:cubicBezTo>
                <a:cubicBezTo>
                  <a:pt x="48537" y="986113"/>
                  <a:pt x="42167" y="987331"/>
                  <a:pt x="37189" y="988711"/>
                </a:cubicBezTo>
                <a:cubicBezTo>
                  <a:pt x="33882" y="989627"/>
                  <a:pt x="30318" y="993378"/>
                  <a:pt x="26862" y="995872"/>
                </a:cubicBezTo>
                <a:cubicBezTo>
                  <a:pt x="26257" y="995268"/>
                  <a:pt x="25645" y="994700"/>
                  <a:pt x="25039" y="994095"/>
                </a:cubicBezTo>
                <a:cubicBezTo>
                  <a:pt x="27125" y="990367"/>
                  <a:pt x="29187" y="986660"/>
                  <a:pt x="32427" y="980814"/>
                </a:cubicBezTo>
                <a:cubicBezTo>
                  <a:pt x="26125" y="982462"/>
                  <a:pt x="20679" y="983875"/>
                  <a:pt x="15286" y="985297"/>
                </a:cubicBezTo>
                <a:cubicBezTo>
                  <a:pt x="19989" y="973055"/>
                  <a:pt x="31627" y="963618"/>
                  <a:pt x="45965" y="961194"/>
                </a:cubicBezTo>
                <a:cubicBezTo>
                  <a:pt x="51487"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5" y="939067"/>
                  <a:pt x="10858" y="929538"/>
                  <a:pt x="15086" y="919911"/>
                </a:cubicBezTo>
                <a:cubicBezTo>
                  <a:pt x="20267" y="908060"/>
                  <a:pt x="30103" y="900860"/>
                  <a:pt x="40054" y="894414"/>
                </a:cubicBezTo>
                <a:cubicBezTo>
                  <a:pt x="52127" y="886592"/>
                  <a:pt x="64524" y="879004"/>
                  <a:pt x="76997" y="873262"/>
                </a:cubicBezTo>
                <a:cubicBezTo>
                  <a:pt x="83719" y="870171"/>
                  <a:pt x="91779" y="869466"/>
                  <a:pt x="97670" y="870679"/>
                </a:cubicBezTo>
                <a:cubicBezTo>
                  <a:pt x="104821" y="872152"/>
                  <a:pt x="111231" y="869930"/>
                  <a:pt x="118500" y="865298"/>
                </a:cubicBezTo>
                <a:cubicBezTo>
                  <a:pt x="122021" y="863050"/>
                  <a:pt x="125494" y="860663"/>
                  <a:pt x="129031" y="858614"/>
                </a:cubicBezTo>
                <a:cubicBezTo>
                  <a:pt x="143466" y="850292"/>
                  <a:pt x="155460" y="851295"/>
                  <a:pt x="162571" y="861311"/>
                </a:cubicBezTo>
                <a:cubicBezTo>
                  <a:pt x="167708" y="868584"/>
                  <a:pt x="171842" y="866995"/>
                  <a:pt x="178828" y="856720"/>
                </a:cubicBezTo>
                <a:cubicBezTo>
                  <a:pt x="181960" y="852129"/>
                  <a:pt x="181288" y="845325"/>
                  <a:pt x="188805" y="842895"/>
                </a:cubicBezTo>
                <a:cubicBezTo>
                  <a:pt x="188667"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1" y="786734"/>
                </a:lnTo>
                <a:lnTo>
                  <a:pt x="181645" y="781863"/>
                </a:lnTo>
                <a:cubicBezTo>
                  <a:pt x="183342" y="783423"/>
                  <a:pt x="185970" y="784052"/>
                  <a:pt x="188153" y="785098"/>
                </a:cubicBezTo>
                <a:cubicBezTo>
                  <a:pt x="188947" y="784304"/>
                  <a:pt x="189764" y="783487"/>
                  <a:pt x="190560"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6" y="732156"/>
                </a:lnTo>
                <a:lnTo>
                  <a:pt x="203097" y="732035"/>
                </a:lnTo>
                <a:lnTo>
                  <a:pt x="210803" y="747338"/>
                </a:lnTo>
                <a:cubicBezTo>
                  <a:pt x="202759" y="747377"/>
                  <a:pt x="202759" y="747377"/>
                  <a:pt x="199569" y="740918"/>
                </a:cubicBezTo>
                <a:cubicBezTo>
                  <a:pt x="193424" y="748489"/>
                  <a:pt x="193424" y="748489"/>
                  <a:pt x="196130" y="751649"/>
                </a:cubicBezTo>
                <a:cubicBezTo>
                  <a:pt x="199214" y="755234"/>
                  <a:pt x="221526" y="753243"/>
                  <a:pt x="223552" y="748457"/>
                </a:cubicBezTo>
                <a:cubicBezTo>
                  <a:pt x="227447" y="739225"/>
                  <a:pt x="233637" y="744825"/>
                  <a:pt x="236973" y="740529"/>
                </a:cubicBezTo>
                <a:cubicBezTo>
                  <a:pt x="232487" y="734092"/>
                  <a:pt x="231853" y="722781"/>
                  <a:pt x="215191" y="732556"/>
                </a:cubicBezTo>
                <a:cubicBezTo>
                  <a:pt x="218716" y="726271"/>
                  <a:pt x="220719" y="722685"/>
                  <a:pt x="222999" y="718607"/>
                </a:cubicBezTo>
                <a:cubicBezTo>
                  <a:pt x="219710" y="717179"/>
                  <a:pt x="216729" y="715879"/>
                  <a:pt x="213385" y="714444"/>
                </a:cubicBezTo>
                <a:lnTo>
                  <a:pt x="203097" y="732035"/>
                </a:lnTo>
                <a:lnTo>
                  <a:pt x="203062" y="731965"/>
                </a:lnTo>
                <a:lnTo>
                  <a:pt x="202891" y="732117"/>
                </a:lnTo>
                <a:lnTo>
                  <a:pt x="188886" y="728055"/>
                </a:lnTo>
                <a:cubicBezTo>
                  <a:pt x="192129" y="721213"/>
                  <a:pt x="195596" y="714052"/>
                  <a:pt x="198758" y="706856"/>
                </a:cubicBezTo>
                <a:cubicBezTo>
                  <a:pt x="198915" y="706514"/>
                  <a:pt x="196150" y="705929"/>
                  <a:pt x="194696" y="705430"/>
                </a:cubicBezTo>
                <a:cubicBezTo>
                  <a:pt x="189722" y="710403"/>
                  <a:pt x="185111" y="715014"/>
                  <a:pt x="180524" y="719601"/>
                </a:cubicBezTo>
                <a:cubicBezTo>
                  <a:pt x="179922" y="719272"/>
                  <a:pt x="179320" y="718943"/>
                  <a:pt x="178718" y="718614"/>
                </a:cubicBezTo>
                <a:cubicBezTo>
                  <a:pt x="180380" y="715960"/>
                  <a:pt x="182202" y="713332"/>
                  <a:pt x="183671" y="710620"/>
                </a:cubicBezTo>
                <a:cubicBezTo>
                  <a:pt x="187090" y="704410"/>
                  <a:pt x="191876" y="697886"/>
                  <a:pt x="182923" y="696198"/>
                </a:cubicBezTo>
                <a:cubicBezTo>
                  <a:pt x="180626" y="695765"/>
                  <a:pt x="180471" y="691205"/>
                  <a:pt x="179974"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7" y="663305"/>
                  <a:pt x="133825" y="664818"/>
                </a:cubicBezTo>
                <a:cubicBezTo>
                  <a:pt x="141995" y="650411"/>
                  <a:pt x="151773" y="642929"/>
                  <a:pt x="166288"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3" y="620532"/>
                  <a:pt x="126865" y="624743"/>
                  <a:pt x="119723" y="630365"/>
                </a:cubicBezTo>
                <a:cubicBezTo>
                  <a:pt x="126301" y="616684"/>
                  <a:pt x="131775" y="604942"/>
                  <a:pt x="137695" y="593283"/>
                </a:cubicBezTo>
                <a:cubicBezTo>
                  <a:pt x="138981" y="590755"/>
                  <a:pt x="141647" y="588151"/>
                  <a:pt x="144052" y="586243"/>
                </a:cubicBezTo>
                <a:cubicBezTo>
                  <a:pt x="160674" y="573066"/>
                  <a:pt x="177786" y="560607"/>
                  <a:pt x="196200" y="553175"/>
                </a:cubicBezTo>
                <a:cubicBezTo>
                  <a:pt x="203062" y="550409"/>
                  <a:pt x="210952" y="549530"/>
                  <a:pt x="216805" y="550751"/>
                </a:cubicBezTo>
                <a:cubicBezTo>
                  <a:pt x="222996" y="552037"/>
                  <a:pt x="228468" y="550786"/>
                  <a:pt x="234912"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9"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9" y="568282"/>
                </a:cubicBezTo>
                <a:cubicBezTo>
                  <a:pt x="302036" y="564985"/>
                  <a:pt x="319934" y="559219"/>
                  <a:pt x="337230" y="544217"/>
                </a:cubicBezTo>
                <a:cubicBezTo>
                  <a:pt x="351401" y="531908"/>
                  <a:pt x="366911" y="525613"/>
                  <a:pt x="382689"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2" y="491982"/>
                  <a:pt x="475279" y="484040"/>
                </a:cubicBezTo>
                <a:cubicBezTo>
                  <a:pt x="491628" y="471724"/>
                  <a:pt x="508599" y="462851"/>
                  <a:pt x="526294" y="457381"/>
                </a:cubicBezTo>
                <a:cubicBezTo>
                  <a:pt x="530209" y="456164"/>
                  <a:pt x="534149" y="454426"/>
                  <a:pt x="538539" y="451093"/>
                </a:cubicBezTo>
                <a:cubicBezTo>
                  <a:pt x="536358" y="450821"/>
                  <a:pt x="533917" y="450968"/>
                  <a:pt x="532114" y="450163"/>
                </a:cubicBezTo>
                <a:cubicBezTo>
                  <a:pt x="529626" y="449084"/>
                  <a:pt x="525520" y="447793"/>
                  <a:pt x="525784" y="445697"/>
                </a:cubicBezTo>
                <a:cubicBezTo>
                  <a:pt x="527194" y="434978"/>
                  <a:pt x="519145" y="432790"/>
                  <a:pt x="512876" y="430062"/>
                </a:cubicBezTo>
                <a:cubicBezTo>
                  <a:pt x="506743" y="427384"/>
                  <a:pt x="504577" y="422446"/>
                  <a:pt x="502021" y="416935"/>
                </a:cubicBezTo>
                <a:cubicBezTo>
                  <a:pt x="498912" y="410149"/>
                  <a:pt x="494867" y="403922"/>
                  <a:pt x="490461" y="398154"/>
                </a:cubicBezTo>
                <a:cubicBezTo>
                  <a:pt x="486186" y="392562"/>
                  <a:pt x="481844" y="385767"/>
                  <a:pt x="468512" y="398508"/>
                </a:cubicBezTo>
                <a:cubicBezTo>
                  <a:pt x="474528" y="385946"/>
                  <a:pt x="467919"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5" y="347542"/>
                  <a:pt x="480950"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4" y="310270"/>
                  <a:pt x="464838" y="312801"/>
                  <a:pt x="467388" y="318255"/>
                </a:cubicBezTo>
                <a:cubicBezTo>
                  <a:pt x="468229" y="320051"/>
                  <a:pt x="471151" y="320386"/>
                  <a:pt x="474578" y="319814"/>
                </a:cubicBezTo>
                <a:cubicBezTo>
                  <a:pt x="470169" y="306321"/>
                  <a:pt x="455578"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4"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0"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0"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5" y="215069"/>
                  <a:pt x="559052" y="212103"/>
                </a:cubicBezTo>
                <a:cubicBezTo>
                  <a:pt x="562774" y="210738"/>
                  <a:pt x="567044" y="212054"/>
                  <a:pt x="570127" y="213501"/>
                </a:cubicBezTo>
                <a:cubicBezTo>
                  <a:pt x="574109" y="215349"/>
                  <a:pt x="577137" y="218559"/>
                  <a:pt x="580794" y="221354"/>
                </a:cubicBezTo>
                <a:cubicBezTo>
                  <a:pt x="588924" y="214310"/>
                  <a:pt x="584779" y="209892"/>
                  <a:pt x="585629" y="204792"/>
                </a:cubicBezTo>
                <a:cubicBezTo>
                  <a:pt x="571757" y="207092"/>
                  <a:pt x="555374" y="198066"/>
                  <a:pt x="543032" y="181181"/>
                </a:cubicBezTo>
                <a:lnTo>
                  <a:pt x="557905" y="160371"/>
                </a:lnTo>
                <a:lnTo>
                  <a:pt x="566701" y="158712"/>
                </a:lnTo>
                <a:cubicBezTo>
                  <a:pt x="569813" y="157930"/>
                  <a:pt x="572380"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0"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1" y="182487"/>
                </a:cubicBezTo>
                <a:cubicBezTo>
                  <a:pt x="691246" y="182134"/>
                  <a:pt x="695582" y="180747"/>
                  <a:pt x="698605" y="181633"/>
                </a:cubicBezTo>
                <a:cubicBezTo>
                  <a:pt x="708952"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4" y="237300"/>
                  <a:pt x="782551" y="238600"/>
                  <a:pt x="786973" y="239887"/>
                </a:cubicBezTo>
                <a:cubicBezTo>
                  <a:pt x="795671" y="242452"/>
                  <a:pt x="805074" y="243907"/>
                  <a:pt x="813553" y="246845"/>
                </a:cubicBezTo>
                <a:cubicBezTo>
                  <a:pt x="816323" y="247797"/>
                  <a:pt x="817087" y="251967"/>
                  <a:pt x="819151" y="255303"/>
                </a:cubicBezTo>
                <a:cubicBezTo>
                  <a:pt x="823446" y="252557"/>
                  <a:pt x="827536" y="249926"/>
                  <a:pt x="831626"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3"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6" y="203091"/>
                  <a:pt x="839382" y="200632"/>
                </a:cubicBezTo>
                <a:cubicBezTo>
                  <a:pt x="833246" y="195723"/>
                  <a:pt x="825616" y="194543"/>
                  <a:pt x="817759" y="193589"/>
                </a:cubicBezTo>
                <a:cubicBezTo>
                  <a:pt x="802856" y="191768"/>
                  <a:pt x="790896" y="186077"/>
                  <a:pt x="779890"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5" y="171146"/>
                </a:cubicBezTo>
                <a:cubicBezTo>
                  <a:pt x="776552" y="163377"/>
                  <a:pt x="783510" y="167744"/>
                  <a:pt x="789645" y="171970"/>
                </a:cubicBezTo>
                <a:cubicBezTo>
                  <a:pt x="794404" y="175278"/>
                  <a:pt x="799263" y="175910"/>
                  <a:pt x="806193"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7" y="179298"/>
                </a:cubicBezTo>
                <a:cubicBezTo>
                  <a:pt x="869660" y="172496"/>
                  <a:pt x="861531" y="168774"/>
                  <a:pt x="850290" y="167480"/>
                </a:cubicBezTo>
                <a:cubicBezTo>
                  <a:pt x="838220"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5" y="120980"/>
                  <a:pt x="846116" y="121331"/>
                  <a:pt x="841908" y="120669"/>
                </a:cubicBezTo>
                <a:cubicBezTo>
                  <a:pt x="841605" y="118459"/>
                  <a:pt x="841090" y="115034"/>
                  <a:pt x="840577"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8" y="91077"/>
                  <a:pt x="814856" y="88028"/>
                  <a:pt x="809145" y="80182"/>
                </a:cubicBezTo>
                <a:cubicBezTo>
                  <a:pt x="818821" y="68645"/>
                  <a:pt x="820770" y="67597"/>
                  <a:pt x="829232" y="70334"/>
                </a:cubicBezTo>
                <a:cubicBezTo>
                  <a:pt x="840578" y="74003"/>
                  <a:pt x="850408" y="80337"/>
                  <a:pt x="864649" y="78816"/>
                </a:cubicBezTo>
                <a:cubicBezTo>
                  <a:pt x="865836" y="78685"/>
                  <a:pt x="867115" y="79328"/>
                  <a:pt x="867693" y="80179"/>
                </a:cubicBezTo>
                <a:cubicBezTo>
                  <a:pt x="875038" y="90611"/>
                  <a:pt x="891979" y="86885"/>
                  <a:pt x="901424" y="94287"/>
                </a:cubicBezTo>
                <a:cubicBezTo>
                  <a:pt x="900183" y="86005"/>
                  <a:pt x="892028" y="85753"/>
                  <a:pt x="886250" y="82656"/>
                </a:cubicBezTo>
                <a:cubicBezTo>
                  <a:pt x="881792"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7"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7" y="56642"/>
                  <a:pt x="928823" y="56185"/>
                  <a:pt x="929879" y="54880"/>
                </a:cubicBezTo>
                <a:cubicBezTo>
                  <a:pt x="933956" y="49872"/>
                  <a:pt x="934911"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pic>
        <p:nvPicPr>
          <p:cNvPr id="810" name="Google Shape;810;p49" title="Rhinomuraena.png"/>
          <p:cNvPicPr preferRelativeResize="0"/>
          <p:nvPr/>
        </p:nvPicPr>
        <p:blipFill rotWithShape="1">
          <a:blip r:embed="rId4">
            <a:alphaModFix/>
          </a:blip>
          <a:srcRect b="10247" l="0" r="0" t="10255"/>
          <a:stretch/>
        </p:blipFill>
        <p:spPr>
          <a:xfrm>
            <a:off x="5088704" y="304805"/>
            <a:ext cx="2072641" cy="1647657"/>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811" name="Google Shape;811;p49" title="DSC04454.jpg"/>
          <p:cNvPicPr preferRelativeResize="0"/>
          <p:nvPr/>
        </p:nvPicPr>
        <p:blipFill rotWithShape="1">
          <a:blip r:embed="rId5">
            <a:alphaModFix/>
          </a:blip>
          <a:srcRect b="0" l="8082" r="8074" t="0"/>
          <a:stretch/>
        </p:blipFill>
        <p:spPr>
          <a:xfrm>
            <a:off x="1379432" y="304805"/>
            <a:ext cx="2072641" cy="1647657"/>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812" name="Google Shape;812;p49"/>
          <p:cNvSpPr/>
          <p:nvPr/>
        </p:nvSpPr>
        <p:spPr>
          <a:xfrm>
            <a:off x="1144800" y="1983316"/>
            <a:ext cx="25419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estrella de mar </a:t>
            </a:r>
            <a:endParaRPr b="0" i="0" sz="1400" u="none" cap="none" strike="noStrike">
              <a:solidFill>
                <a:srgbClr val="000000"/>
              </a:solidFill>
              <a:latin typeface="Arial"/>
              <a:ea typeface="Arial"/>
              <a:cs typeface="Arial"/>
              <a:sym typeface="Arial"/>
            </a:endParaRPr>
          </a:p>
        </p:txBody>
      </p:sp>
      <p:sp>
        <p:nvSpPr>
          <p:cNvPr id="813" name="Google Shape;813;p49"/>
          <p:cNvSpPr/>
          <p:nvPr/>
        </p:nvSpPr>
        <p:spPr>
          <a:xfrm>
            <a:off x="632688" y="237800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Tiene brazos que pueden doblarse, aunque no lo parezca, los mueven en algunos casos para tomar a sus presas, sujetarse y también pueden regenerarlos.</a:t>
            </a:r>
            <a:endParaRPr b="0" i="0" sz="1100" u="none" cap="none" strike="noStrike">
              <a:solidFill>
                <a:schemeClr val="lt1"/>
              </a:solidFill>
              <a:latin typeface="Poppins"/>
              <a:ea typeface="Poppins"/>
              <a:cs typeface="Poppins"/>
              <a:sym typeface="Poppins"/>
            </a:endParaRPr>
          </a:p>
        </p:txBody>
      </p:sp>
      <p:sp>
        <p:nvSpPr>
          <p:cNvPr id="814" name="Google Shape;814;p49"/>
          <p:cNvSpPr/>
          <p:nvPr/>
        </p:nvSpPr>
        <p:spPr>
          <a:xfrm>
            <a:off x="4832850" y="19833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morena de listón</a:t>
            </a:r>
            <a:endParaRPr b="0" i="0" sz="1400" u="none" cap="none" strike="noStrike">
              <a:solidFill>
                <a:srgbClr val="000000"/>
              </a:solidFill>
              <a:latin typeface="Arial"/>
              <a:ea typeface="Arial"/>
              <a:cs typeface="Arial"/>
              <a:sym typeface="Arial"/>
            </a:endParaRPr>
          </a:p>
        </p:txBody>
      </p:sp>
      <p:sp>
        <p:nvSpPr>
          <p:cNvPr id="815" name="Google Shape;815;p49"/>
          <p:cNvSpPr/>
          <p:nvPr/>
        </p:nvSpPr>
        <p:spPr>
          <a:xfrm>
            <a:off x="4341975" y="237335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Le gusta estar activa cuando cae la noche. Disfruta de esconderse en la arena y es una especie inofensiva para el ser humano, se llama listón por su cuerpo largo y delgado.</a:t>
            </a:r>
            <a:endParaRPr b="0" i="0" sz="11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Poppins"/>
              <a:ea typeface="Poppins"/>
              <a:cs typeface="Poppins"/>
              <a:sym typeface="Poppins"/>
            </a:endParaRPr>
          </a:p>
        </p:txBody>
      </p:sp>
      <p:sp>
        <p:nvSpPr>
          <p:cNvPr id="816" name="Google Shape;816;p49"/>
          <p:cNvSpPr/>
          <p:nvPr/>
        </p:nvSpPr>
        <p:spPr>
          <a:xfrm>
            <a:off x="8517000" y="19833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tiburones</a:t>
            </a:r>
            <a:endParaRPr b="0" i="0" sz="1400" u="none" cap="none" strike="noStrike">
              <a:solidFill>
                <a:srgbClr val="000000"/>
              </a:solidFill>
              <a:latin typeface="Arial"/>
              <a:ea typeface="Arial"/>
              <a:cs typeface="Arial"/>
              <a:sym typeface="Arial"/>
            </a:endParaRPr>
          </a:p>
        </p:txBody>
      </p:sp>
      <p:sp>
        <p:nvSpPr>
          <p:cNvPr id="817" name="Google Shape;817;p49"/>
          <p:cNvSpPr/>
          <p:nvPr/>
        </p:nvSpPr>
        <p:spPr>
          <a:xfrm>
            <a:off x="8001000" y="2378000"/>
            <a:ext cx="3566100" cy="9291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Son los guardianes del océano, han existido desde hace más de 400 millones de años. Algunas especies de tiburones tienen formas extrañas que parecen de otro planeta como el tiburón martillo.</a:t>
            </a:r>
            <a:endParaRPr b="0" i="0" sz="11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Poppins"/>
              <a:ea typeface="Poppins"/>
              <a:cs typeface="Poppins"/>
              <a:sym typeface="Poppins"/>
            </a:endParaRPr>
          </a:p>
        </p:txBody>
      </p:sp>
      <p:sp>
        <p:nvSpPr>
          <p:cNvPr id="818" name="Google Shape;818;p4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19" name="Google Shape;819;p49" title="DSC00048.jpg"/>
          <p:cNvPicPr preferRelativeResize="0"/>
          <p:nvPr/>
        </p:nvPicPr>
        <p:blipFill rotWithShape="1">
          <a:blip r:embed="rId6">
            <a:alphaModFix/>
          </a:blip>
          <a:srcRect b="0" l="8082" r="8074" t="0"/>
          <a:stretch/>
        </p:blipFill>
        <p:spPr>
          <a:xfrm>
            <a:off x="5084804" y="3541605"/>
            <a:ext cx="2072641" cy="1647657"/>
          </a:xfrm>
          <a:custGeom>
            <a:rect b="b" l="l" r="r" t="t"/>
            <a:pathLst>
              <a:path extrusionOk="0" h="2477680" w="3128515">
                <a:moveTo>
                  <a:pt x="1014843" y="2456007"/>
                </a:moveTo>
                <a:cubicBezTo>
                  <a:pt x="1012913" y="2456425"/>
                  <a:pt x="1010984" y="2457226"/>
                  <a:pt x="1009074" y="2457934"/>
                </a:cubicBezTo>
                <a:cubicBezTo>
                  <a:pt x="1009402" y="2459604"/>
                  <a:pt x="1009754" y="2461275"/>
                  <a:pt x="1010082" y="2462944"/>
                </a:cubicBezTo>
                <a:cubicBezTo>
                  <a:pt x="1011969" y="2461884"/>
                  <a:pt x="1013879" y="2460857"/>
                  <a:pt x="1015699" y="2459604"/>
                </a:cubicBezTo>
                <a:cubicBezTo>
                  <a:pt x="1015786" y="2459540"/>
                  <a:pt x="1015019" y="2455975"/>
                  <a:pt x="1014843" y="2456007"/>
                </a:cubicBezTo>
                <a:close/>
                <a:moveTo>
                  <a:pt x="862368" y="2441758"/>
                </a:moveTo>
                <a:cubicBezTo>
                  <a:pt x="856958" y="2441642"/>
                  <a:pt x="851430" y="2444991"/>
                  <a:pt x="847699" y="2452153"/>
                </a:cubicBezTo>
                <a:cubicBezTo>
                  <a:pt x="857812" y="2452153"/>
                  <a:pt x="867048" y="2452153"/>
                  <a:pt x="876328" y="2452153"/>
                </a:cubicBezTo>
                <a:cubicBezTo>
                  <a:pt x="873071" y="2445456"/>
                  <a:pt x="867777" y="2441876"/>
                  <a:pt x="862368" y="2441758"/>
                </a:cubicBezTo>
                <a:close/>
                <a:moveTo>
                  <a:pt x="2204545" y="2413805"/>
                </a:moveTo>
                <a:cubicBezTo>
                  <a:pt x="2198299" y="2418595"/>
                  <a:pt x="2194549" y="2421477"/>
                  <a:pt x="2190776" y="2424381"/>
                </a:cubicBezTo>
                <a:cubicBezTo>
                  <a:pt x="2190700" y="2425574"/>
                  <a:pt x="2190620" y="2426768"/>
                  <a:pt x="2190542" y="2427964"/>
                </a:cubicBezTo>
                <a:cubicBezTo>
                  <a:pt x="2194878" y="2426575"/>
                  <a:pt x="2199286" y="2425488"/>
                  <a:pt x="2203537" y="2423470"/>
                </a:cubicBezTo>
                <a:cubicBezTo>
                  <a:pt x="2204146" y="2423170"/>
                  <a:pt x="2204133" y="2418251"/>
                  <a:pt x="2204545" y="2413805"/>
                </a:cubicBezTo>
                <a:close/>
                <a:moveTo>
                  <a:pt x="2294111" y="2410641"/>
                </a:moveTo>
                <a:cubicBezTo>
                  <a:pt x="2291056" y="2409488"/>
                  <a:pt x="2286577" y="2411075"/>
                  <a:pt x="2280768" y="2415486"/>
                </a:cubicBezTo>
                <a:cubicBezTo>
                  <a:pt x="2286515" y="2418054"/>
                  <a:pt x="2288177" y="2425575"/>
                  <a:pt x="2298910" y="2422226"/>
                </a:cubicBezTo>
                <a:cubicBezTo>
                  <a:pt x="2298797" y="2415685"/>
                  <a:pt x="2297166" y="2411794"/>
                  <a:pt x="2294111" y="2410641"/>
                </a:cubicBezTo>
                <a:close/>
                <a:moveTo>
                  <a:pt x="2258031" y="2405150"/>
                </a:moveTo>
                <a:cubicBezTo>
                  <a:pt x="2257523" y="2406187"/>
                  <a:pt x="2256999" y="2407207"/>
                  <a:pt x="2256490" y="2408244"/>
                </a:cubicBezTo>
                <a:cubicBezTo>
                  <a:pt x="2260210" y="2409054"/>
                  <a:pt x="2263929" y="2409865"/>
                  <a:pt x="2267661" y="2410691"/>
                </a:cubicBezTo>
                <a:cubicBezTo>
                  <a:pt x="2268616" y="2409149"/>
                  <a:pt x="2269554" y="2407589"/>
                  <a:pt x="2270510" y="2406045"/>
                </a:cubicBezTo>
                <a:cubicBezTo>
                  <a:pt x="2266344" y="2405743"/>
                  <a:pt x="2262195" y="2405454"/>
                  <a:pt x="2258031" y="2405150"/>
                </a:cubicBezTo>
                <a:close/>
                <a:moveTo>
                  <a:pt x="774339" y="2401982"/>
                </a:moveTo>
                <a:cubicBezTo>
                  <a:pt x="768833" y="2403459"/>
                  <a:pt x="763326" y="2404905"/>
                  <a:pt x="757842" y="2406384"/>
                </a:cubicBezTo>
                <a:cubicBezTo>
                  <a:pt x="757972" y="2407570"/>
                  <a:pt x="758105" y="2408727"/>
                  <a:pt x="758237" y="2409916"/>
                </a:cubicBezTo>
                <a:cubicBezTo>
                  <a:pt x="763764" y="2408695"/>
                  <a:pt x="769293" y="2407474"/>
                  <a:pt x="774821" y="2406255"/>
                </a:cubicBezTo>
                <a:cubicBezTo>
                  <a:pt x="774668" y="2404841"/>
                  <a:pt x="774514" y="2403395"/>
                  <a:pt x="774339" y="2401982"/>
                </a:cubicBezTo>
                <a:close/>
                <a:moveTo>
                  <a:pt x="2003025" y="2398928"/>
                </a:moveTo>
                <a:cubicBezTo>
                  <a:pt x="2000148" y="2398765"/>
                  <a:pt x="1996197" y="2399800"/>
                  <a:pt x="1991145" y="2402493"/>
                </a:cubicBezTo>
                <a:cubicBezTo>
                  <a:pt x="2003025" y="2403426"/>
                  <a:pt x="2008645" y="2407456"/>
                  <a:pt x="2007488" y="2418200"/>
                </a:cubicBezTo>
                <a:cubicBezTo>
                  <a:pt x="2007228" y="2420662"/>
                  <a:pt x="2010803" y="2423013"/>
                  <a:pt x="2013561" y="2423637"/>
                </a:cubicBezTo>
                <a:cubicBezTo>
                  <a:pt x="2022845" y="2425833"/>
                  <a:pt x="2032582" y="2427169"/>
                  <a:pt x="2044355" y="2429174"/>
                </a:cubicBezTo>
                <a:cubicBezTo>
                  <a:pt x="2041980" y="2426800"/>
                  <a:pt x="2041238" y="2425465"/>
                  <a:pt x="2039965" y="2424875"/>
                </a:cubicBezTo>
                <a:cubicBezTo>
                  <a:pt x="2027958" y="2419228"/>
                  <a:pt x="2013562" y="2416686"/>
                  <a:pt x="2008463" y="2402550"/>
                </a:cubicBezTo>
                <a:cubicBezTo>
                  <a:pt x="2007707" y="2400453"/>
                  <a:pt x="2005902" y="2399092"/>
                  <a:pt x="2003025" y="2398928"/>
                </a:cubicBezTo>
                <a:close/>
                <a:moveTo>
                  <a:pt x="702119" y="2397486"/>
                </a:moveTo>
                <a:cubicBezTo>
                  <a:pt x="695341" y="2398609"/>
                  <a:pt x="688584" y="2399669"/>
                  <a:pt x="681806" y="2400762"/>
                </a:cubicBezTo>
                <a:cubicBezTo>
                  <a:pt x="681608" y="2401886"/>
                  <a:pt x="681410" y="2403009"/>
                  <a:pt x="681212" y="2404134"/>
                </a:cubicBezTo>
                <a:cubicBezTo>
                  <a:pt x="687947" y="2407249"/>
                  <a:pt x="694617" y="2410752"/>
                  <a:pt x="701441" y="2413417"/>
                </a:cubicBezTo>
                <a:cubicBezTo>
                  <a:pt x="706618" y="2415439"/>
                  <a:pt x="709095" y="2410366"/>
                  <a:pt x="709183" y="2403909"/>
                </a:cubicBezTo>
                <a:cubicBezTo>
                  <a:pt x="709293" y="2397454"/>
                  <a:pt x="705674" y="2396908"/>
                  <a:pt x="702119" y="2397486"/>
                </a:cubicBezTo>
                <a:close/>
                <a:moveTo>
                  <a:pt x="1946528" y="2397348"/>
                </a:moveTo>
                <a:cubicBezTo>
                  <a:pt x="1945768" y="2398542"/>
                  <a:pt x="1945047" y="2399727"/>
                  <a:pt x="1944288" y="2400922"/>
                </a:cubicBezTo>
                <a:cubicBezTo>
                  <a:pt x="1958140" y="2405870"/>
                  <a:pt x="1971968" y="2410842"/>
                  <a:pt x="1986543" y="2416060"/>
                </a:cubicBezTo>
                <a:cubicBezTo>
                  <a:pt x="1987965" y="2412097"/>
                  <a:pt x="1988434" y="2409502"/>
                  <a:pt x="1987830" y="2407909"/>
                </a:cubicBezTo>
                <a:cubicBezTo>
                  <a:pt x="1987223" y="2406315"/>
                  <a:pt x="1985541" y="2405724"/>
                  <a:pt x="1982658" y="2405769"/>
                </a:cubicBezTo>
                <a:cubicBezTo>
                  <a:pt x="1977241" y="2405849"/>
                  <a:pt x="1972390" y="2404311"/>
                  <a:pt x="1967491" y="2403096"/>
                </a:cubicBezTo>
                <a:cubicBezTo>
                  <a:pt x="1960429" y="2401347"/>
                  <a:pt x="1953517" y="2399294"/>
                  <a:pt x="1946528" y="2397348"/>
                </a:cubicBezTo>
                <a:close/>
                <a:moveTo>
                  <a:pt x="1930807" y="2393879"/>
                </a:moveTo>
                <a:cubicBezTo>
                  <a:pt x="1928778" y="2394404"/>
                  <a:pt x="1926245" y="2396052"/>
                  <a:pt x="1922799" y="2399421"/>
                </a:cubicBezTo>
                <a:cubicBezTo>
                  <a:pt x="1928283" y="2399181"/>
                  <a:pt x="1931562" y="2399005"/>
                  <a:pt x="1934815" y="2398854"/>
                </a:cubicBezTo>
                <a:cubicBezTo>
                  <a:pt x="1935145" y="2397593"/>
                  <a:pt x="1935476" y="2396332"/>
                  <a:pt x="1935802" y="2395072"/>
                </a:cubicBezTo>
                <a:cubicBezTo>
                  <a:pt x="1934365" y="2393951"/>
                  <a:pt x="1932838" y="2393354"/>
                  <a:pt x="1930807" y="2393879"/>
                </a:cubicBezTo>
                <a:close/>
                <a:moveTo>
                  <a:pt x="526333" y="2388074"/>
                </a:moveTo>
                <a:cubicBezTo>
                  <a:pt x="529074" y="2396136"/>
                  <a:pt x="531443" y="2395815"/>
                  <a:pt x="533945" y="2390612"/>
                </a:cubicBezTo>
                <a:cubicBezTo>
                  <a:pt x="534185" y="2390099"/>
                  <a:pt x="533747" y="2388878"/>
                  <a:pt x="533614" y="2388074"/>
                </a:cubicBezTo>
                <a:cubicBezTo>
                  <a:pt x="531510" y="2388074"/>
                  <a:pt x="529469" y="2388074"/>
                  <a:pt x="526333" y="2388074"/>
                </a:cubicBezTo>
                <a:close/>
                <a:moveTo>
                  <a:pt x="1286697" y="2383770"/>
                </a:moveTo>
                <a:cubicBezTo>
                  <a:pt x="1284504" y="2384060"/>
                  <a:pt x="1282310" y="2384350"/>
                  <a:pt x="1280117" y="2384671"/>
                </a:cubicBezTo>
                <a:cubicBezTo>
                  <a:pt x="1280205" y="2386243"/>
                  <a:pt x="1280271" y="2387785"/>
                  <a:pt x="1280358" y="2389360"/>
                </a:cubicBezTo>
                <a:cubicBezTo>
                  <a:pt x="1282619" y="2388718"/>
                  <a:pt x="1284900" y="2388074"/>
                  <a:pt x="1287158" y="2387432"/>
                </a:cubicBezTo>
                <a:cubicBezTo>
                  <a:pt x="1287004" y="2386211"/>
                  <a:pt x="1286851" y="2384992"/>
                  <a:pt x="1286697" y="2383770"/>
                </a:cubicBezTo>
                <a:close/>
                <a:moveTo>
                  <a:pt x="1294684" y="2381907"/>
                </a:moveTo>
                <a:cubicBezTo>
                  <a:pt x="1294115" y="2383160"/>
                  <a:pt x="1293543" y="2384414"/>
                  <a:pt x="1292973" y="2385698"/>
                </a:cubicBezTo>
                <a:cubicBezTo>
                  <a:pt x="1294968" y="2387946"/>
                  <a:pt x="1296944" y="2390193"/>
                  <a:pt x="1298895" y="2392443"/>
                </a:cubicBezTo>
                <a:cubicBezTo>
                  <a:pt x="1299772" y="2390740"/>
                  <a:pt x="1300650" y="2389071"/>
                  <a:pt x="1301528" y="2387368"/>
                </a:cubicBezTo>
                <a:cubicBezTo>
                  <a:pt x="1299245" y="2385538"/>
                  <a:pt x="1296965" y="2383738"/>
                  <a:pt x="1294684" y="2381907"/>
                </a:cubicBezTo>
                <a:close/>
                <a:moveTo>
                  <a:pt x="1271277" y="2381106"/>
                </a:moveTo>
                <a:cubicBezTo>
                  <a:pt x="1270179" y="2381234"/>
                  <a:pt x="1269192" y="2383321"/>
                  <a:pt x="1268161" y="2384542"/>
                </a:cubicBezTo>
                <a:cubicBezTo>
                  <a:pt x="1268994" y="2385988"/>
                  <a:pt x="1269827" y="2387400"/>
                  <a:pt x="1271122" y="2389585"/>
                </a:cubicBezTo>
                <a:cubicBezTo>
                  <a:pt x="1272504" y="2387239"/>
                  <a:pt x="1273360" y="2385795"/>
                  <a:pt x="1274240" y="2384316"/>
                </a:cubicBezTo>
                <a:cubicBezTo>
                  <a:pt x="1273250" y="2383160"/>
                  <a:pt x="1272197" y="2381009"/>
                  <a:pt x="1271277" y="2381106"/>
                </a:cubicBezTo>
                <a:close/>
                <a:moveTo>
                  <a:pt x="1891875" y="2380397"/>
                </a:moveTo>
                <a:cubicBezTo>
                  <a:pt x="1895940" y="2385234"/>
                  <a:pt x="1904791" y="2385816"/>
                  <a:pt x="1903154" y="2395672"/>
                </a:cubicBezTo>
                <a:cubicBezTo>
                  <a:pt x="1903098" y="2396071"/>
                  <a:pt x="1908085" y="2395426"/>
                  <a:pt x="1911836" y="2395181"/>
                </a:cubicBezTo>
                <a:cubicBezTo>
                  <a:pt x="1911356" y="2388636"/>
                  <a:pt x="1909068" y="2384780"/>
                  <a:pt x="1905549" y="2382642"/>
                </a:cubicBezTo>
                <a:cubicBezTo>
                  <a:pt x="1902029" y="2380502"/>
                  <a:pt x="1897281" y="2380079"/>
                  <a:pt x="1891875" y="2380397"/>
                </a:cubicBezTo>
                <a:close/>
                <a:moveTo>
                  <a:pt x="569812" y="2374070"/>
                </a:moveTo>
                <a:cubicBezTo>
                  <a:pt x="565885" y="2373012"/>
                  <a:pt x="561805" y="2373588"/>
                  <a:pt x="561542" y="2383835"/>
                </a:cubicBezTo>
                <a:cubicBezTo>
                  <a:pt x="565929" y="2385602"/>
                  <a:pt x="570273" y="2387336"/>
                  <a:pt x="576373" y="2389745"/>
                </a:cubicBezTo>
                <a:cubicBezTo>
                  <a:pt x="574880" y="2382164"/>
                  <a:pt x="575143" y="2375516"/>
                  <a:pt x="569812" y="2374070"/>
                </a:cubicBezTo>
                <a:close/>
                <a:moveTo>
                  <a:pt x="699936" y="2373722"/>
                </a:moveTo>
                <a:cubicBezTo>
                  <a:pt x="692665" y="2374007"/>
                  <a:pt x="685722" y="2377941"/>
                  <a:pt x="680971" y="2385120"/>
                </a:cubicBezTo>
                <a:cubicBezTo>
                  <a:pt x="686280" y="2386084"/>
                  <a:pt x="691588" y="2387111"/>
                  <a:pt x="696898" y="2387946"/>
                </a:cubicBezTo>
                <a:cubicBezTo>
                  <a:pt x="702604" y="2388846"/>
                  <a:pt x="708306" y="2390034"/>
                  <a:pt x="714009" y="2390034"/>
                </a:cubicBezTo>
                <a:cubicBezTo>
                  <a:pt x="716007" y="2390034"/>
                  <a:pt x="717981" y="2386790"/>
                  <a:pt x="720876" y="2384220"/>
                </a:cubicBezTo>
                <a:cubicBezTo>
                  <a:pt x="714811" y="2376802"/>
                  <a:pt x="707209" y="2373436"/>
                  <a:pt x="699936" y="2373722"/>
                </a:cubicBezTo>
                <a:close/>
                <a:moveTo>
                  <a:pt x="771976" y="2373232"/>
                </a:moveTo>
                <a:cubicBezTo>
                  <a:pt x="769118" y="2373050"/>
                  <a:pt x="765882" y="2374954"/>
                  <a:pt x="761944" y="2378985"/>
                </a:cubicBezTo>
                <a:cubicBezTo>
                  <a:pt x="764982" y="2381651"/>
                  <a:pt x="767967" y="2382735"/>
                  <a:pt x="770933" y="2382715"/>
                </a:cubicBezTo>
                <a:lnTo>
                  <a:pt x="779623" y="2379884"/>
                </a:lnTo>
                <a:lnTo>
                  <a:pt x="779735" y="2379981"/>
                </a:lnTo>
                <a:lnTo>
                  <a:pt x="780133" y="2380069"/>
                </a:lnTo>
                <a:lnTo>
                  <a:pt x="788353" y="2386653"/>
                </a:lnTo>
                <a:cubicBezTo>
                  <a:pt x="791461" y="2387377"/>
                  <a:pt x="794829" y="2386534"/>
                  <a:pt x="798448" y="2384092"/>
                </a:cubicBezTo>
                <a:lnTo>
                  <a:pt x="780133" y="2380069"/>
                </a:lnTo>
                <a:lnTo>
                  <a:pt x="779822" y="2379820"/>
                </a:lnTo>
                <a:lnTo>
                  <a:pt x="779623" y="2379884"/>
                </a:lnTo>
                <a:close/>
                <a:moveTo>
                  <a:pt x="828131" y="2369348"/>
                </a:moveTo>
                <a:cubicBezTo>
                  <a:pt x="826925" y="2372466"/>
                  <a:pt x="825738" y="2375580"/>
                  <a:pt x="824225" y="2379499"/>
                </a:cubicBezTo>
                <a:cubicBezTo>
                  <a:pt x="821044" y="2379178"/>
                  <a:pt x="817248" y="2378792"/>
                  <a:pt x="813433" y="2378406"/>
                </a:cubicBezTo>
                <a:cubicBezTo>
                  <a:pt x="819487" y="2380913"/>
                  <a:pt x="825016" y="2389199"/>
                  <a:pt x="833834" y="2380205"/>
                </a:cubicBezTo>
                <a:cubicBezTo>
                  <a:pt x="831837" y="2376415"/>
                  <a:pt x="829995" y="2372883"/>
                  <a:pt x="828131" y="2369348"/>
                </a:cubicBezTo>
                <a:close/>
                <a:moveTo>
                  <a:pt x="1924398" y="2367541"/>
                </a:moveTo>
                <a:cubicBezTo>
                  <a:pt x="1932919" y="2373882"/>
                  <a:pt x="1936008" y="2387918"/>
                  <a:pt x="1953825" y="2381797"/>
                </a:cubicBezTo>
                <a:cubicBezTo>
                  <a:pt x="1951822" y="2375455"/>
                  <a:pt x="1950757" y="2372256"/>
                  <a:pt x="1947047" y="2370459"/>
                </a:cubicBezTo>
                <a:cubicBezTo>
                  <a:pt x="1943335" y="2368661"/>
                  <a:pt x="1936981" y="2368269"/>
                  <a:pt x="1924398" y="2367541"/>
                </a:cubicBezTo>
                <a:close/>
                <a:moveTo>
                  <a:pt x="897230" y="2360702"/>
                </a:moveTo>
                <a:cubicBezTo>
                  <a:pt x="891580" y="2361474"/>
                  <a:pt x="885794" y="2363938"/>
                  <a:pt x="880211" y="2362701"/>
                </a:cubicBezTo>
                <a:cubicBezTo>
                  <a:pt x="891290" y="2364757"/>
                  <a:pt x="902367" y="2366812"/>
                  <a:pt x="913424" y="2368869"/>
                </a:cubicBezTo>
                <a:cubicBezTo>
                  <a:pt x="908390" y="2360854"/>
                  <a:pt x="902877" y="2359932"/>
                  <a:pt x="897230" y="2360702"/>
                </a:cubicBezTo>
                <a:close/>
                <a:moveTo>
                  <a:pt x="1260885" y="2359168"/>
                </a:moveTo>
                <a:cubicBezTo>
                  <a:pt x="1256644" y="2358156"/>
                  <a:pt x="1252200" y="2358575"/>
                  <a:pt x="1247364" y="2363054"/>
                </a:cubicBezTo>
                <a:cubicBezTo>
                  <a:pt x="1255679" y="2367583"/>
                  <a:pt x="1262435" y="2371662"/>
                  <a:pt x="1269411" y="2374745"/>
                </a:cubicBezTo>
                <a:cubicBezTo>
                  <a:pt x="1270771" y="2375356"/>
                  <a:pt x="1273382" y="2372562"/>
                  <a:pt x="1274500" y="2370344"/>
                </a:cubicBezTo>
                <a:cubicBezTo>
                  <a:pt x="1275093" y="2369190"/>
                  <a:pt x="1273995" y="2364082"/>
                  <a:pt x="1273206" y="2363857"/>
                </a:cubicBezTo>
                <a:cubicBezTo>
                  <a:pt x="1269169" y="2362622"/>
                  <a:pt x="1265127" y="2360179"/>
                  <a:pt x="1260885" y="2359168"/>
                </a:cubicBezTo>
                <a:close/>
                <a:moveTo>
                  <a:pt x="1983212" y="2356040"/>
                </a:moveTo>
                <a:cubicBezTo>
                  <a:pt x="1982074" y="2357490"/>
                  <a:pt x="1980934" y="2358939"/>
                  <a:pt x="1979793" y="2360390"/>
                </a:cubicBezTo>
                <a:cubicBezTo>
                  <a:pt x="1983259" y="2362355"/>
                  <a:pt x="1986715" y="2364357"/>
                  <a:pt x="1990179" y="2366324"/>
                </a:cubicBezTo>
                <a:cubicBezTo>
                  <a:pt x="1991031" y="2365222"/>
                  <a:pt x="1991885" y="2364121"/>
                  <a:pt x="1992759" y="2362999"/>
                </a:cubicBezTo>
                <a:cubicBezTo>
                  <a:pt x="1989583" y="2360683"/>
                  <a:pt x="1986392" y="2358354"/>
                  <a:pt x="1983212" y="2356040"/>
                </a:cubicBezTo>
                <a:close/>
                <a:moveTo>
                  <a:pt x="809104" y="2353847"/>
                </a:moveTo>
                <a:cubicBezTo>
                  <a:pt x="808040" y="2354550"/>
                  <a:pt x="807211" y="2356292"/>
                  <a:pt x="805555" y="2359778"/>
                </a:cubicBezTo>
                <a:cubicBezTo>
                  <a:pt x="807904" y="2359457"/>
                  <a:pt x="809704" y="2359682"/>
                  <a:pt x="811193" y="2358815"/>
                </a:cubicBezTo>
                <a:cubicBezTo>
                  <a:pt x="812269" y="2358203"/>
                  <a:pt x="812950" y="2356084"/>
                  <a:pt x="814068" y="2354156"/>
                </a:cubicBezTo>
                <a:cubicBezTo>
                  <a:pt x="811467" y="2353482"/>
                  <a:pt x="810169" y="2353145"/>
                  <a:pt x="809104" y="2353847"/>
                </a:cubicBezTo>
                <a:close/>
                <a:moveTo>
                  <a:pt x="930551" y="2352363"/>
                </a:moveTo>
                <a:cubicBezTo>
                  <a:pt x="927494" y="2351966"/>
                  <a:pt x="924208" y="2353017"/>
                  <a:pt x="920575" y="2358815"/>
                </a:cubicBezTo>
                <a:cubicBezTo>
                  <a:pt x="933718" y="2357914"/>
                  <a:pt x="944072" y="2366072"/>
                  <a:pt x="955392" y="2361062"/>
                </a:cubicBezTo>
                <a:cubicBezTo>
                  <a:pt x="950960" y="2353097"/>
                  <a:pt x="944883" y="2354607"/>
                  <a:pt x="939158" y="2354607"/>
                </a:cubicBezTo>
                <a:cubicBezTo>
                  <a:pt x="936437" y="2354607"/>
                  <a:pt x="933607" y="2352760"/>
                  <a:pt x="930551" y="2352363"/>
                </a:cubicBezTo>
                <a:close/>
                <a:moveTo>
                  <a:pt x="1814112" y="2350782"/>
                </a:moveTo>
                <a:cubicBezTo>
                  <a:pt x="1813438" y="2351332"/>
                  <a:pt x="1812767" y="2351845"/>
                  <a:pt x="1812092" y="2352397"/>
                </a:cubicBezTo>
                <a:cubicBezTo>
                  <a:pt x="1813873" y="2357537"/>
                  <a:pt x="1814446" y="2363788"/>
                  <a:pt x="1817709" y="2367505"/>
                </a:cubicBezTo>
                <a:cubicBezTo>
                  <a:pt x="1821151" y="2371447"/>
                  <a:pt x="1827146" y="2372991"/>
                  <a:pt x="1832044" y="2375571"/>
                </a:cubicBezTo>
                <a:cubicBezTo>
                  <a:pt x="1832669" y="2374790"/>
                  <a:pt x="1833281" y="2373993"/>
                  <a:pt x="1833884" y="2373234"/>
                </a:cubicBezTo>
                <a:cubicBezTo>
                  <a:pt x="1831292" y="2369869"/>
                  <a:pt x="1828685" y="2366489"/>
                  <a:pt x="1826162" y="2363242"/>
                </a:cubicBezTo>
                <a:cubicBezTo>
                  <a:pt x="1828125" y="2360843"/>
                  <a:pt x="1829779" y="2358817"/>
                  <a:pt x="1830904" y="2357443"/>
                </a:cubicBezTo>
                <a:cubicBezTo>
                  <a:pt x="1824659" y="2354972"/>
                  <a:pt x="1819393" y="2352884"/>
                  <a:pt x="1814112" y="2350782"/>
                </a:cubicBezTo>
                <a:close/>
                <a:moveTo>
                  <a:pt x="1261227" y="2344682"/>
                </a:moveTo>
                <a:cubicBezTo>
                  <a:pt x="1261119" y="2345709"/>
                  <a:pt x="1261008" y="2346738"/>
                  <a:pt x="1260898" y="2347766"/>
                </a:cubicBezTo>
                <a:cubicBezTo>
                  <a:pt x="1264080" y="2348567"/>
                  <a:pt x="1267304" y="2349403"/>
                  <a:pt x="1270507" y="2350238"/>
                </a:cubicBezTo>
                <a:cubicBezTo>
                  <a:pt x="1270640" y="2348985"/>
                  <a:pt x="1270771" y="2347702"/>
                  <a:pt x="1270927" y="2346448"/>
                </a:cubicBezTo>
                <a:cubicBezTo>
                  <a:pt x="1267701" y="2345870"/>
                  <a:pt x="1264476" y="2345260"/>
                  <a:pt x="1261227" y="2344682"/>
                </a:cubicBezTo>
                <a:close/>
                <a:moveTo>
                  <a:pt x="651707" y="2342048"/>
                </a:moveTo>
                <a:cubicBezTo>
                  <a:pt x="650194" y="2342369"/>
                  <a:pt x="647758" y="2342884"/>
                  <a:pt x="645367" y="2343366"/>
                </a:cubicBezTo>
                <a:cubicBezTo>
                  <a:pt x="645565" y="2360518"/>
                  <a:pt x="648393" y="2363022"/>
                  <a:pt x="659427" y="2356503"/>
                </a:cubicBezTo>
                <a:cubicBezTo>
                  <a:pt x="657235" y="2352359"/>
                  <a:pt x="655020" y="2348248"/>
                  <a:pt x="651707" y="2342048"/>
                </a:cubicBezTo>
                <a:close/>
                <a:moveTo>
                  <a:pt x="2380618" y="2338502"/>
                </a:moveTo>
                <a:cubicBezTo>
                  <a:pt x="2386511" y="2344396"/>
                  <a:pt x="2392949" y="2350834"/>
                  <a:pt x="2400350" y="2358234"/>
                </a:cubicBezTo>
                <a:cubicBezTo>
                  <a:pt x="2400915" y="2351713"/>
                  <a:pt x="2398516" y="2346239"/>
                  <a:pt x="2394709" y="2342664"/>
                </a:cubicBezTo>
                <a:cubicBezTo>
                  <a:pt x="2390903" y="2339090"/>
                  <a:pt x="2385689" y="2337418"/>
                  <a:pt x="2380618" y="2338502"/>
                </a:cubicBezTo>
                <a:close/>
                <a:moveTo>
                  <a:pt x="1794233" y="2332220"/>
                </a:moveTo>
                <a:cubicBezTo>
                  <a:pt x="1793203" y="2333872"/>
                  <a:pt x="1792196" y="2335498"/>
                  <a:pt x="1791167" y="2337148"/>
                </a:cubicBezTo>
                <a:cubicBezTo>
                  <a:pt x="1797665" y="2339151"/>
                  <a:pt x="1804125" y="2341160"/>
                  <a:pt x="1810626" y="2343161"/>
                </a:cubicBezTo>
                <a:cubicBezTo>
                  <a:pt x="1811391" y="2341930"/>
                  <a:pt x="1812151" y="2340736"/>
                  <a:pt x="1812917" y="2339503"/>
                </a:cubicBezTo>
                <a:cubicBezTo>
                  <a:pt x="1806703" y="2337061"/>
                  <a:pt x="1800469" y="2334641"/>
                  <a:pt x="1794233" y="2332220"/>
                </a:cubicBezTo>
                <a:close/>
                <a:moveTo>
                  <a:pt x="2457255" y="2327468"/>
                </a:moveTo>
                <a:lnTo>
                  <a:pt x="2457391" y="2327472"/>
                </a:lnTo>
                <a:lnTo>
                  <a:pt x="2457123" y="2327522"/>
                </a:lnTo>
                <a:close/>
                <a:moveTo>
                  <a:pt x="1625072" y="2321850"/>
                </a:moveTo>
                <a:lnTo>
                  <a:pt x="1625332" y="2321984"/>
                </a:lnTo>
                <a:lnTo>
                  <a:pt x="1625127" y="2322005"/>
                </a:lnTo>
                <a:close/>
                <a:moveTo>
                  <a:pt x="621206" y="2321407"/>
                </a:moveTo>
                <a:cubicBezTo>
                  <a:pt x="618554" y="2320191"/>
                  <a:pt x="615497" y="2320480"/>
                  <a:pt x="611473" y="2325250"/>
                </a:cubicBezTo>
                <a:cubicBezTo>
                  <a:pt x="618010" y="2327658"/>
                  <a:pt x="622879" y="2329457"/>
                  <a:pt x="627729" y="2331225"/>
                </a:cubicBezTo>
                <a:cubicBezTo>
                  <a:pt x="627991" y="2329682"/>
                  <a:pt x="628254" y="2328140"/>
                  <a:pt x="628517" y="2326599"/>
                </a:cubicBezTo>
                <a:cubicBezTo>
                  <a:pt x="626106" y="2325346"/>
                  <a:pt x="623857" y="2322624"/>
                  <a:pt x="621206" y="2321407"/>
                </a:cubicBezTo>
                <a:close/>
                <a:moveTo>
                  <a:pt x="670419" y="2318184"/>
                </a:moveTo>
                <a:cubicBezTo>
                  <a:pt x="668225" y="2320174"/>
                  <a:pt x="666581" y="2321685"/>
                  <a:pt x="663620" y="2324382"/>
                </a:cubicBezTo>
                <a:cubicBezTo>
                  <a:pt x="668356" y="2328589"/>
                  <a:pt x="671890" y="2331737"/>
                  <a:pt x="675444" y="2334886"/>
                </a:cubicBezTo>
                <a:cubicBezTo>
                  <a:pt x="675794" y="2334050"/>
                  <a:pt x="676145" y="2333247"/>
                  <a:pt x="676496" y="2332411"/>
                </a:cubicBezTo>
                <a:cubicBezTo>
                  <a:pt x="674566" y="2327883"/>
                  <a:pt x="672613" y="2323322"/>
                  <a:pt x="670419" y="2318184"/>
                </a:cubicBezTo>
                <a:close/>
                <a:moveTo>
                  <a:pt x="870581" y="2308804"/>
                </a:moveTo>
                <a:cubicBezTo>
                  <a:pt x="870514" y="2310122"/>
                  <a:pt x="870471" y="2311470"/>
                  <a:pt x="870404" y="2312787"/>
                </a:cubicBezTo>
                <a:cubicBezTo>
                  <a:pt x="874419" y="2313495"/>
                  <a:pt x="878412" y="2314169"/>
                  <a:pt x="882405" y="2314874"/>
                </a:cubicBezTo>
                <a:cubicBezTo>
                  <a:pt x="882427" y="2313206"/>
                  <a:pt x="882448" y="2311567"/>
                  <a:pt x="882448" y="2309897"/>
                </a:cubicBezTo>
                <a:cubicBezTo>
                  <a:pt x="878500" y="2309544"/>
                  <a:pt x="874550" y="2309159"/>
                  <a:pt x="870581" y="2308804"/>
                </a:cubicBezTo>
                <a:close/>
                <a:moveTo>
                  <a:pt x="570849" y="2303185"/>
                </a:moveTo>
                <a:cubicBezTo>
                  <a:pt x="569078" y="2303722"/>
                  <a:pt x="567575" y="2305738"/>
                  <a:pt x="566390" y="2309994"/>
                </a:cubicBezTo>
                <a:cubicBezTo>
                  <a:pt x="570864" y="2314137"/>
                  <a:pt x="575012" y="2317959"/>
                  <a:pt x="579377" y="2322006"/>
                </a:cubicBezTo>
                <a:cubicBezTo>
                  <a:pt x="574925" y="2336298"/>
                  <a:pt x="565797" y="2329297"/>
                  <a:pt x="559151" y="2333023"/>
                </a:cubicBezTo>
                <a:cubicBezTo>
                  <a:pt x="562310" y="2334790"/>
                  <a:pt x="564919" y="2336266"/>
                  <a:pt x="567555" y="2337744"/>
                </a:cubicBezTo>
                <a:cubicBezTo>
                  <a:pt x="567510" y="2338805"/>
                  <a:pt x="567466" y="2339865"/>
                  <a:pt x="567401" y="2340892"/>
                </a:cubicBezTo>
                <a:cubicBezTo>
                  <a:pt x="561302" y="2344714"/>
                  <a:pt x="555203" y="2348567"/>
                  <a:pt x="547677" y="2353289"/>
                </a:cubicBezTo>
                <a:cubicBezTo>
                  <a:pt x="552635" y="2356567"/>
                  <a:pt x="556342" y="2359039"/>
                  <a:pt x="559568" y="2361158"/>
                </a:cubicBezTo>
                <a:cubicBezTo>
                  <a:pt x="561346" y="2356341"/>
                  <a:pt x="563055" y="2351748"/>
                  <a:pt x="565446" y="2345324"/>
                </a:cubicBezTo>
                <a:cubicBezTo>
                  <a:pt x="568583" y="2351363"/>
                  <a:pt x="570471" y="2354960"/>
                  <a:pt x="571940" y="2357818"/>
                </a:cubicBezTo>
                <a:cubicBezTo>
                  <a:pt x="579684" y="2354124"/>
                  <a:pt x="586682" y="2350785"/>
                  <a:pt x="595348" y="2346642"/>
                </a:cubicBezTo>
                <a:cubicBezTo>
                  <a:pt x="593593" y="2334983"/>
                  <a:pt x="591773" y="2322938"/>
                  <a:pt x="590412" y="2314008"/>
                </a:cubicBezTo>
                <a:cubicBezTo>
                  <a:pt x="584819" y="2310409"/>
                  <a:pt x="580781" y="2308066"/>
                  <a:pt x="576919" y="2305240"/>
                </a:cubicBezTo>
                <a:cubicBezTo>
                  <a:pt x="574662" y="2303586"/>
                  <a:pt x="572620" y="2302647"/>
                  <a:pt x="570849" y="2303185"/>
                </a:cubicBezTo>
                <a:close/>
                <a:moveTo>
                  <a:pt x="961469" y="2300357"/>
                </a:moveTo>
                <a:cubicBezTo>
                  <a:pt x="961426" y="2301611"/>
                  <a:pt x="961380" y="2302862"/>
                  <a:pt x="961336" y="2304115"/>
                </a:cubicBezTo>
                <a:cubicBezTo>
                  <a:pt x="966143" y="2304115"/>
                  <a:pt x="970945" y="2304115"/>
                  <a:pt x="975750" y="2304115"/>
                </a:cubicBezTo>
                <a:cubicBezTo>
                  <a:pt x="975772" y="2303730"/>
                  <a:pt x="975772" y="2303344"/>
                  <a:pt x="975794" y="2302990"/>
                </a:cubicBezTo>
                <a:cubicBezTo>
                  <a:pt x="971012" y="2302093"/>
                  <a:pt x="966252" y="2301225"/>
                  <a:pt x="961469" y="2300357"/>
                </a:cubicBezTo>
                <a:close/>
                <a:moveTo>
                  <a:pt x="742704" y="2293485"/>
                </a:moveTo>
                <a:cubicBezTo>
                  <a:pt x="740751" y="2298686"/>
                  <a:pt x="739371" y="2302316"/>
                  <a:pt x="737592" y="2307070"/>
                </a:cubicBezTo>
                <a:cubicBezTo>
                  <a:pt x="741894" y="2307070"/>
                  <a:pt x="744921" y="2307070"/>
                  <a:pt x="749330" y="2307070"/>
                </a:cubicBezTo>
                <a:cubicBezTo>
                  <a:pt x="746850" y="2301964"/>
                  <a:pt x="745097" y="2298365"/>
                  <a:pt x="742704" y="2293485"/>
                </a:cubicBezTo>
                <a:close/>
                <a:moveTo>
                  <a:pt x="959341" y="2288506"/>
                </a:moveTo>
                <a:cubicBezTo>
                  <a:pt x="959143" y="2288891"/>
                  <a:pt x="958945" y="2289245"/>
                  <a:pt x="958749" y="2289629"/>
                </a:cubicBezTo>
                <a:cubicBezTo>
                  <a:pt x="963356" y="2290400"/>
                  <a:pt x="967941" y="2291204"/>
                  <a:pt x="972547" y="2291974"/>
                </a:cubicBezTo>
                <a:cubicBezTo>
                  <a:pt x="972613" y="2290817"/>
                  <a:pt x="972679" y="2289663"/>
                  <a:pt x="972765" y="2288506"/>
                </a:cubicBezTo>
                <a:cubicBezTo>
                  <a:pt x="968291" y="2288506"/>
                  <a:pt x="963815" y="2288506"/>
                  <a:pt x="959341" y="2288506"/>
                </a:cubicBezTo>
                <a:close/>
                <a:moveTo>
                  <a:pt x="586507" y="2288056"/>
                </a:moveTo>
                <a:cubicBezTo>
                  <a:pt x="584226" y="2288249"/>
                  <a:pt x="581945" y="2288473"/>
                  <a:pt x="579640" y="2288666"/>
                </a:cubicBezTo>
                <a:cubicBezTo>
                  <a:pt x="579684" y="2289727"/>
                  <a:pt x="579729" y="2290785"/>
                  <a:pt x="579771" y="2291846"/>
                </a:cubicBezTo>
                <a:cubicBezTo>
                  <a:pt x="582054" y="2291653"/>
                  <a:pt x="584358" y="2291461"/>
                  <a:pt x="586638" y="2291300"/>
                </a:cubicBezTo>
                <a:cubicBezTo>
                  <a:pt x="586596" y="2290207"/>
                  <a:pt x="586552" y="2289117"/>
                  <a:pt x="586507" y="2288056"/>
                </a:cubicBezTo>
                <a:close/>
                <a:moveTo>
                  <a:pt x="936756" y="2287498"/>
                </a:moveTo>
                <a:cubicBezTo>
                  <a:pt x="932346" y="2287389"/>
                  <a:pt x="928508" y="2288778"/>
                  <a:pt x="928255" y="2291942"/>
                </a:cubicBezTo>
                <a:cubicBezTo>
                  <a:pt x="930602" y="2293902"/>
                  <a:pt x="933146" y="2296021"/>
                  <a:pt x="936481" y="2298815"/>
                </a:cubicBezTo>
                <a:cubicBezTo>
                  <a:pt x="929966" y="2303730"/>
                  <a:pt x="925096" y="2302797"/>
                  <a:pt x="920291" y="2298108"/>
                </a:cubicBezTo>
                <a:cubicBezTo>
                  <a:pt x="916628" y="2294543"/>
                  <a:pt x="907787" y="2295411"/>
                  <a:pt x="906821" y="2299972"/>
                </a:cubicBezTo>
                <a:cubicBezTo>
                  <a:pt x="909343" y="2300293"/>
                  <a:pt x="911757" y="2300582"/>
                  <a:pt x="915730" y="2301097"/>
                </a:cubicBezTo>
                <a:cubicBezTo>
                  <a:pt x="912767" y="2304533"/>
                  <a:pt x="911208" y="2306364"/>
                  <a:pt x="909036" y="2308902"/>
                </a:cubicBezTo>
                <a:cubicBezTo>
                  <a:pt x="912372" y="2310859"/>
                  <a:pt x="915202" y="2312530"/>
                  <a:pt x="920114" y="2315421"/>
                </a:cubicBezTo>
                <a:cubicBezTo>
                  <a:pt x="911844" y="2317252"/>
                  <a:pt x="905966" y="2320528"/>
                  <a:pt x="900612" y="2319243"/>
                </a:cubicBezTo>
                <a:cubicBezTo>
                  <a:pt x="893747" y="2317606"/>
                  <a:pt x="888174" y="2318956"/>
                  <a:pt x="882755" y="2324831"/>
                </a:cubicBezTo>
                <a:cubicBezTo>
                  <a:pt x="902260" y="2326213"/>
                  <a:pt x="921498" y="2324157"/>
                  <a:pt x="942580" y="2319211"/>
                </a:cubicBezTo>
                <a:cubicBezTo>
                  <a:pt x="938236" y="2314169"/>
                  <a:pt x="935932" y="2311502"/>
                  <a:pt x="932576" y="2307616"/>
                </a:cubicBezTo>
                <a:cubicBezTo>
                  <a:pt x="940671" y="2300839"/>
                  <a:pt x="949732" y="2310409"/>
                  <a:pt x="956621" y="2300293"/>
                </a:cubicBezTo>
                <a:cubicBezTo>
                  <a:pt x="953680" y="2297243"/>
                  <a:pt x="951114" y="2294768"/>
                  <a:pt x="948677" y="2292039"/>
                </a:cubicBezTo>
                <a:cubicBezTo>
                  <a:pt x="946145" y="2289213"/>
                  <a:pt x="941167" y="2287606"/>
                  <a:pt x="936756" y="2287498"/>
                </a:cubicBezTo>
                <a:close/>
                <a:moveTo>
                  <a:pt x="1271143" y="2280990"/>
                </a:moveTo>
                <a:cubicBezTo>
                  <a:pt x="1269214" y="2282210"/>
                  <a:pt x="1267283" y="2283431"/>
                  <a:pt x="1265353" y="2284651"/>
                </a:cubicBezTo>
                <a:cubicBezTo>
                  <a:pt x="1265638" y="2285871"/>
                  <a:pt x="1265945" y="2287059"/>
                  <a:pt x="1266229" y="2288281"/>
                </a:cubicBezTo>
                <a:cubicBezTo>
                  <a:pt x="1268227" y="2287478"/>
                  <a:pt x="1270244" y="2286642"/>
                  <a:pt x="1272240" y="2285807"/>
                </a:cubicBezTo>
                <a:cubicBezTo>
                  <a:pt x="1271867" y="2284202"/>
                  <a:pt x="1271517" y="2282595"/>
                  <a:pt x="1271143" y="2280990"/>
                </a:cubicBezTo>
                <a:close/>
                <a:moveTo>
                  <a:pt x="465058" y="2269394"/>
                </a:moveTo>
                <a:cubicBezTo>
                  <a:pt x="464621" y="2271900"/>
                  <a:pt x="464073" y="2274373"/>
                  <a:pt x="463831" y="2276879"/>
                </a:cubicBezTo>
                <a:cubicBezTo>
                  <a:pt x="463810" y="2277166"/>
                  <a:pt x="465499" y="2277777"/>
                  <a:pt x="466375" y="2278259"/>
                </a:cubicBezTo>
                <a:cubicBezTo>
                  <a:pt x="466836" y="2275690"/>
                  <a:pt x="467253" y="2273119"/>
                  <a:pt x="467691" y="2270518"/>
                </a:cubicBezTo>
                <a:cubicBezTo>
                  <a:pt x="466816" y="2270133"/>
                  <a:pt x="465938" y="2269780"/>
                  <a:pt x="465058" y="2269394"/>
                </a:cubicBezTo>
                <a:close/>
                <a:moveTo>
                  <a:pt x="1676934" y="2258346"/>
                </a:moveTo>
                <a:cubicBezTo>
                  <a:pt x="1676066" y="2258841"/>
                  <a:pt x="1675176" y="2259359"/>
                  <a:pt x="1674309" y="2259853"/>
                </a:cubicBezTo>
                <a:cubicBezTo>
                  <a:pt x="1674892" y="2262527"/>
                  <a:pt x="1675483" y="2265163"/>
                  <a:pt x="1676069" y="2267836"/>
                </a:cubicBezTo>
                <a:cubicBezTo>
                  <a:pt x="1677103" y="2267236"/>
                  <a:pt x="1678116" y="2266659"/>
                  <a:pt x="1679150" y="2266058"/>
                </a:cubicBezTo>
                <a:cubicBezTo>
                  <a:pt x="1678400" y="2263488"/>
                  <a:pt x="1677663" y="2260937"/>
                  <a:pt x="1676934" y="2258346"/>
                </a:cubicBezTo>
                <a:close/>
                <a:moveTo>
                  <a:pt x="397532" y="2250068"/>
                </a:moveTo>
                <a:cubicBezTo>
                  <a:pt x="395862" y="2249498"/>
                  <a:pt x="393773" y="2250220"/>
                  <a:pt x="390822" y="2253656"/>
                </a:cubicBezTo>
                <a:cubicBezTo>
                  <a:pt x="395121" y="2256064"/>
                  <a:pt x="397886" y="2257639"/>
                  <a:pt x="400649" y="2259181"/>
                </a:cubicBezTo>
                <a:cubicBezTo>
                  <a:pt x="401001" y="2257543"/>
                  <a:pt x="401374" y="2255873"/>
                  <a:pt x="401725" y="2254234"/>
                </a:cubicBezTo>
                <a:cubicBezTo>
                  <a:pt x="400452" y="2252501"/>
                  <a:pt x="399201" y="2250637"/>
                  <a:pt x="397532" y="2250068"/>
                </a:cubicBezTo>
                <a:close/>
                <a:moveTo>
                  <a:pt x="494087" y="2234424"/>
                </a:moveTo>
                <a:cubicBezTo>
                  <a:pt x="490337" y="2233439"/>
                  <a:pt x="486767" y="2234610"/>
                  <a:pt x="483685" y="2242222"/>
                </a:cubicBezTo>
                <a:cubicBezTo>
                  <a:pt x="488950" y="2247168"/>
                  <a:pt x="493622" y="2251570"/>
                  <a:pt x="499063" y="2256707"/>
                </a:cubicBezTo>
                <a:cubicBezTo>
                  <a:pt x="494413" y="2261139"/>
                  <a:pt x="491078" y="2264353"/>
                  <a:pt x="487086" y="2268175"/>
                </a:cubicBezTo>
                <a:cubicBezTo>
                  <a:pt x="485636" y="2263293"/>
                  <a:pt x="484563" y="2259663"/>
                  <a:pt x="483620" y="2256450"/>
                </a:cubicBezTo>
                <a:cubicBezTo>
                  <a:pt x="477477" y="2255134"/>
                  <a:pt x="471904" y="2253945"/>
                  <a:pt x="466595" y="2252820"/>
                </a:cubicBezTo>
                <a:cubicBezTo>
                  <a:pt x="466595" y="2262553"/>
                  <a:pt x="474668" y="2259052"/>
                  <a:pt x="476159" y="2267821"/>
                </a:cubicBezTo>
                <a:cubicBezTo>
                  <a:pt x="476928" y="2272382"/>
                  <a:pt x="482367" y="2275273"/>
                  <a:pt x="485704" y="2278933"/>
                </a:cubicBezTo>
                <a:cubicBezTo>
                  <a:pt x="485483" y="2280476"/>
                  <a:pt x="485241" y="2282017"/>
                  <a:pt x="485022" y="2283559"/>
                </a:cubicBezTo>
                <a:cubicBezTo>
                  <a:pt x="479977" y="2284876"/>
                  <a:pt x="474360" y="2288795"/>
                  <a:pt x="470019" y="2286835"/>
                </a:cubicBezTo>
                <a:cubicBezTo>
                  <a:pt x="464271" y="2284234"/>
                  <a:pt x="460803" y="2287125"/>
                  <a:pt x="454179" y="2291268"/>
                </a:cubicBezTo>
                <a:cubicBezTo>
                  <a:pt x="457886" y="2294061"/>
                  <a:pt x="459925" y="2295636"/>
                  <a:pt x="462097" y="2297307"/>
                </a:cubicBezTo>
                <a:cubicBezTo>
                  <a:pt x="454024" y="2303537"/>
                  <a:pt x="451831" y="2293678"/>
                  <a:pt x="448035" y="2288923"/>
                </a:cubicBezTo>
                <a:cubicBezTo>
                  <a:pt x="444592" y="2301033"/>
                  <a:pt x="444920" y="2303794"/>
                  <a:pt x="451348" y="2303473"/>
                </a:cubicBezTo>
                <a:cubicBezTo>
                  <a:pt x="463107" y="2302894"/>
                  <a:pt x="467297" y="2320946"/>
                  <a:pt x="477279" y="2323996"/>
                </a:cubicBezTo>
                <a:cubicBezTo>
                  <a:pt x="477521" y="2324061"/>
                  <a:pt x="477082" y="2327017"/>
                  <a:pt x="477454" y="2328332"/>
                </a:cubicBezTo>
                <a:cubicBezTo>
                  <a:pt x="478024" y="2330389"/>
                  <a:pt x="478727" y="2332734"/>
                  <a:pt x="479869" y="2334050"/>
                </a:cubicBezTo>
                <a:cubicBezTo>
                  <a:pt x="484102" y="2338869"/>
                  <a:pt x="488532" y="2343301"/>
                  <a:pt x="493118" y="2348149"/>
                </a:cubicBezTo>
                <a:cubicBezTo>
                  <a:pt x="496474" y="2347734"/>
                  <a:pt x="500798" y="2347188"/>
                  <a:pt x="504897" y="2346642"/>
                </a:cubicBezTo>
                <a:cubicBezTo>
                  <a:pt x="503144" y="2339768"/>
                  <a:pt x="501323" y="2332636"/>
                  <a:pt x="498844" y="2322906"/>
                </a:cubicBezTo>
                <a:cubicBezTo>
                  <a:pt x="506785" y="2325539"/>
                  <a:pt x="512797" y="2326953"/>
                  <a:pt x="518521" y="2329747"/>
                </a:cubicBezTo>
                <a:cubicBezTo>
                  <a:pt x="520167" y="2330549"/>
                  <a:pt x="521987" y="2335304"/>
                  <a:pt x="521923" y="2338162"/>
                </a:cubicBezTo>
                <a:cubicBezTo>
                  <a:pt x="521725" y="2346095"/>
                  <a:pt x="524269" y="2347926"/>
                  <a:pt x="529206" y="2348119"/>
                </a:cubicBezTo>
                <a:cubicBezTo>
                  <a:pt x="525936" y="2336298"/>
                  <a:pt x="525936" y="2336298"/>
                  <a:pt x="531773" y="2326631"/>
                </a:cubicBezTo>
                <a:cubicBezTo>
                  <a:pt x="538354" y="2329329"/>
                  <a:pt x="545089" y="2334886"/>
                  <a:pt x="552679" y="2328686"/>
                </a:cubicBezTo>
                <a:cubicBezTo>
                  <a:pt x="552548" y="2321845"/>
                  <a:pt x="547721" y="2314169"/>
                  <a:pt x="553974" y="2308515"/>
                </a:cubicBezTo>
                <a:cubicBezTo>
                  <a:pt x="552174" y="2300839"/>
                  <a:pt x="551583" y="2291621"/>
                  <a:pt x="548226" y="2285903"/>
                </a:cubicBezTo>
                <a:cubicBezTo>
                  <a:pt x="544890" y="2280251"/>
                  <a:pt x="538748" y="2278098"/>
                  <a:pt x="533834" y="2274437"/>
                </a:cubicBezTo>
                <a:cubicBezTo>
                  <a:pt x="534427" y="2273859"/>
                  <a:pt x="535041" y="2273249"/>
                  <a:pt x="535635" y="2272669"/>
                </a:cubicBezTo>
                <a:cubicBezTo>
                  <a:pt x="534448" y="2269265"/>
                  <a:pt x="533264" y="2265829"/>
                  <a:pt x="532078" y="2262425"/>
                </a:cubicBezTo>
                <a:cubicBezTo>
                  <a:pt x="528898" y="2264865"/>
                  <a:pt x="525717" y="2267275"/>
                  <a:pt x="521506" y="2270486"/>
                </a:cubicBezTo>
                <a:cubicBezTo>
                  <a:pt x="525432" y="2273762"/>
                  <a:pt x="527516" y="2275498"/>
                  <a:pt x="529206" y="2276909"/>
                </a:cubicBezTo>
                <a:cubicBezTo>
                  <a:pt x="529206" y="2284780"/>
                  <a:pt x="529206" y="2291461"/>
                  <a:pt x="529206" y="2299426"/>
                </a:cubicBezTo>
                <a:cubicBezTo>
                  <a:pt x="532277" y="2297980"/>
                  <a:pt x="534602" y="2296856"/>
                  <a:pt x="536928" y="2295797"/>
                </a:cubicBezTo>
                <a:cubicBezTo>
                  <a:pt x="539318" y="2294736"/>
                  <a:pt x="541711" y="2293710"/>
                  <a:pt x="544125" y="2292681"/>
                </a:cubicBezTo>
                <a:cubicBezTo>
                  <a:pt x="535370" y="2306941"/>
                  <a:pt x="526243" y="2310315"/>
                  <a:pt x="519860" y="2303858"/>
                </a:cubicBezTo>
                <a:cubicBezTo>
                  <a:pt x="523216" y="2295732"/>
                  <a:pt x="521943" y="2279513"/>
                  <a:pt x="517315" y="2278387"/>
                </a:cubicBezTo>
                <a:cubicBezTo>
                  <a:pt x="516634" y="2281792"/>
                  <a:pt x="515956" y="2285325"/>
                  <a:pt x="515165" y="2289245"/>
                </a:cubicBezTo>
                <a:cubicBezTo>
                  <a:pt x="507466" y="2281087"/>
                  <a:pt x="507005" y="2277617"/>
                  <a:pt x="512401" y="2273023"/>
                </a:cubicBezTo>
                <a:cubicBezTo>
                  <a:pt x="522558" y="2264417"/>
                  <a:pt x="522558" y="2264417"/>
                  <a:pt x="517162" y="2246783"/>
                </a:cubicBezTo>
                <a:cubicBezTo>
                  <a:pt x="516415" y="2251345"/>
                  <a:pt x="515779" y="2255326"/>
                  <a:pt x="515341" y="2258057"/>
                </a:cubicBezTo>
                <a:cubicBezTo>
                  <a:pt x="508649" y="2252756"/>
                  <a:pt x="502617" y="2247970"/>
                  <a:pt x="495553" y="2242351"/>
                </a:cubicBezTo>
                <a:cubicBezTo>
                  <a:pt x="499764" y="2241193"/>
                  <a:pt x="502660" y="2240391"/>
                  <a:pt x="505557" y="2239588"/>
                </a:cubicBezTo>
                <a:cubicBezTo>
                  <a:pt x="501761" y="2238561"/>
                  <a:pt x="497835" y="2235411"/>
                  <a:pt x="494087" y="2234424"/>
                </a:cubicBezTo>
                <a:close/>
                <a:moveTo>
                  <a:pt x="471235" y="2231306"/>
                </a:moveTo>
                <a:cubicBezTo>
                  <a:pt x="468905" y="2230548"/>
                  <a:pt x="466037" y="2231206"/>
                  <a:pt x="460300" y="2232522"/>
                </a:cubicBezTo>
                <a:lnTo>
                  <a:pt x="463943" y="2238593"/>
                </a:lnTo>
                <a:lnTo>
                  <a:pt x="463875" y="2238593"/>
                </a:lnTo>
                <a:lnTo>
                  <a:pt x="463853" y="2238625"/>
                </a:lnTo>
                <a:lnTo>
                  <a:pt x="431603" y="2238625"/>
                </a:lnTo>
                <a:cubicBezTo>
                  <a:pt x="431494" y="2239716"/>
                  <a:pt x="431386" y="2240808"/>
                  <a:pt x="431275" y="2241901"/>
                </a:cubicBezTo>
                <a:cubicBezTo>
                  <a:pt x="432921" y="2243924"/>
                  <a:pt x="434566" y="2245916"/>
                  <a:pt x="437923" y="2250027"/>
                </a:cubicBezTo>
                <a:cubicBezTo>
                  <a:pt x="432613" y="2251313"/>
                  <a:pt x="426777" y="2254074"/>
                  <a:pt x="426230" y="2252628"/>
                </a:cubicBezTo>
                <a:cubicBezTo>
                  <a:pt x="422741" y="2243250"/>
                  <a:pt x="416797" y="2250541"/>
                  <a:pt x="412694" y="2247233"/>
                </a:cubicBezTo>
                <a:cubicBezTo>
                  <a:pt x="412564" y="2247136"/>
                  <a:pt x="411860" y="2248484"/>
                  <a:pt x="411509" y="2249030"/>
                </a:cubicBezTo>
                <a:cubicBezTo>
                  <a:pt x="413288" y="2251313"/>
                  <a:pt x="415041" y="2253592"/>
                  <a:pt x="417236" y="2256418"/>
                </a:cubicBezTo>
                <a:cubicBezTo>
                  <a:pt x="409556" y="2267146"/>
                  <a:pt x="400520" y="2265669"/>
                  <a:pt x="392314" y="2265250"/>
                </a:cubicBezTo>
                <a:cubicBezTo>
                  <a:pt x="396087" y="2290657"/>
                  <a:pt x="408921" y="2291042"/>
                  <a:pt x="422171" y="2289663"/>
                </a:cubicBezTo>
                <a:cubicBezTo>
                  <a:pt x="424956" y="2289374"/>
                  <a:pt x="427699" y="2287446"/>
                  <a:pt x="430420" y="2286096"/>
                </a:cubicBezTo>
                <a:cubicBezTo>
                  <a:pt x="435839" y="2283463"/>
                  <a:pt x="441366" y="2281216"/>
                  <a:pt x="446566" y="2277874"/>
                </a:cubicBezTo>
                <a:cubicBezTo>
                  <a:pt x="448957" y="2276333"/>
                  <a:pt x="450646" y="2272543"/>
                  <a:pt x="452665" y="2269748"/>
                </a:cubicBezTo>
                <a:cubicBezTo>
                  <a:pt x="452272" y="2268655"/>
                  <a:pt x="451876" y="2267564"/>
                  <a:pt x="451481" y="2266504"/>
                </a:cubicBezTo>
                <a:cubicBezTo>
                  <a:pt x="441411" y="2266472"/>
                  <a:pt x="430946" y="2271451"/>
                  <a:pt x="421471" y="2262200"/>
                </a:cubicBezTo>
                <a:cubicBezTo>
                  <a:pt x="424035" y="2260209"/>
                  <a:pt x="426537" y="2260304"/>
                  <a:pt x="429059" y="2260209"/>
                </a:cubicBezTo>
                <a:cubicBezTo>
                  <a:pt x="431912" y="2260113"/>
                  <a:pt x="434850" y="2260402"/>
                  <a:pt x="437615" y="2259503"/>
                </a:cubicBezTo>
                <a:cubicBezTo>
                  <a:pt x="442572" y="2257928"/>
                  <a:pt x="447400" y="2255584"/>
                  <a:pt x="453915" y="2252885"/>
                </a:cubicBezTo>
                <a:lnTo>
                  <a:pt x="463853" y="2238625"/>
                </a:lnTo>
                <a:lnTo>
                  <a:pt x="463964" y="2238625"/>
                </a:lnTo>
                <a:lnTo>
                  <a:pt x="463943" y="2238593"/>
                </a:lnTo>
                <a:lnTo>
                  <a:pt x="478946" y="2238593"/>
                </a:lnTo>
                <a:cubicBezTo>
                  <a:pt x="475360" y="2234242"/>
                  <a:pt x="473565" y="2232066"/>
                  <a:pt x="471235" y="2231306"/>
                </a:cubicBezTo>
                <a:close/>
                <a:moveTo>
                  <a:pt x="1604747" y="2220840"/>
                </a:moveTo>
                <a:lnTo>
                  <a:pt x="1598372" y="2222809"/>
                </a:lnTo>
                <a:lnTo>
                  <a:pt x="1601723" y="2224625"/>
                </a:lnTo>
                <a:lnTo>
                  <a:pt x="1613192" y="2224650"/>
                </a:lnTo>
                <a:lnTo>
                  <a:pt x="1613890" y="2224964"/>
                </a:lnTo>
                <a:lnTo>
                  <a:pt x="1614508" y="2225218"/>
                </a:lnTo>
                <a:lnTo>
                  <a:pt x="1629484" y="2241511"/>
                </a:lnTo>
                <a:cubicBezTo>
                  <a:pt x="1630896" y="2242923"/>
                  <a:pt x="1634575" y="2244332"/>
                  <a:pt x="1635752" y="2243373"/>
                </a:cubicBezTo>
                <a:cubicBezTo>
                  <a:pt x="1645448" y="2235537"/>
                  <a:pt x="1648302" y="2242115"/>
                  <a:pt x="1653147" y="2244870"/>
                </a:cubicBezTo>
                <a:cubicBezTo>
                  <a:pt x="1659095" y="2248231"/>
                  <a:pt x="1665384" y="2251155"/>
                  <a:pt x="1671520" y="2254295"/>
                </a:cubicBezTo>
                <a:cubicBezTo>
                  <a:pt x="1672520" y="2253204"/>
                  <a:pt x="1673523" y="2252075"/>
                  <a:pt x="1674522" y="2250984"/>
                </a:cubicBezTo>
                <a:cubicBezTo>
                  <a:pt x="1672704" y="2248892"/>
                  <a:pt x="1670975" y="2244481"/>
                  <a:pt x="1669087" y="2245094"/>
                </a:cubicBezTo>
                <a:cubicBezTo>
                  <a:pt x="1660884" y="2247838"/>
                  <a:pt x="1657621" y="2242848"/>
                  <a:pt x="1652538" y="2240856"/>
                </a:cubicBezTo>
                <a:lnTo>
                  <a:pt x="1614508" y="2225218"/>
                </a:lnTo>
                <a:lnTo>
                  <a:pt x="1613986" y="2224651"/>
                </a:lnTo>
                <a:lnTo>
                  <a:pt x="1613192" y="2224650"/>
                </a:lnTo>
                <a:close/>
                <a:moveTo>
                  <a:pt x="312088" y="2055094"/>
                </a:moveTo>
                <a:cubicBezTo>
                  <a:pt x="307984" y="2056123"/>
                  <a:pt x="303838" y="2057152"/>
                  <a:pt x="299296" y="2058276"/>
                </a:cubicBezTo>
                <a:cubicBezTo>
                  <a:pt x="295612" y="2070770"/>
                  <a:pt x="292015" y="2082911"/>
                  <a:pt x="288439" y="2095052"/>
                </a:cubicBezTo>
                <a:cubicBezTo>
                  <a:pt x="299362" y="2093413"/>
                  <a:pt x="311231" y="2073371"/>
                  <a:pt x="312088" y="2055094"/>
                </a:cubicBezTo>
                <a:close/>
                <a:moveTo>
                  <a:pt x="227260" y="2016700"/>
                </a:moveTo>
                <a:lnTo>
                  <a:pt x="227078" y="2017067"/>
                </a:lnTo>
                <a:lnTo>
                  <a:pt x="226859" y="2016810"/>
                </a:lnTo>
                <a:close/>
                <a:moveTo>
                  <a:pt x="325952" y="1975310"/>
                </a:moveTo>
                <a:cubicBezTo>
                  <a:pt x="322091" y="1975439"/>
                  <a:pt x="318252" y="1976885"/>
                  <a:pt x="312745" y="1978106"/>
                </a:cubicBezTo>
                <a:cubicBezTo>
                  <a:pt x="316189" y="1982475"/>
                  <a:pt x="317791" y="1984497"/>
                  <a:pt x="319393" y="1986489"/>
                </a:cubicBezTo>
                <a:cubicBezTo>
                  <a:pt x="318974" y="1987836"/>
                  <a:pt x="318559" y="1989154"/>
                  <a:pt x="318164" y="1990504"/>
                </a:cubicBezTo>
                <a:cubicBezTo>
                  <a:pt x="313754" y="1987389"/>
                  <a:pt x="309366" y="1984304"/>
                  <a:pt x="305088" y="1981285"/>
                </a:cubicBezTo>
                <a:cubicBezTo>
                  <a:pt x="304627" y="1991597"/>
                  <a:pt x="304606" y="1991726"/>
                  <a:pt x="308314" y="1993105"/>
                </a:cubicBezTo>
                <a:cubicBezTo>
                  <a:pt x="314215" y="1995322"/>
                  <a:pt x="320160" y="1997377"/>
                  <a:pt x="327398" y="1999980"/>
                </a:cubicBezTo>
                <a:cubicBezTo>
                  <a:pt x="328299" y="1989701"/>
                  <a:pt x="338544" y="1988897"/>
                  <a:pt x="339311" y="1976981"/>
                </a:cubicBezTo>
                <a:cubicBezTo>
                  <a:pt x="334156" y="1976275"/>
                  <a:pt x="330033" y="1975152"/>
                  <a:pt x="325952" y="1975310"/>
                </a:cubicBezTo>
                <a:close/>
                <a:moveTo>
                  <a:pt x="325512" y="1941874"/>
                </a:moveTo>
                <a:cubicBezTo>
                  <a:pt x="325161" y="1942614"/>
                  <a:pt x="324832" y="1943353"/>
                  <a:pt x="324481" y="1944124"/>
                </a:cubicBezTo>
                <a:cubicBezTo>
                  <a:pt x="328057" y="1949135"/>
                  <a:pt x="331634" y="1954178"/>
                  <a:pt x="335231" y="1959187"/>
                </a:cubicBezTo>
                <a:cubicBezTo>
                  <a:pt x="334880" y="1960023"/>
                  <a:pt x="334551" y="1960826"/>
                  <a:pt x="334200" y="1961661"/>
                </a:cubicBezTo>
                <a:cubicBezTo>
                  <a:pt x="338127" y="1962272"/>
                  <a:pt x="342053" y="1962881"/>
                  <a:pt x="347057" y="1963651"/>
                </a:cubicBezTo>
                <a:cubicBezTo>
                  <a:pt x="344751" y="1956008"/>
                  <a:pt x="343216" y="1950868"/>
                  <a:pt x="341768" y="1946052"/>
                </a:cubicBezTo>
                <a:cubicBezTo>
                  <a:pt x="336129" y="1944574"/>
                  <a:pt x="330822" y="1943224"/>
                  <a:pt x="325512" y="1941874"/>
                </a:cubicBezTo>
                <a:close/>
                <a:moveTo>
                  <a:pt x="255645" y="1939672"/>
                </a:moveTo>
                <a:cubicBezTo>
                  <a:pt x="254248" y="1938912"/>
                  <a:pt x="252416" y="1940367"/>
                  <a:pt x="250089" y="1944317"/>
                </a:cubicBezTo>
                <a:cubicBezTo>
                  <a:pt x="252921" y="1945634"/>
                  <a:pt x="255750" y="1946950"/>
                  <a:pt x="258581" y="1948300"/>
                </a:cubicBezTo>
                <a:cubicBezTo>
                  <a:pt x="258000" y="1943402"/>
                  <a:pt x="257041" y="1940431"/>
                  <a:pt x="255645" y="1939672"/>
                </a:cubicBezTo>
                <a:close/>
                <a:moveTo>
                  <a:pt x="351126" y="1923299"/>
                </a:moveTo>
                <a:cubicBezTo>
                  <a:pt x="347561" y="1922435"/>
                  <a:pt x="344359" y="1923632"/>
                  <a:pt x="341746" y="1931244"/>
                </a:cubicBezTo>
                <a:cubicBezTo>
                  <a:pt x="346486" y="1935869"/>
                  <a:pt x="351268" y="1940495"/>
                  <a:pt x="356884" y="1945985"/>
                </a:cubicBezTo>
                <a:cubicBezTo>
                  <a:pt x="353462" y="1948621"/>
                  <a:pt x="351686" y="1950003"/>
                  <a:pt x="349908" y="1951382"/>
                </a:cubicBezTo>
                <a:cubicBezTo>
                  <a:pt x="355811" y="1951735"/>
                  <a:pt x="361710" y="1951703"/>
                  <a:pt x="364605" y="1942131"/>
                </a:cubicBezTo>
                <a:cubicBezTo>
                  <a:pt x="361381" y="1938888"/>
                  <a:pt x="358530" y="1935997"/>
                  <a:pt x="354975" y="1932401"/>
                </a:cubicBezTo>
                <a:cubicBezTo>
                  <a:pt x="357827" y="1930666"/>
                  <a:pt x="359671" y="1929541"/>
                  <a:pt x="362676" y="1927711"/>
                </a:cubicBezTo>
                <a:cubicBezTo>
                  <a:pt x="358617" y="1927086"/>
                  <a:pt x="354689" y="1924161"/>
                  <a:pt x="351126" y="1923299"/>
                </a:cubicBezTo>
                <a:close/>
                <a:moveTo>
                  <a:pt x="327528" y="1920215"/>
                </a:moveTo>
                <a:cubicBezTo>
                  <a:pt x="324487" y="1919159"/>
                  <a:pt x="321421" y="1920131"/>
                  <a:pt x="318186" y="1926040"/>
                </a:cubicBezTo>
                <a:cubicBezTo>
                  <a:pt x="316934" y="1928322"/>
                  <a:pt x="313424" y="1928515"/>
                  <a:pt x="310945" y="1928611"/>
                </a:cubicBezTo>
                <a:cubicBezTo>
                  <a:pt x="305176" y="1928836"/>
                  <a:pt x="299385" y="1928322"/>
                  <a:pt x="293614" y="1928290"/>
                </a:cubicBezTo>
                <a:cubicBezTo>
                  <a:pt x="292650" y="1928290"/>
                  <a:pt x="291709" y="1929252"/>
                  <a:pt x="290544" y="1929894"/>
                </a:cubicBezTo>
                <a:cubicBezTo>
                  <a:pt x="291750" y="1932594"/>
                  <a:pt x="292827" y="1935002"/>
                  <a:pt x="294229" y="1938182"/>
                </a:cubicBezTo>
                <a:cubicBezTo>
                  <a:pt x="290281" y="1940495"/>
                  <a:pt x="286991" y="1942421"/>
                  <a:pt x="283172" y="1944638"/>
                </a:cubicBezTo>
                <a:cubicBezTo>
                  <a:pt x="282252" y="1941555"/>
                  <a:pt x="281549" y="1939241"/>
                  <a:pt x="280913" y="1937123"/>
                </a:cubicBezTo>
                <a:cubicBezTo>
                  <a:pt x="277008" y="1937123"/>
                  <a:pt x="273234" y="1937123"/>
                  <a:pt x="269265" y="1937123"/>
                </a:cubicBezTo>
                <a:cubicBezTo>
                  <a:pt x="271348" y="1940559"/>
                  <a:pt x="273037" y="1943353"/>
                  <a:pt x="275166" y="1946886"/>
                </a:cubicBezTo>
                <a:cubicBezTo>
                  <a:pt x="266588" y="1954851"/>
                  <a:pt x="258297" y="1956490"/>
                  <a:pt x="248577" y="1953374"/>
                </a:cubicBezTo>
                <a:cubicBezTo>
                  <a:pt x="250990" y="1959572"/>
                  <a:pt x="252219" y="1964070"/>
                  <a:pt x="254258" y="1967570"/>
                </a:cubicBezTo>
                <a:cubicBezTo>
                  <a:pt x="256255" y="1971039"/>
                  <a:pt x="258755" y="1974606"/>
                  <a:pt x="261565" y="1976307"/>
                </a:cubicBezTo>
                <a:cubicBezTo>
                  <a:pt x="278326" y="1986521"/>
                  <a:pt x="292387" y="1971167"/>
                  <a:pt x="307349" y="1964873"/>
                </a:cubicBezTo>
                <a:cubicBezTo>
                  <a:pt x="308357" y="1964455"/>
                  <a:pt x="308819" y="1959540"/>
                  <a:pt x="308862" y="1956715"/>
                </a:cubicBezTo>
                <a:cubicBezTo>
                  <a:pt x="308884" y="1955911"/>
                  <a:pt x="305812" y="1953792"/>
                  <a:pt x="305375" y="1954337"/>
                </a:cubicBezTo>
                <a:cubicBezTo>
                  <a:pt x="298596" y="1962848"/>
                  <a:pt x="291291" y="1954243"/>
                  <a:pt x="284314" y="1955911"/>
                </a:cubicBezTo>
                <a:cubicBezTo>
                  <a:pt x="282735" y="1956297"/>
                  <a:pt x="280869" y="1954178"/>
                  <a:pt x="279158" y="1953182"/>
                </a:cubicBezTo>
                <a:cubicBezTo>
                  <a:pt x="279289" y="1952024"/>
                  <a:pt x="279400" y="1950836"/>
                  <a:pt x="279531" y="1949681"/>
                </a:cubicBezTo>
                <a:cubicBezTo>
                  <a:pt x="282580" y="1949681"/>
                  <a:pt x="285629" y="1949681"/>
                  <a:pt x="288679" y="1949681"/>
                </a:cubicBezTo>
                <a:cubicBezTo>
                  <a:pt x="290807" y="1949681"/>
                  <a:pt x="294163" y="1950868"/>
                  <a:pt x="294887" y="1949392"/>
                </a:cubicBezTo>
                <a:cubicBezTo>
                  <a:pt x="299340" y="1940206"/>
                  <a:pt x="305307" y="1944606"/>
                  <a:pt x="310617" y="1945152"/>
                </a:cubicBezTo>
                <a:cubicBezTo>
                  <a:pt x="316256" y="1929189"/>
                  <a:pt x="325996" y="1926651"/>
                  <a:pt x="336724" y="1926555"/>
                </a:cubicBezTo>
                <a:cubicBezTo>
                  <a:pt x="333587" y="1924355"/>
                  <a:pt x="330569" y="1921271"/>
                  <a:pt x="327528" y="1920215"/>
                </a:cubicBezTo>
                <a:close/>
                <a:moveTo>
                  <a:pt x="3005050" y="1885264"/>
                </a:moveTo>
                <a:lnTo>
                  <a:pt x="3005068" y="1885463"/>
                </a:lnTo>
                <a:lnTo>
                  <a:pt x="3004800" y="1885638"/>
                </a:lnTo>
                <a:close/>
                <a:moveTo>
                  <a:pt x="2943895" y="1844596"/>
                </a:moveTo>
                <a:cubicBezTo>
                  <a:pt x="2942037" y="1845554"/>
                  <a:pt x="2940141" y="1846520"/>
                  <a:pt x="2938284" y="1847477"/>
                </a:cubicBezTo>
                <a:cubicBezTo>
                  <a:pt x="2939178" y="1850553"/>
                  <a:pt x="2940090" y="1853644"/>
                  <a:pt x="2941008" y="1856697"/>
                </a:cubicBezTo>
                <a:cubicBezTo>
                  <a:pt x="2942424" y="1855933"/>
                  <a:pt x="2943817" y="1855192"/>
                  <a:pt x="2945233" y="1854426"/>
                </a:cubicBezTo>
                <a:cubicBezTo>
                  <a:pt x="2944779" y="1851158"/>
                  <a:pt x="2944325" y="1847887"/>
                  <a:pt x="2943895"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7" y="1832056"/>
                  <a:pt x="2984598" y="1832062"/>
                </a:cubicBezTo>
                <a:close/>
                <a:moveTo>
                  <a:pt x="3006745" y="1827818"/>
                </a:moveTo>
                <a:lnTo>
                  <a:pt x="3006693" y="1827881"/>
                </a:lnTo>
                <a:lnTo>
                  <a:pt x="3006493" y="1827884"/>
                </a:lnTo>
                <a:cubicBezTo>
                  <a:pt x="3006493" y="1827884"/>
                  <a:pt x="3006745" y="1827818"/>
                  <a:pt x="3006745" y="1827818"/>
                </a:cubicBezTo>
                <a:close/>
                <a:moveTo>
                  <a:pt x="2922558" y="1799138"/>
                </a:moveTo>
                <a:cubicBezTo>
                  <a:pt x="2920161" y="1798648"/>
                  <a:pt x="2916566" y="1800412"/>
                  <a:pt x="2913493" y="1801157"/>
                </a:cubicBezTo>
                <a:cubicBezTo>
                  <a:pt x="2913023" y="1802187"/>
                  <a:pt x="2912554" y="1803214"/>
                  <a:pt x="2912068" y="1804229"/>
                </a:cubicBezTo>
                <a:cubicBezTo>
                  <a:pt x="2920883" y="1809592"/>
                  <a:pt x="2929661" y="1814962"/>
                  <a:pt x="2930952" y="1827290"/>
                </a:cubicBezTo>
                <a:cubicBezTo>
                  <a:pt x="2927717" y="1827237"/>
                  <a:pt x="2925510" y="1826030"/>
                  <a:pt x="2923630"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3" y="1833629"/>
                  <a:pt x="2908853" y="1832356"/>
                  <a:pt x="2909305" y="1831036"/>
                </a:cubicBezTo>
                <a:cubicBezTo>
                  <a:pt x="2909837" y="1829478"/>
                  <a:pt x="2910776" y="1827920"/>
                  <a:pt x="2911591" y="1826236"/>
                </a:cubicBezTo>
                <a:cubicBezTo>
                  <a:pt x="2918271" y="1828646"/>
                  <a:pt x="2918020" y="1828804"/>
                  <a:pt x="2920997" y="1837958"/>
                </a:cubicBezTo>
                <a:cubicBezTo>
                  <a:pt x="2921824" y="1840513"/>
                  <a:pt x="2924599" y="1841833"/>
                  <a:pt x="2926832" y="1844067"/>
                </a:cubicBezTo>
                <a:cubicBezTo>
                  <a:pt x="2928073" y="1840220"/>
                  <a:pt x="2928893" y="1837633"/>
                  <a:pt x="2930185" y="1833610"/>
                </a:cubicBezTo>
                <a:cubicBezTo>
                  <a:pt x="2940904" y="1834928"/>
                  <a:pt x="2948802" y="1838416"/>
                  <a:pt x="2954444" y="1846240"/>
                </a:cubicBezTo>
                <a:cubicBezTo>
                  <a:pt x="2957709" y="1838786"/>
                  <a:pt x="2962177" y="1830626"/>
                  <a:pt x="2961170" y="1825305"/>
                </a:cubicBezTo>
                <a:cubicBezTo>
                  <a:pt x="2960170" y="1819944"/>
                  <a:pt x="2958054" y="1815374"/>
                  <a:pt x="2954766" y="1811853"/>
                </a:cubicBezTo>
                <a:cubicBezTo>
                  <a:pt x="2951477" y="1808331"/>
                  <a:pt x="2947016" y="1805858"/>
                  <a:pt x="2941328" y="1804690"/>
                </a:cubicBezTo>
                <a:cubicBezTo>
                  <a:pt x="2934799" y="1803339"/>
                  <a:pt x="2929063" y="1800512"/>
                  <a:pt x="2922558" y="1799138"/>
                </a:cubicBezTo>
                <a:close/>
                <a:moveTo>
                  <a:pt x="2945947" y="1743854"/>
                </a:moveTo>
                <a:cubicBezTo>
                  <a:pt x="2945237" y="1744780"/>
                  <a:pt x="2944513" y="1745689"/>
                  <a:pt x="2943827" y="1746593"/>
                </a:cubicBezTo>
                <a:cubicBezTo>
                  <a:pt x="2946264" y="1747758"/>
                  <a:pt x="2948721" y="1748900"/>
                  <a:pt x="2951156" y="1750062"/>
                </a:cubicBezTo>
                <a:cubicBezTo>
                  <a:pt x="2951766" y="1749173"/>
                  <a:pt x="2952392" y="1748299"/>
                  <a:pt x="2953001" y="1747411"/>
                </a:cubicBezTo>
                <a:cubicBezTo>
                  <a:pt x="2950643" y="1746233"/>
                  <a:pt x="2948283" y="1745055"/>
                  <a:pt x="2945947" y="1743854"/>
                </a:cubicBezTo>
                <a:close/>
                <a:moveTo>
                  <a:pt x="2867987" y="1728781"/>
                </a:moveTo>
                <a:cubicBezTo>
                  <a:pt x="2865448" y="1730596"/>
                  <a:pt x="2863808" y="1734723"/>
                  <a:pt x="2862250" y="1738497"/>
                </a:cubicBezTo>
                <a:lnTo>
                  <a:pt x="2858970" y="1738926"/>
                </a:lnTo>
                <a:lnTo>
                  <a:pt x="2852624" y="1747920"/>
                </a:lnTo>
                <a:cubicBezTo>
                  <a:pt x="2853809" y="1754056"/>
                  <a:pt x="2859710" y="1751598"/>
                  <a:pt x="2866493" y="1749251"/>
                </a:cubicBezTo>
                <a:cubicBezTo>
                  <a:pt x="2863195" y="1743273"/>
                  <a:pt x="2865408" y="1739547"/>
                  <a:pt x="2869144" y="1736305"/>
                </a:cubicBezTo>
                <a:lnTo>
                  <a:pt x="2874926" y="1731373"/>
                </a:lnTo>
                <a:close/>
                <a:moveTo>
                  <a:pt x="2879546" y="1725636"/>
                </a:moveTo>
                <a:lnTo>
                  <a:pt x="2879436" y="1727528"/>
                </a:lnTo>
                <a:lnTo>
                  <a:pt x="2880927" y="1726256"/>
                </a:lnTo>
                <a:close/>
                <a:moveTo>
                  <a:pt x="2888790" y="1688023"/>
                </a:moveTo>
                <a:lnTo>
                  <a:pt x="2885972" y="1689335"/>
                </a:lnTo>
                <a:lnTo>
                  <a:pt x="2873044" y="1700476"/>
                </a:lnTo>
                <a:cubicBezTo>
                  <a:pt x="2869832" y="1702510"/>
                  <a:pt x="2865856" y="1706563"/>
                  <a:pt x="2862741" y="1710802"/>
                </a:cubicBezTo>
                <a:lnTo>
                  <a:pt x="2859037" y="1719058"/>
                </a:lnTo>
                <a:lnTo>
                  <a:pt x="2886798" y="1704740"/>
                </a:lnTo>
                <a:cubicBezTo>
                  <a:pt x="2885481" y="1709268"/>
                  <a:pt x="2882322" y="1712103"/>
                  <a:pt x="2880112" y="1715913"/>
                </a:cubicBezTo>
                <a:lnTo>
                  <a:pt x="2879954" y="1718626"/>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7" y="1768227"/>
                  <a:pt x="2852917" y="1769561"/>
                  <a:pt x="2852115" y="1772256"/>
                </a:cubicBezTo>
                <a:cubicBezTo>
                  <a:pt x="2856177" y="1768597"/>
                  <a:pt x="2859003" y="1766019"/>
                  <a:pt x="2861338" y="1763899"/>
                </a:cubicBezTo>
                <a:cubicBezTo>
                  <a:pt x="2862433" y="1771491"/>
                  <a:pt x="2863491" y="1778408"/>
                  <a:pt x="2864365" y="1785414"/>
                </a:cubicBezTo>
                <a:cubicBezTo>
                  <a:pt x="2864467" y="1786243"/>
                  <a:pt x="2863554" y="1787558"/>
                  <a:pt x="2862693" y="1789693"/>
                </a:cubicBezTo>
                <a:cubicBezTo>
                  <a:pt x="2861111" y="1788111"/>
                  <a:pt x="2860329" y="1786875"/>
                  <a:pt x="2859087" y="1786223"/>
                </a:cubicBezTo>
                <a:cubicBezTo>
                  <a:pt x="2857746" y="1785518"/>
                  <a:pt x="2856011" y="1785328"/>
                  <a:pt x="2854428" y="1784927"/>
                </a:cubicBezTo>
                <a:cubicBezTo>
                  <a:pt x="2860263" y="1789671"/>
                  <a:pt x="2856367" y="1806442"/>
                  <a:pt x="2872634" y="1797589"/>
                </a:cubicBezTo>
                <a:cubicBezTo>
                  <a:pt x="2872551" y="1791375"/>
                  <a:pt x="2872468" y="1785252"/>
                  <a:pt x="2872379" y="1777803"/>
                </a:cubicBezTo>
                <a:cubicBezTo>
                  <a:pt x="2878745" y="1777674"/>
                  <a:pt x="2883517" y="1777586"/>
                  <a:pt x="2889363" y="1777480"/>
                </a:cubicBezTo>
                <a:cubicBezTo>
                  <a:pt x="2886394" y="1782279"/>
                  <a:pt x="2884589" y="1785199"/>
                  <a:pt x="2882802" y="1788136"/>
                </a:cubicBezTo>
                <a:cubicBezTo>
                  <a:pt x="2886004" y="1793062"/>
                  <a:pt x="2889095" y="1797789"/>
                  <a:pt x="2892242"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2" y="1777392"/>
                  <a:pt x="2927268"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1" y="1718415"/>
                </a:cubicBezTo>
                <a:cubicBezTo>
                  <a:pt x="2937801" y="1715266"/>
                  <a:pt x="2934528" y="1711993"/>
                  <a:pt x="2931395" y="1708860"/>
                </a:cubicBezTo>
                <a:cubicBezTo>
                  <a:pt x="2927738" y="1715153"/>
                  <a:pt x="2924039" y="1721491"/>
                  <a:pt x="2918678" y="1730667"/>
                </a:cubicBezTo>
                <a:cubicBezTo>
                  <a:pt x="2915570" y="1723879"/>
                  <a:pt x="2913497" y="1719218"/>
                  <a:pt x="2911319" y="1714632"/>
                </a:cubicBezTo>
                <a:cubicBezTo>
                  <a:pt x="2909403" y="1710624"/>
                  <a:pt x="2908097" y="1707368"/>
                  <a:pt x="2915281" y="1702106"/>
                </a:cubicBezTo>
                <a:cubicBezTo>
                  <a:pt x="2919300" y="1699174"/>
                  <a:pt x="2918787" y="1694755"/>
                  <a:pt x="2914744" y="1692346"/>
                </a:cubicBezTo>
                <a:cubicBezTo>
                  <a:pt x="2911081" y="1701128"/>
                  <a:pt x="2906198" y="1706196"/>
                  <a:pt x="2899920" y="1704687"/>
                </a:cubicBezTo>
                <a:lnTo>
                  <a:pt x="2894112" y="1695991"/>
                </a:lnTo>
                <a:lnTo>
                  <a:pt x="2889014" y="1698285"/>
                </a:lnTo>
                <a:lnTo>
                  <a:pt x="2889811"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8" y="1672952"/>
                </a:lnTo>
                <a:lnTo>
                  <a:pt x="2881210" y="1671895"/>
                </a:lnTo>
                <a:lnTo>
                  <a:pt x="2883829" y="1671703"/>
                </a:lnTo>
                <a:lnTo>
                  <a:pt x="2890988" y="1665907"/>
                </a:lnTo>
                <a:lnTo>
                  <a:pt x="2889244" y="1665185"/>
                </a:lnTo>
                <a:lnTo>
                  <a:pt x="2888017" y="1665118"/>
                </a:lnTo>
                <a:lnTo>
                  <a:pt x="2888149" y="1664731"/>
                </a:lnTo>
                <a:close/>
                <a:moveTo>
                  <a:pt x="2915982" y="1637520"/>
                </a:moveTo>
                <a:lnTo>
                  <a:pt x="2912114" y="1644515"/>
                </a:lnTo>
                <a:lnTo>
                  <a:pt x="2906808" y="1645413"/>
                </a:lnTo>
                <a:lnTo>
                  <a:pt x="2909872" y="1648035"/>
                </a:lnTo>
                <a:cubicBezTo>
                  <a:pt x="2912129" y="1648066"/>
                  <a:pt x="2915240" y="1646738"/>
                  <a:pt x="2919177" y="1643452"/>
                </a:cubicBezTo>
                <a:close/>
                <a:moveTo>
                  <a:pt x="2912013" y="1546375"/>
                </a:moveTo>
                <a:lnTo>
                  <a:pt x="2906678"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9" y="1502035"/>
                  <a:pt x="155386" y="1509423"/>
                </a:cubicBezTo>
                <a:cubicBezTo>
                  <a:pt x="162319" y="1507656"/>
                  <a:pt x="167187" y="1506403"/>
                  <a:pt x="172058" y="1505152"/>
                </a:cubicBezTo>
                <a:cubicBezTo>
                  <a:pt x="169360" y="1499787"/>
                  <a:pt x="167386" y="1495836"/>
                  <a:pt x="165959" y="1493043"/>
                </a:cubicBezTo>
                <a:close/>
                <a:moveTo>
                  <a:pt x="107803" y="1448911"/>
                </a:moveTo>
                <a:cubicBezTo>
                  <a:pt x="105191" y="1449392"/>
                  <a:pt x="102580" y="1449874"/>
                  <a:pt x="99971" y="1450389"/>
                </a:cubicBezTo>
                <a:cubicBezTo>
                  <a:pt x="100058" y="1451511"/>
                  <a:pt x="100147" y="1452636"/>
                  <a:pt x="100236" y="1453760"/>
                </a:cubicBezTo>
                <a:cubicBezTo>
                  <a:pt x="102691" y="1453504"/>
                  <a:pt x="105147" y="1453279"/>
                  <a:pt x="107606" y="1453086"/>
                </a:cubicBezTo>
                <a:cubicBezTo>
                  <a:pt x="107670" y="1451704"/>
                  <a:pt x="107735" y="1450293"/>
                  <a:pt x="107803" y="1448911"/>
                </a:cubicBezTo>
                <a:close/>
                <a:moveTo>
                  <a:pt x="126055" y="1422090"/>
                </a:moveTo>
                <a:cubicBezTo>
                  <a:pt x="118881" y="1423087"/>
                  <a:pt x="114361" y="1424114"/>
                  <a:pt x="109842" y="1424243"/>
                </a:cubicBezTo>
                <a:cubicBezTo>
                  <a:pt x="105696" y="1424371"/>
                  <a:pt x="101308" y="1417531"/>
                  <a:pt x="95626" y="1427872"/>
                </a:cubicBezTo>
                <a:cubicBezTo>
                  <a:pt x="106530" y="1428161"/>
                  <a:pt x="115655" y="1432980"/>
                  <a:pt x="126055" y="1422090"/>
                </a:cubicBezTo>
                <a:close/>
                <a:moveTo>
                  <a:pt x="130055" y="1298461"/>
                </a:moveTo>
                <a:cubicBezTo>
                  <a:pt x="126909" y="1299042"/>
                  <a:pt x="123805" y="1301338"/>
                  <a:pt x="120548" y="1305337"/>
                </a:cubicBezTo>
                <a:cubicBezTo>
                  <a:pt x="128928" y="1315519"/>
                  <a:pt x="132000" y="1314845"/>
                  <a:pt x="139810" y="1301869"/>
                </a:cubicBezTo>
                <a:cubicBezTo>
                  <a:pt x="136386" y="1299011"/>
                  <a:pt x="133201" y="1297878"/>
                  <a:pt x="130055" y="1298461"/>
                </a:cubicBezTo>
                <a:close/>
                <a:moveTo>
                  <a:pt x="60528" y="1297532"/>
                </a:moveTo>
                <a:lnTo>
                  <a:pt x="60540" y="1297610"/>
                </a:lnTo>
                <a:lnTo>
                  <a:pt x="60439" y="1297758"/>
                </a:lnTo>
                <a:close/>
                <a:moveTo>
                  <a:pt x="128313" y="1270566"/>
                </a:moveTo>
                <a:lnTo>
                  <a:pt x="122415" y="1280369"/>
                </a:lnTo>
                <a:lnTo>
                  <a:pt x="119913" y="1286035"/>
                </a:lnTo>
                <a:lnTo>
                  <a:pt x="130165" y="1281008"/>
                </a:lnTo>
                <a:lnTo>
                  <a:pt x="130064" y="1280805"/>
                </a:lnTo>
                <a:cubicBezTo>
                  <a:pt x="129469" y="1277548"/>
                  <a:pt x="129183" y="1273776"/>
                  <a:pt x="128313" y="1270566"/>
                </a:cubicBezTo>
                <a:close/>
                <a:moveTo>
                  <a:pt x="116196" y="1260811"/>
                </a:moveTo>
                <a:cubicBezTo>
                  <a:pt x="112434" y="1268451"/>
                  <a:pt x="114337" y="1269899"/>
                  <a:pt x="119784" y="1267988"/>
                </a:cubicBezTo>
                <a:cubicBezTo>
                  <a:pt x="120318" y="1267796"/>
                  <a:pt x="120870" y="1266622"/>
                  <a:pt x="121345" y="1265960"/>
                </a:cubicBezTo>
                <a:cubicBezTo>
                  <a:pt x="119857" y="1264472"/>
                  <a:pt x="118415" y="1263029"/>
                  <a:pt x="116196" y="1260811"/>
                </a:cubicBezTo>
                <a:close/>
                <a:moveTo>
                  <a:pt x="156065" y="1251348"/>
                </a:moveTo>
                <a:lnTo>
                  <a:pt x="155909" y="1251418"/>
                </a:lnTo>
                <a:lnTo>
                  <a:pt x="158729" y="1265279"/>
                </a:lnTo>
                <a:lnTo>
                  <a:pt x="173717" y="1258408"/>
                </a:lnTo>
                <a:lnTo>
                  <a:pt x="176042" y="1255904"/>
                </a:lnTo>
                <a:close/>
                <a:moveTo>
                  <a:pt x="178331" y="1245090"/>
                </a:moveTo>
                <a:lnTo>
                  <a:pt x="180129" y="1251500"/>
                </a:lnTo>
                <a:lnTo>
                  <a:pt x="182566" y="1248873"/>
                </a:lnTo>
                <a:lnTo>
                  <a:pt x="183068" y="1248654"/>
                </a:lnTo>
                <a:close/>
                <a:moveTo>
                  <a:pt x="201436" y="1174993"/>
                </a:moveTo>
                <a:lnTo>
                  <a:pt x="196255" y="1177825"/>
                </a:lnTo>
                <a:lnTo>
                  <a:pt x="196833" y="1184237"/>
                </a:lnTo>
                <a:cubicBezTo>
                  <a:pt x="191269" y="1189803"/>
                  <a:pt x="186544" y="1194527"/>
                  <a:pt x="180912" y="1200159"/>
                </a:cubicBezTo>
                <a:cubicBezTo>
                  <a:pt x="184107" y="1201309"/>
                  <a:pt x="186544" y="1202158"/>
                  <a:pt x="188938" y="1203053"/>
                </a:cubicBezTo>
                <a:lnTo>
                  <a:pt x="192414" y="1204429"/>
                </a:lnTo>
                <a:lnTo>
                  <a:pt x="203344" y="1198931"/>
                </a:lnTo>
                <a:lnTo>
                  <a:pt x="201855" y="1185762"/>
                </a:lnTo>
                <a:cubicBezTo>
                  <a:pt x="202682" y="1185772"/>
                  <a:pt x="203549" y="1185775"/>
                  <a:pt x="204379" y="1185785"/>
                </a:cubicBezTo>
                <a:cubicBezTo>
                  <a:pt x="205945" y="1182540"/>
                  <a:pt x="207539" y="1179272"/>
                  <a:pt x="209107" y="1176027"/>
                </a:cubicBezTo>
                <a:close/>
                <a:moveTo>
                  <a:pt x="156789" y="1133564"/>
                </a:moveTo>
                <a:cubicBezTo>
                  <a:pt x="154707" y="1135027"/>
                  <a:pt x="152571" y="1136388"/>
                  <a:pt x="150628" y="1137989"/>
                </a:cubicBezTo>
                <a:cubicBezTo>
                  <a:pt x="150409" y="1138177"/>
                  <a:pt x="151172" y="1139802"/>
                  <a:pt x="151452" y="1140764"/>
                </a:cubicBezTo>
                <a:cubicBezTo>
                  <a:pt x="153594" y="1139273"/>
                  <a:pt x="155706" y="1137751"/>
                  <a:pt x="157855" y="1136221"/>
                </a:cubicBezTo>
                <a:cubicBezTo>
                  <a:pt x="157508" y="1135329"/>
                  <a:pt x="157138" y="1134458"/>
                  <a:pt x="156789" y="1133564"/>
                </a:cubicBezTo>
                <a:close/>
                <a:moveTo>
                  <a:pt x="169594" y="1122932"/>
                </a:moveTo>
                <a:cubicBezTo>
                  <a:pt x="162712" y="1129814"/>
                  <a:pt x="170896" y="1133047"/>
                  <a:pt x="165751" y="1140302"/>
                </a:cubicBezTo>
                <a:cubicBezTo>
                  <a:pt x="163068" y="1144070"/>
                  <a:pt x="164871" y="1149960"/>
                  <a:pt x="164641" y="1154907"/>
                </a:cubicBezTo>
                <a:cubicBezTo>
                  <a:pt x="163394" y="1155843"/>
                  <a:pt x="162134" y="1156762"/>
                  <a:pt x="160889" y="1157697"/>
                </a:cubicBezTo>
                <a:cubicBezTo>
                  <a:pt x="156391" y="1155061"/>
                  <a:pt x="149648" y="1153861"/>
                  <a:pt x="147962" y="1149404"/>
                </a:cubicBezTo>
                <a:cubicBezTo>
                  <a:pt x="145737" y="1143501"/>
                  <a:pt x="141243" y="1143093"/>
                  <a:pt x="133628" y="1141338"/>
                </a:cubicBezTo>
                <a:cubicBezTo>
                  <a:pt x="134274" y="1145935"/>
                  <a:pt x="134603" y="1148491"/>
                  <a:pt x="134957" y="1151208"/>
                </a:cubicBezTo>
                <a:cubicBezTo>
                  <a:pt x="124844" y="1149905"/>
                  <a:pt x="130264" y="1141382"/>
                  <a:pt x="130943" y="1135337"/>
                </a:cubicBezTo>
                <a:cubicBezTo>
                  <a:pt x="119946" y="1141464"/>
                  <a:pt x="118225" y="1143649"/>
                  <a:pt x="122996" y="1147967"/>
                </a:cubicBezTo>
                <a:cubicBezTo>
                  <a:pt x="131719" y="1155872"/>
                  <a:pt x="121920" y="1171600"/>
                  <a:pt x="126821" y="1180815"/>
                </a:cubicBezTo>
                <a:cubicBezTo>
                  <a:pt x="126944" y="1181032"/>
                  <a:pt x="124545" y="1182811"/>
                  <a:pt x="123879" y="1184005"/>
                </a:cubicBezTo>
                <a:cubicBezTo>
                  <a:pt x="122827" y="1185863"/>
                  <a:pt x="121665" y="1188017"/>
                  <a:pt x="121543" y="1189755"/>
                </a:cubicBezTo>
                <a:cubicBezTo>
                  <a:pt x="121128" y="1196156"/>
                  <a:pt x="121128" y="1202423"/>
                  <a:pt x="120941" y="1209094"/>
                </a:cubicBezTo>
                <a:cubicBezTo>
                  <a:pt x="123608" y="1211173"/>
                  <a:pt x="127050" y="1213843"/>
                  <a:pt x="130337" y="1216357"/>
                </a:cubicBezTo>
                <a:cubicBezTo>
                  <a:pt x="133957" y="1210257"/>
                  <a:pt x="137713" y="1203927"/>
                  <a:pt x="142840" y="1195293"/>
                </a:cubicBezTo>
                <a:cubicBezTo>
                  <a:pt x="146594" y="1202770"/>
                  <a:pt x="149844" y="1208020"/>
                  <a:pt x="151917" y="1214045"/>
                </a:cubicBezTo>
                <a:cubicBezTo>
                  <a:pt x="152513" y="1215776"/>
                  <a:pt x="150438" y="1220425"/>
                  <a:pt x="148371" y="1222400"/>
                </a:cubicBezTo>
                <a:cubicBezTo>
                  <a:pt x="142621" y="1227870"/>
                  <a:pt x="143126" y="1230964"/>
                  <a:pt x="146480" y="1234590"/>
                </a:cubicBezTo>
                <a:cubicBezTo>
                  <a:pt x="152528" y="1223920"/>
                  <a:pt x="152528" y="1223920"/>
                  <a:pt x="163490" y="1221211"/>
                </a:cubicBezTo>
                <a:lnTo>
                  <a:pt x="167216" y="1230632"/>
                </a:lnTo>
                <a:lnTo>
                  <a:pt x="174586" y="1230139"/>
                </a:lnTo>
                <a:cubicBezTo>
                  <a:pt x="177878" y="1228942"/>
                  <a:pt x="181086" y="1226437"/>
                  <a:pt x="184276" y="1221603"/>
                </a:cubicBezTo>
                <a:cubicBezTo>
                  <a:pt x="178201" y="1222856"/>
                  <a:pt x="173703" y="1223787"/>
                  <a:pt x="169206" y="1224688"/>
                </a:cubicBezTo>
                <a:cubicBezTo>
                  <a:pt x="168745" y="1223659"/>
                  <a:pt x="168284" y="1222631"/>
                  <a:pt x="167823" y="1221603"/>
                </a:cubicBezTo>
                <a:cubicBezTo>
                  <a:pt x="170214" y="1218713"/>
                  <a:pt x="172300" y="1214666"/>
                  <a:pt x="175065" y="1213155"/>
                </a:cubicBezTo>
                <a:lnTo>
                  <a:pt x="189234" y="1206028"/>
                </a:lnTo>
                <a:lnTo>
                  <a:pt x="177578" y="1206177"/>
                </a:lnTo>
                <a:cubicBezTo>
                  <a:pt x="173341" y="1204512"/>
                  <a:pt x="171143" y="1201225"/>
                  <a:pt x="171169" y="1196685"/>
                </a:cubicBezTo>
                <a:cubicBezTo>
                  <a:pt x="175229" y="1194998"/>
                  <a:pt x="179901" y="1191063"/>
                  <a:pt x="183250" y="1187041"/>
                </a:cubicBezTo>
                <a:lnTo>
                  <a:pt x="187333" y="1176992"/>
                </a:lnTo>
                <a:lnTo>
                  <a:pt x="187297" y="1176931"/>
                </a:lnTo>
                <a:lnTo>
                  <a:pt x="178183" y="1183032"/>
                </a:lnTo>
                <a:cubicBezTo>
                  <a:pt x="178509" y="1171819"/>
                  <a:pt x="180636" y="1169039"/>
                  <a:pt x="187699" y="1169608"/>
                </a:cubicBezTo>
                <a:lnTo>
                  <a:pt x="189622" y="1169444"/>
                </a:lnTo>
                <a:lnTo>
                  <a:pt x="190880" y="1166967"/>
                </a:lnTo>
                <a:lnTo>
                  <a:pt x="204792" y="1161800"/>
                </a:lnTo>
                <a:lnTo>
                  <a:pt x="209620" y="1154419"/>
                </a:lnTo>
                <a:cubicBezTo>
                  <a:pt x="205867" y="1157117"/>
                  <a:pt x="202601" y="1159483"/>
                  <a:pt x="200360" y="1161103"/>
                </a:cubicBezTo>
                <a:cubicBezTo>
                  <a:pt x="199376" y="1152623"/>
                  <a:pt x="198495" y="1144973"/>
                  <a:pt x="197474" y="1136005"/>
                </a:cubicBezTo>
                <a:cubicBezTo>
                  <a:pt x="201271" y="1138164"/>
                  <a:pt x="203885" y="1139645"/>
                  <a:pt x="206501" y="1141124"/>
                </a:cubicBezTo>
                <a:cubicBezTo>
                  <a:pt x="204544" y="1137715"/>
                  <a:pt x="203995" y="1132711"/>
                  <a:pt x="202043" y="1129364"/>
                </a:cubicBezTo>
                <a:cubicBezTo>
                  <a:pt x="200088" y="1126015"/>
                  <a:pt x="196736" y="1124319"/>
                  <a:pt x="189173" y="1127522"/>
                </a:cubicBezTo>
                <a:cubicBezTo>
                  <a:pt x="189398" y="1134742"/>
                  <a:pt x="189589" y="1141158"/>
                  <a:pt x="189805" y="1148638"/>
                </a:cubicBezTo>
                <a:cubicBezTo>
                  <a:pt x="183383" y="1148484"/>
                  <a:pt x="178751" y="1148398"/>
                  <a:pt x="173227" y="1148278"/>
                </a:cubicBezTo>
                <a:cubicBezTo>
                  <a:pt x="175654" y="1143801"/>
                  <a:pt x="177461" y="1140475"/>
                  <a:pt x="179065" y="1137536"/>
                </a:cubicBezTo>
                <a:cubicBezTo>
                  <a:pt x="175652" y="1132262"/>
                  <a:pt x="172553" y="1127480"/>
                  <a:pt x="169594" y="1122932"/>
                </a:cubicBezTo>
                <a:close/>
                <a:moveTo>
                  <a:pt x="108280" y="1079196"/>
                </a:moveTo>
                <a:cubicBezTo>
                  <a:pt x="92983" y="1099829"/>
                  <a:pt x="101785" y="1109177"/>
                  <a:pt x="112131" y="1117571"/>
                </a:cubicBezTo>
                <a:cubicBezTo>
                  <a:pt x="114305" y="1119336"/>
                  <a:pt x="117607" y="1119912"/>
                  <a:pt x="120485" y="1120881"/>
                </a:cubicBezTo>
                <a:cubicBezTo>
                  <a:pt x="126180" y="1122851"/>
                  <a:pt x="131678" y="1125171"/>
                  <a:pt x="137717" y="1126484"/>
                </a:cubicBezTo>
                <a:cubicBezTo>
                  <a:pt x="140496" y="1127086"/>
                  <a:pt x="144370" y="1125600"/>
                  <a:pt x="147775" y="1125051"/>
                </a:cubicBezTo>
                <a:cubicBezTo>
                  <a:pt x="148269" y="1123999"/>
                  <a:pt x="148762" y="1122948"/>
                  <a:pt x="149230" y="1121919"/>
                </a:cubicBezTo>
                <a:cubicBezTo>
                  <a:pt x="142133" y="1114777"/>
                  <a:pt x="131212" y="1110897"/>
                  <a:pt x="131053" y="1097656"/>
                </a:cubicBezTo>
                <a:cubicBezTo>
                  <a:pt x="134276" y="1098062"/>
                  <a:pt x="135977" y="1099898"/>
                  <a:pt x="137829" y="1101614"/>
                </a:cubicBezTo>
                <a:cubicBezTo>
                  <a:pt x="139912" y="1103563"/>
                  <a:pt x="141787" y="1105846"/>
                  <a:pt x="144378" y="1107165"/>
                </a:cubicBezTo>
                <a:cubicBezTo>
                  <a:pt x="148996" y="1109557"/>
                  <a:pt x="154069" y="1111313"/>
                  <a:pt x="160582" y="1114011"/>
                </a:cubicBezTo>
                <a:lnTo>
                  <a:pt x="177694" y="1110955"/>
                </a:lnTo>
                <a:lnTo>
                  <a:pt x="177771" y="1111033"/>
                </a:lnTo>
                <a:lnTo>
                  <a:pt x="177781" y="1110997"/>
                </a:lnTo>
                <a:lnTo>
                  <a:pt x="188389" y="1121605"/>
                </a:lnTo>
                <a:cubicBezTo>
                  <a:pt x="188931" y="1115993"/>
                  <a:pt x="189198" y="1113186"/>
                  <a:pt x="188089" y="1111000"/>
                </a:cubicBezTo>
                <a:cubicBezTo>
                  <a:pt x="186975" y="1108815"/>
                  <a:pt x="184482" y="1107253"/>
                  <a:pt x="179496" y="1104127"/>
                </a:cubicBezTo>
                <a:lnTo>
                  <a:pt x="177781" y="1110997"/>
                </a:lnTo>
                <a:lnTo>
                  <a:pt x="177732" y="1110948"/>
                </a:lnTo>
                <a:lnTo>
                  <a:pt x="177694" y="1110955"/>
                </a:lnTo>
                <a:lnTo>
                  <a:pt x="154889" y="1088152"/>
                </a:lnTo>
                <a:cubicBezTo>
                  <a:pt x="154040" y="1088845"/>
                  <a:pt x="153191" y="1089541"/>
                  <a:pt x="152341" y="1090235"/>
                </a:cubicBezTo>
                <a:cubicBezTo>
                  <a:pt x="152075" y="1092830"/>
                  <a:pt x="151828" y="1095401"/>
                  <a:pt x="151295" y="1100682"/>
                </a:cubicBezTo>
                <a:cubicBezTo>
                  <a:pt x="146631" y="1097837"/>
                  <a:pt x="140553" y="1095663"/>
                  <a:pt x="141188" y="1094253"/>
                </a:cubicBezTo>
                <a:cubicBezTo>
                  <a:pt x="145352" y="1085156"/>
                  <a:pt x="135994" y="1086107"/>
                  <a:pt x="135431" y="1080867"/>
                </a:cubicBezTo>
                <a:cubicBezTo>
                  <a:pt x="135407" y="1080706"/>
                  <a:pt x="133957" y="1081162"/>
                  <a:pt x="133323" y="1081300"/>
                </a:cubicBezTo>
                <a:cubicBezTo>
                  <a:pt x="132965" y="1084170"/>
                  <a:pt x="132596" y="1087023"/>
                  <a:pt x="132147" y="1090573"/>
                </a:cubicBezTo>
                <a:cubicBezTo>
                  <a:pt x="119133" y="1092730"/>
                  <a:pt x="113787" y="1085294"/>
                  <a:pt x="108280" y="1079196"/>
                </a:cubicBezTo>
                <a:close/>
                <a:moveTo>
                  <a:pt x="115425" y="1069942"/>
                </a:moveTo>
                <a:cubicBezTo>
                  <a:pt x="116761" y="1074686"/>
                  <a:pt x="117603" y="1077754"/>
                  <a:pt x="118467" y="1080799"/>
                </a:cubicBezTo>
                <a:cubicBezTo>
                  <a:pt x="119873" y="1079889"/>
                  <a:pt x="121318" y="1078972"/>
                  <a:pt x="122725" y="1078061"/>
                </a:cubicBezTo>
                <a:cubicBezTo>
                  <a:pt x="123050" y="1075936"/>
                  <a:pt x="123485" y="1073734"/>
                  <a:pt x="122706" y="1072151"/>
                </a:cubicBezTo>
                <a:cubicBezTo>
                  <a:pt x="121928" y="1070566"/>
                  <a:pt x="119941" y="1069600"/>
                  <a:pt x="115425" y="1069942"/>
                </a:cubicBezTo>
                <a:close/>
                <a:moveTo>
                  <a:pt x="188860" y="867070"/>
                </a:moveTo>
                <a:cubicBezTo>
                  <a:pt x="177421" y="873300"/>
                  <a:pt x="166292" y="879340"/>
                  <a:pt x="155177" y="885396"/>
                </a:cubicBezTo>
                <a:cubicBezTo>
                  <a:pt x="164061" y="891962"/>
                  <a:pt x="186625" y="886182"/>
                  <a:pt x="200154" y="873865"/>
                </a:cubicBezTo>
                <a:cubicBezTo>
                  <a:pt x="196526" y="871691"/>
                  <a:pt x="192867" y="869487"/>
                  <a:pt x="188860" y="867070"/>
                </a:cubicBezTo>
                <a:close/>
                <a:moveTo>
                  <a:pt x="247396" y="816725"/>
                </a:moveTo>
                <a:cubicBezTo>
                  <a:pt x="239779" y="823690"/>
                  <a:pt x="239672" y="823766"/>
                  <a:pt x="241320" y="827363"/>
                </a:cubicBezTo>
                <a:cubicBezTo>
                  <a:pt x="243925" y="833104"/>
                  <a:pt x="246675" y="838761"/>
                  <a:pt x="249953" y="845720"/>
                </a:cubicBezTo>
                <a:cubicBezTo>
                  <a:pt x="257859" y="839088"/>
                  <a:pt x="265671" y="845764"/>
                  <a:pt x="274641" y="837881"/>
                </a:cubicBezTo>
                <a:cubicBezTo>
                  <a:pt x="271494" y="833736"/>
                  <a:pt x="269372" y="830027"/>
                  <a:pt x="266375" y="827253"/>
                </a:cubicBezTo>
                <a:cubicBezTo>
                  <a:pt x="263552" y="824613"/>
                  <a:pt x="259818" y="822922"/>
                  <a:pt x="255059" y="819891"/>
                </a:cubicBezTo>
                <a:cubicBezTo>
                  <a:pt x="254404" y="825415"/>
                  <a:pt x="254109" y="827978"/>
                  <a:pt x="253831" y="830519"/>
                </a:cubicBezTo>
                <a:cubicBezTo>
                  <a:pt x="252583" y="831176"/>
                  <a:pt x="251357" y="831814"/>
                  <a:pt x="250124" y="832489"/>
                </a:cubicBezTo>
                <a:cubicBezTo>
                  <a:pt x="249208" y="827169"/>
                  <a:pt x="248287" y="821884"/>
                  <a:pt x="247396" y="816725"/>
                </a:cubicBezTo>
                <a:close/>
                <a:moveTo>
                  <a:pt x="308702" y="807261"/>
                </a:moveTo>
                <a:cubicBezTo>
                  <a:pt x="308783" y="813883"/>
                  <a:pt x="308893" y="820535"/>
                  <a:pt x="308981" y="828389"/>
                </a:cubicBezTo>
                <a:cubicBezTo>
                  <a:pt x="304698" y="827833"/>
                  <a:pt x="302465" y="827554"/>
                  <a:pt x="300234" y="827273"/>
                </a:cubicBezTo>
                <a:cubicBezTo>
                  <a:pt x="304158" y="831696"/>
                  <a:pt x="308351" y="835844"/>
                  <a:pt x="317168" y="831124"/>
                </a:cubicBezTo>
                <a:cubicBezTo>
                  <a:pt x="317181" y="826551"/>
                  <a:pt x="317208" y="822490"/>
                  <a:pt x="317239" y="817434"/>
                </a:cubicBezTo>
                <a:cubicBezTo>
                  <a:pt x="320483" y="818224"/>
                  <a:pt x="322580" y="818732"/>
                  <a:pt x="325999" y="819562"/>
                </a:cubicBezTo>
                <a:cubicBezTo>
                  <a:pt x="323572" y="816251"/>
                  <a:pt x="322862" y="811406"/>
                  <a:pt x="320952" y="808276"/>
                </a:cubicBezTo>
                <a:cubicBezTo>
                  <a:pt x="319043" y="805144"/>
                  <a:pt x="315931" y="803726"/>
                  <a:pt x="308702" y="807261"/>
                </a:cubicBezTo>
                <a:close/>
                <a:moveTo>
                  <a:pt x="289706" y="803299"/>
                </a:moveTo>
                <a:cubicBezTo>
                  <a:pt x="288934" y="803574"/>
                  <a:pt x="288179" y="803864"/>
                  <a:pt x="287387" y="804161"/>
                </a:cubicBezTo>
                <a:cubicBezTo>
                  <a:pt x="286372" y="810232"/>
                  <a:pt x="285336" y="816327"/>
                  <a:pt x="284337" y="822413"/>
                </a:cubicBezTo>
                <a:cubicBezTo>
                  <a:pt x="283497" y="822756"/>
                  <a:pt x="282697" y="823092"/>
                  <a:pt x="281859" y="823434"/>
                </a:cubicBezTo>
                <a:cubicBezTo>
                  <a:pt x="284202" y="826642"/>
                  <a:pt x="286549" y="829849"/>
                  <a:pt x="289541" y="833932"/>
                </a:cubicBezTo>
                <a:cubicBezTo>
                  <a:pt x="293317" y="826897"/>
                  <a:pt x="295866" y="822177"/>
                  <a:pt x="298247" y="817748"/>
                </a:cubicBezTo>
                <a:cubicBezTo>
                  <a:pt x="295305" y="812715"/>
                  <a:pt x="292505" y="808008"/>
                  <a:pt x="289706"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1" y="786529"/>
                </a:moveTo>
                <a:lnTo>
                  <a:pt x="167321" y="786734"/>
                </a:lnTo>
                <a:lnTo>
                  <a:pt x="166933"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6" y="768609"/>
                </a:moveTo>
                <a:cubicBezTo>
                  <a:pt x="2611966" y="767542"/>
                  <a:pt x="2609153" y="767598"/>
                  <a:pt x="2606059" y="770745"/>
                </a:cubicBezTo>
                <a:cubicBezTo>
                  <a:pt x="2611325" y="774534"/>
                  <a:pt x="2616612" y="778067"/>
                  <a:pt x="2622666" y="773218"/>
                </a:cubicBezTo>
                <a:cubicBezTo>
                  <a:pt x="2619991" y="771869"/>
                  <a:pt x="2617384" y="769677"/>
                  <a:pt x="2614676"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7" y="763118"/>
                  <a:pt x="222185" y="767168"/>
                  <a:pt x="221152" y="771085"/>
                </a:cubicBezTo>
                <a:cubicBezTo>
                  <a:pt x="220112" y="774949"/>
                  <a:pt x="219357" y="779240"/>
                  <a:pt x="220140" y="782428"/>
                </a:cubicBezTo>
                <a:cubicBezTo>
                  <a:pt x="224770" y="801503"/>
                  <a:pt x="245570" y="800589"/>
                  <a:pt x="260599" y="806717"/>
                </a:cubicBezTo>
                <a:cubicBezTo>
                  <a:pt x="261610" y="807135"/>
                  <a:pt x="265409" y="803986"/>
                  <a:pt x="267438" y="802019"/>
                </a:cubicBezTo>
                <a:cubicBezTo>
                  <a:pt x="268023" y="801467"/>
                  <a:pt x="267348" y="797797"/>
                  <a:pt x="266654" y="797871"/>
                </a:cubicBezTo>
                <a:cubicBezTo>
                  <a:pt x="255843" y="799097"/>
                  <a:pt x="256762" y="787846"/>
                  <a:pt x="250648" y="784093"/>
                </a:cubicBezTo>
                <a:cubicBezTo>
                  <a:pt x="249260" y="783248"/>
                  <a:pt x="249440" y="780432"/>
                  <a:pt x="248933" y="778518"/>
                </a:cubicBezTo>
                <a:cubicBezTo>
                  <a:pt x="249845" y="777792"/>
                  <a:pt x="250763" y="777029"/>
                  <a:pt x="251671" y="776306"/>
                </a:cubicBezTo>
                <a:cubicBezTo>
                  <a:pt x="253828" y="778462"/>
                  <a:pt x="255984" y="780618"/>
                  <a:pt x="258140" y="782774"/>
                </a:cubicBezTo>
                <a:cubicBezTo>
                  <a:pt x="259646" y="784279"/>
                  <a:pt x="261179" y="787491"/>
                  <a:pt x="262735" y="786960"/>
                </a:cubicBezTo>
                <a:cubicBezTo>
                  <a:pt x="272380" y="783613"/>
                  <a:pt x="273487" y="790944"/>
                  <a:pt x="276856" y="795084"/>
                </a:cubicBezTo>
                <a:cubicBezTo>
                  <a:pt x="292130" y="787783"/>
                  <a:pt x="300812" y="792876"/>
                  <a:pt x="308465" y="800393"/>
                </a:cubicBezTo>
                <a:cubicBezTo>
                  <a:pt x="307804" y="796620"/>
                  <a:pt x="307851" y="792306"/>
                  <a:pt x="306447" y="789408"/>
                </a:cubicBezTo>
                <a:cubicBezTo>
                  <a:pt x="305043" y="786513"/>
                  <a:pt x="302187" y="785032"/>
                  <a:pt x="295723" y="786923"/>
                </a:cubicBezTo>
                <a:cubicBezTo>
                  <a:pt x="293224" y="787651"/>
                  <a:pt x="290606" y="785305"/>
                  <a:pt x="288784" y="783620"/>
                </a:cubicBezTo>
                <a:cubicBezTo>
                  <a:pt x="284546" y="779700"/>
                  <a:pt x="280814" y="775240"/>
                  <a:pt x="276757" y="771138"/>
                </a:cubicBezTo>
                <a:cubicBezTo>
                  <a:pt x="276075" y="770456"/>
                  <a:pt x="274728" y="770470"/>
                  <a:pt x="273450" y="770101"/>
                </a:cubicBezTo>
                <a:cubicBezTo>
                  <a:pt x="272396" y="772864"/>
                  <a:pt x="271453" y="775327"/>
                  <a:pt x="270197" y="778568"/>
                </a:cubicBezTo>
                <a:cubicBezTo>
                  <a:pt x="265770" y="777411"/>
                  <a:pt x="262081" y="776447"/>
                  <a:pt x="257813" y="775314"/>
                </a:cubicBezTo>
                <a:cubicBezTo>
                  <a:pt x="259341" y="772484"/>
                  <a:pt x="260481" y="770350"/>
                  <a:pt x="261529" y="768403"/>
                </a:cubicBezTo>
                <a:cubicBezTo>
                  <a:pt x="258768" y="765642"/>
                  <a:pt x="256099" y="762973"/>
                  <a:pt x="253292" y="760166"/>
                </a:cubicBezTo>
                <a:cubicBezTo>
                  <a:pt x="252336" y="764069"/>
                  <a:pt x="251554" y="767239"/>
                  <a:pt x="250563" y="771242"/>
                </a:cubicBezTo>
                <a:cubicBezTo>
                  <a:pt x="238864" y="770809"/>
                  <a:pt x="231842" y="766105"/>
                  <a:pt x="227172" y="757029"/>
                </a:cubicBezTo>
                <a:close/>
                <a:moveTo>
                  <a:pt x="234648" y="751694"/>
                </a:moveTo>
                <a:cubicBezTo>
                  <a:pt x="235718" y="754628"/>
                  <a:pt x="236787" y="757559"/>
                  <a:pt x="237836" y="760515"/>
                </a:cubicBezTo>
                <a:cubicBezTo>
                  <a:pt x="240888" y="756641"/>
                  <a:pt x="242309" y="753861"/>
                  <a:pt x="241859" y="752338"/>
                </a:cubicBezTo>
                <a:cubicBezTo>
                  <a:pt x="241409" y="750814"/>
                  <a:pt x="239086" y="750547"/>
                  <a:pt x="234648"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2" y="674588"/>
                </a:moveTo>
                <a:cubicBezTo>
                  <a:pt x="2626440" y="675070"/>
                  <a:pt x="2624642" y="677068"/>
                  <a:pt x="2622973" y="681067"/>
                </a:cubicBezTo>
                <a:cubicBezTo>
                  <a:pt x="2626835" y="686657"/>
                  <a:pt x="2630280" y="689097"/>
                  <a:pt x="2634031" y="684120"/>
                </a:cubicBezTo>
                <a:cubicBezTo>
                  <a:pt x="2634887" y="682995"/>
                  <a:pt x="2634908" y="677985"/>
                  <a:pt x="2634161" y="677213"/>
                </a:cubicBezTo>
                <a:cubicBezTo>
                  <a:pt x="2632166" y="675141"/>
                  <a:pt x="2630202" y="674105"/>
                  <a:pt x="2628322"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2" y="495099"/>
                </a:moveTo>
                <a:cubicBezTo>
                  <a:pt x="2529672" y="496992"/>
                  <a:pt x="2529234" y="498921"/>
                  <a:pt x="2528794" y="500814"/>
                </a:cubicBezTo>
                <a:cubicBezTo>
                  <a:pt x="2531427" y="501843"/>
                  <a:pt x="2534081" y="502872"/>
                  <a:pt x="2536714" y="503932"/>
                </a:cubicBezTo>
                <a:cubicBezTo>
                  <a:pt x="2537044" y="502453"/>
                  <a:pt x="2537351" y="500976"/>
                  <a:pt x="2537659" y="499499"/>
                </a:cubicBezTo>
                <a:cubicBezTo>
                  <a:pt x="2535157" y="498021"/>
                  <a:pt x="2532635" y="496543"/>
                  <a:pt x="2530112" y="495099"/>
                </a:cubicBezTo>
                <a:close/>
                <a:moveTo>
                  <a:pt x="2512195" y="462995"/>
                </a:moveTo>
                <a:cubicBezTo>
                  <a:pt x="2507456" y="463042"/>
                  <a:pt x="2502755" y="464488"/>
                  <a:pt x="2498037" y="468407"/>
                </a:cubicBezTo>
                <a:cubicBezTo>
                  <a:pt x="2493716" y="472004"/>
                  <a:pt x="2488428" y="473000"/>
                  <a:pt x="2483910" y="476115"/>
                </a:cubicBezTo>
                <a:cubicBezTo>
                  <a:pt x="2481563" y="477722"/>
                  <a:pt x="2479896" y="481448"/>
                  <a:pt x="2477636" y="484595"/>
                </a:cubicBezTo>
                <a:cubicBezTo>
                  <a:pt x="2484021" y="491982"/>
                  <a:pt x="2488516" y="479841"/>
                  <a:pt x="2494264" y="486298"/>
                </a:cubicBezTo>
                <a:cubicBezTo>
                  <a:pt x="2497643" y="490088"/>
                  <a:pt x="2504487" y="484305"/>
                  <a:pt x="2510125" y="493557"/>
                </a:cubicBezTo>
                <a:cubicBezTo>
                  <a:pt x="2505432" y="493557"/>
                  <a:pt x="2502732" y="493460"/>
                  <a:pt x="2500011" y="493589"/>
                </a:cubicBezTo>
                <a:cubicBezTo>
                  <a:pt x="2497578" y="493685"/>
                  <a:pt x="2493979" y="492592"/>
                  <a:pt x="2492883" y="494456"/>
                </a:cubicBezTo>
                <a:cubicBezTo>
                  <a:pt x="2488035" y="502936"/>
                  <a:pt x="2482440" y="499499"/>
                  <a:pt x="2477043" y="497475"/>
                </a:cubicBezTo>
                <a:cubicBezTo>
                  <a:pt x="2472349" y="513887"/>
                  <a:pt x="2463003" y="516233"/>
                  <a:pt x="2451836" y="515302"/>
                </a:cubicBezTo>
                <a:cubicBezTo>
                  <a:pt x="2459998" y="525002"/>
                  <a:pt x="2463860" y="525034"/>
                  <a:pt x="2469892" y="518159"/>
                </a:cubicBezTo>
                <a:cubicBezTo>
                  <a:pt x="2471932" y="515815"/>
                  <a:pt x="2474959" y="514594"/>
                  <a:pt x="2477613" y="514337"/>
                </a:cubicBezTo>
                <a:cubicBezTo>
                  <a:pt x="2483756" y="513727"/>
                  <a:pt x="2489899" y="514112"/>
                  <a:pt x="2497292" y="514112"/>
                </a:cubicBezTo>
                <a:cubicBezTo>
                  <a:pt x="2495800" y="509584"/>
                  <a:pt x="2494945" y="506919"/>
                  <a:pt x="2493716"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5" y="491661"/>
                </a:cubicBezTo>
                <a:cubicBezTo>
                  <a:pt x="2525372" y="489606"/>
                  <a:pt x="2532151" y="488931"/>
                  <a:pt x="2539062" y="487614"/>
                </a:cubicBezTo>
                <a:cubicBezTo>
                  <a:pt x="2535024" y="480419"/>
                  <a:pt x="2534828" y="468792"/>
                  <a:pt x="2526601"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6" y="464488"/>
                  <a:pt x="1951171" y="465614"/>
                  <a:pt x="1955143" y="465485"/>
                </a:cubicBezTo>
                <a:cubicBezTo>
                  <a:pt x="1960583" y="465324"/>
                  <a:pt x="1966046" y="465453"/>
                  <a:pt x="1971509" y="463589"/>
                </a:cubicBezTo>
                <a:close/>
                <a:moveTo>
                  <a:pt x="2347127" y="460570"/>
                </a:moveTo>
                <a:cubicBezTo>
                  <a:pt x="2345855" y="460891"/>
                  <a:pt x="2344736" y="462400"/>
                  <a:pt x="2343553" y="463396"/>
                </a:cubicBezTo>
                <a:cubicBezTo>
                  <a:pt x="2343728" y="464103"/>
                  <a:pt x="2343903" y="464810"/>
                  <a:pt x="2344057" y="465517"/>
                </a:cubicBezTo>
                <a:cubicBezTo>
                  <a:pt x="2346359" y="465292"/>
                  <a:pt x="2348640" y="465099"/>
                  <a:pt x="2350923" y="464874"/>
                </a:cubicBezTo>
                <a:cubicBezTo>
                  <a:pt x="2350944" y="463782"/>
                  <a:pt x="2350967" y="462721"/>
                  <a:pt x="2350988" y="461631"/>
                </a:cubicBezTo>
                <a:cubicBezTo>
                  <a:pt x="2349695" y="461212"/>
                  <a:pt x="2348333" y="460281"/>
                  <a:pt x="2347127" y="460570"/>
                </a:cubicBezTo>
                <a:close/>
                <a:moveTo>
                  <a:pt x="2198653" y="459478"/>
                </a:moveTo>
                <a:cubicBezTo>
                  <a:pt x="2198477" y="461631"/>
                  <a:pt x="2198302" y="463750"/>
                  <a:pt x="2198127" y="465903"/>
                </a:cubicBezTo>
                <a:cubicBezTo>
                  <a:pt x="2203984" y="466832"/>
                  <a:pt x="2209841" y="467765"/>
                  <a:pt x="2215698" y="468696"/>
                </a:cubicBezTo>
                <a:cubicBezTo>
                  <a:pt x="2215831" y="467121"/>
                  <a:pt x="2215984" y="465549"/>
                  <a:pt x="2216117" y="463975"/>
                </a:cubicBezTo>
                <a:cubicBezTo>
                  <a:pt x="2210281" y="462464"/>
                  <a:pt x="2204466" y="460955"/>
                  <a:pt x="2198653" y="459478"/>
                </a:cubicBezTo>
                <a:close/>
                <a:moveTo>
                  <a:pt x="2260804" y="448494"/>
                </a:moveTo>
                <a:cubicBezTo>
                  <a:pt x="2258916" y="449649"/>
                  <a:pt x="2257029" y="450805"/>
                  <a:pt x="2255166" y="451962"/>
                </a:cubicBezTo>
                <a:cubicBezTo>
                  <a:pt x="2255427" y="452829"/>
                  <a:pt x="2255801" y="454435"/>
                  <a:pt x="2255911" y="454402"/>
                </a:cubicBezTo>
                <a:cubicBezTo>
                  <a:pt x="2257862" y="453730"/>
                  <a:pt x="2259771" y="452829"/>
                  <a:pt x="2261680" y="451962"/>
                </a:cubicBezTo>
                <a:cubicBezTo>
                  <a:pt x="2261395" y="450805"/>
                  <a:pt x="2261088" y="449649"/>
                  <a:pt x="2260804" y="448494"/>
                </a:cubicBezTo>
                <a:close/>
                <a:moveTo>
                  <a:pt x="1955846" y="447787"/>
                </a:moveTo>
                <a:cubicBezTo>
                  <a:pt x="1955757" y="448943"/>
                  <a:pt x="1955692" y="450066"/>
                  <a:pt x="1955604" y="451223"/>
                </a:cubicBezTo>
                <a:cubicBezTo>
                  <a:pt x="1959575" y="451834"/>
                  <a:pt x="1963546" y="452444"/>
                  <a:pt x="1967515" y="453054"/>
                </a:cubicBezTo>
                <a:cubicBezTo>
                  <a:pt x="1967669" y="451866"/>
                  <a:pt x="1967823" y="450677"/>
                  <a:pt x="1967976" y="449490"/>
                </a:cubicBezTo>
                <a:cubicBezTo>
                  <a:pt x="1963940" y="448911"/>
                  <a:pt x="1959882" y="448365"/>
                  <a:pt x="1955846" y="447787"/>
                </a:cubicBezTo>
                <a:close/>
                <a:moveTo>
                  <a:pt x="2180203" y="444414"/>
                </a:moveTo>
                <a:cubicBezTo>
                  <a:pt x="2183758" y="451158"/>
                  <a:pt x="2185622" y="454724"/>
                  <a:pt x="2188407" y="460024"/>
                </a:cubicBezTo>
                <a:cubicBezTo>
                  <a:pt x="2189594" y="454531"/>
                  <a:pt x="2190208" y="451673"/>
                  <a:pt x="2191039" y="447883"/>
                </a:cubicBezTo>
                <a:cubicBezTo>
                  <a:pt x="2188057" y="446951"/>
                  <a:pt x="2185511" y="446116"/>
                  <a:pt x="2180203" y="444414"/>
                </a:cubicBezTo>
                <a:close/>
                <a:moveTo>
                  <a:pt x="2048246" y="438953"/>
                </a:moveTo>
                <a:cubicBezTo>
                  <a:pt x="2048160" y="440303"/>
                  <a:pt x="2048071" y="441619"/>
                  <a:pt x="2047962" y="442968"/>
                </a:cubicBezTo>
                <a:cubicBezTo>
                  <a:pt x="2051866" y="443740"/>
                  <a:pt x="2055751" y="444575"/>
                  <a:pt x="2059654" y="445379"/>
                </a:cubicBezTo>
                <a:cubicBezTo>
                  <a:pt x="2059808" y="443901"/>
                  <a:pt x="2059962" y="442390"/>
                  <a:pt x="2060115" y="440914"/>
                </a:cubicBezTo>
                <a:cubicBezTo>
                  <a:pt x="2056166" y="440271"/>
                  <a:pt x="2052196" y="439597"/>
                  <a:pt x="2048246" y="438953"/>
                </a:cubicBezTo>
                <a:close/>
                <a:moveTo>
                  <a:pt x="1812832" y="436312"/>
                </a:moveTo>
                <a:cubicBezTo>
                  <a:pt x="1812277" y="437394"/>
                  <a:pt x="1811724" y="438476"/>
                  <a:pt x="1811162" y="439596"/>
                </a:cubicBezTo>
                <a:cubicBezTo>
                  <a:pt x="1816672" y="440788"/>
                  <a:pt x="1822164" y="441967"/>
                  <a:pt x="1829763" y="443613"/>
                </a:cubicBezTo>
                <a:cubicBezTo>
                  <a:pt x="1824829" y="437408"/>
                  <a:pt x="1821154" y="433141"/>
                  <a:pt x="1812832" y="436312"/>
                </a:cubicBezTo>
                <a:close/>
                <a:moveTo>
                  <a:pt x="1929432" y="430410"/>
                </a:moveTo>
                <a:lnTo>
                  <a:pt x="1929434" y="430434"/>
                </a:lnTo>
                <a:lnTo>
                  <a:pt x="1929278" y="430635"/>
                </a:lnTo>
                <a:cubicBezTo>
                  <a:pt x="1929278" y="430635"/>
                  <a:pt x="1929432" y="430410"/>
                  <a:pt x="1929432" y="430410"/>
                </a:cubicBezTo>
                <a:close/>
                <a:moveTo>
                  <a:pt x="2028251" y="428025"/>
                </a:moveTo>
                <a:cubicBezTo>
                  <a:pt x="2023885" y="428098"/>
                  <a:pt x="2019608" y="429222"/>
                  <a:pt x="2015340" y="430346"/>
                </a:cubicBezTo>
                <a:cubicBezTo>
                  <a:pt x="2006894" y="432595"/>
                  <a:pt x="1997812" y="428996"/>
                  <a:pt x="1990025" y="433718"/>
                </a:cubicBezTo>
                <a:cubicBezTo>
                  <a:pt x="1992965" y="440303"/>
                  <a:pt x="1995091" y="445057"/>
                  <a:pt x="1997220" y="449810"/>
                </a:cubicBezTo>
                <a:cubicBezTo>
                  <a:pt x="1989783" y="450227"/>
                  <a:pt x="1981819" y="444928"/>
                  <a:pt x="1974866" y="453280"/>
                </a:cubicBezTo>
                <a:cubicBezTo>
                  <a:pt x="1977410" y="456555"/>
                  <a:pt x="1979517" y="459092"/>
                  <a:pt x="1981491" y="461856"/>
                </a:cubicBezTo>
                <a:cubicBezTo>
                  <a:pt x="1984496" y="466063"/>
                  <a:pt x="2000116" y="467829"/>
                  <a:pt x="2003230" y="463910"/>
                </a:cubicBezTo>
                <a:cubicBezTo>
                  <a:pt x="2003824" y="463106"/>
                  <a:pt x="2003561" y="460859"/>
                  <a:pt x="2003691" y="459284"/>
                </a:cubicBezTo>
                <a:cubicBezTo>
                  <a:pt x="2013564" y="459092"/>
                  <a:pt x="2023480" y="459478"/>
                  <a:pt x="2032519" y="452797"/>
                </a:cubicBezTo>
                <a:cubicBezTo>
                  <a:pt x="2032408" y="451673"/>
                  <a:pt x="2032298" y="450548"/>
                  <a:pt x="2032210" y="449426"/>
                </a:cubicBezTo>
                <a:cubicBezTo>
                  <a:pt x="2026991" y="450548"/>
                  <a:pt x="2021790" y="451705"/>
                  <a:pt x="2015517" y="453086"/>
                </a:cubicBezTo>
                <a:cubicBezTo>
                  <a:pt x="2017095" y="449168"/>
                  <a:pt x="2018083" y="446726"/>
                  <a:pt x="2019135" y="444158"/>
                </a:cubicBezTo>
                <a:cubicBezTo>
                  <a:pt x="2016986" y="442101"/>
                  <a:pt x="2015077" y="440303"/>
                  <a:pt x="2012642" y="437990"/>
                </a:cubicBezTo>
                <a:cubicBezTo>
                  <a:pt x="2018083" y="436385"/>
                  <a:pt x="2022733" y="435356"/>
                  <a:pt x="2027254" y="433622"/>
                </a:cubicBezTo>
                <a:cubicBezTo>
                  <a:pt x="2031728" y="431888"/>
                  <a:pt x="2036663" y="440111"/>
                  <a:pt x="2041688" y="432017"/>
                </a:cubicBezTo>
                <a:cubicBezTo>
                  <a:pt x="2037069" y="428932"/>
                  <a:pt x="2032618" y="427953"/>
                  <a:pt x="2028251" y="428025"/>
                </a:cubicBezTo>
                <a:close/>
                <a:moveTo>
                  <a:pt x="2541278" y="427198"/>
                </a:moveTo>
                <a:lnTo>
                  <a:pt x="2541312" y="427444"/>
                </a:lnTo>
                <a:lnTo>
                  <a:pt x="2541145" y="427423"/>
                </a:lnTo>
                <a:close/>
                <a:moveTo>
                  <a:pt x="2302725" y="424019"/>
                </a:moveTo>
                <a:cubicBezTo>
                  <a:pt x="2302505" y="425495"/>
                  <a:pt x="2302309" y="426973"/>
                  <a:pt x="2302088" y="428452"/>
                </a:cubicBezTo>
                <a:cubicBezTo>
                  <a:pt x="2306434" y="430089"/>
                  <a:pt x="2310755" y="431728"/>
                  <a:pt x="2315098" y="433396"/>
                </a:cubicBezTo>
                <a:cubicBezTo>
                  <a:pt x="2315340" y="431374"/>
                  <a:pt x="2315603" y="429349"/>
                  <a:pt x="2315845" y="427326"/>
                </a:cubicBezTo>
                <a:cubicBezTo>
                  <a:pt x="2311479" y="426235"/>
                  <a:pt x="2307091" y="425109"/>
                  <a:pt x="2302725" y="424019"/>
                </a:cubicBezTo>
                <a:close/>
                <a:moveTo>
                  <a:pt x="2468597" y="418494"/>
                </a:moveTo>
                <a:cubicBezTo>
                  <a:pt x="2466250" y="419265"/>
                  <a:pt x="2463880" y="419972"/>
                  <a:pt x="2461578" y="420902"/>
                </a:cubicBezTo>
                <a:cubicBezTo>
                  <a:pt x="2461336" y="420998"/>
                  <a:pt x="2461358" y="422380"/>
                  <a:pt x="2461117" y="424019"/>
                </a:cubicBezTo>
                <a:cubicBezTo>
                  <a:pt x="2463969" y="423280"/>
                  <a:pt x="2466513" y="422637"/>
                  <a:pt x="2469037" y="421995"/>
                </a:cubicBezTo>
                <a:cubicBezTo>
                  <a:pt x="2468883" y="420838"/>
                  <a:pt x="2468750" y="419683"/>
                  <a:pt x="2468597" y="418494"/>
                </a:cubicBezTo>
                <a:close/>
                <a:moveTo>
                  <a:pt x="1081238" y="415460"/>
                </a:moveTo>
                <a:cubicBezTo>
                  <a:pt x="1078198" y="417914"/>
                  <a:pt x="1075259" y="420294"/>
                  <a:pt x="1071676" y="423162"/>
                </a:cubicBezTo>
                <a:cubicBezTo>
                  <a:pt x="1080928" y="428368"/>
                  <a:pt x="1089941" y="432976"/>
                  <a:pt x="1098335" y="438326"/>
                </a:cubicBezTo>
                <a:cubicBezTo>
                  <a:pt x="1102790" y="441193"/>
                  <a:pt x="1106746" y="438972"/>
                  <a:pt x="1113244" y="433066"/>
                </a:cubicBezTo>
                <a:cubicBezTo>
                  <a:pt x="1102150" y="426970"/>
                  <a:pt x="1091613" y="421157"/>
                  <a:pt x="1081238" y="415460"/>
                </a:cubicBezTo>
                <a:close/>
                <a:moveTo>
                  <a:pt x="1615739" y="411963"/>
                </a:moveTo>
                <a:lnTo>
                  <a:pt x="1616742" y="413831"/>
                </a:lnTo>
                <a:cubicBezTo>
                  <a:pt x="1628692" y="420467"/>
                  <a:pt x="1641267" y="426318"/>
                  <a:pt x="1653806" y="432180"/>
                </a:cubicBezTo>
                <a:cubicBezTo>
                  <a:pt x="1654754" y="432627"/>
                  <a:pt x="1657199" y="430987"/>
                  <a:pt x="1658947" y="430326"/>
                </a:cubicBezTo>
                <a:lnTo>
                  <a:pt x="1658986" y="430318"/>
                </a:lnTo>
                <a:cubicBezTo>
                  <a:pt x="1662668" y="441497"/>
                  <a:pt x="1671283" y="446751"/>
                  <a:pt x="1683239" y="448940"/>
                </a:cubicBezTo>
                <a:cubicBezTo>
                  <a:pt x="1691311" y="450425"/>
                  <a:pt x="1698012" y="454583"/>
                  <a:pt x="1706884" y="458186"/>
                </a:cubicBezTo>
                <a:cubicBezTo>
                  <a:pt x="1700946" y="448886"/>
                  <a:pt x="1678613" y="436503"/>
                  <a:pt x="1668165" y="436092"/>
                </a:cubicBezTo>
                <a:cubicBezTo>
                  <a:pt x="1673257" y="426874"/>
                  <a:pt x="1678285" y="428952"/>
                  <a:pt x="1682470" y="431001"/>
                </a:cubicBezTo>
                <a:cubicBezTo>
                  <a:pt x="1686640" y="433038"/>
                  <a:pt x="1690019" y="436144"/>
                  <a:pt x="1695127" y="437208"/>
                </a:cubicBezTo>
                <a:cubicBezTo>
                  <a:pt x="1692090" y="427310"/>
                  <a:pt x="1681465" y="425772"/>
                  <a:pt x="1673746" y="419871"/>
                </a:cubicBezTo>
                <a:lnTo>
                  <a:pt x="1679499" y="417798"/>
                </a:lnTo>
                <a:lnTo>
                  <a:pt x="1652488" y="417884"/>
                </a:lnTo>
                <a:cubicBezTo>
                  <a:pt x="1642309" y="417369"/>
                  <a:pt x="1631890" y="417497"/>
                  <a:pt x="1622060" y="414254"/>
                </a:cubicBezTo>
                <a:close/>
                <a:moveTo>
                  <a:pt x="1064196" y="407265"/>
                </a:moveTo>
                <a:cubicBezTo>
                  <a:pt x="1060869" y="406629"/>
                  <a:pt x="1056655" y="407934"/>
                  <a:pt x="1050980" y="412368"/>
                </a:cubicBezTo>
                <a:cubicBezTo>
                  <a:pt x="1056947" y="416516"/>
                  <a:pt x="1064569" y="415007"/>
                  <a:pt x="1072094" y="413810"/>
                </a:cubicBezTo>
                <a:cubicBezTo>
                  <a:pt x="1069965" y="410479"/>
                  <a:pt x="1067524" y="407902"/>
                  <a:pt x="1064196" y="407265"/>
                </a:cubicBezTo>
                <a:close/>
                <a:moveTo>
                  <a:pt x="2401490" y="406514"/>
                </a:moveTo>
                <a:cubicBezTo>
                  <a:pt x="2403595" y="414286"/>
                  <a:pt x="2405876" y="422188"/>
                  <a:pt x="2398243" y="426781"/>
                </a:cubicBezTo>
                <a:cubicBezTo>
                  <a:pt x="2391881" y="423923"/>
                  <a:pt x="2384972" y="419104"/>
                  <a:pt x="2378126" y="426524"/>
                </a:cubicBezTo>
                <a:cubicBezTo>
                  <a:pt x="2378126" y="431856"/>
                  <a:pt x="2379071" y="437379"/>
                  <a:pt x="2377907" y="441716"/>
                </a:cubicBezTo>
                <a:cubicBezTo>
                  <a:pt x="2376131" y="448397"/>
                  <a:pt x="2377379" y="463878"/>
                  <a:pt x="2381636" y="467765"/>
                </a:cubicBezTo>
                <a:cubicBezTo>
                  <a:pt x="2386418" y="472133"/>
                  <a:pt x="2391574" y="475601"/>
                  <a:pt x="2394381" y="477754"/>
                </a:cubicBezTo>
                <a:cubicBezTo>
                  <a:pt x="2396204" y="483792"/>
                  <a:pt x="2397256" y="487294"/>
                  <a:pt x="2398308" y="490794"/>
                </a:cubicBezTo>
                <a:cubicBezTo>
                  <a:pt x="2401227" y="488738"/>
                  <a:pt x="2404123" y="486715"/>
                  <a:pt x="2408663" y="483503"/>
                </a:cubicBezTo>
                <a:cubicBezTo>
                  <a:pt x="2404759" y="480516"/>
                  <a:pt x="2402959" y="479135"/>
                  <a:pt x="2400809" y="477497"/>
                </a:cubicBezTo>
                <a:cubicBezTo>
                  <a:pt x="2401227" y="471908"/>
                  <a:pt x="2401644" y="466256"/>
                  <a:pt x="2402105" y="460313"/>
                </a:cubicBezTo>
                <a:cubicBezTo>
                  <a:pt x="2411800" y="456459"/>
                  <a:pt x="2407566" y="471651"/>
                  <a:pt x="2412743" y="475280"/>
                </a:cubicBezTo>
                <a:cubicBezTo>
                  <a:pt x="2413753"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7" y="501169"/>
                  <a:pt x="2412986" y="504251"/>
                </a:cubicBezTo>
                <a:cubicBezTo>
                  <a:pt x="2413688" y="500944"/>
                  <a:pt x="2414389" y="497700"/>
                  <a:pt x="2415003" y="494777"/>
                </a:cubicBezTo>
                <a:cubicBezTo>
                  <a:pt x="2421256" y="500076"/>
                  <a:pt x="2426938" y="504925"/>
                  <a:pt x="2433848" y="510869"/>
                </a:cubicBezTo>
                <a:cubicBezTo>
                  <a:pt x="2430163" y="512827"/>
                  <a:pt x="2427969" y="513984"/>
                  <a:pt x="2425753" y="515141"/>
                </a:cubicBezTo>
                <a:cubicBezTo>
                  <a:pt x="2432137" y="513117"/>
                  <a:pt x="2439529" y="527539"/>
                  <a:pt x="2445454" y="512250"/>
                </a:cubicBezTo>
                <a:cubicBezTo>
                  <a:pt x="2440978" y="507208"/>
                  <a:pt x="2436569" y="502261"/>
                  <a:pt x="2431939" y="497057"/>
                </a:cubicBezTo>
                <a:cubicBezTo>
                  <a:pt x="2435625" y="492720"/>
                  <a:pt x="2438564" y="489253"/>
                  <a:pt x="2442251" y="484916"/>
                </a:cubicBezTo>
                <a:cubicBezTo>
                  <a:pt x="2445980" y="500300"/>
                  <a:pt x="2454271" y="498857"/>
                  <a:pt x="2463266" y="499788"/>
                </a:cubicBezTo>
                <a:cubicBezTo>
                  <a:pt x="2457365" y="489253"/>
                  <a:pt x="2451925" y="480837"/>
                  <a:pt x="2444774" y="475280"/>
                </a:cubicBezTo>
                <a:cubicBezTo>
                  <a:pt x="2453110" y="459831"/>
                  <a:pt x="2465089" y="472486"/>
                  <a:pt x="2473930" y="463782"/>
                </a:cubicBezTo>
                <a:cubicBezTo>
                  <a:pt x="2471909" y="460474"/>
                  <a:pt x="2470243" y="457745"/>
                  <a:pt x="2468576" y="455013"/>
                </a:cubicBezTo>
                <a:cubicBezTo>
                  <a:pt x="2469167" y="454017"/>
                  <a:pt x="2469738" y="453022"/>
                  <a:pt x="2470331" y="452027"/>
                </a:cubicBezTo>
                <a:cubicBezTo>
                  <a:pt x="2474300" y="455849"/>
                  <a:pt x="2478272" y="459671"/>
                  <a:pt x="2482243" y="463493"/>
                </a:cubicBezTo>
                <a:cubicBezTo>
                  <a:pt x="2486828" y="453665"/>
                  <a:pt x="2486586" y="452348"/>
                  <a:pt x="2478359" y="450002"/>
                </a:cubicBezTo>
                <a:cubicBezTo>
                  <a:pt x="2471800" y="448140"/>
                  <a:pt x="2465987" y="445217"/>
                  <a:pt x="2461469" y="436899"/>
                </a:cubicBezTo>
                <a:cubicBezTo>
                  <a:pt x="2457959" y="430378"/>
                  <a:pt x="2452978" y="425559"/>
                  <a:pt x="2448633" y="420004"/>
                </a:cubicBezTo>
                <a:cubicBezTo>
                  <a:pt x="2445321" y="415765"/>
                  <a:pt x="2442009" y="411556"/>
                  <a:pt x="2438236" y="406739"/>
                </a:cubicBezTo>
                <a:cubicBezTo>
                  <a:pt x="2434594" y="406739"/>
                  <a:pt x="2429767" y="406739"/>
                  <a:pt x="2424371" y="406739"/>
                </a:cubicBezTo>
                <a:cubicBezTo>
                  <a:pt x="2426389" y="414286"/>
                  <a:pt x="2432027" y="420294"/>
                  <a:pt x="2428912" y="430988"/>
                </a:cubicBezTo>
                <a:cubicBezTo>
                  <a:pt x="2422133" y="428034"/>
                  <a:pt x="2415639" y="425174"/>
                  <a:pt x="2408728" y="422156"/>
                </a:cubicBezTo>
                <a:cubicBezTo>
                  <a:pt x="2408465" y="415090"/>
                  <a:pt x="2411691" y="404489"/>
                  <a:pt x="2401490" y="406514"/>
                </a:cubicBezTo>
                <a:close/>
                <a:moveTo>
                  <a:pt x="2357702" y="396364"/>
                </a:moveTo>
                <a:cubicBezTo>
                  <a:pt x="2350332" y="399671"/>
                  <a:pt x="2343618" y="402660"/>
                  <a:pt x="2335501" y="406257"/>
                </a:cubicBezTo>
                <a:cubicBezTo>
                  <a:pt x="2335939" y="411492"/>
                  <a:pt x="2336204" y="417659"/>
                  <a:pt x="2337036" y="423666"/>
                </a:cubicBezTo>
                <a:cubicBezTo>
                  <a:pt x="2337980" y="430346"/>
                  <a:pt x="2339449" y="436835"/>
                  <a:pt x="2340919" y="444607"/>
                </a:cubicBezTo>
                <a:cubicBezTo>
                  <a:pt x="2345723" y="441265"/>
                  <a:pt x="2349848" y="442165"/>
                  <a:pt x="2353842" y="448750"/>
                </a:cubicBezTo>
                <a:cubicBezTo>
                  <a:pt x="2356955" y="453889"/>
                  <a:pt x="2360949" y="453022"/>
                  <a:pt x="2363165" y="444158"/>
                </a:cubicBezTo>
                <a:cubicBezTo>
                  <a:pt x="2359260" y="440271"/>
                  <a:pt x="2355486" y="436481"/>
                  <a:pt x="2351010" y="432017"/>
                </a:cubicBezTo>
                <a:cubicBezTo>
                  <a:pt x="2355772" y="424981"/>
                  <a:pt x="2359457" y="417401"/>
                  <a:pt x="2364437" y="412712"/>
                </a:cubicBezTo>
                <a:cubicBezTo>
                  <a:pt x="2369879" y="407575"/>
                  <a:pt x="2376481" y="405100"/>
                  <a:pt x="2382886" y="401310"/>
                </a:cubicBezTo>
                <a:cubicBezTo>
                  <a:pt x="2375449" y="391288"/>
                  <a:pt x="2370075" y="401567"/>
                  <a:pt x="2364131" y="406771"/>
                </a:cubicBezTo>
                <a:cubicBezTo>
                  <a:pt x="2361696" y="402852"/>
                  <a:pt x="2359610" y="399446"/>
                  <a:pt x="2357702" y="396364"/>
                </a:cubicBezTo>
                <a:close/>
                <a:moveTo>
                  <a:pt x="2270916" y="394213"/>
                </a:moveTo>
                <a:cubicBezTo>
                  <a:pt x="2270719" y="395752"/>
                  <a:pt x="2270499" y="397327"/>
                  <a:pt x="2270302" y="398870"/>
                </a:cubicBezTo>
                <a:cubicBezTo>
                  <a:pt x="2274931" y="403045"/>
                  <a:pt x="2279559" y="407220"/>
                  <a:pt x="2285306" y="412423"/>
                </a:cubicBezTo>
                <a:cubicBezTo>
                  <a:pt x="2285306" y="405196"/>
                  <a:pt x="2285306" y="401149"/>
                  <a:pt x="2285306" y="395882"/>
                </a:cubicBezTo>
                <a:cubicBezTo>
                  <a:pt x="2280283" y="395303"/>
                  <a:pt x="2275611" y="394759"/>
                  <a:pt x="2270916" y="394213"/>
                </a:cubicBezTo>
                <a:close/>
                <a:moveTo>
                  <a:pt x="1810732" y="392253"/>
                </a:moveTo>
                <a:cubicBezTo>
                  <a:pt x="1808461" y="392518"/>
                  <a:pt x="1805899" y="394967"/>
                  <a:pt x="1801732" y="399607"/>
                </a:cubicBezTo>
                <a:cubicBezTo>
                  <a:pt x="1806975" y="400089"/>
                  <a:pt x="1810660" y="400410"/>
                  <a:pt x="1814435" y="400764"/>
                </a:cubicBezTo>
                <a:cubicBezTo>
                  <a:pt x="1815487" y="404168"/>
                  <a:pt x="1816956" y="407671"/>
                  <a:pt x="1817615" y="411460"/>
                </a:cubicBezTo>
                <a:cubicBezTo>
                  <a:pt x="1818164" y="414543"/>
                  <a:pt x="1817725" y="418012"/>
                  <a:pt x="1817725" y="423247"/>
                </a:cubicBezTo>
                <a:cubicBezTo>
                  <a:pt x="1823604" y="423247"/>
                  <a:pt x="1830185" y="423247"/>
                  <a:pt x="1836766" y="423247"/>
                </a:cubicBezTo>
                <a:cubicBezTo>
                  <a:pt x="1836876" y="424148"/>
                  <a:pt x="1836987" y="425045"/>
                  <a:pt x="1837096" y="425946"/>
                </a:cubicBezTo>
                <a:cubicBezTo>
                  <a:pt x="1836065" y="427102"/>
                  <a:pt x="1834990" y="429349"/>
                  <a:pt x="1834003" y="429253"/>
                </a:cubicBezTo>
                <a:lnTo>
                  <a:pt x="1822888" y="430845"/>
                </a:lnTo>
                <a:lnTo>
                  <a:pt x="1824136" y="431758"/>
                </a:lnTo>
                <a:cubicBezTo>
                  <a:pt x="1829555" y="433970"/>
                  <a:pt x="1835485" y="435392"/>
                  <a:pt x="1840961" y="437098"/>
                </a:cubicBezTo>
                <a:cubicBezTo>
                  <a:pt x="1853745" y="441068"/>
                  <a:pt x="1864656" y="446756"/>
                  <a:pt x="1874985" y="453770"/>
                </a:cubicBezTo>
                <a:lnTo>
                  <a:pt x="1876907" y="454088"/>
                </a:lnTo>
                <a:lnTo>
                  <a:pt x="1878849" y="446855"/>
                </a:lnTo>
                <a:cubicBezTo>
                  <a:pt x="1881218" y="443346"/>
                  <a:pt x="1884766" y="441073"/>
                  <a:pt x="1889615" y="440528"/>
                </a:cubicBezTo>
                <a:cubicBezTo>
                  <a:pt x="1899727" y="439403"/>
                  <a:pt x="1909950" y="440657"/>
                  <a:pt x="1920130" y="441106"/>
                </a:cubicBezTo>
                <a:cubicBezTo>
                  <a:pt x="1923268" y="441235"/>
                  <a:pt x="1926406" y="442133"/>
                  <a:pt x="1930419" y="442808"/>
                </a:cubicBezTo>
                <a:lnTo>
                  <a:pt x="1929434" y="430434"/>
                </a:lnTo>
                <a:lnTo>
                  <a:pt x="1935903" y="422123"/>
                </a:lnTo>
                <a:cubicBezTo>
                  <a:pt x="1939478" y="425077"/>
                  <a:pt x="1942309" y="428644"/>
                  <a:pt x="1945533" y="429736"/>
                </a:cubicBezTo>
                <a:cubicBezTo>
                  <a:pt x="1949265" y="430988"/>
                  <a:pt x="1953322" y="430025"/>
                  <a:pt x="1959267" y="430025"/>
                </a:cubicBezTo>
                <a:cubicBezTo>
                  <a:pt x="1955121" y="425302"/>
                  <a:pt x="1951414" y="423215"/>
                  <a:pt x="1950580" y="419716"/>
                </a:cubicBezTo>
                <a:cubicBezTo>
                  <a:pt x="1947926" y="408472"/>
                  <a:pt x="1942726" y="407639"/>
                  <a:pt x="1935861" y="408440"/>
                </a:cubicBezTo>
                <a:cubicBezTo>
                  <a:pt x="1929520" y="409211"/>
                  <a:pt x="1923377" y="406353"/>
                  <a:pt x="1917124" y="404457"/>
                </a:cubicBezTo>
                <a:cubicBezTo>
                  <a:pt x="1903546" y="400346"/>
                  <a:pt x="1889154" y="401695"/>
                  <a:pt x="1875070" y="401278"/>
                </a:cubicBezTo>
                <a:cubicBezTo>
                  <a:pt x="1869256" y="401085"/>
                  <a:pt x="1863442" y="401953"/>
                  <a:pt x="1857630" y="402467"/>
                </a:cubicBezTo>
                <a:cubicBezTo>
                  <a:pt x="1850719" y="403109"/>
                  <a:pt x="1843612" y="402563"/>
                  <a:pt x="1836987" y="404939"/>
                </a:cubicBezTo>
                <a:cubicBezTo>
                  <a:pt x="1829396" y="407639"/>
                  <a:pt x="1823693" y="405775"/>
                  <a:pt x="1817988" y="398003"/>
                </a:cubicBezTo>
                <a:cubicBezTo>
                  <a:pt x="1814982" y="393907"/>
                  <a:pt x="1813003" y="391988"/>
                  <a:pt x="1810732" y="392253"/>
                </a:cubicBezTo>
                <a:close/>
                <a:moveTo>
                  <a:pt x="1690353" y="392253"/>
                </a:moveTo>
                <a:lnTo>
                  <a:pt x="1690655" y="401414"/>
                </a:lnTo>
                <a:lnTo>
                  <a:pt x="1692540" y="402598"/>
                </a:lnTo>
                <a:cubicBezTo>
                  <a:pt x="1691884" y="403531"/>
                  <a:pt x="1691213" y="404450"/>
                  <a:pt x="1690557" y="405385"/>
                </a:cubicBezTo>
                <a:lnTo>
                  <a:pt x="1687178" y="404254"/>
                </a:lnTo>
                <a:lnTo>
                  <a:pt x="1683225" y="406321"/>
                </a:lnTo>
                <a:cubicBezTo>
                  <a:pt x="1684319" y="409983"/>
                  <a:pt x="1685155" y="412744"/>
                  <a:pt x="1686098" y="415829"/>
                </a:cubicBezTo>
                <a:lnTo>
                  <a:pt x="1682984" y="417758"/>
                </a:lnTo>
                <a:lnTo>
                  <a:pt x="1686806" y="418849"/>
                </a:lnTo>
                <a:cubicBezTo>
                  <a:pt x="1692827" y="420055"/>
                  <a:pt x="1697280" y="424600"/>
                  <a:pt x="1706194" y="419658"/>
                </a:cubicBezTo>
                <a:cubicBezTo>
                  <a:pt x="1707967" y="418661"/>
                  <a:pt x="1711626" y="422230"/>
                  <a:pt x="1713226" y="424693"/>
                </a:cubicBezTo>
                <a:cubicBezTo>
                  <a:pt x="1715101" y="427566"/>
                  <a:pt x="1715684" y="431512"/>
                  <a:pt x="1718931" y="433849"/>
                </a:cubicBezTo>
                <a:cubicBezTo>
                  <a:pt x="1718360" y="431597"/>
                  <a:pt x="1717790" y="429345"/>
                  <a:pt x="1717217" y="427093"/>
                </a:cubicBezTo>
                <a:cubicBezTo>
                  <a:pt x="1717942" y="426274"/>
                  <a:pt x="1718676" y="425417"/>
                  <a:pt x="1719400" y="424599"/>
                </a:cubicBezTo>
                <a:cubicBezTo>
                  <a:pt x="1722504" y="426521"/>
                  <a:pt x="1726048" y="427975"/>
                  <a:pt x="1728600" y="430480"/>
                </a:cubicBezTo>
                <a:cubicBezTo>
                  <a:pt x="1733819" y="435563"/>
                  <a:pt x="1738256" y="441456"/>
                  <a:pt x="1743452" y="446561"/>
                </a:cubicBezTo>
                <a:cubicBezTo>
                  <a:pt x="1747865" y="450927"/>
                  <a:pt x="1752340" y="454767"/>
                  <a:pt x="1762209" y="450235"/>
                </a:cubicBezTo>
                <a:cubicBezTo>
                  <a:pt x="1765316" y="448802"/>
                  <a:pt x="1770298" y="452104"/>
                  <a:pt x="1772334" y="455000"/>
                </a:cubicBezTo>
                <a:cubicBezTo>
                  <a:pt x="1776818" y="461437"/>
                  <a:pt x="1780951" y="467389"/>
                  <a:pt x="1791964" y="460687"/>
                </a:cubicBezTo>
                <a:lnTo>
                  <a:pt x="1800047" y="468239"/>
                </a:lnTo>
                <a:lnTo>
                  <a:pt x="1811714" y="467411"/>
                </a:lnTo>
                <a:lnTo>
                  <a:pt x="1815599"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4" y="414543"/>
                </a:cubicBezTo>
                <a:cubicBezTo>
                  <a:pt x="1806207" y="414543"/>
                  <a:pt x="1806821" y="413741"/>
                  <a:pt x="1809936" y="411654"/>
                </a:cubicBezTo>
                <a:cubicBezTo>
                  <a:pt x="1800636" y="411203"/>
                  <a:pt x="1793746" y="410689"/>
                  <a:pt x="1786858" y="410593"/>
                </a:cubicBezTo>
                <a:cubicBezTo>
                  <a:pt x="1778740" y="410464"/>
                  <a:pt x="1776042" y="404779"/>
                  <a:pt x="1779597"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6" y="404040"/>
                  <a:pt x="1747545" y="393248"/>
                  <a:pt x="1737652" y="394983"/>
                </a:cubicBezTo>
                <a:cubicBezTo>
                  <a:pt x="1736488" y="399993"/>
                  <a:pt x="1735283" y="405196"/>
                  <a:pt x="1733416" y="413194"/>
                </a:cubicBezTo>
                <a:cubicBezTo>
                  <a:pt x="1729162" y="398581"/>
                  <a:pt x="1721702" y="398645"/>
                  <a:pt x="1713915" y="397970"/>
                </a:cubicBezTo>
                <a:cubicBezTo>
                  <a:pt x="1706084" y="397263"/>
                  <a:pt x="1698338" y="394309"/>
                  <a:pt x="1690353" y="392253"/>
                </a:cubicBezTo>
                <a:close/>
                <a:moveTo>
                  <a:pt x="2125446" y="390551"/>
                </a:moveTo>
                <a:cubicBezTo>
                  <a:pt x="2121125" y="394341"/>
                  <a:pt x="2118690" y="396460"/>
                  <a:pt x="2116253" y="398581"/>
                </a:cubicBezTo>
                <a:cubicBezTo>
                  <a:pt x="2122068" y="401502"/>
                  <a:pt x="2122068" y="401502"/>
                  <a:pt x="2125446" y="390551"/>
                </a:cubicBezTo>
                <a:close/>
                <a:moveTo>
                  <a:pt x="1979517" y="389265"/>
                </a:moveTo>
                <a:cubicBezTo>
                  <a:pt x="1977871" y="388976"/>
                  <a:pt x="1975939" y="392477"/>
                  <a:pt x="1972035" y="396235"/>
                </a:cubicBezTo>
                <a:cubicBezTo>
                  <a:pt x="1985812" y="399767"/>
                  <a:pt x="1996780" y="402852"/>
                  <a:pt x="2007991" y="400571"/>
                </a:cubicBezTo>
                <a:cubicBezTo>
                  <a:pt x="2008079" y="398934"/>
                  <a:pt x="2008166" y="397295"/>
                  <a:pt x="2008254" y="395688"/>
                </a:cubicBezTo>
                <a:cubicBezTo>
                  <a:pt x="1998689" y="393441"/>
                  <a:pt x="1989126" y="390936"/>
                  <a:pt x="1979517" y="389265"/>
                </a:cubicBezTo>
                <a:close/>
                <a:moveTo>
                  <a:pt x="2016085" y="384833"/>
                </a:moveTo>
                <a:cubicBezTo>
                  <a:pt x="2015933" y="385926"/>
                  <a:pt x="2015780" y="387048"/>
                  <a:pt x="2015626" y="388141"/>
                </a:cubicBezTo>
                <a:cubicBezTo>
                  <a:pt x="2020452" y="393152"/>
                  <a:pt x="2024905" y="398195"/>
                  <a:pt x="2031859" y="393344"/>
                </a:cubicBezTo>
                <a:cubicBezTo>
                  <a:pt x="2034712" y="391352"/>
                  <a:pt x="2038879" y="393730"/>
                  <a:pt x="2042454" y="393698"/>
                </a:cubicBezTo>
                <a:cubicBezTo>
                  <a:pt x="2045416" y="393666"/>
                  <a:pt x="2048356" y="393055"/>
                  <a:pt x="2051319" y="392702"/>
                </a:cubicBezTo>
                <a:cubicBezTo>
                  <a:pt x="2045416" y="389330"/>
                  <a:pt x="2039757" y="387949"/>
                  <a:pt x="2034053" y="387016"/>
                </a:cubicBezTo>
                <a:cubicBezTo>
                  <a:pt x="2028064" y="386054"/>
                  <a:pt x="2022074" y="385540"/>
                  <a:pt x="2016085" y="384833"/>
                </a:cubicBezTo>
                <a:close/>
                <a:moveTo>
                  <a:pt x="1660760" y="378569"/>
                </a:moveTo>
                <a:lnTo>
                  <a:pt x="1658606" y="380462"/>
                </a:lnTo>
                <a:lnTo>
                  <a:pt x="1663260" y="384811"/>
                </a:lnTo>
                <a:cubicBezTo>
                  <a:pt x="1665366" y="388368"/>
                  <a:pt x="1669077" y="390660"/>
                  <a:pt x="1673225" y="392612"/>
                </a:cubicBezTo>
                <a:lnTo>
                  <a:pt x="1674926" y="393389"/>
                </a:lnTo>
                <a:lnTo>
                  <a:pt x="1685374" y="390647"/>
                </a:lnTo>
                <a:cubicBezTo>
                  <a:pt x="1675897" y="385862"/>
                  <a:pt x="1668437" y="381621"/>
                  <a:pt x="1660760" y="378569"/>
                </a:cubicBezTo>
                <a:close/>
                <a:moveTo>
                  <a:pt x="494256" y="373107"/>
                </a:moveTo>
                <a:cubicBezTo>
                  <a:pt x="489107" y="374223"/>
                  <a:pt x="483803" y="375369"/>
                  <a:pt x="475199" y="377212"/>
                </a:cubicBezTo>
                <a:cubicBezTo>
                  <a:pt x="481349" y="380864"/>
                  <a:pt x="485677" y="383421"/>
                  <a:pt x="490008" y="385982"/>
                </a:cubicBezTo>
                <a:cubicBezTo>
                  <a:pt x="491892" y="380280"/>
                  <a:pt x="493289" y="376090"/>
                  <a:pt x="494256" y="373107"/>
                </a:cubicBezTo>
                <a:close/>
                <a:moveTo>
                  <a:pt x="2108529" y="370163"/>
                </a:moveTo>
                <a:cubicBezTo>
                  <a:pt x="2104917" y="369217"/>
                  <a:pt x="2101061" y="369802"/>
                  <a:pt x="2096707" y="374042"/>
                </a:cubicBezTo>
                <a:cubicBezTo>
                  <a:pt x="2105241" y="374586"/>
                  <a:pt x="2112064" y="375036"/>
                  <a:pt x="2118888" y="375486"/>
                </a:cubicBezTo>
                <a:cubicBezTo>
                  <a:pt x="2115508" y="373592"/>
                  <a:pt x="2112141" y="371111"/>
                  <a:pt x="2108529" y="370163"/>
                </a:cubicBezTo>
                <a:close/>
                <a:moveTo>
                  <a:pt x="2230260" y="366934"/>
                </a:moveTo>
                <a:cubicBezTo>
                  <a:pt x="2223903" y="365859"/>
                  <a:pt x="2217541" y="365226"/>
                  <a:pt x="2211179" y="369384"/>
                </a:cubicBezTo>
                <a:cubicBezTo>
                  <a:pt x="2216289" y="378376"/>
                  <a:pt x="2221294" y="385058"/>
                  <a:pt x="2229124" y="378601"/>
                </a:cubicBezTo>
                <a:cubicBezTo>
                  <a:pt x="2230791" y="377253"/>
                  <a:pt x="2233359" y="378569"/>
                  <a:pt x="2235399" y="377863"/>
                </a:cubicBezTo>
                <a:cubicBezTo>
                  <a:pt x="2240270" y="376193"/>
                  <a:pt x="2245072" y="374074"/>
                  <a:pt x="2249922" y="372114"/>
                </a:cubicBezTo>
                <a:cubicBezTo>
                  <a:pt x="2249724" y="370443"/>
                  <a:pt x="2249505" y="368806"/>
                  <a:pt x="2249307" y="367135"/>
                </a:cubicBezTo>
                <a:cubicBezTo>
                  <a:pt x="2242968" y="369528"/>
                  <a:pt x="2236617" y="368010"/>
                  <a:pt x="2230260" y="366934"/>
                </a:cubicBezTo>
                <a:close/>
                <a:moveTo>
                  <a:pt x="2137990" y="365880"/>
                </a:moveTo>
                <a:cubicBezTo>
                  <a:pt x="2134841" y="365795"/>
                  <a:pt x="2131852" y="367988"/>
                  <a:pt x="2128430" y="372628"/>
                </a:cubicBezTo>
                <a:lnTo>
                  <a:pt x="2148279" y="372628"/>
                </a:lnTo>
                <a:lnTo>
                  <a:pt x="2148526" y="372789"/>
                </a:lnTo>
                <a:lnTo>
                  <a:pt x="2148626" y="372770"/>
                </a:lnTo>
                <a:lnTo>
                  <a:pt x="2149578" y="381782"/>
                </a:lnTo>
                <a:cubicBezTo>
                  <a:pt x="2156224" y="381428"/>
                  <a:pt x="2162938" y="382489"/>
                  <a:pt x="2168949" y="375711"/>
                </a:cubicBezTo>
                <a:cubicBezTo>
                  <a:pt x="2165461" y="371342"/>
                  <a:pt x="2162005" y="370539"/>
                  <a:pt x="2158596" y="370866"/>
                </a:cubicBezTo>
                <a:lnTo>
                  <a:pt x="2148626" y="372770"/>
                </a:lnTo>
                <a:lnTo>
                  <a:pt x="2148612" y="372628"/>
                </a:lnTo>
                <a:lnTo>
                  <a:pt x="2148279" y="372628"/>
                </a:lnTo>
                <a:close/>
                <a:moveTo>
                  <a:pt x="2355442" y="364952"/>
                </a:moveTo>
                <a:cubicBezTo>
                  <a:pt x="2355355" y="374843"/>
                  <a:pt x="2356496" y="381428"/>
                  <a:pt x="2362879" y="380658"/>
                </a:cubicBezTo>
                <a:cubicBezTo>
                  <a:pt x="2364548" y="380465"/>
                  <a:pt x="2367444" y="375967"/>
                  <a:pt x="2367290" y="373848"/>
                </a:cubicBezTo>
                <a:cubicBezTo>
                  <a:pt x="2366566" y="363538"/>
                  <a:pt x="2360532" y="367552"/>
                  <a:pt x="2355442" y="364952"/>
                </a:cubicBezTo>
                <a:close/>
                <a:moveTo>
                  <a:pt x="1649264" y="364470"/>
                </a:moveTo>
                <a:cubicBezTo>
                  <a:pt x="1647947" y="364470"/>
                  <a:pt x="1646369" y="363795"/>
                  <a:pt x="1645403" y="364631"/>
                </a:cubicBezTo>
                <a:lnTo>
                  <a:pt x="1644213" y="367015"/>
                </a:lnTo>
                <a:lnTo>
                  <a:pt x="1647215" y="369820"/>
                </a:lnTo>
                <a:lnTo>
                  <a:pt x="1649856" y="368324"/>
                </a:lnTo>
                <a:cubicBezTo>
                  <a:pt x="1649658" y="367039"/>
                  <a:pt x="1649461" y="365755"/>
                  <a:pt x="1649264" y="364470"/>
                </a:cubicBezTo>
                <a:close/>
                <a:moveTo>
                  <a:pt x="2171669" y="344138"/>
                </a:moveTo>
                <a:cubicBezTo>
                  <a:pt x="2167195" y="345390"/>
                  <a:pt x="2162719" y="346611"/>
                  <a:pt x="2158243" y="347864"/>
                </a:cubicBezTo>
                <a:cubicBezTo>
                  <a:pt x="2158375" y="348893"/>
                  <a:pt x="2158506" y="349887"/>
                  <a:pt x="2158639" y="350915"/>
                </a:cubicBezTo>
                <a:cubicBezTo>
                  <a:pt x="2163113" y="349597"/>
                  <a:pt x="2167568" y="348315"/>
                  <a:pt x="2172042" y="346997"/>
                </a:cubicBezTo>
                <a:cubicBezTo>
                  <a:pt x="2171911" y="346032"/>
                  <a:pt x="2171802" y="345101"/>
                  <a:pt x="2171669" y="344138"/>
                </a:cubicBezTo>
                <a:close/>
                <a:moveTo>
                  <a:pt x="2229002" y="340917"/>
                </a:moveTo>
                <a:cubicBezTo>
                  <a:pt x="2224507" y="341296"/>
                  <a:pt x="2221841" y="346049"/>
                  <a:pt x="2219888" y="355347"/>
                </a:cubicBezTo>
                <a:cubicBezTo>
                  <a:pt x="2229234" y="354512"/>
                  <a:pt x="2237966" y="353741"/>
                  <a:pt x="2249111" y="352747"/>
                </a:cubicBezTo>
                <a:cubicBezTo>
                  <a:pt x="2239830" y="344541"/>
                  <a:pt x="2233502" y="340542"/>
                  <a:pt x="2229002" y="340917"/>
                </a:cubicBezTo>
                <a:close/>
                <a:moveTo>
                  <a:pt x="2196239" y="338421"/>
                </a:moveTo>
                <a:cubicBezTo>
                  <a:pt x="2189594" y="356184"/>
                  <a:pt x="2189594" y="356184"/>
                  <a:pt x="2173665" y="363216"/>
                </a:cubicBezTo>
                <a:cubicBezTo>
                  <a:pt x="2180071" y="363698"/>
                  <a:pt x="2185950" y="366106"/>
                  <a:pt x="2190930" y="363987"/>
                </a:cubicBezTo>
                <a:cubicBezTo>
                  <a:pt x="2195976" y="361834"/>
                  <a:pt x="2200144" y="355187"/>
                  <a:pt x="2204706" y="350498"/>
                </a:cubicBezTo>
                <a:cubicBezTo>
                  <a:pt x="2207867" y="357436"/>
                  <a:pt x="2211245" y="354705"/>
                  <a:pt x="2216750" y="347735"/>
                </a:cubicBezTo>
                <a:cubicBezTo>
                  <a:pt x="2208854" y="344170"/>
                  <a:pt x="2202536" y="341279"/>
                  <a:pt x="2196239" y="338421"/>
                </a:cubicBezTo>
                <a:close/>
                <a:moveTo>
                  <a:pt x="952737" y="330977"/>
                </a:moveTo>
                <a:cubicBezTo>
                  <a:pt x="951987" y="334086"/>
                  <a:pt x="950382" y="337522"/>
                  <a:pt x="951146" y="337969"/>
                </a:cubicBezTo>
                <a:cubicBezTo>
                  <a:pt x="964351" y="345858"/>
                  <a:pt x="975586" y="356868"/>
                  <a:pt x="994343" y="354958"/>
                </a:cubicBezTo>
                <a:cubicBezTo>
                  <a:pt x="981142" y="347342"/>
                  <a:pt x="967409" y="339421"/>
                  <a:pt x="952737" y="330977"/>
                </a:cubicBezTo>
                <a:close/>
                <a:moveTo>
                  <a:pt x="918554" y="320547"/>
                </a:moveTo>
                <a:cubicBezTo>
                  <a:pt x="917487" y="321708"/>
                  <a:pt x="916421" y="322866"/>
                  <a:pt x="915339" y="324011"/>
                </a:cubicBezTo>
                <a:cubicBezTo>
                  <a:pt x="917149" y="326140"/>
                  <a:pt x="918258" y="329563"/>
                  <a:pt x="920914" y="330131"/>
                </a:cubicBezTo>
                <a:cubicBezTo>
                  <a:pt x="925533" y="331160"/>
                  <a:pt x="931117" y="330476"/>
                  <a:pt x="938833" y="330517"/>
                </a:cubicBezTo>
                <a:cubicBezTo>
                  <a:pt x="931240" y="326785"/>
                  <a:pt x="924898" y="323668"/>
                  <a:pt x="918554" y="320547"/>
                </a:cubicBezTo>
                <a:close/>
                <a:moveTo>
                  <a:pt x="921197" y="302299"/>
                </a:moveTo>
                <a:cubicBezTo>
                  <a:pt x="909919" y="306008"/>
                  <a:pt x="909919" y="306008"/>
                  <a:pt x="913203" y="313334"/>
                </a:cubicBezTo>
                <a:cubicBezTo>
                  <a:pt x="915794" y="309749"/>
                  <a:pt x="918312" y="306270"/>
                  <a:pt x="921197" y="302299"/>
                </a:cubicBezTo>
                <a:close/>
                <a:moveTo>
                  <a:pt x="2053840" y="298914"/>
                </a:moveTo>
                <a:cubicBezTo>
                  <a:pt x="2053621" y="300616"/>
                  <a:pt x="2053402" y="302319"/>
                  <a:pt x="2053184" y="304020"/>
                </a:cubicBezTo>
                <a:cubicBezTo>
                  <a:pt x="2058800" y="312468"/>
                  <a:pt x="2066895" y="311120"/>
                  <a:pt x="2073892" y="313015"/>
                </a:cubicBezTo>
                <a:cubicBezTo>
                  <a:pt x="2076722" y="313785"/>
                  <a:pt x="2080321" y="308517"/>
                  <a:pt x="2083568" y="305981"/>
                </a:cubicBezTo>
                <a:cubicBezTo>
                  <a:pt x="2083347" y="304825"/>
                  <a:pt x="2083128" y="303699"/>
                  <a:pt x="2082910" y="302545"/>
                </a:cubicBezTo>
                <a:cubicBezTo>
                  <a:pt x="2073212" y="301323"/>
                  <a:pt x="2063538" y="300102"/>
                  <a:pt x="2053840" y="298914"/>
                </a:cubicBezTo>
                <a:close/>
                <a:moveTo>
                  <a:pt x="477756" y="296284"/>
                </a:moveTo>
                <a:cubicBezTo>
                  <a:pt x="477024" y="297139"/>
                  <a:pt x="476292" y="297997"/>
                  <a:pt x="475561" y="298854"/>
                </a:cubicBezTo>
                <a:cubicBezTo>
                  <a:pt x="477477" y="300410"/>
                  <a:pt x="479373" y="301988"/>
                  <a:pt x="481248" y="303589"/>
                </a:cubicBezTo>
                <a:cubicBezTo>
                  <a:pt x="482271" y="302658"/>
                  <a:pt x="483315" y="301707"/>
                  <a:pt x="484339" y="300777"/>
                </a:cubicBezTo>
                <a:cubicBezTo>
                  <a:pt x="482154" y="299271"/>
                  <a:pt x="479966" y="297766"/>
                  <a:pt x="477756" y="296284"/>
                </a:cubicBezTo>
                <a:close/>
                <a:moveTo>
                  <a:pt x="1920503" y="290082"/>
                </a:moveTo>
                <a:cubicBezTo>
                  <a:pt x="1918112" y="291334"/>
                  <a:pt x="1915721" y="292652"/>
                  <a:pt x="1913330" y="293968"/>
                </a:cubicBezTo>
                <a:cubicBezTo>
                  <a:pt x="1913856" y="295702"/>
                  <a:pt x="1914382" y="297437"/>
                  <a:pt x="1914930" y="299203"/>
                </a:cubicBezTo>
                <a:cubicBezTo>
                  <a:pt x="1917213" y="297566"/>
                  <a:pt x="1919473" y="295927"/>
                  <a:pt x="1921753" y="294290"/>
                </a:cubicBezTo>
                <a:cubicBezTo>
                  <a:pt x="1921338" y="292876"/>
                  <a:pt x="1920921" y="291494"/>
                  <a:pt x="1920503" y="290082"/>
                </a:cubicBezTo>
                <a:close/>
                <a:moveTo>
                  <a:pt x="893653" y="279023"/>
                </a:moveTo>
                <a:cubicBezTo>
                  <a:pt x="893088" y="279775"/>
                  <a:pt x="892523" y="280526"/>
                  <a:pt x="891958" y="281278"/>
                </a:cubicBezTo>
                <a:cubicBezTo>
                  <a:pt x="895242" y="283518"/>
                  <a:pt x="898503" y="285779"/>
                  <a:pt x="901763" y="288041"/>
                </a:cubicBezTo>
                <a:cubicBezTo>
                  <a:pt x="902661" y="286894"/>
                  <a:pt x="903542" y="285732"/>
                  <a:pt x="904440" y="284587"/>
                </a:cubicBezTo>
                <a:cubicBezTo>
                  <a:pt x="900849" y="282719"/>
                  <a:pt x="897247" y="280890"/>
                  <a:pt x="893653" y="279023"/>
                </a:cubicBezTo>
                <a:close/>
                <a:moveTo>
                  <a:pt x="490607" y="277290"/>
                </a:moveTo>
                <a:cubicBezTo>
                  <a:pt x="498112" y="285205"/>
                  <a:pt x="501158" y="295065"/>
                  <a:pt x="516211" y="294718"/>
                </a:cubicBezTo>
                <a:cubicBezTo>
                  <a:pt x="510433" y="290350"/>
                  <a:pt x="506511" y="287881"/>
                  <a:pt x="503225" y="284777"/>
                </a:cubicBezTo>
                <a:cubicBezTo>
                  <a:pt x="500203" y="281935"/>
                  <a:pt x="501936" y="273996"/>
                  <a:pt x="490607" y="277290"/>
                </a:cubicBezTo>
                <a:close/>
                <a:moveTo>
                  <a:pt x="1438862" y="240946"/>
                </a:moveTo>
                <a:cubicBezTo>
                  <a:pt x="1437933" y="242062"/>
                  <a:pt x="1436996" y="243216"/>
                  <a:pt x="1436069" y="244330"/>
                </a:cubicBezTo>
                <a:cubicBezTo>
                  <a:pt x="1438363" y="245944"/>
                  <a:pt x="1440644" y="247542"/>
                  <a:pt x="1442936" y="249157"/>
                </a:cubicBezTo>
                <a:cubicBezTo>
                  <a:pt x="1443866" y="248042"/>
                  <a:pt x="1444780" y="246911"/>
                  <a:pt x="1445686" y="245818"/>
                </a:cubicBezTo>
                <a:cubicBezTo>
                  <a:pt x="1443415" y="244181"/>
                  <a:pt x="1441134" y="242583"/>
                  <a:pt x="1438862" y="240946"/>
                </a:cubicBezTo>
                <a:close/>
                <a:moveTo>
                  <a:pt x="1469191" y="227898"/>
                </a:moveTo>
                <a:cubicBezTo>
                  <a:pt x="1468358" y="229289"/>
                  <a:pt x="1467563" y="230675"/>
                  <a:pt x="1466728" y="232066"/>
                </a:cubicBezTo>
                <a:cubicBezTo>
                  <a:pt x="1472139" y="234071"/>
                  <a:pt x="1477511" y="236083"/>
                  <a:pt x="1482923" y="238086"/>
                </a:cubicBezTo>
                <a:cubicBezTo>
                  <a:pt x="1483780" y="236763"/>
                  <a:pt x="1484621" y="235425"/>
                  <a:pt x="1485480" y="234101"/>
                </a:cubicBezTo>
                <a:cubicBezTo>
                  <a:pt x="1480068" y="232006"/>
                  <a:pt x="1474610" y="229955"/>
                  <a:pt x="1469191" y="227898"/>
                </a:cubicBezTo>
                <a:close/>
                <a:moveTo>
                  <a:pt x="631611" y="222071"/>
                </a:moveTo>
                <a:cubicBezTo>
                  <a:pt x="629102" y="221850"/>
                  <a:pt x="626762" y="223167"/>
                  <a:pt x="622080" y="225800"/>
                </a:cubicBezTo>
                <a:cubicBezTo>
                  <a:pt x="629752" y="226474"/>
                  <a:pt x="635948" y="227040"/>
                  <a:pt x="642153" y="227567"/>
                </a:cubicBezTo>
                <a:cubicBezTo>
                  <a:pt x="636797" y="224050"/>
                  <a:pt x="634119" y="222292"/>
                  <a:pt x="631611" y="222071"/>
                </a:cubicBezTo>
                <a:close/>
                <a:moveTo>
                  <a:pt x="723415" y="216576"/>
                </a:moveTo>
                <a:cubicBezTo>
                  <a:pt x="719735" y="216845"/>
                  <a:pt x="716007" y="217160"/>
                  <a:pt x="712316" y="217468"/>
                </a:cubicBezTo>
                <a:cubicBezTo>
                  <a:pt x="712035" y="218774"/>
                  <a:pt x="711728" y="220104"/>
                  <a:pt x="711431" y="221395"/>
                </a:cubicBezTo>
                <a:cubicBezTo>
                  <a:pt x="715059" y="221116"/>
                  <a:pt x="718703" y="220854"/>
                  <a:pt x="722353" y="220555"/>
                </a:cubicBezTo>
                <a:cubicBezTo>
                  <a:pt x="722712" y="219233"/>
                  <a:pt x="723074" y="217911"/>
                  <a:pt x="723415" y="216576"/>
                </a:cubicBezTo>
                <a:close/>
                <a:moveTo>
                  <a:pt x="594875" y="208268"/>
                </a:moveTo>
                <a:cubicBezTo>
                  <a:pt x="593599" y="221393"/>
                  <a:pt x="596249" y="223088"/>
                  <a:pt x="610947" y="219434"/>
                </a:cubicBezTo>
                <a:cubicBezTo>
                  <a:pt x="610546" y="214994"/>
                  <a:pt x="609096" y="211940"/>
                  <a:pt x="606458" y="210127"/>
                </a:cubicBezTo>
                <a:cubicBezTo>
                  <a:pt x="603823" y="208314"/>
                  <a:pt x="600006" y="207743"/>
                  <a:pt x="594875" y="208268"/>
                </a:cubicBezTo>
                <a:close/>
                <a:moveTo>
                  <a:pt x="1426959" y="195795"/>
                </a:moveTo>
                <a:cubicBezTo>
                  <a:pt x="1426472" y="196716"/>
                  <a:pt x="1426024" y="197629"/>
                  <a:pt x="1425537" y="198551"/>
                </a:cubicBezTo>
                <a:cubicBezTo>
                  <a:pt x="1429615" y="199996"/>
                  <a:pt x="1433693" y="201439"/>
                  <a:pt x="1437751" y="202905"/>
                </a:cubicBezTo>
                <a:cubicBezTo>
                  <a:pt x="1438148" y="202259"/>
                  <a:pt x="1438545" y="201613"/>
                  <a:pt x="1438945" y="200966"/>
                </a:cubicBezTo>
                <a:cubicBezTo>
                  <a:pt x="1434960" y="199209"/>
                  <a:pt x="1430950" y="197513"/>
                  <a:pt x="1426959" y="195795"/>
                </a:cubicBezTo>
                <a:close/>
                <a:moveTo>
                  <a:pt x="1316844" y="165213"/>
                </a:moveTo>
                <a:cubicBezTo>
                  <a:pt x="1317851" y="170083"/>
                  <a:pt x="1318356" y="172519"/>
                  <a:pt x="1319540" y="173146"/>
                </a:cubicBezTo>
                <a:lnTo>
                  <a:pt x="1326190" y="170285"/>
                </a:lnTo>
                <a:lnTo>
                  <a:pt x="1326275" y="170331"/>
                </a:lnTo>
                <a:cubicBezTo>
                  <a:pt x="1331578" y="172909"/>
                  <a:pt x="1337168" y="175137"/>
                  <a:pt x="1342132" y="178148"/>
                </a:cubicBezTo>
                <a:lnTo>
                  <a:pt x="1343629" y="177383"/>
                </a:lnTo>
                <a:lnTo>
                  <a:pt x="1402134" y="201539"/>
                </a:lnTo>
                <a:cubicBezTo>
                  <a:pt x="1385015" y="193869"/>
                  <a:pt x="1364946" y="189924"/>
                  <a:pt x="1355329" y="171404"/>
                </a:cubicBezTo>
                <a:lnTo>
                  <a:pt x="1343629" y="177383"/>
                </a:lnTo>
                <a:lnTo>
                  <a:pt x="1326312" y="170232"/>
                </a:lnTo>
                <a:lnTo>
                  <a:pt x="1326190" y="170285"/>
                </a:lnTo>
                <a:close/>
                <a:moveTo>
                  <a:pt x="557952" y="160307"/>
                </a:moveTo>
                <a:lnTo>
                  <a:pt x="557906" y="160371"/>
                </a:lnTo>
                <a:lnTo>
                  <a:pt x="557730" y="160404"/>
                </a:lnTo>
                <a:close/>
                <a:moveTo>
                  <a:pt x="838141" y="149877"/>
                </a:moveTo>
                <a:lnTo>
                  <a:pt x="837922" y="149948"/>
                </a:lnTo>
                <a:lnTo>
                  <a:pt x="837872" y="149928"/>
                </a:lnTo>
                <a:close/>
                <a:moveTo>
                  <a:pt x="1320473" y="146723"/>
                </a:moveTo>
                <a:cubicBezTo>
                  <a:pt x="1310887" y="151220"/>
                  <a:pt x="1310887" y="151220"/>
                  <a:pt x="1314510" y="160474"/>
                </a:cubicBezTo>
                <a:cubicBezTo>
                  <a:pt x="1316565" y="155717"/>
                  <a:pt x="1318452" y="151380"/>
                  <a:pt x="1320473" y="146723"/>
                </a:cubicBezTo>
                <a:close/>
                <a:moveTo>
                  <a:pt x="1386517" y="135002"/>
                </a:moveTo>
                <a:lnTo>
                  <a:pt x="1386394" y="135095"/>
                </a:lnTo>
                <a:lnTo>
                  <a:pt x="1386256" y="135015"/>
                </a:lnTo>
                <a:close/>
                <a:moveTo>
                  <a:pt x="1293353" y="123147"/>
                </a:moveTo>
                <a:cubicBezTo>
                  <a:pt x="1292637" y="124111"/>
                  <a:pt x="1291921" y="125076"/>
                  <a:pt x="1291205" y="126041"/>
                </a:cubicBezTo>
                <a:cubicBezTo>
                  <a:pt x="1295185" y="128295"/>
                  <a:pt x="1299198" y="130581"/>
                  <a:pt x="1303194" y="132852"/>
                </a:cubicBezTo>
                <a:cubicBezTo>
                  <a:pt x="1303987" y="131780"/>
                  <a:pt x="1304778" y="130710"/>
                  <a:pt x="1305609" y="129633"/>
                </a:cubicBezTo>
                <a:cubicBezTo>
                  <a:pt x="1301535" y="127468"/>
                  <a:pt x="1297448" y="125288"/>
                  <a:pt x="1293353" y="123147"/>
                </a:cubicBezTo>
                <a:close/>
                <a:moveTo>
                  <a:pt x="893899" y="118194"/>
                </a:moveTo>
                <a:cubicBezTo>
                  <a:pt x="892843" y="130448"/>
                  <a:pt x="902273" y="139014"/>
                  <a:pt x="913692" y="137987"/>
                </a:cubicBezTo>
                <a:cubicBezTo>
                  <a:pt x="907580" y="131876"/>
                  <a:pt x="901112" y="125408"/>
                  <a:pt x="893899" y="118194"/>
                </a:cubicBezTo>
                <a:close/>
                <a:moveTo>
                  <a:pt x="880160" y="112358"/>
                </a:moveTo>
                <a:cubicBezTo>
                  <a:pt x="879039" y="112827"/>
                  <a:pt x="877917" y="113296"/>
                  <a:pt x="876781" y="113750"/>
                </a:cubicBezTo>
                <a:cubicBezTo>
                  <a:pt x="875084" y="118549"/>
                  <a:pt x="873411" y="123325"/>
                  <a:pt x="871138" y="129817"/>
                </a:cubicBezTo>
                <a:cubicBezTo>
                  <a:pt x="876985" y="127445"/>
                  <a:pt x="880386" y="126030"/>
                  <a:pt x="886576" y="123500"/>
                </a:cubicBezTo>
                <a:cubicBezTo>
                  <a:pt x="883821" y="118746"/>
                  <a:pt x="881992" y="115552"/>
                  <a:pt x="880160" y="112358"/>
                </a:cubicBezTo>
                <a:close/>
                <a:moveTo>
                  <a:pt x="1025522" y="65808"/>
                </a:moveTo>
                <a:cubicBezTo>
                  <a:pt x="1024812" y="67416"/>
                  <a:pt x="1024083" y="69047"/>
                  <a:pt x="1023374" y="70655"/>
                </a:cubicBezTo>
                <a:cubicBezTo>
                  <a:pt x="1027928" y="70848"/>
                  <a:pt x="1032483" y="71041"/>
                  <a:pt x="1037051" y="71250"/>
                </a:cubicBezTo>
                <a:cubicBezTo>
                  <a:pt x="1037475" y="70265"/>
                  <a:pt x="1037900" y="69284"/>
                  <a:pt x="1038304" y="68323"/>
                </a:cubicBezTo>
                <a:cubicBezTo>
                  <a:pt x="1034040" y="67466"/>
                  <a:pt x="1029791" y="66626"/>
                  <a:pt x="1025522" y="65808"/>
                </a:cubicBezTo>
                <a:close/>
                <a:moveTo>
                  <a:pt x="1124623" y="60618"/>
                </a:moveTo>
                <a:cubicBezTo>
                  <a:pt x="1120480" y="61380"/>
                  <a:pt x="1116375" y="62135"/>
                  <a:pt x="1112232" y="62896"/>
                </a:cubicBezTo>
                <a:cubicBezTo>
                  <a:pt x="1112014" y="63860"/>
                  <a:pt x="1111818" y="64799"/>
                  <a:pt x="1111599" y="65762"/>
                </a:cubicBezTo>
                <a:cubicBezTo>
                  <a:pt x="1115506" y="65579"/>
                  <a:pt x="1119410" y="65397"/>
                  <a:pt x="1123339" y="65193"/>
                </a:cubicBezTo>
                <a:cubicBezTo>
                  <a:pt x="1123774" y="63673"/>
                  <a:pt x="1124192" y="62136"/>
                  <a:pt x="1124623" y="60618"/>
                </a:cubicBezTo>
                <a:close/>
                <a:moveTo>
                  <a:pt x="1003423" y="53656"/>
                </a:moveTo>
                <a:cubicBezTo>
                  <a:pt x="1002279" y="52783"/>
                  <a:pt x="998837" y="54519"/>
                  <a:pt x="996466" y="55057"/>
                </a:cubicBezTo>
                <a:cubicBezTo>
                  <a:pt x="996258" y="57439"/>
                  <a:pt x="994893" y="61161"/>
                  <a:pt x="996030" y="61980"/>
                </a:cubicBezTo>
                <a:cubicBezTo>
                  <a:pt x="999563" y="64558"/>
                  <a:pt x="1004025" y="66022"/>
                  <a:pt x="1008110" y="67926"/>
                </a:cubicBezTo>
                <a:cubicBezTo>
                  <a:pt x="1009491" y="66356"/>
                  <a:pt x="1010853" y="64810"/>
                  <a:pt x="1012236" y="63240"/>
                </a:cubicBezTo>
                <a:cubicBezTo>
                  <a:pt x="1009370" y="59965"/>
                  <a:pt x="1006850" y="56310"/>
                  <a:pt x="1003423" y="53656"/>
                </a:cubicBezTo>
                <a:close/>
                <a:moveTo>
                  <a:pt x="966066" y="22293"/>
                </a:moveTo>
                <a:cubicBezTo>
                  <a:pt x="965101" y="23692"/>
                  <a:pt x="964114" y="25114"/>
                  <a:pt x="963166" y="26527"/>
                </a:cubicBezTo>
                <a:cubicBezTo>
                  <a:pt x="969679" y="29135"/>
                  <a:pt x="976233" y="31733"/>
                  <a:pt x="982746" y="34342"/>
                </a:cubicBezTo>
                <a:cubicBezTo>
                  <a:pt x="983507" y="33239"/>
                  <a:pt x="984267" y="32138"/>
                  <a:pt x="985028" y="31037"/>
                </a:cubicBezTo>
                <a:cubicBezTo>
                  <a:pt x="978679" y="28140"/>
                  <a:pt x="972375" y="25198"/>
                  <a:pt x="966066" y="22293"/>
                </a:cubicBezTo>
                <a:close/>
                <a:moveTo>
                  <a:pt x="967666" y="0"/>
                </a:moveTo>
                <a:cubicBezTo>
                  <a:pt x="969869" y="2203"/>
                  <a:pt x="971543" y="3878"/>
                  <a:pt x="974057" y="6391"/>
                </a:cubicBezTo>
                <a:cubicBezTo>
                  <a:pt x="970082" y="7822"/>
                  <a:pt x="967450" y="8779"/>
                  <a:pt x="962994" y="10412"/>
                </a:cubicBezTo>
                <a:cubicBezTo>
                  <a:pt x="978431" y="22803"/>
                  <a:pt x="1002968" y="19270"/>
                  <a:pt x="1016066" y="32822"/>
                </a:cubicBezTo>
                <a:cubicBezTo>
                  <a:pt x="1014038" y="35472"/>
                  <a:pt x="1012333" y="37674"/>
                  <a:pt x="1010695" y="39807"/>
                </a:cubicBezTo>
                <a:cubicBezTo>
                  <a:pt x="1027824" y="45853"/>
                  <a:pt x="1044507" y="51725"/>
                  <a:pt x="1062160" y="57931"/>
                </a:cubicBezTo>
                <a:cubicBezTo>
                  <a:pt x="1066999" y="50825"/>
                  <a:pt x="1072303" y="53403"/>
                  <a:pt x="1077313" y="55776"/>
                </a:cubicBezTo>
                <a:cubicBezTo>
                  <a:pt x="1083624" y="58772"/>
                  <a:pt x="1088404" y="65006"/>
                  <a:pt x="1099382" y="57224"/>
                </a:cubicBezTo>
                <a:cubicBezTo>
                  <a:pt x="1099959" y="56801"/>
                  <a:pt x="1102181" y="59887"/>
                  <a:pt x="1104167" y="61872"/>
                </a:cubicBezTo>
                <a:cubicBezTo>
                  <a:pt x="1105722" y="60657"/>
                  <a:pt x="1108060" y="58816"/>
                  <a:pt x="1112993" y="54937"/>
                </a:cubicBezTo>
                <a:cubicBezTo>
                  <a:pt x="1105237" y="52269"/>
                  <a:pt x="1098728" y="50029"/>
                  <a:pt x="1092272" y="47797"/>
                </a:cubicBezTo>
                <a:cubicBezTo>
                  <a:pt x="1090095" y="50346"/>
                  <a:pt x="1088206" y="52545"/>
                  <a:pt x="1086061" y="55032"/>
                </a:cubicBezTo>
                <a:cubicBezTo>
                  <a:pt x="1084801" y="54090"/>
                  <a:pt x="1083487" y="53729"/>
                  <a:pt x="1083191" y="52753"/>
                </a:cubicBezTo>
                <a:cubicBezTo>
                  <a:pt x="1081128" y="46284"/>
                  <a:pt x="1075288" y="44987"/>
                  <a:pt x="1068889" y="43446"/>
                </a:cubicBezTo>
                <a:cubicBezTo>
                  <a:pt x="1054095" y="39872"/>
                  <a:pt x="1040106" y="34876"/>
                  <a:pt x="1026197" y="29144"/>
                </a:cubicBezTo>
                <a:cubicBezTo>
                  <a:pt x="1034971" y="24837"/>
                  <a:pt x="1043881" y="30976"/>
                  <a:pt x="1051871" y="16254"/>
                </a:cubicBezTo>
                <a:cubicBezTo>
                  <a:pt x="1052626" y="21051"/>
                  <a:pt x="1053048" y="23700"/>
                  <a:pt x="1053572" y="26993"/>
                </a:cubicBezTo>
                <a:cubicBezTo>
                  <a:pt x="1058192" y="25846"/>
                  <a:pt x="1062647" y="24713"/>
                  <a:pt x="1067269" y="23566"/>
                </a:cubicBezTo>
                <a:cubicBezTo>
                  <a:pt x="1076540" y="29341"/>
                  <a:pt x="1082444" y="39787"/>
                  <a:pt x="1097387" y="38741"/>
                </a:cubicBezTo>
                <a:cubicBezTo>
                  <a:pt x="1094089" y="35898"/>
                  <a:pt x="1090768" y="33075"/>
                  <a:pt x="1087006" y="29857"/>
                </a:cubicBezTo>
                <a:cubicBezTo>
                  <a:pt x="1092504" y="23863"/>
                  <a:pt x="1096574" y="24756"/>
                  <a:pt x="1100547" y="26182"/>
                </a:cubicBezTo>
                <a:cubicBezTo>
                  <a:pt x="1110490" y="29766"/>
                  <a:pt x="1120222" y="33685"/>
                  <a:pt x="1130441" y="36775"/>
                </a:cubicBezTo>
                <a:cubicBezTo>
                  <a:pt x="1132711" y="37453"/>
                  <a:pt x="1136654" y="35310"/>
                  <a:pt x="1138769" y="34744"/>
                </a:cubicBezTo>
                <a:cubicBezTo>
                  <a:pt x="1147797" y="41819"/>
                  <a:pt x="1156662" y="48776"/>
                  <a:pt x="1166542" y="56519"/>
                </a:cubicBezTo>
                <a:cubicBezTo>
                  <a:pt x="1162534" y="58326"/>
                  <a:pt x="1160482" y="59229"/>
                  <a:pt x="1156800" y="60861"/>
                </a:cubicBezTo>
                <a:cubicBezTo>
                  <a:pt x="1160431" y="63220"/>
                  <a:pt x="1163209" y="65406"/>
                  <a:pt x="1166430" y="66994"/>
                </a:cubicBezTo>
                <a:cubicBezTo>
                  <a:pt x="1170037" y="68784"/>
                  <a:pt x="1173398" y="69736"/>
                  <a:pt x="1174047" y="75291"/>
                </a:cubicBezTo>
                <a:cubicBezTo>
                  <a:pt x="1174544" y="79604"/>
                  <a:pt x="1180034" y="82367"/>
                  <a:pt x="1184495" y="83924"/>
                </a:cubicBezTo>
                <a:cubicBezTo>
                  <a:pt x="1193315" y="87020"/>
                  <a:pt x="1203133" y="88524"/>
                  <a:pt x="1212157" y="91323"/>
                </a:cubicBezTo>
                <a:cubicBezTo>
                  <a:pt x="1214317" y="91984"/>
                  <a:pt x="1214846" y="95241"/>
                  <a:pt x="1216295" y="97143"/>
                </a:cubicBezTo>
                <a:cubicBezTo>
                  <a:pt x="1218575" y="100105"/>
                  <a:pt x="1220141" y="103036"/>
                  <a:pt x="1226183" y="96313"/>
                </a:cubicBezTo>
                <a:cubicBezTo>
                  <a:pt x="1230289" y="91742"/>
                  <a:pt x="1233067" y="93337"/>
                  <a:pt x="1237614" y="101975"/>
                </a:cubicBezTo>
                <a:cubicBezTo>
                  <a:pt x="1245151" y="96021"/>
                  <a:pt x="1249968" y="98930"/>
                  <a:pt x="1256326" y="100110"/>
                </a:cubicBezTo>
                <a:cubicBezTo>
                  <a:pt x="1271939" y="103050"/>
                  <a:pt x="1281275" y="115929"/>
                  <a:pt x="1299484" y="114380"/>
                </a:cubicBezTo>
                <a:cubicBezTo>
                  <a:pt x="1300327" y="114312"/>
                  <a:pt x="1301325" y="114493"/>
                  <a:pt x="1301707" y="115011"/>
                </a:cubicBezTo>
                <a:cubicBezTo>
                  <a:pt x="1307935" y="123829"/>
                  <a:pt x="1320819" y="120224"/>
                  <a:pt x="1331208" y="120846"/>
                </a:cubicBezTo>
                <a:cubicBezTo>
                  <a:pt x="1347940" y="121862"/>
                  <a:pt x="1360872" y="128072"/>
                  <a:pt x="1372416" y="136755"/>
                </a:cubicBezTo>
                <a:cubicBezTo>
                  <a:pt x="1374183" y="138092"/>
                  <a:pt x="1375822" y="140672"/>
                  <a:pt x="1377962" y="141411"/>
                </a:cubicBezTo>
                <a:lnTo>
                  <a:pt x="1386394" y="135095"/>
                </a:lnTo>
                <a:lnTo>
                  <a:pt x="1405788" y="146416"/>
                </a:lnTo>
                <a:cubicBezTo>
                  <a:pt x="1405225" y="147350"/>
                  <a:pt x="1404653" y="148324"/>
                  <a:pt x="1404091" y="149260"/>
                </a:cubicBezTo>
                <a:cubicBezTo>
                  <a:pt x="1396764" y="148612"/>
                  <a:pt x="1389440" y="147965"/>
                  <a:pt x="1381733" y="147295"/>
                </a:cubicBezTo>
                <a:cubicBezTo>
                  <a:pt x="1379441" y="161221"/>
                  <a:pt x="1390261" y="160732"/>
                  <a:pt x="1396171" y="164780"/>
                </a:cubicBezTo>
                <a:cubicBezTo>
                  <a:pt x="1402477" y="169086"/>
                  <a:pt x="1410126" y="171829"/>
                  <a:pt x="1417358" y="175021"/>
                </a:cubicBezTo>
                <a:cubicBezTo>
                  <a:pt x="1429100" y="180221"/>
                  <a:pt x="1440426" y="186143"/>
                  <a:pt x="1452993" y="189987"/>
                </a:cubicBezTo>
                <a:cubicBezTo>
                  <a:pt x="1459670" y="192030"/>
                  <a:pt x="1464597" y="194640"/>
                  <a:pt x="1467453" y="200813"/>
                </a:cubicBezTo>
                <a:cubicBezTo>
                  <a:pt x="1469279" y="204728"/>
                  <a:pt x="1473315" y="207083"/>
                  <a:pt x="1477393" y="211162"/>
                </a:cubicBezTo>
                <a:cubicBezTo>
                  <a:pt x="1473242" y="213235"/>
                  <a:pt x="1471225" y="214260"/>
                  <a:pt x="1469107" y="215323"/>
                </a:cubicBezTo>
                <a:cubicBezTo>
                  <a:pt x="1469145" y="215814"/>
                  <a:pt x="1468889" y="216875"/>
                  <a:pt x="1469284" y="217041"/>
                </a:cubicBezTo>
                <a:cubicBezTo>
                  <a:pt x="1476365" y="220353"/>
                  <a:pt x="1483589" y="223490"/>
                  <a:pt x="1490664" y="226840"/>
                </a:cubicBezTo>
                <a:cubicBezTo>
                  <a:pt x="1494255" y="228524"/>
                  <a:pt x="1497657" y="230518"/>
                  <a:pt x="1501000" y="232543"/>
                </a:cubicBezTo>
                <a:cubicBezTo>
                  <a:pt x="1502213" y="233254"/>
                  <a:pt x="1502961" y="235640"/>
                  <a:pt x="1504037" y="235307"/>
                </a:cubicBezTo>
                <a:cubicBezTo>
                  <a:pt x="1518795" y="230850"/>
                  <a:pt x="1522703" y="241709"/>
                  <a:pt x="1530355" y="247181"/>
                </a:cubicBezTo>
                <a:cubicBezTo>
                  <a:pt x="1533037" y="249091"/>
                  <a:pt x="1535176" y="251638"/>
                  <a:pt x="1537661" y="253806"/>
                </a:cubicBezTo>
                <a:cubicBezTo>
                  <a:pt x="1539023" y="254986"/>
                  <a:pt x="1540398" y="257088"/>
                  <a:pt x="1542172" y="256772"/>
                </a:cubicBezTo>
                <a:cubicBezTo>
                  <a:pt x="1552248" y="254948"/>
                  <a:pt x="1562182" y="253390"/>
                  <a:pt x="1571146" y="255131"/>
                </a:cubicBezTo>
                <a:cubicBezTo>
                  <a:pt x="1571468" y="255180"/>
                  <a:pt x="1572562" y="253777"/>
                  <a:pt x="1574153" y="252186"/>
                </a:cubicBezTo>
                <a:cubicBezTo>
                  <a:pt x="1568771" y="248259"/>
                  <a:pt x="1563602" y="244090"/>
                  <a:pt x="1557951" y="240526"/>
                </a:cubicBezTo>
                <a:cubicBezTo>
                  <a:pt x="1551117" y="236193"/>
                  <a:pt x="1544364" y="231620"/>
                  <a:pt x="1536620" y="228600"/>
                </a:cubicBezTo>
                <a:cubicBezTo>
                  <a:pt x="1529976" y="225997"/>
                  <a:pt x="1521917" y="225524"/>
                  <a:pt x="1514641" y="223835"/>
                </a:cubicBezTo>
                <a:cubicBezTo>
                  <a:pt x="1503568" y="221256"/>
                  <a:pt x="1489457" y="222771"/>
                  <a:pt x="1486964" y="208605"/>
                </a:cubicBezTo>
                <a:cubicBezTo>
                  <a:pt x="1486602" y="206516"/>
                  <a:pt x="1482289" y="206609"/>
                  <a:pt x="1480341" y="205115"/>
                </a:cubicBezTo>
                <a:cubicBezTo>
                  <a:pt x="1478746" y="203884"/>
                  <a:pt x="1477925" y="201790"/>
                  <a:pt x="1475545" y="198368"/>
                </a:cubicBezTo>
                <a:cubicBezTo>
                  <a:pt x="1488113" y="195945"/>
                  <a:pt x="1495136" y="200060"/>
                  <a:pt x="1502272" y="203380"/>
                </a:cubicBezTo>
                <a:cubicBezTo>
                  <a:pt x="1511402" y="207651"/>
                  <a:pt x="1519712" y="213055"/>
                  <a:pt x="1528621" y="217645"/>
                </a:cubicBezTo>
                <a:cubicBezTo>
                  <a:pt x="1536453" y="221663"/>
                  <a:pt x="1544609" y="225233"/>
                  <a:pt x="1553461" y="227861"/>
                </a:cubicBezTo>
                <a:cubicBezTo>
                  <a:pt x="1550492" y="211128"/>
                  <a:pt x="1529756" y="215513"/>
                  <a:pt x="1521774" y="204851"/>
                </a:cubicBezTo>
                <a:cubicBezTo>
                  <a:pt x="1522370" y="204131"/>
                  <a:pt x="1523273" y="202761"/>
                  <a:pt x="1523565" y="202780"/>
                </a:cubicBezTo>
                <a:cubicBezTo>
                  <a:pt x="1537844" y="203796"/>
                  <a:pt x="1553195" y="203430"/>
                  <a:pt x="1560247" y="215614"/>
                </a:cubicBezTo>
                <a:cubicBezTo>
                  <a:pt x="1564958" y="223777"/>
                  <a:pt x="1574753" y="227758"/>
                  <a:pt x="1574982" y="239752"/>
                </a:cubicBezTo>
                <a:cubicBezTo>
                  <a:pt x="1575018" y="242105"/>
                  <a:pt x="1579822" y="242640"/>
                  <a:pt x="1582396" y="244034"/>
                </a:cubicBezTo>
                <a:cubicBezTo>
                  <a:pt x="1589562" y="247882"/>
                  <a:pt x="1596734" y="251692"/>
                  <a:pt x="1603853" y="255588"/>
                </a:cubicBezTo>
                <a:cubicBezTo>
                  <a:pt x="1605473" y="256481"/>
                  <a:pt x="1606523" y="258440"/>
                  <a:pt x="1608426" y="258616"/>
                </a:cubicBezTo>
                <a:cubicBezTo>
                  <a:pt x="1622182" y="260062"/>
                  <a:pt x="1624830" y="273112"/>
                  <a:pt x="1632744" y="280617"/>
                </a:cubicBezTo>
                <a:cubicBezTo>
                  <a:pt x="1634497" y="282279"/>
                  <a:pt x="1634265" y="285955"/>
                  <a:pt x="1635336" y="290250"/>
                </a:cubicBezTo>
                <a:cubicBezTo>
                  <a:pt x="1625875" y="291644"/>
                  <a:pt x="1622538" y="287535"/>
                  <a:pt x="1620825" y="282826"/>
                </a:cubicBezTo>
                <a:cubicBezTo>
                  <a:pt x="1618179" y="275545"/>
                  <a:pt x="1613443" y="271129"/>
                  <a:pt x="1605848" y="269167"/>
                </a:cubicBezTo>
                <a:cubicBezTo>
                  <a:pt x="1603299" y="268522"/>
                  <a:pt x="1601663" y="266249"/>
                  <a:pt x="1599674" y="264670"/>
                </a:cubicBezTo>
                <a:cubicBezTo>
                  <a:pt x="1594411" y="260407"/>
                  <a:pt x="1589171" y="256122"/>
                  <a:pt x="1583932" y="251838"/>
                </a:cubicBezTo>
                <a:cubicBezTo>
                  <a:pt x="1583067" y="252517"/>
                  <a:pt x="1582180" y="253218"/>
                  <a:pt x="1581315" y="253897"/>
                </a:cubicBezTo>
                <a:cubicBezTo>
                  <a:pt x="1581276" y="255951"/>
                  <a:pt x="1581257" y="258019"/>
                  <a:pt x="1581216" y="260976"/>
                </a:cubicBezTo>
                <a:cubicBezTo>
                  <a:pt x="1577516" y="261138"/>
                  <a:pt x="1574247" y="261276"/>
                  <a:pt x="1570792" y="261408"/>
                </a:cubicBezTo>
                <a:cubicBezTo>
                  <a:pt x="1570880" y="262314"/>
                  <a:pt x="1570640" y="263300"/>
                  <a:pt x="1571033" y="263558"/>
                </a:cubicBezTo>
                <a:cubicBezTo>
                  <a:pt x="1577987" y="268331"/>
                  <a:pt x="1585221" y="272794"/>
                  <a:pt x="1591909" y="277894"/>
                </a:cubicBezTo>
                <a:cubicBezTo>
                  <a:pt x="1593680" y="279256"/>
                  <a:pt x="1595219" y="282340"/>
                  <a:pt x="1594477" y="284821"/>
                </a:cubicBezTo>
                <a:cubicBezTo>
                  <a:pt x="1591215" y="295777"/>
                  <a:pt x="1596864" y="299653"/>
                  <a:pt x="1603653" y="303039"/>
                </a:cubicBezTo>
                <a:cubicBezTo>
                  <a:pt x="1612659" y="307499"/>
                  <a:pt x="1621677" y="311975"/>
                  <a:pt x="1630333" y="316909"/>
                </a:cubicBezTo>
                <a:cubicBezTo>
                  <a:pt x="1636114" y="320188"/>
                  <a:pt x="1641561" y="323955"/>
                  <a:pt x="1646606" y="328093"/>
                </a:cubicBezTo>
                <a:cubicBezTo>
                  <a:pt x="1649739" y="330637"/>
                  <a:pt x="1651837" y="334277"/>
                  <a:pt x="1653051" y="338898"/>
                </a:cubicBezTo>
                <a:cubicBezTo>
                  <a:pt x="1633304" y="339317"/>
                  <a:pt x="1620869" y="328792"/>
                  <a:pt x="1608328" y="320020"/>
                </a:cubicBezTo>
                <a:cubicBezTo>
                  <a:pt x="1596094" y="311468"/>
                  <a:pt x="1581697" y="303339"/>
                  <a:pt x="1580537" y="283373"/>
                </a:cubicBezTo>
                <a:cubicBezTo>
                  <a:pt x="1562500" y="294179"/>
                  <a:pt x="1561344" y="279078"/>
                  <a:pt x="1552080" y="274630"/>
                </a:cubicBezTo>
                <a:cubicBezTo>
                  <a:pt x="1551395" y="276896"/>
                  <a:pt x="1550872" y="278692"/>
                  <a:pt x="1550057" y="281463"/>
                </a:cubicBezTo>
                <a:cubicBezTo>
                  <a:pt x="1538705" y="282513"/>
                  <a:pt x="1531354" y="277206"/>
                  <a:pt x="1523245" y="273092"/>
                </a:cubicBezTo>
                <a:cubicBezTo>
                  <a:pt x="1520084" y="271477"/>
                  <a:pt x="1516126" y="270968"/>
                  <a:pt x="1512578" y="269831"/>
                </a:cubicBezTo>
                <a:cubicBezTo>
                  <a:pt x="1509777" y="268937"/>
                  <a:pt x="1506531" y="268462"/>
                  <a:pt x="1504456" y="266752"/>
                </a:cubicBezTo>
                <a:cubicBezTo>
                  <a:pt x="1500260" y="263283"/>
                  <a:pt x="1496703" y="259178"/>
                  <a:pt x="1489052" y="267698"/>
                </a:cubicBezTo>
                <a:cubicBezTo>
                  <a:pt x="1487022" y="265464"/>
                  <a:pt x="1485746" y="262634"/>
                  <a:pt x="1483896" y="260874"/>
                </a:cubicBezTo>
                <a:lnTo>
                  <a:pt x="1475405" y="260473"/>
                </a:lnTo>
                <a:lnTo>
                  <a:pt x="1475338" y="260253"/>
                </a:lnTo>
                <a:lnTo>
                  <a:pt x="1475006" y="260231"/>
                </a:lnTo>
                <a:lnTo>
                  <a:pt x="1467171" y="253404"/>
                </a:lnTo>
                <a:cubicBezTo>
                  <a:pt x="1463224" y="250866"/>
                  <a:pt x="1458498" y="251591"/>
                  <a:pt x="1450538" y="258527"/>
                </a:cubicBezTo>
                <a:lnTo>
                  <a:pt x="1475006" y="260231"/>
                </a:lnTo>
                <a:lnTo>
                  <a:pt x="1475279" y="260466"/>
                </a:lnTo>
                <a:lnTo>
                  <a:pt x="1475405" y="260473"/>
                </a:lnTo>
                <a:lnTo>
                  <a:pt x="1478347" y="270043"/>
                </a:lnTo>
                <a:cubicBezTo>
                  <a:pt x="1479870" y="272124"/>
                  <a:pt x="1482423" y="273721"/>
                  <a:pt x="1487516" y="276927"/>
                </a:cubicBezTo>
                <a:cubicBezTo>
                  <a:pt x="1493685" y="280780"/>
                  <a:pt x="1498599" y="286695"/>
                  <a:pt x="1509315" y="282739"/>
                </a:cubicBezTo>
                <a:cubicBezTo>
                  <a:pt x="1510979" y="282131"/>
                  <a:pt x="1513492" y="282101"/>
                  <a:pt x="1514185" y="283021"/>
                </a:cubicBezTo>
                <a:cubicBezTo>
                  <a:pt x="1519662" y="290450"/>
                  <a:pt x="1530872" y="285352"/>
                  <a:pt x="1539286" y="286275"/>
                </a:cubicBezTo>
                <a:cubicBezTo>
                  <a:pt x="1551811" y="287622"/>
                  <a:pt x="1562200" y="292060"/>
                  <a:pt x="1571468" y="298150"/>
                </a:cubicBezTo>
                <a:cubicBezTo>
                  <a:pt x="1570950" y="299133"/>
                  <a:pt x="1570427" y="300152"/>
                  <a:pt x="1569911" y="301135"/>
                </a:cubicBezTo>
                <a:cubicBezTo>
                  <a:pt x="1564778" y="301179"/>
                  <a:pt x="1559643" y="301224"/>
                  <a:pt x="1554571" y="301241"/>
                </a:cubicBezTo>
                <a:cubicBezTo>
                  <a:pt x="1548666" y="315367"/>
                  <a:pt x="1549190" y="314752"/>
                  <a:pt x="1557627" y="320057"/>
                </a:cubicBezTo>
                <a:cubicBezTo>
                  <a:pt x="1572682" y="329480"/>
                  <a:pt x="1590016" y="335414"/>
                  <a:pt x="1606984" y="342026"/>
                </a:cubicBezTo>
                <a:lnTo>
                  <a:pt x="1632398" y="357079"/>
                </a:lnTo>
                <a:lnTo>
                  <a:pt x="1647078" y="354951"/>
                </a:lnTo>
                <a:cubicBezTo>
                  <a:pt x="1654694" y="355316"/>
                  <a:pt x="1662294" y="356553"/>
                  <a:pt x="1669884" y="356858"/>
                </a:cubicBezTo>
                <a:cubicBezTo>
                  <a:pt x="1672650" y="356954"/>
                  <a:pt x="1676160" y="357627"/>
                  <a:pt x="1678048" y="355540"/>
                </a:cubicBezTo>
                <a:cubicBezTo>
                  <a:pt x="1685746" y="347061"/>
                  <a:pt x="1694259" y="347286"/>
                  <a:pt x="1703077" y="348571"/>
                </a:cubicBezTo>
                <a:cubicBezTo>
                  <a:pt x="1705952" y="348989"/>
                  <a:pt x="1708936" y="349276"/>
                  <a:pt x="1711743" y="348636"/>
                </a:cubicBezTo>
                <a:cubicBezTo>
                  <a:pt x="1719465" y="346836"/>
                  <a:pt x="1726902" y="345422"/>
                  <a:pt x="1733220" y="354769"/>
                </a:cubicBezTo>
                <a:cubicBezTo>
                  <a:pt x="1734186" y="356216"/>
                  <a:pt x="1736598" y="355572"/>
                  <a:pt x="1737015" y="355669"/>
                </a:cubicBezTo>
                <a:cubicBezTo>
                  <a:pt x="1742610" y="343496"/>
                  <a:pt x="1747259" y="332158"/>
                  <a:pt x="1752876" y="321943"/>
                </a:cubicBezTo>
                <a:cubicBezTo>
                  <a:pt x="1754456" y="319054"/>
                  <a:pt x="1758865" y="319343"/>
                  <a:pt x="1762003" y="318508"/>
                </a:cubicBezTo>
                <a:cubicBezTo>
                  <a:pt x="1767332" y="317094"/>
                  <a:pt x="1773279" y="317607"/>
                  <a:pt x="1777973" y="314331"/>
                </a:cubicBezTo>
                <a:cubicBezTo>
                  <a:pt x="1788175" y="307168"/>
                  <a:pt x="1798990" y="306656"/>
                  <a:pt x="1809763" y="305049"/>
                </a:cubicBezTo>
                <a:cubicBezTo>
                  <a:pt x="1815531" y="304181"/>
                  <a:pt x="1821607" y="304985"/>
                  <a:pt x="1825865" y="297309"/>
                </a:cubicBezTo>
                <a:cubicBezTo>
                  <a:pt x="1826500" y="296184"/>
                  <a:pt x="1827881" y="294546"/>
                  <a:pt x="1828409" y="294867"/>
                </a:cubicBezTo>
                <a:cubicBezTo>
                  <a:pt x="1840825" y="302383"/>
                  <a:pt x="1851091" y="285232"/>
                  <a:pt x="1863159" y="288507"/>
                </a:cubicBezTo>
                <a:cubicBezTo>
                  <a:pt x="1865286" y="289087"/>
                  <a:pt x="1868050" y="289600"/>
                  <a:pt x="1868093" y="282983"/>
                </a:cubicBezTo>
                <a:cubicBezTo>
                  <a:pt x="1868115" y="280960"/>
                  <a:pt x="1874433" y="277907"/>
                  <a:pt x="1878010" y="277331"/>
                </a:cubicBezTo>
                <a:cubicBezTo>
                  <a:pt x="1885534" y="276110"/>
                  <a:pt x="1893167" y="276174"/>
                  <a:pt x="1900739" y="275789"/>
                </a:cubicBezTo>
                <a:cubicBezTo>
                  <a:pt x="1902184" y="275724"/>
                  <a:pt x="1904072" y="275081"/>
                  <a:pt x="1905036" y="276142"/>
                </a:cubicBezTo>
                <a:cubicBezTo>
                  <a:pt x="1911266" y="282855"/>
                  <a:pt x="1917872" y="280960"/>
                  <a:pt x="1924736" y="279289"/>
                </a:cubicBezTo>
                <a:cubicBezTo>
                  <a:pt x="1927413" y="278646"/>
                  <a:pt x="1931516" y="279097"/>
                  <a:pt x="1932986" y="281571"/>
                </a:cubicBezTo>
                <a:cubicBezTo>
                  <a:pt x="1940116" y="293583"/>
                  <a:pt x="1947354" y="287094"/>
                  <a:pt x="1955473" y="282789"/>
                </a:cubicBezTo>
                <a:cubicBezTo>
                  <a:pt x="1957030" y="294931"/>
                  <a:pt x="1962997" y="296376"/>
                  <a:pt x="1970148" y="295638"/>
                </a:cubicBezTo>
                <a:cubicBezTo>
                  <a:pt x="1974470" y="295220"/>
                  <a:pt x="1979077" y="295188"/>
                  <a:pt x="1980569" y="303828"/>
                </a:cubicBezTo>
                <a:cubicBezTo>
                  <a:pt x="1980789" y="305146"/>
                  <a:pt x="1983509" y="306205"/>
                  <a:pt x="1985111" y="306270"/>
                </a:cubicBezTo>
                <a:cubicBezTo>
                  <a:pt x="1991165" y="306560"/>
                  <a:pt x="1997220" y="306398"/>
                  <a:pt x="2003275" y="306398"/>
                </a:cubicBezTo>
                <a:cubicBezTo>
                  <a:pt x="2003340" y="304857"/>
                  <a:pt x="2003428" y="303346"/>
                  <a:pt x="2003494" y="301805"/>
                </a:cubicBezTo>
                <a:cubicBezTo>
                  <a:pt x="1998449" y="300520"/>
                  <a:pt x="1993139" y="300231"/>
                  <a:pt x="1988400" y="297662"/>
                </a:cubicBezTo>
                <a:cubicBezTo>
                  <a:pt x="1983574" y="295027"/>
                  <a:pt x="1979319" y="290146"/>
                  <a:pt x="1975283" y="286644"/>
                </a:cubicBezTo>
                <a:cubicBezTo>
                  <a:pt x="1974953" y="286934"/>
                  <a:pt x="1976598" y="286387"/>
                  <a:pt x="1977168" y="284975"/>
                </a:cubicBezTo>
                <a:cubicBezTo>
                  <a:pt x="1981184" y="274599"/>
                  <a:pt x="1984473" y="272705"/>
                  <a:pt x="1989871" y="280510"/>
                </a:cubicBezTo>
                <a:cubicBezTo>
                  <a:pt x="1994192" y="286772"/>
                  <a:pt x="1998820" y="289440"/>
                  <a:pt x="2004480" y="289343"/>
                </a:cubicBezTo>
                <a:cubicBezTo>
                  <a:pt x="2015999" y="289118"/>
                  <a:pt x="2026793" y="293583"/>
                  <a:pt x="2035371" y="299524"/>
                </a:cubicBezTo>
                <a:cubicBezTo>
                  <a:pt x="2042829" y="292522"/>
                  <a:pt x="2048752" y="286966"/>
                  <a:pt x="2054455" y="281635"/>
                </a:cubicBezTo>
                <a:cubicBezTo>
                  <a:pt x="2065162" y="296923"/>
                  <a:pt x="2077139" y="286515"/>
                  <a:pt x="2088020" y="288443"/>
                </a:cubicBezTo>
                <a:cubicBezTo>
                  <a:pt x="2091530" y="289054"/>
                  <a:pt x="2095655" y="282629"/>
                  <a:pt x="2100327" y="278710"/>
                </a:cubicBezTo>
                <a:cubicBezTo>
                  <a:pt x="2101118" y="285553"/>
                  <a:pt x="2102081" y="294097"/>
                  <a:pt x="2103201" y="303699"/>
                </a:cubicBezTo>
                <a:cubicBezTo>
                  <a:pt x="2107698" y="302094"/>
                  <a:pt x="2114477" y="307009"/>
                  <a:pt x="2117352" y="294546"/>
                </a:cubicBezTo>
                <a:cubicBezTo>
                  <a:pt x="2117769" y="292748"/>
                  <a:pt x="2121870" y="292201"/>
                  <a:pt x="2124284" y="292105"/>
                </a:cubicBezTo>
                <a:cubicBezTo>
                  <a:pt x="2131149" y="291783"/>
                  <a:pt x="2138039" y="292008"/>
                  <a:pt x="2145694" y="292008"/>
                </a:cubicBezTo>
                <a:cubicBezTo>
                  <a:pt x="2146287" y="296376"/>
                  <a:pt x="2146967" y="301356"/>
                  <a:pt x="2147691" y="306528"/>
                </a:cubicBezTo>
                <a:cubicBezTo>
                  <a:pt x="2155172" y="302287"/>
                  <a:pt x="2162302" y="298272"/>
                  <a:pt x="2170199" y="293808"/>
                </a:cubicBezTo>
                <a:cubicBezTo>
                  <a:pt x="2177417" y="305916"/>
                  <a:pt x="2168599" y="322844"/>
                  <a:pt x="2176341" y="334663"/>
                </a:cubicBezTo>
                <a:cubicBezTo>
                  <a:pt x="2177549" y="333153"/>
                  <a:pt x="2179435" y="329138"/>
                  <a:pt x="2180620"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3" y="315937"/>
                  <a:pt x="2217651" y="308164"/>
                </a:cubicBezTo>
                <a:cubicBezTo>
                  <a:pt x="2224977" y="306720"/>
                  <a:pt x="2230310" y="305692"/>
                  <a:pt x="2236562" y="304470"/>
                </a:cubicBezTo>
                <a:cubicBezTo>
                  <a:pt x="2237635" y="309706"/>
                  <a:pt x="2238734" y="315071"/>
                  <a:pt x="2240049" y="321526"/>
                </a:cubicBezTo>
                <a:cubicBezTo>
                  <a:pt x="2246258" y="322425"/>
                  <a:pt x="2252620" y="323358"/>
                  <a:pt x="2259749" y="324416"/>
                </a:cubicBezTo>
                <a:cubicBezTo>
                  <a:pt x="2259749" y="333378"/>
                  <a:pt x="2259749" y="342082"/>
                  <a:pt x="2259749" y="350787"/>
                </a:cubicBezTo>
                <a:cubicBezTo>
                  <a:pt x="2271551" y="354609"/>
                  <a:pt x="2273856" y="352715"/>
                  <a:pt x="2273789" y="338228"/>
                </a:cubicBezTo>
                <a:cubicBezTo>
                  <a:pt x="2277783" y="338325"/>
                  <a:pt x="2282038" y="334052"/>
                  <a:pt x="2285176" y="342242"/>
                </a:cubicBezTo>
                <a:cubicBezTo>
                  <a:pt x="2285812" y="343913"/>
                  <a:pt x="2289059" y="343656"/>
                  <a:pt x="2291121" y="343945"/>
                </a:cubicBezTo>
                <a:cubicBezTo>
                  <a:pt x="2296911" y="344717"/>
                  <a:pt x="2302770" y="344717"/>
                  <a:pt x="2308473" y="346129"/>
                </a:cubicBezTo>
                <a:cubicBezTo>
                  <a:pt x="2321988" y="349437"/>
                  <a:pt x="2321965" y="349694"/>
                  <a:pt x="2330040" y="367231"/>
                </a:cubicBezTo>
                <a:cubicBezTo>
                  <a:pt x="2332475" y="363120"/>
                  <a:pt x="2334624" y="359491"/>
                  <a:pt x="2337322" y="354962"/>
                </a:cubicBezTo>
                <a:cubicBezTo>
                  <a:pt x="2338791" y="358173"/>
                  <a:pt x="2340350" y="361579"/>
                  <a:pt x="2341952" y="365048"/>
                </a:cubicBezTo>
                <a:cubicBezTo>
                  <a:pt x="2344824" y="357019"/>
                  <a:pt x="2347325" y="350047"/>
                  <a:pt x="2350879" y="340123"/>
                </a:cubicBezTo>
                <a:cubicBezTo>
                  <a:pt x="2356233" y="356633"/>
                  <a:pt x="2362527" y="361419"/>
                  <a:pt x="2372884" y="358109"/>
                </a:cubicBezTo>
                <a:cubicBezTo>
                  <a:pt x="2377313" y="356697"/>
                  <a:pt x="2383017" y="363698"/>
                  <a:pt x="2387274" y="366332"/>
                </a:cubicBezTo>
                <a:cubicBezTo>
                  <a:pt x="2387735" y="357723"/>
                  <a:pt x="2388282" y="347767"/>
                  <a:pt x="2388920" y="335819"/>
                </a:cubicBezTo>
                <a:cubicBezTo>
                  <a:pt x="2397079" y="347639"/>
                  <a:pt x="2403727" y="357276"/>
                  <a:pt x="2411954" y="369191"/>
                </a:cubicBezTo>
                <a:cubicBezTo>
                  <a:pt x="2421454"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8" y="373688"/>
                  <a:pt x="2462367" y="369223"/>
                  <a:pt x="2464693" y="361483"/>
                </a:cubicBezTo>
                <a:cubicBezTo>
                  <a:pt x="2468664" y="371760"/>
                  <a:pt x="2471888" y="380112"/>
                  <a:pt x="2475443" y="389297"/>
                </a:cubicBezTo>
                <a:cubicBezTo>
                  <a:pt x="2482354" y="386729"/>
                  <a:pt x="2488889" y="384319"/>
                  <a:pt x="2495428" y="381911"/>
                </a:cubicBezTo>
                <a:cubicBezTo>
                  <a:pt x="2501328" y="379725"/>
                  <a:pt x="2505935" y="383804"/>
                  <a:pt x="2507011" y="396845"/>
                </a:cubicBezTo>
                <a:cubicBezTo>
                  <a:pt x="2507669" y="404875"/>
                  <a:pt x="2509534" y="406610"/>
                  <a:pt x="2513855" y="407926"/>
                </a:cubicBezTo>
                <a:cubicBezTo>
                  <a:pt x="2523420" y="410882"/>
                  <a:pt x="2524342" y="413001"/>
                  <a:pt x="2524013" y="426170"/>
                </a:cubicBezTo>
                <a:cubicBezTo>
                  <a:pt x="2527917" y="430956"/>
                  <a:pt x="2530880" y="434778"/>
                  <a:pt x="2533995" y="438343"/>
                </a:cubicBezTo>
                <a:cubicBezTo>
                  <a:pt x="2536036" y="440657"/>
                  <a:pt x="2538273" y="442583"/>
                  <a:pt x="2540422" y="444704"/>
                </a:cubicBezTo>
                <a:cubicBezTo>
                  <a:pt x="2541015" y="440946"/>
                  <a:pt x="2541826" y="437250"/>
                  <a:pt x="2542133" y="433428"/>
                </a:cubicBezTo>
                <a:lnTo>
                  <a:pt x="2541312" y="427444"/>
                </a:lnTo>
                <a:lnTo>
                  <a:pt x="2559508" y="429703"/>
                </a:lnTo>
                <a:cubicBezTo>
                  <a:pt x="2560560" y="438440"/>
                  <a:pt x="2560560" y="438440"/>
                  <a:pt x="2547420" y="444639"/>
                </a:cubicBezTo>
                <a:cubicBezTo>
                  <a:pt x="2551960" y="445955"/>
                  <a:pt x="2556481" y="447272"/>
                  <a:pt x="2561505"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2" y="491356"/>
                </a:lnTo>
                <a:lnTo>
                  <a:pt x="2574073" y="491502"/>
                </a:lnTo>
                <a:lnTo>
                  <a:pt x="2574130" y="491662"/>
                </a:lnTo>
                <a:lnTo>
                  <a:pt x="2558346" y="485238"/>
                </a:lnTo>
                <a:cubicBezTo>
                  <a:pt x="2561723" y="474414"/>
                  <a:pt x="2566309" y="481705"/>
                  <a:pt x="2570851" y="483087"/>
                </a:cubicBezTo>
                <a:cubicBezTo>
                  <a:pt x="2571507" y="475248"/>
                  <a:pt x="2571859" y="469628"/>
                  <a:pt x="2564641" y="471458"/>
                </a:cubicBezTo>
                <a:lnTo>
                  <a:pt x="2556541" y="469238"/>
                </a:lnTo>
                <a:lnTo>
                  <a:pt x="2556591" y="469081"/>
                </a:lnTo>
                <a:lnTo>
                  <a:pt x="2556442" y="468768"/>
                </a:lnTo>
                <a:lnTo>
                  <a:pt x="2556521" y="460787"/>
                </a:lnTo>
                <a:cubicBezTo>
                  <a:pt x="2555899" y="459421"/>
                  <a:pt x="2554419" y="459043"/>
                  <a:pt x="2551456" y="458289"/>
                </a:cubicBezTo>
                <a:lnTo>
                  <a:pt x="2556442" y="468768"/>
                </a:lnTo>
                <a:lnTo>
                  <a:pt x="2556437" y="469211"/>
                </a:lnTo>
                <a:lnTo>
                  <a:pt x="2556541" y="469238"/>
                </a:lnTo>
                <a:lnTo>
                  <a:pt x="2550711" y="487134"/>
                </a:lnTo>
                <a:cubicBezTo>
                  <a:pt x="2549877" y="489670"/>
                  <a:pt x="2548494" y="491918"/>
                  <a:pt x="2547992" y="494552"/>
                </a:cubicBezTo>
                <a:cubicBezTo>
                  <a:pt x="2547114" y="499210"/>
                  <a:pt x="2546718" y="504060"/>
                  <a:pt x="2546148" y="508555"/>
                </a:cubicBezTo>
                <a:cubicBezTo>
                  <a:pt x="2549856" y="509519"/>
                  <a:pt x="2554024" y="510611"/>
                  <a:pt x="2558148" y="511704"/>
                </a:cubicBezTo>
                <a:cubicBezTo>
                  <a:pt x="2560450" y="507946"/>
                  <a:pt x="2562666" y="504315"/>
                  <a:pt x="2565804" y="499210"/>
                </a:cubicBezTo>
                <a:cubicBezTo>
                  <a:pt x="2567581" y="505312"/>
                  <a:pt x="2568744" y="509262"/>
                  <a:pt x="2570213" y="514273"/>
                </a:cubicBezTo>
                <a:cubicBezTo>
                  <a:pt x="2573680" y="512218"/>
                  <a:pt x="2576794" y="510354"/>
                  <a:pt x="2579952" y="508458"/>
                </a:cubicBezTo>
                <a:lnTo>
                  <a:pt x="2574130" y="491662"/>
                </a:lnTo>
                <a:lnTo>
                  <a:pt x="2574206" y="491693"/>
                </a:lnTo>
                <a:lnTo>
                  <a:pt x="2574312" y="491356"/>
                </a:lnTo>
                <a:lnTo>
                  <a:pt x="2588159" y="482797"/>
                </a:lnTo>
                <a:cubicBezTo>
                  <a:pt x="2589036" y="487839"/>
                  <a:pt x="2589387" y="493075"/>
                  <a:pt x="2590901" y="497411"/>
                </a:cubicBezTo>
                <a:cubicBezTo>
                  <a:pt x="2591976" y="500493"/>
                  <a:pt x="2594651" y="502389"/>
                  <a:pt x="2596606" y="504829"/>
                </a:cubicBezTo>
                <a:cubicBezTo>
                  <a:pt x="2597241" y="501779"/>
                  <a:pt x="2598119" y="498824"/>
                  <a:pt x="2598469" y="495709"/>
                </a:cubicBezTo>
                <a:cubicBezTo>
                  <a:pt x="2598908" y="491918"/>
                  <a:pt x="2598908" y="488031"/>
                  <a:pt x="2601211" y="483824"/>
                </a:cubicBezTo>
                <a:cubicBezTo>
                  <a:pt x="2601892" y="486458"/>
                  <a:pt x="2602570" y="489092"/>
                  <a:pt x="2603231" y="491725"/>
                </a:cubicBezTo>
                <a:cubicBezTo>
                  <a:pt x="2605095" y="499146"/>
                  <a:pt x="2606828" y="506115"/>
                  <a:pt x="2614069" y="500846"/>
                </a:cubicBezTo>
                <a:cubicBezTo>
                  <a:pt x="2615713" y="499660"/>
                  <a:pt x="2618718" y="502485"/>
                  <a:pt x="2620452" y="503193"/>
                </a:cubicBezTo>
                <a:cubicBezTo>
                  <a:pt x="2624970" y="497090"/>
                  <a:pt x="2629270" y="491309"/>
                  <a:pt x="2635194" y="483342"/>
                </a:cubicBezTo>
                <a:cubicBezTo>
                  <a:pt x="2636291"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3" y="1430566"/>
                </a:cubicBezTo>
                <a:cubicBezTo>
                  <a:pt x="2956217"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1" y="1435906"/>
                  <a:pt x="2974223" y="1434680"/>
                </a:cubicBezTo>
                <a:cubicBezTo>
                  <a:pt x="2969337" y="1446919"/>
                  <a:pt x="2958205" y="1455911"/>
                  <a:pt x="2944431" y="1457988"/>
                </a:cubicBezTo>
                <a:cubicBezTo>
                  <a:pt x="2938908" y="1458825"/>
                  <a:pt x="2933834" y="1458656"/>
                  <a:pt x="2929886" y="1466018"/>
                </a:cubicBezTo>
                <a:lnTo>
                  <a:pt x="2938756" y="1471772"/>
                </a:lnTo>
                <a:lnTo>
                  <a:pt x="2946075" y="1469499"/>
                </a:lnTo>
                <a:lnTo>
                  <a:pt x="2944308" y="1471889"/>
                </a:lnTo>
                <a:lnTo>
                  <a:pt x="2950991" y="1471662"/>
                </a:lnTo>
                <a:cubicBezTo>
                  <a:pt x="2959421" y="1469980"/>
                  <a:pt x="2968747"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5" y="1512955"/>
                  <a:pt x="2960310" y="1517157"/>
                </a:cubicBezTo>
                <a:lnTo>
                  <a:pt x="2953331" y="1521866"/>
                </a:lnTo>
                <a:lnTo>
                  <a:pt x="2948509" y="1525957"/>
                </a:lnTo>
                <a:lnTo>
                  <a:pt x="2947297" y="1525938"/>
                </a:lnTo>
                <a:lnTo>
                  <a:pt x="2933868"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8" y="1643553"/>
                </a:cubicBezTo>
                <a:cubicBezTo>
                  <a:pt x="2951149" y="1643810"/>
                  <a:pt x="2956705" y="1651500"/>
                  <a:pt x="2952096" y="1660019"/>
                </a:cubicBezTo>
                <a:cubicBezTo>
                  <a:pt x="2946266" y="1670814"/>
                  <a:pt x="2949924" y="1676244"/>
                  <a:pt x="2953541" y="1681997"/>
                </a:cubicBezTo>
                <a:cubicBezTo>
                  <a:pt x="2957831" y="1688783"/>
                  <a:pt x="2963098" y="1694777"/>
                  <a:pt x="2968222" y="1701537"/>
                </a:cubicBezTo>
                <a:cubicBezTo>
                  <a:pt x="2970646" y="1700416"/>
                  <a:pt x="2973594" y="1699051"/>
                  <a:pt x="2978822" y="1696646"/>
                </a:cubicBezTo>
                <a:cubicBezTo>
                  <a:pt x="2977422" y="1702606"/>
                  <a:pt x="2976343" y="1707160"/>
                  <a:pt x="2974732" y="1713953"/>
                </a:cubicBezTo>
                <a:cubicBezTo>
                  <a:pt x="2979938" y="1711072"/>
                  <a:pt x="2984163"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6" y="1865616"/>
                  <a:pt x="2970321" y="1855895"/>
                </a:cubicBezTo>
                <a:cubicBezTo>
                  <a:pt x="2975632" y="1859024"/>
                  <a:pt x="2978849" y="1860927"/>
                  <a:pt x="2982384" y="1863007"/>
                </a:cubicBezTo>
                <a:cubicBezTo>
                  <a:pt x="2985922" y="1860958"/>
                  <a:pt x="2988916" y="1858275"/>
                  <a:pt x="2985850" y="1855072"/>
                </a:cubicBezTo>
                <a:cubicBezTo>
                  <a:pt x="2980038" y="1849033"/>
                  <a:pt x="2965011" y="1852084"/>
                  <a:pt x="2954961" y="1860613"/>
                </a:cubicBezTo>
                <a:cubicBezTo>
                  <a:pt x="2952308" y="1862865"/>
                  <a:pt x="2948632" y="1863686"/>
                  <a:pt x="2944777" y="1865463"/>
                </a:cubicBezTo>
                <a:cubicBezTo>
                  <a:pt x="2946916" y="1869465"/>
                  <a:pt x="2948947" y="1873268"/>
                  <a:pt x="2950909" y="1876954"/>
                </a:cubicBezTo>
                <a:cubicBezTo>
                  <a:pt x="2955299" y="1876348"/>
                  <a:pt x="2959314" y="1875776"/>
                  <a:pt x="2963307" y="1875227"/>
                </a:cubicBezTo>
                <a:cubicBezTo>
                  <a:pt x="2961649" y="1878839"/>
                  <a:pt x="2959993" y="1882451"/>
                  <a:pt x="2957977" y="1886886"/>
                </a:cubicBezTo>
                <a:cubicBezTo>
                  <a:pt x="2960798" y="1888253"/>
                  <a:pt x="2964114" y="1889840"/>
                  <a:pt x="2968250" y="1891845"/>
                </a:cubicBezTo>
                <a:cubicBezTo>
                  <a:pt x="2970837" y="1886435"/>
                  <a:pt x="2973094" y="1881697"/>
                  <a:pt x="2975896" y="1875824"/>
                </a:cubicBezTo>
                <a:cubicBezTo>
                  <a:pt x="2981392" y="1876005"/>
                  <a:pt x="2986957" y="1876211"/>
                  <a:pt x="2992323" y="1876397"/>
                </a:cubicBezTo>
                <a:cubicBezTo>
                  <a:pt x="2993473" y="1884089"/>
                  <a:pt x="2975778" y="1892693"/>
                  <a:pt x="2984147" y="1899063"/>
                </a:cubicBezTo>
                <a:lnTo>
                  <a:pt x="3004800" y="1885638"/>
                </a:lnTo>
                <a:lnTo>
                  <a:pt x="2992414" y="1904198"/>
                </a:lnTo>
                <a:cubicBezTo>
                  <a:pt x="2996851"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4" y="1930644"/>
                </a:cubicBezTo>
                <a:cubicBezTo>
                  <a:pt x="3034353" y="1935508"/>
                  <a:pt x="3032227" y="1939466"/>
                  <a:pt x="3027692" y="1947878"/>
                </a:cubicBezTo>
                <a:cubicBezTo>
                  <a:pt x="3032866" y="1945558"/>
                  <a:pt x="3035982" y="1944086"/>
                  <a:pt x="3039108" y="1942760"/>
                </a:cubicBezTo>
                <a:cubicBezTo>
                  <a:pt x="3041714" y="1941643"/>
                  <a:pt x="3044332" y="1940671"/>
                  <a:pt x="3047381" y="1939451"/>
                </a:cubicBezTo>
                <a:cubicBezTo>
                  <a:pt x="3041251" y="1953989"/>
                  <a:pt x="3030497" y="1962448"/>
                  <a:pt x="3015826" y="1964491"/>
                </a:cubicBezTo>
                <a:cubicBezTo>
                  <a:pt x="3008214" y="1965557"/>
                  <a:pt x="3008264" y="1965289"/>
                  <a:pt x="3000877" y="1972211"/>
                </a:cubicBezTo>
                <a:cubicBezTo>
                  <a:pt x="3011735" y="1984840"/>
                  <a:pt x="3029810" y="1976752"/>
                  <a:pt x="3049483" y="1969987"/>
                </a:cubicBezTo>
                <a:cubicBezTo>
                  <a:pt x="3046431" y="1977382"/>
                  <a:pt x="3044079"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1"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9" y="2060964"/>
                </a:cubicBezTo>
                <a:cubicBezTo>
                  <a:pt x="2882735" y="2062245"/>
                  <a:pt x="2876445" y="2066084"/>
                  <a:pt x="2875396" y="2058539"/>
                </a:cubicBezTo>
                <a:cubicBezTo>
                  <a:pt x="2885871" y="2052253"/>
                  <a:pt x="2896095" y="2046124"/>
                  <a:pt x="2907027" y="2039566"/>
                </a:cubicBezTo>
                <a:cubicBezTo>
                  <a:pt x="2905968" y="2038826"/>
                  <a:pt x="2905107" y="2037421"/>
                  <a:pt x="2903743" y="2037419"/>
                </a:cubicBezTo>
                <a:cubicBezTo>
                  <a:pt x="2885586" y="2037522"/>
                  <a:pt x="2866819" y="2043103"/>
                  <a:pt x="2849332" y="2057549"/>
                </a:cubicBezTo>
                <a:cubicBezTo>
                  <a:pt x="2832938" y="2071089"/>
                  <a:pt x="2816572" y="2079204"/>
                  <a:pt x="2798896" y="2083290"/>
                </a:cubicBezTo>
                <a:cubicBezTo>
                  <a:pt x="2794059" y="2084404"/>
                  <a:pt x="2789096" y="2086482"/>
                  <a:pt x="2782869" y="2088521"/>
                </a:cubicBezTo>
                <a:cubicBezTo>
                  <a:pt x="2783488" y="2092276"/>
                  <a:pt x="2783903" y="2094777"/>
                  <a:pt x="2784653" y="2099209"/>
                </a:cubicBezTo>
                <a:cubicBezTo>
                  <a:pt x="2793489" y="2095552"/>
                  <a:pt x="2802050" y="2091987"/>
                  <a:pt x="2812491" y="2087659"/>
                </a:cubicBezTo>
                <a:cubicBezTo>
                  <a:pt x="2808896" y="2093425"/>
                  <a:pt x="2806671" y="2097016"/>
                  <a:pt x="2802980" y="2102908"/>
                </a:cubicBezTo>
                <a:cubicBezTo>
                  <a:pt x="2810205" y="2100959"/>
                  <a:pt x="2815336" y="2099549"/>
                  <a:pt x="2821493" y="2097891"/>
                </a:cubicBezTo>
                <a:cubicBezTo>
                  <a:pt x="2818286" y="2109041"/>
                  <a:pt x="2809765" y="2114645"/>
                  <a:pt x="2800770" y="2118459"/>
                </a:cubicBezTo>
                <a:cubicBezTo>
                  <a:pt x="2792637" y="2121908"/>
                  <a:pt x="2784375" y="2123777"/>
                  <a:pt x="2773682"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5" y="2202441"/>
                </a:cubicBezTo>
                <a:cubicBezTo>
                  <a:pt x="2762336" y="2210753"/>
                  <a:pt x="2749377" y="2215645"/>
                  <a:pt x="2738230" y="2212676"/>
                </a:cubicBezTo>
                <a:cubicBezTo>
                  <a:pt x="2731557" y="2210909"/>
                  <a:pt x="2725788" y="2212862"/>
                  <a:pt x="2718984" y="2217186"/>
                </a:cubicBezTo>
                <a:cubicBezTo>
                  <a:pt x="2715463"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5" y="2199071"/>
                  <a:pt x="2635338" y="2203537"/>
                  <a:pt x="2617991" y="2219210"/>
                </a:cubicBezTo>
                <a:cubicBezTo>
                  <a:pt x="2604187" y="2231709"/>
                  <a:pt x="2588411" y="2237962"/>
                  <a:pt x="2572633" y="2241081"/>
                </a:cubicBezTo>
                <a:cubicBezTo>
                  <a:pt x="2567734" y="2242041"/>
                  <a:pt x="2562633" y="2243573"/>
                  <a:pt x="2557669" y="2245559"/>
                </a:cubicBezTo>
                <a:cubicBezTo>
                  <a:pt x="2547406" y="2249648"/>
                  <a:pt x="2537510" y="2252379"/>
                  <a:pt x="2528700" y="2250112"/>
                </a:cubicBezTo>
                <a:cubicBezTo>
                  <a:pt x="2523112" y="2248656"/>
                  <a:pt x="2517438" y="2251477"/>
                  <a:pt x="2511698" y="2255820"/>
                </a:cubicBezTo>
                <a:cubicBezTo>
                  <a:pt x="2501578" y="2263460"/>
                  <a:pt x="2491065" y="2270527"/>
                  <a:pt x="2481412" y="2278815"/>
                </a:cubicBezTo>
                <a:cubicBezTo>
                  <a:pt x="2466813" y="2291336"/>
                  <a:pt x="2451144" y="2298195"/>
                  <a:pt x="2432266" y="2306026"/>
                </a:cubicBezTo>
                <a:cubicBezTo>
                  <a:pt x="2441855" y="2308167"/>
                  <a:pt x="2449696" y="2309105"/>
                  <a:pt x="2456516" y="2311654"/>
                </a:cubicBezTo>
                <a:cubicBezTo>
                  <a:pt x="2463475" y="2314251"/>
                  <a:pt x="2469446" y="2318362"/>
                  <a:pt x="2476743" y="2322297"/>
                </a:cubicBezTo>
                <a:cubicBezTo>
                  <a:pt x="2472695" y="2325244"/>
                  <a:pt x="2469487" y="2324365"/>
                  <a:pt x="2466443" y="2323840"/>
                </a:cubicBezTo>
                <a:lnTo>
                  <a:pt x="2457255" y="2327468"/>
                </a:lnTo>
                <a:lnTo>
                  <a:pt x="2449324" y="2327339"/>
                </a:lnTo>
                <a:cubicBezTo>
                  <a:pt x="2446873" y="2326937"/>
                  <a:pt x="2444941" y="2325742"/>
                  <a:pt x="2444381" y="2322457"/>
                </a:cubicBezTo>
                <a:cubicBezTo>
                  <a:pt x="2444248" y="2321689"/>
                  <a:pt x="2443727" y="2320442"/>
                  <a:pt x="2443467" y="2320546"/>
                </a:cubicBezTo>
                <a:cubicBezTo>
                  <a:pt x="2430274" y="2326293"/>
                  <a:pt x="2429157" y="2315000"/>
                  <a:pt x="2423646" y="2309807"/>
                </a:cubicBezTo>
                <a:cubicBezTo>
                  <a:pt x="2416933" y="2316086"/>
                  <a:pt x="2420413" y="2318066"/>
                  <a:pt x="2422727" y="2319971"/>
                </a:cubicBezTo>
                <a:cubicBezTo>
                  <a:pt x="2428655" y="2324902"/>
                  <a:pt x="2435076" y="2329278"/>
                  <a:pt x="2440800" y="2334412"/>
                </a:cubicBezTo>
                <a:cubicBezTo>
                  <a:pt x="2442853" y="2336237"/>
                  <a:pt x="2443430" y="2339631"/>
                  <a:pt x="2445066" y="2343083"/>
                </a:cubicBezTo>
                <a:cubicBezTo>
                  <a:pt x="2441732" y="2344155"/>
                  <a:pt x="2439379" y="2344892"/>
                  <a:pt x="2433853" y="2346634"/>
                </a:cubicBezTo>
                <a:cubicBezTo>
                  <a:pt x="2439873" y="2350109"/>
                  <a:pt x="2443459" y="2353875"/>
                  <a:pt x="2448540" y="2354688"/>
                </a:cubicBezTo>
                <a:cubicBezTo>
                  <a:pt x="2454336" y="2355625"/>
                  <a:pt x="2453792" y="2359985"/>
                  <a:pt x="2454914" y="2365285"/>
                </a:cubicBezTo>
                <a:cubicBezTo>
                  <a:pt x="2441527" y="2367254"/>
                  <a:pt x="2433391" y="2363569"/>
                  <a:pt x="2428675" y="2353766"/>
                </a:cubicBezTo>
                <a:lnTo>
                  <a:pt x="2421720" y="2360051"/>
                </a:lnTo>
                <a:lnTo>
                  <a:pt x="2421662" y="2359880"/>
                </a:lnTo>
                <a:lnTo>
                  <a:pt x="2421615" y="2359892"/>
                </a:lnTo>
                <a:lnTo>
                  <a:pt x="2422727" y="2346591"/>
                </a:lnTo>
                <a:cubicBezTo>
                  <a:pt x="2417467" y="2348688"/>
                  <a:pt x="2413316" y="2350354"/>
                  <a:pt x="2407934" y="2352509"/>
                </a:cubicBezTo>
                <a:cubicBezTo>
                  <a:pt x="2410029" y="2356467"/>
                  <a:pt x="2411465" y="2359312"/>
                  <a:pt x="2413008" y="2362082"/>
                </a:cubicBezTo>
                <a:lnTo>
                  <a:pt x="2421615"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4" y="2373375"/>
                  <a:pt x="2456792" y="2376159"/>
                  <a:pt x="2454261" y="2382939"/>
                </a:cubicBezTo>
                <a:cubicBezTo>
                  <a:pt x="2451841" y="2389423"/>
                  <a:pt x="2454306" y="2391798"/>
                  <a:pt x="2459935" y="2392249"/>
                </a:cubicBezTo>
                <a:cubicBezTo>
                  <a:pt x="2460151" y="2389056"/>
                  <a:pt x="2460352" y="2386125"/>
                  <a:pt x="2460578" y="2383169"/>
                </a:cubicBezTo>
                <a:cubicBezTo>
                  <a:pt x="2461420" y="2382419"/>
                  <a:pt x="2462259" y="2381672"/>
                  <a:pt x="2463102" y="2380924"/>
                </a:cubicBezTo>
                <a:cubicBezTo>
                  <a:pt x="2469690" y="2387738"/>
                  <a:pt x="2482459" y="2386881"/>
                  <a:pt x="2486104" y="2397293"/>
                </a:cubicBezTo>
                <a:cubicBezTo>
                  <a:pt x="2477532" y="2408345"/>
                  <a:pt x="2470579" y="2407480"/>
                  <a:pt x="2462881" y="2405096"/>
                </a:cubicBezTo>
                <a:cubicBezTo>
                  <a:pt x="2452605" y="2401907"/>
                  <a:pt x="2441602" y="2399941"/>
                  <a:pt x="2430928" y="2397399"/>
                </a:cubicBezTo>
                <a:cubicBezTo>
                  <a:pt x="2429391" y="2397043"/>
                  <a:pt x="2427391" y="2396996"/>
                  <a:pt x="2426620" y="2395906"/>
                </a:cubicBezTo>
                <a:cubicBezTo>
                  <a:pt x="2419402" y="2385873"/>
                  <a:pt x="2402884" y="2389702"/>
                  <a:pt x="2393821" y="2382322"/>
                </a:cubicBezTo>
                <a:cubicBezTo>
                  <a:pt x="2394415" y="2390137"/>
                  <a:pt x="2401567" y="2390522"/>
                  <a:pt x="2406969" y="2392970"/>
                </a:cubicBezTo>
                <a:cubicBezTo>
                  <a:pt x="2411368" y="2394963"/>
                  <a:pt x="2416147" y="2396698"/>
                  <a:pt x="2419389" y="2399940"/>
                </a:cubicBezTo>
                <a:cubicBezTo>
                  <a:pt x="2423345" y="2403896"/>
                  <a:pt x="2421995" y="2409497"/>
                  <a:pt x="2413766" y="2415803"/>
                </a:cubicBezTo>
                <a:cubicBezTo>
                  <a:pt x="2409298" y="2408201"/>
                  <a:pt x="2401037" y="2406162"/>
                  <a:pt x="2391998" y="2404436"/>
                </a:cubicBezTo>
                <a:cubicBezTo>
                  <a:pt x="2385470" y="2403177"/>
                  <a:pt x="2381196" y="2397585"/>
                  <a:pt x="2376288" y="2394178"/>
                </a:cubicBezTo>
                <a:cubicBezTo>
                  <a:pt x="2377136" y="2400839"/>
                  <a:pt x="2377509" y="2408345"/>
                  <a:pt x="2379262" y="2415094"/>
                </a:cubicBezTo>
                <a:cubicBezTo>
                  <a:pt x="2379920" y="2417661"/>
                  <a:pt x="2383483" y="2418815"/>
                  <a:pt x="2386217" y="2419866"/>
                </a:cubicBezTo>
                <a:cubicBezTo>
                  <a:pt x="2389986" y="2421276"/>
                  <a:pt x="2394225" y="2421971"/>
                  <a:pt x="2399175" y="2423196"/>
                </a:cubicBezTo>
                <a:cubicBezTo>
                  <a:pt x="2390041" y="2433322"/>
                  <a:pt x="2385541" y="2428142"/>
                  <a:pt x="2380322" y="2427373"/>
                </a:cubicBezTo>
                <a:cubicBezTo>
                  <a:pt x="2377366" y="2429866"/>
                  <a:pt x="2374610" y="2432155"/>
                  <a:pt x="2370978" y="2435198"/>
                </a:cubicBezTo>
                <a:cubicBezTo>
                  <a:pt x="2370777" y="2432638"/>
                  <a:pt x="2370220" y="2431488"/>
                  <a:pt x="2370665" y="2430390"/>
                </a:cubicBezTo>
                <a:cubicBezTo>
                  <a:pt x="2375173" y="2419182"/>
                  <a:pt x="2374397" y="2418406"/>
                  <a:pt x="2364116" y="2422205"/>
                </a:cubicBezTo>
                <a:cubicBezTo>
                  <a:pt x="2361559" y="2423147"/>
                  <a:pt x="2359059" y="2421738"/>
                  <a:pt x="2356397" y="2421980"/>
                </a:cubicBezTo>
                <a:cubicBezTo>
                  <a:pt x="2353770" y="2422217"/>
                  <a:pt x="2350894" y="2423202"/>
                  <a:pt x="2346921" y="2424134"/>
                </a:cubicBezTo>
                <a:cubicBezTo>
                  <a:pt x="2345634" y="2422847"/>
                  <a:pt x="2344002" y="2419171"/>
                  <a:pt x="2340824" y="2418627"/>
                </a:cubicBezTo>
                <a:cubicBezTo>
                  <a:pt x="2337715" y="2418108"/>
                  <a:pt x="2332989" y="2420785"/>
                  <a:pt x="2328975" y="2422039"/>
                </a:cubicBezTo>
                <a:cubicBezTo>
                  <a:pt x="2323804" y="2418368"/>
                  <a:pt x="2318617" y="2414681"/>
                  <a:pt x="2313431" y="2410995"/>
                </a:cubicBezTo>
                <a:cubicBezTo>
                  <a:pt x="2312307" y="2411776"/>
                  <a:pt x="2311197" y="2412576"/>
                  <a:pt x="2310095" y="2413336"/>
                </a:cubicBezTo>
                <a:cubicBezTo>
                  <a:pt x="2309686" y="2417377"/>
                  <a:pt x="2309275" y="2421417"/>
                  <a:pt x="2308992" y="2424089"/>
                </a:cubicBezTo>
                <a:cubicBezTo>
                  <a:pt x="2314934" y="2425623"/>
                  <a:pt x="2320410" y="2425920"/>
                  <a:pt x="2324267" y="2428235"/>
                </a:cubicBezTo>
                <a:cubicBezTo>
                  <a:pt x="2332520" y="2433170"/>
                  <a:pt x="2340007" y="2439113"/>
                  <a:pt x="2347767" y="2444695"/>
                </a:cubicBezTo>
                <a:cubicBezTo>
                  <a:pt x="2353109" y="2448536"/>
                  <a:pt x="2349587" y="2454416"/>
                  <a:pt x="2344864" y="2459915"/>
                </a:cubicBezTo>
                <a:cubicBezTo>
                  <a:pt x="2340165" y="2465390"/>
                  <a:pt x="2334869" y="2467863"/>
                  <a:pt x="2330679" y="2464263"/>
                </a:cubicBezTo>
                <a:lnTo>
                  <a:pt x="2319291" y="2453009"/>
                </a:lnTo>
                <a:lnTo>
                  <a:pt x="2319540" y="2452942"/>
                </a:lnTo>
                <a:lnTo>
                  <a:pt x="2319473" y="2452875"/>
                </a:lnTo>
                <a:lnTo>
                  <a:pt x="2331122" y="2449488"/>
                </a:lnTo>
                <a:cubicBezTo>
                  <a:pt x="2324684" y="2446774"/>
                  <a:pt x="2318621" y="2444211"/>
                  <a:pt x="2312561" y="2441647"/>
                </a:cubicBezTo>
                <a:cubicBezTo>
                  <a:pt x="2311897" y="2442437"/>
                  <a:pt x="2311233" y="2443226"/>
                  <a:pt x="2310604" y="2444006"/>
                </a:cubicBezTo>
                <a:lnTo>
                  <a:pt x="2319473" y="2452875"/>
                </a:lnTo>
                <a:lnTo>
                  <a:pt x="2319225" y="2452946"/>
                </a:lnTo>
                <a:lnTo>
                  <a:pt x="2319291" y="2453009"/>
                </a:lnTo>
                <a:lnTo>
                  <a:pt x="2307481" y="2456190"/>
                </a:lnTo>
                <a:cubicBezTo>
                  <a:pt x="2296897" y="2452192"/>
                  <a:pt x="2286335" y="2448172"/>
                  <a:pt x="2274619" y="2443725"/>
                </a:cubicBezTo>
                <a:cubicBezTo>
                  <a:pt x="2278663" y="2440364"/>
                  <a:pt x="2280786" y="2438581"/>
                  <a:pt x="2282973" y="2436768"/>
                </a:cubicBezTo>
                <a:cubicBezTo>
                  <a:pt x="2266619" y="2430815"/>
                  <a:pt x="2250525" y="2424944"/>
                  <a:pt x="2233278" y="2418643"/>
                </a:cubicBezTo>
                <a:cubicBezTo>
                  <a:pt x="2222648" y="2424774"/>
                  <a:pt x="2222279" y="2424770"/>
                  <a:pt x="2211646" y="2417224"/>
                </a:cubicBezTo>
                <a:cubicBezTo>
                  <a:pt x="2210946" y="2427881"/>
                  <a:pt x="2217044" y="2430843"/>
                  <a:pt x="2225036" y="2432840"/>
                </a:cubicBezTo>
                <a:cubicBezTo>
                  <a:pt x="2239930" y="2436561"/>
                  <a:pt x="2254253" y="2441256"/>
                  <a:pt x="2268489" y="2446722"/>
                </a:cubicBezTo>
                <a:cubicBezTo>
                  <a:pt x="2260221" y="2451265"/>
                  <a:pt x="2251536" y="2445804"/>
                  <a:pt x="2243119" y="2461234"/>
                </a:cubicBezTo>
                <a:cubicBezTo>
                  <a:pt x="2243572" y="2446199"/>
                  <a:pt x="2234799" y="2450100"/>
                  <a:pt x="2227260" y="2453234"/>
                </a:cubicBezTo>
                <a:cubicBezTo>
                  <a:pt x="2219742" y="2447443"/>
                  <a:pt x="2212705" y="2442039"/>
                  <a:pt x="2205666" y="2436636"/>
                </a:cubicBezTo>
                <a:cubicBezTo>
                  <a:pt x="2204877" y="2437393"/>
                  <a:pt x="2204075" y="2438135"/>
                  <a:pt x="2203310" y="2438868"/>
                </a:cubicBezTo>
                <a:cubicBezTo>
                  <a:pt x="2204592" y="2441650"/>
                  <a:pt x="2205875" y="2444432"/>
                  <a:pt x="2207258" y="2447361"/>
                </a:cubicBezTo>
                <a:cubicBezTo>
                  <a:pt x="2201865" y="2453096"/>
                  <a:pt x="2197990" y="2452036"/>
                  <a:pt x="2193812" y="2450447"/>
                </a:cubicBezTo>
                <a:cubicBezTo>
                  <a:pt x="2184010" y="2446688"/>
                  <a:pt x="2174138" y="2443037"/>
                  <a:pt x="2163938" y="2439925"/>
                </a:cubicBezTo>
                <a:cubicBezTo>
                  <a:pt x="2161725" y="2439253"/>
                  <a:pt x="2158076" y="2441010"/>
                  <a:pt x="2155307" y="2441604"/>
                </a:cubicBezTo>
                <a:cubicBezTo>
                  <a:pt x="2146139" y="2434888"/>
                  <a:pt x="2136862" y="2428064"/>
                  <a:pt x="2125545" y="2419744"/>
                </a:cubicBezTo>
                <a:cubicBezTo>
                  <a:pt x="2131136" y="2417750"/>
                  <a:pt x="2133136" y="2417024"/>
                  <a:pt x="2136180" y="2415935"/>
                </a:cubicBezTo>
                <a:cubicBezTo>
                  <a:pt x="2135151" y="2413860"/>
                  <a:pt x="2134930" y="2410916"/>
                  <a:pt x="2133254" y="2410421"/>
                </a:cubicBezTo>
                <a:cubicBezTo>
                  <a:pt x="2127048" y="2408622"/>
                  <a:pt x="2120847" y="2408370"/>
                  <a:pt x="2120832" y="2398862"/>
                </a:cubicBezTo>
                <a:cubicBezTo>
                  <a:pt x="2120821" y="2394716"/>
                  <a:pt x="2111566" y="2393638"/>
                  <a:pt x="2106045" y="2391932"/>
                </a:cubicBezTo>
                <a:cubicBezTo>
                  <a:pt x="2098014" y="2389443"/>
                  <a:pt x="2089316" y="2388059"/>
                  <a:pt x="2081407" y="2385418"/>
                </a:cubicBezTo>
                <a:cubicBezTo>
                  <a:pt x="2078529" y="2384450"/>
                  <a:pt x="2076982" y="2381313"/>
                  <a:pt x="2075230" y="2379560"/>
                </a:cubicBezTo>
                <a:lnTo>
                  <a:pt x="2058545" y="2382432"/>
                </a:lnTo>
                <a:lnTo>
                  <a:pt x="2058145" y="2382278"/>
                </a:lnTo>
                <a:lnTo>
                  <a:pt x="2057920" y="2382469"/>
                </a:lnTo>
                <a:lnTo>
                  <a:pt x="2030556" y="2376858"/>
                </a:lnTo>
                <a:cubicBezTo>
                  <a:pt x="2037507" y="2382037"/>
                  <a:pt x="2043160" y="2386281"/>
                  <a:pt x="2048588" y="2390346"/>
                </a:cubicBezTo>
                <a:lnTo>
                  <a:pt x="2057920" y="2382469"/>
                </a:lnTo>
                <a:lnTo>
                  <a:pt x="2058102" y="2382508"/>
                </a:lnTo>
                <a:lnTo>
                  <a:pt x="2058545" y="2382432"/>
                </a:lnTo>
                <a:lnTo>
                  <a:pt x="2093857" y="2396052"/>
                </a:lnTo>
                <a:cubicBezTo>
                  <a:pt x="2108137" y="2397067"/>
                  <a:pt x="2113480" y="2409223"/>
                  <a:pt x="2125164" y="2416276"/>
                </a:cubicBezTo>
                <a:cubicBezTo>
                  <a:pt x="2120892" y="2418408"/>
                  <a:pt x="2118883" y="2419394"/>
                  <a:pt x="2116298" y="2420674"/>
                </a:cubicBezTo>
                <a:cubicBezTo>
                  <a:pt x="2120410" y="2423604"/>
                  <a:pt x="2124362" y="2426418"/>
                  <a:pt x="2129865" y="2430378"/>
                </a:cubicBezTo>
                <a:cubicBezTo>
                  <a:pt x="2116209" y="2436028"/>
                  <a:pt x="2113914" y="2426101"/>
                  <a:pt x="2106542" y="2425315"/>
                </a:cubicBezTo>
                <a:cubicBezTo>
                  <a:pt x="2095990" y="2424167"/>
                  <a:pt x="2105131" y="2409597"/>
                  <a:pt x="2097558" y="2405383"/>
                </a:cubicBezTo>
                <a:cubicBezTo>
                  <a:pt x="2094740" y="2408697"/>
                  <a:pt x="2092275" y="2411594"/>
                  <a:pt x="2089344" y="2415022"/>
                </a:cubicBezTo>
                <a:cubicBezTo>
                  <a:pt x="2085568" y="2413928"/>
                  <a:pt x="2081933" y="2412879"/>
                  <a:pt x="2078241" y="2411823"/>
                </a:cubicBezTo>
                <a:cubicBezTo>
                  <a:pt x="2074970" y="2415094"/>
                  <a:pt x="2071183" y="2420525"/>
                  <a:pt x="2069054" y="2420669"/>
                </a:cubicBezTo>
                <a:cubicBezTo>
                  <a:pt x="2064804" y="2420916"/>
                  <a:pt x="2061342" y="2418454"/>
                  <a:pt x="2057819" y="2416702"/>
                </a:cubicBezTo>
                <a:cubicBezTo>
                  <a:pt x="2052730" y="2414157"/>
                  <a:pt x="2047892" y="2411272"/>
                  <a:pt x="2042832" y="2408482"/>
                </a:cubicBezTo>
                <a:cubicBezTo>
                  <a:pt x="2041313" y="2410962"/>
                  <a:pt x="2040220" y="2412366"/>
                  <a:pt x="2040376" y="2412521"/>
                </a:cubicBezTo>
                <a:cubicBezTo>
                  <a:pt x="2047655" y="2419573"/>
                  <a:pt x="2050436" y="2430941"/>
                  <a:pt x="2061080" y="2434817"/>
                </a:cubicBezTo>
                <a:cubicBezTo>
                  <a:pt x="2068946" y="2437685"/>
                  <a:pt x="2076469" y="2440803"/>
                  <a:pt x="2087517" y="2432546"/>
                </a:cubicBezTo>
                <a:cubicBezTo>
                  <a:pt x="2089470" y="2431091"/>
                  <a:pt x="2091845" y="2430423"/>
                  <a:pt x="2095350" y="2428750"/>
                </a:cubicBezTo>
                <a:cubicBezTo>
                  <a:pt x="2089352" y="2442286"/>
                  <a:pt x="2097659" y="2447411"/>
                  <a:pt x="2100379" y="2456946"/>
                </a:cubicBezTo>
                <a:cubicBezTo>
                  <a:pt x="2085290" y="2453483"/>
                  <a:pt x="2076891"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3" y="2423078"/>
                  <a:pt x="1947093" y="2411085"/>
                  <a:pt x="1925958" y="2409075"/>
                </a:cubicBezTo>
                <a:lnTo>
                  <a:pt x="1925768" y="2409111"/>
                </a:lnTo>
                <a:cubicBezTo>
                  <a:pt x="1908065" y="2405034"/>
                  <a:pt x="1890346" y="2400942"/>
                  <a:pt x="1872618" y="2396889"/>
                </a:cubicBezTo>
                <a:cubicBezTo>
                  <a:pt x="1870855" y="2396668"/>
                  <a:pt x="1869075" y="2396432"/>
                  <a:pt x="1867333" y="2396190"/>
                </a:cubicBezTo>
                <a:cubicBezTo>
                  <a:pt x="1853627" y="2392023"/>
                  <a:pt x="1839930" y="2387820"/>
                  <a:pt x="1826203" y="2383676"/>
                </a:cubicBezTo>
                <a:cubicBezTo>
                  <a:pt x="1822503" y="2382567"/>
                  <a:pt x="1818961" y="2381113"/>
                  <a:pt x="1814949" y="2380691"/>
                </a:cubicBezTo>
                <a:cubicBezTo>
                  <a:pt x="1811375" y="2380294"/>
                  <a:pt x="1807254" y="2381125"/>
                  <a:pt x="1802691" y="2381467"/>
                </a:cubicBezTo>
                <a:cubicBezTo>
                  <a:pt x="1799198" y="2379656"/>
                  <a:pt x="1795131" y="2376679"/>
                  <a:pt x="1790217" y="2375080"/>
                </a:cubicBezTo>
                <a:cubicBezTo>
                  <a:pt x="1773386" y="2369604"/>
                  <a:pt x="1756394" y="2364381"/>
                  <a:pt x="1739183" y="2359567"/>
                </a:cubicBezTo>
                <a:cubicBezTo>
                  <a:pt x="1734576" y="2358278"/>
                  <a:pt x="1728816" y="2359013"/>
                  <a:pt x="1723744" y="2358437"/>
                </a:cubicBezTo>
                <a:cubicBezTo>
                  <a:pt x="1719449" y="2357956"/>
                  <a:pt x="1715149" y="2357383"/>
                  <a:pt x="1711273" y="2356141"/>
                </a:cubicBezTo>
                <a:cubicBezTo>
                  <a:pt x="1707366" y="2354869"/>
                  <a:pt x="1703997" y="2352682"/>
                  <a:pt x="1699967" y="2350693"/>
                </a:cubicBezTo>
                <a:cubicBezTo>
                  <a:pt x="1700663" y="2349439"/>
                  <a:pt x="1702097" y="2346919"/>
                  <a:pt x="1703093" y="2345146"/>
                </a:cubicBezTo>
                <a:cubicBezTo>
                  <a:pt x="1683517" y="2343875"/>
                  <a:pt x="1659598" y="2352250"/>
                  <a:pt x="1647843" y="2335090"/>
                </a:cubicBezTo>
                <a:cubicBezTo>
                  <a:pt x="1650522" y="2335046"/>
                  <a:pt x="1653168" y="2335009"/>
                  <a:pt x="1656307" y="2334972"/>
                </a:cubicBezTo>
                <a:cubicBezTo>
                  <a:pt x="1655376" y="2326408"/>
                  <a:pt x="1644966" y="2323448"/>
                  <a:pt x="1650252" y="2310747"/>
                </a:cubicBezTo>
                <a:cubicBezTo>
                  <a:pt x="1655677" y="2310813"/>
                  <a:pt x="1658377" y="2311649"/>
                  <a:pt x="1660561" y="2317284"/>
                </a:cubicBezTo>
                <a:cubicBezTo>
                  <a:pt x="1664025" y="2326198"/>
                  <a:pt x="1670872" y="2333592"/>
                  <a:pt x="1678734" y="2338638"/>
                </a:cubicBezTo>
                <a:cubicBezTo>
                  <a:pt x="1682795" y="2341245"/>
                  <a:pt x="1692135" y="2337366"/>
                  <a:pt x="1700366" y="2336240"/>
                </a:cubicBezTo>
                <a:cubicBezTo>
                  <a:pt x="1700176" y="2331870"/>
                  <a:pt x="1699984" y="2328090"/>
                  <a:pt x="1699665" y="2321367"/>
                </a:cubicBezTo>
                <a:cubicBezTo>
                  <a:pt x="1704262" y="2323967"/>
                  <a:pt x="1708395" y="2324737"/>
                  <a:pt x="1709923" y="2327491"/>
                </a:cubicBezTo>
                <a:cubicBezTo>
                  <a:pt x="1715506" y="2337480"/>
                  <a:pt x="1726920" y="2338447"/>
                  <a:pt x="1738077" y="2340382"/>
                </a:cubicBezTo>
                <a:cubicBezTo>
                  <a:pt x="1750891" y="2342614"/>
                  <a:pt x="1763326" y="2345009"/>
                  <a:pt x="1770737" y="2355872"/>
                </a:cubicBezTo>
                <a:cubicBezTo>
                  <a:pt x="1774722" y="2361721"/>
                  <a:pt x="1784624" y="2362586"/>
                  <a:pt x="1792743" y="2366069"/>
                </a:cubicBezTo>
                <a:cubicBezTo>
                  <a:pt x="1796154" y="2360486"/>
                  <a:pt x="1799167" y="2355551"/>
                  <a:pt x="1802615" y="2349869"/>
                </a:cubicBezTo>
                <a:cubicBezTo>
                  <a:pt x="1796418" y="2348123"/>
                  <a:pt x="1791378" y="2345036"/>
                  <a:pt x="1785251" y="2345361"/>
                </a:cubicBezTo>
                <a:cubicBezTo>
                  <a:pt x="1769516" y="2346203"/>
                  <a:pt x="1761214" y="2336356"/>
                  <a:pt x="1749356" y="2331677"/>
                </a:cubicBezTo>
                <a:cubicBezTo>
                  <a:pt x="1743366" y="2329321"/>
                  <a:pt x="1737744" y="2326288"/>
                  <a:pt x="1731252" y="2324837"/>
                </a:cubicBezTo>
                <a:cubicBezTo>
                  <a:pt x="1717946" y="2321886"/>
                  <a:pt x="1705588" y="2317707"/>
                  <a:pt x="1695642" y="2309847"/>
                </a:cubicBezTo>
                <a:cubicBezTo>
                  <a:pt x="1686944" y="2302969"/>
                  <a:pt x="1678760" y="2296603"/>
                  <a:pt x="1663557" y="2298433"/>
                </a:cubicBezTo>
                <a:cubicBezTo>
                  <a:pt x="1644125" y="2300803"/>
                  <a:pt x="1629745" y="2292782"/>
                  <a:pt x="1617348" y="2282657"/>
                </a:cubicBezTo>
                <a:cubicBezTo>
                  <a:pt x="1615606" y="2281233"/>
                  <a:pt x="1612853" y="2280885"/>
                  <a:pt x="1609057" y="2279500"/>
                </a:cubicBezTo>
                <a:cubicBezTo>
                  <a:pt x="1608525" y="2292595"/>
                  <a:pt x="1619004" y="2291672"/>
                  <a:pt x="1624862" y="2295804"/>
                </a:cubicBezTo>
                <a:cubicBezTo>
                  <a:pt x="1630411" y="2299717"/>
                  <a:pt x="1641499" y="2297039"/>
                  <a:pt x="1642838" y="2307921"/>
                </a:cubicBezTo>
                <a:cubicBezTo>
                  <a:pt x="1627182" y="2314021"/>
                  <a:pt x="1621150" y="2303673"/>
                  <a:pt x="1609354" y="2303461"/>
                </a:cubicBezTo>
                <a:cubicBezTo>
                  <a:pt x="1613586" y="2306830"/>
                  <a:pt x="1617435" y="2310679"/>
                  <a:pt x="1622195" y="2313396"/>
                </a:cubicBezTo>
                <a:lnTo>
                  <a:pt x="1625072" y="2321850"/>
                </a:lnTo>
                <a:lnTo>
                  <a:pt x="1601137" y="2309416"/>
                </a:lnTo>
                <a:cubicBezTo>
                  <a:pt x="1600601" y="2310014"/>
                  <a:pt x="1600041" y="2310636"/>
                  <a:pt x="1599503" y="2311235"/>
                </a:cubicBezTo>
                <a:cubicBezTo>
                  <a:pt x="1603490" y="2315221"/>
                  <a:pt x="1607492" y="2319224"/>
                  <a:pt x="1611479" y="2323210"/>
                </a:cubicBezTo>
                <a:cubicBezTo>
                  <a:pt x="1598674" y="2324350"/>
                  <a:pt x="1590447" y="2318895"/>
                  <a:pt x="1582119" y="2313792"/>
                </a:cubicBezTo>
                <a:cubicBezTo>
                  <a:pt x="1580797" y="2312970"/>
                  <a:pt x="1582218" y="2308666"/>
                  <a:pt x="1582390" y="2305978"/>
                </a:cubicBezTo>
                <a:cubicBezTo>
                  <a:pt x="1585752" y="2305069"/>
                  <a:pt x="1589150" y="2304152"/>
                  <a:pt x="1593856" y="2302860"/>
                </a:cubicBezTo>
                <a:cubicBezTo>
                  <a:pt x="1593531" y="2300858"/>
                  <a:pt x="1593102" y="2297565"/>
                  <a:pt x="1592533" y="2294317"/>
                </a:cubicBezTo>
                <a:cubicBezTo>
                  <a:pt x="1592188" y="2292427"/>
                  <a:pt x="1590580" y="2290002"/>
                  <a:pt x="1591434" y="2288901"/>
                </a:cubicBezTo>
                <a:cubicBezTo>
                  <a:pt x="1596909" y="2281842"/>
                  <a:pt x="1592232" y="2280345"/>
                  <a:pt x="1589489" y="2277691"/>
                </a:cubicBezTo>
                <a:cubicBezTo>
                  <a:pt x="1586526" y="2274820"/>
                  <a:pt x="1583656" y="2271859"/>
                  <a:pt x="1580740" y="2268942"/>
                </a:cubicBezTo>
                <a:cubicBezTo>
                  <a:pt x="1581464" y="2268031"/>
                  <a:pt x="1582188" y="2267121"/>
                  <a:pt x="1582913" y="2266210"/>
                </a:cubicBezTo>
                <a:cubicBezTo>
                  <a:pt x="1590354" y="2268109"/>
                  <a:pt x="1597794" y="2270008"/>
                  <a:pt x="1605234" y="2271906"/>
                </a:cubicBezTo>
                <a:cubicBezTo>
                  <a:pt x="1606231" y="2270813"/>
                  <a:pt x="1607231" y="2269722"/>
                  <a:pt x="1608244" y="2268647"/>
                </a:cubicBezTo>
                <a:cubicBezTo>
                  <a:pt x="1606979" y="2265566"/>
                  <a:pt x="1606765" y="2261128"/>
                  <a:pt x="1604219" y="2259672"/>
                </a:cubicBezTo>
                <a:cubicBezTo>
                  <a:pt x="1595253" y="2254521"/>
                  <a:pt x="1585632" y="2250213"/>
                  <a:pt x="1575995" y="2245982"/>
                </a:cubicBezTo>
                <a:lnTo>
                  <a:pt x="1554872" y="2237035"/>
                </a:lnTo>
                <a:lnTo>
                  <a:pt x="1542406" y="2241193"/>
                </a:lnTo>
                <a:cubicBezTo>
                  <a:pt x="1549227" y="2246847"/>
                  <a:pt x="1557828" y="2237050"/>
                  <a:pt x="1565880" y="2248645"/>
                </a:cubicBezTo>
                <a:cubicBezTo>
                  <a:pt x="1544971" y="2253913"/>
                  <a:pt x="1525776" y="2249642"/>
                  <a:pt x="1506778" y="2251247"/>
                </a:cubicBezTo>
                <a:cubicBezTo>
                  <a:pt x="1488154" y="2252820"/>
                  <a:pt x="1469636" y="2256450"/>
                  <a:pt x="1450967" y="2261397"/>
                </a:cubicBezTo>
                <a:cubicBezTo>
                  <a:pt x="1453513" y="2262168"/>
                  <a:pt x="1456035" y="2262906"/>
                  <a:pt x="1458865" y="2263742"/>
                </a:cubicBezTo>
                <a:cubicBezTo>
                  <a:pt x="1458383" y="2270936"/>
                  <a:pt x="1460248" y="2280476"/>
                  <a:pt x="1453602" y="2282081"/>
                </a:cubicBezTo>
                <a:cubicBezTo>
                  <a:pt x="1450683" y="2282788"/>
                  <a:pt x="1446952" y="2276429"/>
                  <a:pt x="1442764" y="2272479"/>
                </a:cubicBezTo>
                <a:cubicBezTo>
                  <a:pt x="1435853" y="2284587"/>
                  <a:pt x="1425410" y="2286899"/>
                  <a:pt x="1414092" y="2284651"/>
                </a:cubicBezTo>
                <a:cubicBezTo>
                  <a:pt x="1408213" y="2301161"/>
                  <a:pt x="1405337" y="2302637"/>
                  <a:pt x="1386493" y="2298142"/>
                </a:cubicBezTo>
                <a:cubicBezTo>
                  <a:pt x="1386668" y="2294832"/>
                  <a:pt x="1386843" y="2291461"/>
                  <a:pt x="1387019" y="2288120"/>
                </a:cubicBezTo>
                <a:cubicBezTo>
                  <a:pt x="1372342" y="2285006"/>
                  <a:pt x="1347509" y="2286770"/>
                  <a:pt x="1342091" y="2291396"/>
                </a:cubicBezTo>
                <a:cubicBezTo>
                  <a:pt x="1345755" y="2293517"/>
                  <a:pt x="1349374" y="2295636"/>
                  <a:pt x="1354200" y="2298461"/>
                </a:cubicBezTo>
                <a:cubicBezTo>
                  <a:pt x="1345710" y="2304468"/>
                  <a:pt x="1345710" y="2304468"/>
                  <a:pt x="1331341" y="2301932"/>
                </a:cubicBezTo>
                <a:cubicBezTo>
                  <a:pt x="1323401" y="2320818"/>
                  <a:pt x="1311926" y="2314715"/>
                  <a:pt x="1300627" y="2309769"/>
                </a:cubicBezTo>
                <a:cubicBezTo>
                  <a:pt x="1291328" y="2305690"/>
                  <a:pt x="1282091" y="2301193"/>
                  <a:pt x="1272702" y="2297564"/>
                </a:cubicBezTo>
                <a:cubicBezTo>
                  <a:pt x="1270486" y="2296696"/>
                  <a:pt x="1267788" y="2298975"/>
                  <a:pt x="1265266" y="2299265"/>
                </a:cubicBezTo>
                <a:cubicBezTo>
                  <a:pt x="1259890" y="2299940"/>
                  <a:pt x="1255239" y="2300229"/>
                  <a:pt x="1250106" y="2294125"/>
                </a:cubicBezTo>
                <a:cubicBezTo>
                  <a:pt x="1246638" y="2290014"/>
                  <a:pt x="1239597" y="2292328"/>
                  <a:pt x="1234180" y="2291782"/>
                </a:cubicBezTo>
                <a:cubicBezTo>
                  <a:pt x="1233739" y="2293164"/>
                  <a:pt x="1233302" y="2294575"/>
                  <a:pt x="1232862" y="2295957"/>
                </a:cubicBezTo>
                <a:cubicBezTo>
                  <a:pt x="1235341" y="2300518"/>
                  <a:pt x="1237797" y="2305048"/>
                  <a:pt x="1240890" y="2310731"/>
                </a:cubicBezTo>
                <a:cubicBezTo>
                  <a:pt x="1235802" y="2311599"/>
                  <a:pt x="1231437" y="2309929"/>
                  <a:pt x="1227708" y="2306491"/>
                </a:cubicBezTo>
                <a:cubicBezTo>
                  <a:pt x="1221455" y="2300711"/>
                  <a:pt x="1215268" y="2298365"/>
                  <a:pt x="1207985" y="2301836"/>
                </a:cubicBezTo>
                <a:cubicBezTo>
                  <a:pt x="1203333" y="2304051"/>
                  <a:pt x="1199122" y="2303055"/>
                  <a:pt x="1194888" y="2297596"/>
                </a:cubicBezTo>
                <a:cubicBezTo>
                  <a:pt x="1191883" y="2293710"/>
                  <a:pt x="1187122" y="2292231"/>
                  <a:pt x="1182954" y="2290946"/>
                </a:cubicBezTo>
                <a:cubicBezTo>
                  <a:pt x="1174005" y="2288217"/>
                  <a:pt x="1164943" y="2284748"/>
                  <a:pt x="1155905" y="2284587"/>
                </a:cubicBezTo>
                <a:cubicBezTo>
                  <a:pt x="1149761" y="2284459"/>
                  <a:pt x="1143422" y="2288859"/>
                  <a:pt x="1137453" y="2292296"/>
                </a:cubicBezTo>
                <a:cubicBezTo>
                  <a:pt x="1133002" y="2294864"/>
                  <a:pt x="1129513" y="2299554"/>
                  <a:pt x="1125258" y="2290817"/>
                </a:cubicBezTo>
                <a:cubicBezTo>
                  <a:pt x="1124094" y="2288409"/>
                  <a:pt x="1118545" y="2290175"/>
                  <a:pt x="1115034" y="2290625"/>
                </a:cubicBezTo>
                <a:cubicBezTo>
                  <a:pt x="1107553" y="2291589"/>
                  <a:pt x="1100116" y="2292938"/>
                  <a:pt x="1091232" y="2294382"/>
                </a:cubicBezTo>
                <a:cubicBezTo>
                  <a:pt x="1090507" y="2296053"/>
                  <a:pt x="1088861" y="2299940"/>
                  <a:pt x="1086998" y="2304340"/>
                </a:cubicBezTo>
                <a:cubicBezTo>
                  <a:pt x="1084848" y="2297179"/>
                  <a:pt x="1082895" y="2290753"/>
                  <a:pt x="1081821" y="2287157"/>
                </a:cubicBezTo>
                <a:cubicBezTo>
                  <a:pt x="1050295" y="2286128"/>
                  <a:pt x="1020525" y="2285166"/>
                  <a:pt x="990733" y="2284170"/>
                </a:cubicBezTo>
                <a:cubicBezTo>
                  <a:pt x="990711" y="2285678"/>
                  <a:pt x="990711" y="2287189"/>
                  <a:pt x="990690" y="2288698"/>
                </a:cubicBezTo>
                <a:cubicBezTo>
                  <a:pt x="1012408" y="2290946"/>
                  <a:pt x="1034061" y="2295315"/>
                  <a:pt x="1055976" y="2290978"/>
                </a:cubicBezTo>
                <a:cubicBezTo>
                  <a:pt x="1054485" y="2305112"/>
                  <a:pt x="1050931" y="2311695"/>
                  <a:pt x="1041168" y="2312562"/>
                </a:cubicBezTo>
                <a:cubicBezTo>
                  <a:pt x="1030001" y="2313559"/>
                  <a:pt x="1018725" y="2312016"/>
                  <a:pt x="1007494" y="2311567"/>
                </a:cubicBezTo>
                <a:cubicBezTo>
                  <a:pt x="1005038" y="2311470"/>
                  <a:pt x="1002580" y="2311245"/>
                  <a:pt x="999905" y="2311053"/>
                </a:cubicBezTo>
                <a:cubicBezTo>
                  <a:pt x="999575" y="2316416"/>
                  <a:pt x="999289" y="2320882"/>
                  <a:pt x="999004" y="2325314"/>
                </a:cubicBezTo>
                <a:cubicBezTo>
                  <a:pt x="999004" y="2325314"/>
                  <a:pt x="999114" y="2325122"/>
                  <a:pt x="999114" y="2325122"/>
                </a:cubicBezTo>
                <a:cubicBezTo>
                  <a:pt x="997775" y="2328332"/>
                  <a:pt x="996438" y="2331544"/>
                  <a:pt x="995098" y="2334758"/>
                </a:cubicBezTo>
                <a:cubicBezTo>
                  <a:pt x="994199" y="2334082"/>
                  <a:pt x="993299" y="2333376"/>
                  <a:pt x="992400" y="2332700"/>
                </a:cubicBezTo>
                <a:cubicBezTo>
                  <a:pt x="991785" y="2329747"/>
                  <a:pt x="991194" y="2326793"/>
                  <a:pt x="990361" y="2322746"/>
                </a:cubicBezTo>
                <a:cubicBezTo>
                  <a:pt x="984394" y="2323450"/>
                  <a:pt x="978296" y="2324189"/>
                  <a:pt x="972393" y="2324897"/>
                </a:cubicBezTo>
                <a:cubicBezTo>
                  <a:pt x="975552" y="2329907"/>
                  <a:pt x="979085" y="2334179"/>
                  <a:pt x="981409" y="2339576"/>
                </a:cubicBezTo>
                <a:cubicBezTo>
                  <a:pt x="983713" y="2344939"/>
                  <a:pt x="986171" y="2346867"/>
                  <a:pt x="990361" y="2345966"/>
                </a:cubicBezTo>
                <a:cubicBezTo>
                  <a:pt x="998522" y="2344167"/>
                  <a:pt x="1006902" y="2340860"/>
                  <a:pt x="1014251" y="2349949"/>
                </a:cubicBezTo>
                <a:cubicBezTo>
                  <a:pt x="1028379" y="2348921"/>
                  <a:pt x="1042265" y="2358396"/>
                  <a:pt x="1056590" y="2351748"/>
                </a:cubicBezTo>
                <a:cubicBezTo>
                  <a:pt x="1059947" y="2350174"/>
                  <a:pt x="1063808" y="2350785"/>
                  <a:pt x="1067451" y="2350689"/>
                </a:cubicBezTo>
                <a:cubicBezTo>
                  <a:pt x="1074756" y="2350431"/>
                  <a:pt x="1082282" y="2351941"/>
                  <a:pt x="1089322" y="2349885"/>
                </a:cubicBezTo>
                <a:cubicBezTo>
                  <a:pt x="1098844" y="2347091"/>
                  <a:pt x="1106873" y="2346384"/>
                  <a:pt x="1114267" y="2358235"/>
                </a:cubicBezTo>
                <a:cubicBezTo>
                  <a:pt x="1117732" y="2363793"/>
                  <a:pt x="1123545" y="2364693"/>
                  <a:pt x="1128219" y="2354671"/>
                </a:cubicBezTo>
                <a:cubicBezTo>
                  <a:pt x="1123569" y="2354221"/>
                  <a:pt x="1119576" y="2353867"/>
                  <a:pt x="1114748" y="2353386"/>
                </a:cubicBezTo>
                <a:cubicBezTo>
                  <a:pt x="1116154" y="2345420"/>
                  <a:pt x="1106303" y="2340280"/>
                  <a:pt x="1114704" y="2331898"/>
                </a:cubicBezTo>
                <a:cubicBezTo>
                  <a:pt x="1106829" y="2325667"/>
                  <a:pt x="1099371" y="2337198"/>
                  <a:pt x="1091649" y="2327594"/>
                </a:cubicBezTo>
                <a:cubicBezTo>
                  <a:pt x="1094873" y="2326310"/>
                  <a:pt x="1096673" y="2325218"/>
                  <a:pt x="1098559" y="2324865"/>
                </a:cubicBezTo>
                <a:cubicBezTo>
                  <a:pt x="1106040" y="2323515"/>
                  <a:pt x="1113542" y="2322199"/>
                  <a:pt x="1121045" y="2321299"/>
                </a:cubicBezTo>
                <a:cubicBezTo>
                  <a:pt x="1123503" y="2321010"/>
                  <a:pt x="1126441" y="2320914"/>
                  <a:pt x="1128417" y="2322584"/>
                </a:cubicBezTo>
                <a:cubicBezTo>
                  <a:pt x="1130237" y="2324125"/>
                  <a:pt x="1131860" y="2328043"/>
                  <a:pt x="1132058" y="2331129"/>
                </a:cubicBezTo>
                <a:cubicBezTo>
                  <a:pt x="1132189" y="2333247"/>
                  <a:pt x="1130019" y="2336426"/>
                  <a:pt x="1128373" y="2337872"/>
                </a:cubicBezTo>
                <a:cubicBezTo>
                  <a:pt x="1126662" y="2339383"/>
                  <a:pt x="1124336" y="2339351"/>
                  <a:pt x="1122274" y="2339991"/>
                </a:cubicBezTo>
                <a:cubicBezTo>
                  <a:pt x="1122274" y="2341084"/>
                  <a:pt x="1122253" y="2342144"/>
                  <a:pt x="1122253" y="2343237"/>
                </a:cubicBezTo>
                <a:cubicBezTo>
                  <a:pt x="1128766" y="2343366"/>
                  <a:pt x="1135261" y="2343847"/>
                  <a:pt x="1141754" y="2343526"/>
                </a:cubicBezTo>
                <a:cubicBezTo>
                  <a:pt x="1150399" y="2343077"/>
                  <a:pt x="1152855" y="2346127"/>
                  <a:pt x="1153337" y="2359778"/>
                </a:cubicBezTo>
                <a:cubicBezTo>
                  <a:pt x="1155795" y="2359778"/>
                  <a:pt x="1158274" y="2359778"/>
                  <a:pt x="1161279" y="2359778"/>
                </a:cubicBezTo>
                <a:cubicBezTo>
                  <a:pt x="1161060" y="2356439"/>
                  <a:pt x="1160839" y="2353546"/>
                  <a:pt x="1160555" y="2349275"/>
                </a:cubicBezTo>
                <a:cubicBezTo>
                  <a:pt x="1167399" y="2352102"/>
                  <a:pt x="1173652" y="2352102"/>
                  <a:pt x="1178412" y="2336941"/>
                </a:cubicBezTo>
                <a:cubicBezTo>
                  <a:pt x="1178938" y="2353964"/>
                  <a:pt x="1184359" y="2357593"/>
                  <a:pt x="1191969" y="2358364"/>
                </a:cubicBezTo>
                <a:cubicBezTo>
                  <a:pt x="1193331" y="2354447"/>
                  <a:pt x="1194625" y="2350785"/>
                  <a:pt x="1196313" y="2345934"/>
                </a:cubicBezTo>
                <a:cubicBezTo>
                  <a:pt x="1207875" y="2361672"/>
                  <a:pt x="1222575" y="2354381"/>
                  <a:pt x="1235145" y="2358300"/>
                </a:cubicBezTo>
                <a:cubicBezTo>
                  <a:pt x="1239180" y="2353610"/>
                  <a:pt x="1242713" y="2349531"/>
                  <a:pt x="1246529" y="2345099"/>
                </a:cubicBezTo>
                <a:cubicBezTo>
                  <a:pt x="1246048" y="2343462"/>
                  <a:pt x="1245257" y="2340763"/>
                  <a:pt x="1244380" y="2337840"/>
                </a:cubicBezTo>
                <a:cubicBezTo>
                  <a:pt x="1245852" y="2336877"/>
                  <a:pt x="1246815" y="2335657"/>
                  <a:pt x="1247781" y="2335689"/>
                </a:cubicBezTo>
                <a:cubicBezTo>
                  <a:pt x="1259034" y="2336009"/>
                  <a:pt x="1270310" y="2336490"/>
                  <a:pt x="1281564" y="2337005"/>
                </a:cubicBezTo>
                <a:cubicBezTo>
                  <a:pt x="1289528" y="2337359"/>
                  <a:pt x="1297534" y="2337134"/>
                  <a:pt x="1305435" y="2338418"/>
                </a:cubicBezTo>
                <a:cubicBezTo>
                  <a:pt x="1317192" y="2340345"/>
                  <a:pt x="1328402" y="2344616"/>
                  <a:pt x="1335445" y="2361961"/>
                </a:cubicBezTo>
                <a:cubicBezTo>
                  <a:pt x="1351129" y="2358718"/>
                  <a:pt x="1367035" y="2355442"/>
                  <a:pt x="1384145" y="2351909"/>
                </a:cubicBezTo>
                <a:cubicBezTo>
                  <a:pt x="1379582" y="2342852"/>
                  <a:pt x="1374253" y="2343558"/>
                  <a:pt x="1370259" y="2345613"/>
                </a:cubicBezTo>
                <a:cubicBezTo>
                  <a:pt x="1361814" y="2350045"/>
                  <a:pt x="1354923" y="2344682"/>
                  <a:pt x="1345317" y="2341116"/>
                </a:cubicBezTo>
                <a:cubicBezTo>
                  <a:pt x="1349944" y="2336555"/>
                  <a:pt x="1352950" y="2333633"/>
                  <a:pt x="1356066" y="2330549"/>
                </a:cubicBezTo>
                <a:cubicBezTo>
                  <a:pt x="1349768" y="2324125"/>
                  <a:pt x="1341520" y="2334919"/>
                  <a:pt x="1334501" y="2322714"/>
                </a:cubicBezTo>
                <a:cubicBezTo>
                  <a:pt x="1338449" y="2320818"/>
                  <a:pt x="1341301" y="2318152"/>
                  <a:pt x="1344043" y="2318409"/>
                </a:cubicBezTo>
                <a:cubicBezTo>
                  <a:pt x="1364335" y="2320142"/>
                  <a:pt x="1384606" y="2322423"/>
                  <a:pt x="1404876" y="2324703"/>
                </a:cubicBezTo>
                <a:cubicBezTo>
                  <a:pt x="1406478" y="2324897"/>
                  <a:pt x="1408014" y="2326438"/>
                  <a:pt x="1409417" y="2330421"/>
                </a:cubicBezTo>
                <a:cubicBezTo>
                  <a:pt x="1401762" y="2330679"/>
                  <a:pt x="1394017" y="2332090"/>
                  <a:pt x="1386471" y="2330839"/>
                </a:cubicBezTo>
                <a:cubicBezTo>
                  <a:pt x="1378770" y="2329554"/>
                  <a:pt x="1371290" y="2325250"/>
                  <a:pt x="1363457" y="2333247"/>
                </a:cubicBezTo>
                <a:cubicBezTo>
                  <a:pt x="1368308" y="2333697"/>
                  <a:pt x="1373177" y="2334951"/>
                  <a:pt x="1377980" y="2334436"/>
                </a:cubicBezTo>
                <a:cubicBezTo>
                  <a:pt x="1392371" y="2332926"/>
                  <a:pt x="1405842" y="2339865"/>
                  <a:pt x="1419729" y="2342916"/>
                </a:cubicBezTo>
                <a:cubicBezTo>
                  <a:pt x="1433660" y="2345966"/>
                  <a:pt x="1448117" y="2348761"/>
                  <a:pt x="1461784" y="2339897"/>
                </a:cubicBezTo>
                <a:cubicBezTo>
                  <a:pt x="1472138" y="2333183"/>
                  <a:pt x="1482538" y="2336941"/>
                  <a:pt x="1493022" y="2338033"/>
                </a:cubicBezTo>
                <a:cubicBezTo>
                  <a:pt x="1502061" y="2338965"/>
                  <a:pt x="1511165" y="2338322"/>
                  <a:pt x="1520183" y="2339254"/>
                </a:cubicBezTo>
                <a:cubicBezTo>
                  <a:pt x="1539750" y="2341245"/>
                  <a:pt x="1559296" y="2343751"/>
                  <a:pt x="1578843" y="2346127"/>
                </a:cubicBezTo>
                <a:cubicBezTo>
                  <a:pt x="1579393" y="2346191"/>
                  <a:pt x="1579854" y="2347509"/>
                  <a:pt x="1580796" y="2348889"/>
                </a:cubicBezTo>
                <a:cubicBezTo>
                  <a:pt x="1580357" y="2355217"/>
                  <a:pt x="1576958" y="2357047"/>
                  <a:pt x="1573294" y="2357240"/>
                </a:cubicBezTo>
                <a:cubicBezTo>
                  <a:pt x="1557609" y="2358075"/>
                  <a:pt x="1541923" y="2358750"/>
                  <a:pt x="1526237" y="2358975"/>
                </a:cubicBezTo>
                <a:cubicBezTo>
                  <a:pt x="1523057" y="2359007"/>
                  <a:pt x="1519875" y="2356728"/>
                  <a:pt x="1516649" y="2355795"/>
                </a:cubicBezTo>
                <a:cubicBezTo>
                  <a:pt x="1510178" y="2353964"/>
                  <a:pt x="1503750" y="2351299"/>
                  <a:pt x="1499495" y="2362958"/>
                </a:cubicBezTo>
                <a:cubicBezTo>
                  <a:pt x="1498550" y="2365591"/>
                  <a:pt x="1494362" y="2366555"/>
                  <a:pt x="1491620" y="2366748"/>
                </a:cubicBezTo>
                <a:cubicBezTo>
                  <a:pt x="1482141" y="2367454"/>
                  <a:pt x="1472642" y="2367133"/>
                  <a:pt x="1463167" y="2367904"/>
                </a:cubicBezTo>
                <a:cubicBezTo>
                  <a:pt x="1454105" y="2368644"/>
                  <a:pt x="1445069" y="2371052"/>
                  <a:pt x="1436006" y="2371212"/>
                </a:cubicBezTo>
                <a:cubicBezTo>
                  <a:pt x="1424730" y="2371373"/>
                  <a:pt x="1413477" y="2369573"/>
                  <a:pt x="1402202" y="2369316"/>
                </a:cubicBezTo>
                <a:cubicBezTo>
                  <a:pt x="1393162" y="2369125"/>
                  <a:pt x="1384101" y="2369894"/>
                  <a:pt x="1375064" y="2370408"/>
                </a:cubicBezTo>
                <a:cubicBezTo>
                  <a:pt x="1374032" y="2370474"/>
                  <a:pt x="1372431" y="2370987"/>
                  <a:pt x="1372123" y="2372015"/>
                </a:cubicBezTo>
                <a:cubicBezTo>
                  <a:pt x="1367538" y="2386339"/>
                  <a:pt x="1358829" y="2380945"/>
                  <a:pt x="1351480" y="2381170"/>
                </a:cubicBezTo>
                <a:cubicBezTo>
                  <a:pt x="1339700" y="2381491"/>
                  <a:pt x="1327721" y="2374617"/>
                  <a:pt x="1316138" y="2383514"/>
                </a:cubicBezTo>
                <a:cubicBezTo>
                  <a:pt x="1315042" y="2384350"/>
                  <a:pt x="1313286" y="2383899"/>
                  <a:pt x="1311947" y="2383385"/>
                </a:cubicBezTo>
                <a:cubicBezTo>
                  <a:pt x="1303700" y="2380205"/>
                  <a:pt x="1305872" y="2388106"/>
                  <a:pt x="1306638" y="2396298"/>
                </a:cubicBezTo>
                <a:cubicBezTo>
                  <a:pt x="1299137" y="2397133"/>
                  <a:pt x="1291700" y="2398064"/>
                  <a:pt x="1284262" y="2398673"/>
                </a:cubicBezTo>
                <a:cubicBezTo>
                  <a:pt x="1281038" y="2398930"/>
                  <a:pt x="1277747" y="2398128"/>
                  <a:pt x="1274523" y="2398450"/>
                </a:cubicBezTo>
                <a:cubicBezTo>
                  <a:pt x="1263969" y="2399444"/>
                  <a:pt x="1253637" y="2396072"/>
                  <a:pt x="1242867" y="2404069"/>
                </a:cubicBezTo>
                <a:cubicBezTo>
                  <a:pt x="1235933" y="2409241"/>
                  <a:pt x="1225755" y="2404584"/>
                  <a:pt x="1217089" y="2405323"/>
                </a:cubicBezTo>
                <a:cubicBezTo>
                  <a:pt x="1210333" y="2405901"/>
                  <a:pt x="1203640" y="2408084"/>
                  <a:pt x="1196138" y="2409723"/>
                </a:cubicBezTo>
                <a:cubicBezTo>
                  <a:pt x="1197039" y="2407506"/>
                  <a:pt x="1198026" y="2405002"/>
                  <a:pt x="1199802" y="2400601"/>
                </a:cubicBezTo>
                <a:cubicBezTo>
                  <a:pt x="1196885" y="2398995"/>
                  <a:pt x="1193901" y="2397357"/>
                  <a:pt x="1189578" y="2394980"/>
                </a:cubicBezTo>
                <a:cubicBezTo>
                  <a:pt x="1190150" y="2401533"/>
                  <a:pt x="1190500" y="2405548"/>
                  <a:pt x="1190654" y="2407474"/>
                </a:cubicBezTo>
                <a:cubicBezTo>
                  <a:pt x="1186706" y="2414863"/>
                  <a:pt x="1182977" y="2420515"/>
                  <a:pt x="1180386" y="2427132"/>
                </a:cubicBezTo>
                <a:cubicBezTo>
                  <a:pt x="1177995" y="2433234"/>
                  <a:pt x="1174813" y="2434455"/>
                  <a:pt x="1170537" y="2435033"/>
                </a:cubicBezTo>
                <a:cubicBezTo>
                  <a:pt x="1164417" y="2435869"/>
                  <a:pt x="1157857" y="2436190"/>
                  <a:pt x="1152438" y="2439820"/>
                </a:cubicBezTo>
                <a:cubicBezTo>
                  <a:pt x="1143532" y="2445824"/>
                  <a:pt x="1134361" y="2447142"/>
                  <a:pt x="1124908" y="2448363"/>
                </a:cubicBezTo>
                <a:cubicBezTo>
                  <a:pt x="1117184" y="2449389"/>
                  <a:pt x="1108498" y="2447110"/>
                  <a:pt x="1103144" y="2459026"/>
                </a:cubicBezTo>
                <a:cubicBezTo>
                  <a:pt x="1102816" y="2459765"/>
                  <a:pt x="1101696" y="2460568"/>
                  <a:pt x="1101301" y="2460279"/>
                </a:cubicBezTo>
                <a:cubicBezTo>
                  <a:pt x="1092307" y="2453983"/>
                  <a:pt x="1084496" y="2464101"/>
                  <a:pt x="1075918" y="2464262"/>
                </a:cubicBezTo>
                <a:cubicBezTo>
                  <a:pt x="1070850" y="2464358"/>
                  <a:pt x="1063741" y="2459604"/>
                  <a:pt x="1061506" y="2472934"/>
                </a:cubicBezTo>
                <a:cubicBezTo>
                  <a:pt x="1061132" y="2475085"/>
                  <a:pt x="1055561" y="2475985"/>
                  <a:pt x="1052334" y="2476306"/>
                </a:cubicBezTo>
                <a:cubicBezTo>
                  <a:pt x="1045118" y="2477045"/>
                  <a:pt x="1037702" y="2478554"/>
                  <a:pt x="1030661" y="2477013"/>
                </a:cubicBezTo>
                <a:cubicBezTo>
                  <a:pt x="1020525" y="2474764"/>
                  <a:pt x="1010565" y="2471455"/>
                  <a:pt x="1000233" y="2473641"/>
                </a:cubicBezTo>
                <a:cubicBezTo>
                  <a:pt x="999575" y="2473770"/>
                  <a:pt x="998785" y="2473319"/>
                  <a:pt x="998125" y="2472902"/>
                </a:cubicBezTo>
                <a:cubicBezTo>
                  <a:pt x="985294" y="2464712"/>
                  <a:pt x="984963" y="2464647"/>
                  <a:pt x="973974" y="2470653"/>
                </a:cubicBezTo>
                <a:cubicBezTo>
                  <a:pt x="973645" y="2456682"/>
                  <a:pt x="967018" y="2456971"/>
                  <a:pt x="960086" y="2457226"/>
                </a:cubicBezTo>
                <a:cubicBezTo>
                  <a:pt x="955984" y="2457387"/>
                  <a:pt x="951202" y="2459026"/>
                  <a:pt x="949271" y="2450289"/>
                </a:cubicBezTo>
                <a:cubicBezTo>
                  <a:pt x="948921" y="2448684"/>
                  <a:pt x="945541" y="2447914"/>
                  <a:pt x="943523" y="2447785"/>
                </a:cubicBezTo>
                <a:cubicBezTo>
                  <a:pt x="938127" y="2447463"/>
                  <a:pt x="932729" y="2447656"/>
                  <a:pt x="926895" y="2449453"/>
                </a:cubicBezTo>
                <a:cubicBezTo>
                  <a:pt x="937687" y="2453468"/>
                  <a:pt x="948568" y="2456521"/>
                  <a:pt x="953043" y="2475181"/>
                </a:cubicBezTo>
                <a:cubicBezTo>
                  <a:pt x="947801" y="2477881"/>
                  <a:pt x="943654" y="2477849"/>
                  <a:pt x="939135" y="2471938"/>
                </a:cubicBezTo>
                <a:cubicBezTo>
                  <a:pt x="936174" y="2468052"/>
                  <a:pt x="931633" y="2464422"/>
                  <a:pt x="927882" y="2464551"/>
                </a:cubicBezTo>
                <a:cubicBezTo>
                  <a:pt x="915552" y="2465033"/>
                  <a:pt x="904321" y="2459122"/>
                  <a:pt x="894843" y="2454947"/>
                </a:cubicBezTo>
                <a:cubicBezTo>
                  <a:pt x="888066" y="2460889"/>
                  <a:pt x="882842" y="2465803"/>
                  <a:pt x="877381" y="2470042"/>
                </a:cubicBezTo>
                <a:cubicBezTo>
                  <a:pt x="876042" y="2471070"/>
                  <a:pt x="873388" y="2470974"/>
                  <a:pt x="872269" y="2469691"/>
                </a:cubicBezTo>
                <a:cubicBezTo>
                  <a:pt x="861695" y="2457579"/>
                  <a:pt x="849651" y="2463652"/>
                  <a:pt x="838727" y="2465641"/>
                </a:cubicBezTo>
                <a:cubicBezTo>
                  <a:pt x="826727" y="2467827"/>
                  <a:pt x="826594" y="2469755"/>
                  <a:pt x="827933" y="2451253"/>
                </a:cubicBezTo>
                <a:cubicBezTo>
                  <a:pt x="822164" y="2451253"/>
                  <a:pt x="815845" y="2446596"/>
                  <a:pt x="812642" y="2459090"/>
                </a:cubicBezTo>
                <a:cubicBezTo>
                  <a:pt x="812203" y="2460825"/>
                  <a:pt x="807991" y="2460922"/>
                  <a:pt x="805491" y="2461018"/>
                </a:cubicBezTo>
                <a:cubicBezTo>
                  <a:pt x="798954" y="2461275"/>
                  <a:pt x="792415" y="2461114"/>
                  <a:pt x="785022" y="2461114"/>
                </a:cubicBezTo>
                <a:cubicBezTo>
                  <a:pt x="784321" y="2457998"/>
                  <a:pt x="783332" y="2453661"/>
                  <a:pt x="782280" y="2448972"/>
                </a:cubicBezTo>
                <a:cubicBezTo>
                  <a:pt x="774952" y="2452410"/>
                  <a:pt x="767779" y="2455751"/>
                  <a:pt x="759574" y="2459604"/>
                </a:cubicBezTo>
                <a:cubicBezTo>
                  <a:pt x="753322" y="2447238"/>
                  <a:pt x="761285" y="2430890"/>
                  <a:pt x="753847" y="2418300"/>
                </a:cubicBezTo>
                <a:cubicBezTo>
                  <a:pt x="753191" y="2420386"/>
                  <a:pt x="752467" y="2422603"/>
                  <a:pt x="752181" y="2423503"/>
                </a:cubicBezTo>
                <a:cubicBezTo>
                  <a:pt x="743252" y="2423503"/>
                  <a:pt x="734610" y="2423021"/>
                  <a:pt x="726009" y="2423694"/>
                </a:cubicBezTo>
                <a:lnTo>
                  <a:pt x="720572" y="2415292"/>
                </a:lnTo>
                <a:lnTo>
                  <a:pt x="720592" y="2415280"/>
                </a:lnTo>
                <a:lnTo>
                  <a:pt x="720532" y="2415164"/>
                </a:lnTo>
                <a:lnTo>
                  <a:pt x="734017" y="2418107"/>
                </a:lnTo>
                <a:cubicBezTo>
                  <a:pt x="736584" y="2410012"/>
                  <a:pt x="737548" y="2401404"/>
                  <a:pt x="741015" y="2397518"/>
                </a:cubicBezTo>
                <a:cubicBezTo>
                  <a:pt x="744636" y="2393439"/>
                  <a:pt x="750624" y="2393889"/>
                  <a:pt x="757029" y="2391896"/>
                </a:cubicBezTo>
                <a:cubicBezTo>
                  <a:pt x="743230" y="2385313"/>
                  <a:pt x="733293" y="2389970"/>
                  <a:pt x="726231"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8" y="2447110"/>
                  <a:pt x="700144" y="2448203"/>
                  <a:pt x="694046" y="2449518"/>
                </a:cubicBezTo>
                <a:cubicBezTo>
                  <a:pt x="692554" y="2428095"/>
                  <a:pt x="681695" y="2429829"/>
                  <a:pt x="669871" y="2430440"/>
                </a:cubicBezTo>
                <a:cubicBezTo>
                  <a:pt x="670244" y="2420772"/>
                  <a:pt x="670595" y="2412067"/>
                  <a:pt x="670944" y="2403266"/>
                </a:cubicBezTo>
                <a:cubicBezTo>
                  <a:pt x="660481" y="2397165"/>
                  <a:pt x="656270" y="2400087"/>
                  <a:pt x="656642" y="2414574"/>
                </a:cubicBezTo>
                <a:cubicBezTo>
                  <a:pt x="653681" y="2415407"/>
                  <a:pt x="650632" y="2416275"/>
                  <a:pt x="647101" y="2417271"/>
                </a:cubicBezTo>
                <a:cubicBezTo>
                  <a:pt x="646443" y="2413770"/>
                  <a:pt x="645915" y="2410912"/>
                  <a:pt x="645497" y="2408535"/>
                </a:cubicBezTo>
                <a:cubicBezTo>
                  <a:pt x="628651" y="2408599"/>
                  <a:pt x="610879" y="2414221"/>
                  <a:pt x="599473" y="2385859"/>
                </a:cubicBezTo>
                <a:cubicBezTo>
                  <a:pt x="596971" y="2391736"/>
                  <a:pt x="595239" y="2395815"/>
                  <a:pt x="592935" y="2401276"/>
                </a:cubicBezTo>
                <a:cubicBezTo>
                  <a:pt x="591179" y="2396104"/>
                  <a:pt x="589864" y="2392250"/>
                  <a:pt x="587430" y="2385088"/>
                </a:cubicBezTo>
                <a:cubicBezTo>
                  <a:pt x="585893" y="2396940"/>
                  <a:pt x="584732" y="2405676"/>
                  <a:pt x="578148" y="2410912"/>
                </a:cubicBezTo>
                <a:cubicBezTo>
                  <a:pt x="574573" y="2396330"/>
                  <a:pt x="568320" y="2391864"/>
                  <a:pt x="557878" y="2394916"/>
                </a:cubicBezTo>
                <a:cubicBezTo>
                  <a:pt x="553274" y="2396266"/>
                  <a:pt x="547568" y="2389713"/>
                  <a:pt x="541799" y="2386403"/>
                </a:cubicBezTo>
                <a:cubicBezTo>
                  <a:pt x="542676" y="2389906"/>
                  <a:pt x="543665" y="2393857"/>
                  <a:pt x="544652" y="2397871"/>
                </a:cubicBezTo>
                <a:cubicBezTo>
                  <a:pt x="535591" y="2410431"/>
                  <a:pt x="527297" y="2405805"/>
                  <a:pt x="520628" y="2384542"/>
                </a:cubicBezTo>
                <a:cubicBezTo>
                  <a:pt x="510295" y="2382422"/>
                  <a:pt x="499940" y="2379659"/>
                  <a:pt x="489521" y="2378600"/>
                </a:cubicBezTo>
                <a:cubicBezTo>
                  <a:pt x="486428" y="2378277"/>
                  <a:pt x="483115" y="2382839"/>
                  <a:pt x="478112" y="2389135"/>
                </a:cubicBezTo>
                <a:cubicBezTo>
                  <a:pt x="476095" y="2384316"/>
                  <a:pt x="474076" y="2379499"/>
                  <a:pt x="470850" y="2371790"/>
                </a:cubicBezTo>
                <a:cubicBezTo>
                  <a:pt x="469008" y="2379499"/>
                  <a:pt x="467933" y="2383963"/>
                  <a:pt x="466749" y="2388910"/>
                </a:cubicBezTo>
                <a:cubicBezTo>
                  <a:pt x="457162" y="2387496"/>
                  <a:pt x="463194" y="2368097"/>
                  <a:pt x="454485" y="2365175"/>
                </a:cubicBezTo>
                <a:cubicBezTo>
                  <a:pt x="449198" y="2366587"/>
                  <a:pt x="443780" y="2367358"/>
                  <a:pt x="438668" y="2369573"/>
                </a:cubicBezTo>
                <a:cubicBezTo>
                  <a:pt x="429410" y="2373588"/>
                  <a:pt x="424102" y="2370827"/>
                  <a:pt x="423728" y="2357144"/>
                </a:cubicBezTo>
                <a:cubicBezTo>
                  <a:pt x="423465" y="2347509"/>
                  <a:pt x="420087" y="2347059"/>
                  <a:pt x="416139" y="2345549"/>
                </a:cubicBezTo>
                <a:cubicBezTo>
                  <a:pt x="406507" y="2341951"/>
                  <a:pt x="405519" y="2339897"/>
                  <a:pt x="407012" y="2324510"/>
                </a:cubicBezTo>
                <a:cubicBezTo>
                  <a:pt x="400298" y="2323900"/>
                  <a:pt x="400298" y="2323900"/>
                  <a:pt x="392270" y="2307070"/>
                </a:cubicBezTo>
                <a:cubicBezTo>
                  <a:pt x="389858" y="2308772"/>
                  <a:pt x="387334" y="2310508"/>
                  <a:pt x="384788" y="2312273"/>
                </a:cubicBezTo>
                <a:cubicBezTo>
                  <a:pt x="384788" y="2312273"/>
                  <a:pt x="384985" y="2312466"/>
                  <a:pt x="384985" y="2312466"/>
                </a:cubicBezTo>
                <a:cubicBezTo>
                  <a:pt x="379591" y="2309159"/>
                  <a:pt x="374195" y="2305850"/>
                  <a:pt x="368072" y="2302125"/>
                </a:cubicBezTo>
                <a:cubicBezTo>
                  <a:pt x="366778" y="2312819"/>
                  <a:pt x="366295" y="2321781"/>
                  <a:pt x="358311" y="2324253"/>
                </a:cubicBezTo>
                <a:cubicBezTo>
                  <a:pt x="355611" y="2310475"/>
                  <a:pt x="351949" y="2296760"/>
                  <a:pt x="350390" y="2282531"/>
                </a:cubicBezTo>
                <a:cubicBezTo>
                  <a:pt x="348921" y="2269040"/>
                  <a:pt x="361754" y="2261010"/>
                  <a:pt x="372109" y="2268655"/>
                </a:cubicBezTo>
                <a:cubicBezTo>
                  <a:pt x="369478" y="2278452"/>
                  <a:pt x="364715" y="2273215"/>
                  <a:pt x="360679" y="2271965"/>
                </a:cubicBezTo>
                <a:cubicBezTo>
                  <a:pt x="359715" y="2281953"/>
                  <a:pt x="359715" y="2281953"/>
                  <a:pt x="370572" y="2282434"/>
                </a:cubicBezTo>
                <a:cubicBezTo>
                  <a:pt x="373644" y="2287221"/>
                  <a:pt x="371210" y="2299747"/>
                  <a:pt x="379918" y="2298108"/>
                </a:cubicBezTo>
                <a:cubicBezTo>
                  <a:pt x="371976" y="2281728"/>
                  <a:pt x="371999" y="2281117"/>
                  <a:pt x="380665" y="2265444"/>
                </a:cubicBezTo>
                <a:cubicBezTo>
                  <a:pt x="381498" y="2263935"/>
                  <a:pt x="382858" y="2261171"/>
                  <a:pt x="382530" y="2260464"/>
                </a:cubicBezTo>
                <a:cubicBezTo>
                  <a:pt x="379173" y="2253464"/>
                  <a:pt x="384373" y="2250477"/>
                  <a:pt x="386851" y="2245369"/>
                </a:cubicBezTo>
                <a:cubicBezTo>
                  <a:pt x="383187" y="2244566"/>
                  <a:pt x="380775" y="2244116"/>
                  <a:pt x="378405" y="2243540"/>
                </a:cubicBezTo>
                <a:cubicBezTo>
                  <a:pt x="375926" y="2242929"/>
                  <a:pt x="373468" y="2242190"/>
                  <a:pt x="371450" y="2241644"/>
                </a:cubicBezTo>
                <a:cubicBezTo>
                  <a:pt x="368884" y="2246012"/>
                  <a:pt x="366734" y="2249738"/>
                  <a:pt x="364561" y="2253432"/>
                </a:cubicBezTo>
                <a:cubicBezTo>
                  <a:pt x="363882" y="2252820"/>
                  <a:pt x="363181" y="2252242"/>
                  <a:pt x="362501" y="2251634"/>
                </a:cubicBezTo>
                <a:cubicBezTo>
                  <a:pt x="362501" y="2247778"/>
                  <a:pt x="362501" y="2243891"/>
                  <a:pt x="362501" y="2239139"/>
                </a:cubicBezTo>
                <a:cubicBezTo>
                  <a:pt x="358288" y="2240519"/>
                  <a:pt x="354164" y="2241837"/>
                  <a:pt x="349842" y="2243250"/>
                </a:cubicBezTo>
                <a:cubicBezTo>
                  <a:pt x="351838" y="2249223"/>
                  <a:pt x="353637" y="2254684"/>
                  <a:pt x="355634" y="2260721"/>
                </a:cubicBezTo>
                <a:cubicBezTo>
                  <a:pt x="351070" y="2264640"/>
                  <a:pt x="347100" y="2268046"/>
                  <a:pt x="342163" y="2272318"/>
                </a:cubicBezTo>
                <a:cubicBezTo>
                  <a:pt x="341155" y="2266182"/>
                  <a:pt x="340453" y="2261171"/>
                  <a:pt x="339465" y="2256321"/>
                </a:cubicBezTo>
                <a:cubicBezTo>
                  <a:pt x="338478" y="2251409"/>
                  <a:pt x="336986" y="2247040"/>
                  <a:pt x="331613" y="2250252"/>
                </a:cubicBezTo>
                <a:cubicBezTo>
                  <a:pt x="331830" y="2253238"/>
                  <a:pt x="332335" y="2256675"/>
                  <a:pt x="332225" y="2260017"/>
                </a:cubicBezTo>
                <a:cubicBezTo>
                  <a:pt x="332116" y="2263550"/>
                  <a:pt x="331413" y="2267017"/>
                  <a:pt x="329132" y="2271064"/>
                </a:cubicBezTo>
                <a:cubicBezTo>
                  <a:pt x="328387" y="2267500"/>
                  <a:pt x="328035" y="2263614"/>
                  <a:pt x="326830" y="2260402"/>
                </a:cubicBezTo>
                <a:cubicBezTo>
                  <a:pt x="324832" y="2255134"/>
                  <a:pt x="323583" y="2248131"/>
                  <a:pt x="317155" y="2252050"/>
                </a:cubicBezTo>
                <a:cubicBezTo>
                  <a:pt x="314742" y="2253528"/>
                  <a:pt x="311210" y="2251023"/>
                  <a:pt x="309323" y="2250605"/>
                </a:cubicBezTo>
                <a:cubicBezTo>
                  <a:pt x="304978" y="2257124"/>
                  <a:pt x="300942" y="2263195"/>
                  <a:pt x="295239" y="2271708"/>
                </a:cubicBezTo>
                <a:cubicBezTo>
                  <a:pt x="294142" y="2263967"/>
                  <a:pt x="293331" y="2258667"/>
                  <a:pt x="292672" y="2253366"/>
                </a:cubicBezTo>
                <a:cubicBezTo>
                  <a:pt x="292015" y="2248195"/>
                  <a:pt x="292145" y="2240423"/>
                  <a:pt x="287736" y="2241129"/>
                </a:cubicBezTo>
                <a:cubicBezTo>
                  <a:pt x="284250" y="2241676"/>
                  <a:pt x="280606" y="2247040"/>
                  <a:pt x="278063" y="2251537"/>
                </a:cubicBezTo>
                <a:cubicBezTo>
                  <a:pt x="276372" y="2254523"/>
                  <a:pt x="276503" y="2259695"/>
                  <a:pt x="275823" y="2263903"/>
                </a:cubicBezTo>
                <a:cubicBezTo>
                  <a:pt x="274968" y="2263903"/>
                  <a:pt x="274135" y="2263935"/>
                  <a:pt x="273278" y="2263935"/>
                </a:cubicBezTo>
                <a:cubicBezTo>
                  <a:pt x="272117" y="2259824"/>
                  <a:pt x="270954" y="2255745"/>
                  <a:pt x="269111" y="2249319"/>
                </a:cubicBezTo>
                <a:cubicBezTo>
                  <a:pt x="265820" y="2254941"/>
                  <a:pt x="262969" y="2259792"/>
                  <a:pt x="260159" y="2264610"/>
                </a:cubicBezTo>
                <a:cubicBezTo>
                  <a:pt x="254830" y="2252628"/>
                  <a:pt x="256386" y="2237726"/>
                  <a:pt x="264810" y="2225874"/>
                </a:cubicBezTo>
                <a:cubicBezTo>
                  <a:pt x="268057" y="2221312"/>
                  <a:pt x="271700" y="2217716"/>
                  <a:pt x="269637" y="2210038"/>
                </a:cubicBezTo>
                <a:cubicBezTo>
                  <a:pt x="252658" y="2208015"/>
                  <a:pt x="246471" y="2228860"/>
                  <a:pt x="236708" y="2244534"/>
                </a:cubicBezTo>
                <a:cubicBezTo>
                  <a:pt x="234054" y="2238272"/>
                  <a:pt x="231904" y="2233196"/>
                  <a:pt x="228614" y="2225423"/>
                </a:cubicBezTo>
                <a:cubicBezTo>
                  <a:pt x="226880" y="2235508"/>
                  <a:pt x="225609" y="2242897"/>
                  <a:pt x="224312" y="2250380"/>
                </a:cubicBezTo>
                <a:cubicBezTo>
                  <a:pt x="220540" y="2238850"/>
                  <a:pt x="217601" y="2228314"/>
                  <a:pt x="213784" y="2218517"/>
                </a:cubicBezTo>
                <a:cubicBezTo>
                  <a:pt x="209068" y="2206473"/>
                  <a:pt x="210932" y="2194428"/>
                  <a:pt x="213411" y="2182833"/>
                </a:cubicBezTo>
                <a:cubicBezTo>
                  <a:pt x="216417" y="2168765"/>
                  <a:pt x="219816" y="2154634"/>
                  <a:pt x="224576" y="2141753"/>
                </a:cubicBezTo>
                <a:cubicBezTo>
                  <a:pt x="227143" y="2134815"/>
                  <a:pt x="232343" y="2128617"/>
                  <a:pt x="237367" y="2125309"/>
                </a:cubicBezTo>
                <a:cubicBezTo>
                  <a:pt x="243466" y="2121294"/>
                  <a:pt x="246427" y="2115190"/>
                  <a:pt x="248291" y="2106775"/>
                </a:cubicBezTo>
                <a:cubicBezTo>
                  <a:pt x="249192" y="2102695"/>
                  <a:pt x="249959" y="2098552"/>
                  <a:pt x="251012" y="2094602"/>
                </a:cubicBezTo>
                <a:cubicBezTo>
                  <a:pt x="255334" y="2078510"/>
                  <a:pt x="264524" y="2070738"/>
                  <a:pt x="276635" y="2072792"/>
                </a:cubicBezTo>
                <a:cubicBezTo>
                  <a:pt x="285411" y="2074303"/>
                  <a:pt x="287210" y="2070256"/>
                  <a:pt x="284883" y="2058051"/>
                </a:cubicBezTo>
                <a:cubicBezTo>
                  <a:pt x="283853" y="2052590"/>
                  <a:pt x="278567" y="2048254"/>
                  <a:pt x="282163" y="2041221"/>
                </a:cubicBezTo>
                <a:cubicBezTo>
                  <a:pt x="279750" y="2039003"/>
                  <a:pt x="277536" y="2035760"/>
                  <a:pt x="274924" y="2034795"/>
                </a:cubicBezTo>
                <a:cubicBezTo>
                  <a:pt x="263846" y="2030620"/>
                  <a:pt x="263692" y="2030620"/>
                  <a:pt x="264503" y="2012667"/>
                </a:cubicBezTo>
                <a:cubicBezTo>
                  <a:pt x="253468" y="2019186"/>
                  <a:pt x="256080" y="2000173"/>
                  <a:pt x="248424" y="1995450"/>
                </a:cubicBezTo>
                <a:cubicBezTo>
                  <a:pt x="246867" y="2000781"/>
                  <a:pt x="245353" y="2005953"/>
                  <a:pt x="243510" y="2012217"/>
                </a:cubicBezTo>
                <a:lnTo>
                  <a:pt x="227260" y="2016700"/>
                </a:lnTo>
                <a:lnTo>
                  <a:pt x="233946" y="2003127"/>
                </a:lnTo>
                <a:cubicBezTo>
                  <a:pt x="236247" y="2003030"/>
                  <a:pt x="238550" y="2001616"/>
                  <a:pt x="240833" y="2000813"/>
                </a:cubicBezTo>
                <a:cubicBezTo>
                  <a:pt x="240833" y="1999691"/>
                  <a:pt x="240833" y="1998534"/>
                  <a:pt x="240833" y="1997409"/>
                </a:cubicBezTo>
                <a:cubicBezTo>
                  <a:pt x="236205" y="1996574"/>
                  <a:pt x="231575" y="1995708"/>
                  <a:pt x="228065" y="1995065"/>
                </a:cubicBezTo>
                <a:cubicBezTo>
                  <a:pt x="224532" y="2002516"/>
                  <a:pt x="221615" y="2008620"/>
                  <a:pt x="217294" y="2017741"/>
                </a:cubicBezTo>
                <a:cubicBezTo>
                  <a:pt x="215451" y="2010482"/>
                  <a:pt x="214485" y="2007398"/>
                  <a:pt x="213893" y="2004155"/>
                </a:cubicBezTo>
                <a:cubicBezTo>
                  <a:pt x="212993" y="1999080"/>
                  <a:pt x="212950" y="1993458"/>
                  <a:pt x="211480" y="1988833"/>
                </a:cubicBezTo>
                <a:cubicBezTo>
                  <a:pt x="207884" y="1977527"/>
                  <a:pt x="205755" y="1966960"/>
                  <a:pt x="213541" y="1957357"/>
                </a:cubicBezTo>
                <a:lnTo>
                  <a:pt x="213792" y="1952928"/>
                </a:lnTo>
                <a:lnTo>
                  <a:pt x="213915" y="1952861"/>
                </a:lnTo>
                <a:lnTo>
                  <a:pt x="213880" y="1952724"/>
                </a:lnTo>
                <a:lnTo>
                  <a:pt x="230149" y="1958097"/>
                </a:lnTo>
                <a:cubicBezTo>
                  <a:pt x="224489" y="1963812"/>
                  <a:pt x="224489" y="1963812"/>
                  <a:pt x="217667" y="1961500"/>
                </a:cubicBezTo>
                <a:cubicBezTo>
                  <a:pt x="218674" y="1971199"/>
                  <a:pt x="218674" y="1971199"/>
                  <a:pt x="222823" y="1971520"/>
                </a:cubicBezTo>
                <a:cubicBezTo>
                  <a:pt x="227539" y="1971875"/>
                  <a:pt x="241907" y="1954690"/>
                  <a:pt x="239955" y="1949872"/>
                </a:cubicBezTo>
                <a:cubicBezTo>
                  <a:pt x="236183" y="1940591"/>
                  <a:pt x="244518" y="1940174"/>
                  <a:pt x="243839" y="1934777"/>
                </a:cubicBezTo>
                <a:cubicBezTo>
                  <a:pt x="236115" y="1933397"/>
                  <a:pt x="227669" y="1925847"/>
                  <a:pt x="222800" y="1944542"/>
                </a:cubicBezTo>
                <a:cubicBezTo>
                  <a:pt x="220849" y="1937604"/>
                  <a:pt x="219729" y="1933652"/>
                  <a:pt x="218458" y="1929157"/>
                </a:cubicBezTo>
                <a:cubicBezTo>
                  <a:pt x="215122" y="1930473"/>
                  <a:pt x="212094" y="1931661"/>
                  <a:pt x="208716" y="1933011"/>
                </a:cubicBezTo>
                <a:lnTo>
                  <a:pt x="213880" y="1952724"/>
                </a:lnTo>
                <a:lnTo>
                  <a:pt x="213806" y="1952700"/>
                </a:lnTo>
                <a:lnTo>
                  <a:pt x="213792" y="1952928"/>
                </a:lnTo>
                <a:lnTo>
                  <a:pt x="201016" y="1959959"/>
                </a:lnTo>
                <a:cubicBezTo>
                  <a:pt x="198471" y="1952828"/>
                  <a:pt x="195859" y="1945313"/>
                  <a:pt x="193008" y="1937988"/>
                </a:cubicBezTo>
                <a:cubicBezTo>
                  <a:pt x="192877" y="1937635"/>
                  <a:pt x="190508" y="1939177"/>
                  <a:pt x="189125" y="1939852"/>
                </a:cubicBezTo>
                <a:cubicBezTo>
                  <a:pt x="189125" y="1946886"/>
                  <a:pt x="189125" y="1953407"/>
                  <a:pt x="189125" y="1959895"/>
                </a:cubicBezTo>
                <a:cubicBezTo>
                  <a:pt x="188468" y="1960087"/>
                  <a:pt x="187810" y="1960280"/>
                  <a:pt x="187151" y="1960473"/>
                </a:cubicBezTo>
                <a:cubicBezTo>
                  <a:pt x="186449" y="1957421"/>
                  <a:pt x="185880" y="1954275"/>
                  <a:pt x="185001" y="1951318"/>
                </a:cubicBezTo>
                <a:cubicBezTo>
                  <a:pt x="183027" y="1944510"/>
                  <a:pt x="181797" y="1936512"/>
                  <a:pt x="174274" y="1941649"/>
                </a:cubicBezTo>
                <a:cubicBezTo>
                  <a:pt x="172344" y="1942967"/>
                  <a:pt x="169009" y="1939852"/>
                  <a:pt x="167823" y="1939370"/>
                </a:cubicBezTo>
                <a:cubicBezTo>
                  <a:pt x="163172" y="1946115"/>
                  <a:pt x="158850" y="1952347"/>
                  <a:pt x="154158" y="1959187"/>
                </a:cubicBezTo>
                <a:cubicBezTo>
                  <a:pt x="148957" y="1949456"/>
                  <a:pt x="153870" y="1934616"/>
                  <a:pt x="145315" y="1929252"/>
                </a:cubicBezTo>
                <a:cubicBezTo>
                  <a:pt x="136759" y="1933076"/>
                  <a:pt x="135313" y="1944253"/>
                  <a:pt x="133534" y="1955012"/>
                </a:cubicBezTo>
                <a:cubicBezTo>
                  <a:pt x="132745" y="1954498"/>
                  <a:pt x="131933" y="1953986"/>
                  <a:pt x="131144" y="1953471"/>
                </a:cubicBezTo>
                <a:cubicBezTo>
                  <a:pt x="130266" y="1948781"/>
                  <a:pt x="129389" y="1944092"/>
                  <a:pt x="127962" y="1936512"/>
                </a:cubicBezTo>
                <a:cubicBezTo>
                  <a:pt x="123685" y="1943642"/>
                  <a:pt x="120527" y="1948878"/>
                  <a:pt x="117368" y="1954178"/>
                </a:cubicBezTo>
                <a:cubicBezTo>
                  <a:pt x="112956" y="1938214"/>
                  <a:pt x="114581" y="1926008"/>
                  <a:pt x="123576" y="1914478"/>
                </a:cubicBezTo>
                <a:cubicBezTo>
                  <a:pt x="126975" y="1910109"/>
                  <a:pt x="129060" y="1906223"/>
                  <a:pt x="127699" y="1899350"/>
                </a:cubicBezTo>
                <a:cubicBezTo>
                  <a:pt x="111554" y="1898483"/>
                  <a:pt x="104490" y="1916661"/>
                  <a:pt x="95254" y="1934263"/>
                </a:cubicBezTo>
                <a:cubicBezTo>
                  <a:pt x="92292" y="1927775"/>
                  <a:pt x="89901" y="1922540"/>
                  <a:pt x="86063" y="1914156"/>
                </a:cubicBezTo>
                <a:cubicBezTo>
                  <a:pt x="84899" y="1924017"/>
                  <a:pt x="84108" y="1930762"/>
                  <a:pt x="83035" y="1939787"/>
                </a:cubicBezTo>
                <a:cubicBezTo>
                  <a:pt x="78011" y="1925462"/>
                  <a:pt x="73579" y="1913289"/>
                  <a:pt x="69522" y="1900859"/>
                </a:cubicBezTo>
                <a:cubicBezTo>
                  <a:pt x="68642" y="1898161"/>
                  <a:pt x="68686" y="1894435"/>
                  <a:pt x="69037" y="1891385"/>
                </a:cubicBezTo>
                <a:cubicBezTo>
                  <a:pt x="71473" y="1870314"/>
                  <a:pt x="74764" y="1849405"/>
                  <a:pt x="82531" y="1831129"/>
                </a:cubicBezTo>
                <a:cubicBezTo>
                  <a:pt x="85425" y="1824320"/>
                  <a:pt x="90384" y="1818120"/>
                  <a:pt x="95386" y="1814844"/>
                </a:cubicBezTo>
                <a:cubicBezTo>
                  <a:pt x="100673" y="1811376"/>
                  <a:pt x="103658" y="1806622"/>
                  <a:pt x="105477" y="1799329"/>
                </a:cubicBezTo>
                <a:cubicBezTo>
                  <a:pt x="106486" y="1795314"/>
                  <a:pt x="107188" y="1791139"/>
                  <a:pt x="108175" y="1787124"/>
                </a:cubicBezTo>
                <a:cubicBezTo>
                  <a:pt x="112956" y="1767468"/>
                  <a:pt x="120240" y="1760114"/>
                  <a:pt x="134566" y="1762490"/>
                </a:cubicBezTo>
                <a:cubicBezTo>
                  <a:pt x="140423" y="1763453"/>
                  <a:pt x="143342" y="1759310"/>
                  <a:pt x="146500" y="1753882"/>
                </a:cubicBezTo>
                <a:cubicBezTo>
                  <a:pt x="148803" y="1749931"/>
                  <a:pt x="150975" y="1744440"/>
                  <a:pt x="155626" y="1751023"/>
                </a:cubicBezTo>
                <a:cubicBezTo>
                  <a:pt x="154354" y="1756613"/>
                  <a:pt x="153279" y="1762682"/>
                  <a:pt x="151612" y="1768368"/>
                </a:cubicBezTo>
                <a:cubicBezTo>
                  <a:pt x="150076" y="1773636"/>
                  <a:pt x="147904" y="1778517"/>
                  <a:pt x="144592" y="1787381"/>
                </a:cubicBezTo>
                <a:cubicBezTo>
                  <a:pt x="149529" y="1783978"/>
                  <a:pt x="153037" y="1782917"/>
                  <a:pt x="155188" y="1779834"/>
                </a:cubicBezTo>
                <a:cubicBezTo>
                  <a:pt x="165717" y="1764642"/>
                  <a:pt x="174297" y="1747909"/>
                  <a:pt x="175919" y="1725071"/>
                </a:cubicBezTo>
                <a:cubicBezTo>
                  <a:pt x="177235" y="1706347"/>
                  <a:pt x="183751" y="1690928"/>
                  <a:pt x="192418" y="1677279"/>
                </a:cubicBezTo>
                <a:cubicBezTo>
                  <a:pt x="195378" y="1672621"/>
                  <a:pt x="198055" y="1667449"/>
                  <a:pt x="200359" y="1662053"/>
                </a:cubicBezTo>
                <a:cubicBezTo>
                  <a:pt x="204328" y="1652738"/>
                  <a:pt x="209045" y="1644805"/>
                  <a:pt x="216196" y="1640725"/>
                </a:cubicBezTo>
                <a:cubicBezTo>
                  <a:pt x="221505" y="1637707"/>
                  <a:pt x="224139" y="1632117"/>
                  <a:pt x="225190" y="1624024"/>
                </a:cubicBezTo>
                <a:cubicBezTo>
                  <a:pt x="226903" y="1610918"/>
                  <a:pt x="229140" y="1597977"/>
                  <a:pt x="230983" y="1584903"/>
                </a:cubicBezTo>
                <a:cubicBezTo>
                  <a:pt x="233834" y="1564635"/>
                  <a:pt x="239560" y="1546360"/>
                  <a:pt x="248205" y="1529980"/>
                </a:cubicBezTo>
                <a:cubicBezTo>
                  <a:pt x="250112" y="1526351"/>
                  <a:pt x="251671" y="1522336"/>
                  <a:pt x="252416" y="1516875"/>
                </a:cubicBezTo>
                <a:cubicBezTo>
                  <a:pt x="250683" y="1518225"/>
                  <a:pt x="249060" y="1520055"/>
                  <a:pt x="247216" y="1520761"/>
                </a:cubicBezTo>
                <a:cubicBezTo>
                  <a:pt x="244695" y="1521758"/>
                  <a:pt x="240877" y="1523747"/>
                  <a:pt x="239583" y="1522079"/>
                </a:cubicBezTo>
                <a:cubicBezTo>
                  <a:pt x="233000" y="1513502"/>
                  <a:pt x="225761" y="1517647"/>
                  <a:pt x="219399" y="1520151"/>
                </a:cubicBezTo>
                <a:cubicBezTo>
                  <a:pt x="213169" y="1522593"/>
                  <a:pt x="208147" y="1520633"/>
                  <a:pt x="202441" y="1518544"/>
                </a:cubicBezTo>
                <a:cubicBezTo>
                  <a:pt x="195445" y="1515944"/>
                  <a:pt x="188182" y="1514401"/>
                  <a:pt x="180987" y="1513438"/>
                </a:cubicBezTo>
                <a:cubicBezTo>
                  <a:pt x="174011" y="1512507"/>
                  <a:pt x="166134" y="1510772"/>
                  <a:pt x="165717" y="1529208"/>
                </a:cubicBezTo>
                <a:cubicBezTo>
                  <a:pt x="161089" y="1516072"/>
                  <a:pt x="154375" y="1518705"/>
                  <a:pt x="148386" y="1519411"/>
                </a:cubicBezTo>
                <a:cubicBezTo>
                  <a:pt x="139831" y="1520376"/>
                  <a:pt x="131079" y="1515300"/>
                  <a:pt x="122654" y="1521147"/>
                </a:cubicBezTo>
                <a:cubicBezTo>
                  <a:pt x="122172" y="1521468"/>
                  <a:pt x="120989" y="1519636"/>
                  <a:pt x="118550" y="1517292"/>
                </a:cubicBezTo>
                <a:cubicBezTo>
                  <a:pt x="122324" y="1513535"/>
                  <a:pt x="125309" y="1510579"/>
                  <a:pt x="130485" y="1505441"/>
                </a:cubicBezTo>
                <a:cubicBezTo>
                  <a:pt x="124102" y="1504574"/>
                  <a:pt x="119714" y="1503545"/>
                  <a:pt x="115328" y="1503513"/>
                </a:cubicBezTo>
                <a:cubicBezTo>
                  <a:pt x="109162" y="1503481"/>
                  <a:pt x="106902" y="1499273"/>
                  <a:pt x="107582" y="1489605"/>
                </a:cubicBezTo>
                <a:cubicBezTo>
                  <a:pt x="113922" y="1489412"/>
                  <a:pt x="120219" y="1491886"/>
                  <a:pt x="126076" y="1486329"/>
                </a:cubicBezTo>
                <a:cubicBezTo>
                  <a:pt x="127589" y="1484885"/>
                  <a:pt x="131605" y="1489093"/>
                  <a:pt x="135574" y="1491308"/>
                </a:cubicBezTo>
                <a:cubicBezTo>
                  <a:pt x="136102" y="1486747"/>
                  <a:pt x="136607" y="1482507"/>
                  <a:pt x="137090" y="1478460"/>
                </a:cubicBezTo>
                <a:cubicBezTo>
                  <a:pt x="135444" y="1477689"/>
                  <a:pt x="134763" y="1477046"/>
                  <a:pt x="134149" y="1477143"/>
                </a:cubicBezTo>
                <a:cubicBezTo>
                  <a:pt x="131297" y="1477592"/>
                  <a:pt x="128490" y="1478653"/>
                  <a:pt x="125637" y="1478750"/>
                </a:cubicBezTo>
                <a:cubicBezTo>
                  <a:pt x="116533" y="1479071"/>
                  <a:pt x="107912" y="1479841"/>
                  <a:pt x="99663" y="1487839"/>
                </a:cubicBezTo>
                <a:cubicBezTo>
                  <a:pt x="90558" y="1496640"/>
                  <a:pt x="79722" y="1500013"/>
                  <a:pt x="65790" y="1500206"/>
                </a:cubicBezTo>
                <a:cubicBezTo>
                  <a:pt x="70816" y="1495676"/>
                  <a:pt x="73754" y="1493043"/>
                  <a:pt x="77244" y="1489926"/>
                </a:cubicBezTo>
                <a:cubicBezTo>
                  <a:pt x="67699" y="1477014"/>
                  <a:pt x="56358" y="1494520"/>
                  <a:pt x="45060" y="1485365"/>
                </a:cubicBezTo>
                <a:cubicBezTo>
                  <a:pt x="57082" y="1476019"/>
                  <a:pt x="66450" y="1467058"/>
                  <a:pt x="78602" y="1479424"/>
                </a:cubicBezTo>
                <a:cubicBezTo>
                  <a:pt x="81564" y="1482443"/>
                  <a:pt x="88761" y="1480035"/>
                  <a:pt x="92642" y="1476725"/>
                </a:cubicBezTo>
                <a:cubicBezTo>
                  <a:pt x="97910" y="1472230"/>
                  <a:pt x="102516" y="1471202"/>
                  <a:pt x="108175" y="1473256"/>
                </a:cubicBezTo>
                <a:cubicBezTo>
                  <a:pt x="110041" y="1473931"/>
                  <a:pt x="112344" y="1472102"/>
                  <a:pt x="114361" y="1469274"/>
                </a:cubicBezTo>
                <a:cubicBezTo>
                  <a:pt x="101704" y="1462851"/>
                  <a:pt x="88584" y="1470367"/>
                  <a:pt x="74830" y="1466158"/>
                </a:cubicBezTo>
                <a:cubicBezTo>
                  <a:pt x="76233" y="1462722"/>
                  <a:pt x="77045" y="1460730"/>
                  <a:pt x="78470" y="1457294"/>
                </a:cubicBezTo>
                <a:cubicBezTo>
                  <a:pt x="74962" y="1456523"/>
                  <a:pt x="71714" y="1454725"/>
                  <a:pt x="68819" y="1455526"/>
                </a:cubicBezTo>
                <a:cubicBezTo>
                  <a:pt x="66187" y="1456265"/>
                  <a:pt x="63905" y="1459800"/>
                  <a:pt x="60681" y="1462851"/>
                </a:cubicBezTo>
                <a:cubicBezTo>
                  <a:pt x="58726" y="1461308"/>
                  <a:pt x="55918" y="1459125"/>
                  <a:pt x="52650" y="1456587"/>
                </a:cubicBezTo>
                <a:cubicBezTo>
                  <a:pt x="57368" y="1446084"/>
                  <a:pt x="64496" y="1443034"/>
                  <a:pt x="70902" y="1445891"/>
                </a:cubicBezTo>
                <a:cubicBezTo>
                  <a:pt x="77418" y="1448814"/>
                  <a:pt x="82179" y="1432819"/>
                  <a:pt x="88519" y="1446824"/>
                </a:cubicBezTo>
                <a:cubicBezTo>
                  <a:pt x="90275" y="1440528"/>
                  <a:pt x="91415" y="1436449"/>
                  <a:pt x="92556" y="1432337"/>
                </a:cubicBezTo>
                <a:cubicBezTo>
                  <a:pt x="86392" y="1427840"/>
                  <a:pt x="82222" y="1429864"/>
                  <a:pt x="76892" y="1433751"/>
                </a:cubicBezTo>
                <a:cubicBezTo>
                  <a:pt x="73644" y="1436127"/>
                  <a:pt x="67678" y="1430537"/>
                  <a:pt x="62215" y="1428258"/>
                </a:cubicBezTo>
                <a:cubicBezTo>
                  <a:pt x="62676" y="1432080"/>
                  <a:pt x="63137" y="1435934"/>
                  <a:pt x="63598" y="1439724"/>
                </a:cubicBezTo>
                <a:cubicBezTo>
                  <a:pt x="60043" y="1442102"/>
                  <a:pt x="56796" y="1444317"/>
                  <a:pt x="53506" y="1446438"/>
                </a:cubicBezTo>
                <a:cubicBezTo>
                  <a:pt x="48790" y="1449457"/>
                  <a:pt x="44137" y="1449681"/>
                  <a:pt x="40322" y="1443996"/>
                </a:cubicBezTo>
                <a:cubicBezTo>
                  <a:pt x="36767" y="1438698"/>
                  <a:pt x="32862" y="1437958"/>
                  <a:pt x="27137" y="1440720"/>
                </a:cubicBezTo>
                <a:cubicBezTo>
                  <a:pt x="30340" y="1443482"/>
                  <a:pt x="32751" y="1445538"/>
                  <a:pt x="37316" y="1449489"/>
                </a:cubicBezTo>
                <a:cubicBezTo>
                  <a:pt x="26062" y="1453022"/>
                  <a:pt x="17155" y="1455847"/>
                  <a:pt x="8139" y="1458676"/>
                </a:cubicBezTo>
                <a:cubicBezTo>
                  <a:pt x="6515" y="1440366"/>
                  <a:pt x="6604" y="1440785"/>
                  <a:pt x="16496" y="1435195"/>
                </a:cubicBezTo>
                <a:cubicBezTo>
                  <a:pt x="26655" y="1429479"/>
                  <a:pt x="36548" y="1422830"/>
                  <a:pt x="46597" y="1416696"/>
                </a:cubicBezTo>
                <a:cubicBezTo>
                  <a:pt x="48613" y="1415475"/>
                  <a:pt x="50919" y="1413548"/>
                  <a:pt x="52825" y="1413996"/>
                </a:cubicBezTo>
                <a:cubicBezTo>
                  <a:pt x="64848" y="1416985"/>
                  <a:pt x="72483" y="1400282"/>
                  <a:pt x="84066" y="1401855"/>
                </a:cubicBezTo>
                <a:cubicBezTo>
                  <a:pt x="83803" y="1400282"/>
                  <a:pt x="83540" y="1398740"/>
                  <a:pt x="83275" y="1397166"/>
                </a:cubicBezTo>
                <a:cubicBezTo>
                  <a:pt x="77660" y="1399223"/>
                  <a:pt x="72087" y="1401502"/>
                  <a:pt x="66428" y="1403237"/>
                </a:cubicBezTo>
                <a:cubicBezTo>
                  <a:pt x="61491" y="1404748"/>
                  <a:pt x="56489" y="1406448"/>
                  <a:pt x="51509" y="1406448"/>
                </a:cubicBezTo>
                <a:cubicBezTo>
                  <a:pt x="46618" y="1406448"/>
                  <a:pt x="44379" y="1401855"/>
                  <a:pt x="46135" y="1393312"/>
                </a:cubicBezTo>
                <a:cubicBezTo>
                  <a:pt x="53856" y="1393440"/>
                  <a:pt x="61205" y="1391835"/>
                  <a:pt x="68028" y="1383934"/>
                </a:cubicBezTo>
                <a:cubicBezTo>
                  <a:pt x="71298" y="1380142"/>
                  <a:pt x="77813" y="1382263"/>
                  <a:pt x="82860" y="1381814"/>
                </a:cubicBezTo>
                <a:cubicBezTo>
                  <a:pt x="84788" y="1381653"/>
                  <a:pt x="86720" y="1381781"/>
                  <a:pt x="88936" y="1381781"/>
                </a:cubicBezTo>
                <a:cubicBezTo>
                  <a:pt x="82179" y="1376609"/>
                  <a:pt x="76123" y="1371472"/>
                  <a:pt x="69739" y="1367425"/>
                </a:cubicBezTo>
                <a:cubicBezTo>
                  <a:pt x="67787" y="1366172"/>
                  <a:pt x="64848" y="1367554"/>
                  <a:pt x="62522" y="1368516"/>
                </a:cubicBezTo>
                <a:cubicBezTo>
                  <a:pt x="58815" y="1370058"/>
                  <a:pt x="55217" y="1372273"/>
                  <a:pt x="50830" y="1374587"/>
                </a:cubicBezTo>
                <a:cubicBezTo>
                  <a:pt x="50259" y="1366912"/>
                  <a:pt x="51906" y="1363282"/>
                  <a:pt x="55523" y="1362093"/>
                </a:cubicBezTo>
                <a:cubicBezTo>
                  <a:pt x="60087" y="1360614"/>
                  <a:pt x="64739" y="1359394"/>
                  <a:pt x="69411" y="1358881"/>
                </a:cubicBezTo>
                <a:cubicBezTo>
                  <a:pt x="74720" y="1358303"/>
                  <a:pt x="78055" y="1356150"/>
                  <a:pt x="76014" y="1348955"/>
                </a:cubicBezTo>
                <a:cubicBezTo>
                  <a:pt x="79876" y="1345648"/>
                  <a:pt x="83014" y="1342981"/>
                  <a:pt x="86127" y="1340316"/>
                </a:cubicBezTo>
                <a:cubicBezTo>
                  <a:pt x="90295" y="1341601"/>
                  <a:pt x="94288" y="1341216"/>
                  <a:pt x="97930" y="1333379"/>
                </a:cubicBezTo>
                <a:cubicBezTo>
                  <a:pt x="99597" y="1329782"/>
                  <a:pt x="103546" y="1327693"/>
                  <a:pt x="106751" y="1326536"/>
                </a:cubicBezTo>
                <a:cubicBezTo>
                  <a:pt x="110873" y="1325027"/>
                  <a:pt x="115283" y="1325156"/>
                  <a:pt x="119847" y="1324546"/>
                </a:cubicBezTo>
                <a:cubicBezTo>
                  <a:pt x="120615" y="1313817"/>
                  <a:pt x="114559" y="1313623"/>
                  <a:pt x="111554" y="1309416"/>
                </a:cubicBezTo>
                <a:cubicBezTo>
                  <a:pt x="103370" y="1320852"/>
                  <a:pt x="85405" y="1326054"/>
                  <a:pt x="64739" y="1322842"/>
                </a:cubicBezTo>
                <a:lnTo>
                  <a:pt x="60540" y="1297610"/>
                </a:lnTo>
                <a:lnTo>
                  <a:pt x="65587" y="1290217"/>
                </a:lnTo>
                <a:cubicBezTo>
                  <a:pt x="67233" y="1287463"/>
                  <a:pt x="69257" y="1285856"/>
                  <a:pt x="72986" y="1289567"/>
                </a:cubicBezTo>
                <a:cubicBezTo>
                  <a:pt x="71627" y="1291013"/>
                  <a:pt x="70288" y="1292425"/>
                  <a:pt x="66472" y="1296504"/>
                </a:cubicBezTo>
                <a:cubicBezTo>
                  <a:pt x="74105" y="1296954"/>
                  <a:pt x="79392" y="1297275"/>
                  <a:pt x="84679" y="1297596"/>
                </a:cubicBezTo>
                <a:lnTo>
                  <a:pt x="84614" y="1297697"/>
                </a:lnTo>
                <a:lnTo>
                  <a:pt x="84525" y="1297790"/>
                </a:lnTo>
                <a:lnTo>
                  <a:pt x="84556" y="1297790"/>
                </a:lnTo>
                <a:lnTo>
                  <a:pt x="78295" y="1307490"/>
                </a:lnTo>
                <a:cubicBezTo>
                  <a:pt x="78645" y="1308358"/>
                  <a:pt x="78996" y="1309255"/>
                  <a:pt x="79350" y="1310124"/>
                </a:cubicBezTo>
                <a:cubicBezTo>
                  <a:pt x="86654" y="1306944"/>
                  <a:pt x="93960" y="1303797"/>
                  <a:pt x="101264" y="1300616"/>
                </a:cubicBezTo>
                <a:cubicBezTo>
                  <a:pt x="101134" y="1299686"/>
                  <a:pt x="101003" y="1298721"/>
                  <a:pt x="100869" y="1297790"/>
                </a:cubicBezTo>
                <a:lnTo>
                  <a:pt x="84556" y="1297790"/>
                </a:lnTo>
                <a:lnTo>
                  <a:pt x="84614" y="1297697"/>
                </a:lnTo>
                <a:lnTo>
                  <a:pt x="96327" y="1285552"/>
                </a:lnTo>
                <a:lnTo>
                  <a:pt x="114741" y="1277969"/>
                </a:lnTo>
                <a:lnTo>
                  <a:pt x="108839" y="1275821"/>
                </a:lnTo>
                <a:cubicBezTo>
                  <a:pt x="107569" y="1271377"/>
                  <a:pt x="109501" y="1264156"/>
                  <a:pt x="114660" y="1254280"/>
                </a:cubicBezTo>
                <a:cubicBezTo>
                  <a:pt x="108853" y="1245474"/>
                  <a:pt x="103486" y="1236199"/>
                  <a:pt x="96865" y="1228082"/>
                </a:cubicBezTo>
                <a:cubicBezTo>
                  <a:pt x="94907" y="1225667"/>
                  <a:pt x="89339" y="1226549"/>
                  <a:pt x="81350" y="1227465"/>
                </a:cubicBezTo>
                <a:cubicBezTo>
                  <a:pt x="83329" y="1222630"/>
                  <a:pt x="85308" y="1217797"/>
                  <a:pt x="88480" y="1210065"/>
                </a:cubicBezTo>
                <a:cubicBezTo>
                  <a:pt x="81726" y="1214213"/>
                  <a:pt x="77808" y="1216610"/>
                  <a:pt x="73474" y="1219270"/>
                </a:cubicBezTo>
                <a:cubicBezTo>
                  <a:pt x="67694" y="1211491"/>
                  <a:pt x="85678" y="1202041"/>
                  <a:pt x="81584" y="1193815"/>
                </a:cubicBezTo>
                <a:cubicBezTo>
                  <a:pt x="76848" y="1191075"/>
                  <a:pt x="72473" y="1187789"/>
                  <a:pt x="67290" y="1185741"/>
                </a:cubicBezTo>
                <a:cubicBezTo>
                  <a:pt x="57905" y="1182034"/>
                  <a:pt x="56105" y="1176328"/>
                  <a:pt x="65515" y="1166388"/>
                </a:cubicBezTo>
                <a:cubicBezTo>
                  <a:pt x="72142" y="1159389"/>
                  <a:pt x="70071" y="1156682"/>
                  <a:pt x="68347" y="1152822"/>
                </a:cubicBezTo>
                <a:cubicBezTo>
                  <a:pt x="64082" y="1143468"/>
                  <a:pt x="64836" y="1141317"/>
                  <a:pt x="76770" y="1131493"/>
                </a:cubicBezTo>
                <a:cubicBezTo>
                  <a:pt x="72455" y="1126314"/>
                  <a:pt x="72455" y="1126314"/>
                  <a:pt x="78678" y="1108736"/>
                </a:cubicBezTo>
                <a:cubicBezTo>
                  <a:pt x="75769" y="1108234"/>
                  <a:pt x="72756" y="1107677"/>
                  <a:pt x="69709" y="1107125"/>
                </a:cubicBezTo>
                <a:cubicBezTo>
                  <a:pt x="69709" y="1107125"/>
                  <a:pt x="69712" y="1107401"/>
                  <a:pt x="69712" y="1107401"/>
                </a:cubicBezTo>
                <a:cubicBezTo>
                  <a:pt x="68235" y="1101247"/>
                  <a:pt x="66759" y="1095091"/>
                  <a:pt x="65064" y="1088129"/>
                </a:cubicBezTo>
                <a:cubicBezTo>
                  <a:pt x="56587" y="1094776"/>
                  <a:pt x="49910" y="1100772"/>
                  <a:pt x="42514" y="1096873"/>
                </a:cubicBezTo>
                <a:cubicBezTo>
                  <a:pt x="50350" y="1085223"/>
                  <a:pt x="57457" y="1072935"/>
                  <a:pt x="66416" y="1061771"/>
                </a:cubicBezTo>
                <a:cubicBezTo>
                  <a:pt x="74916" y="1051192"/>
                  <a:pt x="89670" y="1054588"/>
                  <a:pt x="91587" y="1067317"/>
                </a:cubicBezTo>
                <a:cubicBezTo>
                  <a:pt x="82798" y="1072383"/>
                  <a:pt x="83134" y="1065313"/>
                  <a:pt x="81163" y="1061575"/>
                </a:cubicBezTo>
                <a:cubicBezTo>
                  <a:pt x="73418" y="1067955"/>
                  <a:pt x="73418" y="1067955"/>
                  <a:pt x="80756" y="1075974"/>
                </a:cubicBezTo>
                <a:cubicBezTo>
                  <a:pt x="79543" y="1081530"/>
                  <a:pt x="68966" y="1088666"/>
                  <a:pt x="76282" y="1093665"/>
                </a:cubicBezTo>
                <a:cubicBezTo>
                  <a:pt x="82248" y="1076467"/>
                  <a:pt x="82696" y="1076051"/>
                  <a:pt x="99907" y="1071096"/>
                </a:cubicBezTo>
                <a:cubicBezTo>
                  <a:pt x="101563" y="1070618"/>
                  <a:pt x="104478" y="1069626"/>
                  <a:pt x="104746" y="1068893"/>
                </a:cubicBezTo>
                <a:cubicBezTo>
                  <a:pt x="107322" y="1061569"/>
                  <a:pt x="113111" y="1063135"/>
                  <a:pt x="118477" y="1061276"/>
                </a:cubicBezTo>
                <a:cubicBezTo>
                  <a:pt x="116454" y="1058117"/>
                  <a:pt x="115067" y="1056092"/>
                  <a:pt x="113797" y="1054010"/>
                </a:cubicBezTo>
                <a:cubicBezTo>
                  <a:pt x="112477" y="1051826"/>
                  <a:pt x="111261" y="1049564"/>
                  <a:pt x="110221" y="1047751"/>
                </a:cubicBezTo>
                <a:cubicBezTo>
                  <a:pt x="105316" y="1049025"/>
                  <a:pt x="101162" y="1050140"/>
                  <a:pt x="97014" y="1051215"/>
                </a:cubicBezTo>
                <a:cubicBezTo>
                  <a:pt x="96967" y="1050303"/>
                  <a:pt x="96878" y="1049398"/>
                  <a:pt x="96828" y="1048486"/>
                </a:cubicBezTo>
                <a:cubicBezTo>
                  <a:pt x="99554" y="1045760"/>
                  <a:pt x="102303" y="1043011"/>
                  <a:pt x="105662" y="1039651"/>
                </a:cubicBezTo>
                <a:cubicBezTo>
                  <a:pt x="101709" y="1037649"/>
                  <a:pt x="97860" y="1035664"/>
                  <a:pt x="93805" y="1033608"/>
                </a:cubicBezTo>
                <a:cubicBezTo>
                  <a:pt x="90993" y="1039243"/>
                  <a:pt x="88403" y="1044376"/>
                  <a:pt x="85546" y="1050057"/>
                </a:cubicBezTo>
                <a:cubicBezTo>
                  <a:pt x="79548" y="1049601"/>
                  <a:pt x="74332" y="1049202"/>
                  <a:pt x="67821" y="1048732"/>
                </a:cubicBezTo>
                <a:cubicBezTo>
                  <a:pt x="71447" y="1043680"/>
                  <a:pt x="74493" y="1039641"/>
                  <a:pt x="77225" y="1035512"/>
                </a:cubicBezTo>
                <a:cubicBezTo>
                  <a:pt x="80001" y="1031341"/>
                  <a:pt x="82035" y="1027197"/>
                  <a:pt x="75963" y="1025668"/>
                </a:cubicBezTo>
                <a:cubicBezTo>
                  <a:pt x="74006" y="1027935"/>
                  <a:pt x="71933" y="1030722"/>
                  <a:pt x="69493" y="1033007"/>
                </a:cubicBezTo>
                <a:cubicBezTo>
                  <a:pt x="66918" y="1035428"/>
                  <a:pt x="63968" y="1037383"/>
                  <a:pt x="59493" y="1038631"/>
                </a:cubicBezTo>
                <a:cubicBezTo>
                  <a:pt x="61486" y="1035583"/>
                  <a:pt x="63986" y="1032587"/>
                  <a:pt x="65405" y="1029464"/>
                </a:cubicBezTo>
                <a:cubicBezTo>
                  <a:pt x="67718" y="1024327"/>
                  <a:pt x="71785" y="1018491"/>
                  <a:pt x="64470" y="1016716"/>
                </a:cubicBezTo>
                <a:cubicBezTo>
                  <a:pt x="61718" y="1016055"/>
                  <a:pt x="60991" y="1011787"/>
                  <a:pt x="59952" y="1010157"/>
                </a:cubicBezTo>
                <a:cubicBezTo>
                  <a:pt x="52270" y="1011695"/>
                  <a:pt x="45124" y="1013134"/>
                  <a:pt x="35072" y="1015120"/>
                </a:cubicBezTo>
                <a:cubicBezTo>
                  <a:pt x="39771" y="1008871"/>
                  <a:pt x="42944" y="1004549"/>
                  <a:pt x="46226" y="1000336"/>
                </a:cubicBezTo>
                <a:cubicBezTo>
                  <a:pt x="49418" y="996214"/>
                  <a:pt x="55006" y="990811"/>
                  <a:pt x="51389" y="988192"/>
                </a:cubicBezTo>
                <a:cubicBezTo>
                  <a:pt x="48538" y="986113"/>
                  <a:pt x="42168" y="987331"/>
                  <a:pt x="37189" y="988711"/>
                </a:cubicBezTo>
                <a:cubicBezTo>
                  <a:pt x="33882" y="989627"/>
                  <a:pt x="30319" y="993378"/>
                  <a:pt x="26863" y="995872"/>
                </a:cubicBezTo>
                <a:cubicBezTo>
                  <a:pt x="26257" y="995268"/>
                  <a:pt x="25645" y="994700"/>
                  <a:pt x="25041" y="994095"/>
                </a:cubicBezTo>
                <a:cubicBezTo>
                  <a:pt x="27126" y="990367"/>
                  <a:pt x="29187" y="986660"/>
                  <a:pt x="32428" y="980814"/>
                </a:cubicBezTo>
                <a:cubicBezTo>
                  <a:pt x="26126" y="982462"/>
                  <a:pt x="20679" y="983875"/>
                  <a:pt x="15286" y="985297"/>
                </a:cubicBezTo>
                <a:cubicBezTo>
                  <a:pt x="19989" y="973055"/>
                  <a:pt x="31627" y="963618"/>
                  <a:pt x="45966" y="961194"/>
                </a:cubicBezTo>
                <a:cubicBezTo>
                  <a:pt x="51488" y="960265"/>
                  <a:pt x="56605" y="960297"/>
                  <a:pt x="60577" y="953410"/>
                </a:cubicBezTo>
                <a:cubicBezTo>
                  <a:pt x="50001" y="939973"/>
                  <a:pt x="30887" y="950338"/>
                  <a:pt x="12900" y="954518"/>
                </a:cubicBezTo>
                <a:cubicBezTo>
                  <a:pt x="15450" y="948213"/>
                  <a:pt x="17520" y="943104"/>
                  <a:pt x="20689" y="935281"/>
                </a:cubicBezTo>
                <a:cubicBezTo>
                  <a:pt x="12332" y="941187"/>
                  <a:pt x="6207" y="945511"/>
                  <a:pt x="0" y="949886"/>
                </a:cubicBezTo>
                <a:cubicBezTo>
                  <a:pt x="5486" y="939067"/>
                  <a:pt x="10858" y="929538"/>
                  <a:pt x="15087" y="919911"/>
                </a:cubicBezTo>
                <a:cubicBezTo>
                  <a:pt x="20268" y="908060"/>
                  <a:pt x="30103" y="900860"/>
                  <a:pt x="40054" y="894414"/>
                </a:cubicBezTo>
                <a:cubicBezTo>
                  <a:pt x="52127" y="886592"/>
                  <a:pt x="64524" y="879004"/>
                  <a:pt x="76998" y="873262"/>
                </a:cubicBezTo>
                <a:cubicBezTo>
                  <a:pt x="83720" y="870171"/>
                  <a:pt x="91779" y="869466"/>
                  <a:pt x="97670" y="870679"/>
                </a:cubicBezTo>
                <a:cubicBezTo>
                  <a:pt x="104821" y="872152"/>
                  <a:pt x="111231" y="869930"/>
                  <a:pt x="118501" y="865298"/>
                </a:cubicBezTo>
                <a:cubicBezTo>
                  <a:pt x="122021" y="863050"/>
                  <a:pt x="125495" y="860663"/>
                  <a:pt x="129032" y="858614"/>
                </a:cubicBezTo>
                <a:cubicBezTo>
                  <a:pt x="143467" y="850292"/>
                  <a:pt x="155461" y="851295"/>
                  <a:pt x="162571" y="861311"/>
                </a:cubicBezTo>
                <a:cubicBezTo>
                  <a:pt x="167709" y="868584"/>
                  <a:pt x="171843" y="866995"/>
                  <a:pt x="178828" y="856720"/>
                </a:cubicBezTo>
                <a:cubicBezTo>
                  <a:pt x="181961" y="852129"/>
                  <a:pt x="181290" y="845325"/>
                  <a:pt x="188805" y="842895"/>
                </a:cubicBezTo>
                <a:cubicBezTo>
                  <a:pt x="188667" y="839621"/>
                  <a:pt x="189394" y="835761"/>
                  <a:pt x="188230" y="833233"/>
                </a:cubicBezTo>
                <a:cubicBezTo>
                  <a:pt x="183349" y="822447"/>
                  <a:pt x="183240" y="822339"/>
                  <a:pt x="196508" y="810217"/>
                </a:cubicBezTo>
                <a:cubicBezTo>
                  <a:pt x="184095" y="807025"/>
                  <a:pt x="199386" y="795426"/>
                  <a:pt x="197311" y="786673"/>
                </a:cubicBezTo>
                <a:cubicBezTo>
                  <a:pt x="192441" y="789341"/>
                  <a:pt x="187714" y="791928"/>
                  <a:pt x="181982" y="795054"/>
                </a:cubicBezTo>
                <a:lnTo>
                  <a:pt x="167321" y="786734"/>
                </a:lnTo>
                <a:lnTo>
                  <a:pt x="181646" y="781863"/>
                </a:lnTo>
                <a:cubicBezTo>
                  <a:pt x="183343" y="783423"/>
                  <a:pt x="185971" y="784052"/>
                  <a:pt x="188154" y="785098"/>
                </a:cubicBezTo>
                <a:cubicBezTo>
                  <a:pt x="188948" y="784304"/>
                  <a:pt x="189764" y="783487"/>
                  <a:pt x="190560" y="782691"/>
                </a:cubicBezTo>
                <a:cubicBezTo>
                  <a:pt x="187878" y="778827"/>
                  <a:pt x="185216" y="774942"/>
                  <a:pt x="183188" y="772005"/>
                </a:cubicBezTo>
                <a:cubicBezTo>
                  <a:pt x="175422" y="774776"/>
                  <a:pt x="169043" y="777029"/>
                  <a:pt x="159540" y="780423"/>
                </a:cubicBezTo>
                <a:cubicBezTo>
                  <a:pt x="163368" y="773987"/>
                  <a:pt x="164865" y="771124"/>
                  <a:pt x="166740" y="768412"/>
                </a:cubicBezTo>
                <a:cubicBezTo>
                  <a:pt x="169693" y="764187"/>
                  <a:pt x="173636" y="760180"/>
                  <a:pt x="175868" y="755871"/>
                </a:cubicBezTo>
                <a:cubicBezTo>
                  <a:pt x="181318" y="745332"/>
                  <a:pt x="187286" y="736356"/>
                  <a:pt x="199583" y="735072"/>
                </a:cubicBezTo>
                <a:lnTo>
                  <a:pt x="202891" y="732117"/>
                </a:lnTo>
                <a:lnTo>
                  <a:pt x="203026" y="732156"/>
                </a:lnTo>
                <a:lnTo>
                  <a:pt x="203097" y="732035"/>
                </a:lnTo>
                <a:lnTo>
                  <a:pt x="210803" y="747338"/>
                </a:lnTo>
                <a:cubicBezTo>
                  <a:pt x="202761" y="747377"/>
                  <a:pt x="202761" y="747377"/>
                  <a:pt x="199570" y="740918"/>
                </a:cubicBezTo>
                <a:cubicBezTo>
                  <a:pt x="193425" y="748489"/>
                  <a:pt x="193425" y="748489"/>
                  <a:pt x="196130" y="751649"/>
                </a:cubicBezTo>
                <a:cubicBezTo>
                  <a:pt x="199214" y="755234"/>
                  <a:pt x="221526" y="753243"/>
                  <a:pt x="223552" y="748457"/>
                </a:cubicBezTo>
                <a:cubicBezTo>
                  <a:pt x="227448" y="739225"/>
                  <a:pt x="233638" y="744825"/>
                  <a:pt x="236974" y="740529"/>
                </a:cubicBezTo>
                <a:cubicBezTo>
                  <a:pt x="232487" y="734092"/>
                  <a:pt x="231854" y="722781"/>
                  <a:pt x="215191" y="732556"/>
                </a:cubicBezTo>
                <a:cubicBezTo>
                  <a:pt x="218716" y="726271"/>
                  <a:pt x="220719" y="722685"/>
                  <a:pt x="223000" y="718607"/>
                </a:cubicBezTo>
                <a:cubicBezTo>
                  <a:pt x="219711" y="717179"/>
                  <a:pt x="216729" y="715879"/>
                  <a:pt x="213385" y="714444"/>
                </a:cubicBezTo>
                <a:lnTo>
                  <a:pt x="203097" y="732035"/>
                </a:lnTo>
                <a:lnTo>
                  <a:pt x="203062" y="731965"/>
                </a:lnTo>
                <a:lnTo>
                  <a:pt x="202891" y="732117"/>
                </a:lnTo>
                <a:lnTo>
                  <a:pt x="188886" y="728055"/>
                </a:lnTo>
                <a:cubicBezTo>
                  <a:pt x="192130" y="721213"/>
                  <a:pt x="195596" y="714052"/>
                  <a:pt x="198758" y="706856"/>
                </a:cubicBezTo>
                <a:cubicBezTo>
                  <a:pt x="198915" y="706514"/>
                  <a:pt x="196151" y="705929"/>
                  <a:pt x="194696" y="705430"/>
                </a:cubicBezTo>
                <a:cubicBezTo>
                  <a:pt x="189722" y="710403"/>
                  <a:pt x="185112" y="715014"/>
                  <a:pt x="180524" y="719601"/>
                </a:cubicBezTo>
                <a:cubicBezTo>
                  <a:pt x="179922" y="719272"/>
                  <a:pt x="179320" y="718943"/>
                  <a:pt x="178719" y="718614"/>
                </a:cubicBezTo>
                <a:cubicBezTo>
                  <a:pt x="180380" y="715960"/>
                  <a:pt x="182203" y="713332"/>
                  <a:pt x="183672" y="710620"/>
                </a:cubicBezTo>
                <a:cubicBezTo>
                  <a:pt x="187091" y="704410"/>
                  <a:pt x="191876" y="697886"/>
                  <a:pt x="182923" y="696198"/>
                </a:cubicBezTo>
                <a:cubicBezTo>
                  <a:pt x="180626" y="695765"/>
                  <a:pt x="180471" y="691205"/>
                  <a:pt x="179974" y="690026"/>
                </a:cubicBezTo>
                <a:cubicBezTo>
                  <a:pt x="171917" y="691506"/>
                  <a:pt x="164453" y="692856"/>
                  <a:pt x="156298" y="694374"/>
                </a:cubicBezTo>
                <a:cubicBezTo>
                  <a:pt x="159501" y="683817"/>
                  <a:pt x="173469" y="676798"/>
                  <a:pt x="171214" y="666956"/>
                </a:cubicBezTo>
                <a:cubicBezTo>
                  <a:pt x="162459" y="663609"/>
                  <a:pt x="153534" y="670489"/>
                  <a:pt x="144667" y="676840"/>
                </a:cubicBezTo>
                <a:cubicBezTo>
                  <a:pt x="144472" y="675918"/>
                  <a:pt x="144262" y="674982"/>
                  <a:pt x="144066" y="674060"/>
                </a:cubicBezTo>
                <a:cubicBezTo>
                  <a:pt x="146763" y="670123"/>
                  <a:pt x="149459" y="666187"/>
                  <a:pt x="153810" y="659818"/>
                </a:cubicBezTo>
                <a:cubicBezTo>
                  <a:pt x="145743" y="661836"/>
                  <a:pt x="139808" y="663305"/>
                  <a:pt x="133826" y="664818"/>
                </a:cubicBezTo>
                <a:cubicBezTo>
                  <a:pt x="141995" y="650411"/>
                  <a:pt x="151774" y="642929"/>
                  <a:pt x="166289" y="641136"/>
                </a:cubicBezTo>
                <a:cubicBezTo>
                  <a:pt x="171780" y="640451"/>
                  <a:pt x="176003" y="639178"/>
                  <a:pt x="179901" y="633355"/>
                </a:cubicBezTo>
                <a:cubicBezTo>
                  <a:pt x="169097" y="621325"/>
                  <a:pt x="151248" y="629183"/>
                  <a:pt x="132271" y="635100"/>
                </a:cubicBezTo>
                <a:cubicBezTo>
                  <a:pt x="134764" y="628418"/>
                  <a:pt x="136774" y="623024"/>
                  <a:pt x="139988" y="614383"/>
                </a:cubicBezTo>
                <a:cubicBezTo>
                  <a:pt x="132193" y="620532"/>
                  <a:pt x="126865" y="624743"/>
                  <a:pt x="119723" y="630365"/>
                </a:cubicBezTo>
                <a:cubicBezTo>
                  <a:pt x="126302" y="616684"/>
                  <a:pt x="131775" y="604942"/>
                  <a:pt x="137696" y="593283"/>
                </a:cubicBezTo>
                <a:cubicBezTo>
                  <a:pt x="138982" y="590755"/>
                  <a:pt x="141647" y="588151"/>
                  <a:pt x="144052" y="586243"/>
                </a:cubicBezTo>
                <a:cubicBezTo>
                  <a:pt x="160675" y="573066"/>
                  <a:pt x="177787" y="560607"/>
                  <a:pt x="196200" y="553175"/>
                </a:cubicBezTo>
                <a:cubicBezTo>
                  <a:pt x="203062" y="550409"/>
                  <a:pt x="210953" y="549530"/>
                  <a:pt x="216805" y="550751"/>
                </a:cubicBezTo>
                <a:cubicBezTo>
                  <a:pt x="222997" y="552037"/>
                  <a:pt x="228469" y="550786"/>
                  <a:pt x="234912" y="546916"/>
                </a:cubicBezTo>
                <a:cubicBezTo>
                  <a:pt x="238464" y="544791"/>
                  <a:pt x="241912" y="542334"/>
                  <a:pt x="245450" y="540194"/>
                </a:cubicBezTo>
                <a:cubicBezTo>
                  <a:pt x="262731" y="529676"/>
                  <a:pt x="273081" y="529626"/>
                  <a:pt x="281531" y="541436"/>
                </a:cubicBezTo>
                <a:cubicBezTo>
                  <a:pt x="284991" y="546259"/>
                  <a:pt x="289984" y="545393"/>
                  <a:pt x="296056" y="543787"/>
                </a:cubicBezTo>
                <a:cubicBezTo>
                  <a:pt x="300479" y="542622"/>
                  <a:pt x="305896" y="540275"/>
                  <a:pt x="304530" y="548219"/>
                </a:cubicBezTo>
                <a:cubicBezTo>
                  <a:pt x="299679" y="551272"/>
                  <a:pt x="294627" y="554803"/>
                  <a:pt x="289427" y="557645"/>
                </a:cubicBezTo>
                <a:cubicBezTo>
                  <a:pt x="284616" y="560284"/>
                  <a:pt x="279630" y="562200"/>
                  <a:pt x="271018" y="566126"/>
                </a:cubicBezTo>
                <a:cubicBezTo>
                  <a:pt x="276916" y="567210"/>
                  <a:pt x="280148" y="568941"/>
                  <a:pt x="283849" y="568282"/>
                </a:cubicBezTo>
                <a:cubicBezTo>
                  <a:pt x="302036" y="564985"/>
                  <a:pt x="319935" y="559219"/>
                  <a:pt x="337231" y="544217"/>
                </a:cubicBezTo>
                <a:cubicBezTo>
                  <a:pt x="351402" y="531908"/>
                  <a:pt x="366914" y="525613"/>
                  <a:pt x="382691" y="522089"/>
                </a:cubicBezTo>
                <a:cubicBezTo>
                  <a:pt x="388079" y="520889"/>
                  <a:pt x="393627" y="519125"/>
                  <a:pt x="399071" y="516938"/>
                </a:cubicBezTo>
                <a:cubicBezTo>
                  <a:pt x="408467" y="513158"/>
                  <a:pt x="417412" y="510884"/>
                  <a:pt x="425352" y="513056"/>
                </a:cubicBezTo>
                <a:cubicBezTo>
                  <a:pt x="431240" y="514676"/>
                  <a:pt x="437055" y="512586"/>
                  <a:pt x="443522" y="507607"/>
                </a:cubicBezTo>
                <a:cubicBezTo>
                  <a:pt x="454001" y="499551"/>
                  <a:pt x="464733" y="491982"/>
                  <a:pt x="475280" y="484040"/>
                </a:cubicBezTo>
                <a:cubicBezTo>
                  <a:pt x="491628" y="471724"/>
                  <a:pt x="508600" y="462851"/>
                  <a:pt x="526294" y="457381"/>
                </a:cubicBezTo>
                <a:cubicBezTo>
                  <a:pt x="530209" y="456164"/>
                  <a:pt x="534151" y="454426"/>
                  <a:pt x="538540" y="451093"/>
                </a:cubicBezTo>
                <a:cubicBezTo>
                  <a:pt x="536359" y="450821"/>
                  <a:pt x="533917" y="450968"/>
                  <a:pt x="532114" y="450163"/>
                </a:cubicBezTo>
                <a:cubicBezTo>
                  <a:pt x="529626" y="449084"/>
                  <a:pt x="525521" y="447793"/>
                  <a:pt x="525784" y="445697"/>
                </a:cubicBezTo>
                <a:cubicBezTo>
                  <a:pt x="527195" y="434978"/>
                  <a:pt x="519146" y="432790"/>
                  <a:pt x="512876" y="430062"/>
                </a:cubicBezTo>
                <a:cubicBezTo>
                  <a:pt x="506745" y="427384"/>
                  <a:pt x="504578" y="422446"/>
                  <a:pt x="502021" y="416935"/>
                </a:cubicBezTo>
                <a:cubicBezTo>
                  <a:pt x="498913" y="410149"/>
                  <a:pt x="494868" y="403922"/>
                  <a:pt x="490461" y="398154"/>
                </a:cubicBezTo>
                <a:cubicBezTo>
                  <a:pt x="486186" y="392562"/>
                  <a:pt x="481845" y="385767"/>
                  <a:pt x="468513" y="398508"/>
                </a:cubicBezTo>
                <a:cubicBezTo>
                  <a:pt x="474529" y="385946"/>
                  <a:pt x="467920" y="383061"/>
                  <a:pt x="463185" y="379326"/>
                </a:cubicBezTo>
                <a:cubicBezTo>
                  <a:pt x="456454" y="373958"/>
                  <a:pt x="453853" y="364180"/>
                  <a:pt x="443762" y="362358"/>
                </a:cubicBezTo>
                <a:cubicBezTo>
                  <a:pt x="443193" y="362243"/>
                  <a:pt x="443652" y="360111"/>
                  <a:pt x="443587" y="356730"/>
                </a:cubicBezTo>
                <a:cubicBezTo>
                  <a:pt x="448912" y="356742"/>
                  <a:pt x="453113" y="356761"/>
                  <a:pt x="460407" y="356790"/>
                </a:cubicBezTo>
                <a:cubicBezTo>
                  <a:pt x="456505" y="351662"/>
                  <a:pt x="454129" y="347832"/>
                  <a:pt x="451050" y="344708"/>
                </a:cubicBezTo>
                <a:cubicBezTo>
                  <a:pt x="446714" y="340326"/>
                  <a:pt x="448092" y="335752"/>
                  <a:pt x="455409" y="329397"/>
                </a:cubicBezTo>
                <a:cubicBezTo>
                  <a:pt x="460029" y="333743"/>
                  <a:pt x="462732" y="339946"/>
                  <a:pt x="470802" y="340157"/>
                </a:cubicBezTo>
                <a:cubicBezTo>
                  <a:pt x="472894" y="340206"/>
                  <a:pt x="472758" y="346021"/>
                  <a:pt x="473998" y="350394"/>
                </a:cubicBezTo>
                <a:cubicBezTo>
                  <a:pt x="477597" y="347542"/>
                  <a:pt x="480951" y="344900"/>
                  <a:pt x="484154" y="342380"/>
                </a:cubicBezTo>
                <a:cubicBezTo>
                  <a:pt x="483535" y="340672"/>
                  <a:pt x="483509" y="339736"/>
                  <a:pt x="483008" y="339371"/>
                </a:cubicBezTo>
                <a:cubicBezTo>
                  <a:pt x="480672" y="337671"/>
                  <a:pt x="477938" y="336436"/>
                  <a:pt x="475852" y="334488"/>
                </a:cubicBezTo>
                <a:cubicBezTo>
                  <a:pt x="469186" y="328277"/>
                  <a:pt x="462545" y="322726"/>
                  <a:pt x="451058" y="322548"/>
                </a:cubicBezTo>
                <a:cubicBezTo>
                  <a:pt x="438397" y="322333"/>
                  <a:pt x="428350" y="317055"/>
                  <a:pt x="418363" y="307341"/>
                </a:cubicBezTo>
                <a:cubicBezTo>
                  <a:pt x="425118" y="307691"/>
                  <a:pt x="429058" y="307908"/>
                  <a:pt x="433728" y="308170"/>
                </a:cubicBezTo>
                <a:cubicBezTo>
                  <a:pt x="436110" y="292292"/>
                  <a:pt x="415713" y="296651"/>
                  <a:pt x="414196" y="282188"/>
                </a:cubicBezTo>
                <a:cubicBezTo>
                  <a:pt x="429306" y="284081"/>
                  <a:pt x="442266" y="284368"/>
                  <a:pt x="442115" y="301705"/>
                </a:cubicBezTo>
                <a:cubicBezTo>
                  <a:pt x="442076" y="305934"/>
                  <a:pt x="448868" y="309320"/>
                  <a:pt x="453952" y="309725"/>
                </a:cubicBezTo>
                <a:cubicBezTo>
                  <a:pt x="460855" y="310270"/>
                  <a:pt x="464839" y="312801"/>
                  <a:pt x="467388" y="318255"/>
                </a:cubicBezTo>
                <a:cubicBezTo>
                  <a:pt x="468230" y="320051"/>
                  <a:pt x="471152" y="320386"/>
                  <a:pt x="474578" y="319814"/>
                </a:cubicBezTo>
                <a:cubicBezTo>
                  <a:pt x="470171" y="306321"/>
                  <a:pt x="455579" y="302360"/>
                  <a:pt x="448829" y="289658"/>
                </a:cubicBezTo>
                <a:cubicBezTo>
                  <a:pt x="452251" y="288220"/>
                  <a:pt x="454235" y="287386"/>
                  <a:pt x="457672" y="285964"/>
                </a:cubicBezTo>
                <a:cubicBezTo>
                  <a:pt x="455735" y="282937"/>
                  <a:pt x="454711" y="279370"/>
                  <a:pt x="452098" y="277889"/>
                </a:cubicBezTo>
                <a:cubicBezTo>
                  <a:pt x="449712" y="276551"/>
                  <a:pt x="445600" y="277437"/>
                  <a:pt x="441162" y="277314"/>
                </a:cubicBezTo>
                <a:cubicBezTo>
                  <a:pt x="440871" y="274841"/>
                  <a:pt x="440430" y="271312"/>
                  <a:pt x="439913" y="267206"/>
                </a:cubicBezTo>
                <a:cubicBezTo>
                  <a:pt x="450675" y="263115"/>
                  <a:pt x="457873" y="265999"/>
                  <a:pt x="460383" y="272550"/>
                </a:cubicBezTo>
                <a:cubicBezTo>
                  <a:pt x="462923" y="279224"/>
                  <a:pt x="477599" y="271279"/>
                  <a:pt x="472180" y="285666"/>
                </a:cubicBezTo>
                <a:cubicBezTo>
                  <a:pt x="477873" y="282455"/>
                  <a:pt x="481564" y="280377"/>
                  <a:pt x="485279" y="278277"/>
                </a:cubicBezTo>
                <a:cubicBezTo>
                  <a:pt x="484100" y="270737"/>
                  <a:pt x="479719" y="269221"/>
                  <a:pt x="473202" y="268200"/>
                </a:cubicBezTo>
                <a:cubicBezTo>
                  <a:pt x="469227" y="267584"/>
                  <a:pt x="468959" y="259412"/>
                  <a:pt x="466709" y="253938"/>
                </a:cubicBezTo>
                <a:cubicBezTo>
                  <a:pt x="464332" y="256967"/>
                  <a:pt x="461933" y="260018"/>
                  <a:pt x="459579" y="263024"/>
                </a:cubicBezTo>
                <a:cubicBezTo>
                  <a:pt x="455383" y="262192"/>
                  <a:pt x="451521" y="261462"/>
                  <a:pt x="447697" y="260634"/>
                </a:cubicBezTo>
                <a:cubicBezTo>
                  <a:pt x="442226" y="259435"/>
                  <a:pt x="438777" y="256304"/>
                  <a:pt x="440100" y="249586"/>
                </a:cubicBezTo>
                <a:cubicBezTo>
                  <a:pt x="441331" y="243325"/>
                  <a:pt x="439094" y="240041"/>
                  <a:pt x="433092" y="237945"/>
                </a:cubicBezTo>
                <a:cubicBezTo>
                  <a:pt x="433404" y="242164"/>
                  <a:pt x="433655" y="245323"/>
                  <a:pt x="434089" y="251345"/>
                </a:cubicBezTo>
                <a:cubicBezTo>
                  <a:pt x="423634" y="245884"/>
                  <a:pt x="415337" y="241584"/>
                  <a:pt x="406962" y="237209"/>
                </a:cubicBezTo>
                <a:cubicBezTo>
                  <a:pt x="418761" y="223115"/>
                  <a:pt x="418527" y="223472"/>
                  <a:pt x="429475" y="226515"/>
                </a:cubicBezTo>
                <a:cubicBezTo>
                  <a:pt x="440699" y="229656"/>
                  <a:pt x="452397" y="231950"/>
                  <a:pt x="463839" y="234718"/>
                </a:cubicBezTo>
                <a:cubicBezTo>
                  <a:pt x="466130" y="235281"/>
                  <a:pt x="469121" y="235548"/>
                  <a:pt x="470155" y="237213"/>
                </a:cubicBezTo>
                <a:cubicBezTo>
                  <a:pt x="476542" y="247828"/>
                  <a:pt x="493750" y="241417"/>
                  <a:pt x="500828" y="250718"/>
                </a:cubicBezTo>
                <a:cubicBezTo>
                  <a:pt x="501755" y="249421"/>
                  <a:pt x="502659" y="248144"/>
                  <a:pt x="503587" y="246844"/>
                </a:cubicBezTo>
                <a:cubicBezTo>
                  <a:pt x="498160" y="244328"/>
                  <a:pt x="492608" y="241999"/>
                  <a:pt x="487380" y="239224"/>
                </a:cubicBezTo>
                <a:cubicBezTo>
                  <a:pt x="482822" y="236801"/>
                  <a:pt x="478081" y="234467"/>
                  <a:pt x="474560" y="230946"/>
                </a:cubicBezTo>
                <a:cubicBezTo>
                  <a:pt x="471102" y="227488"/>
                  <a:pt x="472766" y="222656"/>
                  <a:pt x="480049" y="217857"/>
                </a:cubicBezTo>
                <a:cubicBezTo>
                  <a:pt x="485418" y="223407"/>
                  <a:pt x="491750" y="227469"/>
                  <a:pt x="502160" y="226707"/>
                </a:cubicBezTo>
                <a:cubicBezTo>
                  <a:pt x="507154" y="226337"/>
                  <a:pt x="510261" y="232444"/>
                  <a:pt x="514146" y="235695"/>
                </a:cubicBezTo>
                <a:cubicBezTo>
                  <a:pt x="515625" y="236945"/>
                  <a:pt x="516901" y="238402"/>
                  <a:pt x="518467" y="239968"/>
                </a:cubicBezTo>
                <a:cubicBezTo>
                  <a:pt x="517346" y="231533"/>
                  <a:pt x="516699" y="223619"/>
                  <a:pt x="515044" y="216243"/>
                </a:cubicBezTo>
                <a:cubicBezTo>
                  <a:pt x="514551" y="213977"/>
                  <a:pt x="511495" y="212875"/>
                  <a:pt x="509169" y="211912"/>
                </a:cubicBezTo>
                <a:cubicBezTo>
                  <a:pt x="505456" y="210379"/>
                  <a:pt x="501348" y="209402"/>
                  <a:pt x="496608" y="207936"/>
                </a:cubicBezTo>
                <a:cubicBezTo>
                  <a:pt x="501633" y="202105"/>
                  <a:pt x="505363" y="200703"/>
                  <a:pt x="508763" y="202420"/>
                </a:cubicBezTo>
                <a:cubicBezTo>
                  <a:pt x="513035" y="204602"/>
                  <a:pt x="517186" y="207027"/>
                  <a:pt x="520854" y="209970"/>
                </a:cubicBezTo>
                <a:cubicBezTo>
                  <a:pt x="525016" y="213315"/>
                  <a:pt x="528896" y="214150"/>
                  <a:pt x="532540" y="207619"/>
                </a:cubicBezTo>
                <a:cubicBezTo>
                  <a:pt x="537610" y="208011"/>
                  <a:pt x="541714" y="208344"/>
                  <a:pt x="545802" y="208662"/>
                </a:cubicBezTo>
                <a:cubicBezTo>
                  <a:pt x="547839" y="212517"/>
                  <a:pt x="550938" y="215069"/>
                  <a:pt x="559052" y="212103"/>
                </a:cubicBezTo>
                <a:cubicBezTo>
                  <a:pt x="562774" y="210738"/>
                  <a:pt x="567044" y="212054"/>
                  <a:pt x="570127" y="213501"/>
                </a:cubicBezTo>
                <a:cubicBezTo>
                  <a:pt x="574109" y="215349"/>
                  <a:pt x="577138" y="218559"/>
                  <a:pt x="580796" y="221354"/>
                </a:cubicBezTo>
                <a:cubicBezTo>
                  <a:pt x="588925" y="214310"/>
                  <a:pt x="584781" y="209892"/>
                  <a:pt x="585630" y="204792"/>
                </a:cubicBezTo>
                <a:cubicBezTo>
                  <a:pt x="571757" y="207092"/>
                  <a:pt x="555375" y="198066"/>
                  <a:pt x="543032" y="181181"/>
                </a:cubicBezTo>
                <a:lnTo>
                  <a:pt x="557906" y="160371"/>
                </a:lnTo>
                <a:lnTo>
                  <a:pt x="566701" y="158712"/>
                </a:lnTo>
                <a:cubicBezTo>
                  <a:pt x="569814" y="157930"/>
                  <a:pt x="572382" y="158225"/>
                  <a:pt x="572394" y="163485"/>
                </a:cubicBezTo>
                <a:cubicBezTo>
                  <a:pt x="570411" y="163547"/>
                  <a:pt x="568467" y="163598"/>
                  <a:pt x="562883" y="163783"/>
                </a:cubicBezTo>
                <a:cubicBezTo>
                  <a:pt x="567963" y="169500"/>
                  <a:pt x="571474" y="173466"/>
                  <a:pt x="574984" y="177431"/>
                </a:cubicBezTo>
                <a:lnTo>
                  <a:pt x="574867" y="177455"/>
                </a:lnTo>
                <a:lnTo>
                  <a:pt x="574739" y="177459"/>
                </a:lnTo>
                <a:lnTo>
                  <a:pt x="574761" y="177480"/>
                </a:lnTo>
                <a:lnTo>
                  <a:pt x="563474" y="179912"/>
                </a:lnTo>
                <a:cubicBezTo>
                  <a:pt x="563109" y="180774"/>
                  <a:pt x="562722" y="181657"/>
                  <a:pt x="562357" y="182520"/>
                </a:cubicBezTo>
                <a:cubicBezTo>
                  <a:pt x="569771" y="185437"/>
                  <a:pt x="577162" y="188377"/>
                  <a:pt x="584576" y="191293"/>
                </a:cubicBezTo>
                <a:cubicBezTo>
                  <a:pt x="585143" y="190543"/>
                  <a:pt x="585731" y="189768"/>
                  <a:pt x="586296" y="189016"/>
                </a:cubicBezTo>
                <a:lnTo>
                  <a:pt x="574761" y="177480"/>
                </a:lnTo>
                <a:lnTo>
                  <a:pt x="574867" y="177455"/>
                </a:lnTo>
                <a:lnTo>
                  <a:pt x="591738" y="177151"/>
                </a:lnTo>
                <a:cubicBezTo>
                  <a:pt x="601328" y="180065"/>
                  <a:pt x="609950" y="184598"/>
                  <a:pt x="620778" y="189250"/>
                </a:cubicBezTo>
                <a:cubicBezTo>
                  <a:pt x="615907" y="191145"/>
                  <a:pt x="612825" y="192333"/>
                  <a:pt x="608073" y="194169"/>
                </a:cubicBezTo>
                <a:cubicBezTo>
                  <a:pt x="626739" y="200570"/>
                  <a:pt x="644028" y="206457"/>
                  <a:pt x="662542" y="212796"/>
                </a:cubicBezTo>
                <a:cubicBezTo>
                  <a:pt x="667731" y="208630"/>
                  <a:pt x="673407" y="209034"/>
                  <a:pt x="678653" y="212195"/>
                </a:cubicBezTo>
                <a:cubicBezTo>
                  <a:pt x="683686" y="215228"/>
                  <a:pt x="688892" y="217437"/>
                  <a:pt x="697564" y="212798"/>
                </a:cubicBezTo>
                <a:cubicBezTo>
                  <a:pt x="701210" y="210859"/>
                  <a:pt x="705639" y="212696"/>
                  <a:pt x="709725" y="212831"/>
                </a:cubicBezTo>
                <a:cubicBezTo>
                  <a:pt x="701592" y="202473"/>
                  <a:pt x="699887" y="202222"/>
                  <a:pt x="685285" y="209285"/>
                </a:cubicBezTo>
                <a:cubicBezTo>
                  <a:pt x="674400" y="194267"/>
                  <a:pt x="650179" y="197980"/>
                  <a:pt x="635465" y="186631"/>
                </a:cubicBezTo>
                <a:cubicBezTo>
                  <a:pt x="640703" y="182235"/>
                  <a:pt x="644978" y="178609"/>
                  <a:pt x="650409" y="174045"/>
                </a:cubicBezTo>
                <a:cubicBezTo>
                  <a:pt x="652799" y="179753"/>
                  <a:pt x="656199" y="182745"/>
                  <a:pt x="664609" y="179115"/>
                </a:cubicBezTo>
                <a:cubicBezTo>
                  <a:pt x="672871" y="175568"/>
                  <a:pt x="675298" y="182446"/>
                  <a:pt x="678574" y="186585"/>
                </a:cubicBezTo>
                <a:cubicBezTo>
                  <a:pt x="682986" y="192133"/>
                  <a:pt x="687796" y="196444"/>
                  <a:pt x="699145" y="194121"/>
                </a:cubicBezTo>
                <a:cubicBezTo>
                  <a:pt x="693965" y="190711"/>
                  <a:pt x="690125" y="188189"/>
                  <a:pt x="686309" y="185646"/>
                </a:cubicBezTo>
                <a:cubicBezTo>
                  <a:pt x="686711" y="184593"/>
                  <a:pt x="687111" y="183540"/>
                  <a:pt x="687512" y="182487"/>
                </a:cubicBezTo>
                <a:cubicBezTo>
                  <a:pt x="691246" y="182134"/>
                  <a:pt x="695582" y="180747"/>
                  <a:pt x="698605" y="181633"/>
                </a:cubicBezTo>
                <a:cubicBezTo>
                  <a:pt x="708954" y="184625"/>
                  <a:pt x="718627" y="188758"/>
                  <a:pt x="729007" y="191687"/>
                </a:cubicBezTo>
                <a:cubicBezTo>
                  <a:pt x="731652" y="192424"/>
                  <a:pt x="735933" y="190345"/>
                  <a:pt x="739379" y="189568"/>
                </a:cubicBezTo>
                <a:cubicBezTo>
                  <a:pt x="747696" y="196204"/>
                  <a:pt x="756526" y="203260"/>
                  <a:pt x="766652" y="211346"/>
                </a:cubicBezTo>
                <a:cubicBezTo>
                  <a:pt x="762335" y="213024"/>
                  <a:pt x="759735" y="214012"/>
                  <a:pt x="756175" y="215400"/>
                </a:cubicBezTo>
                <a:cubicBezTo>
                  <a:pt x="757381" y="217108"/>
                  <a:pt x="757934" y="219069"/>
                  <a:pt x="759392" y="219846"/>
                </a:cubicBezTo>
                <a:cubicBezTo>
                  <a:pt x="765886" y="223251"/>
                  <a:pt x="776061" y="222072"/>
                  <a:pt x="775357" y="234038"/>
                </a:cubicBezTo>
                <a:cubicBezTo>
                  <a:pt x="775165" y="237300"/>
                  <a:pt x="782553" y="238600"/>
                  <a:pt x="786975" y="239887"/>
                </a:cubicBezTo>
                <a:cubicBezTo>
                  <a:pt x="795672" y="242452"/>
                  <a:pt x="805074" y="243907"/>
                  <a:pt x="813553" y="246845"/>
                </a:cubicBezTo>
                <a:cubicBezTo>
                  <a:pt x="816323" y="247797"/>
                  <a:pt x="817088" y="251967"/>
                  <a:pt x="819151" y="255303"/>
                </a:cubicBezTo>
                <a:cubicBezTo>
                  <a:pt x="823446" y="252557"/>
                  <a:pt x="827537" y="249926"/>
                  <a:pt x="831628" y="247295"/>
                </a:cubicBezTo>
                <a:cubicBezTo>
                  <a:pt x="833171" y="248201"/>
                  <a:pt x="834735" y="249086"/>
                  <a:pt x="836281" y="249993"/>
                </a:cubicBezTo>
                <a:cubicBezTo>
                  <a:pt x="836716" y="251884"/>
                  <a:pt x="837146" y="253812"/>
                  <a:pt x="837073" y="253513"/>
                </a:cubicBezTo>
                <a:cubicBezTo>
                  <a:pt x="844220" y="254527"/>
                  <a:pt x="849766" y="255121"/>
                  <a:pt x="855104" y="256144"/>
                </a:cubicBezTo>
                <a:cubicBezTo>
                  <a:pt x="858167" y="256710"/>
                  <a:pt x="860977" y="257749"/>
                  <a:pt x="863711" y="258892"/>
                </a:cubicBezTo>
                <a:cubicBezTo>
                  <a:pt x="870318" y="261593"/>
                  <a:pt x="877274" y="263914"/>
                  <a:pt x="883268" y="267412"/>
                </a:cubicBezTo>
                <a:cubicBezTo>
                  <a:pt x="888765" y="270635"/>
                  <a:pt x="894602" y="271249"/>
                  <a:pt x="905031" y="266189"/>
                </a:cubicBezTo>
                <a:cubicBezTo>
                  <a:pt x="900864" y="258659"/>
                  <a:pt x="897198" y="252088"/>
                  <a:pt x="894502" y="247212"/>
                </a:cubicBezTo>
                <a:cubicBezTo>
                  <a:pt x="890114" y="249274"/>
                  <a:pt x="886804" y="251778"/>
                  <a:pt x="885556" y="251256"/>
                </a:cubicBezTo>
                <a:cubicBezTo>
                  <a:pt x="876576" y="247546"/>
                  <a:pt x="868237" y="242888"/>
                  <a:pt x="859266" y="239140"/>
                </a:cubicBezTo>
                <a:cubicBezTo>
                  <a:pt x="849561" y="235067"/>
                  <a:pt x="839248" y="231886"/>
                  <a:pt x="829469" y="227921"/>
                </a:cubicBezTo>
                <a:cubicBezTo>
                  <a:pt x="820151" y="224145"/>
                  <a:pt x="820302" y="223933"/>
                  <a:pt x="821917" y="210373"/>
                </a:cubicBezTo>
                <a:cubicBezTo>
                  <a:pt x="826530" y="211810"/>
                  <a:pt x="830495" y="212684"/>
                  <a:pt x="834021" y="214214"/>
                </a:cubicBezTo>
                <a:cubicBezTo>
                  <a:pt x="836049" y="215105"/>
                  <a:pt x="837141" y="217333"/>
                  <a:pt x="839130" y="218322"/>
                </a:cubicBezTo>
                <a:cubicBezTo>
                  <a:pt x="842414" y="219971"/>
                  <a:pt x="846362" y="222599"/>
                  <a:pt x="850648" y="216484"/>
                </a:cubicBezTo>
                <a:cubicBezTo>
                  <a:pt x="854148" y="211493"/>
                  <a:pt x="851734" y="208850"/>
                  <a:pt x="846940" y="209052"/>
                </a:cubicBezTo>
                <a:cubicBezTo>
                  <a:pt x="841419" y="209300"/>
                  <a:pt x="842477" y="203091"/>
                  <a:pt x="839383" y="200632"/>
                </a:cubicBezTo>
                <a:cubicBezTo>
                  <a:pt x="833248" y="195723"/>
                  <a:pt x="825617" y="194543"/>
                  <a:pt x="817761" y="193589"/>
                </a:cubicBezTo>
                <a:cubicBezTo>
                  <a:pt x="802857" y="191768"/>
                  <a:pt x="790896" y="186077"/>
                  <a:pt x="779892" y="179522"/>
                </a:cubicBezTo>
                <a:cubicBezTo>
                  <a:pt x="774213" y="179339"/>
                  <a:pt x="768142" y="179947"/>
                  <a:pt x="762994" y="178797"/>
                </a:cubicBezTo>
                <a:cubicBezTo>
                  <a:pt x="753830" y="176762"/>
                  <a:pt x="745238" y="173625"/>
                  <a:pt x="736390" y="170995"/>
                </a:cubicBezTo>
                <a:cubicBezTo>
                  <a:pt x="732843" y="169950"/>
                  <a:pt x="728957" y="168562"/>
                  <a:pt x="733239" y="163166"/>
                </a:cubicBezTo>
                <a:cubicBezTo>
                  <a:pt x="734851" y="161147"/>
                  <a:pt x="740378" y="159406"/>
                  <a:pt x="742449" y="160157"/>
                </a:cubicBezTo>
                <a:cubicBezTo>
                  <a:pt x="750584" y="163160"/>
                  <a:pt x="758080" y="167206"/>
                  <a:pt x="766426" y="171146"/>
                </a:cubicBezTo>
                <a:cubicBezTo>
                  <a:pt x="776553" y="163377"/>
                  <a:pt x="783511" y="167744"/>
                  <a:pt x="789646" y="171970"/>
                </a:cubicBezTo>
                <a:cubicBezTo>
                  <a:pt x="794404" y="175278"/>
                  <a:pt x="799263" y="175910"/>
                  <a:pt x="806194" y="172485"/>
                </a:cubicBezTo>
                <a:lnTo>
                  <a:pt x="805972" y="172490"/>
                </a:lnTo>
                <a:cubicBezTo>
                  <a:pt x="812068" y="189260"/>
                  <a:pt x="833091" y="184618"/>
                  <a:pt x="845966" y="191227"/>
                </a:cubicBezTo>
                <a:cubicBezTo>
                  <a:pt x="848139" y="185360"/>
                  <a:pt x="850115" y="180067"/>
                  <a:pt x="853096" y="171966"/>
                </a:cubicBezTo>
                <a:cubicBezTo>
                  <a:pt x="861974" y="179344"/>
                  <a:pt x="869289" y="185432"/>
                  <a:pt x="877833" y="192525"/>
                </a:cubicBezTo>
                <a:cubicBezTo>
                  <a:pt x="879436" y="191264"/>
                  <a:pt x="883305" y="188230"/>
                  <a:pt x="887518" y="184949"/>
                </a:cubicBezTo>
                <a:cubicBezTo>
                  <a:pt x="883333" y="182898"/>
                  <a:pt x="879136" y="181882"/>
                  <a:pt x="876508" y="179298"/>
                </a:cubicBezTo>
                <a:cubicBezTo>
                  <a:pt x="869661" y="172496"/>
                  <a:pt x="861532" y="168774"/>
                  <a:pt x="850292" y="167480"/>
                </a:cubicBezTo>
                <a:cubicBezTo>
                  <a:pt x="838221" y="166085"/>
                  <a:pt x="828735" y="159097"/>
                  <a:pt x="816898" y="154026"/>
                </a:cubicBezTo>
                <a:cubicBezTo>
                  <a:pt x="821711" y="150687"/>
                  <a:pt x="824974" y="152109"/>
                  <a:pt x="828057" y="153136"/>
                </a:cubicBezTo>
                <a:lnTo>
                  <a:pt x="837922" y="149948"/>
                </a:lnTo>
                <a:lnTo>
                  <a:pt x="867980" y="162820"/>
                </a:lnTo>
                <a:cubicBezTo>
                  <a:pt x="869810" y="165923"/>
                  <a:pt x="871261" y="169190"/>
                  <a:pt x="877135" y="162073"/>
                </a:cubicBezTo>
                <a:cubicBezTo>
                  <a:pt x="869539" y="151614"/>
                  <a:pt x="855143" y="147394"/>
                  <a:pt x="849357" y="131524"/>
                </a:cubicBezTo>
                <a:cubicBezTo>
                  <a:pt x="853873" y="131725"/>
                  <a:pt x="855867" y="131810"/>
                  <a:pt x="859217" y="131934"/>
                </a:cubicBezTo>
                <a:cubicBezTo>
                  <a:pt x="856527" y="128109"/>
                  <a:pt x="855083" y="124528"/>
                  <a:pt x="852284" y="122548"/>
                </a:cubicBezTo>
                <a:cubicBezTo>
                  <a:pt x="850036" y="120980"/>
                  <a:pt x="846117" y="121331"/>
                  <a:pt x="841909" y="120669"/>
                </a:cubicBezTo>
                <a:cubicBezTo>
                  <a:pt x="841605" y="118459"/>
                  <a:pt x="841091" y="115034"/>
                  <a:pt x="840578" y="111296"/>
                </a:cubicBezTo>
                <a:cubicBezTo>
                  <a:pt x="853807" y="107718"/>
                  <a:pt x="859668" y="114760"/>
                  <a:pt x="867208" y="119755"/>
                </a:cubicBezTo>
                <a:cubicBezTo>
                  <a:pt x="876190" y="109160"/>
                  <a:pt x="866110" y="106395"/>
                  <a:pt x="868458" y="96385"/>
                </a:cubicBezTo>
                <a:cubicBezTo>
                  <a:pt x="864112" y="102126"/>
                  <a:pt x="862002" y="104920"/>
                  <a:pt x="859368" y="108420"/>
                </a:cubicBezTo>
                <a:cubicBezTo>
                  <a:pt x="855346" y="107168"/>
                  <a:pt x="851341" y="106025"/>
                  <a:pt x="847448" y="104674"/>
                </a:cubicBezTo>
                <a:cubicBezTo>
                  <a:pt x="842099" y="102826"/>
                  <a:pt x="837990" y="100078"/>
                  <a:pt x="840438" y="92077"/>
                </a:cubicBezTo>
                <a:cubicBezTo>
                  <a:pt x="842368" y="85741"/>
                  <a:pt x="838923" y="83975"/>
                  <a:pt x="833548" y="83919"/>
                </a:cubicBezTo>
                <a:cubicBezTo>
                  <a:pt x="834148" y="87013"/>
                  <a:pt x="834702" y="89840"/>
                  <a:pt x="835258" y="92665"/>
                </a:cubicBezTo>
                <a:cubicBezTo>
                  <a:pt x="834388" y="93568"/>
                  <a:pt x="833525" y="94431"/>
                  <a:pt x="832654" y="95331"/>
                </a:cubicBezTo>
                <a:cubicBezTo>
                  <a:pt x="824219" y="91077"/>
                  <a:pt x="814857" y="88028"/>
                  <a:pt x="809146" y="80182"/>
                </a:cubicBezTo>
                <a:cubicBezTo>
                  <a:pt x="818821" y="68645"/>
                  <a:pt x="820771" y="67597"/>
                  <a:pt x="829232" y="70334"/>
                </a:cubicBezTo>
                <a:cubicBezTo>
                  <a:pt x="840578" y="74003"/>
                  <a:pt x="850409" y="80337"/>
                  <a:pt x="864651" y="78816"/>
                </a:cubicBezTo>
                <a:cubicBezTo>
                  <a:pt x="865836" y="78685"/>
                  <a:pt x="867115" y="79328"/>
                  <a:pt x="867693" y="80179"/>
                </a:cubicBezTo>
                <a:cubicBezTo>
                  <a:pt x="875039" y="90611"/>
                  <a:pt x="891979" y="86885"/>
                  <a:pt x="901425" y="94287"/>
                </a:cubicBezTo>
                <a:cubicBezTo>
                  <a:pt x="900185" y="86005"/>
                  <a:pt x="892028" y="85753"/>
                  <a:pt x="886250" y="82656"/>
                </a:cubicBezTo>
                <a:cubicBezTo>
                  <a:pt x="881794" y="80287"/>
                  <a:pt x="877717" y="77165"/>
                  <a:pt x="874644" y="73320"/>
                </a:cubicBezTo>
                <a:cubicBezTo>
                  <a:pt x="873463" y="71866"/>
                  <a:pt x="875585" y="67447"/>
                  <a:pt x="878031" y="63172"/>
                </a:cubicBezTo>
                <a:cubicBezTo>
                  <a:pt x="888487" y="74990"/>
                  <a:pt x="913729" y="65074"/>
                  <a:pt x="918879" y="83351"/>
                </a:cubicBezTo>
                <a:cubicBezTo>
                  <a:pt x="917464" y="75486"/>
                  <a:pt x="916485" y="67375"/>
                  <a:pt x="914409" y="59895"/>
                </a:cubicBezTo>
                <a:cubicBezTo>
                  <a:pt x="913809" y="57705"/>
                  <a:pt x="910344" y="57011"/>
                  <a:pt x="907873" y="56131"/>
                </a:cubicBezTo>
                <a:cubicBezTo>
                  <a:pt x="904472" y="54909"/>
                  <a:pt x="900763" y="54152"/>
                  <a:pt x="896735" y="53121"/>
                </a:cubicBezTo>
                <a:cubicBezTo>
                  <a:pt x="905589" y="42035"/>
                  <a:pt x="909836" y="49825"/>
                  <a:pt x="915507" y="46729"/>
                </a:cubicBezTo>
                <a:cubicBezTo>
                  <a:pt x="918537" y="45126"/>
                  <a:pt x="921591" y="43500"/>
                  <a:pt x="926789" y="40752"/>
                </a:cubicBezTo>
                <a:cubicBezTo>
                  <a:pt x="924796" y="45073"/>
                  <a:pt x="924023" y="46342"/>
                  <a:pt x="923723" y="47541"/>
                </a:cubicBezTo>
                <a:cubicBezTo>
                  <a:pt x="923021" y="50291"/>
                  <a:pt x="921231" y="54315"/>
                  <a:pt x="922303" y="55385"/>
                </a:cubicBezTo>
                <a:cubicBezTo>
                  <a:pt x="923559" y="56642"/>
                  <a:pt x="928823" y="56185"/>
                  <a:pt x="929880" y="54880"/>
                </a:cubicBezTo>
                <a:cubicBezTo>
                  <a:pt x="933958" y="49872"/>
                  <a:pt x="934913" y="52826"/>
                  <a:pt x="937413" y="53646"/>
                </a:cubicBezTo>
                <a:cubicBezTo>
                  <a:pt x="939390" y="54305"/>
                  <a:pt x="942622" y="52904"/>
                  <a:pt x="947103" y="52115"/>
                </a:cubicBezTo>
                <a:cubicBezTo>
                  <a:pt x="947667" y="57632"/>
                  <a:pt x="951424" y="60389"/>
                  <a:pt x="960632" y="55835"/>
                </a:cubicBezTo>
                <a:cubicBezTo>
                  <a:pt x="963557" y="54400"/>
                  <a:pt x="967651" y="55858"/>
                  <a:pt x="970198" y="57315"/>
                </a:cubicBezTo>
                <a:cubicBezTo>
                  <a:pt x="974210" y="59600"/>
                  <a:pt x="977362" y="63024"/>
                  <a:pt x="980885" y="65956"/>
                </a:cubicBezTo>
                <a:cubicBezTo>
                  <a:pt x="981973" y="65365"/>
                  <a:pt x="983075" y="64788"/>
                  <a:pt x="984143" y="64218"/>
                </a:cubicBezTo>
                <a:cubicBezTo>
                  <a:pt x="984981" y="59378"/>
                  <a:pt x="985834" y="54553"/>
                  <a:pt x="986408" y="51313"/>
                </a:cubicBezTo>
                <a:cubicBezTo>
                  <a:pt x="965812" y="49569"/>
                  <a:pt x="954732" y="38126"/>
                  <a:pt x="943429" y="27958"/>
                </a:cubicBezTo>
                <a:cubicBezTo>
                  <a:pt x="948140" y="14499"/>
                  <a:pt x="959890" y="9576"/>
                  <a:pt x="967666" y="0"/>
                </a:cubicBezTo>
                <a:close/>
              </a:path>
            </a:pathLst>
          </a:custGeom>
          <a:noFill/>
          <a:ln>
            <a:noFill/>
          </a:ln>
        </p:spPr>
      </p:pic>
      <p:pic>
        <p:nvPicPr>
          <p:cNvPr id="820" name="Google Shape;820;p49" title="original.jpg"/>
          <p:cNvPicPr preferRelativeResize="0"/>
          <p:nvPr/>
        </p:nvPicPr>
        <p:blipFill rotWithShape="1">
          <a:blip r:embed="rId7">
            <a:alphaModFix/>
          </a:blip>
          <a:srcRect b="0" l="2830" r="2821" t="0"/>
          <a:stretch/>
        </p:blipFill>
        <p:spPr>
          <a:xfrm>
            <a:off x="1375532" y="3541605"/>
            <a:ext cx="2072641" cy="1647657"/>
          </a:xfrm>
          <a:custGeom>
            <a:rect b="b" l="l" r="r" t="t"/>
            <a:pathLst>
              <a:path extrusionOk="0" h="2477680" w="3128515">
                <a:moveTo>
                  <a:pt x="1014843" y="2456007"/>
                </a:moveTo>
                <a:cubicBezTo>
                  <a:pt x="1012913" y="2456425"/>
                  <a:pt x="1010982" y="2457226"/>
                  <a:pt x="1009072" y="2457934"/>
                </a:cubicBezTo>
                <a:cubicBezTo>
                  <a:pt x="1009402" y="2459604"/>
                  <a:pt x="1009753" y="2461275"/>
                  <a:pt x="1010082" y="2462944"/>
                </a:cubicBezTo>
                <a:cubicBezTo>
                  <a:pt x="1011968" y="2461884"/>
                  <a:pt x="1013878" y="2460857"/>
                  <a:pt x="1015698" y="2459604"/>
                </a:cubicBezTo>
                <a:cubicBezTo>
                  <a:pt x="1015786" y="2459540"/>
                  <a:pt x="1015018" y="2455975"/>
                  <a:pt x="1014843" y="2456007"/>
                </a:cubicBezTo>
                <a:close/>
                <a:moveTo>
                  <a:pt x="862367" y="2441758"/>
                </a:moveTo>
                <a:cubicBezTo>
                  <a:pt x="856957" y="2441642"/>
                  <a:pt x="851429" y="2444991"/>
                  <a:pt x="847699" y="2452153"/>
                </a:cubicBezTo>
                <a:cubicBezTo>
                  <a:pt x="857811" y="2452153"/>
                  <a:pt x="867047" y="2452153"/>
                  <a:pt x="876328" y="2452153"/>
                </a:cubicBezTo>
                <a:cubicBezTo>
                  <a:pt x="873070" y="2445456"/>
                  <a:pt x="867777" y="2441876"/>
                  <a:pt x="862367" y="2441758"/>
                </a:cubicBezTo>
                <a:close/>
                <a:moveTo>
                  <a:pt x="2204545" y="2413805"/>
                </a:moveTo>
                <a:cubicBezTo>
                  <a:pt x="2198299" y="2418595"/>
                  <a:pt x="2194548" y="2421477"/>
                  <a:pt x="2190775" y="2424381"/>
                </a:cubicBezTo>
                <a:cubicBezTo>
                  <a:pt x="2190698" y="2425574"/>
                  <a:pt x="2190619" y="2426768"/>
                  <a:pt x="2190542" y="2427964"/>
                </a:cubicBezTo>
                <a:cubicBezTo>
                  <a:pt x="2194878" y="2426575"/>
                  <a:pt x="2199286" y="2425488"/>
                  <a:pt x="2203537" y="2423470"/>
                </a:cubicBezTo>
                <a:cubicBezTo>
                  <a:pt x="2204146" y="2423170"/>
                  <a:pt x="2204132" y="2418251"/>
                  <a:pt x="2204545" y="2413805"/>
                </a:cubicBezTo>
                <a:close/>
                <a:moveTo>
                  <a:pt x="2294111" y="2410641"/>
                </a:moveTo>
                <a:cubicBezTo>
                  <a:pt x="2291055" y="2409488"/>
                  <a:pt x="2286576" y="2411075"/>
                  <a:pt x="2280767" y="2415486"/>
                </a:cubicBezTo>
                <a:cubicBezTo>
                  <a:pt x="2286515" y="2418054"/>
                  <a:pt x="2288177" y="2425575"/>
                  <a:pt x="2298909" y="2422226"/>
                </a:cubicBezTo>
                <a:cubicBezTo>
                  <a:pt x="2298797" y="2415685"/>
                  <a:pt x="2297165" y="2411794"/>
                  <a:pt x="2294111" y="2410641"/>
                </a:cubicBezTo>
                <a:close/>
                <a:moveTo>
                  <a:pt x="2258031" y="2405150"/>
                </a:moveTo>
                <a:cubicBezTo>
                  <a:pt x="2257522" y="2406187"/>
                  <a:pt x="2256998" y="2407207"/>
                  <a:pt x="2256489" y="2408244"/>
                </a:cubicBezTo>
                <a:cubicBezTo>
                  <a:pt x="2260209" y="2409054"/>
                  <a:pt x="2263928" y="2409865"/>
                  <a:pt x="2267660" y="2410691"/>
                </a:cubicBezTo>
                <a:cubicBezTo>
                  <a:pt x="2268616" y="2409149"/>
                  <a:pt x="2269554" y="2407589"/>
                  <a:pt x="2270509" y="2406045"/>
                </a:cubicBezTo>
                <a:cubicBezTo>
                  <a:pt x="2266344" y="2405743"/>
                  <a:pt x="2262195" y="2405454"/>
                  <a:pt x="2258031" y="2405150"/>
                </a:cubicBezTo>
                <a:close/>
                <a:moveTo>
                  <a:pt x="774338" y="2401982"/>
                </a:moveTo>
                <a:cubicBezTo>
                  <a:pt x="768832" y="2403459"/>
                  <a:pt x="763325" y="2404905"/>
                  <a:pt x="757841" y="2406384"/>
                </a:cubicBezTo>
                <a:cubicBezTo>
                  <a:pt x="757972" y="2407570"/>
                  <a:pt x="758105" y="2408727"/>
                  <a:pt x="758236" y="2409916"/>
                </a:cubicBezTo>
                <a:cubicBezTo>
                  <a:pt x="763764" y="2408695"/>
                  <a:pt x="769293" y="2407474"/>
                  <a:pt x="774821" y="2406255"/>
                </a:cubicBezTo>
                <a:cubicBezTo>
                  <a:pt x="774667" y="2404841"/>
                  <a:pt x="774514" y="2403395"/>
                  <a:pt x="774338" y="2401982"/>
                </a:cubicBezTo>
                <a:close/>
                <a:moveTo>
                  <a:pt x="2003025" y="2398928"/>
                </a:moveTo>
                <a:cubicBezTo>
                  <a:pt x="2000148" y="2398765"/>
                  <a:pt x="1996197" y="2399800"/>
                  <a:pt x="1991145" y="2402493"/>
                </a:cubicBezTo>
                <a:cubicBezTo>
                  <a:pt x="2003025" y="2403426"/>
                  <a:pt x="2008645" y="2407456"/>
                  <a:pt x="2007488" y="2418200"/>
                </a:cubicBezTo>
                <a:cubicBezTo>
                  <a:pt x="2007227" y="2420662"/>
                  <a:pt x="2010802" y="2423013"/>
                  <a:pt x="2013560" y="2423637"/>
                </a:cubicBezTo>
                <a:cubicBezTo>
                  <a:pt x="2022844" y="2425833"/>
                  <a:pt x="2032582" y="2427169"/>
                  <a:pt x="2044354" y="2429174"/>
                </a:cubicBezTo>
                <a:cubicBezTo>
                  <a:pt x="2041980" y="2426800"/>
                  <a:pt x="2041237" y="2425465"/>
                  <a:pt x="2039965" y="2424875"/>
                </a:cubicBezTo>
                <a:cubicBezTo>
                  <a:pt x="2027958" y="2419228"/>
                  <a:pt x="2013562" y="2416686"/>
                  <a:pt x="2008462" y="2402550"/>
                </a:cubicBezTo>
                <a:cubicBezTo>
                  <a:pt x="2007706" y="2400453"/>
                  <a:pt x="2005902" y="2399092"/>
                  <a:pt x="2003025" y="2398928"/>
                </a:cubicBezTo>
                <a:close/>
                <a:moveTo>
                  <a:pt x="702119" y="2397486"/>
                </a:moveTo>
                <a:cubicBezTo>
                  <a:pt x="695340" y="2398609"/>
                  <a:pt x="688582" y="2399669"/>
                  <a:pt x="681805" y="2400762"/>
                </a:cubicBezTo>
                <a:cubicBezTo>
                  <a:pt x="681608" y="2401886"/>
                  <a:pt x="681410" y="2403009"/>
                  <a:pt x="681212" y="2404134"/>
                </a:cubicBezTo>
                <a:cubicBezTo>
                  <a:pt x="687947" y="2407249"/>
                  <a:pt x="694616" y="2410752"/>
                  <a:pt x="701440" y="2413417"/>
                </a:cubicBezTo>
                <a:cubicBezTo>
                  <a:pt x="706617" y="2415439"/>
                  <a:pt x="709095" y="2410366"/>
                  <a:pt x="709183" y="2403909"/>
                </a:cubicBezTo>
                <a:cubicBezTo>
                  <a:pt x="709293" y="2397454"/>
                  <a:pt x="705672" y="2396908"/>
                  <a:pt x="702119" y="2397486"/>
                </a:cubicBezTo>
                <a:close/>
                <a:moveTo>
                  <a:pt x="1946527" y="2397348"/>
                </a:moveTo>
                <a:cubicBezTo>
                  <a:pt x="1945768" y="2398542"/>
                  <a:pt x="1945047" y="2399727"/>
                  <a:pt x="1944288" y="2400922"/>
                </a:cubicBezTo>
                <a:cubicBezTo>
                  <a:pt x="1958139" y="2405870"/>
                  <a:pt x="1971968" y="2410842"/>
                  <a:pt x="1986543" y="2416060"/>
                </a:cubicBezTo>
                <a:cubicBezTo>
                  <a:pt x="1987963" y="2412097"/>
                  <a:pt x="1988434" y="2409502"/>
                  <a:pt x="1987829" y="2407909"/>
                </a:cubicBezTo>
                <a:cubicBezTo>
                  <a:pt x="1987223" y="2406315"/>
                  <a:pt x="1985541" y="2405724"/>
                  <a:pt x="1982657" y="2405769"/>
                </a:cubicBezTo>
                <a:cubicBezTo>
                  <a:pt x="1977240" y="2405849"/>
                  <a:pt x="1972388" y="2404311"/>
                  <a:pt x="1967491" y="2403096"/>
                </a:cubicBezTo>
                <a:cubicBezTo>
                  <a:pt x="1960428" y="2401347"/>
                  <a:pt x="1953516" y="2399294"/>
                  <a:pt x="1946527" y="2397348"/>
                </a:cubicBezTo>
                <a:close/>
                <a:moveTo>
                  <a:pt x="1930807" y="2393879"/>
                </a:moveTo>
                <a:cubicBezTo>
                  <a:pt x="1928777" y="2394404"/>
                  <a:pt x="1926245" y="2396052"/>
                  <a:pt x="1922799" y="2399421"/>
                </a:cubicBezTo>
                <a:cubicBezTo>
                  <a:pt x="1928282" y="2399181"/>
                  <a:pt x="1931560" y="2399005"/>
                  <a:pt x="1934815" y="2398854"/>
                </a:cubicBezTo>
                <a:cubicBezTo>
                  <a:pt x="1935145" y="2397593"/>
                  <a:pt x="1935474" y="2396332"/>
                  <a:pt x="1935802" y="2395072"/>
                </a:cubicBezTo>
                <a:cubicBezTo>
                  <a:pt x="1934364" y="2393951"/>
                  <a:pt x="1932836" y="2393354"/>
                  <a:pt x="1930807" y="2393879"/>
                </a:cubicBezTo>
                <a:close/>
                <a:moveTo>
                  <a:pt x="526332" y="2388074"/>
                </a:moveTo>
                <a:cubicBezTo>
                  <a:pt x="529074" y="2396136"/>
                  <a:pt x="531442" y="2395815"/>
                  <a:pt x="533943" y="2390612"/>
                </a:cubicBezTo>
                <a:cubicBezTo>
                  <a:pt x="534185" y="2390099"/>
                  <a:pt x="533746" y="2388878"/>
                  <a:pt x="533614" y="2388074"/>
                </a:cubicBezTo>
                <a:cubicBezTo>
                  <a:pt x="531509" y="2388074"/>
                  <a:pt x="529468" y="2388074"/>
                  <a:pt x="526332" y="2388074"/>
                </a:cubicBezTo>
                <a:close/>
                <a:moveTo>
                  <a:pt x="1286697" y="2383770"/>
                </a:moveTo>
                <a:cubicBezTo>
                  <a:pt x="1284503" y="2384060"/>
                  <a:pt x="1282310" y="2384350"/>
                  <a:pt x="1280117" y="2384671"/>
                </a:cubicBezTo>
                <a:cubicBezTo>
                  <a:pt x="1280204" y="2386243"/>
                  <a:pt x="1280270" y="2387785"/>
                  <a:pt x="1280357" y="2389360"/>
                </a:cubicBezTo>
                <a:cubicBezTo>
                  <a:pt x="1282618" y="2388718"/>
                  <a:pt x="1284899" y="2388074"/>
                  <a:pt x="1287158" y="2387432"/>
                </a:cubicBezTo>
                <a:cubicBezTo>
                  <a:pt x="1287004" y="2386211"/>
                  <a:pt x="1286850" y="2384992"/>
                  <a:pt x="1286697" y="2383770"/>
                </a:cubicBezTo>
                <a:close/>
                <a:moveTo>
                  <a:pt x="1294683" y="2381907"/>
                </a:moveTo>
                <a:cubicBezTo>
                  <a:pt x="1294113" y="2383160"/>
                  <a:pt x="1293542" y="2384414"/>
                  <a:pt x="1292972" y="2385698"/>
                </a:cubicBezTo>
                <a:cubicBezTo>
                  <a:pt x="1294968" y="2387946"/>
                  <a:pt x="1296943" y="2390193"/>
                  <a:pt x="1298894" y="2392443"/>
                </a:cubicBezTo>
                <a:cubicBezTo>
                  <a:pt x="1299772" y="2390740"/>
                  <a:pt x="1300650" y="2389071"/>
                  <a:pt x="1301528" y="2387368"/>
                </a:cubicBezTo>
                <a:cubicBezTo>
                  <a:pt x="1299245" y="2385538"/>
                  <a:pt x="1296964" y="2383738"/>
                  <a:pt x="1294683" y="2381907"/>
                </a:cubicBezTo>
                <a:close/>
                <a:moveTo>
                  <a:pt x="1271276" y="2381106"/>
                </a:moveTo>
                <a:cubicBezTo>
                  <a:pt x="1270178" y="2381234"/>
                  <a:pt x="1269191" y="2383321"/>
                  <a:pt x="1268160" y="2384542"/>
                </a:cubicBezTo>
                <a:cubicBezTo>
                  <a:pt x="1268993" y="2385988"/>
                  <a:pt x="1269827" y="2387400"/>
                  <a:pt x="1271122" y="2389585"/>
                </a:cubicBezTo>
                <a:cubicBezTo>
                  <a:pt x="1272504" y="2387239"/>
                  <a:pt x="1273359" y="2385795"/>
                  <a:pt x="1274238" y="2384316"/>
                </a:cubicBezTo>
                <a:cubicBezTo>
                  <a:pt x="1273250" y="2383160"/>
                  <a:pt x="1272196" y="2381009"/>
                  <a:pt x="1271276" y="2381106"/>
                </a:cubicBezTo>
                <a:close/>
                <a:moveTo>
                  <a:pt x="1891874" y="2380397"/>
                </a:moveTo>
                <a:cubicBezTo>
                  <a:pt x="1895939" y="2385234"/>
                  <a:pt x="1904790" y="2385816"/>
                  <a:pt x="1903154" y="2395672"/>
                </a:cubicBezTo>
                <a:cubicBezTo>
                  <a:pt x="1903098" y="2396071"/>
                  <a:pt x="1908085" y="2395426"/>
                  <a:pt x="1911836" y="2395181"/>
                </a:cubicBezTo>
                <a:cubicBezTo>
                  <a:pt x="1911355" y="2388636"/>
                  <a:pt x="1909068" y="2384780"/>
                  <a:pt x="1905548" y="2382642"/>
                </a:cubicBezTo>
                <a:cubicBezTo>
                  <a:pt x="1902029" y="2380502"/>
                  <a:pt x="1897280" y="2380079"/>
                  <a:pt x="1891874" y="2380397"/>
                </a:cubicBezTo>
                <a:close/>
                <a:moveTo>
                  <a:pt x="569812" y="2374070"/>
                </a:moveTo>
                <a:cubicBezTo>
                  <a:pt x="565884" y="2373012"/>
                  <a:pt x="561805" y="2373588"/>
                  <a:pt x="561542" y="2383835"/>
                </a:cubicBezTo>
                <a:cubicBezTo>
                  <a:pt x="565929" y="2385602"/>
                  <a:pt x="570273" y="2387336"/>
                  <a:pt x="576371" y="2389745"/>
                </a:cubicBezTo>
                <a:cubicBezTo>
                  <a:pt x="574879" y="2382164"/>
                  <a:pt x="575143" y="2375516"/>
                  <a:pt x="569812" y="2374070"/>
                </a:cubicBezTo>
                <a:close/>
                <a:moveTo>
                  <a:pt x="699936" y="2373722"/>
                </a:moveTo>
                <a:cubicBezTo>
                  <a:pt x="692664" y="2374007"/>
                  <a:pt x="685721" y="2377941"/>
                  <a:pt x="680971" y="2385120"/>
                </a:cubicBezTo>
                <a:cubicBezTo>
                  <a:pt x="686280" y="2386084"/>
                  <a:pt x="691588" y="2387111"/>
                  <a:pt x="696897" y="2387946"/>
                </a:cubicBezTo>
                <a:cubicBezTo>
                  <a:pt x="702601" y="2388846"/>
                  <a:pt x="708304" y="2390034"/>
                  <a:pt x="714009" y="2390034"/>
                </a:cubicBezTo>
                <a:cubicBezTo>
                  <a:pt x="716006" y="2390034"/>
                  <a:pt x="717980" y="2386790"/>
                  <a:pt x="720876" y="2384220"/>
                </a:cubicBezTo>
                <a:cubicBezTo>
                  <a:pt x="714810" y="2376802"/>
                  <a:pt x="707209" y="2373436"/>
                  <a:pt x="699936" y="2373722"/>
                </a:cubicBezTo>
                <a:close/>
                <a:moveTo>
                  <a:pt x="771974" y="2373232"/>
                </a:moveTo>
                <a:cubicBezTo>
                  <a:pt x="769117" y="2373050"/>
                  <a:pt x="765882" y="2374954"/>
                  <a:pt x="761944" y="2378985"/>
                </a:cubicBezTo>
                <a:cubicBezTo>
                  <a:pt x="764982" y="2381651"/>
                  <a:pt x="767966" y="2382735"/>
                  <a:pt x="770933" y="2382715"/>
                </a:cubicBezTo>
                <a:lnTo>
                  <a:pt x="779623" y="2379884"/>
                </a:lnTo>
                <a:lnTo>
                  <a:pt x="779734" y="2379981"/>
                </a:lnTo>
                <a:lnTo>
                  <a:pt x="780132" y="2380069"/>
                </a:lnTo>
                <a:lnTo>
                  <a:pt x="788353" y="2386653"/>
                </a:lnTo>
                <a:cubicBezTo>
                  <a:pt x="791460" y="2387377"/>
                  <a:pt x="794828" y="2386534"/>
                  <a:pt x="798448" y="2384092"/>
                </a:cubicBezTo>
                <a:lnTo>
                  <a:pt x="780132" y="2380069"/>
                </a:lnTo>
                <a:lnTo>
                  <a:pt x="779822" y="2379820"/>
                </a:lnTo>
                <a:lnTo>
                  <a:pt x="779623" y="2379884"/>
                </a:lnTo>
                <a:close/>
                <a:moveTo>
                  <a:pt x="828130" y="2369348"/>
                </a:moveTo>
                <a:cubicBezTo>
                  <a:pt x="826923" y="2372466"/>
                  <a:pt x="825738" y="2375580"/>
                  <a:pt x="824225" y="2379499"/>
                </a:cubicBezTo>
                <a:cubicBezTo>
                  <a:pt x="821043" y="2379178"/>
                  <a:pt x="817248" y="2378792"/>
                  <a:pt x="813432" y="2378406"/>
                </a:cubicBezTo>
                <a:cubicBezTo>
                  <a:pt x="819487" y="2380913"/>
                  <a:pt x="825015" y="2389199"/>
                  <a:pt x="833834" y="2380205"/>
                </a:cubicBezTo>
                <a:cubicBezTo>
                  <a:pt x="831837" y="2376415"/>
                  <a:pt x="829994" y="2372883"/>
                  <a:pt x="828130" y="2369348"/>
                </a:cubicBezTo>
                <a:close/>
                <a:moveTo>
                  <a:pt x="1924398" y="2367541"/>
                </a:moveTo>
                <a:cubicBezTo>
                  <a:pt x="1932918" y="2373882"/>
                  <a:pt x="1936008" y="2387918"/>
                  <a:pt x="1953825" y="2381797"/>
                </a:cubicBezTo>
                <a:cubicBezTo>
                  <a:pt x="1951821" y="2375455"/>
                  <a:pt x="1950755" y="2372256"/>
                  <a:pt x="1947047" y="2370459"/>
                </a:cubicBezTo>
                <a:cubicBezTo>
                  <a:pt x="1943335" y="2368661"/>
                  <a:pt x="1936981" y="2368269"/>
                  <a:pt x="1924398" y="2367541"/>
                </a:cubicBezTo>
                <a:close/>
                <a:moveTo>
                  <a:pt x="897229" y="2360702"/>
                </a:moveTo>
                <a:cubicBezTo>
                  <a:pt x="891580" y="2361474"/>
                  <a:pt x="885794" y="2363938"/>
                  <a:pt x="880209" y="2362701"/>
                </a:cubicBezTo>
                <a:cubicBezTo>
                  <a:pt x="891288" y="2364757"/>
                  <a:pt x="902367" y="2366812"/>
                  <a:pt x="913424" y="2368869"/>
                </a:cubicBezTo>
                <a:cubicBezTo>
                  <a:pt x="908389" y="2360854"/>
                  <a:pt x="902877" y="2359932"/>
                  <a:pt x="897229" y="2360702"/>
                </a:cubicBezTo>
                <a:close/>
                <a:moveTo>
                  <a:pt x="1260885" y="2359168"/>
                </a:moveTo>
                <a:cubicBezTo>
                  <a:pt x="1256643" y="2358156"/>
                  <a:pt x="1252200" y="2358575"/>
                  <a:pt x="1247363" y="2363054"/>
                </a:cubicBezTo>
                <a:cubicBezTo>
                  <a:pt x="1255678" y="2367583"/>
                  <a:pt x="1262435" y="2371662"/>
                  <a:pt x="1269410" y="2374745"/>
                </a:cubicBezTo>
                <a:cubicBezTo>
                  <a:pt x="1270771" y="2375356"/>
                  <a:pt x="1273381" y="2372562"/>
                  <a:pt x="1274500" y="2370344"/>
                </a:cubicBezTo>
                <a:cubicBezTo>
                  <a:pt x="1275092" y="2369190"/>
                  <a:pt x="1273995" y="2364082"/>
                  <a:pt x="1273206" y="2363857"/>
                </a:cubicBezTo>
                <a:cubicBezTo>
                  <a:pt x="1269168" y="2362622"/>
                  <a:pt x="1265127" y="2360179"/>
                  <a:pt x="1260885" y="2359168"/>
                </a:cubicBezTo>
                <a:close/>
                <a:moveTo>
                  <a:pt x="1983212" y="2356040"/>
                </a:moveTo>
                <a:cubicBezTo>
                  <a:pt x="1982073" y="2357490"/>
                  <a:pt x="1980933" y="2358939"/>
                  <a:pt x="1979793" y="2360390"/>
                </a:cubicBezTo>
                <a:cubicBezTo>
                  <a:pt x="1983259" y="2362355"/>
                  <a:pt x="1986715" y="2364357"/>
                  <a:pt x="1990179" y="2366324"/>
                </a:cubicBezTo>
                <a:cubicBezTo>
                  <a:pt x="1991031" y="2365222"/>
                  <a:pt x="1991884" y="2364121"/>
                  <a:pt x="1992758" y="2362999"/>
                </a:cubicBezTo>
                <a:cubicBezTo>
                  <a:pt x="1989582" y="2360683"/>
                  <a:pt x="1986390" y="2358354"/>
                  <a:pt x="1983212" y="2356040"/>
                </a:cubicBezTo>
                <a:close/>
                <a:moveTo>
                  <a:pt x="809104" y="2353847"/>
                </a:moveTo>
                <a:cubicBezTo>
                  <a:pt x="808040" y="2354550"/>
                  <a:pt x="807211" y="2356292"/>
                  <a:pt x="805555" y="2359778"/>
                </a:cubicBezTo>
                <a:cubicBezTo>
                  <a:pt x="807904" y="2359457"/>
                  <a:pt x="809702" y="2359682"/>
                  <a:pt x="811193" y="2358815"/>
                </a:cubicBezTo>
                <a:cubicBezTo>
                  <a:pt x="812269" y="2358203"/>
                  <a:pt x="812949" y="2356084"/>
                  <a:pt x="814067" y="2354156"/>
                </a:cubicBezTo>
                <a:cubicBezTo>
                  <a:pt x="811467" y="2353482"/>
                  <a:pt x="810168" y="2353145"/>
                  <a:pt x="809104" y="2353847"/>
                </a:cubicBezTo>
                <a:close/>
                <a:moveTo>
                  <a:pt x="930550" y="2352363"/>
                </a:moveTo>
                <a:cubicBezTo>
                  <a:pt x="927492" y="2351966"/>
                  <a:pt x="924207" y="2353017"/>
                  <a:pt x="920575" y="2358815"/>
                </a:cubicBezTo>
                <a:cubicBezTo>
                  <a:pt x="933717" y="2357914"/>
                  <a:pt x="944071" y="2366072"/>
                  <a:pt x="955391" y="2361062"/>
                </a:cubicBezTo>
                <a:cubicBezTo>
                  <a:pt x="950960" y="2353097"/>
                  <a:pt x="944883" y="2354607"/>
                  <a:pt x="939158" y="2354607"/>
                </a:cubicBezTo>
                <a:cubicBezTo>
                  <a:pt x="936437" y="2354607"/>
                  <a:pt x="933607" y="2352760"/>
                  <a:pt x="930550" y="2352363"/>
                </a:cubicBezTo>
                <a:close/>
                <a:moveTo>
                  <a:pt x="1814111" y="2350782"/>
                </a:moveTo>
                <a:cubicBezTo>
                  <a:pt x="1813437" y="2351332"/>
                  <a:pt x="1812767" y="2351845"/>
                  <a:pt x="1812092" y="2352397"/>
                </a:cubicBezTo>
                <a:cubicBezTo>
                  <a:pt x="1813872" y="2357537"/>
                  <a:pt x="1814446" y="2363788"/>
                  <a:pt x="1817709" y="2367505"/>
                </a:cubicBezTo>
                <a:cubicBezTo>
                  <a:pt x="1821150" y="2371447"/>
                  <a:pt x="1827145" y="2372991"/>
                  <a:pt x="1832043" y="2375571"/>
                </a:cubicBezTo>
                <a:cubicBezTo>
                  <a:pt x="1832669" y="2374790"/>
                  <a:pt x="1833280" y="2373993"/>
                  <a:pt x="1833884" y="2373234"/>
                </a:cubicBezTo>
                <a:cubicBezTo>
                  <a:pt x="1831292" y="2369869"/>
                  <a:pt x="1828684" y="2366489"/>
                  <a:pt x="1826161" y="2363242"/>
                </a:cubicBezTo>
                <a:cubicBezTo>
                  <a:pt x="1828125" y="2360843"/>
                  <a:pt x="1829778" y="2358817"/>
                  <a:pt x="1830903" y="2357443"/>
                </a:cubicBezTo>
                <a:cubicBezTo>
                  <a:pt x="1824659" y="2354972"/>
                  <a:pt x="1819393" y="2352884"/>
                  <a:pt x="1814111" y="2350782"/>
                </a:cubicBezTo>
                <a:close/>
                <a:moveTo>
                  <a:pt x="1261227" y="2344682"/>
                </a:moveTo>
                <a:cubicBezTo>
                  <a:pt x="1261118" y="2345709"/>
                  <a:pt x="1261008" y="2346738"/>
                  <a:pt x="1260898" y="2347766"/>
                </a:cubicBezTo>
                <a:cubicBezTo>
                  <a:pt x="1264079" y="2348567"/>
                  <a:pt x="1267304" y="2349403"/>
                  <a:pt x="1270507" y="2350238"/>
                </a:cubicBezTo>
                <a:cubicBezTo>
                  <a:pt x="1270639" y="2348985"/>
                  <a:pt x="1270771" y="2347702"/>
                  <a:pt x="1270925" y="2346448"/>
                </a:cubicBezTo>
                <a:cubicBezTo>
                  <a:pt x="1267699" y="2345870"/>
                  <a:pt x="1264475" y="2345260"/>
                  <a:pt x="1261227" y="2344682"/>
                </a:cubicBezTo>
                <a:close/>
                <a:moveTo>
                  <a:pt x="651706" y="2342048"/>
                </a:moveTo>
                <a:cubicBezTo>
                  <a:pt x="650193" y="2342369"/>
                  <a:pt x="647758" y="2342884"/>
                  <a:pt x="645366" y="2343366"/>
                </a:cubicBezTo>
                <a:cubicBezTo>
                  <a:pt x="645563" y="2360518"/>
                  <a:pt x="648393" y="2363022"/>
                  <a:pt x="659427" y="2356503"/>
                </a:cubicBezTo>
                <a:cubicBezTo>
                  <a:pt x="657234" y="2352359"/>
                  <a:pt x="655019" y="2348248"/>
                  <a:pt x="651706" y="2342048"/>
                </a:cubicBezTo>
                <a:close/>
                <a:moveTo>
                  <a:pt x="2380617" y="2338502"/>
                </a:moveTo>
                <a:cubicBezTo>
                  <a:pt x="2386511" y="2344396"/>
                  <a:pt x="2392949" y="2350834"/>
                  <a:pt x="2400349" y="2358234"/>
                </a:cubicBezTo>
                <a:cubicBezTo>
                  <a:pt x="2400914" y="2351713"/>
                  <a:pt x="2398516" y="2346239"/>
                  <a:pt x="2394709" y="2342664"/>
                </a:cubicBezTo>
                <a:cubicBezTo>
                  <a:pt x="2390903" y="2339090"/>
                  <a:pt x="2385689" y="2337418"/>
                  <a:pt x="2380617" y="2338502"/>
                </a:cubicBezTo>
                <a:close/>
                <a:moveTo>
                  <a:pt x="1794233" y="2332220"/>
                </a:moveTo>
                <a:cubicBezTo>
                  <a:pt x="1793203" y="2333872"/>
                  <a:pt x="1792196" y="2335498"/>
                  <a:pt x="1791166" y="2337148"/>
                </a:cubicBezTo>
                <a:cubicBezTo>
                  <a:pt x="1797664" y="2339151"/>
                  <a:pt x="1804125" y="2341160"/>
                  <a:pt x="1810625" y="2343161"/>
                </a:cubicBezTo>
                <a:cubicBezTo>
                  <a:pt x="1811391" y="2341930"/>
                  <a:pt x="1812151" y="2340736"/>
                  <a:pt x="1812917" y="2339503"/>
                </a:cubicBezTo>
                <a:cubicBezTo>
                  <a:pt x="1806703" y="2337061"/>
                  <a:pt x="1800469" y="2334641"/>
                  <a:pt x="1794233" y="2332220"/>
                </a:cubicBezTo>
                <a:close/>
                <a:moveTo>
                  <a:pt x="2457255" y="2327468"/>
                </a:moveTo>
                <a:lnTo>
                  <a:pt x="2457390" y="2327472"/>
                </a:lnTo>
                <a:lnTo>
                  <a:pt x="2457122" y="2327522"/>
                </a:lnTo>
                <a:close/>
                <a:moveTo>
                  <a:pt x="1625072" y="2321850"/>
                </a:moveTo>
                <a:lnTo>
                  <a:pt x="1625331" y="2321984"/>
                </a:lnTo>
                <a:lnTo>
                  <a:pt x="1625126" y="2322005"/>
                </a:lnTo>
                <a:close/>
                <a:moveTo>
                  <a:pt x="621205" y="2321407"/>
                </a:moveTo>
                <a:cubicBezTo>
                  <a:pt x="618553" y="2320191"/>
                  <a:pt x="615497" y="2320480"/>
                  <a:pt x="611472" y="2325250"/>
                </a:cubicBezTo>
                <a:cubicBezTo>
                  <a:pt x="618009" y="2327658"/>
                  <a:pt x="622879" y="2329457"/>
                  <a:pt x="627729" y="2331225"/>
                </a:cubicBezTo>
                <a:cubicBezTo>
                  <a:pt x="627990" y="2329682"/>
                  <a:pt x="628253" y="2328140"/>
                  <a:pt x="628517" y="2326599"/>
                </a:cubicBezTo>
                <a:cubicBezTo>
                  <a:pt x="626105" y="2325346"/>
                  <a:pt x="623856" y="2322624"/>
                  <a:pt x="621205" y="2321407"/>
                </a:cubicBezTo>
                <a:close/>
                <a:moveTo>
                  <a:pt x="670419" y="2318184"/>
                </a:moveTo>
                <a:cubicBezTo>
                  <a:pt x="668225" y="2320174"/>
                  <a:pt x="666579" y="2321685"/>
                  <a:pt x="663618" y="2324382"/>
                </a:cubicBezTo>
                <a:cubicBezTo>
                  <a:pt x="668356" y="2328589"/>
                  <a:pt x="671889" y="2331737"/>
                  <a:pt x="675443" y="2334886"/>
                </a:cubicBezTo>
                <a:cubicBezTo>
                  <a:pt x="675794" y="2334050"/>
                  <a:pt x="676145" y="2333247"/>
                  <a:pt x="676495" y="2332411"/>
                </a:cubicBezTo>
                <a:cubicBezTo>
                  <a:pt x="674565" y="2327883"/>
                  <a:pt x="672613" y="2323322"/>
                  <a:pt x="670419" y="2318184"/>
                </a:cubicBezTo>
                <a:close/>
                <a:moveTo>
                  <a:pt x="870580" y="2308804"/>
                </a:moveTo>
                <a:cubicBezTo>
                  <a:pt x="870514" y="2310122"/>
                  <a:pt x="870470" y="2311470"/>
                  <a:pt x="870404" y="2312787"/>
                </a:cubicBezTo>
                <a:cubicBezTo>
                  <a:pt x="874418" y="2313495"/>
                  <a:pt x="878412" y="2314169"/>
                  <a:pt x="882404" y="2314874"/>
                </a:cubicBezTo>
                <a:cubicBezTo>
                  <a:pt x="882427" y="2313206"/>
                  <a:pt x="882448" y="2311567"/>
                  <a:pt x="882448" y="2309897"/>
                </a:cubicBezTo>
                <a:cubicBezTo>
                  <a:pt x="878499" y="2309544"/>
                  <a:pt x="874550" y="2309159"/>
                  <a:pt x="870580" y="2308804"/>
                </a:cubicBezTo>
                <a:close/>
                <a:moveTo>
                  <a:pt x="570848" y="2303185"/>
                </a:moveTo>
                <a:cubicBezTo>
                  <a:pt x="569077" y="2303722"/>
                  <a:pt x="567575" y="2305738"/>
                  <a:pt x="566390" y="2309994"/>
                </a:cubicBezTo>
                <a:cubicBezTo>
                  <a:pt x="570864" y="2314137"/>
                  <a:pt x="575011" y="2317959"/>
                  <a:pt x="579376" y="2322006"/>
                </a:cubicBezTo>
                <a:cubicBezTo>
                  <a:pt x="574924" y="2336298"/>
                  <a:pt x="565797" y="2329297"/>
                  <a:pt x="559151" y="2333023"/>
                </a:cubicBezTo>
                <a:cubicBezTo>
                  <a:pt x="562309" y="2334790"/>
                  <a:pt x="564919" y="2336266"/>
                  <a:pt x="567553" y="2337744"/>
                </a:cubicBezTo>
                <a:cubicBezTo>
                  <a:pt x="567509" y="2338805"/>
                  <a:pt x="567465" y="2339865"/>
                  <a:pt x="567400" y="2340892"/>
                </a:cubicBezTo>
                <a:cubicBezTo>
                  <a:pt x="561301" y="2344714"/>
                  <a:pt x="555202" y="2348567"/>
                  <a:pt x="547676" y="2353289"/>
                </a:cubicBezTo>
                <a:cubicBezTo>
                  <a:pt x="552635" y="2356567"/>
                  <a:pt x="556341" y="2359039"/>
                  <a:pt x="559567" y="2361158"/>
                </a:cubicBezTo>
                <a:cubicBezTo>
                  <a:pt x="561344" y="2356341"/>
                  <a:pt x="563055" y="2351748"/>
                  <a:pt x="565446" y="2345324"/>
                </a:cubicBezTo>
                <a:cubicBezTo>
                  <a:pt x="568583" y="2351363"/>
                  <a:pt x="570470" y="2354960"/>
                  <a:pt x="571940" y="2357818"/>
                </a:cubicBezTo>
                <a:cubicBezTo>
                  <a:pt x="579684" y="2354124"/>
                  <a:pt x="586682" y="2350785"/>
                  <a:pt x="595348" y="2346642"/>
                </a:cubicBezTo>
                <a:cubicBezTo>
                  <a:pt x="593592" y="2334983"/>
                  <a:pt x="591771" y="2322938"/>
                  <a:pt x="590412" y="2314008"/>
                </a:cubicBezTo>
                <a:cubicBezTo>
                  <a:pt x="584818" y="2310409"/>
                  <a:pt x="580780" y="2308066"/>
                  <a:pt x="576919" y="2305240"/>
                </a:cubicBezTo>
                <a:cubicBezTo>
                  <a:pt x="574660" y="2303586"/>
                  <a:pt x="572620" y="2302647"/>
                  <a:pt x="570848" y="2303185"/>
                </a:cubicBezTo>
                <a:close/>
                <a:moveTo>
                  <a:pt x="961468" y="2300357"/>
                </a:moveTo>
                <a:cubicBezTo>
                  <a:pt x="961425" y="2301611"/>
                  <a:pt x="961380" y="2302862"/>
                  <a:pt x="961336" y="2304115"/>
                </a:cubicBezTo>
                <a:cubicBezTo>
                  <a:pt x="966140" y="2304115"/>
                  <a:pt x="970945" y="2304115"/>
                  <a:pt x="975750" y="2304115"/>
                </a:cubicBezTo>
                <a:cubicBezTo>
                  <a:pt x="975771" y="2303730"/>
                  <a:pt x="975771" y="2303344"/>
                  <a:pt x="975793" y="2302990"/>
                </a:cubicBezTo>
                <a:cubicBezTo>
                  <a:pt x="971011" y="2302093"/>
                  <a:pt x="966250" y="2301225"/>
                  <a:pt x="961468" y="2300357"/>
                </a:cubicBezTo>
                <a:close/>
                <a:moveTo>
                  <a:pt x="742704" y="2293485"/>
                </a:moveTo>
                <a:cubicBezTo>
                  <a:pt x="740751" y="2298686"/>
                  <a:pt x="739370" y="2302316"/>
                  <a:pt x="737592" y="2307070"/>
                </a:cubicBezTo>
                <a:cubicBezTo>
                  <a:pt x="741893" y="2307070"/>
                  <a:pt x="744920" y="2307070"/>
                  <a:pt x="749329" y="2307070"/>
                </a:cubicBezTo>
                <a:cubicBezTo>
                  <a:pt x="746850" y="2301964"/>
                  <a:pt x="745096" y="2298365"/>
                  <a:pt x="742704" y="2293485"/>
                </a:cubicBezTo>
                <a:close/>
                <a:moveTo>
                  <a:pt x="959341" y="2288506"/>
                </a:moveTo>
                <a:cubicBezTo>
                  <a:pt x="959142" y="2288891"/>
                  <a:pt x="958945" y="2289245"/>
                  <a:pt x="958747" y="2289629"/>
                </a:cubicBezTo>
                <a:cubicBezTo>
                  <a:pt x="963355" y="2290400"/>
                  <a:pt x="967939" y="2291204"/>
                  <a:pt x="972547" y="2291974"/>
                </a:cubicBezTo>
                <a:cubicBezTo>
                  <a:pt x="972612" y="2290817"/>
                  <a:pt x="972678" y="2289663"/>
                  <a:pt x="972765" y="2288506"/>
                </a:cubicBezTo>
                <a:cubicBezTo>
                  <a:pt x="968290" y="2288506"/>
                  <a:pt x="963814" y="2288506"/>
                  <a:pt x="959341" y="2288506"/>
                </a:cubicBezTo>
                <a:close/>
                <a:moveTo>
                  <a:pt x="586507" y="2288056"/>
                </a:moveTo>
                <a:cubicBezTo>
                  <a:pt x="584226" y="2288249"/>
                  <a:pt x="581945" y="2288473"/>
                  <a:pt x="579640" y="2288666"/>
                </a:cubicBezTo>
                <a:cubicBezTo>
                  <a:pt x="579684" y="2289727"/>
                  <a:pt x="579727" y="2290785"/>
                  <a:pt x="579771" y="2291846"/>
                </a:cubicBezTo>
                <a:cubicBezTo>
                  <a:pt x="582053" y="2291653"/>
                  <a:pt x="584357" y="2291461"/>
                  <a:pt x="586638" y="2291300"/>
                </a:cubicBezTo>
                <a:cubicBezTo>
                  <a:pt x="586594" y="2290207"/>
                  <a:pt x="586551" y="2289117"/>
                  <a:pt x="586507" y="2288056"/>
                </a:cubicBezTo>
                <a:close/>
                <a:moveTo>
                  <a:pt x="936755" y="2287498"/>
                </a:moveTo>
                <a:cubicBezTo>
                  <a:pt x="932346" y="2287389"/>
                  <a:pt x="928506" y="2288778"/>
                  <a:pt x="928254" y="2291942"/>
                </a:cubicBezTo>
                <a:cubicBezTo>
                  <a:pt x="930602" y="2293902"/>
                  <a:pt x="933146" y="2296021"/>
                  <a:pt x="936481" y="2298815"/>
                </a:cubicBezTo>
                <a:cubicBezTo>
                  <a:pt x="929965" y="2303730"/>
                  <a:pt x="925095" y="2302797"/>
                  <a:pt x="920290" y="2298108"/>
                </a:cubicBezTo>
                <a:cubicBezTo>
                  <a:pt x="916627" y="2294543"/>
                  <a:pt x="907786" y="2295411"/>
                  <a:pt x="906821" y="2299972"/>
                </a:cubicBezTo>
                <a:cubicBezTo>
                  <a:pt x="909343" y="2300293"/>
                  <a:pt x="911757" y="2300582"/>
                  <a:pt x="915728" y="2301097"/>
                </a:cubicBezTo>
                <a:cubicBezTo>
                  <a:pt x="912766" y="2304533"/>
                  <a:pt x="911207" y="2306364"/>
                  <a:pt x="909036" y="2308902"/>
                </a:cubicBezTo>
                <a:cubicBezTo>
                  <a:pt x="912371" y="2310859"/>
                  <a:pt x="915201" y="2312530"/>
                  <a:pt x="920114" y="2315421"/>
                </a:cubicBezTo>
                <a:cubicBezTo>
                  <a:pt x="911844" y="2317252"/>
                  <a:pt x="905965" y="2320528"/>
                  <a:pt x="900612" y="2319243"/>
                </a:cubicBezTo>
                <a:cubicBezTo>
                  <a:pt x="893746" y="2317606"/>
                  <a:pt x="888174" y="2318956"/>
                  <a:pt x="882754" y="2324831"/>
                </a:cubicBezTo>
                <a:cubicBezTo>
                  <a:pt x="902258" y="2326213"/>
                  <a:pt x="921497" y="2324157"/>
                  <a:pt x="942580" y="2319211"/>
                </a:cubicBezTo>
                <a:cubicBezTo>
                  <a:pt x="938236" y="2314169"/>
                  <a:pt x="935932" y="2311502"/>
                  <a:pt x="932576" y="2307616"/>
                </a:cubicBezTo>
                <a:cubicBezTo>
                  <a:pt x="940671" y="2300839"/>
                  <a:pt x="949731" y="2310409"/>
                  <a:pt x="956620" y="2300293"/>
                </a:cubicBezTo>
                <a:cubicBezTo>
                  <a:pt x="953680" y="2297243"/>
                  <a:pt x="951114" y="2294768"/>
                  <a:pt x="948677" y="2292039"/>
                </a:cubicBezTo>
                <a:cubicBezTo>
                  <a:pt x="946144" y="2289213"/>
                  <a:pt x="941165" y="2287606"/>
                  <a:pt x="936755" y="2287498"/>
                </a:cubicBezTo>
                <a:close/>
                <a:moveTo>
                  <a:pt x="1271143" y="2280990"/>
                </a:moveTo>
                <a:cubicBezTo>
                  <a:pt x="1269212" y="2282210"/>
                  <a:pt x="1267282" y="2283431"/>
                  <a:pt x="1265352" y="2284651"/>
                </a:cubicBezTo>
                <a:cubicBezTo>
                  <a:pt x="1265638" y="2285871"/>
                  <a:pt x="1265944" y="2287059"/>
                  <a:pt x="1266229" y="2288281"/>
                </a:cubicBezTo>
                <a:cubicBezTo>
                  <a:pt x="1268226" y="2287478"/>
                  <a:pt x="1270244" y="2286642"/>
                  <a:pt x="1272240" y="2285807"/>
                </a:cubicBezTo>
                <a:cubicBezTo>
                  <a:pt x="1271867" y="2284202"/>
                  <a:pt x="1271517" y="2282595"/>
                  <a:pt x="1271143" y="2280990"/>
                </a:cubicBezTo>
                <a:close/>
                <a:moveTo>
                  <a:pt x="465058" y="2269394"/>
                </a:moveTo>
                <a:cubicBezTo>
                  <a:pt x="464621" y="2271900"/>
                  <a:pt x="464073" y="2274373"/>
                  <a:pt x="463830" y="2276879"/>
                </a:cubicBezTo>
                <a:cubicBezTo>
                  <a:pt x="463809" y="2277166"/>
                  <a:pt x="465497" y="2277777"/>
                  <a:pt x="466375" y="2278259"/>
                </a:cubicBezTo>
                <a:cubicBezTo>
                  <a:pt x="466836" y="2275690"/>
                  <a:pt x="467253" y="2273119"/>
                  <a:pt x="467691" y="2270518"/>
                </a:cubicBezTo>
                <a:cubicBezTo>
                  <a:pt x="466815" y="2270133"/>
                  <a:pt x="465936" y="2269780"/>
                  <a:pt x="465058" y="2269394"/>
                </a:cubicBezTo>
                <a:close/>
                <a:moveTo>
                  <a:pt x="1676933" y="2258346"/>
                </a:moveTo>
                <a:cubicBezTo>
                  <a:pt x="1676065" y="2258841"/>
                  <a:pt x="1675174" y="2259359"/>
                  <a:pt x="1674308" y="2259853"/>
                </a:cubicBezTo>
                <a:cubicBezTo>
                  <a:pt x="1674892" y="2262527"/>
                  <a:pt x="1675483" y="2265163"/>
                  <a:pt x="1676068" y="2267836"/>
                </a:cubicBezTo>
                <a:cubicBezTo>
                  <a:pt x="1677102" y="2267236"/>
                  <a:pt x="1678115" y="2266659"/>
                  <a:pt x="1679150" y="2266058"/>
                </a:cubicBezTo>
                <a:cubicBezTo>
                  <a:pt x="1678398" y="2263488"/>
                  <a:pt x="1677662" y="2260937"/>
                  <a:pt x="1676933" y="2258346"/>
                </a:cubicBezTo>
                <a:close/>
                <a:moveTo>
                  <a:pt x="397531" y="2250068"/>
                </a:moveTo>
                <a:cubicBezTo>
                  <a:pt x="395861" y="2249498"/>
                  <a:pt x="393773" y="2250220"/>
                  <a:pt x="390821" y="2253656"/>
                </a:cubicBezTo>
                <a:cubicBezTo>
                  <a:pt x="395121" y="2256064"/>
                  <a:pt x="397886" y="2257639"/>
                  <a:pt x="400649" y="2259181"/>
                </a:cubicBezTo>
                <a:cubicBezTo>
                  <a:pt x="401000" y="2257543"/>
                  <a:pt x="401374" y="2255873"/>
                  <a:pt x="401724" y="2254234"/>
                </a:cubicBezTo>
                <a:cubicBezTo>
                  <a:pt x="400452" y="2252501"/>
                  <a:pt x="399201" y="2250637"/>
                  <a:pt x="397531" y="2250068"/>
                </a:cubicBezTo>
                <a:close/>
                <a:moveTo>
                  <a:pt x="494086" y="2234424"/>
                </a:moveTo>
                <a:cubicBezTo>
                  <a:pt x="490337" y="2233439"/>
                  <a:pt x="486767" y="2234610"/>
                  <a:pt x="483685" y="2242222"/>
                </a:cubicBezTo>
                <a:cubicBezTo>
                  <a:pt x="488949" y="2247168"/>
                  <a:pt x="493621" y="2251570"/>
                  <a:pt x="499062" y="2256707"/>
                </a:cubicBezTo>
                <a:cubicBezTo>
                  <a:pt x="494412" y="2261139"/>
                  <a:pt x="491077" y="2264353"/>
                  <a:pt x="487085" y="2268175"/>
                </a:cubicBezTo>
                <a:cubicBezTo>
                  <a:pt x="485636" y="2263293"/>
                  <a:pt x="484563" y="2259663"/>
                  <a:pt x="483618" y="2256450"/>
                </a:cubicBezTo>
                <a:cubicBezTo>
                  <a:pt x="477476" y="2255134"/>
                  <a:pt x="471903" y="2253945"/>
                  <a:pt x="466595" y="2252820"/>
                </a:cubicBezTo>
                <a:cubicBezTo>
                  <a:pt x="466595" y="2262553"/>
                  <a:pt x="474667" y="2259052"/>
                  <a:pt x="476159" y="2267821"/>
                </a:cubicBezTo>
                <a:cubicBezTo>
                  <a:pt x="476927" y="2272382"/>
                  <a:pt x="482367" y="2275273"/>
                  <a:pt x="485702" y="2278933"/>
                </a:cubicBezTo>
                <a:cubicBezTo>
                  <a:pt x="485482" y="2280476"/>
                  <a:pt x="485241" y="2282017"/>
                  <a:pt x="485022" y="2283559"/>
                </a:cubicBezTo>
                <a:cubicBezTo>
                  <a:pt x="479977" y="2284876"/>
                  <a:pt x="474360" y="2288795"/>
                  <a:pt x="470018" y="2286835"/>
                </a:cubicBezTo>
                <a:cubicBezTo>
                  <a:pt x="464270" y="2284234"/>
                  <a:pt x="460803" y="2287125"/>
                  <a:pt x="454177" y="2291268"/>
                </a:cubicBezTo>
                <a:cubicBezTo>
                  <a:pt x="457885" y="2294061"/>
                  <a:pt x="459925" y="2295636"/>
                  <a:pt x="462096" y="2297307"/>
                </a:cubicBezTo>
                <a:cubicBezTo>
                  <a:pt x="454024" y="2303537"/>
                  <a:pt x="451830" y="2293678"/>
                  <a:pt x="448035" y="2288923"/>
                </a:cubicBezTo>
                <a:cubicBezTo>
                  <a:pt x="444592" y="2301033"/>
                  <a:pt x="444919" y="2303794"/>
                  <a:pt x="451348" y="2303473"/>
                </a:cubicBezTo>
                <a:cubicBezTo>
                  <a:pt x="463106" y="2302894"/>
                  <a:pt x="467297" y="2320946"/>
                  <a:pt x="477278" y="2323996"/>
                </a:cubicBezTo>
                <a:cubicBezTo>
                  <a:pt x="477520" y="2324061"/>
                  <a:pt x="477081" y="2327017"/>
                  <a:pt x="477453" y="2328332"/>
                </a:cubicBezTo>
                <a:cubicBezTo>
                  <a:pt x="478024" y="2330389"/>
                  <a:pt x="478726" y="2332734"/>
                  <a:pt x="479867" y="2334050"/>
                </a:cubicBezTo>
                <a:cubicBezTo>
                  <a:pt x="484102" y="2338869"/>
                  <a:pt x="488532" y="2343301"/>
                  <a:pt x="493118" y="2348149"/>
                </a:cubicBezTo>
                <a:cubicBezTo>
                  <a:pt x="496473" y="2347734"/>
                  <a:pt x="500796" y="2347188"/>
                  <a:pt x="504897" y="2346642"/>
                </a:cubicBezTo>
                <a:cubicBezTo>
                  <a:pt x="503143" y="2339768"/>
                  <a:pt x="501323" y="2332636"/>
                  <a:pt x="498844" y="2322906"/>
                </a:cubicBezTo>
                <a:cubicBezTo>
                  <a:pt x="506785" y="2325539"/>
                  <a:pt x="512796" y="2326953"/>
                  <a:pt x="518521" y="2329747"/>
                </a:cubicBezTo>
                <a:cubicBezTo>
                  <a:pt x="520167" y="2330549"/>
                  <a:pt x="521987" y="2335304"/>
                  <a:pt x="521922" y="2338162"/>
                </a:cubicBezTo>
                <a:cubicBezTo>
                  <a:pt x="521724" y="2346095"/>
                  <a:pt x="524269" y="2347926"/>
                  <a:pt x="529205" y="2348119"/>
                </a:cubicBezTo>
                <a:cubicBezTo>
                  <a:pt x="525936" y="2336298"/>
                  <a:pt x="525936" y="2336298"/>
                  <a:pt x="531772" y="2326631"/>
                </a:cubicBezTo>
                <a:cubicBezTo>
                  <a:pt x="538353" y="2329329"/>
                  <a:pt x="545088" y="2334886"/>
                  <a:pt x="552678" y="2328686"/>
                </a:cubicBezTo>
                <a:cubicBezTo>
                  <a:pt x="552547" y="2321845"/>
                  <a:pt x="547720" y="2314169"/>
                  <a:pt x="553973" y="2308515"/>
                </a:cubicBezTo>
                <a:cubicBezTo>
                  <a:pt x="552174" y="2300839"/>
                  <a:pt x="551582" y="2291621"/>
                  <a:pt x="548225" y="2285903"/>
                </a:cubicBezTo>
                <a:cubicBezTo>
                  <a:pt x="544890" y="2280251"/>
                  <a:pt x="538748" y="2278098"/>
                  <a:pt x="533834" y="2274437"/>
                </a:cubicBezTo>
                <a:cubicBezTo>
                  <a:pt x="534426" y="2273859"/>
                  <a:pt x="535040" y="2273249"/>
                  <a:pt x="535633" y="2272669"/>
                </a:cubicBezTo>
                <a:cubicBezTo>
                  <a:pt x="534448" y="2269265"/>
                  <a:pt x="533264" y="2265829"/>
                  <a:pt x="532078" y="2262425"/>
                </a:cubicBezTo>
                <a:cubicBezTo>
                  <a:pt x="528898" y="2264865"/>
                  <a:pt x="525717" y="2267275"/>
                  <a:pt x="521506" y="2270486"/>
                </a:cubicBezTo>
                <a:cubicBezTo>
                  <a:pt x="525431" y="2273762"/>
                  <a:pt x="527516" y="2275498"/>
                  <a:pt x="529205" y="2276909"/>
                </a:cubicBezTo>
                <a:cubicBezTo>
                  <a:pt x="529205" y="2284780"/>
                  <a:pt x="529205" y="2291461"/>
                  <a:pt x="529205" y="2299426"/>
                </a:cubicBezTo>
                <a:cubicBezTo>
                  <a:pt x="532277" y="2297980"/>
                  <a:pt x="534602" y="2296856"/>
                  <a:pt x="536927" y="2295797"/>
                </a:cubicBezTo>
                <a:cubicBezTo>
                  <a:pt x="539318" y="2294736"/>
                  <a:pt x="541710" y="2293710"/>
                  <a:pt x="544123" y="2292681"/>
                </a:cubicBezTo>
                <a:cubicBezTo>
                  <a:pt x="535370" y="2306941"/>
                  <a:pt x="526243" y="2310315"/>
                  <a:pt x="519859" y="2303858"/>
                </a:cubicBezTo>
                <a:cubicBezTo>
                  <a:pt x="523216" y="2295732"/>
                  <a:pt x="521943" y="2279513"/>
                  <a:pt x="517315" y="2278387"/>
                </a:cubicBezTo>
                <a:cubicBezTo>
                  <a:pt x="516634" y="2281792"/>
                  <a:pt x="515955" y="2285325"/>
                  <a:pt x="515165" y="2289245"/>
                </a:cubicBezTo>
                <a:cubicBezTo>
                  <a:pt x="507465" y="2281087"/>
                  <a:pt x="507004" y="2277617"/>
                  <a:pt x="512401" y="2273023"/>
                </a:cubicBezTo>
                <a:cubicBezTo>
                  <a:pt x="522558" y="2264417"/>
                  <a:pt x="522558" y="2264417"/>
                  <a:pt x="517161" y="2246783"/>
                </a:cubicBezTo>
                <a:cubicBezTo>
                  <a:pt x="516415" y="2251345"/>
                  <a:pt x="515779" y="2255326"/>
                  <a:pt x="515341" y="2258057"/>
                </a:cubicBezTo>
                <a:cubicBezTo>
                  <a:pt x="508649" y="2252756"/>
                  <a:pt x="502616" y="2247970"/>
                  <a:pt x="495553" y="2242351"/>
                </a:cubicBezTo>
                <a:cubicBezTo>
                  <a:pt x="499764" y="2241193"/>
                  <a:pt x="502660" y="2240391"/>
                  <a:pt x="505555" y="2239588"/>
                </a:cubicBezTo>
                <a:cubicBezTo>
                  <a:pt x="501761" y="2238561"/>
                  <a:pt x="497834" y="2235411"/>
                  <a:pt x="494086" y="2234424"/>
                </a:cubicBezTo>
                <a:close/>
                <a:moveTo>
                  <a:pt x="471235" y="2231306"/>
                </a:moveTo>
                <a:cubicBezTo>
                  <a:pt x="468903" y="2230548"/>
                  <a:pt x="466036" y="2231206"/>
                  <a:pt x="460299" y="2232522"/>
                </a:cubicBezTo>
                <a:lnTo>
                  <a:pt x="463943" y="2238593"/>
                </a:lnTo>
                <a:lnTo>
                  <a:pt x="463874" y="2238593"/>
                </a:lnTo>
                <a:lnTo>
                  <a:pt x="463853" y="2238625"/>
                </a:lnTo>
                <a:lnTo>
                  <a:pt x="431603" y="2238625"/>
                </a:lnTo>
                <a:cubicBezTo>
                  <a:pt x="431493" y="2239716"/>
                  <a:pt x="431385" y="2240808"/>
                  <a:pt x="431275" y="2241901"/>
                </a:cubicBezTo>
                <a:cubicBezTo>
                  <a:pt x="432921" y="2243924"/>
                  <a:pt x="434565" y="2245916"/>
                  <a:pt x="437922" y="2250027"/>
                </a:cubicBezTo>
                <a:cubicBezTo>
                  <a:pt x="432613" y="2251313"/>
                  <a:pt x="426777" y="2254074"/>
                  <a:pt x="426229" y="2252628"/>
                </a:cubicBezTo>
                <a:cubicBezTo>
                  <a:pt x="422741" y="2243250"/>
                  <a:pt x="416796" y="2250541"/>
                  <a:pt x="412693" y="2247233"/>
                </a:cubicBezTo>
                <a:cubicBezTo>
                  <a:pt x="412562" y="2247136"/>
                  <a:pt x="411860" y="2248484"/>
                  <a:pt x="411509" y="2249030"/>
                </a:cubicBezTo>
                <a:cubicBezTo>
                  <a:pt x="413285" y="2251313"/>
                  <a:pt x="415041" y="2253592"/>
                  <a:pt x="417234" y="2256418"/>
                </a:cubicBezTo>
                <a:cubicBezTo>
                  <a:pt x="409556" y="2267146"/>
                  <a:pt x="400518" y="2265669"/>
                  <a:pt x="392313" y="2265250"/>
                </a:cubicBezTo>
                <a:cubicBezTo>
                  <a:pt x="396086" y="2290657"/>
                  <a:pt x="408920" y="2291042"/>
                  <a:pt x="422170" y="2289663"/>
                </a:cubicBezTo>
                <a:cubicBezTo>
                  <a:pt x="424956" y="2289374"/>
                  <a:pt x="427698" y="2287446"/>
                  <a:pt x="430419" y="2286096"/>
                </a:cubicBezTo>
                <a:cubicBezTo>
                  <a:pt x="435838" y="2283463"/>
                  <a:pt x="441366" y="2281216"/>
                  <a:pt x="446565" y="2277874"/>
                </a:cubicBezTo>
                <a:cubicBezTo>
                  <a:pt x="448957" y="2276333"/>
                  <a:pt x="450646" y="2272543"/>
                  <a:pt x="452664" y="2269748"/>
                </a:cubicBezTo>
                <a:cubicBezTo>
                  <a:pt x="452270" y="2268655"/>
                  <a:pt x="451875" y="2267564"/>
                  <a:pt x="451479" y="2266504"/>
                </a:cubicBezTo>
                <a:cubicBezTo>
                  <a:pt x="441410" y="2266472"/>
                  <a:pt x="430945" y="2271451"/>
                  <a:pt x="421469" y="2262200"/>
                </a:cubicBezTo>
                <a:cubicBezTo>
                  <a:pt x="424035" y="2260209"/>
                  <a:pt x="426536" y="2260304"/>
                  <a:pt x="429059" y="2260209"/>
                </a:cubicBezTo>
                <a:cubicBezTo>
                  <a:pt x="431911" y="2260113"/>
                  <a:pt x="434850" y="2260402"/>
                  <a:pt x="437615" y="2259503"/>
                </a:cubicBezTo>
                <a:cubicBezTo>
                  <a:pt x="442572" y="2257928"/>
                  <a:pt x="447400" y="2255584"/>
                  <a:pt x="453914" y="2252885"/>
                </a:cubicBezTo>
                <a:lnTo>
                  <a:pt x="463853" y="2238625"/>
                </a:lnTo>
                <a:lnTo>
                  <a:pt x="463963" y="2238625"/>
                </a:lnTo>
                <a:lnTo>
                  <a:pt x="463943" y="2238593"/>
                </a:lnTo>
                <a:lnTo>
                  <a:pt x="478946" y="2238593"/>
                </a:lnTo>
                <a:cubicBezTo>
                  <a:pt x="475360" y="2234242"/>
                  <a:pt x="473565" y="2232066"/>
                  <a:pt x="471235" y="2231306"/>
                </a:cubicBezTo>
                <a:close/>
                <a:moveTo>
                  <a:pt x="1604746" y="2220840"/>
                </a:moveTo>
                <a:lnTo>
                  <a:pt x="1598371" y="2222809"/>
                </a:lnTo>
                <a:lnTo>
                  <a:pt x="1601723" y="2224625"/>
                </a:lnTo>
                <a:lnTo>
                  <a:pt x="1613191" y="2224650"/>
                </a:lnTo>
                <a:lnTo>
                  <a:pt x="1613890" y="2224964"/>
                </a:lnTo>
                <a:lnTo>
                  <a:pt x="1614508" y="2225218"/>
                </a:lnTo>
                <a:lnTo>
                  <a:pt x="1629484" y="2241511"/>
                </a:lnTo>
                <a:cubicBezTo>
                  <a:pt x="1630896" y="2242923"/>
                  <a:pt x="1634575" y="2244332"/>
                  <a:pt x="1635751" y="2243373"/>
                </a:cubicBezTo>
                <a:cubicBezTo>
                  <a:pt x="1645448" y="2235537"/>
                  <a:pt x="1648302" y="2242115"/>
                  <a:pt x="1653147" y="2244870"/>
                </a:cubicBezTo>
                <a:cubicBezTo>
                  <a:pt x="1659095" y="2248231"/>
                  <a:pt x="1665383" y="2251155"/>
                  <a:pt x="1671520" y="2254295"/>
                </a:cubicBezTo>
                <a:cubicBezTo>
                  <a:pt x="1672519" y="2253204"/>
                  <a:pt x="1673523" y="2252075"/>
                  <a:pt x="1674522" y="2250984"/>
                </a:cubicBezTo>
                <a:cubicBezTo>
                  <a:pt x="1672704" y="2248892"/>
                  <a:pt x="1670974" y="2244481"/>
                  <a:pt x="1669087" y="2245094"/>
                </a:cubicBezTo>
                <a:cubicBezTo>
                  <a:pt x="1660884" y="2247838"/>
                  <a:pt x="1657621" y="2242848"/>
                  <a:pt x="1652538" y="2240856"/>
                </a:cubicBezTo>
                <a:lnTo>
                  <a:pt x="1614508" y="2225218"/>
                </a:lnTo>
                <a:lnTo>
                  <a:pt x="1613986" y="2224651"/>
                </a:lnTo>
                <a:lnTo>
                  <a:pt x="1613191" y="2224650"/>
                </a:lnTo>
                <a:close/>
                <a:moveTo>
                  <a:pt x="312087" y="2055094"/>
                </a:moveTo>
                <a:cubicBezTo>
                  <a:pt x="307983" y="2056123"/>
                  <a:pt x="303838" y="2057152"/>
                  <a:pt x="299296" y="2058276"/>
                </a:cubicBezTo>
                <a:cubicBezTo>
                  <a:pt x="295612" y="2070770"/>
                  <a:pt x="292014" y="2082911"/>
                  <a:pt x="288437" y="2095052"/>
                </a:cubicBezTo>
                <a:cubicBezTo>
                  <a:pt x="299362" y="2093413"/>
                  <a:pt x="311230" y="2073371"/>
                  <a:pt x="312087" y="2055094"/>
                </a:cubicBezTo>
                <a:close/>
                <a:moveTo>
                  <a:pt x="227259" y="2016700"/>
                </a:moveTo>
                <a:lnTo>
                  <a:pt x="227078" y="2017067"/>
                </a:lnTo>
                <a:lnTo>
                  <a:pt x="226859" y="2016810"/>
                </a:lnTo>
                <a:close/>
                <a:moveTo>
                  <a:pt x="325951" y="1975310"/>
                </a:moveTo>
                <a:cubicBezTo>
                  <a:pt x="322090" y="1975439"/>
                  <a:pt x="318252" y="1976885"/>
                  <a:pt x="312745" y="1978106"/>
                </a:cubicBezTo>
                <a:cubicBezTo>
                  <a:pt x="316188" y="1982475"/>
                  <a:pt x="317791" y="1984497"/>
                  <a:pt x="319391" y="1986489"/>
                </a:cubicBezTo>
                <a:cubicBezTo>
                  <a:pt x="318974" y="1987836"/>
                  <a:pt x="318558" y="1989154"/>
                  <a:pt x="318163" y="1990504"/>
                </a:cubicBezTo>
                <a:cubicBezTo>
                  <a:pt x="313754" y="1987389"/>
                  <a:pt x="309366" y="1984304"/>
                  <a:pt x="305088" y="1981285"/>
                </a:cubicBezTo>
                <a:cubicBezTo>
                  <a:pt x="304627" y="1991597"/>
                  <a:pt x="304605" y="1991726"/>
                  <a:pt x="308313" y="1993105"/>
                </a:cubicBezTo>
                <a:cubicBezTo>
                  <a:pt x="314214" y="1995322"/>
                  <a:pt x="320160" y="1997377"/>
                  <a:pt x="327398" y="1999980"/>
                </a:cubicBezTo>
                <a:cubicBezTo>
                  <a:pt x="328299" y="1989701"/>
                  <a:pt x="338544" y="1988897"/>
                  <a:pt x="339311" y="1976981"/>
                </a:cubicBezTo>
                <a:cubicBezTo>
                  <a:pt x="334156" y="1976275"/>
                  <a:pt x="330032" y="1975152"/>
                  <a:pt x="325951" y="1975310"/>
                </a:cubicBezTo>
                <a:close/>
                <a:moveTo>
                  <a:pt x="325512" y="1941874"/>
                </a:moveTo>
                <a:cubicBezTo>
                  <a:pt x="325161" y="1942614"/>
                  <a:pt x="324832" y="1943353"/>
                  <a:pt x="324481" y="1944124"/>
                </a:cubicBezTo>
                <a:cubicBezTo>
                  <a:pt x="328056" y="1949135"/>
                  <a:pt x="331633" y="1954178"/>
                  <a:pt x="335231" y="1959187"/>
                </a:cubicBezTo>
                <a:cubicBezTo>
                  <a:pt x="334880" y="1960023"/>
                  <a:pt x="334551" y="1960826"/>
                  <a:pt x="334200" y="1961661"/>
                </a:cubicBezTo>
                <a:cubicBezTo>
                  <a:pt x="338126" y="1962272"/>
                  <a:pt x="342053" y="1962881"/>
                  <a:pt x="347056" y="1963651"/>
                </a:cubicBezTo>
                <a:cubicBezTo>
                  <a:pt x="344751" y="1956008"/>
                  <a:pt x="343216" y="1950868"/>
                  <a:pt x="341768" y="1946052"/>
                </a:cubicBezTo>
                <a:cubicBezTo>
                  <a:pt x="336129" y="1944574"/>
                  <a:pt x="330821" y="1943224"/>
                  <a:pt x="325512" y="1941874"/>
                </a:cubicBezTo>
                <a:close/>
                <a:moveTo>
                  <a:pt x="255644" y="1939672"/>
                </a:moveTo>
                <a:cubicBezTo>
                  <a:pt x="254248" y="1938912"/>
                  <a:pt x="252416" y="1940367"/>
                  <a:pt x="250089" y="1944317"/>
                </a:cubicBezTo>
                <a:cubicBezTo>
                  <a:pt x="252920" y="1945634"/>
                  <a:pt x="255750" y="1946950"/>
                  <a:pt x="258581" y="1948300"/>
                </a:cubicBezTo>
                <a:cubicBezTo>
                  <a:pt x="258000" y="1943402"/>
                  <a:pt x="257039" y="1940431"/>
                  <a:pt x="255644" y="1939672"/>
                </a:cubicBezTo>
                <a:close/>
                <a:moveTo>
                  <a:pt x="351125" y="1923299"/>
                </a:moveTo>
                <a:cubicBezTo>
                  <a:pt x="347561" y="1922435"/>
                  <a:pt x="344358" y="1923632"/>
                  <a:pt x="341746" y="1931244"/>
                </a:cubicBezTo>
                <a:cubicBezTo>
                  <a:pt x="346485" y="1935869"/>
                  <a:pt x="351267" y="1940495"/>
                  <a:pt x="356883" y="1945985"/>
                </a:cubicBezTo>
                <a:cubicBezTo>
                  <a:pt x="353461" y="1948621"/>
                  <a:pt x="351685" y="1950003"/>
                  <a:pt x="349908" y="1951382"/>
                </a:cubicBezTo>
                <a:cubicBezTo>
                  <a:pt x="355810" y="1951735"/>
                  <a:pt x="361709" y="1951703"/>
                  <a:pt x="364605" y="1942131"/>
                </a:cubicBezTo>
                <a:cubicBezTo>
                  <a:pt x="361381" y="1938888"/>
                  <a:pt x="358529" y="1935997"/>
                  <a:pt x="354975" y="1932401"/>
                </a:cubicBezTo>
                <a:cubicBezTo>
                  <a:pt x="357827" y="1930666"/>
                  <a:pt x="359670" y="1929541"/>
                  <a:pt x="362674" y="1927711"/>
                </a:cubicBezTo>
                <a:cubicBezTo>
                  <a:pt x="358617" y="1927086"/>
                  <a:pt x="354689" y="1924161"/>
                  <a:pt x="351125" y="1923299"/>
                </a:cubicBezTo>
                <a:close/>
                <a:moveTo>
                  <a:pt x="327527" y="1920215"/>
                </a:moveTo>
                <a:cubicBezTo>
                  <a:pt x="324487" y="1919159"/>
                  <a:pt x="321421" y="1920131"/>
                  <a:pt x="318186" y="1926040"/>
                </a:cubicBezTo>
                <a:cubicBezTo>
                  <a:pt x="316934" y="1928322"/>
                  <a:pt x="313424" y="1928515"/>
                  <a:pt x="310945" y="1928611"/>
                </a:cubicBezTo>
                <a:cubicBezTo>
                  <a:pt x="305176" y="1928836"/>
                  <a:pt x="299383" y="1928322"/>
                  <a:pt x="293614" y="1928290"/>
                </a:cubicBezTo>
                <a:cubicBezTo>
                  <a:pt x="292650" y="1928290"/>
                  <a:pt x="291707" y="1929252"/>
                  <a:pt x="290543" y="1929894"/>
                </a:cubicBezTo>
                <a:cubicBezTo>
                  <a:pt x="291750" y="1932594"/>
                  <a:pt x="292826" y="1935002"/>
                  <a:pt x="294229" y="1938182"/>
                </a:cubicBezTo>
                <a:cubicBezTo>
                  <a:pt x="290280" y="1940495"/>
                  <a:pt x="286991" y="1942421"/>
                  <a:pt x="283172" y="1944638"/>
                </a:cubicBezTo>
                <a:cubicBezTo>
                  <a:pt x="282251" y="1941555"/>
                  <a:pt x="281548" y="1939241"/>
                  <a:pt x="280913" y="1937123"/>
                </a:cubicBezTo>
                <a:cubicBezTo>
                  <a:pt x="277008" y="1937123"/>
                  <a:pt x="273234" y="1937123"/>
                  <a:pt x="269264" y="1937123"/>
                </a:cubicBezTo>
                <a:cubicBezTo>
                  <a:pt x="271348" y="1940559"/>
                  <a:pt x="273037" y="1943353"/>
                  <a:pt x="275165" y="1946886"/>
                </a:cubicBezTo>
                <a:cubicBezTo>
                  <a:pt x="266588" y="1954851"/>
                  <a:pt x="258295" y="1956490"/>
                  <a:pt x="248576" y="1953374"/>
                </a:cubicBezTo>
                <a:cubicBezTo>
                  <a:pt x="250990" y="1959572"/>
                  <a:pt x="252219" y="1964070"/>
                  <a:pt x="254258" y="1967570"/>
                </a:cubicBezTo>
                <a:cubicBezTo>
                  <a:pt x="256254" y="1971039"/>
                  <a:pt x="258755" y="1974606"/>
                  <a:pt x="261563" y="1976307"/>
                </a:cubicBezTo>
                <a:cubicBezTo>
                  <a:pt x="278325" y="1986521"/>
                  <a:pt x="292386" y="1971167"/>
                  <a:pt x="307347" y="1964873"/>
                </a:cubicBezTo>
                <a:cubicBezTo>
                  <a:pt x="308357" y="1964455"/>
                  <a:pt x="308818" y="1959540"/>
                  <a:pt x="308861" y="1956715"/>
                </a:cubicBezTo>
                <a:cubicBezTo>
                  <a:pt x="308884" y="1955911"/>
                  <a:pt x="305812" y="1953792"/>
                  <a:pt x="305374" y="1954337"/>
                </a:cubicBezTo>
                <a:cubicBezTo>
                  <a:pt x="298595" y="1962848"/>
                  <a:pt x="291289" y="1954243"/>
                  <a:pt x="284314" y="1955911"/>
                </a:cubicBezTo>
                <a:cubicBezTo>
                  <a:pt x="282733" y="1956297"/>
                  <a:pt x="280869" y="1954178"/>
                  <a:pt x="279158" y="1953182"/>
                </a:cubicBezTo>
                <a:cubicBezTo>
                  <a:pt x="279289" y="1952024"/>
                  <a:pt x="279399" y="1950836"/>
                  <a:pt x="279530" y="1949681"/>
                </a:cubicBezTo>
                <a:cubicBezTo>
                  <a:pt x="282580" y="1949681"/>
                  <a:pt x="285629" y="1949681"/>
                  <a:pt x="288679" y="1949681"/>
                </a:cubicBezTo>
                <a:cubicBezTo>
                  <a:pt x="290806" y="1949681"/>
                  <a:pt x="294163" y="1950868"/>
                  <a:pt x="294887" y="1949392"/>
                </a:cubicBezTo>
                <a:cubicBezTo>
                  <a:pt x="299340" y="1940206"/>
                  <a:pt x="305307" y="1944606"/>
                  <a:pt x="310617" y="1945152"/>
                </a:cubicBezTo>
                <a:cubicBezTo>
                  <a:pt x="316255" y="1929189"/>
                  <a:pt x="325995" y="1926651"/>
                  <a:pt x="336722" y="1926555"/>
                </a:cubicBezTo>
                <a:cubicBezTo>
                  <a:pt x="333585" y="1924355"/>
                  <a:pt x="330569" y="1921271"/>
                  <a:pt x="327527" y="1920215"/>
                </a:cubicBezTo>
                <a:close/>
                <a:moveTo>
                  <a:pt x="3005050" y="1885264"/>
                </a:moveTo>
                <a:lnTo>
                  <a:pt x="3005068" y="1885463"/>
                </a:lnTo>
                <a:lnTo>
                  <a:pt x="3004800" y="1885638"/>
                </a:lnTo>
                <a:close/>
                <a:moveTo>
                  <a:pt x="2943894" y="1844596"/>
                </a:moveTo>
                <a:cubicBezTo>
                  <a:pt x="2942037" y="1845554"/>
                  <a:pt x="2940141" y="1846520"/>
                  <a:pt x="2938283" y="1847477"/>
                </a:cubicBezTo>
                <a:cubicBezTo>
                  <a:pt x="2939178" y="1850553"/>
                  <a:pt x="2940090" y="1853644"/>
                  <a:pt x="2941008" y="1856697"/>
                </a:cubicBezTo>
                <a:cubicBezTo>
                  <a:pt x="2942424" y="1855933"/>
                  <a:pt x="2943817" y="1855192"/>
                  <a:pt x="2945233" y="1854426"/>
                </a:cubicBezTo>
                <a:cubicBezTo>
                  <a:pt x="2944779" y="1851158"/>
                  <a:pt x="2944325" y="1847887"/>
                  <a:pt x="2943894" y="1844596"/>
                </a:cubicBezTo>
                <a:close/>
                <a:moveTo>
                  <a:pt x="2984598" y="1832062"/>
                </a:moveTo>
                <a:cubicBezTo>
                  <a:pt x="2983750" y="1836075"/>
                  <a:pt x="2983013" y="1839606"/>
                  <a:pt x="2981861" y="1845133"/>
                </a:cubicBezTo>
                <a:cubicBezTo>
                  <a:pt x="2989574" y="1839218"/>
                  <a:pt x="2990692" y="1835339"/>
                  <a:pt x="2986514" y="1832071"/>
                </a:cubicBezTo>
                <a:cubicBezTo>
                  <a:pt x="2986127" y="1831775"/>
                  <a:pt x="2985226" y="1832056"/>
                  <a:pt x="2984598" y="1832062"/>
                </a:cubicBezTo>
                <a:close/>
                <a:moveTo>
                  <a:pt x="3006745" y="1827818"/>
                </a:moveTo>
                <a:lnTo>
                  <a:pt x="3006693" y="1827881"/>
                </a:lnTo>
                <a:lnTo>
                  <a:pt x="3006493" y="1827884"/>
                </a:lnTo>
                <a:cubicBezTo>
                  <a:pt x="3006493" y="1827884"/>
                  <a:pt x="3006745" y="1827818"/>
                  <a:pt x="3006745" y="1827818"/>
                </a:cubicBezTo>
                <a:close/>
                <a:moveTo>
                  <a:pt x="2922557" y="1799138"/>
                </a:moveTo>
                <a:cubicBezTo>
                  <a:pt x="2920161" y="1798648"/>
                  <a:pt x="2916566" y="1800412"/>
                  <a:pt x="2913493" y="1801157"/>
                </a:cubicBezTo>
                <a:cubicBezTo>
                  <a:pt x="2913023" y="1802187"/>
                  <a:pt x="2912554" y="1803214"/>
                  <a:pt x="2912068" y="1804229"/>
                </a:cubicBezTo>
                <a:cubicBezTo>
                  <a:pt x="2920882" y="1809592"/>
                  <a:pt x="2929661" y="1814962"/>
                  <a:pt x="2930951" y="1827290"/>
                </a:cubicBezTo>
                <a:cubicBezTo>
                  <a:pt x="2927717" y="1827237"/>
                  <a:pt x="2925510" y="1826030"/>
                  <a:pt x="2923629" y="1824466"/>
                </a:cubicBezTo>
                <a:cubicBezTo>
                  <a:pt x="2921448" y="1822647"/>
                  <a:pt x="2919886" y="1818314"/>
                  <a:pt x="2917510" y="1818890"/>
                </a:cubicBezTo>
                <a:cubicBezTo>
                  <a:pt x="2908241" y="1821116"/>
                  <a:pt x="2906154" y="1815666"/>
                  <a:pt x="2904477" y="1809492"/>
                </a:cubicBezTo>
                <a:cubicBezTo>
                  <a:pt x="2889652" y="1817242"/>
                  <a:pt x="2881057" y="1812281"/>
                  <a:pt x="2872532" y="1806254"/>
                </a:cubicBezTo>
                <a:cubicBezTo>
                  <a:pt x="2872171" y="1814434"/>
                  <a:pt x="2873759" y="1822247"/>
                  <a:pt x="2882338" y="1819965"/>
                </a:cubicBezTo>
                <a:cubicBezTo>
                  <a:pt x="2888278" y="1818369"/>
                  <a:pt x="2890119" y="1820436"/>
                  <a:pt x="2892666" y="1822574"/>
                </a:cubicBezTo>
                <a:cubicBezTo>
                  <a:pt x="2897389" y="1826570"/>
                  <a:pt x="2901598" y="1831142"/>
                  <a:pt x="2906154" y="1835334"/>
                </a:cubicBezTo>
                <a:cubicBezTo>
                  <a:pt x="2906487" y="1835623"/>
                  <a:pt x="2907682" y="1835046"/>
                  <a:pt x="2908668" y="1834804"/>
                </a:cubicBezTo>
                <a:cubicBezTo>
                  <a:pt x="2908852" y="1833629"/>
                  <a:pt x="2908853" y="1832356"/>
                  <a:pt x="2909304" y="1831036"/>
                </a:cubicBezTo>
                <a:cubicBezTo>
                  <a:pt x="2909837" y="1829478"/>
                  <a:pt x="2910776" y="1827920"/>
                  <a:pt x="2911591" y="1826236"/>
                </a:cubicBezTo>
                <a:cubicBezTo>
                  <a:pt x="2918271" y="1828646"/>
                  <a:pt x="2918020" y="1828804"/>
                  <a:pt x="2920996" y="1837958"/>
                </a:cubicBezTo>
                <a:cubicBezTo>
                  <a:pt x="2921824" y="1840513"/>
                  <a:pt x="2924599" y="1841833"/>
                  <a:pt x="2926832" y="1844067"/>
                </a:cubicBezTo>
                <a:cubicBezTo>
                  <a:pt x="2928073" y="1840220"/>
                  <a:pt x="2928893" y="1837633"/>
                  <a:pt x="2930185" y="1833610"/>
                </a:cubicBezTo>
                <a:cubicBezTo>
                  <a:pt x="2940904" y="1834928"/>
                  <a:pt x="2948801" y="1838416"/>
                  <a:pt x="2954443" y="1846240"/>
                </a:cubicBezTo>
                <a:cubicBezTo>
                  <a:pt x="2957709" y="1838786"/>
                  <a:pt x="2962177" y="1830626"/>
                  <a:pt x="2961169" y="1825305"/>
                </a:cubicBezTo>
                <a:cubicBezTo>
                  <a:pt x="2960170" y="1819944"/>
                  <a:pt x="2958054" y="1815374"/>
                  <a:pt x="2954766" y="1811853"/>
                </a:cubicBezTo>
                <a:cubicBezTo>
                  <a:pt x="2951477" y="1808331"/>
                  <a:pt x="2947016" y="1805858"/>
                  <a:pt x="2941328" y="1804690"/>
                </a:cubicBezTo>
                <a:cubicBezTo>
                  <a:pt x="2934799" y="1803339"/>
                  <a:pt x="2929063" y="1800512"/>
                  <a:pt x="2922557" y="1799138"/>
                </a:cubicBezTo>
                <a:close/>
                <a:moveTo>
                  <a:pt x="2945947" y="1743854"/>
                </a:moveTo>
                <a:cubicBezTo>
                  <a:pt x="2945237" y="1744780"/>
                  <a:pt x="2944513" y="1745689"/>
                  <a:pt x="2943827" y="1746593"/>
                </a:cubicBezTo>
                <a:cubicBezTo>
                  <a:pt x="2946263" y="1747758"/>
                  <a:pt x="2948721" y="1748900"/>
                  <a:pt x="2951155" y="1750062"/>
                </a:cubicBezTo>
                <a:cubicBezTo>
                  <a:pt x="2951766" y="1749173"/>
                  <a:pt x="2952392" y="1748299"/>
                  <a:pt x="2953001" y="1747411"/>
                </a:cubicBezTo>
                <a:cubicBezTo>
                  <a:pt x="2950642" y="1746233"/>
                  <a:pt x="2948283" y="1745055"/>
                  <a:pt x="2945947" y="1743854"/>
                </a:cubicBezTo>
                <a:close/>
                <a:moveTo>
                  <a:pt x="2867987" y="1728781"/>
                </a:moveTo>
                <a:cubicBezTo>
                  <a:pt x="2865447" y="1730596"/>
                  <a:pt x="2863807" y="1734723"/>
                  <a:pt x="2862250" y="1738497"/>
                </a:cubicBezTo>
                <a:lnTo>
                  <a:pt x="2858970" y="1738926"/>
                </a:lnTo>
                <a:lnTo>
                  <a:pt x="2852624" y="1747920"/>
                </a:lnTo>
                <a:cubicBezTo>
                  <a:pt x="2853809" y="1754056"/>
                  <a:pt x="2859710" y="1751598"/>
                  <a:pt x="2866493" y="1749251"/>
                </a:cubicBezTo>
                <a:cubicBezTo>
                  <a:pt x="2863194" y="1743273"/>
                  <a:pt x="2865408" y="1739547"/>
                  <a:pt x="2869143" y="1736305"/>
                </a:cubicBezTo>
                <a:lnTo>
                  <a:pt x="2874926" y="1731373"/>
                </a:lnTo>
                <a:close/>
                <a:moveTo>
                  <a:pt x="2879545" y="1725636"/>
                </a:moveTo>
                <a:lnTo>
                  <a:pt x="2879435" y="1727528"/>
                </a:lnTo>
                <a:lnTo>
                  <a:pt x="2880927" y="1726256"/>
                </a:lnTo>
                <a:close/>
                <a:moveTo>
                  <a:pt x="2888790" y="1688023"/>
                </a:moveTo>
                <a:lnTo>
                  <a:pt x="2885972" y="1689335"/>
                </a:lnTo>
                <a:lnTo>
                  <a:pt x="2873044" y="1700476"/>
                </a:lnTo>
                <a:cubicBezTo>
                  <a:pt x="2869831" y="1702510"/>
                  <a:pt x="2865856" y="1706563"/>
                  <a:pt x="2862741" y="1710802"/>
                </a:cubicBezTo>
                <a:lnTo>
                  <a:pt x="2859037" y="1719058"/>
                </a:lnTo>
                <a:lnTo>
                  <a:pt x="2886798" y="1704740"/>
                </a:lnTo>
                <a:cubicBezTo>
                  <a:pt x="2885481" y="1709268"/>
                  <a:pt x="2882322" y="1712103"/>
                  <a:pt x="2880112" y="1715913"/>
                </a:cubicBezTo>
                <a:lnTo>
                  <a:pt x="2879954" y="1718625"/>
                </a:lnTo>
                <a:lnTo>
                  <a:pt x="2889525" y="1721318"/>
                </a:lnTo>
                <a:cubicBezTo>
                  <a:pt x="2891198" y="1721446"/>
                  <a:pt x="2891050" y="1725750"/>
                  <a:pt x="2891762" y="1728141"/>
                </a:cubicBezTo>
                <a:cubicBezTo>
                  <a:pt x="2881221" y="1734182"/>
                  <a:pt x="2878169" y="1737762"/>
                  <a:pt x="2873485" y="1749612"/>
                </a:cubicBezTo>
                <a:cubicBezTo>
                  <a:pt x="2877353" y="1746893"/>
                  <a:pt x="2880217" y="1744897"/>
                  <a:pt x="2883423" y="1742653"/>
                </a:cubicBezTo>
                <a:cubicBezTo>
                  <a:pt x="2883341" y="1754244"/>
                  <a:pt x="2881477" y="1756512"/>
                  <a:pt x="2873180" y="1756030"/>
                </a:cubicBezTo>
                <a:cubicBezTo>
                  <a:pt x="2862637" y="1755434"/>
                  <a:pt x="2861136" y="1756251"/>
                  <a:pt x="2853685" y="1767149"/>
                </a:cubicBezTo>
                <a:cubicBezTo>
                  <a:pt x="2852946" y="1768227"/>
                  <a:pt x="2852916" y="1769561"/>
                  <a:pt x="2852115" y="1772256"/>
                </a:cubicBezTo>
                <a:cubicBezTo>
                  <a:pt x="2856176" y="1768597"/>
                  <a:pt x="2859003" y="1766019"/>
                  <a:pt x="2861338" y="1763899"/>
                </a:cubicBezTo>
                <a:cubicBezTo>
                  <a:pt x="2862433" y="1771491"/>
                  <a:pt x="2863491" y="1778408"/>
                  <a:pt x="2864365" y="1785414"/>
                </a:cubicBezTo>
                <a:cubicBezTo>
                  <a:pt x="2864466" y="1786243"/>
                  <a:pt x="2863554" y="1787558"/>
                  <a:pt x="2862693" y="1789693"/>
                </a:cubicBezTo>
                <a:cubicBezTo>
                  <a:pt x="2861111" y="1788111"/>
                  <a:pt x="2860329" y="1786875"/>
                  <a:pt x="2859087" y="1786223"/>
                </a:cubicBezTo>
                <a:cubicBezTo>
                  <a:pt x="2857746" y="1785518"/>
                  <a:pt x="2856010" y="1785328"/>
                  <a:pt x="2854427" y="1784927"/>
                </a:cubicBezTo>
                <a:cubicBezTo>
                  <a:pt x="2860263" y="1789671"/>
                  <a:pt x="2856367" y="1806442"/>
                  <a:pt x="2872634" y="1797589"/>
                </a:cubicBezTo>
                <a:cubicBezTo>
                  <a:pt x="2872551" y="1791375"/>
                  <a:pt x="2872468" y="1785252"/>
                  <a:pt x="2872379" y="1777803"/>
                </a:cubicBezTo>
                <a:cubicBezTo>
                  <a:pt x="2878745" y="1777674"/>
                  <a:pt x="2883517" y="1777586"/>
                  <a:pt x="2889362" y="1777480"/>
                </a:cubicBezTo>
                <a:cubicBezTo>
                  <a:pt x="2886394" y="1782279"/>
                  <a:pt x="2884589" y="1785199"/>
                  <a:pt x="2882802" y="1788136"/>
                </a:cubicBezTo>
                <a:cubicBezTo>
                  <a:pt x="2886003" y="1793062"/>
                  <a:pt x="2889095" y="1797789"/>
                  <a:pt x="2892241" y="1802616"/>
                </a:cubicBezTo>
                <a:cubicBezTo>
                  <a:pt x="2899229" y="1795567"/>
                  <a:pt x="2889023" y="1790042"/>
                  <a:pt x="2899329" y="1783584"/>
                </a:cubicBezTo>
                <a:cubicBezTo>
                  <a:pt x="2897448" y="1779571"/>
                  <a:pt x="2890624" y="1777242"/>
                  <a:pt x="2899179" y="1769991"/>
                </a:cubicBezTo>
                <a:cubicBezTo>
                  <a:pt x="2913812" y="1767272"/>
                  <a:pt x="2913828" y="1783823"/>
                  <a:pt x="2926500" y="1784957"/>
                </a:cubicBezTo>
                <a:cubicBezTo>
                  <a:pt x="2926792" y="1780569"/>
                  <a:pt x="2927021" y="1777392"/>
                  <a:pt x="2927267" y="1773733"/>
                </a:cubicBezTo>
                <a:cubicBezTo>
                  <a:pt x="2936471" y="1775668"/>
                  <a:pt x="2932118" y="1783898"/>
                  <a:pt x="2930113" y="1790930"/>
                </a:cubicBezTo>
                <a:cubicBezTo>
                  <a:pt x="2942822" y="1784518"/>
                  <a:pt x="2943272" y="1783696"/>
                  <a:pt x="2938570" y="1776949"/>
                </a:cubicBezTo>
                <a:cubicBezTo>
                  <a:pt x="2934921" y="1771664"/>
                  <a:pt x="2933343" y="1765454"/>
                  <a:pt x="2935412" y="1757212"/>
                </a:cubicBezTo>
                <a:cubicBezTo>
                  <a:pt x="2937181" y="1750168"/>
                  <a:pt x="2937582" y="1743439"/>
                  <a:pt x="2939900" y="1736126"/>
                </a:cubicBezTo>
                <a:cubicBezTo>
                  <a:pt x="2941870" y="1729967"/>
                  <a:pt x="2940734" y="1723968"/>
                  <a:pt x="2940950" y="1718415"/>
                </a:cubicBezTo>
                <a:cubicBezTo>
                  <a:pt x="2937801" y="1715266"/>
                  <a:pt x="2934528" y="1711993"/>
                  <a:pt x="2931395" y="1708860"/>
                </a:cubicBezTo>
                <a:cubicBezTo>
                  <a:pt x="2927738" y="1715153"/>
                  <a:pt x="2924038" y="1721491"/>
                  <a:pt x="2918678" y="1730667"/>
                </a:cubicBezTo>
                <a:cubicBezTo>
                  <a:pt x="2915570" y="1723879"/>
                  <a:pt x="2913497" y="1719218"/>
                  <a:pt x="2911319" y="1714632"/>
                </a:cubicBezTo>
                <a:cubicBezTo>
                  <a:pt x="2909403" y="1710624"/>
                  <a:pt x="2908097" y="1707368"/>
                  <a:pt x="2915281" y="1702106"/>
                </a:cubicBezTo>
                <a:cubicBezTo>
                  <a:pt x="2919300" y="1699174"/>
                  <a:pt x="2918786" y="1694755"/>
                  <a:pt x="2914743" y="1692346"/>
                </a:cubicBezTo>
                <a:cubicBezTo>
                  <a:pt x="2911080" y="1701128"/>
                  <a:pt x="2906198" y="1706196"/>
                  <a:pt x="2899920" y="1704687"/>
                </a:cubicBezTo>
                <a:lnTo>
                  <a:pt x="2894112" y="1695991"/>
                </a:lnTo>
                <a:lnTo>
                  <a:pt x="2889014" y="1698285"/>
                </a:lnTo>
                <a:lnTo>
                  <a:pt x="2889810" y="1689551"/>
                </a:lnTo>
                <a:close/>
                <a:moveTo>
                  <a:pt x="2859464" y="1674548"/>
                </a:moveTo>
                <a:lnTo>
                  <a:pt x="2851493" y="1681451"/>
                </a:lnTo>
                <a:lnTo>
                  <a:pt x="2851714" y="1685625"/>
                </a:lnTo>
                <a:lnTo>
                  <a:pt x="2860735" y="1679847"/>
                </a:lnTo>
                <a:cubicBezTo>
                  <a:pt x="2860320" y="1678080"/>
                  <a:pt x="2859880" y="1676314"/>
                  <a:pt x="2859464" y="1674548"/>
                </a:cubicBezTo>
                <a:close/>
                <a:moveTo>
                  <a:pt x="2879403" y="1661108"/>
                </a:moveTo>
                <a:cubicBezTo>
                  <a:pt x="2876427" y="1662453"/>
                  <a:pt x="2874382" y="1666743"/>
                  <a:pt x="2873394" y="1673969"/>
                </a:cubicBezTo>
                <a:lnTo>
                  <a:pt x="2881459" y="1672952"/>
                </a:lnTo>
                <a:lnTo>
                  <a:pt x="2881210" y="1671895"/>
                </a:lnTo>
                <a:lnTo>
                  <a:pt x="2883828" y="1671703"/>
                </a:lnTo>
                <a:lnTo>
                  <a:pt x="2890988" y="1665907"/>
                </a:lnTo>
                <a:lnTo>
                  <a:pt x="2889243" y="1665185"/>
                </a:lnTo>
                <a:lnTo>
                  <a:pt x="2888017" y="1665118"/>
                </a:lnTo>
                <a:lnTo>
                  <a:pt x="2888149" y="1664731"/>
                </a:lnTo>
                <a:close/>
                <a:moveTo>
                  <a:pt x="2915982" y="1637520"/>
                </a:moveTo>
                <a:lnTo>
                  <a:pt x="2912114" y="1644515"/>
                </a:lnTo>
                <a:lnTo>
                  <a:pt x="2906808" y="1645413"/>
                </a:lnTo>
                <a:lnTo>
                  <a:pt x="2909872" y="1648035"/>
                </a:lnTo>
                <a:cubicBezTo>
                  <a:pt x="2912128" y="1648066"/>
                  <a:pt x="2915240" y="1646738"/>
                  <a:pt x="2919177" y="1643452"/>
                </a:cubicBezTo>
                <a:close/>
                <a:moveTo>
                  <a:pt x="2912013" y="1546375"/>
                </a:moveTo>
                <a:lnTo>
                  <a:pt x="2906679" y="1548494"/>
                </a:lnTo>
                <a:lnTo>
                  <a:pt x="2890337" y="1548507"/>
                </a:lnTo>
                <a:lnTo>
                  <a:pt x="2889561" y="1548929"/>
                </a:lnTo>
                <a:cubicBezTo>
                  <a:pt x="2897898" y="1548929"/>
                  <a:pt x="2907002" y="1548929"/>
                  <a:pt x="2917467" y="1548929"/>
                </a:cubicBezTo>
                <a:close/>
                <a:moveTo>
                  <a:pt x="2933612" y="1535173"/>
                </a:moveTo>
                <a:lnTo>
                  <a:pt x="2924548" y="1541289"/>
                </a:lnTo>
                <a:lnTo>
                  <a:pt x="2929139" y="1542699"/>
                </a:lnTo>
                <a:close/>
                <a:moveTo>
                  <a:pt x="165959" y="1493043"/>
                </a:moveTo>
                <a:cubicBezTo>
                  <a:pt x="163107" y="1497474"/>
                  <a:pt x="160168" y="1502035"/>
                  <a:pt x="155385" y="1509423"/>
                </a:cubicBezTo>
                <a:cubicBezTo>
                  <a:pt x="162317" y="1507656"/>
                  <a:pt x="167186" y="1506403"/>
                  <a:pt x="172058" y="1505152"/>
                </a:cubicBezTo>
                <a:cubicBezTo>
                  <a:pt x="169360" y="1499787"/>
                  <a:pt x="167385" y="1495836"/>
                  <a:pt x="165959" y="1493043"/>
                </a:cubicBezTo>
                <a:close/>
                <a:moveTo>
                  <a:pt x="107801" y="1448911"/>
                </a:moveTo>
                <a:cubicBezTo>
                  <a:pt x="105191" y="1449392"/>
                  <a:pt x="102580" y="1449874"/>
                  <a:pt x="99970" y="1450389"/>
                </a:cubicBezTo>
                <a:cubicBezTo>
                  <a:pt x="100057" y="1451511"/>
                  <a:pt x="100146" y="1452636"/>
                  <a:pt x="100233" y="1453760"/>
                </a:cubicBezTo>
                <a:cubicBezTo>
                  <a:pt x="102690" y="1453504"/>
                  <a:pt x="105147" y="1453279"/>
                  <a:pt x="107604" y="1453086"/>
                </a:cubicBezTo>
                <a:cubicBezTo>
                  <a:pt x="107669" y="1451704"/>
                  <a:pt x="107735" y="1450293"/>
                  <a:pt x="107801" y="1448911"/>
                </a:cubicBezTo>
                <a:close/>
                <a:moveTo>
                  <a:pt x="126054" y="1422090"/>
                </a:moveTo>
                <a:cubicBezTo>
                  <a:pt x="118880" y="1423087"/>
                  <a:pt x="114361" y="1424114"/>
                  <a:pt x="109842" y="1424243"/>
                </a:cubicBezTo>
                <a:cubicBezTo>
                  <a:pt x="105695" y="1424371"/>
                  <a:pt x="101308" y="1417531"/>
                  <a:pt x="95625" y="1427872"/>
                </a:cubicBezTo>
                <a:cubicBezTo>
                  <a:pt x="106530" y="1428161"/>
                  <a:pt x="115654" y="1432980"/>
                  <a:pt x="126054" y="1422090"/>
                </a:cubicBezTo>
                <a:close/>
                <a:moveTo>
                  <a:pt x="130054" y="1298461"/>
                </a:moveTo>
                <a:cubicBezTo>
                  <a:pt x="126909" y="1299042"/>
                  <a:pt x="123805" y="1301338"/>
                  <a:pt x="120547" y="1305337"/>
                </a:cubicBezTo>
                <a:cubicBezTo>
                  <a:pt x="128928" y="1315519"/>
                  <a:pt x="131999" y="1314845"/>
                  <a:pt x="139809" y="1301869"/>
                </a:cubicBezTo>
                <a:cubicBezTo>
                  <a:pt x="136386" y="1299011"/>
                  <a:pt x="133200" y="1297878"/>
                  <a:pt x="130054" y="1298461"/>
                </a:cubicBezTo>
                <a:close/>
                <a:moveTo>
                  <a:pt x="60526" y="1297532"/>
                </a:moveTo>
                <a:lnTo>
                  <a:pt x="60539" y="1297610"/>
                </a:lnTo>
                <a:lnTo>
                  <a:pt x="60438" y="1297758"/>
                </a:lnTo>
                <a:close/>
                <a:moveTo>
                  <a:pt x="128313" y="1270566"/>
                </a:moveTo>
                <a:lnTo>
                  <a:pt x="122415" y="1280369"/>
                </a:lnTo>
                <a:lnTo>
                  <a:pt x="119912" y="1286035"/>
                </a:lnTo>
                <a:lnTo>
                  <a:pt x="130164" y="1281008"/>
                </a:lnTo>
                <a:lnTo>
                  <a:pt x="130062" y="1280805"/>
                </a:lnTo>
                <a:cubicBezTo>
                  <a:pt x="129468" y="1277548"/>
                  <a:pt x="129183" y="1273776"/>
                  <a:pt x="128313" y="1270566"/>
                </a:cubicBezTo>
                <a:close/>
                <a:moveTo>
                  <a:pt x="116195" y="1260811"/>
                </a:moveTo>
                <a:cubicBezTo>
                  <a:pt x="112434" y="1268451"/>
                  <a:pt x="114336" y="1269899"/>
                  <a:pt x="119784" y="1267988"/>
                </a:cubicBezTo>
                <a:cubicBezTo>
                  <a:pt x="120316" y="1267796"/>
                  <a:pt x="120870" y="1266622"/>
                  <a:pt x="121345" y="1265960"/>
                </a:cubicBezTo>
                <a:cubicBezTo>
                  <a:pt x="119856" y="1264472"/>
                  <a:pt x="118414" y="1263029"/>
                  <a:pt x="116195" y="1260811"/>
                </a:cubicBezTo>
                <a:close/>
                <a:moveTo>
                  <a:pt x="156063" y="1251348"/>
                </a:moveTo>
                <a:lnTo>
                  <a:pt x="155908" y="1251418"/>
                </a:lnTo>
                <a:lnTo>
                  <a:pt x="158729" y="1265279"/>
                </a:lnTo>
                <a:lnTo>
                  <a:pt x="173717" y="1258408"/>
                </a:lnTo>
                <a:lnTo>
                  <a:pt x="176040" y="1255904"/>
                </a:lnTo>
                <a:close/>
                <a:moveTo>
                  <a:pt x="178329" y="1245090"/>
                </a:moveTo>
                <a:lnTo>
                  <a:pt x="180127" y="1251500"/>
                </a:lnTo>
                <a:lnTo>
                  <a:pt x="182566" y="1248873"/>
                </a:lnTo>
                <a:lnTo>
                  <a:pt x="183067" y="1248654"/>
                </a:lnTo>
                <a:close/>
                <a:moveTo>
                  <a:pt x="201436" y="1174993"/>
                </a:moveTo>
                <a:lnTo>
                  <a:pt x="196253" y="1177825"/>
                </a:lnTo>
                <a:lnTo>
                  <a:pt x="196833" y="1184237"/>
                </a:lnTo>
                <a:cubicBezTo>
                  <a:pt x="191267" y="1189803"/>
                  <a:pt x="186543" y="1194527"/>
                  <a:pt x="180911" y="1200159"/>
                </a:cubicBezTo>
                <a:cubicBezTo>
                  <a:pt x="184106" y="1201309"/>
                  <a:pt x="186544" y="1202158"/>
                  <a:pt x="188937" y="1203053"/>
                </a:cubicBezTo>
                <a:lnTo>
                  <a:pt x="192413" y="1204429"/>
                </a:lnTo>
                <a:lnTo>
                  <a:pt x="203344" y="1198931"/>
                </a:lnTo>
                <a:lnTo>
                  <a:pt x="201854" y="1185762"/>
                </a:lnTo>
                <a:cubicBezTo>
                  <a:pt x="202681" y="1185772"/>
                  <a:pt x="203548" y="1185775"/>
                  <a:pt x="204377" y="1185785"/>
                </a:cubicBezTo>
                <a:cubicBezTo>
                  <a:pt x="205945" y="1182540"/>
                  <a:pt x="207538" y="1179272"/>
                  <a:pt x="209106" y="1176027"/>
                </a:cubicBezTo>
                <a:close/>
                <a:moveTo>
                  <a:pt x="156789" y="1133564"/>
                </a:moveTo>
                <a:cubicBezTo>
                  <a:pt x="154707" y="1135027"/>
                  <a:pt x="152571" y="1136388"/>
                  <a:pt x="150627" y="1137989"/>
                </a:cubicBezTo>
                <a:cubicBezTo>
                  <a:pt x="150409" y="1138177"/>
                  <a:pt x="151171" y="1139802"/>
                  <a:pt x="151451" y="1140764"/>
                </a:cubicBezTo>
                <a:cubicBezTo>
                  <a:pt x="153593" y="1139273"/>
                  <a:pt x="155706" y="1137751"/>
                  <a:pt x="157855" y="1136221"/>
                </a:cubicBezTo>
                <a:cubicBezTo>
                  <a:pt x="157508" y="1135329"/>
                  <a:pt x="157136" y="1134458"/>
                  <a:pt x="156789" y="1133564"/>
                </a:cubicBezTo>
                <a:close/>
                <a:moveTo>
                  <a:pt x="169594" y="1122932"/>
                </a:moveTo>
                <a:cubicBezTo>
                  <a:pt x="162712" y="1129814"/>
                  <a:pt x="170896" y="1133047"/>
                  <a:pt x="165750" y="1140302"/>
                </a:cubicBezTo>
                <a:cubicBezTo>
                  <a:pt x="163068" y="1144070"/>
                  <a:pt x="164871" y="1149960"/>
                  <a:pt x="164640" y="1154907"/>
                </a:cubicBezTo>
                <a:cubicBezTo>
                  <a:pt x="163394" y="1155843"/>
                  <a:pt x="162134" y="1156762"/>
                  <a:pt x="160888" y="1157697"/>
                </a:cubicBezTo>
                <a:cubicBezTo>
                  <a:pt x="156390" y="1155061"/>
                  <a:pt x="149647" y="1153861"/>
                  <a:pt x="147962" y="1149404"/>
                </a:cubicBezTo>
                <a:cubicBezTo>
                  <a:pt x="145737" y="1143501"/>
                  <a:pt x="141242" y="1143093"/>
                  <a:pt x="133627" y="1141338"/>
                </a:cubicBezTo>
                <a:cubicBezTo>
                  <a:pt x="134274" y="1145935"/>
                  <a:pt x="134603" y="1148491"/>
                  <a:pt x="134957" y="1151208"/>
                </a:cubicBezTo>
                <a:cubicBezTo>
                  <a:pt x="124843" y="1149905"/>
                  <a:pt x="130263" y="1141382"/>
                  <a:pt x="130942" y="1135337"/>
                </a:cubicBezTo>
                <a:cubicBezTo>
                  <a:pt x="119944" y="1141464"/>
                  <a:pt x="118223" y="1143649"/>
                  <a:pt x="122996" y="1147967"/>
                </a:cubicBezTo>
                <a:cubicBezTo>
                  <a:pt x="131719" y="1155872"/>
                  <a:pt x="121919" y="1171600"/>
                  <a:pt x="126820" y="1180815"/>
                </a:cubicBezTo>
                <a:cubicBezTo>
                  <a:pt x="126944" y="1181032"/>
                  <a:pt x="124544" y="1182811"/>
                  <a:pt x="123877" y="1184005"/>
                </a:cubicBezTo>
                <a:cubicBezTo>
                  <a:pt x="122826" y="1185863"/>
                  <a:pt x="121665" y="1188017"/>
                  <a:pt x="121541" y="1189755"/>
                </a:cubicBezTo>
                <a:cubicBezTo>
                  <a:pt x="121128" y="1196156"/>
                  <a:pt x="121127" y="1202423"/>
                  <a:pt x="120941" y="1209094"/>
                </a:cubicBezTo>
                <a:cubicBezTo>
                  <a:pt x="123607" y="1211173"/>
                  <a:pt x="127050" y="1213843"/>
                  <a:pt x="130336" y="1216357"/>
                </a:cubicBezTo>
                <a:cubicBezTo>
                  <a:pt x="133956" y="1210257"/>
                  <a:pt x="137712" y="1203927"/>
                  <a:pt x="142840" y="1195293"/>
                </a:cubicBezTo>
                <a:cubicBezTo>
                  <a:pt x="146593" y="1202770"/>
                  <a:pt x="149844" y="1208020"/>
                  <a:pt x="151916" y="1214045"/>
                </a:cubicBezTo>
                <a:cubicBezTo>
                  <a:pt x="152512" y="1215776"/>
                  <a:pt x="150438" y="1220425"/>
                  <a:pt x="148370" y="1222400"/>
                </a:cubicBezTo>
                <a:cubicBezTo>
                  <a:pt x="142621" y="1227870"/>
                  <a:pt x="143126" y="1230964"/>
                  <a:pt x="146480" y="1234590"/>
                </a:cubicBezTo>
                <a:cubicBezTo>
                  <a:pt x="152527" y="1223920"/>
                  <a:pt x="152527" y="1223920"/>
                  <a:pt x="163489" y="1221211"/>
                </a:cubicBezTo>
                <a:lnTo>
                  <a:pt x="167215" y="1230632"/>
                </a:lnTo>
                <a:lnTo>
                  <a:pt x="174586" y="1230139"/>
                </a:lnTo>
                <a:cubicBezTo>
                  <a:pt x="177876" y="1228942"/>
                  <a:pt x="181085" y="1226437"/>
                  <a:pt x="184276" y="1221603"/>
                </a:cubicBezTo>
                <a:cubicBezTo>
                  <a:pt x="178201" y="1222856"/>
                  <a:pt x="173702" y="1223787"/>
                  <a:pt x="169206" y="1224688"/>
                </a:cubicBezTo>
                <a:cubicBezTo>
                  <a:pt x="168745" y="1223659"/>
                  <a:pt x="168284" y="1222631"/>
                  <a:pt x="167823" y="1221603"/>
                </a:cubicBezTo>
                <a:cubicBezTo>
                  <a:pt x="170214" y="1218713"/>
                  <a:pt x="172299" y="1214666"/>
                  <a:pt x="175064" y="1213155"/>
                </a:cubicBezTo>
                <a:lnTo>
                  <a:pt x="189233" y="1206028"/>
                </a:lnTo>
                <a:lnTo>
                  <a:pt x="177577" y="1206177"/>
                </a:lnTo>
                <a:cubicBezTo>
                  <a:pt x="173340" y="1204512"/>
                  <a:pt x="171143" y="1201225"/>
                  <a:pt x="171169" y="1196685"/>
                </a:cubicBezTo>
                <a:cubicBezTo>
                  <a:pt x="175229" y="1194998"/>
                  <a:pt x="179901" y="1191063"/>
                  <a:pt x="183248" y="1187041"/>
                </a:cubicBezTo>
                <a:lnTo>
                  <a:pt x="187332" y="1176992"/>
                </a:lnTo>
                <a:lnTo>
                  <a:pt x="187296" y="1176931"/>
                </a:lnTo>
                <a:lnTo>
                  <a:pt x="178183" y="1183032"/>
                </a:lnTo>
                <a:cubicBezTo>
                  <a:pt x="178507" y="1171819"/>
                  <a:pt x="180634" y="1169039"/>
                  <a:pt x="187698" y="1169608"/>
                </a:cubicBezTo>
                <a:lnTo>
                  <a:pt x="189622" y="1169444"/>
                </a:lnTo>
                <a:lnTo>
                  <a:pt x="190879" y="1166967"/>
                </a:lnTo>
                <a:lnTo>
                  <a:pt x="204792" y="1161800"/>
                </a:lnTo>
                <a:lnTo>
                  <a:pt x="209619" y="1154419"/>
                </a:lnTo>
                <a:cubicBezTo>
                  <a:pt x="205866" y="1157117"/>
                  <a:pt x="202601" y="1159483"/>
                  <a:pt x="200360" y="1161103"/>
                </a:cubicBezTo>
                <a:cubicBezTo>
                  <a:pt x="199376" y="1152623"/>
                  <a:pt x="198495" y="1144973"/>
                  <a:pt x="197473" y="1136005"/>
                </a:cubicBezTo>
                <a:cubicBezTo>
                  <a:pt x="201270" y="1138164"/>
                  <a:pt x="203885" y="1139645"/>
                  <a:pt x="206500" y="1141124"/>
                </a:cubicBezTo>
                <a:cubicBezTo>
                  <a:pt x="204543" y="1137715"/>
                  <a:pt x="203993" y="1132711"/>
                  <a:pt x="202042" y="1129364"/>
                </a:cubicBezTo>
                <a:cubicBezTo>
                  <a:pt x="200088" y="1126015"/>
                  <a:pt x="196735" y="1124319"/>
                  <a:pt x="189173" y="1127522"/>
                </a:cubicBezTo>
                <a:cubicBezTo>
                  <a:pt x="189397" y="1134742"/>
                  <a:pt x="189589" y="1141158"/>
                  <a:pt x="189803" y="1148638"/>
                </a:cubicBezTo>
                <a:cubicBezTo>
                  <a:pt x="183381" y="1148484"/>
                  <a:pt x="178751" y="1148398"/>
                  <a:pt x="173226" y="1148278"/>
                </a:cubicBezTo>
                <a:cubicBezTo>
                  <a:pt x="175653" y="1143801"/>
                  <a:pt x="177461" y="1140475"/>
                  <a:pt x="179065" y="1137536"/>
                </a:cubicBezTo>
                <a:cubicBezTo>
                  <a:pt x="175652" y="1132262"/>
                  <a:pt x="172552" y="1127480"/>
                  <a:pt x="169594" y="1122932"/>
                </a:cubicBezTo>
                <a:close/>
                <a:moveTo>
                  <a:pt x="108280" y="1079196"/>
                </a:moveTo>
                <a:cubicBezTo>
                  <a:pt x="92982" y="1099829"/>
                  <a:pt x="101785" y="1109177"/>
                  <a:pt x="112130" y="1117571"/>
                </a:cubicBezTo>
                <a:cubicBezTo>
                  <a:pt x="114304" y="1119336"/>
                  <a:pt x="117606" y="1119912"/>
                  <a:pt x="120485" y="1120881"/>
                </a:cubicBezTo>
                <a:cubicBezTo>
                  <a:pt x="126178" y="1122851"/>
                  <a:pt x="131676" y="1125171"/>
                  <a:pt x="137716" y="1126484"/>
                </a:cubicBezTo>
                <a:cubicBezTo>
                  <a:pt x="140496" y="1127086"/>
                  <a:pt x="144370" y="1125600"/>
                  <a:pt x="147774" y="1125051"/>
                </a:cubicBezTo>
                <a:cubicBezTo>
                  <a:pt x="148268" y="1123999"/>
                  <a:pt x="148760" y="1122948"/>
                  <a:pt x="149230" y="1121919"/>
                </a:cubicBezTo>
                <a:cubicBezTo>
                  <a:pt x="142132" y="1114777"/>
                  <a:pt x="131212" y="1110897"/>
                  <a:pt x="131053" y="1097656"/>
                </a:cubicBezTo>
                <a:cubicBezTo>
                  <a:pt x="134275" y="1098062"/>
                  <a:pt x="135977" y="1099898"/>
                  <a:pt x="137827" y="1101614"/>
                </a:cubicBezTo>
                <a:cubicBezTo>
                  <a:pt x="139912" y="1103563"/>
                  <a:pt x="141786" y="1105846"/>
                  <a:pt x="144377" y="1107165"/>
                </a:cubicBezTo>
                <a:cubicBezTo>
                  <a:pt x="148996" y="1109557"/>
                  <a:pt x="154067" y="1111313"/>
                  <a:pt x="160581" y="1114011"/>
                </a:cubicBezTo>
                <a:lnTo>
                  <a:pt x="177693" y="1110955"/>
                </a:lnTo>
                <a:lnTo>
                  <a:pt x="177770" y="1111033"/>
                </a:lnTo>
                <a:lnTo>
                  <a:pt x="177780" y="1110997"/>
                </a:lnTo>
                <a:lnTo>
                  <a:pt x="188388" y="1121605"/>
                </a:lnTo>
                <a:cubicBezTo>
                  <a:pt x="188929" y="1115993"/>
                  <a:pt x="189198" y="1113186"/>
                  <a:pt x="188088" y="1111000"/>
                </a:cubicBezTo>
                <a:cubicBezTo>
                  <a:pt x="186975" y="1108815"/>
                  <a:pt x="184482" y="1107253"/>
                  <a:pt x="179495" y="1104127"/>
                </a:cubicBezTo>
                <a:lnTo>
                  <a:pt x="177780" y="1110997"/>
                </a:lnTo>
                <a:lnTo>
                  <a:pt x="177730" y="1110948"/>
                </a:lnTo>
                <a:lnTo>
                  <a:pt x="177693" y="1110955"/>
                </a:lnTo>
                <a:lnTo>
                  <a:pt x="154889" y="1088152"/>
                </a:lnTo>
                <a:cubicBezTo>
                  <a:pt x="154040" y="1088845"/>
                  <a:pt x="153191" y="1089541"/>
                  <a:pt x="152340" y="1090235"/>
                </a:cubicBezTo>
                <a:cubicBezTo>
                  <a:pt x="152074" y="1092830"/>
                  <a:pt x="151828" y="1095401"/>
                  <a:pt x="151295" y="1100682"/>
                </a:cubicBezTo>
                <a:cubicBezTo>
                  <a:pt x="146631" y="1097837"/>
                  <a:pt x="140553" y="1095663"/>
                  <a:pt x="141187" y="1094253"/>
                </a:cubicBezTo>
                <a:cubicBezTo>
                  <a:pt x="145352" y="1085156"/>
                  <a:pt x="135993" y="1086107"/>
                  <a:pt x="135431" y="1080867"/>
                </a:cubicBezTo>
                <a:cubicBezTo>
                  <a:pt x="135406" y="1080706"/>
                  <a:pt x="133957" y="1081162"/>
                  <a:pt x="133322" y="1081300"/>
                </a:cubicBezTo>
                <a:cubicBezTo>
                  <a:pt x="132965" y="1084170"/>
                  <a:pt x="132595" y="1087023"/>
                  <a:pt x="132147" y="1090573"/>
                </a:cubicBezTo>
                <a:cubicBezTo>
                  <a:pt x="119132" y="1092730"/>
                  <a:pt x="113786" y="1085294"/>
                  <a:pt x="108280" y="1079196"/>
                </a:cubicBezTo>
                <a:close/>
                <a:moveTo>
                  <a:pt x="115424" y="1069942"/>
                </a:moveTo>
                <a:cubicBezTo>
                  <a:pt x="116761" y="1074686"/>
                  <a:pt x="117603" y="1077754"/>
                  <a:pt x="118466" y="1080799"/>
                </a:cubicBezTo>
                <a:cubicBezTo>
                  <a:pt x="119873" y="1079889"/>
                  <a:pt x="121317" y="1078972"/>
                  <a:pt x="122724" y="1078061"/>
                </a:cubicBezTo>
                <a:cubicBezTo>
                  <a:pt x="123050" y="1075936"/>
                  <a:pt x="123484" y="1073734"/>
                  <a:pt x="122705" y="1072151"/>
                </a:cubicBezTo>
                <a:cubicBezTo>
                  <a:pt x="121927" y="1070566"/>
                  <a:pt x="119940" y="1069600"/>
                  <a:pt x="115424" y="1069942"/>
                </a:cubicBezTo>
                <a:close/>
                <a:moveTo>
                  <a:pt x="188860" y="867070"/>
                </a:moveTo>
                <a:cubicBezTo>
                  <a:pt x="177420" y="873300"/>
                  <a:pt x="166291" y="879340"/>
                  <a:pt x="155177" y="885396"/>
                </a:cubicBezTo>
                <a:cubicBezTo>
                  <a:pt x="164061" y="891962"/>
                  <a:pt x="186625" y="886182"/>
                  <a:pt x="200154" y="873865"/>
                </a:cubicBezTo>
                <a:cubicBezTo>
                  <a:pt x="196525" y="871691"/>
                  <a:pt x="192867" y="869487"/>
                  <a:pt x="188860" y="867070"/>
                </a:cubicBezTo>
                <a:close/>
                <a:moveTo>
                  <a:pt x="247396" y="816725"/>
                </a:moveTo>
                <a:cubicBezTo>
                  <a:pt x="239778" y="823690"/>
                  <a:pt x="239672" y="823766"/>
                  <a:pt x="241318" y="827363"/>
                </a:cubicBezTo>
                <a:cubicBezTo>
                  <a:pt x="243924" y="833104"/>
                  <a:pt x="246674" y="838761"/>
                  <a:pt x="249952" y="845720"/>
                </a:cubicBezTo>
                <a:cubicBezTo>
                  <a:pt x="257858" y="839088"/>
                  <a:pt x="265670" y="845764"/>
                  <a:pt x="274639" y="837881"/>
                </a:cubicBezTo>
                <a:cubicBezTo>
                  <a:pt x="271493" y="833736"/>
                  <a:pt x="269371" y="830027"/>
                  <a:pt x="266373" y="827253"/>
                </a:cubicBezTo>
                <a:cubicBezTo>
                  <a:pt x="263552" y="824613"/>
                  <a:pt x="259816" y="822922"/>
                  <a:pt x="255059" y="819891"/>
                </a:cubicBezTo>
                <a:cubicBezTo>
                  <a:pt x="254404" y="825415"/>
                  <a:pt x="254108" y="827978"/>
                  <a:pt x="253830" y="830519"/>
                </a:cubicBezTo>
                <a:cubicBezTo>
                  <a:pt x="252583" y="831176"/>
                  <a:pt x="251357" y="831814"/>
                  <a:pt x="250123" y="832489"/>
                </a:cubicBezTo>
                <a:cubicBezTo>
                  <a:pt x="249207" y="827169"/>
                  <a:pt x="248287" y="821884"/>
                  <a:pt x="247396" y="816725"/>
                </a:cubicBezTo>
                <a:close/>
                <a:moveTo>
                  <a:pt x="308701" y="807261"/>
                </a:moveTo>
                <a:cubicBezTo>
                  <a:pt x="308782" y="813883"/>
                  <a:pt x="308893" y="820535"/>
                  <a:pt x="308981" y="828389"/>
                </a:cubicBezTo>
                <a:cubicBezTo>
                  <a:pt x="304698" y="827833"/>
                  <a:pt x="302465" y="827554"/>
                  <a:pt x="300233" y="827273"/>
                </a:cubicBezTo>
                <a:cubicBezTo>
                  <a:pt x="304156" y="831696"/>
                  <a:pt x="308350" y="835844"/>
                  <a:pt x="317166" y="831124"/>
                </a:cubicBezTo>
                <a:cubicBezTo>
                  <a:pt x="317181" y="826551"/>
                  <a:pt x="317208" y="822490"/>
                  <a:pt x="317238" y="817434"/>
                </a:cubicBezTo>
                <a:cubicBezTo>
                  <a:pt x="320482" y="818224"/>
                  <a:pt x="322580" y="818732"/>
                  <a:pt x="325998" y="819562"/>
                </a:cubicBezTo>
                <a:cubicBezTo>
                  <a:pt x="323571" y="816251"/>
                  <a:pt x="322862" y="811406"/>
                  <a:pt x="320952" y="808276"/>
                </a:cubicBezTo>
                <a:cubicBezTo>
                  <a:pt x="319042" y="805144"/>
                  <a:pt x="315931" y="803726"/>
                  <a:pt x="308701" y="807261"/>
                </a:cubicBezTo>
                <a:close/>
                <a:moveTo>
                  <a:pt x="289705" y="803299"/>
                </a:moveTo>
                <a:cubicBezTo>
                  <a:pt x="288934" y="803574"/>
                  <a:pt x="288179" y="803864"/>
                  <a:pt x="287386" y="804161"/>
                </a:cubicBezTo>
                <a:cubicBezTo>
                  <a:pt x="286371" y="810232"/>
                  <a:pt x="285334" y="816327"/>
                  <a:pt x="284336" y="822413"/>
                </a:cubicBezTo>
                <a:cubicBezTo>
                  <a:pt x="283497" y="822756"/>
                  <a:pt x="282696" y="823092"/>
                  <a:pt x="281857" y="823434"/>
                </a:cubicBezTo>
                <a:cubicBezTo>
                  <a:pt x="284202" y="826642"/>
                  <a:pt x="286548" y="829849"/>
                  <a:pt x="289541" y="833932"/>
                </a:cubicBezTo>
                <a:cubicBezTo>
                  <a:pt x="293316" y="826897"/>
                  <a:pt x="295865" y="822177"/>
                  <a:pt x="298247" y="817748"/>
                </a:cubicBezTo>
                <a:cubicBezTo>
                  <a:pt x="295304" y="812715"/>
                  <a:pt x="292505" y="808008"/>
                  <a:pt x="289705" y="803299"/>
                </a:cubicBezTo>
                <a:close/>
                <a:moveTo>
                  <a:pt x="2938615" y="801387"/>
                </a:moveTo>
                <a:cubicBezTo>
                  <a:pt x="2937979" y="803378"/>
                  <a:pt x="2937321" y="805402"/>
                  <a:pt x="2936684" y="807392"/>
                </a:cubicBezTo>
                <a:cubicBezTo>
                  <a:pt x="2939493" y="808935"/>
                  <a:pt x="2942322" y="810476"/>
                  <a:pt x="2945131" y="811985"/>
                </a:cubicBezTo>
                <a:cubicBezTo>
                  <a:pt x="2945592" y="810444"/>
                  <a:pt x="2946052" y="808935"/>
                  <a:pt x="2946512" y="807392"/>
                </a:cubicBezTo>
                <a:cubicBezTo>
                  <a:pt x="2943880" y="805402"/>
                  <a:pt x="2941247" y="803410"/>
                  <a:pt x="2938615" y="801387"/>
                </a:cubicBezTo>
                <a:close/>
                <a:moveTo>
                  <a:pt x="3010615" y="786901"/>
                </a:moveTo>
                <a:lnTo>
                  <a:pt x="3010769" y="787029"/>
                </a:lnTo>
                <a:lnTo>
                  <a:pt x="3010703" y="787341"/>
                </a:lnTo>
                <a:close/>
                <a:moveTo>
                  <a:pt x="166960" y="786529"/>
                </a:moveTo>
                <a:lnTo>
                  <a:pt x="167320" y="786734"/>
                </a:lnTo>
                <a:lnTo>
                  <a:pt x="166932" y="786865"/>
                </a:lnTo>
                <a:close/>
                <a:moveTo>
                  <a:pt x="2923149" y="770547"/>
                </a:moveTo>
                <a:cubicBezTo>
                  <a:pt x="2918334" y="770383"/>
                  <a:pt x="2913431" y="771788"/>
                  <a:pt x="2908582" y="774985"/>
                </a:cubicBezTo>
                <a:cubicBezTo>
                  <a:pt x="2903011" y="778646"/>
                  <a:pt x="2896956" y="780703"/>
                  <a:pt x="2891384" y="784331"/>
                </a:cubicBezTo>
                <a:cubicBezTo>
                  <a:pt x="2889343" y="785679"/>
                  <a:pt x="2888048" y="789469"/>
                  <a:pt x="2886402" y="792168"/>
                </a:cubicBezTo>
                <a:cubicBezTo>
                  <a:pt x="2886798" y="793229"/>
                  <a:pt x="2887193" y="794287"/>
                  <a:pt x="2887566" y="795348"/>
                </a:cubicBezTo>
                <a:cubicBezTo>
                  <a:pt x="2897591" y="792908"/>
                  <a:pt x="2907595" y="790498"/>
                  <a:pt x="2917226" y="798302"/>
                </a:cubicBezTo>
                <a:cubicBezTo>
                  <a:pt x="2914901" y="800552"/>
                  <a:pt x="2912486" y="801259"/>
                  <a:pt x="2910052" y="801483"/>
                </a:cubicBezTo>
                <a:cubicBezTo>
                  <a:pt x="2907222" y="801739"/>
                  <a:pt x="2903054" y="799780"/>
                  <a:pt x="2901781" y="801867"/>
                </a:cubicBezTo>
                <a:cubicBezTo>
                  <a:pt x="2896802" y="809995"/>
                  <a:pt x="2891471" y="807617"/>
                  <a:pt x="2885921" y="804438"/>
                </a:cubicBezTo>
                <a:cubicBezTo>
                  <a:pt x="2880918" y="820401"/>
                  <a:pt x="2871332" y="822970"/>
                  <a:pt x="2861042" y="824737"/>
                </a:cubicBezTo>
                <a:cubicBezTo>
                  <a:pt x="2866571" y="830776"/>
                  <a:pt x="2873219" y="835177"/>
                  <a:pt x="2877671" y="827498"/>
                </a:cubicBezTo>
                <a:cubicBezTo>
                  <a:pt x="2880743" y="822169"/>
                  <a:pt x="2883506" y="822329"/>
                  <a:pt x="2886819" y="822040"/>
                </a:cubicBezTo>
                <a:cubicBezTo>
                  <a:pt x="2892984" y="821525"/>
                  <a:pt x="2899193" y="821782"/>
                  <a:pt x="2905379" y="821525"/>
                </a:cubicBezTo>
                <a:cubicBezTo>
                  <a:pt x="2905819" y="821493"/>
                  <a:pt x="2906256" y="820241"/>
                  <a:pt x="2906782" y="819372"/>
                </a:cubicBezTo>
                <a:cubicBezTo>
                  <a:pt x="2906081" y="818411"/>
                  <a:pt x="2905182" y="817510"/>
                  <a:pt x="2904567" y="816258"/>
                </a:cubicBezTo>
                <a:cubicBezTo>
                  <a:pt x="2903843" y="814780"/>
                  <a:pt x="2903404" y="813014"/>
                  <a:pt x="2902791" y="811247"/>
                </a:cubicBezTo>
                <a:cubicBezTo>
                  <a:pt x="2909218" y="808228"/>
                  <a:pt x="2909152" y="808517"/>
                  <a:pt x="2917730" y="812885"/>
                </a:cubicBezTo>
                <a:cubicBezTo>
                  <a:pt x="2920122" y="814107"/>
                  <a:pt x="2923018" y="813078"/>
                  <a:pt x="2926176" y="813078"/>
                </a:cubicBezTo>
                <a:cubicBezTo>
                  <a:pt x="2924333" y="809481"/>
                  <a:pt x="2923084" y="807071"/>
                  <a:pt x="2921152" y="803313"/>
                </a:cubicBezTo>
                <a:cubicBezTo>
                  <a:pt x="2929664" y="796666"/>
                  <a:pt x="2937715" y="793548"/>
                  <a:pt x="2947237" y="795091"/>
                </a:cubicBezTo>
                <a:cubicBezTo>
                  <a:pt x="2944275" y="787511"/>
                  <a:pt x="2941664" y="778582"/>
                  <a:pt x="2937189" y="775531"/>
                </a:cubicBezTo>
                <a:cubicBezTo>
                  <a:pt x="2932692" y="772447"/>
                  <a:pt x="2927964" y="770713"/>
                  <a:pt x="2923149" y="770547"/>
                </a:cubicBezTo>
                <a:close/>
                <a:moveTo>
                  <a:pt x="2760086" y="769074"/>
                </a:moveTo>
                <a:cubicBezTo>
                  <a:pt x="2757825" y="769267"/>
                  <a:pt x="2755544" y="769460"/>
                  <a:pt x="2753284" y="769684"/>
                </a:cubicBezTo>
                <a:cubicBezTo>
                  <a:pt x="2753306" y="770649"/>
                  <a:pt x="2753350" y="771580"/>
                  <a:pt x="2753372" y="772542"/>
                </a:cubicBezTo>
                <a:cubicBezTo>
                  <a:pt x="2755675" y="772510"/>
                  <a:pt x="2757979" y="772510"/>
                  <a:pt x="2760282" y="772510"/>
                </a:cubicBezTo>
                <a:cubicBezTo>
                  <a:pt x="2760217" y="771356"/>
                  <a:pt x="2760151" y="770198"/>
                  <a:pt x="2760086" y="769074"/>
                </a:cubicBezTo>
                <a:close/>
                <a:moveTo>
                  <a:pt x="2614675" y="768609"/>
                </a:moveTo>
                <a:cubicBezTo>
                  <a:pt x="2611966" y="767542"/>
                  <a:pt x="2609152" y="767598"/>
                  <a:pt x="2606059" y="770745"/>
                </a:cubicBezTo>
                <a:cubicBezTo>
                  <a:pt x="2611325" y="774534"/>
                  <a:pt x="2616612" y="778067"/>
                  <a:pt x="2622666" y="773218"/>
                </a:cubicBezTo>
                <a:cubicBezTo>
                  <a:pt x="2619990" y="771869"/>
                  <a:pt x="2617384" y="769677"/>
                  <a:pt x="2614675" y="768609"/>
                </a:cubicBezTo>
                <a:close/>
                <a:moveTo>
                  <a:pt x="2959895" y="762394"/>
                </a:moveTo>
                <a:cubicBezTo>
                  <a:pt x="2959412" y="762458"/>
                  <a:pt x="2958974" y="763294"/>
                  <a:pt x="2958534" y="763743"/>
                </a:cubicBezTo>
                <a:cubicBezTo>
                  <a:pt x="2960771" y="767180"/>
                  <a:pt x="2962747" y="770198"/>
                  <a:pt x="2965841" y="774921"/>
                </a:cubicBezTo>
                <a:cubicBezTo>
                  <a:pt x="2967112" y="765284"/>
                  <a:pt x="2965160" y="761751"/>
                  <a:pt x="2959895" y="762394"/>
                </a:cubicBezTo>
                <a:close/>
                <a:moveTo>
                  <a:pt x="227172" y="757029"/>
                </a:moveTo>
                <a:cubicBezTo>
                  <a:pt x="224496" y="763118"/>
                  <a:pt x="222185" y="767168"/>
                  <a:pt x="221152" y="771085"/>
                </a:cubicBezTo>
                <a:cubicBezTo>
                  <a:pt x="220110" y="774949"/>
                  <a:pt x="219357" y="779240"/>
                  <a:pt x="220140" y="782428"/>
                </a:cubicBezTo>
                <a:cubicBezTo>
                  <a:pt x="224769" y="801503"/>
                  <a:pt x="245569" y="800589"/>
                  <a:pt x="260599" y="806717"/>
                </a:cubicBezTo>
                <a:cubicBezTo>
                  <a:pt x="261608" y="807135"/>
                  <a:pt x="265409" y="803986"/>
                  <a:pt x="267438" y="802019"/>
                </a:cubicBezTo>
                <a:cubicBezTo>
                  <a:pt x="268022" y="801467"/>
                  <a:pt x="267348" y="797797"/>
                  <a:pt x="266653" y="797871"/>
                </a:cubicBezTo>
                <a:cubicBezTo>
                  <a:pt x="255842" y="799097"/>
                  <a:pt x="256761" y="787846"/>
                  <a:pt x="250648" y="784093"/>
                </a:cubicBezTo>
                <a:cubicBezTo>
                  <a:pt x="249258" y="783248"/>
                  <a:pt x="249439" y="780432"/>
                  <a:pt x="248932" y="778518"/>
                </a:cubicBezTo>
                <a:cubicBezTo>
                  <a:pt x="249844" y="777792"/>
                  <a:pt x="250762" y="777029"/>
                  <a:pt x="251671" y="776306"/>
                </a:cubicBezTo>
                <a:cubicBezTo>
                  <a:pt x="253827" y="778462"/>
                  <a:pt x="255984" y="780618"/>
                  <a:pt x="258140" y="782774"/>
                </a:cubicBezTo>
                <a:cubicBezTo>
                  <a:pt x="259644" y="784279"/>
                  <a:pt x="261179" y="787491"/>
                  <a:pt x="262735" y="786960"/>
                </a:cubicBezTo>
                <a:cubicBezTo>
                  <a:pt x="272379" y="783613"/>
                  <a:pt x="273487" y="790944"/>
                  <a:pt x="276855" y="795084"/>
                </a:cubicBezTo>
                <a:cubicBezTo>
                  <a:pt x="292129" y="787783"/>
                  <a:pt x="300812" y="792876"/>
                  <a:pt x="308465" y="800393"/>
                </a:cubicBezTo>
                <a:cubicBezTo>
                  <a:pt x="307803" y="796620"/>
                  <a:pt x="307850" y="792306"/>
                  <a:pt x="306446" y="789408"/>
                </a:cubicBezTo>
                <a:cubicBezTo>
                  <a:pt x="305043" y="786513"/>
                  <a:pt x="302187" y="785032"/>
                  <a:pt x="295721" y="786923"/>
                </a:cubicBezTo>
                <a:cubicBezTo>
                  <a:pt x="293224" y="787651"/>
                  <a:pt x="290605" y="785305"/>
                  <a:pt x="288784" y="783620"/>
                </a:cubicBezTo>
                <a:cubicBezTo>
                  <a:pt x="284545" y="779700"/>
                  <a:pt x="280813" y="775240"/>
                  <a:pt x="276756" y="771138"/>
                </a:cubicBezTo>
                <a:cubicBezTo>
                  <a:pt x="276074" y="770456"/>
                  <a:pt x="274727" y="770470"/>
                  <a:pt x="273450" y="770101"/>
                </a:cubicBezTo>
                <a:cubicBezTo>
                  <a:pt x="272395" y="772864"/>
                  <a:pt x="271453" y="775327"/>
                  <a:pt x="270196" y="778568"/>
                </a:cubicBezTo>
                <a:cubicBezTo>
                  <a:pt x="265768" y="777411"/>
                  <a:pt x="262080" y="776447"/>
                  <a:pt x="257813" y="775314"/>
                </a:cubicBezTo>
                <a:cubicBezTo>
                  <a:pt x="259341" y="772484"/>
                  <a:pt x="260480" y="770350"/>
                  <a:pt x="261529" y="768403"/>
                </a:cubicBezTo>
                <a:cubicBezTo>
                  <a:pt x="258768" y="765642"/>
                  <a:pt x="256099" y="762973"/>
                  <a:pt x="253292" y="760166"/>
                </a:cubicBezTo>
                <a:cubicBezTo>
                  <a:pt x="252336" y="764069"/>
                  <a:pt x="251554" y="767239"/>
                  <a:pt x="250561" y="771242"/>
                </a:cubicBezTo>
                <a:cubicBezTo>
                  <a:pt x="238864" y="770809"/>
                  <a:pt x="231842" y="766105"/>
                  <a:pt x="227172" y="757029"/>
                </a:cubicBezTo>
                <a:close/>
                <a:moveTo>
                  <a:pt x="234647" y="751694"/>
                </a:moveTo>
                <a:cubicBezTo>
                  <a:pt x="235717" y="754628"/>
                  <a:pt x="236787" y="757559"/>
                  <a:pt x="237835" y="760515"/>
                </a:cubicBezTo>
                <a:cubicBezTo>
                  <a:pt x="240887" y="756641"/>
                  <a:pt x="242309" y="753861"/>
                  <a:pt x="241859" y="752338"/>
                </a:cubicBezTo>
                <a:cubicBezTo>
                  <a:pt x="241409" y="750814"/>
                  <a:pt x="239085" y="750547"/>
                  <a:pt x="234647" y="751694"/>
                </a:cubicBezTo>
                <a:close/>
                <a:moveTo>
                  <a:pt x="2971193" y="745082"/>
                </a:moveTo>
                <a:lnTo>
                  <a:pt x="2971201" y="745163"/>
                </a:lnTo>
                <a:lnTo>
                  <a:pt x="2971061" y="745307"/>
                </a:lnTo>
                <a:cubicBezTo>
                  <a:pt x="2971061" y="745307"/>
                  <a:pt x="2971193" y="745082"/>
                  <a:pt x="2971193" y="745082"/>
                </a:cubicBezTo>
                <a:close/>
                <a:moveTo>
                  <a:pt x="2711777" y="730691"/>
                </a:moveTo>
                <a:cubicBezTo>
                  <a:pt x="2711580" y="731880"/>
                  <a:pt x="2711384" y="733102"/>
                  <a:pt x="2711185" y="734290"/>
                </a:cubicBezTo>
                <a:cubicBezTo>
                  <a:pt x="2715375" y="738817"/>
                  <a:pt x="2719434" y="744117"/>
                  <a:pt x="2725708" y="735670"/>
                </a:cubicBezTo>
                <a:cubicBezTo>
                  <a:pt x="2721057" y="734001"/>
                  <a:pt x="2716429" y="732362"/>
                  <a:pt x="2711777" y="730691"/>
                </a:cubicBezTo>
                <a:close/>
                <a:moveTo>
                  <a:pt x="2664348" y="727737"/>
                </a:moveTo>
                <a:cubicBezTo>
                  <a:pt x="2667069" y="731816"/>
                  <a:pt x="2664963" y="745178"/>
                  <a:pt x="2673870" y="735863"/>
                </a:cubicBezTo>
                <a:cubicBezTo>
                  <a:pt x="2670689" y="733166"/>
                  <a:pt x="2667530" y="730434"/>
                  <a:pt x="2664348" y="727737"/>
                </a:cubicBezTo>
                <a:close/>
                <a:moveTo>
                  <a:pt x="2876334" y="726228"/>
                </a:moveTo>
                <a:cubicBezTo>
                  <a:pt x="2873833" y="727063"/>
                  <a:pt x="2871332" y="727898"/>
                  <a:pt x="2868831" y="728700"/>
                </a:cubicBezTo>
                <a:cubicBezTo>
                  <a:pt x="2868984" y="729858"/>
                  <a:pt x="2869115" y="731013"/>
                  <a:pt x="2869269" y="732137"/>
                </a:cubicBezTo>
                <a:cubicBezTo>
                  <a:pt x="2871815" y="731238"/>
                  <a:pt x="2874360" y="730307"/>
                  <a:pt x="2876904" y="729408"/>
                </a:cubicBezTo>
                <a:cubicBezTo>
                  <a:pt x="2876706" y="728347"/>
                  <a:pt x="2876531" y="727287"/>
                  <a:pt x="2876334" y="726228"/>
                </a:cubicBezTo>
                <a:close/>
                <a:moveTo>
                  <a:pt x="2833797" y="714246"/>
                </a:moveTo>
                <a:cubicBezTo>
                  <a:pt x="2835661" y="721282"/>
                  <a:pt x="2837526" y="728379"/>
                  <a:pt x="2840224" y="738658"/>
                </a:cubicBezTo>
                <a:cubicBezTo>
                  <a:pt x="2833226" y="736056"/>
                  <a:pt x="2828465" y="734226"/>
                  <a:pt x="2823682" y="732523"/>
                </a:cubicBezTo>
                <a:cubicBezTo>
                  <a:pt x="2819493" y="731045"/>
                  <a:pt x="2816268" y="729665"/>
                  <a:pt x="2817627" y="720864"/>
                </a:cubicBezTo>
                <a:cubicBezTo>
                  <a:pt x="2818395" y="715950"/>
                  <a:pt x="2814907" y="713188"/>
                  <a:pt x="2810345" y="714343"/>
                </a:cubicBezTo>
                <a:cubicBezTo>
                  <a:pt x="2813965" y="723144"/>
                  <a:pt x="2814096" y="730179"/>
                  <a:pt x="2808590" y="733551"/>
                </a:cubicBezTo>
                <a:cubicBezTo>
                  <a:pt x="2801020" y="732041"/>
                  <a:pt x="2794747" y="730787"/>
                  <a:pt x="2788100" y="729472"/>
                </a:cubicBezTo>
                <a:cubicBezTo>
                  <a:pt x="2787486" y="738626"/>
                  <a:pt x="2787771" y="744438"/>
                  <a:pt x="2786608" y="749578"/>
                </a:cubicBezTo>
                <a:cubicBezTo>
                  <a:pt x="2784941" y="756998"/>
                  <a:pt x="2786826" y="772287"/>
                  <a:pt x="2791084" y="775884"/>
                </a:cubicBezTo>
                <a:cubicBezTo>
                  <a:pt x="2795646" y="779738"/>
                  <a:pt x="2800516" y="782886"/>
                  <a:pt x="2803565" y="785101"/>
                </a:cubicBezTo>
                <a:cubicBezTo>
                  <a:pt x="2804487" y="790916"/>
                  <a:pt x="2804333" y="796634"/>
                  <a:pt x="2805716" y="797565"/>
                </a:cubicBezTo>
                <a:cubicBezTo>
                  <a:pt x="2810893" y="801066"/>
                  <a:pt x="2813328" y="795155"/>
                  <a:pt x="2816465" y="788700"/>
                </a:cubicBezTo>
                <a:cubicBezTo>
                  <a:pt x="2803345" y="784910"/>
                  <a:pt x="2812187" y="771901"/>
                  <a:pt x="2810411" y="762233"/>
                </a:cubicBezTo>
                <a:cubicBezTo>
                  <a:pt x="2807844" y="763197"/>
                  <a:pt x="2805475" y="763966"/>
                  <a:pt x="2803148" y="764995"/>
                </a:cubicBezTo>
                <a:cubicBezTo>
                  <a:pt x="2800582" y="766119"/>
                  <a:pt x="2798037" y="767469"/>
                  <a:pt x="2793145" y="769909"/>
                </a:cubicBezTo>
                <a:cubicBezTo>
                  <a:pt x="2798893" y="756837"/>
                  <a:pt x="2807098" y="757672"/>
                  <a:pt x="2812999" y="752661"/>
                </a:cubicBezTo>
                <a:cubicBezTo>
                  <a:pt x="2814272" y="751569"/>
                  <a:pt x="2817212" y="754718"/>
                  <a:pt x="2819406" y="755905"/>
                </a:cubicBezTo>
                <a:cubicBezTo>
                  <a:pt x="2816224" y="767630"/>
                  <a:pt x="2816597" y="772319"/>
                  <a:pt x="2821664" y="784010"/>
                </a:cubicBezTo>
                <a:cubicBezTo>
                  <a:pt x="2822476" y="779353"/>
                  <a:pt x="2823090" y="775916"/>
                  <a:pt x="2823771" y="772062"/>
                </a:cubicBezTo>
                <a:cubicBezTo>
                  <a:pt x="2831908" y="780316"/>
                  <a:pt x="2832194" y="783239"/>
                  <a:pt x="2825987" y="788765"/>
                </a:cubicBezTo>
                <a:cubicBezTo>
                  <a:pt x="2818110" y="795798"/>
                  <a:pt x="2817627" y="797437"/>
                  <a:pt x="2820064" y="810412"/>
                </a:cubicBezTo>
                <a:cubicBezTo>
                  <a:pt x="2820304" y="811696"/>
                  <a:pt x="2821226" y="812661"/>
                  <a:pt x="2822565" y="815133"/>
                </a:cubicBezTo>
                <a:cubicBezTo>
                  <a:pt x="2822850" y="809674"/>
                  <a:pt x="2823025" y="805852"/>
                  <a:pt x="2823177" y="802703"/>
                </a:cubicBezTo>
                <a:cubicBezTo>
                  <a:pt x="2829320" y="807296"/>
                  <a:pt x="2834959" y="811439"/>
                  <a:pt x="2840531" y="815775"/>
                </a:cubicBezTo>
                <a:cubicBezTo>
                  <a:pt x="2841189" y="816290"/>
                  <a:pt x="2841474" y="817864"/>
                  <a:pt x="2842374" y="819983"/>
                </a:cubicBezTo>
                <a:cubicBezTo>
                  <a:pt x="2840137" y="819983"/>
                  <a:pt x="2838710" y="819662"/>
                  <a:pt x="2837371" y="820079"/>
                </a:cubicBezTo>
                <a:cubicBezTo>
                  <a:pt x="2835924" y="820530"/>
                  <a:pt x="2834563" y="821622"/>
                  <a:pt x="2833160" y="822458"/>
                </a:cubicBezTo>
                <a:cubicBezTo>
                  <a:pt x="2840641" y="821686"/>
                  <a:pt x="2849745" y="836300"/>
                  <a:pt x="2854987" y="818537"/>
                </a:cubicBezTo>
                <a:cubicBezTo>
                  <a:pt x="2850535" y="814203"/>
                  <a:pt x="2846146" y="809931"/>
                  <a:pt x="2840816" y="804727"/>
                </a:cubicBezTo>
                <a:cubicBezTo>
                  <a:pt x="2845226" y="800134"/>
                  <a:pt x="2848538" y="796698"/>
                  <a:pt x="2852597" y="792490"/>
                </a:cubicBezTo>
                <a:cubicBezTo>
                  <a:pt x="2853891" y="797981"/>
                  <a:pt x="2854680" y="801323"/>
                  <a:pt x="2855493" y="804663"/>
                </a:cubicBezTo>
                <a:cubicBezTo>
                  <a:pt x="2861240" y="805882"/>
                  <a:pt x="2866769" y="807039"/>
                  <a:pt x="2872407" y="808228"/>
                </a:cubicBezTo>
                <a:cubicBezTo>
                  <a:pt x="2872363" y="798302"/>
                  <a:pt x="2861240" y="801612"/>
                  <a:pt x="2863960" y="789758"/>
                </a:cubicBezTo>
                <a:cubicBezTo>
                  <a:pt x="2859793" y="788250"/>
                  <a:pt x="2853320" y="791429"/>
                  <a:pt x="2854242" y="780252"/>
                </a:cubicBezTo>
                <a:cubicBezTo>
                  <a:pt x="2862667" y="767983"/>
                  <a:pt x="2874382" y="779674"/>
                  <a:pt x="2884143" y="771516"/>
                </a:cubicBezTo>
                <a:cubicBezTo>
                  <a:pt x="2881248" y="768206"/>
                  <a:pt x="2879164" y="765798"/>
                  <a:pt x="2876750" y="763037"/>
                </a:cubicBezTo>
                <a:cubicBezTo>
                  <a:pt x="2884626" y="757897"/>
                  <a:pt x="2887368" y="766795"/>
                  <a:pt x="2890923" y="773185"/>
                </a:cubicBezTo>
                <a:cubicBezTo>
                  <a:pt x="2895375" y="759664"/>
                  <a:pt x="2895112" y="758765"/>
                  <a:pt x="2887017" y="757319"/>
                </a:cubicBezTo>
                <a:cubicBezTo>
                  <a:pt x="2880699" y="756162"/>
                  <a:pt x="2875192" y="752887"/>
                  <a:pt x="2870827" y="745596"/>
                </a:cubicBezTo>
                <a:cubicBezTo>
                  <a:pt x="2867097" y="739364"/>
                  <a:pt x="2862622" y="734322"/>
                  <a:pt x="2859091" y="727512"/>
                </a:cubicBezTo>
                <a:cubicBezTo>
                  <a:pt x="2856129" y="721764"/>
                  <a:pt x="2851083" y="718325"/>
                  <a:pt x="2847310" y="714246"/>
                </a:cubicBezTo>
                <a:cubicBezTo>
                  <a:pt x="2842857" y="714246"/>
                  <a:pt x="2838227" y="714246"/>
                  <a:pt x="2833797" y="714246"/>
                </a:cubicBezTo>
                <a:close/>
                <a:moveTo>
                  <a:pt x="2767039" y="703520"/>
                </a:moveTo>
                <a:cubicBezTo>
                  <a:pt x="2759646" y="707052"/>
                  <a:pt x="2752648" y="710392"/>
                  <a:pt x="2744224" y="714407"/>
                </a:cubicBezTo>
                <a:cubicBezTo>
                  <a:pt x="2745914" y="726997"/>
                  <a:pt x="2747602" y="739557"/>
                  <a:pt x="2749686" y="755104"/>
                </a:cubicBezTo>
                <a:cubicBezTo>
                  <a:pt x="2755193" y="746142"/>
                  <a:pt x="2758549" y="750992"/>
                  <a:pt x="2762608" y="755584"/>
                </a:cubicBezTo>
                <a:cubicBezTo>
                  <a:pt x="2766469" y="759952"/>
                  <a:pt x="2770637" y="759823"/>
                  <a:pt x="2772501" y="751185"/>
                </a:cubicBezTo>
                <a:cubicBezTo>
                  <a:pt x="2768290" y="747074"/>
                  <a:pt x="2764495" y="743379"/>
                  <a:pt x="2760590" y="739589"/>
                </a:cubicBezTo>
                <a:cubicBezTo>
                  <a:pt x="2764670" y="725586"/>
                  <a:pt x="2772918" y="731045"/>
                  <a:pt x="2779478" y="728122"/>
                </a:cubicBezTo>
                <a:cubicBezTo>
                  <a:pt x="2776868" y="726516"/>
                  <a:pt x="2774607" y="725104"/>
                  <a:pt x="2772173" y="723594"/>
                </a:cubicBezTo>
                <a:cubicBezTo>
                  <a:pt x="2776890" y="712384"/>
                  <a:pt x="2783997" y="712288"/>
                  <a:pt x="2790996" y="711870"/>
                </a:cubicBezTo>
                <a:cubicBezTo>
                  <a:pt x="2791171" y="710264"/>
                  <a:pt x="2791369" y="708659"/>
                  <a:pt x="2791544" y="707052"/>
                </a:cubicBezTo>
                <a:cubicBezTo>
                  <a:pt x="2788451" y="706185"/>
                  <a:pt x="2785072" y="703777"/>
                  <a:pt x="2782353" y="704869"/>
                </a:cubicBezTo>
                <a:cubicBezTo>
                  <a:pt x="2778820" y="706313"/>
                  <a:pt x="2775837" y="710553"/>
                  <a:pt x="2772194" y="713989"/>
                </a:cubicBezTo>
                <a:cubicBezTo>
                  <a:pt x="2770155" y="709846"/>
                  <a:pt x="2768532" y="706570"/>
                  <a:pt x="2767039" y="703520"/>
                </a:cubicBezTo>
                <a:close/>
                <a:moveTo>
                  <a:pt x="2680516" y="701495"/>
                </a:moveTo>
                <a:cubicBezTo>
                  <a:pt x="2680362" y="702684"/>
                  <a:pt x="2680209" y="703873"/>
                  <a:pt x="2680055" y="705062"/>
                </a:cubicBezTo>
                <a:cubicBezTo>
                  <a:pt x="2682623" y="709141"/>
                  <a:pt x="2684882" y="713861"/>
                  <a:pt x="2687910" y="716945"/>
                </a:cubicBezTo>
                <a:cubicBezTo>
                  <a:pt x="2689094" y="718165"/>
                  <a:pt x="2693021" y="716752"/>
                  <a:pt x="2693899" y="714792"/>
                </a:cubicBezTo>
                <a:cubicBezTo>
                  <a:pt x="2695039" y="712224"/>
                  <a:pt x="2694404" y="707952"/>
                  <a:pt x="2694578" y="702973"/>
                </a:cubicBezTo>
                <a:cubicBezTo>
                  <a:pt x="2689401" y="702459"/>
                  <a:pt x="2684971" y="701977"/>
                  <a:pt x="2680516" y="701495"/>
                </a:cubicBezTo>
                <a:close/>
                <a:moveTo>
                  <a:pt x="2628321" y="674588"/>
                </a:moveTo>
                <a:cubicBezTo>
                  <a:pt x="2626440" y="675070"/>
                  <a:pt x="2624641" y="677068"/>
                  <a:pt x="2622973" y="681067"/>
                </a:cubicBezTo>
                <a:cubicBezTo>
                  <a:pt x="2626834" y="686657"/>
                  <a:pt x="2630280" y="689097"/>
                  <a:pt x="2634031" y="684120"/>
                </a:cubicBezTo>
                <a:cubicBezTo>
                  <a:pt x="2634886" y="682995"/>
                  <a:pt x="2634907" y="677985"/>
                  <a:pt x="2634161" y="677213"/>
                </a:cubicBezTo>
                <a:cubicBezTo>
                  <a:pt x="2632165" y="675141"/>
                  <a:pt x="2630202" y="674105"/>
                  <a:pt x="2628321" y="674588"/>
                </a:cubicBezTo>
                <a:close/>
                <a:moveTo>
                  <a:pt x="2763375" y="671978"/>
                </a:moveTo>
                <a:cubicBezTo>
                  <a:pt x="2762872" y="672973"/>
                  <a:pt x="2762388" y="673970"/>
                  <a:pt x="2761884" y="674966"/>
                </a:cubicBezTo>
                <a:cubicBezTo>
                  <a:pt x="2764582" y="679077"/>
                  <a:pt x="2766798" y="684857"/>
                  <a:pt x="2770089" y="686881"/>
                </a:cubicBezTo>
                <a:cubicBezTo>
                  <a:pt x="2773863" y="689193"/>
                  <a:pt x="2777986" y="686849"/>
                  <a:pt x="2778907" y="676635"/>
                </a:cubicBezTo>
                <a:cubicBezTo>
                  <a:pt x="2773753" y="675094"/>
                  <a:pt x="2768553" y="673552"/>
                  <a:pt x="2763375" y="671978"/>
                </a:cubicBezTo>
                <a:close/>
                <a:moveTo>
                  <a:pt x="2805892" y="668991"/>
                </a:moveTo>
                <a:cubicBezTo>
                  <a:pt x="2805892" y="670116"/>
                  <a:pt x="2805892" y="671240"/>
                  <a:pt x="2805892" y="672363"/>
                </a:cubicBezTo>
                <a:cubicBezTo>
                  <a:pt x="2807844" y="672363"/>
                  <a:pt x="2809796" y="672363"/>
                  <a:pt x="2811771" y="672363"/>
                </a:cubicBezTo>
                <a:cubicBezTo>
                  <a:pt x="2811771" y="671240"/>
                  <a:pt x="2811771" y="670116"/>
                  <a:pt x="2811771" y="668991"/>
                </a:cubicBezTo>
                <a:cubicBezTo>
                  <a:pt x="2809796" y="668991"/>
                  <a:pt x="2807844" y="668991"/>
                  <a:pt x="2805892" y="668991"/>
                </a:cubicBezTo>
                <a:close/>
                <a:moveTo>
                  <a:pt x="2530111" y="495099"/>
                </a:moveTo>
                <a:cubicBezTo>
                  <a:pt x="2529672" y="496992"/>
                  <a:pt x="2529233" y="498921"/>
                  <a:pt x="2528794" y="500814"/>
                </a:cubicBezTo>
                <a:cubicBezTo>
                  <a:pt x="2531426" y="501843"/>
                  <a:pt x="2534081" y="502872"/>
                  <a:pt x="2536714" y="503932"/>
                </a:cubicBezTo>
                <a:cubicBezTo>
                  <a:pt x="2537043" y="502453"/>
                  <a:pt x="2537350" y="500976"/>
                  <a:pt x="2537658" y="499499"/>
                </a:cubicBezTo>
                <a:cubicBezTo>
                  <a:pt x="2535157" y="498021"/>
                  <a:pt x="2532634" y="496543"/>
                  <a:pt x="2530111" y="495099"/>
                </a:cubicBezTo>
                <a:close/>
                <a:moveTo>
                  <a:pt x="2512195" y="462995"/>
                </a:moveTo>
                <a:cubicBezTo>
                  <a:pt x="2507455" y="463042"/>
                  <a:pt x="2502754" y="464488"/>
                  <a:pt x="2498037" y="468407"/>
                </a:cubicBezTo>
                <a:cubicBezTo>
                  <a:pt x="2493715" y="472004"/>
                  <a:pt x="2488428" y="473000"/>
                  <a:pt x="2483910" y="476115"/>
                </a:cubicBezTo>
                <a:cubicBezTo>
                  <a:pt x="2481562" y="477722"/>
                  <a:pt x="2479895" y="481448"/>
                  <a:pt x="2477636" y="484595"/>
                </a:cubicBezTo>
                <a:cubicBezTo>
                  <a:pt x="2484020" y="491982"/>
                  <a:pt x="2488516" y="479841"/>
                  <a:pt x="2494264" y="486298"/>
                </a:cubicBezTo>
                <a:cubicBezTo>
                  <a:pt x="2497643" y="490088"/>
                  <a:pt x="2504487" y="484305"/>
                  <a:pt x="2510125" y="493557"/>
                </a:cubicBezTo>
                <a:cubicBezTo>
                  <a:pt x="2505432" y="493557"/>
                  <a:pt x="2502732" y="493460"/>
                  <a:pt x="2500011" y="493589"/>
                </a:cubicBezTo>
                <a:cubicBezTo>
                  <a:pt x="2497577" y="493685"/>
                  <a:pt x="2493979" y="492592"/>
                  <a:pt x="2492883" y="494456"/>
                </a:cubicBezTo>
                <a:cubicBezTo>
                  <a:pt x="2488035" y="502936"/>
                  <a:pt x="2482440" y="499499"/>
                  <a:pt x="2477043" y="497475"/>
                </a:cubicBezTo>
                <a:cubicBezTo>
                  <a:pt x="2472349" y="513887"/>
                  <a:pt x="2463002" y="516233"/>
                  <a:pt x="2451836" y="515302"/>
                </a:cubicBezTo>
                <a:cubicBezTo>
                  <a:pt x="2459998" y="525002"/>
                  <a:pt x="2463859" y="525034"/>
                  <a:pt x="2469892" y="518159"/>
                </a:cubicBezTo>
                <a:cubicBezTo>
                  <a:pt x="2471932" y="515815"/>
                  <a:pt x="2474959" y="514594"/>
                  <a:pt x="2477613" y="514337"/>
                </a:cubicBezTo>
                <a:cubicBezTo>
                  <a:pt x="2483756" y="513727"/>
                  <a:pt x="2489899" y="514112"/>
                  <a:pt x="2497292" y="514112"/>
                </a:cubicBezTo>
                <a:cubicBezTo>
                  <a:pt x="2495800" y="509584"/>
                  <a:pt x="2494944" y="506919"/>
                  <a:pt x="2493715" y="503193"/>
                </a:cubicBezTo>
                <a:cubicBezTo>
                  <a:pt x="2497774" y="501650"/>
                  <a:pt x="2501131" y="500365"/>
                  <a:pt x="2504597" y="499050"/>
                </a:cubicBezTo>
                <a:cubicBezTo>
                  <a:pt x="2505693" y="502389"/>
                  <a:pt x="2506461" y="504701"/>
                  <a:pt x="2507252" y="507111"/>
                </a:cubicBezTo>
                <a:cubicBezTo>
                  <a:pt x="2510542" y="506404"/>
                  <a:pt x="2513834" y="505665"/>
                  <a:pt x="2517167" y="504959"/>
                </a:cubicBezTo>
                <a:cubicBezTo>
                  <a:pt x="2512977" y="495485"/>
                  <a:pt x="2513021" y="493492"/>
                  <a:pt x="2518814" y="491661"/>
                </a:cubicBezTo>
                <a:cubicBezTo>
                  <a:pt x="2525371" y="489606"/>
                  <a:pt x="2532151" y="488931"/>
                  <a:pt x="2539062" y="487614"/>
                </a:cubicBezTo>
                <a:cubicBezTo>
                  <a:pt x="2535024" y="480419"/>
                  <a:pt x="2534827" y="468792"/>
                  <a:pt x="2526600" y="465967"/>
                </a:cubicBezTo>
                <a:cubicBezTo>
                  <a:pt x="2521719" y="464296"/>
                  <a:pt x="2516937" y="462946"/>
                  <a:pt x="2512195" y="462995"/>
                </a:cubicBezTo>
                <a:close/>
                <a:moveTo>
                  <a:pt x="1918992" y="461961"/>
                </a:moveTo>
                <a:lnTo>
                  <a:pt x="1920807" y="463629"/>
                </a:lnTo>
                <a:cubicBezTo>
                  <a:pt x="1924377" y="465892"/>
                  <a:pt x="1928628" y="467373"/>
                  <a:pt x="1934273" y="467545"/>
                </a:cubicBezTo>
                <a:lnTo>
                  <a:pt x="1936611" y="469040"/>
                </a:lnTo>
                <a:lnTo>
                  <a:pt x="1943296" y="466768"/>
                </a:lnTo>
                <a:cubicBezTo>
                  <a:pt x="1946675" y="464488"/>
                  <a:pt x="1951171" y="465614"/>
                  <a:pt x="1955143" y="465485"/>
                </a:cubicBezTo>
                <a:cubicBezTo>
                  <a:pt x="1960583" y="465324"/>
                  <a:pt x="1966046" y="465453"/>
                  <a:pt x="1971508" y="463589"/>
                </a:cubicBezTo>
                <a:close/>
                <a:moveTo>
                  <a:pt x="2347127" y="460570"/>
                </a:moveTo>
                <a:cubicBezTo>
                  <a:pt x="2345855" y="460891"/>
                  <a:pt x="2344736" y="462400"/>
                  <a:pt x="2343552" y="463396"/>
                </a:cubicBezTo>
                <a:cubicBezTo>
                  <a:pt x="2343727" y="464103"/>
                  <a:pt x="2343903" y="464810"/>
                  <a:pt x="2344057" y="465517"/>
                </a:cubicBezTo>
                <a:cubicBezTo>
                  <a:pt x="2346359" y="465292"/>
                  <a:pt x="2348640" y="465099"/>
                  <a:pt x="2350922" y="464874"/>
                </a:cubicBezTo>
                <a:cubicBezTo>
                  <a:pt x="2350944" y="463782"/>
                  <a:pt x="2350966" y="462721"/>
                  <a:pt x="2350988" y="461631"/>
                </a:cubicBezTo>
                <a:cubicBezTo>
                  <a:pt x="2349695" y="461212"/>
                  <a:pt x="2348333" y="460281"/>
                  <a:pt x="2347127" y="460570"/>
                </a:cubicBezTo>
                <a:close/>
                <a:moveTo>
                  <a:pt x="2198652" y="459478"/>
                </a:moveTo>
                <a:cubicBezTo>
                  <a:pt x="2198477" y="461631"/>
                  <a:pt x="2198301" y="463750"/>
                  <a:pt x="2198126" y="465903"/>
                </a:cubicBezTo>
                <a:cubicBezTo>
                  <a:pt x="2203984" y="466832"/>
                  <a:pt x="2209841" y="467765"/>
                  <a:pt x="2215698" y="468696"/>
                </a:cubicBezTo>
                <a:cubicBezTo>
                  <a:pt x="2215831" y="467121"/>
                  <a:pt x="2215984" y="465549"/>
                  <a:pt x="2216116" y="463975"/>
                </a:cubicBezTo>
                <a:cubicBezTo>
                  <a:pt x="2210280" y="462464"/>
                  <a:pt x="2204466" y="460955"/>
                  <a:pt x="2198652" y="459478"/>
                </a:cubicBezTo>
                <a:close/>
                <a:moveTo>
                  <a:pt x="2260803" y="448494"/>
                </a:moveTo>
                <a:cubicBezTo>
                  <a:pt x="2258916" y="449649"/>
                  <a:pt x="2257029" y="450805"/>
                  <a:pt x="2255165" y="451962"/>
                </a:cubicBezTo>
                <a:cubicBezTo>
                  <a:pt x="2255427" y="452829"/>
                  <a:pt x="2255801" y="454435"/>
                  <a:pt x="2255911" y="454402"/>
                </a:cubicBezTo>
                <a:cubicBezTo>
                  <a:pt x="2257862" y="453730"/>
                  <a:pt x="2259771" y="452829"/>
                  <a:pt x="2261680" y="451962"/>
                </a:cubicBezTo>
                <a:cubicBezTo>
                  <a:pt x="2261395" y="450805"/>
                  <a:pt x="2261088" y="449649"/>
                  <a:pt x="2260803" y="448494"/>
                </a:cubicBezTo>
                <a:close/>
                <a:moveTo>
                  <a:pt x="1955846" y="447787"/>
                </a:moveTo>
                <a:cubicBezTo>
                  <a:pt x="1955756" y="448943"/>
                  <a:pt x="1955692" y="450066"/>
                  <a:pt x="1955604" y="451223"/>
                </a:cubicBezTo>
                <a:cubicBezTo>
                  <a:pt x="1959574" y="451834"/>
                  <a:pt x="1963545" y="452444"/>
                  <a:pt x="1967515" y="453054"/>
                </a:cubicBezTo>
                <a:cubicBezTo>
                  <a:pt x="1967669" y="451866"/>
                  <a:pt x="1967823" y="450677"/>
                  <a:pt x="1967976" y="449490"/>
                </a:cubicBezTo>
                <a:cubicBezTo>
                  <a:pt x="1963940" y="448911"/>
                  <a:pt x="1959881" y="448365"/>
                  <a:pt x="1955846" y="447787"/>
                </a:cubicBezTo>
                <a:close/>
                <a:moveTo>
                  <a:pt x="2180202" y="444414"/>
                </a:moveTo>
                <a:cubicBezTo>
                  <a:pt x="2183757" y="451158"/>
                  <a:pt x="2185621" y="454724"/>
                  <a:pt x="2188407" y="460024"/>
                </a:cubicBezTo>
                <a:cubicBezTo>
                  <a:pt x="2189593" y="454531"/>
                  <a:pt x="2190207" y="451673"/>
                  <a:pt x="2191039" y="447883"/>
                </a:cubicBezTo>
                <a:cubicBezTo>
                  <a:pt x="2188056" y="446951"/>
                  <a:pt x="2185511" y="446116"/>
                  <a:pt x="2180202" y="444414"/>
                </a:cubicBezTo>
                <a:close/>
                <a:moveTo>
                  <a:pt x="2048246" y="438953"/>
                </a:moveTo>
                <a:cubicBezTo>
                  <a:pt x="2048159" y="440303"/>
                  <a:pt x="2048071" y="441619"/>
                  <a:pt x="2047961" y="442968"/>
                </a:cubicBezTo>
                <a:cubicBezTo>
                  <a:pt x="2051866" y="443740"/>
                  <a:pt x="2055750" y="444575"/>
                  <a:pt x="2059654" y="445379"/>
                </a:cubicBezTo>
                <a:cubicBezTo>
                  <a:pt x="2059808" y="443901"/>
                  <a:pt x="2059961" y="442390"/>
                  <a:pt x="2060115" y="440914"/>
                </a:cubicBezTo>
                <a:cubicBezTo>
                  <a:pt x="2056166" y="440271"/>
                  <a:pt x="2052196" y="439597"/>
                  <a:pt x="2048246" y="438953"/>
                </a:cubicBezTo>
                <a:close/>
                <a:moveTo>
                  <a:pt x="1812832" y="436312"/>
                </a:moveTo>
                <a:cubicBezTo>
                  <a:pt x="1812277" y="437394"/>
                  <a:pt x="1811723" y="438476"/>
                  <a:pt x="1811162" y="439596"/>
                </a:cubicBezTo>
                <a:cubicBezTo>
                  <a:pt x="1816671" y="440788"/>
                  <a:pt x="1822164" y="441967"/>
                  <a:pt x="1829762" y="443613"/>
                </a:cubicBezTo>
                <a:cubicBezTo>
                  <a:pt x="1824829" y="437408"/>
                  <a:pt x="1821153" y="433141"/>
                  <a:pt x="1812832" y="436312"/>
                </a:cubicBezTo>
                <a:close/>
                <a:moveTo>
                  <a:pt x="1929432" y="430410"/>
                </a:moveTo>
                <a:lnTo>
                  <a:pt x="1929433" y="430434"/>
                </a:lnTo>
                <a:lnTo>
                  <a:pt x="1929278" y="430635"/>
                </a:lnTo>
                <a:cubicBezTo>
                  <a:pt x="1929278" y="430635"/>
                  <a:pt x="1929432" y="430410"/>
                  <a:pt x="1929432" y="430410"/>
                </a:cubicBezTo>
                <a:close/>
                <a:moveTo>
                  <a:pt x="2028251" y="428025"/>
                </a:moveTo>
                <a:cubicBezTo>
                  <a:pt x="2023885" y="428098"/>
                  <a:pt x="2019607" y="429222"/>
                  <a:pt x="2015340" y="430346"/>
                </a:cubicBezTo>
                <a:cubicBezTo>
                  <a:pt x="2006894" y="432595"/>
                  <a:pt x="1997812" y="428996"/>
                  <a:pt x="1990024" y="433718"/>
                </a:cubicBezTo>
                <a:cubicBezTo>
                  <a:pt x="1992964" y="440303"/>
                  <a:pt x="1995091" y="445057"/>
                  <a:pt x="1997219" y="449810"/>
                </a:cubicBezTo>
                <a:cubicBezTo>
                  <a:pt x="1989783" y="450227"/>
                  <a:pt x="1981818" y="444928"/>
                  <a:pt x="1974865" y="453280"/>
                </a:cubicBezTo>
                <a:cubicBezTo>
                  <a:pt x="1977409" y="456555"/>
                  <a:pt x="1979516" y="459092"/>
                  <a:pt x="1981491" y="461856"/>
                </a:cubicBezTo>
                <a:cubicBezTo>
                  <a:pt x="1984496" y="466063"/>
                  <a:pt x="2000115" y="467829"/>
                  <a:pt x="2003230" y="463910"/>
                </a:cubicBezTo>
                <a:cubicBezTo>
                  <a:pt x="2003824" y="463106"/>
                  <a:pt x="2003560" y="460859"/>
                  <a:pt x="2003691" y="459284"/>
                </a:cubicBezTo>
                <a:cubicBezTo>
                  <a:pt x="2013563" y="459092"/>
                  <a:pt x="2023479" y="459478"/>
                  <a:pt x="2032518" y="452797"/>
                </a:cubicBezTo>
                <a:cubicBezTo>
                  <a:pt x="2032408" y="451673"/>
                  <a:pt x="2032298" y="450548"/>
                  <a:pt x="2032210" y="449426"/>
                </a:cubicBezTo>
                <a:cubicBezTo>
                  <a:pt x="2026990" y="450548"/>
                  <a:pt x="2021789" y="451705"/>
                  <a:pt x="2015517" y="453086"/>
                </a:cubicBezTo>
                <a:cubicBezTo>
                  <a:pt x="2017095" y="449168"/>
                  <a:pt x="2018083" y="446726"/>
                  <a:pt x="2019135" y="444158"/>
                </a:cubicBezTo>
                <a:cubicBezTo>
                  <a:pt x="2016986" y="442101"/>
                  <a:pt x="2015077" y="440303"/>
                  <a:pt x="2012642" y="437990"/>
                </a:cubicBezTo>
                <a:cubicBezTo>
                  <a:pt x="2018083" y="436385"/>
                  <a:pt x="2022732" y="435356"/>
                  <a:pt x="2027253" y="433622"/>
                </a:cubicBezTo>
                <a:cubicBezTo>
                  <a:pt x="2031728" y="431888"/>
                  <a:pt x="2036663" y="440111"/>
                  <a:pt x="2041688" y="432017"/>
                </a:cubicBezTo>
                <a:cubicBezTo>
                  <a:pt x="2037069" y="428932"/>
                  <a:pt x="2032617" y="427953"/>
                  <a:pt x="2028251" y="428025"/>
                </a:cubicBezTo>
                <a:close/>
                <a:moveTo>
                  <a:pt x="2541278" y="427198"/>
                </a:moveTo>
                <a:lnTo>
                  <a:pt x="2541311" y="427444"/>
                </a:lnTo>
                <a:lnTo>
                  <a:pt x="2541145" y="427423"/>
                </a:lnTo>
                <a:close/>
                <a:moveTo>
                  <a:pt x="2302725" y="424019"/>
                </a:moveTo>
                <a:cubicBezTo>
                  <a:pt x="2302505" y="425495"/>
                  <a:pt x="2302308" y="426973"/>
                  <a:pt x="2302088" y="428452"/>
                </a:cubicBezTo>
                <a:cubicBezTo>
                  <a:pt x="2306433" y="430089"/>
                  <a:pt x="2310755" y="431728"/>
                  <a:pt x="2315098" y="433396"/>
                </a:cubicBezTo>
                <a:cubicBezTo>
                  <a:pt x="2315340" y="431374"/>
                  <a:pt x="2315603" y="429349"/>
                  <a:pt x="2315845" y="427326"/>
                </a:cubicBezTo>
                <a:cubicBezTo>
                  <a:pt x="2311479" y="426235"/>
                  <a:pt x="2307091" y="425109"/>
                  <a:pt x="2302725" y="424019"/>
                </a:cubicBezTo>
                <a:close/>
                <a:moveTo>
                  <a:pt x="2468596" y="418494"/>
                </a:moveTo>
                <a:cubicBezTo>
                  <a:pt x="2466250" y="419265"/>
                  <a:pt x="2463880" y="419972"/>
                  <a:pt x="2461578" y="420902"/>
                </a:cubicBezTo>
                <a:cubicBezTo>
                  <a:pt x="2461336" y="420998"/>
                  <a:pt x="2461358" y="422380"/>
                  <a:pt x="2461117" y="424019"/>
                </a:cubicBezTo>
                <a:cubicBezTo>
                  <a:pt x="2463969" y="423280"/>
                  <a:pt x="2466513" y="422637"/>
                  <a:pt x="2469036" y="421995"/>
                </a:cubicBezTo>
                <a:cubicBezTo>
                  <a:pt x="2468882" y="420838"/>
                  <a:pt x="2468750" y="419683"/>
                  <a:pt x="2468596" y="418494"/>
                </a:cubicBezTo>
                <a:close/>
                <a:moveTo>
                  <a:pt x="1081238" y="415460"/>
                </a:moveTo>
                <a:cubicBezTo>
                  <a:pt x="1078197" y="417914"/>
                  <a:pt x="1075259" y="420294"/>
                  <a:pt x="1071676" y="423162"/>
                </a:cubicBezTo>
                <a:cubicBezTo>
                  <a:pt x="1080927" y="428368"/>
                  <a:pt x="1089940" y="432976"/>
                  <a:pt x="1098335" y="438326"/>
                </a:cubicBezTo>
                <a:cubicBezTo>
                  <a:pt x="1102789" y="441193"/>
                  <a:pt x="1106746" y="438972"/>
                  <a:pt x="1113242" y="433066"/>
                </a:cubicBezTo>
                <a:cubicBezTo>
                  <a:pt x="1102150" y="426970"/>
                  <a:pt x="1091613" y="421157"/>
                  <a:pt x="1081238" y="415460"/>
                </a:cubicBezTo>
                <a:close/>
                <a:moveTo>
                  <a:pt x="1615738" y="411963"/>
                </a:moveTo>
                <a:lnTo>
                  <a:pt x="1616742" y="413831"/>
                </a:lnTo>
                <a:cubicBezTo>
                  <a:pt x="1628691" y="420467"/>
                  <a:pt x="1641266" y="426318"/>
                  <a:pt x="1653805" y="432180"/>
                </a:cubicBezTo>
                <a:cubicBezTo>
                  <a:pt x="1654753" y="432627"/>
                  <a:pt x="1657199" y="430987"/>
                  <a:pt x="1658947" y="430326"/>
                </a:cubicBezTo>
                <a:lnTo>
                  <a:pt x="1658985" y="430318"/>
                </a:lnTo>
                <a:cubicBezTo>
                  <a:pt x="1662668" y="441497"/>
                  <a:pt x="1671282" y="446751"/>
                  <a:pt x="1683239" y="448940"/>
                </a:cubicBezTo>
                <a:cubicBezTo>
                  <a:pt x="1691310" y="450425"/>
                  <a:pt x="1698011" y="454583"/>
                  <a:pt x="1706882" y="458186"/>
                </a:cubicBezTo>
                <a:cubicBezTo>
                  <a:pt x="1700946" y="448886"/>
                  <a:pt x="1678613" y="436503"/>
                  <a:pt x="1668165" y="436092"/>
                </a:cubicBezTo>
                <a:cubicBezTo>
                  <a:pt x="1673257" y="426874"/>
                  <a:pt x="1678285" y="428952"/>
                  <a:pt x="1682470" y="431001"/>
                </a:cubicBezTo>
                <a:cubicBezTo>
                  <a:pt x="1686640" y="433038"/>
                  <a:pt x="1690018" y="436144"/>
                  <a:pt x="1695127" y="437208"/>
                </a:cubicBezTo>
                <a:cubicBezTo>
                  <a:pt x="1692089" y="427310"/>
                  <a:pt x="1681464" y="425772"/>
                  <a:pt x="1673745" y="419871"/>
                </a:cubicBezTo>
                <a:lnTo>
                  <a:pt x="1679499" y="417798"/>
                </a:lnTo>
                <a:lnTo>
                  <a:pt x="1652488" y="417884"/>
                </a:lnTo>
                <a:cubicBezTo>
                  <a:pt x="1642309" y="417369"/>
                  <a:pt x="1631889" y="417497"/>
                  <a:pt x="1622060" y="414254"/>
                </a:cubicBezTo>
                <a:close/>
                <a:moveTo>
                  <a:pt x="1064196" y="407265"/>
                </a:moveTo>
                <a:cubicBezTo>
                  <a:pt x="1060868" y="406629"/>
                  <a:pt x="1056655" y="407934"/>
                  <a:pt x="1050980" y="412368"/>
                </a:cubicBezTo>
                <a:cubicBezTo>
                  <a:pt x="1056946" y="416516"/>
                  <a:pt x="1064567" y="415007"/>
                  <a:pt x="1072093" y="413810"/>
                </a:cubicBezTo>
                <a:cubicBezTo>
                  <a:pt x="1069964" y="410479"/>
                  <a:pt x="1067523" y="407902"/>
                  <a:pt x="1064196" y="407265"/>
                </a:cubicBezTo>
                <a:close/>
                <a:moveTo>
                  <a:pt x="2401490" y="406514"/>
                </a:moveTo>
                <a:cubicBezTo>
                  <a:pt x="2403595" y="414286"/>
                  <a:pt x="2405876" y="422188"/>
                  <a:pt x="2398243" y="426781"/>
                </a:cubicBezTo>
                <a:cubicBezTo>
                  <a:pt x="2391881" y="423923"/>
                  <a:pt x="2384971" y="419104"/>
                  <a:pt x="2378125" y="426524"/>
                </a:cubicBezTo>
                <a:cubicBezTo>
                  <a:pt x="2378125" y="431856"/>
                  <a:pt x="2379070" y="437379"/>
                  <a:pt x="2377907" y="441716"/>
                </a:cubicBezTo>
                <a:cubicBezTo>
                  <a:pt x="2376130" y="448397"/>
                  <a:pt x="2377379" y="463878"/>
                  <a:pt x="2381636" y="467765"/>
                </a:cubicBezTo>
                <a:cubicBezTo>
                  <a:pt x="2386418" y="472133"/>
                  <a:pt x="2391573" y="475601"/>
                  <a:pt x="2394381" y="477754"/>
                </a:cubicBezTo>
                <a:cubicBezTo>
                  <a:pt x="2396203" y="483792"/>
                  <a:pt x="2397255" y="487294"/>
                  <a:pt x="2398308" y="490794"/>
                </a:cubicBezTo>
                <a:cubicBezTo>
                  <a:pt x="2401226" y="488738"/>
                  <a:pt x="2404122" y="486715"/>
                  <a:pt x="2408663" y="483503"/>
                </a:cubicBezTo>
                <a:cubicBezTo>
                  <a:pt x="2404758" y="480516"/>
                  <a:pt x="2402959" y="479135"/>
                  <a:pt x="2400809" y="477497"/>
                </a:cubicBezTo>
                <a:cubicBezTo>
                  <a:pt x="2401226" y="471908"/>
                  <a:pt x="2401644" y="466256"/>
                  <a:pt x="2402105" y="460313"/>
                </a:cubicBezTo>
                <a:cubicBezTo>
                  <a:pt x="2411800" y="456459"/>
                  <a:pt x="2407566" y="471651"/>
                  <a:pt x="2412743" y="475280"/>
                </a:cubicBezTo>
                <a:cubicBezTo>
                  <a:pt x="2413752" y="471940"/>
                  <a:pt x="2414717" y="468728"/>
                  <a:pt x="2415749" y="465260"/>
                </a:cubicBezTo>
                <a:cubicBezTo>
                  <a:pt x="2423603" y="474285"/>
                  <a:pt x="2423603" y="475826"/>
                  <a:pt x="2416342" y="481480"/>
                </a:cubicBezTo>
                <a:cubicBezTo>
                  <a:pt x="2415069" y="482476"/>
                  <a:pt x="2413490" y="482861"/>
                  <a:pt x="2412415" y="484209"/>
                </a:cubicBezTo>
                <a:cubicBezTo>
                  <a:pt x="2408751" y="488706"/>
                  <a:pt x="2409036" y="501169"/>
                  <a:pt x="2412986" y="504251"/>
                </a:cubicBezTo>
                <a:cubicBezTo>
                  <a:pt x="2413687" y="500944"/>
                  <a:pt x="2414389" y="497700"/>
                  <a:pt x="2415003" y="494777"/>
                </a:cubicBezTo>
                <a:cubicBezTo>
                  <a:pt x="2421256" y="500076"/>
                  <a:pt x="2426937" y="504925"/>
                  <a:pt x="2433848" y="510869"/>
                </a:cubicBezTo>
                <a:cubicBezTo>
                  <a:pt x="2430163" y="512827"/>
                  <a:pt x="2427968" y="513984"/>
                  <a:pt x="2425752" y="515141"/>
                </a:cubicBezTo>
                <a:cubicBezTo>
                  <a:pt x="2432137" y="513117"/>
                  <a:pt x="2439529" y="527539"/>
                  <a:pt x="2445453" y="512250"/>
                </a:cubicBezTo>
                <a:cubicBezTo>
                  <a:pt x="2440978" y="507208"/>
                  <a:pt x="2436569" y="502261"/>
                  <a:pt x="2431939" y="497057"/>
                </a:cubicBezTo>
                <a:cubicBezTo>
                  <a:pt x="2435625" y="492720"/>
                  <a:pt x="2438564" y="489253"/>
                  <a:pt x="2442251" y="484916"/>
                </a:cubicBezTo>
                <a:cubicBezTo>
                  <a:pt x="2445979" y="500300"/>
                  <a:pt x="2454271" y="498857"/>
                  <a:pt x="2463266" y="499788"/>
                </a:cubicBezTo>
                <a:cubicBezTo>
                  <a:pt x="2457364" y="489253"/>
                  <a:pt x="2451924" y="480837"/>
                  <a:pt x="2444773" y="475280"/>
                </a:cubicBezTo>
                <a:cubicBezTo>
                  <a:pt x="2453109" y="459831"/>
                  <a:pt x="2465088" y="472486"/>
                  <a:pt x="2473929" y="463782"/>
                </a:cubicBezTo>
                <a:cubicBezTo>
                  <a:pt x="2471909" y="460474"/>
                  <a:pt x="2470243" y="457745"/>
                  <a:pt x="2468575" y="455013"/>
                </a:cubicBezTo>
                <a:cubicBezTo>
                  <a:pt x="2469167" y="454017"/>
                  <a:pt x="2469738" y="453022"/>
                  <a:pt x="2470330" y="452027"/>
                </a:cubicBezTo>
                <a:cubicBezTo>
                  <a:pt x="2474300" y="455849"/>
                  <a:pt x="2478272" y="459671"/>
                  <a:pt x="2482243" y="463493"/>
                </a:cubicBezTo>
                <a:cubicBezTo>
                  <a:pt x="2486828" y="453665"/>
                  <a:pt x="2486586" y="452348"/>
                  <a:pt x="2478359" y="450002"/>
                </a:cubicBezTo>
                <a:cubicBezTo>
                  <a:pt x="2471799" y="448140"/>
                  <a:pt x="2465987" y="445217"/>
                  <a:pt x="2461468" y="436899"/>
                </a:cubicBezTo>
                <a:cubicBezTo>
                  <a:pt x="2457958" y="430378"/>
                  <a:pt x="2452978" y="425559"/>
                  <a:pt x="2448633" y="420004"/>
                </a:cubicBezTo>
                <a:cubicBezTo>
                  <a:pt x="2445320" y="415765"/>
                  <a:pt x="2442009" y="411556"/>
                  <a:pt x="2438236" y="406739"/>
                </a:cubicBezTo>
                <a:cubicBezTo>
                  <a:pt x="2434593" y="406739"/>
                  <a:pt x="2429767" y="406739"/>
                  <a:pt x="2424371" y="406739"/>
                </a:cubicBezTo>
                <a:cubicBezTo>
                  <a:pt x="2426389" y="414286"/>
                  <a:pt x="2432027" y="420294"/>
                  <a:pt x="2428911" y="430988"/>
                </a:cubicBezTo>
                <a:cubicBezTo>
                  <a:pt x="2422132" y="428034"/>
                  <a:pt x="2415639" y="425174"/>
                  <a:pt x="2408728" y="422156"/>
                </a:cubicBezTo>
                <a:cubicBezTo>
                  <a:pt x="2408465" y="415090"/>
                  <a:pt x="2411690" y="404489"/>
                  <a:pt x="2401490" y="406514"/>
                </a:cubicBezTo>
                <a:close/>
                <a:moveTo>
                  <a:pt x="2357701" y="396364"/>
                </a:moveTo>
                <a:cubicBezTo>
                  <a:pt x="2350331" y="399671"/>
                  <a:pt x="2343617" y="402660"/>
                  <a:pt x="2335501" y="406257"/>
                </a:cubicBezTo>
                <a:cubicBezTo>
                  <a:pt x="2335939" y="411492"/>
                  <a:pt x="2336203" y="417659"/>
                  <a:pt x="2337036" y="423666"/>
                </a:cubicBezTo>
                <a:cubicBezTo>
                  <a:pt x="2337979" y="430346"/>
                  <a:pt x="2339448" y="436835"/>
                  <a:pt x="2340919" y="444607"/>
                </a:cubicBezTo>
                <a:cubicBezTo>
                  <a:pt x="2345723" y="441265"/>
                  <a:pt x="2349848" y="442165"/>
                  <a:pt x="2353841" y="448750"/>
                </a:cubicBezTo>
                <a:cubicBezTo>
                  <a:pt x="2356955" y="453889"/>
                  <a:pt x="2360948" y="453022"/>
                  <a:pt x="2363164" y="444158"/>
                </a:cubicBezTo>
                <a:cubicBezTo>
                  <a:pt x="2359260" y="440271"/>
                  <a:pt x="2355486" y="436481"/>
                  <a:pt x="2351010" y="432017"/>
                </a:cubicBezTo>
                <a:cubicBezTo>
                  <a:pt x="2355771" y="424981"/>
                  <a:pt x="2359456" y="417401"/>
                  <a:pt x="2364437" y="412712"/>
                </a:cubicBezTo>
                <a:cubicBezTo>
                  <a:pt x="2369878" y="407575"/>
                  <a:pt x="2376481" y="405100"/>
                  <a:pt x="2382886" y="401310"/>
                </a:cubicBezTo>
                <a:cubicBezTo>
                  <a:pt x="2375449" y="391288"/>
                  <a:pt x="2370075" y="401567"/>
                  <a:pt x="2364130" y="406771"/>
                </a:cubicBezTo>
                <a:cubicBezTo>
                  <a:pt x="2361695" y="402852"/>
                  <a:pt x="2359610" y="399446"/>
                  <a:pt x="2357701" y="396364"/>
                </a:cubicBezTo>
                <a:close/>
                <a:moveTo>
                  <a:pt x="2270915" y="394213"/>
                </a:moveTo>
                <a:cubicBezTo>
                  <a:pt x="2270719" y="395752"/>
                  <a:pt x="2270498" y="397327"/>
                  <a:pt x="2270302" y="398870"/>
                </a:cubicBezTo>
                <a:cubicBezTo>
                  <a:pt x="2274931" y="403045"/>
                  <a:pt x="2279559" y="407220"/>
                  <a:pt x="2285306" y="412423"/>
                </a:cubicBezTo>
                <a:cubicBezTo>
                  <a:pt x="2285306" y="405196"/>
                  <a:pt x="2285306" y="401149"/>
                  <a:pt x="2285306" y="395882"/>
                </a:cubicBezTo>
                <a:cubicBezTo>
                  <a:pt x="2280282" y="395303"/>
                  <a:pt x="2275610" y="394759"/>
                  <a:pt x="2270915" y="394213"/>
                </a:cubicBezTo>
                <a:close/>
                <a:moveTo>
                  <a:pt x="1810731" y="392253"/>
                </a:moveTo>
                <a:cubicBezTo>
                  <a:pt x="1808460" y="392518"/>
                  <a:pt x="1805899" y="394967"/>
                  <a:pt x="1801731" y="399607"/>
                </a:cubicBezTo>
                <a:cubicBezTo>
                  <a:pt x="1806975" y="400089"/>
                  <a:pt x="1810660" y="400410"/>
                  <a:pt x="1814434" y="400764"/>
                </a:cubicBezTo>
                <a:cubicBezTo>
                  <a:pt x="1815486" y="404168"/>
                  <a:pt x="1816956" y="407671"/>
                  <a:pt x="1817615" y="411460"/>
                </a:cubicBezTo>
                <a:cubicBezTo>
                  <a:pt x="1818163" y="414543"/>
                  <a:pt x="1817725" y="418012"/>
                  <a:pt x="1817725" y="423247"/>
                </a:cubicBezTo>
                <a:cubicBezTo>
                  <a:pt x="1823604" y="423247"/>
                  <a:pt x="1830185" y="423247"/>
                  <a:pt x="1836766" y="423247"/>
                </a:cubicBezTo>
                <a:cubicBezTo>
                  <a:pt x="1836876" y="424148"/>
                  <a:pt x="1836986" y="425045"/>
                  <a:pt x="1837096" y="425946"/>
                </a:cubicBezTo>
                <a:cubicBezTo>
                  <a:pt x="1836064" y="427102"/>
                  <a:pt x="1834989" y="429349"/>
                  <a:pt x="1834002" y="429253"/>
                </a:cubicBezTo>
                <a:lnTo>
                  <a:pt x="1822888" y="430845"/>
                </a:lnTo>
                <a:lnTo>
                  <a:pt x="1824135" y="431758"/>
                </a:lnTo>
                <a:cubicBezTo>
                  <a:pt x="1829554" y="433970"/>
                  <a:pt x="1835485" y="435392"/>
                  <a:pt x="1840961" y="437098"/>
                </a:cubicBezTo>
                <a:cubicBezTo>
                  <a:pt x="1853745" y="441068"/>
                  <a:pt x="1864656" y="446756"/>
                  <a:pt x="1874984" y="453770"/>
                </a:cubicBezTo>
                <a:lnTo>
                  <a:pt x="1876907" y="454088"/>
                </a:lnTo>
                <a:lnTo>
                  <a:pt x="1878849" y="446855"/>
                </a:lnTo>
                <a:cubicBezTo>
                  <a:pt x="1881218" y="443346"/>
                  <a:pt x="1884767" y="441073"/>
                  <a:pt x="1889615" y="440528"/>
                </a:cubicBezTo>
                <a:cubicBezTo>
                  <a:pt x="1899727" y="439403"/>
                  <a:pt x="1909950" y="440657"/>
                  <a:pt x="1920130" y="441106"/>
                </a:cubicBezTo>
                <a:cubicBezTo>
                  <a:pt x="1923267" y="441235"/>
                  <a:pt x="1926405" y="442133"/>
                  <a:pt x="1930419" y="442808"/>
                </a:cubicBezTo>
                <a:lnTo>
                  <a:pt x="1929433" y="430434"/>
                </a:lnTo>
                <a:lnTo>
                  <a:pt x="1935903" y="422123"/>
                </a:lnTo>
                <a:cubicBezTo>
                  <a:pt x="1939478" y="425077"/>
                  <a:pt x="1942309" y="428644"/>
                  <a:pt x="1945533" y="429736"/>
                </a:cubicBezTo>
                <a:cubicBezTo>
                  <a:pt x="1949264" y="430988"/>
                  <a:pt x="1953321" y="430025"/>
                  <a:pt x="1959267" y="430025"/>
                </a:cubicBezTo>
                <a:cubicBezTo>
                  <a:pt x="1955121" y="425302"/>
                  <a:pt x="1951414" y="423215"/>
                  <a:pt x="1950579" y="419716"/>
                </a:cubicBezTo>
                <a:cubicBezTo>
                  <a:pt x="1947925" y="408472"/>
                  <a:pt x="1942726" y="407639"/>
                  <a:pt x="1935860" y="408440"/>
                </a:cubicBezTo>
                <a:cubicBezTo>
                  <a:pt x="1929519" y="409211"/>
                  <a:pt x="1923377" y="406353"/>
                  <a:pt x="1917124" y="404457"/>
                </a:cubicBezTo>
                <a:cubicBezTo>
                  <a:pt x="1903545" y="400346"/>
                  <a:pt x="1889154" y="401695"/>
                  <a:pt x="1875070" y="401278"/>
                </a:cubicBezTo>
                <a:cubicBezTo>
                  <a:pt x="1869256" y="401085"/>
                  <a:pt x="1863442" y="401953"/>
                  <a:pt x="1857630" y="402467"/>
                </a:cubicBezTo>
                <a:cubicBezTo>
                  <a:pt x="1850719" y="403109"/>
                  <a:pt x="1843612" y="402563"/>
                  <a:pt x="1836986" y="404939"/>
                </a:cubicBezTo>
                <a:cubicBezTo>
                  <a:pt x="1829395" y="407639"/>
                  <a:pt x="1823692" y="405775"/>
                  <a:pt x="1817988" y="398003"/>
                </a:cubicBezTo>
                <a:cubicBezTo>
                  <a:pt x="1814982" y="393907"/>
                  <a:pt x="1813002" y="391988"/>
                  <a:pt x="1810731" y="392253"/>
                </a:cubicBezTo>
                <a:close/>
                <a:moveTo>
                  <a:pt x="1690353" y="392253"/>
                </a:moveTo>
                <a:lnTo>
                  <a:pt x="1690655" y="401414"/>
                </a:lnTo>
                <a:lnTo>
                  <a:pt x="1692539" y="402598"/>
                </a:lnTo>
                <a:cubicBezTo>
                  <a:pt x="1691884" y="403531"/>
                  <a:pt x="1691213" y="404450"/>
                  <a:pt x="1690557" y="405385"/>
                </a:cubicBezTo>
                <a:lnTo>
                  <a:pt x="1687178" y="404254"/>
                </a:lnTo>
                <a:lnTo>
                  <a:pt x="1683224" y="406321"/>
                </a:lnTo>
                <a:cubicBezTo>
                  <a:pt x="1684319" y="409983"/>
                  <a:pt x="1685154" y="412744"/>
                  <a:pt x="1686098" y="415829"/>
                </a:cubicBezTo>
                <a:lnTo>
                  <a:pt x="1682984" y="417758"/>
                </a:lnTo>
                <a:lnTo>
                  <a:pt x="1686805" y="418849"/>
                </a:lnTo>
                <a:cubicBezTo>
                  <a:pt x="1692827" y="420055"/>
                  <a:pt x="1697280" y="424600"/>
                  <a:pt x="1706193" y="419658"/>
                </a:cubicBezTo>
                <a:cubicBezTo>
                  <a:pt x="1707966" y="418661"/>
                  <a:pt x="1711626" y="422230"/>
                  <a:pt x="1713226" y="424693"/>
                </a:cubicBezTo>
                <a:cubicBezTo>
                  <a:pt x="1715101" y="427566"/>
                  <a:pt x="1715684" y="431512"/>
                  <a:pt x="1718931" y="433849"/>
                </a:cubicBezTo>
                <a:cubicBezTo>
                  <a:pt x="1718360" y="431597"/>
                  <a:pt x="1717789" y="429345"/>
                  <a:pt x="1717216" y="427093"/>
                </a:cubicBezTo>
                <a:cubicBezTo>
                  <a:pt x="1717942" y="426274"/>
                  <a:pt x="1718676" y="425417"/>
                  <a:pt x="1719400" y="424599"/>
                </a:cubicBezTo>
                <a:cubicBezTo>
                  <a:pt x="1722504" y="426521"/>
                  <a:pt x="1726047" y="427975"/>
                  <a:pt x="1728599" y="430480"/>
                </a:cubicBezTo>
                <a:cubicBezTo>
                  <a:pt x="1733818" y="435563"/>
                  <a:pt x="1738256" y="441456"/>
                  <a:pt x="1743451" y="446561"/>
                </a:cubicBezTo>
                <a:cubicBezTo>
                  <a:pt x="1747864" y="450927"/>
                  <a:pt x="1752340" y="454767"/>
                  <a:pt x="1762209" y="450235"/>
                </a:cubicBezTo>
                <a:cubicBezTo>
                  <a:pt x="1765316" y="448802"/>
                  <a:pt x="1770298" y="452104"/>
                  <a:pt x="1772334" y="455000"/>
                </a:cubicBezTo>
                <a:cubicBezTo>
                  <a:pt x="1776817" y="461437"/>
                  <a:pt x="1780950" y="467389"/>
                  <a:pt x="1791964" y="460687"/>
                </a:cubicBezTo>
                <a:lnTo>
                  <a:pt x="1800046" y="468239"/>
                </a:lnTo>
                <a:lnTo>
                  <a:pt x="1811713" y="467411"/>
                </a:lnTo>
                <a:lnTo>
                  <a:pt x="1815598" y="465857"/>
                </a:lnTo>
                <a:lnTo>
                  <a:pt x="1816563" y="457362"/>
                </a:lnTo>
                <a:cubicBezTo>
                  <a:pt x="1815181" y="454401"/>
                  <a:pt x="1812349" y="452386"/>
                  <a:pt x="1809254" y="450812"/>
                </a:cubicBezTo>
                <a:cubicBezTo>
                  <a:pt x="1803787" y="448027"/>
                  <a:pt x="1800776" y="445607"/>
                  <a:pt x="1806175" y="437014"/>
                </a:cubicBezTo>
                <a:lnTo>
                  <a:pt x="1805712" y="432547"/>
                </a:lnTo>
                <a:lnTo>
                  <a:pt x="1801649" y="432000"/>
                </a:lnTo>
                <a:cubicBezTo>
                  <a:pt x="1799702" y="430386"/>
                  <a:pt x="1798298" y="427728"/>
                  <a:pt x="1798113" y="424820"/>
                </a:cubicBezTo>
                <a:cubicBezTo>
                  <a:pt x="1797608" y="417048"/>
                  <a:pt x="1800832" y="414511"/>
                  <a:pt x="1805593" y="414543"/>
                </a:cubicBezTo>
                <a:cubicBezTo>
                  <a:pt x="1806207" y="414543"/>
                  <a:pt x="1806821" y="413741"/>
                  <a:pt x="1809936" y="411654"/>
                </a:cubicBezTo>
                <a:cubicBezTo>
                  <a:pt x="1800635" y="411203"/>
                  <a:pt x="1793746" y="410689"/>
                  <a:pt x="1786858" y="410593"/>
                </a:cubicBezTo>
                <a:cubicBezTo>
                  <a:pt x="1778740" y="410464"/>
                  <a:pt x="1776042" y="404779"/>
                  <a:pt x="1779596" y="393505"/>
                </a:cubicBezTo>
                <a:cubicBezTo>
                  <a:pt x="1775603" y="393505"/>
                  <a:pt x="1771831" y="393505"/>
                  <a:pt x="1767245" y="393505"/>
                </a:cubicBezTo>
                <a:cubicBezTo>
                  <a:pt x="1768079" y="396685"/>
                  <a:pt x="1768847" y="399607"/>
                  <a:pt x="1770118" y="404522"/>
                </a:cubicBezTo>
                <a:cubicBezTo>
                  <a:pt x="1762573" y="400732"/>
                  <a:pt x="1756079" y="399607"/>
                  <a:pt x="1753973" y="417016"/>
                </a:cubicBezTo>
                <a:cubicBezTo>
                  <a:pt x="1749935" y="404040"/>
                  <a:pt x="1747545" y="393248"/>
                  <a:pt x="1737651" y="394983"/>
                </a:cubicBezTo>
                <a:cubicBezTo>
                  <a:pt x="1736488" y="399993"/>
                  <a:pt x="1735283" y="405196"/>
                  <a:pt x="1733416" y="413194"/>
                </a:cubicBezTo>
                <a:cubicBezTo>
                  <a:pt x="1729161" y="398581"/>
                  <a:pt x="1721702" y="398645"/>
                  <a:pt x="1713914" y="397970"/>
                </a:cubicBezTo>
                <a:cubicBezTo>
                  <a:pt x="1706083" y="397263"/>
                  <a:pt x="1698338" y="394309"/>
                  <a:pt x="1690353" y="392253"/>
                </a:cubicBezTo>
                <a:close/>
                <a:moveTo>
                  <a:pt x="2125446" y="390551"/>
                </a:moveTo>
                <a:cubicBezTo>
                  <a:pt x="2121125" y="394341"/>
                  <a:pt x="2118690" y="396460"/>
                  <a:pt x="2116253" y="398581"/>
                </a:cubicBezTo>
                <a:cubicBezTo>
                  <a:pt x="2122067" y="401502"/>
                  <a:pt x="2122067" y="401502"/>
                  <a:pt x="2125446" y="390551"/>
                </a:cubicBezTo>
                <a:close/>
                <a:moveTo>
                  <a:pt x="1979516" y="389265"/>
                </a:moveTo>
                <a:cubicBezTo>
                  <a:pt x="1977870" y="388976"/>
                  <a:pt x="1975939" y="392477"/>
                  <a:pt x="1972035" y="396235"/>
                </a:cubicBezTo>
                <a:cubicBezTo>
                  <a:pt x="1985812" y="399767"/>
                  <a:pt x="1996780" y="402852"/>
                  <a:pt x="2007990" y="400571"/>
                </a:cubicBezTo>
                <a:cubicBezTo>
                  <a:pt x="2008079" y="398934"/>
                  <a:pt x="2008166" y="397295"/>
                  <a:pt x="2008254" y="395688"/>
                </a:cubicBezTo>
                <a:cubicBezTo>
                  <a:pt x="1998688" y="393441"/>
                  <a:pt x="1989125" y="390936"/>
                  <a:pt x="1979516" y="389265"/>
                </a:cubicBezTo>
                <a:close/>
                <a:moveTo>
                  <a:pt x="2016085" y="384833"/>
                </a:moveTo>
                <a:cubicBezTo>
                  <a:pt x="2015933" y="385926"/>
                  <a:pt x="2015779" y="387048"/>
                  <a:pt x="2015625" y="388141"/>
                </a:cubicBezTo>
                <a:cubicBezTo>
                  <a:pt x="2020451" y="393152"/>
                  <a:pt x="2024905" y="398195"/>
                  <a:pt x="2031859" y="393344"/>
                </a:cubicBezTo>
                <a:cubicBezTo>
                  <a:pt x="2034711" y="391352"/>
                  <a:pt x="2038879" y="393730"/>
                  <a:pt x="2042454" y="393698"/>
                </a:cubicBezTo>
                <a:cubicBezTo>
                  <a:pt x="2045416" y="393666"/>
                  <a:pt x="2048356" y="393055"/>
                  <a:pt x="2051318" y="392702"/>
                </a:cubicBezTo>
                <a:cubicBezTo>
                  <a:pt x="2045416" y="389330"/>
                  <a:pt x="2039757" y="387949"/>
                  <a:pt x="2034053" y="387016"/>
                </a:cubicBezTo>
                <a:cubicBezTo>
                  <a:pt x="2028064" y="386054"/>
                  <a:pt x="2022074" y="385540"/>
                  <a:pt x="2016085" y="384833"/>
                </a:cubicBezTo>
                <a:close/>
                <a:moveTo>
                  <a:pt x="1660760" y="378569"/>
                </a:moveTo>
                <a:lnTo>
                  <a:pt x="1658605" y="380462"/>
                </a:lnTo>
                <a:lnTo>
                  <a:pt x="1663260" y="384811"/>
                </a:lnTo>
                <a:cubicBezTo>
                  <a:pt x="1665365" y="388368"/>
                  <a:pt x="1669076" y="390660"/>
                  <a:pt x="1673225" y="392612"/>
                </a:cubicBezTo>
                <a:lnTo>
                  <a:pt x="1674924" y="393389"/>
                </a:lnTo>
                <a:lnTo>
                  <a:pt x="1685374" y="390647"/>
                </a:lnTo>
                <a:cubicBezTo>
                  <a:pt x="1675896" y="385862"/>
                  <a:pt x="1668437" y="381621"/>
                  <a:pt x="1660760" y="378569"/>
                </a:cubicBezTo>
                <a:close/>
                <a:moveTo>
                  <a:pt x="494256" y="373107"/>
                </a:moveTo>
                <a:cubicBezTo>
                  <a:pt x="489106" y="374223"/>
                  <a:pt x="483803" y="375369"/>
                  <a:pt x="475197" y="377212"/>
                </a:cubicBezTo>
                <a:cubicBezTo>
                  <a:pt x="481347" y="380864"/>
                  <a:pt x="485677" y="383421"/>
                  <a:pt x="490006" y="385982"/>
                </a:cubicBezTo>
                <a:cubicBezTo>
                  <a:pt x="491892" y="380280"/>
                  <a:pt x="493289" y="376090"/>
                  <a:pt x="494256" y="373107"/>
                </a:cubicBezTo>
                <a:close/>
                <a:moveTo>
                  <a:pt x="2108529" y="370163"/>
                </a:moveTo>
                <a:cubicBezTo>
                  <a:pt x="2104916" y="369217"/>
                  <a:pt x="2101061" y="369802"/>
                  <a:pt x="2096707" y="374042"/>
                </a:cubicBezTo>
                <a:cubicBezTo>
                  <a:pt x="2105241" y="374586"/>
                  <a:pt x="2112064" y="375036"/>
                  <a:pt x="2118887" y="375486"/>
                </a:cubicBezTo>
                <a:cubicBezTo>
                  <a:pt x="2115508" y="373592"/>
                  <a:pt x="2112140" y="371111"/>
                  <a:pt x="2108529" y="370163"/>
                </a:cubicBezTo>
                <a:close/>
                <a:moveTo>
                  <a:pt x="2230259" y="366934"/>
                </a:moveTo>
                <a:cubicBezTo>
                  <a:pt x="2223903" y="365859"/>
                  <a:pt x="2217541" y="365226"/>
                  <a:pt x="2211179" y="369384"/>
                </a:cubicBezTo>
                <a:cubicBezTo>
                  <a:pt x="2216289" y="378376"/>
                  <a:pt x="2221293" y="385058"/>
                  <a:pt x="2229124" y="378601"/>
                </a:cubicBezTo>
                <a:cubicBezTo>
                  <a:pt x="2230791" y="377253"/>
                  <a:pt x="2233359" y="378569"/>
                  <a:pt x="2235399" y="377863"/>
                </a:cubicBezTo>
                <a:cubicBezTo>
                  <a:pt x="2240269" y="376193"/>
                  <a:pt x="2245072" y="374074"/>
                  <a:pt x="2249922" y="372114"/>
                </a:cubicBezTo>
                <a:cubicBezTo>
                  <a:pt x="2249724" y="370443"/>
                  <a:pt x="2249504" y="368806"/>
                  <a:pt x="2249307" y="367135"/>
                </a:cubicBezTo>
                <a:cubicBezTo>
                  <a:pt x="2242967" y="369528"/>
                  <a:pt x="2236616" y="368010"/>
                  <a:pt x="2230259" y="366934"/>
                </a:cubicBezTo>
                <a:close/>
                <a:moveTo>
                  <a:pt x="2137990" y="365880"/>
                </a:moveTo>
                <a:cubicBezTo>
                  <a:pt x="2134841" y="365795"/>
                  <a:pt x="2131852" y="367988"/>
                  <a:pt x="2128429" y="372628"/>
                </a:cubicBezTo>
                <a:lnTo>
                  <a:pt x="2148279" y="372628"/>
                </a:lnTo>
                <a:lnTo>
                  <a:pt x="2148525" y="372789"/>
                </a:lnTo>
                <a:lnTo>
                  <a:pt x="2148626" y="372770"/>
                </a:lnTo>
                <a:lnTo>
                  <a:pt x="2149578" y="381782"/>
                </a:lnTo>
                <a:cubicBezTo>
                  <a:pt x="2156224" y="381428"/>
                  <a:pt x="2162937" y="382489"/>
                  <a:pt x="2168949" y="375711"/>
                </a:cubicBezTo>
                <a:cubicBezTo>
                  <a:pt x="2165460" y="371342"/>
                  <a:pt x="2162005" y="370539"/>
                  <a:pt x="2158596" y="370866"/>
                </a:cubicBezTo>
                <a:lnTo>
                  <a:pt x="2148626" y="372770"/>
                </a:lnTo>
                <a:lnTo>
                  <a:pt x="2148612" y="372628"/>
                </a:lnTo>
                <a:lnTo>
                  <a:pt x="2148279" y="372628"/>
                </a:lnTo>
                <a:close/>
                <a:moveTo>
                  <a:pt x="2355442" y="364952"/>
                </a:moveTo>
                <a:cubicBezTo>
                  <a:pt x="2355354" y="374843"/>
                  <a:pt x="2356496" y="381428"/>
                  <a:pt x="2362878" y="380658"/>
                </a:cubicBezTo>
                <a:cubicBezTo>
                  <a:pt x="2364547" y="380465"/>
                  <a:pt x="2367443" y="375967"/>
                  <a:pt x="2367289" y="373848"/>
                </a:cubicBezTo>
                <a:cubicBezTo>
                  <a:pt x="2366565" y="363538"/>
                  <a:pt x="2360532" y="367552"/>
                  <a:pt x="2355442" y="364952"/>
                </a:cubicBezTo>
                <a:close/>
                <a:moveTo>
                  <a:pt x="1649264" y="364470"/>
                </a:moveTo>
                <a:cubicBezTo>
                  <a:pt x="1647947" y="364470"/>
                  <a:pt x="1646368" y="363795"/>
                  <a:pt x="1645403" y="364631"/>
                </a:cubicBezTo>
                <a:lnTo>
                  <a:pt x="1644213" y="367015"/>
                </a:lnTo>
                <a:lnTo>
                  <a:pt x="1647215" y="369820"/>
                </a:lnTo>
                <a:lnTo>
                  <a:pt x="1649855" y="368324"/>
                </a:lnTo>
                <a:cubicBezTo>
                  <a:pt x="1649658" y="367039"/>
                  <a:pt x="1649461" y="365755"/>
                  <a:pt x="1649264" y="364470"/>
                </a:cubicBezTo>
                <a:close/>
                <a:moveTo>
                  <a:pt x="2171668" y="344138"/>
                </a:moveTo>
                <a:cubicBezTo>
                  <a:pt x="2167194" y="345390"/>
                  <a:pt x="2162718" y="346611"/>
                  <a:pt x="2158243" y="347864"/>
                </a:cubicBezTo>
                <a:cubicBezTo>
                  <a:pt x="2158375" y="348893"/>
                  <a:pt x="2158506" y="349887"/>
                  <a:pt x="2158639" y="350915"/>
                </a:cubicBezTo>
                <a:cubicBezTo>
                  <a:pt x="2163113" y="349597"/>
                  <a:pt x="2167567" y="348315"/>
                  <a:pt x="2172042" y="346997"/>
                </a:cubicBezTo>
                <a:cubicBezTo>
                  <a:pt x="2171911" y="346032"/>
                  <a:pt x="2171801" y="345101"/>
                  <a:pt x="2171668" y="344138"/>
                </a:cubicBezTo>
                <a:close/>
                <a:moveTo>
                  <a:pt x="2229002" y="340917"/>
                </a:moveTo>
                <a:cubicBezTo>
                  <a:pt x="2224506" y="341296"/>
                  <a:pt x="2221840" y="346049"/>
                  <a:pt x="2219888" y="355347"/>
                </a:cubicBezTo>
                <a:cubicBezTo>
                  <a:pt x="2229234" y="354512"/>
                  <a:pt x="2237965" y="353741"/>
                  <a:pt x="2249110" y="352747"/>
                </a:cubicBezTo>
                <a:cubicBezTo>
                  <a:pt x="2239829" y="344541"/>
                  <a:pt x="2233501" y="340542"/>
                  <a:pt x="2229002" y="340917"/>
                </a:cubicBezTo>
                <a:close/>
                <a:moveTo>
                  <a:pt x="2196239" y="338421"/>
                </a:moveTo>
                <a:cubicBezTo>
                  <a:pt x="2189593" y="356184"/>
                  <a:pt x="2189593" y="356184"/>
                  <a:pt x="2173665" y="363216"/>
                </a:cubicBezTo>
                <a:cubicBezTo>
                  <a:pt x="2180071" y="363698"/>
                  <a:pt x="2185950" y="366106"/>
                  <a:pt x="2190930" y="363987"/>
                </a:cubicBezTo>
                <a:cubicBezTo>
                  <a:pt x="2195976" y="361834"/>
                  <a:pt x="2200144" y="355187"/>
                  <a:pt x="2204706" y="350498"/>
                </a:cubicBezTo>
                <a:cubicBezTo>
                  <a:pt x="2207866" y="357436"/>
                  <a:pt x="2211245" y="354705"/>
                  <a:pt x="2216750" y="347735"/>
                </a:cubicBezTo>
                <a:cubicBezTo>
                  <a:pt x="2208854" y="344170"/>
                  <a:pt x="2202535" y="341279"/>
                  <a:pt x="2196239" y="338421"/>
                </a:cubicBezTo>
                <a:close/>
                <a:moveTo>
                  <a:pt x="952737" y="330977"/>
                </a:moveTo>
                <a:cubicBezTo>
                  <a:pt x="951987" y="334086"/>
                  <a:pt x="950381" y="337522"/>
                  <a:pt x="951144" y="337969"/>
                </a:cubicBezTo>
                <a:cubicBezTo>
                  <a:pt x="964351" y="345858"/>
                  <a:pt x="975586" y="356868"/>
                  <a:pt x="994343" y="354958"/>
                </a:cubicBezTo>
                <a:cubicBezTo>
                  <a:pt x="981141" y="347342"/>
                  <a:pt x="967406" y="339421"/>
                  <a:pt x="952737" y="330977"/>
                </a:cubicBezTo>
                <a:close/>
                <a:moveTo>
                  <a:pt x="918553" y="320547"/>
                </a:moveTo>
                <a:cubicBezTo>
                  <a:pt x="917486" y="321708"/>
                  <a:pt x="916420" y="322866"/>
                  <a:pt x="915338" y="324011"/>
                </a:cubicBezTo>
                <a:cubicBezTo>
                  <a:pt x="917149" y="326140"/>
                  <a:pt x="918257" y="329563"/>
                  <a:pt x="920914" y="330131"/>
                </a:cubicBezTo>
                <a:cubicBezTo>
                  <a:pt x="925532" y="331160"/>
                  <a:pt x="931117" y="330476"/>
                  <a:pt x="938833" y="330517"/>
                </a:cubicBezTo>
                <a:cubicBezTo>
                  <a:pt x="931240" y="326785"/>
                  <a:pt x="924897" y="323668"/>
                  <a:pt x="918553" y="320547"/>
                </a:cubicBezTo>
                <a:close/>
                <a:moveTo>
                  <a:pt x="921197" y="302299"/>
                </a:moveTo>
                <a:cubicBezTo>
                  <a:pt x="909918" y="306008"/>
                  <a:pt x="909918" y="306008"/>
                  <a:pt x="913202" y="313334"/>
                </a:cubicBezTo>
                <a:cubicBezTo>
                  <a:pt x="915794" y="309749"/>
                  <a:pt x="918312" y="306270"/>
                  <a:pt x="921197" y="302299"/>
                </a:cubicBezTo>
                <a:close/>
                <a:moveTo>
                  <a:pt x="2053840" y="298914"/>
                </a:moveTo>
                <a:cubicBezTo>
                  <a:pt x="2053621" y="300616"/>
                  <a:pt x="2053402" y="302319"/>
                  <a:pt x="2053184" y="304020"/>
                </a:cubicBezTo>
                <a:cubicBezTo>
                  <a:pt x="2058799" y="312468"/>
                  <a:pt x="2066895" y="311120"/>
                  <a:pt x="2073892" y="313015"/>
                </a:cubicBezTo>
                <a:cubicBezTo>
                  <a:pt x="2076721" y="313785"/>
                  <a:pt x="2080320" y="308517"/>
                  <a:pt x="2083567" y="305981"/>
                </a:cubicBezTo>
                <a:cubicBezTo>
                  <a:pt x="2083347" y="304825"/>
                  <a:pt x="2083128" y="303699"/>
                  <a:pt x="2082909" y="302545"/>
                </a:cubicBezTo>
                <a:cubicBezTo>
                  <a:pt x="2073212" y="301323"/>
                  <a:pt x="2063538" y="300102"/>
                  <a:pt x="2053840" y="298914"/>
                </a:cubicBezTo>
                <a:close/>
                <a:moveTo>
                  <a:pt x="477756" y="296284"/>
                </a:moveTo>
                <a:cubicBezTo>
                  <a:pt x="477024" y="297139"/>
                  <a:pt x="476292" y="297997"/>
                  <a:pt x="475558" y="298854"/>
                </a:cubicBezTo>
                <a:cubicBezTo>
                  <a:pt x="477476" y="300410"/>
                  <a:pt x="479373" y="301988"/>
                  <a:pt x="481247" y="303589"/>
                </a:cubicBezTo>
                <a:cubicBezTo>
                  <a:pt x="482270" y="302658"/>
                  <a:pt x="483315" y="301707"/>
                  <a:pt x="484339" y="300777"/>
                </a:cubicBezTo>
                <a:cubicBezTo>
                  <a:pt x="482152" y="299271"/>
                  <a:pt x="479965" y="297766"/>
                  <a:pt x="477756" y="296284"/>
                </a:cubicBezTo>
                <a:close/>
                <a:moveTo>
                  <a:pt x="1920503" y="290082"/>
                </a:moveTo>
                <a:cubicBezTo>
                  <a:pt x="1918112" y="291334"/>
                  <a:pt x="1915720" y="292652"/>
                  <a:pt x="1913329" y="293968"/>
                </a:cubicBezTo>
                <a:cubicBezTo>
                  <a:pt x="1913856" y="295702"/>
                  <a:pt x="1914382" y="297437"/>
                  <a:pt x="1914930" y="299203"/>
                </a:cubicBezTo>
                <a:cubicBezTo>
                  <a:pt x="1917213" y="297566"/>
                  <a:pt x="1919472" y="295927"/>
                  <a:pt x="1921753" y="294290"/>
                </a:cubicBezTo>
                <a:cubicBezTo>
                  <a:pt x="1921337" y="292876"/>
                  <a:pt x="1920920" y="291494"/>
                  <a:pt x="1920503" y="290082"/>
                </a:cubicBezTo>
                <a:close/>
                <a:moveTo>
                  <a:pt x="893653" y="279023"/>
                </a:moveTo>
                <a:cubicBezTo>
                  <a:pt x="893087" y="279775"/>
                  <a:pt x="892523" y="280526"/>
                  <a:pt x="891957" y="281278"/>
                </a:cubicBezTo>
                <a:cubicBezTo>
                  <a:pt x="895241" y="283518"/>
                  <a:pt x="898502" y="285779"/>
                  <a:pt x="901762" y="288041"/>
                </a:cubicBezTo>
                <a:cubicBezTo>
                  <a:pt x="902660" y="286894"/>
                  <a:pt x="903542" y="285732"/>
                  <a:pt x="904440" y="284587"/>
                </a:cubicBezTo>
                <a:cubicBezTo>
                  <a:pt x="900848" y="282719"/>
                  <a:pt x="897246" y="280890"/>
                  <a:pt x="893653" y="279023"/>
                </a:cubicBezTo>
                <a:close/>
                <a:moveTo>
                  <a:pt x="490605" y="277290"/>
                </a:moveTo>
                <a:cubicBezTo>
                  <a:pt x="498112" y="285205"/>
                  <a:pt x="501157" y="295065"/>
                  <a:pt x="516211" y="294718"/>
                </a:cubicBezTo>
                <a:cubicBezTo>
                  <a:pt x="510433" y="290350"/>
                  <a:pt x="506511" y="287881"/>
                  <a:pt x="503224" y="284777"/>
                </a:cubicBezTo>
                <a:cubicBezTo>
                  <a:pt x="500201" y="281935"/>
                  <a:pt x="501936" y="273996"/>
                  <a:pt x="490605" y="277290"/>
                </a:cubicBezTo>
                <a:close/>
                <a:moveTo>
                  <a:pt x="1438861" y="240946"/>
                </a:moveTo>
                <a:cubicBezTo>
                  <a:pt x="1437932" y="242062"/>
                  <a:pt x="1436995" y="243216"/>
                  <a:pt x="1436067" y="244330"/>
                </a:cubicBezTo>
                <a:cubicBezTo>
                  <a:pt x="1438363" y="245944"/>
                  <a:pt x="1440643" y="247542"/>
                  <a:pt x="1442936" y="249157"/>
                </a:cubicBezTo>
                <a:cubicBezTo>
                  <a:pt x="1443866" y="248042"/>
                  <a:pt x="1444779" y="246911"/>
                  <a:pt x="1445685" y="245818"/>
                </a:cubicBezTo>
                <a:cubicBezTo>
                  <a:pt x="1443414" y="244181"/>
                  <a:pt x="1441134" y="242583"/>
                  <a:pt x="1438861" y="240946"/>
                </a:cubicBezTo>
                <a:close/>
                <a:moveTo>
                  <a:pt x="1469191" y="227898"/>
                </a:moveTo>
                <a:cubicBezTo>
                  <a:pt x="1468358" y="229289"/>
                  <a:pt x="1467562" y="230675"/>
                  <a:pt x="1466728" y="232066"/>
                </a:cubicBezTo>
                <a:cubicBezTo>
                  <a:pt x="1472139" y="234071"/>
                  <a:pt x="1477511" y="236083"/>
                  <a:pt x="1482923" y="238086"/>
                </a:cubicBezTo>
                <a:cubicBezTo>
                  <a:pt x="1483779" y="236763"/>
                  <a:pt x="1484621" y="235425"/>
                  <a:pt x="1485480" y="234101"/>
                </a:cubicBezTo>
                <a:cubicBezTo>
                  <a:pt x="1480066" y="232006"/>
                  <a:pt x="1474610" y="229955"/>
                  <a:pt x="1469191" y="227898"/>
                </a:cubicBezTo>
                <a:close/>
                <a:moveTo>
                  <a:pt x="631610" y="222071"/>
                </a:moveTo>
                <a:cubicBezTo>
                  <a:pt x="629101" y="221850"/>
                  <a:pt x="626760" y="223167"/>
                  <a:pt x="622080" y="225800"/>
                </a:cubicBezTo>
                <a:cubicBezTo>
                  <a:pt x="629751" y="226474"/>
                  <a:pt x="635948" y="227040"/>
                  <a:pt x="642153" y="227567"/>
                </a:cubicBezTo>
                <a:cubicBezTo>
                  <a:pt x="636797" y="224050"/>
                  <a:pt x="634119" y="222292"/>
                  <a:pt x="631610" y="222071"/>
                </a:cubicBezTo>
                <a:close/>
                <a:moveTo>
                  <a:pt x="723415" y="216576"/>
                </a:moveTo>
                <a:cubicBezTo>
                  <a:pt x="719734" y="216845"/>
                  <a:pt x="716006" y="217160"/>
                  <a:pt x="712315" y="217468"/>
                </a:cubicBezTo>
                <a:cubicBezTo>
                  <a:pt x="712034" y="218774"/>
                  <a:pt x="711728" y="220104"/>
                  <a:pt x="711430" y="221395"/>
                </a:cubicBezTo>
                <a:cubicBezTo>
                  <a:pt x="715058" y="221116"/>
                  <a:pt x="718702" y="220854"/>
                  <a:pt x="722353" y="220555"/>
                </a:cubicBezTo>
                <a:cubicBezTo>
                  <a:pt x="722712" y="219233"/>
                  <a:pt x="723072" y="217911"/>
                  <a:pt x="723415" y="216576"/>
                </a:cubicBezTo>
                <a:close/>
                <a:moveTo>
                  <a:pt x="594873" y="208268"/>
                </a:moveTo>
                <a:cubicBezTo>
                  <a:pt x="593599" y="221393"/>
                  <a:pt x="596248" y="223088"/>
                  <a:pt x="610946" y="219434"/>
                </a:cubicBezTo>
                <a:cubicBezTo>
                  <a:pt x="610546" y="214994"/>
                  <a:pt x="609094" y="211940"/>
                  <a:pt x="606458" y="210127"/>
                </a:cubicBezTo>
                <a:cubicBezTo>
                  <a:pt x="603823" y="208314"/>
                  <a:pt x="600005" y="207743"/>
                  <a:pt x="594873" y="208268"/>
                </a:cubicBezTo>
                <a:close/>
                <a:moveTo>
                  <a:pt x="1426958" y="195795"/>
                </a:moveTo>
                <a:cubicBezTo>
                  <a:pt x="1426471" y="196716"/>
                  <a:pt x="1426023" y="197629"/>
                  <a:pt x="1425536" y="198551"/>
                </a:cubicBezTo>
                <a:cubicBezTo>
                  <a:pt x="1429615" y="199996"/>
                  <a:pt x="1433693" y="201439"/>
                  <a:pt x="1437750" y="202905"/>
                </a:cubicBezTo>
                <a:cubicBezTo>
                  <a:pt x="1438147" y="202259"/>
                  <a:pt x="1438545" y="201613"/>
                  <a:pt x="1438943" y="200966"/>
                </a:cubicBezTo>
                <a:cubicBezTo>
                  <a:pt x="1434960" y="199209"/>
                  <a:pt x="1430948" y="197513"/>
                  <a:pt x="1426958" y="195795"/>
                </a:cubicBezTo>
                <a:close/>
                <a:moveTo>
                  <a:pt x="1316842" y="165213"/>
                </a:moveTo>
                <a:cubicBezTo>
                  <a:pt x="1317851" y="170083"/>
                  <a:pt x="1318356" y="172519"/>
                  <a:pt x="1319539" y="173146"/>
                </a:cubicBezTo>
                <a:lnTo>
                  <a:pt x="1326188" y="170285"/>
                </a:lnTo>
                <a:lnTo>
                  <a:pt x="1326274" y="170331"/>
                </a:lnTo>
                <a:cubicBezTo>
                  <a:pt x="1331577" y="172909"/>
                  <a:pt x="1337167" y="175137"/>
                  <a:pt x="1342132" y="178148"/>
                </a:cubicBezTo>
                <a:lnTo>
                  <a:pt x="1343629" y="177383"/>
                </a:lnTo>
                <a:lnTo>
                  <a:pt x="1402133" y="201539"/>
                </a:lnTo>
                <a:cubicBezTo>
                  <a:pt x="1385015" y="193869"/>
                  <a:pt x="1364946" y="189924"/>
                  <a:pt x="1355327" y="171404"/>
                </a:cubicBezTo>
                <a:lnTo>
                  <a:pt x="1343629" y="177383"/>
                </a:lnTo>
                <a:lnTo>
                  <a:pt x="1326312" y="170232"/>
                </a:lnTo>
                <a:lnTo>
                  <a:pt x="1326188" y="170285"/>
                </a:lnTo>
                <a:close/>
                <a:moveTo>
                  <a:pt x="557951" y="160307"/>
                </a:moveTo>
                <a:lnTo>
                  <a:pt x="557905" y="160371"/>
                </a:lnTo>
                <a:lnTo>
                  <a:pt x="557730" y="160404"/>
                </a:lnTo>
                <a:close/>
                <a:moveTo>
                  <a:pt x="838140" y="149877"/>
                </a:moveTo>
                <a:lnTo>
                  <a:pt x="837921" y="149948"/>
                </a:lnTo>
                <a:lnTo>
                  <a:pt x="837872" y="149928"/>
                </a:lnTo>
                <a:close/>
                <a:moveTo>
                  <a:pt x="1320473" y="146723"/>
                </a:moveTo>
                <a:cubicBezTo>
                  <a:pt x="1310887" y="151220"/>
                  <a:pt x="1310887" y="151220"/>
                  <a:pt x="1314509" y="160474"/>
                </a:cubicBezTo>
                <a:cubicBezTo>
                  <a:pt x="1316565" y="155717"/>
                  <a:pt x="1318451" y="151380"/>
                  <a:pt x="1320473" y="146723"/>
                </a:cubicBezTo>
                <a:close/>
                <a:moveTo>
                  <a:pt x="1386516" y="135002"/>
                </a:moveTo>
                <a:lnTo>
                  <a:pt x="1386393" y="135095"/>
                </a:lnTo>
                <a:lnTo>
                  <a:pt x="1386256" y="135015"/>
                </a:lnTo>
                <a:close/>
                <a:moveTo>
                  <a:pt x="1293353" y="123147"/>
                </a:moveTo>
                <a:cubicBezTo>
                  <a:pt x="1292637" y="124111"/>
                  <a:pt x="1291921" y="125076"/>
                  <a:pt x="1291204" y="126041"/>
                </a:cubicBezTo>
                <a:cubicBezTo>
                  <a:pt x="1295185" y="128295"/>
                  <a:pt x="1299197" y="130581"/>
                  <a:pt x="1303193" y="132852"/>
                </a:cubicBezTo>
                <a:cubicBezTo>
                  <a:pt x="1303985" y="131780"/>
                  <a:pt x="1304777" y="130710"/>
                  <a:pt x="1305607" y="129633"/>
                </a:cubicBezTo>
                <a:cubicBezTo>
                  <a:pt x="1301535" y="127468"/>
                  <a:pt x="1297448" y="125288"/>
                  <a:pt x="1293353" y="123147"/>
                </a:cubicBezTo>
                <a:close/>
                <a:moveTo>
                  <a:pt x="893898" y="118194"/>
                </a:moveTo>
                <a:cubicBezTo>
                  <a:pt x="892843" y="130448"/>
                  <a:pt x="902273" y="139014"/>
                  <a:pt x="913691" y="137987"/>
                </a:cubicBezTo>
                <a:cubicBezTo>
                  <a:pt x="907579" y="131876"/>
                  <a:pt x="901112" y="125408"/>
                  <a:pt x="893898" y="118194"/>
                </a:cubicBezTo>
                <a:close/>
                <a:moveTo>
                  <a:pt x="880158" y="112358"/>
                </a:moveTo>
                <a:cubicBezTo>
                  <a:pt x="879038" y="112827"/>
                  <a:pt x="877917" y="113296"/>
                  <a:pt x="876780" y="113750"/>
                </a:cubicBezTo>
                <a:cubicBezTo>
                  <a:pt x="875084" y="118549"/>
                  <a:pt x="873410" y="123325"/>
                  <a:pt x="871137" y="129817"/>
                </a:cubicBezTo>
                <a:cubicBezTo>
                  <a:pt x="876984" y="127445"/>
                  <a:pt x="880386" y="126030"/>
                  <a:pt x="886576" y="123500"/>
                </a:cubicBezTo>
                <a:cubicBezTo>
                  <a:pt x="883821" y="118746"/>
                  <a:pt x="881991" y="115552"/>
                  <a:pt x="880158" y="112358"/>
                </a:cubicBezTo>
                <a:close/>
                <a:moveTo>
                  <a:pt x="1025522" y="65808"/>
                </a:moveTo>
                <a:cubicBezTo>
                  <a:pt x="1024812" y="67416"/>
                  <a:pt x="1024083" y="69047"/>
                  <a:pt x="1023373" y="70655"/>
                </a:cubicBezTo>
                <a:cubicBezTo>
                  <a:pt x="1027927" y="70848"/>
                  <a:pt x="1032482" y="71041"/>
                  <a:pt x="1037050" y="71250"/>
                </a:cubicBezTo>
                <a:cubicBezTo>
                  <a:pt x="1037475" y="70265"/>
                  <a:pt x="1037900" y="69284"/>
                  <a:pt x="1038302" y="68323"/>
                </a:cubicBezTo>
                <a:cubicBezTo>
                  <a:pt x="1034039" y="67466"/>
                  <a:pt x="1029791" y="66626"/>
                  <a:pt x="1025522" y="65808"/>
                </a:cubicBezTo>
                <a:close/>
                <a:moveTo>
                  <a:pt x="1124623" y="60618"/>
                </a:moveTo>
                <a:cubicBezTo>
                  <a:pt x="1120479" y="61380"/>
                  <a:pt x="1116374" y="62135"/>
                  <a:pt x="1112232" y="62896"/>
                </a:cubicBezTo>
                <a:cubicBezTo>
                  <a:pt x="1112013" y="63860"/>
                  <a:pt x="1111817" y="64799"/>
                  <a:pt x="1111599" y="65762"/>
                </a:cubicBezTo>
                <a:cubicBezTo>
                  <a:pt x="1115504" y="65579"/>
                  <a:pt x="1119410" y="65397"/>
                  <a:pt x="1123339" y="65193"/>
                </a:cubicBezTo>
                <a:cubicBezTo>
                  <a:pt x="1123773" y="63673"/>
                  <a:pt x="1124191" y="62136"/>
                  <a:pt x="1124623" y="60618"/>
                </a:cubicBezTo>
                <a:close/>
                <a:moveTo>
                  <a:pt x="1003422" y="53656"/>
                </a:moveTo>
                <a:cubicBezTo>
                  <a:pt x="1002278" y="52783"/>
                  <a:pt x="998836" y="54519"/>
                  <a:pt x="996466" y="55057"/>
                </a:cubicBezTo>
                <a:cubicBezTo>
                  <a:pt x="996257" y="57439"/>
                  <a:pt x="994892" y="61161"/>
                  <a:pt x="996029" y="61980"/>
                </a:cubicBezTo>
                <a:cubicBezTo>
                  <a:pt x="999562" y="64558"/>
                  <a:pt x="1004025" y="66022"/>
                  <a:pt x="1008108" y="67926"/>
                </a:cubicBezTo>
                <a:cubicBezTo>
                  <a:pt x="1009491" y="66356"/>
                  <a:pt x="1010852" y="64810"/>
                  <a:pt x="1012235" y="63240"/>
                </a:cubicBezTo>
                <a:cubicBezTo>
                  <a:pt x="1009368" y="59965"/>
                  <a:pt x="1006849" y="56310"/>
                  <a:pt x="1003422" y="53656"/>
                </a:cubicBezTo>
                <a:close/>
                <a:moveTo>
                  <a:pt x="966065" y="22293"/>
                </a:moveTo>
                <a:cubicBezTo>
                  <a:pt x="965101" y="23692"/>
                  <a:pt x="964113" y="25114"/>
                  <a:pt x="963166" y="26527"/>
                </a:cubicBezTo>
                <a:cubicBezTo>
                  <a:pt x="969679" y="29135"/>
                  <a:pt x="976232" y="31733"/>
                  <a:pt x="982746" y="34342"/>
                </a:cubicBezTo>
                <a:cubicBezTo>
                  <a:pt x="983507" y="33239"/>
                  <a:pt x="984267" y="32138"/>
                  <a:pt x="985027" y="31037"/>
                </a:cubicBezTo>
                <a:cubicBezTo>
                  <a:pt x="978679" y="28140"/>
                  <a:pt x="972375" y="25198"/>
                  <a:pt x="966065" y="22293"/>
                </a:cubicBezTo>
                <a:close/>
                <a:moveTo>
                  <a:pt x="967664" y="0"/>
                </a:moveTo>
                <a:cubicBezTo>
                  <a:pt x="969867" y="2203"/>
                  <a:pt x="971542" y="3878"/>
                  <a:pt x="974055" y="6391"/>
                </a:cubicBezTo>
                <a:cubicBezTo>
                  <a:pt x="970082" y="7822"/>
                  <a:pt x="967449" y="8779"/>
                  <a:pt x="962994" y="10412"/>
                </a:cubicBezTo>
                <a:cubicBezTo>
                  <a:pt x="978431" y="22803"/>
                  <a:pt x="1002968" y="19270"/>
                  <a:pt x="1016066" y="32822"/>
                </a:cubicBezTo>
                <a:cubicBezTo>
                  <a:pt x="1014037" y="35472"/>
                  <a:pt x="1012331" y="37674"/>
                  <a:pt x="1010695" y="39807"/>
                </a:cubicBezTo>
                <a:cubicBezTo>
                  <a:pt x="1027823" y="45853"/>
                  <a:pt x="1044507" y="51725"/>
                  <a:pt x="1062158" y="57931"/>
                </a:cubicBezTo>
                <a:cubicBezTo>
                  <a:pt x="1066999" y="50825"/>
                  <a:pt x="1072303" y="53403"/>
                  <a:pt x="1077313" y="55776"/>
                </a:cubicBezTo>
                <a:cubicBezTo>
                  <a:pt x="1083624" y="58772"/>
                  <a:pt x="1088403" y="65006"/>
                  <a:pt x="1099381" y="57224"/>
                </a:cubicBezTo>
                <a:cubicBezTo>
                  <a:pt x="1099959" y="56801"/>
                  <a:pt x="1102180" y="59887"/>
                  <a:pt x="1104166" y="61872"/>
                </a:cubicBezTo>
                <a:cubicBezTo>
                  <a:pt x="1105722" y="60657"/>
                  <a:pt x="1108059" y="58816"/>
                  <a:pt x="1112993" y="54937"/>
                </a:cubicBezTo>
                <a:cubicBezTo>
                  <a:pt x="1105236" y="52269"/>
                  <a:pt x="1098727" y="50029"/>
                  <a:pt x="1092272" y="47797"/>
                </a:cubicBezTo>
                <a:cubicBezTo>
                  <a:pt x="1090095" y="50346"/>
                  <a:pt x="1088206" y="52545"/>
                  <a:pt x="1086061" y="55032"/>
                </a:cubicBezTo>
                <a:cubicBezTo>
                  <a:pt x="1084801" y="54090"/>
                  <a:pt x="1083486" y="53729"/>
                  <a:pt x="1083191" y="52753"/>
                </a:cubicBezTo>
                <a:cubicBezTo>
                  <a:pt x="1081128" y="46284"/>
                  <a:pt x="1075288" y="44987"/>
                  <a:pt x="1068887" y="43446"/>
                </a:cubicBezTo>
                <a:cubicBezTo>
                  <a:pt x="1054095" y="39872"/>
                  <a:pt x="1040104" y="34876"/>
                  <a:pt x="1026196" y="29144"/>
                </a:cubicBezTo>
                <a:cubicBezTo>
                  <a:pt x="1034970" y="24837"/>
                  <a:pt x="1043881" y="30976"/>
                  <a:pt x="1051870" y="16254"/>
                </a:cubicBezTo>
                <a:cubicBezTo>
                  <a:pt x="1052625" y="21051"/>
                  <a:pt x="1053048" y="23700"/>
                  <a:pt x="1053571" y="26993"/>
                </a:cubicBezTo>
                <a:cubicBezTo>
                  <a:pt x="1058192" y="25846"/>
                  <a:pt x="1062646" y="24713"/>
                  <a:pt x="1067268" y="23566"/>
                </a:cubicBezTo>
                <a:cubicBezTo>
                  <a:pt x="1076539" y="29341"/>
                  <a:pt x="1082444" y="39787"/>
                  <a:pt x="1097387" y="38741"/>
                </a:cubicBezTo>
                <a:cubicBezTo>
                  <a:pt x="1094089" y="35898"/>
                  <a:pt x="1090767" y="33075"/>
                  <a:pt x="1087006" y="29857"/>
                </a:cubicBezTo>
                <a:cubicBezTo>
                  <a:pt x="1092504" y="23863"/>
                  <a:pt x="1096574" y="24756"/>
                  <a:pt x="1100546" y="26182"/>
                </a:cubicBezTo>
                <a:cubicBezTo>
                  <a:pt x="1110489" y="29766"/>
                  <a:pt x="1120221" y="33685"/>
                  <a:pt x="1130441" y="36775"/>
                </a:cubicBezTo>
                <a:cubicBezTo>
                  <a:pt x="1132710" y="37453"/>
                  <a:pt x="1136654" y="35310"/>
                  <a:pt x="1138769" y="34744"/>
                </a:cubicBezTo>
                <a:cubicBezTo>
                  <a:pt x="1147796" y="41819"/>
                  <a:pt x="1156661" y="48776"/>
                  <a:pt x="1166541" y="56519"/>
                </a:cubicBezTo>
                <a:cubicBezTo>
                  <a:pt x="1162533" y="58326"/>
                  <a:pt x="1160482" y="59229"/>
                  <a:pt x="1156800" y="60861"/>
                </a:cubicBezTo>
                <a:cubicBezTo>
                  <a:pt x="1160431" y="63220"/>
                  <a:pt x="1163209" y="65406"/>
                  <a:pt x="1166429" y="66994"/>
                </a:cubicBezTo>
                <a:cubicBezTo>
                  <a:pt x="1170037" y="68784"/>
                  <a:pt x="1173398" y="69736"/>
                  <a:pt x="1174047" y="75291"/>
                </a:cubicBezTo>
                <a:cubicBezTo>
                  <a:pt x="1174544" y="79604"/>
                  <a:pt x="1180032" y="82367"/>
                  <a:pt x="1184495" y="83924"/>
                </a:cubicBezTo>
                <a:cubicBezTo>
                  <a:pt x="1193314" y="87020"/>
                  <a:pt x="1203133" y="88524"/>
                  <a:pt x="1212155" y="91323"/>
                </a:cubicBezTo>
                <a:cubicBezTo>
                  <a:pt x="1214315" y="91984"/>
                  <a:pt x="1214846" y="95241"/>
                  <a:pt x="1216294" y="97143"/>
                </a:cubicBezTo>
                <a:cubicBezTo>
                  <a:pt x="1218574" y="100105"/>
                  <a:pt x="1220141" y="103036"/>
                  <a:pt x="1226182" y="96313"/>
                </a:cubicBezTo>
                <a:cubicBezTo>
                  <a:pt x="1230288" y="91742"/>
                  <a:pt x="1233065" y="93337"/>
                  <a:pt x="1237614" y="101975"/>
                </a:cubicBezTo>
                <a:cubicBezTo>
                  <a:pt x="1245151" y="96021"/>
                  <a:pt x="1249968" y="98930"/>
                  <a:pt x="1256326" y="100110"/>
                </a:cubicBezTo>
                <a:cubicBezTo>
                  <a:pt x="1271939" y="103050"/>
                  <a:pt x="1281274" y="115929"/>
                  <a:pt x="1299484" y="114380"/>
                </a:cubicBezTo>
                <a:cubicBezTo>
                  <a:pt x="1300327" y="114312"/>
                  <a:pt x="1301325" y="114493"/>
                  <a:pt x="1301706" y="115011"/>
                </a:cubicBezTo>
                <a:cubicBezTo>
                  <a:pt x="1307935" y="123829"/>
                  <a:pt x="1320817" y="120224"/>
                  <a:pt x="1331207" y="120846"/>
                </a:cubicBezTo>
                <a:cubicBezTo>
                  <a:pt x="1347939" y="121862"/>
                  <a:pt x="1360871" y="128072"/>
                  <a:pt x="1372415" y="136755"/>
                </a:cubicBezTo>
                <a:cubicBezTo>
                  <a:pt x="1374182" y="138092"/>
                  <a:pt x="1375822" y="140672"/>
                  <a:pt x="1377961" y="141411"/>
                </a:cubicBezTo>
                <a:lnTo>
                  <a:pt x="1386393" y="135095"/>
                </a:lnTo>
                <a:lnTo>
                  <a:pt x="1405787" y="146416"/>
                </a:lnTo>
                <a:cubicBezTo>
                  <a:pt x="1405225" y="147350"/>
                  <a:pt x="1404653" y="148324"/>
                  <a:pt x="1404089" y="149260"/>
                </a:cubicBezTo>
                <a:cubicBezTo>
                  <a:pt x="1396764" y="148612"/>
                  <a:pt x="1389438" y="147965"/>
                  <a:pt x="1381732" y="147295"/>
                </a:cubicBezTo>
                <a:cubicBezTo>
                  <a:pt x="1379439" y="161221"/>
                  <a:pt x="1390260" y="160732"/>
                  <a:pt x="1396171" y="164780"/>
                </a:cubicBezTo>
                <a:cubicBezTo>
                  <a:pt x="1402476" y="169086"/>
                  <a:pt x="1410125" y="171829"/>
                  <a:pt x="1417358" y="175021"/>
                </a:cubicBezTo>
                <a:cubicBezTo>
                  <a:pt x="1429099" y="180221"/>
                  <a:pt x="1440426" y="186143"/>
                  <a:pt x="1452993" y="189987"/>
                </a:cubicBezTo>
                <a:cubicBezTo>
                  <a:pt x="1459669" y="192030"/>
                  <a:pt x="1464597" y="194640"/>
                  <a:pt x="1467453" y="200813"/>
                </a:cubicBezTo>
                <a:cubicBezTo>
                  <a:pt x="1469279" y="204728"/>
                  <a:pt x="1473314" y="207083"/>
                  <a:pt x="1477393" y="211162"/>
                </a:cubicBezTo>
                <a:cubicBezTo>
                  <a:pt x="1473242" y="213235"/>
                  <a:pt x="1471225" y="214260"/>
                  <a:pt x="1469107" y="215323"/>
                </a:cubicBezTo>
                <a:cubicBezTo>
                  <a:pt x="1469144" y="215814"/>
                  <a:pt x="1468889" y="216875"/>
                  <a:pt x="1469283" y="217041"/>
                </a:cubicBezTo>
                <a:cubicBezTo>
                  <a:pt x="1476364" y="220353"/>
                  <a:pt x="1483588" y="223490"/>
                  <a:pt x="1490664" y="226840"/>
                </a:cubicBezTo>
                <a:cubicBezTo>
                  <a:pt x="1494253" y="228524"/>
                  <a:pt x="1497657" y="230518"/>
                  <a:pt x="1501000" y="232543"/>
                </a:cubicBezTo>
                <a:cubicBezTo>
                  <a:pt x="1502212" y="233254"/>
                  <a:pt x="1502960" y="235640"/>
                  <a:pt x="1504037" y="235307"/>
                </a:cubicBezTo>
                <a:cubicBezTo>
                  <a:pt x="1518795" y="230850"/>
                  <a:pt x="1522703" y="241709"/>
                  <a:pt x="1530355" y="247181"/>
                </a:cubicBezTo>
                <a:cubicBezTo>
                  <a:pt x="1533037" y="249091"/>
                  <a:pt x="1535175" y="251638"/>
                  <a:pt x="1537660" y="253806"/>
                </a:cubicBezTo>
                <a:cubicBezTo>
                  <a:pt x="1539023" y="254986"/>
                  <a:pt x="1540397" y="257088"/>
                  <a:pt x="1542171" y="256772"/>
                </a:cubicBezTo>
                <a:cubicBezTo>
                  <a:pt x="1552248" y="254948"/>
                  <a:pt x="1562182" y="253390"/>
                  <a:pt x="1571146" y="255131"/>
                </a:cubicBezTo>
                <a:cubicBezTo>
                  <a:pt x="1571468" y="255180"/>
                  <a:pt x="1572561" y="253777"/>
                  <a:pt x="1574152" y="252186"/>
                </a:cubicBezTo>
                <a:cubicBezTo>
                  <a:pt x="1568771" y="248259"/>
                  <a:pt x="1563602" y="244090"/>
                  <a:pt x="1557951" y="240526"/>
                </a:cubicBezTo>
                <a:cubicBezTo>
                  <a:pt x="1551117" y="236193"/>
                  <a:pt x="1544364" y="231620"/>
                  <a:pt x="1536619" y="228600"/>
                </a:cubicBezTo>
                <a:cubicBezTo>
                  <a:pt x="1529975" y="225997"/>
                  <a:pt x="1521916" y="225524"/>
                  <a:pt x="1514641" y="223835"/>
                </a:cubicBezTo>
                <a:cubicBezTo>
                  <a:pt x="1503568" y="221256"/>
                  <a:pt x="1489457" y="222771"/>
                  <a:pt x="1486963" y="208605"/>
                </a:cubicBezTo>
                <a:cubicBezTo>
                  <a:pt x="1486602" y="206516"/>
                  <a:pt x="1482289" y="206609"/>
                  <a:pt x="1480340" y="205115"/>
                </a:cubicBezTo>
                <a:cubicBezTo>
                  <a:pt x="1478746" y="203884"/>
                  <a:pt x="1477924" y="201790"/>
                  <a:pt x="1475545" y="198368"/>
                </a:cubicBezTo>
                <a:cubicBezTo>
                  <a:pt x="1488113" y="195945"/>
                  <a:pt x="1495135" y="200060"/>
                  <a:pt x="1502272" y="203380"/>
                </a:cubicBezTo>
                <a:cubicBezTo>
                  <a:pt x="1511402" y="207651"/>
                  <a:pt x="1519711" y="213055"/>
                  <a:pt x="1528619" y="217645"/>
                </a:cubicBezTo>
                <a:cubicBezTo>
                  <a:pt x="1536451" y="221663"/>
                  <a:pt x="1544609" y="225233"/>
                  <a:pt x="1553459" y="227861"/>
                </a:cubicBezTo>
                <a:cubicBezTo>
                  <a:pt x="1550491" y="211128"/>
                  <a:pt x="1529756" y="215513"/>
                  <a:pt x="1521774" y="204851"/>
                </a:cubicBezTo>
                <a:cubicBezTo>
                  <a:pt x="1522370" y="204131"/>
                  <a:pt x="1523273" y="202761"/>
                  <a:pt x="1523565" y="202780"/>
                </a:cubicBezTo>
                <a:cubicBezTo>
                  <a:pt x="1537844" y="203796"/>
                  <a:pt x="1553194" y="203430"/>
                  <a:pt x="1560246" y="215614"/>
                </a:cubicBezTo>
                <a:cubicBezTo>
                  <a:pt x="1564958" y="223777"/>
                  <a:pt x="1574753" y="227758"/>
                  <a:pt x="1574982" y="239752"/>
                </a:cubicBezTo>
                <a:cubicBezTo>
                  <a:pt x="1575018" y="242105"/>
                  <a:pt x="1579821" y="242640"/>
                  <a:pt x="1582396" y="244034"/>
                </a:cubicBezTo>
                <a:cubicBezTo>
                  <a:pt x="1589562" y="247882"/>
                  <a:pt x="1596733" y="251692"/>
                  <a:pt x="1603853" y="255588"/>
                </a:cubicBezTo>
                <a:cubicBezTo>
                  <a:pt x="1605472" y="256481"/>
                  <a:pt x="1606523" y="258440"/>
                  <a:pt x="1608425" y="258616"/>
                </a:cubicBezTo>
                <a:cubicBezTo>
                  <a:pt x="1622181" y="260062"/>
                  <a:pt x="1624830" y="273112"/>
                  <a:pt x="1632744" y="280617"/>
                </a:cubicBezTo>
                <a:cubicBezTo>
                  <a:pt x="1634497" y="282279"/>
                  <a:pt x="1634264" y="285955"/>
                  <a:pt x="1635336" y="290250"/>
                </a:cubicBezTo>
                <a:cubicBezTo>
                  <a:pt x="1625875" y="291644"/>
                  <a:pt x="1622538" y="287535"/>
                  <a:pt x="1620825" y="282826"/>
                </a:cubicBezTo>
                <a:cubicBezTo>
                  <a:pt x="1618178" y="275545"/>
                  <a:pt x="1613443" y="271129"/>
                  <a:pt x="1605848" y="269167"/>
                </a:cubicBezTo>
                <a:cubicBezTo>
                  <a:pt x="1603298" y="268522"/>
                  <a:pt x="1601662" y="266249"/>
                  <a:pt x="1599674" y="264670"/>
                </a:cubicBezTo>
                <a:cubicBezTo>
                  <a:pt x="1594410" y="260407"/>
                  <a:pt x="1589171" y="256122"/>
                  <a:pt x="1583932" y="251838"/>
                </a:cubicBezTo>
                <a:cubicBezTo>
                  <a:pt x="1583066" y="252517"/>
                  <a:pt x="1582180" y="253218"/>
                  <a:pt x="1581314" y="253897"/>
                </a:cubicBezTo>
                <a:cubicBezTo>
                  <a:pt x="1581276" y="255951"/>
                  <a:pt x="1581257" y="258019"/>
                  <a:pt x="1581215" y="260976"/>
                </a:cubicBezTo>
                <a:cubicBezTo>
                  <a:pt x="1577516" y="261138"/>
                  <a:pt x="1574246" y="261276"/>
                  <a:pt x="1570792" y="261408"/>
                </a:cubicBezTo>
                <a:cubicBezTo>
                  <a:pt x="1570879" y="262314"/>
                  <a:pt x="1570639" y="263300"/>
                  <a:pt x="1571032" y="263558"/>
                </a:cubicBezTo>
                <a:cubicBezTo>
                  <a:pt x="1577987" y="268331"/>
                  <a:pt x="1585219" y="272794"/>
                  <a:pt x="1591909" y="277894"/>
                </a:cubicBezTo>
                <a:cubicBezTo>
                  <a:pt x="1593680" y="279256"/>
                  <a:pt x="1595219" y="282340"/>
                  <a:pt x="1594477" y="284821"/>
                </a:cubicBezTo>
                <a:cubicBezTo>
                  <a:pt x="1591214" y="295777"/>
                  <a:pt x="1596862" y="299653"/>
                  <a:pt x="1603653" y="303039"/>
                </a:cubicBezTo>
                <a:cubicBezTo>
                  <a:pt x="1612659" y="307499"/>
                  <a:pt x="1621677" y="311975"/>
                  <a:pt x="1630333" y="316909"/>
                </a:cubicBezTo>
                <a:cubicBezTo>
                  <a:pt x="1636113" y="320188"/>
                  <a:pt x="1641561" y="323955"/>
                  <a:pt x="1646605" y="328093"/>
                </a:cubicBezTo>
                <a:cubicBezTo>
                  <a:pt x="1649739" y="330637"/>
                  <a:pt x="1651837" y="334277"/>
                  <a:pt x="1653050" y="338898"/>
                </a:cubicBezTo>
                <a:cubicBezTo>
                  <a:pt x="1633303" y="339317"/>
                  <a:pt x="1620869" y="328792"/>
                  <a:pt x="1608328" y="320020"/>
                </a:cubicBezTo>
                <a:cubicBezTo>
                  <a:pt x="1596094" y="311468"/>
                  <a:pt x="1581697" y="303339"/>
                  <a:pt x="1580536" y="283373"/>
                </a:cubicBezTo>
                <a:cubicBezTo>
                  <a:pt x="1562499" y="294179"/>
                  <a:pt x="1561344" y="279078"/>
                  <a:pt x="1552080" y="274630"/>
                </a:cubicBezTo>
                <a:cubicBezTo>
                  <a:pt x="1551394" y="276896"/>
                  <a:pt x="1550872" y="278692"/>
                  <a:pt x="1550057" y="281463"/>
                </a:cubicBezTo>
                <a:cubicBezTo>
                  <a:pt x="1538705" y="282513"/>
                  <a:pt x="1531354" y="277206"/>
                  <a:pt x="1523244" y="273092"/>
                </a:cubicBezTo>
                <a:cubicBezTo>
                  <a:pt x="1520083" y="271477"/>
                  <a:pt x="1516124" y="270968"/>
                  <a:pt x="1512576" y="269831"/>
                </a:cubicBezTo>
                <a:cubicBezTo>
                  <a:pt x="1509777" y="268937"/>
                  <a:pt x="1506530" y="268462"/>
                  <a:pt x="1504456" y="266752"/>
                </a:cubicBezTo>
                <a:cubicBezTo>
                  <a:pt x="1500260" y="263283"/>
                  <a:pt x="1496702" y="259178"/>
                  <a:pt x="1489051" y="267698"/>
                </a:cubicBezTo>
                <a:cubicBezTo>
                  <a:pt x="1487020" y="265464"/>
                  <a:pt x="1485746" y="262634"/>
                  <a:pt x="1483895" y="260874"/>
                </a:cubicBezTo>
                <a:lnTo>
                  <a:pt x="1475405" y="260473"/>
                </a:lnTo>
                <a:lnTo>
                  <a:pt x="1475337" y="260253"/>
                </a:lnTo>
                <a:lnTo>
                  <a:pt x="1475005" y="260231"/>
                </a:lnTo>
                <a:lnTo>
                  <a:pt x="1467170" y="253404"/>
                </a:lnTo>
                <a:cubicBezTo>
                  <a:pt x="1463224" y="250866"/>
                  <a:pt x="1458498" y="251591"/>
                  <a:pt x="1450537" y="258527"/>
                </a:cubicBezTo>
                <a:lnTo>
                  <a:pt x="1475005" y="260231"/>
                </a:lnTo>
                <a:lnTo>
                  <a:pt x="1475279" y="260466"/>
                </a:lnTo>
                <a:lnTo>
                  <a:pt x="1475405" y="260473"/>
                </a:lnTo>
                <a:lnTo>
                  <a:pt x="1478345" y="270043"/>
                </a:lnTo>
                <a:cubicBezTo>
                  <a:pt x="1479870" y="272124"/>
                  <a:pt x="1482423" y="273721"/>
                  <a:pt x="1487516" y="276927"/>
                </a:cubicBezTo>
                <a:cubicBezTo>
                  <a:pt x="1493684" y="280780"/>
                  <a:pt x="1498598" y="286695"/>
                  <a:pt x="1509315" y="282739"/>
                </a:cubicBezTo>
                <a:cubicBezTo>
                  <a:pt x="1510979" y="282131"/>
                  <a:pt x="1513492" y="282101"/>
                  <a:pt x="1514184" y="283021"/>
                </a:cubicBezTo>
                <a:cubicBezTo>
                  <a:pt x="1519662" y="290450"/>
                  <a:pt x="1530871" y="285352"/>
                  <a:pt x="1539286" y="286275"/>
                </a:cubicBezTo>
                <a:cubicBezTo>
                  <a:pt x="1551809" y="287622"/>
                  <a:pt x="1562199" y="292060"/>
                  <a:pt x="1571467" y="298150"/>
                </a:cubicBezTo>
                <a:cubicBezTo>
                  <a:pt x="1570949" y="299133"/>
                  <a:pt x="1570427" y="300152"/>
                  <a:pt x="1569910" y="301135"/>
                </a:cubicBezTo>
                <a:cubicBezTo>
                  <a:pt x="1564776" y="301179"/>
                  <a:pt x="1559643" y="301224"/>
                  <a:pt x="1554571" y="301241"/>
                </a:cubicBezTo>
                <a:cubicBezTo>
                  <a:pt x="1548666" y="315367"/>
                  <a:pt x="1549188" y="314752"/>
                  <a:pt x="1557626" y="320057"/>
                </a:cubicBezTo>
                <a:cubicBezTo>
                  <a:pt x="1572682" y="329480"/>
                  <a:pt x="1590016" y="335414"/>
                  <a:pt x="1606984" y="342026"/>
                </a:cubicBezTo>
                <a:lnTo>
                  <a:pt x="1632398" y="357079"/>
                </a:lnTo>
                <a:lnTo>
                  <a:pt x="1647078" y="354951"/>
                </a:lnTo>
                <a:cubicBezTo>
                  <a:pt x="1654693" y="355316"/>
                  <a:pt x="1662294" y="356553"/>
                  <a:pt x="1669884" y="356858"/>
                </a:cubicBezTo>
                <a:cubicBezTo>
                  <a:pt x="1672649" y="356954"/>
                  <a:pt x="1676159" y="357627"/>
                  <a:pt x="1678047" y="355540"/>
                </a:cubicBezTo>
                <a:cubicBezTo>
                  <a:pt x="1685746" y="347061"/>
                  <a:pt x="1694258" y="347286"/>
                  <a:pt x="1703077" y="348571"/>
                </a:cubicBezTo>
                <a:cubicBezTo>
                  <a:pt x="1705951" y="348989"/>
                  <a:pt x="1708935" y="349276"/>
                  <a:pt x="1711743" y="348636"/>
                </a:cubicBezTo>
                <a:cubicBezTo>
                  <a:pt x="1719465" y="346836"/>
                  <a:pt x="1726902" y="345422"/>
                  <a:pt x="1733219" y="354769"/>
                </a:cubicBezTo>
                <a:cubicBezTo>
                  <a:pt x="1734185" y="356216"/>
                  <a:pt x="1736598" y="355572"/>
                  <a:pt x="1737015" y="355669"/>
                </a:cubicBezTo>
                <a:cubicBezTo>
                  <a:pt x="1742609" y="343496"/>
                  <a:pt x="1747259" y="332158"/>
                  <a:pt x="1752876" y="321943"/>
                </a:cubicBezTo>
                <a:cubicBezTo>
                  <a:pt x="1754456" y="319054"/>
                  <a:pt x="1758865" y="319343"/>
                  <a:pt x="1762002" y="318508"/>
                </a:cubicBezTo>
                <a:cubicBezTo>
                  <a:pt x="1767332" y="317094"/>
                  <a:pt x="1773278" y="317607"/>
                  <a:pt x="1777973" y="314331"/>
                </a:cubicBezTo>
                <a:cubicBezTo>
                  <a:pt x="1788174" y="307168"/>
                  <a:pt x="1798989" y="306656"/>
                  <a:pt x="1809762" y="305049"/>
                </a:cubicBezTo>
                <a:cubicBezTo>
                  <a:pt x="1815531" y="304181"/>
                  <a:pt x="1821606" y="304985"/>
                  <a:pt x="1825864" y="297309"/>
                </a:cubicBezTo>
                <a:cubicBezTo>
                  <a:pt x="1826499" y="296184"/>
                  <a:pt x="1827881" y="294546"/>
                  <a:pt x="1828408" y="294867"/>
                </a:cubicBezTo>
                <a:cubicBezTo>
                  <a:pt x="1840825" y="302383"/>
                  <a:pt x="1851091" y="285232"/>
                  <a:pt x="1863158" y="288507"/>
                </a:cubicBezTo>
                <a:cubicBezTo>
                  <a:pt x="1865285" y="289087"/>
                  <a:pt x="1868050" y="289600"/>
                  <a:pt x="1868093" y="282983"/>
                </a:cubicBezTo>
                <a:cubicBezTo>
                  <a:pt x="1868115" y="280960"/>
                  <a:pt x="1874433" y="277907"/>
                  <a:pt x="1878010" y="277331"/>
                </a:cubicBezTo>
                <a:cubicBezTo>
                  <a:pt x="1885534" y="276110"/>
                  <a:pt x="1893167" y="276174"/>
                  <a:pt x="1900738" y="275789"/>
                </a:cubicBezTo>
                <a:cubicBezTo>
                  <a:pt x="1902184" y="275724"/>
                  <a:pt x="1904072" y="275081"/>
                  <a:pt x="1905036" y="276142"/>
                </a:cubicBezTo>
                <a:cubicBezTo>
                  <a:pt x="1911266" y="282855"/>
                  <a:pt x="1917871" y="280960"/>
                  <a:pt x="1924736" y="279289"/>
                </a:cubicBezTo>
                <a:cubicBezTo>
                  <a:pt x="1927413" y="278646"/>
                  <a:pt x="1931516" y="279097"/>
                  <a:pt x="1932985" y="281571"/>
                </a:cubicBezTo>
                <a:cubicBezTo>
                  <a:pt x="1940115" y="293583"/>
                  <a:pt x="1947354" y="287094"/>
                  <a:pt x="1955472" y="282789"/>
                </a:cubicBezTo>
                <a:cubicBezTo>
                  <a:pt x="1957029" y="294931"/>
                  <a:pt x="1962997" y="296376"/>
                  <a:pt x="1970148" y="295638"/>
                </a:cubicBezTo>
                <a:cubicBezTo>
                  <a:pt x="1974470" y="295220"/>
                  <a:pt x="1979076" y="295188"/>
                  <a:pt x="1980569" y="303828"/>
                </a:cubicBezTo>
                <a:cubicBezTo>
                  <a:pt x="1980789" y="305146"/>
                  <a:pt x="1983508" y="306205"/>
                  <a:pt x="1985110" y="306270"/>
                </a:cubicBezTo>
                <a:cubicBezTo>
                  <a:pt x="1991165" y="306560"/>
                  <a:pt x="1997219" y="306398"/>
                  <a:pt x="2003274" y="306398"/>
                </a:cubicBezTo>
                <a:cubicBezTo>
                  <a:pt x="2003340" y="304857"/>
                  <a:pt x="2003428" y="303346"/>
                  <a:pt x="2003494" y="301805"/>
                </a:cubicBezTo>
                <a:cubicBezTo>
                  <a:pt x="1998448" y="300520"/>
                  <a:pt x="1993139" y="300231"/>
                  <a:pt x="1988400" y="297662"/>
                </a:cubicBezTo>
                <a:cubicBezTo>
                  <a:pt x="1983574" y="295027"/>
                  <a:pt x="1979318" y="290146"/>
                  <a:pt x="1975282" y="286644"/>
                </a:cubicBezTo>
                <a:cubicBezTo>
                  <a:pt x="1974953" y="286934"/>
                  <a:pt x="1976597" y="286387"/>
                  <a:pt x="1977168" y="284975"/>
                </a:cubicBezTo>
                <a:cubicBezTo>
                  <a:pt x="1981183" y="274599"/>
                  <a:pt x="1984473" y="272705"/>
                  <a:pt x="1989871" y="280510"/>
                </a:cubicBezTo>
                <a:cubicBezTo>
                  <a:pt x="1994192" y="286772"/>
                  <a:pt x="1998820" y="289440"/>
                  <a:pt x="2004480" y="289343"/>
                </a:cubicBezTo>
                <a:cubicBezTo>
                  <a:pt x="2015998" y="289118"/>
                  <a:pt x="2026792" y="293583"/>
                  <a:pt x="2035370" y="299524"/>
                </a:cubicBezTo>
                <a:cubicBezTo>
                  <a:pt x="2042828" y="292522"/>
                  <a:pt x="2048752" y="286966"/>
                  <a:pt x="2054455" y="281635"/>
                </a:cubicBezTo>
                <a:cubicBezTo>
                  <a:pt x="2065161" y="296923"/>
                  <a:pt x="2077139" y="286515"/>
                  <a:pt x="2088020" y="288443"/>
                </a:cubicBezTo>
                <a:cubicBezTo>
                  <a:pt x="2091530" y="289054"/>
                  <a:pt x="2095655" y="282629"/>
                  <a:pt x="2100327" y="278710"/>
                </a:cubicBezTo>
                <a:cubicBezTo>
                  <a:pt x="2101117" y="285553"/>
                  <a:pt x="2102081" y="294097"/>
                  <a:pt x="2103201" y="303699"/>
                </a:cubicBezTo>
                <a:cubicBezTo>
                  <a:pt x="2107698" y="302094"/>
                  <a:pt x="2114476" y="307009"/>
                  <a:pt x="2117351" y="294546"/>
                </a:cubicBezTo>
                <a:cubicBezTo>
                  <a:pt x="2117768" y="292748"/>
                  <a:pt x="2121869" y="292201"/>
                  <a:pt x="2124284" y="292105"/>
                </a:cubicBezTo>
                <a:cubicBezTo>
                  <a:pt x="2131149" y="291783"/>
                  <a:pt x="2138038" y="292008"/>
                  <a:pt x="2145694" y="292008"/>
                </a:cubicBezTo>
                <a:cubicBezTo>
                  <a:pt x="2146287" y="296376"/>
                  <a:pt x="2146967" y="301356"/>
                  <a:pt x="2147691" y="306528"/>
                </a:cubicBezTo>
                <a:cubicBezTo>
                  <a:pt x="2155172" y="302287"/>
                  <a:pt x="2162302" y="298272"/>
                  <a:pt x="2170199" y="293808"/>
                </a:cubicBezTo>
                <a:cubicBezTo>
                  <a:pt x="2177416" y="305916"/>
                  <a:pt x="2168598" y="322844"/>
                  <a:pt x="2176341" y="334663"/>
                </a:cubicBezTo>
                <a:cubicBezTo>
                  <a:pt x="2177549" y="333153"/>
                  <a:pt x="2179434" y="329138"/>
                  <a:pt x="2180619" y="329523"/>
                </a:cubicBezTo>
                <a:cubicBezTo>
                  <a:pt x="2190469" y="332767"/>
                  <a:pt x="2201066" y="325926"/>
                  <a:pt x="2210520" y="334181"/>
                </a:cubicBezTo>
                <a:cubicBezTo>
                  <a:pt x="2211245" y="334824"/>
                  <a:pt x="2212518" y="334663"/>
                  <a:pt x="2213417" y="334277"/>
                </a:cubicBezTo>
                <a:cubicBezTo>
                  <a:pt x="2218463" y="332029"/>
                  <a:pt x="2223442" y="329588"/>
                  <a:pt x="2229760" y="326602"/>
                </a:cubicBezTo>
                <a:cubicBezTo>
                  <a:pt x="2226206" y="321173"/>
                  <a:pt x="2222762" y="315937"/>
                  <a:pt x="2217651" y="308164"/>
                </a:cubicBezTo>
                <a:cubicBezTo>
                  <a:pt x="2224977" y="306720"/>
                  <a:pt x="2230310" y="305692"/>
                  <a:pt x="2236561" y="304470"/>
                </a:cubicBezTo>
                <a:cubicBezTo>
                  <a:pt x="2237635" y="309706"/>
                  <a:pt x="2238733" y="315071"/>
                  <a:pt x="2240049" y="321526"/>
                </a:cubicBezTo>
                <a:cubicBezTo>
                  <a:pt x="2246258" y="322425"/>
                  <a:pt x="2252620" y="323358"/>
                  <a:pt x="2259748" y="324416"/>
                </a:cubicBezTo>
                <a:cubicBezTo>
                  <a:pt x="2259748" y="333378"/>
                  <a:pt x="2259748" y="342082"/>
                  <a:pt x="2259748" y="350787"/>
                </a:cubicBezTo>
                <a:cubicBezTo>
                  <a:pt x="2271551" y="354609"/>
                  <a:pt x="2273855" y="352715"/>
                  <a:pt x="2273789" y="338228"/>
                </a:cubicBezTo>
                <a:cubicBezTo>
                  <a:pt x="2277783" y="338325"/>
                  <a:pt x="2282038" y="334052"/>
                  <a:pt x="2285175" y="342242"/>
                </a:cubicBezTo>
                <a:cubicBezTo>
                  <a:pt x="2285812" y="343913"/>
                  <a:pt x="2289058" y="343656"/>
                  <a:pt x="2291120" y="343945"/>
                </a:cubicBezTo>
                <a:cubicBezTo>
                  <a:pt x="2296911" y="344717"/>
                  <a:pt x="2302769" y="344717"/>
                  <a:pt x="2308473" y="346129"/>
                </a:cubicBezTo>
                <a:cubicBezTo>
                  <a:pt x="2321987" y="349437"/>
                  <a:pt x="2321965" y="349694"/>
                  <a:pt x="2330039" y="367231"/>
                </a:cubicBezTo>
                <a:cubicBezTo>
                  <a:pt x="2332474" y="363120"/>
                  <a:pt x="2334623" y="359491"/>
                  <a:pt x="2337321" y="354962"/>
                </a:cubicBezTo>
                <a:cubicBezTo>
                  <a:pt x="2338791" y="358173"/>
                  <a:pt x="2340349" y="361579"/>
                  <a:pt x="2341951" y="365048"/>
                </a:cubicBezTo>
                <a:cubicBezTo>
                  <a:pt x="2344823" y="357019"/>
                  <a:pt x="2347325" y="350047"/>
                  <a:pt x="2350878" y="340123"/>
                </a:cubicBezTo>
                <a:cubicBezTo>
                  <a:pt x="2356232" y="356633"/>
                  <a:pt x="2362527" y="361419"/>
                  <a:pt x="2372883" y="358109"/>
                </a:cubicBezTo>
                <a:cubicBezTo>
                  <a:pt x="2377313" y="356697"/>
                  <a:pt x="2383017" y="363698"/>
                  <a:pt x="2387274" y="366332"/>
                </a:cubicBezTo>
                <a:cubicBezTo>
                  <a:pt x="2387734" y="357723"/>
                  <a:pt x="2388282" y="347767"/>
                  <a:pt x="2388919" y="335819"/>
                </a:cubicBezTo>
                <a:cubicBezTo>
                  <a:pt x="2397079" y="347639"/>
                  <a:pt x="2403727" y="357276"/>
                  <a:pt x="2411954" y="369191"/>
                </a:cubicBezTo>
                <a:cubicBezTo>
                  <a:pt x="2421453" y="371150"/>
                  <a:pt x="2433277" y="373559"/>
                  <a:pt x="2445388" y="376065"/>
                </a:cubicBezTo>
                <a:cubicBezTo>
                  <a:pt x="2446659" y="373110"/>
                  <a:pt x="2448086" y="369737"/>
                  <a:pt x="2449972" y="365337"/>
                </a:cubicBezTo>
                <a:cubicBezTo>
                  <a:pt x="2452100" y="368292"/>
                  <a:pt x="2453636" y="370283"/>
                  <a:pt x="2455039" y="372467"/>
                </a:cubicBezTo>
                <a:cubicBezTo>
                  <a:pt x="2456181" y="374265"/>
                  <a:pt x="2457146" y="376322"/>
                  <a:pt x="2459121" y="379950"/>
                </a:cubicBezTo>
                <a:cubicBezTo>
                  <a:pt x="2461007" y="373688"/>
                  <a:pt x="2462367" y="369223"/>
                  <a:pt x="2464692" y="361483"/>
                </a:cubicBezTo>
                <a:cubicBezTo>
                  <a:pt x="2468663" y="371760"/>
                  <a:pt x="2471888" y="380112"/>
                  <a:pt x="2475442" y="389297"/>
                </a:cubicBezTo>
                <a:cubicBezTo>
                  <a:pt x="2482353" y="386729"/>
                  <a:pt x="2488889" y="384319"/>
                  <a:pt x="2495428" y="381911"/>
                </a:cubicBezTo>
                <a:cubicBezTo>
                  <a:pt x="2501328" y="379725"/>
                  <a:pt x="2505935" y="383804"/>
                  <a:pt x="2507011" y="396845"/>
                </a:cubicBezTo>
                <a:cubicBezTo>
                  <a:pt x="2507669" y="404875"/>
                  <a:pt x="2509533" y="406610"/>
                  <a:pt x="2513855" y="407926"/>
                </a:cubicBezTo>
                <a:cubicBezTo>
                  <a:pt x="2523420" y="410882"/>
                  <a:pt x="2524342" y="413001"/>
                  <a:pt x="2524012" y="426170"/>
                </a:cubicBezTo>
                <a:cubicBezTo>
                  <a:pt x="2527917" y="430956"/>
                  <a:pt x="2530879" y="434778"/>
                  <a:pt x="2533995" y="438343"/>
                </a:cubicBezTo>
                <a:cubicBezTo>
                  <a:pt x="2536035" y="440657"/>
                  <a:pt x="2538272" y="442583"/>
                  <a:pt x="2540421" y="444704"/>
                </a:cubicBezTo>
                <a:cubicBezTo>
                  <a:pt x="2541014" y="440946"/>
                  <a:pt x="2541826" y="437250"/>
                  <a:pt x="2542133" y="433428"/>
                </a:cubicBezTo>
                <a:lnTo>
                  <a:pt x="2541311" y="427444"/>
                </a:lnTo>
                <a:lnTo>
                  <a:pt x="2559508" y="429703"/>
                </a:lnTo>
                <a:cubicBezTo>
                  <a:pt x="2560560" y="438440"/>
                  <a:pt x="2560560" y="438440"/>
                  <a:pt x="2547420" y="444639"/>
                </a:cubicBezTo>
                <a:cubicBezTo>
                  <a:pt x="2551960" y="445955"/>
                  <a:pt x="2556480" y="447272"/>
                  <a:pt x="2561504" y="448718"/>
                </a:cubicBezTo>
                <a:cubicBezTo>
                  <a:pt x="2563610" y="440657"/>
                  <a:pt x="2564598" y="431599"/>
                  <a:pt x="2572122" y="428739"/>
                </a:cubicBezTo>
                <a:cubicBezTo>
                  <a:pt x="2574885" y="443451"/>
                  <a:pt x="2577804" y="457841"/>
                  <a:pt x="2580172" y="472454"/>
                </a:cubicBezTo>
                <a:cubicBezTo>
                  <a:pt x="2580546" y="474767"/>
                  <a:pt x="2578528" y="477915"/>
                  <a:pt x="2577650" y="480708"/>
                </a:cubicBezTo>
                <a:lnTo>
                  <a:pt x="2574311" y="491356"/>
                </a:lnTo>
                <a:lnTo>
                  <a:pt x="2574073" y="491502"/>
                </a:lnTo>
                <a:lnTo>
                  <a:pt x="2574129" y="491662"/>
                </a:lnTo>
                <a:lnTo>
                  <a:pt x="2558345" y="485238"/>
                </a:lnTo>
                <a:cubicBezTo>
                  <a:pt x="2561723" y="474414"/>
                  <a:pt x="2566308" y="481705"/>
                  <a:pt x="2570850" y="483087"/>
                </a:cubicBezTo>
                <a:cubicBezTo>
                  <a:pt x="2571507" y="475248"/>
                  <a:pt x="2571858" y="469628"/>
                  <a:pt x="2564641" y="471458"/>
                </a:cubicBezTo>
                <a:lnTo>
                  <a:pt x="2556540" y="469238"/>
                </a:lnTo>
                <a:lnTo>
                  <a:pt x="2556590" y="469081"/>
                </a:lnTo>
                <a:lnTo>
                  <a:pt x="2556442" y="468768"/>
                </a:lnTo>
                <a:lnTo>
                  <a:pt x="2556521" y="460787"/>
                </a:lnTo>
                <a:cubicBezTo>
                  <a:pt x="2555899" y="459421"/>
                  <a:pt x="2554418" y="459043"/>
                  <a:pt x="2551456" y="458289"/>
                </a:cubicBezTo>
                <a:lnTo>
                  <a:pt x="2556442" y="468768"/>
                </a:lnTo>
                <a:lnTo>
                  <a:pt x="2556436" y="469211"/>
                </a:lnTo>
                <a:lnTo>
                  <a:pt x="2556540" y="469238"/>
                </a:lnTo>
                <a:lnTo>
                  <a:pt x="2550711" y="487134"/>
                </a:lnTo>
                <a:cubicBezTo>
                  <a:pt x="2549877" y="489670"/>
                  <a:pt x="2548494" y="491918"/>
                  <a:pt x="2547991" y="494552"/>
                </a:cubicBezTo>
                <a:cubicBezTo>
                  <a:pt x="2547113" y="499210"/>
                  <a:pt x="2546717" y="504060"/>
                  <a:pt x="2546147" y="508555"/>
                </a:cubicBezTo>
                <a:cubicBezTo>
                  <a:pt x="2549855" y="509519"/>
                  <a:pt x="2554024" y="510611"/>
                  <a:pt x="2558148" y="511704"/>
                </a:cubicBezTo>
                <a:cubicBezTo>
                  <a:pt x="2560450" y="507946"/>
                  <a:pt x="2562666" y="504315"/>
                  <a:pt x="2565803" y="499210"/>
                </a:cubicBezTo>
                <a:cubicBezTo>
                  <a:pt x="2567581" y="505312"/>
                  <a:pt x="2568743" y="509262"/>
                  <a:pt x="2570213" y="514273"/>
                </a:cubicBezTo>
                <a:cubicBezTo>
                  <a:pt x="2573680" y="512218"/>
                  <a:pt x="2576794" y="510354"/>
                  <a:pt x="2579952" y="508458"/>
                </a:cubicBezTo>
                <a:lnTo>
                  <a:pt x="2574129" y="491662"/>
                </a:lnTo>
                <a:lnTo>
                  <a:pt x="2574206" y="491693"/>
                </a:lnTo>
                <a:lnTo>
                  <a:pt x="2574311" y="491356"/>
                </a:lnTo>
                <a:lnTo>
                  <a:pt x="2588159" y="482797"/>
                </a:lnTo>
                <a:cubicBezTo>
                  <a:pt x="2589036" y="487839"/>
                  <a:pt x="2589387" y="493075"/>
                  <a:pt x="2590901" y="497411"/>
                </a:cubicBezTo>
                <a:cubicBezTo>
                  <a:pt x="2591975" y="500493"/>
                  <a:pt x="2594651" y="502389"/>
                  <a:pt x="2596605" y="504829"/>
                </a:cubicBezTo>
                <a:cubicBezTo>
                  <a:pt x="2597240" y="501779"/>
                  <a:pt x="2598118" y="498824"/>
                  <a:pt x="2598469" y="495709"/>
                </a:cubicBezTo>
                <a:cubicBezTo>
                  <a:pt x="2598908" y="491918"/>
                  <a:pt x="2598908" y="488031"/>
                  <a:pt x="2601211" y="483824"/>
                </a:cubicBezTo>
                <a:cubicBezTo>
                  <a:pt x="2601892" y="486458"/>
                  <a:pt x="2602570" y="489092"/>
                  <a:pt x="2603230" y="491725"/>
                </a:cubicBezTo>
                <a:cubicBezTo>
                  <a:pt x="2605095" y="499146"/>
                  <a:pt x="2606828" y="506115"/>
                  <a:pt x="2614068" y="500846"/>
                </a:cubicBezTo>
                <a:cubicBezTo>
                  <a:pt x="2615712" y="499660"/>
                  <a:pt x="2618718" y="502485"/>
                  <a:pt x="2620451" y="503193"/>
                </a:cubicBezTo>
                <a:cubicBezTo>
                  <a:pt x="2624970" y="497090"/>
                  <a:pt x="2629269" y="491309"/>
                  <a:pt x="2635193" y="483342"/>
                </a:cubicBezTo>
                <a:cubicBezTo>
                  <a:pt x="2636290" y="490569"/>
                  <a:pt x="2637167" y="495324"/>
                  <a:pt x="2637715" y="500172"/>
                </a:cubicBezTo>
                <a:cubicBezTo>
                  <a:pt x="2638330" y="505537"/>
                  <a:pt x="2638813" y="512698"/>
                  <a:pt x="2643134" y="512058"/>
                </a:cubicBezTo>
                <a:cubicBezTo>
                  <a:pt x="2646381" y="511576"/>
                  <a:pt x="2649847" y="506564"/>
                  <a:pt x="2652151" y="502325"/>
                </a:cubicBezTo>
                <a:cubicBezTo>
                  <a:pt x="2653863" y="499210"/>
                  <a:pt x="2653863" y="494102"/>
                  <a:pt x="2654629" y="489895"/>
                </a:cubicBezTo>
                <a:cubicBezTo>
                  <a:pt x="2655354" y="489927"/>
                  <a:pt x="2656100" y="489959"/>
                  <a:pt x="2656824" y="489959"/>
                </a:cubicBezTo>
                <a:cubicBezTo>
                  <a:pt x="2658206" y="493974"/>
                  <a:pt x="2659566" y="497989"/>
                  <a:pt x="2661672" y="504124"/>
                </a:cubicBezTo>
                <a:cubicBezTo>
                  <a:pt x="2664788" y="499018"/>
                  <a:pt x="2667508" y="494520"/>
                  <a:pt x="2670206" y="490088"/>
                </a:cubicBezTo>
                <a:cubicBezTo>
                  <a:pt x="2675405" y="502196"/>
                  <a:pt x="2673892" y="516426"/>
                  <a:pt x="2665621" y="527635"/>
                </a:cubicBezTo>
                <a:cubicBezTo>
                  <a:pt x="2662308" y="532132"/>
                  <a:pt x="2658600" y="535600"/>
                  <a:pt x="2661014" y="543598"/>
                </a:cubicBezTo>
                <a:cubicBezTo>
                  <a:pt x="2678059" y="546102"/>
                  <a:pt x="2683499" y="523460"/>
                  <a:pt x="2693746" y="509038"/>
                </a:cubicBezTo>
                <a:cubicBezTo>
                  <a:pt x="2696356" y="515558"/>
                  <a:pt x="2698264" y="520344"/>
                  <a:pt x="2701489" y="528438"/>
                </a:cubicBezTo>
                <a:cubicBezTo>
                  <a:pt x="2703134" y="518384"/>
                  <a:pt x="2704297" y="511383"/>
                  <a:pt x="2705482" y="504124"/>
                </a:cubicBezTo>
                <a:cubicBezTo>
                  <a:pt x="2709628" y="515591"/>
                  <a:pt x="2713972" y="525739"/>
                  <a:pt x="2716956" y="536661"/>
                </a:cubicBezTo>
                <a:cubicBezTo>
                  <a:pt x="2718732" y="543245"/>
                  <a:pt x="2719588" y="551403"/>
                  <a:pt x="2718688" y="558246"/>
                </a:cubicBezTo>
                <a:cubicBezTo>
                  <a:pt x="2716758" y="572794"/>
                  <a:pt x="2714256" y="587441"/>
                  <a:pt x="2710374" y="601059"/>
                </a:cubicBezTo>
                <a:cubicBezTo>
                  <a:pt x="2706710" y="613874"/>
                  <a:pt x="2700612" y="624571"/>
                  <a:pt x="2691047" y="630223"/>
                </a:cubicBezTo>
                <a:cubicBezTo>
                  <a:pt x="2688020" y="631990"/>
                  <a:pt x="2686000" y="637354"/>
                  <a:pt x="2682973" y="641852"/>
                </a:cubicBezTo>
                <a:cubicBezTo>
                  <a:pt x="2687668" y="646412"/>
                  <a:pt x="2694469" y="641016"/>
                  <a:pt x="2693987" y="651743"/>
                </a:cubicBezTo>
                <a:cubicBezTo>
                  <a:pt x="2695368" y="651807"/>
                  <a:pt x="2696751" y="651807"/>
                  <a:pt x="2698111" y="651968"/>
                </a:cubicBezTo>
                <a:cubicBezTo>
                  <a:pt x="2706424" y="652931"/>
                  <a:pt x="2714783" y="653543"/>
                  <a:pt x="2723053" y="654988"/>
                </a:cubicBezTo>
                <a:cubicBezTo>
                  <a:pt x="2731543" y="656465"/>
                  <a:pt x="2732224" y="658232"/>
                  <a:pt x="2731326" y="671111"/>
                </a:cubicBezTo>
                <a:cubicBezTo>
                  <a:pt x="2733146" y="671111"/>
                  <a:pt x="2735010" y="671176"/>
                  <a:pt x="2736854" y="671079"/>
                </a:cubicBezTo>
                <a:cubicBezTo>
                  <a:pt x="2738981" y="670983"/>
                  <a:pt x="2741854" y="671946"/>
                  <a:pt x="2743039" y="670308"/>
                </a:cubicBezTo>
                <a:cubicBezTo>
                  <a:pt x="2744509" y="668284"/>
                  <a:pt x="2744575" y="664077"/>
                  <a:pt x="2745936" y="657396"/>
                </a:cubicBezTo>
                <a:cubicBezTo>
                  <a:pt x="2747932" y="664815"/>
                  <a:pt x="2749006" y="668862"/>
                  <a:pt x="2750323" y="673745"/>
                </a:cubicBezTo>
                <a:cubicBezTo>
                  <a:pt x="2753219" y="665072"/>
                  <a:pt x="2755720" y="657556"/>
                  <a:pt x="2758506" y="649174"/>
                </a:cubicBezTo>
                <a:cubicBezTo>
                  <a:pt x="2762608" y="655596"/>
                  <a:pt x="2765263" y="660254"/>
                  <a:pt x="2768290" y="664269"/>
                </a:cubicBezTo>
                <a:cubicBezTo>
                  <a:pt x="2769540" y="665940"/>
                  <a:pt x="2771865" y="667547"/>
                  <a:pt x="2773292" y="666968"/>
                </a:cubicBezTo>
                <a:cubicBezTo>
                  <a:pt x="2782725" y="663274"/>
                  <a:pt x="2790689" y="667000"/>
                  <a:pt x="2797534" y="677953"/>
                </a:cubicBezTo>
                <a:cubicBezTo>
                  <a:pt x="2797950" y="677084"/>
                  <a:pt x="2798344" y="676217"/>
                  <a:pt x="2798762" y="675352"/>
                </a:cubicBezTo>
                <a:cubicBezTo>
                  <a:pt x="2797402" y="671530"/>
                  <a:pt x="2796063" y="667706"/>
                  <a:pt x="2794614" y="663595"/>
                </a:cubicBezTo>
                <a:cubicBezTo>
                  <a:pt x="2795054" y="662311"/>
                  <a:pt x="2795273" y="660383"/>
                  <a:pt x="2796041" y="659644"/>
                </a:cubicBezTo>
                <a:cubicBezTo>
                  <a:pt x="2801767" y="654281"/>
                  <a:pt x="2811134" y="655790"/>
                  <a:pt x="2813899" y="665072"/>
                </a:cubicBezTo>
                <a:cubicBezTo>
                  <a:pt x="2817409" y="676828"/>
                  <a:pt x="2823836" y="678081"/>
                  <a:pt x="2830462" y="679592"/>
                </a:cubicBezTo>
                <a:cubicBezTo>
                  <a:pt x="2838293" y="681356"/>
                  <a:pt x="2846256" y="681871"/>
                  <a:pt x="2854658" y="683027"/>
                </a:cubicBezTo>
                <a:cubicBezTo>
                  <a:pt x="2855580" y="680521"/>
                  <a:pt x="2856700" y="677471"/>
                  <a:pt x="2858696" y="672074"/>
                </a:cubicBezTo>
                <a:cubicBezTo>
                  <a:pt x="2861920" y="677277"/>
                  <a:pt x="2864378" y="681260"/>
                  <a:pt x="2868042" y="687204"/>
                </a:cubicBezTo>
                <a:cubicBezTo>
                  <a:pt x="2869686" y="681486"/>
                  <a:pt x="2871003" y="676828"/>
                  <a:pt x="2873152" y="669344"/>
                </a:cubicBezTo>
                <a:cubicBezTo>
                  <a:pt x="2877190" y="679269"/>
                  <a:pt x="2880613" y="687653"/>
                  <a:pt x="2884341" y="696775"/>
                </a:cubicBezTo>
                <a:cubicBezTo>
                  <a:pt x="2891581" y="694076"/>
                  <a:pt x="2898139" y="691540"/>
                  <a:pt x="2904765" y="689225"/>
                </a:cubicBezTo>
                <a:cubicBezTo>
                  <a:pt x="2908692" y="687846"/>
                  <a:pt x="2911982" y="688199"/>
                  <a:pt x="2912904" y="695747"/>
                </a:cubicBezTo>
                <a:cubicBezTo>
                  <a:pt x="2913255" y="698701"/>
                  <a:pt x="2915690" y="701463"/>
                  <a:pt x="2915536" y="704098"/>
                </a:cubicBezTo>
                <a:cubicBezTo>
                  <a:pt x="2915097" y="712095"/>
                  <a:pt x="2918300" y="714054"/>
                  <a:pt x="2922579" y="715596"/>
                </a:cubicBezTo>
                <a:cubicBezTo>
                  <a:pt x="2932296" y="719097"/>
                  <a:pt x="2932406" y="719483"/>
                  <a:pt x="2932757" y="732619"/>
                </a:cubicBezTo>
                <a:cubicBezTo>
                  <a:pt x="2936531" y="737502"/>
                  <a:pt x="2940107" y="740584"/>
                  <a:pt x="2942191" y="745114"/>
                </a:cubicBezTo>
                <a:cubicBezTo>
                  <a:pt x="2946644" y="754815"/>
                  <a:pt x="2946315" y="755136"/>
                  <a:pt x="2953664" y="748518"/>
                </a:cubicBezTo>
                <a:lnTo>
                  <a:pt x="2953467" y="748325"/>
                </a:lnTo>
                <a:cubicBezTo>
                  <a:pt x="2958403" y="758250"/>
                  <a:pt x="2965577" y="753690"/>
                  <a:pt x="2972181" y="755969"/>
                </a:cubicBezTo>
                <a:lnTo>
                  <a:pt x="2971201" y="745163"/>
                </a:lnTo>
                <a:lnTo>
                  <a:pt x="2980320" y="735702"/>
                </a:lnTo>
                <a:cubicBezTo>
                  <a:pt x="2983281" y="750446"/>
                  <a:pt x="2986199" y="763776"/>
                  <a:pt x="2988612" y="777297"/>
                </a:cubicBezTo>
                <a:cubicBezTo>
                  <a:pt x="2990389" y="787318"/>
                  <a:pt x="2984004" y="791462"/>
                  <a:pt x="2980320" y="796215"/>
                </a:cubicBezTo>
                <a:cubicBezTo>
                  <a:pt x="2976523" y="801130"/>
                  <a:pt x="2971588" y="798141"/>
                  <a:pt x="2965291" y="790691"/>
                </a:cubicBezTo>
                <a:cubicBezTo>
                  <a:pt x="2971259" y="789148"/>
                  <a:pt x="2974879" y="788218"/>
                  <a:pt x="2978849" y="787190"/>
                </a:cubicBezTo>
                <a:cubicBezTo>
                  <a:pt x="2979902" y="783239"/>
                  <a:pt x="2980122" y="779225"/>
                  <a:pt x="2975690" y="779128"/>
                </a:cubicBezTo>
                <a:cubicBezTo>
                  <a:pt x="2967310" y="778968"/>
                  <a:pt x="2958841" y="791751"/>
                  <a:pt x="2957766" y="804888"/>
                </a:cubicBezTo>
                <a:cubicBezTo>
                  <a:pt x="2957482" y="808357"/>
                  <a:pt x="2955463" y="811536"/>
                  <a:pt x="2953994" y="815518"/>
                </a:cubicBezTo>
                <a:cubicBezTo>
                  <a:pt x="2958337" y="816836"/>
                  <a:pt x="2962462" y="818090"/>
                  <a:pt x="2966455" y="819308"/>
                </a:cubicBezTo>
                <a:cubicBezTo>
                  <a:pt x="2969131" y="815775"/>
                  <a:pt x="2971566" y="812532"/>
                  <a:pt x="2974001" y="809320"/>
                </a:cubicBezTo>
                <a:cubicBezTo>
                  <a:pt x="2975383" y="813046"/>
                  <a:pt x="2976765" y="816772"/>
                  <a:pt x="2978476" y="821333"/>
                </a:cubicBezTo>
                <a:cubicBezTo>
                  <a:pt x="2981438" y="820305"/>
                  <a:pt x="2984904" y="819083"/>
                  <a:pt x="2989247" y="817575"/>
                </a:cubicBezTo>
                <a:cubicBezTo>
                  <a:pt x="2987251" y="811921"/>
                  <a:pt x="2985496" y="806975"/>
                  <a:pt x="2983325" y="800841"/>
                </a:cubicBezTo>
                <a:cubicBezTo>
                  <a:pt x="2987339" y="797083"/>
                  <a:pt x="2991419" y="793293"/>
                  <a:pt x="2995346" y="789630"/>
                </a:cubicBezTo>
                <a:cubicBezTo>
                  <a:pt x="3001598" y="794255"/>
                  <a:pt x="2995170" y="812853"/>
                  <a:pt x="3005592" y="811439"/>
                </a:cubicBezTo>
                <a:lnTo>
                  <a:pt x="3010703" y="787341"/>
                </a:lnTo>
                <a:lnTo>
                  <a:pt x="3015068" y="809224"/>
                </a:lnTo>
                <a:cubicBezTo>
                  <a:pt x="3021343" y="809224"/>
                  <a:pt x="3025730" y="809224"/>
                  <a:pt x="3029547" y="809224"/>
                </a:cubicBezTo>
                <a:cubicBezTo>
                  <a:pt x="3033738" y="803731"/>
                  <a:pt x="3038080" y="797981"/>
                  <a:pt x="3043938" y="790304"/>
                </a:cubicBezTo>
                <a:cubicBezTo>
                  <a:pt x="3045190" y="800777"/>
                  <a:pt x="3046199" y="809320"/>
                  <a:pt x="3047251" y="818282"/>
                </a:cubicBezTo>
                <a:cubicBezTo>
                  <a:pt x="3055060" y="821365"/>
                  <a:pt x="3055060" y="821365"/>
                  <a:pt x="3065284" y="796409"/>
                </a:cubicBezTo>
                <a:cubicBezTo>
                  <a:pt x="3066863" y="801708"/>
                  <a:pt x="3068158" y="806010"/>
                  <a:pt x="3070901" y="815165"/>
                </a:cubicBezTo>
                <a:cubicBezTo>
                  <a:pt x="3072918" y="809866"/>
                  <a:pt x="3074081" y="806622"/>
                  <a:pt x="3075353" y="803474"/>
                </a:cubicBezTo>
                <a:cubicBezTo>
                  <a:pt x="3076406" y="800841"/>
                  <a:pt x="3077570" y="798302"/>
                  <a:pt x="3078863" y="795284"/>
                </a:cubicBezTo>
                <a:cubicBezTo>
                  <a:pt x="3084809" y="809898"/>
                  <a:pt x="3083186" y="823484"/>
                  <a:pt x="3074257" y="835303"/>
                </a:cubicBezTo>
                <a:cubicBezTo>
                  <a:pt x="3069628" y="841439"/>
                  <a:pt x="3069474" y="841214"/>
                  <a:pt x="3069145" y="851332"/>
                </a:cubicBezTo>
                <a:cubicBezTo>
                  <a:pt x="3085753" y="852584"/>
                  <a:pt x="3092815" y="834085"/>
                  <a:pt x="3101942" y="815390"/>
                </a:cubicBezTo>
                <a:cubicBezTo>
                  <a:pt x="3105013" y="822777"/>
                  <a:pt x="3107404" y="828495"/>
                  <a:pt x="3111047" y="837231"/>
                </a:cubicBezTo>
                <a:cubicBezTo>
                  <a:pt x="3112626" y="826440"/>
                  <a:pt x="3113745" y="818794"/>
                  <a:pt x="3114864" y="811182"/>
                </a:cubicBezTo>
                <a:cubicBezTo>
                  <a:pt x="3118790" y="822777"/>
                  <a:pt x="3122520" y="833281"/>
                  <a:pt x="3125876" y="843975"/>
                </a:cubicBezTo>
                <a:cubicBezTo>
                  <a:pt x="3127214" y="848216"/>
                  <a:pt x="3128882" y="853226"/>
                  <a:pt x="3128444" y="857466"/>
                </a:cubicBezTo>
                <a:cubicBezTo>
                  <a:pt x="3126074" y="880111"/>
                  <a:pt x="3122279" y="902336"/>
                  <a:pt x="3113569" y="921737"/>
                </a:cubicBezTo>
                <a:cubicBezTo>
                  <a:pt x="3110914" y="927646"/>
                  <a:pt x="3106528" y="933300"/>
                  <a:pt x="3102073" y="935806"/>
                </a:cubicBezTo>
                <a:cubicBezTo>
                  <a:pt x="3095316" y="939628"/>
                  <a:pt x="3092574" y="946758"/>
                  <a:pt x="3090578" y="955591"/>
                </a:cubicBezTo>
                <a:cubicBezTo>
                  <a:pt x="3089898" y="958641"/>
                  <a:pt x="3089481" y="961821"/>
                  <a:pt x="3088736" y="964810"/>
                </a:cubicBezTo>
                <a:cubicBezTo>
                  <a:pt x="3084348" y="982313"/>
                  <a:pt x="3075047" y="991146"/>
                  <a:pt x="3062498" y="987902"/>
                </a:cubicBezTo>
                <a:cubicBezTo>
                  <a:pt x="3057145" y="986520"/>
                  <a:pt x="3054447" y="989091"/>
                  <a:pt x="3051442" y="994550"/>
                </a:cubicBezTo>
                <a:cubicBezTo>
                  <a:pt x="3049270" y="998535"/>
                  <a:pt x="3047536" y="1005697"/>
                  <a:pt x="3041459" y="1001104"/>
                </a:cubicBezTo>
                <a:cubicBezTo>
                  <a:pt x="3044421" y="989252"/>
                  <a:pt x="3047317" y="977689"/>
                  <a:pt x="3050410" y="965322"/>
                </a:cubicBezTo>
                <a:cubicBezTo>
                  <a:pt x="3049138" y="965547"/>
                  <a:pt x="3047536" y="965163"/>
                  <a:pt x="3046570" y="966125"/>
                </a:cubicBezTo>
                <a:cubicBezTo>
                  <a:pt x="3033804" y="979037"/>
                  <a:pt x="3024480" y="996253"/>
                  <a:pt x="3022330" y="1018834"/>
                </a:cubicBezTo>
                <a:cubicBezTo>
                  <a:pt x="3020312" y="1040000"/>
                  <a:pt x="3014477" y="1057311"/>
                  <a:pt x="3004867" y="1072699"/>
                </a:cubicBezTo>
                <a:cubicBezTo>
                  <a:pt x="3002235" y="1076907"/>
                  <a:pt x="3000195" y="1081886"/>
                  <a:pt x="2997233" y="1087731"/>
                </a:cubicBezTo>
                <a:cubicBezTo>
                  <a:pt x="3000326" y="1089948"/>
                  <a:pt x="3002389" y="1091423"/>
                  <a:pt x="3006053" y="1094027"/>
                </a:cubicBezTo>
                <a:cubicBezTo>
                  <a:pt x="3009715" y="1085193"/>
                  <a:pt x="3013247" y="1076618"/>
                  <a:pt x="3017570" y="1066176"/>
                </a:cubicBezTo>
                <a:cubicBezTo>
                  <a:pt x="3019105" y="1072795"/>
                  <a:pt x="3020071" y="1076907"/>
                  <a:pt x="3021628" y="1083684"/>
                </a:cubicBezTo>
                <a:cubicBezTo>
                  <a:pt x="3025358" y="1077196"/>
                  <a:pt x="3027990" y="1072571"/>
                  <a:pt x="3031171" y="1067045"/>
                </a:cubicBezTo>
                <a:cubicBezTo>
                  <a:pt x="3036787" y="1077196"/>
                  <a:pt x="3034725" y="1087184"/>
                  <a:pt x="3031061" y="1096242"/>
                </a:cubicBezTo>
                <a:cubicBezTo>
                  <a:pt x="3027749" y="1104432"/>
                  <a:pt x="3023228" y="1111596"/>
                  <a:pt x="3018030" y="1121520"/>
                </a:cubicBezTo>
                <a:cubicBezTo>
                  <a:pt x="3037577" y="1124122"/>
                  <a:pt x="3044245" y="1104015"/>
                  <a:pt x="3053964" y="1088148"/>
                </a:cubicBezTo>
                <a:cubicBezTo>
                  <a:pt x="3056663" y="1094091"/>
                  <a:pt x="3058900" y="1099037"/>
                  <a:pt x="3062805" y="1107644"/>
                </a:cubicBezTo>
                <a:cubicBezTo>
                  <a:pt x="3064341" y="1097430"/>
                  <a:pt x="3065350" y="1090783"/>
                  <a:pt x="3066403" y="1083684"/>
                </a:cubicBezTo>
                <a:cubicBezTo>
                  <a:pt x="3070747" y="1095792"/>
                  <a:pt x="3075266" y="1106778"/>
                  <a:pt x="3078732" y="1118437"/>
                </a:cubicBezTo>
                <a:cubicBezTo>
                  <a:pt x="3082505" y="1131155"/>
                  <a:pt x="3078951" y="1143554"/>
                  <a:pt x="3076319" y="1155727"/>
                </a:cubicBezTo>
                <a:cubicBezTo>
                  <a:pt x="3075025" y="1161734"/>
                  <a:pt x="3073599" y="1167707"/>
                  <a:pt x="3072325" y="1173746"/>
                </a:cubicBezTo>
                <a:cubicBezTo>
                  <a:pt x="3069145" y="1188680"/>
                  <a:pt x="3063441" y="1201304"/>
                  <a:pt x="3053460" y="1207086"/>
                </a:cubicBezTo>
                <a:cubicBezTo>
                  <a:pt x="3047492" y="1210555"/>
                  <a:pt x="3044794" y="1216015"/>
                  <a:pt x="3043040" y="1223884"/>
                </a:cubicBezTo>
                <a:cubicBezTo>
                  <a:pt x="3042139" y="1227963"/>
                  <a:pt x="3041350" y="1232074"/>
                  <a:pt x="3040297" y="1236057"/>
                </a:cubicBezTo>
                <a:cubicBezTo>
                  <a:pt x="3035228" y="1255488"/>
                  <a:pt x="3028034" y="1262267"/>
                  <a:pt x="3013511" y="1259632"/>
                </a:cubicBezTo>
                <a:cubicBezTo>
                  <a:pt x="3008158" y="1258668"/>
                  <a:pt x="3005482" y="1262396"/>
                  <a:pt x="3002366" y="1267179"/>
                </a:cubicBezTo>
                <a:cubicBezTo>
                  <a:pt x="3000195" y="1270522"/>
                  <a:pt x="2998593" y="1277619"/>
                  <a:pt x="2993131" y="1271387"/>
                </a:cubicBezTo>
                <a:cubicBezTo>
                  <a:pt x="2995938" y="1260468"/>
                  <a:pt x="2998812" y="1249323"/>
                  <a:pt x="3002410" y="1235318"/>
                </a:cubicBezTo>
                <a:cubicBezTo>
                  <a:pt x="2998636" y="1237951"/>
                  <a:pt x="2995280" y="1238851"/>
                  <a:pt x="2993459" y="1241775"/>
                </a:cubicBezTo>
                <a:cubicBezTo>
                  <a:pt x="2983697" y="1257609"/>
                  <a:pt x="2974242" y="1273379"/>
                  <a:pt x="2973058" y="1296729"/>
                </a:cubicBezTo>
                <a:cubicBezTo>
                  <a:pt x="2972136" y="1315327"/>
                  <a:pt x="2965401" y="1330904"/>
                  <a:pt x="2956450" y="1344266"/>
                </a:cubicBezTo>
                <a:cubicBezTo>
                  <a:pt x="2953664" y="1348410"/>
                  <a:pt x="2951142" y="1353099"/>
                  <a:pt x="2949036" y="1358014"/>
                </a:cubicBezTo>
                <a:cubicBezTo>
                  <a:pt x="2944670" y="1368162"/>
                  <a:pt x="2939603" y="1377092"/>
                  <a:pt x="2931771" y="1381717"/>
                </a:cubicBezTo>
                <a:cubicBezTo>
                  <a:pt x="2926790" y="1384639"/>
                  <a:pt x="2924773" y="1390646"/>
                  <a:pt x="2923785" y="1397776"/>
                </a:cubicBezTo>
                <a:lnTo>
                  <a:pt x="2923561" y="1399408"/>
                </a:lnTo>
                <a:lnTo>
                  <a:pt x="2926920" y="1402592"/>
                </a:lnTo>
                <a:cubicBezTo>
                  <a:pt x="2928921" y="1402916"/>
                  <a:pt x="2929049" y="1407039"/>
                  <a:pt x="2929774" y="1408764"/>
                </a:cubicBezTo>
                <a:cubicBezTo>
                  <a:pt x="2937285" y="1407645"/>
                  <a:pt x="2944413" y="1406597"/>
                  <a:pt x="2954235" y="1405152"/>
                </a:cubicBezTo>
                <a:cubicBezTo>
                  <a:pt x="2949900" y="1411038"/>
                  <a:pt x="2947158" y="1415020"/>
                  <a:pt x="2944118" y="1418836"/>
                </a:cubicBezTo>
                <a:cubicBezTo>
                  <a:pt x="2940759" y="1423064"/>
                  <a:pt x="2936037" y="1428470"/>
                  <a:pt x="2939544" y="1431073"/>
                </a:cubicBezTo>
                <a:cubicBezTo>
                  <a:pt x="2942182" y="1433028"/>
                  <a:pt x="2948176" y="1431935"/>
                  <a:pt x="2952802" y="1430566"/>
                </a:cubicBezTo>
                <a:cubicBezTo>
                  <a:pt x="2956216" y="1429574"/>
                  <a:pt x="2959828" y="1425962"/>
                  <a:pt x="2963345" y="1423529"/>
                </a:cubicBezTo>
                <a:cubicBezTo>
                  <a:pt x="2963834" y="1424064"/>
                  <a:pt x="2964340" y="1424615"/>
                  <a:pt x="2964851" y="1425126"/>
                </a:cubicBezTo>
                <a:cubicBezTo>
                  <a:pt x="2962989" y="1428943"/>
                  <a:pt x="2961112" y="1432744"/>
                  <a:pt x="2958263" y="1438571"/>
                </a:cubicBezTo>
                <a:cubicBezTo>
                  <a:pt x="2964077" y="1437163"/>
                  <a:pt x="2969180" y="1435906"/>
                  <a:pt x="2974222" y="1434680"/>
                </a:cubicBezTo>
                <a:cubicBezTo>
                  <a:pt x="2969337" y="1446919"/>
                  <a:pt x="2958205" y="1455911"/>
                  <a:pt x="2944431" y="1457988"/>
                </a:cubicBezTo>
                <a:cubicBezTo>
                  <a:pt x="2938908" y="1458825"/>
                  <a:pt x="2933834" y="1458656"/>
                  <a:pt x="2929885" y="1466018"/>
                </a:cubicBezTo>
                <a:lnTo>
                  <a:pt x="2938756" y="1471772"/>
                </a:lnTo>
                <a:lnTo>
                  <a:pt x="2946075" y="1469499"/>
                </a:lnTo>
                <a:lnTo>
                  <a:pt x="2944307" y="1471889"/>
                </a:lnTo>
                <a:lnTo>
                  <a:pt x="2950991" y="1471662"/>
                </a:lnTo>
                <a:cubicBezTo>
                  <a:pt x="2959421" y="1469980"/>
                  <a:pt x="2968746" y="1466201"/>
                  <a:pt x="2977468" y="1464725"/>
                </a:cubicBezTo>
                <a:cubicBezTo>
                  <a:pt x="2974704" y="1471181"/>
                  <a:pt x="2972668" y="1475915"/>
                  <a:pt x="2969225" y="1483918"/>
                </a:cubicBezTo>
                <a:cubicBezTo>
                  <a:pt x="2977498" y="1477972"/>
                  <a:pt x="2983271" y="1473844"/>
                  <a:pt x="2989242" y="1469550"/>
                </a:cubicBezTo>
                <a:cubicBezTo>
                  <a:pt x="2984065" y="1480589"/>
                  <a:pt x="2979961" y="1490837"/>
                  <a:pt x="2974348" y="1500669"/>
                </a:cubicBezTo>
                <a:cubicBezTo>
                  <a:pt x="2970948" y="1506581"/>
                  <a:pt x="2965784" y="1512955"/>
                  <a:pt x="2960310" y="1517157"/>
                </a:cubicBezTo>
                <a:lnTo>
                  <a:pt x="2953331" y="1521867"/>
                </a:lnTo>
                <a:lnTo>
                  <a:pt x="2948509" y="1525957"/>
                </a:lnTo>
                <a:lnTo>
                  <a:pt x="2947297" y="1525938"/>
                </a:lnTo>
                <a:lnTo>
                  <a:pt x="2933869" y="1534999"/>
                </a:lnTo>
                <a:lnTo>
                  <a:pt x="2933863" y="1535102"/>
                </a:lnTo>
                <a:lnTo>
                  <a:pt x="2933778" y="1535060"/>
                </a:lnTo>
                <a:lnTo>
                  <a:pt x="2933710" y="1535106"/>
                </a:lnTo>
                <a:lnTo>
                  <a:pt x="2933855" y="1535278"/>
                </a:lnTo>
                <a:lnTo>
                  <a:pt x="2933863" y="1535102"/>
                </a:lnTo>
                <a:lnTo>
                  <a:pt x="2950286" y="1543181"/>
                </a:lnTo>
                <a:cubicBezTo>
                  <a:pt x="2950286" y="1538652"/>
                  <a:pt x="2950286" y="1535119"/>
                  <a:pt x="2950286" y="1531135"/>
                </a:cubicBezTo>
                <a:cubicBezTo>
                  <a:pt x="2953994" y="1528887"/>
                  <a:pt x="2957614" y="1526479"/>
                  <a:pt x="2961320" y="1524455"/>
                </a:cubicBezTo>
                <a:cubicBezTo>
                  <a:pt x="2965731" y="1522079"/>
                  <a:pt x="2970052" y="1521694"/>
                  <a:pt x="2973058" y="1528277"/>
                </a:cubicBezTo>
                <a:cubicBezTo>
                  <a:pt x="2975931" y="1534573"/>
                  <a:pt x="2979354" y="1534509"/>
                  <a:pt x="2983653" y="1530847"/>
                </a:cubicBezTo>
                <a:cubicBezTo>
                  <a:pt x="2981548" y="1528438"/>
                  <a:pt x="2979617" y="1526222"/>
                  <a:pt x="2977687" y="1523973"/>
                </a:cubicBezTo>
                <a:cubicBezTo>
                  <a:pt x="2977751" y="1522848"/>
                  <a:pt x="2977817" y="1521726"/>
                  <a:pt x="2977884" y="1520601"/>
                </a:cubicBezTo>
                <a:cubicBezTo>
                  <a:pt x="2987360" y="1520761"/>
                  <a:pt x="2995784" y="1511125"/>
                  <a:pt x="3005723" y="1515911"/>
                </a:cubicBezTo>
                <a:cubicBezTo>
                  <a:pt x="3007477" y="1529787"/>
                  <a:pt x="3001949" y="1534091"/>
                  <a:pt x="2994821" y="1537849"/>
                </a:cubicBezTo>
                <a:cubicBezTo>
                  <a:pt x="2985299" y="1542860"/>
                  <a:pt x="2976128" y="1549250"/>
                  <a:pt x="2966783" y="1555000"/>
                </a:cubicBezTo>
                <a:cubicBezTo>
                  <a:pt x="2965445" y="1555836"/>
                  <a:pt x="2963997" y="1557216"/>
                  <a:pt x="2962681" y="1556991"/>
                </a:cubicBezTo>
                <a:cubicBezTo>
                  <a:pt x="2950484" y="1555000"/>
                  <a:pt x="2941510" y="1569388"/>
                  <a:pt x="2929884" y="1570578"/>
                </a:cubicBezTo>
                <a:cubicBezTo>
                  <a:pt x="2935829" y="1575685"/>
                  <a:pt x="2941159" y="1570899"/>
                  <a:pt x="2946710" y="1568810"/>
                </a:cubicBezTo>
                <a:cubicBezTo>
                  <a:pt x="2951229" y="1567109"/>
                  <a:pt x="2955836" y="1564956"/>
                  <a:pt x="2960421" y="1564956"/>
                </a:cubicBezTo>
                <a:cubicBezTo>
                  <a:pt x="2966016" y="1564956"/>
                  <a:pt x="2969021" y="1569871"/>
                  <a:pt x="2967661" y="1580150"/>
                </a:cubicBezTo>
                <a:cubicBezTo>
                  <a:pt x="2959127" y="1577933"/>
                  <a:pt x="2951844" y="1582333"/>
                  <a:pt x="2944231" y="1587505"/>
                </a:cubicBezTo>
                <a:cubicBezTo>
                  <a:pt x="2938724" y="1591231"/>
                  <a:pt x="2931749" y="1590298"/>
                  <a:pt x="2925870" y="1591359"/>
                </a:cubicBezTo>
                <a:cubicBezTo>
                  <a:pt x="2931179" y="1595470"/>
                  <a:pt x="2936751" y="1600513"/>
                  <a:pt x="2942762" y="1604046"/>
                </a:cubicBezTo>
                <a:cubicBezTo>
                  <a:pt x="2945043" y="1605396"/>
                  <a:pt x="2948377" y="1603693"/>
                  <a:pt x="2951054" y="1602503"/>
                </a:cubicBezTo>
                <a:cubicBezTo>
                  <a:pt x="2954716" y="1600834"/>
                  <a:pt x="2958205" y="1598328"/>
                  <a:pt x="2962571" y="1595695"/>
                </a:cubicBezTo>
                <a:cubicBezTo>
                  <a:pt x="2963273" y="1609314"/>
                  <a:pt x="2956429" y="1608832"/>
                  <a:pt x="2952195" y="1611979"/>
                </a:cubicBezTo>
                <a:cubicBezTo>
                  <a:pt x="2951866" y="1615833"/>
                  <a:pt x="2951537" y="1619399"/>
                  <a:pt x="2951120" y="1624120"/>
                </a:cubicBezTo>
                <a:cubicBezTo>
                  <a:pt x="2949168" y="1622451"/>
                  <a:pt x="2947960" y="1622033"/>
                  <a:pt x="2947499" y="1620941"/>
                </a:cubicBezTo>
                <a:cubicBezTo>
                  <a:pt x="2942762" y="1609828"/>
                  <a:pt x="2941664" y="1609828"/>
                  <a:pt x="2937080" y="1619784"/>
                </a:cubicBezTo>
                <a:cubicBezTo>
                  <a:pt x="2935939" y="1622258"/>
                  <a:pt x="2933174" y="1623030"/>
                  <a:pt x="2931464" y="1625084"/>
                </a:cubicBezTo>
                <a:cubicBezTo>
                  <a:pt x="2929774" y="1627109"/>
                  <a:pt x="2928437" y="1629838"/>
                  <a:pt x="2926286" y="1633307"/>
                </a:cubicBezTo>
                <a:lnTo>
                  <a:pt x="2922366" y="1633506"/>
                </a:lnTo>
                <a:lnTo>
                  <a:pt x="2928400" y="1649541"/>
                </a:lnTo>
                <a:lnTo>
                  <a:pt x="2938331" y="1647791"/>
                </a:lnTo>
                <a:lnTo>
                  <a:pt x="2939505" y="1645338"/>
                </a:lnTo>
                <a:cubicBezTo>
                  <a:pt x="2940723" y="1644741"/>
                  <a:pt x="2942241" y="1643532"/>
                  <a:pt x="2943307" y="1643553"/>
                </a:cubicBezTo>
                <a:cubicBezTo>
                  <a:pt x="2951149" y="1643810"/>
                  <a:pt x="2956705" y="1651500"/>
                  <a:pt x="2952096" y="1660019"/>
                </a:cubicBezTo>
                <a:cubicBezTo>
                  <a:pt x="2946266" y="1670814"/>
                  <a:pt x="2949924" y="1676244"/>
                  <a:pt x="2953541" y="1681997"/>
                </a:cubicBezTo>
                <a:cubicBezTo>
                  <a:pt x="2957831" y="1688783"/>
                  <a:pt x="2963098" y="1694777"/>
                  <a:pt x="2968221" y="1701537"/>
                </a:cubicBezTo>
                <a:cubicBezTo>
                  <a:pt x="2970646" y="1700416"/>
                  <a:pt x="2973594" y="1699051"/>
                  <a:pt x="2978822" y="1696646"/>
                </a:cubicBezTo>
                <a:cubicBezTo>
                  <a:pt x="2977422" y="1702606"/>
                  <a:pt x="2976343" y="1707160"/>
                  <a:pt x="2974732" y="1713953"/>
                </a:cubicBezTo>
                <a:cubicBezTo>
                  <a:pt x="2979938" y="1711072"/>
                  <a:pt x="2984162" y="1708711"/>
                  <a:pt x="2990974" y="1704938"/>
                </a:cubicBezTo>
                <a:cubicBezTo>
                  <a:pt x="2986811" y="1714811"/>
                  <a:pt x="2983303" y="1723160"/>
                  <a:pt x="2979489" y="1732246"/>
                </a:cubicBezTo>
                <a:cubicBezTo>
                  <a:pt x="2986517" y="1735457"/>
                  <a:pt x="2992948" y="1738301"/>
                  <a:pt x="2999269" y="1741350"/>
                </a:cubicBezTo>
                <a:cubicBezTo>
                  <a:pt x="3003022" y="1743152"/>
                  <a:pt x="3005098" y="1745727"/>
                  <a:pt x="3000413" y="1751716"/>
                </a:cubicBezTo>
                <a:cubicBezTo>
                  <a:pt x="2998572" y="1754053"/>
                  <a:pt x="2998341" y="1757728"/>
                  <a:pt x="2996369" y="1759483"/>
                </a:cubicBezTo>
                <a:cubicBezTo>
                  <a:pt x="2990404" y="1764827"/>
                  <a:pt x="2991284" y="1768477"/>
                  <a:pt x="2993219" y="1772593"/>
                </a:cubicBezTo>
                <a:cubicBezTo>
                  <a:pt x="2997615" y="1781939"/>
                  <a:pt x="2997419" y="1782290"/>
                  <a:pt x="2988379" y="1791827"/>
                </a:cubicBezTo>
                <a:cubicBezTo>
                  <a:pt x="2987595" y="1797948"/>
                  <a:pt x="2987944" y="1802657"/>
                  <a:pt x="2986215" y="1807333"/>
                </a:cubicBezTo>
                <a:cubicBezTo>
                  <a:pt x="2982504" y="1817341"/>
                  <a:pt x="2982044" y="1817336"/>
                  <a:pt x="2991920" y="1817854"/>
                </a:cubicBezTo>
                <a:lnTo>
                  <a:pt x="2991917" y="1817577"/>
                </a:lnTo>
                <a:cubicBezTo>
                  <a:pt x="2988389" y="1828086"/>
                  <a:pt x="2996687" y="1829934"/>
                  <a:pt x="2999745" y="1836215"/>
                </a:cubicBezTo>
                <a:lnTo>
                  <a:pt x="3006693" y="1827881"/>
                </a:lnTo>
                <a:lnTo>
                  <a:pt x="3019831" y="1827639"/>
                </a:lnTo>
                <a:cubicBezTo>
                  <a:pt x="3011499" y="1840159"/>
                  <a:pt x="3004136" y="1851648"/>
                  <a:pt x="2996282" y="1862915"/>
                </a:cubicBezTo>
                <a:cubicBezTo>
                  <a:pt x="2990453" y="1871257"/>
                  <a:pt x="2983008" y="1869673"/>
                  <a:pt x="2977041" y="1870429"/>
                </a:cubicBezTo>
                <a:cubicBezTo>
                  <a:pt x="2970882" y="1871219"/>
                  <a:pt x="2969505" y="1865616"/>
                  <a:pt x="2970321" y="1855895"/>
                </a:cubicBezTo>
                <a:cubicBezTo>
                  <a:pt x="2975632" y="1859024"/>
                  <a:pt x="2978849" y="1860927"/>
                  <a:pt x="2982383" y="1863007"/>
                </a:cubicBezTo>
                <a:cubicBezTo>
                  <a:pt x="2985922" y="1860958"/>
                  <a:pt x="2988916" y="1858275"/>
                  <a:pt x="2985850" y="1855072"/>
                </a:cubicBezTo>
                <a:cubicBezTo>
                  <a:pt x="2980038" y="1849033"/>
                  <a:pt x="2965011" y="1852084"/>
                  <a:pt x="2954961" y="1860613"/>
                </a:cubicBezTo>
                <a:cubicBezTo>
                  <a:pt x="2952307" y="1862865"/>
                  <a:pt x="2948632" y="1863686"/>
                  <a:pt x="2944777" y="1865463"/>
                </a:cubicBezTo>
                <a:cubicBezTo>
                  <a:pt x="2946916" y="1869465"/>
                  <a:pt x="2948946" y="1873268"/>
                  <a:pt x="2950909" y="1876954"/>
                </a:cubicBezTo>
                <a:cubicBezTo>
                  <a:pt x="2955299" y="1876348"/>
                  <a:pt x="2959314" y="1875776"/>
                  <a:pt x="2963307" y="1875227"/>
                </a:cubicBezTo>
                <a:cubicBezTo>
                  <a:pt x="2961649" y="1878839"/>
                  <a:pt x="2959992" y="1882451"/>
                  <a:pt x="2957977" y="1886886"/>
                </a:cubicBezTo>
                <a:cubicBezTo>
                  <a:pt x="2960798" y="1888253"/>
                  <a:pt x="2964113" y="1889840"/>
                  <a:pt x="2968250" y="1891845"/>
                </a:cubicBezTo>
                <a:cubicBezTo>
                  <a:pt x="2970836" y="1886435"/>
                  <a:pt x="2973094" y="1881697"/>
                  <a:pt x="2975896" y="1875824"/>
                </a:cubicBezTo>
                <a:cubicBezTo>
                  <a:pt x="2981391" y="1876005"/>
                  <a:pt x="2986956" y="1876211"/>
                  <a:pt x="2992323" y="1876397"/>
                </a:cubicBezTo>
                <a:cubicBezTo>
                  <a:pt x="2993473" y="1884089"/>
                  <a:pt x="2975777" y="1892693"/>
                  <a:pt x="2984147" y="1899063"/>
                </a:cubicBezTo>
                <a:lnTo>
                  <a:pt x="3004800" y="1885638"/>
                </a:lnTo>
                <a:lnTo>
                  <a:pt x="2992414" y="1904198"/>
                </a:lnTo>
                <a:cubicBezTo>
                  <a:pt x="2996850" y="1908635"/>
                  <a:pt x="2999953" y="1911737"/>
                  <a:pt x="3002652" y="1914436"/>
                </a:cubicBezTo>
                <a:cubicBezTo>
                  <a:pt x="3009499" y="1913515"/>
                  <a:pt x="3016636" y="1912520"/>
                  <a:pt x="3026206" y="1911234"/>
                </a:cubicBezTo>
                <a:cubicBezTo>
                  <a:pt x="3019686" y="1919524"/>
                  <a:pt x="3014359" y="1926279"/>
                  <a:pt x="3008766" y="1933359"/>
                </a:cubicBezTo>
                <a:cubicBezTo>
                  <a:pt x="3012107" y="1941062"/>
                  <a:pt x="3012107" y="1941062"/>
                  <a:pt x="3036983" y="1930644"/>
                </a:cubicBezTo>
                <a:cubicBezTo>
                  <a:pt x="3034353" y="1935508"/>
                  <a:pt x="3032227" y="1939466"/>
                  <a:pt x="3027692" y="1947878"/>
                </a:cubicBezTo>
                <a:cubicBezTo>
                  <a:pt x="3032866" y="1945558"/>
                  <a:pt x="3035982" y="1944086"/>
                  <a:pt x="3039107" y="1942760"/>
                </a:cubicBezTo>
                <a:cubicBezTo>
                  <a:pt x="3041714" y="1941643"/>
                  <a:pt x="3044332" y="1940671"/>
                  <a:pt x="3047381" y="1939451"/>
                </a:cubicBezTo>
                <a:cubicBezTo>
                  <a:pt x="3041251" y="1953989"/>
                  <a:pt x="3030497" y="1962448"/>
                  <a:pt x="3015826" y="1964491"/>
                </a:cubicBezTo>
                <a:cubicBezTo>
                  <a:pt x="3008213" y="1965557"/>
                  <a:pt x="3008264" y="1965289"/>
                  <a:pt x="3000877" y="1972211"/>
                </a:cubicBezTo>
                <a:cubicBezTo>
                  <a:pt x="3011735" y="1984840"/>
                  <a:pt x="3029810" y="1976752"/>
                  <a:pt x="3049483" y="1969987"/>
                </a:cubicBezTo>
                <a:cubicBezTo>
                  <a:pt x="3046431" y="1977382"/>
                  <a:pt x="3044078" y="1983116"/>
                  <a:pt x="3040477" y="1991869"/>
                </a:cubicBezTo>
                <a:cubicBezTo>
                  <a:pt x="3049224" y="1985355"/>
                  <a:pt x="3055422" y="1980740"/>
                  <a:pt x="3061596" y="1976149"/>
                </a:cubicBezTo>
                <a:cubicBezTo>
                  <a:pt x="3056173" y="1987123"/>
                  <a:pt x="3051383" y="1997189"/>
                  <a:pt x="3046194" y="2007124"/>
                </a:cubicBezTo>
                <a:cubicBezTo>
                  <a:pt x="3044142" y="2011068"/>
                  <a:pt x="3041778" y="2015791"/>
                  <a:pt x="3038470" y="2018479"/>
                </a:cubicBezTo>
                <a:cubicBezTo>
                  <a:pt x="3020782" y="2032815"/>
                  <a:pt x="3002383" y="2045847"/>
                  <a:pt x="2982506" y="2053407"/>
                </a:cubicBezTo>
                <a:cubicBezTo>
                  <a:pt x="2976450" y="2055708"/>
                  <a:pt x="2969351" y="2056604"/>
                  <a:pt x="2964429" y="2055227"/>
                </a:cubicBezTo>
                <a:cubicBezTo>
                  <a:pt x="2956948" y="2053151"/>
                  <a:pt x="2949967" y="2056254"/>
                  <a:pt x="2942310" y="2061088"/>
                </a:cubicBezTo>
                <a:cubicBezTo>
                  <a:pt x="2939673" y="2062765"/>
                  <a:pt x="2937129" y="2064718"/>
                  <a:pt x="2934489" y="2066305"/>
                </a:cubicBezTo>
                <a:cubicBezTo>
                  <a:pt x="2919009" y="2075578"/>
                  <a:pt x="2906187" y="2075247"/>
                  <a:pt x="2899607" y="2064080"/>
                </a:cubicBezTo>
                <a:cubicBezTo>
                  <a:pt x="2896799" y="2059318"/>
                  <a:pt x="2893074" y="2059228"/>
                  <a:pt x="2887088" y="2060964"/>
                </a:cubicBezTo>
                <a:cubicBezTo>
                  <a:pt x="2882735" y="2062245"/>
                  <a:pt x="2876444" y="2066084"/>
                  <a:pt x="2875396" y="2058539"/>
                </a:cubicBezTo>
                <a:cubicBezTo>
                  <a:pt x="2885871" y="2052253"/>
                  <a:pt x="2896094" y="2046124"/>
                  <a:pt x="2907027" y="2039566"/>
                </a:cubicBezTo>
                <a:cubicBezTo>
                  <a:pt x="2905968" y="2038826"/>
                  <a:pt x="2905107" y="2037421"/>
                  <a:pt x="2903743" y="2037419"/>
                </a:cubicBezTo>
                <a:cubicBezTo>
                  <a:pt x="2885586" y="2037522"/>
                  <a:pt x="2866819" y="2043103"/>
                  <a:pt x="2849332" y="2057549"/>
                </a:cubicBezTo>
                <a:cubicBezTo>
                  <a:pt x="2832938" y="2071089"/>
                  <a:pt x="2816571" y="2079204"/>
                  <a:pt x="2798896" y="2083290"/>
                </a:cubicBezTo>
                <a:cubicBezTo>
                  <a:pt x="2794059" y="2084404"/>
                  <a:pt x="2789096" y="2086482"/>
                  <a:pt x="2782869" y="2088521"/>
                </a:cubicBezTo>
                <a:cubicBezTo>
                  <a:pt x="2783488" y="2092276"/>
                  <a:pt x="2783903" y="2094777"/>
                  <a:pt x="2784653" y="2099209"/>
                </a:cubicBezTo>
                <a:cubicBezTo>
                  <a:pt x="2793488" y="2095552"/>
                  <a:pt x="2802050" y="2091987"/>
                  <a:pt x="2812491" y="2087659"/>
                </a:cubicBezTo>
                <a:cubicBezTo>
                  <a:pt x="2808895" y="2093425"/>
                  <a:pt x="2806671" y="2097016"/>
                  <a:pt x="2802980" y="2102908"/>
                </a:cubicBezTo>
                <a:cubicBezTo>
                  <a:pt x="2810204" y="2100959"/>
                  <a:pt x="2815336" y="2099549"/>
                  <a:pt x="2821493" y="2097891"/>
                </a:cubicBezTo>
                <a:cubicBezTo>
                  <a:pt x="2818286" y="2109041"/>
                  <a:pt x="2809765" y="2114645"/>
                  <a:pt x="2800770" y="2118459"/>
                </a:cubicBezTo>
                <a:cubicBezTo>
                  <a:pt x="2792637" y="2121908"/>
                  <a:pt x="2784374" y="2123777"/>
                  <a:pt x="2773681" y="2127118"/>
                </a:cubicBezTo>
                <a:cubicBezTo>
                  <a:pt x="2785663" y="2142780"/>
                  <a:pt x="2804597" y="2133278"/>
                  <a:pt x="2822689" y="2128931"/>
                </a:cubicBezTo>
                <a:cubicBezTo>
                  <a:pt x="2820394" y="2135041"/>
                  <a:pt x="2818479" y="2140121"/>
                  <a:pt x="2815155" y="2148968"/>
                </a:cubicBezTo>
                <a:cubicBezTo>
                  <a:pt x="2823462" y="2142832"/>
                  <a:pt x="2828876" y="2138845"/>
                  <a:pt x="2834641" y="2134569"/>
                </a:cubicBezTo>
                <a:cubicBezTo>
                  <a:pt x="2829151" y="2146203"/>
                  <a:pt x="2824577" y="2157167"/>
                  <a:pt x="2818784" y="2167862"/>
                </a:cubicBezTo>
                <a:cubicBezTo>
                  <a:pt x="2812459" y="2179523"/>
                  <a:pt x="2801179" y="2185777"/>
                  <a:pt x="2790710" y="2192523"/>
                </a:cubicBezTo>
                <a:cubicBezTo>
                  <a:pt x="2785548" y="2195856"/>
                  <a:pt x="2780316" y="2199071"/>
                  <a:pt x="2775144" y="2202441"/>
                </a:cubicBezTo>
                <a:cubicBezTo>
                  <a:pt x="2762336" y="2210753"/>
                  <a:pt x="2749376" y="2215645"/>
                  <a:pt x="2738230" y="2212676"/>
                </a:cubicBezTo>
                <a:cubicBezTo>
                  <a:pt x="2731557" y="2210909"/>
                  <a:pt x="2725788" y="2212862"/>
                  <a:pt x="2718983" y="2217186"/>
                </a:cubicBezTo>
                <a:cubicBezTo>
                  <a:pt x="2715462" y="2219433"/>
                  <a:pt x="2711997" y="2221782"/>
                  <a:pt x="2708437" y="2223855"/>
                </a:cubicBezTo>
                <a:cubicBezTo>
                  <a:pt x="2691113" y="2234010"/>
                  <a:pt x="2681232" y="2233716"/>
                  <a:pt x="2672826" y="2221584"/>
                </a:cubicBezTo>
                <a:cubicBezTo>
                  <a:pt x="2669723" y="2217117"/>
                  <a:pt x="2665195" y="2217860"/>
                  <a:pt x="2659609" y="2219040"/>
                </a:cubicBezTo>
                <a:cubicBezTo>
                  <a:pt x="2655710" y="2219868"/>
                  <a:pt x="2649558" y="2223754"/>
                  <a:pt x="2650103" y="2215485"/>
                </a:cubicBezTo>
                <a:cubicBezTo>
                  <a:pt x="2659809" y="2209748"/>
                  <a:pt x="2669722" y="2203901"/>
                  <a:pt x="2682169" y="2196541"/>
                </a:cubicBezTo>
                <a:cubicBezTo>
                  <a:pt x="2677639" y="2195735"/>
                  <a:pt x="2674629" y="2193997"/>
                  <a:pt x="2671274" y="2194778"/>
                </a:cubicBezTo>
                <a:cubicBezTo>
                  <a:pt x="2653174" y="2199071"/>
                  <a:pt x="2635338" y="2203537"/>
                  <a:pt x="2617990" y="2219210"/>
                </a:cubicBezTo>
                <a:cubicBezTo>
                  <a:pt x="2604187" y="2231709"/>
                  <a:pt x="2588410" y="2237962"/>
                  <a:pt x="2572633" y="2241081"/>
                </a:cubicBezTo>
                <a:cubicBezTo>
                  <a:pt x="2567733" y="2242041"/>
                  <a:pt x="2562633" y="2243573"/>
                  <a:pt x="2557669" y="2245559"/>
                </a:cubicBezTo>
                <a:cubicBezTo>
                  <a:pt x="2547406" y="2249648"/>
                  <a:pt x="2537509" y="2252379"/>
                  <a:pt x="2528700" y="2250112"/>
                </a:cubicBezTo>
                <a:cubicBezTo>
                  <a:pt x="2523112" y="2248656"/>
                  <a:pt x="2517437" y="2251477"/>
                  <a:pt x="2511697" y="2255820"/>
                </a:cubicBezTo>
                <a:cubicBezTo>
                  <a:pt x="2501576" y="2263460"/>
                  <a:pt x="2491065" y="2270527"/>
                  <a:pt x="2481411" y="2278815"/>
                </a:cubicBezTo>
                <a:cubicBezTo>
                  <a:pt x="2466812" y="2291336"/>
                  <a:pt x="2451143" y="2298195"/>
                  <a:pt x="2432265" y="2306026"/>
                </a:cubicBezTo>
                <a:cubicBezTo>
                  <a:pt x="2441854" y="2308167"/>
                  <a:pt x="2449696" y="2309105"/>
                  <a:pt x="2456515" y="2311654"/>
                </a:cubicBezTo>
                <a:cubicBezTo>
                  <a:pt x="2463474" y="2314251"/>
                  <a:pt x="2469446" y="2318362"/>
                  <a:pt x="2476743" y="2322297"/>
                </a:cubicBezTo>
                <a:cubicBezTo>
                  <a:pt x="2472695" y="2325244"/>
                  <a:pt x="2469487" y="2324365"/>
                  <a:pt x="2466442" y="2323840"/>
                </a:cubicBezTo>
                <a:lnTo>
                  <a:pt x="2457255" y="2327468"/>
                </a:lnTo>
                <a:lnTo>
                  <a:pt x="2449324" y="2327339"/>
                </a:lnTo>
                <a:cubicBezTo>
                  <a:pt x="2446873" y="2326937"/>
                  <a:pt x="2444941" y="2325742"/>
                  <a:pt x="2444379" y="2322457"/>
                </a:cubicBezTo>
                <a:cubicBezTo>
                  <a:pt x="2444247" y="2321689"/>
                  <a:pt x="2443726" y="2320442"/>
                  <a:pt x="2443467" y="2320546"/>
                </a:cubicBezTo>
                <a:cubicBezTo>
                  <a:pt x="2430273" y="2326293"/>
                  <a:pt x="2429157" y="2315000"/>
                  <a:pt x="2423646" y="2309807"/>
                </a:cubicBezTo>
                <a:cubicBezTo>
                  <a:pt x="2416933" y="2316086"/>
                  <a:pt x="2420413" y="2318066"/>
                  <a:pt x="2422726" y="2319971"/>
                </a:cubicBezTo>
                <a:cubicBezTo>
                  <a:pt x="2428655" y="2324902"/>
                  <a:pt x="2435075" y="2329278"/>
                  <a:pt x="2440800" y="2334412"/>
                </a:cubicBezTo>
                <a:cubicBezTo>
                  <a:pt x="2442853" y="2336237"/>
                  <a:pt x="2443430" y="2339631"/>
                  <a:pt x="2445066" y="2343083"/>
                </a:cubicBezTo>
                <a:cubicBezTo>
                  <a:pt x="2441731" y="2344155"/>
                  <a:pt x="2439379" y="2344892"/>
                  <a:pt x="2433853" y="2346634"/>
                </a:cubicBezTo>
                <a:cubicBezTo>
                  <a:pt x="2439872" y="2350109"/>
                  <a:pt x="2443458" y="2353875"/>
                  <a:pt x="2448540" y="2354688"/>
                </a:cubicBezTo>
                <a:cubicBezTo>
                  <a:pt x="2454335" y="2355625"/>
                  <a:pt x="2453791" y="2359985"/>
                  <a:pt x="2454913" y="2365285"/>
                </a:cubicBezTo>
                <a:cubicBezTo>
                  <a:pt x="2441527" y="2367254"/>
                  <a:pt x="2433391" y="2363569"/>
                  <a:pt x="2428675" y="2353766"/>
                </a:cubicBezTo>
                <a:lnTo>
                  <a:pt x="2421720" y="2360051"/>
                </a:lnTo>
                <a:lnTo>
                  <a:pt x="2421661" y="2359880"/>
                </a:lnTo>
                <a:lnTo>
                  <a:pt x="2421614" y="2359892"/>
                </a:lnTo>
                <a:lnTo>
                  <a:pt x="2422727" y="2346591"/>
                </a:lnTo>
                <a:cubicBezTo>
                  <a:pt x="2417465" y="2348688"/>
                  <a:pt x="2413316" y="2350354"/>
                  <a:pt x="2407934" y="2352509"/>
                </a:cubicBezTo>
                <a:cubicBezTo>
                  <a:pt x="2410028" y="2356467"/>
                  <a:pt x="2411464" y="2359312"/>
                  <a:pt x="2413007" y="2362082"/>
                </a:cubicBezTo>
                <a:lnTo>
                  <a:pt x="2421614" y="2359892"/>
                </a:lnTo>
                <a:lnTo>
                  <a:pt x="2421589" y="2360169"/>
                </a:lnTo>
                <a:lnTo>
                  <a:pt x="2421720" y="2360051"/>
                </a:lnTo>
                <a:lnTo>
                  <a:pt x="2427620" y="2377377"/>
                </a:lnTo>
                <a:cubicBezTo>
                  <a:pt x="2430823" y="2374174"/>
                  <a:pt x="2433321" y="2371676"/>
                  <a:pt x="2436138" y="2368859"/>
                </a:cubicBezTo>
                <a:cubicBezTo>
                  <a:pt x="2440349" y="2369891"/>
                  <a:pt x="2444612" y="2370748"/>
                  <a:pt x="2448663" y="2371937"/>
                </a:cubicBezTo>
                <a:cubicBezTo>
                  <a:pt x="2453462" y="2373375"/>
                  <a:pt x="2456791" y="2376159"/>
                  <a:pt x="2454261" y="2382939"/>
                </a:cubicBezTo>
                <a:cubicBezTo>
                  <a:pt x="2451840" y="2389423"/>
                  <a:pt x="2454306" y="2391798"/>
                  <a:pt x="2459935" y="2392249"/>
                </a:cubicBezTo>
                <a:cubicBezTo>
                  <a:pt x="2460150" y="2389056"/>
                  <a:pt x="2460352" y="2386125"/>
                  <a:pt x="2460578" y="2383169"/>
                </a:cubicBezTo>
                <a:cubicBezTo>
                  <a:pt x="2461418" y="2382419"/>
                  <a:pt x="2462259" y="2381672"/>
                  <a:pt x="2463101" y="2380924"/>
                </a:cubicBezTo>
                <a:cubicBezTo>
                  <a:pt x="2469689" y="2387738"/>
                  <a:pt x="2482459" y="2386881"/>
                  <a:pt x="2486103" y="2397293"/>
                </a:cubicBezTo>
                <a:cubicBezTo>
                  <a:pt x="2477532" y="2408345"/>
                  <a:pt x="2470579" y="2407480"/>
                  <a:pt x="2462881" y="2405096"/>
                </a:cubicBezTo>
                <a:cubicBezTo>
                  <a:pt x="2452605" y="2401907"/>
                  <a:pt x="2441602" y="2399941"/>
                  <a:pt x="2430927" y="2397399"/>
                </a:cubicBezTo>
                <a:cubicBezTo>
                  <a:pt x="2429391" y="2397043"/>
                  <a:pt x="2427390" y="2396996"/>
                  <a:pt x="2426619" y="2395906"/>
                </a:cubicBezTo>
                <a:cubicBezTo>
                  <a:pt x="2419402" y="2385873"/>
                  <a:pt x="2402883" y="2389702"/>
                  <a:pt x="2393820" y="2382322"/>
                </a:cubicBezTo>
                <a:cubicBezTo>
                  <a:pt x="2394413" y="2390137"/>
                  <a:pt x="2401567" y="2390522"/>
                  <a:pt x="2406969" y="2392970"/>
                </a:cubicBezTo>
                <a:cubicBezTo>
                  <a:pt x="2411367" y="2394963"/>
                  <a:pt x="2416147" y="2396698"/>
                  <a:pt x="2419389" y="2399940"/>
                </a:cubicBezTo>
                <a:cubicBezTo>
                  <a:pt x="2423345" y="2403896"/>
                  <a:pt x="2421995" y="2409497"/>
                  <a:pt x="2413765" y="2415803"/>
                </a:cubicBezTo>
                <a:cubicBezTo>
                  <a:pt x="2409298" y="2408201"/>
                  <a:pt x="2401037" y="2406162"/>
                  <a:pt x="2391997" y="2404436"/>
                </a:cubicBezTo>
                <a:cubicBezTo>
                  <a:pt x="2385468" y="2403177"/>
                  <a:pt x="2381195" y="2397585"/>
                  <a:pt x="2376288" y="2394178"/>
                </a:cubicBezTo>
                <a:cubicBezTo>
                  <a:pt x="2377135" y="2400839"/>
                  <a:pt x="2377509" y="2408345"/>
                  <a:pt x="2379261" y="2415094"/>
                </a:cubicBezTo>
                <a:cubicBezTo>
                  <a:pt x="2379920" y="2417661"/>
                  <a:pt x="2383482" y="2418815"/>
                  <a:pt x="2386216" y="2419866"/>
                </a:cubicBezTo>
                <a:cubicBezTo>
                  <a:pt x="2389986" y="2421276"/>
                  <a:pt x="2394225" y="2421971"/>
                  <a:pt x="2399174" y="2423196"/>
                </a:cubicBezTo>
                <a:cubicBezTo>
                  <a:pt x="2390040" y="2433322"/>
                  <a:pt x="2385541" y="2428142"/>
                  <a:pt x="2380322" y="2427373"/>
                </a:cubicBezTo>
                <a:cubicBezTo>
                  <a:pt x="2377365" y="2429866"/>
                  <a:pt x="2374610" y="2432155"/>
                  <a:pt x="2370977" y="2435198"/>
                </a:cubicBezTo>
                <a:cubicBezTo>
                  <a:pt x="2370777" y="2432638"/>
                  <a:pt x="2370218" y="2431488"/>
                  <a:pt x="2370665" y="2430390"/>
                </a:cubicBezTo>
                <a:cubicBezTo>
                  <a:pt x="2375173" y="2419182"/>
                  <a:pt x="2374397" y="2418406"/>
                  <a:pt x="2364116" y="2422205"/>
                </a:cubicBezTo>
                <a:cubicBezTo>
                  <a:pt x="2361559" y="2423147"/>
                  <a:pt x="2359058" y="2421738"/>
                  <a:pt x="2356397" y="2421980"/>
                </a:cubicBezTo>
                <a:cubicBezTo>
                  <a:pt x="2353770" y="2422217"/>
                  <a:pt x="2350894" y="2423202"/>
                  <a:pt x="2346920" y="2424134"/>
                </a:cubicBezTo>
                <a:cubicBezTo>
                  <a:pt x="2345633" y="2422847"/>
                  <a:pt x="2344002" y="2419171"/>
                  <a:pt x="2340824" y="2418627"/>
                </a:cubicBezTo>
                <a:cubicBezTo>
                  <a:pt x="2337714" y="2418108"/>
                  <a:pt x="2332989" y="2420785"/>
                  <a:pt x="2328974" y="2422039"/>
                </a:cubicBezTo>
                <a:cubicBezTo>
                  <a:pt x="2323804" y="2418368"/>
                  <a:pt x="2318617" y="2414681"/>
                  <a:pt x="2313430" y="2410995"/>
                </a:cubicBezTo>
                <a:cubicBezTo>
                  <a:pt x="2312306" y="2411776"/>
                  <a:pt x="2311197" y="2412576"/>
                  <a:pt x="2310095" y="2413336"/>
                </a:cubicBezTo>
                <a:cubicBezTo>
                  <a:pt x="2309685" y="2417377"/>
                  <a:pt x="2309274" y="2421417"/>
                  <a:pt x="2308992" y="2424089"/>
                </a:cubicBezTo>
                <a:cubicBezTo>
                  <a:pt x="2314934" y="2425623"/>
                  <a:pt x="2320409" y="2425920"/>
                  <a:pt x="2324267" y="2428235"/>
                </a:cubicBezTo>
                <a:cubicBezTo>
                  <a:pt x="2332519" y="2433170"/>
                  <a:pt x="2340007" y="2439113"/>
                  <a:pt x="2347767" y="2444695"/>
                </a:cubicBezTo>
                <a:cubicBezTo>
                  <a:pt x="2353109" y="2448536"/>
                  <a:pt x="2349586" y="2454416"/>
                  <a:pt x="2344864" y="2459915"/>
                </a:cubicBezTo>
                <a:cubicBezTo>
                  <a:pt x="2340164" y="2465390"/>
                  <a:pt x="2334869" y="2467863"/>
                  <a:pt x="2330679" y="2464263"/>
                </a:cubicBezTo>
                <a:lnTo>
                  <a:pt x="2319290" y="2453009"/>
                </a:lnTo>
                <a:lnTo>
                  <a:pt x="2319540" y="2452942"/>
                </a:lnTo>
                <a:lnTo>
                  <a:pt x="2319472" y="2452875"/>
                </a:lnTo>
                <a:lnTo>
                  <a:pt x="2331122" y="2449488"/>
                </a:lnTo>
                <a:cubicBezTo>
                  <a:pt x="2324683" y="2446774"/>
                  <a:pt x="2318621" y="2444211"/>
                  <a:pt x="2312561" y="2441647"/>
                </a:cubicBezTo>
                <a:cubicBezTo>
                  <a:pt x="2311897" y="2442437"/>
                  <a:pt x="2311232" y="2443226"/>
                  <a:pt x="2310604" y="2444006"/>
                </a:cubicBezTo>
                <a:lnTo>
                  <a:pt x="2319472" y="2452875"/>
                </a:lnTo>
                <a:lnTo>
                  <a:pt x="2319225" y="2452946"/>
                </a:lnTo>
                <a:lnTo>
                  <a:pt x="2319290" y="2453009"/>
                </a:lnTo>
                <a:lnTo>
                  <a:pt x="2307480" y="2456190"/>
                </a:lnTo>
                <a:cubicBezTo>
                  <a:pt x="2296896" y="2452192"/>
                  <a:pt x="2286335" y="2448172"/>
                  <a:pt x="2274619" y="2443725"/>
                </a:cubicBezTo>
                <a:cubicBezTo>
                  <a:pt x="2278663" y="2440364"/>
                  <a:pt x="2280786" y="2438581"/>
                  <a:pt x="2282972" y="2436768"/>
                </a:cubicBezTo>
                <a:cubicBezTo>
                  <a:pt x="2266618" y="2430815"/>
                  <a:pt x="2250524" y="2424944"/>
                  <a:pt x="2233277" y="2418643"/>
                </a:cubicBezTo>
                <a:cubicBezTo>
                  <a:pt x="2222647" y="2424774"/>
                  <a:pt x="2222279" y="2424770"/>
                  <a:pt x="2211645" y="2417224"/>
                </a:cubicBezTo>
                <a:cubicBezTo>
                  <a:pt x="2210946" y="2427881"/>
                  <a:pt x="2217043" y="2430843"/>
                  <a:pt x="2225035" y="2432840"/>
                </a:cubicBezTo>
                <a:cubicBezTo>
                  <a:pt x="2239930" y="2436561"/>
                  <a:pt x="2254253" y="2441256"/>
                  <a:pt x="2268488" y="2446722"/>
                </a:cubicBezTo>
                <a:cubicBezTo>
                  <a:pt x="2260221" y="2451265"/>
                  <a:pt x="2251535" y="2445804"/>
                  <a:pt x="2243118" y="2461234"/>
                </a:cubicBezTo>
                <a:cubicBezTo>
                  <a:pt x="2243572" y="2446199"/>
                  <a:pt x="2234799" y="2450100"/>
                  <a:pt x="2227260" y="2453234"/>
                </a:cubicBezTo>
                <a:cubicBezTo>
                  <a:pt x="2219741" y="2447443"/>
                  <a:pt x="2212704" y="2442039"/>
                  <a:pt x="2205666" y="2436636"/>
                </a:cubicBezTo>
                <a:cubicBezTo>
                  <a:pt x="2204877" y="2437393"/>
                  <a:pt x="2204074" y="2438135"/>
                  <a:pt x="2203310" y="2438868"/>
                </a:cubicBezTo>
                <a:cubicBezTo>
                  <a:pt x="2204592" y="2441650"/>
                  <a:pt x="2205875" y="2444432"/>
                  <a:pt x="2207258" y="2447361"/>
                </a:cubicBezTo>
                <a:cubicBezTo>
                  <a:pt x="2201865" y="2453096"/>
                  <a:pt x="2197990" y="2452036"/>
                  <a:pt x="2193811" y="2450447"/>
                </a:cubicBezTo>
                <a:cubicBezTo>
                  <a:pt x="2184010" y="2446688"/>
                  <a:pt x="2174136" y="2443037"/>
                  <a:pt x="2163938" y="2439925"/>
                </a:cubicBezTo>
                <a:cubicBezTo>
                  <a:pt x="2161725" y="2439253"/>
                  <a:pt x="2158074" y="2441010"/>
                  <a:pt x="2155307" y="2441604"/>
                </a:cubicBezTo>
                <a:cubicBezTo>
                  <a:pt x="2146139" y="2434888"/>
                  <a:pt x="2136861" y="2428064"/>
                  <a:pt x="2125544" y="2419744"/>
                </a:cubicBezTo>
                <a:cubicBezTo>
                  <a:pt x="2131135" y="2417750"/>
                  <a:pt x="2133135" y="2417024"/>
                  <a:pt x="2136179" y="2415935"/>
                </a:cubicBezTo>
                <a:cubicBezTo>
                  <a:pt x="2135150" y="2413860"/>
                  <a:pt x="2134930" y="2410916"/>
                  <a:pt x="2133254" y="2410421"/>
                </a:cubicBezTo>
                <a:cubicBezTo>
                  <a:pt x="2127048" y="2408622"/>
                  <a:pt x="2120846" y="2408370"/>
                  <a:pt x="2120832" y="2398862"/>
                </a:cubicBezTo>
                <a:cubicBezTo>
                  <a:pt x="2120820" y="2394716"/>
                  <a:pt x="2111565" y="2393638"/>
                  <a:pt x="2106044" y="2391932"/>
                </a:cubicBezTo>
                <a:cubicBezTo>
                  <a:pt x="2098013" y="2389443"/>
                  <a:pt x="2089315" y="2388059"/>
                  <a:pt x="2081406" y="2385418"/>
                </a:cubicBezTo>
                <a:cubicBezTo>
                  <a:pt x="2078529" y="2384450"/>
                  <a:pt x="2076982" y="2381313"/>
                  <a:pt x="2075230" y="2379560"/>
                </a:cubicBezTo>
                <a:lnTo>
                  <a:pt x="2058544" y="2382432"/>
                </a:lnTo>
                <a:lnTo>
                  <a:pt x="2058145" y="2382278"/>
                </a:lnTo>
                <a:lnTo>
                  <a:pt x="2057919" y="2382469"/>
                </a:lnTo>
                <a:lnTo>
                  <a:pt x="2030556" y="2376858"/>
                </a:lnTo>
                <a:cubicBezTo>
                  <a:pt x="2037507" y="2382037"/>
                  <a:pt x="2043160" y="2386281"/>
                  <a:pt x="2048588" y="2390346"/>
                </a:cubicBezTo>
                <a:lnTo>
                  <a:pt x="2057919" y="2382469"/>
                </a:lnTo>
                <a:lnTo>
                  <a:pt x="2058102" y="2382508"/>
                </a:lnTo>
                <a:lnTo>
                  <a:pt x="2058544" y="2382432"/>
                </a:lnTo>
                <a:lnTo>
                  <a:pt x="2093857" y="2396052"/>
                </a:lnTo>
                <a:cubicBezTo>
                  <a:pt x="2108136" y="2397067"/>
                  <a:pt x="2113479" y="2409223"/>
                  <a:pt x="2125164" y="2416276"/>
                </a:cubicBezTo>
                <a:cubicBezTo>
                  <a:pt x="2120892" y="2418408"/>
                  <a:pt x="2118882" y="2419394"/>
                  <a:pt x="2116298" y="2420674"/>
                </a:cubicBezTo>
                <a:cubicBezTo>
                  <a:pt x="2120410" y="2423604"/>
                  <a:pt x="2124360" y="2426418"/>
                  <a:pt x="2129865" y="2430378"/>
                </a:cubicBezTo>
                <a:cubicBezTo>
                  <a:pt x="2116209" y="2436028"/>
                  <a:pt x="2113913" y="2426101"/>
                  <a:pt x="2106541" y="2425315"/>
                </a:cubicBezTo>
                <a:cubicBezTo>
                  <a:pt x="2095990" y="2424167"/>
                  <a:pt x="2105131" y="2409597"/>
                  <a:pt x="2097557" y="2405383"/>
                </a:cubicBezTo>
                <a:cubicBezTo>
                  <a:pt x="2094739" y="2408697"/>
                  <a:pt x="2092275" y="2411594"/>
                  <a:pt x="2089343" y="2415022"/>
                </a:cubicBezTo>
                <a:cubicBezTo>
                  <a:pt x="2085568" y="2413928"/>
                  <a:pt x="2081932" y="2412879"/>
                  <a:pt x="2078241" y="2411823"/>
                </a:cubicBezTo>
                <a:cubicBezTo>
                  <a:pt x="2074970" y="2415094"/>
                  <a:pt x="2071182" y="2420525"/>
                  <a:pt x="2069054" y="2420669"/>
                </a:cubicBezTo>
                <a:cubicBezTo>
                  <a:pt x="2064804" y="2420916"/>
                  <a:pt x="2061341" y="2418454"/>
                  <a:pt x="2057818" y="2416702"/>
                </a:cubicBezTo>
                <a:cubicBezTo>
                  <a:pt x="2052730" y="2414157"/>
                  <a:pt x="2047891" y="2411272"/>
                  <a:pt x="2042831" y="2408482"/>
                </a:cubicBezTo>
                <a:cubicBezTo>
                  <a:pt x="2041313" y="2410962"/>
                  <a:pt x="2040219" y="2412366"/>
                  <a:pt x="2040375" y="2412521"/>
                </a:cubicBezTo>
                <a:cubicBezTo>
                  <a:pt x="2047655" y="2419573"/>
                  <a:pt x="2050436" y="2430941"/>
                  <a:pt x="2061080" y="2434817"/>
                </a:cubicBezTo>
                <a:cubicBezTo>
                  <a:pt x="2068945" y="2437685"/>
                  <a:pt x="2076468" y="2440803"/>
                  <a:pt x="2087517" y="2432546"/>
                </a:cubicBezTo>
                <a:cubicBezTo>
                  <a:pt x="2089470" y="2431091"/>
                  <a:pt x="2091845" y="2430423"/>
                  <a:pt x="2095349" y="2428750"/>
                </a:cubicBezTo>
                <a:cubicBezTo>
                  <a:pt x="2089352" y="2442286"/>
                  <a:pt x="2097659" y="2447411"/>
                  <a:pt x="2100379" y="2456946"/>
                </a:cubicBezTo>
                <a:cubicBezTo>
                  <a:pt x="2085289" y="2453483"/>
                  <a:pt x="2076890" y="2440816"/>
                  <a:pt x="2059447" y="2442903"/>
                </a:cubicBezTo>
                <a:lnTo>
                  <a:pt x="2059715" y="2442852"/>
                </a:lnTo>
                <a:cubicBezTo>
                  <a:pt x="2053253" y="2441526"/>
                  <a:pt x="2048056" y="2437508"/>
                  <a:pt x="2039236" y="2441271"/>
                </a:cubicBezTo>
                <a:cubicBezTo>
                  <a:pt x="2036911" y="2442263"/>
                  <a:pt x="2033467" y="2441861"/>
                  <a:pt x="2032132" y="2440526"/>
                </a:cubicBezTo>
                <a:cubicBezTo>
                  <a:pt x="2023360" y="2431709"/>
                  <a:pt x="2007819" y="2433473"/>
                  <a:pt x="1997255" y="2427409"/>
                </a:cubicBezTo>
                <a:cubicBezTo>
                  <a:pt x="1993229" y="2425106"/>
                  <a:pt x="1987374" y="2425158"/>
                  <a:pt x="1982083" y="2424090"/>
                </a:cubicBezTo>
                <a:cubicBezTo>
                  <a:pt x="1980405" y="2427411"/>
                  <a:pt x="1979202" y="2429795"/>
                  <a:pt x="1976843" y="2434386"/>
                </a:cubicBezTo>
                <a:cubicBezTo>
                  <a:pt x="1961221" y="2423078"/>
                  <a:pt x="1947092" y="2411085"/>
                  <a:pt x="1925958" y="2409075"/>
                </a:cubicBezTo>
                <a:lnTo>
                  <a:pt x="1925767" y="2409111"/>
                </a:lnTo>
                <a:cubicBezTo>
                  <a:pt x="1908065" y="2405034"/>
                  <a:pt x="1890345" y="2400942"/>
                  <a:pt x="1872618" y="2396889"/>
                </a:cubicBezTo>
                <a:cubicBezTo>
                  <a:pt x="1870855" y="2396668"/>
                  <a:pt x="1869074" y="2396432"/>
                  <a:pt x="1867332" y="2396190"/>
                </a:cubicBezTo>
                <a:cubicBezTo>
                  <a:pt x="1853627" y="2392023"/>
                  <a:pt x="1839930" y="2387820"/>
                  <a:pt x="1826203" y="2383676"/>
                </a:cubicBezTo>
                <a:cubicBezTo>
                  <a:pt x="1822503" y="2382567"/>
                  <a:pt x="1818961" y="2381113"/>
                  <a:pt x="1814949" y="2380691"/>
                </a:cubicBezTo>
                <a:cubicBezTo>
                  <a:pt x="1811374" y="2380294"/>
                  <a:pt x="1807254" y="2381125"/>
                  <a:pt x="1802691" y="2381467"/>
                </a:cubicBezTo>
                <a:cubicBezTo>
                  <a:pt x="1799198" y="2379656"/>
                  <a:pt x="1795131" y="2376679"/>
                  <a:pt x="1790216" y="2375080"/>
                </a:cubicBezTo>
                <a:cubicBezTo>
                  <a:pt x="1773386" y="2369604"/>
                  <a:pt x="1756394" y="2364381"/>
                  <a:pt x="1739183" y="2359567"/>
                </a:cubicBezTo>
                <a:cubicBezTo>
                  <a:pt x="1734576" y="2358278"/>
                  <a:pt x="1728815" y="2359013"/>
                  <a:pt x="1723744" y="2358437"/>
                </a:cubicBezTo>
                <a:cubicBezTo>
                  <a:pt x="1719448" y="2357956"/>
                  <a:pt x="1715148" y="2357383"/>
                  <a:pt x="1711273" y="2356141"/>
                </a:cubicBezTo>
                <a:cubicBezTo>
                  <a:pt x="1707365" y="2354869"/>
                  <a:pt x="1703997" y="2352682"/>
                  <a:pt x="1699966" y="2350693"/>
                </a:cubicBezTo>
                <a:cubicBezTo>
                  <a:pt x="1700663" y="2349439"/>
                  <a:pt x="1702097" y="2346919"/>
                  <a:pt x="1703093" y="2345146"/>
                </a:cubicBezTo>
                <a:cubicBezTo>
                  <a:pt x="1683516" y="2343875"/>
                  <a:pt x="1659598" y="2352250"/>
                  <a:pt x="1647842" y="2335090"/>
                </a:cubicBezTo>
                <a:cubicBezTo>
                  <a:pt x="1650522" y="2335046"/>
                  <a:pt x="1653167" y="2335009"/>
                  <a:pt x="1656307" y="2334972"/>
                </a:cubicBezTo>
                <a:cubicBezTo>
                  <a:pt x="1655376" y="2326408"/>
                  <a:pt x="1644966" y="2323448"/>
                  <a:pt x="1650251" y="2310747"/>
                </a:cubicBezTo>
                <a:cubicBezTo>
                  <a:pt x="1655677" y="2310813"/>
                  <a:pt x="1658376" y="2311649"/>
                  <a:pt x="1660560" y="2317284"/>
                </a:cubicBezTo>
                <a:cubicBezTo>
                  <a:pt x="1664024" y="2326198"/>
                  <a:pt x="1670872" y="2333592"/>
                  <a:pt x="1678733" y="2338638"/>
                </a:cubicBezTo>
                <a:cubicBezTo>
                  <a:pt x="1682795" y="2341245"/>
                  <a:pt x="1692135" y="2337366"/>
                  <a:pt x="1700365" y="2336240"/>
                </a:cubicBezTo>
                <a:cubicBezTo>
                  <a:pt x="1700175" y="2331870"/>
                  <a:pt x="1699984" y="2328090"/>
                  <a:pt x="1699665" y="2321367"/>
                </a:cubicBezTo>
                <a:cubicBezTo>
                  <a:pt x="1704262" y="2323967"/>
                  <a:pt x="1708394" y="2324737"/>
                  <a:pt x="1709921" y="2327491"/>
                </a:cubicBezTo>
                <a:cubicBezTo>
                  <a:pt x="1715506" y="2337480"/>
                  <a:pt x="1726919" y="2338447"/>
                  <a:pt x="1738077" y="2340382"/>
                </a:cubicBezTo>
                <a:cubicBezTo>
                  <a:pt x="1750891" y="2342614"/>
                  <a:pt x="1763325" y="2345009"/>
                  <a:pt x="1770737" y="2355872"/>
                </a:cubicBezTo>
                <a:cubicBezTo>
                  <a:pt x="1774722" y="2361721"/>
                  <a:pt x="1784624" y="2362586"/>
                  <a:pt x="1792743" y="2366069"/>
                </a:cubicBezTo>
                <a:cubicBezTo>
                  <a:pt x="1796153" y="2360486"/>
                  <a:pt x="1799166" y="2355551"/>
                  <a:pt x="1802614" y="2349869"/>
                </a:cubicBezTo>
                <a:cubicBezTo>
                  <a:pt x="1796418" y="2348123"/>
                  <a:pt x="1791377" y="2345036"/>
                  <a:pt x="1785251" y="2345361"/>
                </a:cubicBezTo>
                <a:cubicBezTo>
                  <a:pt x="1769515" y="2346203"/>
                  <a:pt x="1761213" y="2336356"/>
                  <a:pt x="1749356" y="2331677"/>
                </a:cubicBezTo>
                <a:cubicBezTo>
                  <a:pt x="1743366" y="2329321"/>
                  <a:pt x="1737744" y="2326288"/>
                  <a:pt x="1731252" y="2324837"/>
                </a:cubicBezTo>
                <a:cubicBezTo>
                  <a:pt x="1717945" y="2321886"/>
                  <a:pt x="1705588" y="2317707"/>
                  <a:pt x="1695641" y="2309847"/>
                </a:cubicBezTo>
                <a:cubicBezTo>
                  <a:pt x="1686944" y="2302969"/>
                  <a:pt x="1678760" y="2296603"/>
                  <a:pt x="1663557" y="2298433"/>
                </a:cubicBezTo>
                <a:cubicBezTo>
                  <a:pt x="1644124" y="2300803"/>
                  <a:pt x="1629745" y="2292782"/>
                  <a:pt x="1617348" y="2282657"/>
                </a:cubicBezTo>
                <a:cubicBezTo>
                  <a:pt x="1615606" y="2281233"/>
                  <a:pt x="1612852" y="2280885"/>
                  <a:pt x="1609057" y="2279500"/>
                </a:cubicBezTo>
                <a:cubicBezTo>
                  <a:pt x="1608525" y="2292595"/>
                  <a:pt x="1619004" y="2291672"/>
                  <a:pt x="1624862" y="2295804"/>
                </a:cubicBezTo>
                <a:cubicBezTo>
                  <a:pt x="1630411" y="2299717"/>
                  <a:pt x="1641497" y="2297039"/>
                  <a:pt x="1642838" y="2307921"/>
                </a:cubicBezTo>
                <a:cubicBezTo>
                  <a:pt x="1627182" y="2314021"/>
                  <a:pt x="1621149" y="2303673"/>
                  <a:pt x="1609354" y="2303461"/>
                </a:cubicBezTo>
                <a:cubicBezTo>
                  <a:pt x="1613586" y="2306830"/>
                  <a:pt x="1617434" y="2310679"/>
                  <a:pt x="1622194" y="2313396"/>
                </a:cubicBezTo>
                <a:lnTo>
                  <a:pt x="1625072" y="2321850"/>
                </a:lnTo>
                <a:lnTo>
                  <a:pt x="1601136" y="2309416"/>
                </a:lnTo>
                <a:cubicBezTo>
                  <a:pt x="1600600" y="2310014"/>
                  <a:pt x="1600040" y="2310636"/>
                  <a:pt x="1599503" y="2311235"/>
                </a:cubicBezTo>
                <a:cubicBezTo>
                  <a:pt x="1603490" y="2315221"/>
                  <a:pt x="1607492" y="2319224"/>
                  <a:pt x="1611479" y="2323210"/>
                </a:cubicBezTo>
                <a:cubicBezTo>
                  <a:pt x="1598673" y="2324350"/>
                  <a:pt x="1590447" y="2318895"/>
                  <a:pt x="1582118" y="2313792"/>
                </a:cubicBezTo>
                <a:cubicBezTo>
                  <a:pt x="1580797" y="2312970"/>
                  <a:pt x="1582217" y="2308666"/>
                  <a:pt x="1582390" y="2305978"/>
                </a:cubicBezTo>
                <a:cubicBezTo>
                  <a:pt x="1585751" y="2305069"/>
                  <a:pt x="1589150" y="2304152"/>
                  <a:pt x="1593855" y="2302860"/>
                </a:cubicBezTo>
                <a:cubicBezTo>
                  <a:pt x="1593531" y="2300858"/>
                  <a:pt x="1593101" y="2297565"/>
                  <a:pt x="1592532" y="2294317"/>
                </a:cubicBezTo>
                <a:cubicBezTo>
                  <a:pt x="1592188" y="2292427"/>
                  <a:pt x="1590580" y="2290002"/>
                  <a:pt x="1591433" y="2288901"/>
                </a:cubicBezTo>
                <a:cubicBezTo>
                  <a:pt x="1596909" y="2281842"/>
                  <a:pt x="1592232" y="2280345"/>
                  <a:pt x="1589488" y="2277691"/>
                </a:cubicBezTo>
                <a:cubicBezTo>
                  <a:pt x="1586526" y="2274820"/>
                  <a:pt x="1583656" y="2271859"/>
                  <a:pt x="1580739" y="2268942"/>
                </a:cubicBezTo>
                <a:cubicBezTo>
                  <a:pt x="1581464" y="2268031"/>
                  <a:pt x="1582188" y="2267121"/>
                  <a:pt x="1582912" y="2266210"/>
                </a:cubicBezTo>
                <a:cubicBezTo>
                  <a:pt x="1590353" y="2268109"/>
                  <a:pt x="1597793" y="2270008"/>
                  <a:pt x="1605232" y="2271906"/>
                </a:cubicBezTo>
                <a:cubicBezTo>
                  <a:pt x="1606231" y="2270813"/>
                  <a:pt x="1607230" y="2269722"/>
                  <a:pt x="1608243" y="2268647"/>
                </a:cubicBezTo>
                <a:cubicBezTo>
                  <a:pt x="1606979" y="2265566"/>
                  <a:pt x="1606765" y="2261128"/>
                  <a:pt x="1604219" y="2259672"/>
                </a:cubicBezTo>
                <a:cubicBezTo>
                  <a:pt x="1595253" y="2254521"/>
                  <a:pt x="1585631" y="2250213"/>
                  <a:pt x="1575995" y="2245982"/>
                </a:cubicBezTo>
                <a:lnTo>
                  <a:pt x="1554871" y="2237035"/>
                </a:lnTo>
                <a:lnTo>
                  <a:pt x="1542405" y="2241193"/>
                </a:lnTo>
                <a:cubicBezTo>
                  <a:pt x="1549227" y="2246847"/>
                  <a:pt x="1557827" y="2237050"/>
                  <a:pt x="1565879" y="2248645"/>
                </a:cubicBezTo>
                <a:cubicBezTo>
                  <a:pt x="1544971" y="2253913"/>
                  <a:pt x="1525776" y="2249642"/>
                  <a:pt x="1506777" y="2251247"/>
                </a:cubicBezTo>
                <a:cubicBezTo>
                  <a:pt x="1488153" y="2252820"/>
                  <a:pt x="1469636" y="2256450"/>
                  <a:pt x="1450967" y="2261397"/>
                </a:cubicBezTo>
                <a:cubicBezTo>
                  <a:pt x="1453512" y="2262168"/>
                  <a:pt x="1456035" y="2262906"/>
                  <a:pt x="1458865" y="2263742"/>
                </a:cubicBezTo>
                <a:cubicBezTo>
                  <a:pt x="1458383" y="2270936"/>
                  <a:pt x="1460248" y="2280476"/>
                  <a:pt x="1453601" y="2282081"/>
                </a:cubicBezTo>
                <a:cubicBezTo>
                  <a:pt x="1450682" y="2282788"/>
                  <a:pt x="1446952" y="2276429"/>
                  <a:pt x="1442763" y="2272479"/>
                </a:cubicBezTo>
                <a:cubicBezTo>
                  <a:pt x="1435853" y="2284587"/>
                  <a:pt x="1425410" y="2286899"/>
                  <a:pt x="1414091" y="2284651"/>
                </a:cubicBezTo>
                <a:cubicBezTo>
                  <a:pt x="1408211" y="2301161"/>
                  <a:pt x="1405337" y="2302637"/>
                  <a:pt x="1386492" y="2298142"/>
                </a:cubicBezTo>
                <a:cubicBezTo>
                  <a:pt x="1386667" y="2294832"/>
                  <a:pt x="1386843" y="2291461"/>
                  <a:pt x="1387019" y="2288120"/>
                </a:cubicBezTo>
                <a:cubicBezTo>
                  <a:pt x="1372342" y="2285006"/>
                  <a:pt x="1347509" y="2286770"/>
                  <a:pt x="1342091" y="2291396"/>
                </a:cubicBezTo>
                <a:cubicBezTo>
                  <a:pt x="1345755" y="2293517"/>
                  <a:pt x="1349373" y="2295636"/>
                  <a:pt x="1354200" y="2298461"/>
                </a:cubicBezTo>
                <a:cubicBezTo>
                  <a:pt x="1345710" y="2304468"/>
                  <a:pt x="1345710" y="2304468"/>
                  <a:pt x="1331341" y="2301932"/>
                </a:cubicBezTo>
                <a:cubicBezTo>
                  <a:pt x="1323399" y="2320818"/>
                  <a:pt x="1311925" y="2314715"/>
                  <a:pt x="1300627" y="2309769"/>
                </a:cubicBezTo>
                <a:cubicBezTo>
                  <a:pt x="1291326" y="2305690"/>
                  <a:pt x="1282091" y="2301193"/>
                  <a:pt x="1272701" y="2297564"/>
                </a:cubicBezTo>
                <a:cubicBezTo>
                  <a:pt x="1270485" y="2296696"/>
                  <a:pt x="1267787" y="2298975"/>
                  <a:pt x="1265264" y="2299265"/>
                </a:cubicBezTo>
                <a:cubicBezTo>
                  <a:pt x="1259890" y="2299940"/>
                  <a:pt x="1255238" y="2300229"/>
                  <a:pt x="1250105" y="2294125"/>
                </a:cubicBezTo>
                <a:cubicBezTo>
                  <a:pt x="1246638" y="2290014"/>
                  <a:pt x="1239597" y="2292328"/>
                  <a:pt x="1234179" y="2291782"/>
                </a:cubicBezTo>
                <a:cubicBezTo>
                  <a:pt x="1233739" y="2293164"/>
                  <a:pt x="1233301" y="2294575"/>
                  <a:pt x="1232861" y="2295957"/>
                </a:cubicBezTo>
                <a:cubicBezTo>
                  <a:pt x="1235341" y="2300518"/>
                  <a:pt x="1237797" y="2305048"/>
                  <a:pt x="1240890" y="2310731"/>
                </a:cubicBezTo>
                <a:cubicBezTo>
                  <a:pt x="1235802" y="2311599"/>
                  <a:pt x="1231437" y="2309929"/>
                  <a:pt x="1227707" y="2306491"/>
                </a:cubicBezTo>
                <a:cubicBezTo>
                  <a:pt x="1221454" y="2300711"/>
                  <a:pt x="1215268" y="2298365"/>
                  <a:pt x="1207985" y="2301836"/>
                </a:cubicBezTo>
                <a:cubicBezTo>
                  <a:pt x="1203333" y="2304051"/>
                  <a:pt x="1199121" y="2303055"/>
                  <a:pt x="1194888" y="2297596"/>
                </a:cubicBezTo>
                <a:cubicBezTo>
                  <a:pt x="1191882" y="2293710"/>
                  <a:pt x="1187121" y="2292231"/>
                  <a:pt x="1182953" y="2290946"/>
                </a:cubicBezTo>
                <a:cubicBezTo>
                  <a:pt x="1174004" y="2288217"/>
                  <a:pt x="1164943" y="2284748"/>
                  <a:pt x="1155905" y="2284587"/>
                </a:cubicBezTo>
                <a:cubicBezTo>
                  <a:pt x="1149761" y="2284459"/>
                  <a:pt x="1143421" y="2288859"/>
                  <a:pt x="1137453" y="2292296"/>
                </a:cubicBezTo>
                <a:cubicBezTo>
                  <a:pt x="1133001" y="2294864"/>
                  <a:pt x="1129513" y="2299554"/>
                  <a:pt x="1125258" y="2290817"/>
                </a:cubicBezTo>
                <a:cubicBezTo>
                  <a:pt x="1124094" y="2288409"/>
                  <a:pt x="1118544" y="2290175"/>
                  <a:pt x="1115034" y="2290625"/>
                </a:cubicBezTo>
                <a:cubicBezTo>
                  <a:pt x="1107553" y="2291589"/>
                  <a:pt x="1100115" y="2292938"/>
                  <a:pt x="1091232" y="2294382"/>
                </a:cubicBezTo>
                <a:cubicBezTo>
                  <a:pt x="1090507" y="2296053"/>
                  <a:pt x="1088861" y="2299940"/>
                  <a:pt x="1086997" y="2304340"/>
                </a:cubicBezTo>
                <a:cubicBezTo>
                  <a:pt x="1084848" y="2297179"/>
                  <a:pt x="1082894" y="2290753"/>
                  <a:pt x="1081820" y="2287157"/>
                </a:cubicBezTo>
                <a:cubicBezTo>
                  <a:pt x="1050294" y="2286128"/>
                  <a:pt x="1020524" y="2285166"/>
                  <a:pt x="990733" y="2284170"/>
                </a:cubicBezTo>
                <a:cubicBezTo>
                  <a:pt x="990711" y="2285678"/>
                  <a:pt x="990711" y="2287189"/>
                  <a:pt x="990690" y="2288698"/>
                </a:cubicBezTo>
                <a:cubicBezTo>
                  <a:pt x="1012407" y="2290946"/>
                  <a:pt x="1034061" y="2295315"/>
                  <a:pt x="1055976" y="2290978"/>
                </a:cubicBezTo>
                <a:cubicBezTo>
                  <a:pt x="1054484" y="2305112"/>
                  <a:pt x="1050931" y="2311695"/>
                  <a:pt x="1041168" y="2312562"/>
                </a:cubicBezTo>
                <a:cubicBezTo>
                  <a:pt x="1030001" y="2313559"/>
                  <a:pt x="1018725" y="2312016"/>
                  <a:pt x="1007493" y="2311567"/>
                </a:cubicBezTo>
                <a:cubicBezTo>
                  <a:pt x="1005037" y="2311470"/>
                  <a:pt x="1002580" y="2311245"/>
                  <a:pt x="999904" y="2311053"/>
                </a:cubicBezTo>
                <a:cubicBezTo>
                  <a:pt x="999574" y="2316416"/>
                  <a:pt x="999289" y="2320882"/>
                  <a:pt x="999003" y="2325314"/>
                </a:cubicBezTo>
                <a:cubicBezTo>
                  <a:pt x="999003" y="2325314"/>
                  <a:pt x="999113" y="2325122"/>
                  <a:pt x="999113" y="2325122"/>
                </a:cubicBezTo>
                <a:cubicBezTo>
                  <a:pt x="997774" y="2328332"/>
                  <a:pt x="996437" y="2331544"/>
                  <a:pt x="995098" y="2334758"/>
                </a:cubicBezTo>
                <a:cubicBezTo>
                  <a:pt x="994199" y="2334082"/>
                  <a:pt x="993299" y="2333376"/>
                  <a:pt x="992400" y="2332700"/>
                </a:cubicBezTo>
                <a:cubicBezTo>
                  <a:pt x="991785" y="2329747"/>
                  <a:pt x="991194" y="2326793"/>
                  <a:pt x="990360" y="2322746"/>
                </a:cubicBezTo>
                <a:cubicBezTo>
                  <a:pt x="984393" y="2323450"/>
                  <a:pt x="978294" y="2324189"/>
                  <a:pt x="972393" y="2324897"/>
                </a:cubicBezTo>
                <a:cubicBezTo>
                  <a:pt x="975552" y="2329907"/>
                  <a:pt x="979084" y="2334179"/>
                  <a:pt x="981409" y="2339576"/>
                </a:cubicBezTo>
                <a:cubicBezTo>
                  <a:pt x="983713" y="2344939"/>
                  <a:pt x="986170" y="2346867"/>
                  <a:pt x="990360" y="2345966"/>
                </a:cubicBezTo>
                <a:cubicBezTo>
                  <a:pt x="998521" y="2344167"/>
                  <a:pt x="1006901" y="2340860"/>
                  <a:pt x="1014249" y="2349949"/>
                </a:cubicBezTo>
                <a:cubicBezTo>
                  <a:pt x="1028378" y="2348921"/>
                  <a:pt x="1042265" y="2358396"/>
                  <a:pt x="1056590" y="2351748"/>
                </a:cubicBezTo>
                <a:cubicBezTo>
                  <a:pt x="1059947" y="2350174"/>
                  <a:pt x="1063807" y="2350785"/>
                  <a:pt x="1067450" y="2350689"/>
                </a:cubicBezTo>
                <a:cubicBezTo>
                  <a:pt x="1074754" y="2350431"/>
                  <a:pt x="1082281" y="2351941"/>
                  <a:pt x="1089322" y="2349885"/>
                </a:cubicBezTo>
                <a:cubicBezTo>
                  <a:pt x="1098844" y="2347091"/>
                  <a:pt x="1106873" y="2346384"/>
                  <a:pt x="1114267" y="2358235"/>
                </a:cubicBezTo>
                <a:cubicBezTo>
                  <a:pt x="1117731" y="2363793"/>
                  <a:pt x="1123545" y="2364693"/>
                  <a:pt x="1128219" y="2354671"/>
                </a:cubicBezTo>
                <a:cubicBezTo>
                  <a:pt x="1123568" y="2354221"/>
                  <a:pt x="1119575" y="2353867"/>
                  <a:pt x="1114748" y="2353386"/>
                </a:cubicBezTo>
                <a:cubicBezTo>
                  <a:pt x="1116153" y="2345420"/>
                  <a:pt x="1106302" y="2340280"/>
                  <a:pt x="1114704" y="2331898"/>
                </a:cubicBezTo>
                <a:cubicBezTo>
                  <a:pt x="1106829" y="2325667"/>
                  <a:pt x="1099371" y="2337198"/>
                  <a:pt x="1091648" y="2327594"/>
                </a:cubicBezTo>
                <a:cubicBezTo>
                  <a:pt x="1094872" y="2326310"/>
                  <a:pt x="1096672" y="2325218"/>
                  <a:pt x="1098559" y="2324865"/>
                </a:cubicBezTo>
                <a:cubicBezTo>
                  <a:pt x="1106039" y="2323515"/>
                  <a:pt x="1113542" y="2322199"/>
                  <a:pt x="1121044" y="2321299"/>
                </a:cubicBezTo>
                <a:cubicBezTo>
                  <a:pt x="1123502" y="2321010"/>
                  <a:pt x="1126441" y="2320914"/>
                  <a:pt x="1128416" y="2322584"/>
                </a:cubicBezTo>
                <a:cubicBezTo>
                  <a:pt x="1130237" y="2324125"/>
                  <a:pt x="1131860" y="2328043"/>
                  <a:pt x="1132058" y="2331129"/>
                </a:cubicBezTo>
                <a:cubicBezTo>
                  <a:pt x="1132189" y="2333247"/>
                  <a:pt x="1130018" y="2336426"/>
                  <a:pt x="1128372" y="2337872"/>
                </a:cubicBezTo>
                <a:cubicBezTo>
                  <a:pt x="1126661" y="2339383"/>
                  <a:pt x="1124336" y="2339351"/>
                  <a:pt x="1122273" y="2339991"/>
                </a:cubicBezTo>
                <a:cubicBezTo>
                  <a:pt x="1122273" y="2341084"/>
                  <a:pt x="1122252" y="2342144"/>
                  <a:pt x="1122252" y="2343237"/>
                </a:cubicBezTo>
                <a:cubicBezTo>
                  <a:pt x="1128766" y="2343366"/>
                  <a:pt x="1135261" y="2343847"/>
                  <a:pt x="1141754" y="2343526"/>
                </a:cubicBezTo>
                <a:cubicBezTo>
                  <a:pt x="1150398" y="2343077"/>
                  <a:pt x="1152854" y="2346127"/>
                  <a:pt x="1153337" y="2359778"/>
                </a:cubicBezTo>
                <a:cubicBezTo>
                  <a:pt x="1155795" y="2359778"/>
                  <a:pt x="1158273" y="2359778"/>
                  <a:pt x="1161279" y="2359778"/>
                </a:cubicBezTo>
                <a:cubicBezTo>
                  <a:pt x="1161059" y="2356439"/>
                  <a:pt x="1160839" y="2353546"/>
                  <a:pt x="1160554" y="2349275"/>
                </a:cubicBezTo>
                <a:cubicBezTo>
                  <a:pt x="1167399" y="2352102"/>
                  <a:pt x="1173652" y="2352102"/>
                  <a:pt x="1178412" y="2336941"/>
                </a:cubicBezTo>
                <a:cubicBezTo>
                  <a:pt x="1178938" y="2353964"/>
                  <a:pt x="1184358" y="2357593"/>
                  <a:pt x="1191969" y="2358364"/>
                </a:cubicBezTo>
                <a:cubicBezTo>
                  <a:pt x="1193330" y="2354447"/>
                  <a:pt x="1194624" y="2350785"/>
                  <a:pt x="1196313" y="2345934"/>
                </a:cubicBezTo>
                <a:cubicBezTo>
                  <a:pt x="1207875" y="2361672"/>
                  <a:pt x="1222574" y="2354381"/>
                  <a:pt x="1235144" y="2358300"/>
                </a:cubicBezTo>
                <a:cubicBezTo>
                  <a:pt x="1239180" y="2353610"/>
                  <a:pt x="1242713" y="2349531"/>
                  <a:pt x="1246529" y="2345099"/>
                </a:cubicBezTo>
                <a:cubicBezTo>
                  <a:pt x="1246047" y="2343462"/>
                  <a:pt x="1245257" y="2340763"/>
                  <a:pt x="1244379" y="2337840"/>
                </a:cubicBezTo>
                <a:cubicBezTo>
                  <a:pt x="1245850" y="2336877"/>
                  <a:pt x="1246814" y="2335657"/>
                  <a:pt x="1247780" y="2335689"/>
                </a:cubicBezTo>
                <a:cubicBezTo>
                  <a:pt x="1259034" y="2336009"/>
                  <a:pt x="1270310" y="2336490"/>
                  <a:pt x="1281563" y="2337005"/>
                </a:cubicBezTo>
                <a:cubicBezTo>
                  <a:pt x="1289527" y="2337359"/>
                  <a:pt x="1297534" y="2337134"/>
                  <a:pt x="1305433" y="2338418"/>
                </a:cubicBezTo>
                <a:cubicBezTo>
                  <a:pt x="1317191" y="2340345"/>
                  <a:pt x="1328402" y="2344616"/>
                  <a:pt x="1335443" y="2361961"/>
                </a:cubicBezTo>
                <a:cubicBezTo>
                  <a:pt x="1351129" y="2358718"/>
                  <a:pt x="1367034" y="2355442"/>
                  <a:pt x="1384145" y="2351909"/>
                </a:cubicBezTo>
                <a:cubicBezTo>
                  <a:pt x="1379582" y="2342852"/>
                  <a:pt x="1374252" y="2343558"/>
                  <a:pt x="1370258" y="2345613"/>
                </a:cubicBezTo>
                <a:cubicBezTo>
                  <a:pt x="1361813" y="2350045"/>
                  <a:pt x="1354923" y="2344682"/>
                  <a:pt x="1345315" y="2341116"/>
                </a:cubicBezTo>
                <a:cubicBezTo>
                  <a:pt x="1349944" y="2336555"/>
                  <a:pt x="1352950" y="2333633"/>
                  <a:pt x="1356065" y="2330549"/>
                </a:cubicBezTo>
                <a:cubicBezTo>
                  <a:pt x="1349768" y="2324125"/>
                  <a:pt x="1341520" y="2334919"/>
                  <a:pt x="1334500" y="2322714"/>
                </a:cubicBezTo>
                <a:cubicBezTo>
                  <a:pt x="1338448" y="2320818"/>
                  <a:pt x="1341300" y="2318152"/>
                  <a:pt x="1344042" y="2318409"/>
                </a:cubicBezTo>
                <a:cubicBezTo>
                  <a:pt x="1364335" y="2320142"/>
                  <a:pt x="1384606" y="2322423"/>
                  <a:pt x="1404876" y="2324703"/>
                </a:cubicBezTo>
                <a:cubicBezTo>
                  <a:pt x="1406478" y="2324897"/>
                  <a:pt x="1408014" y="2326438"/>
                  <a:pt x="1409417" y="2330421"/>
                </a:cubicBezTo>
                <a:cubicBezTo>
                  <a:pt x="1401762" y="2330679"/>
                  <a:pt x="1394017" y="2332090"/>
                  <a:pt x="1386470" y="2330839"/>
                </a:cubicBezTo>
                <a:cubicBezTo>
                  <a:pt x="1378770" y="2329554"/>
                  <a:pt x="1371290" y="2325250"/>
                  <a:pt x="1363457" y="2333247"/>
                </a:cubicBezTo>
                <a:cubicBezTo>
                  <a:pt x="1368307" y="2333697"/>
                  <a:pt x="1373176" y="2334951"/>
                  <a:pt x="1377980" y="2334436"/>
                </a:cubicBezTo>
                <a:cubicBezTo>
                  <a:pt x="1392371" y="2332926"/>
                  <a:pt x="1405842" y="2339865"/>
                  <a:pt x="1419728" y="2342916"/>
                </a:cubicBezTo>
                <a:cubicBezTo>
                  <a:pt x="1433659" y="2345966"/>
                  <a:pt x="1448116" y="2348761"/>
                  <a:pt x="1461783" y="2339897"/>
                </a:cubicBezTo>
                <a:cubicBezTo>
                  <a:pt x="1472138" y="2333183"/>
                  <a:pt x="1482536" y="2336941"/>
                  <a:pt x="1493022" y="2338033"/>
                </a:cubicBezTo>
                <a:cubicBezTo>
                  <a:pt x="1502061" y="2338965"/>
                  <a:pt x="1511165" y="2338322"/>
                  <a:pt x="1520182" y="2339254"/>
                </a:cubicBezTo>
                <a:cubicBezTo>
                  <a:pt x="1539750" y="2341245"/>
                  <a:pt x="1559296" y="2343751"/>
                  <a:pt x="1578843" y="2346127"/>
                </a:cubicBezTo>
                <a:cubicBezTo>
                  <a:pt x="1579392" y="2346191"/>
                  <a:pt x="1579853" y="2347509"/>
                  <a:pt x="1580796" y="2348889"/>
                </a:cubicBezTo>
                <a:cubicBezTo>
                  <a:pt x="1580357" y="2355217"/>
                  <a:pt x="1576957" y="2357047"/>
                  <a:pt x="1573293" y="2357240"/>
                </a:cubicBezTo>
                <a:cubicBezTo>
                  <a:pt x="1557608" y="2358075"/>
                  <a:pt x="1541922" y="2358750"/>
                  <a:pt x="1526237" y="2358975"/>
                </a:cubicBezTo>
                <a:cubicBezTo>
                  <a:pt x="1523056" y="2359007"/>
                  <a:pt x="1519875" y="2356728"/>
                  <a:pt x="1516649" y="2355795"/>
                </a:cubicBezTo>
                <a:cubicBezTo>
                  <a:pt x="1510178" y="2353964"/>
                  <a:pt x="1503750" y="2351299"/>
                  <a:pt x="1499495" y="2362958"/>
                </a:cubicBezTo>
                <a:cubicBezTo>
                  <a:pt x="1498550" y="2365591"/>
                  <a:pt x="1494361" y="2366555"/>
                  <a:pt x="1491619" y="2366748"/>
                </a:cubicBezTo>
                <a:cubicBezTo>
                  <a:pt x="1482141" y="2367454"/>
                  <a:pt x="1472642" y="2367133"/>
                  <a:pt x="1463166" y="2367904"/>
                </a:cubicBezTo>
                <a:cubicBezTo>
                  <a:pt x="1454105" y="2368644"/>
                  <a:pt x="1445067" y="2371052"/>
                  <a:pt x="1436006" y="2371212"/>
                </a:cubicBezTo>
                <a:cubicBezTo>
                  <a:pt x="1424730" y="2371373"/>
                  <a:pt x="1413476" y="2369573"/>
                  <a:pt x="1402200" y="2369316"/>
                </a:cubicBezTo>
                <a:cubicBezTo>
                  <a:pt x="1393162" y="2369125"/>
                  <a:pt x="1384101" y="2369894"/>
                  <a:pt x="1375063" y="2370408"/>
                </a:cubicBezTo>
                <a:cubicBezTo>
                  <a:pt x="1374032" y="2370474"/>
                  <a:pt x="1372430" y="2370987"/>
                  <a:pt x="1372123" y="2372015"/>
                </a:cubicBezTo>
                <a:cubicBezTo>
                  <a:pt x="1367538" y="2386339"/>
                  <a:pt x="1358829" y="2380945"/>
                  <a:pt x="1351480" y="2381170"/>
                </a:cubicBezTo>
                <a:cubicBezTo>
                  <a:pt x="1339700" y="2381491"/>
                  <a:pt x="1327721" y="2374617"/>
                  <a:pt x="1316138" y="2383514"/>
                </a:cubicBezTo>
                <a:cubicBezTo>
                  <a:pt x="1315041" y="2384350"/>
                  <a:pt x="1313286" y="2383899"/>
                  <a:pt x="1311947" y="2383385"/>
                </a:cubicBezTo>
                <a:cubicBezTo>
                  <a:pt x="1303699" y="2380205"/>
                  <a:pt x="1305871" y="2388106"/>
                  <a:pt x="1306638" y="2396298"/>
                </a:cubicBezTo>
                <a:cubicBezTo>
                  <a:pt x="1299137" y="2397133"/>
                  <a:pt x="1291700" y="2398064"/>
                  <a:pt x="1284262" y="2398673"/>
                </a:cubicBezTo>
                <a:cubicBezTo>
                  <a:pt x="1281037" y="2398930"/>
                  <a:pt x="1277746" y="2398128"/>
                  <a:pt x="1274522" y="2398450"/>
                </a:cubicBezTo>
                <a:cubicBezTo>
                  <a:pt x="1263969" y="2399444"/>
                  <a:pt x="1253637" y="2396072"/>
                  <a:pt x="1242866" y="2404069"/>
                </a:cubicBezTo>
                <a:cubicBezTo>
                  <a:pt x="1235933" y="2409241"/>
                  <a:pt x="1225754" y="2404584"/>
                  <a:pt x="1217089" y="2405323"/>
                </a:cubicBezTo>
                <a:cubicBezTo>
                  <a:pt x="1210332" y="2405901"/>
                  <a:pt x="1203640" y="2408084"/>
                  <a:pt x="1196138" y="2409723"/>
                </a:cubicBezTo>
                <a:cubicBezTo>
                  <a:pt x="1197038" y="2407506"/>
                  <a:pt x="1198025" y="2405002"/>
                  <a:pt x="1199802" y="2400601"/>
                </a:cubicBezTo>
                <a:cubicBezTo>
                  <a:pt x="1196884" y="2398995"/>
                  <a:pt x="1193901" y="2397357"/>
                  <a:pt x="1189578" y="2394980"/>
                </a:cubicBezTo>
                <a:cubicBezTo>
                  <a:pt x="1190149" y="2401533"/>
                  <a:pt x="1190500" y="2405548"/>
                  <a:pt x="1190654" y="2407474"/>
                </a:cubicBezTo>
                <a:cubicBezTo>
                  <a:pt x="1186705" y="2414863"/>
                  <a:pt x="1182976" y="2420515"/>
                  <a:pt x="1180386" y="2427132"/>
                </a:cubicBezTo>
                <a:cubicBezTo>
                  <a:pt x="1177995" y="2433234"/>
                  <a:pt x="1174813" y="2434455"/>
                  <a:pt x="1170537" y="2435033"/>
                </a:cubicBezTo>
                <a:cubicBezTo>
                  <a:pt x="1164416" y="2435869"/>
                  <a:pt x="1157856" y="2436190"/>
                  <a:pt x="1152438" y="2439820"/>
                </a:cubicBezTo>
                <a:cubicBezTo>
                  <a:pt x="1143531" y="2445824"/>
                  <a:pt x="1134360" y="2447142"/>
                  <a:pt x="1124906" y="2448363"/>
                </a:cubicBezTo>
                <a:cubicBezTo>
                  <a:pt x="1117183" y="2449389"/>
                  <a:pt x="1108496" y="2447110"/>
                  <a:pt x="1103142" y="2459026"/>
                </a:cubicBezTo>
                <a:cubicBezTo>
                  <a:pt x="1102815" y="2459765"/>
                  <a:pt x="1101696" y="2460568"/>
                  <a:pt x="1101301" y="2460279"/>
                </a:cubicBezTo>
                <a:cubicBezTo>
                  <a:pt x="1092306" y="2453983"/>
                  <a:pt x="1084496" y="2464101"/>
                  <a:pt x="1075918" y="2464262"/>
                </a:cubicBezTo>
                <a:cubicBezTo>
                  <a:pt x="1070850" y="2464358"/>
                  <a:pt x="1063741" y="2459604"/>
                  <a:pt x="1061505" y="2472934"/>
                </a:cubicBezTo>
                <a:cubicBezTo>
                  <a:pt x="1061131" y="2475085"/>
                  <a:pt x="1055560" y="2475985"/>
                  <a:pt x="1052334" y="2476306"/>
                </a:cubicBezTo>
                <a:cubicBezTo>
                  <a:pt x="1045117" y="2477045"/>
                  <a:pt x="1037702" y="2478554"/>
                  <a:pt x="1030660" y="2477013"/>
                </a:cubicBezTo>
                <a:cubicBezTo>
                  <a:pt x="1020524" y="2474764"/>
                  <a:pt x="1010565" y="2471455"/>
                  <a:pt x="1000231" y="2473641"/>
                </a:cubicBezTo>
                <a:cubicBezTo>
                  <a:pt x="999574" y="2473770"/>
                  <a:pt x="998784" y="2473319"/>
                  <a:pt x="998125" y="2472902"/>
                </a:cubicBezTo>
                <a:cubicBezTo>
                  <a:pt x="985293" y="2464712"/>
                  <a:pt x="984963" y="2464647"/>
                  <a:pt x="973973" y="2470653"/>
                </a:cubicBezTo>
                <a:cubicBezTo>
                  <a:pt x="973643" y="2456682"/>
                  <a:pt x="967018" y="2456971"/>
                  <a:pt x="960085" y="2457226"/>
                </a:cubicBezTo>
                <a:cubicBezTo>
                  <a:pt x="955984" y="2457387"/>
                  <a:pt x="951202" y="2459026"/>
                  <a:pt x="949271" y="2450289"/>
                </a:cubicBezTo>
                <a:cubicBezTo>
                  <a:pt x="948919" y="2448684"/>
                  <a:pt x="945540" y="2447914"/>
                  <a:pt x="943523" y="2447785"/>
                </a:cubicBezTo>
                <a:cubicBezTo>
                  <a:pt x="938126" y="2447463"/>
                  <a:pt x="932729" y="2447656"/>
                  <a:pt x="926894" y="2449453"/>
                </a:cubicBezTo>
                <a:cubicBezTo>
                  <a:pt x="937686" y="2453468"/>
                  <a:pt x="948567" y="2456521"/>
                  <a:pt x="953043" y="2475181"/>
                </a:cubicBezTo>
                <a:cubicBezTo>
                  <a:pt x="947801" y="2477881"/>
                  <a:pt x="943654" y="2477849"/>
                  <a:pt x="939135" y="2471938"/>
                </a:cubicBezTo>
                <a:cubicBezTo>
                  <a:pt x="936173" y="2468052"/>
                  <a:pt x="931632" y="2464422"/>
                  <a:pt x="927882" y="2464551"/>
                </a:cubicBezTo>
                <a:cubicBezTo>
                  <a:pt x="915552" y="2465033"/>
                  <a:pt x="904320" y="2459122"/>
                  <a:pt x="894842" y="2454947"/>
                </a:cubicBezTo>
                <a:cubicBezTo>
                  <a:pt x="888065" y="2460889"/>
                  <a:pt x="882842" y="2465803"/>
                  <a:pt x="877380" y="2470042"/>
                </a:cubicBezTo>
                <a:cubicBezTo>
                  <a:pt x="876042" y="2471070"/>
                  <a:pt x="873388" y="2470974"/>
                  <a:pt x="872269" y="2469691"/>
                </a:cubicBezTo>
                <a:cubicBezTo>
                  <a:pt x="861695" y="2457579"/>
                  <a:pt x="849651" y="2463652"/>
                  <a:pt x="838726" y="2465641"/>
                </a:cubicBezTo>
                <a:cubicBezTo>
                  <a:pt x="826726" y="2467827"/>
                  <a:pt x="826594" y="2469755"/>
                  <a:pt x="827933" y="2451253"/>
                </a:cubicBezTo>
                <a:cubicBezTo>
                  <a:pt x="822163" y="2451253"/>
                  <a:pt x="815845" y="2446596"/>
                  <a:pt x="812642" y="2459090"/>
                </a:cubicBezTo>
                <a:cubicBezTo>
                  <a:pt x="812202" y="2460825"/>
                  <a:pt x="807991" y="2460922"/>
                  <a:pt x="805489" y="2461018"/>
                </a:cubicBezTo>
                <a:cubicBezTo>
                  <a:pt x="798953" y="2461275"/>
                  <a:pt x="792415" y="2461114"/>
                  <a:pt x="785022" y="2461114"/>
                </a:cubicBezTo>
                <a:cubicBezTo>
                  <a:pt x="784320" y="2457998"/>
                  <a:pt x="783332" y="2453661"/>
                  <a:pt x="782280" y="2448972"/>
                </a:cubicBezTo>
                <a:cubicBezTo>
                  <a:pt x="774952" y="2452410"/>
                  <a:pt x="767779" y="2455751"/>
                  <a:pt x="759574" y="2459604"/>
                </a:cubicBezTo>
                <a:cubicBezTo>
                  <a:pt x="753322" y="2447238"/>
                  <a:pt x="761285" y="2430890"/>
                  <a:pt x="753847" y="2418300"/>
                </a:cubicBezTo>
                <a:cubicBezTo>
                  <a:pt x="753190" y="2420386"/>
                  <a:pt x="752467" y="2422603"/>
                  <a:pt x="752181" y="2423503"/>
                </a:cubicBezTo>
                <a:cubicBezTo>
                  <a:pt x="743252" y="2423503"/>
                  <a:pt x="734609" y="2423021"/>
                  <a:pt x="726009" y="2423694"/>
                </a:cubicBezTo>
                <a:lnTo>
                  <a:pt x="720572" y="2415292"/>
                </a:lnTo>
                <a:lnTo>
                  <a:pt x="720591" y="2415280"/>
                </a:lnTo>
                <a:lnTo>
                  <a:pt x="720532" y="2415164"/>
                </a:lnTo>
                <a:lnTo>
                  <a:pt x="734016" y="2418107"/>
                </a:lnTo>
                <a:cubicBezTo>
                  <a:pt x="736583" y="2410012"/>
                  <a:pt x="737548" y="2401404"/>
                  <a:pt x="741015" y="2397518"/>
                </a:cubicBezTo>
                <a:cubicBezTo>
                  <a:pt x="744635" y="2393439"/>
                  <a:pt x="750624" y="2393889"/>
                  <a:pt x="757029" y="2391896"/>
                </a:cubicBezTo>
                <a:cubicBezTo>
                  <a:pt x="743230" y="2385313"/>
                  <a:pt x="733293" y="2389970"/>
                  <a:pt x="726229" y="2405901"/>
                </a:cubicBezTo>
                <a:cubicBezTo>
                  <a:pt x="721710" y="2397903"/>
                  <a:pt x="721710" y="2397903"/>
                  <a:pt x="715040" y="2404231"/>
                </a:cubicBezTo>
                <a:lnTo>
                  <a:pt x="720532" y="2415164"/>
                </a:lnTo>
                <a:lnTo>
                  <a:pt x="720481" y="2415152"/>
                </a:lnTo>
                <a:lnTo>
                  <a:pt x="720572" y="2415292"/>
                </a:lnTo>
                <a:lnTo>
                  <a:pt x="700166" y="2427100"/>
                </a:lnTo>
                <a:cubicBezTo>
                  <a:pt x="704510" y="2433266"/>
                  <a:pt x="707801" y="2437924"/>
                  <a:pt x="713088" y="2445407"/>
                </a:cubicBezTo>
                <a:cubicBezTo>
                  <a:pt x="705277" y="2447110"/>
                  <a:pt x="700144" y="2448203"/>
                  <a:pt x="694045" y="2449518"/>
                </a:cubicBezTo>
                <a:cubicBezTo>
                  <a:pt x="692554" y="2428095"/>
                  <a:pt x="681695" y="2429829"/>
                  <a:pt x="669871" y="2430440"/>
                </a:cubicBezTo>
                <a:cubicBezTo>
                  <a:pt x="670243" y="2420772"/>
                  <a:pt x="670594" y="2412067"/>
                  <a:pt x="670944" y="2403266"/>
                </a:cubicBezTo>
                <a:cubicBezTo>
                  <a:pt x="660480" y="2397165"/>
                  <a:pt x="656269" y="2400087"/>
                  <a:pt x="656641" y="2414574"/>
                </a:cubicBezTo>
                <a:cubicBezTo>
                  <a:pt x="653680" y="2415407"/>
                  <a:pt x="650631" y="2416275"/>
                  <a:pt x="647100" y="2417271"/>
                </a:cubicBezTo>
                <a:cubicBezTo>
                  <a:pt x="646441" y="2413770"/>
                  <a:pt x="645914" y="2410912"/>
                  <a:pt x="645497" y="2408535"/>
                </a:cubicBezTo>
                <a:cubicBezTo>
                  <a:pt x="628649" y="2408599"/>
                  <a:pt x="610879" y="2414221"/>
                  <a:pt x="599472" y="2385859"/>
                </a:cubicBezTo>
                <a:cubicBezTo>
                  <a:pt x="596971" y="2391736"/>
                  <a:pt x="595238" y="2395815"/>
                  <a:pt x="592934" y="2401276"/>
                </a:cubicBezTo>
                <a:cubicBezTo>
                  <a:pt x="591179" y="2396104"/>
                  <a:pt x="589864" y="2392250"/>
                  <a:pt x="587429" y="2385088"/>
                </a:cubicBezTo>
                <a:cubicBezTo>
                  <a:pt x="585892" y="2396940"/>
                  <a:pt x="584730" y="2405676"/>
                  <a:pt x="578148" y="2410912"/>
                </a:cubicBezTo>
                <a:cubicBezTo>
                  <a:pt x="574572" y="2396330"/>
                  <a:pt x="568319" y="2391864"/>
                  <a:pt x="557878" y="2394916"/>
                </a:cubicBezTo>
                <a:cubicBezTo>
                  <a:pt x="553272" y="2396266"/>
                  <a:pt x="547568" y="2389713"/>
                  <a:pt x="541797" y="2386403"/>
                </a:cubicBezTo>
                <a:cubicBezTo>
                  <a:pt x="542674" y="2389906"/>
                  <a:pt x="543663" y="2393857"/>
                  <a:pt x="544649" y="2397871"/>
                </a:cubicBezTo>
                <a:cubicBezTo>
                  <a:pt x="535590" y="2410431"/>
                  <a:pt x="527297" y="2405805"/>
                  <a:pt x="520628" y="2384542"/>
                </a:cubicBezTo>
                <a:cubicBezTo>
                  <a:pt x="510295" y="2382422"/>
                  <a:pt x="499940" y="2379659"/>
                  <a:pt x="489520" y="2378600"/>
                </a:cubicBezTo>
                <a:cubicBezTo>
                  <a:pt x="486427" y="2378277"/>
                  <a:pt x="483114" y="2382839"/>
                  <a:pt x="478112" y="2389135"/>
                </a:cubicBezTo>
                <a:cubicBezTo>
                  <a:pt x="476093" y="2384316"/>
                  <a:pt x="474075" y="2379499"/>
                  <a:pt x="470850" y="2371790"/>
                </a:cubicBezTo>
                <a:cubicBezTo>
                  <a:pt x="469007" y="2379499"/>
                  <a:pt x="467933" y="2383963"/>
                  <a:pt x="466748" y="2388910"/>
                </a:cubicBezTo>
                <a:cubicBezTo>
                  <a:pt x="457161" y="2387496"/>
                  <a:pt x="463194" y="2368097"/>
                  <a:pt x="454485" y="2365175"/>
                </a:cubicBezTo>
                <a:cubicBezTo>
                  <a:pt x="449198" y="2366587"/>
                  <a:pt x="443780" y="2367358"/>
                  <a:pt x="438668" y="2369573"/>
                </a:cubicBezTo>
                <a:cubicBezTo>
                  <a:pt x="429410" y="2373588"/>
                  <a:pt x="424101" y="2370827"/>
                  <a:pt x="423728" y="2357144"/>
                </a:cubicBezTo>
                <a:cubicBezTo>
                  <a:pt x="423464" y="2347509"/>
                  <a:pt x="420086" y="2347059"/>
                  <a:pt x="416137" y="2345549"/>
                </a:cubicBezTo>
                <a:cubicBezTo>
                  <a:pt x="406507" y="2341951"/>
                  <a:pt x="405519" y="2339897"/>
                  <a:pt x="407012" y="2324510"/>
                </a:cubicBezTo>
                <a:cubicBezTo>
                  <a:pt x="400298" y="2323900"/>
                  <a:pt x="400298" y="2323900"/>
                  <a:pt x="392269" y="2307070"/>
                </a:cubicBezTo>
                <a:cubicBezTo>
                  <a:pt x="389857" y="2308772"/>
                  <a:pt x="387333" y="2310508"/>
                  <a:pt x="384788" y="2312273"/>
                </a:cubicBezTo>
                <a:cubicBezTo>
                  <a:pt x="384788" y="2312273"/>
                  <a:pt x="384985" y="2312466"/>
                  <a:pt x="384985" y="2312466"/>
                </a:cubicBezTo>
                <a:cubicBezTo>
                  <a:pt x="379589" y="2309159"/>
                  <a:pt x="374192" y="2305850"/>
                  <a:pt x="368071" y="2302125"/>
                </a:cubicBezTo>
                <a:cubicBezTo>
                  <a:pt x="366778" y="2312819"/>
                  <a:pt x="366295" y="2321781"/>
                  <a:pt x="358309" y="2324253"/>
                </a:cubicBezTo>
                <a:cubicBezTo>
                  <a:pt x="355611" y="2310475"/>
                  <a:pt x="351948" y="2296760"/>
                  <a:pt x="350389" y="2282531"/>
                </a:cubicBezTo>
                <a:cubicBezTo>
                  <a:pt x="348920" y="2269040"/>
                  <a:pt x="361753" y="2261010"/>
                  <a:pt x="372109" y="2268655"/>
                </a:cubicBezTo>
                <a:cubicBezTo>
                  <a:pt x="369476" y="2278452"/>
                  <a:pt x="364714" y="2273215"/>
                  <a:pt x="360679" y="2271965"/>
                </a:cubicBezTo>
                <a:cubicBezTo>
                  <a:pt x="359714" y="2281953"/>
                  <a:pt x="359714" y="2281953"/>
                  <a:pt x="370572" y="2282434"/>
                </a:cubicBezTo>
                <a:cubicBezTo>
                  <a:pt x="373643" y="2287221"/>
                  <a:pt x="371209" y="2299747"/>
                  <a:pt x="379918" y="2298108"/>
                </a:cubicBezTo>
                <a:cubicBezTo>
                  <a:pt x="371976" y="2281728"/>
                  <a:pt x="371999" y="2281117"/>
                  <a:pt x="380665" y="2265444"/>
                </a:cubicBezTo>
                <a:cubicBezTo>
                  <a:pt x="381498" y="2263935"/>
                  <a:pt x="382857" y="2261171"/>
                  <a:pt x="382529" y="2260464"/>
                </a:cubicBezTo>
                <a:cubicBezTo>
                  <a:pt x="379172" y="2253464"/>
                  <a:pt x="384372" y="2250477"/>
                  <a:pt x="386851" y="2245369"/>
                </a:cubicBezTo>
                <a:cubicBezTo>
                  <a:pt x="383187" y="2244566"/>
                  <a:pt x="380774" y="2244116"/>
                  <a:pt x="378405" y="2243540"/>
                </a:cubicBezTo>
                <a:cubicBezTo>
                  <a:pt x="375926" y="2242929"/>
                  <a:pt x="373468" y="2242190"/>
                  <a:pt x="371450" y="2241644"/>
                </a:cubicBezTo>
                <a:cubicBezTo>
                  <a:pt x="368883" y="2246012"/>
                  <a:pt x="366734" y="2249738"/>
                  <a:pt x="364561" y="2253432"/>
                </a:cubicBezTo>
                <a:cubicBezTo>
                  <a:pt x="363882" y="2252820"/>
                  <a:pt x="363180" y="2252242"/>
                  <a:pt x="362499" y="2251634"/>
                </a:cubicBezTo>
                <a:cubicBezTo>
                  <a:pt x="362499" y="2247778"/>
                  <a:pt x="362499" y="2243891"/>
                  <a:pt x="362499" y="2239139"/>
                </a:cubicBezTo>
                <a:cubicBezTo>
                  <a:pt x="358288" y="2240519"/>
                  <a:pt x="354163" y="2241837"/>
                  <a:pt x="349842" y="2243250"/>
                </a:cubicBezTo>
                <a:cubicBezTo>
                  <a:pt x="351838" y="2249223"/>
                  <a:pt x="353636" y="2254684"/>
                  <a:pt x="355633" y="2260721"/>
                </a:cubicBezTo>
                <a:cubicBezTo>
                  <a:pt x="351070" y="2264640"/>
                  <a:pt x="347100" y="2268046"/>
                  <a:pt x="342163" y="2272318"/>
                </a:cubicBezTo>
                <a:cubicBezTo>
                  <a:pt x="341155" y="2266182"/>
                  <a:pt x="340452" y="2261171"/>
                  <a:pt x="339464" y="2256321"/>
                </a:cubicBezTo>
                <a:cubicBezTo>
                  <a:pt x="338478" y="2251409"/>
                  <a:pt x="336986" y="2247040"/>
                  <a:pt x="331612" y="2250252"/>
                </a:cubicBezTo>
                <a:cubicBezTo>
                  <a:pt x="331830" y="2253238"/>
                  <a:pt x="332335" y="2256675"/>
                  <a:pt x="332225" y="2260017"/>
                </a:cubicBezTo>
                <a:cubicBezTo>
                  <a:pt x="332116" y="2263550"/>
                  <a:pt x="331413" y="2267017"/>
                  <a:pt x="329132" y="2271064"/>
                </a:cubicBezTo>
                <a:cubicBezTo>
                  <a:pt x="328386" y="2267500"/>
                  <a:pt x="328035" y="2263614"/>
                  <a:pt x="326829" y="2260402"/>
                </a:cubicBezTo>
                <a:cubicBezTo>
                  <a:pt x="324832" y="2255134"/>
                  <a:pt x="323583" y="2248131"/>
                  <a:pt x="317154" y="2252050"/>
                </a:cubicBezTo>
                <a:cubicBezTo>
                  <a:pt x="314742" y="2253528"/>
                  <a:pt x="311209" y="2251023"/>
                  <a:pt x="309322" y="2250605"/>
                </a:cubicBezTo>
                <a:cubicBezTo>
                  <a:pt x="304978" y="2257124"/>
                  <a:pt x="300942" y="2263195"/>
                  <a:pt x="295238" y="2271708"/>
                </a:cubicBezTo>
                <a:cubicBezTo>
                  <a:pt x="294141" y="2263967"/>
                  <a:pt x="293329" y="2258667"/>
                  <a:pt x="292672" y="2253366"/>
                </a:cubicBezTo>
                <a:cubicBezTo>
                  <a:pt x="292014" y="2248195"/>
                  <a:pt x="292145" y="2240423"/>
                  <a:pt x="287735" y="2241129"/>
                </a:cubicBezTo>
                <a:cubicBezTo>
                  <a:pt x="284248" y="2241676"/>
                  <a:pt x="280606" y="2247040"/>
                  <a:pt x="278061" y="2251537"/>
                </a:cubicBezTo>
                <a:cubicBezTo>
                  <a:pt x="276371" y="2254523"/>
                  <a:pt x="276503" y="2259695"/>
                  <a:pt x="275823" y="2263903"/>
                </a:cubicBezTo>
                <a:cubicBezTo>
                  <a:pt x="274968" y="2263903"/>
                  <a:pt x="274133" y="2263935"/>
                  <a:pt x="273278" y="2263935"/>
                </a:cubicBezTo>
                <a:cubicBezTo>
                  <a:pt x="272116" y="2259824"/>
                  <a:pt x="270953" y="2255745"/>
                  <a:pt x="269110" y="2249319"/>
                </a:cubicBezTo>
                <a:cubicBezTo>
                  <a:pt x="265820" y="2254941"/>
                  <a:pt x="262968" y="2259792"/>
                  <a:pt x="260159" y="2264610"/>
                </a:cubicBezTo>
                <a:cubicBezTo>
                  <a:pt x="254829" y="2252628"/>
                  <a:pt x="256385" y="2237726"/>
                  <a:pt x="264810" y="2225874"/>
                </a:cubicBezTo>
                <a:cubicBezTo>
                  <a:pt x="268057" y="2221312"/>
                  <a:pt x="271699" y="2217716"/>
                  <a:pt x="269637" y="2210038"/>
                </a:cubicBezTo>
                <a:cubicBezTo>
                  <a:pt x="252657" y="2208015"/>
                  <a:pt x="246471" y="2228860"/>
                  <a:pt x="236708" y="2244534"/>
                </a:cubicBezTo>
                <a:cubicBezTo>
                  <a:pt x="234054" y="2238272"/>
                  <a:pt x="231904" y="2233196"/>
                  <a:pt x="228613" y="2225423"/>
                </a:cubicBezTo>
                <a:cubicBezTo>
                  <a:pt x="226880" y="2235508"/>
                  <a:pt x="225607" y="2242897"/>
                  <a:pt x="224312" y="2250380"/>
                </a:cubicBezTo>
                <a:cubicBezTo>
                  <a:pt x="220540" y="2238850"/>
                  <a:pt x="217601" y="2228314"/>
                  <a:pt x="213783" y="2218517"/>
                </a:cubicBezTo>
                <a:cubicBezTo>
                  <a:pt x="209067" y="2206473"/>
                  <a:pt x="210931" y="2194428"/>
                  <a:pt x="213410" y="2182833"/>
                </a:cubicBezTo>
                <a:cubicBezTo>
                  <a:pt x="216415" y="2168765"/>
                  <a:pt x="219816" y="2154634"/>
                  <a:pt x="224576" y="2141753"/>
                </a:cubicBezTo>
                <a:cubicBezTo>
                  <a:pt x="227143" y="2134815"/>
                  <a:pt x="232343" y="2128617"/>
                  <a:pt x="237367" y="2125309"/>
                </a:cubicBezTo>
                <a:cubicBezTo>
                  <a:pt x="243465" y="2121294"/>
                  <a:pt x="246426" y="2115190"/>
                  <a:pt x="248291" y="2106775"/>
                </a:cubicBezTo>
                <a:cubicBezTo>
                  <a:pt x="249191" y="2102695"/>
                  <a:pt x="249959" y="2098552"/>
                  <a:pt x="251011" y="2094602"/>
                </a:cubicBezTo>
                <a:cubicBezTo>
                  <a:pt x="255333" y="2078510"/>
                  <a:pt x="264524" y="2070738"/>
                  <a:pt x="276634" y="2072792"/>
                </a:cubicBezTo>
                <a:cubicBezTo>
                  <a:pt x="285410" y="2074303"/>
                  <a:pt x="287209" y="2070256"/>
                  <a:pt x="284883" y="2058051"/>
                </a:cubicBezTo>
                <a:cubicBezTo>
                  <a:pt x="283853" y="2052590"/>
                  <a:pt x="278566" y="2048254"/>
                  <a:pt x="282162" y="2041221"/>
                </a:cubicBezTo>
                <a:cubicBezTo>
                  <a:pt x="279750" y="2039003"/>
                  <a:pt x="277535" y="2035760"/>
                  <a:pt x="274924" y="2034795"/>
                </a:cubicBezTo>
                <a:cubicBezTo>
                  <a:pt x="263846" y="2030620"/>
                  <a:pt x="263692" y="2030620"/>
                  <a:pt x="264503" y="2012667"/>
                </a:cubicBezTo>
                <a:cubicBezTo>
                  <a:pt x="253468" y="2019186"/>
                  <a:pt x="256079" y="2000173"/>
                  <a:pt x="248423" y="1995450"/>
                </a:cubicBezTo>
                <a:cubicBezTo>
                  <a:pt x="246866" y="2000781"/>
                  <a:pt x="245352" y="2005953"/>
                  <a:pt x="243509" y="2012217"/>
                </a:cubicBezTo>
                <a:lnTo>
                  <a:pt x="227259" y="2016700"/>
                </a:lnTo>
                <a:lnTo>
                  <a:pt x="233944" y="2003127"/>
                </a:lnTo>
                <a:cubicBezTo>
                  <a:pt x="236247" y="2003030"/>
                  <a:pt x="238550" y="2001616"/>
                  <a:pt x="240833" y="2000813"/>
                </a:cubicBezTo>
                <a:cubicBezTo>
                  <a:pt x="240833" y="1999691"/>
                  <a:pt x="240833" y="1998534"/>
                  <a:pt x="240833" y="1997409"/>
                </a:cubicBezTo>
                <a:cubicBezTo>
                  <a:pt x="236204" y="1996574"/>
                  <a:pt x="231575" y="1995708"/>
                  <a:pt x="228065" y="1995065"/>
                </a:cubicBezTo>
                <a:cubicBezTo>
                  <a:pt x="224532" y="2002516"/>
                  <a:pt x="221615" y="2008620"/>
                  <a:pt x="217293" y="2017741"/>
                </a:cubicBezTo>
                <a:cubicBezTo>
                  <a:pt x="215451" y="2010482"/>
                  <a:pt x="214485" y="2007398"/>
                  <a:pt x="213893" y="2004155"/>
                </a:cubicBezTo>
                <a:cubicBezTo>
                  <a:pt x="212993" y="1999080"/>
                  <a:pt x="212949" y="1993458"/>
                  <a:pt x="211480" y="1988833"/>
                </a:cubicBezTo>
                <a:cubicBezTo>
                  <a:pt x="207882" y="1977527"/>
                  <a:pt x="205754" y="1966960"/>
                  <a:pt x="213541" y="1957357"/>
                </a:cubicBezTo>
                <a:lnTo>
                  <a:pt x="213792" y="1952928"/>
                </a:lnTo>
                <a:lnTo>
                  <a:pt x="213914" y="1952861"/>
                </a:lnTo>
                <a:lnTo>
                  <a:pt x="213879" y="1952724"/>
                </a:lnTo>
                <a:lnTo>
                  <a:pt x="230148" y="1958097"/>
                </a:lnTo>
                <a:cubicBezTo>
                  <a:pt x="224488" y="1963812"/>
                  <a:pt x="224488" y="1963812"/>
                  <a:pt x="217666" y="1961500"/>
                </a:cubicBezTo>
                <a:cubicBezTo>
                  <a:pt x="218674" y="1971199"/>
                  <a:pt x="218674" y="1971199"/>
                  <a:pt x="222821" y="1971520"/>
                </a:cubicBezTo>
                <a:cubicBezTo>
                  <a:pt x="227538" y="1971875"/>
                  <a:pt x="241907" y="1954690"/>
                  <a:pt x="239955" y="1949872"/>
                </a:cubicBezTo>
                <a:cubicBezTo>
                  <a:pt x="236181" y="1940591"/>
                  <a:pt x="244517" y="1940174"/>
                  <a:pt x="243839" y="1934777"/>
                </a:cubicBezTo>
                <a:cubicBezTo>
                  <a:pt x="236115" y="1933397"/>
                  <a:pt x="227669" y="1925847"/>
                  <a:pt x="222799" y="1944542"/>
                </a:cubicBezTo>
                <a:cubicBezTo>
                  <a:pt x="220848" y="1937604"/>
                  <a:pt x="219728" y="1933652"/>
                  <a:pt x="218456" y="1929157"/>
                </a:cubicBezTo>
                <a:cubicBezTo>
                  <a:pt x="215121" y="1930473"/>
                  <a:pt x="212094" y="1931661"/>
                  <a:pt x="208715" y="1933011"/>
                </a:cubicBezTo>
                <a:lnTo>
                  <a:pt x="213879" y="1952724"/>
                </a:lnTo>
                <a:lnTo>
                  <a:pt x="213804" y="1952700"/>
                </a:lnTo>
                <a:lnTo>
                  <a:pt x="213792" y="1952928"/>
                </a:lnTo>
                <a:lnTo>
                  <a:pt x="201016" y="1959959"/>
                </a:lnTo>
                <a:cubicBezTo>
                  <a:pt x="198471" y="1952828"/>
                  <a:pt x="195859" y="1945313"/>
                  <a:pt x="193007" y="1937988"/>
                </a:cubicBezTo>
                <a:cubicBezTo>
                  <a:pt x="192876" y="1937635"/>
                  <a:pt x="190507" y="1939177"/>
                  <a:pt x="189125" y="1939852"/>
                </a:cubicBezTo>
                <a:cubicBezTo>
                  <a:pt x="189125" y="1946886"/>
                  <a:pt x="189125" y="1953407"/>
                  <a:pt x="189125" y="1959895"/>
                </a:cubicBezTo>
                <a:cubicBezTo>
                  <a:pt x="188467" y="1960087"/>
                  <a:pt x="187809" y="1960280"/>
                  <a:pt x="187150" y="1960473"/>
                </a:cubicBezTo>
                <a:cubicBezTo>
                  <a:pt x="186449" y="1957421"/>
                  <a:pt x="185878" y="1954275"/>
                  <a:pt x="185000" y="1951318"/>
                </a:cubicBezTo>
                <a:cubicBezTo>
                  <a:pt x="183026" y="1944510"/>
                  <a:pt x="181797" y="1936512"/>
                  <a:pt x="174273" y="1941649"/>
                </a:cubicBezTo>
                <a:cubicBezTo>
                  <a:pt x="172343" y="1942967"/>
                  <a:pt x="169009" y="1939852"/>
                  <a:pt x="167823" y="1939370"/>
                </a:cubicBezTo>
                <a:cubicBezTo>
                  <a:pt x="163172" y="1946115"/>
                  <a:pt x="158850" y="1952347"/>
                  <a:pt x="154156" y="1959187"/>
                </a:cubicBezTo>
                <a:cubicBezTo>
                  <a:pt x="148957" y="1949456"/>
                  <a:pt x="153870" y="1934616"/>
                  <a:pt x="145315" y="1929252"/>
                </a:cubicBezTo>
                <a:cubicBezTo>
                  <a:pt x="136759" y="1933076"/>
                  <a:pt x="135312" y="1944253"/>
                  <a:pt x="133534" y="1955012"/>
                </a:cubicBezTo>
                <a:cubicBezTo>
                  <a:pt x="132744" y="1954498"/>
                  <a:pt x="131933" y="1953986"/>
                  <a:pt x="131144" y="1953471"/>
                </a:cubicBezTo>
                <a:cubicBezTo>
                  <a:pt x="130266" y="1948781"/>
                  <a:pt x="129389" y="1944092"/>
                  <a:pt x="127962" y="1936512"/>
                </a:cubicBezTo>
                <a:cubicBezTo>
                  <a:pt x="123684" y="1943642"/>
                  <a:pt x="120526" y="1948878"/>
                  <a:pt x="117367" y="1954178"/>
                </a:cubicBezTo>
                <a:cubicBezTo>
                  <a:pt x="112956" y="1938214"/>
                  <a:pt x="114580" y="1926008"/>
                  <a:pt x="123576" y="1914478"/>
                </a:cubicBezTo>
                <a:cubicBezTo>
                  <a:pt x="126975" y="1910109"/>
                  <a:pt x="129060" y="1906223"/>
                  <a:pt x="127698" y="1899350"/>
                </a:cubicBezTo>
                <a:cubicBezTo>
                  <a:pt x="111553" y="1898483"/>
                  <a:pt x="104488" y="1916661"/>
                  <a:pt x="95254" y="1934263"/>
                </a:cubicBezTo>
                <a:cubicBezTo>
                  <a:pt x="92292" y="1927775"/>
                  <a:pt x="89900" y="1922540"/>
                  <a:pt x="86062" y="1914156"/>
                </a:cubicBezTo>
                <a:cubicBezTo>
                  <a:pt x="84898" y="1924017"/>
                  <a:pt x="84108" y="1930762"/>
                  <a:pt x="83034" y="1939787"/>
                </a:cubicBezTo>
                <a:cubicBezTo>
                  <a:pt x="78010" y="1925462"/>
                  <a:pt x="73578" y="1913289"/>
                  <a:pt x="69521" y="1900859"/>
                </a:cubicBezTo>
                <a:cubicBezTo>
                  <a:pt x="68642" y="1898161"/>
                  <a:pt x="68686" y="1894435"/>
                  <a:pt x="69037" y="1891385"/>
                </a:cubicBezTo>
                <a:cubicBezTo>
                  <a:pt x="71473" y="1870314"/>
                  <a:pt x="74764" y="1849405"/>
                  <a:pt x="82529" y="1831129"/>
                </a:cubicBezTo>
                <a:cubicBezTo>
                  <a:pt x="85425" y="1824320"/>
                  <a:pt x="90383" y="1818120"/>
                  <a:pt x="95385" y="1814844"/>
                </a:cubicBezTo>
                <a:cubicBezTo>
                  <a:pt x="100672" y="1811376"/>
                  <a:pt x="103656" y="1806622"/>
                  <a:pt x="105476" y="1799329"/>
                </a:cubicBezTo>
                <a:cubicBezTo>
                  <a:pt x="106486" y="1795314"/>
                  <a:pt x="107187" y="1791139"/>
                  <a:pt x="108175" y="1787124"/>
                </a:cubicBezTo>
                <a:cubicBezTo>
                  <a:pt x="112956" y="1767468"/>
                  <a:pt x="120240" y="1760114"/>
                  <a:pt x="134565" y="1762490"/>
                </a:cubicBezTo>
                <a:cubicBezTo>
                  <a:pt x="140423" y="1763453"/>
                  <a:pt x="143341" y="1759310"/>
                  <a:pt x="146500" y="1753882"/>
                </a:cubicBezTo>
                <a:cubicBezTo>
                  <a:pt x="148803" y="1749931"/>
                  <a:pt x="150975" y="1744440"/>
                  <a:pt x="155625" y="1751023"/>
                </a:cubicBezTo>
                <a:cubicBezTo>
                  <a:pt x="154354" y="1756613"/>
                  <a:pt x="153278" y="1762682"/>
                  <a:pt x="151611" y="1768368"/>
                </a:cubicBezTo>
                <a:cubicBezTo>
                  <a:pt x="150075" y="1773636"/>
                  <a:pt x="147904" y="1778517"/>
                  <a:pt x="144591" y="1787381"/>
                </a:cubicBezTo>
                <a:cubicBezTo>
                  <a:pt x="149528" y="1783978"/>
                  <a:pt x="153037" y="1782917"/>
                  <a:pt x="155188" y="1779834"/>
                </a:cubicBezTo>
                <a:cubicBezTo>
                  <a:pt x="165717" y="1764642"/>
                  <a:pt x="174295" y="1747909"/>
                  <a:pt x="175918" y="1725071"/>
                </a:cubicBezTo>
                <a:cubicBezTo>
                  <a:pt x="177235" y="1706347"/>
                  <a:pt x="183751" y="1690928"/>
                  <a:pt x="192416" y="1677279"/>
                </a:cubicBezTo>
                <a:cubicBezTo>
                  <a:pt x="195378" y="1672621"/>
                  <a:pt x="198054" y="1667449"/>
                  <a:pt x="200357" y="1662053"/>
                </a:cubicBezTo>
                <a:cubicBezTo>
                  <a:pt x="204328" y="1652738"/>
                  <a:pt x="209045" y="1644805"/>
                  <a:pt x="216196" y="1640725"/>
                </a:cubicBezTo>
                <a:cubicBezTo>
                  <a:pt x="221505" y="1637707"/>
                  <a:pt x="224138" y="1632117"/>
                  <a:pt x="225190" y="1624024"/>
                </a:cubicBezTo>
                <a:cubicBezTo>
                  <a:pt x="226903" y="1610918"/>
                  <a:pt x="229140" y="1597977"/>
                  <a:pt x="230982" y="1584903"/>
                </a:cubicBezTo>
                <a:cubicBezTo>
                  <a:pt x="233834" y="1564635"/>
                  <a:pt x="239560" y="1546360"/>
                  <a:pt x="248204" y="1529980"/>
                </a:cubicBezTo>
                <a:cubicBezTo>
                  <a:pt x="250112" y="1526351"/>
                  <a:pt x="251669" y="1522336"/>
                  <a:pt x="252416" y="1516875"/>
                </a:cubicBezTo>
                <a:cubicBezTo>
                  <a:pt x="250682" y="1518225"/>
                  <a:pt x="249060" y="1520055"/>
                  <a:pt x="247216" y="1520761"/>
                </a:cubicBezTo>
                <a:cubicBezTo>
                  <a:pt x="244694" y="1521758"/>
                  <a:pt x="240877" y="1523747"/>
                  <a:pt x="239582" y="1522079"/>
                </a:cubicBezTo>
                <a:cubicBezTo>
                  <a:pt x="232999" y="1513502"/>
                  <a:pt x="225761" y="1517647"/>
                  <a:pt x="219399" y="1520151"/>
                </a:cubicBezTo>
                <a:cubicBezTo>
                  <a:pt x="213169" y="1522593"/>
                  <a:pt x="208145" y="1520633"/>
                  <a:pt x="202441" y="1518544"/>
                </a:cubicBezTo>
                <a:cubicBezTo>
                  <a:pt x="195444" y="1515944"/>
                  <a:pt x="188181" y="1514401"/>
                  <a:pt x="180986" y="1513438"/>
                </a:cubicBezTo>
                <a:cubicBezTo>
                  <a:pt x="174009" y="1512507"/>
                  <a:pt x="166134" y="1510772"/>
                  <a:pt x="165717" y="1529208"/>
                </a:cubicBezTo>
                <a:cubicBezTo>
                  <a:pt x="161088" y="1516072"/>
                  <a:pt x="154375" y="1518705"/>
                  <a:pt x="148386" y="1519411"/>
                </a:cubicBezTo>
                <a:cubicBezTo>
                  <a:pt x="139831" y="1520376"/>
                  <a:pt x="131077" y="1515300"/>
                  <a:pt x="122654" y="1521147"/>
                </a:cubicBezTo>
                <a:cubicBezTo>
                  <a:pt x="122170" y="1521468"/>
                  <a:pt x="120987" y="1519636"/>
                  <a:pt x="118550" y="1517292"/>
                </a:cubicBezTo>
                <a:cubicBezTo>
                  <a:pt x="122324" y="1513535"/>
                  <a:pt x="125307" y="1510579"/>
                  <a:pt x="130485" y="1505441"/>
                </a:cubicBezTo>
                <a:cubicBezTo>
                  <a:pt x="124101" y="1504574"/>
                  <a:pt x="119713" y="1503545"/>
                  <a:pt x="115327" y="1503513"/>
                </a:cubicBezTo>
                <a:cubicBezTo>
                  <a:pt x="109162" y="1503481"/>
                  <a:pt x="106901" y="1499273"/>
                  <a:pt x="107582" y="1489605"/>
                </a:cubicBezTo>
                <a:cubicBezTo>
                  <a:pt x="113922" y="1489412"/>
                  <a:pt x="120219" y="1491886"/>
                  <a:pt x="126076" y="1486329"/>
                </a:cubicBezTo>
                <a:cubicBezTo>
                  <a:pt x="127588" y="1484885"/>
                  <a:pt x="131605" y="1489093"/>
                  <a:pt x="135574" y="1491308"/>
                </a:cubicBezTo>
                <a:cubicBezTo>
                  <a:pt x="136101" y="1486747"/>
                  <a:pt x="136605" y="1482507"/>
                  <a:pt x="137089" y="1478460"/>
                </a:cubicBezTo>
                <a:cubicBezTo>
                  <a:pt x="135444" y="1477689"/>
                  <a:pt x="134763" y="1477046"/>
                  <a:pt x="134149" y="1477143"/>
                </a:cubicBezTo>
                <a:cubicBezTo>
                  <a:pt x="131296" y="1477592"/>
                  <a:pt x="128489" y="1478653"/>
                  <a:pt x="125637" y="1478750"/>
                </a:cubicBezTo>
                <a:cubicBezTo>
                  <a:pt x="116532" y="1479071"/>
                  <a:pt x="107911" y="1479841"/>
                  <a:pt x="99662" y="1487839"/>
                </a:cubicBezTo>
                <a:cubicBezTo>
                  <a:pt x="90558" y="1496640"/>
                  <a:pt x="79721" y="1500013"/>
                  <a:pt x="65790" y="1500206"/>
                </a:cubicBezTo>
                <a:cubicBezTo>
                  <a:pt x="70815" y="1495676"/>
                  <a:pt x="73754" y="1493043"/>
                  <a:pt x="77242" y="1489926"/>
                </a:cubicBezTo>
                <a:cubicBezTo>
                  <a:pt x="67699" y="1477014"/>
                  <a:pt x="56357" y="1494520"/>
                  <a:pt x="45059" y="1485365"/>
                </a:cubicBezTo>
                <a:cubicBezTo>
                  <a:pt x="57082" y="1476019"/>
                  <a:pt x="66449" y="1467058"/>
                  <a:pt x="78602" y="1479424"/>
                </a:cubicBezTo>
                <a:cubicBezTo>
                  <a:pt x="81563" y="1482443"/>
                  <a:pt x="88760" y="1480035"/>
                  <a:pt x="92642" y="1476725"/>
                </a:cubicBezTo>
                <a:cubicBezTo>
                  <a:pt x="97908" y="1472230"/>
                  <a:pt x="102515" y="1471202"/>
                  <a:pt x="108175" y="1473256"/>
                </a:cubicBezTo>
                <a:cubicBezTo>
                  <a:pt x="110039" y="1473931"/>
                  <a:pt x="112342" y="1472102"/>
                  <a:pt x="114361" y="1469274"/>
                </a:cubicBezTo>
                <a:cubicBezTo>
                  <a:pt x="101703" y="1462851"/>
                  <a:pt x="88584" y="1470367"/>
                  <a:pt x="74830" y="1466158"/>
                </a:cubicBezTo>
                <a:cubicBezTo>
                  <a:pt x="76233" y="1462722"/>
                  <a:pt x="77045" y="1460730"/>
                  <a:pt x="78470" y="1457294"/>
                </a:cubicBezTo>
                <a:cubicBezTo>
                  <a:pt x="74961" y="1456523"/>
                  <a:pt x="71714" y="1454725"/>
                  <a:pt x="68818" y="1455526"/>
                </a:cubicBezTo>
                <a:cubicBezTo>
                  <a:pt x="66186" y="1456265"/>
                  <a:pt x="63905" y="1459800"/>
                  <a:pt x="60679" y="1462851"/>
                </a:cubicBezTo>
                <a:cubicBezTo>
                  <a:pt x="58726" y="1461308"/>
                  <a:pt x="55918" y="1459125"/>
                  <a:pt x="52649" y="1456587"/>
                </a:cubicBezTo>
                <a:cubicBezTo>
                  <a:pt x="57366" y="1446084"/>
                  <a:pt x="64496" y="1443034"/>
                  <a:pt x="70902" y="1445891"/>
                </a:cubicBezTo>
                <a:cubicBezTo>
                  <a:pt x="77418" y="1448814"/>
                  <a:pt x="82178" y="1432819"/>
                  <a:pt x="88518" y="1446824"/>
                </a:cubicBezTo>
                <a:cubicBezTo>
                  <a:pt x="90273" y="1440528"/>
                  <a:pt x="91414" y="1436449"/>
                  <a:pt x="92555" y="1432337"/>
                </a:cubicBezTo>
                <a:cubicBezTo>
                  <a:pt x="86390" y="1427840"/>
                  <a:pt x="82222" y="1429864"/>
                  <a:pt x="76891" y="1433751"/>
                </a:cubicBezTo>
                <a:cubicBezTo>
                  <a:pt x="73644" y="1436127"/>
                  <a:pt x="67677" y="1430537"/>
                  <a:pt x="62215" y="1428258"/>
                </a:cubicBezTo>
                <a:cubicBezTo>
                  <a:pt x="62676" y="1432080"/>
                  <a:pt x="63137" y="1435934"/>
                  <a:pt x="63598" y="1439724"/>
                </a:cubicBezTo>
                <a:cubicBezTo>
                  <a:pt x="60042" y="1442102"/>
                  <a:pt x="56796" y="1444317"/>
                  <a:pt x="53505" y="1446438"/>
                </a:cubicBezTo>
                <a:cubicBezTo>
                  <a:pt x="48789" y="1449457"/>
                  <a:pt x="44137" y="1449681"/>
                  <a:pt x="40322" y="1443996"/>
                </a:cubicBezTo>
                <a:cubicBezTo>
                  <a:pt x="36766" y="1438698"/>
                  <a:pt x="32861" y="1437958"/>
                  <a:pt x="27136" y="1440720"/>
                </a:cubicBezTo>
                <a:cubicBezTo>
                  <a:pt x="30339" y="1443482"/>
                  <a:pt x="32751" y="1445538"/>
                  <a:pt x="37316" y="1449489"/>
                </a:cubicBezTo>
                <a:cubicBezTo>
                  <a:pt x="26061" y="1453022"/>
                  <a:pt x="17154" y="1455847"/>
                  <a:pt x="8138" y="1458676"/>
                </a:cubicBezTo>
                <a:cubicBezTo>
                  <a:pt x="6515" y="1440366"/>
                  <a:pt x="6603" y="1440785"/>
                  <a:pt x="16496" y="1435195"/>
                </a:cubicBezTo>
                <a:cubicBezTo>
                  <a:pt x="26654" y="1429479"/>
                  <a:pt x="36548" y="1422830"/>
                  <a:pt x="46595" y="1416696"/>
                </a:cubicBezTo>
                <a:cubicBezTo>
                  <a:pt x="48613" y="1415475"/>
                  <a:pt x="50917" y="1413548"/>
                  <a:pt x="52824" y="1413996"/>
                </a:cubicBezTo>
                <a:cubicBezTo>
                  <a:pt x="64847" y="1416985"/>
                  <a:pt x="72482" y="1400282"/>
                  <a:pt x="84064" y="1401855"/>
                </a:cubicBezTo>
                <a:cubicBezTo>
                  <a:pt x="83802" y="1400282"/>
                  <a:pt x="83538" y="1398740"/>
                  <a:pt x="83275" y="1397166"/>
                </a:cubicBezTo>
                <a:cubicBezTo>
                  <a:pt x="77659" y="1399223"/>
                  <a:pt x="72086" y="1401502"/>
                  <a:pt x="66427" y="1403237"/>
                </a:cubicBezTo>
                <a:cubicBezTo>
                  <a:pt x="61490" y="1404748"/>
                  <a:pt x="56488" y="1406448"/>
                  <a:pt x="51509" y="1406448"/>
                </a:cubicBezTo>
                <a:cubicBezTo>
                  <a:pt x="46618" y="1406448"/>
                  <a:pt x="44378" y="1401855"/>
                  <a:pt x="46134" y="1393312"/>
                </a:cubicBezTo>
                <a:cubicBezTo>
                  <a:pt x="53856" y="1393440"/>
                  <a:pt x="61204" y="1391835"/>
                  <a:pt x="68028" y="1383934"/>
                </a:cubicBezTo>
                <a:cubicBezTo>
                  <a:pt x="71297" y="1380142"/>
                  <a:pt x="77813" y="1382263"/>
                  <a:pt x="82859" y="1381814"/>
                </a:cubicBezTo>
                <a:cubicBezTo>
                  <a:pt x="84788" y="1381653"/>
                  <a:pt x="86720" y="1381781"/>
                  <a:pt x="88935" y="1381781"/>
                </a:cubicBezTo>
                <a:cubicBezTo>
                  <a:pt x="82178" y="1376609"/>
                  <a:pt x="76123" y="1371472"/>
                  <a:pt x="69739" y="1367425"/>
                </a:cubicBezTo>
                <a:cubicBezTo>
                  <a:pt x="67787" y="1366172"/>
                  <a:pt x="64847" y="1367554"/>
                  <a:pt x="62522" y="1368516"/>
                </a:cubicBezTo>
                <a:cubicBezTo>
                  <a:pt x="58813" y="1370058"/>
                  <a:pt x="55217" y="1372273"/>
                  <a:pt x="50829" y="1374587"/>
                </a:cubicBezTo>
                <a:cubicBezTo>
                  <a:pt x="50258" y="1366912"/>
                  <a:pt x="51905" y="1363282"/>
                  <a:pt x="55523" y="1362093"/>
                </a:cubicBezTo>
                <a:cubicBezTo>
                  <a:pt x="60087" y="1360614"/>
                  <a:pt x="64737" y="1359394"/>
                  <a:pt x="69411" y="1358881"/>
                </a:cubicBezTo>
                <a:cubicBezTo>
                  <a:pt x="74720" y="1358303"/>
                  <a:pt x="78054" y="1356150"/>
                  <a:pt x="76013" y="1348955"/>
                </a:cubicBezTo>
                <a:cubicBezTo>
                  <a:pt x="79874" y="1345648"/>
                  <a:pt x="83012" y="1342981"/>
                  <a:pt x="86127" y="1340316"/>
                </a:cubicBezTo>
                <a:cubicBezTo>
                  <a:pt x="90295" y="1341601"/>
                  <a:pt x="94288" y="1341216"/>
                  <a:pt x="97930" y="1333379"/>
                </a:cubicBezTo>
                <a:cubicBezTo>
                  <a:pt x="99596" y="1329782"/>
                  <a:pt x="103546" y="1327693"/>
                  <a:pt x="106749" y="1326536"/>
                </a:cubicBezTo>
                <a:cubicBezTo>
                  <a:pt x="110872" y="1325027"/>
                  <a:pt x="115283" y="1325156"/>
                  <a:pt x="119846" y="1324546"/>
                </a:cubicBezTo>
                <a:cubicBezTo>
                  <a:pt x="120614" y="1313817"/>
                  <a:pt x="114559" y="1313623"/>
                  <a:pt x="111553" y="1309416"/>
                </a:cubicBezTo>
                <a:cubicBezTo>
                  <a:pt x="103370" y="1320852"/>
                  <a:pt x="85403" y="1326054"/>
                  <a:pt x="64737" y="1322842"/>
                </a:cubicBezTo>
                <a:lnTo>
                  <a:pt x="60539" y="1297610"/>
                </a:lnTo>
                <a:lnTo>
                  <a:pt x="65585" y="1290217"/>
                </a:lnTo>
                <a:cubicBezTo>
                  <a:pt x="67233" y="1287463"/>
                  <a:pt x="69257" y="1285856"/>
                  <a:pt x="72986" y="1289567"/>
                </a:cubicBezTo>
                <a:cubicBezTo>
                  <a:pt x="71627" y="1291013"/>
                  <a:pt x="70288" y="1292425"/>
                  <a:pt x="66471" y="1296504"/>
                </a:cubicBezTo>
                <a:cubicBezTo>
                  <a:pt x="74105" y="1296954"/>
                  <a:pt x="79392" y="1297275"/>
                  <a:pt x="84679" y="1297596"/>
                </a:cubicBezTo>
                <a:lnTo>
                  <a:pt x="84613" y="1297697"/>
                </a:lnTo>
                <a:lnTo>
                  <a:pt x="84525" y="1297790"/>
                </a:lnTo>
                <a:lnTo>
                  <a:pt x="84555" y="1297790"/>
                </a:lnTo>
                <a:lnTo>
                  <a:pt x="78294" y="1307490"/>
                </a:lnTo>
                <a:cubicBezTo>
                  <a:pt x="78645" y="1308358"/>
                  <a:pt x="78996" y="1309255"/>
                  <a:pt x="79348" y="1310124"/>
                </a:cubicBezTo>
                <a:cubicBezTo>
                  <a:pt x="86654" y="1306944"/>
                  <a:pt x="93958" y="1303797"/>
                  <a:pt x="101263" y="1300616"/>
                </a:cubicBezTo>
                <a:cubicBezTo>
                  <a:pt x="101133" y="1299686"/>
                  <a:pt x="101002" y="1298721"/>
                  <a:pt x="100869" y="1297790"/>
                </a:cubicBezTo>
                <a:lnTo>
                  <a:pt x="84555" y="1297790"/>
                </a:lnTo>
                <a:lnTo>
                  <a:pt x="84613" y="1297697"/>
                </a:lnTo>
                <a:lnTo>
                  <a:pt x="96327" y="1285552"/>
                </a:lnTo>
                <a:lnTo>
                  <a:pt x="114741" y="1277969"/>
                </a:lnTo>
                <a:lnTo>
                  <a:pt x="108838" y="1275821"/>
                </a:lnTo>
                <a:cubicBezTo>
                  <a:pt x="107569" y="1271377"/>
                  <a:pt x="109500" y="1264156"/>
                  <a:pt x="114660" y="1254280"/>
                </a:cubicBezTo>
                <a:cubicBezTo>
                  <a:pt x="108853" y="1245474"/>
                  <a:pt x="103484" y="1236199"/>
                  <a:pt x="96865" y="1228082"/>
                </a:cubicBezTo>
                <a:cubicBezTo>
                  <a:pt x="94906" y="1225667"/>
                  <a:pt x="89338" y="1226549"/>
                  <a:pt x="81349" y="1227465"/>
                </a:cubicBezTo>
                <a:cubicBezTo>
                  <a:pt x="83329" y="1222630"/>
                  <a:pt x="85308" y="1217797"/>
                  <a:pt x="88479" y="1210065"/>
                </a:cubicBezTo>
                <a:cubicBezTo>
                  <a:pt x="81725" y="1214213"/>
                  <a:pt x="77808" y="1216610"/>
                  <a:pt x="73473" y="1219270"/>
                </a:cubicBezTo>
                <a:cubicBezTo>
                  <a:pt x="67693" y="1211491"/>
                  <a:pt x="85676" y="1202041"/>
                  <a:pt x="81584" y="1193815"/>
                </a:cubicBezTo>
                <a:cubicBezTo>
                  <a:pt x="76848" y="1191075"/>
                  <a:pt x="72471" y="1187789"/>
                  <a:pt x="67290" y="1185741"/>
                </a:cubicBezTo>
                <a:cubicBezTo>
                  <a:pt x="57905" y="1182034"/>
                  <a:pt x="56104" y="1176328"/>
                  <a:pt x="65515" y="1166388"/>
                </a:cubicBezTo>
                <a:cubicBezTo>
                  <a:pt x="72141" y="1159389"/>
                  <a:pt x="70071" y="1156682"/>
                  <a:pt x="68346" y="1152822"/>
                </a:cubicBezTo>
                <a:cubicBezTo>
                  <a:pt x="64081" y="1143468"/>
                  <a:pt x="64834" y="1141317"/>
                  <a:pt x="76770" y="1131493"/>
                </a:cubicBezTo>
                <a:cubicBezTo>
                  <a:pt x="72454" y="1126314"/>
                  <a:pt x="72454" y="1126314"/>
                  <a:pt x="78678" y="1108736"/>
                </a:cubicBezTo>
                <a:cubicBezTo>
                  <a:pt x="75768" y="1108234"/>
                  <a:pt x="72756" y="1107677"/>
                  <a:pt x="69708" y="1107125"/>
                </a:cubicBezTo>
                <a:cubicBezTo>
                  <a:pt x="69708" y="1107125"/>
                  <a:pt x="69711" y="1107401"/>
                  <a:pt x="69711" y="1107401"/>
                </a:cubicBezTo>
                <a:cubicBezTo>
                  <a:pt x="68235" y="1101247"/>
                  <a:pt x="66758" y="1095091"/>
                  <a:pt x="65064" y="1088129"/>
                </a:cubicBezTo>
                <a:cubicBezTo>
                  <a:pt x="56587" y="1094776"/>
                  <a:pt x="49909" y="1100772"/>
                  <a:pt x="42514" y="1096873"/>
                </a:cubicBezTo>
                <a:cubicBezTo>
                  <a:pt x="50349" y="1085223"/>
                  <a:pt x="57456" y="1072935"/>
                  <a:pt x="66416" y="1061771"/>
                </a:cubicBezTo>
                <a:cubicBezTo>
                  <a:pt x="74916" y="1051192"/>
                  <a:pt x="89668" y="1054588"/>
                  <a:pt x="91586" y="1067317"/>
                </a:cubicBezTo>
                <a:cubicBezTo>
                  <a:pt x="82797" y="1072383"/>
                  <a:pt x="83132" y="1065313"/>
                  <a:pt x="81163" y="1061575"/>
                </a:cubicBezTo>
                <a:cubicBezTo>
                  <a:pt x="73418" y="1067955"/>
                  <a:pt x="73418" y="1067955"/>
                  <a:pt x="80756" y="1075974"/>
                </a:cubicBezTo>
                <a:cubicBezTo>
                  <a:pt x="79543" y="1081530"/>
                  <a:pt x="68964" y="1088666"/>
                  <a:pt x="76281" y="1093665"/>
                </a:cubicBezTo>
                <a:cubicBezTo>
                  <a:pt x="82248" y="1076467"/>
                  <a:pt x="82696" y="1076051"/>
                  <a:pt x="99906" y="1071096"/>
                </a:cubicBezTo>
                <a:cubicBezTo>
                  <a:pt x="101563" y="1070618"/>
                  <a:pt x="104478" y="1069626"/>
                  <a:pt x="104746" y="1068893"/>
                </a:cubicBezTo>
                <a:cubicBezTo>
                  <a:pt x="107322" y="1061569"/>
                  <a:pt x="113111" y="1063135"/>
                  <a:pt x="118475" y="1061276"/>
                </a:cubicBezTo>
                <a:cubicBezTo>
                  <a:pt x="116453" y="1058117"/>
                  <a:pt x="115064" y="1056092"/>
                  <a:pt x="113797" y="1054010"/>
                </a:cubicBezTo>
                <a:cubicBezTo>
                  <a:pt x="112476" y="1051826"/>
                  <a:pt x="111260" y="1049564"/>
                  <a:pt x="110220" y="1047751"/>
                </a:cubicBezTo>
                <a:cubicBezTo>
                  <a:pt x="105316" y="1049025"/>
                  <a:pt x="101162" y="1050140"/>
                  <a:pt x="97013" y="1051215"/>
                </a:cubicBezTo>
                <a:cubicBezTo>
                  <a:pt x="96966" y="1050303"/>
                  <a:pt x="96878" y="1049398"/>
                  <a:pt x="96827" y="1048486"/>
                </a:cubicBezTo>
                <a:cubicBezTo>
                  <a:pt x="99553" y="1045760"/>
                  <a:pt x="102302" y="1043011"/>
                  <a:pt x="105661" y="1039651"/>
                </a:cubicBezTo>
                <a:cubicBezTo>
                  <a:pt x="101708" y="1037649"/>
                  <a:pt x="97860" y="1035664"/>
                  <a:pt x="93804" y="1033608"/>
                </a:cubicBezTo>
                <a:cubicBezTo>
                  <a:pt x="90992" y="1039243"/>
                  <a:pt x="88402" y="1044376"/>
                  <a:pt x="85546" y="1050057"/>
                </a:cubicBezTo>
                <a:cubicBezTo>
                  <a:pt x="79548" y="1049601"/>
                  <a:pt x="74332" y="1049202"/>
                  <a:pt x="67821" y="1048732"/>
                </a:cubicBezTo>
                <a:cubicBezTo>
                  <a:pt x="71446" y="1043680"/>
                  <a:pt x="74493" y="1039641"/>
                  <a:pt x="77224" y="1035512"/>
                </a:cubicBezTo>
                <a:cubicBezTo>
                  <a:pt x="80000" y="1031341"/>
                  <a:pt x="82034" y="1027197"/>
                  <a:pt x="75963" y="1025668"/>
                </a:cubicBezTo>
                <a:cubicBezTo>
                  <a:pt x="74006" y="1027935"/>
                  <a:pt x="71932" y="1030722"/>
                  <a:pt x="69492" y="1033007"/>
                </a:cubicBezTo>
                <a:cubicBezTo>
                  <a:pt x="66917" y="1035428"/>
                  <a:pt x="63968" y="1037383"/>
                  <a:pt x="59493" y="1038631"/>
                </a:cubicBezTo>
                <a:cubicBezTo>
                  <a:pt x="61486" y="1035583"/>
                  <a:pt x="63986" y="1032587"/>
                  <a:pt x="65404" y="1029464"/>
                </a:cubicBezTo>
                <a:cubicBezTo>
                  <a:pt x="67717" y="1024327"/>
                  <a:pt x="71785" y="1018491"/>
                  <a:pt x="64468" y="1016716"/>
                </a:cubicBezTo>
                <a:cubicBezTo>
                  <a:pt x="61718" y="1016055"/>
                  <a:pt x="60990" y="1011787"/>
                  <a:pt x="59952" y="1010157"/>
                </a:cubicBezTo>
                <a:cubicBezTo>
                  <a:pt x="52270" y="1011695"/>
                  <a:pt x="45124" y="1013134"/>
                  <a:pt x="35071" y="1015120"/>
                </a:cubicBezTo>
                <a:cubicBezTo>
                  <a:pt x="39769" y="1008871"/>
                  <a:pt x="42943" y="1004549"/>
                  <a:pt x="46226" y="1000336"/>
                </a:cubicBezTo>
                <a:cubicBezTo>
                  <a:pt x="49418" y="996214"/>
                  <a:pt x="55006" y="990811"/>
                  <a:pt x="51388" y="988192"/>
                </a:cubicBezTo>
                <a:cubicBezTo>
                  <a:pt x="48536" y="986113"/>
                  <a:pt x="42167" y="987331"/>
                  <a:pt x="37188" y="988711"/>
                </a:cubicBezTo>
                <a:cubicBezTo>
                  <a:pt x="33882" y="989627"/>
                  <a:pt x="30318" y="993378"/>
                  <a:pt x="26861" y="995872"/>
                </a:cubicBezTo>
                <a:cubicBezTo>
                  <a:pt x="26257" y="995268"/>
                  <a:pt x="25644" y="994700"/>
                  <a:pt x="25039" y="994095"/>
                </a:cubicBezTo>
                <a:cubicBezTo>
                  <a:pt x="27125" y="990367"/>
                  <a:pt x="29187" y="986660"/>
                  <a:pt x="32427" y="980814"/>
                </a:cubicBezTo>
                <a:cubicBezTo>
                  <a:pt x="26125" y="982462"/>
                  <a:pt x="20678" y="983875"/>
                  <a:pt x="15285" y="985297"/>
                </a:cubicBezTo>
                <a:cubicBezTo>
                  <a:pt x="19989" y="973055"/>
                  <a:pt x="31627" y="963618"/>
                  <a:pt x="45965" y="961194"/>
                </a:cubicBezTo>
                <a:cubicBezTo>
                  <a:pt x="51486" y="960265"/>
                  <a:pt x="56605" y="960297"/>
                  <a:pt x="60576" y="953410"/>
                </a:cubicBezTo>
                <a:cubicBezTo>
                  <a:pt x="50000" y="939973"/>
                  <a:pt x="30886" y="950338"/>
                  <a:pt x="12899" y="954518"/>
                </a:cubicBezTo>
                <a:cubicBezTo>
                  <a:pt x="15450" y="948213"/>
                  <a:pt x="17519" y="943104"/>
                  <a:pt x="20688" y="935281"/>
                </a:cubicBezTo>
                <a:cubicBezTo>
                  <a:pt x="12332" y="941187"/>
                  <a:pt x="6207" y="945511"/>
                  <a:pt x="0" y="949886"/>
                </a:cubicBezTo>
                <a:cubicBezTo>
                  <a:pt x="5486" y="939067"/>
                  <a:pt x="10858" y="929538"/>
                  <a:pt x="15086" y="919911"/>
                </a:cubicBezTo>
                <a:cubicBezTo>
                  <a:pt x="20267" y="908060"/>
                  <a:pt x="30103" y="900860"/>
                  <a:pt x="40054" y="894414"/>
                </a:cubicBezTo>
                <a:cubicBezTo>
                  <a:pt x="52127" y="886592"/>
                  <a:pt x="64523" y="879004"/>
                  <a:pt x="76997" y="873262"/>
                </a:cubicBezTo>
                <a:cubicBezTo>
                  <a:pt x="83719" y="870171"/>
                  <a:pt x="91779" y="869466"/>
                  <a:pt x="97670" y="870679"/>
                </a:cubicBezTo>
                <a:cubicBezTo>
                  <a:pt x="104821" y="872152"/>
                  <a:pt x="111231" y="869930"/>
                  <a:pt x="118500" y="865298"/>
                </a:cubicBezTo>
                <a:cubicBezTo>
                  <a:pt x="122021" y="863050"/>
                  <a:pt x="125493" y="860663"/>
                  <a:pt x="129030" y="858614"/>
                </a:cubicBezTo>
                <a:cubicBezTo>
                  <a:pt x="143466" y="850292"/>
                  <a:pt x="155460" y="851295"/>
                  <a:pt x="162571" y="861311"/>
                </a:cubicBezTo>
                <a:cubicBezTo>
                  <a:pt x="167708" y="868584"/>
                  <a:pt x="171842" y="866995"/>
                  <a:pt x="178827" y="856720"/>
                </a:cubicBezTo>
                <a:cubicBezTo>
                  <a:pt x="181960" y="852129"/>
                  <a:pt x="181288" y="845325"/>
                  <a:pt x="188804" y="842895"/>
                </a:cubicBezTo>
                <a:cubicBezTo>
                  <a:pt x="188666" y="839621"/>
                  <a:pt x="189394" y="835761"/>
                  <a:pt x="188230" y="833233"/>
                </a:cubicBezTo>
                <a:cubicBezTo>
                  <a:pt x="183348" y="822447"/>
                  <a:pt x="183240" y="822339"/>
                  <a:pt x="196508" y="810217"/>
                </a:cubicBezTo>
                <a:cubicBezTo>
                  <a:pt x="184095" y="807025"/>
                  <a:pt x="199386" y="795426"/>
                  <a:pt x="197311" y="786673"/>
                </a:cubicBezTo>
                <a:cubicBezTo>
                  <a:pt x="192441" y="789341"/>
                  <a:pt x="187714" y="791928"/>
                  <a:pt x="181981" y="795054"/>
                </a:cubicBezTo>
                <a:lnTo>
                  <a:pt x="167320" y="786734"/>
                </a:lnTo>
                <a:lnTo>
                  <a:pt x="181645" y="781863"/>
                </a:lnTo>
                <a:cubicBezTo>
                  <a:pt x="183342" y="783423"/>
                  <a:pt x="185970" y="784052"/>
                  <a:pt x="188153" y="785098"/>
                </a:cubicBezTo>
                <a:cubicBezTo>
                  <a:pt x="188946" y="784304"/>
                  <a:pt x="189764" y="783487"/>
                  <a:pt x="190559" y="782691"/>
                </a:cubicBezTo>
                <a:cubicBezTo>
                  <a:pt x="187877" y="778827"/>
                  <a:pt x="185216" y="774942"/>
                  <a:pt x="183188" y="772005"/>
                </a:cubicBezTo>
                <a:cubicBezTo>
                  <a:pt x="175422" y="774776"/>
                  <a:pt x="169043" y="777029"/>
                  <a:pt x="159538" y="780423"/>
                </a:cubicBezTo>
                <a:cubicBezTo>
                  <a:pt x="163368" y="773987"/>
                  <a:pt x="164865" y="771124"/>
                  <a:pt x="166740" y="768412"/>
                </a:cubicBezTo>
                <a:cubicBezTo>
                  <a:pt x="169692" y="764187"/>
                  <a:pt x="173636" y="760180"/>
                  <a:pt x="175868" y="755871"/>
                </a:cubicBezTo>
                <a:cubicBezTo>
                  <a:pt x="181318" y="745332"/>
                  <a:pt x="187286" y="736356"/>
                  <a:pt x="199582" y="735072"/>
                </a:cubicBezTo>
                <a:lnTo>
                  <a:pt x="202891" y="732117"/>
                </a:lnTo>
                <a:lnTo>
                  <a:pt x="203025" y="732156"/>
                </a:lnTo>
                <a:lnTo>
                  <a:pt x="203097" y="732035"/>
                </a:lnTo>
                <a:lnTo>
                  <a:pt x="210803" y="747338"/>
                </a:lnTo>
                <a:cubicBezTo>
                  <a:pt x="202758" y="747377"/>
                  <a:pt x="202758" y="747377"/>
                  <a:pt x="199569" y="740918"/>
                </a:cubicBezTo>
                <a:cubicBezTo>
                  <a:pt x="193424" y="748489"/>
                  <a:pt x="193424" y="748489"/>
                  <a:pt x="196130" y="751649"/>
                </a:cubicBezTo>
                <a:cubicBezTo>
                  <a:pt x="199214" y="755234"/>
                  <a:pt x="221526" y="753243"/>
                  <a:pt x="223552" y="748457"/>
                </a:cubicBezTo>
                <a:cubicBezTo>
                  <a:pt x="227447" y="739225"/>
                  <a:pt x="233636" y="744825"/>
                  <a:pt x="236973" y="740529"/>
                </a:cubicBezTo>
                <a:cubicBezTo>
                  <a:pt x="232487" y="734092"/>
                  <a:pt x="231853" y="722781"/>
                  <a:pt x="215190" y="732556"/>
                </a:cubicBezTo>
                <a:cubicBezTo>
                  <a:pt x="218716" y="726271"/>
                  <a:pt x="220719" y="722685"/>
                  <a:pt x="222998" y="718607"/>
                </a:cubicBezTo>
                <a:cubicBezTo>
                  <a:pt x="219710" y="717179"/>
                  <a:pt x="216729" y="715879"/>
                  <a:pt x="213385" y="714444"/>
                </a:cubicBezTo>
                <a:lnTo>
                  <a:pt x="203097" y="732035"/>
                </a:lnTo>
                <a:lnTo>
                  <a:pt x="203062" y="731965"/>
                </a:lnTo>
                <a:lnTo>
                  <a:pt x="202891" y="732117"/>
                </a:lnTo>
                <a:lnTo>
                  <a:pt x="188886" y="728055"/>
                </a:lnTo>
                <a:cubicBezTo>
                  <a:pt x="192129" y="721213"/>
                  <a:pt x="195595" y="714052"/>
                  <a:pt x="198758" y="706856"/>
                </a:cubicBezTo>
                <a:cubicBezTo>
                  <a:pt x="198915" y="706514"/>
                  <a:pt x="196150" y="705929"/>
                  <a:pt x="194695" y="705430"/>
                </a:cubicBezTo>
                <a:cubicBezTo>
                  <a:pt x="189722" y="710403"/>
                  <a:pt x="185111" y="715014"/>
                  <a:pt x="180524" y="719601"/>
                </a:cubicBezTo>
                <a:cubicBezTo>
                  <a:pt x="179922" y="719272"/>
                  <a:pt x="179320" y="718943"/>
                  <a:pt x="178718" y="718614"/>
                </a:cubicBezTo>
                <a:cubicBezTo>
                  <a:pt x="180380" y="715960"/>
                  <a:pt x="182201" y="713332"/>
                  <a:pt x="183671" y="710620"/>
                </a:cubicBezTo>
                <a:cubicBezTo>
                  <a:pt x="187090" y="704410"/>
                  <a:pt x="191876" y="697886"/>
                  <a:pt x="182923" y="696198"/>
                </a:cubicBezTo>
                <a:cubicBezTo>
                  <a:pt x="180626" y="695765"/>
                  <a:pt x="180471" y="691205"/>
                  <a:pt x="179973" y="690026"/>
                </a:cubicBezTo>
                <a:cubicBezTo>
                  <a:pt x="171916" y="691506"/>
                  <a:pt x="164453" y="692856"/>
                  <a:pt x="156297" y="694374"/>
                </a:cubicBezTo>
                <a:cubicBezTo>
                  <a:pt x="159501" y="683817"/>
                  <a:pt x="173469" y="676798"/>
                  <a:pt x="171213" y="666956"/>
                </a:cubicBezTo>
                <a:cubicBezTo>
                  <a:pt x="162459" y="663609"/>
                  <a:pt x="153533" y="670489"/>
                  <a:pt x="144667" y="676840"/>
                </a:cubicBezTo>
                <a:cubicBezTo>
                  <a:pt x="144472" y="675918"/>
                  <a:pt x="144261" y="674982"/>
                  <a:pt x="144066" y="674060"/>
                </a:cubicBezTo>
                <a:cubicBezTo>
                  <a:pt x="146762" y="670123"/>
                  <a:pt x="149458" y="666187"/>
                  <a:pt x="153809" y="659818"/>
                </a:cubicBezTo>
                <a:cubicBezTo>
                  <a:pt x="145742" y="661836"/>
                  <a:pt x="139806" y="663305"/>
                  <a:pt x="133825" y="664818"/>
                </a:cubicBezTo>
                <a:cubicBezTo>
                  <a:pt x="141994" y="650411"/>
                  <a:pt x="151773" y="642929"/>
                  <a:pt x="166287" y="641136"/>
                </a:cubicBezTo>
                <a:cubicBezTo>
                  <a:pt x="171780" y="640451"/>
                  <a:pt x="176002" y="639178"/>
                  <a:pt x="179900" y="633355"/>
                </a:cubicBezTo>
                <a:cubicBezTo>
                  <a:pt x="169096" y="621325"/>
                  <a:pt x="151247" y="629183"/>
                  <a:pt x="132271" y="635100"/>
                </a:cubicBezTo>
                <a:cubicBezTo>
                  <a:pt x="134764" y="628418"/>
                  <a:pt x="136774" y="623024"/>
                  <a:pt x="139988" y="614383"/>
                </a:cubicBezTo>
                <a:cubicBezTo>
                  <a:pt x="132192" y="620532"/>
                  <a:pt x="126865" y="624743"/>
                  <a:pt x="119723" y="630365"/>
                </a:cubicBezTo>
                <a:cubicBezTo>
                  <a:pt x="126301" y="616684"/>
                  <a:pt x="131774" y="604942"/>
                  <a:pt x="137695" y="593283"/>
                </a:cubicBezTo>
                <a:cubicBezTo>
                  <a:pt x="138981" y="590755"/>
                  <a:pt x="141647" y="588151"/>
                  <a:pt x="144052" y="586243"/>
                </a:cubicBezTo>
                <a:cubicBezTo>
                  <a:pt x="160673" y="573066"/>
                  <a:pt x="177786" y="560607"/>
                  <a:pt x="196200" y="553175"/>
                </a:cubicBezTo>
                <a:cubicBezTo>
                  <a:pt x="203062" y="550409"/>
                  <a:pt x="210952" y="549530"/>
                  <a:pt x="216805" y="550751"/>
                </a:cubicBezTo>
                <a:cubicBezTo>
                  <a:pt x="222996" y="552037"/>
                  <a:pt x="228468" y="550786"/>
                  <a:pt x="234911" y="546916"/>
                </a:cubicBezTo>
                <a:cubicBezTo>
                  <a:pt x="238464" y="544791"/>
                  <a:pt x="241912" y="542334"/>
                  <a:pt x="245450" y="540194"/>
                </a:cubicBezTo>
                <a:cubicBezTo>
                  <a:pt x="262730" y="529676"/>
                  <a:pt x="273081" y="529626"/>
                  <a:pt x="281530" y="541436"/>
                </a:cubicBezTo>
                <a:cubicBezTo>
                  <a:pt x="284991" y="546259"/>
                  <a:pt x="289984" y="545393"/>
                  <a:pt x="296056" y="543787"/>
                </a:cubicBezTo>
                <a:cubicBezTo>
                  <a:pt x="300478" y="542622"/>
                  <a:pt x="305896" y="540275"/>
                  <a:pt x="304530" y="548219"/>
                </a:cubicBezTo>
                <a:cubicBezTo>
                  <a:pt x="299678" y="551272"/>
                  <a:pt x="294626" y="554803"/>
                  <a:pt x="289427" y="557645"/>
                </a:cubicBezTo>
                <a:cubicBezTo>
                  <a:pt x="284616" y="560284"/>
                  <a:pt x="279629" y="562200"/>
                  <a:pt x="271018" y="566126"/>
                </a:cubicBezTo>
                <a:cubicBezTo>
                  <a:pt x="276916" y="567210"/>
                  <a:pt x="280147" y="568941"/>
                  <a:pt x="283848" y="568282"/>
                </a:cubicBezTo>
                <a:cubicBezTo>
                  <a:pt x="302036" y="564985"/>
                  <a:pt x="319934" y="559219"/>
                  <a:pt x="337230" y="544217"/>
                </a:cubicBezTo>
                <a:cubicBezTo>
                  <a:pt x="351401" y="531908"/>
                  <a:pt x="366911" y="525613"/>
                  <a:pt x="382690" y="522089"/>
                </a:cubicBezTo>
                <a:cubicBezTo>
                  <a:pt x="388078" y="520889"/>
                  <a:pt x="393627" y="519125"/>
                  <a:pt x="399071" y="516938"/>
                </a:cubicBezTo>
                <a:cubicBezTo>
                  <a:pt x="408466" y="513158"/>
                  <a:pt x="417411" y="510884"/>
                  <a:pt x="425352" y="513056"/>
                </a:cubicBezTo>
                <a:cubicBezTo>
                  <a:pt x="431240" y="514676"/>
                  <a:pt x="437055" y="512586"/>
                  <a:pt x="443521" y="507607"/>
                </a:cubicBezTo>
                <a:cubicBezTo>
                  <a:pt x="453999" y="499551"/>
                  <a:pt x="464733" y="491982"/>
                  <a:pt x="475279" y="484040"/>
                </a:cubicBezTo>
                <a:cubicBezTo>
                  <a:pt x="491628" y="471724"/>
                  <a:pt x="508599" y="462851"/>
                  <a:pt x="526294" y="457381"/>
                </a:cubicBezTo>
                <a:cubicBezTo>
                  <a:pt x="530209" y="456164"/>
                  <a:pt x="534150" y="454426"/>
                  <a:pt x="538539" y="451093"/>
                </a:cubicBezTo>
                <a:cubicBezTo>
                  <a:pt x="536359" y="450821"/>
                  <a:pt x="533917" y="450968"/>
                  <a:pt x="532114" y="450163"/>
                </a:cubicBezTo>
                <a:cubicBezTo>
                  <a:pt x="529626" y="449084"/>
                  <a:pt x="525520" y="447793"/>
                  <a:pt x="525784" y="445697"/>
                </a:cubicBezTo>
                <a:cubicBezTo>
                  <a:pt x="527194" y="434978"/>
                  <a:pt x="519145" y="432790"/>
                  <a:pt x="512876" y="430062"/>
                </a:cubicBezTo>
                <a:cubicBezTo>
                  <a:pt x="506743" y="427384"/>
                  <a:pt x="504578" y="422446"/>
                  <a:pt x="502021" y="416935"/>
                </a:cubicBezTo>
                <a:cubicBezTo>
                  <a:pt x="498912" y="410149"/>
                  <a:pt x="494867" y="403922"/>
                  <a:pt x="490461" y="398154"/>
                </a:cubicBezTo>
                <a:cubicBezTo>
                  <a:pt x="486186" y="392562"/>
                  <a:pt x="481844" y="385767"/>
                  <a:pt x="468512" y="398508"/>
                </a:cubicBezTo>
                <a:cubicBezTo>
                  <a:pt x="474528" y="385946"/>
                  <a:pt x="467920" y="383061"/>
                  <a:pt x="463185" y="379326"/>
                </a:cubicBezTo>
                <a:cubicBezTo>
                  <a:pt x="456454" y="373958"/>
                  <a:pt x="453853" y="364180"/>
                  <a:pt x="443762" y="362358"/>
                </a:cubicBezTo>
                <a:cubicBezTo>
                  <a:pt x="443193" y="362243"/>
                  <a:pt x="443652" y="360111"/>
                  <a:pt x="443586" y="356730"/>
                </a:cubicBezTo>
                <a:cubicBezTo>
                  <a:pt x="448911" y="356742"/>
                  <a:pt x="453111" y="356761"/>
                  <a:pt x="460406" y="356790"/>
                </a:cubicBezTo>
                <a:cubicBezTo>
                  <a:pt x="456504" y="351662"/>
                  <a:pt x="454129" y="347832"/>
                  <a:pt x="451050" y="344708"/>
                </a:cubicBezTo>
                <a:cubicBezTo>
                  <a:pt x="446714" y="340326"/>
                  <a:pt x="448090" y="335752"/>
                  <a:pt x="455408" y="329397"/>
                </a:cubicBezTo>
                <a:cubicBezTo>
                  <a:pt x="460028" y="333743"/>
                  <a:pt x="462731" y="339946"/>
                  <a:pt x="470802" y="340157"/>
                </a:cubicBezTo>
                <a:cubicBezTo>
                  <a:pt x="472893" y="340206"/>
                  <a:pt x="472757" y="346021"/>
                  <a:pt x="473997" y="350394"/>
                </a:cubicBezTo>
                <a:cubicBezTo>
                  <a:pt x="477596" y="347542"/>
                  <a:pt x="480951" y="344900"/>
                  <a:pt x="484154" y="342380"/>
                </a:cubicBezTo>
                <a:cubicBezTo>
                  <a:pt x="483535" y="340672"/>
                  <a:pt x="483509" y="339736"/>
                  <a:pt x="483006" y="339371"/>
                </a:cubicBezTo>
                <a:cubicBezTo>
                  <a:pt x="480671" y="337671"/>
                  <a:pt x="477936" y="336436"/>
                  <a:pt x="475851" y="334488"/>
                </a:cubicBezTo>
                <a:cubicBezTo>
                  <a:pt x="469186" y="328277"/>
                  <a:pt x="462545" y="322726"/>
                  <a:pt x="451057" y="322548"/>
                </a:cubicBezTo>
                <a:cubicBezTo>
                  <a:pt x="438396" y="322333"/>
                  <a:pt x="428348" y="317055"/>
                  <a:pt x="418361" y="307341"/>
                </a:cubicBezTo>
                <a:cubicBezTo>
                  <a:pt x="425117" y="307691"/>
                  <a:pt x="429058" y="307908"/>
                  <a:pt x="433728" y="308170"/>
                </a:cubicBezTo>
                <a:cubicBezTo>
                  <a:pt x="436110" y="292292"/>
                  <a:pt x="415712" y="296651"/>
                  <a:pt x="414196" y="282188"/>
                </a:cubicBezTo>
                <a:cubicBezTo>
                  <a:pt x="429306" y="284081"/>
                  <a:pt x="442266" y="284368"/>
                  <a:pt x="442115" y="301705"/>
                </a:cubicBezTo>
                <a:cubicBezTo>
                  <a:pt x="442075" y="305934"/>
                  <a:pt x="448867" y="309320"/>
                  <a:pt x="453952" y="309725"/>
                </a:cubicBezTo>
                <a:cubicBezTo>
                  <a:pt x="460855" y="310270"/>
                  <a:pt x="464838" y="312801"/>
                  <a:pt x="467388" y="318255"/>
                </a:cubicBezTo>
                <a:cubicBezTo>
                  <a:pt x="468229" y="320051"/>
                  <a:pt x="471151" y="320386"/>
                  <a:pt x="474578" y="319814"/>
                </a:cubicBezTo>
                <a:cubicBezTo>
                  <a:pt x="470169" y="306321"/>
                  <a:pt x="455579" y="302360"/>
                  <a:pt x="448828" y="289658"/>
                </a:cubicBezTo>
                <a:cubicBezTo>
                  <a:pt x="452251" y="288220"/>
                  <a:pt x="454233" y="287386"/>
                  <a:pt x="457671" y="285964"/>
                </a:cubicBezTo>
                <a:cubicBezTo>
                  <a:pt x="455735" y="282937"/>
                  <a:pt x="454710" y="279370"/>
                  <a:pt x="452096" y="277889"/>
                </a:cubicBezTo>
                <a:cubicBezTo>
                  <a:pt x="449712" y="276551"/>
                  <a:pt x="445599" y="277437"/>
                  <a:pt x="441161" y="277314"/>
                </a:cubicBezTo>
                <a:cubicBezTo>
                  <a:pt x="440871" y="274841"/>
                  <a:pt x="440429" y="271312"/>
                  <a:pt x="439913" y="267206"/>
                </a:cubicBezTo>
                <a:cubicBezTo>
                  <a:pt x="450674" y="263115"/>
                  <a:pt x="457873" y="265999"/>
                  <a:pt x="460382" y="272550"/>
                </a:cubicBezTo>
                <a:cubicBezTo>
                  <a:pt x="462923" y="279224"/>
                  <a:pt x="477599" y="271279"/>
                  <a:pt x="472179" y="285666"/>
                </a:cubicBezTo>
                <a:cubicBezTo>
                  <a:pt x="477872" y="282455"/>
                  <a:pt x="481563" y="280377"/>
                  <a:pt x="485277" y="278277"/>
                </a:cubicBezTo>
                <a:cubicBezTo>
                  <a:pt x="484098" y="270737"/>
                  <a:pt x="479719" y="269221"/>
                  <a:pt x="473201" y="268200"/>
                </a:cubicBezTo>
                <a:cubicBezTo>
                  <a:pt x="469225" y="267584"/>
                  <a:pt x="468958" y="259412"/>
                  <a:pt x="466708" y="253938"/>
                </a:cubicBezTo>
                <a:cubicBezTo>
                  <a:pt x="464331" y="256967"/>
                  <a:pt x="461932" y="260018"/>
                  <a:pt x="459578" y="263024"/>
                </a:cubicBezTo>
                <a:cubicBezTo>
                  <a:pt x="455382" y="262192"/>
                  <a:pt x="451520" y="261462"/>
                  <a:pt x="447694" y="260634"/>
                </a:cubicBezTo>
                <a:cubicBezTo>
                  <a:pt x="442225" y="259435"/>
                  <a:pt x="438777" y="256304"/>
                  <a:pt x="440098" y="249586"/>
                </a:cubicBezTo>
                <a:cubicBezTo>
                  <a:pt x="441331" y="243325"/>
                  <a:pt x="439093" y="240041"/>
                  <a:pt x="433092" y="237945"/>
                </a:cubicBezTo>
                <a:cubicBezTo>
                  <a:pt x="433403" y="242164"/>
                  <a:pt x="433655" y="245323"/>
                  <a:pt x="434089" y="251345"/>
                </a:cubicBezTo>
                <a:cubicBezTo>
                  <a:pt x="423633" y="245884"/>
                  <a:pt x="415337" y="241584"/>
                  <a:pt x="406961" y="237209"/>
                </a:cubicBezTo>
                <a:cubicBezTo>
                  <a:pt x="418761" y="223115"/>
                  <a:pt x="418527" y="223472"/>
                  <a:pt x="429475" y="226515"/>
                </a:cubicBezTo>
                <a:cubicBezTo>
                  <a:pt x="440699" y="229656"/>
                  <a:pt x="452397" y="231950"/>
                  <a:pt x="463839" y="234718"/>
                </a:cubicBezTo>
                <a:cubicBezTo>
                  <a:pt x="466129" y="235281"/>
                  <a:pt x="469121" y="235548"/>
                  <a:pt x="470153" y="237213"/>
                </a:cubicBezTo>
                <a:cubicBezTo>
                  <a:pt x="476541" y="247828"/>
                  <a:pt x="493750" y="241417"/>
                  <a:pt x="500828" y="250718"/>
                </a:cubicBezTo>
                <a:cubicBezTo>
                  <a:pt x="501754" y="249421"/>
                  <a:pt x="502658" y="248144"/>
                  <a:pt x="503585" y="246844"/>
                </a:cubicBezTo>
                <a:cubicBezTo>
                  <a:pt x="498160" y="244328"/>
                  <a:pt x="492608" y="241999"/>
                  <a:pt x="487379" y="239224"/>
                </a:cubicBezTo>
                <a:cubicBezTo>
                  <a:pt x="482820" y="236801"/>
                  <a:pt x="478081" y="234467"/>
                  <a:pt x="474559" y="230946"/>
                </a:cubicBezTo>
                <a:cubicBezTo>
                  <a:pt x="471101" y="227488"/>
                  <a:pt x="472765" y="222656"/>
                  <a:pt x="480048" y="217857"/>
                </a:cubicBezTo>
                <a:cubicBezTo>
                  <a:pt x="485418" y="223407"/>
                  <a:pt x="491748" y="227469"/>
                  <a:pt x="502160" y="226707"/>
                </a:cubicBezTo>
                <a:cubicBezTo>
                  <a:pt x="507153" y="226337"/>
                  <a:pt x="510261" y="232444"/>
                  <a:pt x="514146" y="235695"/>
                </a:cubicBezTo>
                <a:cubicBezTo>
                  <a:pt x="515624" y="236945"/>
                  <a:pt x="516900" y="238402"/>
                  <a:pt x="518466" y="239968"/>
                </a:cubicBezTo>
                <a:cubicBezTo>
                  <a:pt x="517345" y="231533"/>
                  <a:pt x="516696" y="223619"/>
                  <a:pt x="515044" y="216243"/>
                </a:cubicBezTo>
                <a:cubicBezTo>
                  <a:pt x="514549" y="213977"/>
                  <a:pt x="511494" y="212875"/>
                  <a:pt x="509169" y="211912"/>
                </a:cubicBezTo>
                <a:cubicBezTo>
                  <a:pt x="505456" y="210379"/>
                  <a:pt x="501347" y="209402"/>
                  <a:pt x="496608" y="207936"/>
                </a:cubicBezTo>
                <a:cubicBezTo>
                  <a:pt x="501632" y="202105"/>
                  <a:pt x="505363" y="200703"/>
                  <a:pt x="508762" y="202420"/>
                </a:cubicBezTo>
                <a:cubicBezTo>
                  <a:pt x="513035" y="204602"/>
                  <a:pt x="517186" y="207027"/>
                  <a:pt x="520853" y="209970"/>
                </a:cubicBezTo>
                <a:cubicBezTo>
                  <a:pt x="525016" y="213315"/>
                  <a:pt x="528896" y="214150"/>
                  <a:pt x="532540" y="207619"/>
                </a:cubicBezTo>
                <a:cubicBezTo>
                  <a:pt x="537609" y="208011"/>
                  <a:pt x="541714" y="208344"/>
                  <a:pt x="545801" y="208662"/>
                </a:cubicBezTo>
                <a:cubicBezTo>
                  <a:pt x="547839" y="212517"/>
                  <a:pt x="550936" y="215069"/>
                  <a:pt x="559052" y="212103"/>
                </a:cubicBezTo>
                <a:cubicBezTo>
                  <a:pt x="562774" y="210738"/>
                  <a:pt x="567044" y="212054"/>
                  <a:pt x="570127" y="213501"/>
                </a:cubicBezTo>
                <a:cubicBezTo>
                  <a:pt x="574109" y="215349"/>
                  <a:pt x="577137" y="218559"/>
                  <a:pt x="580794" y="221354"/>
                </a:cubicBezTo>
                <a:cubicBezTo>
                  <a:pt x="588925" y="214310"/>
                  <a:pt x="584779" y="209892"/>
                  <a:pt x="585629" y="204792"/>
                </a:cubicBezTo>
                <a:cubicBezTo>
                  <a:pt x="571757" y="207092"/>
                  <a:pt x="555374" y="198066"/>
                  <a:pt x="543032" y="181181"/>
                </a:cubicBezTo>
                <a:lnTo>
                  <a:pt x="557905" y="160371"/>
                </a:lnTo>
                <a:lnTo>
                  <a:pt x="566701" y="158712"/>
                </a:lnTo>
                <a:cubicBezTo>
                  <a:pt x="569813" y="157930"/>
                  <a:pt x="572381" y="158225"/>
                  <a:pt x="572393" y="163485"/>
                </a:cubicBezTo>
                <a:cubicBezTo>
                  <a:pt x="570410" y="163547"/>
                  <a:pt x="568465" y="163598"/>
                  <a:pt x="562882" y="163783"/>
                </a:cubicBezTo>
                <a:cubicBezTo>
                  <a:pt x="567962" y="169500"/>
                  <a:pt x="571473" y="173466"/>
                  <a:pt x="574984" y="177431"/>
                </a:cubicBezTo>
                <a:lnTo>
                  <a:pt x="574866" y="177455"/>
                </a:lnTo>
                <a:lnTo>
                  <a:pt x="574739" y="177459"/>
                </a:lnTo>
                <a:lnTo>
                  <a:pt x="574760" y="177480"/>
                </a:lnTo>
                <a:lnTo>
                  <a:pt x="563473" y="179912"/>
                </a:lnTo>
                <a:cubicBezTo>
                  <a:pt x="563108" y="180774"/>
                  <a:pt x="562722" y="181657"/>
                  <a:pt x="562357" y="182520"/>
                </a:cubicBezTo>
                <a:cubicBezTo>
                  <a:pt x="569771" y="185437"/>
                  <a:pt x="577162" y="188377"/>
                  <a:pt x="584576" y="191293"/>
                </a:cubicBezTo>
                <a:cubicBezTo>
                  <a:pt x="585142" y="190543"/>
                  <a:pt x="585731" y="189768"/>
                  <a:pt x="586296" y="189016"/>
                </a:cubicBezTo>
                <a:lnTo>
                  <a:pt x="574760" y="177480"/>
                </a:lnTo>
                <a:lnTo>
                  <a:pt x="574866" y="177455"/>
                </a:lnTo>
                <a:lnTo>
                  <a:pt x="591737" y="177151"/>
                </a:lnTo>
                <a:cubicBezTo>
                  <a:pt x="601328" y="180065"/>
                  <a:pt x="609949" y="184598"/>
                  <a:pt x="620778" y="189250"/>
                </a:cubicBezTo>
                <a:cubicBezTo>
                  <a:pt x="615906" y="191145"/>
                  <a:pt x="612824" y="192333"/>
                  <a:pt x="608073" y="194169"/>
                </a:cubicBezTo>
                <a:cubicBezTo>
                  <a:pt x="626739" y="200570"/>
                  <a:pt x="644027" y="206457"/>
                  <a:pt x="662540" y="212796"/>
                </a:cubicBezTo>
                <a:cubicBezTo>
                  <a:pt x="667730" y="208630"/>
                  <a:pt x="673406" y="209034"/>
                  <a:pt x="678653" y="212195"/>
                </a:cubicBezTo>
                <a:cubicBezTo>
                  <a:pt x="683686" y="215228"/>
                  <a:pt x="688892" y="217437"/>
                  <a:pt x="697563" y="212798"/>
                </a:cubicBezTo>
                <a:cubicBezTo>
                  <a:pt x="701210" y="210859"/>
                  <a:pt x="705638" y="212696"/>
                  <a:pt x="709724" y="212831"/>
                </a:cubicBezTo>
                <a:cubicBezTo>
                  <a:pt x="701592" y="202473"/>
                  <a:pt x="699887" y="202222"/>
                  <a:pt x="685285" y="209285"/>
                </a:cubicBezTo>
                <a:cubicBezTo>
                  <a:pt x="674399" y="194267"/>
                  <a:pt x="650178" y="197980"/>
                  <a:pt x="635465" y="186631"/>
                </a:cubicBezTo>
                <a:cubicBezTo>
                  <a:pt x="640701" y="182235"/>
                  <a:pt x="644978" y="178609"/>
                  <a:pt x="650408" y="174045"/>
                </a:cubicBezTo>
                <a:cubicBezTo>
                  <a:pt x="652798" y="179753"/>
                  <a:pt x="656199" y="182745"/>
                  <a:pt x="664607" y="179115"/>
                </a:cubicBezTo>
                <a:cubicBezTo>
                  <a:pt x="672869" y="175568"/>
                  <a:pt x="675297" y="182446"/>
                  <a:pt x="678573" y="186585"/>
                </a:cubicBezTo>
                <a:cubicBezTo>
                  <a:pt x="682985" y="192133"/>
                  <a:pt x="687796" y="196444"/>
                  <a:pt x="699145" y="194121"/>
                </a:cubicBezTo>
                <a:cubicBezTo>
                  <a:pt x="693964" y="190711"/>
                  <a:pt x="690124" y="188189"/>
                  <a:pt x="686308" y="185646"/>
                </a:cubicBezTo>
                <a:cubicBezTo>
                  <a:pt x="686709" y="184593"/>
                  <a:pt x="687111" y="183540"/>
                  <a:pt x="687512" y="182487"/>
                </a:cubicBezTo>
                <a:cubicBezTo>
                  <a:pt x="691246" y="182134"/>
                  <a:pt x="695582" y="180747"/>
                  <a:pt x="698605" y="181633"/>
                </a:cubicBezTo>
                <a:cubicBezTo>
                  <a:pt x="708953" y="184625"/>
                  <a:pt x="718626" y="188758"/>
                  <a:pt x="729007" y="191687"/>
                </a:cubicBezTo>
                <a:cubicBezTo>
                  <a:pt x="731652" y="192424"/>
                  <a:pt x="735932" y="190345"/>
                  <a:pt x="739379" y="189568"/>
                </a:cubicBezTo>
                <a:cubicBezTo>
                  <a:pt x="747696" y="196204"/>
                  <a:pt x="756525" y="203260"/>
                  <a:pt x="766652" y="211346"/>
                </a:cubicBezTo>
                <a:cubicBezTo>
                  <a:pt x="762335" y="213024"/>
                  <a:pt x="759735" y="214012"/>
                  <a:pt x="756174" y="215400"/>
                </a:cubicBezTo>
                <a:cubicBezTo>
                  <a:pt x="757381" y="217108"/>
                  <a:pt x="757934" y="219069"/>
                  <a:pt x="759391" y="219846"/>
                </a:cubicBezTo>
                <a:cubicBezTo>
                  <a:pt x="765885" y="223251"/>
                  <a:pt x="776061" y="222072"/>
                  <a:pt x="775356" y="234038"/>
                </a:cubicBezTo>
                <a:cubicBezTo>
                  <a:pt x="775165" y="237300"/>
                  <a:pt x="782552" y="238600"/>
                  <a:pt x="786973" y="239887"/>
                </a:cubicBezTo>
                <a:cubicBezTo>
                  <a:pt x="795671" y="242452"/>
                  <a:pt x="805074" y="243907"/>
                  <a:pt x="813553" y="246845"/>
                </a:cubicBezTo>
                <a:cubicBezTo>
                  <a:pt x="816323" y="247797"/>
                  <a:pt x="817087" y="251967"/>
                  <a:pt x="819151" y="255303"/>
                </a:cubicBezTo>
                <a:cubicBezTo>
                  <a:pt x="823446" y="252557"/>
                  <a:pt x="827536" y="249926"/>
                  <a:pt x="831627" y="247295"/>
                </a:cubicBezTo>
                <a:cubicBezTo>
                  <a:pt x="833169" y="248201"/>
                  <a:pt x="834735" y="249086"/>
                  <a:pt x="836279" y="249993"/>
                </a:cubicBezTo>
                <a:cubicBezTo>
                  <a:pt x="836715" y="251884"/>
                  <a:pt x="837145" y="253812"/>
                  <a:pt x="837072" y="253513"/>
                </a:cubicBezTo>
                <a:cubicBezTo>
                  <a:pt x="844219" y="254527"/>
                  <a:pt x="849766" y="255121"/>
                  <a:pt x="855104" y="256144"/>
                </a:cubicBezTo>
                <a:cubicBezTo>
                  <a:pt x="858167" y="256710"/>
                  <a:pt x="860977" y="257749"/>
                  <a:pt x="863711" y="258892"/>
                </a:cubicBezTo>
                <a:cubicBezTo>
                  <a:pt x="870318" y="261593"/>
                  <a:pt x="877272" y="263914"/>
                  <a:pt x="883268" y="267412"/>
                </a:cubicBezTo>
                <a:cubicBezTo>
                  <a:pt x="888764" y="270635"/>
                  <a:pt x="894602" y="271249"/>
                  <a:pt x="905029" y="266189"/>
                </a:cubicBezTo>
                <a:cubicBezTo>
                  <a:pt x="900863" y="258659"/>
                  <a:pt x="897196" y="252088"/>
                  <a:pt x="894502" y="247212"/>
                </a:cubicBezTo>
                <a:cubicBezTo>
                  <a:pt x="890114" y="249274"/>
                  <a:pt x="886804" y="251778"/>
                  <a:pt x="885555" y="251256"/>
                </a:cubicBezTo>
                <a:cubicBezTo>
                  <a:pt x="876575" y="247546"/>
                  <a:pt x="868237" y="242888"/>
                  <a:pt x="859265" y="239140"/>
                </a:cubicBezTo>
                <a:cubicBezTo>
                  <a:pt x="849561" y="235067"/>
                  <a:pt x="839247" y="231886"/>
                  <a:pt x="829468" y="227921"/>
                </a:cubicBezTo>
                <a:cubicBezTo>
                  <a:pt x="820151" y="224145"/>
                  <a:pt x="820301" y="223933"/>
                  <a:pt x="821916" y="210373"/>
                </a:cubicBezTo>
                <a:cubicBezTo>
                  <a:pt x="826530" y="211810"/>
                  <a:pt x="830495" y="212684"/>
                  <a:pt x="834021" y="214214"/>
                </a:cubicBezTo>
                <a:cubicBezTo>
                  <a:pt x="836048" y="215105"/>
                  <a:pt x="837140" y="217333"/>
                  <a:pt x="839129" y="218322"/>
                </a:cubicBezTo>
                <a:cubicBezTo>
                  <a:pt x="842414" y="219971"/>
                  <a:pt x="846361" y="222599"/>
                  <a:pt x="850647" y="216484"/>
                </a:cubicBezTo>
                <a:cubicBezTo>
                  <a:pt x="854148" y="211493"/>
                  <a:pt x="851733" y="208850"/>
                  <a:pt x="846939" y="209052"/>
                </a:cubicBezTo>
                <a:cubicBezTo>
                  <a:pt x="841419" y="209300"/>
                  <a:pt x="842477" y="203091"/>
                  <a:pt x="839382" y="200632"/>
                </a:cubicBezTo>
                <a:cubicBezTo>
                  <a:pt x="833246" y="195723"/>
                  <a:pt x="825616" y="194543"/>
                  <a:pt x="817759" y="193589"/>
                </a:cubicBezTo>
                <a:cubicBezTo>
                  <a:pt x="802857" y="191768"/>
                  <a:pt x="790896" y="186077"/>
                  <a:pt x="779891" y="179522"/>
                </a:cubicBezTo>
                <a:cubicBezTo>
                  <a:pt x="774211" y="179339"/>
                  <a:pt x="768142" y="179947"/>
                  <a:pt x="762993" y="178797"/>
                </a:cubicBezTo>
                <a:cubicBezTo>
                  <a:pt x="753828" y="176762"/>
                  <a:pt x="745238" y="173625"/>
                  <a:pt x="736389" y="170995"/>
                </a:cubicBezTo>
                <a:cubicBezTo>
                  <a:pt x="732843" y="169950"/>
                  <a:pt x="728956" y="168562"/>
                  <a:pt x="733237" y="163166"/>
                </a:cubicBezTo>
                <a:cubicBezTo>
                  <a:pt x="734850" y="161147"/>
                  <a:pt x="740378" y="159406"/>
                  <a:pt x="742448" y="160157"/>
                </a:cubicBezTo>
                <a:cubicBezTo>
                  <a:pt x="750582" y="163160"/>
                  <a:pt x="758080" y="167206"/>
                  <a:pt x="766426" y="171146"/>
                </a:cubicBezTo>
                <a:cubicBezTo>
                  <a:pt x="776552" y="163377"/>
                  <a:pt x="783510" y="167744"/>
                  <a:pt x="789645" y="171970"/>
                </a:cubicBezTo>
                <a:cubicBezTo>
                  <a:pt x="794404" y="175278"/>
                  <a:pt x="799263" y="175910"/>
                  <a:pt x="806194" y="172485"/>
                </a:cubicBezTo>
                <a:lnTo>
                  <a:pt x="805971" y="172490"/>
                </a:lnTo>
                <a:cubicBezTo>
                  <a:pt x="812067" y="189260"/>
                  <a:pt x="833090" y="184618"/>
                  <a:pt x="845964" y="191227"/>
                </a:cubicBezTo>
                <a:cubicBezTo>
                  <a:pt x="848139" y="185360"/>
                  <a:pt x="850114" y="180067"/>
                  <a:pt x="853096" y="171966"/>
                </a:cubicBezTo>
                <a:cubicBezTo>
                  <a:pt x="861974" y="179344"/>
                  <a:pt x="869289" y="185432"/>
                  <a:pt x="877833" y="192525"/>
                </a:cubicBezTo>
                <a:cubicBezTo>
                  <a:pt x="879435" y="191264"/>
                  <a:pt x="883305" y="188230"/>
                  <a:pt x="887517" y="184949"/>
                </a:cubicBezTo>
                <a:cubicBezTo>
                  <a:pt x="883333" y="182898"/>
                  <a:pt x="879136" y="181882"/>
                  <a:pt x="876508" y="179298"/>
                </a:cubicBezTo>
                <a:cubicBezTo>
                  <a:pt x="869660" y="172496"/>
                  <a:pt x="861531" y="168774"/>
                  <a:pt x="850291" y="167480"/>
                </a:cubicBezTo>
                <a:cubicBezTo>
                  <a:pt x="838221" y="166085"/>
                  <a:pt x="828735" y="159097"/>
                  <a:pt x="816896" y="154026"/>
                </a:cubicBezTo>
                <a:cubicBezTo>
                  <a:pt x="821710" y="150687"/>
                  <a:pt x="824973" y="152109"/>
                  <a:pt x="828056" y="153136"/>
                </a:cubicBezTo>
                <a:lnTo>
                  <a:pt x="837921" y="149948"/>
                </a:lnTo>
                <a:lnTo>
                  <a:pt x="867980" y="162820"/>
                </a:lnTo>
                <a:cubicBezTo>
                  <a:pt x="869809" y="165923"/>
                  <a:pt x="871259" y="169190"/>
                  <a:pt x="877134" y="162073"/>
                </a:cubicBezTo>
                <a:cubicBezTo>
                  <a:pt x="869538" y="151614"/>
                  <a:pt x="855142" y="147394"/>
                  <a:pt x="849357" y="131524"/>
                </a:cubicBezTo>
                <a:cubicBezTo>
                  <a:pt x="853873" y="131725"/>
                  <a:pt x="855866" y="131810"/>
                  <a:pt x="859216" y="131934"/>
                </a:cubicBezTo>
                <a:cubicBezTo>
                  <a:pt x="856527" y="128109"/>
                  <a:pt x="855081" y="124528"/>
                  <a:pt x="852284" y="122548"/>
                </a:cubicBezTo>
                <a:cubicBezTo>
                  <a:pt x="850036" y="120980"/>
                  <a:pt x="846116" y="121331"/>
                  <a:pt x="841908" y="120669"/>
                </a:cubicBezTo>
                <a:cubicBezTo>
                  <a:pt x="841605" y="118459"/>
                  <a:pt x="841090" y="115034"/>
                  <a:pt x="840578" y="111296"/>
                </a:cubicBezTo>
                <a:cubicBezTo>
                  <a:pt x="853806" y="107718"/>
                  <a:pt x="859667" y="114760"/>
                  <a:pt x="867207" y="119755"/>
                </a:cubicBezTo>
                <a:cubicBezTo>
                  <a:pt x="876189" y="109160"/>
                  <a:pt x="866110" y="106395"/>
                  <a:pt x="868457" y="96385"/>
                </a:cubicBezTo>
                <a:cubicBezTo>
                  <a:pt x="864111" y="102126"/>
                  <a:pt x="862001" y="104920"/>
                  <a:pt x="859368" y="108420"/>
                </a:cubicBezTo>
                <a:cubicBezTo>
                  <a:pt x="855346" y="107168"/>
                  <a:pt x="851341" y="106025"/>
                  <a:pt x="847447" y="104674"/>
                </a:cubicBezTo>
                <a:cubicBezTo>
                  <a:pt x="842099" y="102826"/>
                  <a:pt x="837989" y="100078"/>
                  <a:pt x="840437" y="92077"/>
                </a:cubicBezTo>
                <a:cubicBezTo>
                  <a:pt x="842368" y="85741"/>
                  <a:pt x="838921" y="83975"/>
                  <a:pt x="833548" y="83919"/>
                </a:cubicBezTo>
                <a:cubicBezTo>
                  <a:pt x="834146" y="87013"/>
                  <a:pt x="834701" y="89840"/>
                  <a:pt x="835257" y="92665"/>
                </a:cubicBezTo>
                <a:cubicBezTo>
                  <a:pt x="834386" y="93568"/>
                  <a:pt x="833523" y="94431"/>
                  <a:pt x="832653" y="95331"/>
                </a:cubicBezTo>
                <a:cubicBezTo>
                  <a:pt x="824219" y="91077"/>
                  <a:pt x="814856" y="88028"/>
                  <a:pt x="809145" y="80182"/>
                </a:cubicBezTo>
                <a:cubicBezTo>
                  <a:pt x="818821" y="68645"/>
                  <a:pt x="820771" y="67597"/>
                  <a:pt x="829232" y="70334"/>
                </a:cubicBezTo>
                <a:cubicBezTo>
                  <a:pt x="840578" y="74003"/>
                  <a:pt x="850408" y="80337"/>
                  <a:pt x="864650" y="78816"/>
                </a:cubicBezTo>
                <a:cubicBezTo>
                  <a:pt x="865836" y="78685"/>
                  <a:pt x="867115" y="79328"/>
                  <a:pt x="867693" y="80179"/>
                </a:cubicBezTo>
                <a:cubicBezTo>
                  <a:pt x="875038" y="90611"/>
                  <a:pt x="891979" y="86885"/>
                  <a:pt x="901425" y="94287"/>
                </a:cubicBezTo>
                <a:cubicBezTo>
                  <a:pt x="900183" y="86005"/>
                  <a:pt x="892028" y="85753"/>
                  <a:pt x="886250" y="82656"/>
                </a:cubicBezTo>
                <a:cubicBezTo>
                  <a:pt x="881793" y="80287"/>
                  <a:pt x="877717" y="77165"/>
                  <a:pt x="874644" y="73320"/>
                </a:cubicBezTo>
                <a:cubicBezTo>
                  <a:pt x="873462" y="71866"/>
                  <a:pt x="875584" y="67447"/>
                  <a:pt x="878030" y="63172"/>
                </a:cubicBezTo>
                <a:cubicBezTo>
                  <a:pt x="888486" y="74990"/>
                  <a:pt x="913728" y="65074"/>
                  <a:pt x="918878" y="83351"/>
                </a:cubicBezTo>
                <a:cubicBezTo>
                  <a:pt x="917464" y="75486"/>
                  <a:pt x="916484" y="67375"/>
                  <a:pt x="914409" y="59895"/>
                </a:cubicBezTo>
                <a:cubicBezTo>
                  <a:pt x="913808" y="57705"/>
                  <a:pt x="910344" y="57011"/>
                  <a:pt x="907873" y="56131"/>
                </a:cubicBezTo>
                <a:cubicBezTo>
                  <a:pt x="904472" y="54909"/>
                  <a:pt x="900762" y="54152"/>
                  <a:pt x="896735" y="53121"/>
                </a:cubicBezTo>
                <a:cubicBezTo>
                  <a:pt x="905588" y="42035"/>
                  <a:pt x="909836" y="49825"/>
                  <a:pt x="915506" y="46729"/>
                </a:cubicBezTo>
                <a:cubicBezTo>
                  <a:pt x="918537" y="45126"/>
                  <a:pt x="921590" y="43500"/>
                  <a:pt x="926789" y="40752"/>
                </a:cubicBezTo>
                <a:cubicBezTo>
                  <a:pt x="924796" y="45073"/>
                  <a:pt x="924022" y="46342"/>
                  <a:pt x="923722" y="47541"/>
                </a:cubicBezTo>
                <a:cubicBezTo>
                  <a:pt x="923021" y="50291"/>
                  <a:pt x="921231" y="54315"/>
                  <a:pt x="922301" y="55385"/>
                </a:cubicBezTo>
                <a:cubicBezTo>
                  <a:pt x="923558" y="56642"/>
                  <a:pt x="928823" y="56185"/>
                  <a:pt x="929879" y="54880"/>
                </a:cubicBezTo>
                <a:cubicBezTo>
                  <a:pt x="933956" y="49872"/>
                  <a:pt x="934912" y="52826"/>
                  <a:pt x="937412" y="53646"/>
                </a:cubicBezTo>
                <a:cubicBezTo>
                  <a:pt x="939390" y="54305"/>
                  <a:pt x="942621" y="52904"/>
                  <a:pt x="947101" y="52115"/>
                </a:cubicBezTo>
                <a:cubicBezTo>
                  <a:pt x="947667" y="57632"/>
                  <a:pt x="951424" y="60389"/>
                  <a:pt x="960631" y="55835"/>
                </a:cubicBezTo>
                <a:cubicBezTo>
                  <a:pt x="963557" y="54400"/>
                  <a:pt x="967651" y="55858"/>
                  <a:pt x="970197" y="57315"/>
                </a:cubicBezTo>
                <a:cubicBezTo>
                  <a:pt x="974210" y="59600"/>
                  <a:pt x="977362" y="63024"/>
                  <a:pt x="980885" y="65956"/>
                </a:cubicBezTo>
                <a:cubicBezTo>
                  <a:pt x="981971" y="65365"/>
                  <a:pt x="983075" y="64788"/>
                  <a:pt x="984143" y="64218"/>
                </a:cubicBezTo>
                <a:cubicBezTo>
                  <a:pt x="984979" y="59378"/>
                  <a:pt x="985833" y="54553"/>
                  <a:pt x="986407" y="51313"/>
                </a:cubicBezTo>
                <a:cubicBezTo>
                  <a:pt x="965811" y="49569"/>
                  <a:pt x="954732" y="38126"/>
                  <a:pt x="943429" y="27958"/>
                </a:cubicBezTo>
                <a:cubicBezTo>
                  <a:pt x="948140" y="14499"/>
                  <a:pt x="959889" y="9576"/>
                  <a:pt x="967664" y="0"/>
                </a:cubicBezTo>
                <a:close/>
              </a:path>
            </a:pathLst>
          </a:custGeom>
          <a:noFill/>
          <a:ln>
            <a:noFill/>
          </a:ln>
        </p:spPr>
      </p:pic>
      <p:sp>
        <p:nvSpPr>
          <p:cNvPr id="821" name="Google Shape;821;p49"/>
          <p:cNvSpPr/>
          <p:nvPr/>
        </p:nvSpPr>
        <p:spPr>
          <a:xfrm>
            <a:off x="1140900" y="5220116"/>
            <a:ext cx="25419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peces monodáctilos </a:t>
            </a:r>
            <a:endParaRPr b="0" i="0" sz="1400" u="none" cap="none" strike="noStrike">
              <a:solidFill>
                <a:srgbClr val="000000"/>
              </a:solidFill>
              <a:latin typeface="Arial"/>
              <a:ea typeface="Arial"/>
              <a:cs typeface="Arial"/>
              <a:sym typeface="Arial"/>
            </a:endParaRPr>
          </a:p>
        </p:txBody>
      </p:sp>
      <p:sp>
        <p:nvSpPr>
          <p:cNvPr id="822" name="Google Shape;822;p49"/>
          <p:cNvSpPr/>
          <p:nvPr/>
        </p:nvSpPr>
        <p:spPr>
          <a:xfrm>
            <a:off x="628788" y="5614800"/>
            <a:ext cx="3566100" cy="938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Les gusta socializar y desplazarse en el agua formando amplios cardúmenes.</a:t>
            </a:r>
            <a:endParaRPr b="0" i="0" sz="1100" u="none" cap="none" strike="noStrike">
              <a:solidFill>
                <a:schemeClr val="lt1"/>
              </a:solidFill>
              <a:latin typeface="Poppins"/>
              <a:ea typeface="Poppins"/>
              <a:cs typeface="Poppins"/>
              <a:sym typeface="Poppins"/>
            </a:endParaRPr>
          </a:p>
        </p:txBody>
      </p:sp>
      <p:sp>
        <p:nvSpPr>
          <p:cNvPr id="823" name="Google Shape;823;p49"/>
          <p:cNvSpPr/>
          <p:nvPr/>
        </p:nvSpPr>
        <p:spPr>
          <a:xfrm>
            <a:off x="4828950" y="5220116"/>
            <a:ext cx="2534100" cy="445500"/>
          </a:xfrm>
          <a:prstGeom prst="roundRect">
            <a:avLst>
              <a:gd fmla="val 0" name="adj"/>
            </a:avLst>
          </a:prstGeom>
          <a:noFill/>
          <a:ln>
            <a:noFill/>
          </a:ln>
        </p:spPr>
        <p:txBody>
          <a:bodyPr anchorCtr="0" anchor="ctr" bIns="45700" lIns="91425" spcFirstLastPara="1" rIns="91425" wrap="square" tIns="45700">
            <a:noAutofit/>
          </a:bodyPr>
          <a:lstStyle/>
          <a:p>
            <a:pPr indent="0" lvl="0" marL="0" marR="0" rtl="0" algn="ctr">
              <a:lnSpc>
                <a:spcPct val="145833"/>
              </a:lnSpc>
              <a:spcBef>
                <a:spcPts val="0"/>
              </a:spcBef>
              <a:spcAft>
                <a:spcPts val="0"/>
              </a:spcAft>
              <a:buClr>
                <a:srgbClr val="000000"/>
              </a:buClr>
              <a:buSzPts val="2400"/>
              <a:buFont typeface="Arial"/>
              <a:buNone/>
            </a:pPr>
            <a:r>
              <a:rPr b="0" i="0" lang="en-US" sz="2400" u="none" cap="none" strike="noStrike">
                <a:solidFill>
                  <a:schemeClr val="lt1"/>
                </a:solidFill>
                <a:latin typeface="Bebas Neue"/>
                <a:ea typeface="Bebas Neue"/>
                <a:cs typeface="Bebas Neue"/>
                <a:sym typeface="Bebas Neue"/>
              </a:rPr>
              <a:t>sábalo</a:t>
            </a:r>
            <a:endParaRPr b="0" i="0" sz="1400" u="none" cap="none" strike="noStrike">
              <a:solidFill>
                <a:srgbClr val="000000"/>
              </a:solidFill>
              <a:latin typeface="Arial"/>
              <a:ea typeface="Arial"/>
              <a:cs typeface="Arial"/>
              <a:sym typeface="Arial"/>
            </a:endParaRPr>
          </a:p>
        </p:txBody>
      </p:sp>
      <p:sp>
        <p:nvSpPr>
          <p:cNvPr id="824" name="Google Shape;824;p49"/>
          <p:cNvSpPr/>
          <p:nvPr/>
        </p:nvSpPr>
        <p:spPr>
          <a:xfrm>
            <a:off x="4338075" y="5610150"/>
            <a:ext cx="3566100" cy="6249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100" u="none" cap="none" strike="noStrike">
                <a:solidFill>
                  <a:schemeClr val="lt1"/>
                </a:solidFill>
                <a:latin typeface="Poppins"/>
                <a:ea typeface="Poppins"/>
                <a:cs typeface="Poppins"/>
                <a:sym typeface="Poppins"/>
              </a:rPr>
              <a:t>Se trata de uno de los más grandes peces óseos de los arrecifes y es capaz de tomar oxígeno de la superficie.</a:t>
            </a:r>
            <a:endParaRPr b="0" i="0" sz="1100" u="none" cap="none" strike="noStrike">
              <a:solidFill>
                <a:schemeClr val="lt1"/>
              </a:solidFill>
              <a:latin typeface="Poppins"/>
              <a:ea typeface="Poppins"/>
              <a:cs typeface="Poppins"/>
              <a:sym typeface="Poppins"/>
            </a:endParaRPr>
          </a:p>
        </p:txBody>
      </p:sp>
      <p:sp>
        <p:nvSpPr>
          <p:cNvPr id="825" name="Google Shape;825;p49"/>
          <p:cNvSpPr/>
          <p:nvPr/>
        </p:nvSpPr>
        <p:spPr>
          <a:xfrm>
            <a:off x="7997100" y="3541600"/>
            <a:ext cx="3566100" cy="26934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a:ea typeface="Poppins"/>
                <a:cs typeface="Poppins"/>
                <a:sym typeface="Poppins"/>
              </a:rPr>
              <a:t>Recuerda que existen muchas páginas en las que puedes encontrar más información para sorprender a tus alumnos, aquí te compartimos algunas:</a:t>
            </a:r>
            <a:endParaRPr b="0" i="0"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1300"/>
              <a:buFont typeface="Arial"/>
              <a:buNone/>
            </a:pPr>
            <a:r>
              <a:rPr b="0" i="0" lang="en-US" sz="1300" u="none" cap="none" strike="noStrike">
                <a:solidFill>
                  <a:schemeClr val="lt1"/>
                </a:solidFill>
                <a:latin typeface="Poppins ExtraBold"/>
                <a:ea typeface="Poppins ExtraBold"/>
                <a:cs typeface="Poppins ExtraBold"/>
                <a:sym typeface="Poppins ExtraBold"/>
              </a:rPr>
              <a:t>CONABIO</a:t>
            </a:r>
            <a:r>
              <a:rPr b="0" i="0" lang="en-US" sz="1300" u="none" cap="none" strike="noStrike">
                <a:solidFill>
                  <a:schemeClr val="lt1"/>
                </a:solidFill>
                <a:latin typeface="Poppins"/>
                <a:ea typeface="Poppins"/>
                <a:cs typeface="Poppins"/>
                <a:sym typeface="Poppins"/>
              </a:rPr>
              <a:t> </a:t>
            </a:r>
            <a:r>
              <a:rPr b="0" i="1" lang="en-US" sz="1300" u="none" cap="none" strike="noStrike">
                <a:solidFill>
                  <a:schemeClr val="lt1"/>
                </a:solidFill>
                <a:latin typeface="Poppins"/>
                <a:ea typeface="Poppins"/>
                <a:cs typeface="Poppins"/>
                <a:sym typeface="Poppins"/>
              </a:rPr>
              <a:t>https://www.biodiversidad.gob.mx/</a:t>
            </a:r>
            <a:endParaRPr b="0" i="1"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ExtraBold"/>
                <a:ea typeface="Poppins ExtraBold"/>
                <a:cs typeface="Poppins ExtraBold"/>
                <a:sym typeface="Poppins ExtraBold"/>
              </a:rPr>
              <a:t>National Geographic Kids</a:t>
            </a:r>
            <a:r>
              <a:rPr b="0" i="0" lang="en-US" sz="1300" u="none" cap="none" strike="noStrike">
                <a:solidFill>
                  <a:schemeClr val="lt1"/>
                </a:solidFill>
                <a:latin typeface="Poppins"/>
                <a:ea typeface="Poppins"/>
                <a:cs typeface="Poppins"/>
                <a:sym typeface="Poppins"/>
              </a:rPr>
              <a:t> </a:t>
            </a:r>
            <a:r>
              <a:rPr b="0" i="1" lang="en-US" sz="1300" u="none" cap="none" strike="noStrike">
                <a:solidFill>
                  <a:schemeClr val="lt1"/>
                </a:solidFill>
                <a:latin typeface="Poppins"/>
                <a:ea typeface="Poppins"/>
                <a:cs typeface="Poppins"/>
                <a:sym typeface="Poppins"/>
              </a:rPr>
              <a:t>https://kids.nationalgeographic.com/animals</a:t>
            </a:r>
            <a:endParaRPr b="0" i="1"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ExtraBold"/>
                <a:ea typeface="Poppins ExtraBold"/>
                <a:cs typeface="Poppins ExtraBold"/>
                <a:sym typeface="Poppins ExtraBold"/>
              </a:rPr>
              <a:t>Enciclovida</a:t>
            </a:r>
            <a:endParaRPr b="0" i="0" sz="13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1" lang="en-US" sz="1300" u="none" cap="none" strike="noStrike">
                <a:solidFill>
                  <a:schemeClr val="lt1"/>
                </a:solidFill>
                <a:latin typeface="Poppins"/>
                <a:ea typeface="Poppins"/>
                <a:cs typeface="Poppins"/>
                <a:sym typeface="Poppins"/>
              </a:rPr>
              <a:t>https://enciclovida.mx/</a:t>
            </a:r>
            <a:endParaRPr b="0" i="1" sz="1300" u="none" cap="none" strike="noStrike">
              <a:solidFill>
                <a:schemeClr val="lt1"/>
              </a:solidFill>
              <a:latin typeface="Poppins"/>
              <a:ea typeface="Poppins"/>
              <a:cs typeface="Poppins"/>
              <a:sym typeface="Poppins"/>
            </a:endParaRPr>
          </a:p>
          <a:p>
            <a:pPr indent="0" lvl="0" marL="0" marR="0" rtl="0" algn="l">
              <a:lnSpc>
                <a:spcPct val="100000"/>
              </a:lnSpc>
              <a:spcBef>
                <a:spcPts val="0"/>
              </a:spcBef>
              <a:spcAft>
                <a:spcPts val="0"/>
              </a:spcAft>
              <a:buClr>
                <a:schemeClr val="dk1"/>
              </a:buClr>
              <a:buSzPts val="1100"/>
              <a:buFont typeface="Arial"/>
              <a:buNone/>
            </a:pPr>
            <a:r>
              <a:rPr b="0" i="0" lang="en-US" sz="1300" u="none" cap="none" strike="noStrike">
                <a:solidFill>
                  <a:schemeClr val="lt1"/>
                </a:solidFill>
                <a:latin typeface="Poppins ExtraBold"/>
                <a:ea typeface="Poppins ExtraBold"/>
                <a:cs typeface="Poppins ExtraBold"/>
                <a:sym typeface="Poppins ExtraBold"/>
              </a:rPr>
              <a:t>Fishipedia</a:t>
            </a:r>
            <a:endParaRPr b="0" i="0" sz="1300" u="none" cap="none" strike="noStrike">
              <a:solidFill>
                <a:schemeClr val="lt1"/>
              </a:solidFill>
              <a:latin typeface="Poppins ExtraBold"/>
              <a:ea typeface="Poppins ExtraBold"/>
              <a:cs typeface="Poppins ExtraBold"/>
              <a:sym typeface="Poppins ExtraBold"/>
            </a:endParaRPr>
          </a:p>
          <a:p>
            <a:pPr indent="0" lvl="0" marL="0" marR="0" rtl="0" algn="l">
              <a:lnSpc>
                <a:spcPct val="100000"/>
              </a:lnSpc>
              <a:spcBef>
                <a:spcPts val="0"/>
              </a:spcBef>
              <a:spcAft>
                <a:spcPts val="0"/>
              </a:spcAft>
              <a:buClr>
                <a:schemeClr val="dk1"/>
              </a:buClr>
              <a:buSzPts val="1100"/>
              <a:buFont typeface="Arial"/>
              <a:buNone/>
            </a:pPr>
            <a:r>
              <a:rPr b="0" i="1" lang="en-US" sz="1300" u="none" cap="none" strike="noStrike">
                <a:solidFill>
                  <a:schemeClr val="lt1"/>
                </a:solidFill>
                <a:latin typeface="Poppins"/>
                <a:ea typeface="Poppins"/>
                <a:cs typeface="Poppins"/>
                <a:sym typeface="Poppins"/>
              </a:rPr>
              <a:t>https://www.fishipedia.es/pez</a:t>
            </a:r>
            <a:endParaRPr b="0" i="1" sz="1300" u="none" cap="none" strike="noStrike">
              <a:solidFill>
                <a:schemeClr val="lt1"/>
              </a:solidFill>
              <a:latin typeface="Poppins"/>
              <a:ea typeface="Poppins"/>
              <a:cs typeface="Poppins"/>
              <a:sym typeface="Poppins"/>
            </a:endParaRPr>
          </a:p>
        </p:txBody>
      </p:sp>
    </p:spTree>
  </p:cSld>
  <p:clrMapOvr>
    <a:masterClrMapping/>
  </p:clrMapOvr>
  <p:transition spd="slow">
    <p:push/>
  </p:transition>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pic>
        <p:nvPicPr>
          <p:cNvPr id="830" name="Google Shape;830;p50" title="DSC07357.jpg"/>
          <p:cNvPicPr preferRelativeResize="0"/>
          <p:nvPr/>
        </p:nvPicPr>
        <p:blipFill rotWithShape="1">
          <a:blip r:embed="rId3">
            <a:alphaModFix/>
          </a:blip>
          <a:srcRect b="7791" l="0" r="0" t="7791"/>
          <a:stretch/>
        </p:blipFill>
        <p:spPr>
          <a:xfrm>
            <a:off x="1360" y="0"/>
            <a:ext cx="12189276" cy="6857999"/>
          </a:xfrm>
          <a:prstGeom prst="rect">
            <a:avLst/>
          </a:prstGeom>
          <a:noFill/>
          <a:ln>
            <a:noFill/>
          </a:ln>
        </p:spPr>
      </p:pic>
      <p:sp>
        <p:nvSpPr>
          <p:cNvPr id="831" name="Google Shape;831;p50"/>
          <p:cNvSpPr/>
          <p:nvPr/>
        </p:nvSpPr>
        <p:spPr>
          <a:xfrm>
            <a:off x="0" y="1191508"/>
            <a:ext cx="12192000" cy="4277138"/>
          </a:xfrm>
          <a:custGeom>
            <a:rect b="b" l="l" r="r" t="t"/>
            <a:pathLst>
              <a:path extrusionOk="0" h="6554806" w="12192000">
                <a:moveTo>
                  <a:pt x="135420" y="6498878"/>
                </a:moveTo>
                <a:cubicBezTo>
                  <a:pt x="127996" y="6504126"/>
                  <a:pt x="117205" y="6506365"/>
                  <a:pt x="107538" y="6509211"/>
                </a:cubicBezTo>
                <a:cubicBezTo>
                  <a:pt x="88761" y="6514703"/>
                  <a:pt x="63805" y="6519303"/>
                  <a:pt x="53681" y="6526502"/>
                </a:cubicBezTo>
                <a:cubicBezTo>
                  <a:pt x="40247" y="6536103"/>
                  <a:pt x="25603" y="6545083"/>
                  <a:pt x="7305" y="6552804"/>
                </a:cubicBezTo>
                <a:lnTo>
                  <a:pt x="0" y="6554806"/>
                </a:lnTo>
                <a:lnTo>
                  <a:pt x="0" y="6523482"/>
                </a:lnTo>
                <a:lnTo>
                  <a:pt x="30227" y="6514006"/>
                </a:lnTo>
                <a:cubicBezTo>
                  <a:pt x="55061" y="6509120"/>
                  <a:pt x="81622" y="6505264"/>
                  <a:pt x="105514" y="6499855"/>
                </a:cubicBezTo>
                <a:cubicBezTo>
                  <a:pt x="113044" y="6498146"/>
                  <a:pt x="125297" y="6499122"/>
                  <a:pt x="135420" y="6498878"/>
                </a:cubicBezTo>
                <a:close/>
                <a:moveTo>
                  <a:pt x="0" y="6467303"/>
                </a:moveTo>
                <a:lnTo>
                  <a:pt x="68635" y="6470566"/>
                </a:lnTo>
                <a:cubicBezTo>
                  <a:pt x="68297" y="6471865"/>
                  <a:pt x="67847" y="6473209"/>
                  <a:pt x="67509" y="6474510"/>
                </a:cubicBezTo>
                <a:cubicBezTo>
                  <a:pt x="50201" y="6474510"/>
                  <a:pt x="32774" y="6474510"/>
                  <a:pt x="10284" y="6474510"/>
                </a:cubicBezTo>
                <a:lnTo>
                  <a:pt x="0" y="6484742"/>
                </a:lnTo>
                <a:close/>
                <a:moveTo>
                  <a:pt x="142275" y="6452664"/>
                </a:moveTo>
                <a:cubicBezTo>
                  <a:pt x="143737" y="6453845"/>
                  <a:pt x="145311" y="6454985"/>
                  <a:pt x="146774" y="6456122"/>
                </a:cubicBezTo>
                <a:cubicBezTo>
                  <a:pt x="135308" y="6458155"/>
                  <a:pt x="123835" y="6460191"/>
                  <a:pt x="112481" y="6462223"/>
                </a:cubicBezTo>
                <a:cubicBezTo>
                  <a:pt x="110681" y="6460880"/>
                  <a:pt x="108994" y="6459580"/>
                  <a:pt x="107202" y="6458237"/>
                </a:cubicBezTo>
                <a:cubicBezTo>
                  <a:pt x="118893" y="6456366"/>
                  <a:pt x="130583" y="6454537"/>
                  <a:pt x="142275" y="6452664"/>
                </a:cubicBezTo>
                <a:close/>
                <a:moveTo>
                  <a:pt x="26924" y="6447009"/>
                </a:moveTo>
                <a:cubicBezTo>
                  <a:pt x="30411" y="6447783"/>
                  <a:pt x="37266" y="6448841"/>
                  <a:pt x="36928" y="6449249"/>
                </a:cubicBezTo>
                <a:cubicBezTo>
                  <a:pt x="35691" y="6450914"/>
                  <a:pt x="32324" y="6452420"/>
                  <a:pt x="29623" y="6454048"/>
                </a:cubicBezTo>
                <a:cubicBezTo>
                  <a:pt x="25800" y="6453112"/>
                  <a:pt x="20520" y="6452216"/>
                  <a:pt x="20857" y="6451809"/>
                </a:cubicBezTo>
                <a:cubicBezTo>
                  <a:pt x="21975" y="6450144"/>
                  <a:pt x="24788" y="6448596"/>
                  <a:pt x="26924" y="6447009"/>
                </a:cubicBezTo>
                <a:close/>
                <a:moveTo>
                  <a:pt x="485970" y="6427685"/>
                </a:moveTo>
                <a:cubicBezTo>
                  <a:pt x="484846" y="6428946"/>
                  <a:pt x="483834" y="6430166"/>
                  <a:pt x="482821" y="6431428"/>
                </a:cubicBezTo>
                <a:cubicBezTo>
                  <a:pt x="479785" y="6431104"/>
                  <a:pt x="476748" y="6430736"/>
                  <a:pt x="471356" y="6430085"/>
                </a:cubicBezTo>
                <a:cubicBezTo>
                  <a:pt x="477310" y="6429109"/>
                  <a:pt x="481697" y="6428375"/>
                  <a:pt x="485970" y="6427685"/>
                </a:cubicBezTo>
                <a:close/>
                <a:moveTo>
                  <a:pt x="850238" y="6411943"/>
                </a:moveTo>
                <a:cubicBezTo>
                  <a:pt x="851362" y="6413080"/>
                  <a:pt x="852487" y="6414260"/>
                  <a:pt x="853611" y="6415439"/>
                </a:cubicBezTo>
                <a:cubicBezTo>
                  <a:pt x="830111" y="6418571"/>
                  <a:pt x="806728" y="6421747"/>
                  <a:pt x="783339" y="6424918"/>
                </a:cubicBezTo>
                <a:cubicBezTo>
                  <a:pt x="781883" y="6423496"/>
                  <a:pt x="780534" y="6422031"/>
                  <a:pt x="779071" y="6420606"/>
                </a:cubicBezTo>
                <a:cubicBezTo>
                  <a:pt x="802791" y="6417720"/>
                  <a:pt x="826517" y="6414829"/>
                  <a:pt x="850238" y="6411943"/>
                </a:cubicBezTo>
                <a:close/>
                <a:moveTo>
                  <a:pt x="1028774" y="6407102"/>
                </a:moveTo>
                <a:cubicBezTo>
                  <a:pt x="1031811" y="6406898"/>
                  <a:pt x="1035967" y="6408891"/>
                  <a:pt x="1041254" y="6410354"/>
                </a:cubicBezTo>
                <a:cubicBezTo>
                  <a:pt x="1035404" y="6411984"/>
                  <a:pt x="1031811" y="6413730"/>
                  <a:pt x="1027538" y="6413934"/>
                </a:cubicBezTo>
                <a:cubicBezTo>
                  <a:pt x="1024951" y="6414056"/>
                  <a:pt x="1018314" y="6411535"/>
                  <a:pt x="1018989" y="6410761"/>
                </a:cubicBezTo>
                <a:cubicBezTo>
                  <a:pt x="1020226" y="6409215"/>
                  <a:pt x="1024725" y="6407387"/>
                  <a:pt x="1028774" y="6407102"/>
                </a:cubicBezTo>
                <a:close/>
                <a:moveTo>
                  <a:pt x="941981" y="6402098"/>
                </a:moveTo>
                <a:cubicBezTo>
                  <a:pt x="943105" y="6402950"/>
                  <a:pt x="944230" y="6403764"/>
                  <a:pt x="945348" y="6404577"/>
                </a:cubicBezTo>
                <a:cubicBezTo>
                  <a:pt x="942536" y="6405148"/>
                  <a:pt x="939843" y="6405717"/>
                  <a:pt x="937032" y="6406246"/>
                </a:cubicBezTo>
                <a:cubicBezTo>
                  <a:pt x="935794" y="6405433"/>
                  <a:pt x="933207" y="6404049"/>
                  <a:pt x="933769" y="6403846"/>
                </a:cubicBezTo>
                <a:cubicBezTo>
                  <a:pt x="935907" y="6403072"/>
                  <a:pt x="939168" y="6402666"/>
                  <a:pt x="941981" y="6402098"/>
                </a:cubicBezTo>
                <a:close/>
                <a:moveTo>
                  <a:pt x="590755" y="6392740"/>
                </a:moveTo>
                <a:cubicBezTo>
                  <a:pt x="592217" y="6393310"/>
                  <a:pt x="593117" y="6394081"/>
                  <a:pt x="594236" y="6394774"/>
                </a:cubicBezTo>
                <a:cubicBezTo>
                  <a:pt x="592443" y="6394774"/>
                  <a:pt x="590755" y="6394774"/>
                  <a:pt x="589068" y="6394774"/>
                </a:cubicBezTo>
                <a:cubicBezTo>
                  <a:pt x="588168" y="6394367"/>
                  <a:pt x="587268" y="6393961"/>
                  <a:pt x="586593" y="6393512"/>
                </a:cubicBezTo>
                <a:cubicBezTo>
                  <a:pt x="588056" y="6393227"/>
                  <a:pt x="590417" y="6392617"/>
                  <a:pt x="590755" y="6392740"/>
                </a:cubicBezTo>
                <a:close/>
                <a:moveTo>
                  <a:pt x="1197526" y="6377484"/>
                </a:moveTo>
                <a:cubicBezTo>
                  <a:pt x="1155367" y="6388062"/>
                  <a:pt x="1118718" y="6397257"/>
                  <a:pt x="1080938" y="6406775"/>
                </a:cubicBezTo>
                <a:cubicBezTo>
                  <a:pt x="1074196" y="6390991"/>
                  <a:pt x="1109044" y="6382121"/>
                  <a:pt x="1197526" y="6377484"/>
                </a:cubicBezTo>
                <a:close/>
                <a:moveTo>
                  <a:pt x="1033268" y="6357428"/>
                </a:moveTo>
                <a:cubicBezTo>
                  <a:pt x="1033942" y="6358852"/>
                  <a:pt x="1034624" y="6360235"/>
                  <a:pt x="1035292" y="6361660"/>
                </a:cubicBezTo>
                <a:cubicBezTo>
                  <a:pt x="1021913" y="6362391"/>
                  <a:pt x="1008535" y="6363083"/>
                  <a:pt x="995157" y="6363816"/>
                </a:cubicBezTo>
                <a:cubicBezTo>
                  <a:pt x="994819" y="6362350"/>
                  <a:pt x="994369" y="6360886"/>
                  <a:pt x="994032" y="6359423"/>
                </a:cubicBezTo>
                <a:cubicBezTo>
                  <a:pt x="1007073" y="6358730"/>
                  <a:pt x="1020114" y="6358080"/>
                  <a:pt x="1033268" y="6357428"/>
                </a:cubicBezTo>
                <a:close/>
                <a:moveTo>
                  <a:pt x="1094430" y="6352546"/>
                </a:moveTo>
                <a:cubicBezTo>
                  <a:pt x="1096116" y="6352546"/>
                  <a:pt x="1097804" y="6352384"/>
                  <a:pt x="1099265" y="6352546"/>
                </a:cubicBezTo>
                <a:cubicBezTo>
                  <a:pt x="1100279" y="6352668"/>
                  <a:pt x="1100953" y="6353239"/>
                  <a:pt x="1101853" y="6353604"/>
                </a:cubicBezTo>
                <a:cubicBezTo>
                  <a:pt x="1100391" y="6353849"/>
                  <a:pt x="1098254" y="6354419"/>
                  <a:pt x="1097691" y="6354255"/>
                </a:cubicBezTo>
                <a:cubicBezTo>
                  <a:pt x="1096229" y="6353889"/>
                  <a:pt x="1095442" y="6353157"/>
                  <a:pt x="1094430" y="6352546"/>
                </a:cubicBezTo>
                <a:close/>
                <a:moveTo>
                  <a:pt x="935075" y="6347056"/>
                </a:moveTo>
                <a:lnTo>
                  <a:pt x="934219" y="6347258"/>
                </a:lnTo>
                <a:lnTo>
                  <a:pt x="933043" y="6347304"/>
                </a:lnTo>
                <a:lnTo>
                  <a:pt x="933883" y="6347135"/>
                </a:lnTo>
                <a:close/>
                <a:moveTo>
                  <a:pt x="950972" y="6343313"/>
                </a:moveTo>
                <a:cubicBezTo>
                  <a:pt x="951872" y="6344164"/>
                  <a:pt x="952660" y="6344978"/>
                  <a:pt x="953559" y="6345833"/>
                </a:cubicBezTo>
                <a:lnTo>
                  <a:pt x="935075" y="6347056"/>
                </a:lnTo>
                <a:close/>
                <a:moveTo>
                  <a:pt x="3735707" y="6220371"/>
                </a:moveTo>
                <a:cubicBezTo>
                  <a:pt x="3736719" y="6220371"/>
                  <a:pt x="3737844" y="6220982"/>
                  <a:pt x="3738968" y="6221309"/>
                </a:cubicBezTo>
                <a:cubicBezTo>
                  <a:pt x="3738182" y="6221835"/>
                  <a:pt x="3737507" y="6222322"/>
                  <a:pt x="3736832" y="6222852"/>
                </a:cubicBezTo>
                <a:cubicBezTo>
                  <a:pt x="3735032" y="6222282"/>
                  <a:pt x="3733345" y="6221755"/>
                  <a:pt x="3731545" y="6221186"/>
                </a:cubicBezTo>
                <a:cubicBezTo>
                  <a:pt x="3732902" y="6220900"/>
                  <a:pt x="3734245" y="6220371"/>
                  <a:pt x="3735707" y="6220371"/>
                </a:cubicBezTo>
                <a:close/>
                <a:moveTo>
                  <a:pt x="3810698" y="6217930"/>
                </a:moveTo>
                <a:cubicBezTo>
                  <a:pt x="3811147" y="6219435"/>
                  <a:pt x="3811710" y="6220900"/>
                  <a:pt x="3812159" y="6222363"/>
                </a:cubicBezTo>
                <a:cubicBezTo>
                  <a:pt x="3800469" y="6222893"/>
                  <a:pt x="3788778" y="6223463"/>
                  <a:pt x="3777079" y="6223992"/>
                </a:cubicBezTo>
                <a:cubicBezTo>
                  <a:pt x="3776517" y="6222445"/>
                  <a:pt x="3776067" y="6220860"/>
                  <a:pt x="3775505" y="6219314"/>
                </a:cubicBezTo>
                <a:cubicBezTo>
                  <a:pt x="3787203" y="6218826"/>
                  <a:pt x="3798893" y="6218377"/>
                  <a:pt x="3810698" y="6217930"/>
                </a:cubicBezTo>
                <a:close/>
                <a:moveTo>
                  <a:pt x="11953540" y="6152838"/>
                </a:moveTo>
                <a:cubicBezTo>
                  <a:pt x="11955339" y="6152797"/>
                  <a:pt x="11957358" y="6152638"/>
                  <a:pt x="11958939" y="6152838"/>
                </a:cubicBezTo>
                <a:cubicBezTo>
                  <a:pt x="11960169" y="6153000"/>
                  <a:pt x="11960845" y="6153692"/>
                  <a:pt x="11961857" y="6154140"/>
                </a:cubicBezTo>
                <a:cubicBezTo>
                  <a:pt x="11960282" y="6154465"/>
                  <a:pt x="11957702" y="6155117"/>
                  <a:pt x="11957358" y="6154994"/>
                </a:cubicBezTo>
                <a:cubicBezTo>
                  <a:pt x="11955789" y="6154385"/>
                  <a:pt x="11954777" y="6153570"/>
                  <a:pt x="11953540" y="6152838"/>
                </a:cubicBezTo>
                <a:close/>
                <a:moveTo>
                  <a:pt x="12136576" y="6145313"/>
                </a:moveTo>
                <a:cubicBezTo>
                  <a:pt x="12116336" y="6152392"/>
                  <a:pt x="12103184" y="6157029"/>
                  <a:pt x="12085755" y="6163131"/>
                </a:cubicBezTo>
                <a:cubicBezTo>
                  <a:pt x="12072489" y="6160324"/>
                  <a:pt x="12054838" y="6156541"/>
                  <a:pt x="12025269" y="6150275"/>
                </a:cubicBezTo>
                <a:cubicBezTo>
                  <a:pt x="12069566" y="6148281"/>
                  <a:pt x="12100709" y="6146901"/>
                  <a:pt x="12136576" y="6145313"/>
                </a:cubicBezTo>
                <a:close/>
                <a:moveTo>
                  <a:pt x="3807660" y="6095314"/>
                </a:moveTo>
                <a:cubicBezTo>
                  <a:pt x="3807774" y="6096129"/>
                  <a:pt x="3807886" y="6096982"/>
                  <a:pt x="3807998" y="6097797"/>
                </a:cubicBezTo>
                <a:cubicBezTo>
                  <a:pt x="3799569" y="6097960"/>
                  <a:pt x="3791133" y="6098162"/>
                  <a:pt x="3782704" y="6098325"/>
                </a:cubicBezTo>
                <a:cubicBezTo>
                  <a:pt x="3782591" y="6097471"/>
                  <a:pt x="3782478" y="6096576"/>
                  <a:pt x="3782366" y="6095721"/>
                </a:cubicBezTo>
                <a:cubicBezTo>
                  <a:pt x="3790795" y="6095599"/>
                  <a:pt x="3799119" y="6095437"/>
                  <a:pt x="3807660" y="6095314"/>
                </a:cubicBezTo>
                <a:close/>
                <a:moveTo>
                  <a:pt x="1520420" y="6091369"/>
                </a:moveTo>
                <a:cubicBezTo>
                  <a:pt x="1521882" y="6091083"/>
                  <a:pt x="1525595" y="6092387"/>
                  <a:pt x="1535374" y="6094459"/>
                </a:cubicBezTo>
                <a:cubicBezTo>
                  <a:pt x="1521546" y="6094704"/>
                  <a:pt x="1514465" y="6094825"/>
                  <a:pt x="1507492" y="6094948"/>
                </a:cubicBezTo>
                <a:cubicBezTo>
                  <a:pt x="1511766" y="6093729"/>
                  <a:pt x="1515696" y="6092262"/>
                  <a:pt x="1520420" y="6091369"/>
                </a:cubicBezTo>
                <a:close/>
                <a:moveTo>
                  <a:pt x="1595298" y="6075055"/>
                </a:moveTo>
                <a:cubicBezTo>
                  <a:pt x="1596086" y="6076073"/>
                  <a:pt x="1596874" y="6077050"/>
                  <a:pt x="1597660" y="6078068"/>
                </a:cubicBezTo>
                <a:cubicBezTo>
                  <a:pt x="1589450" y="6079000"/>
                  <a:pt x="1581245" y="6079895"/>
                  <a:pt x="1573041" y="6080831"/>
                </a:cubicBezTo>
                <a:cubicBezTo>
                  <a:pt x="1572140" y="6079693"/>
                  <a:pt x="1571241" y="6078512"/>
                  <a:pt x="1570340" y="6077374"/>
                </a:cubicBezTo>
                <a:cubicBezTo>
                  <a:pt x="1578658" y="6076601"/>
                  <a:pt x="1586981" y="6075869"/>
                  <a:pt x="1595298" y="6075055"/>
                </a:cubicBezTo>
                <a:close/>
                <a:moveTo>
                  <a:pt x="3865899" y="6074974"/>
                </a:moveTo>
                <a:cubicBezTo>
                  <a:pt x="3866349" y="6076764"/>
                  <a:pt x="3866685" y="6078553"/>
                  <a:pt x="3867135" y="6080344"/>
                </a:cubicBezTo>
                <a:cubicBezTo>
                  <a:pt x="3855557" y="6080586"/>
                  <a:pt x="3844090" y="6080831"/>
                  <a:pt x="3832511" y="6081075"/>
                </a:cubicBezTo>
                <a:cubicBezTo>
                  <a:pt x="3832062" y="6079733"/>
                  <a:pt x="3831605" y="6078352"/>
                  <a:pt x="3831162" y="6076967"/>
                </a:cubicBezTo>
                <a:cubicBezTo>
                  <a:pt x="3842740" y="6076276"/>
                  <a:pt x="3854319" y="6075625"/>
                  <a:pt x="3865899" y="6074974"/>
                </a:cubicBezTo>
                <a:close/>
                <a:moveTo>
                  <a:pt x="1491189" y="6064111"/>
                </a:moveTo>
                <a:cubicBezTo>
                  <a:pt x="1494788" y="6064640"/>
                  <a:pt x="1498499" y="6065169"/>
                  <a:pt x="1502093" y="6065698"/>
                </a:cubicBezTo>
                <a:cubicBezTo>
                  <a:pt x="1499287" y="6068870"/>
                  <a:pt x="1496476" y="6072086"/>
                  <a:pt x="1493664" y="6075258"/>
                </a:cubicBezTo>
                <a:cubicBezTo>
                  <a:pt x="1488715" y="6074687"/>
                  <a:pt x="1483659" y="6074159"/>
                  <a:pt x="1478598" y="6073630"/>
                </a:cubicBezTo>
                <a:cubicBezTo>
                  <a:pt x="1482872" y="6070458"/>
                  <a:pt x="1487034" y="6067243"/>
                  <a:pt x="1491189" y="6064111"/>
                </a:cubicBezTo>
                <a:close/>
                <a:moveTo>
                  <a:pt x="6904836" y="6060817"/>
                </a:moveTo>
                <a:cubicBezTo>
                  <a:pt x="6904836" y="6061386"/>
                  <a:pt x="6904836" y="6061956"/>
                  <a:pt x="6904836" y="6062526"/>
                </a:cubicBezTo>
                <a:cubicBezTo>
                  <a:pt x="6903262" y="6062809"/>
                  <a:pt x="6901573" y="6063298"/>
                  <a:pt x="6900118" y="6063215"/>
                </a:cubicBezTo>
                <a:cubicBezTo>
                  <a:pt x="6898987" y="6063175"/>
                  <a:pt x="6898087" y="6062362"/>
                  <a:pt x="6897194" y="6061917"/>
                </a:cubicBezTo>
                <a:cubicBezTo>
                  <a:pt x="6899780" y="6061550"/>
                  <a:pt x="6902250" y="6061183"/>
                  <a:pt x="6904836" y="6060817"/>
                </a:cubicBezTo>
                <a:close/>
                <a:moveTo>
                  <a:pt x="6469965" y="6059188"/>
                </a:moveTo>
                <a:cubicBezTo>
                  <a:pt x="6471427" y="6059352"/>
                  <a:pt x="6473002" y="6059474"/>
                  <a:pt x="6474571" y="6059636"/>
                </a:cubicBezTo>
                <a:cubicBezTo>
                  <a:pt x="6474458" y="6060083"/>
                  <a:pt x="6474683" y="6060817"/>
                  <a:pt x="6474008" y="6060939"/>
                </a:cubicBezTo>
                <a:cubicBezTo>
                  <a:pt x="6472778" y="6061223"/>
                  <a:pt x="6470865" y="6061143"/>
                  <a:pt x="6469291" y="6061183"/>
                </a:cubicBezTo>
                <a:cubicBezTo>
                  <a:pt x="6469515" y="6060532"/>
                  <a:pt x="6469741" y="6059840"/>
                  <a:pt x="6469965" y="6059188"/>
                </a:cubicBezTo>
                <a:close/>
                <a:moveTo>
                  <a:pt x="3635760" y="6055244"/>
                </a:moveTo>
                <a:cubicBezTo>
                  <a:pt x="3637560" y="6055284"/>
                  <a:pt x="3639584" y="6055120"/>
                  <a:pt x="3640933" y="6055365"/>
                </a:cubicBezTo>
                <a:cubicBezTo>
                  <a:pt x="3641721" y="6055528"/>
                  <a:pt x="3641609" y="6056342"/>
                  <a:pt x="3641833" y="6056871"/>
                </a:cubicBezTo>
                <a:cubicBezTo>
                  <a:pt x="3640259" y="6057072"/>
                  <a:pt x="3638684" y="6057316"/>
                  <a:pt x="3637110" y="6057479"/>
                </a:cubicBezTo>
                <a:cubicBezTo>
                  <a:pt x="3636660" y="6056750"/>
                  <a:pt x="3636210" y="6055976"/>
                  <a:pt x="3635760" y="6055244"/>
                </a:cubicBezTo>
                <a:close/>
                <a:moveTo>
                  <a:pt x="6167530" y="6052597"/>
                </a:moveTo>
                <a:cubicBezTo>
                  <a:pt x="6167979" y="6054918"/>
                  <a:pt x="6168317" y="6057195"/>
                  <a:pt x="6168766" y="6059514"/>
                </a:cubicBezTo>
                <a:cubicBezTo>
                  <a:pt x="6166300" y="6059719"/>
                  <a:pt x="6163712" y="6059881"/>
                  <a:pt x="6161237" y="6060083"/>
                </a:cubicBezTo>
                <a:cubicBezTo>
                  <a:pt x="6159663" y="6057805"/>
                  <a:pt x="6158201" y="6055568"/>
                  <a:pt x="6156626" y="6053289"/>
                </a:cubicBezTo>
                <a:cubicBezTo>
                  <a:pt x="6160338" y="6053046"/>
                  <a:pt x="6163936" y="6052842"/>
                  <a:pt x="6167530" y="6052597"/>
                </a:cubicBezTo>
                <a:close/>
                <a:moveTo>
                  <a:pt x="1949448" y="6049141"/>
                </a:moveTo>
                <a:cubicBezTo>
                  <a:pt x="1949785" y="6049182"/>
                  <a:pt x="1950011" y="6050199"/>
                  <a:pt x="1950235" y="6050768"/>
                </a:cubicBezTo>
                <a:cubicBezTo>
                  <a:pt x="1947424" y="6050892"/>
                  <a:pt x="1944612" y="6051012"/>
                  <a:pt x="1941806" y="6050972"/>
                </a:cubicBezTo>
                <a:cubicBezTo>
                  <a:pt x="1941468" y="6050931"/>
                  <a:pt x="1941244" y="6049914"/>
                  <a:pt x="1941019" y="6049345"/>
                </a:cubicBezTo>
                <a:cubicBezTo>
                  <a:pt x="1943825" y="6049263"/>
                  <a:pt x="1946636" y="6049100"/>
                  <a:pt x="1949448" y="6049141"/>
                </a:cubicBezTo>
                <a:close/>
                <a:moveTo>
                  <a:pt x="3503881" y="6042794"/>
                </a:moveTo>
                <a:cubicBezTo>
                  <a:pt x="3505231" y="6043568"/>
                  <a:pt x="3506582" y="6044340"/>
                  <a:pt x="3507931" y="6045114"/>
                </a:cubicBezTo>
                <a:cubicBezTo>
                  <a:pt x="3500282" y="6047188"/>
                  <a:pt x="3492528" y="6049222"/>
                  <a:pt x="3484880" y="6051298"/>
                </a:cubicBezTo>
                <a:cubicBezTo>
                  <a:pt x="3482749" y="6050158"/>
                  <a:pt x="3480605" y="6048978"/>
                  <a:pt x="3478474" y="6047798"/>
                </a:cubicBezTo>
                <a:cubicBezTo>
                  <a:pt x="3486904" y="6046131"/>
                  <a:pt x="3495452" y="6044462"/>
                  <a:pt x="3503881" y="6042794"/>
                </a:cubicBezTo>
                <a:close/>
                <a:moveTo>
                  <a:pt x="2237422" y="6042197"/>
                </a:moveTo>
                <a:lnTo>
                  <a:pt x="2221296" y="6045684"/>
                </a:lnTo>
                <a:cubicBezTo>
                  <a:pt x="2220516" y="6044911"/>
                  <a:pt x="2219841" y="6044137"/>
                  <a:pt x="2219054" y="6043363"/>
                </a:cubicBezTo>
                <a:close/>
                <a:moveTo>
                  <a:pt x="2239419" y="6041971"/>
                </a:moveTo>
                <a:lnTo>
                  <a:pt x="2238275" y="6042143"/>
                </a:lnTo>
                <a:lnTo>
                  <a:pt x="2237422" y="6042197"/>
                </a:lnTo>
                <a:lnTo>
                  <a:pt x="2238049" y="6042062"/>
                </a:lnTo>
                <a:close/>
                <a:moveTo>
                  <a:pt x="5920751" y="6040965"/>
                </a:moveTo>
                <a:cubicBezTo>
                  <a:pt x="5923113" y="6041047"/>
                  <a:pt x="5925024" y="6042590"/>
                  <a:pt x="5927161" y="6043486"/>
                </a:cubicBezTo>
                <a:cubicBezTo>
                  <a:pt x="5924237" y="6044137"/>
                  <a:pt x="5921315" y="6045235"/>
                  <a:pt x="5918614" y="6045154"/>
                </a:cubicBezTo>
                <a:cubicBezTo>
                  <a:pt x="5916370" y="6045073"/>
                  <a:pt x="5914453" y="6043608"/>
                  <a:pt x="5912434" y="6042753"/>
                </a:cubicBezTo>
                <a:cubicBezTo>
                  <a:pt x="5915246" y="6042101"/>
                  <a:pt x="5918163" y="6040839"/>
                  <a:pt x="5920751" y="6040965"/>
                </a:cubicBezTo>
                <a:close/>
                <a:moveTo>
                  <a:pt x="5440121" y="6040477"/>
                </a:moveTo>
                <a:cubicBezTo>
                  <a:pt x="5442259" y="6041167"/>
                  <a:pt x="5444509" y="6041776"/>
                  <a:pt x="5446421" y="6042550"/>
                </a:cubicBezTo>
                <a:cubicBezTo>
                  <a:pt x="5446646" y="6042631"/>
                  <a:pt x="5444621" y="6043405"/>
                  <a:pt x="5443609" y="6043894"/>
                </a:cubicBezTo>
                <a:cubicBezTo>
                  <a:pt x="5441472" y="6043241"/>
                  <a:pt x="5439334" y="6042550"/>
                  <a:pt x="5437197" y="6041900"/>
                </a:cubicBezTo>
                <a:cubicBezTo>
                  <a:pt x="5438210" y="6041411"/>
                  <a:pt x="5439222" y="6040965"/>
                  <a:pt x="5440121" y="6040477"/>
                </a:cubicBezTo>
                <a:close/>
                <a:moveTo>
                  <a:pt x="5751212" y="6038321"/>
                </a:moveTo>
                <a:cubicBezTo>
                  <a:pt x="5751886" y="6038849"/>
                  <a:pt x="5753461" y="6039622"/>
                  <a:pt x="5753125" y="6039826"/>
                </a:cubicBezTo>
                <a:cubicBezTo>
                  <a:pt x="5751999" y="6040354"/>
                  <a:pt x="5749863" y="6040638"/>
                  <a:pt x="5748175" y="6041047"/>
                </a:cubicBezTo>
                <a:cubicBezTo>
                  <a:pt x="5748062" y="6040477"/>
                  <a:pt x="5747613" y="6039826"/>
                  <a:pt x="5748175" y="6039295"/>
                </a:cubicBezTo>
                <a:cubicBezTo>
                  <a:pt x="5748513" y="6038890"/>
                  <a:pt x="5750088" y="6038644"/>
                  <a:pt x="5751212" y="6038321"/>
                </a:cubicBezTo>
                <a:close/>
                <a:moveTo>
                  <a:pt x="6084560" y="6036042"/>
                </a:moveTo>
                <a:cubicBezTo>
                  <a:pt x="6084785" y="6037343"/>
                  <a:pt x="6084898" y="6038685"/>
                  <a:pt x="6085010" y="6039988"/>
                </a:cubicBezTo>
                <a:cubicBezTo>
                  <a:pt x="6062076" y="6039988"/>
                  <a:pt x="6039026" y="6039988"/>
                  <a:pt x="6015982" y="6039988"/>
                </a:cubicBezTo>
                <a:cubicBezTo>
                  <a:pt x="6015867" y="6039173"/>
                  <a:pt x="6015758" y="6038321"/>
                  <a:pt x="6015643" y="6037505"/>
                </a:cubicBezTo>
                <a:cubicBezTo>
                  <a:pt x="6038689" y="6037017"/>
                  <a:pt x="6061628" y="6036528"/>
                  <a:pt x="6084560" y="6036042"/>
                </a:cubicBezTo>
                <a:close/>
                <a:moveTo>
                  <a:pt x="5536357" y="6035958"/>
                </a:moveTo>
                <a:cubicBezTo>
                  <a:pt x="5539395" y="6036325"/>
                  <a:pt x="5542319" y="6036650"/>
                  <a:pt x="5545130" y="6036976"/>
                </a:cubicBezTo>
                <a:cubicBezTo>
                  <a:pt x="5543106" y="6037953"/>
                  <a:pt x="5541644" y="6039378"/>
                  <a:pt x="5538944" y="6039784"/>
                </a:cubicBezTo>
                <a:cubicBezTo>
                  <a:pt x="5536694" y="6040110"/>
                  <a:pt x="5533102" y="6039255"/>
                  <a:pt x="5530177" y="6038930"/>
                </a:cubicBezTo>
                <a:cubicBezTo>
                  <a:pt x="5532314" y="6037912"/>
                  <a:pt x="5534340" y="6036935"/>
                  <a:pt x="5536357" y="6035958"/>
                </a:cubicBezTo>
                <a:close/>
                <a:moveTo>
                  <a:pt x="5132856" y="6034822"/>
                </a:moveTo>
                <a:cubicBezTo>
                  <a:pt x="5134431" y="6035106"/>
                  <a:pt x="5136005" y="6035351"/>
                  <a:pt x="5137580" y="6035635"/>
                </a:cubicBezTo>
                <a:cubicBezTo>
                  <a:pt x="5136904" y="6036083"/>
                  <a:pt x="5136454" y="6036774"/>
                  <a:pt x="5135444" y="6036896"/>
                </a:cubicBezTo>
                <a:cubicBezTo>
                  <a:pt x="5133868" y="6037097"/>
                  <a:pt x="5131957" y="6036935"/>
                  <a:pt x="5130155" y="6036935"/>
                </a:cubicBezTo>
                <a:cubicBezTo>
                  <a:pt x="5131056" y="6036243"/>
                  <a:pt x="5131957" y="6035512"/>
                  <a:pt x="5132856" y="6034822"/>
                </a:cubicBezTo>
                <a:close/>
                <a:moveTo>
                  <a:pt x="2297637" y="6033234"/>
                </a:moveTo>
                <a:cubicBezTo>
                  <a:pt x="2298987" y="6034781"/>
                  <a:pt x="2300224" y="6036325"/>
                  <a:pt x="2301573" y="6037871"/>
                </a:cubicBezTo>
                <a:lnTo>
                  <a:pt x="2239419" y="6041971"/>
                </a:lnTo>
                <a:close/>
                <a:moveTo>
                  <a:pt x="3680619" y="6030792"/>
                </a:moveTo>
                <a:cubicBezTo>
                  <a:pt x="3686693" y="6032217"/>
                  <a:pt x="3692760" y="6033641"/>
                  <a:pt x="3698834" y="6035065"/>
                </a:cubicBezTo>
                <a:cubicBezTo>
                  <a:pt x="3695797" y="6036243"/>
                  <a:pt x="3692760" y="6037383"/>
                  <a:pt x="3689723" y="6038563"/>
                </a:cubicBezTo>
                <a:cubicBezTo>
                  <a:pt x="3684556" y="6036935"/>
                  <a:pt x="3679269" y="6035269"/>
                  <a:pt x="3674102" y="6033641"/>
                </a:cubicBezTo>
                <a:cubicBezTo>
                  <a:pt x="3676232" y="6032663"/>
                  <a:pt x="3678482" y="6031728"/>
                  <a:pt x="3680619" y="6030792"/>
                </a:cubicBezTo>
                <a:close/>
                <a:moveTo>
                  <a:pt x="11730368" y="6029696"/>
                </a:moveTo>
                <a:cubicBezTo>
                  <a:pt x="11731268" y="6030792"/>
                  <a:pt x="11732056" y="6031890"/>
                  <a:pt x="11732956" y="6032990"/>
                </a:cubicBezTo>
                <a:cubicBezTo>
                  <a:pt x="11715865" y="6033966"/>
                  <a:pt x="11698775" y="6034903"/>
                  <a:pt x="11681579" y="6035877"/>
                </a:cubicBezTo>
                <a:cubicBezTo>
                  <a:pt x="11681129" y="6034822"/>
                  <a:pt x="11680679" y="6033723"/>
                  <a:pt x="11680229" y="6032663"/>
                </a:cubicBezTo>
                <a:cubicBezTo>
                  <a:pt x="11696976" y="6031647"/>
                  <a:pt x="11713615" y="6030669"/>
                  <a:pt x="11730368" y="6029696"/>
                </a:cubicBezTo>
                <a:close/>
                <a:moveTo>
                  <a:pt x="3323432" y="6025829"/>
                </a:moveTo>
                <a:cubicBezTo>
                  <a:pt x="3324219" y="6026969"/>
                  <a:pt x="3324895" y="6028109"/>
                  <a:pt x="3325682" y="6029249"/>
                </a:cubicBezTo>
                <a:cubicBezTo>
                  <a:pt x="3306116" y="6030996"/>
                  <a:pt x="3286446" y="6032706"/>
                  <a:pt x="3266882" y="6034454"/>
                </a:cubicBezTo>
                <a:cubicBezTo>
                  <a:pt x="3266207" y="6033315"/>
                  <a:pt x="3265420" y="6032217"/>
                  <a:pt x="3264744" y="6031076"/>
                </a:cubicBezTo>
                <a:cubicBezTo>
                  <a:pt x="3284309" y="6029329"/>
                  <a:pt x="3303873" y="6027579"/>
                  <a:pt x="3323432" y="6025829"/>
                </a:cubicBezTo>
                <a:close/>
                <a:moveTo>
                  <a:pt x="8244646" y="6025544"/>
                </a:moveTo>
                <a:cubicBezTo>
                  <a:pt x="8247901" y="6025626"/>
                  <a:pt x="8251050" y="6025666"/>
                  <a:pt x="8254313" y="6025749"/>
                </a:cubicBezTo>
                <a:cubicBezTo>
                  <a:pt x="8253863" y="6028515"/>
                  <a:pt x="8253299" y="6031281"/>
                  <a:pt x="8252850" y="6034048"/>
                </a:cubicBezTo>
                <a:cubicBezTo>
                  <a:pt x="8249707" y="6033966"/>
                  <a:pt x="8246558" y="6033926"/>
                  <a:pt x="8243408" y="6033844"/>
                </a:cubicBezTo>
                <a:cubicBezTo>
                  <a:pt x="8243858" y="6031076"/>
                  <a:pt x="8244196" y="6028311"/>
                  <a:pt x="8244646" y="6025544"/>
                </a:cubicBezTo>
                <a:close/>
                <a:moveTo>
                  <a:pt x="6074443" y="6022940"/>
                </a:moveTo>
                <a:cubicBezTo>
                  <a:pt x="6076018" y="6022901"/>
                  <a:pt x="6077811" y="6022779"/>
                  <a:pt x="6079279" y="6022940"/>
                </a:cubicBezTo>
                <a:cubicBezTo>
                  <a:pt x="6080399" y="6023105"/>
                  <a:pt x="6081074" y="6023675"/>
                  <a:pt x="6081973" y="6024041"/>
                </a:cubicBezTo>
                <a:cubicBezTo>
                  <a:pt x="6080512" y="6024285"/>
                  <a:pt x="6078375" y="6024895"/>
                  <a:pt x="6077811" y="6024692"/>
                </a:cubicBezTo>
                <a:cubicBezTo>
                  <a:pt x="6076356" y="6024285"/>
                  <a:pt x="6075457" y="6023553"/>
                  <a:pt x="6074443" y="6022940"/>
                </a:cubicBezTo>
                <a:close/>
                <a:moveTo>
                  <a:pt x="12096378" y="6021850"/>
                </a:moveTo>
                <a:cubicBezTo>
                  <a:pt x="12127170" y="6021931"/>
                  <a:pt x="12158159" y="6022869"/>
                  <a:pt x="12189415" y="6025137"/>
                </a:cubicBezTo>
                <a:cubicBezTo>
                  <a:pt x="12189191" y="6025016"/>
                  <a:pt x="12191215" y="6025749"/>
                  <a:pt x="12190877" y="6026033"/>
                </a:cubicBezTo>
                <a:cubicBezTo>
                  <a:pt x="12185590" y="6030102"/>
                  <a:pt x="12179967" y="6034129"/>
                  <a:pt x="12172438" y="6039622"/>
                </a:cubicBezTo>
                <a:cubicBezTo>
                  <a:pt x="12120049" y="6027824"/>
                  <a:pt x="12065854" y="6029084"/>
                  <a:pt x="12011553" y="6033601"/>
                </a:cubicBezTo>
                <a:cubicBezTo>
                  <a:pt x="11948591" y="6038849"/>
                  <a:pt x="11886535" y="6033152"/>
                  <a:pt x="11822674" y="6031484"/>
                </a:cubicBezTo>
                <a:cubicBezTo>
                  <a:pt x="11883158" y="6029877"/>
                  <a:pt x="11943587" y="6026023"/>
                  <a:pt x="12004524" y="6023703"/>
                </a:cubicBezTo>
                <a:cubicBezTo>
                  <a:pt x="12034992" y="6022544"/>
                  <a:pt x="12065587" y="6021768"/>
                  <a:pt x="12096378" y="6021850"/>
                </a:cubicBezTo>
                <a:close/>
                <a:moveTo>
                  <a:pt x="3754710" y="6020173"/>
                </a:moveTo>
                <a:cubicBezTo>
                  <a:pt x="3773937" y="6020662"/>
                  <a:pt x="3793045" y="6021192"/>
                  <a:pt x="3812159" y="6021681"/>
                </a:cubicBezTo>
                <a:cubicBezTo>
                  <a:pt x="3812273" y="6022371"/>
                  <a:pt x="3812273" y="6023023"/>
                  <a:pt x="3812273" y="6023714"/>
                </a:cubicBezTo>
                <a:cubicBezTo>
                  <a:pt x="3792708" y="6023714"/>
                  <a:pt x="3773037" y="6023714"/>
                  <a:pt x="3753472" y="6023714"/>
                </a:cubicBezTo>
                <a:cubicBezTo>
                  <a:pt x="3753922" y="6022535"/>
                  <a:pt x="3754260" y="6021354"/>
                  <a:pt x="3754710" y="6020173"/>
                </a:cubicBezTo>
                <a:close/>
                <a:moveTo>
                  <a:pt x="3391230" y="6018588"/>
                </a:moveTo>
                <a:cubicBezTo>
                  <a:pt x="3391793" y="6019240"/>
                  <a:pt x="3392355" y="6019891"/>
                  <a:pt x="3392917" y="6020541"/>
                </a:cubicBezTo>
                <a:cubicBezTo>
                  <a:pt x="3386394" y="6021314"/>
                  <a:pt x="3379758" y="6022087"/>
                  <a:pt x="3373128" y="6022901"/>
                </a:cubicBezTo>
                <a:cubicBezTo>
                  <a:pt x="3372565" y="6022209"/>
                  <a:pt x="3371891" y="6021518"/>
                  <a:pt x="3371329" y="6020825"/>
                </a:cubicBezTo>
                <a:cubicBezTo>
                  <a:pt x="3377964" y="6020093"/>
                  <a:pt x="3384594" y="6019322"/>
                  <a:pt x="3391230" y="6018588"/>
                </a:cubicBezTo>
                <a:close/>
                <a:moveTo>
                  <a:pt x="3876021" y="6015130"/>
                </a:moveTo>
                <a:cubicBezTo>
                  <a:pt x="3898054" y="6015130"/>
                  <a:pt x="3916494" y="6015130"/>
                  <a:pt x="3936840" y="6015130"/>
                </a:cubicBezTo>
                <a:cubicBezTo>
                  <a:pt x="3908845" y="6027905"/>
                  <a:pt x="3908845" y="6027905"/>
                  <a:pt x="3876021" y="6015130"/>
                </a:cubicBezTo>
                <a:close/>
                <a:moveTo>
                  <a:pt x="5845546" y="6013870"/>
                </a:moveTo>
                <a:lnTo>
                  <a:pt x="5825415" y="6020420"/>
                </a:lnTo>
                <a:cubicBezTo>
                  <a:pt x="5823389" y="6019281"/>
                  <a:pt x="5821479" y="6018182"/>
                  <a:pt x="5819566" y="6017042"/>
                </a:cubicBezTo>
                <a:close/>
                <a:moveTo>
                  <a:pt x="5846548" y="6013545"/>
                </a:moveTo>
                <a:lnTo>
                  <a:pt x="5847937" y="6013632"/>
                </a:lnTo>
                <a:lnTo>
                  <a:pt x="5846884" y="6013707"/>
                </a:lnTo>
                <a:lnTo>
                  <a:pt x="5845546" y="6013870"/>
                </a:lnTo>
                <a:close/>
                <a:moveTo>
                  <a:pt x="2507543" y="6012934"/>
                </a:moveTo>
                <a:cubicBezTo>
                  <a:pt x="2501131" y="6020093"/>
                  <a:pt x="2500344" y="6026196"/>
                  <a:pt x="2491465" y="6029451"/>
                </a:cubicBezTo>
                <a:cubicBezTo>
                  <a:pt x="2480223" y="6033641"/>
                  <a:pt x="2463696" y="6042672"/>
                  <a:pt x="2446268" y="6030306"/>
                </a:cubicBezTo>
                <a:cubicBezTo>
                  <a:pt x="2443681" y="6028433"/>
                  <a:pt x="2431427" y="6027295"/>
                  <a:pt x="2424123" y="6027538"/>
                </a:cubicBezTo>
                <a:cubicBezTo>
                  <a:pt x="2399384" y="6028393"/>
                  <a:pt x="2374876" y="6029980"/>
                  <a:pt x="2348795" y="6028515"/>
                </a:cubicBezTo>
                <a:cubicBezTo>
                  <a:pt x="2400059" y="6023512"/>
                  <a:pt x="2451217" y="6018467"/>
                  <a:pt x="2507543" y="6012934"/>
                </a:cubicBezTo>
                <a:close/>
                <a:moveTo>
                  <a:pt x="2052095" y="6010614"/>
                </a:moveTo>
                <a:cubicBezTo>
                  <a:pt x="2053669" y="6010778"/>
                  <a:pt x="2055357" y="6010940"/>
                  <a:pt x="2056932" y="6011103"/>
                </a:cubicBezTo>
                <a:cubicBezTo>
                  <a:pt x="2056707" y="6011631"/>
                  <a:pt x="2057044" y="6012405"/>
                  <a:pt x="2056257" y="6012567"/>
                </a:cubicBezTo>
                <a:cubicBezTo>
                  <a:pt x="2054907" y="6012853"/>
                  <a:pt x="2052995" y="6012730"/>
                  <a:pt x="2051308" y="6012813"/>
                </a:cubicBezTo>
                <a:cubicBezTo>
                  <a:pt x="2051533" y="6012079"/>
                  <a:pt x="2051870" y="6011347"/>
                  <a:pt x="2052095" y="6010614"/>
                </a:cubicBezTo>
                <a:close/>
                <a:moveTo>
                  <a:pt x="5892982" y="6010451"/>
                </a:moveTo>
                <a:cubicBezTo>
                  <a:pt x="5892982" y="6012445"/>
                  <a:pt x="5893094" y="6014479"/>
                  <a:pt x="5893094" y="6016513"/>
                </a:cubicBezTo>
                <a:lnTo>
                  <a:pt x="5847937" y="6013632"/>
                </a:lnTo>
                <a:close/>
                <a:moveTo>
                  <a:pt x="5953581" y="6002886"/>
                </a:moveTo>
                <a:cubicBezTo>
                  <a:pt x="5962125" y="6003119"/>
                  <a:pt x="5970895" y="6004960"/>
                  <a:pt x="5978989" y="6009720"/>
                </a:cubicBezTo>
                <a:cubicBezTo>
                  <a:pt x="5961905" y="6013056"/>
                  <a:pt x="5946157" y="6016147"/>
                  <a:pt x="5919514" y="6021354"/>
                </a:cubicBezTo>
                <a:cubicBezTo>
                  <a:pt x="5924237" y="6013178"/>
                  <a:pt x="5922889" y="6007199"/>
                  <a:pt x="5929524" y="6005693"/>
                </a:cubicBezTo>
                <a:cubicBezTo>
                  <a:pt x="5936719" y="6004024"/>
                  <a:pt x="5945038" y="6002651"/>
                  <a:pt x="5953581" y="6002886"/>
                </a:cubicBezTo>
                <a:close/>
                <a:moveTo>
                  <a:pt x="6891683" y="6002398"/>
                </a:moveTo>
                <a:cubicBezTo>
                  <a:pt x="6904498" y="6003253"/>
                  <a:pt x="6917315" y="6004146"/>
                  <a:pt x="6930130" y="6005000"/>
                </a:cubicBezTo>
                <a:cubicBezTo>
                  <a:pt x="6929793" y="6006262"/>
                  <a:pt x="6929343" y="6007563"/>
                  <a:pt x="6929006" y="6008826"/>
                </a:cubicBezTo>
                <a:cubicBezTo>
                  <a:pt x="6915852" y="6008419"/>
                  <a:pt x="6902811" y="6008012"/>
                  <a:pt x="6889658" y="6007645"/>
                </a:cubicBezTo>
                <a:cubicBezTo>
                  <a:pt x="6890332" y="6005895"/>
                  <a:pt x="6891008" y="6004146"/>
                  <a:pt x="6891683" y="6002398"/>
                </a:cubicBezTo>
                <a:close/>
                <a:moveTo>
                  <a:pt x="4031957" y="6002316"/>
                </a:moveTo>
                <a:cubicBezTo>
                  <a:pt x="4033420" y="6002642"/>
                  <a:pt x="4034769" y="6002926"/>
                  <a:pt x="4036119" y="6003253"/>
                </a:cubicBezTo>
                <a:cubicBezTo>
                  <a:pt x="4035219" y="6003660"/>
                  <a:pt x="4033644" y="6004430"/>
                  <a:pt x="4033307" y="6004390"/>
                </a:cubicBezTo>
                <a:cubicBezTo>
                  <a:pt x="4031169" y="6003984"/>
                  <a:pt x="4029258" y="6003415"/>
                  <a:pt x="4027346" y="6002926"/>
                </a:cubicBezTo>
                <a:cubicBezTo>
                  <a:pt x="4028920" y="6002724"/>
                  <a:pt x="4030382" y="6002520"/>
                  <a:pt x="4031957" y="6002316"/>
                </a:cubicBezTo>
                <a:close/>
                <a:moveTo>
                  <a:pt x="11997387" y="5999142"/>
                </a:moveTo>
                <a:cubicBezTo>
                  <a:pt x="12028868" y="5999142"/>
                  <a:pt x="12047414" y="5999142"/>
                  <a:pt x="12065854" y="5999142"/>
                </a:cubicBezTo>
                <a:cubicBezTo>
                  <a:pt x="12044495" y="6012567"/>
                  <a:pt x="12028080" y="6004390"/>
                  <a:pt x="11997387" y="5999142"/>
                </a:cubicBezTo>
                <a:close/>
                <a:moveTo>
                  <a:pt x="11599952" y="5997312"/>
                </a:moveTo>
                <a:cubicBezTo>
                  <a:pt x="11576120" y="6005162"/>
                  <a:pt x="11562854" y="6009963"/>
                  <a:pt x="11543065" y="5998734"/>
                </a:cubicBezTo>
                <a:cubicBezTo>
                  <a:pt x="11558130" y="5998330"/>
                  <a:pt x="11573308" y="5997963"/>
                  <a:pt x="11599952" y="5997312"/>
                </a:cubicBezTo>
                <a:close/>
                <a:moveTo>
                  <a:pt x="6257871" y="5994534"/>
                </a:moveTo>
                <a:cubicBezTo>
                  <a:pt x="6265963" y="5994442"/>
                  <a:pt x="6275238" y="5995928"/>
                  <a:pt x="6285467" y="5998046"/>
                </a:cubicBezTo>
                <a:cubicBezTo>
                  <a:pt x="6274451" y="6003945"/>
                  <a:pt x="6264222" y="6009475"/>
                  <a:pt x="6254436" y="6014724"/>
                </a:cubicBezTo>
                <a:cubicBezTo>
                  <a:pt x="6228017" y="6012079"/>
                  <a:pt x="6229591" y="6006384"/>
                  <a:pt x="6237352" y="6000484"/>
                </a:cubicBezTo>
                <a:cubicBezTo>
                  <a:pt x="6242861" y="5996294"/>
                  <a:pt x="6249776" y="5994627"/>
                  <a:pt x="6257871" y="5994534"/>
                </a:cubicBezTo>
                <a:close/>
                <a:moveTo>
                  <a:pt x="12130363" y="5993991"/>
                </a:moveTo>
                <a:cubicBezTo>
                  <a:pt x="12143797" y="5993958"/>
                  <a:pt x="12156585" y="5995401"/>
                  <a:pt x="12170976" y="5997557"/>
                </a:cubicBezTo>
                <a:cubicBezTo>
                  <a:pt x="12142644" y="6006505"/>
                  <a:pt x="12120161" y="6000566"/>
                  <a:pt x="12085869" y="5999304"/>
                </a:cubicBezTo>
                <a:cubicBezTo>
                  <a:pt x="12102846" y="5995543"/>
                  <a:pt x="12116927" y="5994027"/>
                  <a:pt x="12130363" y="5993991"/>
                </a:cubicBezTo>
                <a:close/>
                <a:moveTo>
                  <a:pt x="2595799" y="5992228"/>
                </a:moveTo>
                <a:cubicBezTo>
                  <a:pt x="2610415" y="6001990"/>
                  <a:pt x="2619632" y="6008214"/>
                  <a:pt x="2631997" y="6016513"/>
                </a:cubicBezTo>
                <a:cubicBezTo>
                  <a:pt x="2606140" y="6021720"/>
                  <a:pt x="2583207" y="6026358"/>
                  <a:pt x="2560269" y="6031036"/>
                </a:cubicBezTo>
                <a:cubicBezTo>
                  <a:pt x="2557576" y="6029939"/>
                  <a:pt x="2554989" y="6028881"/>
                  <a:pt x="2552290" y="6027782"/>
                </a:cubicBezTo>
                <a:cubicBezTo>
                  <a:pt x="2565442" y="6017002"/>
                  <a:pt x="2578708" y="6006221"/>
                  <a:pt x="2595799" y="5992228"/>
                </a:cubicBezTo>
                <a:close/>
                <a:moveTo>
                  <a:pt x="7241333" y="5991536"/>
                </a:moveTo>
                <a:cubicBezTo>
                  <a:pt x="7243245" y="5991820"/>
                  <a:pt x="7243357" y="5993609"/>
                  <a:pt x="7244370" y="5994749"/>
                </a:cubicBezTo>
                <a:cubicBezTo>
                  <a:pt x="7241221" y="5995278"/>
                  <a:pt x="7237966" y="5995807"/>
                  <a:pt x="7234817" y="5996294"/>
                </a:cubicBezTo>
                <a:cubicBezTo>
                  <a:pt x="7233579" y="5994911"/>
                  <a:pt x="7232453" y="5993489"/>
                  <a:pt x="7231217" y="5992106"/>
                </a:cubicBezTo>
                <a:cubicBezTo>
                  <a:pt x="7234590" y="5991860"/>
                  <a:pt x="7238633" y="5991128"/>
                  <a:pt x="7241333" y="5991536"/>
                </a:cubicBezTo>
                <a:close/>
                <a:moveTo>
                  <a:pt x="5934693" y="5991412"/>
                </a:moveTo>
                <a:cubicBezTo>
                  <a:pt x="5936716" y="5992228"/>
                  <a:pt x="5938629" y="5993080"/>
                  <a:pt x="5940542" y="5993853"/>
                </a:cubicBezTo>
                <a:cubicBezTo>
                  <a:pt x="5936491" y="5994585"/>
                  <a:pt x="5932330" y="5995318"/>
                  <a:pt x="5928288" y="5996052"/>
                </a:cubicBezTo>
                <a:cubicBezTo>
                  <a:pt x="5927500" y="5995034"/>
                  <a:pt x="5925250" y="5993649"/>
                  <a:pt x="5926264" y="5993080"/>
                </a:cubicBezTo>
                <a:cubicBezTo>
                  <a:pt x="5927837" y="5992228"/>
                  <a:pt x="5931768" y="5991942"/>
                  <a:pt x="5934693" y="5991412"/>
                </a:cubicBezTo>
                <a:close/>
                <a:moveTo>
                  <a:pt x="10131976" y="5991006"/>
                </a:moveTo>
                <a:cubicBezTo>
                  <a:pt x="10141087" y="5992309"/>
                  <a:pt x="10150303" y="5993649"/>
                  <a:pt x="10159296" y="5994952"/>
                </a:cubicBezTo>
                <a:cubicBezTo>
                  <a:pt x="10158289" y="5996092"/>
                  <a:pt x="10157271" y="5997272"/>
                  <a:pt x="10156259" y="5998411"/>
                </a:cubicBezTo>
                <a:cubicBezTo>
                  <a:pt x="10146929" y="5997638"/>
                  <a:pt x="10137487" y="5996825"/>
                  <a:pt x="10128151" y="5996010"/>
                </a:cubicBezTo>
                <a:cubicBezTo>
                  <a:pt x="10129389" y="5994342"/>
                  <a:pt x="10130739" y="5992675"/>
                  <a:pt x="10131976" y="5991006"/>
                </a:cubicBezTo>
                <a:close/>
                <a:moveTo>
                  <a:pt x="11696976" y="5990926"/>
                </a:moveTo>
                <a:cubicBezTo>
                  <a:pt x="11671006" y="6003537"/>
                  <a:pt x="11671006" y="6003537"/>
                  <a:pt x="11635145" y="5995643"/>
                </a:cubicBezTo>
                <a:cubicBezTo>
                  <a:pt x="11653023" y="5994260"/>
                  <a:pt x="11670894" y="5992920"/>
                  <a:pt x="11696976" y="5990926"/>
                </a:cubicBezTo>
                <a:close/>
                <a:moveTo>
                  <a:pt x="10234173" y="5986532"/>
                </a:moveTo>
                <a:cubicBezTo>
                  <a:pt x="10242827" y="5986532"/>
                  <a:pt x="10251376" y="5986532"/>
                  <a:pt x="10260030" y="5986532"/>
                </a:cubicBezTo>
                <a:cubicBezTo>
                  <a:pt x="10260030" y="5987101"/>
                  <a:pt x="10260143" y="5987631"/>
                  <a:pt x="10260143" y="5988156"/>
                </a:cubicBezTo>
                <a:cubicBezTo>
                  <a:pt x="10251601" y="5988323"/>
                  <a:pt x="10242940" y="5988483"/>
                  <a:pt x="10234398" y="5988645"/>
                </a:cubicBezTo>
                <a:cubicBezTo>
                  <a:pt x="10234286" y="5987913"/>
                  <a:pt x="10234286" y="5987222"/>
                  <a:pt x="10234173" y="5986532"/>
                </a:cubicBezTo>
                <a:close/>
                <a:moveTo>
                  <a:pt x="12157034" y="5982218"/>
                </a:moveTo>
                <a:cubicBezTo>
                  <a:pt x="12165576" y="5982218"/>
                  <a:pt x="12174237" y="5982218"/>
                  <a:pt x="12182891" y="5982218"/>
                </a:cubicBezTo>
                <a:cubicBezTo>
                  <a:pt x="12183004" y="5982707"/>
                  <a:pt x="12183004" y="5983193"/>
                  <a:pt x="12183004" y="5983682"/>
                </a:cubicBezTo>
                <a:cubicBezTo>
                  <a:pt x="12174349" y="5983682"/>
                  <a:pt x="12165689" y="5983682"/>
                  <a:pt x="12157034" y="5983682"/>
                </a:cubicBezTo>
                <a:cubicBezTo>
                  <a:pt x="12157034" y="5983193"/>
                  <a:pt x="12157034" y="5982707"/>
                  <a:pt x="12157034" y="5982218"/>
                </a:cubicBezTo>
                <a:close/>
                <a:moveTo>
                  <a:pt x="1987565" y="5981690"/>
                </a:moveTo>
                <a:cubicBezTo>
                  <a:pt x="1988571" y="5982423"/>
                  <a:pt x="1989470" y="5983153"/>
                  <a:pt x="1990483" y="5983887"/>
                </a:cubicBezTo>
                <a:cubicBezTo>
                  <a:pt x="1984191" y="5985229"/>
                  <a:pt x="1978005" y="5986573"/>
                  <a:pt x="1971706" y="5987913"/>
                </a:cubicBezTo>
                <a:cubicBezTo>
                  <a:pt x="1970026" y="5986775"/>
                  <a:pt x="1968338" y="5985636"/>
                  <a:pt x="1966651" y="5984497"/>
                </a:cubicBezTo>
                <a:cubicBezTo>
                  <a:pt x="1973625" y="5983560"/>
                  <a:pt x="1980479" y="5982586"/>
                  <a:pt x="1987565" y="5981690"/>
                </a:cubicBezTo>
                <a:close/>
                <a:moveTo>
                  <a:pt x="6550011" y="5979859"/>
                </a:moveTo>
                <a:cubicBezTo>
                  <a:pt x="6553499" y="5981203"/>
                  <a:pt x="6558671" y="5982383"/>
                  <a:pt x="6559797" y="5983927"/>
                </a:cubicBezTo>
                <a:cubicBezTo>
                  <a:pt x="6560472" y="5984945"/>
                  <a:pt x="6555185" y="5986491"/>
                  <a:pt x="6551248" y="5988444"/>
                </a:cubicBezTo>
                <a:cubicBezTo>
                  <a:pt x="6546306" y="5986247"/>
                  <a:pt x="6541019" y="5984945"/>
                  <a:pt x="6540682" y="5983438"/>
                </a:cubicBezTo>
                <a:cubicBezTo>
                  <a:pt x="6540457" y="5982340"/>
                  <a:pt x="6546643" y="5981039"/>
                  <a:pt x="6550011" y="5979859"/>
                </a:cubicBezTo>
                <a:close/>
                <a:moveTo>
                  <a:pt x="12041008" y="5978761"/>
                </a:moveTo>
                <a:cubicBezTo>
                  <a:pt x="12049445" y="5980388"/>
                  <a:pt x="12057761" y="5982057"/>
                  <a:pt x="12066191" y="5983682"/>
                </a:cubicBezTo>
                <a:cubicBezTo>
                  <a:pt x="12064391" y="5984863"/>
                  <a:pt x="12062479" y="5986085"/>
                  <a:pt x="12060686" y="5987264"/>
                </a:cubicBezTo>
                <a:cubicBezTo>
                  <a:pt x="12052363" y="5985513"/>
                  <a:pt x="12044159" y="5983764"/>
                  <a:pt x="12035954" y="5982057"/>
                </a:cubicBezTo>
                <a:cubicBezTo>
                  <a:pt x="12037635" y="5980959"/>
                  <a:pt x="12039322" y="5979859"/>
                  <a:pt x="12041008" y="5978761"/>
                </a:cubicBezTo>
                <a:close/>
                <a:moveTo>
                  <a:pt x="7770420" y="5974855"/>
                </a:moveTo>
                <a:cubicBezTo>
                  <a:pt x="7771883" y="5975182"/>
                  <a:pt x="7773907" y="5975385"/>
                  <a:pt x="7774471" y="5975833"/>
                </a:cubicBezTo>
                <a:cubicBezTo>
                  <a:pt x="7775033" y="5976240"/>
                  <a:pt x="7773907" y="5976931"/>
                  <a:pt x="7773571" y="5977418"/>
                </a:cubicBezTo>
                <a:cubicBezTo>
                  <a:pt x="7771996" y="5977418"/>
                  <a:pt x="7770420" y="5977418"/>
                  <a:pt x="7768846" y="5977418"/>
                </a:cubicBezTo>
                <a:cubicBezTo>
                  <a:pt x="7769408" y="5976564"/>
                  <a:pt x="7769858" y="5975710"/>
                  <a:pt x="7770420" y="5974855"/>
                </a:cubicBezTo>
                <a:close/>
                <a:moveTo>
                  <a:pt x="6954419" y="5971398"/>
                </a:moveTo>
                <a:cubicBezTo>
                  <a:pt x="6946320" y="5986247"/>
                  <a:pt x="6941716" y="5986858"/>
                  <a:pt x="6883028" y="5982097"/>
                </a:cubicBezTo>
                <a:cubicBezTo>
                  <a:pt x="6891459" y="5974773"/>
                  <a:pt x="6891459" y="5974773"/>
                  <a:pt x="6954419" y="5971398"/>
                </a:cubicBezTo>
                <a:close/>
                <a:moveTo>
                  <a:pt x="6709328" y="5970136"/>
                </a:moveTo>
                <a:cubicBezTo>
                  <a:pt x="6727874" y="5973430"/>
                  <a:pt x="6731698" y="5977743"/>
                  <a:pt x="6713032" y="5985676"/>
                </a:cubicBezTo>
                <a:cubicBezTo>
                  <a:pt x="6706291" y="5979859"/>
                  <a:pt x="6701791" y="5975955"/>
                  <a:pt x="6697292" y="5972091"/>
                </a:cubicBezTo>
                <a:cubicBezTo>
                  <a:pt x="6703254" y="5971072"/>
                  <a:pt x="6707409" y="5969811"/>
                  <a:pt x="6709328" y="5970136"/>
                </a:cubicBezTo>
                <a:close/>
                <a:moveTo>
                  <a:pt x="6822090" y="5969851"/>
                </a:moveTo>
                <a:cubicBezTo>
                  <a:pt x="6822090" y="5970502"/>
                  <a:pt x="6822090" y="5971155"/>
                  <a:pt x="6822090" y="5971845"/>
                </a:cubicBezTo>
                <a:cubicBezTo>
                  <a:pt x="6820854" y="5972130"/>
                  <a:pt x="6819617" y="5972455"/>
                  <a:pt x="6818379" y="5972820"/>
                </a:cubicBezTo>
                <a:cubicBezTo>
                  <a:pt x="6817479" y="5972251"/>
                  <a:pt x="6816692" y="5971724"/>
                  <a:pt x="6815792" y="5971155"/>
                </a:cubicBezTo>
                <a:cubicBezTo>
                  <a:pt x="6817930" y="5970707"/>
                  <a:pt x="6819953" y="5970299"/>
                  <a:pt x="6822090" y="5969851"/>
                </a:cubicBezTo>
                <a:close/>
                <a:moveTo>
                  <a:pt x="11685059" y="5969038"/>
                </a:moveTo>
                <a:cubicBezTo>
                  <a:pt x="11659989" y="5975955"/>
                  <a:pt x="11659989" y="5975955"/>
                  <a:pt x="11622666" y="5971357"/>
                </a:cubicBezTo>
                <a:cubicBezTo>
                  <a:pt x="11648636" y="5970420"/>
                  <a:pt x="11663364" y="5969851"/>
                  <a:pt x="11685059" y="5969038"/>
                </a:cubicBezTo>
                <a:close/>
                <a:moveTo>
                  <a:pt x="11480843" y="5968956"/>
                </a:moveTo>
                <a:lnTo>
                  <a:pt x="11563304" y="5968956"/>
                </a:lnTo>
                <a:cubicBezTo>
                  <a:pt x="11563079" y="5970462"/>
                  <a:pt x="11562742" y="5971967"/>
                  <a:pt x="11562517" y="5973472"/>
                </a:cubicBezTo>
                <a:close/>
                <a:moveTo>
                  <a:pt x="3047113" y="5968904"/>
                </a:moveTo>
                <a:lnTo>
                  <a:pt x="3030669" y="5972619"/>
                </a:lnTo>
                <a:cubicBezTo>
                  <a:pt x="3029882" y="5971806"/>
                  <a:pt x="3029094" y="5971033"/>
                  <a:pt x="3028307" y="5970218"/>
                </a:cubicBezTo>
                <a:close/>
                <a:moveTo>
                  <a:pt x="11478640" y="5968834"/>
                </a:moveTo>
                <a:lnTo>
                  <a:pt x="11480843" y="5968956"/>
                </a:lnTo>
                <a:lnTo>
                  <a:pt x="11478303" y="5968956"/>
                </a:lnTo>
                <a:lnTo>
                  <a:pt x="11478262" y="5968953"/>
                </a:lnTo>
                <a:close/>
                <a:moveTo>
                  <a:pt x="3047997" y="5968818"/>
                </a:moveTo>
                <a:lnTo>
                  <a:pt x="3047534" y="5968874"/>
                </a:lnTo>
                <a:lnTo>
                  <a:pt x="3047113" y="5968904"/>
                </a:lnTo>
                <a:lnTo>
                  <a:pt x="3047422" y="5968834"/>
                </a:lnTo>
                <a:close/>
                <a:moveTo>
                  <a:pt x="8867494" y="5966717"/>
                </a:moveTo>
                <a:cubicBezTo>
                  <a:pt x="8868732" y="5967614"/>
                  <a:pt x="8870081" y="5968510"/>
                  <a:pt x="8871318" y="5969404"/>
                </a:cubicBezTo>
                <a:cubicBezTo>
                  <a:pt x="8868282" y="5970015"/>
                  <a:pt x="8865363" y="5970585"/>
                  <a:pt x="8862438" y="5971155"/>
                </a:cubicBezTo>
                <a:cubicBezTo>
                  <a:pt x="8861089" y="5970259"/>
                  <a:pt x="8858277" y="5968794"/>
                  <a:pt x="8858839" y="5968550"/>
                </a:cubicBezTo>
                <a:cubicBezTo>
                  <a:pt x="8861089" y="5967694"/>
                  <a:pt x="8864464" y="5967287"/>
                  <a:pt x="8867494" y="5966717"/>
                </a:cubicBezTo>
                <a:close/>
                <a:moveTo>
                  <a:pt x="6098276" y="5965905"/>
                </a:moveTo>
                <a:cubicBezTo>
                  <a:pt x="6100862" y="5965866"/>
                  <a:pt x="6103675" y="5967004"/>
                  <a:pt x="6106373" y="5967614"/>
                </a:cubicBezTo>
                <a:cubicBezTo>
                  <a:pt x="6104462" y="5968550"/>
                  <a:pt x="6101762" y="5970381"/>
                  <a:pt x="6100638" y="5970259"/>
                </a:cubicBezTo>
                <a:cubicBezTo>
                  <a:pt x="6096814" y="5969811"/>
                  <a:pt x="6093670" y="5968753"/>
                  <a:pt x="6090183" y="5967898"/>
                </a:cubicBezTo>
                <a:cubicBezTo>
                  <a:pt x="6092883" y="5967206"/>
                  <a:pt x="6095463" y="5965988"/>
                  <a:pt x="6098276" y="5965905"/>
                </a:cubicBezTo>
                <a:close/>
                <a:moveTo>
                  <a:pt x="11444927" y="5965723"/>
                </a:moveTo>
                <a:lnTo>
                  <a:pt x="11478262" y="5968953"/>
                </a:lnTo>
                <a:lnTo>
                  <a:pt x="11451760" y="5977195"/>
                </a:lnTo>
                <a:cubicBezTo>
                  <a:pt x="11442472" y="5979728"/>
                  <a:pt x="11431651" y="5980082"/>
                  <a:pt x="11415686" y="5972494"/>
                </a:cubicBezTo>
                <a:cubicBezTo>
                  <a:pt x="11425127" y="5968915"/>
                  <a:pt x="11434683" y="5966485"/>
                  <a:pt x="11444927" y="5965723"/>
                </a:cubicBezTo>
                <a:close/>
                <a:moveTo>
                  <a:pt x="6394975" y="5965418"/>
                </a:moveTo>
                <a:cubicBezTo>
                  <a:pt x="6395876" y="5966231"/>
                  <a:pt x="6396888" y="5967085"/>
                  <a:pt x="6397787" y="5967898"/>
                </a:cubicBezTo>
                <a:cubicBezTo>
                  <a:pt x="6390926" y="5969200"/>
                  <a:pt x="6384185" y="5970502"/>
                  <a:pt x="6377436" y="5971806"/>
                </a:cubicBezTo>
                <a:cubicBezTo>
                  <a:pt x="6375973" y="5970544"/>
                  <a:pt x="6374511" y="5969241"/>
                  <a:pt x="6373049" y="5967980"/>
                </a:cubicBezTo>
                <a:cubicBezTo>
                  <a:pt x="6380360" y="5967125"/>
                  <a:pt x="6387665" y="5966272"/>
                  <a:pt x="6394975" y="5965418"/>
                </a:cubicBezTo>
                <a:close/>
                <a:moveTo>
                  <a:pt x="3085877" y="5964157"/>
                </a:moveTo>
                <a:cubicBezTo>
                  <a:pt x="3086664" y="5965336"/>
                  <a:pt x="3087444" y="5966476"/>
                  <a:pt x="3088232" y="5967653"/>
                </a:cubicBezTo>
                <a:lnTo>
                  <a:pt x="3047997" y="5968818"/>
                </a:lnTo>
                <a:close/>
                <a:moveTo>
                  <a:pt x="2686867" y="5959559"/>
                </a:moveTo>
                <a:cubicBezTo>
                  <a:pt x="2659435" y="5969038"/>
                  <a:pt x="2488878" y="5984090"/>
                  <a:pt x="2452791" y="5979819"/>
                </a:cubicBezTo>
                <a:cubicBezTo>
                  <a:pt x="2526770" y="5973430"/>
                  <a:pt x="2600741" y="5967004"/>
                  <a:pt x="2686867" y="5959559"/>
                </a:cubicBezTo>
                <a:close/>
                <a:moveTo>
                  <a:pt x="7126095" y="5958664"/>
                </a:moveTo>
                <a:cubicBezTo>
                  <a:pt x="7134188" y="5959559"/>
                  <a:pt x="7142173" y="5960414"/>
                  <a:pt x="7150272" y="5961310"/>
                </a:cubicBezTo>
                <a:cubicBezTo>
                  <a:pt x="7149477" y="5962283"/>
                  <a:pt x="7148803" y="5963301"/>
                  <a:pt x="7148023" y="5964319"/>
                </a:cubicBezTo>
                <a:cubicBezTo>
                  <a:pt x="7139923" y="5963546"/>
                  <a:pt x="7131718" y="5962772"/>
                  <a:pt x="7123509" y="5961999"/>
                </a:cubicBezTo>
                <a:cubicBezTo>
                  <a:pt x="7124296" y="5960903"/>
                  <a:pt x="7125195" y="5959762"/>
                  <a:pt x="7126095" y="5958664"/>
                </a:cubicBezTo>
                <a:close/>
                <a:moveTo>
                  <a:pt x="8049131" y="5954679"/>
                </a:moveTo>
                <a:cubicBezTo>
                  <a:pt x="8050255" y="5954720"/>
                  <a:pt x="8051042" y="5955451"/>
                  <a:pt x="8052054" y="5955896"/>
                </a:cubicBezTo>
                <a:cubicBezTo>
                  <a:pt x="8049693" y="5956306"/>
                  <a:pt x="8047219" y="5956669"/>
                  <a:pt x="8044750" y="5957075"/>
                </a:cubicBezTo>
                <a:cubicBezTo>
                  <a:pt x="8044750" y="5956506"/>
                  <a:pt x="8044750" y="5955938"/>
                  <a:pt x="8044750" y="5955370"/>
                </a:cubicBezTo>
                <a:cubicBezTo>
                  <a:pt x="8046094" y="5955125"/>
                  <a:pt x="8047669" y="5954636"/>
                  <a:pt x="8049131" y="5954679"/>
                </a:cubicBezTo>
                <a:close/>
                <a:moveTo>
                  <a:pt x="6846661" y="5952509"/>
                </a:moveTo>
                <a:lnTo>
                  <a:pt x="6847274" y="5952561"/>
                </a:lnTo>
                <a:lnTo>
                  <a:pt x="6847420" y="5952626"/>
                </a:lnTo>
                <a:lnTo>
                  <a:pt x="6847047" y="5952684"/>
                </a:lnTo>
                <a:close/>
                <a:moveTo>
                  <a:pt x="9198599" y="5950568"/>
                </a:moveTo>
                <a:cubicBezTo>
                  <a:pt x="9217820" y="5950568"/>
                  <a:pt x="9230755" y="5950568"/>
                  <a:pt x="9244359" y="5950568"/>
                </a:cubicBezTo>
                <a:cubicBezTo>
                  <a:pt x="9243009" y="5952887"/>
                  <a:pt x="9243571" y="5954636"/>
                  <a:pt x="9241546" y="5955205"/>
                </a:cubicBezTo>
                <a:cubicBezTo>
                  <a:pt x="9227718" y="5959233"/>
                  <a:pt x="9213664" y="5961999"/>
                  <a:pt x="9198599" y="5950568"/>
                </a:cubicBezTo>
                <a:close/>
                <a:moveTo>
                  <a:pt x="7774357" y="5949594"/>
                </a:moveTo>
                <a:cubicBezTo>
                  <a:pt x="7778856" y="5951665"/>
                  <a:pt x="7783236" y="5953701"/>
                  <a:pt x="7787735" y="5955737"/>
                </a:cubicBezTo>
                <a:cubicBezTo>
                  <a:pt x="7785711" y="5956426"/>
                  <a:pt x="7783800" y="5957075"/>
                  <a:pt x="7781775" y="5957728"/>
                </a:cubicBezTo>
                <a:cubicBezTo>
                  <a:pt x="7776270" y="5955896"/>
                  <a:pt x="7770870" y="5954107"/>
                  <a:pt x="7765366" y="5952317"/>
                </a:cubicBezTo>
                <a:cubicBezTo>
                  <a:pt x="7768396" y="5951381"/>
                  <a:pt x="7771320" y="5950488"/>
                  <a:pt x="7774357" y="5949594"/>
                </a:cubicBezTo>
                <a:close/>
                <a:moveTo>
                  <a:pt x="9812007" y="5949348"/>
                </a:moveTo>
                <a:cubicBezTo>
                  <a:pt x="9812007" y="5950040"/>
                  <a:pt x="9812007" y="5950691"/>
                  <a:pt x="9812007" y="5951340"/>
                </a:cubicBezTo>
                <a:cubicBezTo>
                  <a:pt x="9810769" y="5951665"/>
                  <a:pt x="9809532" y="5951991"/>
                  <a:pt x="9808294" y="5952359"/>
                </a:cubicBezTo>
                <a:cubicBezTo>
                  <a:pt x="9807395" y="5951789"/>
                  <a:pt x="9805595" y="5950812"/>
                  <a:pt x="9805821" y="5950733"/>
                </a:cubicBezTo>
                <a:cubicBezTo>
                  <a:pt x="9807620" y="5950163"/>
                  <a:pt x="9809870" y="5949796"/>
                  <a:pt x="9812007" y="5949348"/>
                </a:cubicBezTo>
                <a:close/>
                <a:moveTo>
                  <a:pt x="3018528" y="5948128"/>
                </a:moveTo>
                <a:cubicBezTo>
                  <a:pt x="3020328" y="5949186"/>
                  <a:pt x="3022015" y="5950204"/>
                  <a:pt x="3023815" y="5951221"/>
                </a:cubicBezTo>
                <a:cubicBezTo>
                  <a:pt x="3014366" y="5953742"/>
                  <a:pt x="3004812" y="5956225"/>
                  <a:pt x="2995371" y="5958704"/>
                </a:cubicBezTo>
                <a:cubicBezTo>
                  <a:pt x="2992334" y="5957117"/>
                  <a:pt x="2989297" y="5955492"/>
                  <a:pt x="2986260" y="5953905"/>
                </a:cubicBezTo>
                <a:cubicBezTo>
                  <a:pt x="2997052" y="5951991"/>
                  <a:pt x="3007849" y="5950080"/>
                  <a:pt x="3018528" y="5948128"/>
                </a:cubicBezTo>
                <a:close/>
                <a:moveTo>
                  <a:pt x="9402206" y="5947923"/>
                </a:moveTo>
                <a:cubicBezTo>
                  <a:pt x="9403331" y="5947964"/>
                  <a:pt x="9404118" y="5948779"/>
                  <a:pt x="9405018" y="5949227"/>
                </a:cubicBezTo>
                <a:cubicBezTo>
                  <a:pt x="9402543" y="5949594"/>
                  <a:pt x="9399956" y="5949959"/>
                  <a:pt x="9397482" y="5950325"/>
                </a:cubicBezTo>
                <a:cubicBezTo>
                  <a:pt x="9397482" y="5949755"/>
                  <a:pt x="9397482" y="5949186"/>
                  <a:pt x="9397482" y="5948658"/>
                </a:cubicBezTo>
                <a:cubicBezTo>
                  <a:pt x="9399169" y="5948331"/>
                  <a:pt x="9400856" y="5947842"/>
                  <a:pt x="9402206" y="5947923"/>
                </a:cubicBezTo>
                <a:close/>
                <a:moveTo>
                  <a:pt x="2842015" y="5945484"/>
                </a:moveTo>
                <a:cubicBezTo>
                  <a:pt x="2844153" y="5945648"/>
                  <a:pt x="2845390" y="5947313"/>
                  <a:pt x="2847077" y="5948291"/>
                </a:cubicBezTo>
                <a:cubicBezTo>
                  <a:pt x="2843927" y="5948779"/>
                  <a:pt x="2840666" y="5949227"/>
                  <a:pt x="2837516" y="5949716"/>
                </a:cubicBezTo>
                <a:cubicBezTo>
                  <a:pt x="2835723" y="5948697"/>
                  <a:pt x="2834036" y="5947680"/>
                  <a:pt x="2832348" y="5946662"/>
                </a:cubicBezTo>
                <a:cubicBezTo>
                  <a:pt x="2835611" y="5946214"/>
                  <a:pt x="2839097" y="5945280"/>
                  <a:pt x="2842015" y="5945484"/>
                </a:cubicBezTo>
                <a:close/>
                <a:moveTo>
                  <a:pt x="4223986" y="5943123"/>
                </a:moveTo>
                <a:cubicBezTo>
                  <a:pt x="4192392" y="5952642"/>
                  <a:pt x="4167772" y="5961350"/>
                  <a:pt x="4152256" y="5973919"/>
                </a:cubicBezTo>
                <a:cubicBezTo>
                  <a:pt x="4136854" y="5986370"/>
                  <a:pt x="4080866" y="5991984"/>
                  <a:pt x="4032969" y="5990070"/>
                </a:cubicBezTo>
                <a:cubicBezTo>
                  <a:pt x="4049047" y="5972779"/>
                  <a:pt x="4154731" y="5946011"/>
                  <a:pt x="4223986" y="5943123"/>
                </a:cubicBezTo>
                <a:close/>
                <a:moveTo>
                  <a:pt x="9685977" y="5941659"/>
                </a:moveTo>
                <a:cubicBezTo>
                  <a:pt x="9686645" y="5945727"/>
                  <a:pt x="9687433" y="5949837"/>
                  <a:pt x="9688107" y="5953905"/>
                </a:cubicBezTo>
                <a:cubicBezTo>
                  <a:pt x="9683503" y="5953985"/>
                  <a:pt x="9678890" y="5954107"/>
                  <a:pt x="9674279" y="5954190"/>
                </a:cubicBezTo>
                <a:cubicBezTo>
                  <a:pt x="9672930" y="5950244"/>
                  <a:pt x="9671474" y="5946337"/>
                  <a:pt x="9671249" y="5942432"/>
                </a:cubicBezTo>
                <a:cubicBezTo>
                  <a:pt x="9671249" y="5942229"/>
                  <a:pt x="9680803" y="5941902"/>
                  <a:pt x="9685977" y="5941659"/>
                </a:cubicBezTo>
                <a:close/>
                <a:moveTo>
                  <a:pt x="5840256" y="5941536"/>
                </a:moveTo>
                <a:cubicBezTo>
                  <a:pt x="5841824" y="5941659"/>
                  <a:pt x="5843404" y="5941821"/>
                  <a:pt x="5844973" y="5941943"/>
                </a:cubicBezTo>
                <a:cubicBezTo>
                  <a:pt x="5844749" y="5942391"/>
                  <a:pt x="5844973" y="5943165"/>
                  <a:pt x="5844298" y="5943287"/>
                </a:cubicBezTo>
                <a:cubicBezTo>
                  <a:pt x="5842955" y="5943532"/>
                  <a:pt x="5841154" y="5943449"/>
                  <a:pt x="5839468" y="5943532"/>
                </a:cubicBezTo>
                <a:cubicBezTo>
                  <a:pt x="5839693" y="5942880"/>
                  <a:pt x="5840031" y="5942187"/>
                  <a:pt x="5840256" y="5941536"/>
                </a:cubicBezTo>
                <a:close/>
                <a:moveTo>
                  <a:pt x="11880237" y="5941170"/>
                </a:moveTo>
                <a:cubicBezTo>
                  <a:pt x="11884062" y="5943774"/>
                  <a:pt x="11888216" y="5945321"/>
                  <a:pt x="11888216" y="5946824"/>
                </a:cubicBezTo>
                <a:cubicBezTo>
                  <a:pt x="11887654" y="5964442"/>
                  <a:pt x="11891253" y="5965582"/>
                  <a:pt x="11937688" y="5961836"/>
                </a:cubicBezTo>
                <a:cubicBezTo>
                  <a:pt x="11995137" y="5957199"/>
                  <a:pt x="11995137" y="5957199"/>
                  <a:pt x="12036847" y="5961187"/>
                </a:cubicBezTo>
                <a:cubicBezTo>
                  <a:pt x="12015264" y="5968387"/>
                  <a:pt x="11981534" y="5972861"/>
                  <a:pt x="11998399" y="5985066"/>
                </a:cubicBezTo>
                <a:cubicBezTo>
                  <a:pt x="11973668" y="5979452"/>
                  <a:pt x="11951516" y="5972169"/>
                  <a:pt x="11925658" y="5969404"/>
                </a:cubicBezTo>
                <a:cubicBezTo>
                  <a:pt x="11908231" y="5967573"/>
                  <a:pt x="11885523" y="5972130"/>
                  <a:pt x="11865171" y="5973798"/>
                </a:cubicBezTo>
                <a:cubicBezTo>
                  <a:pt x="11865847" y="5974855"/>
                  <a:pt x="11866521" y="5975913"/>
                  <a:pt x="11867196" y="5976971"/>
                </a:cubicBezTo>
                <a:cubicBezTo>
                  <a:pt x="11885523" y="5979452"/>
                  <a:pt x="11905419" y="5981081"/>
                  <a:pt x="11921834" y="5984863"/>
                </a:cubicBezTo>
                <a:cubicBezTo>
                  <a:pt x="11930264" y="5986817"/>
                  <a:pt x="11937350" y="5993039"/>
                  <a:pt x="11934987" y="5996458"/>
                </a:cubicBezTo>
                <a:cubicBezTo>
                  <a:pt x="11932738" y="5999631"/>
                  <a:pt x="11916322" y="6004108"/>
                  <a:pt x="11907893" y="6003660"/>
                </a:cubicBezTo>
                <a:cubicBezTo>
                  <a:pt x="11872483" y="6001706"/>
                  <a:pt x="11835152" y="6008703"/>
                  <a:pt x="11800072" y="5998653"/>
                </a:cubicBezTo>
                <a:cubicBezTo>
                  <a:pt x="11786919" y="5994911"/>
                  <a:pt x="11758700" y="5998046"/>
                  <a:pt x="11736443" y="5996580"/>
                </a:cubicBezTo>
                <a:cubicBezTo>
                  <a:pt x="11770391" y="5989664"/>
                  <a:pt x="11829753" y="6002031"/>
                  <a:pt x="11838189" y="5977783"/>
                </a:cubicBezTo>
                <a:cubicBezTo>
                  <a:pt x="11806484" y="5965905"/>
                  <a:pt x="11806484" y="5965905"/>
                  <a:pt x="11752858" y="5977336"/>
                </a:cubicBezTo>
                <a:cubicBezTo>
                  <a:pt x="11737905" y="5970707"/>
                  <a:pt x="11744309" y="5965988"/>
                  <a:pt x="11764437" y="5963993"/>
                </a:cubicBezTo>
                <a:cubicBezTo>
                  <a:pt x="11774440" y="5962975"/>
                  <a:pt x="11786470" y="5964930"/>
                  <a:pt x="11797485" y="5964847"/>
                </a:cubicBezTo>
                <a:cubicBezTo>
                  <a:pt x="11828066" y="5964685"/>
                  <a:pt x="11858542" y="5964442"/>
                  <a:pt x="11859435" y="5948658"/>
                </a:cubicBezTo>
                <a:cubicBezTo>
                  <a:pt x="11859547" y="5946377"/>
                  <a:pt x="11871470" y="5944181"/>
                  <a:pt x="11880237" y="5941170"/>
                </a:cubicBezTo>
                <a:close/>
                <a:moveTo>
                  <a:pt x="6818267" y="5939666"/>
                </a:moveTo>
                <a:lnTo>
                  <a:pt x="6846661" y="5952509"/>
                </a:lnTo>
                <a:lnTo>
                  <a:pt x="6827036" y="5950796"/>
                </a:lnTo>
                <a:cubicBezTo>
                  <a:pt x="6821273" y="5949308"/>
                  <a:pt x="6817424" y="5946256"/>
                  <a:pt x="6818267" y="5939666"/>
                </a:cubicBezTo>
                <a:close/>
                <a:moveTo>
                  <a:pt x="12192000" y="5937707"/>
                </a:moveTo>
                <a:lnTo>
                  <a:pt x="12192000" y="5939175"/>
                </a:lnTo>
                <a:lnTo>
                  <a:pt x="12184804" y="5939748"/>
                </a:lnTo>
                <a:close/>
                <a:moveTo>
                  <a:pt x="7329830" y="5935902"/>
                </a:moveTo>
                <a:cubicBezTo>
                  <a:pt x="7336195" y="5936451"/>
                  <a:pt x="7340155" y="5938954"/>
                  <a:pt x="7340155" y="5945727"/>
                </a:cubicBezTo>
                <a:cubicBezTo>
                  <a:pt x="7325878" y="5942514"/>
                  <a:pt x="7317336" y="5940563"/>
                  <a:pt x="7305082" y="5937794"/>
                </a:cubicBezTo>
                <a:cubicBezTo>
                  <a:pt x="7314697" y="5936756"/>
                  <a:pt x="7323464" y="5935354"/>
                  <a:pt x="7329830" y="5935902"/>
                </a:cubicBezTo>
                <a:close/>
                <a:moveTo>
                  <a:pt x="10245752" y="5934825"/>
                </a:moveTo>
                <a:cubicBezTo>
                  <a:pt x="10263180" y="5934825"/>
                  <a:pt x="10280495" y="5934825"/>
                  <a:pt x="10297922" y="5934825"/>
                </a:cubicBezTo>
                <a:cubicBezTo>
                  <a:pt x="10297360" y="5936329"/>
                  <a:pt x="10296910" y="5937875"/>
                  <a:pt x="10296348" y="5939381"/>
                </a:cubicBezTo>
                <a:cubicBezTo>
                  <a:pt x="10279369" y="5938853"/>
                  <a:pt x="10262392" y="5938283"/>
                  <a:pt x="10245421" y="5937754"/>
                </a:cubicBezTo>
                <a:cubicBezTo>
                  <a:pt x="10245533" y="5936776"/>
                  <a:pt x="10245639" y="5935799"/>
                  <a:pt x="10245752" y="5934825"/>
                </a:cubicBezTo>
                <a:close/>
                <a:moveTo>
                  <a:pt x="7372761" y="5934297"/>
                </a:moveTo>
                <a:cubicBezTo>
                  <a:pt x="7374336" y="5934539"/>
                  <a:pt x="7376585" y="5934622"/>
                  <a:pt x="7377148" y="5935026"/>
                </a:cubicBezTo>
                <a:cubicBezTo>
                  <a:pt x="7377710" y="5935393"/>
                  <a:pt x="7376585" y="5936125"/>
                  <a:pt x="7376135" y="5936695"/>
                </a:cubicBezTo>
                <a:cubicBezTo>
                  <a:pt x="7373886" y="5936329"/>
                  <a:pt x="7371524" y="5936004"/>
                  <a:pt x="7369281" y="5935636"/>
                </a:cubicBezTo>
                <a:cubicBezTo>
                  <a:pt x="7370399" y="5935189"/>
                  <a:pt x="7371636" y="5934744"/>
                  <a:pt x="7372761" y="5934297"/>
                </a:cubicBezTo>
                <a:close/>
                <a:moveTo>
                  <a:pt x="8233397" y="5933320"/>
                </a:moveTo>
                <a:cubicBezTo>
                  <a:pt x="8238347" y="5934297"/>
                  <a:pt x="8241383" y="5934867"/>
                  <a:pt x="8244196" y="5935475"/>
                </a:cubicBezTo>
                <a:cubicBezTo>
                  <a:pt x="8241271" y="5936695"/>
                  <a:pt x="8238684" y="5938201"/>
                  <a:pt x="8234979" y="5938975"/>
                </a:cubicBezTo>
                <a:cubicBezTo>
                  <a:pt x="8233510" y="5939300"/>
                  <a:pt x="8229355" y="5937957"/>
                  <a:pt x="8226431" y="5937345"/>
                </a:cubicBezTo>
                <a:cubicBezTo>
                  <a:pt x="8228793" y="5936004"/>
                  <a:pt x="8231154" y="5934622"/>
                  <a:pt x="8233397" y="5933320"/>
                </a:cubicBezTo>
                <a:close/>
                <a:moveTo>
                  <a:pt x="12148598" y="5931000"/>
                </a:moveTo>
                <a:cubicBezTo>
                  <a:pt x="12153547" y="5942717"/>
                  <a:pt x="12139719" y="5944019"/>
                  <a:pt x="12113975" y="5939544"/>
                </a:cubicBezTo>
                <a:cubicBezTo>
                  <a:pt x="12124316" y="5937022"/>
                  <a:pt x="12134770" y="5934460"/>
                  <a:pt x="12148598" y="5931000"/>
                </a:cubicBezTo>
                <a:close/>
                <a:moveTo>
                  <a:pt x="7256623" y="5930186"/>
                </a:moveTo>
                <a:cubicBezTo>
                  <a:pt x="7259099" y="5931040"/>
                  <a:pt x="7261685" y="5931895"/>
                  <a:pt x="7264385" y="5932831"/>
                </a:cubicBezTo>
                <a:cubicBezTo>
                  <a:pt x="7261798" y="5933686"/>
                  <a:pt x="7259662" y="5935026"/>
                  <a:pt x="7257186" y="5935108"/>
                </a:cubicBezTo>
                <a:cubicBezTo>
                  <a:pt x="7254148" y="5935189"/>
                  <a:pt x="7251006" y="5934174"/>
                  <a:pt x="7247856" y="5933604"/>
                </a:cubicBezTo>
                <a:cubicBezTo>
                  <a:pt x="7250781" y="5932465"/>
                  <a:pt x="7253700" y="5931325"/>
                  <a:pt x="7256623" y="5930186"/>
                </a:cubicBezTo>
                <a:close/>
                <a:moveTo>
                  <a:pt x="8301871" y="5930104"/>
                </a:moveTo>
                <a:cubicBezTo>
                  <a:pt x="8304121" y="5931000"/>
                  <a:pt x="8306476" y="5931895"/>
                  <a:pt x="8308620" y="5932709"/>
                </a:cubicBezTo>
                <a:cubicBezTo>
                  <a:pt x="8306813" y="5933401"/>
                  <a:pt x="8304795" y="5934825"/>
                  <a:pt x="8302545" y="5934825"/>
                </a:cubicBezTo>
                <a:cubicBezTo>
                  <a:pt x="8299508" y="5934907"/>
                  <a:pt x="8296359" y="5933971"/>
                  <a:pt x="8293210" y="5933442"/>
                </a:cubicBezTo>
                <a:cubicBezTo>
                  <a:pt x="8296135" y="5932303"/>
                  <a:pt x="8298946" y="5931203"/>
                  <a:pt x="8301871" y="5930104"/>
                </a:cubicBezTo>
                <a:close/>
                <a:moveTo>
                  <a:pt x="7522966" y="5926158"/>
                </a:moveTo>
                <a:cubicBezTo>
                  <a:pt x="7530609" y="5929982"/>
                  <a:pt x="7537920" y="5933645"/>
                  <a:pt x="7545675" y="5937510"/>
                </a:cubicBezTo>
                <a:cubicBezTo>
                  <a:pt x="7554785" y="5935351"/>
                  <a:pt x="7562202" y="5933604"/>
                  <a:pt x="7571650" y="5931325"/>
                </a:cubicBezTo>
                <a:cubicBezTo>
                  <a:pt x="7571650" y="5936533"/>
                  <a:pt x="7571650" y="5941008"/>
                  <a:pt x="7571650" y="5948942"/>
                </a:cubicBezTo>
                <a:cubicBezTo>
                  <a:pt x="7543319" y="5944833"/>
                  <a:pt x="7517343" y="5937429"/>
                  <a:pt x="7495198" y="5938730"/>
                </a:cubicBezTo>
                <a:cubicBezTo>
                  <a:pt x="7467429" y="5940355"/>
                  <a:pt x="7443590" y="5942432"/>
                  <a:pt x="7407842" y="5935597"/>
                </a:cubicBezTo>
                <a:cubicBezTo>
                  <a:pt x="7433924" y="5933238"/>
                  <a:pt x="7450676" y="5931651"/>
                  <a:pt x="7467542" y="5930266"/>
                </a:cubicBezTo>
                <a:cubicBezTo>
                  <a:pt x="7485637" y="5928804"/>
                  <a:pt x="7503852" y="5927542"/>
                  <a:pt x="7522966" y="5926158"/>
                </a:cubicBezTo>
                <a:close/>
                <a:moveTo>
                  <a:pt x="7727249" y="5925547"/>
                </a:moveTo>
                <a:cubicBezTo>
                  <a:pt x="7732873" y="5925547"/>
                  <a:pt x="7738384" y="5925547"/>
                  <a:pt x="7743889" y="5925547"/>
                </a:cubicBezTo>
                <a:cubicBezTo>
                  <a:pt x="7743889" y="5925914"/>
                  <a:pt x="7743776" y="5926282"/>
                  <a:pt x="7743664" y="5926647"/>
                </a:cubicBezTo>
                <a:cubicBezTo>
                  <a:pt x="7738160" y="5926647"/>
                  <a:pt x="7732535" y="5926647"/>
                  <a:pt x="7727024" y="5926647"/>
                </a:cubicBezTo>
                <a:cubicBezTo>
                  <a:pt x="7727024" y="5926282"/>
                  <a:pt x="7727136" y="5925914"/>
                  <a:pt x="7727249" y="5925547"/>
                </a:cubicBezTo>
                <a:close/>
                <a:moveTo>
                  <a:pt x="9016463" y="5925345"/>
                </a:moveTo>
                <a:cubicBezTo>
                  <a:pt x="9018712" y="5925671"/>
                  <a:pt x="9019612" y="5927136"/>
                  <a:pt x="9021074" y="5928112"/>
                </a:cubicBezTo>
                <a:cubicBezTo>
                  <a:pt x="9017925" y="5928275"/>
                  <a:pt x="9014332" y="5928804"/>
                  <a:pt x="9011850" y="5928439"/>
                </a:cubicBezTo>
                <a:cubicBezTo>
                  <a:pt x="9009495" y="5928072"/>
                  <a:pt x="9008371" y="5926688"/>
                  <a:pt x="9006796" y="5925752"/>
                </a:cubicBezTo>
                <a:cubicBezTo>
                  <a:pt x="9010057" y="5925589"/>
                  <a:pt x="9013875" y="5924978"/>
                  <a:pt x="9016463" y="5925345"/>
                </a:cubicBezTo>
                <a:close/>
                <a:moveTo>
                  <a:pt x="7872335" y="5923612"/>
                </a:moveTo>
                <a:cubicBezTo>
                  <a:pt x="7883391" y="5923194"/>
                  <a:pt x="7895190" y="5923881"/>
                  <a:pt x="7908260" y="5926403"/>
                </a:cubicBezTo>
                <a:cubicBezTo>
                  <a:pt x="7906686" y="5927788"/>
                  <a:pt x="7903649" y="5930266"/>
                  <a:pt x="7899037" y="5934174"/>
                </a:cubicBezTo>
                <a:cubicBezTo>
                  <a:pt x="7915228" y="5935393"/>
                  <a:pt x="7930518" y="5936533"/>
                  <a:pt x="7939517" y="5937224"/>
                </a:cubicBezTo>
                <a:cubicBezTo>
                  <a:pt x="7930405" y="5943002"/>
                  <a:pt x="7920739" y="5949105"/>
                  <a:pt x="7910847" y="5955370"/>
                </a:cubicBezTo>
                <a:cubicBezTo>
                  <a:pt x="7891507" y="5949674"/>
                  <a:pt x="7874192" y="5941618"/>
                  <a:pt x="7852048" y="5939016"/>
                </a:cubicBezTo>
                <a:cubicBezTo>
                  <a:pt x="7830458" y="5936451"/>
                  <a:pt x="7803814" y="5939422"/>
                  <a:pt x="7778632" y="5937510"/>
                </a:cubicBezTo>
                <a:cubicBezTo>
                  <a:pt x="7812693" y="5936074"/>
                  <a:pt x="7839169" y="5924870"/>
                  <a:pt x="7872335" y="5923612"/>
                </a:cubicBezTo>
                <a:close/>
                <a:moveTo>
                  <a:pt x="7986169" y="5923109"/>
                </a:moveTo>
                <a:cubicBezTo>
                  <a:pt x="8013719" y="5923555"/>
                  <a:pt x="8040026" y="5924368"/>
                  <a:pt x="8066446" y="5924329"/>
                </a:cubicBezTo>
                <a:cubicBezTo>
                  <a:pt x="8092302" y="5924329"/>
                  <a:pt x="8114004" y="5925834"/>
                  <a:pt x="8124571" y="5938486"/>
                </a:cubicBezTo>
                <a:cubicBezTo>
                  <a:pt x="8079712" y="5938770"/>
                  <a:pt x="8036652" y="5927868"/>
                  <a:pt x="7991006" y="5943083"/>
                </a:cubicBezTo>
                <a:cubicBezTo>
                  <a:pt x="7988418" y="5932220"/>
                  <a:pt x="7987069" y="5926730"/>
                  <a:pt x="7986169" y="5923109"/>
                </a:cubicBezTo>
                <a:close/>
                <a:moveTo>
                  <a:pt x="11357223" y="5921359"/>
                </a:moveTo>
                <a:cubicBezTo>
                  <a:pt x="11358010" y="5923720"/>
                  <a:pt x="11358678" y="5926078"/>
                  <a:pt x="11359466" y="5928439"/>
                </a:cubicBezTo>
                <a:cubicBezTo>
                  <a:pt x="11349349" y="5928683"/>
                  <a:pt x="11339120" y="5929089"/>
                  <a:pt x="11328885" y="5929008"/>
                </a:cubicBezTo>
                <a:cubicBezTo>
                  <a:pt x="11328210" y="5929008"/>
                  <a:pt x="11326304" y="5924167"/>
                  <a:pt x="11327316" y="5924044"/>
                </a:cubicBezTo>
                <a:cubicBezTo>
                  <a:pt x="11336983" y="5922865"/>
                  <a:pt x="11347212" y="5922173"/>
                  <a:pt x="11357223" y="5921359"/>
                </a:cubicBezTo>
                <a:close/>
                <a:moveTo>
                  <a:pt x="5501621" y="5920709"/>
                </a:moveTo>
                <a:cubicBezTo>
                  <a:pt x="5503645" y="5920910"/>
                  <a:pt x="5504995" y="5922010"/>
                  <a:pt x="5508364" y="5923475"/>
                </a:cubicBezTo>
                <a:cubicBezTo>
                  <a:pt x="5501621" y="5923475"/>
                  <a:pt x="5496897" y="5923555"/>
                  <a:pt x="5492293" y="5923353"/>
                </a:cubicBezTo>
                <a:cubicBezTo>
                  <a:pt x="5491842" y="5923313"/>
                  <a:pt x="5491954" y="5921725"/>
                  <a:pt x="5491731" y="5920830"/>
                </a:cubicBezTo>
                <a:cubicBezTo>
                  <a:pt x="5495099" y="5920789"/>
                  <a:pt x="5498584" y="5920421"/>
                  <a:pt x="5501621" y="5920709"/>
                </a:cubicBezTo>
                <a:close/>
                <a:moveTo>
                  <a:pt x="5337250" y="5919041"/>
                </a:moveTo>
                <a:cubicBezTo>
                  <a:pt x="5340174" y="5919082"/>
                  <a:pt x="5343099" y="5919284"/>
                  <a:pt x="5346023" y="5919446"/>
                </a:cubicBezTo>
                <a:cubicBezTo>
                  <a:pt x="5345685" y="5920057"/>
                  <a:pt x="5345228" y="5920667"/>
                  <a:pt x="5344891" y="5921278"/>
                </a:cubicBezTo>
                <a:cubicBezTo>
                  <a:pt x="5341973" y="5921115"/>
                  <a:pt x="5339049" y="5920951"/>
                  <a:pt x="5336125" y="5920789"/>
                </a:cubicBezTo>
                <a:cubicBezTo>
                  <a:pt x="5336461" y="5920179"/>
                  <a:pt x="5336912" y="5919041"/>
                  <a:pt x="5337250" y="5919041"/>
                </a:cubicBezTo>
                <a:close/>
                <a:moveTo>
                  <a:pt x="5449451" y="5916558"/>
                </a:moveTo>
                <a:cubicBezTo>
                  <a:pt x="5450014" y="5917616"/>
                  <a:pt x="5450575" y="5918635"/>
                  <a:pt x="5451137" y="5919690"/>
                </a:cubicBezTo>
                <a:cubicBezTo>
                  <a:pt x="5441248" y="5920504"/>
                  <a:pt x="5431235" y="5921318"/>
                  <a:pt x="5421345" y="5922131"/>
                </a:cubicBezTo>
                <a:cubicBezTo>
                  <a:pt x="5420782" y="5920586"/>
                  <a:pt x="5420331" y="5919001"/>
                  <a:pt x="5419771" y="5917453"/>
                </a:cubicBezTo>
                <a:cubicBezTo>
                  <a:pt x="5429669" y="5917127"/>
                  <a:pt x="5439559" y="5916803"/>
                  <a:pt x="5449451" y="5916558"/>
                </a:cubicBezTo>
                <a:close/>
                <a:moveTo>
                  <a:pt x="4003136" y="5915992"/>
                </a:moveTo>
                <a:lnTo>
                  <a:pt x="4002685" y="5916094"/>
                </a:lnTo>
                <a:lnTo>
                  <a:pt x="4002555" y="5916067"/>
                </a:lnTo>
                <a:lnTo>
                  <a:pt x="4002500" y="5916024"/>
                </a:lnTo>
                <a:close/>
                <a:moveTo>
                  <a:pt x="7574687" y="5915094"/>
                </a:moveTo>
                <a:cubicBezTo>
                  <a:pt x="7576256" y="5915419"/>
                  <a:pt x="7577718" y="5915705"/>
                  <a:pt x="7579292" y="5915947"/>
                </a:cubicBezTo>
                <a:cubicBezTo>
                  <a:pt x="7577606" y="5916641"/>
                  <a:pt x="7575918" y="5917331"/>
                  <a:pt x="7574237" y="5918024"/>
                </a:cubicBezTo>
                <a:cubicBezTo>
                  <a:pt x="7573443" y="5917495"/>
                  <a:pt x="7571876" y="5916925"/>
                  <a:pt x="7571876" y="5916395"/>
                </a:cubicBezTo>
                <a:cubicBezTo>
                  <a:pt x="7571876" y="5915990"/>
                  <a:pt x="7573675" y="5915541"/>
                  <a:pt x="7574687" y="5915094"/>
                </a:cubicBezTo>
                <a:close/>
                <a:moveTo>
                  <a:pt x="7393114" y="5914849"/>
                </a:moveTo>
                <a:cubicBezTo>
                  <a:pt x="7395588" y="5914970"/>
                  <a:pt x="7397387" y="5916436"/>
                  <a:pt x="7399518" y="5917291"/>
                </a:cubicBezTo>
                <a:cubicBezTo>
                  <a:pt x="7396825" y="5917861"/>
                  <a:pt x="7393900" y="5918916"/>
                  <a:pt x="7391314" y="5918795"/>
                </a:cubicBezTo>
                <a:cubicBezTo>
                  <a:pt x="7389065" y="5918674"/>
                  <a:pt x="7387152" y="5917331"/>
                  <a:pt x="7385128" y="5916518"/>
                </a:cubicBezTo>
                <a:cubicBezTo>
                  <a:pt x="7387827" y="5915906"/>
                  <a:pt x="7390751" y="5914727"/>
                  <a:pt x="7393114" y="5914849"/>
                </a:cubicBezTo>
                <a:close/>
                <a:moveTo>
                  <a:pt x="7648547" y="5913263"/>
                </a:moveTo>
                <a:cubicBezTo>
                  <a:pt x="7650121" y="5913304"/>
                  <a:pt x="7651696" y="5913304"/>
                  <a:pt x="7653270" y="5913263"/>
                </a:cubicBezTo>
                <a:cubicBezTo>
                  <a:pt x="7652484" y="5913873"/>
                  <a:pt x="7651921" y="5914565"/>
                  <a:pt x="7650683" y="5915053"/>
                </a:cubicBezTo>
                <a:cubicBezTo>
                  <a:pt x="7650459" y="5915174"/>
                  <a:pt x="7648104" y="5914646"/>
                  <a:pt x="7646641" y="5914400"/>
                </a:cubicBezTo>
                <a:cubicBezTo>
                  <a:pt x="7647316" y="5914037"/>
                  <a:pt x="7647878" y="5913631"/>
                  <a:pt x="7648547" y="5913263"/>
                </a:cubicBezTo>
                <a:close/>
                <a:moveTo>
                  <a:pt x="7475971" y="5913142"/>
                </a:moveTo>
                <a:cubicBezTo>
                  <a:pt x="7476533" y="5914280"/>
                  <a:pt x="7476983" y="5915378"/>
                  <a:pt x="7477545" y="5916518"/>
                </a:cubicBezTo>
                <a:cubicBezTo>
                  <a:pt x="7466754" y="5917414"/>
                  <a:pt x="7456075" y="5918309"/>
                  <a:pt x="7445277" y="5919204"/>
                </a:cubicBezTo>
                <a:cubicBezTo>
                  <a:pt x="7444715" y="5917616"/>
                  <a:pt x="7444265" y="5916070"/>
                  <a:pt x="7443703" y="5914483"/>
                </a:cubicBezTo>
                <a:cubicBezTo>
                  <a:pt x="7454388" y="5914037"/>
                  <a:pt x="7465179" y="5913590"/>
                  <a:pt x="7475971" y="5913142"/>
                </a:cubicBezTo>
                <a:close/>
                <a:moveTo>
                  <a:pt x="7716345" y="5912451"/>
                </a:moveTo>
                <a:cubicBezTo>
                  <a:pt x="7727586" y="5912898"/>
                  <a:pt x="7738715" y="5913385"/>
                  <a:pt x="7749844" y="5913831"/>
                </a:cubicBezTo>
                <a:cubicBezTo>
                  <a:pt x="7749513" y="5914889"/>
                  <a:pt x="7749063" y="5915906"/>
                  <a:pt x="7748726" y="5916925"/>
                </a:cubicBezTo>
                <a:cubicBezTo>
                  <a:pt x="7737703" y="5916314"/>
                  <a:pt x="7726574" y="5915744"/>
                  <a:pt x="7715332" y="5915174"/>
                </a:cubicBezTo>
                <a:cubicBezTo>
                  <a:pt x="7715670" y="5914238"/>
                  <a:pt x="7716008" y="5913346"/>
                  <a:pt x="7716345" y="5912451"/>
                </a:cubicBezTo>
                <a:close/>
                <a:moveTo>
                  <a:pt x="7277539" y="5911554"/>
                </a:moveTo>
                <a:cubicBezTo>
                  <a:pt x="7298221" y="5912898"/>
                  <a:pt x="7316774" y="5918471"/>
                  <a:pt x="7342856" y="5923515"/>
                </a:cubicBezTo>
                <a:cubicBezTo>
                  <a:pt x="7299345" y="5927136"/>
                  <a:pt x="7272701" y="5925712"/>
                  <a:pt x="7228631" y="5918350"/>
                </a:cubicBezTo>
                <a:cubicBezTo>
                  <a:pt x="7246508" y="5915663"/>
                  <a:pt x="7263484" y="5910618"/>
                  <a:pt x="7277539" y="5911554"/>
                </a:cubicBezTo>
                <a:close/>
                <a:moveTo>
                  <a:pt x="7141835" y="5910416"/>
                </a:moveTo>
                <a:cubicBezTo>
                  <a:pt x="7147684" y="5910416"/>
                  <a:pt x="7152514" y="5909844"/>
                  <a:pt x="7154651" y="5910497"/>
                </a:cubicBezTo>
                <a:cubicBezTo>
                  <a:pt x="7169041" y="5914727"/>
                  <a:pt x="7185458" y="5918552"/>
                  <a:pt x="7196362" y="5923800"/>
                </a:cubicBezTo>
                <a:cubicBezTo>
                  <a:pt x="7205247" y="5928072"/>
                  <a:pt x="7212889" y="5934378"/>
                  <a:pt x="7211427" y="5939422"/>
                </a:cubicBezTo>
                <a:cubicBezTo>
                  <a:pt x="7209177" y="5947475"/>
                  <a:pt x="7188719" y="5946582"/>
                  <a:pt x="7171405" y="5945929"/>
                </a:cubicBezTo>
                <a:cubicBezTo>
                  <a:pt x="7149141" y="5945118"/>
                  <a:pt x="7126770" y="5944508"/>
                  <a:pt x="7104513" y="5943816"/>
                </a:cubicBezTo>
                <a:cubicBezTo>
                  <a:pt x="7085060" y="5943245"/>
                  <a:pt x="7064596" y="5939138"/>
                  <a:pt x="7049868" y="5948291"/>
                </a:cubicBezTo>
                <a:cubicBezTo>
                  <a:pt x="7035476" y="5957239"/>
                  <a:pt x="7039975" y="5964604"/>
                  <a:pt x="7059428" y="5972091"/>
                </a:cubicBezTo>
                <a:cubicBezTo>
                  <a:pt x="7039413" y="5973106"/>
                  <a:pt x="7021311" y="5974001"/>
                  <a:pt x="6997030" y="5975182"/>
                </a:cubicBezTo>
                <a:cubicBezTo>
                  <a:pt x="7008270" y="5965499"/>
                  <a:pt x="7017719" y="5957443"/>
                  <a:pt x="7027161" y="5949348"/>
                </a:cubicBezTo>
                <a:cubicBezTo>
                  <a:pt x="6977351" y="5942391"/>
                  <a:pt x="6959143" y="5942635"/>
                  <a:pt x="6902811" y="5950325"/>
                </a:cubicBezTo>
                <a:cubicBezTo>
                  <a:pt x="6904386" y="5953905"/>
                  <a:pt x="6905960" y="5957647"/>
                  <a:pt x="6907647" y="5961432"/>
                </a:cubicBezTo>
                <a:cubicBezTo>
                  <a:pt x="6890332" y="5966130"/>
                  <a:pt x="6879287" y="5965469"/>
                  <a:pt x="6870545" y="5962855"/>
                </a:cubicBezTo>
                <a:lnTo>
                  <a:pt x="6847420" y="5952626"/>
                </a:lnTo>
                <a:lnTo>
                  <a:pt x="6873092" y="5948718"/>
                </a:lnTo>
                <a:cubicBezTo>
                  <a:pt x="6879150" y="5946663"/>
                  <a:pt x="6881342" y="5943734"/>
                  <a:pt x="6875943" y="5939504"/>
                </a:cubicBezTo>
                <a:cubicBezTo>
                  <a:pt x="6871219" y="5935840"/>
                  <a:pt x="6849298" y="5933523"/>
                  <a:pt x="6835020" y="5933401"/>
                </a:cubicBezTo>
                <a:cubicBezTo>
                  <a:pt x="6810287" y="5933197"/>
                  <a:pt x="6785324" y="5935150"/>
                  <a:pt x="6760479" y="5936166"/>
                </a:cubicBezTo>
                <a:cubicBezTo>
                  <a:pt x="6759580" y="5934297"/>
                  <a:pt x="6758791" y="5932425"/>
                  <a:pt x="6758004" y="5930551"/>
                </a:cubicBezTo>
                <a:cubicBezTo>
                  <a:pt x="6784761" y="5929293"/>
                  <a:pt x="6811517" y="5928030"/>
                  <a:pt x="6842999" y="5926525"/>
                </a:cubicBezTo>
                <a:cubicBezTo>
                  <a:pt x="6836032" y="5922335"/>
                  <a:pt x="6831870" y="5919771"/>
                  <a:pt x="6825909" y="5916192"/>
                </a:cubicBezTo>
                <a:cubicBezTo>
                  <a:pt x="6843111" y="5914849"/>
                  <a:pt x="6860652" y="5911554"/>
                  <a:pt x="6875268" y="5912735"/>
                </a:cubicBezTo>
                <a:cubicBezTo>
                  <a:pt x="6929793" y="5917210"/>
                  <a:pt x="6982413" y="5912816"/>
                  <a:pt x="7035703" y="5910659"/>
                </a:cubicBezTo>
                <a:cubicBezTo>
                  <a:pt x="7040088" y="5910497"/>
                  <a:pt x="7045038" y="5912327"/>
                  <a:pt x="7056505" y="5914523"/>
                </a:cubicBezTo>
                <a:cubicBezTo>
                  <a:pt x="7006134" y="5926730"/>
                  <a:pt x="6941829" y="5916274"/>
                  <a:pt x="6901237" y="5931610"/>
                </a:cubicBezTo>
                <a:cubicBezTo>
                  <a:pt x="6919788" y="5941618"/>
                  <a:pt x="6945653" y="5941740"/>
                  <a:pt x="6982864" y="5937632"/>
                </a:cubicBezTo>
                <a:cubicBezTo>
                  <a:pt x="7029296" y="5932507"/>
                  <a:pt x="7068757" y="5917414"/>
                  <a:pt x="7125759" y="5924857"/>
                </a:cubicBezTo>
                <a:cubicBezTo>
                  <a:pt x="7131944" y="5919245"/>
                  <a:pt x="7137111" y="5914646"/>
                  <a:pt x="7141835" y="5910416"/>
                </a:cubicBezTo>
                <a:close/>
                <a:moveTo>
                  <a:pt x="4028583" y="5910170"/>
                </a:moveTo>
                <a:cubicBezTo>
                  <a:pt x="4030495" y="5911595"/>
                  <a:pt x="4032407" y="5912979"/>
                  <a:pt x="4034319" y="5914400"/>
                </a:cubicBezTo>
                <a:lnTo>
                  <a:pt x="4003136" y="5915992"/>
                </a:lnTo>
                <a:close/>
                <a:moveTo>
                  <a:pt x="11856848" y="5906551"/>
                </a:moveTo>
                <a:cubicBezTo>
                  <a:pt x="11858879" y="5907405"/>
                  <a:pt x="11860784" y="5908259"/>
                  <a:pt x="11862696" y="5909112"/>
                </a:cubicBezTo>
                <a:cubicBezTo>
                  <a:pt x="11858767" y="5909723"/>
                  <a:pt x="11854942" y="5910375"/>
                  <a:pt x="11851005" y="5910986"/>
                </a:cubicBezTo>
                <a:cubicBezTo>
                  <a:pt x="11850106" y="5909968"/>
                  <a:pt x="11847631" y="5908623"/>
                  <a:pt x="11848644" y="5908016"/>
                </a:cubicBezTo>
                <a:cubicBezTo>
                  <a:pt x="11849993" y="5907242"/>
                  <a:pt x="11854043" y="5906999"/>
                  <a:pt x="11856848" y="5906551"/>
                </a:cubicBezTo>
                <a:close/>
                <a:moveTo>
                  <a:pt x="4173727" y="5906184"/>
                </a:moveTo>
                <a:cubicBezTo>
                  <a:pt x="4174739" y="5906673"/>
                  <a:pt x="4175639" y="5907202"/>
                  <a:pt x="4176539" y="5907690"/>
                </a:cubicBezTo>
                <a:cubicBezTo>
                  <a:pt x="4174289" y="5908343"/>
                  <a:pt x="4171928" y="5908950"/>
                  <a:pt x="4169685" y="5909561"/>
                </a:cubicBezTo>
                <a:cubicBezTo>
                  <a:pt x="4168672" y="5909072"/>
                  <a:pt x="4166760" y="5908220"/>
                  <a:pt x="4166984" y="5908137"/>
                </a:cubicBezTo>
                <a:cubicBezTo>
                  <a:pt x="4169003" y="5907405"/>
                  <a:pt x="4171484" y="5906836"/>
                  <a:pt x="4173727" y="5906184"/>
                </a:cubicBezTo>
                <a:close/>
                <a:moveTo>
                  <a:pt x="7922764" y="5903297"/>
                </a:moveTo>
                <a:cubicBezTo>
                  <a:pt x="7898593" y="5913427"/>
                  <a:pt x="7898593" y="5913427"/>
                  <a:pt x="7858340" y="5910333"/>
                </a:cubicBezTo>
                <a:cubicBezTo>
                  <a:pt x="7883866" y="5907569"/>
                  <a:pt x="7899037" y="5905900"/>
                  <a:pt x="7922764" y="5903297"/>
                </a:cubicBezTo>
                <a:close/>
                <a:moveTo>
                  <a:pt x="8055205" y="5901995"/>
                </a:moveTo>
                <a:cubicBezTo>
                  <a:pt x="8057341" y="5902850"/>
                  <a:pt x="8059584" y="5903702"/>
                  <a:pt x="8061835" y="5904555"/>
                </a:cubicBezTo>
                <a:cubicBezTo>
                  <a:pt x="8057791" y="5905127"/>
                  <a:pt x="8053742" y="5905818"/>
                  <a:pt x="8049581" y="5906102"/>
                </a:cubicBezTo>
                <a:cubicBezTo>
                  <a:pt x="8048905" y="5906144"/>
                  <a:pt x="8047219" y="5904190"/>
                  <a:pt x="8046094" y="5903133"/>
                </a:cubicBezTo>
                <a:cubicBezTo>
                  <a:pt x="8049131" y="5902769"/>
                  <a:pt x="8052168" y="5902361"/>
                  <a:pt x="8055205" y="5901995"/>
                </a:cubicBezTo>
                <a:close/>
                <a:moveTo>
                  <a:pt x="6838956" y="5901222"/>
                </a:moveTo>
                <a:cubicBezTo>
                  <a:pt x="6844798" y="5901222"/>
                  <a:pt x="6850535" y="5901222"/>
                  <a:pt x="6856376" y="5901222"/>
                </a:cubicBezTo>
                <a:cubicBezTo>
                  <a:pt x="6856264" y="5901669"/>
                  <a:pt x="6856152" y="5902116"/>
                  <a:pt x="6856041" y="5902565"/>
                </a:cubicBezTo>
                <a:cubicBezTo>
                  <a:pt x="6850199" y="5902565"/>
                  <a:pt x="6844461" y="5902565"/>
                  <a:pt x="6838619" y="5902565"/>
                </a:cubicBezTo>
                <a:cubicBezTo>
                  <a:pt x="6838732" y="5902116"/>
                  <a:pt x="6838844" y="5901669"/>
                  <a:pt x="6838956" y="5901222"/>
                </a:cubicBezTo>
                <a:close/>
                <a:moveTo>
                  <a:pt x="12088382" y="5899697"/>
                </a:moveTo>
                <a:cubicBezTo>
                  <a:pt x="12098993" y="5898862"/>
                  <a:pt x="12109870" y="5899840"/>
                  <a:pt x="12123642" y="5902810"/>
                </a:cubicBezTo>
                <a:cubicBezTo>
                  <a:pt x="12140901" y="5906531"/>
                  <a:pt x="12157428" y="5908299"/>
                  <a:pt x="12173843" y="5908305"/>
                </a:cubicBezTo>
                <a:lnTo>
                  <a:pt x="12192000" y="5906437"/>
                </a:lnTo>
                <a:lnTo>
                  <a:pt x="12192000" y="5914921"/>
                </a:lnTo>
                <a:lnTo>
                  <a:pt x="12153661" y="5915459"/>
                </a:lnTo>
                <a:cubicBezTo>
                  <a:pt x="12132077" y="5915744"/>
                  <a:pt x="12109700" y="5917414"/>
                  <a:pt x="12093398" y="5908623"/>
                </a:cubicBezTo>
                <a:cubicBezTo>
                  <a:pt x="12088905" y="5906225"/>
                  <a:pt x="12068216" y="5907731"/>
                  <a:pt x="12054724" y="5907447"/>
                </a:cubicBezTo>
                <a:cubicBezTo>
                  <a:pt x="12067428" y="5903173"/>
                  <a:pt x="12077772" y="5900529"/>
                  <a:pt x="12088382" y="5899697"/>
                </a:cubicBezTo>
                <a:close/>
                <a:moveTo>
                  <a:pt x="10604401" y="5896666"/>
                </a:moveTo>
                <a:cubicBezTo>
                  <a:pt x="10613730" y="5896666"/>
                  <a:pt x="10623066" y="5896666"/>
                  <a:pt x="10632395" y="5896666"/>
                </a:cubicBezTo>
                <a:cubicBezTo>
                  <a:pt x="10632395" y="5897276"/>
                  <a:pt x="10632395" y="5897886"/>
                  <a:pt x="10632395" y="5898495"/>
                </a:cubicBezTo>
                <a:cubicBezTo>
                  <a:pt x="10623066" y="5898495"/>
                  <a:pt x="10613730" y="5898495"/>
                  <a:pt x="10604401" y="5898495"/>
                </a:cubicBezTo>
                <a:cubicBezTo>
                  <a:pt x="10604401" y="5897886"/>
                  <a:pt x="10604401" y="5897276"/>
                  <a:pt x="10604401" y="5896666"/>
                </a:cubicBezTo>
                <a:close/>
                <a:moveTo>
                  <a:pt x="7799202" y="5893450"/>
                </a:moveTo>
                <a:cubicBezTo>
                  <a:pt x="7800102" y="5894102"/>
                  <a:pt x="7801115" y="5894753"/>
                  <a:pt x="7802015" y="5895403"/>
                </a:cubicBezTo>
                <a:cubicBezTo>
                  <a:pt x="7795828" y="5896461"/>
                  <a:pt x="7789986" y="5897965"/>
                  <a:pt x="7783574" y="5898495"/>
                </a:cubicBezTo>
                <a:cubicBezTo>
                  <a:pt x="7776832" y="5899023"/>
                  <a:pt x="7769521" y="5898616"/>
                  <a:pt x="7762441" y="5898616"/>
                </a:cubicBezTo>
                <a:cubicBezTo>
                  <a:pt x="7762554" y="5897925"/>
                  <a:pt x="7762779" y="5897276"/>
                  <a:pt x="7762891" y="5896585"/>
                </a:cubicBezTo>
                <a:cubicBezTo>
                  <a:pt x="7775033" y="5895566"/>
                  <a:pt x="7787173" y="5894508"/>
                  <a:pt x="7799202" y="5893450"/>
                </a:cubicBezTo>
                <a:close/>
                <a:moveTo>
                  <a:pt x="8660295" y="5890767"/>
                </a:moveTo>
                <a:cubicBezTo>
                  <a:pt x="8661412" y="5890807"/>
                  <a:pt x="8662200" y="5891581"/>
                  <a:pt x="8663100" y="5892028"/>
                </a:cubicBezTo>
                <a:cubicBezTo>
                  <a:pt x="8660625" y="5892392"/>
                  <a:pt x="8658039" y="5892760"/>
                  <a:pt x="8655570" y="5893124"/>
                </a:cubicBezTo>
                <a:cubicBezTo>
                  <a:pt x="8655682" y="5892556"/>
                  <a:pt x="8655682" y="5892028"/>
                  <a:pt x="8655796" y="5891458"/>
                </a:cubicBezTo>
                <a:cubicBezTo>
                  <a:pt x="8657370" y="5891173"/>
                  <a:pt x="8658945" y="5890685"/>
                  <a:pt x="8660295" y="5890767"/>
                </a:cubicBezTo>
                <a:close/>
                <a:moveTo>
                  <a:pt x="5788422" y="5889871"/>
                </a:moveTo>
                <a:cubicBezTo>
                  <a:pt x="5789660" y="5891254"/>
                  <a:pt x="5790898" y="5892679"/>
                  <a:pt x="5792134" y="5894062"/>
                </a:cubicBezTo>
                <a:cubicBezTo>
                  <a:pt x="5777407" y="5895771"/>
                  <a:pt x="5762566" y="5897480"/>
                  <a:pt x="5747726" y="5899145"/>
                </a:cubicBezTo>
                <a:cubicBezTo>
                  <a:pt x="5746487" y="5897724"/>
                  <a:pt x="5745138" y="5896259"/>
                  <a:pt x="5743901" y="5894834"/>
                </a:cubicBezTo>
                <a:cubicBezTo>
                  <a:pt x="5758742" y="5893166"/>
                  <a:pt x="5773582" y="5891540"/>
                  <a:pt x="5788422" y="5889871"/>
                </a:cubicBezTo>
                <a:close/>
                <a:moveTo>
                  <a:pt x="10987783" y="5889139"/>
                </a:moveTo>
                <a:cubicBezTo>
                  <a:pt x="10996212" y="5889139"/>
                  <a:pt x="11004753" y="5889139"/>
                  <a:pt x="11013189" y="5889139"/>
                </a:cubicBezTo>
                <a:cubicBezTo>
                  <a:pt x="11013189" y="5889587"/>
                  <a:pt x="11013189" y="5890034"/>
                  <a:pt x="11013189" y="5890482"/>
                </a:cubicBezTo>
                <a:cubicBezTo>
                  <a:pt x="11004753" y="5890482"/>
                  <a:pt x="10996212" y="5890482"/>
                  <a:pt x="10987783" y="5890482"/>
                </a:cubicBezTo>
                <a:cubicBezTo>
                  <a:pt x="10987783" y="5890034"/>
                  <a:pt x="10987783" y="5889587"/>
                  <a:pt x="10987783" y="5889139"/>
                </a:cubicBezTo>
                <a:close/>
                <a:moveTo>
                  <a:pt x="6555522" y="5888893"/>
                </a:moveTo>
                <a:cubicBezTo>
                  <a:pt x="6558222" y="5888813"/>
                  <a:pt x="6561365" y="5890360"/>
                  <a:pt x="6570813" y="5892839"/>
                </a:cubicBezTo>
                <a:cubicBezTo>
                  <a:pt x="6535845" y="5896177"/>
                  <a:pt x="6505377" y="5899105"/>
                  <a:pt x="6472778" y="5902200"/>
                </a:cubicBezTo>
                <a:cubicBezTo>
                  <a:pt x="6471652" y="5908665"/>
                  <a:pt x="6470753" y="5914443"/>
                  <a:pt x="6469515" y="5921399"/>
                </a:cubicBezTo>
                <a:cubicBezTo>
                  <a:pt x="6491998" y="5923109"/>
                  <a:pt x="6511451" y="5924572"/>
                  <a:pt x="6530565" y="5925996"/>
                </a:cubicBezTo>
                <a:cubicBezTo>
                  <a:pt x="6526967" y="5938935"/>
                  <a:pt x="6523479" y="5951502"/>
                  <a:pt x="6519880" y="5964644"/>
                </a:cubicBezTo>
                <a:cubicBezTo>
                  <a:pt x="6448827" y="5953090"/>
                  <a:pt x="6429375" y="5949511"/>
                  <a:pt x="6309757" y="5949674"/>
                </a:cubicBezTo>
                <a:cubicBezTo>
                  <a:pt x="6298966" y="5949674"/>
                  <a:pt x="6288167" y="5947639"/>
                  <a:pt x="6277149" y="5946866"/>
                </a:cubicBezTo>
                <a:cubicBezTo>
                  <a:pt x="6264447" y="5945970"/>
                  <a:pt x="6249382" y="5943532"/>
                  <a:pt x="6238927" y="5945037"/>
                </a:cubicBezTo>
                <a:cubicBezTo>
                  <a:pt x="6180353" y="5953416"/>
                  <a:pt x="6118292" y="5948860"/>
                  <a:pt x="6058704" y="5952684"/>
                </a:cubicBezTo>
                <a:cubicBezTo>
                  <a:pt x="6046557" y="5953457"/>
                  <a:pt x="6035652" y="5956589"/>
                  <a:pt x="6022947" y="5958827"/>
                </a:cubicBezTo>
                <a:cubicBezTo>
                  <a:pt x="6003499" y="5953437"/>
                  <a:pt x="6004876" y="5950224"/>
                  <a:pt x="6012269" y="5947660"/>
                </a:cubicBezTo>
                <a:lnTo>
                  <a:pt x="6037620" y="5940415"/>
                </a:lnTo>
                <a:lnTo>
                  <a:pt x="6037791" y="5940440"/>
                </a:lnTo>
                <a:lnTo>
                  <a:pt x="6037678" y="5940400"/>
                </a:lnTo>
                <a:lnTo>
                  <a:pt x="6037620" y="5940415"/>
                </a:lnTo>
                <a:lnTo>
                  <a:pt x="5978650" y="5932018"/>
                </a:lnTo>
                <a:cubicBezTo>
                  <a:pt x="5972808" y="5935475"/>
                  <a:pt x="5963361" y="5941008"/>
                  <a:pt x="5954032" y="5946500"/>
                </a:cubicBezTo>
                <a:cubicBezTo>
                  <a:pt x="5948295" y="5945606"/>
                  <a:pt x="5942453" y="5944712"/>
                  <a:pt x="5936716" y="5943816"/>
                </a:cubicBezTo>
                <a:cubicBezTo>
                  <a:pt x="5955606" y="5934460"/>
                  <a:pt x="5972246" y="5925263"/>
                  <a:pt x="5915134" y="5922214"/>
                </a:cubicBezTo>
                <a:cubicBezTo>
                  <a:pt x="5990125" y="5916354"/>
                  <a:pt x="6051393" y="5909968"/>
                  <a:pt x="6113904" y="5906999"/>
                </a:cubicBezTo>
                <a:cubicBezTo>
                  <a:pt x="6260847" y="5900040"/>
                  <a:pt x="6408242" y="5894753"/>
                  <a:pt x="6555522" y="5888893"/>
                </a:cubicBezTo>
                <a:close/>
                <a:moveTo>
                  <a:pt x="11158109" y="5888813"/>
                </a:moveTo>
                <a:cubicBezTo>
                  <a:pt x="11180935" y="5888813"/>
                  <a:pt x="11203868" y="5888813"/>
                  <a:pt x="11226801" y="5888813"/>
                </a:cubicBezTo>
                <a:cubicBezTo>
                  <a:pt x="11226913" y="5889342"/>
                  <a:pt x="11226913" y="5889871"/>
                  <a:pt x="11227025" y="5890399"/>
                </a:cubicBezTo>
                <a:cubicBezTo>
                  <a:pt x="11204092" y="5890399"/>
                  <a:pt x="11181273" y="5890399"/>
                  <a:pt x="11158333" y="5890399"/>
                </a:cubicBezTo>
                <a:cubicBezTo>
                  <a:pt x="11158221" y="5889871"/>
                  <a:pt x="11158221" y="5889342"/>
                  <a:pt x="11158109" y="5888813"/>
                </a:cubicBezTo>
                <a:close/>
                <a:moveTo>
                  <a:pt x="11077606" y="5888731"/>
                </a:moveTo>
                <a:cubicBezTo>
                  <a:pt x="11079188" y="5888731"/>
                  <a:pt x="11080981" y="5888609"/>
                  <a:pt x="11082331" y="5888813"/>
                </a:cubicBezTo>
                <a:cubicBezTo>
                  <a:pt x="11083005" y="5888935"/>
                  <a:pt x="11083005" y="5889628"/>
                  <a:pt x="11083343" y="5890034"/>
                </a:cubicBezTo>
                <a:cubicBezTo>
                  <a:pt x="11081881" y="5890197"/>
                  <a:pt x="11080419" y="5890360"/>
                  <a:pt x="11078851" y="5890482"/>
                </a:cubicBezTo>
                <a:cubicBezTo>
                  <a:pt x="11078513" y="5889912"/>
                  <a:pt x="11078056" y="5889301"/>
                  <a:pt x="11077606" y="5888731"/>
                </a:cubicBezTo>
                <a:close/>
                <a:moveTo>
                  <a:pt x="5491167" y="5888569"/>
                </a:moveTo>
                <a:cubicBezTo>
                  <a:pt x="5503195" y="5898007"/>
                  <a:pt x="5524553" y="5887717"/>
                  <a:pt x="5538944" y="5891418"/>
                </a:cubicBezTo>
                <a:cubicBezTo>
                  <a:pt x="5520173" y="5902401"/>
                  <a:pt x="5493972" y="5906918"/>
                  <a:pt x="5474640" y="5901628"/>
                </a:cubicBezTo>
                <a:cubicBezTo>
                  <a:pt x="5467328" y="5899634"/>
                  <a:pt x="5467554" y="5894019"/>
                  <a:pt x="5464411" y="5890034"/>
                </a:cubicBezTo>
                <a:cubicBezTo>
                  <a:pt x="5473627" y="5889465"/>
                  <a:pt x="5490148" y="5887755"/>
                  <a:pt x="5491167" y="5888569"/>
                </a:cubicBezTo>
                <a:close/>
                <a:moveTo>
                  <a:pt x="11505960" y="5888284"/>
                </a:moveTo>
                <a:cubicBezTo>
                  <a:pt x="11507541" y="5888893"/>
                  <a:pt x="11508547" y="5889709"/>
                  <a:pt x="11509784" y="5890482"/>
                </a:cubicBezTo>
                <a:cubicBezTo>
                  <a:pt x="11507985" y="5890482"/>
                  <a:pt x="11505960" y="5890685"/>
                  <a:pt x="11504392" y="5890440"/>
                </a:cubicBezTo>
                <a:cubicBezTo>
                  <a:pt x="11503155" y="5890278"/>
                  <a:pt x="11502367" y="5889587"/>
                  <a:pt x="11501467" y="5889139"/>
                </a:cubicBezTo>
                <a:cubicBezTo>
                  <a:pt x="11503041" y="5888813"/>
                  <a:pt x="11505735" y="5888162"/>
                  <a:pt x="11505960" y="5888284"/>
                </a:cubicBezTo>
                <a:close/>
                <a:moveTo>
                  <a:pt x="4260071" y="5888120"/>
                </a:moveTo>
                <a:cubicBezTo>
                  <a:pt x="4260635" y="5889098"/>
                  <a:pt x="4261203" y="5890115"/>
                  <a:pt x="4261758" y="5891134"/>
                </a:cubicBezTo>
                <a:cubicBezTo>
                  <a:pt x="4254004" y="5891946"/>
                  <a:pt x="4246243" y="5892720"/>
                  <a:pt x="4238488" y="5893530"/>
                </a:cubicBezTo>
                <a:cubicBezTo>
                  <a:pt x="4237701" y="5892392"/>
                  <a:pt x="4236914" y="5891254"/>
                  <a:pt x="4236126" y="5890115"/>
                </a:cubicBezTo>
                <a:cubicBezTo>
                  <a:pt x="4244113" y="5889465"/>
                  <a:pt x="4252092" y="5888772"/>
                  <a:pt x="4260071" y="5888120"/>
                </a:cubicBezTo>
                <a:close/>
                <a:moveTo>
                  <a:pt x="7955875" y="5887262"/>
                </a:moveTo>
                <a:cubicBezTo>
                  <a:pt x="7972598" y="5886963"/>
                  <a:pt x="7989490" y="5889362"/>
                  <a:pt x="8008208" y="5895364"/>
                </a:cubicBezTo>
                <a:cubicBezTo>
                  <a:pt x="7972115" y="5895364"/>
                  <a:pt x="7941872" y="5895364"/>
                  <a:pt x="7904549" y="5895364"/>
                </a:cubicBezTo>
                <a:cubicBezTo>
                  <a:pt x="7922594" y="5890563"/>
                  <a:pt x="7939150" y="5887562"/>
                  <a:pt x="7955875" y="5887262"/>
                </a:cubicBezTo>
                <a:close/>
                <a:moveTo>
                  <a:pt x="10368076" y="5885641"/>
                </a:moveTo>
                <a:cubicBezTo>
                  <a:pt x="10369089" y="5886170"/>
                  <a:pt x="10369989" y="5886699"/>
                  <a:pt x="10371001" y="5887225"/>
                </a:cubicBezTo>
                <a:cubicBezTo>
                  <a:pt x="10368639" y="5887918"/>
                  <a:pt x="10366164" y="5888569"/>
                  <a:pt x="10363802" y="5889220"/>
                </a:cubicBezTo>
                <a:cubicBezTo>
                  <a:pt x="10362789" y="5888692"/>
                  <a:pt x="10360772" y="5887795"/>
                  <a:pt x="10360989" y="5887717"/>
                </a:cubicBezTo>
                <a:cubicBezTo>
                  <a:pt x="10363133" y="5886944"/>
                  <a:pt x="10365714" y="5886333"/>
                  <a:pt x="10368076" y="5885641"/>
                </a:cubicBezTo>
                <a:close/>
                <a:moveTo>
                  <a:pt x="8102195" y="5885599"/>
                </a:moveTo>
                <a:cubicBezTo>
                  <a:pt x="8104106" y="5886210"/>
                  <a:pt x="8106018" y="5886820"/>
                  <a:pt x="8107930" y="5887429"/>
                </a:cubicBezTo>
                <a:cubicBezTo>
                  <a:pt x="8106468" y="5887755"/>
                  <a:pt x="8104894" y="5888081"/>
                  <a:pt x="8103438" y="5888404"/>
                </a:cubicBezTo>
                <a:cubicBezTo>
                  <a:pt x="8102195" y="5888040"/>
                  <a:pt x="8100064" y="5887675"/>
                  <a:pt x="8100064" y="5887267"/>
                </a:cubicBezTo>
                <a:cubicBezTo>
                  <a:pt x="8099951" y="5886739"/>
                  <a:pt x="8101407" y="5886170"/>
                  <a:pt x="8102195" y="5885599"/>
                </a:cubicBezTo>
                <a:close/>
                <a:moveTo>
                  <a:pt x="11830541" y="5884216"/>
                </a:moveTo>
                <a:cubicBezTo>
                  <a:pt x="11832228" y="5884216"/>
                  <a:pt x="11834140" y="5884094"/>
                  <a:pt x="11835490" y="5884340"/>
                </a:cubicBezTo>
                <a:cubicBezTo>
                  <a:pt x="11836165" y="5884461"/>
                  <a:pt x="11836052" y="5885234"/>
                  <a:pt x="11836390" y="5885722"/>
                </a:cubicBezTo>
                <a:cubicBezTo>
                  <a:pt x="11834816" y="5885926"/>
                  <a:pt x="11833353" y="5886088"/>
                  <a:pt x="11831779" y="5886250"/>
                </a:cubicBezTo>
                <a:cubicBezTo>
                  <a:pt x="11831441" y="5885560"/>
                  <a:pt x="11830991" y="5884909"/>
                  <a:pt x="11830541" y="5884216"/>
                </a:cubicBezTo>
                <a:close/>
                <a:moveTo>
                  <a:pt x="10573933" y="5884094"/>
                </a:moveTo>
                <a:cubicBezTo>
                  <a:pt x="10575395" y="5884786"/>
                  <a:pt x="10576745" y="5885478"/>
                  <a:pt x="10577982" y="5886170"/>
                </a:cubicBezTo>
                <a:cubicBezTo>
                  <a:pt x="10576632" y="5886372"/>
                  <a:pt x="10574495" y="5886902"/>
                  <a:pt x="10573933" y="5886739"/>
                </a:cubicBezTo>
                <a:cubicBezTo>
                  <a:pt x="10572246" y="5886210"/>
                  <a:pt x="10571008" y="5885397"/>
                  <a:pt x="10569658" y="5884704"/>
                </a:cubicBezTo>
                <a:cubicBezTo>
                  <a:pt x="10571120" y="5884501"/>
                  <a:pt x="10572470" y="5884297"/>
                  <a:pt x="10573933" y="5884094"/>
                </a:cubicBezTo>
                <a:close/>
                <a:moveTo>
                  <a:pt x="10470161" y="5882061"/>
                </a:moveTo>
                <a:cubicBezTo>
                  <a:pt x="10479940" y="5887267"/>
                  <a:pt x="10489726" y="5892472"/>
                  <a:pt x="10504228" y="5900286"/>
                </a:cubicBezTo>
                <a:cubicBezTo>
                  <a:pt x="10482864" y="5899634"/>
                  <a:pt x="10469711" y="5899269"/>
                  <a:pt x="10452733" y="5898739"/>
                </a:cubicBezTo>
                <a:cubicBezTo>
                  <a:pt x="10455208" y="5892598"/>
                  <a:pt x="10457232" y="5887717"/>
                  <a:pt x="10459257" y="5882792"/>
                </a:cubicBezTo>
                <a:cubicBezTo>
                  <a:pt x="10462968" y="5882547"/>
                  <a:pt x="10466561" y="5882303"/>
                  <a:pt x="10470161" y="5882061"/>
                </a:cubicBezTo>
                <a:close/>
                <a:moveTo>
                  <a:pt x="9311137" y="5881981"/>
                </a:moveTo>
                <a:cubicBezTo>
                  <a:pt x="9312037" y="5882466"/>
                  <a:pt x="9312825" y="5882915"/>
                  <a:pt x="9313725" y="5883404"/>
                </a:cubicBezTo>
                <a:cubicBezTo>
                  <a:pt x="9311587" y="5883972"/>
                  <a:pt x="9309563" y="5884541"/>
                  <a:pt x="9307314" y="5885152"/>
                </a:cubicBezTo>
                <a:cubicBezTo>
                  <a:pt x="9306421" y="5884704"/>
                  <a:pt x="9304613" y="5883890"/>
                  <a:pt x="9304839" y="5883809"/>
                </a:cubicBezTo>
                <a:cubicBezTo>
                  <a:pt x="9306757" y="5883116"/>
                  <a:pt x="9309000" y="5882547"/>
                  <a:pt x="9311137" y="5881981"/>
                </a:cubicBezTo>
                <a:close/>
                <a:moveTo>
                  <a:pt x="9423338" y="5881814"/>
                </a:moveTo>
                <a:cubicBezTo>
                  <a:pt x="9424357" y="5882343"/>
                  <a:pt x="9426263" y="5883199"/>
                  <a:pt x="9426151" y="5883279"/>
                </a:cubicBezTo>
                <a:cubicBezTo>
                  <a:pt x="9424014" y="5884013"/>
                  <a:pt x="9421545" y="5884624"/>
                  <a:pt x="9419184" y="5885274"/>
                </a:cubicBezTo>
                <a:cubicBezTo>
                  <a:pt x="9418172" y="5884745"/>
                  <a:pt x="9416259" y="5883890"/>
                  <a:pt x="9416484" y="5883809"/>
                </a:cubicBezTo>
                <a:cubicBezTo>
                  <a:pt x="9418508" y="5883077"/>
                  <a:pt x="9420983" y="5882466"/>
                  <a:pt x="9423338" y="5881814"/>
                </a:cubicBezTo>
                <a:close/>
                <a:moveTo>
                  <a:pt x="12097222" y="5881774"/>
                </a:moveTo>
                <a:cubicBezTo>
                  <a:pt x="12098571" y="5882141"/>
                  <a:pt x="12099921" y="5882506"/>
                  <a:pt x="12101159" y="5882873"/>
                </a:cubicBezTo>
                <a:cubicBezTo>
                  <a:pt x="12099359" y="5883646"/>
                  <a:pt x="12097559" y="5884461"/>
                  <a:pt x="12095422" y="5885152"/>
                </a:cubicBezTo>
                <a:cubicBezTo>
                  <a:pt x="12095198" y="5885234"/>
                  <a:pt x="12092948" y="5884501"/>
                  <a:pt x="12091605" y="5884135"/>
                </a:cubicBezTo>
                <a:cubicBezTo>
                  <a:pt x="12093510" y="5883362"/>
                  <a:pt x="12095310" y="5882547"/>
                  <a:pt x="12097222" y="5881774"/>
                </a:cubicBezTo>
                <a:close/>
                <a:moveTo>
                  <a:pt x="7868793" y="5881410"/>
                </a:moveTo>
                <a:cubicBezTo>
                  <a:pt x="7890833" y="5896422"/>
                  <a:pt x="7890158" y="5896747"/>
                  <a:pt x="7830571" y="5897925"/>
                </a:cubicBezTo>
                <a:cubicBezTo>
                  <a:pt x="7841137" y="5891824"/>
                  <a:pt x="7847324" y="5887755"/>
                  <a:pt x="7854965" y="5884094"/>
                </a:cubicBezTo>
                <a:cubicBezTo>
                  <a:pt x="7857890" y="5882750"/>
                  <a:pt x="7864077" y="5882262"/>
                  <a:pt x="7868793" y="5881410"/>
                </a:cubicBezTo>
                <a:close/>
                <a:moveTo>
                  <a:pt x="9197191" y="5881022"/>
                </a:moveTo>
                <a:cubicBezTo>
                  <a:pt x="9205482" y="5881226"/>
                  <a:pt x="9213156" y="5883708"/>
                  <a:pt x="9219957" y="5890238"/>
                </a:cubicBezTo>
                <a:cubicBezTo>
                  <a:pt x="9198599" y="5888162"/>
                  <a:pt x="9184658" y="5886780"/>
                  <a:pt x="9170718" y="5885478"/>
                </a:cubicBezTo>
                <a:cubicBezTo>
                  <a:pt x="9179991" y="5882895"/>
                  <a:pt x="9188900" y="5880820"/>
                  <a:pt x="9197191" y="5881022"/>
                </a:cubicBezTo>
                <a:close/>
                <a:moveTo>
                  <a:pt x="9490687" y="5880962"/>
                </a:moveTo>
                <a:cubicBezTo>
                  <a:pt x="9491025" y="5882588"/>
                  <a:pt x="9491475" y="5884256"/>
                  <a:pt x="9491925" y="5885926"/>
                </a:cubicBezTo>
                <a:cubicBezTo>
                  <a:pt x="9483607" y="5886088"/>
                  <a:pt x="9475397" y="5886210"/>
                  <a:pt x="9467073" y="5886372"/>
                </a:cubicBezTo>
                <a:cubicBezTo>
                  <a:pt x="9466630" y="5885314"/>
                  <a:pt x="9466180" y="5884256"/>
                  <a:pt x="9465730" y="5883199"/>
                </a:cubicBezTo>
                <a:cubicBezTo>
                  <a:pt x="9474047" y="5882426"/>
                  <a:pt x="9482363" y="5881692"/>
                  <a:pt x="9490687" y="5880962"/>
                </a:cubicBezTo>
                <a:close/>
                <a:moveTo>
                  <a:pt x="8538083" y="5880718"/>
                </a:moveTo>
                <a:cubicBezTo>
                  <a:pt x="8541232" y="5881125"/>
                  <a:pt x="8544488" y="5881531"/>
                  <a:pt x="8547524" y="5881940"/>
                </a:cubicBezTo>
                <a:cubicBezTo>
                  <a:pt x="8545274" y="5883158"/>
                  <a:pt x="8543025" y="5884420"/>
                  <a:pt x="8540782" y="5885641"/>
                </a:cubicBezTo>
                <a:cubicBezTo>
                  <a:pt x="8538195" y="5884868"/>
                  <a:pt x="8534596" y="5884256"/>
                  <a:pt x="8533246" y="5883279"/>
                </a:cubicBezTo>
                <a:cubicBezTo>
                  <a:pt x="8532684" y="5882831"/>
                  <a:pt x="8536395" y="5881573"/>
                  <a:pt x="8538083" y="5880718"/>
                </a:cubicBezTo>
                <a:close/>
                <a:moveTo>
                  <a:pt x="9536446" y="5880556"/>
                </a:moveTo>
                <a:cubicBezTo>
                  <a:pt x="9559379" y="5881858"/>
                  <a:pt x="9582205" y="5883158"/>
                  <a:pt x="9605138" y="5884461"/>
                </a:cubicBezTo>
                <a:cubicBezTo>
                  <a:pt x="9581418" y="5886820"/>
                  <a:pt x="9557691" y="5888976"/>
                  <a:pt x="9535096" y="5885274"/>
                </a:cubicBezTo>
                <a:cubicBezTo>
                  <a:pt x="9535546" y="5883687"/>
                  <a:pt x="9535996" y="5882141"/>
                  <a:pt x="9536446" y="5880556"/>
                </a:cubicBezTo>
                <a:close/>
                <a:moveTo>
                  <a:pt x="8599582" y="5880434"/>
                </a:moveTo>
                <a:cubicBezTo>
                  <a:pt x="8609361" y="5883890"/>
                  <a:pt x="8619140" y="5887307"/>
                  <a:pt x="8628926" y="5890767"/>
                </a:cubicBezTo>
                <a:cubicBezTo>
                  <a:pt x="8624202" y="5892720"/>
                  <a:pt x="8619590" y="5894631"/>
                  <a:pt x="8614872" y="5896585"/>
                </a:cubicBezTo>
                <a:cubicBezTo>
                  <a:pt x="8603737" y="5893857"/>
                  <a:pt x="8592721" y="5891134"/>
                  <a:pt x="8581592" y="5888404"/>
                </a:cubicBezTo>
                <a:cubicBezTo>
                  <a:pt x="8587547" y="5885761"/>
                  <a:pt x="8593620" y="5883077"/>
                  <a:pt x="8599582" y="5880434"/>
                </a:cubicBezTo>
                <a:close/>
                <a:moveTo>
                  <a:pt x="9139911" y="5879864"/>
                </a:moveTo>
                <a:cubicBezTo>
                  <a:pt x="9129570" y="5889545"/>
                  <a:pt x="9129570" y="5889545"/>
                  <a:pt x="9083698" y="5881330"/>
                </a:cubicBezTo>
                <a:cubicBezTo>
                  <a:pt x="9106968" y="5880718"/>
                  <a:pt x="9122484" y="5880311"/>
                  <a:pt x="9139911" y="5879864"/>
                </a:cubicBezTo>
                <a:close/>
                <a:moveTo>
                  <a:pt x="9048956" y="5879213"/>
                </a:moveTo>
                <a:cubicBezTo>
                  <a:pt x="9047830" y="5886333"/>
                  <a:pt x="9046930" y="5891824"/>
                  <a:pt x="9046144" y="5896787"/>
                </a:cubicBezTo>
                <a:cubicBezTo>
                  <a:pt x="9004546" y="5893573"/>
                  <a:pt x="8960249" y="5887876"/>
                  <a:pt x="8915502" y="5887347"/>
                </a:cubicBezTo>
                <a:cubicBezTo>
                  <a:pt x="8871318" y="5886820"/>
                  <a:pt x="8827358" y="5895444"/>
                  <a:pt x="8781262" y="5888609"/>
                </a:cubicBezTo>
                <a:cubicBezTo>
                  <a:pt x="8869181" y="5881370"/>
                  <a:pt x="8957888" y="5877746"/>
                  <a:pt x="9048956" y="5879213"/>
                </a:cubicBezTo>
                <a:close/>
                <a:moveTo>
                  <a:pt x="8751244" y="5876731"/>
                </a:moveTo>
                <a:cubicBezTo>
                  <a:pt x="8759792" y="5876731"/>
                  <a:pt x="8768221" y="5876731"/>
                  <a:pt x="8776769" y="5876731"/>
                </a:cubicBezTo>
                <a:cubicBezTo>
                  <a:pt x="8776769" y="5877217"/>
                  <a:pt x="8776769" y="5877746"/>
                  <a:pt x="8776769" y="5878277"/>
                </a:cubicBezTo>
                <a:cubicBezTo>
                  <a:pt x="8768447" y="5878277"/>
                  <a:pt x="8760242" y="5878277"/>
                  <a:pt x="8751918" y="5878277"/>
                </a:cubicBezTo>
                <a:cubicBezTo>
                  <a:pt x="8751694" y="5877789"/>
                  <a:pt x="8751468" y="5877259"/>
                  <a:pt x="8751244" y="5876731"/>
                </a:cubicBezTo>
                <a:close/>
                <a:moveTo>
                  <a:pt x="8087129" y="5875715"/>
                </a:moveTo>
                <a:cubicBezTo>
                  <a:pt x="8072520" y="5880761"/>
                  <a:pt x="8057904" y="5885803"/>
                  <a:pt x="8035639" y="5893530"/>
                </a:cubicBezTo>
                <a:cubicBezTo>
                  <a:pt x="8036764" y="5876406"/>
                  <a:pt x="8058691" y="5874737"/>
                  <a:pt x="8087129" y="5875715"/>
                </a:cubicBezTo>
                <a:close/>
                <a:moveTo>
                  <a:pt x="10125565" y="5874859"/>
                </a:moveTo>
                <a:cubicBezTo>
                  <a:pt x="10139288" y="5874859"/>
                  <a:pt x="10153116" y="5874859"/>
                  <a:pt x="10166832" y="5874859"/>
                </a:cubicBezTo>
                <a:cubicBezTo>
                  <a:pt x="10166606" y="5876488"/>
                  <a:pt x="10166494" y="5878153"/>
                  <a:pt x="10166382" y="5879783"/>
                </a:cubicBezTo>
                <a:cubicBezTo>
                  <a:pt x="10152666" y="5879578"/>
                  <a:pt x="10139056" y="5879336"/>
                  <a:pt x="10125452" y="5879090"/>
                </a:cubicBezTo>
                <a:cubicBezTo>
                  <a:pt x="10125565" y="5877666"/>
                  <a:pt x="10125565" y="5876284"/>
                  <a:pt x="10125565" y="5874859"/>
                </a:cubicBezTo>
                <a:close/>
                <a:moveTo>
                  <a:pt x="10658927" y="5873883"/>
                </a:moveTo>
                <a:cubicBezTo>
                  <a:pt x="10695470" y="5874779"/>
                  <a:pt x="10731893" y="5875632"/>
                  <a:pt x="10768323" y="5876528"/>
                </a:cubicBezTo>
                <a:cubicBezTo>
                  <a:pt x="10730206" y="5886820"/>
                  <a:pt x="10694457" y="5881814"/>
                  <a:pt x="10658927" y="5873883"/>
                </a:cubicBezTo>
                <a:close/>
                <a:moveTo>
                  <a:pt x="5126333" y="5869246"/>
                </a:moveTo>
                <a:cubicBezTo>
                  <a:pt x="5126333" y="5870183"/>
                  <a:pt x="5126444" y="5871074"/>
                  <a:pt x="5126444" y="5872011"/>
                </a:cubicBezTo>
                <a:cubicBezTo>
                  <a:pt x="5124869" y="5871889"/>
                  <a:pt x="5122851" y="5871969"/>
                  <a:pt x="5122064" y="5871645"/>
                </a:cubicBezTo>
                <a:cubicBezTo>
                  <a:pt x="5121389" y="5871321"/>
                  <a:pt x="5121953" y="5870589"/>
                  <a:pt x="5121953" y="5870019"/>
                </a:cubicBezTo>
                <a:cubicBezTo>
                  <a:pt x="5123414" y="5869775"/>
                  <a:pt x="5124869" y="5869490"/>
                  <a:pt x="5126333" y="5869246"/>
                </a:cubicBezTo>
                <a:close/>
                <a:moveTo>
                  <a:pt x="8403505" y="5868189"/>
                </a:moveTo>
                <a:cubicBezTo>
                  <a:pt x="8405079" y="5868758"/>
                  <a:pt x="8405979" y="5869530"/>
                  <a:pt x="8407104" y="5870222"/>
                </a:cubicBezTo>
                <a:cubicBezTo>
                  <a:pt x="8405417" y="5870222"/>
                  <a:pt x="8403617" y="5870222"/>
                  <a:pt x="8401818" y="5870222"/>
                </a:cubicBezTo>
                <a:cubicBezTo>
                  <a:pt x="8401030" y="5869815"/>
                  <a:pt x="8400130" y="5869409"/>
                  <a:pt x="8399118" y="5869001"/>
                </a:cubicBezTo>
                <a:cubicBezTo>
                  <a:pt x="8400694" y="5868717"/>
                  <a:pt x="8403168" y="5868066"/>
                  <a:pt x="8403505" y="5868189"/>
                </a:cubicBezTo>
                <a:close/>
                <a:moveTo>
                  <a:pt x="8317387" y="5866153"/>
                </a:moveTo>
                <a:cubicBezTo>
                  <a:pt x="8327615" y="5868636"/>
                  <a:pt x="8343355" y="5870384"/>
                  <a:pt x="8347068" y="5873801"/>
                </a:cubicBezTo>
                <a:cubicBezTo>
                  <a:pt x="8357071" y="5883158"/>
                  <a:pt x="8370787" y="5888404"/>
                  <a:pt x="8400468" y="5887918"/>
                </a:cubicBezTo>
                <a:cubicBezTo>
                  <a:pt x="8435548" y="5887347"/>
                  <a:pt x="8440723" y="5886618"/>
                  <a:pt x="8463768" y="5871481"/>
                </a:cubicBezTo>
                <a:cubicBezTo>
                  <a:pt x="8468491" y="5879050"/>
                  <a:pt x="8472309" y="5885071"/>
                  <a:pt x="8476920" y="5892433"/>
                </a:cubicBezTo>
                <a:cubicBezTo>
                  <a:pt x="8427562" y="5893166"/>
                  <a:pt x="8378999" y="5896461"/>
                  <a:pt x="8333014" y="5893857"/>
                </a:cubicBezTo>
                <a:cubicBezTo>
                  <a:pt x="8286918" y="5891214"/>
                  <a:pt x="8248583" y="5894102"/>
                  <a:pt x="8214177" y="5901628"/>
                </a:cubicBezTo>
                <a:cubicBezTo>
                  <a:pt x="8195287" y="5896340"/>
                  <a:pt x="8178647" y="5891703"/>
                  <a:pt x="8159989" y="5886535"/>
                </a:cubicBezTo>
                <a:cubicBezTo>
                  <a:pt x="8169542" y="5881246"/>
                  <a:pt x="8180671" y="5879783"/>
                  <a:pt x="8196074" y="5883524"/>
                </a:cubicBezTo>
                <a:cubicBezTo>
                  <a:pt x="8225643" y="5890685"/>
                  <a:pt x="8256899" y="5888324"/>
                  <a:pt x="8287368" y="5884990"/>
                </a:cubicBezTo>
                <a:cubicBezTo>
                  <a:pt x="8308844" y="5882669"/>
                  <a:pt x="8322785" y="5877746"/>
                  <a:pt x="8306701" y="5867292"/>
                </a:cubicBezTo>
                <a:cubicBezTo>
                  <a:pt x="8310300" y="5866926"/>
                  <a:pt x="8313787" y="5866518"/>
                  <a:pt x="8317387" y="5866153"/>
                </a:cubicBezTo>
                <a:close/>
                <a:moveTo>
                  <a:pt x="5876341" y="5865667"/>
                </a:moveTo>
                <a:cubicBezTo>
                  <a:pt x="5877242" y="5865585"/>
                  <a:pt x="5879492" y="5867495"/>
                  <a:pt x="5881179" y="5868512"/>
                </a:cubicBezTo>
                <a:cubicBezTo>
                  <a:pt x="5878365" y="5869042"/>
                  <a:pt x="5875441" y="5869530"/>
                  <a:pt x="5872517" y="5870019"/>
                </a:cubicBezTo>
                <a:cubicBezTo>
                  <a:pt x="5870050" y="5869246"/>
                  <a:pt x="5867575" y="5868473"/>
                  <a:pt x="5865213" y="5867700"/>
                </a:cubicBezTo>
                <a:cubicBezTo>
                  <a:pt x="5868812" y="5866965"/>
                  <a:pt x="5872404" y="5866029"/>
                  <a:pt x="5876341" y="5865667"/>
                </a:cubicBezTo>
                <a:close/>
                <a:moveTo>
                  <a:pt x="7443927" y="5864771"/>
                </a:moveTo>
                <a:cubicBezTo>
                  <a:pt x="7446852" y="5882102"/>
                  <a:pt x="7446852" y="5882102"/>
                  <a:pt x="7387602" y="5883036"/>
                </a:cubicBezTo>
                <a:cubicBezTo>
                  <a:pt x="7394238" y="5879783"/>
                  <a:pt x="7398394" y="5877746"/>
                  <a:pt x="7404467" y="5874698"/>
                </a:cubicBezTo>
                <a:cubicBezTo>
                  <a:pt x="7395025" y="5872743"/>
                  <a:pt x="7386140" y="5870915"/>
                  <a:pt x="7365456" y="5866681"/>
                </a:cubicBezTo>
                <a:cubicBezTo>
                  <a:pt x="7398956" y="5865868"/>
                  <a:pt x="7421220" y="5865341"/>
                  <a:pt x="7443927" y="5864771"/>
                </a:cubicBezTo>
                <a:close/>
                <a:moveTo>
                  <a:pt x="12031567" y="5864121"/>
                </a:moveTo>
                <a:cubicBezTo>
                  <a:pt x="12048876" y="5864811"/>
                  <a:pt x="12066079" y="5865462"/>
                  <a:pt x="12083394" y="5866153"/>
                </a:cubicBezTo>
                <a:cubicBezTo>
                  <a:pt x="12082944" y="5867780"/>
                  <a:pt x="12082494" y="5869368"/>
                  <a:pt x="12082044" y="5870994"/>
                </a:cubicBezTo>
                <a:cubicBezTo>
                  <a:pt x="12064841" y="5870426"/>
                  <a:pt x="12047526" y="5869815"/>
                  <a:pt x="12030105" y="5869205"/>
                </a:cubicBezTo>
                <a:cubicBezTo>
                  <a:pt x="12030555" y="5867495"/>
                  <a:pt x="12031117" y="5865830"/>
                  <a:pt x="12031567" y="5864121"/>
                </a:cubicBezTo>
                <a:close/>
                <a:moveTo>
                  <a:pt x="4603318" y="5862492"/>
                </a:moveTo>
                <a:cubicBezTo>
                  <a:pt x="4603767" y="5863061"/>
                  <a:pt x="4604781" y="5863712"/>
                  <a:pt x="4604442" y="5864121"/>
                </a:cubicBezTo>
                <a:cubicBezTo>
                  <a:pt x="4603881" y="5864568"/>
                  <a:pt x="4601968" y="5864852"/>
                  <a:pt x="4600618" y="5865178"/>
                </a:cubicBezTo>
                <a:cubicBezTo>
                  <a:pt x="4599943" y="5864364"/>
                  <a:pt x="4599381" y="5863510"/>
                  <a:pt x="4598712" y="5862696"/>
                </a:cubicBezTo>
                <a:cubicBezTo>
                  <a:pt x="4600168" y="5862654"/>
                  <a:pt x="4601744" y="5862574"/>
                  <a:pt x="4603318" y="5862492"/>
                </a:cubicBezTo>
                <a:close/>
                <a:moveTo>
                  <a:pt x="11870339" y="5861229"/>
                </a:moveTo>
                <a:cubicBezTo>
                  <a:pt x="11872595" y="5861963"/>
                  <a:pt x="11874950" y="5862654"/>
                  <a:pt x="11877200" y="5863386"/>
                </a:cubicBezTo>
                <a:cubicBezTo>
                  <a:pt x="11876076" y="5863875"/>
                  <a:pt x="11875062" y="5864405"/>
                  <a:pt x="11874163" y="5864894"/>
                </a:cubicBezTo>
                <a:cubicBezTo>
                  <a:pt x="11871808" y="5864201"/>
                  <a:pt x="11869446" y="5863510"/>
                  <a:pt x="11867421" y="5862696"/>
                </a:cubicBezTo>
                <a:cubicBezTo>
                  <a:pt x="11867196" y="5862574"/>
                  <a:pt x="11869333" y="5861718"/>
                  <a:pt x="11870339" y="5861229"/>
                </a:cubicBezTo>
                <a:close/>
                <a:moveTo>
                  <a:pt x="11969505" y="5860987"/>
                </a:moveTo>
                <a:cubicBezTo>
                  <a:pt x="11974561" y="5863102"/>
                  <a:pt x="11979734" y="5865259"/>
                  <a:pt x="11984796" y="5867373"/>
                </a:cubicBezTo>
                <a:cubicBezTo>
                  <a:pt x="11970743" y="5869611"/>
                  <a:pt x="11956689" y="5871889"/>
                  <a:pt x="11942523" y="5874210"/>
                </a:cubicBezTo>
                <a:cubicBezTo>
                  <a:pt x="11944098" y="5875226"/>
                  <a:pt x="11945786" y="5876204"/>
                  <a:pt x="11947467" y="5877217"/>
                </a:cubicBezTo>
                <a:cubicBezTo>
                  <a:pt x="11975685" y="5877217"/>
                  <a:pt x="12003799" y="5877217"/>
                  <a:pt x="12032017" y="5877217"/>
                </a:cubicBezTo>
                <a:cubicBezTo>
                  <a:pt x="11981421" y="5884256"/>
                  <a:pt x="11931170" y="5889789"/>
                  <a:pt x="11878775" y="5883199"/>
                </a:cubicBezTo>
                <a:cubicBezTo>
                  <a:pt x="11909356" y="5875715"/>
                  <a:pt x="11939374" y="5868350"/>
                  <a:pt x="11969505" y="5860987"/>
                </a:cubicBezTo>
                <a:close/>
                <a:moveTo>
                  <a:pt x="5765828" y="5860944"/>
                </a:moveTo>
                <a:cubicBezTo>
                  <a:pt x="5766953" y="5861149"/>
                  <a:pt x="5769204" y="5861229"/>
                  <a:pt x="5769763" y="5861638"/>
                </a:cubicBezTo>
                <a:cubicBezTo>
                  <a:pt x="5770327" y="5862003"/>
                  <a:pt x="5769204" y="5862736"/>
                  <a:pt x="5768748" y="5863305"/>
                </a:cubicBezTo>
                <a:cubicBezTo>
                  <a:pt x="5766502" y="5862939"/>
                  <a:pt x="5764142" y="5862574"/>
                  <a:pt x="5761891" y="5862207"/>
                </a:cubicBezTo>
                <a:cubicBezTo>
                  <a:pt x="5763241" y="5861800"/>
                  <a:pt x="5764477" y="5861392"/>
                  <a:pt x="5765828" y="5860944"/>
                </a:cubicBezTo>
                <a:close/>
                <a:moveTo>
                  <a:pt x="11040733" y="5860293"/>
                </a:moveTo>
                <a:cubicBezTo>
                  <a:pt x="11048945" y="5861963"/>
                  <a:pt x="11057149" y="5863672"/>
                  <a:pt x="11065472" y="5865341"/>
                </a:cubicBezTo>
                <a:cubicBezTo>
                  <a:pt x="11063778" y="5866642"/>
                  <a:pt x="11062211" y="5867943"/>
                  <a:pt x="11060523" y="5869246"/>
                </a:cubicBezTo>
                <a:cubicBezTo>
                  <a:pt x="11051194" y="5867901"/>
                  <a:pt x="11041859" y="5866518"/>
                  <a:pt x="11032530" y="5865178"/>
                </a:cubicBezTo>
                <a:cubicBezTo>
                  <a:pt x="11035229" y="5863550"/>
                  <a:pt x="11038041" y="5861922"/>
                  <a:pt x="11040733" y="5860293"/>
                </a:cubicBezTo>
                <a:close/>
                <a:moveTo>
                  <a:pt x="11166545" y="5859931"/>
                </a:moveTo>
                <a:cubicBezTo>
                  <a:pt x="11172611" y="5860053"/>
                  <a:pt x="11178573" y="5860133"/>
                  <a:pt x="11184641" y="5860255"/>
                </a:cubicBezTo>
                <a:cubicBezTo>
                  <a:pt x="11184528" y="5860864"/>
                  <a:pt x="11184528" y="5861516"/>
                  <a:pt x="11184415" y="5862126"/>
                </a:cubicBezTo>
                <a:cubicBezTo>
                  <a:pt x="11178348" y="5862003"/>
                  <a:pt x="11172387" y="5861922"/>
                  <a:pt x="11166319" y="5861800"/>
                </a:cubicBezTo>
                <a:cubicBezTo>
                  <a:pt x="11166433" y="5861149"/>
                  <a:pt x="11166433" y="5860542"/>
                  <a:pt x="11166545" y="5859931"/>
                </a:cubicBezTo>
                <a:close/>
                <a:moveTo>
                  <a:pt x="8116442" y="5858848"/>
                </a:moveTo>
                <a:lnTo>
                  <a:pt x="8117603" y="5858953"/>
                </a:lnTo>
                <a:lnTo>
                  <a:pt x="8118707" y="5859027"/>
                </a:lnTo>
                <a:lnTo>
                  <a:pt x="8117267" y="5859117"/>
                </a:lnTo>
                <a:close/>
                <a:moveTo>
                  <a:pt x="8152453" y="5856959"/>
                </a:moveTo>
                <a:cubicBezTo>
                  <a:pt x="8152227" y="5858424"/>
                  <a:pt x="8152115" y="5859848"/>
                  <a:pt x="8151890" y="5861271"/>
                </a:cubicBezTo>
                <a:lnTo>
                  <a:pt x="8118707" y="5859027"/>
                </a:lnTo>
                <a:close/>
                <a:moveTo>
                  <a:pt x="5591902" y="5855941"/>
                </a:moveTo>
                <a:cubicBezTo>
                  <a:pt x="5587965" y="5860174"/>
                  <a:pt x="5586728" y="5863305"/>
                  <a:pt x="5582229" y="5865626"/>
                </a:cubicBezTo>
                <a:cubicBezTo>
                  <a:pt x="5578636" y="5867454"/>
                  <a:pt x="5571100" y="5868269"/>
                  <a:pt x="5563564" y="5869896"/>
                </a:cubicBezTo>
                <a:cubicBezTo>
                  <a:pt x="5563564" y="5860215"/>
                  <a:pt x="5563564" y="5860215"/>
                  <a:pt x="5591902" y="5855941"/>
                </a:cubicBezTo>
                <a:close/>
                <a:moveTo>
                  <a:pt x="11591073" y="5855007"/>
                </a:moveTo>
                <a:lnTo>
                  <a:pt x="11591080" y="5855032"/>
                </a:lnTo>
                <a:lnTo>
                  <a:pt x="11590961" y="5855209"/>
                </a:lnTo>
                <a:lnTo>
                  <a:pt x="11590677" y="5855087"/>
                </a:lnTo>
                <a:close/>
                <a:moveTo>
                  <a:pt x="8102651" y="5854356"/>
                </a:moveTo>
                <a:lnTo>
                  <a:pt x="8116442" y="5858848"/>
                </a:lnTo>
                <a:lnTo>
                  <a:pt x="8097027" y="5857081"/>
                </a:lnTo>
                <a:cubicBezTo>
                  <a:pt x="8098939" y="5856186"/>
                  <a:pt x="8100738" y="5855249"/>
                  <a:pt x="8102651" y="5854356"/>
                </a:cubicBezTo>
                <a:close/>
                <a:moveTo>
                  <a:pt x="7730286" y="5854153"/>
                </a:moveTo>
                <a:cubicBezTo>
                  <a:pt x="7778856" y="5854153"/>
                  <a:pt x="7827421" y="5854153"/>
                  <a:pt x="7887908" y="5854153"/>
                </a:cubicBezTo>
                <a:cubicBezTo>
                  <a:pt x="7828996" y="5870304"/>
                  <a:pt x="7779194" y="5853582"/>
                  <a:pt x="7731410" y="5859645"/>
                </a:cubicBezTo>
                <a:cubicBezTo>
                  <a:pt x="7731073" y="5857813"/>
                  <a:pt x="7730623" y="5855982"/>
                  <a:pt x="7730286" y="5854153"/>
                </a:cubicBezTo>
                <a:close/>
                <a:moveTo>
                  <a:pt x="9018600" y="5853259"/>
                </a:moveTo>
                <a:cubicBezTo>
                  <a:pt x="9018600" y="5853869"/>
                  <a:pt x="9018600" y="5854438"/>
                  <a:pt x="9018600" y="5855007"/>
                </a:cubicBezTo>
                <a:cubicBezTo>
                  <a:pt x="9016913" y="5855329"/>
                  <a:pt x="9015337" y="5855818"/>
                  <a:pt x="9013763" y="5855778"/>
                </a:cubicBezTo>
                <a:cubicBezTo>
                  <a:pt x="9012750" y="5855738"/>
                  <a:pt x="9011850" y="5854927"/>
                  <a:pt x="9010957" y="5854438"/>
                </a:cubicBezTo>
                <a:cubicBezTo>
                  <a:pt x="9013538" y="5854031"/>
                  <a:pt x="9016013" y="5853664"/>
                  <a:pt x="9018600" y="5853259"/>
                </a:cubicBezTo>
                <a:close/>
                <a:moveTo>
                  <a:pt x="4946142" y="5851059"/>
                </a:moveTo>
                <a:lnTo>
                  <a:pt x="4930374" y="5854722"/>
                </a:lnTo>
                <a:cubicBezTo>
                  <a:pt x="4929473" y="5853909"/>
                  <a:pt x="4928687" y="5853095"/>
                  <a:pt x="4927898" y="5852281"/>
                </a:cubicBezTo>
                <a:close/>
                <a:moveTo>
                  <a:pt x="4948244" y="5850782"/>
                </a:moveTo>
                <a:lnTo>
                  <a:pt x="4947353" y="5850978"/>
                </a:lnTo>
                <a:lnTo>
                  <a:pt x="4946142" y="5851059"/>
                </a:lnTo>
                <a:lnTo>
                  <a:pt x="4947014" y="5850856"/>
                </a:lnTo>
                <a:close/>
                <a:moveTo>
                  <a:pt x="5834406" y="5850613"/>
                </a:moveTo>
                <a:cubicBezTo>
                  <a:pt x="5835644" y="5851670"/>
                  <a:pt x="5838344" y="5852932"/>
                  <a:pt x="5837555" y="5853787"/>
                </a:cubicBezTo>
                <a:cubicBezTo>
                  <a:pt x="5836882" y="5854560"/>
                  <a:pt x="5832495" y="5854967"/>
                  <a:pt x="5829802" y="5855496"/>
                </a:cubicBezTo>
                <a:cubicBezTo>
                  <a:pt x="5828676" y="5854398"/>
                  <a:pt x="5826429" y="5853175"/>
                  <a:pt x="5826991" y="5852199"/>
                </a:cubicBezTo>
                <a:cubicBezTo>
                  <a:pt x="5827433" y="5851507"/>
                  <a:pt x="5831819" y="5851141"/>
                  <a:pt x="5834406" y="5850613"/>
                </a:cubicBezTo>
                <a:close/>
                <a:moveTo>
                  <a:pt x="4964437" y="5847236"/>
                </a:moveTo>
                <a:cubicBezTo>
                  <a:pt x="4965221" y="5848050"/>
                  <a:pt x="4965897" y="5848865"/>
                  <a:pt x="4966684" y="5849680"/>
                </a:cubicBezTo>
                <a:lnTo>
                  <a:pt x="4948244" y="5850782"/>
                </a:lnTo>
                <a:close/>
                <a:moveTo>
                  <a:pt x="8591147" y="5839914"/>
                </a:moveTo>
                <a:cubicBezTo>
                  <a:pt x="8591147" y="5841499"/>
                  <a:pt x="8591259" y="5843087"/>
                  <a:pt x="8591259" y="5844672"/>
                </a:cubicBezTo>
                <a:cubicBezTo>
                  <a:pt x="8578893" y="5844672"/>
                  <a:pt x="8566526" y="5844672"/>
                  <a:pt x="8554160" y="5844714"/>
                </a:cubicBezTo>
                <a:cubicBezTo>
                  <a:pt x="8554048" y="5843413"/>
                  <a:pt x="8553936" y="5842071"/>
                  <a:pt x="8553824" y="5840768"/>
                </a:cubicBezTo>
                <a:cubicBezTo>
                  <a:pt x="8566302" y="5840482"/>
                  <a:pt x="8578668" y="5840198"/>
                  <a:pt x="8591147" y="5839914"/>
                </a:cubicBezTo>
                <a:close/>
                <a:moveTo>
                  <a:pt x="5417919" y="5839625"/>
                </a:moveTo>
                <a:cubicBezTo>
                  <a:pt x="5432028" y="5838999"/>
                  <a:pt x="5446699" y="5840097"/>
                  <a:pt x="5463954" y="5842355"/>
                </a:cubicBezTo>
                <a:cubicBezTo>
                  <a:pt x="5433823" y="5849312"/>
                  <a:pt x="5410777" y="5852281"/>
                  <a:pt x="5375247" y="5847236"/>
                </a:cubicBezTo>
                <a:cubicBezTo>
                  <a:pt x="5390261" y="5842599"/>
                  <a:pt x="5403809" y="5840249"/>
                  <a:pt x="5417919" y="5839625"/>
                </a:cubicBezTo>
                <a:close/>
                <a:moveTo>
                  <a:pt x="7262549" y="5838629"/>
                </a:moveTo>
                <a:lnTo>
                  <a:pt x="7301640" y="5846538"/>
                </a:lnTo>
                <a:cubicBezTo>
                  <a:pt x="7330628" y="5855601"/>
                  <a:pt x="7328775" y="5867943"/>
                  <a:pt x="7293279" y="5882343"/>
                </a:cubicBezTo>
                <a:cubicBezTo>
                  <a:pt x="7279675" y="5878113"/>
                  <a:pt x="7265285" y="5874087"/>
                  <a:pt x="7252350" y="5869490"/>
                </a:cubicBezTo>
                <a:cubicBezTo>
                  <a:pt x="7232453" y="5862411"/>
                  <a:pt x="7206597" y="5859890"/>
                  <a:pt x="7186133" y="5865422"/>
                </a:cubicBezTo>
                <a:cubicBezTo>
                  <a:pt x="7157238" y="5873192"/>
                  <a:pt x="7127782" y="5873027"/>
                  <a:pt x="7097314" y="5870670"/>
                </a:cubicBezTo>
                <a:cubicBezTo>
                  <a:pt x="7056054" y="5867495"/>
                  <a:pt x="7016137" y="5869326"/>
                  <a:pt x="6975777" y="5872091"/>
                </a:cubicBezTo>
                <a:cubicBezTo>
                  <a:pt x="6967349" y="5872703"/>
                  <a:pt x="6958581" y="5872621"/>
                  <a:pt x="6936879" y="5873192"/>
                </a:cubicBezTo>
                <a:cubicBezTo>
                  <a:pt x="6964198" y="5864771"/>
                  <a:pt x="7002759" y="5870426"/>
                  <a:pt x="7005121" y="5857243"/>
                </a:cubicBezTo>
                <a:cubicBezTo>
                  <a:pt x="7005233" y="5856754"/>
                  <a:pt x="7014795" y="5856349"/>
                  <a:pt x="7020075" y="5856186"/>
                </a:cubicBezTo>
                <a:cubicBezTo>
                  <a:pt x="7085622" y="5854153"/>
                  <a:pt x="7151052" y="5851996"/>
                  <a:pt x="7216713" y="5850204"/>
                </a:cubicBezTo>
                <a:cubicBezTo>
                  <a:pt x="7227954" y="5849900"/>
                  <a:pt x="7237961" y="5849148"/>
                  <a:pt x="7245916" y="5847384"/>
                </a:cubicBezTo>
                <a:close/>
                <a:moveTo>
                  <a:pt x="7262671" y="5838564"/>
                </a:moveTo>
                <a:lnTo>
                  <a:pt x="7262549" y="5838629"/>
                </a:lnTo>
                <a:lnTo>
                  <a:pt x="7262472" y="5838614"/>
                </a:lnTo>
                <a:close/>
                <a:moveTo>
                  <a:pt x="11458545" y="5837458"/>
                </a:moveTo>
                <a:cubicBezTo>
                  <a:pt x="11471390" y="5835336"/>
                  <a:pt x="11484939" y="5834707"/>
                  <a:pt x="11501242" y="5838938"/>
                </a:cubicBezTo>
                <a:lnTo>
                  <a:pt x="11501017" y="5838816"/>
                </a:lnTo>
                <a:cubicBezTo>
                  <a:pt x="11509447" y="5839994"/>
                  <a:pt x="11518670" y="5842640"/>
                  <a:pt x="11526086" y="5842071"/>
                </a:cubicBezTo>
                <a:cubicBezTo>
                  <a:pt x="11542670" y="5840808"/>
                  <a:pt x="11555291" y="5841835"/>
                  <a:pt x="11565565" y="5844307"/>
                </a:cubicBezTo>
                <a:lnTo>
                  <a:pt x="11590677" y="5855087"/>
                </a:lnTo>
                <a:lnTo>
                  <a:pt x="11558676" y="5861497"/>
                </a:lnTo>
                <a:cubicBezTo>
                  <a:pt x="11548037" y="5862300"/>
                  <a:pt x="11537666" y="5860783"/>
                  <a:pt x="11527887" y="5854071"/>
                </a:cubicBezTo>
                <a:cubicBezTo>
                  <a:pt x="11485726" y="5861027"/>
                  <a:pt x="11459308" y="5843941"/>
                  <a:pt x="11420065" y="5844919"/>
                </a:cubicBezTo>
                <a:cubicBezTo>
                  <a:pt x="11433557" y="5843189"/>
                  <a:pt x="11445699" y="5839578"/>
                  <a:pt x="11458545" y="5837458"/>
                </a:cubicBezTo>
                <a:close/>
                <a:moveTo>
                  <a:pt x="10773207" y="5836467"/>
                </a:moveTo>
                <a:cubicBezTo>
                  <a:pt x="10797136" y="5835726"/>
                  <a:pt x="10798252" y="5839609"/>
                  <a:pt x="10794629" y="5852851"/>
                </a:cubicBezTo>
                <a:cubicBezTo>
                  <a:pt x="10776752" y="5848050"/>
                  <a:pt x="10760225" y="5843657"/>
                  <a:pt x="10741003" y="5838572"/>
                </a:cubicBezTo>
                <a:cubicBezTo>
                  <a:pt x="10754719" y="5837475"/>
                  <a:pt x="10765231" y="5836714"/>
                  <a:pt x="10773207" y="5836467"/>
                </a:cubicBezTo>
                <a:close/>
                <a:moveTo>
                  <a:pt x="8659732" y="5836293"/>
                </a:moveTo>
                <a:cubicBezTo>
                  <a:pt x="8665237" y="5836293"/>
                  <a:pt x="8670748" y="5836293"/>
                  <a:pt x="8676254" y="5836293"/>
                </a:cubicBezTo>
                <a:cubicBezTo>
                  <a:pt x="8676254" y="5836658"/>
                  <a:pt x="8676254" y="5837067"/>
                  <a:pt x="8676254" y="5837431"/>
                </a:cubicBezTo>
                <a:cubicBezTo>
                  <a:pt x="8670748" y="5837431"/>
                  <a:pt x="8665237" y="5837431"/>
                  <a:pt x="8659732" y="5837431"/>
                </a:cubicBezTo>
                <a:cubicBezTo>
                  <a:pt x="8659732" y="5837067"/>
                  <a:pt x="8659732" y="5836658"/>
                  <a:pt x="8659732" y="5836293"/>
                </a:cubicBezTo>
                <a:close/>
                <a:moveTo>
                  <a:pt x="10369313" y="5835561"/>
                </a:moveTo>
                <a:cubicBezTo>
                  <a:pt x="10395058" y="5835356"/>
                  <a:pt x="10397307" y="5835884"/>
                  <a:pt x="10403262" y="5848783"/>
                </a:cubicBezTo>
                <a:cubicBezTo>
                  <a:pt x="10383029" y="5848783"/>
                  <a:pt x="10363133" y="5848783"/>
                  <a:pt x="10343344" y="5848783"/>
                </a:cubicBezTo>
                <a:cubicBezTo>
                  <a:pt x="10225069" y="5848702"/>
                  <a:pt x="10106906" y="5848417"/>
                  <a:pt x="9988744" y="5848824"/>
                </a:cubicBezTo>
                <a:cubicBezTo>
                  <a:pt x="9965355" y="5848906"/>
                  <a:pt x="9949171" y="5847766"/>
                  <a:pt x="9942873" y="5837025"/>
                </a:cubicBezTo>
                <a:cubicBezTo>
                  <a:pt x="10039109" y="5843657"/>
                  <a:pt x="10132314" y="5846178"/>
                  <a:pt x="10225293" y="5837351"/>
                </a:cubicBezTo>
                <a:cubicBezTo>
                  <a:pt x="10235973" y="5836334"/>
                  <a:pt x="10247439" y="5835926"/>
                  <a:pt x="10258574" y="5835845"/>
                </a:cubicBezTo>
                <a:cubicBezTo>
                  <a:pt x="10295448" y="5835642"/>
                  <a:pt x="10332440" y="5835884"/>
                  <a:pt x="10369313" y="5835561"/>
                </a:cubicBezTo>
                <a:close/>
                <a:moveTo>
                  <a:pt x="8742477" y="5835112"/>
                </a:moveTo>
                <a:cubicBezTo>
                  <a:pt x="8743714" y="5836373"/>
                  <a:pt x="8744952" y="5837636"/>
                  <a:pt x="8746188" y="5838898"/>
                </a:cubicBezTo>
                <a:cubicBezTo>
                  <a:pt x="8739328" y="5839914"/>
                  <a:pt x="8732472" y="5840930"/>
                  <a:pt x="8725499" y="5841947"/>
                </a:cubicBezTo>
                <a:cubicBezTo>
                  <a:pt x="8724486" y="5840808"/>
                  <a:pt x="8721900" y="5838734"/>
                  <a:pt x="8722462" y="5838614"/>
                </a:cubicBezTo>
                <a:cubicBezTo>
                  <a:pt x="8728873" y="5837269"/>
                  <a:pt x="8735728" y="5836211"/>
                  <a:pt x="8742477" y="5835112"/>
                </a:cubicBezTo>
                <a:close/>
                <a:moveTo>
                  <a:pt x="10600335" y="5834748"/>
                </a:moveTo>
                <a:lnTo>
                  <a:pt x="10563366" y="5839183"/>
                </a:lnTo>
                <a:cubicBezTo>
                  <a:pt x="10562691" y="5838003"/>
                  <a:pt x="10561903" y="5836822"/>
                  <a:pt x="10561117" y="5835642"/>
                </a:cubicBezTo>
                <a:close/>
                <a:moveTo>
                  <a:pt x="10601701" y="5834584"/>
                </a:moveTo>
                <a:lnTo>
                  <a:pt x="10602069" y="5834708"/>
                </a:lnTo>
                <a:lnTo>
                  <a:pt x="10600335" y="5834748"/>
                </a:lnTo>
                <a:close/>
                <a:moveTo>
                  <a:pt x="10843875" y="5834219"/>
                </a:moveTo>
                <a:cubicBezTo>
                  <a:pt x="10871419" y="5835683"/>
                  <a:pt x="10898963" y="5837229"/>
                  <a:pt x="10926620" y="5838572"/>
                </a:cubicBezTo>
                <a:cubicBezTo>
                  <a:pt x="10932581" y="5838898"/>
                  <a:pt x="10939211" y="5838979"/>
                  <a:pt x="10944723" y="5838328"/>
                </a:cubicBezTo>
                <a:cubicBezTo>
                  <a:pt x="10983958" y="5833690"/>
                  <a:pt x="11019376" y="5836334"/>
                  <a:pt x="11055011" y="5845934"/>
                </a:cubicBezTo>
                <a:cubicBezTo>
                  <a:pt x="11020163" y="5858344"/>
                  <a:pt x="10960801" y="5831655"/>
                  <a:pt x="10939323" y="5859318"/>
                </a:cubicBezTo>
                <a:cubicBezTo>
                  <a:pt x="10953152" y="5860542"/>
                  <a:pt x="10964618" y="5861556"/>
                  <a:pt x="10978109" y="5862736"/>
                </a:cubicBezTo>
                <a:cubicBezTo>
                  <a:pt x="10965631" y="5868675"/>
                  <a:pt x="10954052" y="5874290"/>
                  <a:pt x="10943148" y="5879498"/>
                </a:cubicBezTo>
                <a:cubicBezTo>
                  <a:pt x="10923471" y="5874127"/>
                  <a:pt x="10905031" y="5869084"/>
                  <a:pt x="10884011" y="5863386"/>
                </a:cubicBezTo>
                <a:cubicBezTo>
                  <a:pt x="10893114" y="5859279"/>
                  <a:pt x="10904469" y="5854112"/>
                  <a:pt x="10919879" y="5847073"/>
                </a:cubicBezTo>
                <a:cubicBezTo>
                  <a:pt x="10893002" y="5843535"/>
                  <a:pt x="10868045" y="5840198"/>
                  <a:pt x="10843088" y="5836903"/>
                </a:cubicBezTo>
                <a:cubicBezTo>
                  <a:pt x="10843313" y="5836009"/>
                  <a:pt x="10843651" y="5835112"/>
                  <a:pt x="10843875" y="5834219"/>
                </a:cubicBezTo>
                <a:close/>
                <a:moveTo>
                  <a:pt x="5586615" y="5831004"/>
                </a:moveTo>
                <a:cubicBezTo>
                  <a:pt x="5587965" y="5832632"/>
                  <a:pt x="5589203" y="5834260"/>
                  <a:pt x="5590552" y="5835884"/>
                </a:cubicBezTo>
                <a:cubicBezTo>
                  <a:pt x="5570088" y="5838856"/>
                  <a:pt x="5550186" y="5842802"/>
                  <a:pt x="5528939" y="5844267"/>
                </a:cubicBezTo>
                <a:cubicBezTo>
                  <a:pt x="5520511" y="5844877"/>
                  <a:pt x="5509151" y="5839952"/>
                  <a:pt x="5492405" y="5835968"/>
                </a:cubicBezTo>
                <a:cubicBezTo>
                  <a:pt x="5529953" y="5834015"/>
                  <a:pt x="5558397" y="5832510"/>
                  <a:pt x="5586615" y="5831004"/>
                </a:cubicBezTo>
                <a:close/>
                <a:moveTo>
                  <a:pt x="10662076" y="5830190"/>
                </a:moveTo>
                <a:cubicBezTo>
                  <a:pt x="10658365" y="5836252"/>
                  <a:pt x="10656339" y="5839628"/>
                  <a:pt x="10653753" y="5843860"/>
                </a:cubicBezTo>
                <a:cubicBezTo>
                  <a:pt x="10665901" y="5846910"/>
                  <a:pt x="10678829" y="5850164"/>
                  <a:pt x="10692769" y="5853664"/>
                </a:cubicBezTo>
                <a:cubicBezTo>
                  <a:pt x="10697269" y="5850328"/>
                  <a:pt x="10700419" y="5848050"/>
                  <a:pt x="10706485" y="5843576"/>
                </a:cubicBezTo>
                <a:cubicBezTo>
                  <a:pt x="10711210" y="5849964"/>
                  <a:pt x="10714697" y="5854642"/>
                  <a:pt x="10718065" y="5859318"/>
                </a:cubicBezTo>
                <a:cubicBezTo>
                  <a:pt x="10700305" y="5864364"/>
                  <a:pt x="10686358" y="5863386"/>
                  <a:pt x="10672418" y="5858506"/>
                </a:cubicBezTo>
                <a:lnTo>
                  <a:pt x="10602069" y="5834708"/>
                </a:lnTo>
                <a:lnTo>
                  <a:pt x="10602151" y="5834705"/>
                </a:lnTo>
                <a:cubicBezTo>
                  <a:pt x="10619692" y="5833406"/>
                  <a:pt x="10637231" y="5832062"/>
                  <a:pt x="10662076" y="5830190"/>
                </a:cubicBezTo>
                <a:close/>
                <a:moveTo>
                  <a:pt x="10509178" y="5829215"/>
                </a:moveTo>
                <a:cubicBezTo>
                  <a:pt x="10493431" y="5839424"/>
                  <a:pt x="10484214" y="5845364"/>
                  <a:pt x="10471511" y="5853543"/>
                </a:cubicBezTo>
                <a:cubicBezTo>
                  <a:pt x="10464206" y="5852973"/>
                  <a:pt x="10456895" y="5852687"/>
                  <a:pt x="10450265" y="5851750"/>
                </a:cubicBezTo>
                <a:cubicBezTo>
                  <a:pt x="10441830" y="5850574"/>
                  <a:pt x="10434068" y="5848865"/>
                  <a:pt x="10424401" y="5847073"/>
                </a:cubicBezTo>
                <a:cubicBezTo>
                  <a:pt x="10433400" y="5829783"/>
                  <a:pt x="10474997" y="5837392"/>
                  <a:pt x="10509178" y="5829215"/>
                </a:cubicBezTo>
                <a:close/>
                <a:moveTo>
                  <a:pt x="8191237" y="5828198"/>
                </a:moveTo>
                <a:cubicBezTo>
                  <a:pt x="8168642" y="5839223"/>
                  <a:pt x="8136262" y="5843331"/>
                  <a:pt x="8087916" y="5841784"/>
                </a:cubicBezTo>
                <a:cubicBezTo>
                  <a:pt x="8115573" y="5825838"/>
                  <a:pt x="8155264" y="5833446"/>
                  <a:pt x="8191237" y="5828198"/>
                </a:cubicBezTo>
                <a:close/>
                <a:moveTo>
                  <a:pt x="9391183" y="5814731"/>
                </a:moveTo>
                <a:cubicBezTo>
                  <a:pt x="9392652" y="5814813"/>
                  <a:pt x="9394895" y="5814691"/>
                  <a:pt x="9395457" y="5814934"/>
                </a:cubicBezTo>
                <a:cubicBezTo>
                  <a:pt x="9396244" y="5815423"/>
                  <a:pt x="9395907" y="5816155"/>
                  <a:pt x="9396132" y="5816806"/>
                </a:cubicBezTo>
                <a:cubicBezTo>
                  <a:pt x="9393995" y="5816726"/>
                  <a:pt x="9391976" y="5816644"/>
                  <a:pt x="9389840" y="5816563"/>
                </a:cubicBezTo>
                <a:cubicBezTo>
                  <a:pt x="9390290" y="5815953"/>
                  <a:pt x="9390740" y="5815342"/>
                  <a:pt x="9391183" y="5814731"/>
                </a:cubicBezTo>
                <a:close/>
                <a:moveTo>
                  <a:pt x="8958338" y="5813551"/>
                </a:moveTo>
                <a:cubicBezTo>
                  <a:pt x="8960137" y="5813428"/>
                  <a:pt x="8962499" y="5814650"/>
                  <a:pt x="8964636" y="5815260"/>
                </a:cubicBezTo>
                <a:cubicBezTo>
                  <a:pt x="8962049" y="5815870"/>
                  <a:pt x="8959574" y="5816889"/>
                  <a:pt x="8956762" y="5817010"/>
                </a:cubicBezTo>
                <a:cubicBezTo>
                  <a:pt x="8954857" y="5817091"/>
                  <a:pt x="8952382" y="5816033"/>
                  <a:pt x="8950020" y="5815464"/>
                </a:cubicBezTo>
                <a:cubicBezTo>
                  <a:pt x="8952939" y="5814691"/>
                  <a:pt x="8955419" y="5813673"/>
                  <a:pt x="8958338" y="5813551"/>
                </a:cubicBezTo>
                <a:close/>
                <a:moveTo>
                  <a:pt x="9017025" y="5812658"/>
                </a:moveTo>
                <a:cubicBezTo>
                  <a:pt x="9017475" y="5813795"/>
                  <a:pt x="9019162" y="5815139"/>
                  <a:pt x="9018150" y="5816033"/>
                </a:cubicBezTo>
                <a:cubicBezTo>
                  <a:pt x="9017137" y="5816889"/>
                  <a:pt x="9013200" y="5817295"/>
                  <a:pt x="9010621" y="5817906"/>
                </a:cubicBezTo>
                <a:cubicBezTo>
                  <a:pt x="9009945" y="5816726"/>
                  <a:pt x="9008146" y="5815342"/>
                  <a:pt x="9009271" y="5814365"/>
                </a:cubicBezTo>
                <a:cubicBezTo>
                  <a:pt x="9010171" y="5813551"/>
                  <a:pt x="9014332" y="5813225"/>
                  <a:pt x="9017025" y="5812658"/>
                </a:cubicBezTo>
                <a:close/>
                <a:moveTo>
                  <a:pt x="9121022" y="5811234"/>
                </a:moveTo>
                <a:cubicBezTo>
                  <a:pt x="9126533" y="5811559"/>
                  <a:pt x="9132151" y="5811925"/>
                  <a:pt x="9137887" y="5812210"/>
                </a:cubicBezTo>
                <a:cubicBezTo>
                  <a:pt x="9135300" y="5812821"/>
                  <a:pt x="9132713" y="5813835"/>
                  <a:pt x="9130126" y="5813876"/>
                </a:cubicBezTo>
                <a:cubicBezTo>
                  <a:pt x="9126871" y="5813917"/>
                  <a:pt x="9123721" y="5813104"/>
                  <a:pt x="9120459" y="5812658"/>
                </a:cubicBezTo>
                <a:cubicBezTo>
                  <a:pt x="9120684" y="5812210"/>
                  <a:pt x="9120797" y="5811722"/>
                  <a:pt x="9121022" y="5811234"/>
                </a:cubicBezTo>
                <a:close/>
                <a:moveTo>
                  <a:pt x="9202199" y="5811071"/>
                </a:moveTo>
                <a:cubicBezTo>
                  <a:pt x="9203766" y="5811355"/>
                  <a:pt x="9205342" y="5811640"/>
                  <a:pt x="9206916" y="5811925"/>
                </a:cubicBezTo>
                <a:cubicBezTo>
                  <a:pt x="9206241" y="5812374"/>
                  <a:pt x="9205791" y="5813104"/>
                  <a:pt x="9204778" y="5813306"/>
                </a:cubicBezTo>
                <a:cubicBezTo>
                  <a:pt x="9203204" y="5813551"/>
                  <a:pt x="9201186" y="5813388"/>
                  <a:pt x="9199386" y="5813388"/>
                </a:cubicBezTo>
                <a:cubicBezTo>
                  <a:pt x="9200279" y="5812617"/>
                  <a:pt x="9201299" y="5811844"/>
                  <a:pt x="9202199" y="5811071"/>
                </a:cubicBezTo>
                <a:close/>
                <a:moveTo>
                  <a:pt x="9484726" y="5809320"/>
                </a:moveTo>
                <a:cubicBezTo>
                  <a:pt x="9492599" y="5816522"/>
                  <a:pt x="9498442" y="5821770"/>
                  <a:pt x="9506428" y="5829010"/>
                </a:cubicBezTo>
                <a:cubicBezTo>
                  <a:pt x="9484163" y="5827263"/>
                  <a:pt x="9467973" y="5825023"/>
                  <a:pt x="9465505" y="5817376"/>
                </a:cubicBezTo>
                <a:cubicBezTo>
                  <a:pt x="9464943" y="5815381"/>
                  <a:pt x="9475847" y="5812902"/>
                  <a:pt x="9484726" y="5809320"/>
                </a:cubicBezTo>
                <a:close/>
                <a:moveTo>
                  <a:pt x="10074751" y="5808060"/>
                </a:moveTo>
                <a:cubicBezTo>
                  <a:pt x="10076213" y="5808384"/>
                  <a:pt x="10078462" y="5808587"/>
                  <a:pt x="10079025" y="5809076"/>
                </a:cubicBezTo>
                <a:cubicBezTo>
                  <a:pt x="10079587" y="5809525"/>
                  <a:pt x="10078462" y="5810216"/>
                  <a:pt x="10078012" y="5810785"/>
                </a:cubicBezTo>
                <a:cubicBezTo>
                  <a:pt x="10076326" y="5810785"/>
                  <a:pt x="10074751" y="5810785"/>
                  <a:pt x="10073063" y="5810827"/>
                </a:cubicBezTo>
                <a:cubicBezTo>
                  <a:pt x="10073625" y="5809891"/>
                  <a:pt x="10074189" y="5808996"/>
                  <a:pt x="10074751" y="5808060"/>
                </a:cubicBezTo>
                <a:close/>
                <a:moveTo>
                  <a:pt x="9324629" y="5807735"/>
                </a:moveTo>
                <a:cubicBezTo>
                  <a:pt x="9333065" y="5810990"/>
                  <a:pt x="9341606" y="5814202"/>
                  <a:pt x="9350036" y="5817417"/>
                </a:cubicBezTo>
                <a:cubicBezTo>
                  <a:pt x="9346781" y="5818558"/>
                  <a:pt x="9343630" y="5819654"/>
                  <a:pt x="9340369" y="5820753"/>
                </a:cubicBezTo>
                <a:cubicBezTo>
                  <a:pt x="9332158" y="5817417"/>
                  <a:pt x="9323953" y="5814122"/>
                  <a:pt x="9315750" y="5810785"/>
                </a:cubicBezTo>
                <a:cubicBezTo>
                  <a:pt x="9318667" y="5809767"/>
                  <a:pt x="9321704" y="5808751"/>
                  <a:pt x="9324629" y="5807735"/>
                </a:cubicBezTo>
                <a:close/>
                <a:moveTo>
                  <a:pt x="10035853" y="5807125"/>
                </a:moveTo>
                <a:cubicBezTo>
                  <a:pt x="10038545" y="5807857"/>
                  <a:pt x="10041245" y="5808629"/>
                  <a:pt x="10043945" y="5809360"/>
                </a:cubicBezTo>
                <a:cubicBezTo>
                  <a:pt x="10042145" y="5810338"/>
                  <a:pt x="10040683" y="5811885"/>
                  <a:pt x="10038433" y="5812048"/>
                </a:cubicBezTo>
                <a:cubicBezTo>
                  <a:pt x="10035628" y="5812251"/>
                  <a:pt x="10032141" y="5811314"/>
                  <a:pt x="10028992" y="5810866"/>
                </a:cubicBezTo>
                <a:cubicBezTo>
                  <a:pt x="10031241" y="5809606"/>
                  <a:pt x="10033603" y="5808384"/>
                  <a:pt x="10035853" y="5807125"/>
                </a:cubicBezTo>
                <a:close/>
                <a:moveTo>
                  <a:pt x="9977892" y="5806736"/>
                </a:moveTo>
                <a:cubicBezTo>
                  <a:pt x="9985763" y="5807460"/>
                  <a:pt x="9992172" y="5809504"/>
                  <a:pt x="9995936" y="5813592"/>
                </a:cubicBezTo>
                <a:cubicBezTo>
                  <a:pt x="9997623" y="5815464"/>
                  <a:pt x="9989532" y="5820549"/>
                  <a:pt x="9984469" y="5820834"/>
                </a:cubicBezTo>
                <a:cubicBezTo>
                  <a:pt x="9960638" y="5822217"/>
                  <a:pt x="9947710" y="5817784"/>
                  <a:pt x="9944447" y="5809606"/>
                </a:cubicBezTo>
                <a:cubicBezTo>
                  <a:pt x="9948046" y="5808587"/>
                  <a:pt x="9949396" y="5808018"/>
                  <a:pt x="9951077" y="5807817"/>
                </a:cubicBezTo>
                <a:cubicBezTo>
                  <a:pt x="9960691" y="5806617"/>
                  <a:pt x="9970023" y="5806016"/>
                  <a:pt x="9977892" y="5806736"/>
                </a:cubicBezTo>
                <a:close/>
                <a:moveTo>
                  <a:pt x="9795592" y="5803136"/>
                </a:moveTo>
                <a:cubicBezTo>
                  <a:pt x="9827972" y="5803992"/>
                  <a:pt x="9860571" y="5804804"/>
                  <a:pt x="9901950" y="5805864"/>
                </a:cubicBezTo>
                <a:cubicBezTo>
                  <a:pt x="9904537" y="5808629"/>
                  <a:pt x="9909255" y="5813673"/>
                  <a:pt x="9913192" y="5817864"/>
                </a:cubicBezTo>
                <a:cubicBezTo>
                  <a:pt x="9884298" y="5827506"/>
                  <a:pt x="9863165" y="5810461"/>
                  <a:pt x="9836064" y="5819248"/>
                </a:cubicBezTo>
                <a:cubicBezTo>
                  <a:pt x="9817968" y="5825146"/>
                  <a:pt x="9790642" y="5827343"/>
                  <a:pt x="9758943" y="5832592"/>
                </a:cubicBezTo>
                <a:cubicBezTo>
                  <a:pt x="9747926" y="5830272"/>
                  <a:pt x="9733754" y="5827263"/>
                  <a:pt x="9715427" y="5823399"/>
                </a:cubicBezTo>
                <a:cubicBezTo>
                  <a:pt x="9739153" y="5813998"/>
                  <a:pt x="9758493" y="5805701"/>
                  <a:pt x="9795592" y="5812821"/>
                </a:cubicBezTo>
                <a:cubicBezTo>
                  <a:pt x="9795592" y="5808872"/>
                  <a:pt x="9795592" y="5806351"/>
                  <a:pt x="9795592" y="5803136"/>
                </a:cubicBezTo>
                <a:close/>
                <a:moveTo>
                  <a:pt x="8975539" y="5797482"/>
                </a:moveTo>
                <a:cubicBezTo>
                  <a:pt x="8977564" y="5798418"/>
                  <a:pt x="8979702" y="5799354"/>
                  <a:pt x="8983632" y="5801104"/>
                </a:cubicBezTo>
                <a:cubicBezTo>
                  <a:pt x="8976890" y="5800615"/>
                  <a:pt x="8972278" y="5800289"/>
                  <a:pt x="8967779" y="5799965"/>
                </a:cubicBezTo>
                <a:cubicBezTo>
                  <a:pt x="8970366" y="5799150"/>
                  <a:pt x="8972953" y="5798295"/>
                  <a:pt x="8975539" y="5797482"/>
                </a:cubicBezTo>
                <a:close/>
                <a:moveTo>
                  <a:pt x="11337321" y="5795041"/>
                </a:moveTo>
                <a:cubicBezTo>
                  <a:pt x="11350137" y="5796019"/>
                  <a:pt x="11363065" y="5797036"/>
                  <a:pt x="11375881" y="5798010"/>
                </a:cubicBezTo>
                <a:cubicBezTo>
                  <a:pt x="11375326" y="5799150"/>
                  <a:pt x="11374644" y="5800289"/>
                  <a:pt x="11374082" y="5801429"/>
                </a:cubicBezTo>
                <a:cubicBezTo>
                  <a:pt x="11361153" y="5800575"/>
                  <a:pt x="11348224" y="5799761"/>
                  <a:pt x="11335296" y="5798906"/>
                </a:cubicBezTo>
                <a:cubicBezTo>
                  <a:pt x="11335971" y="5797604"/>
                  <a:pt x="11336645" y="5796345"/>
                  <a:pt x="11337321" y="5795041"/>
                </a:cubicBezTo>
                <a:close/>
                <a:moveTo>
                  <a:pt x="11441317" y="5794920"/>
                </a:moveTo>
                <a:cubicBezTo>
                  <a:pt x="11441430" y="5795693"/>
                  <a:pt x="11441430" y="5796425"/>
                  <a:pt x="11441543" y="5797159"/>
                </a:cubicBezTo>
                <a:cubicBezTo>
                  <a:pt x="11432881" y="5797159"/>
                  <a:pt x="11424227" y="5797159"/>
                  <a:pt x="11415460" y="5797159"/>
                </a:cubicBezTo>
                <a:cubicBezTo>
                  <a:pt x="11415460" y="5796547"/>
                  <a:pt x="11415348" y="5795978"/>
                  <a:pt x="11415348" y="5795367"/>
                </a:cubicBezTo>
                <a:cubicBezTo>
                  <a:pt x="11424002" y="5795205"/>
                  <a:pt x="11432657" y="5795082"/>
                  <a:pt x="11441317" y="5794920"/>
                </a:cubicBezTo>
                <a:close/>
                <a:moveTo>
                  <a:pt x="5172683" y="5793800"/>
                </a:moveTo>
                <a:lnTo>
                  <a:pt x="5171866" y="5793983"/>
                </a:lnTo>
                <a:lnTo>
                  <a:pt x="5170870" y="5793930"/>
                </a:lnTo>
                <a:lnTo>
                  <a:pt x="5171642" y="5793861"/>
                </a:lnTo>
                <a:close/>
                <a:moveTo>
                  <a:pt x="5137789" y="5792137"/>
                </a:moveTo>
                <a:lnTo>
                  <a:pt x="5170870" y="5793930"/>
                </a:lnTo>
                <a:lnTo>
                  <a:pt x="5139530" y="5796715"/>
                </a:lnTo>
                <a:cubicBezTo>
                  <a:pt x="5127880" y="5797747"/>
                  <a:pt x="5114809" y="5798906"/>
                  <a:pt x="5098901" y="5800331"/>
                </a:cubicBezTo>
                <a:cubicBezTo>
                  <a:pt x="5113013" y="5794310"/>
                  <a:pt x="5125802" y="5792387"/>
                  <a:pt x="5137789" y="5792137"/>
                </a:cubicBezTo>
                <a:close/>
                <a:moveTo>
                  <a:pt x="10626096" y="5791746"/>
                </a:moveTo>
                <a:cubicBezTo>
                  <a:pt x="10643749" y="5792682"/>
                  <a:pt x="10661514" y="5793536"/>
                  <a:pt x="10682990" y="5794634"/>
                </a:cubicBezTo>
                <a:cubicBezTo>
                  <a:pt x="10681297" y="5797889"/>
                  <a:pt x="10679167" y="5802080"/>
                  <a:pt x="10676467" y="5807407"/>
                </a:cubicBezTo>
                <a:cubicBezTo>
                  <a:pt x="10648810" y="5806433"/>
                  <a:pt x="10623965" y="5805578"/>
                  <a:pt x="10596084" y="5804602"/>
                </a:cubicBezTo>
                <a:cubicBezTo>
                  <a:pt x="10601139" y="5796871"/>
                  <a:pt x="10601027" y="5790486"/>
                  <a:pt x="10626096" y="5791746"/>
                </a:cubicBezTo>
                <a:close/>
                <a:moveTo>
                  <a:pt x="9954226" y="5791178"/>
                </a:moveTo>
                <a:cubicBezTo>
                  <a:pt x="9984245" y="5791178"/>
                  <a:pt x="10014376" y="5791178"/>
                  <a:pt x="10044507" y="5791178"/>
                </a:cubicBezTo>
                <a:cubicBezTo>
                  <a:pt x="10044507" y="5791989"/>
                  <a:pt x="10044507" y="5792804"/>
                  <a:pt x="10044507" y="5793616"/>
                </a:cubicBezTo>
                <a:cubicBezTo>
                  <a:pt x="10014601" y="5794227"/>
                  <a:pt x="9984695" y="5794839"/>
                  <a:pt x="9954789" y="5795489"/>
                </a:cubicBezTo>
                <a:cubicBezTo>
                  <a:pt x="9954564" y="5794065"/>
                  <a:pt x="9954451" y="5792600"/>
                  <a:pt x="9954226" y="5791178"/>
                </a:cubicBezTo>
                <a:close/>
                <a:moveTo>
                  <a:pt x="9661913" y="5783364"/>
                </a:moveTo>
                <a:cubicBezTo>
                  <a:pt x="9694182" y="5782428"/>
                  <a:pt x="9727237" y="5783080"/>
                  <a:pt x="9756131" y="5788899"/>
                </a:cubicBezTo>
                <a:cubicBezTo>
                  <a:pt x="9755456" y="5791259"/>
                  <a:pt x="9754894" y="5793616"/>
                  <a:pt x="9754218" y="5795978"/>
                </a:cubicBezTo>
                <a:cubicBezTo>
                  <a:pt x="9737465" y="5795450"/>
                  <a:pt x="9717789" y="5796790"/>
                  <a:pt x="9704635" y="5794025"/>
                </a:cubicBezTo>
                <a:cubicBezTo>
                  <a:pt x="9662701" y="5785278"/>
                  <a:pt x="9632232" y="5795978"/>
                  <a:pt x="9601764" y="5801756"/>
                </a:cubicBezTo>
                <a:cubicBezTo>
                  <a:pt x="9577819" y="5806270"/>
                  <a:pt x="9598170" y="5811234"/>
                  <a:pt x="9613011" y="5814283"/>
                </a:cubicBezTo>
                <a:cubicBezTo>
                  <a:pt x="9581643" y="5835437"/>
                  <a:pt x="9569158" y="5835600"/>
                  <a:pt x="9519918" y="5811314"/>
                </a:cubicBezTo>
                <a:cubicBezTo>
                  <a:pt x="9532735" y="5809280"/>
                  <a:pt x="9547688" y="5806922"/>
                  <a:pt x="9562528" y="5804561"/>
                </a:cubicBezTo>
                <a:cubicBezTo>
                  <a:pt x="9560503" y="5803298"/>
                  <a:pt x="9558591" y="5802040"/>
                  <a:pt x="9556574" y="5800778"/>
                </a:cubicBezTo>
                <a:cubicBezTo>
                  <a:pt x="9531273" y="5798742"/>
                  <a:pt x="9505978" y="5796671"/>
                  <a:pt x="9480683" y="5794634"/>
                </a:cubicBezTo>
                <a:cubicBezTo>
                  <a:pt x="9481020" y="5793332"/>
                  <a:pt x="9481351" y="5792032"/>
                  <a:pt x="9481689" y="5790731"/>
                </a:cubicBezTo>
                <a:cubicBezTo>
                  <a:pt x="9491025" y="5790486"/>
                  <a:pt x="9500354" y="5790363"/>
                  <a:pt x="9509571" y="5789957"/>
                </a:cubicBezTo>
                <a:cubicBezTo>
                  <a:pt x="9560279" y="5787717"/>
                  <a:pt x="9610986" y="5784831"/>
                  <a:pt x="9661913" y="5783364"/>
                </a:cubicBezTo>
                <a:close/>
                <a:moveTo>
                  <a:pt x="11113924" y="5782552"/>
                </a:moveTo>
                <a:cubicBezTo>
                  <a:pt x="11115499" y="5782878"/>
                  <a:pt x="11116961" y="5783163"/>
                  <a:pt x="11118311" y="5783488"/>
                </a:cubicBezTo>
                <a:cubicBezTo>
                  <a:pt x="11117299" y="5783936"/>
                  <a:pt x="11115724" y="5784749"/>
                  <a:pt x="11115386" y="5784709"/>
                </a:cubicBezTo>
                <a:cubicBezTo>
                  <a:pt x="11113136" y="5784302"/>
                  <a:pt x="11111119" y="5783691"/>
                  <a:pt x="11109087" y="5783163"/>
                </a:cubicBezTo>
                <a:cubicBezTo>
                  <a:pt x="11110781" y="5782959"/>
                  <a:pt x="11112350" y="5782755"/>
                  <a:pt x="11113924" y="5782552"/>
                </a:cubicBezTo>
                <a:close/>
                <a:moveTo>
                  <a:pt x="9379386" y="5781818"/>
                </a:moveTo>
                <a:cubicBezTo>
                  <a:pt x="9402656" y="5787921"/>
                  <a:pt x="9420421" y="5792558"/>
                  <a:pt x="9439642" y="5797644"/>
                </a:cubicBezTo>
                <a:cubicBezTo>
                  <a:pt x="9422889" y="5797644"/>
                  <a:pt x="9405806" y="5798621"/>
                  <a:pt x="9390290" y="5797278"/>
                </a:cubicBezTo>
                <a:cubicBezTo>
                  <a:pt x="9379836" y="5796345"/>
                  <a:pt x="9371512" y="5792114"/>
                  <a:pt x="9362183" y="5789346"/>
                </a:cubicBezTo>
                <a:cubicBezTo>
                  <a:pt x="9369600" y="5786131"/>
                  <a:pt x="9376912" y="5782917"/>
                  <a:pt x="9379386" y="5781818"/>
                </a:cubicBezTo>
                <a:close/>
                <a:moveTo>
                  <a:pt x="9016687" y="5781208"/>
                </a:moveTo>
                <a:cubicBezTo>
                  <a:pt x="9018600" y="5781818"/>
                  <a:pt x="9020512" y="5782389"/>
                  <a:pt x="9022424" y="5783000"/>
                </a:cubicBezTo>
                <a:cubicBezTo>
                  <a:pt x="9020849" y="5783284"/>
                  <a:pt x="9019386" y="5783569"/>
                  <a:pt x="9017812" y="5783853"/>
                </a:cubicBezTo>
                <a:cubicBezTo>
                  <a:pt x="9016575" y="5783488"/>
                  <a:pt x="9014332" y="5783163"/>
                  <a:pt x="9014444" y="5782836"/>
                </a:cubicBezTo>
                <a:cubicBezTo>
                  <a:pt x="9014332" y="5782307"/>
                  <a:pt x="9015901" y="5781738"/>
                  <a:pt x="9016687" y="5781208"/>
                </a:cubicBezTo>
                <a:close/>
                <a:moveTo>
                  <a:pt x="8920565" y="5778647"/>
                </a:moveTo>
                <a:cubicBezTo>
                  <a:pt x="8922132" y="5779257"/>
                  <a:pt x="8923151" y="5780072"/>
                  <a:pt x="8924388" y="5780846"/>
                </a:cubicBezTo>
                <a:cubicBezTo>
                  <a:pt x="8922589" y="5780846"/>
                  <a:pt x="8920789" y="5780846"/>
                  <a:pt x="8918877" y="5780846"/>
                </a:cubicBezTo>
                <a:cubicBezTo>
                  <a:pt x="8918090" y="5780438"/>
                  <a:pt x="8917078" y="5779990"/>
                  <a:pt x="8916065" y="5779542"/>
                </a:cubicBezTo>
                <a:cubicBezTo>
                  <a:pt x="8917640" y="5779216"/>
                  <a:pt x="8920339" y="5778526"/>
                  <a:pt x="8920565" y="5778647"/>
                </a:cubicBezTo>
                <a:close/>
                <a:moveTo>
                  <a:pt x="8834627" y="5777848"/>
                </a:moveTo>
                <a:cubicBezTo>
                  <a:pt x="8851309" y="5777294"/>
                  <a:pt x="8868003" y="5778098"/>
                  <a:pt x="8886383" y="5779135"/>
                </a:cubicBezTo>
                <a:cubicBezTo>
                  <a:pt x="8879635" y="5783163"/>
                  <a:pt x="8876718" y="5787270"/>
                  <a:pt x="8871093" y="5787799"/>
                </a:cubicBezTo>
                <a:cubicBezTo>
                  <a:pt x="8844673" y="5790282"/>
                  <a:pt x="8817693" y="5791503"/>
                  <a:pt x="8782949" y="5784709"/>
                </a:cubicBezTo>
                <a:cubicBezTo>
                  <a:pt x="8801276" y="5780314"/>
                  <a:pt x="8817946" y="5778403"/>
                  <a:pt x="8834627" y="5777848"/>
                </a:cubicBezTo>
                <a:close/>
                <a:moveTo>
                  <a:pt x="9065821" y="5777752"/>
                </a:moveTo>
                <a:cubicBezTo>
                  <a:pt x="9079199" y="5778526"/>
                  <a:pt x="9092465" y="5779338"/>
                  <a:pt x="9105843" y="5780153"/>
                </a:cubicBezTo>
                <a:cubicBezTo>
                  <a:pt x="9104607" y="5782552"/>
                  <a:pt x="9103931" y="5784709"/>
                  <a:pt x="9103481" y="5784709"/>
                </a:cubicBezTo>
                <a:cubicBezTo>
                  <a:pt x="9089991" y="5784505"/>
                  <a:pt x="9076387" y="5784099"/>
                  <a:pt x="9062896" y="5783691"/>
                </a:cubicBezTo>
                <a:cubicBezTo>
                  <a:pt x="9063909" y="5781697"/>
                  <a:pt x="9064809" y="5779746"/>
                  <a:pt x="9065821" y="5777752"/>
                </a:cubicBezTo>
                <a:close/>
                <a:moveTo>
                  <a:pt x="9419746" y="5776082"/>
                </a:moveTo>
                <a:cubicBezTo>
                  <a:pt x="9422214" y="5776245"/>
                  <a:pt x="9424808" y="5776369"/>
                  <a:pt x="9427275" y="5776652"/>
                </a:cubicBezTo>
                <a:cubicBezTo>
                  <a:pt x="9427613" y="5776692"/>
                  <a:pt x="9427051" y="5777629"/>
                  <a:pt x="9426825" y="5778159"/>
                </a:cubicBezTo>
                <a:cubicBezTo>
                  <a:pt x="9424245" y="5777996"/>
                  <a:pt x="9421771" y="5777875"/>
                  <a:pt x="9419408" y="5777590"/>
                </a:cubicBezTo>
                <a:cubicBezTo>
                  <a:pt x="9419072" y="5777548"/>
                  <a:pt x="9419634" y="5776612"/>
                  <a:pt x="9419746" y="5776082"/>
                </a:cubicBezTo>
                <a:close/>
                <a:moveTo>
                  <a:pt x="9813019" y="5775760"/>
                </a:moveTo>
                <a:cubicBezTo>
                  <a:pt x="9815268" y="5776490"/>
                  <a:pt x="9817630" y="5777181"/>
                  <a:pt x="9819873" y="5777914"/>
                </a:cubicBezTo>
                <a:cubicBezTo>
                  <a:pt x="9818749" y="5778444"/>
                  <a:pt x="9817742" y="5778932"/>
                  <a:pt x="9816730" y="5779421"/>
                </a:cubicBezTo>
                <a:cubicBezTo>
                  <a:pt x="9814481" y="5778728"/>
                  <a:pt x="9812119" y="5778037"/>
                  <a:pt x="9810094" y="5777222"/>
                </a:cubicBezTo>
                <a:cubicBezTo>
                  <a:pt x="9809870" y="5777101"/>
                  <a:pt x="9812007" y="5776245"/>
                  <a:pt x="9813019" y="5775760"/>
                </a:cubicBezTo>
                <a:close/>
                <a:moveTo>
                  <a:pt x="11036459" y="5766523"/>
                </a:moveTo>
                <a:cubicBezTo>
                  <a:pt x="11039159" y="5767297"/>
                  <a:pt x="11041971" y="5768029"/>
                  <a:pt x="11044782" y="5768803"/>
                </a:cubicBezTo>
                <a:cubicBezTo>
                  <a:pt x="11042983" y="5769779"/>
                  <a:pt x="11041521" y="5771364"/>
                  <a:pt x="11039384" y="5771527"/>
                </a:cubicBezTo>
                <a:cubicBezTo>
                  <a:pt x="11036459" y="5771731"/>
                  <a:pt x="11032979" y="5770756"/>
                  <a:pt x="11029717" y="5770307"/>
                </a:cubicBezTo>
                <a:cubicBezTo>
                  <a:pt x="11031966" y="5769045"/>
                  <a:pt x="11034216" y="5767785"/>
                  <a:pt x="11036459" y="5766523"/>
                </a:cubicBezTo>
                <a:close/>
                <a:moveTo>
                  <a:pt x="11149230" y="5761886"/>
                </a:moveTo>
                <a:cubicBezTo>
                  <a:pt x="11149904" y="5762740"/>
                  <a:pt x="11150467" y="5763596"/>
                  <a:pt x="11151141" y="5764450"/>
                </a:cubicBezTo>
                <a:cubicBezTo>
                  <a:pt x="11143605" y="5765181"/>
                  <a:pt x="11136076" y="5765954"/>
                  <a:pt x="11128428" y="5766686"/>
                </a:cubicBezTo>
                <a:cubicBezTo>
                  <a:pt x="11127865" y="5765792"/>
                  <a:pt x="11127190" y="5764938"/>
                  <a:pt x="11126516" y="5764043"/>
                </a:cubicBezTo>
                <a:cubicBezTo>
                  <a:pt x="11134051" y="5763310"/>
                  <a:pt x="11141694" y="5762618"/>
                  <a:pt x="11149230" y="5761886"/>
                </a:cubicBezTo>
                <a:close/>
                <a:moveTo>
                  <a:pt x="9334414" y="5761602"/>
                </a:moveTo>
                <a:cubicBezTo>
                  <a:pt x="9334970" y="5762333"/>
                  <a:pt x="9335644" y="5763066"/>
                  <a:pt x="9336207" y="5763798"/>
                </a:cubicBezTo>
                <a:cubicBezTo>
                  <a:pt x="9331715" y="5764328"/>
                  <a:pt x="9327215" y="5764856"/>
                  <a:pt x="9322829" y="5765465"/>
                </a:cubicBezTo>
                <a:cubicBezTo>
                  <a:pt x="9316312" y="5766360"/>
                  <a:pt x="9309900" y="5767337"/>
                  <a:pt x="9297309" y="5769127"/>
                </a:cubicBezTo>
                <a:cubicBezTo>
                  <a:pt x="9308438" y="5774865"/>
                  <a:pt x="9317212" y="5779380"/>
                  <a:pt x="9329352" y="5785645"/>
                </a:cubicBezTo>
                <a:cubicBezTo>
                  <a:pt x="9310013" y="5786782"/>
                  <a:pt x="9290673" y="5787881"/>
                  <a:pt x="9266728" y="5789264"/>
                </a:cubicBezTo>
                <a:cubicBezTo>
                  <a:pt x="9269540" y="5779216"/>
                  <a:pt x="9271453" y="5772097"/>
                  <a:pt x="9273927" y="5763391"/>
                </a:cubicBezTo>
                <a:cubicBezTo>
                  <a:pt x="9294948" y="5762740"/>
                  <a:pt x="9314737" y="5762171"/>
                  <a:pt x="9334414" y="5761602"/>
                </a:cubicBezTo>
                <a:close/>
                <a:moveTo>
                  <a:pt x="11232537" y="5751186"/>
                </a:moveTo>
                <a:cubicBezTo>
                  <a:pt x="11233887" y="5751512"/>
                  <a:pt x="11235911" y="5751714"/>
                  <a:pt x="11236473" y="5752163"/>
                </a:cubicBezTo>
                <a:cubicBezTo>
                  <a:pt x="11237036" y="5752610"/>
                  <a:pt x="11235911" y="5753261"/>
                  <a:pt x="11235573" y="5753791"/>
                </a:cubicBezTo>
                <a:cubicBezTo>
                  <a:pt x="11233999" y="5753791"/>
                  <a:pt x="11232537" y="5753791"/>
                  <a:pt x="11230962" y="5753791"/>
                </a:cubicBezTo>
                <a:cubicBezTo>
                  <a:pt x="11231524" y="5752895"/>
                  <a:pt x="11231974" y="5752041"/>
                  <a:pt x="11232537" y="5751186"/>
                </a:cubicBezTo>
                <a:close/>
                <a:moveTo>
                  <a:pt x="10829485" y="5750332"/>
                </a:moveTo>
                <a:cubicBezTo>
                  <a:pt x="10831166" y="5750332"/>
                  <a:pt x="10832972" y="5750332"/>
                  <a:pt x="10834765" y="5750332"/>
                </a:cubicBezTo>
                <a:cubicBezTo>
                  <a:pt x="10833865" y="5751105"/>
                  <a:pt x="10832972" y="5751836"/>
                  <a:pt x="10832066" y="5752610"/>
                </a:cubicBezTo>
                <a:cubicBezTo>
                  <a:pt x="10830603" y="5752325"/>
                  <a:pt x="10828810" y="5752121"/>
                  <a:pt x="10827685" y="5751674"/>
                </a:cubicBezTo>
                <a:cubicBezTo>
                  <a:pt x="10827348" y="5751552"/>
                  <a:pt x="10828810" y="5750821"/>
                  <a:pt x="10829485" y="5750332"/>
                </a:cubicBezTo>
                <a:close/>
                <a:moveTo>
                  <a:pt x="11105045" y="5750209"/>
                </a:moveTo>
                <a:cubicBezTo>
                  <a:pt x="11105832" y="5750168"/>
                  <a:pt x="11106957" y="5751024"/>
                  <a:pt x="11107856" y="5751431"/>
                </a:cubicBezTo>
                <a:cubicBezTo>
                  <a:pt x="11105157" y="5751756"/>
                  <a:pt x="11102345" y="5752203"/>
                  <a:pt x="11099534" y="5752325"/>
                </a:cubicBezTo>
                <a:cubicBezTo>
                  <a:pt x="11098746" y="5752367"/>
                  <a:pt x="11097621" y="5751512"/>
                  <a:pt x="11096609" y="5751105"/>
                </a:cubicBezTo>
                <a:cubicBezTo>
                  <a:pt x="11099421" y="5750778"/>
                  <a:pt x="11102233" y="5750373"/>
                  <a:pt x="11105045" y="5750209"/>
                </a:cubicBezTo>
                <a:close/>
                <a:moveTo>
                  <a:pt x="10912905" y="5746467"/>
                </a:moveTo>
                <a:cubicBezTo>
                  <a:pt x="10914592" y="5747688"/>
                  <a:pt x="10916392" y="5748907"/>
                  <a:pt x="10918072" y="5750127"/>
                </a:cubicBezTo>
                <a:cubicBezTo>
                  <a:pt x="10907392" y="5751105"/>
                  <a:pt x="10896714" y="5752082"/>
                  <a:pt x="10886148" y="5753058"/>
                </a:cubicBezTo>
                <a:cubicBezTo>
                  <a:pt x="10885361" y="5752163"/>
                  <a:pt x="10884685" y="5751267"/>
                  <a:pt x="10883898" y="5750373"/>
                </a:cubicBezTo>
                <a:cubicBezTo>
                  <a:pt x="10893564" y="5749069"/>
                  <a:pt x="10903238" y="5747769"/>
                  <a:pt x="10912905" y="5746467"/>
                </a:cubicBezTo>
                <a:close/>
                <a:moveTo>
                  <a:pt x="11534410" y="5744758"/>
                </a:moveTo>
                <a:cubicBezTo>
                  <a:pt x="11536541" y="5745409"/>
                  <a:pt x="11540928" y="5746305"/>
                  <a:pt x="11540590" y="5746671"/>
                </a:cubicBezTo>
                <a:cubicBezTo>
                  <a:pt x="11539690" y="5747769"/>
                  <a:pt x="11536878" y="5748705"/>
                  <a:pt x="11534860" y="5749680"/>
                </a:cubicBezTo>
                <a:cubicBezTo>
                  <a:pt x="11532610" y="5749030"/>
                  <a:pt x="11528224" y="5748135"/>
                  <a:pt x="11528561" y="5747769"/>
                </a:cubicBezTo>
                <a:cubicBezTo>
                  <a:pt x="11529461" y="5746630"/>
                  <a:pt x="11532273" y="5745736"/>
                  <a:pt x="11534410" y="5744758"/>
                </a:cubicBezTo>
                <a:close/>
                <a:moveTo>
                  <a:pt x="11252776" y="5741545"/>
                </a:moveTo>
                <a:lnTo>
                  <a:pt x="11304602" y="5760216"/>
                </a:lnTo>
                <a:cubicBezTo>
                  <a:pt x="11308989" y="5742074"/>
                  <a:pt x="11308989" y="5741992"/>
                  <a:pt x="11362840" y="5741668"/>
                </a:cubicBezTo>
                <a:cubicBezTo>
                  <a:pt x="11383417" y="5741545"/>
                  <a:pt x="11403875" y="5741748"/>
                  <a:pt x="11424340" y="5741992"/>
                </a:cubicBezTo>
                <a:cubicBezTo>
                  <a:pt x="11431426" y="5742074"/>
                  <a:pt x="11438505" y="5742807"/>
                  <a:pt x="11447385" y="5744635"/>
                </a:cubicBezTo>
                <a:cubicBezTo>
                  <a:pt x="11394546" y="5740772"/>
                  <a:pt x="11385555" y="5760461"/>
                  <a:pt x="11346538" y="5763718"/>
                </a:cubicBezTo>
                <a:cubicBezTo>
                  <a:pt x="11348337" y="5765465"/>
                  <a:pt x="11350249" y="5767256"/>
                  <a:pt x="11352049" y="5769045"/>
                </a:cubicBezTo>
                <a:cubicBezTo>
                  <a:pt x="11378131" y="5767948"/>
                  <a:pt x="11404213" y="5766604"/>
                  <a:pt x="11430414" y="5765912"/>
                </a:cubicBezTo>
                <a:cubicBezTo>
                  <a:pt x="11455258" y="5765261"/>
                  <a:pt x="11484826" y="5756109"/>
                  <a:pt x="11501692" y="5769779"/>
                </a:cubicBezTo>
                <a:cubicBezTo>
                  <a:pt x="11469986" y="5774335"/>
                  <a:pt x="11439405" y="5781208"/>
                  <a:pt x="11406912" y="5782795"/>
                </a:cubicBezTo>
                <a:cubicBezTo>
                  <a:pt x="11363740" y="5784954"/>
                  <a:pt x="11318768" y="5783773"/>
                  <a:pt x="11275147" y="5781943"/>
                </a:cubicBezTo>
                <a:cubicBezTo>
                  <a:pt x="11268517" y="5781655"/>
                  <a:pt x="11258731" y="5769779"/>
                  <a:pt x="11261993" y="5764165"/>
                </a:cubicBezTo>
                <a:cubicBezTo>
                  <a:pt x="11268960" y="5752245"/>
                  <a:pt x="11272110" y="5752488"/>
                  <a:pt x="11252776" y="5741545"/>
                </a:cubicBezTo>
                <a:close/>
                <a:moveTo>
                  <a:pt x="11169806" y="5741422"/>
                </a:moveTo>
                <a:cubicBezTo>
                  <a:pt x="11179923" y="5754522"/>
                  <a:pt x="11179923" y="5754522"/>
                  <a:pt x="11130677" y="5750289"/>
                </a:cubicBezTo>
                <a:cubicBezTo>
                  <a:pt x="11149116" y="5746142"/>
                  <a:pt x="11159009" y="5743863"/>
                  <a:pt x="11169806" y="5741422"/>
                </a:cubicBezTo>
                <a:close/>
                <a:moveTo>
                  <a:pt x="10950565" y="5739550"/>
                </a:moveTo>
                <a:cubicBezTo>
                  <a:pt x="10977547" y="5741952"/>
                  <a:pt x="10996436" y="5743662"/>
                  <a:pt x="11013864" y="5745205"/>
                </a:cubicBezTo>
                <a:cubicBezTo>
                  <a:pt x="10979128" y="5752814"/>
                  <a:pt x="10964850" y="5754197"/>
                  <a:pt x="10951240" y="5749517"/>
                </a:cubicBezTo>
                <a:cubicBezTo>
                  <a:pt x="10947085" y="5748095"/>
                  <a:pt x="10950565" y="5743743"/>
                  <a:pt x="10950565" y="5739550"/>
                </a:cubicBezTo>
                <a:close/>
                <a:moveTo>
                  <a:pt x="9370838" y="5721490"/>
                </a:moveTo>
                <a:cubicBezTo>
                  <a:pt x="9372300" y="5721776"/>
                  <a:pt x="9373761" y="5722018"/>
                  <a:pt x="9375224" y="5722303"/>
                </a:cubicBezTo>
                <a:cubicBezTo>
                  <a:pt x="9374549" y="5722751"/>
                  <a:pt x="9374211" y="5723400"/>
                  <a:pt x="9373312" y="5723562"/>
                </a:cubicBezTo>
                <a:cubicBezTo>
                  <a:pt x="9371850" y="5723765"/>
                  <a:pt x="9369938" y="5723603"/>
                  <a:pt x="9368250" y="5723603"/>
                </a:cubicBezTo>
                <a:cubicBezTo>
                  <a:pt x="9369150" y="5722913"/>
                  <a:pt x="9369938" y="5722181"/>
                  <a:pt x="9370838" y="5721490"/>
                </a:cubicBezTo>
                <a:close/>
                <a:moveTo>
                  <a:pt x="9424357" y="5717988"/>
                </a:moveTo>
                <a:cubicBezTo>
                  <a:pt x="9429750" y="5717988"/>
                  <a:pt x="9435037" y="5717988"/>
                  <a:pt x="9440429" y="5717988"/>
                </a:cubicBezTo>
                <a:cubicBezTo>
                  <a:pt x="9440429" y="5718356"/>
                  <a:pt x="9440429" y="5718762"/>
                  <a:pt x="9440429" y="5719128"/>
                </a:cubicBezTo>
                <a:cubicBezTo>
                  <a:pt x="9435037" y="5719128"/>
                  <a:pt x="9429750" y="5719128"/>
                  <a:pt x="9424357" y="5719128"/>
                </a:cubicBezTo>
                <a:cubicBezTo>
                  <a:pt x="9424357" y="5718762"/>
                  <a:pt x="9424357" y="5718356"/>
                  <a:pt x="9424357" y="5717988"/>
                </a:cubicBezTo>
                <a:close/>
                <a:moveTo>
                  <a:pt x="9681928" y="5711441"/>
                </a:moveTo>
                <a:cubicBezTo>
                  <a:pt x="9682603" y="5712456"/>
                  <a:pt x="9683165" y="5713473"/>
                  <a:pt x="9683840" y="5714492"/>
                </a:cubicBezTo>
                <a:cubicBezTo>
                  <a:pt x="9667650" y="5715956"/>
                  <a:pt x="9651346" y="5717379"/>
                  <a:pt x="9635157" y="5718844"/>
                </a:cubicBezTo>
                <a:cubicBezTo>
                  <a:pt x="9634257" y="5717419"/>
                  <a:pt x="9633357" y="5715997"/>
                  <a:pt x="9632457" y="5714572"/>
                </a:cubicBezTo>
                <a:cubicBezTo>
                  <a:pt x="9648985" y="5713555"/>
                  <a:pt x="9665512" y="5712498"/>
                  <a:pt x="9681928" y="5711441"/>
                </a:cubicBezTo>
                <a:close/>
                <a:moveTo>
                  <a:pt x="9511039" y="5702205"/>
                </a:moveTo>
                <a:cubicBezTo>
                  <a:pt x="9531835" y="5718804"/>
                  <a:pt x="9531835" y="5718804"/>
                  <a:pt x="9476859" y="5719657"/>
                </a:cubicBezTo>
                <a:cubicBezTo>
                  <a:pt x="9490013" y="5712904"/>
                  <a:pt x="9500016" y="5707819"/>
                  <a:pt x="9511039" y="5702205"/>
                </a:cubicBezTo>
                <a:close/>
                <a:moveTo>
                  <a:pt x="9524036" y="5672464"/>
                </a:moveTo>
                <a:lnTo>
                  <a:pt x="9538359" y="5676250"/>
                </a:lnTo>
                <a:cubicBezTo>
                  <a:pt x="9537121" y="5676698"/>
                  <a:pt x="9535884" y="5677187"/>
                  <a:pt x="9534646" y="5677634"/>
                </a:cubicBezTo>
                <a:close/>
                <a:moveTo>
                  <a:pt x="9522956" y="5671939"/>
                </a:moveTo>
                <a:lnTo>
                  <a:pt x="9524036" y="5672464"/>
                </a:lnTo>
                <a:lnTo>
                  <a:pt x="9522705" y="5672113"/>
                </a:lnTo>
                <a:close/>
                <a:moveTo>
                  <a:pt x="9673942" y="5670432"/>
                </a:moveTo>
                <a:cubicBezTo>
                  <a:pt x="9680690" y="5674624"/>
                  <a:pt x="9688676" y="5679507"/>
                  <a:pt x="9699806" y="5686339"/>
                </a:cubicBezTo>
                <a:cubicBezTo>
                  <a:pt x="9671249" y="5686339"/>
                  <a:pt x="9648535" y="5686339"/>
                  <a:pt x="9620429" y="5686339"/>
                </a:cubicBezTo>
                <a:cubicBezTo>
                  <a:pt x="9639543" y="5680644"/>
                  <a:pt x="9655614" y="5675883"/>
                  <a:pt x="9673942" y="5670432"/>
                </a:cubicBezTo>
                <a:close/>
                <a:moveTo>
                  <a:pt x="142275" y="1582996"/>
                </a:moveTo>
                <a:cubicBezTo>
                  <a:pt x="130583" y="1586744"/>
                  <a:pt x="118893" y="1590403"/>
                  <a:pt x="107202" y="1594149"/>
                </a:cubicBezTo>
                <a:cubicBezTo>
                  <a:pt x="108994" y="1596836"/>
                  <a:pt x="110681" y="1599439"/>
                  <a:pt x="112481" y="1602126"/>
                </a:cubicBezTo>
                <a:cubicBezTo>
                  <a:pt x="123835" y="1598060"/>
                  <a:pt x="135308" y="1593985"/>
                  <a:pt x="146774" y="1589916"/>
                </a:cubicBezTo>
                <a:cubicBezTo>
                  <a:pt x="145311" y="1587640"/>
                  <a:pt x="143737" y="1585358"/>
                  <a:pt x="142275" y="1582996"/>
                </a:cubicBezTo>
                <a:close/>
                <a:moveTo>
                  <a:pt x="26924" y="1571677"/>
                </a:moveTo>
                <a:cubicBezTo>
                  <a:pt x="24788" y="1574854"/>
                  <a:pt x="21975" y="1577950"/>
                  <a:pt x="20857" y="1581283"/>
                </a:cubicBezTo>
                <a:cubicBezTo>
                  <a:pt x="20520" y="1582099"/>
                  <a:pt x="25800" y="1583892"/>
                  <a:pt x="29623" y="1585765"/>
                </a:cubicBezTo>
                <a:cubicBezTo>
                  <a:pt x="32324" y="1582506"/>
                  <a:pt x="35691" y="1579492"/>
                  <a:pt x="36928" y="1576159"/>
                </a:cubicBezTo>
                <a:cubicBezTo>
                  <a:pt x="37266" y="1575343"/>
                  <a:pt x="30411" y="1573226"/>
                  <a:pt x="26924" y="1571677"/>
                </a:cubicBezTo>
                <a:close/>
                <a:moveTo>
                  <a:pt x="485970" y="1533002"/>
                </a:moveTo>
                <a:cubicBezTo>
                  <a:pt x="481697" y="1534382"/>
                  <a:pt x="477310" y="1535852"/>
                  <a:pt x="471356" y="1537805"/>
                </a:cubicBezTo>
                <a:cubicBezTo>
                  <a:pt x="476748" y="1539108"/>
                  <a:pt x="479785" y="1539845"/>
                  <a:pt x="482821" y="1540492"/>
                </a:cubicBezTo>
                <a:cubicBezTo>
                  <a:pt x="483834" y="1537967"/>
                  <a:pt x="484846" y="1535525"/>
                  <a:pt x="485970" y="1533002"/>
                </a:cubicBezTo>
                <a:close/>
                <a:moveTo>
                  <a:pt x="850238" y="1501494"/>
                </a:moveTo>
                <a:cubicBezTo>
                  <a:pt x="826517" y="1507271"/>
                  <a:pt x="802791" y="1513057"/>
                  <a:pt x="779071" y="1518834"/>
                </a:cubicBezTo>
                <a:cubicBezTo>
                  <a:pt x="780534" y="1521686"/>
                  <a:pt x="781883" y="1524618"/>
                  <a:pt x="783339" y="1527463"/>
                </a:cubicBezTo>
                <a:cubicBezTo>
                  <a:pt x="806728" y="1521117"/>
                  <a:pt x="830111" y="1514761"/>
                  <a:pt x="853611" y="1508493"/>
                </a:cubicBezTo>
                <a:cubicBezTo>
                  <a:pt x="852487" y="1506132"/>
                  <a:pt x="851362" y="1503770"/>
                  <a:pt x="850238" y="1501494"/>
                </a:cubicBezTo>
                <a:close/>
                <a:moveTo>
                  <a:pt x="1028774" y="1491806"/>
                </a:moveTo>
                <a:cubicBezTo>
                  <a:pt x="1024725" y="1492376"/>
                  <a:pt x="1020226" y="1496035"/>
                  <a:pt x="1018989" y="1499130"/>
                </a:cubicBezTo>
                <a:cubicBezTo>
                  <a:pt x="1018314" y="1500678"/>
                  <a:pt x="1024951" y="1505723"/>
                  <a:pt x="1027538" y="1505481"/>
                </a:cubicBezTo>
                <a:cubicBezTo>
                  <a:pt x="1031811" y="1505071"/>
                  <a:pt x="1035404" y="1501576"/>
                  <a:pt x="1041254" y="1498316"/>
                </a:cubicBezTo>
                <a:cubicBezTo>
                  <a:pt x="1035967" y="1495386"/>
                  <a:pt x="1031811" y="1491397"/>
                  <a:pt x="1028774" y="1491806"/>
                </a:cubicBezTo>
                <a:close/>
                <a:moveTo>
                  <a:pt x="941981" y="1481792"/>
                </a:moveTo>
                <a:cubicBezTo>
                  <a:pt x="939168" y="1482929"/>
                  <a:pt x="935907" y="1483741"/>
                  <a:pt x="933769" y="1485289"/>
                </a:cubicBezTo>
                <a:cubicBezTo>
                  <a:pt x="933207" y="1485696"/>
                  <a:pt x="935794" y="1488465"/>
                  <a:pt x="937032" y="1490094"/>
                </a:cubicBezTo>
                <a:cubicBezTo>
                  <a:pt x="939843" y="1489035"/>
                  <a:pt x="942536" y="1487896"/>
                  <a:pt x="945348" y="1486753"/>
                </a:cubicBezTo>
                <a:cubicBezTo>
                  <a:pt x="944230" y="1485126"/>
                  <a:pt x="943105" y="1483496"/>
                  <a:pt x="941981" y="1481792"/>
                </a:cubicBezTo>
                <a:close/>
                <a:moveTo>
                  <a:pt x="590755" y="1463062"/>
                </a:moveTo>
                <a:cubicBezTo>
                  <a:pt x="590417" y="1462815"/>
                  <a:pt x="588056" y="1464036"/>
                  <a:pt x="586593" y="1464608"/>
                </a:cubicBezTo>
                <a:cubicBezTo>
                  <a:pt x="587268" y="1465506"/>
                  <a:pt x="588168" y="1466318"/>
                  <a:pt x="589068" y="1467132"/>
                </a:cubicBezTo>
                <a:cubicBezTo>
                  <a:pt x="590755" y="1467132"/>
                  <a:pt x="592443" y="1467132"/>
                  <a:pt x="594236" y="1467132"/>
                </a:cubicBezTo>
                <a:cubicBezTo>
                  <a:pt x="593117" y="1465747"/>
                  <a:pt x="592217" y="1464203"/>
                  <a:pt x="590755" y="1463062"/>
                </a:cubicBezTo>
                <a:close/>
                <a:moveTo>
                  <a:pt x="1197526" y="1432528"/>
                </a:moveTo>
                <a:cubicBezTo>
                  <a:pt x="1109044" y="1441809"/>
                  <a:pt x="1074196" y="1459562"/>
                  <a:pt x="1080938" y="1491153"/>
                </a:cubicBezTo>
                <a:cubicBezTo>
                  <a:pt x="1118718" y="1472102"/>
                  <a:pt x="1155367" y="1453699"/>
                  <a:pt x="1197526" y="1432528"/>
                </a:cubicBezTo>
                <a:close/>
                <a:moveTo>
                  <a:pt x="1033268" y="1392387"/>
                </a:moveTo>
                <a:cubicBezTo>
                  <a:pt x="1020114" y="1393693"/>
                  <a:pt x="1007073" y="1394994"/>
                  <a:pt x="994032" y="1396380"/>
                </a:cubicBezTo>
                <a:cubicBezTo>
                  <a:pt x="994369" y="1399309"/>
                  <a:pt x="994819" y="1402239"/>
                  <a:pt x="995157" y="1405173"/>
                </a:cubicBezTo>
                <a:cubicBezTo>
                  <a:pt x="1008535" y="1403705"/>
                  <a:pt x="1021913" y="1402321"/>
                  <a:pt x="1035292" y="1400858"/>
                </a:cubicBezTo>
                <a:cubicBezTo>
                  <a:pt x="1034624" y="1398006"/>
                  <a:pt x="1033942" y="1395239"/>
                  <a:pt x="1033268" y="1392387"/>
                </a:cubicBezTo>
                <a:close/>
                <a:moveTo>
                  <a:pt x="1094430" y="1382617"/>
                </a:moveTo>
                <a:cubicBezTo>
                  <a:pt x="1095442" y="1383840"/>
                  <a:pt x="1096229" y="1385304"/>
                  <a:pt x="1097691" y="1386038"/>
                </a:cubicBezTo>
                <a:cubicBezTo>
                  <a:pt x="1098254" y="1386365"/>
                  <a:pt x="1100391" y="1385224"/>
                  <a:pt x="1101853" y="1384735"/>
                </a:cubicBezTo>
                <a:cubicBezTo>
                  <a:pt x="1100953" y="1384005"/>
                  <a:pt x="1100279" y="1382862"/>
                  <a:pt x="1099265" y="1382617"/>
                </a:cubicBezTo>
                <a:cubicBezTo>
                  <a:pt x="1097804" y="1382292"/>
                  <a:pt x="1096116" y="1382617"/>
                  <a:pt x="1094430" y="1382617"/>
                </a:cubicBezTo>
                <a:close/>
                <a:moveTo>
                  <a:pt x="3735707" y="1118079"/>
                </a:moveTo>
                <a:cubicBezTo>
                  <a:pt x="3734245" y="1118079"/>
                  <a:pt x="3732902" y="1119138"/>
                  <a:pt x="3731545" y="1119712"/>
                </a:cubicBezTo>
                <a:cubicBezTo>
                  <a:pt x="3733345" y="1120851"/>
                  <a:pt x="3735032" y="1121905"/>
                  <a:pt x="3736832" y="1123044"/>
                </a:cubicBezTo>
                <a:cubicBezTo>
                  <a:pt x="3737507" y="1121985"/>
                  <a:pt x="3738182" y="1121009"/>
                  <a:pt x="3738968" y="1119956"/>
                </a:cubicBezTo>
                <a:cubicBezTo>
                  <a:pt x="3737844" y="1119302"/>
                  <a:pt x="3736719" y="1118079"/>
                  <a:pt x="3735707" y="1118079"/>
                </a:cubicBezTo>
                <a:close/>
                <a:moveTo>
                  <a:pt x="3810698" y="1113194"/>
                </a:moveTo>
                <a:cubicBezTo>
                  <a:pt x="3798893" y="1114088"/>
                  <a:pt x="3787203" y="1114987"/>
                  <a:pt x="3775505" y="1115963"/>
                </a:cubicBezTo>
                <a:cubicBezTo>
                  <a:pt x="3776067" y="1119058"/>
                  <a:pt x="3776517" y="1122230"/>
                  <a:pt x="3777079" y="1125326"/>
                </a:cubicBezTo>
                <a:cubicBezTo>
                  <a:pt x="3788778" y="1124268"/>
                  <a:pt x="3800469" y="1123126"/>
                  <a:pt x="3812159" y="1122066"/>
                </a:cubicBezTo>
                <a:cubicBezTo>
                  <a:pt x="3811710" y="1119138"/>
                  <a:pt x="3811147" y="1116206"/>
                  <a:pt x="3810698" y="1113194"/>
                </a:cubicBezTo>
                <a:close/>
                <a:moveTo>
                  <a:pt x="11953540" y="982918"/>
                </a:moveTo>
                <a:cubicBezTo>
                  <a:pt x="11954777" y="984382"/>
                  <a:pt x="11955789" y="986015"/>
                  <a:pt x="11957358" y="987234"/>
                </a:cubicBezTo>
                <a:cubicBezTo>
                  <a:pt x="11957702" y="987479"/>
                  <a:pt x="11960282" y="986175"/>
                  <a:pt x="11961857" y="985523"/>
                </a:cubicBezTo>
                <a:cubicBezTo>
                  <a:pt x="11960845" y="984627"/>
                  <a:pt x="11960169" y="983243"/>
                  <a:pt x="11958939" y="982918"/>
                </a:cubicBezTo>
                <a:cubicBezTo>
                  <a:pt x="11957358" y="982518"/>
                  <a:pt x="11955339" y="982836"/>
                  <a:pt x="11953540" y="982918"/>
                </a:cubicBezTo>
                <a:close/>
                <a:moveTo>
                  <a:pt x="12136576" y="967858"/>
                </a:moveTo>
                <a:cubicBezTo>
                  <a:pt x="12100709" y="971035"/>
                  <a:pt x="12069566" y="973798"/>
                  <a:pt x="12025269" y="977789"/>
                </a:cubicBezTo>
                <a:cubicBezTo>
                  <a:pt x="12054838" y="990330"/>
                  <a:pt x="12072489" y="997900"/>
                  <a:pt x="12085755" y="1003519"/>
                </a:cubicBezTo>
                <a:cubicBezTo>
                  <a:pt x="12103184" y="991307"/>
                  <a:pt x="12116336" y="982026"/>
                  <a:pt x="12136576" y="967858"/>
                </a:cubicBezTo>
                <a:close/>
                <a:moveTo>
                  <a:pt x="3807660" y="867789"/>
                </a:moveTo>
                <a:cubicBezTo>
                  <a:pt x="3799119" y="868034"/>
                  <a:pt x="3790795" y="868359"/>
                  <a:pt x="3782366" y="868603"/>
                </a:cubicBezTo>
                <a:cubicBezTo>
                  <a:pt x="3782478" y="870314"/>
                  <a:pt x="3782591" y="872105"/>
                  <a:pt x="3782704" y="873815"/>
                </a:cubicBezTo>
                <a:cubicBezTo>
                  <a:pt x="3791133" y="873488"/>
                  <a:pt x="3799569" y="873083"/>
                  <a:pt x="3807998" y="872759"/>
                </a:cubicBezTo>
                <a:cubicBezTo>
                  <a:pt x="3807886" y="871126"/>
                  <a:pt x="3807774" y="869420"/>
                  <a:pt x="3807660" y="867789"/>
                </a:cubicBezTo>
                <a:close/>
                <a:moveTo>
                  <a:pt x="1520420" y="859892"/>
                </a:moveTo>
                <a:cubicBezTo>
                  <a:pt x="1515696" y="861681"/>
                  <a:pt x="1511766" y="864617"/>
                  <a:pt x="1507492" y="867055"/>
                </a:cubicBezTo>
                <a:cubicBezTo>
                  <a:pt x="1514465" y="866811"/>
                  <a:pt x="1521546" y="866568"/>
                  <a:pt x="1535374" y="866077"/>
                </a:cubicBezTo>
                <a:cubicBezTo>
                  <a:pt x="1525595" y="861930"/>
                  <a:pt x="1521882" y="859321"/>
                  <a:pt x="1520420" y="859892"/>
                </a:cubicBezTo>
                <a:close/>
                <a:moveTo>
                  <a:pt x="1595298" y="827241"/>
                </a:moveTo>
                <a:cubicBezTo>
                  <a:pt x="1586981" y="828871"/>
                  <a:pt x="1578658" y="830335"/>
                  <a:pt x="1570340" y="831883"/>
                </a:cubicBezTo>
                <a:cubicBezTo>
                  <a:pt x="1571241" y="834161"/>
                  <a:pt x="1572140" y="836524"/>
                  <a:pt x="1573041" y="838802"/>
                </a:cubicBezTo>
                <a:cubicBezTo>
                  <a:pt x="1581245" y="836929"/>
                  <a:pt x="1589450" y="835138"/>
                  <a:pt x="1597660" y="833271"/>
                </a:cubicBezTo>
                <a:cubicBezTo>
                  <a:pt x="1596874" y="831234"/>
                  <a:pt x="1596086" y="829279"/>
                  <a:pt x="1595298" y="827241"/>
                </a:cubicBezTo>
                <a:close/>
                <a:moveTo>
                  <a:pt x="3865899" y="827081"/>
                </a:moveTo>
                <a:cubicBezTo>
                  <a:pt x="3854319" y="828382"/>
                  <a:pt x="3842740" y="829686"/>
                  <a:pt x="3831162" y="831069"/>
                </a:cubicBezTo>
                <a:cubicBezTo>
                  <a:pt x="3831605" y="833841"/>
                  <a:pt x="3832062" y="836604"/>
                  <a:pt x="3832511" y="839291"/>
                </a:cubicBezTo>
                <a:cubicBezTo>
                  <a:pt x="3844090" y="838802"/>
                  <a:pt x="3855557" y="838312"/>
                  <a:pt x="3867135" y="837827"/>
                </a:cubicBezTo>
                <a:cubicBezTo>
                  <a:pt x="3866685" y="834244"/>
                  <a:pt x="3866349" y="830662"/>
                  <a:pt x="3865899" y="827081"/>
                </a:cubicBezTo>
                <a:close/>
                <a:moveTo>
                  <a:pt x="1491189" y="805339"/>
                </a:moveTo>
                <a:cubicBezTo>
                  <a:pt x="1487034" y="811607"/>
                  <a:pt x="1482872" y="818040"/>
                  <a:pt x="1478598" y="824389"/>
                </a:cubicBezTo>
                <a:cubicBezTo>
                  <a:pt x="1483659" y="825448"/>
                  <a:pt x="1488715" y="826505"/>
                  <a:pt x="1493664" y="827648"/>
                </a:cubicBezTo>
                <a:cubicBezTo>
                  <a:pt x="1496476" y="821299"/>
                  <a:pt x="1499287" y="814864"/>
                  <a:pt x="1502093" y="808515"/>
                </a:cubicBezTo>
                <a:cubicBezTo>
                  <a:pt x="1498499" y="807456"/>
                  <a:pt x="1494788" y="806397"/>
                  <a:pt x="1491189" y="805339"/>
                </a:cubicBezTo>
                <a:close/>
                <a:moveTo>
                  <a:pt x="6904836" y="798745"/>
                </a:moveTo>
                <a:cubicBezTo>
                  <a:pt x="6902250" y="799479"/>
                  <a:pt x="6899780" y="800213"/>
                  <a:pt x="6897194" y="800947"/>
                </a:cubicBezTo>
                <a:cubicBezTo>
                  <a:pt x="6898087" y="801837"/>
                  <a:pt x="6898987" y="803466"/>
                  <a:pt x="6900118" y="803546"/>
                </a:cubicBezTo>
                <a:cubicBezTo>
                  <a:pt x="6901573" y="803710"/>
                  <a:pt x="6903262" y="802732"/>
                  <a:pt x="6904836" y="802166"/>
                </a:cubicBezTo>
                <a:cubicBezTo>
                  <a:pt x="6904836" y="801025"/>
                  <a:pt x="6904836" y="799884"/>
                  <a:pt x="6904836" y="798745"/>
                </a:cubicBezTo>
                <a:close/>
                <a:moveTo>
                  <a:pt x="6469965" y="795486"/>
                </a:moveTo>
                <a:cubicBezTo>
                  <a:pt x="6469741" y="796790"/>
                  <a:pt x="6469515" y="798176"/>
                  <a:pt x="6469291" y="799479"/>
                </a:cubicBezTo>
                <a:cubicBezTo>
                  <a:pt x="6470865" y="799399"/>
                  <a:pt x="6472778" y="799559"/>
                  <a:pt x="6474008" y="798990"/>
                </a:cubicBezTo>
                <a:cubicBezTo>
                  <a:pt x="6474683" y="798745"/>
                  <a:pt x="6474458" y="797277"/>
                  <a:pt x="6474571" y="796383"/>
                </a:cubicBezTo>
                <a:cubicBezTo>
                  <a:pt x="6473002" y="796058"/>
                  <a:pt x="6471427" y="795813"/>
                  <a:pt x="6469965" y="795486"/>
                </a:cubicBezTo>
                <a:close/>
                <a:moveTo>
                  <a:pt x="3635760" y="787591"/>
                </a:moveTo>
                <a:cubicBezTo>
                  <a:pt x="3636210" y="789057"/>
                  <a:pt x="3636660" y="790605"/>
                  <a:pt x="3637110" y="792065"/>
                </a:cubicBezTo>
                <a:cubicBezTo>
                  <a:pt x="3638684" y="791738"/>
                  <a:pt x="3640259" y="791251"/>
                  <a:pt x="3641833" y="790848"/>
                </a:cubicBezTo>
                <a:cubicBezTo>
                  <a:pt x="3641609" y="789789"/>
                  <a:pt x="3641721" y="788161"/>
                  <a:pt x="3640933" y="787834"/>
                </a:cubicBezTo>
                <a:cubicBezTo>
                  <a:pt x="3639584" y="787345"/>
                  <a:pt x="3637560" y="787671"/>
                  <a:pt x="3635760" y="787591"/>
                </a:cubicBezTo>
                <a:close/>
                <a:moveTo>
                  <a:pt x="6167530" y="782295"/>
                </a:moveTo>
                <a:cubicBezTo>
                  <a:pt x="6163936" y="782784"/>
                  <a:pt x="6160338" y="783194"/>
                  <a:pt x="6156626" y="783679"/>
                </a:cubicBezTo>
                <a:cubicBezTo>
                  <a:pt x="6158201" y="788241"/>
                  <a:pt x="6159663" y="792717"/>
                  <a:pt x="6161237" y="797277"/>
                </a:cubicBezTo>
                <a:cubicBezTo>
                  <a:pt x="6163712" y="796872"/>
                  <a:pt x="6166300" y="796547"/>
                  <a:pt x="6168766" y="796138"/>
                </a:cubicBezTo>
                <a:cubicBezTo>
                  <a:pt x="6168317" y="791496"/>
                  <a:pt x="6167979" y="786940"/>
                  <a:pt x="6167530" y="782295"/>
                </a:cubicBezTo>
                <a:close/>
                <a:moveTo>
                  <a:pt x="1949448" y="775377"/>
                </a:moveTo>
                <a:cubicBezTo>
                  <a:pt x="1946636" y="775294"/>
                  <a:pt x="1943825" y="775621"/>
                  <a:pt x="1941019" y="775786"/>
                </a:cubicBezTo>
                <a:cubicBezTo>
                  <a:pt x="1941244" y="776925"/>
                  <a:pt x="1941468" y="778960"/>
                  <a:pt x="1941806" y="779043"/>
                </a:cubicBezTo>
                <a:cubicBezTo>
                  <a:pt x="1944612" y="779123"/>
                  <a:pt x="1947424" y="778882"/>
                  <a:pt x="1950235" y="778633"/>
                </a:cubicBezTo>
                <a:cubicBezTo>
                  <a:pt x="1950011" y="777494"/>
                  <a:pt x="1949785" y="775459"/>
                  <a:pt x="1949448" y="775377"/>
                </a:cubicBezTo>
                <a:close/>
                <a:moveTo>
                  <a:pt x="3503881" y="762675"/>
                </a:moveTo>
                <a:cubicBezTo>
                  <a:pt x="3495452" y="766012"/>
                  <a:pt x="3486904" y="769353"/>
                  <a:pt x="3478474" y="772689"/>
                </a:cubicBezTo>
                <a:cubicBezTo>
                  <a:pt x="3480605" y="775052"/>
                  <a:pt x="3482749" y="777412"/>
                  <a:pt x="3484880" y="779694"/>
                </a:cubicBezTo>
                <a:cubicBezTo>
                  <a:pt x="3492528" y="775539"/>
                  <a:pt x="3500282" y="771468"/>
                  <a:pt x="3507931" y="767317"/>
                </a:cubicBezTo>
                <a:cubicBezTo>
                  <a:pt x="3506582" y="765769"/>
                  <a:pt x="3505231" y="764223"/>
                  <a:pt x="3503881" y="762675"/>
                </a:cubicBezTo>
                <a:close/>
                <a:moveTo>
                  <a:pt x="5920751" y="759013"/>
                </a:moveTo>
                <a:cubicBezTo>
                  <a:pt x="5918163" y="758762"/>
                  <a:pt x="5915246" y="761287"/>
                  <a:pt x="5912434" y="762593"/>
                </a:cubicBezTo>
                <a:cubicBezTo>
                  <a:pt x="5914453" y="764303"/>
                  <a:pt x="5916370" y="767235"/>
                  <a:pt x="5918614" y="767397"/>
                </a:cubicBezTo>
                <a:cubicBezTo>
                  <a:pt x="5921315" y="767560"/>
                  <a:pt x="5924237" y="765362"/>
                  <a:pt x="5927161" y="764058"/>
                </a:cubicBezTo>
                <a:cubicBezTo>
                  <a:pt x="5925024" y="762266"/>
                  <a:pt x="5923113" y="759178"/>
                  <a:pt x="5920751" y="759013"/>
                </a:cubicBezTo>
                <a:close/>
                <a:moveTo>
                  <a:pt x="5440121" y="758037"/>
                </a:moveTo>
                <a:cubicBezTo>
                  <a:pt x="5439222" y="759013"/>
                  <a:pt x="5438210" y="759905"/>
                  <a:pt x="5437197" y="760884"/>
                </a:cubicBezTo>
                <a:cubicBezTo>
                  <a:pt x="5439334" y="762185"/>
                  <a:pt x="5441472" y="763569"/>
                  <a:pt x="5443609" y="764875"/>
                </a:cubicBezTo>
                <a:cubicBezTo>
                  <a:pt x="5444621" y="763896"/>
                  <a:pt x="5446646" y="762348"/>
                  <a:pt x="5446421" y="762185"/>
                </a:cubicBezTo>
                <a:cubicBezTo>
                  <a:pt x="5444509" y="760637"/>
                  <a:pt x="5442259" y="759418"/>
                  <a:pt x="5440121" y="758037"/>
                </a:cubicBezTo>
                <a:close/>
                <a:moveTo>
                  <a:pt x="5751212" y="753721"/>
                </a:moveTo>
                <a:cubicBezTo>
                  <a:pt x="5750088" y="754369"/>
                  <a:pt x="5748513" y="754860"/>
                  <a:pt x="5748175" y="755672"/>
                </a:cubicBezTo>
                <a:cubicBezTo>
                  <a:pt x="5747613" y="756733"/>
                  <a:pt x="5748062" y="758037"/>
                  <a:pt x="5748175" y="759178"/>
                </a:cubicBezTo>
                <a:cubicBezTo>
                  <a:pt x="5749863" y="758359"/>
                  <a:pt x="5751999" y="757790"/>
                  <a:pt x="5753125" y="756733"/>
                </a:cubicBezTo>
                <a:cubicBezTo>
                  <a:pt x="5753461" y="756326"/>
                  <a:pt x="5751886" y="754778"/>
                  <a:pt x="5751212" y="753721"/>
                </a:cubicBezTo>
                <a:close/>
                <a:moveTo>
                  <a:pt x="6084560" y="749161"/>
                </a:moveTo>
                <a:cubicBezTo>
                  <a:pt x="6061628" y="750133"/>
                  <a:pt x="6038689" y="751112"/>
                  <a:pt x="6015643" y="752088"/>
                </a:cubicBezTo>
                <a:cubicBezTo>
                  <a:pt x="6015758" y="753721"/>
                  <a:pt x="6015867" y="755427"/>
                  <a:pt x="6015982" y="757058"/>
                </a:cubicBezTo>
                <a:cubicBezTo>
                  <a:pt x="6039026" y="757058"/>
                  <a:pt x="6062076" y="757058"/>
                  <a:pt x="6085010" y="757058"/>
                </a:cubicBezTo>
                <a:cubicBezTo>
                  <a:pt x="6084898" y="754451"/>
                  <a:pt x="6084785" y="751764"/>
                  <a:pt x="6084560" y="749161"/>
                </a:cubicBezTo>
                <a:close/>
                <a:moveTo>
                  <a:pt x="5536357" y="748992"/>
                </a:moveTo>
                <a:cubicBezTo>
                  <a:pt x="5534340" y="750947"/>
                  <a:pt x="5532314" y="752903"/>
                  <a:pt x="5530177" y="754940"/>
                </a:cubicBezTo>
                <a:cubicBezTo>
                  <a:pt x="5533102" y="755592"/>
                  <a:pt x="5536694" y="757303"/>
                  <a:pt x="5538944" y="756651"/>
                </a:cubicBezTo>
                <a:cubicBezTo>
                  <a:pt x="5541644" y="755837"/>
                  <a:pt x="5543106" y="752985"/>
                  <a:pt x="5545130" y="751030"/>
                </a:cubicBezTo>
                <a:cubicBezTo>
                  <a:pt x="5542319" y="750378"/>
                  <a:pt x="5539395" y="749726"/>
                  <a:pt x="5536357" y="748992"/>
                </a:cubicBezTo>
                <a:close/>
                <a:moveTo>
                  <a:pt x="5132856" y="746718"/>
                </a:moveTo>
                <a:cubicBezTo>
                  <a:pt x="5131957" y="748100"/>
                  <a:pt x="5131056" y="749564"/>
                  <a:pt x="5130155" y="750947"/>
                </a:cubicBezTo>
                <a:cubicBezTo>
                  <a:pt x="5131957" y="750947"/>
                  <a:pt x="5133868" y="751272"/>
                  <a:pt x="5135444" y="750869"/>
                </a:cubicBezTo>
                <a:cubicBezTo>
                  <a:pt x="5136454" y="750625"/>
                  <a:pt x="5136904" y="749243"/>
                  <a:pt x="5137580" y="748347"/>
                </a:cubicBezTo>
                <a:cubicBezTo>
                  <a:pt x="5136005" y="747777"/>
                  <a:pt x="5134431" y="747288"/>
                  <a:pt x="5132856" y="746718"/>
                </a:cubicBezTo>
                <a:close/>
                <a:moveTo>
                  <a:pt x="2297637" y="743540"/>
                </a:moveTo>
                <a:lnTo>
                  <a:pt x="2239419" y="761027"/>
                </a:lnTo>
                <a:lnTo>
                  <a:pt x="2238049" y="761209"/>
                </a:lnTo>
                <a:lnTo>
                  <a:pt x="2237422" y="761479"/>
                </a:lnTo>
                <a:lnTo>
                  <a:pt x="2219054" y="763814"/>
                </a:lnTo>
                <a:cubicBezTo>
                  <a:pt x="2219841" y="765362"/>
                  <a:pt x="2220516" y="766910"/>
                  <a:pt x="2221296" y="768458"/>
                </a:cubicBezTo>
                <a:lnTo>
                  <a:pt x="2237422" y="761479"/>
                </a:lnTo>
                <a:lnTo>
                  <a:pt x="2238275" y="761371"/>
                </a:lnTo>
                <a:lnTo>
                  <a:pt x="2239419" y="761027"/>
                </a:lnTo>
                <a:lnTo>
                  <a:pt x="2301573" y="752820"/>
                </a:lnTo>
                <a:cubicBezTo>
                  <a:pt x="2300224" y="749726"/>
                  <a:pt x="2298987" y="746636"/>
                  <a:pt x="2297637" y="743540"/>
                </a:cubicBezTo>
                <a:close/>
                <a:moveTo>
                  <a:pt x="3680619" y="738653"/>
                </a:moveTo>
                <a:cubicBezTo>
                  <a:pt x="3678482" y="740526"/>
                  <a:pt x="3676232" y="742399"/>
                  <a:pt x="3674102" y="744356"/>
                </a:cubicBezTo>
                <a:cubicBezTo>
                  <a:pt x="3679269" y="747613"/>
                  <a:pt x="3684556" y="750947"/>
                  <a:pt x="3689723" y="754206"/>
                </a:cubicBezTo>
                <a:cubicBezTo>
                  <a:pt x="3692760" y="751844"/>
                  <a:pt x="3695797" y="749564"/>
                  <a:pt x="3698834" y="747206"/>
                </a:cubicBezTo>
                <a:cubicBezTo>
                  <a:pt x="3692760" y="744356"/>
                  <a:pt x="3686693" y="741504"/>
                  <a:pt x="3680619" y="738653"/>
                </a:cubicBezTo>
                <a:close/>
                <a:moveTo>
                  <a:pt x="11730368" y="736459"/>
                </a:moveTo>
                <a:cubicBezTo>
                  <a:pt x="11713615" y="738408"/>
                  <a:pt x="11696976" y="740365"/>
                  <a:pt x="11680229" y="742399"/>
                </a:cubicBezTo>
                <a:cubicBezTo>
                  <a:pt x="11680679" y="744518"/>
                  <a:pt x="11681129" y="746718"/>
                  <a:pt x="11681579" y="748830"/>
                </a:cubicBezTo>
                <a:cubicBezTo>
                  <a:pt x="11698775" y="746881"/>
                  <a:pt x="11715865" y="745006"/>
                  <a:pt x="11732956" y="743052"/>
                </a:cubicBezTo>
                <a:cubicBezTo>
                  <a:pt x="11732056" y="740850"/>
                  <a:pt x="11731268" y="738653"/>
                  <a:pt x="11730368" y="736459"/>
                </a:cubicBezTo>
                <a:close/>
                <a:moveTo>
                  <a:pt x="3323432" y="728720"/>
                </a:moveTo>
                <a:cubicBezTo>
                  <a:pt x="3303873" y="732224"/>
                  <a:pt x="3284309" y="735725"/>
                  <a:pt x="3264744" y="739222"/>
                </a:cubicBezTo>
                <a:cubicBezTo>
                  <a:pt x="3265420" y="741504"/>
                  <a:pt x="3266207" y="743702"/>
                  <a:pt x="3266882" y="745982"/>
                </a:cubicBezTo>
                <a:cubicBezTo>
                  <a:pt x="3286446" y="742483"/>
                  <a:pt x="3306116" y="739062"/>
                  <a:pt x="3325682" y="735565"/>
                </a:cubicBezTo>
                <a:cubicBezTo>
                  <a:pt x="3324895" y="733282"/>
                  <a:pt x="3324219" y="731002"/>
                  <a:pt x="3323432" y="728720"/>
                </a:cubicBezTo>
                <a:close/>
                <a:moveTo>
                  <a:pt x="8244646" y="728151"/>
                </a:moveTo>
                <a:cubicBezTo>
                  <a:pt x="8244196" y="733687"/>
                  <a:pt x="8243858" y="739222"/>
                  <a:pt x="8243408" y="744761"/>
                </a:cubicBezTo>
                <a:cubicBezTo>
                  <a:pt x="8246558" y="744925"/>
                  <a:pt x="8249707" y="745006"/>
                  <a:pt x="8252850" y="745170"/>
                </a:cubicBezTo>
                <a:cubicBezTo>
                  <a:pt x="8253299" y="739631"/>
                  <a:pt x="8253863" y="734097"/>
                  <a:pt x="8254313" y="728560"/>
                </a:cubicBezTo>
                <a:cubicBezTo>
                  <a:pt x="8251050" y="728393"/>
                  <a:pt x="8247901" y="728313"/>
                  <a:pt x="8244646" y="728151"/>
                </a:cubicBezTo>
                <a:close/>
                <a:moveTo>
                  <a:pt x="6074443" y="722939"/>
                </a:moveTo>
                <a:cubicBezTo>
                  <a:pt x="6075457" y="724164"/>
                  <a:pt x="6076356" y="725630"/>
                  <a:pt x="6077811" y="726444"/>
                </a:cubicBezTo>
                <a:cubicBezTo>
                  <a:pt x="6078375" y="726851"/>
                  <a:pt x="6080512" y="725630"/>
                  <a:pt x="6081973" y="725141"/>
                </a:cubicBezTo>
                <a:cubicBezTo>
                  <a:pt x="6081074" y="724409"/>
                  <a:pt x="6080399" y="723268"/>
                  <a:pt x="6079279" y="722939"/>
                </a:cubicBezTo>
                <a:cubicBezTo>
                  <a:pt x="6077811" y="722616"/>
                  <a:pt x="6076018" y="722861"/>
                  <a:pt x="6074443" y="722939"/>
                </a:cubicBezTo>
                <a:close/>
                <a:moveTo>
                  <a:pt x="12096378" y="720756"/>
                </a:moveTo>
                <a:cubicBezTo>
                  <a:pt x="12065587" y="720593"/>
                  <a:pt x="12034992" y="722146"/>
                  <a:pt x="12004524" y="724466"/>
                </a:cubicBezTo>
                <a:cubicBezTo>
                  <a:pt x="11943587" y="729108"/>
                  <a:pt x="11883158" y="736822"/>
                  <a:pt x="11822674" y="740038"/>
                </a:cubicBezTo>
                <a:cubicBezTo>
                  <a:pt x="11886535" y="743377"/>
                  <a:pt x="11948591" y="754778"/>
                  <a:pt x="12011553" y="744276"/>
                </a:cubicBezTo>
                <a:cubicBezTo>
                  <a:pt x="12065854" y="735236"/>
                  <a:pt x="12120049" y="732713"/>
                  <a:pt x="12172438" y="756326"/>
                </a:cubicBezTo>
                <a:cubicBezTo>
                  <a:pt x="12179967" y="745333"/>
                  <a:pt x="12185590" y="737273"/>
                  <a:pt x="12190877" y="729129"/>
                </a:cubicBezTo>
                <a:cubicBezTo>
                  <a:pt x="12191215" y="728560"/>
                  <a:pt x="12189191" y="727094"/>
                  <a:pt x="12189415" y="727334"/>
                </a:cubicBezTo>
                <a:cubicBezTo>
                  <a:pt x="12158159" y="722795"/>
                  <a:pt x="12127170" y="720918"/>
                  <a:pt x="12096378" y="720756"/>
                </a:cubicBezTo>
                <a:close/>
                <a:moveTo>
                  <a:pt x="3754710" y="717400"/>
                </a:moveTo>
                <a:cubicBezTo>
                  <a:pt x="3754260" y="719764"/>
                  <a:pt x="3753922" y="722127"/>
                  <a:pt x="3753472" y="724487"/>
                </a:cubicBezTo>
                <a:cubicBezTo>
                  <a:pt x="3773037" y="724487"/>
                  <a:pt x="3792708" y="724487"/>
                  <a:pt x="3812273" y="724487"/>
                </a:cubicBezTo>
                <a:cubicBezTo>
                  <a:pt x="3812273" y="723103"/>
                  <a:pt x="3812273" y="721800"/>
                  <a:pt x="3812159" y="720418"/>
                </a:cubicBezTo>
                <a:cubicBezTo>
                  <a:pt x="3793045" y="719439"/>
                  <a:pt x="3773937" y="718378"/>
                  <a:pt x="3754710" y="717400"/>
                </a:cubicBezTo>
                <a:close/>
                <a:moveTo>
                  <a:pt x="3391230" y="714227"/>
                </a:moveTo>
                <a:cubicBezTo>
                  <a:pt x="3384594" y="715698"/>
                  <a:pt x="3377964" y="717239"/>
                  <a:pt x="3371329" y="718705"/>
                </a:cubicBezTo>
                <a:cubicBezTo>
                  <a:pt x="3371891" y="720091"/>
                  <a:pt x="3372565" y="721475"/>
                  <a:pt x="3373128" y="722861"/>
                </a:cubicBezTo>
                <a:cubicBezTo>
                  <a:pt x="3379758" y="721230"/>
                  <a:pt x="3386394" y="719684"/>
                  <a:pt x="3392917" y="718136"/>
                </a:cubicBezTo>
                <a:cubicBezTo>
                  <a:pt x="3392355" y="716837"/>
                  <a:pt x="3391793" y="715533"/>
                  <a:pt x="3391230" y="714227"/>
                </a:cubicBezTo>
                <a:close/>
                <a:moveTo>
                  <a:pt x="3876021" y="707307"/>
                </a:moveTo>
                <a:cubicBezTo>
                  <a:pt x="3908845" y="732875"/>
                  <a:pt x="3908845" y="732875"/>
                  <a:pt x="3936840" y="707307"/>
                </a:cubicBezTo>
                <a:cubicBezTo>
                  <a:pt x="3916494" y="707307"/>
                  <a:pt x="3898054" y="707307"/>
                  <a:pt x="3876021" y="707307"/>
                </a:cubicBezTo>
                <a:close/>
                <a:moveTo>
                  <a:pt x="2507543" y="702911"/>
                </a:moveTo>
                <a:cubicBezTo>
                  <a:pt x="2451217" y="713985"/>
                  <a:pt x="2400059" y="724082"/>
                  <a:pt x="2348795" y="734097"/>
                </a:cubicBezTo>
                <a:cubicBezTo>
                  <a:pt x="2374876" y="737028"/>
                  <a:pt x="2399384" y="733852"/>
                  <a:pt x="2424123" y="732141"/>
                </a:cubicBezTo>
                <a:cubicBezTo>
                  <a:pt x="2431427" y="731654"/>
                  <a:pt x="2443681" y="733932"/>
                  <a:pt x="2446268" y="737680"/>
                </a:cubicBezTo>
                <a:cubicBezTo>
                  <a:pt x="2463696" y="762430"/>
                  <a:pt x="2480223" y="744356"/>
                  <a:pt x="2491465" y="735970"/>
                </a:cubicBezTo>
                <a:cubicBezTo>
                  <a:pt x="2500344" y="729454"/>
                  <a:pt x="2501131" y="717239"/>
                  <a:pt x="2507543" y="702911"/>
                </a:cubicBezTo>
                <a:close/>
                <a:moveTo>
                  <a:pt x="2052095" y="698269"/>
                </a:moveTo>
                <a:cubicBezTo>
                  <a:pt x="2051870" y="699735"/>
                  <a:pt x="2051533" y="701201"/>
                  <a:pt x="2051308" y="702669"/>
                </a:cubicBezTo>
                <a:cubicBezTo>
                  <a:pt x="2052995" y="702504"/>
                  <a:pt x="2054907" y="702749"/>
                  <a:pt x="2056257" y="702177"/>
                </a:cubicBezTo>
                <a:cubicBezTo>
                  <a:pt x="2057044" y="701852"/>
                  <a:pt x="2056707" y="700304"/>
                  <a:pt x="2056932" y="699248"/>
                </a:cubicBezTo>
                <a:cubicBezTo>
                  <a:pt x="2055357" y="698921"/>
                  <a:pt x="2053669" y="698596"/>
                  <a:pt x="2052095" y="698269"/>
                </a:cubicBezTo>
                <a:close/>
                <a:moveTo>
                  <a:pt x="5892982" y="697942"/>
                </a:moveTo>
                <a:lnTo>
                  <a:pt x="5847937" y="704310"/>
                </a:lnTo>
                <a:lnTo>
                  <a:pt x="5846548" y="704135"/>
                </a:lnTo>
                <a:lnTo>
                  <a:pt x="5845546" y="704784"/>
                </a:lnTo>
                <a:lnTo>
                  <a:pt x="5819566" y="711133"/>
                </a:lnTo>
                <a:cubicBezTo>
                  <a:pt x="5821479" y="713415"/>
                  <a:pt x="5823389" y="715615"/>
                  <a:pt x="5825415" y="717895"/>
                </a:cubicBezTo>
                <a:lnTo>
                  <a:pt x="5845546" y="704784"/>
                </a:lnTo>
                <a:lnTo>
                  <a:pt x="5846884" y="704460"/>
                </a:lnTo>
                <a:lnTo>
                  <a:pt x="5847937" y="704310"/>
                </a:lnTo>
                <a:lnTo>
                  <a:pt x="5893094" y="710074"/>
                </a:lnTo>
                <a:cubicBezTo>
                  <a:pt x="5893094" y="706003"/>
                  <a:pt x="5892982" y="701933"/>
                  <a:pt x="5892982" y="697942"/>
                </a:cubicBezTo>
                <a:close/>
                <a:moveTo>
                  <a:pt x="5953581" y="682802"/>
                </a:moveTo>
                <a:cubicBezTo>
                  <a:pt x="5945038" y="682331"/>
                  <a:pt x="5936719" y="685080"/>
                  <a:pt x="5929524" y="688419"/>
                </a:cubicBezTo>
                <a:cubicBezTo>
                  <a:pt x="5922889" y="691433"/>
                  <a:pt x="5924237" y="703401"/>
                  <a:pt x="5919514" y="719764"/>
                </a:cubicBezTo>
                <a:cubicBezTo>
                  <a:pt x="5946157" y="709342"/>
                  <a:pt x="5961905" y="703156"/>
                  <a:pt x="5978989" y="696480"/>
                </a:cubicBezTo>
                <a:cubicBezTo>
                  <a:pt x="5970895" y="686953"/>
                  <a:pt x="5962125" y="683268"/>
                  <a:pt x="5953581" y="682802"/>
                </a:cubicBezTo>
                <a:close/>
                <a:moveTo>
                  <a:pt x="6891683" y="681825"/>
                </a:moveTo>
                <a:cubicBezTo>
                  <a:pt x="6891008" y="685324"/>
                  <a:pt x="6890332" y="688824"/>
                  <a:pt x="6889658" y="692327"/>
                </a:cubicBezTo>
                <a:cubicBezTo>
                  <a:pt x="6902811" y="693061"/>
                  <a:pt x="6915852" y="693875"/>
                  <a:pt x="6929006" y="694689"/>
                </a:cubicBezTo>
                <a:cubicBezTo>
                  <a:pt x="6929343" y="692163"/>
                  <a:pt x="6929793" y="689558"/>
                  <a:pt x="6930130" y="687033"/>
                </a:cubicBezTo>
                <a:cubicBezTo>
                  <a:pt x="6917315" y="685324"/>
                  <a:pt x="6904498" y="683536"/>
                  <a:pt x="6891683" y="681825"/>
                </a:cubicBezTo>
                <a:close/>
                <a:moveTo>
                  <a:pt x="4031957" y="681661"/>
                </a:moveTo>
                <a:cubicBezTo>
                  <a:pt x="4030382" y="682070"/>
                  <a:pt x="4028920" y="682477"/>
                  <a:pt x="4027346" y="682882"/>
                </a:cubicBezTo>
                <a:cubicBezTo>
                  <a:pt x="4029258" y="683861"/>
                  <a:pt x="4031169" y="685000"/>
                  <a:pt x="4033307" y="685812"/>
                </a:cubicBezTo>
                <a:cubicBezTo>
                  <a:pt x="4033644" y="685892"/>
                  <a:pt x="4035219" y="684350"/>
                  <a:pt x="4036119" y="683536"/>
                </a:cubicBezTo>
                <a:cubicBezTo>
                  <a:pt x="4034769" y="682882"/>
                  <a:pt x="4033420" y="682312"/>
                  <a:pt x="4031957" y="681661"/>
                </a:cubicBezTo>
                <a:close/>
                <a:moveTo>
                  <a:pt x="11997387" y="675308"/>
                </a:moveTo>
                <a:cubicBezTo>
                  <a:pt x="12028080" y="685812"/>
                  <a:pt x="12044495" y="702177"/>
                  <a:pt x="12065854" y="675308"/>
                </a:cubicBezTo>
                <a:cubicBezTo>
                  <a:pt x="12047414" y="675308"/>
                  <a:pt x="12028868" y="675308"/>
                  <a:pt x="11997387" y="675308"/>
                </a:cubicBezTo>
                <a:close/>
                <a:moveTo>
                  <a:pt x="11599952" y="671646"/>
                </a:moveTo>
                <a:cubicBezTo>
                  <a:pt x="11573308" y="672949"/>
                  <a:pt x="11558130" y="673683"/>
                  <a:pt x="11543065" y="674491"/>
                </a:cubicBezTo>
                <a:cubicBezTo>
                  <a:pt x="11562854" y="696965"/>
                  <a:pt x="11576120" y="687358"/>
                  <a:pt x="11599952" y="671646"/>
                </a:cubicBezTo>
                <a:close/>
                <a:moveTo>
                  <a:pt x="6257871" y="666086"/>
                </a:moveTo>
                <a:cubicBezTo>
                  <a:pt x="6249776" y="666272"/>
                  <a:pt x="6242861" y="669608"/>
                  <a:pt x="6237352" y="677995"/>
                </a:cubicBezTo>
                <a:cubicBezTo>
                  <a:pt x="6229591" y="689802"/>
                  <a:pt x="6228017" y="701201"/>
                  <a:pt x="6254436" y="706495"/>
                </a:cubicBezTo>
                <a:cubicBezTo>
                  <a:pt x="6264222" y="695989"/>
                  <a:pt x="6274451" y="684922"/>
                  <a:pt x="6285467" y="673114"/>
                </a:cubicBezTo>
                <a:cubicBezTo>
                  <a:pt x="6275238" y="668876"/>
                  <a:pt x="6265963" y="665902"/>
                  <a:pt x="6257871" y="666086"/>
                </a:cubicBezTo>
                <a:close/>
                <a:moveTo>
                  <a:pt x="12130363" y="665000"/>
                </a:moveTo>
                <a:cubicBezTo>
                  <a:pt x="12116927" y="665071"/>
                  <a:pt x="12102846" y="668104"/>
                  <a:pt x="12085869" y="675632"/>
                </a:cubicBezTo>
                <a:cubicBezTo>
                  <a:pt x="12120161" y="678159"/>
                  <a:pt x="12142644" y="690045"/>
                  <a:pt x="12170976" y="672135"/>
                </a:cubicBezTo>
                <a:cubicBezTo>
                  <a:pt x="12156585" y="667822"/>
                  <a:pt x="12143797" y="664932"/>
                  <a:pt x="12130363" y="665000"/>
                </a:cubicBezTo>
                <a:close/>
                <a:moveTo>
                  <a:pt x="2595799" y="661471"/>
                </a:moveTo>
                <a:cubicBezTo>
                  <a:pt x="2578708" y="689475"/>
                  <a:pt x="2565442" y="711053"/>
                  <a:pt x="2552290" y="732629"/>
                </a:cubicBezTo>
                <a:cubicBezTo>
                  <a:pt x="2554989" y="734828"/>
                  <a:pt x="2557576" y="736946"/>
                  <a:pt x="2560269" y="739142"/>
                </a:cubicBezTo>
                <a:cubicBezTo>
                  <a:pt x="2583207" y="729779"/>
                  <a:pt x="2606140" y="720496"/>
                  <a:pt x="2631997" y="710074"/>
                </a:cubicBezTo>
                <a:cubicBezTo>
                  <a:pt x="2619632" y="693466"/>
                  <a:pt x="2610415" y="681009"/>
                  <a:pt x="2595799" y="661471"/>
                </a:cubicBezTo>
                <a:close/>
                <a:moveTo>
                  <a:pt x="7241333" y="660085"/>
                </a:moveTo>
                <a:cubicBezTo>
                  <a:pt x="7238633" y="659269"/>
                  <a:pt x="7234590" y="660735"/>
                  <a:pt x="7231217" y="661226"/>
                </a:cubicBezTo>
                <a:cubicBezTo>
                  <a:pt x="7232453" y="663994"/>
                  <a:pt x="7233579" y="666841"/>
                  <a:pt x="7234817" y="669608"/>
                </a:cubicBezTo>
                <a:cubicBezTo>
                  <a:pt x="7237966" y="668634"/>
                  <a:pt x="7241221" y="667575"/>
                  <a:pt x="7244370" y="666516"/>
                </a:cubicBezTo>
                <a:cubicBezTo>
                  <a:pt x="7243357" y="664234"/>
                  <a:pt x="7243245" y="660655"/>
                  <a:pt x="7241333" y="660085"/>
                </a:cubicBezTo>
                <a:close/>
                <a:moveTo>
                  <a:pt x="5934693" y="659838"/>
                </a:moveTo>
                <a:cubicBezTo>
                  <a:pt x="5931768" y="660897"/>
                  <a:pt x="5927837" y="661471"/>
                  <a:pt x="5926264" y="663175"/>
                </a:cubicBezTo>
                <a:cubicBezTo>
                  <a:pt x="5925250" y="664314"/>
                  <a:pt x="5927500" y="667086"/>
                  <a:pt x="5928288" y="669123"/>
                </a:cubicBezTo>
                <a:cubicBezTo>
                  <a:pt x="5932330" y="667655"/>
                  <a:pt x="5936491" y="666187"/>
                  <a:pt x="5940542" y="664723"/>
                </a:cubicBezTo>
                <a:cubicBezTo>
                  <a:pt x="5938629" y="663175"/>
                  <a:pt x="5936716" y="661471"/>
                  <a:pt x="5934693" y="659838"/>
                </a:cubicBezTo>
                <a:close/>
                <a:moveTo>
                  <a:pt x="10131976" y="659024"/>
                </a:moveTo>
                <a:cubicBezTo>
                  <a:pt x="10130739" y="662365"/>
                  <a:pt x="10129389" y="665702"/>
                  <a:pt x="10128151" y="669039"/>
                </a:cubicBezTo>
                <a:cubicBezTo>
                  <a:pt x="10137487" y="670671"/>
                  <a:pt x="10146929" y="672298"/>
                  <a:pt x="10156259" y="673846"/>
                </a:cubicBezTo>
                <a:cubicBezTo>
                  <a:pt x="10157271" y="671566"/>
                  <a:pt x="10158289" y="669203"/>
                  <a:pt x="10159296" y="666923"/>
                </a:cubicBezTo>
                <a:cubicBezTo>
                  <a:pt x="10150303" y="664314"/>
                  <a:pt x="10141087" y="661633"/>
                  <a:pt x="10131976" y="659024"/>
                </a:cubicBezTo>
                <a:close/>
                <a:moveTo>
                  <a:pt x="11696976" y="658864"/>
                </a:moveTo>
                <a:cubicBezTo>
                  <a:pt x="11670894" y="662855"/>
                  <a:pt x="11653023" y="665538"/>
                  <a:pt x="11635145" y="668305"/>
                </a:cubicBezTo>
                <a:cubicBezTo>
                  <a:pt x="11671006" y="684105"/>
                  <a:pt x="11671006" y="684105"/>
                  <a:pt x="11696976" y="658864"/>
                </a:cubicBezTo>
                <a:close/>
                <a:moveTo>
                  <a:pt x="10234173" y="650070"/>
                </a:moveTo>
                <a:cubicBezTo>
                  <a:pt x="10234286" y="651452"/>
                  <a:pt x="10234286" y="652834"/>
                  <a:pt x="10234398" y="654299"/>
                </a:cubicBezTo>
                <a:cubicBezTo>
                  <a:pt x="10242940" y="653975"/>
                  <a:pt x="10251601" y="653654"/>
                  <a:pt x="10260143" y="653321"/>
                </a:cubicBezTo>
                <a:cubicBezTo>
                  <a:pt x="10260143" y="652270"/>
                  <a:pt x="10260030" y="651209"/>
                  <a:pt x="10260030" y="650070"/>
                </a:cubicBezTo>
                <a:cubicBezTo>
                  <a:pt x="10251376" y="650070"/>
                  <a:pt x="10242827" y="650070"/>
                  <a:pt x="10234173" y="650070"/>
                </a:cubicBezTo>
                <a:close/>
                <a:moveTo>
                  <a:pt x="12157034" y="641437"/>
                </a:moveTo>
                <a:cubicBezTo>
                  <a:pt x="12157034" y="642416"/>
                  <a:pt x="12157034" y="643388"/>
                  <a:pt x="12157034" y="644367"/>
                </a:cubicBezTo>
                <a:cubicBezTo>
                  <a:pt x="12165689" y="644367"/>
                  <a:pt x="12174349" y="644367"/>
                  <a:pt x="12183004" y="644367"/>
                </a:cubicBezTo>
                <a:cubicBezTo>
                  <a:pt x="12183004" y="643388"/>
                  <a:pt x="12183004" y="642416"/>
                  <a:pt x="12182891" y="641437"/>
                </a:cubicBezTo>
                <a:cubicBezTo>
                  <a:pt x="12174237" y="641437"/>
                  <a:pt x="12165576" y="641437"/>
                  <a:pt x="12157034" y="641437"/>
                </a:cubicBezTo>
                <a:close/>
                <a:moveTo>
                  <a:pt x="1987565" y="640381"/>
                </a:moveTo>
                <a:cubicBezTo>
                  <a:pt x="1980479" y="642173"/>
                  <a:pt x="1973625" y="644122"/>
                  <a:pt x="1966651" y="645997"/>
                </a:cubicBezTo>
                <a:cubicBezTo>
                  <a:pt x="1968338" y="648278"/>
                  <a:pt x="1970026" y="650558"/>
                  <a:pt x="1971706" y="652834"/>
                </a:cubicBezTo>
                <a:cubicBezTo>
                  <a:pt x="1978005" y="650153"/>
                  <a:pt x="1984191" y="647463"/>
                  <a:pt x="1990483" y="644776"/>
                </a:cubicBezTo>
                <a:cubicBezTo>
                  <a:pt x="1989470" y="643308"/>
                  <a:pt x="1988571" y="641846"/>
                  <a:pt x="1987565" y="640381"/>
                </a:cubicBezTo>
                <a:close/>
                <a:moveTo>
                  <a:pt x="6550011" y="636715"/>
                </a:moveTo>
                <a:cubicBezTo>
                  <a:pt x="6546643" y="639077"/>
                  <a:pt x="6540457" y="641680"/>
                  <a:pt x="6540682" y="643878"/>
                </a:cubicBezTo>
                <a:cubicBezTo>
                  <a:pt x="6541019" y="646894"/>
                  <a:pt x="6546306" y="649501"/>
                  <a:pt x="6551248" y="653897"/>
                </a:cubicBezTo>
                <a:cubicBezTo>
                  <a:pt x="6555185" y="649988"/>
                  <a:pt x="6560472" y="646894"/>
                  <a:pt x="6559797" y="644856"/>
                </a:cubicBezTo>
                <a:cubicBezTo>
                  <a:pt x="6558671" y="641766"/>
                  <a:pt x="6553499" y="639404"/>
                  <a:pt x="6550011" y="636715"/>
                </a:cubicBezTo>
                <a:close/>
                <a:moveTo>
                  <a:pt x="12041008" y="634517"/>
                </a:moveTo>
                <a:cubicBezTo>
                  <a:pt x="12039322" y="636715"/>
                  <a:pt x="12037635" y="638917"/>
                  <a:pt x="12035954" y="641115"/>
                </a:cubicBezTo>
                <a:cubicBezTo>
                  <a:pt x="12044159" y="644532"/>
                  <a:pt x="12052363" y="648031"/>
                  <a:pt x="12060686" y="651536"/>
                </a:cubicBezTo>
                <a:cubicBezTo>
                  <a:pt x="12062479" y="649176"/>
                  <a:pt x="12064391" y="646729"/>
                  <a:pt x="12066191" y="644367"/>
                </a:cubicBezTo>
                <a:cubicBezTo>
                  <a:pt x="12057761" y="641115"/>
                  <a:pt x="12049445" y="637773"/>
                  <a:pt x="12041008" y="634517"/>
                </a:cubicBezTo>
                <a:close/>
                <a:moveTo>
                  <a:pt x="7770420" y="626700"/>
                </a:moveTo>
                <a:cubicBezTo>
                  <a:pt x="7769858" y="628411"/>
                  <a:pt x="7769408" y="630121"/>
                  <a:pt x="7768846" y="631830"/>
                </a:cubicBezTo>
                <a:cubicBezTo>
                  <a:pt x="7770420" y="631830"/>
                  <a:pt x="7771996" y="631830"/>
                  <a:pt x="7773571" y="631830"/>
                </a:cubicBezTo>
                <a:cubicBezTo>
                  <a:pt x="7773907" y="630855"/>
                  <a:pt x="7775033" y="629471"/>
                  <a:pt x="7774471" y="628657"/>
                </a:cubicBezTo>
                <a:cubicBezTo>
                  <a:pt x="7773907" y="627761"/>
                  <a:pt x="7771883" y="627354"/>
                  <a:pt x="7770420" y="626700"/>
                </a:cubicBezTo>
                <a:close/>
                <a:moveTo>
                  <a:pt x="6954419" y="619782"/>
                </a:moveTo>
                <a:cubicBezTo>
                  <a:pt x="6891459" y="626535"/>
                  <a:pt x="6891459" y="626535"/>
                  <a:pt x="6883028" y="641195"/>
                </a:cubicBezTo>
                <a:cubicBezTo>
                  <a:pt x="6941716" y="650722"/>
                  <a:pt x="6946320" y="649501"/>
                  <a:pt x="6954419" y="619782"/>
                </a:cubicBezTo>
                <a:close/>
                <a:moveTo>
                  <a:pt x="6709328" y="617255"/>
                </a:moveTo>
                <a:cubicBezTo>
                  <a:pt x="6707409" y="616605"/>
                  <a:pt x="6703254" y="619128"/>
                  <a:pt x="6697292" y="621167"/>
                </a:cubicBezTo>
                <a:cubicBezTo>
                  <a:pt x="6701791" y="628902"/>
                  <a:pt x="6706291" y="636715"/>
                  <a:pt x="6713032" y="648358"/>
                </a:cubicBezTo>
                <a:cubicBezTo>
                  <a:pt x="6731698" y="632479"/>
                  <a:pt x="6727874" y="623848"/>
                  <a:pt x="6709328" y="617255"/>
                </a:cubicBezTo>
                <a:close/>
                <a:moveTo>
                  <a:pt x="6822090" y="616685"/>
                </a:moveTo>
                <a:cubicBezTo>
                  <a:pt x="6819953" y="617582"/>
                  <a:pt x="6817930" y="618398"/>
                  <a:pt x="6815792" y="619294"/>
                </a:cubicBezTo>
                <a:cubicBezTo>
                  <a:pt x="6816692" y="620433"/>
                  <a:pt x="6817479" y="621488"/>
                  <a:pt x="6818379" y="622627"/>
                </a:cubicBezTo>
                <a:cubicBezTo>
                  <a:pt x="6819617" y="621897"/>
                  <a:pt x="6820854" y="621245"/>
                  <a:pt x="6822090" y="620676"/>
                </a:cubicBezTo>
                <a:cubicBezTo>
                  <a:pt x="6822090" y="619294"/>
                  <a:pt x="6822090" y="617989"/>
                  <a:pt x="6822090" y="616685"/>
                </a:cubicBezTo>
                <a:close/>
                <a:moveTo>
                  <a:pt x="11685059" y="615057"/>
                </a:moveTo>
                <a:cubicBezTo>
                  <a:pt x="11663364" y="616685"/>
                  <a:pt x="11648636" y="617824"/>
                  <a:pt x="11622666" y="619699"/>
                </a:cubicBezTo>
                <a:cubicBezTo>
                  <a:pt x="11659989" y="628902"/>
                  <a:pt x="11659989" y="628902"/>
                  <a:pt x="11685059" y="615057"/>
                </a:cubicBezTo>
                <a:close/>
                <a:moveTo>
                  <a:pt x="2373190" y="614570"/>
                </a:moveTo>
                <a:lnTo>
                  <a:pt x="2372737" y="614797"/>
                </a:lnTo>
                <a:lnTo>
                  <a:pt x="2372628" y="614812"/>
                </a:lnTo>
                <a:close/>
                <a:moveTo>
                  <a:pt x="8867494" y="610412"/>
                </a:moveTo>
                <a:cubicBezTo>
                  <a:pt x="8864464" y="611553"/>
                  <a:pt x="8861089" y="612368"/>
                  <a:pt x="8858839" y="614080"/>
                </a:cubicBezTo>
                <a:cubicBezTo>
                  <a:pt x="8858277" y="614570"/>
                  <a:pt x="8861089" y="617501"/>
                  <a:pt x="8862438" y="619294"/>
                </a:cubicBezTo>
                <a:cubicBezTo>
                  <a:pt x="8865363" y="618153"/>
                  <a:pt x="8868282" y="617012"/>
                  <a:pt x="8871318" y="615791"/>
                </a:cubicBezTo>
                <a:cubicBezTo>
                  <a:pt x="8870081" y="614000"/>
                  <a:pt x="8868732" y="612207"/>
                  <a:pt x="8867494" y="610412"/>
                </a:cubicBezTo>
                <a:close/>
                <a:moveTo>
                  <a:pt x="6098276" y="608788"/>
                </a:moveTo>
                <a:cubicBezTo>
                  <a:pt x="6095463" y="608953"/>
                  <a:pt x="6092883" y="611391"/>
                  <a:pt x="6090183" y="612777"/>
                </a:cubicBezTo>
                <a:cubicBezTo>
                  <a:pt x="6093670" y="614487"/>
                  <a:pt x="6096814" y="616605"/>
                  <a:pt x="6100638" y="617501"/>
                </a:cubicBezTo>
                <a:cubicBezTo>
                  <a:pt x="6101762" y="617746"/>
                  <a:pt x="6104462" y="614080"/>
                  <a:pt x="6106373" y="612207"/>
                </a:cubicBezTo>
                <a:cubicBezTo>
                  <a:pt x="6103675" y="610986"/>
                  <a:pt x="6100862" y="608710"/>
                  <a:pt x="6098276" y="608788"/>
                </a:cubicBezTo>
                <a:close/>
                <a:moveTo>
                  <a:pt x="11444927" y="608423"/>
                </a:moveTo>
                <a:cubicBezTo>
                  <a:pt x="11434683" y="609948"/>
                  <a:pt x="11425127" y="614812"/>
                  <a:pt x="11415686" y="621975"/>
                </a:cubicBezTo>
                <a:cubicBezTo>
                  <a:pt x="11431651" y="637162"/>
                  <a:pt x="11442472" y="636453"/>
                  <a:pt x="11451760" y="631382"/>
                </a:cubicBezTo>
                <a:lnTo>
                  <a:pt x="11478262" y="614888"/>
                </a:lnTo>
                <a:lnTo>
                  <a:pt x="11478303" y="614894"/>
                </a:lnTo>
                <a:lnTo>
                  <a:pt x="11480843" y="614894"/>
                </a:lnTo>
                <a:lnTo>
                  <a:pt x="11562517" y="623933"/>
                </a:lnTo>
                <a:cubicBezTo>
                  <a:pt x="11562742" y="620921"/>
                  <a:pt x="11563079" y="617909"/>
                  <a:pt x="11563304" y="614894"/>
                </a:cubicBezTo>
                <a:lnTo>
                  <a:pt x="11480843" y="614894"/>
                </a:lnTo>
                <a:lnTo>
                  <a:pt x="11478640" y="614650"/>
                </a:lnTo>
                <a:lnTo>
                  <a:pt x="11478262" y="614888"/>
                </a:lnTo>
                <a:close/>
                <a:moveTo>
                  <a:pt x="6394975" y="607812"/>
                </a:moveTo>
                <a:cubicBezTo>
                  <a:pt x="6387665" y="609522"/>
                  <a:pt x="6380360" y="611229"/>
                  <a:pt x="6373049" y="612939"/>
                </a:cubicBezTo>
                <a:cubicBezTo>
                  <a:pt x="6374511" y="615464"/>
                  <a:pt x="6375973" y="618071"/>
                  <a:pt x="6377436" y="620598"/>
                </a:cubicBezTo>
                <a:cubicBezTo>
                  <a:pt x="6384185" y="617989"/>
                  <a:pt x="6390926" y="615382"/>
                  <a:pt x="6397787" y="612777"/>
                </a:cubicBezTo>
                <a:cubicBezTo>
                  <a:pt x="6396888" y="611148"/>
                  <a:pt x="6395876" y="609440"/>
                  <a:pt x="6394975" y="607812"/>
                </a:cubicBezTo>
                <a:close/>
                <a:moveTo>
                  <a:pt x="3085877" y="605289"/>
                </a:moveTo>
                <a:lnTo>
                  <a:pt x="3047997" y="614618"/>
                </a:lnTo>
                <a:lnTo>
                  <a:pt x="3047422" y="614650"/>
                </a:lnTo>
                <a:lnTo>
                  <a:pt x="3047113" y="614789"/>
                </a:lnTo>
                <a:lnTo>
                  <a:pt x="3028307" y="617419"/>
                </a:lnTo>
                <a:cubicBezTo>
                  <a:pt x="3029094" y="619050"/>
                  <a:pt x="3029882" y="620598"/>
                  <a:pt x="3030669" y="622224"/>
                </a:cubicBezTo>
                <a:lnTo>
                  <a:pt x="3047113" y="614789"/>
                </a:lnTo>
                <a:lnTo>
                  <a:pt x="3047534" y="614730"/>
                </a:lnTo>
                <a:lnTo>
                  <a:pt x="3047997" y="614618"/>
                </a:lnTo>
                <a:lnTo>
                  <a:pt x="3088232" y="612285"/>
                </a:lnTo>
                <a:cubicBezTo>
                  <a:pt x="3087444" y="609929"/>
                  <a:pt x="3086664" y="607649"/>
                  <a:pt x="3085877" y="605289"/>
                </a:cubicBezTo>
                <a:close/>
                <a:moveTo>
                  <a:pt x="2686867" y="596086"/>
                </a:moveTo>
                <a:cubicBezTo>
                  <a:pt x="2600741" y="610986"/>
                  <a:pt x="2526770" y="623848"/>
                  <a:pt x="2452791" y="636634"/>
                </a:cubicBezTo>
                <a:cubicBezTo>
                  <a:pt x="2488878" y="645183"/>
                  <a:pt x="2659435" y="615057"/>
                  <a:pt x="2686867" y="596086"/>
                </a:cubicBezTo>
                <a:close/>
                <a:moveTo>
                  <a:pt x="7126095" y="594296"/>
                </a:moveTo>
                <a:cubicBezTo>
                  <a:pt x="7125195" y="596493"/>
                  <a:pt x="7124296" y="598776"/>
                  <a:pt x="7123509" y="600969"/>
                </a:cubicBezTo>
                <a:cubicBezTo>
                  <a:pt x="7131718" y="602517"/>
                  <a:pt x="7139923" y="604066"/>
                  <a:pt x="7148023" y="605614"/>
                </a:cubicBezTo>
                <a:cubicBezTo>
                  <a:pt x="7148803" y="603576"/>
                  <a:pt x="7149477" y="601539"/>
                  <a:pt x="7150272" y="599590"/>
                </a:cubicBezTo>
                <a:cubicBezTo>
                  <a:pt x="7142173" y="597797"/>
                  <a:pt x="7134188" y="596086"/>
                  <a:pt x="7126095" y="594296"/>
                </a:cubicBezTo>
                <a:close/>
                <a:moveTo>
                  <a:pt x="8049131" y="586318"/>
                </a:moveTo>
                <a:cubicBezTo>
                  <a:pt x="8047669" y="586234"/>
                  <a:pt x="8046094" y="587213"/>
                  <a:pt x="8044750" y="587702"/>
                </a:cubicBezTo>
                <a:cubicBezTo>
                  <a:pt x="8044750" y="588839"/>
                  <a:pt x="8044750" y="589976"/>
                  <a:pt x="8044750" y="591115"/>
                </a:cubicBezTo>
                <a:cubicBezTo>
                  <a:pt x="8047219" y="590303"/>
                  <a:pt x="8049693" y="589575"/>
                  <a:pt x="8052054" y="588755"/>
                </a:cubicBezTo>
                <a:cubicBezTo>
                  <a:pt x="8051042" y="587864"/>
                  <a:pt x="8050255" y="586401"/>
                  <a:pt x="8049131" y="586318"/>
                </a:cubicBezTo>
                <a:close/>
                <a:moveTo>
                  <a:pt x="9198599" y="578092"/>
                </a:moveTo>
                <a:cubicBezTo>
                  <a:pt x="9213664" y="600969"/>
                  <a:pt x="9227718" y="595435"/>
                  <a:pt x="9241546" y="587373"/>
                </a:cubicBezTo>
                <a:cubicBezTo>
                  <a:pt x="9243571" y="586234"/>
                  <a:pt x="9243009" y="582733"/>
                  <a:pt x="9244359" y="578092"/>
                </a:cubicBezTo>
                <a:cubicBezTo>
                  <a:pt x="9230755" y="578092"/>
                  <a:pt x="9217820" y="578092"/>
                  <a:pt x="9198599" y="578092"/>
                </a:cubicBezTo>
                <a:close/>
                <a:moveTo>
                  <a:pt x="7774357" y="576141"/>
                </a:moveTo>
                <a:cubicBezTo>
                  <a:pt x="7771320" y="577932"/>
                  <a:pt x="7768396" y="579719"/>
                  <a:pt x="7765366" y="581592"/>
                </a:cubicBezTo>
                <a:cubicBezTo>
                  <a:pt x="7770870" y="585175"/>
                  <a:pt x="7776270" y="588755"/>
                  <a:pt x="7781775" y="592423"/>
                </a:cubicBezTo>
                <a:cubicBezTo>
                  <a:pt x="7783800" y="591115"/>
                  <a:pt x="7785711" y="589815"/>
                  <a:pt x="7787735" y="588436"/>
                </a:cubicBezTo>
                <a:cubicBezTo>
                  <a:pt x="7783236" y="584361"/>
                  <a:pt x="7778856" y="580288"/>
                  <a:pt x="7774357" y="576141"/>
                </a:cubicBezTo>
                <a:close/>
                <a:moveTo>
                  <a:pt x="9812007" y="575650"/>
                </a:moveTo>
                <a:cubicBezTo>
                  <a:pt x="9809870" y="576546"/>
                  <a:pt x="9807620" y="577280"/>
                  <a:pt x="9805821" y="578421"/>
                </a:cubicBezTo>
                <a:cubicBezTo>
                  <a:pt x="9805595" y="578580"/>
                  <a:pt x="9807395" y="580535"/>
                  <a:pt x="9808294" y="581676"/>
                </a:cubicBezTo>
                <a:cubicBezTo>
                  <a:pt x="9809532" y="580940"/>
                  <a:pt x="9810769" y="580288"/>
                  <a:pt x="9812007" y="579636"/>
                </a:cubicBezTo>
                <a:cubicBezTo>
                  <a:pt x="9812007" y="578337"/>
                  <a:pt x="9812007" y="577036"/>
                  <a:pt x="9812007" y="575650"/>
                </a:cubicBezTo>
                <a:close/>
                <a:moveTo>
                  <a:pt x="3018528" y="573207"/>
                </a:moveTo>
                <a:cubicBezTo>
                  <a:pt x="3007849" y="577116"/>
                  <a:pt x="2997052" y="580940"/>
                  <a:pt x="2986260" y="584770"/>
                </a:cubicBezTo>
                <a:cubicBezTo>
                  <a:pt x="2989297" y="587947"/>
                  <a:pt x="2992334" y="591199"/>
                  <a:pt x="2995371" y="594376"/>
                </a:cubicBezTo>
                <a:cubicBezTo>
                  <a:pt x="3004812" y="589413"/>
                  <a:pt x="3014366" y="584443"/>
                  <a:pt x="3023815" y="579398"/>
                </a:cubicBezTo>
                <a:cubicBezTo>
                  <a:pt x="3022015" y="577362"/>
                  <a:pt x="3020328" y="575325"/>
                  <a:pt x="3018528" y="573207"/>
                </a:cubicBezTo>
                <a:close/>
                <a:moveTo>
                  <a:pt x="9402206" y="572798"/>
                </a:moveTo>
                <a:cubicBezTo>
                  <a:pt x="9400856" y="572636"/>
                  <a:pt x="9399169" y="573614"/>
                  <a:pt x="9397482" y="574268"/>
                </a:cubicBezTo>
                <a:cubicBezTo>
                  <a:pt x="9397482" y="575325"/>
                  <a:pt x="9397482" y="576464"/>
                  <a:pt x="9397482" y="577605"/>
                </a:cubicBezTo>
                <a:cubicBezTo>
                  <a:pt x="9399956" y="576873"/>
                  <a:pt x="9402543" y="576141"/>
                  <a:pt x="9405018" y="575407"/>
                </a:cubicBezTo>
                <a:cubicBezTo>
                  <a:pt x="9404118" y="574511"/>
                  <a:pt x="9403331" y="572880"/>
                  <a:pt x="9402206" y="572798"/>
                </a:cubicBezTo>
                <a:close/>
                <a:moveTo>
                  <a:pt x="2842015" y="567917"/>
                </a:moveTo>
                <a:cubicBezTo>
                  <a:pt x="2839097" y="567508"/>
                  <a:pt x="2835611" y="569377"/>
                  <a:pt x="2832348" y="570273"/>
                </a:cubicBezTo>
                <a:cubicBezTo>
                  <a:pt x="2834036" y="572311"/>
                  <a:pt x="2835723" y="574346"/>
                  <a:pt x="2837516" y="576386"/>
                </a:cubicBezTo>
                <a:cubicBezTo>
                  <a:pt x="2840666" y="575407"/>
                  <a:pt x="2843927" y="574511"/>
                  <a:pt x="2847077" y="573534"/>
                </a:cubicBezTo>
                <a:cubicBezTo>
                  <a:pt x="2845390" y="571577"/>
                  <a:pt x="2844153" y="568244"/>
                  <a:pt x="2842015" y="567917"/>
                </a:cubicBezTo>
                <a:close/>
                <a:moveTo>
                  <a:pt x="4223986" y="563190"/>
                </a:moveTo>
                <a:cubicBezTo>
                  <a:pt x="4154731" y="568972"/>
                  <a:pt x="4049047" y="622545"/>
                  <a:pt x="4032969" y="657151"/>
                </a:cubicBezTo>
                <a:cubicBezTo>
                  <a:pt x="4080866" y="660982"/>
                  <a:pt x="4136854" y="649746"/>
                  <a:pt x="4152256" y="624827"/>
                </a:cubicBezTo>
                <a:cubicBezTo>
                  <a:pt x="4167772" y="599670"/>
                  <a:pt x="4192392" y="582243"/>
                  <a:pt x="4223986" y="563190"/>
                </a:cubicBezTo>
                <a:close/>
                <a:moveTo>
                  <a:pt x="9685977" y="560261"/>
                </a:moveTo>
                <a:cubicBezTo>
                  <a:pt x="9680803" y="560748"/>
                  <a:pt x="9671249" y="561402"/>
                  <a:pt x="9671249" y="561809"/>
                </a:cubicBezTo>
                <a:cubicBezTo>
                  <a:pt x="9671474" y="569624"/>
                  <a:pt x="9672930" y="577443"/>
                  <a:pt x="9674279" y="585340"/>
                </a:cubicBezTo>
                <a:cubicBezTo>
                  <a:pt x="9678890" y="585175"/>
                  <a:pt x="9683503" y="584930"/>
                  <a:pt x="9688107" y="584770"/>
                </a:cubicBezTo>
                <a:cubicBezTo>
                  <a:pt x="9687433" y="576628"/>
                  <a:pt x="9686645" y="568402"/>
                  <a:pt x="9685977" y="560261"/>
                </a:cubicBezTo>
                <a:close/>
                <a:moveTo>
                  <a:pt x="5840256" y="560014"/>
                </a:moveTo>
                <a:cubicBezTo>
                  <a:pt x="5840031" y="561317"/>
                  <a:pt x="5839693" y="562705"/>
                  <a:pt x="5839468" y="564009"/>
                </a:cubicBezTo>
                <a:cubicBezTo>
                  <a:pt x="5841154" y="563844"/>
                  <a:pt x="5842955" y="564009"/>
                  <a:pt x="5844298" y="563519"/>
                </a:cubicBezTo>
                <a:cubicBezTo>
                  <a:pt x="5844973" y="563275"/>
                  <a:pt x="5844749" y="561727"/>
                  <a:pt x="5844973" y="560830"/>
                </a:cubicBezTo>
                <a:cubicBezTo>
                  <a:pt x="5843404" y="560586"/>
                  <a:pt x="5841824" y="560261"/>
                  <a:pt x="5840256" y="560014"/>
                </a:cubicBezTo>
                <a:close/>
                <a:moveTo>
                  <a:pt x="11880237" y="559282"/>
                </a:moveTo>
                <a:cubicBezTo>
                  <a:pt x="11871470" y="565308"/>
                  <a:pt x="11859547" y="569704"/>
                  <a:pt x="11859435" y="574268"/>
                </a:cubicBezTo>
                <a:cubicBezTo>
                  <a:pt x="11858542" y="605858"/>
                  <a:pt x="11828066" y="606346"/>
                  <a:pt x="11797485" y="606670"/>
                </a:cubicBezTo>
                <a:cubicBezTo>
                  <a:pt x="11786470" y="606835"/>
                  <a:pt x="11774440" y="602922"/>
                  <a:pt x="11764437" y="604960"/>
                </a:cubicBezTo>
                <a:cubicBezTo>
                  <a:pt x="11744309" y="608953"/>
                  <a:pt x="11737905" y="618398"/>
                  <a:pt x="11752858" y="631665"/>
                </a:cubicBezTo>
                <a:cubicBezTo>
                  <a:pt x="11806484" y="608788"/>
                  <a:pt x="11806484" y="608788"/>
                  <a:pt x="11838189" y="632559"/>
                </a:cubicBezTo>
                <a:cubicBezTo>
                  <a:pt x="11829753" y="681091"/>
                  <a:pt x="11770391" y="656339"/>
                  <a:pt x="11736443" y="670180"/>
                </a:cubicBezTo>
                <a:cubicBezTo>
                  <a:pt x="11758700" y="673114"/>
                  <a:pt x="11786919" y="666841"/>
                  <a:pt x="11800072" y="674329"/>
                </a:cubicBezTo>
                <a:cubicBezTo>
                  <a:pt x="11835152" y="694445"/>
                  <a:pt x="11872483" y="680439"/>
                  <a:pt x="11907893" y="684350"/>
                </a:cubicBezTo>
                <a:cubicBezTo>
                  <a:pt x="11916322" y="685246"/>
                  <a:pt x="11932738" y="676286"/>
                  <a:pt x="11934987" y="669937"/>
                </a:cubicBezTo>
                <a:cubicBezTo>
                  <a:pt x="11937350" y="663093"/>
                  <a:pt x="11930264" y="650640"/>
                  <a:pt x="11921834" y="646729"/>
                </a:cubicBezTo>
                <a:cubicBezTo>
                  <a:pt x="11905419" y="639161"/>
                  <a:pt x="11885523" y="635900"/>
                  <a:pt x="11867196" y="630935"/>
                </a:cubicBezTo>
                <a:cubicBezTo>
                  <a:pt x="11866521" y="628818"/>
                  <a:pt x="11865847" y="626700"/>
                  <a:pt x="11865171" y="624584"/>
                </a:cubicBezTo>
                <a:cubicBezTo>
                  <a:pt x="11885523" y="621245"/>
                  <a:pt x="11908231" y="612125"/>
                  <a:pt x="11925658" y="615791"/>
                </a:cubicBezTo>
                <a:cubicBezTo>
                  <a:pt x="11951516" y="621323"/>
                  <a:pt x="11973668" y="635900"/>
                  <a:pt x="11998399" y="647136"/>
                </a:cubicBezTo>
                <a:cubicBezTo>
                  <a:pt x="11981534" y="622709"/>
                  <a:pt x="12015264" y="613755"/>
                  <a:pt x="12036847" y="599345"/>
                </a:cubicBezTo>
                <a:cubicBezTo>
                  <a:pt x="11995137" y="591364"/>
                  <a:pt x="11995137" y="591364"/>
                  <a:pt x="11937688" y="600644"/>
                </a:cubicBezTo>
                <a:cubicBezTo>
                  <a:pt x="11891253" y="608141"/>
                  <a:pt x="11887654" y="605858"/>
                  <a:pt x="11888216" y="570598"/>
                </a:cubicBezTo>
                <a:cubicBezTo>
                  <a:pt x="11888216" y="567590"/>
                  <a:pt x="11884062" y="564494"/>
                  <a:pt x="11880237" y="559282"/>
                </a:cubicBezTo>
                <a:close/>
                <a:moveTo>
                  <a:pt x="3530639" y="557820"/>
                </a:moveTo>
                <a:cubicBezTo>
                  <a:pt x="3530639" y="557820"/>
                  <a:pt x="3530863" y="557985"/>
                  <a:pt x="3530863" y="557985"/>
                </a:cubicBezTo>
                <a:lnTo>
                  <a:pt x="3529814" y="558063"/>
                </a:lnTo>
                <a:close/>
                <a:moveTo>
                  <a:pt x="6037678" y="557740"/>
                </a:moveTo>
                <a:lnTo>
                  <a:pt x="6037791" y="557820"/>
                </a:lnTo>
                <a:lnTo>
                  <a:pt x="6037620" y="557772"/>
                </a:lnTo>
                <a:close/>
                <a:moveTo>
                  <a:pt x="7329830" y="548738"/>
                </a:moveTo>
                <a:cubicBezTo>
                  <a:pt x="7323464" y="547641"/>
                  <a:pt x="7314697" y="550448"/>
                  <a:pt x="7305082" y="552526"/>
                </a:cubicBezTo>
                <a:cubicBezTo>
                  <a:pt x="7317336" y="558067"/>
                  <a:pt x="7325878" y="561971"/>
                  <a:pt x="7340155" y="568402"/>
                </a:cubicBezTo>
                <a:cubicBezTo>
                  <a:pt x="7340155" y="554846"/>
                  <a:pt x="7336195" y="549837"/>
                  <a:pt x="7329830" y="548738"/>
                </a:cubicBezTo>
                <a:close/>
                <a:moveTo>
                  <a:pt x="10245752" y="546582"/>
                </a:moveTo>
                <a:cubicBezTo>
                  <a:pt x="10245639" y="548533"/>
                  <a:pt x="10245533" y="550489"/>
                  <a:pt x="10245421" y="552446"/>
                </a:cubicBezTo>
                <a:cubicBezTo>
                  <a:pt x="10262392" y="553505"/>
                  <a:pt x="10279369" y="554646"/>
                  <a:pt x="10296348" y="555703"/>
                </a:cubicBezTo>
                <a:cubicBezTo>
                  <a:pt x="10296910" y="552688"/>
                  <a:pt x="10297360" y="549594"/>
                  <a:pt x="10297922" y="546582"/>
                </a:cubicBezTo>
                <a:cubicBezTo>
                  <a:pt x="10280495" y="546582"/>
                  <a:pt x="10263180" y="546582"/>
                  <a:pt x="10245752" y="546582"/>
                </a:cubicBezTo>
                <a:close/>
                <a:moveTo>
                  <a:pt x="7372761" y="545525"/>
                </a:moveTo>
                <a:cubicBezTo>
                  <a:pt x="7371636" y="546422"/>
                  <a:pt x="7370399" y="547312"/>
                  <a:pt x="7369281" y="548206"/>
                </a:cubicBezTo>
                <a:cubicBezTo>
                  <a:pt x="7371524" y="548942"/>
                  <a:pt x="7373886" y="549594"/>
                  <a:pt x="7376135" y="550326"/>
                </a:cubicBezTo>
                <a:cubicBezTo>
                  <a:pt x="7376585" y="549185"/>
                  <a:pt x="7377710" y="547719"/>
                  <a:pt x="7377148" y="546985"/>
                </a:cubicBezTo>
                <a:cubicBezTo>
                  <a:pt x="7376585" y="546177"/>
                  <a:pt x="7374336" y="546011"/>
                  <a:pt x="7372761" y="545525"/>
                </a:cubicBezTo>
                <a:close/>
                <a:moveTo>
                  <a:pt x="8233397" y="543570"/>
                </a:moveTo>
                <a:cubicBezTo>
                  <a:pt x="8231154" y="546177"/>
                  <a:pt x="8228793" y="548942"/>
                  <a:pt x="8226431" y="551628"/>
                </a:cubicBezTo>
                <a:cubicBezTo>
                  <a:pt x="8229355" y="552851"/>
                  <a:pt x="8233510" y="555540"/>
                  <a:pt x="8234979" y="554888"/>
                </a:cubicBezTo>
                <a:cubicBezTo>
                  <a:pt x="8238684" y="553340"/>
                  <a:pt x="8241271" y="550326"/>
                  <a:pt x="8244196" y="547884"/>
                </a:cubicBezTo>
                <a:cubicBezTo>
                  <a:pt x="8241383" y="546667"/>
                  <a:pt x="8238347" y="545525"/>
                  <a:pt x="8233397" y="543570"/>
                </a:cubicBezTo>
                <a:close/>
                <a:moveTo>
                  <a:pt x="12148598" y="538928"/>
                </a:moveTo>
                <a:cubicBezTo>
                  <a:pt x="12134770" y="545852"/>
                  <a:pt x="12124316" y="550980"/>
                  <a:pt x="12113975" y="556027"/>
                </a:cubicBezTo>
                <a:cubicBezTo>
                  <a:pt x="12139719" y="564983"/>
                  <a:pt x="12153547" y="562378"/>
                  <a:pt x="12148598" y="538928"/>
                </a:cubicBezTo>
                <a:close/>
                <a:moveTo>
                  <a:pt x="7256623" y="537299"/>
                </a:moveTo>
                <a:cubicBezTo>
                  <a:pt x="7253700" y="539577"/>
                  <a:pt x="7250781" y="541860"/>
                  <a:pt x="7247856" y="544140"/>
                </a:cubicBezTo>
                <a:cubicBezTo>
                  <a:pt x="7251006" y="545281"/>
                  <a:pt x="7254148" y="547312"/>
                  <a:pt x="7257186" y="547150"/>
                </a:cubicBezTo>
                <a:cubicBezTo>
                  <a:pt x="7259662" y="546985"/>
                  <a:pt x="7261798" y="544304"/>
                  <a:pt x="7264385" y="542591"/>
                </a:cubicBezTo>
                <a:cubicBezTo>
                  <a:pt x="7261685" y="540718"/>
                  <a:pt x="7259099" y="539008"/>
                  <a:pt x="7256623" y="537299"/>
                </a:cubicBezTo>
                <a:close/>
                <a:moveTo>
                  <a:pt x="8301871" y="537135"/>
                </a:moveTo>
                <a:cubicBezTo>
                  <a:pt x="8298946" y="539335"/>
                  <a:pt x="8296135" y="541535"/>
                  <a:pt x="8293210" y="543815"/>
                </a:cubicBezTo>
                <a:cubicBezTo>
                  <a:pt x="8296359" y="544874"/>
                  <a:pt x="8299508" y="546747"/>
                  <a:pt x="8302545" y="546582"/>
                </a:cubicBezTo>
                <a:cubicBezTo>
                  <a:pt x="8304795" y="546582"/>
                  <a:pt x="8306813" y="543733"/>
                  <a:pt x="8308620" y="542349"/>
                </a:cubicBezTo>
                <a:cubicBezTo>
                  <a:pt x="8306476" y="540718"/>
                  <a:pt x="8304121" y="538928"/>
                  <a:pt x="8301871" y="537135"/>
                </a:cubicBezTo>
                <a:close/>
                <a:moveTo>
                  <a:pt x="7522966" y="529238"/>
                </a:moveTo>
                <a:cubicBezTo>
                  <a:pt x="7503852" y="532007"/>
                  <a:pt x="7485637" y="534532"/>
                  <a:pt x="7467542" y="537460"/>
                </a:cubicBezTo>
                <a:cubicBezTo>
                  <a:pt x="7450676" y="540231"/>
                  <a:pt x="7433924" y="543408"/>
                  <a:pt x="7407842" y="548128"/>
                </a:cubicBezTo>
                <a:cubicBezTo>
                  <a:pt x="7443590" y="561809"/>
                  <a:pt x="7467429" y="557652"/>
                  <a:pt x="7495198" y="554399"/>
                </a:cubicBezTo>
                <a:cubicBezTo>
                  <a:pt x="7517343" y="551794"/>
                  <a:pt x="7543319" y="566614"/>
                  <a:pt x="7571650" y="574838"/>
                </a:cubicBezTo>
                <a:cubicBezTo>
                  <a:pt x="7571650" y="558957"/>
                  <a:pt x="7571650" y="550001"/>
                  <a:pt x="7571650" y="539577"/>
                </a:cubicBezTo>
                <a:cubicBezTo>
                  <a:pt x="7562202" y="544140"/>
                  <a:pt x="7554785" y="547637"/>
                  <a:pt x="7545675" y="551957"/>
                </a:cubicBezTo>
                <a:cubicBezTo>
                  <a:pt x="7537920" y="544222"/>
                  <a:pt x="7530609" y="536890"/>
                  <a:pt x="7522966" y="529238"/>
                </a:cubicBezTo>
                <a:close/>
                <a:moveTo>
                  <a:pt x="7727249" y="528014"/>
                </a:moveTo>
                <a:cubicBezTo>
                  <a:pt x="7727136" y="528748"/>
                  <a:pt x="7727024" y="529485"/>
                  <a:pt x="7727024" y="530217"/>
                </a:cubicBezTo>
                <a:cubicBezTo>
                  <a:pt x="7732535" y="530217"/>
                  <a:pt x="7738160" y="530217"/>
                  <a:pt x="7743664" y="530217"/>
                </a:cubicBezTo>
                <a:cubicBezTo>
                  <a:pt x="7743776" y="529485"/>
                  <a:pt x="7743889" y="528748"/>
                  <a:pt x="7743889" y="528014"/>
                </a:cubicBezTo>
                <a:cubicBezTo>
                  <a:pt x="7738384" y="528014"/>
                  <a:pt x="7732873" y="528014"/>
                  <a:pt x="7727249" y="528014"/>
                </a:cubicBezTo>
                <a:close/>
                <a:moveTo>
                  <a:pt x="9016463" y="527610"/>
                </a:moveTo>
                <a:cubicBezTo>
                  <a:pt x="9013875" y="526875"/>
                  <a:pt x="9010057" y="528099"/>
                  <a:pt x="9006796" y="528424"/>
                </a:cubicBezTo>
                <a:cubicBezTo>
                  <a:pt x="9008371" y="530297"/>
                  <a:pt x="9009495" y="533068"/>
                  <a:pt x="9011850" y="533802"/>
                </a:cubicBezTo>
                <a:cubicBezTo>
                  <a:pt x="9014332" y="534532"/>
                  <a:pt x="9017925" y="533473"/>
                  <a:pt x="9021074" y="533148"/>
                </a:cubicBezTo>
                <a:cubicBezTo>
                  <a:pt x="9019612" y="531195"/>
                  <a:pt x="9018712" y="528261"/>
                  <a:pt x="9016463" y="527610"/>
                </a:cubicBezTo>
                <a:close/>
                <a:moveTo>
                  <a:pt x="7872335" y="524142"/>
                </a:moveTo>
                <a:cubicBezTo>
                  <a:pt x="7839169" y="526658"/>
                  <a:pt x="7812693" y="549084"/>
                  <a:pt x="7778632" y="551957"/>
                </a:cubicBezTo>
                <a:cubicBezTo>
                  <a:pt x="7803814" y="555783"/>
                  <a:pt x="7830458" y="549837"/>
                  <a:pt x="7852048" y="554971"/>
                </a:cubicBezTo>
                <a:cubicBezTo>
                  <a:pt x="7874192" y="560178"/>
                  <a:pt x="7891507" y="576302"/>
                  <a:pt x="7910847" y="587702"/>
                </a:cubicBezTo>
                <a:cubicBezTo>
                  <a:pt x="7920739" y="575163"/>
                  <a:pt x="7930405" y="562948"/>
                  <a:pt x="7939517" y="551385"/>
                </a:cubicBezTo>
                <a:cubicBezTo>
                  <a:pt x="7930518" y="550001"/>
                  <a:pt x="7915228" y="547719"/>
                  <a:pt x="7899037" y="545281"/>
                </a:cubicBezTo>
                <a:cubicBezTo>
                  <a:pt x="7903649" y="537460"/>
                  <a:pt x="7906686" y="532499"/>
                  <a:pt x="7908260" y="529727"/>
                </a:cubicBezTo>
                <a:cubicBezTo>
                  <a:pt x="7895190" y="524680"/>
                  <a:pt x="7883391" y="523305"/>
                  <a:pt x="7872335" y="524142"/>
                </a:cubicBezTo>
                <a:close/>
                <a:moveTo>
                  <a:pt x="7986169" y="523134"/>
                </a:moveTo>
                <a:cubicBezTo>
                  <a:pt x="7987069" y="530381"/>
                  <a:pt x="7988418" y="541370"/>
                  <a:pt x="7991006" y="563110"/>
                </a:cubicBezTo>
                <a:cubicBezTo>
                  <a:pt x="8036652" y="532659"/>
                  <a:pt x="8079712" y="554479"/>
                  <a:pt x="8124571" y="553910"/>
                </a:cubicBezTo>
                <a:cubicBezTo>
                  <a:pt x="8114004" y="528588"/>
                  <a:pt x="8092302" y="525576"/>
                  <a:pt x="8066446" y="525576"/>
                </a:cubicBezTo>
                <a:cubicBezTo>
                  <a:pt x="8040026" y="525654"/>
                  <a:pt x="8013719" y="524028"/>
                  <a:pt x="7986169" y="523134"/>
                </a:cubicBezTo>
                <a:close/>
                <a:moveTo>
                  <a:pt x="11357223" y="519632"/>
                </a:moveTo>
                <a:cubicBezTo>
                  <a:pt x="11347212" y="521261"/>
                  <a:pt x="11336983" y="522646"/>
                  <a:pt x="11327316" y="525007"/>
                </a:cubicBezTo>
                <a:cubicBezTo>
                  <a:pt x="11326304" y="525251"/>
                  <a:pt x="11328210" y="534941"/>
                  <a:pt x="11328885" y="534941"/>
                </a:cubicBezTo>
                <a:cubicBezTo>
                  <a:pt x="11339120" y="535104"/>
                  <a:pt x="11349349" y="534289"/>
                  <a:pt x="11359466" y="533802"/>
                </a:cubicBezTo>
                <a:cubicBezTo>
                  <a:pt x="11358678" y="529078"/>
                  <a:pt x="11358010" y="524357"/>
                  <a:pt x="11357223" y="519632"/>
                </a:cubicBezTo>
                <a:close/>
                <a:moveTo>
                  <a:pt x="5501621" y="518331"/>
                </a:moveTo>
                <a:cubicBezTo>
                  <a:pt x="5498584" y="517755"/>
                  <a:pt x="5495099" y="518491"/>
                  <a:pt x="5491731" y="518573"/>
                </a:cubicBezTo>
                <a:cubicBezTo>
                  <a:pt x="5491954" y="520364"/>
                  <a:pt x="5491842" y="523543"/>
                  <a:pt x="5492293" y="523623"/>
                </a:cubicBezTo>
                <a:cubicBezTo>
                  <a:pt x="5496897" y="524028"/>
                  <a:pt x="5501621" y="523868"/>
                  <a:pt x="5508364" y="523868"/>
                </a:cubicBezTo>
                <a:cubicBezTo>
                  <a:pt x="5504995" y="520936"/>
                  <a:pt x="5503645" y="518734"/>
                  <a:pt x="5501621" y="518331"/>
                </a:cubicBezTo>
                <a:close/>
                <a:moveTo>
                  <a:pt x="5337250" y="514992"/>
                </a:moveTo>
                <a:cubicBezTo>
                  <a:pt x="5336912" y="514992"/>
                  <a:pt x="5336461" y="517270"/>
                  <a:pt x="5336125" y="518491"/>
                </a:cubicBezTo>
                <a:cubicBezTo>
                  <a:pt x="5339049" y="518816"/>
                  <a:pt x="5341973" y="519143"/>
                  <a:pt x="5344891" y="519470"/>
                </a:cubicBezTo>
                <a:cubicBezTo>
                  <a:pt x="5345228" y="518247"/>
                  <a:pt x="5345685" y="517025"/>
                  <a:pt x="5346023" y="515804"/>
                </a:cubicBezTo>
                <a:cubicBezTo>
                  <a:pt x="5343099" y="515479"/>
                  <a:pt x="5340174" y="515074"/>
                  <a:pt x="5337250" y="514992"/>
                </a:cubicBezTo>
                <a:close/>
                <a:moveTo>
                  <a:pt x="5449451" y="510023"/>
                </a:moveTo>
                <a:cubicBezTo>
                  <a:pt x="5439559" y="510514"/>
                  <a:pt x="5429669" y="511162"/>
                  <a:pt x="5419771" y="511815"/>
                </a:cubicBezTo>
                <a:cubicBezTo>
                  <a:pt x="5420331" y="514912"/>
                  <a:pt x="5420782" y="518084"/>
                  <a:pt x="5421345" y="521176"/>
                </a:cubicBezTo>
                <a:cubicBezTo>
                  <a:pt x="5431235" y="519550"/>
                  <a:pt x="5441248" y="517922"/>
                  <a:pt x="5451137" y="516291"/>
                </a:cubicBezTo>
                <a:cubicBezTo>
                  <a:pt x="5450575" y="514180"/>
                  <a:pt x="5450014" y="512140"/>
                  <a:pt x="5449451" y="510023"/>
                </a:cubicBezTo>
                <a:close/>
                <a:moveTo>
                  <a:pt x="4002555" y="509040"/>
                </a:moveTo>
                <a:lnTo>
                  <a:pt x="4002685" y="509095"/>
                </a:lnTo>
                <a:lnTo>
                  <a:pt x="4002613" y="509128"/>
                </a:lnTo>
                <a:close/>
                <a:moveTo>
                  <a:pt x="4002500" y="508955"/>
                </a:moveTo>
                <a:lnTo>
                  <a:pt x="4002555" y="509040"/>
                </a:lnTo>
                <a:lnTo>
                  <a:pt x="4002388" y="508966"/>
                </a:lnTo>
                <a:close/>
                <a:moveTo>
                  <a:pt x="7574687" y="507093"/>
                </a:moveTo>
                <a:cubicBezTo>
                  <a:pt x="7573675" y="507987"/>
                  <a:pt x="7571876" y="508886"/>
                  <a:pt x="7571876" y="509698"/>
                </a:cubicBezTo>
                <a:cubicBezTo>
                  <a:pt x="7571876" y="510759"/>
                  <a:pt x="7573443" y="511898"/>
                  <a:pt x="7574237" y="512957"/>
                </a:cubicBezTo>
                <a:cubicBezTo>
                  <a:pt x="7575918" y="511571"/>
                  <a:pt x="7577606" y="510189"/>
                  <a:pt x="7579292" y="508801"/>
                </a:cubicBezTo>
                <a:cubicBezTo>
                  <a:pt x="7577718" y="508316"/>
                  <a:pt x="7576256" y="507745"/>
                  <a:pt x="7574687" y="507093"/>
                </a:cubicBezTo>
                <a:close/>
                <a:moveTo>
                  <a:pt x="7393114" y="506603"/>
                </a:moveTo>
                <a:cubicBezTo>
                  <a:pt x="7390751" y="506359"/>
                  <a:pt x="7387827" y="508719"/>
                  <a:pt x="7385128" y="509942"/>
                </a:cubicBezTo>
                <a:cubicBezTo>
                  <a:pt x="7387152" y="511571"/>
                  <a:pt x="7389065" y="514258"/>
                  <a:pt x="7391314" y="514501"/>
                </a:cubicBezTo>
                <a:cubicBezTo>
                  <a:pt x="7393900" y="514743"/>
                  <a:pt x="7396825" y="512632"/>
                  <a:pt x="7399518" y="511491"/>
                </a:cubicBezTo>
                <a:cubicBezTo>
                  <a:pt x="7397387" y="509780"/>
                  <a:pt x="7395588" y="506846"/>
                  <a:pt x="7393114" y="506603"/>
                </a:cubicBezTo>
                <a:close/>
                <a:moveTo>
                  <a:pt x="7648547" y="503429"/>
                </a:moveTo>
                <a:cubicBezTo>
                  <a:pt x="7647878" y="504165"/>
                  <a:pt x="7647316" y="504977"/>
                  <a:pt x="7646641" y="505705"/>
                </a:cubicBezTo>
                <a:cubicBezTo>
                  <a:pt x="7648104" y="506196"/>
                  <a:pt x="7650459" y="507253"/>
                  <a:pt x="7650683" y="507011"/>
                </a:cubicBezTo>
                <a:cubicBezTo>
                  <a:pt x="7651921" y="506034"/>
                  <a:pt x="7652484" y="504650"/>
                  <a:pt x="7653270" y="503429"/>
                </a:cubicBezTo>
                <a:cubicBezTo>
                  <a:pt x="7651696" y="503511"/>
                  <a:pt x="7650121" y="503511"/>
                  <a:pt x="7648547" y="503429"/>
                </a:cubicBezTo>
                <a:close/>
                <a:moveTo>
                  <a:pt x="7475971" y="503187"/>
                </a:moveTo>
                <a:cubicBezTo>
                  <a:pt x="7465179" y="504083"/>
                  <a:pt x="7454388" y="504977"/>
                  <a:pt x="7443703" y="505869"/>
                </a:cubicBezTo>
                <a:cubicBezTo>
                  <a:pt x="7444265" y="509046"/>
                  <a:pt x="7444715" y="512140"/>
                  <a:pt x="7445277" y="515319"/>
                </a:cubicBezTo>
                <a:cubicBezTo>
                  <a:pt x="7456075" y="513528"/>
                  <a:pt x="7466754" y="511737"/>
                  <a:pt x="7477545" y="509942"/>
                </a:cubicBezTo>
                <a:cubicBezTo>
                  <a:pt x="7476983" y="507662"/>
                  <a:pt x="7476533" y="505464"/>
                  <a:pt x="7475971" y="503187"/>
                </a:cubicBezTo>
                <a:close/>
                <a:moveTo>
                  <a:pt x="7716345" y="501803"/>
                </a:moveTo>
                <a:cubicBezTo>
                  <a:pt x="7716008" y="503596"/>
                  <a:pt x="7715670" y="505380"/>
                  <a:pt x="7715332" y="507253"/>
                </a:cubicBezTo>
                <a:cubicBezTo>
                  <a:pt x="7726574" y="508394"/>
                  <a:pt x="7737703" y="509535"/>
                  <a:pt x="7748726" y="510759"/>
                </a:cubicBezTo>
                <a:cubicBezTo>
                  <a:pt x="7749063" y="508719"/>
                  <a:pt x="7749513" y="506684"/>
                  <a:pt x="7749844" y="504566"/>
                </a:cubicBezTo>
                <a:cubicBezTo>
                  <a:pt x="7738715" y="503674"/>
                  <a:pt x="7727586" y="502697"/>
                  <a:pt x="7716345" y="501803"/>
                </a:cubicBezTo>
                <a:close/>
                <a:moveTo>
                  <a:pt x="7277539" y="500008"/>
                </a:moveTo>
                <a:cubicBezTo>
                  <a:pt x="7263484" y="498135"/>
                  <a:pt x="7246508" y="508232"/>
                  <a:pt x="7228631" y="513610"/>
                </a:cubicBezTo>
                <a:cubicBezTo>
                  <a:pt x="7272701" y="528344"/>
                  <a:pt x="7299345" y="531195"/>
                  <a:pt x="7342856" y="523948"/>
                </a:cubicBezTo>
                <a:cubicBezTo>
                  <a:pt x="7316774" y="513853"/>
                  <a:pt x="7298221" y="502697"/>
                  <a:pt x="7277539" y="500008"/>
                </a:cubicBezTo>
                <a:close/>
                <a:moveTo>
                  <a:pt x="7141835" y="497730"/>
                </a:moveTo>
                <a:cubicBezTo>
                  <a:pt x="7137111" y="506196"/>
                  <a:pt x="7131944" y="515401"/>
                  <a:pt x="7125759" y="526633"/>
                </a:cubicBezTo>
                <a:cubicBezTo>
                  <a:pt x="7068757" y="511737"/>
                  <a:pt x="7029296" y="541944"/>
                  <a:pt x="6982864" y="552201"/>
                </a:cubicBezTo>
                <a:cubicBezTo>
                  <a:pt x="6945653" y="560423"/>
                  <a:pt x="6919788" y="560178"/>
                  <a:pt x="6901237" y="540149"/>
                </a:cubicBezTo>
                <a:cubicBezTo>
                  <a:pt x="6941829" y="509455"/>
                  <a:pt x="7006134" y="530381"/>
                  <a:pt x="7056505" y="505950"/>
                </a:cubicBezTo>
                <a:cubicBezTo>
                  <a:pt x="7045038" y="501556"/>
                  <a:pt x="7040088" y="497892"/>
                  <a:pt x="7035703" y="498217"/>
                </a:cubicBezTo>
                <a:cubicBezTo>
                  <a:pt x="6982413" y="502535"/>
                  <a:pt x="6929793" y="511328"/>
                  <a:pt x="6875268" y="502372"/>
                </a:cubicBezTo>
                <a:cubicBezTo>
                  <a:pt x="6860652" y="500008"/>
                  <a:pt x="6843111" y="506603"/>
                  <a:pt x="6825909" y="509291"/>
                </a:cubicBezTo>
                <a:cubicBezTo>
                  <a:pt x="6831870" y="516454"/>
                  <a:pt x="6836032" y="521585"/>
                  <a:pt x="6842999" y="529972"/>
                </a:cubicBezTo>
                <a:cubicBezTo>
                  <a:pt x="6811517" y="532984"/>
                  <a:pt x="6784761" y="535511"/>
                  <a:pt x="6758004" y="538029"/>
                </a:cubicBezTo>
                <a:cubicBezTo>
                  <a:pt x="6758791" y="541779"/>
                  <a:pt x="6759580" y="545525"/>
                  <a:pt x="6760479" y="549267"/>
                </a:cubicBezTo>
                <a:cubicBezTo>
                  <a:pt x="6785324" y="547234"/>
                  <a:pt x="6810287" y="543326"/>
                  <a:pt x="6835020" y="543733"/>
                </a:cubicBezTo>
                <a:cubicBezTo>
                  <a:pt x="6849298" y="543977"/>
                  <a:pt x="6871219" y="548616"/>
                  <a:pt x="6875943" y="555947"/>
                </a:cubicBezTo>
                <a:cubicBezTo>
                  <a:pt x="6881342" y="564414"/>
                  <a:pt x="6879150" y="570275"/>
                  <a:pt x="6873092" y="574388"/>
                </a:cubicBezTo>
                <a:lnTo>
                  <a:pt x="6847420" y="582210"/>
                </a:lnTo>
                <a:lnTo>
                  <a:pt x="6847274" y="582081"/>
                </a:lnTo>
                <a:lnTo>
                  <a:pt x="6846661" y="581975"/>
                </a:lnTo>
                <a:lnTo>
                  <a:pt x="6818267" y="556272"/>
                </a:lnTo>
                <a:cubicBezTo>
                  <a:pt x="6817424" y="569461"/>
                  <a:pt x="6821273" y="575570"/>
                  <a:pt x="6827036" y="578548"/>
                </a:cubicBezTo>
                <a:lnTo>
                  <a:pt x="6846661" y="581975"/>
                </a:lnTo>
                <a:lnTo>
                  <a:pt x="6847047" y="582326"/>
                </a:lnTo>
                <a:lnTo>
                  <a:pt x="6847420" y="582210"/>
                </a:lnTo>
                <a:lnTo>
                  <a:pt x="6870545" y="602682"/>
                </a:lnTo>
                <a:cubicBezTo>
                  <a:pt x="6879287" y="607915"/>
                  <a:pt x="6890332" y="609237"/>
                  <a:pt x="6907647" y="599834"/>
                </a:cubicBezTo>
                <a:cubicBezTo>
                  <a:pt x="6905960" y="592260"/>
                  <a:pt x="6904386" y="584770"/>
                  <a:pt x="6902811" y="577605"/>
                </a:cubicBezTo>
                <a:cubicBezTo>
                  <a:pt x="6959143" y="562214"/>
                  <a:pt x="6977351" y="561727"/>
                  <a:pt x="7027161" y="575650"/>
                </a:cubicBezTo>
                <a:cubicBezTo>
                  <a:pt x="7017719" y="591851"/>
                  <a:pt x="7008270" y="607974"/>
                  <a:pt x="6997030" y="627354"/>
                </a:cubicBezTo>
                <a:cubicBezTo>
                  <a:pt x="7021311" y="624991"/>
                  <a:pt x="7039413" y="623199"/>
                  <a:pt x="7059428" y="621167"/>
                </a:cubicBezTo>
                <a:cubicBezTo>
                  <a:pt x="7039975" y="606183"/>
                  <a:pt x="7035476" y="591444"/>
                  <a:pt x="7049868" y="573534"/>
                </a:cubicBezTo>
                <a:cubicBezTo>
                  <a:pt x="7064596" y="555215"/>
                  <a:pt x="7085060" y="563435"/>
                  <a:pt x="7104513" y="564578"/>
                </a:cubicBezTo>
                <a:cubicBezTo>
                  <a:pt x="7126770" y="565962"/>
                  <a:pt x="7149141" y="567183"/>
                  <a:pt x="7171405" y="568807"/>
                </a:cubicBezTo>
                <a:cubicBezTo>
                  <a:pt x="7188719" y="570113"/>
                  <a:pt x="7209177" y="571902"/>
                  <a:pt x="7211427" y="555783"/>
                </a:cubicBezTo>
                <a:cubicBezTo>
                  <a:pt x="7212889" y="545688"/>
                  <a:pt x="7205247" y="533068"/>
                  <a:pt x="7196362" y="524517"/>
                </a:cubicBezTo>
                <a:cubicBezTo>
                  <a:pt x="7185458" y="514013"/>
                  <a:pt x="7169041" y="506359"/>
                  <a:pt x="7154651" y="497892"/>
                </a:cubicBezTo>
                <a:cubicBezTo>
                  <a:pt x="7152514" y="496587"/>
                  <a:pt x="7147684" y="497730"/>
                  <a:pt x="7141835" y="497730"/>
                </a:cubicBezTo>
                <a:close/>
                <a:moveTo>
                  <a:pt x="11856848" y="489995"/>
                </a:moveTo>
                <a:cubicBezTo>
                  <a:pt x="11854043" y="490892"/>
                  <a:pt x="11849993" y="491379"/>
                  <a:pt x="11848644" y="492927"/>
                </a:cubicBezTo>
                <a:cubicBezTo>
                  <a:pt x="11847631" y="494142"/>
                  <a:pt x="11850106" y="496833"/>
                  <a:pt x="11851005" y="498871"/>
                </a:cubicBezTo>
                <a:cubicBezTo>
                  <a:pt x="11854942" y="497648"/>
                  <a:pt x="11858767" y="496344"/>
                  <a:pt x="11862696" y="495121"/>
                </a:cubicBezTo>
                <a:cubicBezTo>
                  <a:pt x="11860784" y="493414"/>
                  <a:pt x="11858879" y="491704"/>
                  <a:pt x="11856848" y="489995"/>
                </a:cubicBezTo>
                <a:close/>
                <a:moveTo>
                  <a:pt x="4173727" y="489261"/>
                </a:moveTo>
                <a:cubicBezTo>
                  <a:pt x="4171484" y="490565"/>
                  <a:pt x="4169003" y="491704"/>
                  <a:pt x="4166984" y="493170"/>
                </a:cubicBezTo>
                <a:cubicBezTo>
                  <a:pt x="4166760" y="493336"/>
                  <a:pt x="4168672" y="495041"/>
                  <a:pt x="4169685" y="496019"/>
                </a:cubicBezTo>
                <a:cubicBezTo>
                  <a:pt x="4171928" y="494796"/>
                  <a:pt x="4174289" y="493581"/>
                  <a:pt x="4176539" y="492275"/>
                </a:cubicBezTo>
                <a:cubicBezTo>
                  <a:pt x="4175639" y="491299"/>
                  <a:pt x="4174739" y="490240"/>
                  <a:pt x="4173727" y="489261"/>
                </a:cubicBezTo>
                <a:close/>
                <a:moveTo>
                  <a:pt x="7922764" y="483482"/>
                </a:moveTo>
                <a:cubicBezTo>
                  <a:pt x="7899037" y="488692"/>
                  <a:pt x="7883866" y="492033"/>
                  <a:pt x="7858340" y="497565"/>
                </a:cubicBezTo>
                <a:cubicBezTo>
                  <a:pt x="7898593" y="503756"/>
                  <a:pt x="7898593" y="503756"/>
                  <a:pt x="7922764" y="483482"/>
                </a:cubicBezTo>
                <a:close/>
                <a:moveTo>
                  <a:pt x="8055205" y="480877"/>
                </a:moveTo>
                <a:cubicBezTo>
                  <a:pt x="8052168" y="481609"/>
                  <a:pt x="8049131" y="482425"/>
                  <a:pt x="8046094" y="483155"/>
                </a:cubicBezTo>
                <a:cubicBezTo>
                  <a:pt x="8047219" y="485271"/>
                  <a:pt x="8048905" y="489181"/>
                  <a:pt x="8049581" y="489097"/>
                </a:cubicBezTo>
                <a:cubicBezTo>
                  <a:pt x="8053742" y="488527"/>
                  <a:pt x="8057791" y="487146"/>
                  <a:pt x="8061835" y="486000"/>
                </a:cubicBezTo>
                <a:cubicBezTo>
                  <a:pt x="8059584" y="484294"/>
                  <a:pt x="8057341" y="482588"/>
                  <a:pt x="8055205" y="480877"/>
                </a:cubicBezTo>
                <a:close/>
                <a:moveTo>
                  <a:pt x="6838956" y="479329"/>
                </a:moveTo>
                <a:cubicBezTo>
                  <a:pt x="6838844" y="480225"/>
                  <a:pt x="6838732" y="481120"/>
                  <a:pt x="6838619" y="482018"/>
                </a:cubicBezTo>
                <a:cubicBezTo>
                  <a:pt x="6844461" y="482018"/>
                  <a:pt x="6850199" y="482018"/>
                  <a:pt x="6856041" y="482018"/>
                </a:cubicBezTo>
                <a:cubicBezTo>
                  <a:pt x="6856152" y="481120"/>
                  <a:pt x="6856264" y="480225"/>
                  <a:pt x="6856376" y="479329"/>
                </a:cubicBezTo>
                <a:cubicBezTo>
                  <a:pt x="6850535" y="479329"/>
                  <a:pt x="6844798" y="479329"/>
                  <a:pt x="6838956" y="479329"/>
                </a:cubicBezTo>
                <a:close/>
                <a:moveTo>
                  <a:pt x="10604401" y="470211"/>
                </a:moveTo>
                <a:cubicBezTo>
                  <a:pt x="10604401" y="471432"/>
                  <a:pt x="10604401" y="472653"/>
                  <a:pt x="10604401" y="473872"/>
                </a:cubicBezTo>
                <a:cubicBezTo>
                  <a:pt x="10613730" y="473872"/>
                  <a:pt x="10623066" y="473872"/>
                  <a:pt x="10632395" y="473872"/>
                </a:cubicBezTo>
                <a:cubicBezTo>
                  <a:pt x="10632395" y="472653"/>
                  <a:pt x="10632395" y="471432"/>
                  <a:pt x="10632395" y="470211"/>
                </a:cubicBezTo>
                <a:cubicBezTo>
                  <a:pt x="10623066" y="470211"/>
                  <a:pt x="10613730" y="470211"/>
                  <a:pt x="10604401" y="470211"/>
                </a:cubicBezTo>
                <a:close/>
                <a:moveTo>
                  <a:pt x="7799202" y="463775"/>
                </a:moveTo>
                <a:cubicBezTo>
                  <a:pt x="7787173" y="465893"/>
                  <a:pt x="7775033" y="468011"/>
                  <a:pt x="7762891" y="470048"/>
                </a:cubicBezTo>
                <a:cubicBezTo>
                  <a:pt x="7762779" y="471432"/>
                  <a:pt x="7762554" y="472731"/>
                  <a:pt x="7762441" y="474115"/>
                </a:cubicBezTo>
                <a:cubicBezTo>
                  <a:pt x="7769521" y="474115"/>
                  <a:pt x="7776832" y="474929"/>
                  <a:pt x="7783574" y="473872"/>
                </a:cubicBezTo>
                <a:cubicBezTo>
                  <a:pt x="7789986" y="472811"/>
                  <a:pt x="7795828" y="469801"/>
                  <a:pt x="7802015" y="467684"/>
                </a:cubicBezTo>
                <a:cubicBezTo>
                  <a:pt x="7801115" y="466382"/>
                  <a:pt x="7800102" y="465079"/>
                  <a:pt x="7799202" y="463775"/>
                </a:cubicBezTo>
                <a:close/>
                <a:moveTo>
                  <a:pt x="8660295" y="458405"/>
                </a:moveTo>
                <a:cubicBezTo>
                  <a:pt x="8658945" y="458241"/>
                  <a:pt x="8657370" y="459217"/>
                  <a:pt x="8655796" y="459789"/>
                </a:cubicBezTo>
                <a:cubicBezTo>
                  <a:pt x="8655682" y="460928"/>
                  <a:pt x="8655682" y="461984"/>
                  <a:pt x="8655570" y="463121"/>
                </a:cubicBezTo>
                <a:cubicBezTo>
                  <a:pt x="8658039" y="462394"/>
                  <a:pt x="8660625" y="461657"/>
                  <a:pt x="8663100" y="460928"/>
                </a:cubicBezTo>
                <a:cubicBezTo>
                  <a:pt x="8662200" y="460033"/>
                  <a:pt x="8661412" y="458485"/>
                  <a:pt x="8660295" y="458405"/>
                </a:cubicBezTo>
                <a:close/>
                <a:moveTo>
                  <a:pt x="5788422" y="456612"/>
                </a:moveTo>
                <a:cubicBezTo>
                  <a:pt x="5773582" y="459951"/>
                  <a:pt x="5758742" y="463206"/>
                  <a:pt x="5743901" y="466545"/>
                </a:cubicBezTo>
                <a:cubicBezTo>
                  <a:pt x="5745138" y="469396"/>
                  <a:pt x="5746487" y="472328"/>
                  <a:pt x="5747726" y="475174"/>
                </a:cubicBezTo>
                <a:cubicBezTo>
                  <a:pt x="5762566" y="471841"/>
                  <a:pt x="5777407" y="468420"/>
                  <a:pt x="5792134" y="464999"/>
                </a:cubicBezTo>
                <a:cubicBezTo>
                  <a:pt x="5790898" y="462231"/>
                  <a:pt x="5789660" y="459380"/>
                  <a:pt x="5788422" y="456612"/>
                </a:cubicBezTo>
                <a:close/>
                <a:moveTo>
                  <a:pt x="10987783" y="455146"/>
                </a:moveTo>
                <a:cubicBezTo>
                  <a:pt x="10987783" y="456043"/>
                  <a:pt x="10987783" y="456937"/>
                  <a:pt x="10987783" y="457833"/>
                </a:cubicBezTo>
                <a:cubicBezTo>
                  <a:pt x="10996212" y="457833"/>
                  <a:pt x="11004753" y="457833"/>
                  <a:pt x="11013189" y="457833"/>
                </a:cubicBezTo>
                <a:cubicBezTo>
                  <a:pt x="11013189" y="456937"/>
                  <a:pt x="11013189" y="456043"/>
                  <a:pt x="11013189" y="455146"/>
                </a:cubicBezTo>
                <a:cubicBezTo>
                  <a:pt x="11004753" y="455146"/>
                  <a:pt x="10996212" y="455146"/>
                  <a:pt x="10987783" y="455146"/>
                </a:cubicBezTo>
                <a:close/>
                <a:moveTo>
                  <a:pt x="6555522" y="454655"/>
                </a:moveTo>
                <a:cubicBezTo>
                  <a:pt x="6408242" y="466382"/>
                  <a:pt x="6260847" y="476964"/>
                  <a:pt x="6113904" y="490892"/>
                </a:cubicBezTo>
                <a:cubicBezTo>
                  <a:pt x="6051393" y="496833"/>
                  <a:pt x="5990125" y="509615"/>
                  <a:pt x="5915134" y="521343"/>
                </a:cubicBezTo>
                <a:cubicBezTo>
                  <a:pt x="5972246" y="527445"/>
                  <a:pt x="5955606" y="545852"/>
                  <a:pt x="5936716" y="564578"/>
                </a:cubicBezTo>
                <a:cubicBezTo>
                  <a:pt x="5942453" y="566371"/>
                  <a:pt x="5948295" y="568160"/>
                  <a:pt x="5954032" y="569951"/>
                </a:cubicBezTo>
                <a:cubicBezTo>
                  <a:pt x="5963361" y="558957"/>
                  <a:pt x="5972808" y="547884"/>
                  <a:pt x="5978650" y="540965"/>
                </a:cubicBezTo>
                <a:lnTo>
                  <a:pt x="6037620" y="557772"/>
                </a:lnTo>
                <a:lnTo>
                  <a:pt x="6012269" y="572271"/>
                </a:lnTo>
                <a:cubicBezTo>
                  <a:pt x="6004876" y="577403"/>
                  <a:pt x="6003499" y="583834"/>
                  <a:pt x="6022947" y="594620"/>
                </a:cubicBezTo>
                <a:cubicBezTo>
                  <a:pt x="6035652" y="590142"/>
                  <a:pt x="6046557" y="583874"/>
                  <a:pt x="6058704" y="582326"/>
                </a:cubicBezTo>
                <a:cubicBezTo>
                  <a:pt x="6118292" y="574673"/>
                  <a:pt x="6180353" y="583791"/>
                  <a:pt x="6238927" y="567021"/>
                </a:cubicBezTo>
                <a:cubicBezTo>
                  <a:pt x="6249382" y="564009"/>
                  <a:pt x="6264447" y="568890"/>
                  <a:pt x="6277149" y="570682"/>
                </a:cubicBezTo>
                <a:cubicBezTo>
                  <a:pt x="6288167" y="572229"/>
                  <a:pt x="6298966" y="576302"/>
                  <a:pt x="6309757" y="576302"/>
                </a:cubicBezTo>
                <a:cubicBezTo>
                  <a:pt x="6429375" y="575977"/>
                  <a:pt x="6448827" y="583140"/>
                  <a:pt x="6519880" y="606263"/>
                </a:cubicBezTo>
                <a:cubicBezTo>
                  <a:pt x="6523479" y="579961"/>
                  <a:pt x="6526967" y="554808"/>
                  <a:pt x="6530565" y="528913"/>
                </a:cubicBezTo>
                <a:cubicBezTo>
                  <a:pt x="6511451" y="526063"/>
                  <a:pt x="6491998" y="523134"/>
                  <a:pt x="6469515" y="519712"/>
                </a:cubicBezTo>
                <a:cubicBezTo>
                  <a:pt x="6470753" y="505789"/>
                  <a:pt x="6471652" y="494226"/>
                  <a:pt x="6472778" y="481286"/>
                </a:cubicBezTo>
                <a:cubicBezTo>
                  <a:pt x="6505377" y="475093"/>
                  <a:pt x="6535845" y="469232"/>
                  <a:pt x="6570813" y="462552"/>
                </a:cubicBezTo>
                <a:cubicBezTo>
                  <a:pt x="6561365" y="457591"/>
                  <a:pt x="6558222" y="454494"/>
                  <a:pt x="6555522" y="454655"/>
                </a:cubicBezTo>
                <a:close/>
                <a:moveTo>
                  <a:pt x="11158109" y="454494"/>
                </a:moveTo>
                <a:cubicBezTo>
                  <a:pt x="11158221" y="455553"/>
                  <a:pt x="11158221" y="456612"/>
                  <a:pt x="11158333" y="457669"/>
                </a:cubicBezTo>
                <a:cubicBezTo>
                  <a:pt x="11181273" y="457669"/>
                  <a:pt x="11204092" y="457669"/>
                  <a:pt x="11227025" y="457669"/>
                </a:cubicBezTo>
                <a:cubicBezTo>
                  <a:pt x="11226913" y="456612"/>
                  <a:pt x="11226913" y="455553"/>
                  <a:pt x="11226801" y="454494"/>
                </a:cubicBezTo>
                <a:cubicBezTo>
                  <a:pt x="11203868" y="454494"/>
                  <a:pt x="11180935" y="454494"/>
                  <a:pt x="11158109" y="454494"/>
                </a:cubicBezTo>
                <a:close/>
                <a:moveTo>
                  <a:pt x="11077606" y="454330"/>
                </a:moveTo>
                <a:cubicBezTo>
                  <a:pt x="11078056" y="455471"/>
                  <a:pt x="11078513" y="456694"/>
                  <a:pt x="11078851" y="457833"/>
                </a:cubicBezTo>
                <a:cubicBezTo>
                  <a:pt x="11080419" y="457591"/>
                  <a:pt x="11081881" y="457264"/>
                  <a:pt x="11083343" y="456937"/>
                </a:cubicBezTo>
                <a:cubicBezTo>
                  <a:pt x="11083005" y="456125"/>
                  <a:pt x="11083005" y="454739"/>
                  <a:pt x="11082331" y="454494"/>
                </a:cubicBezTo>
                <a:cubicBezTo>
                  <a:pt x="11080981" y="454085"/>
                  <a:pt x="11079188" y="454330"/>
                  <a:pt x="11077606" y="454330"/>
                </a:cubicBezTo>
                <a:close/>
                <a:moveTo>
                  <a:pt x="5491167" y="454005"/>
                </a:moveTo>
                <a:cubicBezTo>
                  <a:pt x="5490148" y="452377"/>
                  <a:pt x="5473627" y="455798"/>
                  <a:pt x="5464411" y="456937"/>
                </a:cubicBezTo>
                <a:cubicBezTo>
                  <a:pt x="5467554" y="464914"/>
                  <a:pt x="5467328" y="476152"/>
                  <a:pt x="5474640" y="480143"/>
                </a:cubicBezTo>
                <a:cubicBezTo>
                  <a:pt x="5493972" y="490729"/>
                  <a:pt x="5520173" y="481689"/>
                  <a:pt x="5538944" y="459709"/>
                </a:cubicBezTo>
                <a:cubicBezTo>
                  <a:pt x="5524553" y="452301"/>
                  <a:pt x="5503195" y="472896"/>
                  <a:pt x="5491167" y="454005"/>
                </a:cubicBezTo>
                <a:close/>
                <a:moveTo>
                  <a:pt x="11505960" y="453436"/>
                </a:moveTo>
                <a:cubicBezTo>
                  <a:pt x="11505735" y="453191"/>
                  <a:pt x="11503041" y="454494"/>
                  <a:pt x="11501467" y="455146"/>
                </a:cubicBezTo>
                <a:cubicBezTo>
                  <a:pt x="11502367" y="456043"/>
                  <a:pt x="11503155" y="457426"/>
                  <a:pt x="11504392" y="457751"/>
                </a:cubicBezTo>
                <a:cubicBezTo>
                  <a:pt x="11505960" y="458241"/>
                  <a:pt x="11507985" y="457833"/>
                  <a:pt x="11509784" y="457833"/>
                </a:cubicBezTo>
                <a:cubicBezTo>
                  <a:pt x="11508547" y="456287"/>
                  <a:pt x="11507541" y="454655"/>
                  <a:pt x="11505960" y="453436"/>
                </a:cubicBezTo>
                <a:close/>
                <a:moveTo>
                  <a:pt x="4260071" y="453107"/>
                </a:moveTo>
                <a:cubicBezTo>
                  <a:pt x="4252092" y="454412"/>
                  <a:pt x="4244113" y="455798"/>
                  <a:pt x="4236126" y="457099"/>
                </a:cubicBezTo>
                <a:cubicBezTo>
                  <a:pt x="4236914" y="459380"/>
                  <a:pt x="4237701" y="461657"/>
                  <a:pt x="4238488" y="463935"/>
                </a:cubicBezTo>
                <a:cubicBezTo>
                  <a:pt x="4246243" y="462313"/>
                  <a:pt x="4254004" y="460765"/>
                  <a:pt x="4261758" y="459139"/>
                </a:cubicBezTo>
                <a:cubicBezTo>
                  <a:pt x="4261203" y="457099"/>
                  <a:pt x="4260635" y="455064"/>
                  <a:pt x="4260071" y="453107"/>
                </a:cubicBezTo>
                <a:close/>
                <a:moveTo>
                  <a:pt x="7955875" y="451390"/>
                </a:moveTo>
                <a:cubicBezTo>
                  <a:pt x="7939150" y="451991"/>
                  <a:pt x="7922594" y="457996"/>
                  <a:pt x="7904549" y="467606"/>
                </a:cubicBezTo>
                <a:cubicBezTo>
                  <a:pt x="7941872" y="467606"/>
                  <a:pt x="7972115" y="467606"/>
                  <a:pt x="8008208" y="467606"/>
                </a:cubicBezTo>
                <a:cubicBezTo>
                  <a:pt x="7989490" y="455593"/>
                  <a:pt x="7972598" y="450791"/>
                  <a:pt x="7955875" y="451390"/>
                </a:cubicBezTo>
                <a:close/>
                <a:moveTo>
                  <a:pt x="10368076" y="448146"/>
                </a:moveTo>
                <a:cubicBezTo>
                  <a:pt x="10365714" y="449531"/>
                  <a:pt x="10363133" y="450753"/>
                  <a:pt x="10360989" y="452301"/>
                </a:cubicBezTo>
                <a:cubicBezTo>
                  <a:pt x="10360772" y="452457"/>
                  <a:pt x="10362789" y="454252"/>
                  <a:pt x="10363802" y="455309"/>
                </a:cubicBezTo>
                <a:cubicBezTo>
                  <a:pt x="10366164" y="454005"/>
                  <a:pt x="10368639" y="452704"/>
                  <a:pt x="10371001" y="451316"/>
                </a:cubicBezTo>
                <a:cubicBezTo>
                  <a:pt x="10369989" y="450263"/>
                  <a:pt x="10369089" y="449204"/>
                  <a:pt x="10368076" y="448146"/>
                </a:cubicBezTo>
                <a:close/>
                <a:moveTo>
                  <a:pt x="8102195" y="448061"/>
                </a:moveTo>
                <a:cubicBezTo>
                  <a:pt x="8101407" y="449204"/>
                  <a:pt x="8099951" y="450343"/>
                  <a:pt x="8100064" y="451400"/>
                </a:cubicBezTo>
                <a:cubicBezTo>
                  <a:pt x="8100064" y="452216"/>
                  <a:pt x="8102195" y="452946"/>
                  <a:pt x="8103438" y="453676"/>
                </a:cubicBezTo>
                <a:cubicBezTo>
                  <a:pt x="8104894" y="453029"/>
                  <a:pt x="8106468" y="452377"/>
                  <a:pt x="8107930" y="451725"/>
                </a:cubicBezTo>
                <a:cubicBezTo>
                  <a:pt x="8106018" y="450506"/>
                  <a:pt x="8104106" y="449285"/>
                  <a:pt x="8102195" y="448061"/>
                </a:cubicBezTo>
                <a:close/>
                <a:moveTo>
                  <a:pt x="11830541" y="445294"/>
                </a:moveTo>
                <a:cubicBezTo>
                  <a:pt x="11830991" y="446680"/>
                  <a:pt x="11831441" y="447983"/>
                  <a:pt x="11831779" y="449365"/>
                </a:cubicBezTo>
                <a:cubicBezTo>
                  <a:pt x="11833353" y="449040"/>
                  <a:pt x="11834816" y="448715"/>
                  <a:pt x="11836390" y="448308"/>
                </a:cubicBezTo>
                <a:cubicBezTo>
                  <a:pt x="11836052" y="447331"/>
                  <a:pt x="11836165" y="445783"/>
                  <a:pt x="11835490" y="445541"/>
                </a:cubicBezTo>
                <a:cubicBezTo>
                  <a:pt x="11834140" y="445049"/>
                  <a:pt x="11832228" y="445294"/>
                  <a:pt x="11830541" y="445294"/>
                </a:cubicBezTo>
                <a:close/>
                <a:moveTo>
                  <a:pt x="10573933" y="445049"/>
                </a:moveTo>
                <a:cubicBezTo>
                  <a:pt x="10572470" y="445456"/>
                  <a:pt x="10571120" y="445863"/>
                  <a:pt x="10569658" y="446271"/>
                </a:cubicBezTo>
                <a:cubicBezTo>
                  <a:pt x="10571008" y="447656"/>
                  <a:pt x="10572246" y="449285"/>
                  <a:pt x="10573933" y="450343"/>
                </a:cubicBezTo>
                <a:cubicBezTo>
                  <a:pt x="10574495" y="450668"/>
                  <a:pt x="10576632" y="449609"/>
                  <a:pt x="10577982" y="449204"/>
                </a:cubicBezTo>
                <a:cubicBezTo>
                  <a:pt x="10576745" y="447819"/>
                  <a:pt x="10575395" y="446435"/>
                  <a:pt x="10573933" y="445049"/>
                </a:cubicBezTo>
                <a:close/>
                <a:moveTo>
                  <a:pt x="10470161" y="440981"/>
                </a:moveTo>
                <a:cubicBezTo>
                  <a:pt x="10466561" y="441466"/>
                  <a:pt x="10462968" y="441953"/>
                  <a:pt x="10459257" y="442444"/>
                </a:cubicBezTo>
                <a:cubicBezTo>
                  <a:pt x="10457232" y="452301"/>
                  <a:pt x="10455208" y="462069"/>
                  <a:pt x="10452733" y="474359"/>
                </a:cubicBezTo>
                <a:cubicBezTo>
                  <a:pt x="10469711" y="475420"/>
                  <a:pt x="10482864" y="476152"/>
                  <a:pt x="10504228" y="477456"/>
                </a:cubicBezTo>
                <a:cubicBezTo>
                  <a:pt x="10489726" y="461818"/>
                  <a:pt x="10479940" y="451400"/>
                  <a:pt x="10470161" y="440981"/>
                </a:cubicBezTo>
                <a:close/>
                <a:moveTo>
                  <a:pt x="9311137" y="440820"/>
                </a:moveTo>
                <a:cubicBezTo>
                  <a:pt x="9309000" y="441953"/>
                  <a:pt x="9306757" y="443092"/>
                  <a:pt x="9304839" y="444480"/>
                </a:cubicBezTo>
                <a:cubicBezTo>
                  <a:pt x="9304613" y="444640"/>
                  <a:pt x="9306421" y="446271"/>
                  <a:pt x="9307314" y="447167"/>
                </a:cubicBezTo>
                <a:cubicBezTo>
                  <a:pt x="9309563" y="445944"/>
                  <a:pt x="9311587" y="444805"/>
                  <a:pt x="9313725" y="443668"/>
                </a:cubicBezTo>
                <a:cubicBezTo>
                  <a:pt x="9312825" y="442689"/>
                  <a:pt x="9312037" y="441790"/>
                  <a:pt x="9311137" y="440820"/>
                </a:cubicBezTo>
                <a:close/>
                <a:moveTo>
                  <a:pt x="9423338" y="440487"/>
                </a:moveTo>
                <a:cubicBezTo>
                  <a:pt x="9420983" y="441790"/>
                  <a:pt x="9418508" y="443014"/>
                  <a:pt x="9416484" y="444480"/>
                </a:cubicBezTo>
                <a:cubicBezTo>
                  <a:pt x="9416259" y="444640"/>
                  <a:pt x="9418172" y="446353"/>
                  <a:pt x="9419184" y="447412"/>
                </a:cubicBezTo>
                <a:cubicBezTo>
                  <a:pt x="9421545" y="446110"/>
                  <a:pt x="9424014" y="444887"/>
                  <a:pt x="9426151" y="443419"/>
                </a:cubicBezTo>
                <a:cubicBezTo>
                  <a:pt x="9426263" y="443259"/>
                  <a:pt x="9424357" y="441546"/>
                  <a:pt x="9423338" y="440487"/>
                </a:cubicBezTo>
                <a:close/>
                <a:moveTo>
                  <a:pt x="12097222" y="440407"/>
                </a:moveTo>
                <a:cubicBezTo>
                  <a:pt x="12095310" y="441953"/>
                  <a:pt x="12093510" y="443583"/>
                  <a:pt x="12091605" y="445132"/>
                </a:cubicBezTo>
                <a:cubicBezTo>
                  <a:pt x="12092948" y="445863"/>
                  <a:pt x="12095198" y="447331"/>
                  <a:pt x="12095422" y="447167"/>
                </a:cubicBezTo>
                <a:cubicBezTo>
                  <a:pt x="12097559" y="445783"/>
                  <a:pt x="12099359" y="444153"/>
                  <a:pt x="12101159" y="442605"/>
                </a:cubicBezTo>
                <a:cubicBezTo>
                  <a:pt x="12099921" y="441871"/>
                  <a:pt x="12098571" y="441141"/>
                  <a:pt x="12097222" y="440407"/>
                </a:cubicBezTo>
                <a:close/>
                <a:moveTo>
                  <a:pt x="7868793" y="439677"/>
                </a:moveTo>
                <a:cubicBezTo>
                  <a:pt x="7864077" y="441383"/>
                  <a:pt x="7857890" y="442360"/>
                  <a:pt x="7854965" y="445049"/>
                </a:cubicBezTo>
                <a:cubicBezTo>
                  <a:pt x="7847324" y="452377"/>
                  <a:pt x="7841137" y="460521"/>
                  <a:pt x="7830571" y="472731"/>
                </a:cubicBezTo>
                <a:cubicBezTo>
                  <a:pt x="7890158" y="470373"/>
                  <a:pt x="7890833" y="469723"/>
                  <a:pt x="7868793" y="439677"/>
                </a:cubicBezTo>
                <a:close/>
                <a:moveTo>
                  <a:pt x="9197191" y="438901"/>
                </a:moveTo>
                <a:cubicBezTo>
                  <a:pt x="9188900" y="438496"/>
                  <a:pt x="9179991" y="442649"/>
                  <a:pt x="9170718" y="447819"/>
                </a:cubicBezTo>
                <a:cubicBezTo>
                  <a:pt x="9184658" y="450426"/>
                  <a:pt x="9198599" y="453191"/>
                  <a:pt x="9219957" y="457346"/>
                </a:cubicBezTo>
                <a:cubicBezTo>
                  <a:pt x="9213156" y="444277"/>
                  <a:pt x="9205482" y="439310"/>
                  <a:pt x="9197191" y="438901"/>
                </a:cubicBezTo>
                <a:close/>
                <a:moveTo>
                  <a:pt x="9490687" y="438781"/>
                </a:moveTo>
                <a:cubicBezTo>
                  <a:pt x="9482363" y="440242"/>
                  <a:pt x="9474047" y="441710"/>
                  <a:pt x="9465730" y="443259"/>
                </a:cubicBezTo>
                <a:cubicBezTo>
                  <a:pt x="9466180" y="445374"/>
                  <a:pt x="9466630" y="447492"/>
                  <a:pt x="9467073" y="449609"/>
                </a:cubicBezTo>
                <a:cubicBezTo>
                  <a:pt x="9475397" y="449285"/>
                  <a:pt x="9483607" y="449040"/>
                  <a:pt x="9491925" y="448715"/>
                </a:cubicBezTo>
                <a:cubicBezTo>
                  <a:pt x="9491475" y="445374"/>
                  <a:pt x="9491025" y="442035"/>
                  <a:pt x="9490687" y="438781"/>
                </a:cubicBezTo>
                <a:close/>
                <a:moveTo>
                  <a:pt x="8538083" y="438293"/>
                </a:moveTo>
                <a:cubicBezTo>
                  <a:pt x="8536395" y="440004"/>
                  <a:pt x="8532684" y="442522"/>
                  <a:pt x="8533246" y="443419"/>
                </a:cubicBezTo>
                <a:cubicBezTo>
                  <a:pt x="8534596" y="445374"/>
                  <a:pt x="8538195" y="446597"/>
                  <a:pt x="8540782" y="448146"/>
                </a:cubicBezTo>
                <a:cubicBezTo>
                  <a:pt x="8543025" y="445701"/>
                  <a:pt x="8545274" y="443176"/>
                  <a:pt x="8547524" y="440738"/>
                </a:cubicBezTo>
                <a:cubicBezTo>
                  <a:pt x="8544488" y="439920"/>
                  <a:pt x="8541232" y="439108"/>
                  <a:pt x="8538083" y="438293"/>
                </a:cubicBezTo>
                <a:close/>
                <a:moveTo>
                  <a:pt x="9536446" y="437969"/>
                </a:moveTo>
                <a:cubicBezTo>
                  <a:pt x="9535996" y="441141"/>
                  <a:pt x="9535546" y="444235"/>
                  <a:pt x="9535096" y="447412"/>
                </a:cubicBezTo>
                <a:cubicBezTo>
                  <a:pt x="9557691" y="454819"/>
                  <a:pt x="9581418" y="450506"/>
                  <a:pt x="9605138" y="445783"/>
                </a:cubicBezTo>
                <a:cubicBezTo>
                  <a:pt x="9582205" y="443176"/>
                  <a:pt x="9559379" y="440573"/>
                  <a:pt x="9536446" y="437969"/>
                </a:cubicBezTo>
                <a:close/>
                <a:moveTo>
                  <a:pt x="8599582" y="437724"/>
                </a:moveTo>
                <a:cubicBezTo>
                  <a:pt x="8593620" y="443014"/>
                  <a:pt x="8587547" y="448386"/>
                  <a:pt x="8581592" y="453676"/>
                </a:cubicBezTo>
                <a:cubicBezTo>
                  <a:pt x="8592721" y="459139"/>
                  <a:pt x="8603737" y="464589"/>
                  <a:pt x="8614872" y="470048"/>
                </a:cubicBezTo>
                <a:cubicBezTo>
                  <a:pt x="8619590" y="466138"/>
                  <a:pt x="8624202" y="462313"/>
                  <a:pt x="8628926" y="458405"/>
                </a:cubicBezTo>
                <a:cubicBezTo>
                  <a:pt x="8619140" y="451480"/>
                  <a:pt x="8609361" y="444640"/>
                  <a:pt x="8599582" y="437724"/>
                </a:cubicBezTo>
                <a:close/>
                <a:moveTo>
                  <a:pt x="9139911" y="436583"/>
                </a:moveTo>
                <a:cubicBezTo>
                  <a:pt x="9122484" y="437477"/>
                  <a:pt x="9106968" y="438293"/>
                  <a:pt x="9083698" y="439517"/>
                </a:cubicBezTo>
                <a:cubicBezTo>
                  <a:pt x="9129570" y="455958"/>
                  <a:pt x="9129570" y="455958"/>
                  <a:pt x="9139911" y="436583"/>
                </a:cubicBezTo>
                <a:close/>
                <a:moveTo>
                  <a:pt x="9048956" y="435281"/>
                </a:moveTo>
                <a:cubicBezTo>
                  <a:pt x="8957888" y="432345"/>
                  <a:pt x="8869181" y="439597"/>
                  <a:pt x="8781262" y="454085"/>
                </a:cubicBezTo>
                <a:cubicBezTo>
                  <a:pt x="8827358" y="467766"/>
                  <a:pt x="8871318" y="450506"/>
                  <a:pt x="8915502" y="451561"/>
                </a:cubicBezTo>
                <a:cubicBezTo>
                  <a:pt x="8960249" y="452619"/>
                  <a:pt x="9004546" y="464020"/>
                  <a:pt x="9046144" y="470453"/>
                </a:cubicBezTo>
                <a:cubicBezTo>
                  <a:pt x="9046930" y="460521"/>
                  <a:pt x="9047830" y="449531"/>
                  <a:pt x="9048956" y="435281"/>
                </a:cubicBezTo>
                <a:close/>
                <a:moveTo>
                  <a:pt x="8751244" y="430312"/>
                </a:moveTo>
                <a:cubicBezTo>
                  <a:pt x="8751468" y="431369"/>
                  <a:pt x="8751694" y="432430"/>
                  <a:pt x="8751918" y="433406"/>
                </a:cubicBezTo>
                <a:cubicBezTo>
                  <a:pt x="8760242" y="433406"/>
                  <a:pt x="8768447" y="433406"/>
                  <a:pt x="8776769" y="433406"/>
                </a:cubicBezTo>
                <a:cubicBezTo>
                  <a:pt x="8776769" y="432345"/>
                  <a:pt x="8776769" y="431286"/>
                  <a:pt x="8776769" y="430312"/>
                </a:cubicBezTo>
                <a:cubicBezTo>
                  <a:pt x="8768221" y="430312"/>
                  <a:pt x="8759792" y="430312"/>
                  <a:pt x="8751244" y="430312"/>
                </a:cubicBezTo>
                <a:close/>
                <a:moveTo>
                  <a:pt x="8087129" y="428279"/>
                </a:moveTo>
                <a:cubicBezTo>
                  <a:pt x="8058691" y="426321"/>
                  <a:pt x="8036764" y="429662"/>
                  <a:pt x="8035639" y="463935"/>
                </a:cubicBezTo>
                <a:cubicBezTo>
                  <a:pt x="8057904" y="448470"/>
                  <a:pt x="8072520" y="438378"/>
                  <a:pt x="8087129" y="428279"/>
                </a:cubicBezTo>
                <a:close/>
                <a:moveTo>
                  <a:pt x="10125565" y="426566"/>
                </a:moveTo>
                <a:cubicBezTo>
                  <a:pt x="10125565" y="429418"/>
                  <a:pt x="10125565" y="432185"/>
                  <a:pt x="10125452" y="435035"/>
                </a:cubicBezTo>
                <a:cubicBezTo>
                  <a:pt x="10139056" y="435526"/>
                  <a:pt x="10152666" y="436011"/>
                  <a:pt x="10166382" y="436420"/>
                </a:cubicBezTo>
                <a:cubicBezTo>
                  <a:pt x="10166494" y="433159"/>
                  <a:pt x="10166606" y="429827"/>
                  <a:pt x="10166832" y="426566"/>
                </a:cubicBezTo>
                <a:cubicBezTo>
                  <a:pt x="10153116" y="426566"/>
                  <a:pt x="10139288" y="426566"/>
                  <a:pt x="10125565" y="426566"/>
                </a:cubicBezTo>
                <a:close/>
                <a:moveTo>
                  <a:pt x="10658927" y="424613"/>
                </a:moveTo>
                <a:cubicBezTo>
                  <a:pt x="10694457" y="440487"/>
                  <a:pt x="10730206" y="450506"/>
                  <a:pt x="10768323" y="429907"/>
                </a:cubicBezTo>
                <a:cubicBezTo>
                  <a:pt x="10731893" y="428114"/>
                  <a:pt x="10695470" y="426406"/>
                  <a:pt x="10658927" y="424613"/>
                </a:cubicBezTo>
                <a:close/>
                <a:moveTo>
                  <a:pt x="5126333" y="415332"/>
                </a:moveTo>
                <a:cubicBezTo>
                  <a:pt x="5124869" y="415821"/>
                  <a:pt x="5123414" y="416391"/>
                  <a:pt x="5121953" y="416880"/>
                </a:cubicBezTo>
                <a:cubicBezTo>
                  <a:pt x="5121953" y="418019"/>
                  <a:pt x="5121389" y="419485"/>
                  <a:pt x="5122064" y="420133"/>
                </a:cubicBezTo>
                <a:cubicBezTo>
                  <a:pt x="5122851" y="420782"/>
                  <a:pt x="5124869" y="420622"/>
                  <a:pt x="5126444" y="420867"/>
                </a:cubicBezTo>
                <a:cubicBezTo>
                  <a:pt x="5126444" y="418992"/>
                  <a:pt x="5126333" y="417207"/>
                  <a:pt x="5126333" y="415332"/>
                </a:cubicBezTo>
                <a:close/>
                <a:moveTo>
                  <a:pt x="8403505" y="413216"/>
                </a:moveTo>
                <a:cubicBezTo>
                  <a:pt x="8403168" y="412970"/>
                  <a:pt x="8400694" y="414273"/>
                  <a:pt x="8399118" y="414843"/>
                </a:cubicBezTo>
                <a:cubicBezTo>
                  <a:pt x="8400130" y="415659"/>
                  <a:pt x="8401030" y="416471"/>
                  <a:pt x="8401818" y="417285"/>
                </a:cubicBezTo>
                <a:cubicBezTo>
                  <a:pt x="8403617" y="417285"/>
                  <a:pt x="8405417" y="417285"/>
                  <a:pt x="8407104" y="417285"/>
                </a:cubicBezTo>
                <a:cubicBezTo>
                  <a:pt x="8405979" y="415902"/>
                  <a:pt x="8405079" y="414355"/>
                  <a:pt x="8403505" y="413216"/>
                </a:cubicBezTo>
                <a:close/>
                <a:moveTo>
                  <a:pt x="8317387" y="409141"/>
                </a:moveTo>
                <a:cubicBezTo>
                  <a:pt x="8313787" y="409873"/>
                  <a:pt x="8310300" y="410690"/>
                  <a:pt x="8306701" y="411422"/>
                </a:cubicBezTo>
                <a:cubicBezTo>
                  <a:pt x="8322785" y="432345"/>
                  <a:pt x="8308844" y="442198"/>
                  <a:pt x="8287368" y="446842"/>
                </a:cubicBezTo>
                <a:cubicBezTo>
                  <a:pt x="8256899" y="453516"/>
                  <a:pt x="8225643" y="458241"/>
                  <a:pt x="8196074" y="443908"/>
                </a:cubicBezTo>
                <a:cubicBezTo>
                  <a:pt x="8180671" y="436420"/>
                  <a:pt x="8169542" y="439350"/>
                  <a:pt x="8159989" y="449934"/>
                </a:cubicBezTo>
                <a:cubicBezTo>
                  <a:pt x="8178647" y="460278"/>
                  <a:pt x="8195287" y="469559"/>
                  <a:pt x="8214177" y="480143"/>
                </a:cubicBezTo>
                <a:cubicBezTo>
                  <a:pt x="8248583" y="465079"/>
                  <a:pt x="8286918" y="459299"/>
                  <a:pt x="8333014" y="464589"/>
                </a:cubicBezTo>
                <a:cubicBezTo>
                  <a:pt x="8378999" y="469801"/>
                  <a:pt x="8427562" y="463206"/>
                  <a:pt x="8476920" y="461740"/>
                </a:cubicBezTo>
                <a:cubicBezTo>
                  <a:pt x="8472309" y="447005"/>
                  <a:pt x="8468491" y="434954"/>
                  <a:pt x="8463768" y="419806"/>
                </a:cubicBezTo>
                <a:cubicBezTo>
                  <a:pt x="8440723" y="450101"/>
                  <a:pt x="8435548" y="451561"/>
                  <a:pt x="8400468" y="452704"/>
                </a:cubicBezTo>
                <a:cubicBezTo>
                  <a:pt x="8370787" y="453676"/>
                  <a:pt x="8357071" y="443176"/>
                  <a:pt x="8347068" y="424448"/>
                </a:cubicBezTo>
                <a:cubicBezTo>
                  <a:pt x="8343355" y="417610"/>
                  <a:pt x="8327615" y="414111"/>
                  <a:pt x="8317387" y="409141"/>
                </a:cubicBezTo>
                <a:close/>
                <a:moveTo>
                  <a:pt x="5876341" y="408169"/>
                </a:moveTo>
                <a:cubicBezTo>
                  <a:pt x="5872404" y="408895"/>
                  <a:pt x="5868812" y="410768"/>
                  <a:pt x="5865213" y="412238"/>
                </a:cubicBezTo>
                <a:cubicBezTo>
                  <a:pt x="5867575" y="413786"/>
                  <a:pt x="5870050" y="415332"/>
                  <a:pt x="5872517" y="416880"/>
                </a:cubicBezTo>
                <a:cubicBezTo>
                  <a:pt x="5875441" y="415902"/>
                  <a:pt x="5878365" y="414925"/>
                  <a:pt x="5881179" y="413864"/>
                </a:cubicBezTo>
                <a:cubicBezTo>
                  <a:pt x="5879492" y="411829"/>
                  <a:pt x="5877242" y="408005"/>
                  <a:pt x="5876341" y="408169"/>
                </a:cubicBezTo>
                <a:close/>
                <a:moveTo>
                  <a:pt x="7443927" y="406376"/>
                </a:moveTo>
                <a:cubicBezTo>
                  <a:pt x="7421220" y="407517"/>
                  <a:pt x="7398956" y="408572"/>
                  <a:pt x="7365456" y="410198"/>
                </a:cubicBezTo>
                <a:cubicBezTo>
                  <a:pt x="7386140" y="418673"/>
                  <a:pt x="7395025" y="422331"/>
                  <a:pt x="7404467" y="426243"/>
                </a:cubicBezTo>
                <a:cubicBezTo>
                  <a:pt x="7398394" y="432345"/>
                  <a:pt x="7394238" y="436420"/>
                  <a:pt x="7387602" y="442932"/>
                </a:cubicBezTo>
                <a:cubicBezTo>
                  <a:pt x="7446852" y="441063"/>
                  <a:pt x="7446852" y="441063"/>
                  <a:pt x="7443927" y="406376"/>
                </a:cubicBezTo>
                <a:close/>
                <a:moveTo>
                  <a:pt x="12031567" y="405075"/>
                </a:moveTo>
                <a:cubicBezTo>
                  <a:pt x="12031117" y="408496"/>
                  <a:pt x="12030555" y="411829"/>
                  <a:pt x="12030105" y="415250"/>
                </a:cubicBezTo>
                <a:cubicBezTo>
                  <a:pt x="12047526" y="416471"/>
                  <a:pt x="12064841" y="417694"/>
                  <a:pt x="12082044" y="418831"/>
                </a:cubicBezTo>
                <a:cubicBezTo>
                  <a:pt x="12082494" y="415577"/>
                  <a:pt x="12082944" y="412398"/>
                  <a:pt x="12083394" y="409141"/>
                </a:cubicBezTo>
                <a:cubicBezTo>
                  <a:pt x="12066079" y="407760"/>
                  <a:pt x="12048876" y="406456"/>
                  <a:pt x="12031567" y="405075"/>
                </a:cubicBezTo>
                <a:close/>
                <a:moveTo>
                  <a:pt x="4603318" y="401814"/>
                </a:moveTo>
                <a:cubicBezTo>
                  <a:pt x="4601744" y="401978"/>
                  <a:pt x="4600168" y="402139"/>
                  <a:pt x="4598712" y="402223"/>
                </a:cubicBezTo>
                <a:cubicBezTo>
                  <a:pt x="4599381" y="403851"/>
                  <a:pt x="4599943" y="405562"/>
                  <a:pt x="4600618" y="407190"/>
                </a:cubicBezTo>
                <a:cubicBezTo>
                  <a:pt x="4601968" y="406539"/>
                  <a:pt x="4603881" y="405969"/>
                  <a:pt x="4604442" y="405075"/>
                </a:cubicBezTo>
                <a:cubicBezTo>
                  <a:pt x="4604781" y="404256"/>
                  <a:pt x="4603767" y="402953"/>
                  <a:pt x="4603318" y="401814"/>
                </a:cubicBezTo>
                <a:close/>
                <a:moveTo>
                  <a:pt x="11870339" y="399287"/>
                </a:moveTo>
                <a:cubicBezTo>
                  <a:pt x="11869333" y="400266"/>
                  <a:pt x="11867196" y="401978"/>
                  <a:pt x="11867421" y="402223"/>
                </a:cubicBezTo>
                <a:cubicBezTo>
                  <a:pt x="11869446" y="403851"/>
                  <a:pt x="11871808" y="405235"/>
                  <a:pt x="11874163" y="406623"/>
                </a:cubicBezTo>
                <a:cubicBezTo>
                  <a:pt x="11875062" y="405644"/>
                  <a:pt x="11876076" y="404583"/>
                  <a:pt x="11877200" y="403605"/>
                </a:cubicBezTo>
                <a:cubicBezTo>
                  <a:pt x="11874950" y="402139"/>
                  <a:pt x="11872595" y="400755"/>
                  <a:pt x="11870339" y="399287"/>
                </a:cubicBezTo>
                <a:close/>
                <a:moveTo>
                  <a:pt x="11969505" y="398802"/>
                </a:moveTo>
                <a:cubicBezTo>
                  <a:pt x="11939374" y="413539"/>
                  <a:pt x="11909356" y="428279"/>
                  <a:pt x="11878775" y="443259"/>
                </a:cubicBezTo>
                <a:cubicBezTo>
                  <a:pt x="11931170" y="456448"/>
                  <a:pt x="11981421" y="445374"/>
                  <a:pt x="12032017" y="431286"/>
                </a:cubicBezTo>
                <a:cubicBezTo>
                  <a:pt x="12003799" y="431286"/>
                  <a:pt x="11975685" y="431286"/>
                  <a:pt x="11947467" y="431286"/>
                </a:cubicBezTo>
                <a:cubicBezTo>
                  <a:pt x="11945786" y="429257"/>
                  <a:pt x="11944098" y="427300"/>
                  <a:pt x="11942523" y="425267"/>
                </a:cubicBezTo>
                <a:cubicBezTo>
                  <a:pt x="11956689" y="420622"/>
                  <a:pt x="11970743" y="416062"/>
                  <a:pt x="11984796" y="411584"/>
                </a:cubicBezTo>
                <a:cubicBezTo>
                  <a:pt x="11979734" y="407353"/>
                  <a:pt x="11974561" y="403035"/>
                  <a:pt x="11969505" y="398802"/>
                </a:cubicBezTo>
                <a:close/>
                <a:moveTo>
                  <a:pt x="5765828" y="398717"/>
                </a:moveTo>
                <a:cubicBezTo>
                  <a:pt x="5764477" y="399614"/>
                  <a:pt x="5763241" y="400430"/>
                  <a:pt x="5761891" y="401244"/>
                </a:cubicBezTo>
                <a:cubicBezTo>
                  <a:pt x="5764142" y="401978"/>
                  <a:pt x="5766502" y="402710"/>
                  <a:pt x="5768748" y="403442"/>
                </a:cubicBezTo>
                <a:cubicBezTo>
                  <a:pt x="5769204" y="402303"/>
                  <a:pt x="5770327" y="400835"/>
                  <a:pt x="5769763" y="400105"/>
                </a:cubicBezTo>
                <a:cubicBezTo>
                  <a:pt x="5769204" y="399287"/>
                  <a:pt x="5766953" y="399127"/>
                  <a:pt x="5765828" y="398717"/>
                </a:cubicBezTo>
                <a:close/>
                <a:moveTo>
                  <a:pt x="11040733" y="397414"/>
                </a:moveTo>
                <a:cubicBezTo>
                  <a:pt x="11038041" y="400675"/>
                  <a:pt x="11035229" y="403932"/>
                  <a:pt x="11032530" y="407190"/>
                </a:cubicBezTo>
                <a:cubicBezTo>
                  <a:pt x="11041859" y="409873"/>
                  <a:pt x="11051194" y="412641"/>
                  <a:pt x="11060523" y="415332"/>
                </a:cubicBezTo>
                <a:cubicBezTo>
                  <a:pt x="11062211" y="412725"/>
                  <a:pt x="11063778" y="410120"/>
                  <a:pt x="11065472" y="407517"/>
                </a:cubicBezTo>
                <a:cubicBezTo>
                  <a:pt x="11057149" y="404176"/>
                  <a:pt x="11048945" y="400755"/>
                  <a:pt x="11040733" y="397414"/>
                </a:cubicBezTo>
                <a:close/>
                <a:moveTo>
                  <a:pt x="11166545" y="396688"/>
                </a:moveTo>
                <a:cubicBezTo>
                  <a:pt x="11166433" y="397912"/>
                  <a:pt x="11166433" y="399127"/>
                  <a:pt x="11166319" y="400430"/>
                </a:cubicBezTo>
                <a:cubicBezTo>
                  <a:pt x="11172387" y="400675"/>
                  <a:pt x="11178348" y="400835"/>
                  <a:pt x="11184415" y="401082"/>
                </a:cubicBezTo>
                <a:cubicBezTo>
                  <a:pt x="11184528" y="399861"/>
                  <a:pt x="11184528" y="398557"/>
                  <a:pt x="11184641" y="397338"/>
                </a:cubicBezTo>
                <a:cubicBezTo>
                  <a:pt x="11178573" y="397093"/>
                  <a:pt x="11172611" y="396933"/>
                  <a:pt x="11166545" y="396688"/>
                </a:cubicBezTo>
                <a:close/>
                <a:moveTo>
                  <a:pt x="5591902" y="388703"/>
                </a:moveTo>
                <a:cubicBezTo>
                  <a:pt x="5563564" y="397258"/>
                  <a:pt x="5563564" y="397258"/>
                  <a:pt x="5563564" y="416633"/>
                </a:cubicBezTo>
                <a:cubicBezTo>
                  <a:pt x="5571100" y="413377"/>
                  <a:pt x="5578636" y="411746"/>
                  <a:pt x="5582229" y="408087"/>
                </a:cubicBezTo>
                <a:cubicBezTo>
                  <a:pt x="5586728" y="403442"/>
                  <a:pt x="5587965" y="397176"/>
                  <a:pt x="5591902" y="388703"/>
                </a:cubicBezTo>
                <a:close/>
                <a:moveTo>
                  <a:pt x="8102651" y="385530"/>
                </a:moveTo>
                <a:cubicBezTo>
                  <a:pt x="8100738" y="387319"/>
                  <a:pt x="8098939" y="389194"/>
                  <a:pt x="8097027" y="390985"/>
                </a:cubicBezTo>
                <a:lnTo>
                  <a:pt x="8116442" y="394522"/>
                </a:lnTo>
                <a:lnTo>
                  <a:pt x="8117267" y="395060"/>
                </a:lnTo>
                <a:lnTo>
                  <a:pt x="8118707" y="394881"/>
                </a:lnTo>
                <a:lnTo>
                  <a:pt x="8151890" y="399371"/>
                </a:lnTo>
                <a:cubicBezTo>
                  <a:pt x="8152115" y="396524"/>
                  <a:pt x="8152227" y="393672"/>
                  <a:pt x="8152453" y="390740"/>
                </a:cubicBezTo>
                <a:lnTo>
                  <a:pt x="8118707" y="394881"/>
                </a:lnTo>
                <a:lnTo>
                  <a:pt x="8117603" y="394731"/>
                </a:lnTo>
                <a:lnTo>
                  <a:pt x="8116442" y="394522"/>
                </a:lnTo>
                <a:close/>
                <a:moveTo>
                  <a:pt x="7730286" y="385125"/>
                </a:moveTo>
                <a:cubicBezTo>
                  <a:pt x="7730623" y="388785"/>
                  <a:pt x="7731073" y="392451"/>
                  <a:pt x="7731410" y="396117"/>
                </a:cubicBezTo>
                <a:cubicBezTo>
                  <a:pt x="7779194" y="383982"/>
                  <a:pt x="7828996" y="417450"/>
                  <a:pt x="7887908" y="385125"/>
                </a:cubicBezTo>
                <a:cubicBezTo>
                  <a:pt x="7827421" y="385125"/>
                  <a:pt x="7778856" y="385125"/>
                  <a:pt x="7730286" y="385125"/>
                </a:cubicBezTo>
                <a:close/>
                <a:moveTo>
                  <a:pt x="9018600" y="383335"/>
                </a:moveTo>
                <a:cubicBezTo>
                  <a:pt x="9016013" y="384147"/>
                  <a:pt x="9013538" y="384881"/>
                  <a:pt x="9010957" y="385695"/>
                </a:cubicBezTo>
                <a:cubicBezTo>
                  <a:pt x="9011850" y="386674"/>
                  <a:pt x="9012750" y="388298"/>
                  <a:pt x="9013763" y="388378"/>
                </a:cubicBezTo>
                <a:cubicBezTo>
                  <a:pt x="9015337" y="388458"/>
                  <a:pt x="9016913" y="387479"/>
                  <a:pt x="9018600" y="386834"/>
                </a:cubicBezTo>
                <a:cubicBezTo>
                  <a:pt x="9018600" y="385695"/>
                  <a:pt x="9018600" y="384556"/>
                  <a:pt x="9018600" y="383335"/>
                </a:cubicBezTo>
                <a:close/>
                <a:moveTo>
                  <a:pt x="5834406" y="378041"/>
                </a:moveTo>
                <a:cubicBezTo>
                  <a:pt x="5831819" y="379097"/>
                  <a:pt x="5827433" y="379829"/>
                  <a:pt x="5826991" y="381215"/>
                </a:cubicBezTo>
                <a:cubicBezTo>
                  <a:pt x="5826429" y="383168"/>
                  <a:pt x="5828676" y="385615"/>
                  <a:pt x="5829802" y="387813"/>
                </a:cubicBezTo>
                <a:cubicBezTo>
                  <a:pt x="5832495" y="386754"/>
                  <a:pt x="5836882" y="385940"/>
                  <a:pt x="5837555" y="384391"/>
                </a:cubicBezTo>
                <a:cubicBezTo>
                  <a:pt x="5838344" y="382681"/>
                  <a:pt x="5835644" y="380156"/>
                  <a:pt x="5834406" y="378041"/>
                </a:cubicBezTo>
                <a:close/>
                <a:moveTo>
                  <a:pt x="4964437" y="371280"/>
                </a:moveTo>
                <a:lnTo>
                  <a:pt x="4948244" y="378378"/>
                </a:lnTo>
                <a:lnTo>
                  <a:pt x="4947014" y="378526"/>
                </a:lnTo>
                <a:lnTo>
                  <a:pt x="4946142" y="378933"/>
                </a:lnTo>
                <a:lnTo>
                  <a:pt x="4927898" y="381377"/>
                </a:lnTo>
                <a:cubicBezTo>
                  <a:pt x="4928687" y="383008"/>
                  <a:pt x="4929473" y="384636"/>
                  <a:pt x="4930374" y="386264"/>
                </a:cubicBezTo>
                <a:lnTo>
                  <a:pt x="4946142" y="378933"/>
                </a:lnTo>
                <a:lnTo>
                  <a:pt x="4947353" y="378770"/>
                </a:lnTo>
                <a:lnTo>
                  <a:pt x="4948244" y="378378"/>
                </a:lnTo>
                <a:lnTo>
                  <a:pt x="4966684" y="376172"/>
                </a:lnTo>
                <a:cubicBezTo>
                  <a:pt x="4965897" y="374541"/>
                  <a:pt x="4965221" y="372911"/>
                  <a:pt x="4964437" y="371280"/>
                </a:cubicBezTo>
                <a:close/>
                <a:moveTo>
                  <a:pt x="8591147" y="356627"/>
                </a:moveTo>
                <a:cubicBezTo>
                  <a:pt x="8578668" y="357195"/>
                  <a:pt x="8566302" y="357764"/>
                  <a:pt x="8553824" y="358336"/>
                </a:cubicBezTo>
                <a:cubicBezTo>
                  <a:pt x="8553936" y="360943"/>
                  <a:pt x="8554048" y="363630"/>
                  <a:pt x="8554160" y="366233"/>
                </a:cubicBezTo>
                <a:cubicBezTo>
                  <a:pt x="8566526" y="366149"/>
                  <a:pt x="8578893" y="366149"/>
                  <a:pt x="8591259" y="366149"/>
                </a:cubicBezTo>
                <a:cubicBezTo>
                  <a:pt x="8591259" y="362976"/>
                  <a:pt x="8591147" y="359800"/>
                  <a:pt x="8591147" y="356627"/>
                </a:cubicBezTo>
                <a:close/>
                <a:moveTo>
                  <a:pt x="5417919" y="356047"/>
                </a:moveTo>
                <a:cubicBezTo>
                  <a:pt x="5403809" y="357298"/>
                  <a:pt x="5390261" y="362000"/>
                  <a:pt x="5375247" y="371280"/>
                </a:cubicBezTo>
                <a:cubicBezTo>
                  <a:pt x="5410777" y="381377"/>
                  <a:pt x="5433823" y="375436"/>
                  <a:pt x="5463954" y="361512"/>
                </a:cubicBezTo>
                <a:cubicBezTo>
                  <a:pt x="5446699" y="356992"/>
                  <a:pt x="5432028" y="354794"/>
                  <a:pt x="5417919" y="356047"/>
                </a:cubicBezTo>
                <a:close/>
                <a:moveTo>
                  <a:pt x="10773207" y="349728"/>
                </a:moveTo>
                <a:cubicBezTo>
                  <a:pt x="10765231" y="350222"/>
                  <a:pt x="10754719" y="351745"/>
                  <a:pt x="10741003" y="353940"/>
                </a:cubicBezTo>
                <a:cubicBezTo>
                  <a:pt x="10760225" y="364117"/>
                  <a:pt x="10776752" y="372911"/>
                  <a:pt x="10794629" y="382518"/>
                </a:cubicBezTo>
                <a:cubicBezTo>
                  <a:pt x="10798252" y="356016"/>
                  <a:pt x="10797136" y="348245"/>
                  <a:pt x="10773207" y="349728"/>
                </a:cubicBezTo>
                <a:close/>
                <a:moveTo>
                  <a:pt x="8659732" y="349380"/>
                </a:moveTo>
                <a:cubicBezTo>
                  <a:pt x="8659732" y="350110"/>
                  <a:pt x="8659732" y="350928"/>
                  <a:pt x="8659732" y="351658"/>
                </a:cubicBezTo>
                <a:cubicBezTo>
                  <a:pt x="8665237" y="351658"/>
                  <a:pt x="8670748" y="351658"/>
                  <a:pt x="8676254" y="351658"/>
                </a:cubicBezTo>
                <a:cubicBezTo>
                  <a:pt x="8676254" y="350928"/>
                  <a:pt x="8676254" y="350110"/>
                  <a:pt x="8676254" y="349380"/>
                </a:cubicBezTo>
                <a:cubicBezTo>
                  <a:pt x="8670748" y="349380"/>
                  <a:pt x="8665237" y="349380"/>
                  <a:pt x="8659732" y="349380"/>
                </a:cubicBezTo>
                <a:close/>
                <a:moveTo>
                  <a:pt x="10369313" y="347914"/>
                </a:moveTo>
                <a:cubicBezTo>
                  <a:pt x="10332440" y="348562"/>
                  <a:pt x="10295448" y="348077"/>
                  <a:pt x="10258574" y="348484"/>
                </a:cubicBezTo>
                <a:cubicBezTo>
                  <a:pt x="10247439" y="348646"/>
                  <a:pt x="10235973" y="349462"/>
                  <a:pt x="10225293" y="351498"/>
                </a:cubicBezTo>
                <a:cubicBezTo>
                  <a:pt x="10132314" y="369163"/>
                  <a:pt x="10039109" y="364117"/>
                  <a:pt x="9942873" y="350844"/>
                </a:cubicBezTo>
                <a:cubicBezTo>
                  <a:pt x="9949171" y="372341"/>
                  <a:pt x="9965355" y="374624"/>
                  <a:pt x="9988744" y="374459"/>
                </a:cubicBezTo>
                <a:cubicBezTo>
                  <a:pt x="10106906" y="373645"/>
                  <a:pt x="10225069" y="374214"/>
                  <a:pt x="10343344" y="374377"/>
                </a:cubicBezTo>
                <a:cubicBezTo>
                  <a:pt x="10363133" y="374377"/>
                  <a:pt x="10383029" y="374377"/>
                  <a:pt x="10403262" y="374377"/>
                </a:cubicBezTo>
                <a:cubicBezTo>
                  <a:pt x="10397307" y="348562"/>
                  <a:pt x="10395058" y="347505"/>
                  <a:pt x="10369313" y="347914"/>
                </a:cubicBezTo>
                <a:close/>
                <a:moveTo>
                  <a:pt x="8742477" y="347016"/>
                </a:moveTo>
                <a:cubicBezTo>
                  <a:pt x="8735728" y="349216"/>
                  <a:pt x="8728873" y="351333"/>
                  <a:pt x="8722462" y="354025"/>
                </a:cubicBezTo>
                <a:cubicBezTo>
                  <a:pt x="8721900" y="354265"/>
                  <a:pt x="8724486" y="358416"/>
                  <a:pt x="8725499" y="360696"/>
                </a:cubicBezTo>
                <a:cubicBezTo>
                  <a:pt x="8732472" y="358661"/>
                  <a:pt x="8739328" y="356627"/>
                  <a:pt x="8746188" y="354594"/>
                </a:cubicBezTo>
                <a:cubicBezTo>
                  <a:pt x="8744952" y="352067"/>
                  <a:pt x="8743714" y="349540"/>
                  <a:pt x="8742477" y="347016"/>
                </a:cubicBezTo>
                <a:close/>
                <a:moveTo>
                  <a:pt x="10843875" y="345229"/>
                </a:moveTo>
                <a:cubicBezTo>
                  <a:pt x="10843651" y="347016"/>
                  <a:pt x="10843313" y="348811"/>
                  <a:pt x="10843088" y="350601"/>
                </a:cubicBezTo>
                <a:cubicBezTo>
                  <a:pt x="10868045" y="357195"/>
                  <a:pt x="10893002" y="363875"/>
                  <a:pt x="10919879" y="370956"/>
                </a:cubicBezTo>
                <a:cubicBezTo>
                  <a:pt x="10904469" y="385043"/>
                  <a:pt x="10893114" y="395385"/>
                  <a:pt x="10884011" y="403605"/>
                </a:cubicBezTo>
                <a:cubicBezTo>
                  <a:pt x="10905031" y="415007"/>
                  <a:pt x="10923471" y="425102"/>
                  <a:pt x="10943148" y="435851"/>
                </a:cubicBezTo>
                <a:cubicBezTo>
                  <a:pt x="10954052" y="425427"/>
                  <a:pt x="10965631" y="414189"/>
                  <a:pt x="10978109" y="402303"/>
                </a:cubicBezTo>
                <a:cubicBezTo>
                  <a:pt x="10964618" y="399941"/>
                  <a:pt x="10953152" y="397912"/>
                  <a:pt x="10939323" y="395463"/>
                </a:cubicBezTo>
                <a:cubicBezTo>
                  <a:pt x="10960801" y="340097"/>
                  <a:pt x="11020163" y="393512"/>
                  <a:pt x="11055011" y="368675"/>
                </a:cubicBezTo>
                <a:cubicBezTo>
                  <a:pt x="11019376" y="349462"/>
                  <a:pt x="10983958" y="344170"/>
                  <a:pt x="10944723" y="353453"/>
                </a:cubicBezTo>
                <a:cubicBezTo>
                  <a:pt x="10939211" y="354754"/>
                  <a:pt x="10932581" y="354594"/>
                  <a:pt x="10926620" y="353940"/>
                </a:cubicBezTo>
                <a:cubicBezTo>
                  <a:pt x="10898963" y="351253"/>
                  <a:pt x="10871419" y="348159"/>
                  <a:pt x="10843875" y="345229"/>
                </a:cubicBezTo>
                <a:close/>
                <a:moveTo>
                  <a:pt x="5586615" y="338794"/>
                </a:moveTo>
                <a:cubicBezTo>
                  <a:pt x="5558397" y="341808"/>
                  <a:pt x="5529953" y="344820"/>
                  <a:pt x="5492405" y="348728"/>
                </a:cubicBezTo>
                <a:cubicBezTo>
                  <a:pt x="5509151" y="356703"/>
                  <a:pt x="5520511" y="366560"/>
                  <a:pt x="5528939" y="365339"/>
                </a:cubicBezTo>
                <a:cubicBezTo>
                  <a:pt x="5550186" y="362407"/>
                  <a:pt x="5570088" y="354510"/>
                  <a:pt x="5590552" y="348562"/>
                </a:cubicBezTo>
                <a:cubicBezTo>
                  <a:pt x="5589203" y="345311"/>
                  <a:pt x="5587965" y="342053"/>
                  <a:pt x="5586615" y="338794"/>
                </a:cubicBezTo>
                <a:close/>
                <a:moveTo>
                  <a:pt x="10662076" y="337165"/>
                </a:moveTo>
                <a:cubicBezTo>
                  <a:pt x="10637231" y="340911"/>
                  <a:pt x="10619692" y="343601"/>
                  <a:pt x="10602151" y="346201"/>
                </a:cubicBezTo>
                <a:lnTo>
                  <a:pt x="10602069" y="346208"/>
                </a:lnTo>
                <a:lnTo>
                  <a:pt x="10601701" y="345959"/>
                </a:lnTo>
                <a:lnTo>
                  <a:pt x="10600335" y="346288"/>
                </a:lnTo>
                <a:lnTo>
                  <a:pt x="10561117" y="348077"/>
                </a:lnTo>
                <a:cubicBezTo>
                  <a:pt x="10561903" y="350439"/>
                  <a:pt x="10562691" y="352801"/>
                  <a:pt x="10563366" y="355164"/>
                </a:cubicBezTo>
                <a:lnTo>
                  <a:pt x="10600335" y="346288"/>
                </a:lnTo>
                <a:lnTo>
                  <a:pt x="10602069" y="346208"/>
                </a:lnTo>
                <a:lnTo>
                  <a:pt x="10672418" y="393837"/>
                </a:lnTo>
                <a:cubicBezTo>
                  <a:pt x="10686358" y="403605"/>
                  <a:pt x="10700305" y="405562"/>
                  <a:pt x="10718065" y="395463"/>
                </a:cubicBezTo>
                <a:cubicBezTo>
                  <a:pt x="10714697" y="386104"/>
                  <a:pt x="10711210" y="376741"/>
                  <a:pt x="10706485" y="363955"/>
                </a:cubicBezTo>
                <a:cubicBezTo>
                  <a:pt x="10700419" y="372911"/>
                  <a:pt x="10697269" y="377469"/>
                  <a:pt x="10692769" y="384147"/>
                </a:cubicBezTo>
                <a:cubicBezTo>
                  <a:pt x="10678829" y="377142"/>
                  <a:pt x="10665901" y="370629"/>
                  <a:pt x="10653753" y="364524"/>
                </a:cubicBezTo>
                <a:cubicBezTo>
                  <a:pt x="10656339" y="356054"/>
                  <a:pt x="10658365" y="349298"/>
                  <a:pt x="10662076" y="337165"/>
                </a:cubicBezTo>
                <a:close/>
                <a:moveTo>
                  <a:pt x="10509178" y="335214"/>
                </a:moveTo>
                <a:cubicBezTo>
                  <a:pt x="10474997" y="351580"/>
                  <a:pt x="10433400" y="336351"/>
                  <a:pt x="10424401" y="370956"/>
                </a:cubicBezTo>
                <a:cubicBezTo>
                  <a:pt x="10434068" y="374541"/>
                  <a:pt x="10441830" y="377962"/>
                  <a:pt x="10450265" y="380316"/>
                </a:cubicBezTo>
                <a:cubicBezTo>
                  <a:pt x="10456895" y="382192"/>
                  <a:pt x="10464206" y="382763"/>
                  <a:pt x="10471511" y="383904"/>
                </a:cubicBezTo>
                <a:cubicBezTo>
                  <a:pt x="10484214" y="367534"/>
                  <a:pt x="10493431" y="355647"/>
                  <a:pt x="10509178" y="335214"/>
                </a:cubicBezTo>
                <a:close/>
                <a:moveTo>
                  <a:pt x="8191237" y="333179"/>
                </a:moveTo>
                <a:cubicBezTo>
                  <a:pt x="8155264" y="343681"/>
                  <a:pt x="8115573" y="328454"/>
                  <a:pt x="8087916" y="360369"/>
                </a:cubicBezTo>
                <a:cubicBezTo>
                  <a:pt x="8136262" y="363466"/>
                  <a:pt x="8168642" y="355244"/>
                  <a:pt x="8191237" y="333179"/>
                </a:cubicBezTo>
                <a:close/>
                <a:moveTo>
                  <a:pt x="8061047" y="313143"/>
                </a:moveTo>
                <a:lnTo>
                  <a:pt x="8061047" y="313379"/>
                </a:lnTo>
                <a:lnTo>
                  <a:pt x="8060709" y="313392"/>
                </a:lnTo>
                <a:close/>
                <a:moveTo>
                  <a:pt x="7993030" y="313143"/>
                </a:moveTo>
                <a:lnTo>
                  <a:pt x="7993593" y="313392"/>
                </a:lnTo>
                <a:lnTo>
                  <a:pt x="7993394" y="313434"/>
                </a:lnTo>
                <a:close/>
                <a:moveTo>
                  <a:pt x="9391183" y="306225"/>
                </a:moveTo>
                <a:cubicBezTo>
                  <a:pt x="9390740" y="307448"/>
                  <a:pt x="9390290" y="308672"/>
                  <a:pt x="9389840" y="309891"/>
                </a:cubicBezTo>
                <a:cubicBezTo>
                  <a:pt x="9391976" y="310053"/>
                  <a:pt x="9393995" y="310218"/>
                  <a:pt x="9396132" y="310378"/>
                </a:cubicBezTo>
                <a:cubicBezTo>
                  <a:pt x="9395907" y="309074"/>
                  <a:pt x="9396244" y="307611"/>
                  <a:pt x="9395457" y="306632"/>
                </a:cubicBezTo>
                <a:cubicBezTo>
                  <a:pt x="9394895" y="306145"/>
                  <a:pt x="9392652" y="306389"/>
                  <a:pt x="9391183" y="306225"/>
                </a:cubicBezTo>
                <a:close/>
                <a:moveTo>
                  <a:pt x="8958338" y="303862"/>
                </a:moveTo>
                <a:cubicBezTo>
                  <a:pt x="8955419" y="304107"/>
                  <a:pt x="8952939" y="306145"/>
                  <a:pt x="8950020" y="307693"/>
                </a:cubicBezTo>
                <a:cubicBezTo>
                  <a:pt x="8952382" y="308832"/>
                  <a:pt x="8954857" y="310947"/>
                  <a:pt x="8956762" y="310787"/>
                </a:cubicBezTo>
                <a:cubicBezTo>
                  <a:pt x="8959574" y="310545"/>
                  <a:pt x="8962049" y="308505"/>
                  <a:pt x="8964636" y="307284"/>
                </a:cubicBezTo>
                <a:cubicBezTo>
                  <a:pt x="8962499" y="306062"/>
                  <a:pt x="8960137" y="303618"/>
                  <a:pt x="8958338" y="303862"/>
                </a:cubicBezTo>
                <a:close/>
                <a:moveTo>
                  <a:pt x="9017025" y="302076"/>
                </a:moveTo>
                <a:cubicBezTo>
                  <a:pt x="9014332" y="303211"/>
                  <a:pt x="9010171" y="303862"/>
                  <a:pt x="9009271" y="305493"/>
                </a:cubicBezTo>
                <a:cubicBezTo>
                  <a:pt x="9008146" y="307448"/>
                  <a:pt x="9009945" y="310218"/>
                  <a:pt x="9010621" y="312580"/>
                </a:cubicBezTo>
                <a:cubicBezTo>
                  <a:pt x="9013200" y="311357"/>
                  <a:pt x="9017137" y="310545"/>
                  <a:pt x="9018150" y="308832"/>
                </a:cubicBezTo>
                <a:cubicBezTo>
                  <a:pt x="9019162" y="307041"/>
                  <a:pt x="9017475" y="304352"/>
                  <a:pt x="9017025" y="302076"/>
                </a:cubicBezTo>
                <a:close/>
                <a:moveTo>
                  <a:pt x="9121022" y="299226"/>
                </a:moveTo>
                <a:cubicBezTo>
                  <a:pt x="9120797" y="300203"/>
                  <a:pt x="9120684" y="301179"/>
                  <a:pt x="9120459" y="302076"/>
                </a:cubicBezTo>
                <a:cubicBezTo>
                  <a:pt x="9123721" y="302968"/>
                  <a:pt x="9126871" y="304596"/>
                  <a:pt x="9130126" y="304514"/>
                </a:cubicBezTo>
                <a:cubicBezTo>
                  <a:pt x="9132713" y="304432"/>
                  <a:pt x="9135300" y="302403"/>
                  <a:pt x="9137887" y="301179"/>
                </a:cubicBezTo>
                <a:cubicBezTo>
                  <a:pt x="9132151" y="300610"/>
                  <a:pt x="9126533" y="299876"/>
                  <a:pt x="9121022" y="299226"/>
                </a:cubicBezTo>
                <a:close/>
                <a:moveTo>
                  <a:pt x="9202199" y="298899"/>
                </a:moveTo>
                <a:cubicBezTo>
                  <a:pt x="9201299" y="300448"/>
                  <a:pt x="9200279" y="301994"/>
                  <a:pt x="9199386" y="303538"/>
                </a:cubicBezTo>
                <a:cubicBezTo>
                  <a:pt x="9201186" y="303538"/>
                  <a:pt x="9203204" y="303862"/>
                  <a:pt x="9204778" y="303373"/>
                </a:cubicBezTo>
                <a:cubicBezTo>
                  <a:pt x="9205791" y="302968"/>
                  <a:pt x="9206241" y="301509"/>
                  <a:pt x="9206916" y="300610"/>
                </a:cubicBezTo>
                <a:cubicBezTo>
                  <a:pt x="9205342" y="300038"/>
                  <a:pt x="9203766" y="299469"/>
                  <a:pt x="9202199" y="298899"/>
                </a:cubicBezTo>
                <a:close/>
                <a:moveTo>
                  <a:pt x="9484726" y="295396"/>
                </a:moveTo>
                <a:cubicBezTo>
                  <a:pt x="9475847" y="302565"/>
                  <a:pt x="9464943" y="307526"/>
                  <a:pt x="9465505" y="311519"/>
                </a:cubicBezTo>
                <a:cubicBezTo>
                  <a:pt x="9467973" y="326824"/>
                  <a:pt x="9484163" y="331306"/>
                  <a:pt x="9506428" y="334803"/>
                </a:cubicBezTo>
                <a:cubicBezTo>
                  <a:pt x="9498442" y="320312"/>
                  <a:pt x="9492599" y="309811"/>
                  <a:pt x="9484726" y="295396"/>
                </a:cubicBezTo>
                <a:close/>
                <a:moveTo>
                  <a:pt x="10074751" y="292873"/>
                </a:moveTo>
                <a:cubicBezTo>
                  <a:pt x="10074189" y="294746"/>
                  <a:pt x="10073625" y="296539"/>
                  <a:pt x="10073063" y="298412"/>
                </a:cubicBezTo>
                <a:cubicBezTo>
                  <a:pt x="10074751" y="298328"/>
                  <a:pt x="10076326" y="298328"/>
                  <a:pt x="10078012" y="298328"/>
                </a:cubicBezTo>
                <a:cubicBezTo>
                  <a:pt x="10078462" y="297189"/>
                  <a:pt x="10079587" y="295805"/>
                  <a:pt x="10079025" y="294907"/>
                </a:cubicBezTo>
                <a:cubicBezTo>
                  <a:pt x="10078462" y="293928"/>
                  <a:pt x="10076213" y="293523"/>
                  <a:pt x="10074751" y="292873"/>
                </a:cubicBezTo>
                <a:close/>
                <a:moveTo>
                  <a:pt x="9324629" y="292224"/>
                </a:moveTo>
                <a:cubicBezTo>
                  <a:pt x="9321704" y="294257"/>
                  <a:pt x="9318667" y="296290"/>
                  <a:pt x="9315750" y="298328"/>
                </a:cubicBezTo>
                <a:cubicBezTo>
                  <a:pt x="9323953" y="305006"/>
                  <a:pt x="9332158" y="311601"/>
                  <a:pt x="9340369" y="318277"/>
                </a:cubicBezTo>
                <a:cubicBezTo>
                  <a:pt x="9343630" y="316077"/>
                  <a:pt x="9346781" y="313883"/>
                  <a:pt x="9350036" y="311601"/>
                </a:cubicBezTo>
                <a:cubicBezTo>
                  <a:pt x="9341606" y="305166"/>
                  <a:pt x="9333065" y="298737"/>
                  <a:pt x="9324629" y="292224"/>
                </a:cubicBezTo>
                <a:close/>
                <a:moveTo>
                  <a:pt x="10035853" y="291002"/>
                </a:moveTo>
                <a:cubicBezTo>
                  <a:pt x="10033603" y="293523"/>
                  <a:pt x="10031241" y="295968"/>
                  <a:pt x="10028992" y="298490"/>
                </a:cubicBezTo>
                <a:cubicBezTo>
                  <a:pt x="10032141" y="299387"/>
                  <a:pt x="10035628" y="301262"/>
                  <a:pt x="10038433" y="300855"/>
                </a:cubicBezTo>
                <a:cubicBezTo>
                  <a:pt x="10040683" y="300530"/>
                  <a:pt x="10042145" y="297433"/>
                  <a:pt x="10043945" y="295476"/>
                </a:cubicBezTo>
                <a:cubicBezTo>
                  <a:pt x="10041245" y="294012"/>
                  <a:pt x="10038545" y="292468"/>
                  <a:pt x="10035853" y="291002"/>
                </a:cubicBezTo>
                <a:close/>
                <a:moveTo>
                  <a:pt x="9977892" y="290224"/>
                </a:moveTo>
                <a:cubicBezTo>
                  <a:pt x="9970023" y="288783"/>
                  <a:pt x="9960691" y="289986"/>
                  <a:pt x="9951077" y="292388"/>
                </a:cubicBezTo>
                <a:cubicBezTo>
                  <a:pt x="9949396" y="292789"/>
                  <a:pt x="9948046" y="293928"/>
                  <a:pt x="9944447" y="295968"/>
                </a:cubicBezTo>
                <a:cubicBezTo>
                  <a:pt x="9947710" y="312335"/>
                  <a:pt x="9960638" y="321207"/>
                  <a:pt x="9984469" y="318439"/>
                </a:cubicBezTo>
                <a:cubicBezTo>
                  <a:pt x="9989532" y="317870"/>
                  <a:pt x="9997623" y="307693"/>
                  <a:pt x="9995936" y="303945"/>
                </a:cubicBezTo>
                <a:cubicBezTo>
                  <a:pt x="9992172" y="295763"/>
                  <a:pt x="9985763" y="291673"/>
                  <a:pt x="9977892" y="290224"/>
                </a:cubicBezTo>
                <a:close/>
                <a:moveTo>
                  <a:pt x="9795592" y="283019"/>
                </a:moveTo>
                <a:cubicBezTo>
                  <a:pt x="9795592" y="289454"/>
                  <a:pt x="9795592" y="294499"/>
                  <a:pt x="9795592" y="302403"/>
                </a:cubicBezTo>
                <a:cubicBezTo>
                  <a:pt x="9758493" y="288153"/>
                  <a:pt x="9739153" y="304759"/>
                  <a:pt x="9715427" y="323573"/>
                </a:cubicBezTo>
                <a:cubicBezTo>
                  <a:pt x="9733754" y="331306"/>
                  <a:pt x="9747926" y="337330"/>
                  <a:pt x="9758943" y="341972"/>
                </a:cubicBezTo>
                <a:cubicBezTo>
                  <a:pt x="9790642" y="331466"/>
                  <a:pt x="9817968" y="327071"/>
                  <a:pt x="9836064" y="315265"/>
                </a:cubicBezTo>
                <a:cubicBezTo>
                  <a:pt x="9863165" y="297678"/>
                  <a:pt x="9884298" y="331793"/>
                  <a:pt x="9913192" y="312496"/>
                </a:cubicBezTo>
                <a:cubicBezTo>
                  <a:pt x="9909255" y="304107"/>
                  <a:pt x="9904537" y="294012"/>
                  <a:pt x="9901950" y="288478"/>
                </a:cubicBezTo>
                <a:cubicBezTo>
                  <a:pt x="9860571" y="286358"/>
                  <a:pt x="9827972" y="284732"/>
                  <a:pt x="9795592" y="283019"/>
                </a:cubicBezTo>
                <a:close/>
                <a:moveTo>
                  <a:pt x="8975539" y="271703"/>
                </a:moveTo>
                <a:cubicBezTo>
                  <a:pt x="8972953" y="273329"/>
                  <a:pt x="8970366" y="275042"/>
                  <a:pt x="8967779" y="276672"/>
                </a:cubicBezTo>
                <a:cubicBezTo>
                  <a:pt x="8972278" y="277320"/>
                  <a:pt x="8976890" y="277974"/>
                  <a:pt x="8983632" y="278952"/>
                </a:cubicBezTo>
                <a:cubicBezTo>
                  <a:pt x="8979702" y="275449"/>
                  <a:pt x="8977564" y="273576"/>
                  <a:pt x="8975539" y="271703"/>
                </a:cubicBezTo>
                <a:close/>
                <a:moveTo>
                  <a:pt x="11337321" y="266818"/>
                </a:moveTo>
                <a:cubicBezTo>
                  <a:pt x="11336645" y="269427"/>
                  <a:pt x="11335971" y="271947"/>
                  <a:pt x="11335296" y="274552"/>
                </a:cubicBezTo>
                <a:cubicBezTo>
                  <a:pt x="11348224" y="276263"/>
                  <a:pt x="11361153" y="277893"/>
                  <a:pt x="11374082" y="279602"/>
                </a:cubicBezTo>
                <a:cubicBezTo>
                  <a:pt x="11374644" y="277320"/>
                  <a:pt x="11375326" y="275042"/>
                  <a:pt x="11375881" y="272759"/>
                </a:cubicBezTo>
                <a:cubicBezTo>
                  <a:pt x="11363065" y="270811"/>
                  <a:pt x="11350137" y="268775"/>
                  <a:pt x="11337321" y="266818"/>
                </a:cubicBezTo>
                <a:close/>
                <a:moveTo>
                  <a:pt x="11441317" y="266575"/>
                </a:moveTo>
                <a:cubicBezTo>
                  <a:pt x="11432657" y="266900"/>
                  <a:pt x="11424002" y="267145"/>
                  <a:pt x="11415348" y="267469"/>
                </a:cubicBezTo>
                <a:cubicBezTo>
                  <a:pt x="11415348" y="268693"/>
                  <a:pt x="11415460" y="269832"/>
                  <a:pt x="11415460" y="271055"/>
                </a:cubicBezTo>
                <a:cubicBezTo>
                  <a:pt x="11424227" y="271055"/>
                  <a:pt x="11432881" y="271055"/>
                  <a:pt x="11441543" y="271055"/>
                </a:cubicBezTo>
                <a:cubicBezTo>
                  <a:pt x="11441430" y="269587"/>
                  <a:pt x="11441430" y="268121"/>
                  <a:pt x="11441317" y="266575"/>
                </a:cubicBezTo>
                <a:close/>
                <a:moveTo>
                  <a:pt x="10626096" y="260222"/>
                </a:moveTo>
                <a:cubicBezTo>
                  <a:pt x="10601027" y="257702"/>
                  <a:pt x="10601139" y="270479"/>
                  <a:pt x="10596084" y="285953"/>
                </a:cubicBezTo>
                <a:cubicBezTo>
                  <a:pt x="10623965" y="287906"/>
                  <a:pt x="10648810" y="289617"/>
                  <a:pt x="10676467" y="291568"/>
                </a:cubicBezTo>
                <a:cubicBezTo>
                  <a:pt x="10679167" y="280905"/>
                  <a:pt x="10681297" y="272517"/>
                  <a:pt x="10682990" y="266004"/>
                </a:cubicBezTo>
                <a:cubicBezTo>
                  <a:pt x="10661514" y="263806"/>
                  <a:pt x="10643749" y="262095"/>
                  <a:pt x="10626096" y="260222"/>
                </a:cubicBezTo>
                <a:close/>
                <a:moveTo>
                  <a:pt x="9954226" y="259085"/>
                </a:moveTo>
                <a:cubicBezTo>
                  <a:pt x="9954451" y="261933"/>
                  <a:pt x="9954564" y="264865"/>
                  <a:pt x="9954789" y="267714"/>
                </a:cubicBezTo>
                <a:cubicBezTo>
                  <a:pt x="9984695" y="266413"/>
                  <a:pt x="10014601" y="265187"/>
                  <a:pt x="10044507" y="263966"/>
                </a:cubicBezTo>
                <a:cubicBezTo>
                  <a:pt x="10044507" y="262340"/>
                  <a:pt x="10044507" y="260709"/>
                  <a:pt x="10044507" y="259085"/>
                </a:cubicBezTo>
                <a:cubicBezTo>
                  <a:pt x="10014376" y="259085"/>
                  <a:pt x="9984245" y="259085"/>
                  <a:pt x="9954226" y="259085"/>
                </a:cubicBezTo>
                <a:close/>
                <a:moveTo>
                  <a:pt x="9661913" y="243447"/>
                </a:moveTo>
                <a:cubicBezTo>
                  <a:pt x="9610986" y="246383"/>
                  <a:pt x="9560279" y="252158"/>
                  <a:pt x="9509571" y="256643"/>
                </a:cubicBezTo>
                <a:cubicBezTo>
                  <a:pt x="9500354" y="257455"/>
                  <a:pt x="9491025" y="257702"/>
                  <a:pt x="9481689" y="258191"/>
                </a:cubicBezTo>
                <a:cubicBezTo>
                  <a:pt x="9481351" y="260796"/>
                  <a:pt x="9481020" y="263397"/>
                  <a:pt x="9480683" y="266004"/>
                </a:cubicBezTo>
                <a:cubicBezTo>
                  <a:pt x="9505978" y="270079"/>
                  <a:pt x="9531273" y="274225"/>
                  <a:pt x="9556574" y="278298"/>
                </a:cubicBezTo>
                <a:cubicBezTo>
                  <a:pt x="9558591" y="280825"/>
                  <a:pt x="9560503" y="283344"/>
                  <a:pt x="9562528" y="285871"/>
                </a:cubicBezTo>
                <a:cubicBezTo>
                  <a:pt x="9547688" y="290595"/>
                  <a:pt x="9532735" y="295316"/>
                  <a:pt x="9519918" y="299387"/>
                </a:cubicBezTo>
                <a:cubicBezTo>
                  <a:pt x="9569158" y="347992"/>
                  <a:pt x="9581643" y="347667"/>
                  <a:pt x="9613011" y="305328"/>
                </a:cubicBezTo>
                <a:cubicBezTo>
                  <a:pt x="9598170" y="299226"/>
                  <a:pt x="9577819" y="289292"/>
                  <a:pt x="9601764" y="280256"/>
                </a:cubicBezTo>
                <a:cubicBezTo>
                  <a:pt x="9632232" y="268693"/>
                  <a:pt x="9662701" y="247278"/>
                  <a:pt x="9704635" y="264784"/>
                </a:cubicBezTo>
                <a:cubicBezTo>
                  <a:pt x="9717789" y="270317"/>
                  <a:pt x="9737465" y="267636"/>
                  <a:pt x="9754218" y="268693"/>
                </a:cubicBezTo>
                <a:cubicBezTo>
                  <a:pt x="9754894" y="263966"/>
                  <a:pt x="9755456" y="259248"/>
                  <a:pt x="9756131" y="254525"/>
                </a:cubicBezTo>
                <a:cubicBezTo>
                  <a:pt x="9727237" y="242878"/>
                  <a:pt x="9694182" y="241574"/>
                  <a:pt x="9661913" y="243447"/>
                </a:cubicBezTo>
                <a:close/>
                <a:moveTo>
                  <a:pt x="11113924" y="241821"/>
                </a:moveTo>
                <a:cubicBezTo>
                  <a:pt x="11112350" y="242228"/>
                  <a:pt x="11110781" y="242635"/>
                  <a:pt x="11109087" y="243044"/>
                </a:cubicBezTo>
                <a:cubicBezTo>
                  <a:pt x="11111119" y="244101"/>
                  <a:pt x="11113136" y="245324"/>
                  <a:pt x="11115386" y="246139"/>
                </a:cubicBezTo>
                <a:cubicBezTo>
                  <a:pt x="11115724" y="246219"/>
                  <a:pt x="11117299" y="244590"/>
                  <a:pt x="11118311" y="243694"/>
                </a:cubicBezTo>
                <a:cubicBezTo>
                  <a:pt x="11116961" y="243044"/>
                  <a:pt x="11115499" y="242475"/>
                  <a:pt x="11113924" y="241821"/>
                </a:cubicBezTo>
                <a:close/>
                <a:moveTo>
                  <a:pt x="9379386" y="240353"/>
                </a:moveTo>
                <a:cubicBezTo>
                  <a:pt x="9376912" y="242553"/>
                  <a:pt x="9369600" y="248984"/>
                  <a:pt x="9362183" y="255419"/>
                </a:cubicBezTo>
                <a:cubicBezTo>
                  <a:pt x="9371512" y="260958"/>
                  <a:pt x="9379836" y="269427"/>
                  <a:pt x="9390290" y="271294"/>
                </a:cubicBezTo>
                <a:cubicBezTo>
                  <a:pt x="9405806" y="273983"/>
                  <a:pt x="9422889" y="272028"/>
                  <a:pt x="9439642" y="272028"/>
                </a:cubicBezTo>
                <a:cubicBezTo>
                  <a:pt x="9420421" y="261848"/>
                  <a:pt x="9402656" y="252568"/>
                  <a:pt x="9379386" y="240353"/>
                </a:cubicBezTo>
                <a:close/>
                <a:moveTo>
                  <a:pt x="9016687" y="239132"/>
                </a:moveTo>
                <a:cubicBezTo>
                  <a:pt x="9015901" y="240193"/>
                  <a:pt x="9014332" y="241332"/>
                  <a:pt x="9014444" y="242390"/>
                </a:cubicBezTo>
                <a:cubicBezTo>
                  <a:pt x="9014332" y="243044"/>
                  <a:pt x="9016575" y="243694"/>
                  <a:pt x="9017812" y="244426"/>
                </a:cubicBezTo>
                <a:cubicBezTo>
                  <a:pt x="9019386" y="243856"/>
                  <a:pt x="9020849" y="243287"/>
                  <a:pt x="9022424" y="242717"/>
                </a:cubicBezTo>
                <a:cubicBezTo>
                  <a:pt x="9020512" y="241496"/>
                  <a:pt x="9018600" y="240353"/>
                  <a:pt x="9016687" y="239132"/>
                </a:cubicBezTo>
                <a:close/>
                <a:moveTo>
                  <a:pt x="8920565" y="234006"/>
                </a:moveTo>
                <a:cubicBezTo>
                  <a:pt x="8920339" y="233764"/>
                  <a:pt x="8917640" y="235145"/>
                  <a:pt x="8916065" y="235797"/>
                </a:cubicBezTo>
                <a:cubicBezTo>
                  <a:pt x="8917078" y="236693"/>
                  <a:pt x="8918090" y="237590"/>
                  <a:pt x="8918877" y="238406"/>
                </a:cubicBezTo>
                <a:cubicBezTo>
                  <a:pt x="8920789" y="238406"/>
                  <a:pt x="8922589" y="238406"/>
                  <a:pt x="8924388" y="238406"/>
                </a:cubicBezTo>
                <a:cubicBezTo>
                  <a:pt x="8923151" y="236858"/>
                  <a:pt x="8922132" y="235227"/>
                  <a:pt x="8920565" y="234006"/>
                </a:cubicBezTo>
                <a:close/>
                <a:moveTo>
                  <a:pt x="8834627" y="232407"/>
                </a:moveTo>
                <a:cubicBezTo>
                  <a:pt x="8817946" y="233517"/>
                  <a:pt x="8801276" y="237343"/>
                  <a:pt x="8782949" y="246139"/>
                </a:cubicBezTo>
                <a:cubicBezTo>
                  <a:pt x="8817693" y="259737"/>
                  <a:pt x="8844673" y="257292"/>
                  <a:pt x="8871093" y="252323"/>
                </a:cubicBezTo>
                <a:cubicBezTo>
                  <a:pt x="8876718" y="251264"/>
                  <a:pt x="8879635" y="243044"/>
                  <a:pt x="8886383" y="234983"/>
                </a:cubicBezTo>
                <a:cubicBezTo>
                  <a:pt x="8868003" y="232907"/>
                  <a:pt x="8851309" y="231298"/>
                  <a:pt x="8834627" y="232407"/>
                </a:cubicBezTo>
                <a:close/>
                <a:moveTo>
                  <a:pt x="9065821" y="232215"/>
                </a:moveTo>
                <a:cubicBezTo>
                  <a:pt x="9064809" y="236206"/>
                  <a:pt x="9063909" y="240110"/>
                  <a:pt x="9062896" y="244101"/>
                </a:cubicBezTo>
                <a:cubicBezTo>
                  <a:pt x="9076387" y="244917"/>
                  <a:pt x="9089991" y="245729"/>
                  <a:pt x="9103481" y="246139"/>
                </a:cubicBezTo>
                <a:cubicBezTo>
                  <a:pt x="9103931" y="246139"/>
                  <a:pt x="9104607" y="241821"/>
                  <a:pt x="9105843" y="237020"/>
                </a:cubicBezTo>
                <a:cubicBezTo>
                  <a:pt x="9092465" y="235390"/>
                  <a:pt x="9079199" y="233764"/>
                  <a:pt x="9065821" y="232215"/>
                </a:cubicBezTo>
                <a:close/>
                <a:moveTo>
                  <a:pt x="9419746" y="228872"/>
                </a:moveTo>
                <a:cubicBezTo>
                  <a:pt x="9419634" y="229933"/>
                  <a:pt x="9419072" y="231806"/>
                  <a:pt x="9419408" y="231891"/>
                </a:cubicBezTo>
                <a:cubicBezTo>
                  <a:pt x="9421771" y="232460"/>
                  <a:pt x="9424245" y="232703"/>
                  <a:pt x="9426825" y="233030"/>
                </a:cubicBezTo>
                <a:cubicBezTo>
                  <a:pt x="9427051" y="231969"/>
                  <a:pt x="9427613" y="230094"/>
                  <a:pt x="9427275" y="230013"/>
                </a:cubicBezTo>
                <a:cubicBezTo>
                  <a:pt x="9424808" y="229446"/>
                  <a:pt x="9422214" y="229199"/>
                  <a:pt x="9419746" y="228872"/>
                </a:cubicBezTo>
                <a:close/>
                <a:moveTo>
                  <a:pt x="9813019" y="228227"/>
                </a:moveTo>
                <a:cubicBezTo>
                  <a:pt x="9812007" y="229199"/>
                  <a:pt x="9809870" y="230912"/>
                  <a:pt x="9810094" y="231155"/>
                </a:cubicBezTo>
                <a:cubicBezTo>
                  <a:pt x="9812119" y="232785"/>
                  <a:pt x="9814481" y="234169"/>
                  <a:pt x="9816730" y="235554"/>
                </a:cubicBezTo>
                <a:cubicBezTo>
                  <a:pt x="9817742" y="234576"/>
                  <a:pt x="9818749" y="233599"/>
                  <a:pt x="9819873" y="232538"/>
                </a:cubicBezTo>
                <a:cubicBezTo>
                  <a:pt x="9817630" y="231072"/>
                  <a:pt x="9815268" y="229689"/>
                  <a:pt x="9813019" y="228227"/>
                </a:cubicBezTo>
                <a:close/>
                <a:moveTo>
                  <a:pt x="11036459" y="209741"/>
                </a:moveTo>
                <a:cubicBezTo>
                  <a:pt x="11034216" y="212266"/>
                  <a:pt x="11031966" y="214789"/>
                  <a:pt x="11029717" y="217314"/>
                </a:cubicBezTo>
                <a:cubicBezTo>
                  <a:pt x="11032979" y="218212"/>
                  <a:pt x="11036459" y="220163"/>
                  <a:pt x="11039384" y="219756"/>
                </a:cubicBezTo>
                <a:cubicBezTo>
                  <a:pt x="11041521" y="219429"/>
                  <a:pt x="11042983" y="216257"/>
                  <a:pt x="11044782" y="214304"/>
                </a:cubicBezTo>
                <a:cubicBezTo>
                  <a:pt x="11041971" y="212756"/>
                  <a:pt x="11039159" y="211290"/>
                  <a:pt x="11036459" y="209741"/>
                </a:cubicBezTo>
                <a:close/>
                <a:moveTo>
                  <a:pt x="11149230" y="200461"/>
                </a:moveTo>
                <a:cubicBezTo>
                  <a:pt x="11141694" y="201925"/>
                  <a:pt x="11134051" y="203310"/>
                  <a:pt x="11126516" y="204776"/>
                </a:cubicBezTo>
                <a:cubicBezTo>
                  <a:pt x="11127190" y="206569"/>
                  <a:pt x="11127865" y="208278"/>
                  <a:pt x="11128428" y="210066"/>
                </a:cubicBezTo>
                <a:cubicBezTo>
                  <a:pt x="11136076" y="208602"/>
                  <a:pt x="11143605" y="207054"/>
                  <a:pt x="11151141" y="205593"/>
                </a:cubicBezTo>
                <a:cubicBezTo>
                  <a:pt x="11150467" y="203882"/>
                  <a:pt x="11149904" y="202169"/>
                  <a:pt x="11149230" y="200461"/>
                </a:cubicBezTo>
                <a:close/>
                <a:moveTo>
                  <a:pt x="9334414" y="199891"/>
                </a:moveTo>
                <a:cubicBezTo>
                  <a:pt x="9314737" y="201030"/>
                  <a:pt x="9294948" y="202169"/>
                  <a:pt x="9273927" y="203473"/>
                </a:cubicBezTo>
                <a:cubicBezTo>
                  <a:pt x="9271453" y="220897"/>
                  <a:pt x="9269540" y="235145"/>
                  <a:pt x="9266728" y="255255"/>
                </a:cubicBezTo>
                <a:cubicBezTo>
                  <a:pt x="9290673" y="252487"/>
                  <a:pt x="9310013" y="250288"/>
                  <a:pt x="9329352" y="248012"/>
                </a:cubicBezTo>
                <a:cubicBezTo>
                  <a:pt x="9317212" y="235472"/>
                  <a:pt x="9308438" y="226436"/>
                  <a:pt x="9297309" y="214953"/>
                </a:cubicBezTo>
                <a:cubicBezTo>
                  <a:pt x="9309900" y="211370"/>
                  <a:pt x="9316312" y="209414"/>
                  <a:pt x="9322829" y="207624"/>
                </a:cubicBezTo>
                <a:cubicBezTo>
                  <a:pt x="9327215" y="206405"/>
                  <a:pt x="9331715" y="205348"/>
                  <a:pt x="9336207" y="204287"/>
                </a:cubicBezTo>
                <a:cubicBezTo>
                  <a:pt x="9335644" y="202821"/>
                  <a:pt x="9334970" y="201355"/>
                  <a:pt x="9334414" y="199891"/>
                </a:cubicBezTo>
                <a:close/>
                <a:moveTo>
                  <a:pt x="5564920" y="183118"/>
                </a:moveTo>
                <a:lnTo>
                  <a:pt x="5565258" y="183363"/>
                </a:lnTo>
                <a:lnTo>
                  <a:pt x="5564939" y="183302"/>
                </a:lnTo>
                <a:close/>
                <a:moveTo>
                  <a:pt x="11232537" y="179046"/>
                </a:moveTo>
                <a:cubicBezTo>
                  <a:pt x="11231974" y="180756"/>
                  <a:pt x="11231524" y="182465"/>
                  <a:pt x="11230962" y="184260"/>
                </a:cubicBezTo>
                <a:cubicBezTo>
                  <a:pt x="11232537" y="184260"/>
                  <a:pt x="11233999" y="184260"/>
                  <a:pt x="11235573" y="184260"/>
                </a:cubicBezTo>
                <a:cubicBezTo>
                  <a:pt x="11235911" y="183199"/>
                  <a:pt x="11237036" y="181895"/>
                  <a:pt x="11236473" y="181001"/>
                </a:cubicBezTo>
                <a:cubicBezTo>
                  <a:pt x="11235911" y="180102"/>
                  <a:pt x="11233887" y="179697"/>
                  <a:pt x="11232537" y="179046"/>
                </a:cubicBezTo>
                <a:close/>
                <a:moveTo>
                  <a:pt x="10829485" y="177335"/>
                </a:moveTo>
                <a:cubicBezTo>
                  <a:pt x="10828810" y="178314"/>
                  <a:pt x="10827348" y="179777"/>
                  <a:pt x="10827685" y="180022"/>
                </a:cubicBezTo>
                <a:cubicBezTo>
                  <a:pt x="10828810" y="180916"/>
                  <a:pt x="10830603" y="181326"/>
                  <a:pt x="10832066" y="181895"/>
                </a:cubicBezTo>
                <a:cubicBezTo>
                  <a:pt x="10832972" y="180347"/>
                  <a:pt x="10833865" y="178883"/>
                  <a:pt x="10834765" y="177335"/>
                </a:cubicBezTo>
                <a:cubicBezTo>
                  <a:pt x="10832972" y="177335"/>
                  <a:pt x="10831166" y="177335"/>
                  <a:pt x="10829485" y="177335"/>
                </a:cubicBezTo>
                <a:close/>
                <a:moveTo>
                  <a:pt x="11105045" y="177090"/>
                </a:moveTo>
                <a:cubicBezTo>
                  <a:pt x="11102233" y="177417"/>
                  <a:pt x="11099421" y="178229"/>
                  <a:pt x="11096609" y="178883"/>
                </a:cubicBezTo>
                <a:cubicBezTo>
                  <a:pt x="11097621" y="179697"/>
                  <a:pt x="11098746" y="181408"/>
                  <a:pt x="11099534" y="181326"/>
                </a:cubicBezTo>
                <a:cubicBezTo>
                  <a:pt x="11102345" y="181081"/>
                  <a:pt x="11105157" y="180187"/>
                  <a:pt x="11107856" y="179535"/>
                </a:cubicBezTo>
                <a:cubicBezTo>
                  <a:pt x="11106957" y="178721"/>
                  <a:pt x="11105832" y="177008"/>
                  <a:pt x="11105045" y="177090"/>
                </a:cubicBezTo>
                <a:close/>
                <a:moveTo>
                  <a:pt x="10912905" y="169600"/>
                </a:moveTo>
                <a:cubicBezTo>
                  <a:pt x="10903238" y="172205"/>
                  <a:pt x="10893564" y="174808"/>
                  <a:pt x="10883898" y="177417"/>
                </a:cubicBezTo>
                <a:cubicBezTo>
                  <a:pt x="10884685" y="179208"/>
                  <a:pt x="10885361" y="181001"/>
                  <a:pt x="10886148" y="182792"/>
                </a:cubicBezTo>
                <a:cubicBezTo>
                  <a:pt x="10896714" y="180838"/>
                  <a:pt x="10907392" y="178883"/>
                  <a:pt x="10918072" y="176926"/>
                </a:cubicBezTo>
                <a:cubicBezTo>
                  <a:pt x="10916392" y="174483"/>
                  <a:pt x="10914592" y="172045"/>
                  <a:pt x="10912905" y="169600"/>
                </a:cubicBezTo>
                <a:close/>
                <a:moveTo>
                  <a:pt x="11534410" y="166179"/>
                </a:moveTo>
                <a:cubicBezTo>
                  <a:pt x="11532273" y="168136"/>
                  <a:pt x="11529461" y="169927"/>
                  <a:pt x="11528561" y="172205"/>
                </a:cubicBezTo>
                <a:cubicBezTo>
                  <a:pt x="11528224" y="172939"/>
                  <a:pt x="11532610" y="174730"/>
                  <a:pt x="11534860" y="176031"/>
                </a:cubicBezTo>
                <a:cubicBezTo>
                  <a:pt x="11536878" y="174080"/>
                  <a:pt x="11539690" y="172205"/>
                  <a:pt x="11540590" y="170009"/>
                </a:cubicBezTo>
                <a:cubicBezTo>
                  <a:pt x="11540928" y="169275"/>
                  <a:pt x="11536541" y="167483"/>
                  <a:pt x="11534410" y="166179"/>
                </a:cubicBezTo>
                <a:close/>
                <a:moveTo>
                  <a:pt x="11252776" y="159750"/>
                </a:moveTo>
                <a:cubicBezTo>
                  <a:pt x="11272110" y="181650"/>
                  <a:pt x="11268960" y="181165"/>
                  <a:pt x="11261993" y="205021"/>
                </a:cubicBezTo>
                <a:cubicBezTo>
                  <a:pt x="11258731" y="216257"/>
                  <a:pt x="11268517" y="240026"/>
                  <a:pt x="11275147" y="240602"/>
                </a:cubicBezTo>
                <a:cubicBezTo>
                  <a:pt x="11318768" y="244266"/>
                  <a:pt x="11363740" y="246628"/>
                  <a:pt x="11406912" y="242308"/>
                </a:cubicBezTo>
                <a:cubicBezTo>
                  <a:pt x="11439405" y="239132"/>
                  <a:pt x="11469986" y="225375"/>
                  <a:pt x="11501692" y="216257"/>
                </a:cubicBezTo>
                <a:cubicBezTo>
                  <a:pt x="11484826" y="188898"/>
                  <a:pt x="11455258" y="207215"/>
                  <a:pt x="11430414" y="208518"/>
                </a:cubicBezTo>
                <a:cubicBezTo>
                  <a:pt x="11404213" y="209904"/>
                  <a:pt x="11378131" y="212593"/>
                  <a:pt x="11352049" y="214789"/>
                </a:cubicBezTo>
                <a:cubicBezTo>
                  <a:pt x="11350249" y="211207"/>
                  <a:pt x="11348337" y="207624"/>
                  <a:pt x="11346538" y="204127"/>
                </a:cubicBezTo>
                <a:cubicBezTo>
                  <a:pt x="11385555" y="197609"/>
                  <a:pt x="11394546" y="158202"/>
                  <a:pt x="11447385" y="165934"/>
                </a:cubicBezTo>
                <a:cubicBezTo>
                  <a:pt x="11438505" y="162275"/>
                  <a:pt x="11431426" y="160809"/>
                  <a:pt x="11424340" y="160644"/>
                </a:cubicBezTo>
                <a:cubicBezTo>
                  <a:pt x="11403875" y="160155"/>
                  <a:pt x="11383417" y="159750"/>
                  <a:pt x="11362840" y="159995"/>
                </a:cubicBezTo>
                <a:cubicBezTo>
                  <a:pt x="11308989" y="160644"/>
                  <a:pt x="11308989" y="160809"/>
                  <a:pt x="11304602" y="197118"/>
                </a:cubicBezTo>
                <a:close/>
                <a:moveTo>
                  <a:pt x="11169806" y="159503"/>
                </a:moveTo>
                <a:cubicBezTo>
                  <a:pt x="11159009" y="164388"/>
                  <a:pt x="11149116" y="168951"/>
                  <a:pt x="11130677" y="177251"/>
                </a:cubicBezTo>
                <a:cubicBezTo>
                  <a:pt x="11179923" y="185721"/>
                  <a:pt x="11179923" y="185721"/>
                  <a:pt x="11169806" y="159503"/>
                </a:cubicBezTo>
                <a:close/>
                <a:moveTo>
                  <a:pt x="10950565" y="155757"/>
                </a:moveTo>
                <a:cubicBezTo>
                  <a:pt x="10950565" y="164148"/>
                  <a:pt x="10947085" y="172859"/>
                  <a:pt x="10951240" y="175704"/>
                </a:cubicBezTo>
                <a:cubicBezTo>
                  <a:pt x="10964850" y="185072"/>
                  <a:pt x="10979128" y="182304"/>
                  <a:pt x="11013864" y="167076"/>
                </a:cubicBezTo>
                <a:cubicBezTo>
                  <a:pt x="10996436" y="163985"/>
                  <a:pt x="10977547" y="160564"/>
                  <a:pt x="10950565" y="155757"/>
                </a:cubicBezTo>
                <a:close/>
                <a:moveTo>
                  <a:pt x="9370838" y="119611"/>
                </a:moveTo>
                <a:cubicBezTo>
                  <a:pt x="9369938" y="120995"/>
                  <a:pt x="9369150" y="122459"/>
                  <a:pt x="9368250" y="123840"/>
                </a:cubicBezTo>
                <a:cubicBezTo>
                  <a:pt x="9369938" y="123840"/>
                  <a:pt x="9371850" y="124165"/>
                  <a:pt x="9373312" y="123758"/>
                </a:cubicBezTo>
                <a:cubicBezTo>
                  <a:pt x="9374211" y="123433"/>
                  <a:pt x="9374549" y="122134"/>
                  <a:pt x="9375224" y="121237"/>
                </a:cubicBezTo>
                <a:cubicBezTo>
                  <a:pt x="9373761" y="120668"/>
                  <a:pt x="9372300" y="120183"/>
                  <a:pt x="9370838" y="119611"/>
                </a:cubicBezTo>
                <a:close/>
                <a:moveTo>
                  <a:pt x="9424357" y="112602"/>
                </a:moveTo>
                <a:cubicBezTo>
                  <a:pt x="9424357" y="113338"/>
                  <a:pt x="9424357" y="114150"/>
                  <a:pt x="9424357" y="114884"/>
                </a:cubicBezTo>
                <a:cubicBezTo>
                  <a:pt x="9429750" y="114884"/>
                  <a:pt x="9435037" y="114884"/>
                  <a:pt x="9440429" y="114884"/>
                </a:cubicBezTo>
                <a:cubicBezTo>
                  <a:pt x="9440429" y="114150"/>
                  <a:pt x="9440429" y="113338"/>
                  <a:pt x="9440429" y="112602"/>
                </a:cubicBezTo>
                <a:cubicBezTo>
                  <a:pt x="9435037" y="112602"/>
                  <a:pt x="9429750" y="112602"/>
                  <a:pt x="9424357" y="112602"/>
                </a:cubicBezTo>
                <a:close/>
                <a:moveTo>
                  <a:pt x="9681928" y="99499"/>
                </a:moveTo>
                <a:cubicBezTo>
                  <a:pt x="9665512" y="101615"/>
                  <a:pt x="9648985" y="103731"/>
                  <a:pt x="9632457" y="105766"/>
                </a:cubicBezTo>
                <a:cubicBezTo>
                  <a:pt x="9633357" y="108618"/>
                  <a:pt x="9634257" y="111463"/>
                  <a:pt x="9635157" y="114315"/>
                </a:cubicBezTo>
                <a:cubicBezTo>
                  <a:pt x="9651346" y="111383"/>
                  <a:pt x="9667650" y="108535"/>
                  <a:pt x="9683840" y="105606"/>
                </a:cubicBezTo>
                <a:cubicBezTo>
                  <a:pt x="9683165" y="103566"/>
                  <a:pt x="9682603" y="101531"/>
                  <a:pt x="9681928" y="99499"/>
                </a:cubicBezTo>
                <a:close/>
                <a:moveTo>
                  <a:pt x="9511039" y="81014"/>
                </a:moveTo>
                <a:cubicBezTo>
                  <a:pt x="9500016" y="92250"/>
                  <a:pt x="9490013" y="102427"/>
                  <a:pt x="9476859" y="115943"/>
                </a:cubicBezTo>
                <a:cubicBezTo>
                  <a:pt x="9531835" y="114235"/>
                  <a:pt x="9531835" y="114235"/>
                  <a:pt x="9511039" y="81014"/>
                </a:cubicBezTo>
                <a:close/>
                <a:moveTo>
                  <a:pt x="9673942" y="17422"/>
                </a:moveTo>
                <a:cubicBezTo>
                  <a:pt x="9655614" y="28333"/>
                  <a:pt x="9639543" y="37861"/>
                  <a:pt x="9620429" y="49259"/>
                </a:cubicBezTo>
                <a:cubicBezTo>
                  <a:pt x="9648535" y="49259"/>
                  <a:pt x="9671249" y="49259"/>
                  <a:pt x="9699806" y="49259"/>
                </a:cubicBezTo>
                <a:cubicBezTo>
                  <a:pt x="9688676" y="35585"/>
                  <a:pt x="9680690" y="25813"/>
                  <a:pt x="9673942" y="17422"/>
                </a:cubicBezTo>
                <a:close/>
                <a:moveTo>
                  <a:pt x="9710597" y="0"/>
                </a:moveTo>
                <a:cubicBezTo>
                  <a:pt x="9721726" y="15229"/>
                  <a:pt x="9728250" y="35745"/>
                  <a:pt x="9745895" y="45190"/>
                </a:cubicBezTo>
                <a:cubicBezTo>
                  <a:pt x="9762985" y="54226"/>
                  <a:pt x="9791655" y="51864"/>
                  <a:pt x="9814143" y="54389"/>
                </a:cubicBezTo>
                <a:cubicBezTo>
                  <a:pt x="9817856" y="66930"/>
                  <a:pt x="9797166" y="81096"/>
                  <a:pt x="9827522" y="85412"/>
                </a:cubicBezTo>
                <a:cubicBezTo>
                  <a:pt x="9860796" y="90132"/>
                  <a:pt x="9804252" y="108455"/>
                  <a:pt x="9832915" y="114720"/>
                </a:cubicBezTo>
                <a:cubicBezTo>
                  <a:pt x="9755568" y="140615"/>
                  <a:pt x="9669668" y="119284"/>
                  <a:pt x="9585799" y="130197"/>
                </a:cubicBezTo>
                <a:cubicBezTo>
                  <a:pt x="9590072" y="151364"/>
                  <a:pt x="9597158" y="164148"/>
                  <a:pt x="9621329" y="171636"/>
                </a:cubicBezTo>
                <a:cubicBezTo>
                  <a:pt x="9631220" y="174730"/>
                  <a:pt x="9636169" y="186128"/>
                  <a:pt x="9650784" y="201682"/>
                </a:cubicBezTo>
                <a:cubicBezTo>
                  <a:pt x="9694744" y="203390"/>
                  <a:pt x="9752194" y="204451"/>
                  <a:pt x="9809420" y="208278"/>
                </a:cubicBezTo>
                <a:cubicBezTo>
                  <a:pt x="9833251" y="209824"/>
                  <a:pt x="9856303" y="217155"/>
                  <a:pt x="9880923" y="222116"/>
                </a:cubicBezTo>
                <a:cubicBezTo>
                  <a:pt x="9880923" y="222526"/>
                  <a:pt x="9881261" y="216911"/>
                  <a:pt x="9881597" y="211290"/>
                </a:cubicBezTo>
                <a:cubicBezTo>
                  <a:pt x="9893289" y="202412"/>
                  <a:pt x="9914653" y="226841"/>
                  <a:pt x="9922521" y="205021"/>
                </a:cubicBezTo>
                <a:cubicBezTo>
                  <a:pt x="9956701" y="207949"/>
                  <a:pt x="9990993" y="210311"/>
                  <a:pt x="10024943" y="214059"/>
                </a:cubicBezTo>
                <a:cubicBezTo>
                  <a:pt x="10057210" y="217556"/>
                  <a:pt x="10089366" y="226272"/>
                  <a:pt x="10121409" y="225867"/>
                </a:cubicBezTo>
                <a:cubicBezTo>
                  <a:pt x="10152440" y="225457"/>
                  <a:pt x="10177173" y="225457"/>
                  <a:pt x="10203705" y="241496"/>
                </a:cubicBezTo>
                <a:cubicBezTo>
                  <a:pt x="10221358" y="252080"/>
                  <a:pt x="10251825" y="253956"/>
                  <a:pt x="10276896" y="255010"/>
                </a:cubicBezTo>
                <a:cubicBezTo>
                  <a:pt x="10320967" y="256885"/>
                  <a:pt x="10365376" y="254525"/>
                  <a:pt x="10409561" y="255175"/>
                </a:cubicBezTo>
                <a:cubicBezTo>
                  <a:pt x="10423051" y="255339"/>
                  <a:pt x="10436550" y="259494"/>
                  <a:pt x="10462849" y="264131"/>
                </a:cubicBezTo>
                <a:cubicBezTo>
                  <a:pt x="10402931" y="294499"/>
                  <a:pt x="10345594" y="284649"/>
                  <a:pt x="10293311" y="288478"/>
                </a:cubicBezTo>
                <a:cubicBezTo>
                  <a:pt x="10237885" y="292546"/>
                  <a:pt x="10181447" y="289374"/>
                  <a:pt x="10119610" y="289374"/>
                </a:cubicBezTo>
                <a:cubicBezTo>
                  <a:pt x="10151991" y="299794"/>
                  <a:pt x="10178185" y="308750"/>
                  <a:pt x="10205055" y="316484"/>
                </a:cubicBezTo>
                <a:cubicBezTo>
                  <a:pt x="10215171" y="319418"/>
                  <a:pt x="10226869" y="320882"/>
                  <a:pt x="10237773" y="320477"/>
                </a:cubicBezTo>
                <a:cubicBezTo>
                  <a:pt x="10300735" y="318115"/>
                  <a:pt x="10363914" y="316811"/>
                  <a:pt x="10426426" y="311357"/>
                </a:cubicBezTo>
                <a:cubicBezTo>
                  <a:pt x="10448346" y="309484"/>
                  <a:pt x="10468474" y="296942"/>
                  <a:pt x="10489388" y="289292"/>
                </a:cubicBezTo>
                <a:lnTo>
                  <a:pt x="10489050" y="289536"/>
                </a:lnTo>
                <a:cubicBezTo>
                  <a:pt x="10509515" y="299714"/>
                  <a:pt x="10528623" y="306877"/>
                  <a:pt x="10541215" y="282694"/>
                </a:cubicBezTo>
                <a:cubicBezTo>
                  <a:pt x="10549088" y="267552"/>
                  <a:pt x="10559429" y="253059"/>
                  <a:pt x="10574833" y="240110"/>
                </a:cubicBezTo>
                <a:cubicBezTo>
                  <a:pt x="10574833" y="225622"/>
                  <a:pt x="10574833" y="211123"/>
                  <a:pt x="10574833" y="193623"/>
                </a:cubicBezTo>
                <a:cubicBezTo>
                  <a:pt x="10634757" y="194846"/>
                  <a:pt x="10690857" y="171233"/>
                  <a:pt x="10749996" y="199644"/>
                </a:cubicBezTo>
                <a:cubicBezTo>
                  <a:pt x="10724138" y="203717"/>
                  <a:pt x="10698387" y="207702"/>
                  <a:pt x="10672868" y="211777"/>
                </a:cubicBezTo>
                <a:cubicBezTo>
                  <a:pt x="10716490" y="252977"/>
                  <a:pt x="10790018" y="223015"/>
                  <a:pt x="10850393" y="249560"/>
                </a:cubicBezTo>
                <a:cubicBezTo>
                  <a:pt x="10825998" y="258433"/>
                  <a:pt x="10807895" y="265027"/>
                  <a:pt x="10789906" y="271620"/>
                </a:cubicBezTo>
                <a:cubicBezTo>
                  <a:pt x="10790242" y="273738"/>
                  <a:pt x="10790468" y="275938"/>
                  <a:pt x="10790806" y="278054"/>
                </a:cubicBezTo>
                <a:cubicBezTo>
                  <a:pt x="10841064" y="278054"/>
                  <a:pt x="10891315" y="278054"/>
                  <a:pt x="10943710" y="278054"/>
                </a:cubicBezTo>
                <a:cubicBezTo>
                  <a:pt x="10945285" y="240762"/>
                  <a:pt x="10887834" y="279686"/>
                  <a:pt x="10880524" y="252407"/>
                </a:cubicBezTo>
                <a:cubicBezTo>
                  <a:pt x="10882886" y="234983"/>
                  <a:pt x="10925945" y="225131"/>
                  <a:pt x="10906268" y="197118"/>
                </a:cubicBezTo>
                <a:cubicBezTo>
                  <a:pt x="10864896" y="209334"/>
                  <a:pt x="10823748" y="212266"/>
                  <a:pt x="10782039" y="204287"/>
                </a:cubicBezTo>
                <a:cubicBezTo>
                  <a:pt x="10784400" y="163334"/>
                  <a:pt x="10770797" y="154129"/>
                  <a:pt x="10717165" y="151528"/>
                </a:cubicBezTo>
                <a:cubicBezTo>
                  <a:pt x="10616992" y="146641"/>
                  <a:pt x="10518057" y="164631"/>
                  <a:pt x="10417997" y="159503"/>
                </a:cubicBezTo>
                <a:cubicBezTo>
                  <a:pt x="10380780" y="176521"/>
                  <a:pt x="10343344" y="157630"/>
                  <a:pt x="10305901" y="159503"/>
                </a:cubicBezTo>
                <a:cubicBezTo>
                  <a:pt x="10269028" y="161378"/>
                  <a:pt x="10231923" y="159913"/>
                  <a:pt x="10188864" y="159913"/>
                </a:cubicBezTo>
                <a:cubicBezTo>
                  <a:pt x="10193926" y="146884"/>
                  <a:pt x="10196963" y="138824"/>
                  <a:pt x="10198763" y="134017"/>
                </a:cubicBezTo>
                <a:cubicBezTo>
                  <a:pt x="10218545" y="138008"/>
                  <a:pt x="10235410" y="145255"/>
                  <a:pt x="10250588" y="143794"/>
                </a:cubicBezTo>
                <a:cubicBezTo>
                  <a:pt x="10302414" y="138987"/>
                  <a:pt x="10353123" y="121157"/>
                  <a:pt x="10408886" y="148107"/>
                </a:cubicBezTo>
                <a:cubicBezTo>
                  <a:pt x="10410235" y="134912"/>
                  <a:pt x="10410799" y="128892"/>
                  <a:pt x="10411698" y="120832"/>
                </a:cubicBezTo>
                <a:cubicBezTo>
                  <a:pt x="10446441" y="116922"/>
                  <a:pt x="10480727" y="115943"/>
                  <a:pt x="10514570" y="127101"/>
                </a:cubicBezTo>
                <a:cubicBezTo>
                  <a:pt x="10543239" y="136544"/>
                  <a:pt x="10570108" y="139476"/>
                  <a:pt x="10595747" y="118959"/>
                </a:cubicBezTo>
                <a:cubicBezTo>
                  <a:pt x="10604401" y="112033"/>
                  <a:pt x="10631383" y="107966"/>
                  <a:pt x="10641394" y="112524"/>
                </a:cubicBezTo>
                <a:cubicBezTo>
                  <a:pt x="10691983" y="135487"/>
                  <a:pt x="10735717" y="113501"/>
                  <a:pt x="10780351" y="104057"/>
                </a:cubicBezTo>
                <a:cubicBezTo>
                  <a:pt x="10822736" y="95100"/>
                  <a:pt x="10821949" y="92904"/>
                  <a:pt x="10861296" y="114804"/>
                </a:cubicBezTo>
                <a:cubicBezTo>
                  <a:pt x="10874006" y="112199"/>
                  <a:pt x="10888060" y="108700"/>
                  <a:pt x="10902450" y="106582"/>
                </a:cubicBezTo>
                <a:cubicBezTo>
                  <a:pt x="10947872" y="99824"/>
                  <a:pt x="10992282" y="94855"/>
                  <a:pt x="11040509" y="97867"/>
                </a:cubicBezTo>
                <a:cubicBezTo>
                  <a:pt x="11116511" y="102672"/>
                  <a:pt x="11193527" y="97867"/>
                  <a:pt x="11270203" y="96894"/>
                </a:cubicBezTo>
                <a:cubicBezTo>
                  <a:pt x="11288863" y="96648"/>
                  <a:pt x="11307527" y="95834"/>
                  <a:pt x="11326079" y="94612"/>
                </a:cubicBezTo>
                <a:cubicBezTo>
                  <a:pt x="11364077" y="92085"/>
                  <a:pt x="11394884" y="115698"/>
                  <a:pt x="11436144" y="107479"/>
                </a:cubicBezTo>
                <a:cubicBezTo>
                  <a:pt x="11470774" y="100552"/>
                  <a:pt x="11508321" y="100392"/>
                  <a:pt x="11544639" y="98930"/>
                </a:cubicBezTo>
                <a:cubicBezTo>
                  <a:pt x="11556218" y="98443"/>
                  <a:pt x="11574658" y="101128"/>
                  <a:pt x="11578926" y="106662"/>
                </a:cubicBezTo>
                <a:cubicBezTo>
                  <a:pt x="11593435" y="125958"/>
                  <a:pt x="11620073" y="122381"/>
                  <a:pt x="11638401" y="121322"/>
                </a:cubicBezTo>
                <a:cubicBezTo>
                  <a:pt x="11739816" y="115454"/>
                  <a:pt x="11840214" y="129219"/>
                  <a:pt x="11941287" y="126692"/>
                </a:cubicBezTo>
                <a:cubicBezTo>
                  <a:pt x="11963656" y="126122"/>
                  <a:pt x="11991650" y="124085"/>
                  <a:pt x="11993788" y="153076"/>
                </a:cubicBezTo>
                <a:cubicBezTo>
                  <a:pt x="11866297" y="152015"/>
                  <a:pt x="11741273" y="147453"/>
                  <a:pt x="11616818" y="155595"/>
                </a:cubicBezTo>
                <a:cubicBezTo>
                  <a:pt x="11616593" y="158366"/>
                  <a:pt x="11616368" y="161218"/>
                  <a:pt x="11616143" y="163985"/>
                </a:cubicBezTo>
                <a:cubicBezTo>
                  <a:pt x="11631096" y="166263"/>
                  <a:pt x="11646161" y="168541"/>
                  <a:pt x="11666057" y="171558"/>
                </a:cubicBezTo>
                <a:cubicBezTo>
                  <a:pt x="11657515" y="185643"/>
                  <a:pt x="11650436" y="197364"/>
                  <a:pt x="11646837" y="203557"/>
                </a:cubicBezTo>
                <a:cubicBezTo>
                  <a:pt x="11606244" y="203557"/>
                  <a:pt x="11571509" y="203557"/>
                  <a:pt x="11532610" y="203557"/>
                </a:cubicBezTo>
                <a:cubicBezTo>
                  <a:pt x="11536766" y="214711"/>
                  <a:pt x="11539802" y="223015"/>
                  <a:pt x="11543739" y="233517"/>
                </a:cubicBezTo>
                <a:cubicBezTo>
                  <a:pt x="11529011" y="237427"/>
                  <a:pt x="11515633" y="240927"/>
                  <a:pt x="11499780" y="245080"/>
                </a:cubicBezTo>
                <a:cubicBezTo>
                  <a:pt x="11501579" y="259572"/>
                  <a:pt x="11507316" y="274715"/>
                  <a:pt x="11503717" y="288478"/>
                </a:cubicBezTo>
                <a:cubicBezTo>
                  <a:pt x="11500792" y="299714"/>
                  <a:pt x="11486626" y="309401"/>
                  <a:pt x="11475273" y="322185"/>
                </a:cubicBezTo>
                <a:cubicBezTo>
                  <a:pt x="11498992" y="325033"/>
                  <a:pt x="11527774" y="328372"/>
                  <a:pt x="11568359" y="333263"/>
                </a:cubicBezTo>
                <a:cubicBezTo>
                  <a:pt x="11547788" y="317870"/>
                  <a:pt x="11534636" y="308018"/>
                  <a:pt x="11514283" y="292873"/>
                </a:cubicBezTo>
                <a:cubicBezTo>
                  <a:pt x="11548351" y="292873"/>
                  <a:pt x="11572183" y="292873"/>
                  <a:pt x="11607376" y="292873"/>
                </a:cubicBezTo>
                <a:cubicBezTo>
                  <a:pt x="11588036" y="276101"/>
                  <a:pt x="11575670" y="265354"/>
                  <a:pt x="11563192" y="254525"/>
                </a:cubicBezTo>
                <a:cubicBezTo>
                  <a:pt x="11567909" y="239303"/>
                  <a:pt x="11576683" y="229933"/>
                  <a:pt x="11601978" y="237263"/>
                </a:cubicBezTo>
                <a:cubicBezTo>
                  <a:pt x="11620529" y="242635"/>
                  <a:pt x="11640088" y="246139"/>
                  <a:pt x="11662014" y="251104"/>
                </a:cubicBezTo>
                <a:cubicBezTo>
                  <a:pt x="11671568" y="266333"/>
                  <a:pt x="11683372" y="284976"/>
                  <a:pt x="11696638" y="306145"/>
                </a:cubicBezTo>
                <a:cubicBezTo>
                  <a:pt x="11685059" y="308096"/>
                  <a:pt x="11667413" y="311114"/>
                  <a:pt x="11649648" y="314122"/>
                </a:cubicBezTo>
                <a:cubicBezTo>
                  <a:pt x="11649648" y="316322"/>
                  <a:pt x="11649648" y="318520"/>
                  <a:pt x="11649536" y="320722"/>
                </a:cubicBezTo>
                <a:cubicBezTo>
                  <a:pt x="11683598" y="323573"/>
                  <a:pt x="11717778" y="326497"/>
                  <a:pt x="11758700" y="329920"/>
                </a:cubicBezTo>
                <a:cubicBezTo>
                  <a:pt x="11745322" y="348646"/>
                  <a:pt x="11739930" y="357113"/>
                  <a:pt x="11713279" y="352476"/>
                </a:cubicBezTo>
                <a:cubicBezTo>
                  <a:pt x="11677980" y="346446"/>
                  <a:pt x="11640313" y="347343"/>
                  <a:pt x="11605014" y="345311"/>
                </a:cubicBezTo>
                <a:lnTo>
                  <a:pt x="11591080" y="386885"/>
                </a:lnTo>
                <a:lnTo>
                  <a:pt x="11591073" y="386834"/>
                </a:lnTo>
                <a:lnTo>
                  <a:pt x="11590677" y="386994"/>
                </a:lnTo>
                <a:lnTo>
                  <a:pt x="11565565" y="365419"/>
                </a:lnTo>
                <a:cubicBezTo>
                  <a:pt x="11555291" y="360470"/>
                  <a:pt x="11542670" y="358416"/>
                  <a:pt x="11526086" y="360943"/>
                </a:cubicBezTo>
                <a:cubicBezTo>
                  <a:pt x="11518670" y="362082"/>
                  <a:pt x="11509447" y="356788"/>
                  <a:pt x="11501017" y="354430"/>
                </a:cubicBezTo>
                <a:lnTo>
                  <a:pt x="11501242" y="354674"/>
                </a:lnTo>
                <a:cubicBezTo>
                  <a:pt x="11484939" y="346206"/>
                  <a:pt x="11471390" y="347465"/>
                  <a:pt x="11458545" y="351711"/>
                </a:cubicBezTo>
                <a:cubicBezTo>
                  <a:pt x="11445699" y="355955"/>
                  <a:pt x="11433557" y="363181"/>
                  <a:pt x="11420065" y="366644"/>
                </a:cubicBezTo>
                <a:cubicBezTo>
                  <a:pt x="11459308" y="364687"/>
                  <a:pt x="11485726" y="398882"/>
                  <a:pt x="11527887" y="384961"/>
                </a:cubicBezTo>
                <a:cubicBezTo>
                  <a:pt x="11537666" y="398395"/>
                  <a:pt x="11548037" y="401430"/>
                  <a:pt x="11558676" y="399823"/>
                </a:cubicBezTo>
                <a:lnTo>
                  <a:pt x="11590677" y="386994"/>
                </a:lnTo>
                <a:lnTo>
                  <a:pt x="11590961" y="387239"/>
                </a:lnTo>
                <a:lnTo>
                  <a:pt x="11591080" y="386885"/>
                </a:lnTo>
                <a:lnTo>
                  <a:pt x="11596691" y="427545"/>
                </a:lnTo>
                <a:cubicBezTo>
                  <a:pt x="11627609" y="421274"/>
                  <a:pt x="11653803" y="415902"/>
                  <a:pt x="11679892" y="410607"/>
                </a:cubicBezTo>
                <a:cubicBezTo>
                  <a:pt x="11687421" y="411177"/>
                  <a:pt x="11694957" y="411746"/>
                  <a:pt x="11702487" y="412316"/>
                </a:cubicBezTo>
                <a:cubicBezTo>
                  <a:pt x="11735543" y="413946"/>
                  <a:pt x="11768486" y="415492"/>
                  <a:pt x="11806934" y="417370"/>
                </a:cubicBezTo>
                <a:cubicBezTo>
                  <a:pt x="11803671" y="403687"/>
                  <a:pt x="11801422" y="394081"/>
                  <a:pt x="11797935" y="379422"/>
                </a:cubicBezTo>
                <a:cubicBezTo>
                  <a:pt x="11919359" y="373398"/>
                  <a:pt x="12037523" y="375600"/>
                  <a:pt x="12155347" y="384801"/>
                </a:cubicBezTo>
                <a:cubicBezTo>
                  <a:pt x="12155685" y="389194"/>
                  <a:pt x="12156134" y="393592"/>
                  <a:pt x="12156472" y="397990"/>
                </a:cubicBezTo>
                <a:cubicBezTo>
                  <a:pt x="12143656" y="401489"/>
                  <a:pt x="12130728" y="404908"/>
                  <a:pt x="12113413" y="409553"/>
                </a:cubicBezTo>
                <a:cubicBezTo>
                  <a:pt x="12117912" y="418428"/>
                  <a:pt x="12122523" y="427384"/>
                  <a:pt x="12129265" y="440487"/>
                </a:cubicBezTo>
                <a:cubicBezTo>
                  <a:pt x="12139269" y="429173"/>
                  <a:pt x="12145456" y="422170"/>
                  <a:pt x="12154447" y="411911"/>
                </a:cubicBezTo>
                <a:cubicBezTo>
                  <a:pt x="12166251" y="422331"/>
                  <a:pt x="12175137" y="430228"/>
                  <a:pt x="12184690" y="438700"/>
                </a:cubicBezTo>
                <a:lnTo>
                  <a:pt x="12192000" y="438662"/>
                </a:lnTo>
                <a:lnTo>
                  <a:pt x="12192000" y="489767"/>
                </a:lnTo>
                <a:lnTo>
                  <a:pt x="12173843" y="493505"/>
                </a:lnTo>
                <a:cubicBezTo>
                  <a:pt x="12157428" y="493495"/>
                  <a:pt x="12140901" y="489955"/>
                  <a:pt x="12123642" y="482507"/>
                </a:cubicBezTo>
                <a:cubicBezTo>
                  <a:pt x="12109870" y="476564"/>
                  <a:pt x="12098993" y="474606"/>
                  <a:pt x="12088382" y="476277"/>
                </a:cubicBezTo>
                <a:cubicBezTo>
                  <a:pt x="12077772" y="477943"/>
                  <a:pt x="12067428" y="483235"/>
                  <a:pt x="12054724" y="491788"/>
                </a:cubicBezTo>
                <a:cubicBezTo>
                  <a:pt x="12068216" y="492358"/>
                  <a:pt x="12088905" y="489344"/>
                  <a:pt x="12093398" y="494142"/>
                </a:cubicBezTo>
                <a:cubicBezTo>
                  <a:pt x="12109700" y="511737"/>
                  <a:pt x="12132077" y="508394"/>
                  <a:pt x="12153661" y="507825"/>
                </a:cubicBezTo>
                <a:lnTo>
                  <a:pt x="12192000" y="506747"/>
                </a:lnTo>
                <a:lnTo>
                  <a:pt x="12192000" y="552351"/>
                </a:lnTo>
                <a:lnTo>
                  <a:pt x="12184804" y="556437"/>
                </a:lnTo>
                <a:lnTo>
                  <a:pt x="12192000" y="555289"/>
                </a:lnTo>
                <a:lnTo>
                  <a:pt x="12192000" y="5880903"/>
                </a:lnTo>
                <a:lnTo>
                  <a:pt x="12184690" y="5880922"/>
                </a:lnTo>
                <a:cubicBezTo>
                  <a:pt x="12175137" y="5876688"/>
                  <a:pt x="12166251" y="5872743"/>
                  <a:pt x="12154447" y="5867536"/>
                </a:cubicBezTo>
                <a:cubicBezTo>
                  <a:pt x="12145456" y="5872663"/>
                  <a:pt x="12139269" y="5876161"/>
                  <a:pt x="12129265" y="5881814"/>
                </a:cubicBezTo>
                <a:cubicBezTo>
                  <a:pt x="12122523" y="5875268"/>
                  <a:pt x="12117912" y="5870793"/>
                  <a:pt x="12113413" y="5866358"/>
                </a:cubicBezTo>
                <a:cubicBezTo>
                  <a:pt x="12130728" y="5864038"/>
                  <a:pt x="12143656" y="5862329"/>
                  <a:pt x="12156472" y="5860581"/>
                </a:cubicBezTo>
                <a:cubicBezTo>
                  <a:pt x="12156134" y="5858384"/>
                  <a:pt x="12155685" y="5856186"/>
                  <a:pt x="12155347" y="5853991"/>
                </a:cubicBezTo>
                <a:cubicBezTo>
                  <a:pt x="12037523" y="5849394"/>
                  <a:pt x="11919359" y="5848294"/>
                  <a:pt x="11797935" y="5851304"/>
                </a:cubicBezTo>
                <a:cubicBezTo>
                  <a:pt x="11801422" y="5858628"/>
                  <a:pt x="11803671" y="5863427"/>
                  <a:pt x="11806934" y="5870264"/>
                </a:cubicBezTo>
                <a:cubicBezTo>
                  <a:pt x="11768486" y="5869326"/>
                  <a:pt x="11735543" y="5868553"/>
                  <a:pt x="11702487" y="5867739"/>
                </a:cubicBezTo>
                <a:cubicBezTo>
                  <a:pt x="11694957" y="5867454"/>
                  <a:pt x="11687421" y="5867170"/>
                  <a:pt x="11679892" y="5866885"/>
                </a:cubicBezTo>
                <a:cubicBezTo>
                  <a:pt x="11653803" y="5869530"/>
                  <a:pt x="11627609" y="5872215"/>
                  <a:pt x="11596691" y="5875348"/>
                </a:cubicBezTo>
                <a:lnTo>
                  <a:pt x="11591080" y="5855032"/>
                </a:lnTo>
                <a:lnTo>
                  <a:pt x="11605014" y="5834260"/>
                </a:lnTo>
                <a:cubicBezTo>
                  <a:pt x="11640313" y="5835275"/>
                  <a:pt x="11677980" y="5834827"/>
                  <a:pt x="11713279" y="5837840"/>
                </a:cubicBezTo>
                <a:cubicBezTo>
                  <a:pt x="11739930" y="5840157"/>
                  <a:pt x="11745322" y="5835926"/>
                  <a:pt x="11758700" y="5826570"/>
                </a:cubicBezTo>
                <a:cubicBezTo>
                  <a:pt x="11717778" y="5824860"/>
                  <a:pt x="11683598" y="5823399"/>
                  <a:pt x="11649536" y="5821974"/>
                </a:cubicBezTo>
                <a:cubicBezTo>
                  <a:pt x="11649648" y="5820874"/>
                  <a:pt x="11649648" y="5819776"/>
                  <a:pt x="11649648" y="5818677"/>
                </a:cubicBezTo>
                <a:cubicBezTo>
                  <a:pt x="11667413" y="5817174"/>
                  <a:pt x="11685059" y="5815666"/>
                  <a:pt x="11696638" y="5814691"/>
                </a:cubicBezTo>
                <a:cubicBezTo>
                  <a:pt x="11683372" y="5804114"/>
                  <a:pt x="11671568" y="5794799"/>
                  <a:pt x="11662014" y="5787190"/>
                </a:cubicBezTo>
                <a:cubicBezTo>
                  <a:pt x="11640088" y="5784709"/>
                  <a:pt x="11620529" y="5782959"/>
                  <a:pt x="11601978" y="5780274"/>
                </a:cubicBezTo>
                <a:cubicBezTo>
                  <a:pt x="11576683" y="5776612"/>
                  <a:pt x="11567909" y="5781293"/>
                  <a:pt x="11563192" y="5788899"/>
                </a:cubicBezTo>
                <a:cubicBezTo>
                  <a:pt x="11575670" y="5794310"/>
                  <a:pt x="11588036" y="5799679"/>
                  <a:pt x="11607376" y="5808060"/>
                </a:cubicBezTo>
                <a:cubicBezTo>
                  <a:pt x="11572183" y="5808060"/>
                  <a:pt x="11548351" y="5808060"/>
                  <a:pt x="11514283" y="5808060"/>
                </a:cubicBezTo>
                <a:cubicBezTo>
                  <a:pt x="11534636" y="5815627"/>
                  <a:pt x="11547788" y="5820549"/>
                  <a:pt x="11568359" y="5828241"/>
                </a:cubicBezTo>
                <a:cubicBezTo>
                  <a:pt x="11527774" y="5825797"/>
                  <a:pt x="11498992" y="5824128"/>
                  <a:pt x="11475273" y="5822706"/>
                </a:cubicBezTo>
                <a:cubicBezTo>
                  <a:pt x="11486626" y="5816318"/>
                  <a:pt x="11500792" y="5811478"/>
                  <a:pt x="11503717" y="5805864"/>
                </a:cubicBezTo>
                <a:cubicBezTo>
                  <a:pt x="11507316" y="5798987"/>
                  <a:pt x="11501579" y="5791421"/>
                  <a:pt x="11499780" y="5784180"/>
                </a:cubicBezTo>
                <a:cubicBezTo>
                  <a:pt x="11515633" y="5782105"/>
                  <a:pt x="11529011" y="5780357"/>
                  <a:pt x="11543739" y="5778403"/>
                </a:cubicBezTo>
                <a:cubicBezTo>
                  <a:pt x="11539802" y="5773155"/>
                  <a:pt x="11536766" y="5769006"/>
                  <a:pt x="11532610" y="5763433"/>
                </a:cubicBezTo>
                <a:cubicBezTo>
                  <a:pt x="11571509" y="5763433"/>
                  <a:pt x="11606244" y="5763433"/>
                  <a:pt x="11646837" y="5763433"/>
                </a:cubicBezTo>
                <a:cubicBezTo>
                  <a:pt x="11650436" y="5760339"/>
                  <a:pt x="11657515" y="5754483"/>
                  <a:pt x="11666057" y="5747445"/>
                </a:cubicBezTo>
                <a:cubicBezTo>
                  <a:pt x="11646161" y="5745938"/>
                  <a:pt x="11631096" y="5744800"/>
                  <a:pt x="11616143" y="5743662"/>
                </a:cubicBezTo>
                <a:cubicBezTo>
                  <a:pt x="11616368" y="5742279"/>
                  <a:pt x="11616593" y="5740854"/>
                  <a:pt x="11616818" y="5739469"/>
                </a:cubicBezTo>
                <a:cubicBezTo>
                  <a:pt x="11741273" y="5735401"/>
                  <a:pt x="11866297" y="5737681"/>
                  <a:pt x="11993788" y="5738211"/>
                </a:cubicBezTo>
                <a:cubicBezTo>
                  <a:pt x="11991650" y="5723725"/>
                  <a:pt x="11963656" y="5724743"/>
                  <a:pt x="11941287" y="5725028"/>
                </a:cubicBezTo>
                <a:cubicBezTo>
                  <a:pt x="11840214" y="5726290"/>
                  <a:pt x="11739816" y="5719413"/>
                  <a:pt x="11638401" y="5722345"/>
                </a:cubicBezTo>
                <a:cubicBezTo>
                  <a:pt x="11620073" y="5722874"/>
                  <a:pt x="11593435" y="5724661"/>
                  <a:pt x="11578926" y="5715020"/>
                </a:cubicBezTo>
                <a:cubicBezTo>
                  <a:pt x="11574658" y="5712255"/>
                  <a:pt x="11556218" y="5710913"/>
                  <a:pt x="11544639" y="5711157"/>
                </a:cubicBezTo>
                <a:cubicBezTo>
                  <a:pt x="11508321" y="5711887"/>
                  <a:pt x="11470774" y="5711967"/>
                  <a:pt x="11436144" y="5715428"/>
                </a:cubicBezTo>
                <a:cubicBezTo>
                  <a:pt x="11394884" y="5719535"/>
                  <a:pt x="11364077" y="5707737"/>
                  <a:pt x="11326079" y="5709000"/>
                </a:cubicBezTo>
                <a:cubicBezTo>
                  <a:pt x="11307527" y="5709610"/>
                  <a:pt x="11288863" y="5710016"/>
                  <a:pt x="11270203" y="5710140"/>
                </a:cubicBezTo>
                <a:cubicBezTo>
                  <a:pt x="11193527" y="5710626"/>
                  <a:pt x="11116511" y="5713026"/>
                  <a:pt x="11040509" y="5710626"/>
                </a:cubicBezTo>
                <a:cubicBezTo>
                  <a:pt x="10992282" y="5709121"/>
                  <a:pt x="10947872" y="5711604"/>
                  <a:pt x="10902450" y="5714980"/>
                </a:cubicBezTo>
                <a:cubicBezTo>
                  <a:pt x="10888060" y="5716038"/>
                  <a:pt x="10874006" y="5717787"/>
                  <a:pt x="10861296" y="5719088"/>
                </a:cubicBezTo>
                <a:cubicBezTo>
                  <a:pt x="10821949" y="5708146"/>
                  <a:pt x="10822736" y="5709243"/>
                  <a:pt x="10780351" y="5713719"/>
                </a:cubicBezTo>
                <a:cubicBezTo>
                  <a:pt x="10735717" y="5718437"/>
                  <a:pt x="10691983" y="5729423"/>
                  <a:pt x="10641394" y="5717949"/>
                </a:cubicBezTo>
                <a:cubicBezTo>
                  <a:pt x="10631383" y="5715672"/>
                  <a:pt x="10604401" y="5717703"/>
                  <a:pt x="10595747" y="5721164"/>
                </a:cubicBezTo>
                <a:cubicBezTo>
                  <a:pt x="10570108" y="5731415"/>
                  <a:pt x="10543239" y="5729951"/>
                  <a:pt x="10514570" y="5725232"/>
                </a:cubicBezTo>
                <a:cubicBezTo>
                  <a:pt x="10480727" y="5719657"/>
                  <a:pt x="10446441" y="5720146"/>
                  <a:pt x="10411698" y="5722100"/>
                </a:cubicBezTo>
                <a:cubicBezTo>
                  <a:pt x="10410799" y="5726127"/>
                  <a:pt x="10410235" y="5729135"/>
                  <a:pt x="10408886" y="5735728"/>
                </a:cubicBezTo>
                <a:cubicBezTo>
                  <a:pt x="10353123" y="5722263"/>
                  <a:pt x="10302414" y="5731171"/>
                  <a:pt x="10250588" y="5733573"/>
                </a:cubicBezTo>
                <a:cubicBezTo>
                  <a:pt x="10235410" y="5734303"/>
                  <a:pt x="10218545" y="5730682"/>
                  <a:pt x="10198763" y="5728688"/>
                </a:cubicBezTo>
                <a:cubicBezTo>
                  <a:pt x="10196963" y="5731090"/>
                  <a:pt x="10193926" y="5735117"/>
                  <a:pt x="10188864" y="5741627"/>
                </a:cubicBezTo>
                <a:cubicBezTo>
                  <a:pt x="10231923" y="5741627"/>
                  <a:pt x="10269028" y="5742359"/>
                  <a:pt x="10305901" y="5741422"/>
                </a:cubicBezTo>
                <a:cubicBezTo>
                  <a:pt x="10343344" y="5740486"/>
                  <a:pt x="10380780" y="5749925"/>
                  <a:pt x="10417997" y="5741422"/>
                </a:cubicBezTo>
                <a:cubicBezTo>
                  <a:pt x="10518057" y="5743984"/>
                  <a:pt x="10616992" y="5734996"/>
                  <a:pt x="10717165" y="5737437"/>
                </a:cubicBezTo>
                <a:cubicBezTo>
                  <a:pt x="10770797" y="5738737"/>
                  <a:pt x="10784400" y="5743336"/>
                  <a:pt x="10782039" y="5763798"/>
                </a:cubicBezTo>
                <a:cubicBezTo>
                  <a:pt x="10823748" y="5767785"/>
                  <a:pt x="10864896" y="5766320"/>
                  <a:pt x="10906268" y="5760216"/>
                </a:cubicBezTo>
                <a:cubicBezTo>
                  <a:pt x="10925945" y="5774212"/>
                  <a:pt x="10882886" y="5779135"/>
                  <a:pt x="10880524" y="5787841"/>
                </a:cubicBezTo>
                <a:cubicBezTo>
                  <a:pt x="10887834" y="5801471"/>
                  <a:pt x="10945285" y="5782023"/>
                  <a:pt x="10943710" y="5800655"/>
                </a:cubicBezTo>
                <a:cubicBezTo>
                  <a:pt x="10891315" y="5800655"/>
                  <a:pt x="10841064" y="5800655"/>
                  <a:pt x="10790806" y="5800655"/>
                </a:cubicBezTo>
                <a:cubicBezTo>
                  <a:pt x="10790468" y="5799598"/>
                  <a:pt x="10790242" y="5798499"/>
                  <a:pt x="10789906" y="5797441"/>
                </a:cubicBezTo>
                <a:cubicBezTo>
                  <a:pt x="10807895" y="5794147"/>
                  <a:pt x="10825998" y="5790852"/>
                  <a:pt x="10850393" y="5786418"/>
                </a:cubicBezTo>
                <a:cubicBezTo>
                  <a:pt x="10790018" y="5773155"/>
                  <a:pt x="10716490" y="5788126"/>
                  <a:pt x="10672868" y="5767540"/>
                </a:cubicBezTo>
                <a:cubicBezTo>
                  <a:pt x="10698387" y="5765504"/>
                  <a:pt x="10724138" y="5763513"/>
                  <a:pt x="10749996" y="5761478"/>
                </a:cubicBezTo>
                <a:cubicBezTo>
                  <a:pt x="10690857" y="5747283"/>
                  <a:pt x="10634757" y="5759081"/>
                  <a:pt x="10574833" y="5758470"/>
                </a:cubicBezTo>
                <a:cubicBezTo>
                  <a:pt x="10574833" y="5767214"/>
                  <a:pt x="10574833" y="5774458"/>
                  <a:pt x="10574833" y="5781697"/>
                </a:cubicBezTo>
                <a:cubicBezTo>
                  <a:pt x="10559429" y="5788167"/>
                  <a:pt x="10549088" y="5795408"/>
                  <a:pt x="10541215" y="5802974"/>
                </a:cubicBezTo>
                <a:cubicBezTo>
                  <a:pt x="10528623" y="5815057"/>
                  <a:pt x="10509515" y="5811478"/>
                  <a:pt x="10489050" y="5806393"/>
                </a:cubicBezTo>
                <a:lnTo>
                  <a:pt x="10489388" y="5806270"/>
                </a:lnTo>
                <a:cubicBezTo>
                  <a:pt x="10468474" y="5810093"/>
                  <a:pt x="10448346" y="5816359"/>
                  <a:pt x="10426426" y="5817295"/>
                </a:cubicBezTo>
                <a:cubicBezTo>
                  <a:pt x="10363914" y="5820020"/>
                  <a:pt x="10300735" y="5820672"/>
                  <a:pt x="10237773" y="5821852"/>
                </a:cubicBezTo>
                <a:cubicBezTo>
                  <a:pt x="10226869" y="5822054"/>
                  <a:pt x="10215171" y="5821323"/>
                  <a:pt x="10205055" y="5819857"/>
                </a:cubicBezTo>
                <a:cubicBezTo>
                  <a:pt x="10178185" y="5815992"/>
                  <a:pt x="10151991" y="5811518"/>
                  <a:pt x="10119610" y="5806311"/>
                </a:cubicBezTo>
                <a:cubicBezTo>
                  <a:pt x="10181447" y="5806311"/>
                  <a:pt x="10237885" y="5807896"/>
                  <a:pt x="10293311" y="5805864"/>
                </a:cubicBezTo>
                <a:cubicBezTo>
                  <a:pt x="10345594" y="5803951"/>
                  <a:pt x="10402931" y="5808872"/>
                  <a:pt x="10462849" y="5793699"/>
                </a:cubicBezTo>
                <a:cubicBezTo>
                  <a:pt x="10436550" y="5791382"/>
                  <a:pt x="10423051" y="5789306"/>
                  <a:pt x="10409561" y="5789224"/>
                </a:cubicBezTo>
                <a:cubicBezTo>
                  <a:pt x="10365376" y="5788899"/>
                  <a:pt x="10320967" y="5790079"/>
                  <a:pt x="10276896" y="5789142"/>
                </a:cubicBezTo>
                <a:cubicBezTo>
                  <a:pt x="10251825" y="5788615"/>
                  <a:pt x="10221358" y="5787678"/>
                  <a:pt x="10203705" y="5782389"/>
                </a:cubicBezTo>
                <a:cubicBezTo>
                  <a:pt x="10177173" y="5774376"/>
                  <a:pt x="10152440" y="5774376"/>
                  <a:pt x="10121409" y="5774580"/>
                </a:cubicBezTo>
                <a:cubicBezTo>
                  <a:pt x="10089366" y="5774783"/>
                  <a:pt x="10057210" y="5770428"/>
                  <a:pt x="10024943" y="5768681"/>
                </a:cubicBezTo>
                <a:cubicBezTo>
                  <a:pt x="9990993" y="5766808"/>
                  <a:pt x="9956701" y="5765628"/>
                  <a:pt x="9922521" y="5764165"/>
                </a:cubicBezTo>
                <a:cubicBezTo>
                  <a:pt x="9914653" y="5775067"/>
                  <a:pt x="9893289" y="5762861"/>
                  <a:pt x="9881597" y="5767297"/>
                </a:cubicBezTo>
                <a:cubicBezTo>
                  <a:pt x="9881261" y="5770105"/>
                  <a:pt x="9880923" y="5772911"/>
                  <a:pt x="9880923" y="5772706"/>
                </a:cubicBezTo>
                <a:cubicBezTo>
                  <a:pt x="9856303" y="5770228"/>
                  <a:pt x="9833251" y="5766564"/>
                  <a:pt x="9809420" y="5765792"/>
                </a:cubicBezTo>
                <a:cubicBezTo>
                  <a:pt x="9752194" y="5763880"/>
                  <a:pt x="9694744" y="5763350"/>
                  <a:pt x="9650784" y="5762496"/>
                </a:cubicBezTo>
                <a:cubicBezTo>
                  <a:pt x="9636169" y="5754725"/>
                  <a:pt x="9631220" y="5749030"/>
                  <a:pt x="9621329" y="5747484"/>
                </a:cubicBezTo>
                <a:cubicBezTo>
                  <a:pt x="9597158" y="5743743"/>
                  <a:pt x="9590072" y="5737355"/>
                  <a:pt x="9585799" y="5726779"/>
                </a:cubicBezTo>
                <a:cubicBezTo>
                  <a:pt x="9669668" y="5721327"/>
                  <a:pt x="9755568" y="5731985"/>
                  <a:pt x="9832915" y="5719046"/>
                </a:cubicBezTo>
                <a:cubicBezTo>
                  <a:pt x="9804252" y="5715916"/>
                  <a:pt x="9860796" y="5706761"/>
                  <a:pt x="9827522" y="5704402"/>
                </a:cubicBezTo>
                <a:cubicBezTo>
                  <a:pt x="9797166" y="5702246"/>
                  <a:pt x="9817856" y="5695168"/>
                  <a:pt x="9814143" y="5688902"/>
                </a:cubicBezTo>
                <a:cubicBezTo>
                  <a:pt x="9791655" y="5687641"/>
                  <a:pt x="9762985" y="5688821"/>
                  <a:pt x="9745895" y="5684306"/>
                </a:cubicBezTo>
                <a:cubicBezTo>
                  <a:pt x="9728250" y="5679587"/>
                  <a:pt x="9721726" y="5669336"/>
                  <a:pt x="9710597" y="5661727"/>
                </a:cubicBezTo>
                <a:cubicBezTo>
                  <a:pt x="9662025" y="5662419"/>
                  <a:pt x="9611999" y="5663152"/>
                  <a:pt x="9561966" y="5663721"/>
                </a:cubicBezTo>
                <a:cubicBezTo>
                  <a:pt x="9544425" y="5663925"/>
                  <a:pt x="9527786" y="5664414"/>
                  <a:pt x="9522506" y="5672061"/>
                </a:cubicBezTo>
                <a:lnTo>
                  <a:pt x="9522705" y="5672113"/>
                </a:lnTo>
                <a:lnTo>
                  <a:pt x="9494736" y="5691506"/>
                </a:lnTo>
                <a:cubicBezTo>
                  <a:pt x="9452802" y="5687966"/>
                  <a:pt x="9407492" y="5684144"/>
                  <a:pt x="9360159" y="5680158"/>
                </a:cubicBezTo>
                <a:cubicBezTo>
                  <a:pt x="9371512" y="5676903"/>
                  <a:pt x="9381067" y="5674217"/>
                  <a:pt x="9395232" y="5670187"/>
                </a:cubicBezTo>
                <a:cubicBezTo>
                  <a:pt x="9369038" y="5666935"/>
                  <a:pt x="9348580" y="5664414"/>
                  <a:pt x="9328115" y="5661849"/>
                </a:cubicBezTo>
                <a:cubicBezTo>
                  <a:pt x="9312375" y="5665998"/>
                  <a:pt x="9286968" y="5669336"/>
                  <a:pt x="9285169" y="5673851"/>
                </a:cubicBezTo>
                <a:cubicBezTo>
                  <a:pt x="9281569" y="5683208"/>
                  <a:pt x="9265491" y="5686990"/>
                  <a:pt x="9248063" y="5690042"/>
                </a:cubicBezTo>
                <a:cubicBezTo>
                  <a:pt x="9215914" y="5695699"/>
                  <a:pt x="9223893" y="5703467"/>
                  <a:pt x="9242446" y="5712783"/>
                </a:cubicBezTo>
                <a:cubicBezTo>
                  <a:pt x="9210965" y="5712255"/>
                  <a:pt x="9187583" y="5711887"/>
                  <a:pt x="9164082" y="5711522"/>
                </a:cubicBezTo>
                <a:cubicBezTo>
                  <a:pt x="9168581" y="5707657"/>
                  <a:pt x="9174204" y="5706682"/>
                  <a:pt x="9180047" y="5706315"/>
                </a:cubicBezTo>
                <a:cubicBezTo>
                  <a:pt x="9186114" y="5705950"/>
                  <a:pt x="9192525" y="5706234"/>
                  <a:pt x="9200399" y="5706234"/>
                </a:cubicBezTo>
                <a:cubicBezTo>
                  <a:pt x="9184434" y="5690042"/>
                  <a:pt x="9184434" y="5690042"/>
                  <a:pt x="9124284" y="5675558"/>
                </a:cubicBezTo>
                <a:cubicBezTo>
                  <a:pt x="9069758" y="5678285"/>
                  <a:pt x="9020736" y="5680724"/>
                  <a:pt x="8971716" y="5683166"/>
                </a:cubicBezTo>
                <a:cubicBezTo>
                  <a:pt x="8972166" y="5684511"/>
                  <a:pt x="8972503" y="5685851"/>
                  <a:pt x="8972953" y="5687194"/>
                </a:cubicBezTo>
                <a:cubicBezTo>
                  <a:pt x="9011964" y="5688130"/>
                  <a:pt x="9050867" y="5689065"/>
                  <a:pt x="9096852" y="5690165"/>
                </a:cubicBezTo>
                <a:cubicBezTo>
                  <a:pt x="9078637" y="5700294"/>
                  <a:pt x="9070320" y="5708877"/>
                  <a:pt x="9053567" y="5713189"/>
                </a:cubicBezTo>
                <a:cubicBezTo>
                  <a:pt x="9036702" y="5717501"/>
                  <a:pt x="9011520" y="5717582"/>
                  <a:pt x="8990043" y="5719495"/>
                </a:cubicBezTo>
                <a:cubicBezTo>
                  <a:pt x="8990718" y="5720960"/>
                  <a:pt x="8991505" y="5722425"/>
                  <a:pt x="8992292" y="5723888"/>
                </a:cubicBezTo>
                <a:cubicBezTo>
                  <a:pt x="9004096" y="5723685"/>
                  <a:pt x="9015901" y="5723441"/>
                  <a:pt x="9027710" y="5723319"/>
                </a:cubicBezTo>
                <a:cubicBezTo>
                  <a:pt x="9053567" y="5723075"/>
                  <a:pt x="9079874" y="5721611"/>
                  <a:pt x="9104943" y="5722992"/>
                </a:cubicBezTo>
                <a:cubicBezTo>
                  <a:pt x="9133613" y="5724581"/>
                  <a:pt x="9159132" y="5725150"/>
                  <a:pt x="9186227" y="5719943"/>
                </a:cubicBezTo>
                <a:cubicBezTo>
                  <a:pt x="9214564" y="5714492"/>
                  <a:pt x="9243683" y="5716445"/>
                  <a:pt x="9281006" y="5723888"/>
                </a:cubicBezTo>
                <a:cubicBezTo>
                  <a:pt x="9222431" y="5726493"/>
                  <a:pt x="9175323" y="5728567"/>
                  <a:pt x="9120684" y="5731009"/>
                </a:cubicBezTo>
                <a:cubicBezTo>
                  <a:pt x="9133950" y="5737641"/>
                  <a:pt x="9142273" y="5741790"/>
                  <a:pt x="9150590" y="5745938"/>
                </a:cubicBezTo>
                <a:cubicBezTo>
                  <a:pt x="9153515" y="5743944"/>
                  <a:pt x="9156327" y="5741992"/>
                  <a:pt x="9159132" y="5739999"/>
                </a:cubicBezTo>
                <a:cubicBezTo>
                  <a:pt x="9187470" y="5739754"/>
                  <a:pt x="9215914" y="5739510"/>
                  <a:pt x="9244245" y="5739347"/>
                </a:cubicBezTo>
                <a:cubicBezTo>
                  <a:pt x="9268190" y="5739226"/>
                  <a:pt x="9294272" y="5741463"/>
                  <a:pt x="9315636" y="5738698"/>
                </a:cubicBezTo>
                <a:cubicBezTo>
                  <a:pt x="9389390" y="5729177"/>
                  <a:pt x="9465393" y="5729258"/>
                  <a:pt x="9541726" y="5729177"/>
                </a:cubicBezTo>
                <a:cubicBezTo>
                  <a:pt x="9546563" y="5729177"/>
                  <a:pt x="9551399" y="5730439"/>
                  <a:pt x="9557129" y="5731212"/>
                </a:cubicBezTo>
                <a:cubicBezTo>
                  <a:pt x="9552524" y="5734507"/>
                  <a:pt x="9548812" y="5737233"/>
                  <a:pt x="9544875" y="5740038"/>
                </a:cubicBezTo>
                <a:cubicBezTo>
                  <a:pt x="9565790" y="5746630"/>
                  <a:pt x="9586023" y="5753018"/>
                  <a:pt x="9609524" y="5760420"/>
                </a:cubicBezTo>
                <a:cubicBezTo>
                  <a:pt x="9591647" y="5764165"/>
                  <a:pt x="9579169" y="5766889"/>
                  <a:pt x="9566577" y="5769494"/>
                </a:cubicBezTo>
                <a:cubicBezTo>
                  <a:pt x="9526323" y="5777791"/>
                  <a:pt x="9455269" y="5774986"/>
                  <a:pt x="9432224" y="5761193"/>
                </a:cubicBezTo>
                <a:cubicBezTo>
                  <a:pt x="9414459" y="5750535"/>
                  <a:pt x="9390740" y="5748380"/>
                  <a:pt x="9363639" y="5747526"/>
                </a:cubicBezTo>
                <a:cubicBezTo>
                  <a:pt x="9326878" y="5746346"/>
                  <a:pt x="9289668" y="5746346"/>
                  <a:pt x="9252675" y="5746467"/>
                </a:cubicBezTo>
                <a:cubicBezTo>
                  <a:pt x="9229967" y="5746548"/>
                  <a:pt x="9207253" y="5747811"/>
                  <a:pt x="9181171" y="5748624"/>
                </a:cubicBezTo>
                <a:cubicBezTo>
                  <a:pt x="9202086" y="5754725"/>
                  <a:pt x="9219057" y="5759688"/>
                  <a:pt x="9237272" y="5764979"/>
                </a:cubicBezTo>
                <a:cubicBezTo>
                  <a:pt x="9229517" y="5767297"/>
                  <a:pt x="9228168" y="5767987"/>
                  <a:pt x="9226594" y="5768110"/>
                </a:cubicBezTo>
                <a:cubicBezTo>
                  <a:pt x="9214002" y="5769087"/>
                  <a:pt x="9201186" y="5769942"/>
                  <a:pt x="9188145" y="5770835"/>
                </a:cubicBezTo>
                <a:cubicBezTo>
                  <a:pt x="9209165" y="5777548"/>
                  <a:pt x="9209165" y="5777548"/>
                  <a:pt x="9201299" y="5788899"/>
                </a:cubicBezTo>
                <a:cubicBezTo>
                  <a:pt x="9165431" y="5780926"/>
                  <a:pt x="9128895" y="5772829"/>
                  <a:pt x="9091341" y="5764532"/>
                </a:cubicBezTo>
                <a:cubicBezTo>
                  <a:pt x="9108543" y="5761724"/>
                  <a:pt x="9123608" y="5759202"/>
                  <a:pt x="9148116" y="5755173"/>
                </a:cubicBezTo>
                <a:cubicBezTo>
                  <a:pt x="9086616" y="5743703"/>
                  <a:pt x="9043894" y="5748055"/>
                  <a:pt x="9008258" y="5762944"/>
                </a:cubicBezTo>
                <a:cubicBezTo>
                  <a:pt x="8979252" y="5751836"/>
                  <a:pt x="9019274" y="5746671"/>
                  <a:pt x="9018262" y="5735483"/>
                </a:cubicBezTo>
                <a:cubicBezTo>
                  <a:pt x="9000497" y="5736337"/>
                  <a:pt x="8985094" y="5737071"/>
                  <a:pt x="8970254" y="5737762"/>
                </a:cubicBezTo>
                <a:cubicBezTo>
                  <a:pt x="8972616" y="5747973"/>
                  <a:pt x="8974415" y="5755580"/>
                  <a:pt x="8976440" y="5763919"/>
                </a:cubicBezTo>
                <a:cubicBezTo>
                  <a:pt x="8949345" y="5762333"/>
                  <a:pt x="8927756" y="5761072"/>
                  <a:pt x="8906735" y="5759810"/>
                </a:cubicBezTo>
                <a:cubicBezTo>
                  <a:pt x="8910448" y="5752733"/>
                  <a:pt x="8913703" y="5746346"/>
                  <a:pt x="8917752" y="5738495"/>
                </a:cubicBezTo>
                <a:cubicBezTo>
                  <a:pt x="8895495" y="5738495"/>
                  <a:pt x="8876830" y="5738495"/>
                  <a:pt x="8858165" y="5738495"/>
                </a:cubicBezTo>
                <a:cubicBezTo>
                  <a:pt x="8857490" y="5737315"/>
                  <a:pt x="8856815" y="5736134"/>
                  <a:pt x="8856140" y="5734954"/>
                </a:cubicBezTo>
                <a:cubicBezTo>
                  <a:pt x="8877392" y="5731863"/>
                  <a:pt x="8898637" y="5728729"/>
                  <a:pt x="8919777" y="5725639"/>
                </a:cubicBezTo>
                <a:cubicBezTo>
                  <a:pt x="8912579" y="5707130"/>
                  <a:pt x="8912241" y="5707859"/>
                  <a:pt x="8962724" y="5710383"/>
                </a:cubicBezTo>
                <a:cubicBezTo>
                  <a:pt x="8984306" y="5711441"/>
                  <a:pt x="9007246" y="5708715"/>
                  <a:pt x="9029615" y="5707737"/>
                </a:cubicBezTo>
                <a:cubicBezTo>
                  <a:pt x="9029729" y="5706274"/>
                  <a:pt x="9029729" y="5704851"/>
                  <a:pt x="9029729" y="5703427"/>
                </a:cubicBezTo>
                <a:cubicBezTo>
                  <a:pt x="9020512" y="5701960"/>
                  <a:pt x="9010845" y="5699032"/>
                  <a:pt x="9002071" y="5699316"/>
                </a:cubicBezTo>
                <a:cubicBezTo>
                  <a:pt x="8941472" y="5701393"/>
                  <a:pt x="8879748" y="5690775"/>
                  <a:pt x="8819717" y="5701271"/>
                </a:cubicBezTo>
                <a:cubicBezTo>
                  <a:pt x="8815555" y="5701960"/>
                  <a:pt x="8808807" y="5700864"/>
                  <a:pt x="8803301" y="5700457"/>
                </a:cubicBezTo>
                <a:cubicBezTo>
                  <a:pt x="8774182" y="5698258"/>
                  <a:pt x="8745176" y="5695983"/>
                  <a:pt x="8715383" y="5693702"/>
                </a:cubicBezTo>
                <a:cubicBezTo>
                  <a:pt x="8700991" y="5687641"/>
                  <a:pt x="8706497" y="5676738"/>
                  <a:pt x="8675690" y="5671816"/>
                </a:cubicBezTo>
                <a:cubicBezTo>
                  <a:pt x="8671536" y="5681539"/>
                  <a:pt x="8667936" y="5689717"/>
                  <a:pt x="8665012" y="5696348"/>
                </a:cubicBezTo>
                <a:cubicBezTo>
                  <a:pt x="8683114" y="5704485"/>
                  <a:pt x="8698967" y="5711604"/>
                  <a:pt x="8715495" y="5719046"/>
                </a:cubicBezTo>
                <a:cubicBezTo>
                  <a:pt x="8741577" y="5718397"/>
                  <a:pt x="8769909" y="5717746"/>
                  <a:pt x="8798127" y="5717056"/>
                </a:cubicBezTo>
                <a:cubicBezTo>
                  <a:pt x="8795203" y="5719781"/>
                  <a:pt x="8789248" y="5720635"/>
                  <a:pt x="8789473" y="5720880"/>
                </a:cubicBezTo>
                <a:cubicBezTo>
                  <a:pt x="8795315" y="5728240"/>
                  <a:pt x="8798015" y="5736459"/>
                  <a:pt x="8809369" y="5742562"/>
                </a:cubicBezTo>
                <a:cubicBezTo>
                  <a:pt x="8818592" y="5747526"/>
                  <a:pt x="8838487" y="5749925"/>
                  <a:pt x="8854340" y="5753628"/>
                </a:cubicBezTo>
                <a:cubicBezTo>
                  <a:pt x="8860189" y="5762414"/>
                  <a:pt x="8851753" y="5768192"/>
                  <a:pt x="8825109" y="5768722"/>
                </a:cubicBezTo>
                <a:cubicBezTo>
                  <a:pt x="8812406" y="5769006"/>
                  <a:pt x="8799364" y="5767500"/>
                  <a:pt x="8786436" y="5766971"/>
                </a:cubicBezTo>
                <a:cubicBezTo>
                  <a:pt x="8755967" y="5765750"/>
                  <a:pt x="8724936" y="5762740"/>
                  <a:pt x="8689294" y="5770550"/>
                </a:cubicBezTo>
                <a:cubicBezTo>
                  <a:pt x="8704478" y="5774296"/>
                  <a:pt x="8713695" y="5777548"/>
                  <a:pt x="8724712" y="5778932"/>
                </a:cubicBezTo>
                <a:cubicBezTo>
                  <a:pt x="8735053" y="5780234"/>
                  <a:pt x="8747314" y="5779584"/>
                  <a:pt x="8767321" y="5779990"/>
                </a:cubicBezTo>
                <a:cubicBezTo>
                  <a:pt x="8746638" y="5786579"/>
                  <a:pt x="8733148" y="5790893"/>
                  <a:pt x="8719987" y="5795082"/>
                </a:cubicBezTo>
                <a:cubicBezTo>
                  <a:pt x="8750681" y="5812821"/>
                  <a:pt x="8787448" y="5815666"/>
                  <a:pt x="8840062" y="5804480"/>
                </a:cubicBezTo>
                <a:cubicBezTo>
                  <a:pt x="8828484" y="5802893"/>
                  <a:pt x="8818367" y="5801551"/>
                  <a:pt x="8801839" y="5799273"/>
                </a:cubicBezTo>
                <a:cubicBezTo>
                  <a:pt x="8871769" y="5797644"/>
                  <a:pt x="8871318" y="5793047"/>
                  <a:pt x="8900662" y="5823399"/>
                </a:cubicBezTo>
                <a:cubicBezTo>
                  <a:pt x="8861426" y="5820468"/>
                  <a:pt x="8820610" y="5816970"/>
                  <a:pt x="8779462" y="5814486"/>
                </a:cubicBezTo>
                <a:cubicBezTo>
                  <a:pt x="8751806" y="5812780"/>
                  <a:pt x="8747981" y="5814365"/>
                  <a:pt x="8735953" y="5827385"/>
                </a:cubicBezTo>
                <a:cubicBezTo>
                  <a:pt x="8719425" y="5822381"/>
                  <a:pt x="8704478" y="5817864"/>
                  <a:pt x="8689406" y="5813266"/>
                </a:cubicBezTo>
                <a:cubicBezTo>
                  <a:pt x="8696830" y="5810256"/>
                  <a:pt x="8702454" y="5807978"/>
                  <a:pt x="8709084" y="5805292"/>
                </a:cubicBezTo>
                <a:cubicBezTo>
                  <a:pt x="8675916" y="5797159"/>
                  <a:pt x="8647022" y="5797199"/>
                  <a:pt x="8617797" y="5804846"/>
                </a:cubicBezTo>
                <a:cubicBezTo>
                  <a:pt x="8622740" y="5811925"/>
                  <a:pt x="8627464" y="5818718"/>
                  <a:pt x="8634094" y="5828076"/>
                </a:cubicBezTo>
                <a:cubicBezTo>
                  <a:pt x="8603399" y="5830110"/>
                  <a:pt x="8572938" y="5835235"/>
                  <a:pt x="8547187" y="5833040"/>
                </a:cubicBezTo>
                <a:cubicBezTo>
                  <a:pt x="8514243" y="5830230"/>
                  <a:pt x="8493898" y="5833931"/>
                  <a:pt x="8476133" y="5841053"/>
                </a:cubicBezTo>
                <a:cubicBezTo>
                  <a:pt x="8421045" y="5835561"/>
                  <a:pt x="8372137" y="5826570"/>
                  <a:pt x="8315587" y="5835884"/>
                </a:cubicBezTo>
                <a:cubicBezTo>
                  <a:pt x="8298946" y="5838614"/>
                  <a:pt x="8272977" y="5834057"/>
                  <a:pt x="8250938" y="5832794"/>
                </a:cubicBezTo>
                <a:cubicBezTo>
                  <a:pt x="8250938" y="5827425"/>
                  <a:pt x="8250938" y="5823641"/>
                  <a:pt x="8250938" y="5819979"/>
                </a:cubicBezTo>
                <a:cubicBezTo>
                  <a:pt x="8238009" y="5818351"/>
                  <a:pt x="8219681" y="5818148"/>
                  <a:pt x="8214852" y="5815139"/>
                </a:cubicBezTo>
                <a:cubicBezTo>
                  <a:pt x="8196412" y="5803666"/>
                  <a:pt x="8168980" y="5807530"/>
                  <a:pt x="8152003" y="5811844"/>
                </a:cubicBezTo>
                <a:cubicBezTo>
                  <a:pt x="8137274" y="5815566"/>
                  <a:pt x="8122237" y="5817041"/>
                  <a:pt x="8106988" y="5817655"/>
                </a:cubicBezTo>
                <a:lnTo>
                  <a:pt x="8061047" y="5818306"/>
                </a:lnTo>
                <a:lnTo>
                  <a:pt x="8061047" y="5818188"/>
                </a:lnTo>
                <a:lnTo>
                  <a:pt x="8060709" y="5818312"/>
                </a:lnTo>
                <a:lnTo>
                  <a:pt x="8061047" y="5818306"/>
                </a:lnTo>
                <a:lnTo>
                  <a:pt x="8061047" y="5835437"/>
                </a:lnTo>
                <a:cubicBezTo>
                  <a:pt x="8043060" y="5835275"/>
                  <a:pt x="8030863" y="5832651"/>
                  <a:pt x="8020758" y="5829224"/>
                </a:cubicBezTo>
                <a:lnTo>
                  <a:pt x="7993394" y="5818333"/>
                </a:lnTo>
                <a:lnTo>
                  <a:pt x="7993593" y="5818312"/>
                </a:lnTo>
                <a:lnTo>
                  <a:pt x="7993030" y="5818188"/>
                </a:lnTo>
                <a:lnTo>
                  <a:pt x="7993394" y="5818333"/>
                </a:lnTo>
                <a:lnTo>
                  <a:pt x="7940754" y="5824211"/>
                </a:lnTo>
                <a:cubicBezTo>
                  <a:pt x="7911859" y="5823032"/>
                  <a:pt x="7895670" y="5828726"/>
                  <a:pt x="7877679" y="5834463"/>
                </a:cubicBezTo>
                <a:cubicBezTo>
                  <a:pt x="7833608" y="5848498"/>
                  <a:pt x="7776045" y="5850164"/>
                  <a:pt x="7724549" y="5838776"/>
                </a:cubicBezTo>
                <a:cubicBezTo>
                  <a:pt x="7699255" y="5833161"/>
                  <a:pt x="7660132" y="5834260"/>
                  <a:pt x="7642029" y="5841297"/>
                </a:cubicBezTo>
                <a:cubicBezTo>
                  <a:pt x="7638655" y="5846789"/>
                  <a:pt x="7635168" y="5852524"/>
                  <a:pt x="7632018" y="5857813"/>
                </a:cubicBezTo>
                <a:cubicBezTo>
                  <a:pt x="7614598" y="5858872"/>
                  <a:pt x="7600207" y="5859726"/>
                  <a:pt x="7585592" y="5860622"/>
                </a:cubicBezTo>
                <a:cubicBezTo>
                  <a:pt x="7583567" y="5868798"/>
                  <a:pt x="7581655" y="5876041"/>
                  <a:pt x="7579855" y="5883320"/>
                </a:cubicBezTo>
                <a:cubicBezTo>
                  <a:pt x="7602569" y="5888529"/>
                  <a:pt x="7624039" y="5893409"/>
                  <a:pt x="7648547" y="5898982"/>
                </a:cubicBezTo>
                <a:cubicBezTo>
                  <a:pt x="7593233" y="5911433"/>
                  <a:pt x="7570076" y="5887717"/>
                  <a:pt x="7521505" y="5889382"/>
                </a:cubicBezTo>
                <a:cubicBezTo>
                  <a:pt x="7540057" y="5879375"/>
                  <a:pt x="7553885" y="5871929"/>
                  <a:pt x="7566814" y="5864975"/>
                </a:cubicBezTo>
                <a:cubicBezTo>
                  <a:pt x="7541182" y="5853175"/>
                  <a:pt x="7515888" y="5849475"/>
                  <a:pt x="7479683" y="5853135"/>
                </a:cubicBezTo>
                <a:cubicBezTo>
                  <a:pt x="7449664" y="5856145"/>
                  <a:pt x="7417283" y="5856186"/>
                  <a:pt x="7381422" y="5857732"/>
                </a:cubicBezTo>
                <a:cubicBezTo>
                  <a:pt x="7368037" y="5847806"/>
                  <a:pt x="7354547" y="5837798"/>
                  <a:pt x="7341055" y="5827791"/>
                </a:cubicBezTo>
                <a:cubicBezTo>
                  <a:pt x="7321719" y="5827609"/>
                  <a:pt x="7312051" y="5827517"/>
                  <a:pt x="7302229" y="5828869"/>
                </a:cubicBezTo>
                <a:lnTo>
                  <a:pt x="7262671" y="5838564"/>
                </a:lnTo>
                <a:lnTo>
                  <a:pt x="7262811" y="5838492"/>
                </a:lnTo>
                <a:cubicBezTo>
                  <a:pt x="7253924" y="5837636"/>
                  <a:pt x="7244595" y="5835722"/>
                  <a:pt x="7236159" y="5836130"/>
                </a:cubicBezTo>
                <a:cubicBezTo>
                  <a:pt x="7160950" y="5839874"/>
                  <a:pt x="7086073" y="5844550"/>
                  <a:pt x="7010632" y="5847806"/>
                </a:cubicBezTo>
                <a:cubicBezTo>
                  <a:pt x="6964760" y="5849801"/>
                  <a:pt x="6918102" y="5849680"/>
                  <a:pt x="6869199" y="5850574"/>
                </a:cubicBezTo>
                <a:cubicBezTo>
                  <a:pt x="6875380" y="5855372"/>
                  <a:pt x="6879767" y="5858790"/>
                  <a:pt x="6884709" y="5862654"/>
                </a:cubicBezTo>
                <a:cubicBezTo>
                  <a:pt x="6866614" y="5867006"/>
                  <a:pt x="6851434" y="5872377"/>
                  <a:pt x="6833333" y="5874616"/>
                </a:cubicBezTo>
                <a:cubicBezTo>
                  <a:pt x="6787910" y="5880272"/>
                  <a:pt x="6754187" y="5859604"/>
                  <a:pt x="6706960" y="5866193"/>
                </a:cubicBezTo>
                <a:cubicBezTo>
                  <a:pt x="6706291" y="5866277"/>
                  <a:pt x="6704716" y="5865462"/>
                  <a:pt x="6703479" y="5865057"/>
                </a:cubicBezTo>
                <a:cubicBezTo>
                  <a:pt x="6711232" y="5862613"/>
                  <a:pt x="6718881" y="5860215"/>
                  <a:pt x="6729561" y="5856838"/>
                </a:cubicBezTo>
                <a:cubicBezTo>
                  <a:pt x="6708090" y="5852281"/>
                  <a:pt x="6690775" y="5848579"/>
                  <a:pt x="6675709" y="5845405"/>
                </a:cubicBezTo>
                <a:cubicBezTo>
                  <a:pt x="6661994" y="5848945"/>
                  <a:pt x="6648728" y="5851222"/>
                  <a:pt x="6640292" y="5854927"/>
                </a:cubicBezTo>
                <a:cubicBezTo>
                  <a:pt x="6630851" y="5859075"/>
                  <a:pt x="6625901" y="5864527"/>
                  <a:pt x="6618821" y="5869530"/>
                </a:cubicBezTo>
                <a:cubicBezTo>
                  <a:pt x="6595094" y="5870833"/>
                  <a:pt x="6571264" y="5873109"/>
                  <a:pt x="6547313" y="5873192"/>
                </a:cubicBezTo>
                <a:cubicBezTo>
                  <a:pt x="6520442" y="5873273"/>
                  <a:pt x="6484469" y="5874859"/>
                  <a:pt x="6468729" y="5869530"/>
                </a:cubicBezTo>
                <a:cubicBezTo>
                  <a:pt x="6442647" y="5860743"/>
                  <a:pt x="6421620" y="5864649"/>
                  <a:pt x="6396888" y="5866029"/>
                </a:cubicBezTo>
                <a:cubicBezTo>
                  <a:pt x="6373612" y="5867292"/>
                  <a:pt x="6350229" y="5868189"/>
                  <a:pt x="6326846" y="5869246"/>
                </a:cubicBezTo>
                <a:cubicBezTo>
                  <a:pt x="6327408" y="5870833"/>
                  <a:pt x="6328077" y="5872377"/>
                  <a:pt x="6328640" y="5873964"/>
                </a:cubicBezTo>
                <a:cubicBezTo>
                  <a:pt x="6362145" y="5873109"/>
                  <a:pt x="6395762" y="5872254"/>
                  <a:pt x="6429261" y="5871403"/>
                </a:cubicBezTo>
                <a:cubicBezTo>
                  <a:pt x="6424769" y="5877300"/>
                  <a:pt x="6417570" y="5881289"/>
                  <a:pt x="6408916" y="5881774"/>
                </a:cubicBezTo>
                <a:cubicBezTo>
                  <a:pt x="6363495" y="5884297"/>
                  <a:pt x="6317848" y="5886618"/>
                  <a:pt x="6271977" y="5887755"/>
                </a:cubicBezTo>
                <a:cubicBezTo>
                  <a:pt x="6204523" y="5889423"/>
                  <a:pt x="6135718" y="5887755"/>
                  <a:pt x="6069607" y="5891988"/>
                </a:cubicBezTo>
                <a:cubicBezTo>
                  <a:pt x="6033972" y="5894264"/>
                  <a:pt x="6002604" y="5895526"/>
                  <a:pt x="5968760" y="5891540"/>
                </a:cubicBezTo>
                <a:cubicBezTo>
                  <a:pt x="5962348" y="5890807"/>
                  <a:pt x="5953469" y="5890685"/>
                  <a:pt x="5947627" y="5891703"/>
                </a:cubicBezTo>
                <a:cubicBezTo>
                  <a:pt x="5905124" y="5899269"/>
                  <a:pt x="5863078" y="5895933"/>
                  <a:pt x="5817654" y="5892433"/>
                </a:cubicBezTo>
                <a:cubicBezTo>
                  <a:pt x="5856334" y="5876161"/>
                  <a:pt x="5909060" y="5874249"/>
                  <a:pt x="5959311" y="5870345"/>
                </a:cubicBezTo>
                <a:cubicBezTo>
                  <a:pt x="5919738" y="5866277"/>
                  <a:pt x="5919738" y="5866277"/>
                  <a:pt x="5894781" y="5846096"/>
                </a:cubicBezTo>
                <a:cubicBezTo>
                  <a:pt x="5917379" y="5843779"/>
                  <a:pt x="5939753" y="5841460"/>
                  <a:pt x="5961342" y="5839223"/>
                </a:cubicBezTo>
                <a:cubicBezTo>
                  <a:pt x="5959535" y="5828198"/>
                  <a:pt x="5941103" y="5823317"/>
                  <a:pt x="5924237" y="5827832"/>
                </a:cubicBezTo>
                <a:cubicBezTo>
                  <a:pt x="5890169" y="5836903"/>
                  <a:pt x="5855547" y="5830027"/>
                  <a:pt x="5821702" y="5831696"/>
                </a:cubicBezTo>
                <a:cubicBezTo>
                  <a:pt x="5794046" y="5833040"/>
                  <a:pt x="5774031" y="5828241"/>
                  <a:pt x="5760204" y="5819491"/>
                </a:cubicBezTo>
                <a:cubicBezTo>
                  <a:pt x="5803487" y="5816359"/>
                  <a:pt x="5846548" y="5813225"/>
                  <a:pt x="5889610" y="5810093"/>
                </a:cubicBezTo>
                <a:cubicBezTo>
                  <a:pt x="5889158" y="5808791"/>
                  <a:pt x="5888827" y="5807489"/>
                  <a:pt x="5888376" y="5806188"/>
                </a:cubicBezTo>
                <a:cubicBezTo>
                  <a:pt x="5866562" y="5806188"/>
                  <a:pt x="5844749" y="5806188"/>
                  <a:pt x="5822942" y="5806188"/>
                </a:cubicBezTo>
                <a:lnTo>
                  <a:pt x="5817991" y="5806148"/>
                </a:lnTo>
                <a:cubicBezTo>
                  <a:pt x="5817991" y="5806148"/>
                  <a:pt x="5813048" y="5806148"/>
                  <a:pt x="5813048" y="5806148"/>
                </a:cubicBezTo>
                <a:cubicBezTo>
                  <a:pt x="5779880" y="5808018"/>
                  <a:pt x="5746376" y="5809280"/>
                  <a:pt x="5713770" y="5811966"/>
                </a:cubicBezTo>
                <a:cubicBezTo>
                  <a:pt x="5671272" y="5815464"/>
                  <a:pt x="5634286" y="5811925"/>
                  <a:pt x="5597521" y="5802040"/>
                </a:cubicBezTo>
                <a:cubicBezTo>
                  <a:pt x="5572675" y="5809525"/>
                  <a:pt x="5548054" y="5816970"/>
                  <a:pt x="5529953" y="5822381"/>
                </a:cubicBezTo>
                <a:cubicBezTo>
                  <a:pt x="5495659" y="5825553"/>
                  <a:pt x="5467780" y="5828241"/>
                  <a:pt x="5439783" y="5830596"/>
                </a:cubicBezTo>
                <a:cubicBezTo>
                  <a:pt x="5421794" y="5832104"/>
                  <a:pt x="5403467" y="5833283"/>
                  <a:pt x="5385257" y="5834339"/>
                </a:cubicBezTo>
                <a:cubicBezTo>
                  <a:pt x="5361419" y="5835722"/>
                  <a:pt x="5337476" y="5836862"/>
                  <a:pt x="5313530" y="5838083"/>
                </a:cubicBezTo>
                <a:cubicBezTo>
                  <a:pt x="5280361" y="5839790"/>
                  <a:pt x="5247193" y="5841499"/>
                  <a:pt x="5213921" y="5843129"/>
                </a:cubicBezTo>
                <a:cubicBezTo>
                  <a:pt x="5201322" y="5843739"/>
                  <a:pt x="5187606" y="5845487"/>
                  <a:pt x="5184681" y="5837920"/>
                </a:cubicBezTo>
                <a:cubicBezTo>
                  <a:pt x="5184233" y="5836740"/>
                  <a:pt x="5170179" y="5836293"/>
                  <a:pt x="5162424" y="5835479"/>
                </a:cubicBezTo>
                <a:cubicBezTo>
                  <a:pt x="5161413" y="5838614"/>
                  <a:pt x="5160399" y="5841704"/>
                  <a:pt x="5159163" y="5845324"/>
                </a:cubicBezTo>
                <a:cubicBezTo>
                  <a:pt x="5142071" y="5846545"/>
                  <a:pt x="5124202" y="5847806"/>
                  <a:pt x="5105986" y="5849108"/>
                </a:cubicBezTo>
                <a:cubicBezTo>
                  <a:pt x="5105086" y="5845650"/>
                  <a:pt x="5104413" y="5842721"/>
                  <a:pt x="5103624" y="5839505"/>
                </a:cubicBezTo>
                <a:cubicBezTo>
                  <a:pt x="5086084" y="5840687"/>
                  <a:pt x="5070456" y="5841704"/>
                  <a:pt x="5054829" y="5842762"/>
                </a:cubicBezTo>
                <a:cubicBezTo>
                  <a:pt x="5061015" y="5838125"/>
                  <a:pt x="5068544" y="5836415"/>
                  <a:pt x="5076868" y="5835479"/>
                </a:cubicBezTo>
                <a:cubicBezTo>
                  <a:pt x="5136680" y="5828646"/>
                  <a:pt x="5202109" y="5827467"/>
                  <a:pt x="5251694" y="5810541"/>
                </a:cubicBezTo>
                <a:cubicBezTo>
                  <a:pt x="5260686" y="5807489"/>
                  <a:pt x="5281824" y="5806066"/>
                  <a:pt x="5293739" y="5807571"/>
                </a:cubicBezTo>
                <a:cubicBezTo>
                  <a:pt x="5334326" y="5812699"/>
                  <a:pt x="5370980" y="5805659"/>
                  <a:pt x="5409315" y="5804641"/>
                </a:cubicBezTo>
                <a:cubicBezTo>
                  <a:pt x="5414155" y="5804521"/>
                  <a:pt x="5418878" y="5802974"/>
                  <a:pt x="5430793" y="5800778"/>
                </a:cubicBezTo>
                <a:cubicBezTo>
                  <a:pt x="5408079" y="5798336"/>
                  <a:pt x="5396387" y="5797036"/>
                  <a:pt x="5382448" y="5795530"/>
                </a:cubicBezTo>
                <a:cubicBezTo>
                  <a:pt x="5391331" y="5790852"/>
                  <a:pt x="5398523" y="5787027"/>
                  <a:pt x="5412465" y="5779705"/>
                </a:cubicBezTo>
                <a:cubicBezTo>
                  <a:pt x="5368337" y="5782308"/>
                  <a:pt x="5327217" y="5784730"/>
                  <a:pt x="5287584" y="5787058"/>
                </a:cubicBezTo>
                <a:lnTo>
                  <a:pt x="5172683" y="5793800"/>
                </a:lnTo>
                <a:lnTo>
                  <a:pt x="5212901" y="5784749"/>
                </a:lnTo>
                <a:cubicBezTo>
                  <a:pt x="5309818" y="5775841"/>
                  <a:pt x="5407290" y="5767623"/>
                  <a:pt x="5507688" y="5758916"/>
                </a:cubicBezTo>
                <a:cubicBezTo>
                  <a:pt x="5519611" y="5770793"/>
                  <a:pt x="5530853" y="5782063"/>
                  <a:pt x="5541644" y="5792843"/>
                </a:cubicBezTo>
                <a:cubicBezTo>
                  <a:pt x="5580767" y="5789713"/>
                  <a:pt x="5547942" y="5768029"/>
                  <a:pt x="5599094" y="5771038"/>
                </a:cubicBezTo>
                <a:cubicBezTo>
                  <a:pt x="5597069" y="5775067"/>
                  <a:pt x="5595270" y="5778526"/>
                  <a:pt x="5593365" y="5782428"/>
                </a:cubicBezTo>
                <a:cubicBezTo>
                  <a:pt x="5618545" y="5776328"/>
                  <a:pt x="5639905" y="5767418"/>
                  <a:pt x="5663630" y="5766523"/>
                </a:cubicBezTo>
                <a:cubicBezTo>
                  <a:pt x="5688139" y="5765628"/>
                  <a:pt x="5714334" y="5773358"/>
                  <a:pt x="5740864" y="5775717"/>
                </a:cubicBezTo>
                <a:cubicBezTo>
                  <a:pt x="5755711" y="5777019"/>
                  <a:pt x="5779431" y="5777303"/>
                  <a:pt x="5787635" y="5774131"/>
                </a:cubicBezTo>
                <a:cubicBezTo>
                  <a:pt x="5808100" y="5766239"/>
                  <a:pt x="5827657" y="5767134"/>
                  <a:pt x="5853072" y="5768681"/>
                </a:cubicBezTo>
                <a:cubicBezTo>
                  <a:pt x="5892643" y="5771080"/>
                  <a:pt x="5933342" y="5763229"/>
                  <a:pt x="5950995" y="5749761"/>
                </a:cubicBezTo>
                <a:cubicBezTo>
                  <a:pt x="5914453" y="5752325"/>
                  <a:pt x="5882753" y="5754562"/>
                  <a:pt x="5853072" y="5756637"/>
                </a:cubicBezTo>
                <a:cubicBezTo>
                  <a:pt x="5844074" y="5753181"/>
                  <a:pt x="5835757" y="5749965"/>
                  <a:pt x="5833957" y="5749276"/>
                </a:cubicBezTo>
                <a:cubicBezTo>
                  <a:pt x="5806639" y="5751879"/>
                  <a:pt x="5787523" y="5754684"/>
                  <a:pt x="5767853" y="5755376"/>
                </a:cubicBezTo>
                <a:cubicBezTo>
                  <a:pt x="5730860" y="5756678"/>
                  <a:pt x="5693649" y="5756475"/>
                  <a:pt x="5656545" y="5757410"/>
                </a:cubicBezTo>
                <a:cubicBezTo>
                  <a:pt x="5632487" y="5758021"/>
                  <a:pt x="5608535" y="5759647"/>
                  <a:pt x="5584591" y="5760786"/>
                </a:cubicBezTo>
                <a:cubicBezTo>
                  <a:pt x="5576496" y="5761173"/>
                  <a:pt x="5569890" y="5761042"/>
                  <a:pt x="5566155" y="5759933"/>
                </a:cubicBezTo>
                <a:lnTo>
                  <a:pt x="5564939" y="5753313"/>
                </a:lnTo>
                <a:lnTo>
                  <a:pt x="5565258" y="5753344"/>
                </a:lnTo>
                <a:lnTo>
                  <a:pt x="5564920" y="5753221"/>
                </a:lnTo>
                <a:lnTo>
                  <a:pt x="5564939" y="5753313"/>
                </a:lnTo>
                <a:lnTo>
                  <a:pt x="5506571" y="5747973"/>
                </a:lnTo>
                <a:cubicBezTo>
                  <a:pt x="5459573" y="5753466"/>
                  <a:pt x="5410102" y="5756312"/>
                  <a:pt x="5361419" y="5759768"/>
                </a:cubicBezTo>
                <a:cubicBezTo>
                  <a:pt x="5301831" y="5764002"/>
                  <a:pt x="5239326" y="5765059"/>
                  <a:pt x="5183115" y="5772503"/>
                </a:cubicBezTo>
                <a:cubicBezTo>
                  <a:pt x="5137918" y="5778484"/>
                  <a:pt x="5094858" y="5782428"/>
                  <a:pt x="5047748" y="5781818"/>
                </a:cubicBezTo>
                <a:cubicBezTo>
                  <a:pt x="5047748" y="5781818"/>
                  <a:pt x="5048197" y="5781697"/>
                  <a:pt x="5048197" y="5781697"/>
                </a:cubicBezTo>
                <a:cubicBezTo>
                  <a:pt x="5016493" y="5788248"/>
                  <a:pt x="4984899" y="5794799"/>
                  <a:pt x="4954319" y="5801144"/>
                </a:cubicBezTo>
                <a:cubicBezTo>
                  <a:pt x="4924749" y="5792925"/>
                  <a:pt x="4906309" y="5779299"/>
                  <a:pt x="4863362" y="5789753"/>
                </a:cubicBezTo>
                <a:cubicBezTo>
                  <a:pt x="4872136" y="5793821"/>
                  <a:pt x="4879553" y="5797278"/>
                  <a:pt x="4886189" y="5800412"/>
                </a:cubicBezTo>
                <a:cubicBezTo>
                  <a:pt x="4861787" y="5802809"/>
                  <a:pt x="4837281" y="5805172"/>
                  <a:pt x="4810636" y="5807776"/>
                </a:cubicBezTo>
                <a:cubicBezTo>
                  <a:pt x="4812885" y="5802647"/>
                  <a:pt x="4815135" y="5797644"/>
                  <a:pt x="4817273" y="5792967"/>
                </a:cubicBezTo>
                <a:cubicBezTo>
                  <a:pt x="4782980" y="5786214"/>
                  <a:pt x="4751611" y="5785767"/>
                  <a:pt x="4717994" y="5790771"/>
                </a:cubicBezTo>
                <a:cubicBezTo>
                  <a:pt x="4695960" y="5794025"/>
                  <a:pt x="4672123" y="5795571"/>
                  <a:pt x="4649077" y="5797889"/>
                </a:cubicBezTo>
                <a:cubicBezTo>
                  <a:pt x="4680220" y="5790324"/>
                  <a:pt x="4712488" y="5784994"/>
                  <a:pt x="4745312" y="5780234"/>
                </a:cubicBezTo>
                <a:cubicBezTo>
                  <a:pt x="4776344" y="5775760"/>
                  <a:pt x="4813448" y="5774986"/>
                  <a:pt x="4838069" y="5758754"/>
                </a:cubicBezTo>
                <a:cubicBezTo>
                  <a:pt x="4749025" y="5760299"/>
                  <a:pt x="4685619" y="5785359"/>
                  <a:pt x="4603654" y="5780886"/>
                </a:cubicBezTo>
                <a:cubicBezTo>
                  <a:pt x="4616808" y="5774497"/>
                  <a:pt x="4628838" y="5768274"/>
                  <a:pt x="4642104" y="5762333"/>
                </a:cubicBezTo>
                <a:cubicBezTo>
                  <a:pt x="4649865" y="5758876"/>
                  <a:pt x="4658970" y="5753384"/>
                  <a:pt x="4668305" y="5753139"/>
                </a:cubicBezTo>
                <a:cubicBezTo>
                  <a:pt x="4723617" y="5751797"/>
                  <a:pt x="4753750" y="5734059"/>
                  <a:pt x="4802088" y="5728160"/>
                </a:cubicBezTo>
                <a:cubicBezTo>
                  <a:pt x="4745537" y="5728649"/>
                  <a:pt x="4693261" y="5734750"/>
                  <a:pt x="4643678" y="5742644"/>
                </a:cubicBezTo>
                <a:cubicBezTo>
                  <a:pt x="4590952" y="5751063"/>
                  <a:pt x="4541369" y="5762171"/>
                  <a:pt x="4489992" y="5771771"/>
                </a:cubicBezTo>
                <a:cubicBezTo>
                  <a:pt x="4485042" y="5772706"/>
                  <a:pt x="4476951" y="5771486"/>
                  <a:pt x="4469190" y="5771243"/>
                </a:cubicBezTo>
                <a:cubicBezTo>
                  <a:pt x="4473577" y="5765342"/>
                  <a:pt x="4477063" y="5760705"/>
                  <a:pt x="4480550" y="5756027"/>
                </a:cubicBezTo>
                <a:cubicBezTo>
                  <a:pt x="4451537" y="5760257"/>
                  <a:pt x="4432542" y="5767866"/>
                  <a:pt x="4409039" y="5772422"/>
                </a:cubicBezTo>
                <a:cubicBezTo>
                  <a:pt x="4383970" y="5777263"/>
                  <a:pt x="4354739" y="5779299"/>
                  <a:pt x="4325170" y="5782795"/>
                </a:cubicBezTo>
                <a:cubicBezTo>
                  <a:pt x="4341248" y="5794594"/>
                  <a:pt x="4328431" y="5803666"/>
                  <a:pt x="4294927" y="5809972"/>
                </a:cubicBezTo>
                <a:cubicBezTo>
                  <a:pt x="4286724" y="5811518"/>
                  <a:pt x="4279748" y="5813917"/>
                  <a:pt x="4272331" y="5815953"/>
                </a:cubicBezTo>
                <a:cubicBezTo>
                  <a:pt x="4246806" y="5822990"/>
                  <a:pt x="4249731" y="5830311"/>
                  <a:pt x="4275811" y="5837067"/>
                </a:cubicBezTo>
                <a:cubicBezTo>
                  <a:pt x="4247374" y="5844267"/>
                  <a:pt x="4229159" y="5854600"/>
                  <a:pt x="4194530" y="5853543"/>
                </a:cubicBezTo>
                <a:cubicBezTo>
                  <a:pt x="4203296" y="5843331"/>
                  <a:pt x="4211170" y="5834179"/>
                  <a:pt x="4219600" y="5824413"/>
                </a:cubicBezTo>
                <a:cubicBezTo>
                  <a:pt x="4174177" y="5825146"/>
                  <a:pt x="4153832" y="5834379"/>
                  <a:pt x="4140678" y="5848214"/>
                </a:cubicBezTo>
                <a:cubicBezTo>
                  <a:pt x="4150345" y="5850287"/>
                  <a:pt x="4159674" y="5852323"/>
                  <a:pt x="4171815" y="5854927"/>
                </a:cubicBezTo>
                <a:cubicBezTo>
                  <a:pt x="4154281" y="5859726"/>
                  <a:pt x="4144271" y="5862736"/>
                  <a:pt x="4133592" y="5865341"/>
                </a:cubicBezTo>
                <a:cubicBezTo>
                  <a:pt x="4093343" y="5875184"/>
                  <a:pt x="4052421" y="5884663"/>
                  <a:pt x="4012617" y="5894671"/>
                </a:cubicBezTo>
                <a:cubicBezTo>
                  <a:pt x="3997045" y="5898597"/>
                  <a:pt x="3989009" y="5901414"/>
                  <a:pt x="3987633" y="5904521"/>
                </a:cubicBezTo>
                <a:lnTo>
                  <a:pt x="4002500" y="5916024"/>
                </a:lnTo>
                <a:lnTo>
                  <a:pt x="4002388" y="5916030"/>
                </a:lnTo>
                <a:lnTo>
                  <a:pt x="4002555" y="5916067"/>
                </a:lnTo>
                <a:lnTo>
                  <a:pt x="4002613" y="5916111"/>
                </a:lnTo>
                <a:lnTo>
                  <a:pt x="4002685" y="5916094"/>
                </a:lnTo>
                <a:lnTo>
                  <a:pt x="4035106" y="5923231"/>
                </a:lnTo>
                <a:cubicBezTo>
                  <a:pt x="4052533" y="5921074"/>
                  <a:pt x="4068380" y="5917250"/>
                  <a:pt x="4085808" y="5915133"/>
                </a:cubicBezTo>
                <a:cubicBezTo>
                  <a:pt x="4095031" y="5913995"/>
                  <a:pt x="4106048" y="5914932"/>
                  <a:pt x="4116276" y="5914932"/>
                </a:cubicBezTo>
                <a:cubicBezTo>
                  <a:pt x="4055226" y="5931691"/>
                  <a:pt x="3989460" y="5939259"/>
                  <a:pt x="3922786" y="5939870"/>
                </a:cubicBezTo>
                <a:cubicBezTo>
                  <a:pt x="3908508" y="5929213"/>
                  <a:pt x="3896254" y="5920097"/>
                  <a:pt x="3883664" y="5910699"/>
                </a:cubicBezTo>
                <a:cubicBezTo>
                  <a:pt x="3911544" y="5907202"/>
                  <a:pt x="3931447" y="5904679"/>
                  <a:pt x="3951461" y="5902158"/>
                </a:cubicBezTo>
                <a:cubicBezTo>
                  <a:pt x="3904916" y="5892310"/>
                  <a:pt x="3868598" y="5895688"/>
                  <a:pt x="3844428" y="5910579"/>
                </a:cubicBezTo>
                <a:cubicBezTo>
                  <a:pt x="3784729" y="5902850"/>
                  <a:pt x="3707713" y="5906511"/>
                  <a:pt x="3672295" y="5921074"/>
                </a:cubicBezTo>
                <a:cubicBezTo>
                  <a:pt x="3706700" y="5918635"/>
                  <a:pt x="3741218" y="5916192"/>
                  <a:pt x="3779666" y="5913468"/>
                </a:cubicBezTo>
                <a:cubicBezTo>
                  <a:pt x="3784841" y="5934215"/>
                  <a:pt x="3836780" y="5918430"/>
                  <a:pt x="3858931" y="5927258"/>
                </a:cubicBezTo>
                <a:cubicBezTo>
                  <a:pt x="3888051" y="5938812"/>
                  <a:pt x="3868148" y="5958135"/>
                  <a:pt x="3911544" y="5969851"/>
                </a:cubicBezTo>
                <a:cubicBezTo>
                  <a:pt x="3917394" y="5964442"/>
                  <a:pt x="3922111" y="5960456"/>
                  <a:pt x="3926048" y="5956346"/>
                </a:cubicBezTo>
                <a:cubicBezTo>
                  <a:pt x="3935159" y="5946866"/>
                  <a:pt x="3950555" y="5947639"/>
                  <a:pt x="3968883" y="5952724"/>
                </a:cubicBezTo>
                <a:lnTo>
                  <a:pt x="3968771" y="5952684"/>
                </a:lnTo>
                <a:cubicBezTo>
                  <a:pt x="3983949" y="5949227"/>
                  <a:pt x="3999126" y="5945808"/>
                  <a:pt x="4016104" y="5941943"/>
                </a:cubicBezTo>
                <a:cubicBezTo>
                  <a:pt x="4024765" y="5945808"/>
                  <a:pt x="4032407" y="5949186"/>
                  <a:pt x="4038143" y="5951748"/>
                </a:cubicBezTo>
                <a:cubicBezTo>
                  <a:pt x="4009805" y="5970909"/>
                  <a:pt x="3937746" y="5974570"/>
                  <a:pt x="3935714" y="5999386"/>
                </a:cubicBezTo>
                <a:cubicBezTo>
                  <a:pt x="3872985" y="6004430"/>
                  <a:pt x="3810923" y="6005122"/>
                  <a:pt x="3750661" y="6011836"/>
                </a:cubicBezTo>
                <a:cubicBezTo>
                  <a:pt x="3689610" y="6018630"/>
                  <a:pt x="3621818" y="6017531"/>
                  <a:pt x="3555714" y="6019972"/>
                </a:cubicBezTo>
                <a:cubicBezTo>
                  <a:pt x="3547954" y="6016757"/>
                  <a:pt x="3538849" y="6013015"/>
                  <a:pt x="3533338" y="6010778"/>
                </a:cubicBezTo>
                <a:cubicBezTo>
                  <a:pt x="3505344" y="6008297"/>
                  <a:pt x="3515573" y="6030021"/>
                  <a:pt x="3479824" y="6018019"/>
                </a:cubicBezTo>
                <a:cubicBezTo>
                  <a:pt x="3481511" y="6016188"/>
                  <a:pt x="3481736" y="6013341"/>
                  <a:pt x="3485216" y="6012649"/>
                </a:cubicBezTo>
                <a:cubicBezTo>
                  <a:pt x="3528726" y="6003984"/>
                  <a:pt x="3572686" y="5995603"/>
                  <a:pt x="3616644" y="5987222"/>
                </a:cubicBezTo>
                <a:cubicBezTo>
                  <a:pt x="3617882" y="5986980"/>
                  <a:pt x="3620469" y="5987264"/>
                  <a:pt x="3621818" y="5987631"/>
                </a:cubicBezTo>
                <a:cubicBezTo>
                  <a:pt x="3646327" y="5993771"/>
                  <a:pt x="3669940" y="5985188"/>
                  <a:pt x="3697034" y="5987387"/>
                </a:cubicBezTo>
                <a:cubicBezTo>
                  <a:pt x="3720867" y="5989296"/>
                  <a:pt x="3750098" y="5982668"/>
                  <a:pt x="3776743" y="5979614"/>
                </a:cubicBezTo>
                <a:cubicBezTo>
                  <a:pt x="3778767" y="5979370"/>
                  <a:pt x="3779329" y="5977418"/>
                  <a:pt x="3780904" y="5975955"/>
                </a:cubicBezTo>
                <a:cubicBezTo>
                  <a:pt x="3771913" y="5974124"/>
                  <a:pt x="3762801" y="5972292"/>
                  <a:pt x="3753810" y="5970462"/>
                </a:cubicBezTo>
                <a:cubicBezTo>
                  <a:pt x="3758527" y="5967125"/>
                  <a:pt x="3762127" y="5964563"/>
                  <a:pt x="3770675" y="5958542"/>
                </a:cubicBezTo>
                <a:cubicBezTo>
                  <a:pt x="3738407" y="5959478"/>
                  <a:pt x="3714687" y="5959559"/>
                  <a:pt x="3691636" y="5961065"/>
                </a:cubicBezTo>
                <a:cubicBezTo>
                  <a:pt x="3666003" y="5962732"/>
                  <a:pt x="3641271" y="5966151"/>
                  <a:pt x="3615632" y="5968061"/>
                </a:cubicBezTo>
                <a:cubicBezTo>
                  <a:pt x="3592025" y="5969811"/>
                  <a:pt x="3567630" y="5970340"/>
                  <a:pt x="3543905" y="5971887"/>
                </a:cubicBezTo>
                <a:cubicBezTo>
                  <a:pt x="3521309" y="5973390"/>
                  <a:pt x="3499158" y="5979412"/>
                  <a:pt x="3462959" y="5972902"/>
                </a:cubicBezTo>
                <a:cubicBezTo>
                  <a:pt x="3599780" y="5960047"/>
                  <a:pt x="3725254" y="5949633"/>
                  <a:pt x="3846789" y="5932831"/>
                </a:cubicBezTo>
                <a:cubicBezTo>
                  <a:pt x="3828800" y="5930024"/>
                  <a:pt x="3811259" y="5929213"/>
                  <a:pt x="3794620" y="5930186"/>
                </a:cubicBezTo>
                <a:cubicBezTo>
                  <a:pt x="3767526" y="5931733"/>
                  <a:pt x="3740319" y="5933809"/>
                  <a:pt x="3714124" y="5936817"/>
                </a:cubicBezTo>
                <a:cubicBezTo>
                  <a:pt x="3648576" y="5944344"/>
                  <a:pt x="3577072" y="5941659"/>
                  <a:pt x="3513436" y="5954107"/>
                </a:cubicBezTo>
                <a:cubicBezTo>
                  <a:pt x="3484880" y="5959682"/>
                  <a:pt x="3447105" y="5962364"/>
                  <a:pt x="3403934" y="5959153"/>
                </a:cubicBezTo>
                <a:lnTo>
                  <a:pt x="3529814" y="5940561"/>
                </a:lnTo>
                <a:lnTo>
                  <a:pt x="3530863" y="5940522"/>
                </a:lnTo>
                <a:cubicBezTo>
                  <a:pt x="3530863" y="5940522"/>
                  <a:pt x="3530639" y="5940440"/>
                  <a:pt x="3530639" y="5940440"/>
                </a:cubicBezTo>
                <a:lnTo>
                  <a:pt x="3529814" y="5940561"/>
                </a:lnTo>
                <a:lnTo>
                  <a:pt x="3358737" y="5947151"/>
                </a:lnTo>
                <a:cubicBezTo>
                  <a:pt x="3330855" y="5955410"/>
                  <a:pt x="3360199" y="5960129"/>
                  <a:pt x="3376840" y="5965377"/>
                </a:cubicBezTo>
                <a:cubicBezTo>
                  <a:pt x="3339398" y="5973715"/>
                  <a:pt x="3309379" y="5982179"/>
                  <a:pt x="3273856" y="5967206"/>
                </a:cubicBezTo>
                <a:cubicBezTo>
                  <a:pt x="3266432" y="5964074"/>
                  <a:pt x="3243949" y="5965582"/>
                  <a:pt x="3217417" y="5964482"/>
                </a:cubicBezTo>
                <a:cubicBezTo>
                  <a:pt x="3232370" y="5971806"/>
                  <a:pt x="3240012" y="5975546"/>
                  <a:pt x="3248329" y="5979614"/>
                </a:cubicBezTo>
                <a:cubicBezTo>
                  <a:pt x="3221573" y="5981406"/>
                  <a:pt x="3198528" y="5982951"/>
                  <a:pt x="3170646" y="5984823"/>
                </a:cubicBezTo>
                <a:cubicBezTo>
                  <a:pt x="3191666" y="5971236"/>
                  <a:pt x="3157942" y="5968956"/>
                  <a:pt x="3138041" y="5963830"/>
                </a:cubicBezTo>
                <a:cubicBezTo>
                  <a:pt x="3160073" y="5945363"/>
                  <a:pt x="3203246" y="5949674"/>
                  <a:pt x="3250129" y="5950122"/>
                </a:cubicBezTo>
                <a:cubicBezTo>
                  <a:pt x="3239900" y="5943165"/>
                  <a:pt x="3235063" y="5935636"/>
                  <a:pt x="3226971" y="5935108"/>
                </a:cubicBezTo>
                <a:cubicBezTo>
                  <a:pt x="3203246" y="5933604"/>
                  <a:pt x="3177388" y="5933645"/>
                  <a:pt x="3153669" y="5935475"/>
                </a:cubicBezTo>
                <a:cubicBezTo>
                  <a:pt x="3126125" y="5937591"/>
                  <a:pt x="3100717" y="5943774"/>
                  <a:pt x="3073278" y="5945197"/>
                </a:cubicBezTo>
                <a:cubicBezTo>
                  <a:pt x="3051921" y="5946296"/>
                  <a:pt x="3028645" y="5942798"/>
                  <a:pt x="2996158" y="5940682"/>
                </a:cubicBezTo>
                <a:cubicBezTo>
                  <a:pt x="3028307" y="5934338"/>
                  <a:pt x="3055408" y="5929213"/>
                  <a:pt x="3082052" y="5923720"/>
                </a:cubicBezTo>
                <a:cubicBezTo>
                  <a:pt x="3109709" y="5917982"/>
                  <a:pt x="3136802" y="5911922"/>
                  <a:pt x="3164122" y="5905980"/>
                </a:cubicBezTo>
                <a:cubicBezTo>
                  <a:pt x="3162548" y="5905248"/>
                  <a:pt x="3160973" y="5904555"/>
                  <a:pt x="3159405" y="5903865"/>
                </a:cubicBezTo>
                <a:cubicBezTo>
                  <a:pt x="3099367" y="5905900"/>
                  <a:pt x="3039442" y="5907975"/>
                  <a:pt x="2976030" y="5910131"/>
                </a:cubicBezTo>
                <a:cubicBezTo>
                  <a:pt x="2983785" y="5914646"/>
                  <a:pt x="2988172" y="5917210"/>
                  <a:pt x="2993796" y="5920544"/>
                </a:cubicBezTo>
                <a:cubicBezTo>
                  <a:pt x="2958828" y="5928519"/>
                  <a:pt x="2922518" y="5931488"/>
                  <a:pt x="2882038" y="5932261"/>
                </a:cubicBezTo>
                <a:cubicBezTo>
                  <a:pt x="2841903" y="5933035"/>
                  <a:pt x="2802105" y="5937345"/>
                  <a:pt x="2762307" y="5940275"/>
                </a:cubicBezTo>
                <a:cubicBezTo>
                  <a:pt x="2744992" y="5941536"/>
                  <a:pt x="2728015" y="5943532"/>
                  <a:pt x="2710587" y="5944670"/>
                </a:cubicBezTo>
                <a:cubicBezTo>
                  <a:pt x="2652012" y="5948493"/>
                  <a:pt x="2590737" y="5949348"/>
                  <a:pt x="2535537" y="5956506"/>
                </a:cubicBezTo>
                <a:lnTo>
                  <a:pt x="2372737" y="5968908"/>
                </a:lnTo>
                <a:lnTo>
                  <a:pt x="2373190" y="5968794"/>
                </a:lnTo>
                <a:lnTo>
                  <a:pt x="2372628" y="5968915"/>
                </a:lnTo>
                <a:lnTo>
                  <a:pt x="2372737" y="5968908"/>
                </a:lnTo>
                <a:lnTo>
                  <a:pt x="2294825" y="5988444"/>
                </a:lnTo>
                <a:cubicBezTo>
                  <a:pt x="2271893" y="5976931"/>
                  <a:pt x="2251434" y="5967776"/>
                  <a:pt x="2212193" y="5975791"/>
                </a:cubicBezTo>
                <a:cubicBezTo>
                  <a:pt x="2217142" y="5980023"/>
                  <a:pt x="2221184" y="5983602"/>
                  <a:pt x="2225121" y="5986980"/>
                </a:cubicBezTo>
                <a:cubicBezTo>
                  <a:pt x="2198927" y="5989501"/>
                  <a:pt x="2173407" y="5991984"/>
                  <a:pt x="2148219" y="5994422"/>
                </a:cubicBezTo>
                <a:cubicBezTo>
                  <a:pt x="2151593" y="5989501"/>
                  <a:pt x="2154630" y="5985066"/>
                  <a:pt x="2156317" y="5982668"/>
                </a:cubicBezTo>
                <a:cubicBezTo>
                  <a:pt x="2122249" y="5962121"/>
                  <a:pt x="2077052" y="5979330"/>
                  <a:pt x="2036692" y="5975833"/>
                </a:cubicBezTo>
                <a:cubicBezTo>
                  <a:pt x="2079865" y="5963138"/>
                  <a:pt x="2138777" y="5963017"/>
                  <a:pt x="2187685" y="5946744"/>
                </a:cubicBezTo>
                <a:cubicBezTo>
                  <a:pt x="2143051" y="5943856"/>
                  <a:pt x="2115845" y="5948087"/>
                  <a:pt x="2088637" y="5951991"/>
                </a:cubicBezTo>
                <a:cubicBezTo>
                  <a:pt x="2054121" y="5956955"/>
                  <a:pt x="2020277" y="5962690"/>
                  <a:pt x="1984972" y="5966761"/>
                </a:cubicBezTo>
                <a:cubicBezTo>
                  <a:pt x="1969576" y="5968510"/>
                  <a:pt x="1951361" y="5966841"/>
                  <a:pt x="1932696" y="5966717"/>
                </a:cubicBezTo>
                <a:cubicBezTo>
                  <a:pt x="1960914" y="5958013"/>
                  <a:pt x="1982616" y="5950934"/>
                  <a:pt x="2005437" y="5944426"/>
                </a:cubicBezTo>
                <a:cubicBezTo>
                  <a:pt x="2026239" y="5938486"/>
                  <a:pt x="2047147" y="5932384"/>
                  <a:pt x="2070198" y="5927746"/>
                </a:cubicBezTo>
                <a:cubicBezTo>
                  <a:pt x="2094593" y="5922824"/>
                  <a:pt x="2121687" y="5919526"/>
                  <a:pt x="2147550" y="5915501"/>
                </a:cubicBezTo>
                <a:cubicBezTo>
                  <a:pt x="2145856" y="5914238"/>
                  <a:pt x="2144289" y="5912939"/>
                  <a:pt x="2142714" y="5911637"/>
                </a:cubicBezTo>
                <a:cubicBezTo>
                  <a:pt x="2028151" y="5920748"/>
                  <a:pt x="1919654" y="5935678"/>
                  <a:pt x="1811496" y="5962243"/>
                </a:cubicBezTo>
                <a:cubicBezTo>
                  <a:pt x="1818582" y="5951381"/>
                  <a:pt x="1822176" y="5945766"/>
                  <a:pt x="1828361" y="5936125"/>
                </a:cubicBezTo>
                <a:cubicBezTo>
                  <a:pt x="1770911" y="5949105"/>
                  <a:pt x="1736288" y="5969689"/>
                  <a:pt x="1665114" y="5964685"/>
                </a:cubicBezTo>
                <a:cubicBezTo>
                  <a:pt x="1683329" y="5979167"/>
                  <a:pt x="1668713" y="5987427"/>
                  <a:pt x="1637233" y="5994668"/>
                </a:cubicBezTo>
                <a:cubicBezTo>
                  <a:pt x="1592149" y="6005081"/>
                  <a:pt x="1593273" y="6005693"/>
                  <a:pt x="1612613" y="6025260"/>
                </a:cubicBezTo>
                <a:cubicBezTo>
                  <a:pt x="1588331" y="6030509"/>
                  <a:pt x="1564717" y="6038321"/>
                  <a:pt x="1537398" y="6040880"/>
                </a:cubicBezTo>
                <a:cubicBezTo>
                  <a:pt x="1481972" y="6046131"/>
                  <a:pt x="1443293" y="6060003"/>
                  <a:pt x="1400128" y="6071558"/>
                </a:cubicBezTo>
                <a:cubicBezTo>
                  <a:pt x="1391916" y="6073712"/>
                  <a:pt x="1390342" y="6079164"/>
                  <a:pt x="1381237" y="6086974"/>
                </a:cubicBezTo>
                <a:cubicBezTo>
                  <a:pt x="1414293" y="6085469"/>
                  <a:pt x="1436663" y="6084452"/>
                  <a:pt x="1459596" y="6083436"/>
                </a:cubicBezTo>
                <a:cubicBezTo>
                  <a:pt x="1480398" y="6095883"/>
                  <a:pt x="1472193" y="6106053"/>
                  <a:pt x="1437225" y="6110691"/>
                </a:cubicBezTo>
                <a:cubicBezTo>
                  <a:pt x="1421597" y="6112727"/>
                  <a:pt x="1405070" y="6114395"/>
                  <a:pt x="1391354" y="6117607"/>
                </a:cubicBezTo>
                <a:cubicBezTo>
                  <a:pt x="1366059" y="6123589"/>
                  <a:pt x="1366509" y="6125095"/>
                  <a:pt x="1384043" y="6136161"/>
                </a:cubicBezTo>
                <a:cubicBezTo>
                  <a:pt x="1363922" y="6149096"/>
                  <a:pt x="1313551" y="6154588"/>
                  <a:pt x="1314114" y="6174643"/>
                </a:cubicBezTo>
                <a:cubicBezTo>
                  <a:pt x="1328504" y="6174927"/>
                  <a:pt x="1344582" y="6177086"/>
                  <a:pt x="1352344" y="6175051"/>
                </a:cubicBezTo>
                <a:cubicBezTo>
                  <a:pt x="1381913" y="6167281"/>
                  <a:pt x="1409119" y="6158329"/>
                  <a:pt x="1436551" y="6149544"/>
                </a:cubicBezTo>
                <a:cubicBezTo>
                  <a:pt x="1444537" y="6147023"/>
                  <a:pt x="1449141" y="6142831"/>
                  <a:pt x="1457796" y="6140798"/>
                </a:cubicBezTo>
                <a:cubicBezTo>
                  <a:pt x="1484109" y="6134531"/>
                  <a:pt x="1511766" y="6128999"/>
                  <a:pt x="1538747" y="6123100"/>
                </a:cubicBezTo>
                <a:cubicBezTo>
                  <a:pt x="1562918" y="6117811"/>
                  <a:pt x="1577983" y="6116916"/>
                  <a:pt x="1611264" y="6119643"/>
                </a:cubicBezTo>
                <a:cubicBezTo>
                  <a:pt x="1557862" y="6130709"/>
                  <a:pt x="1515140" y="6143645"/>
                  <a:pt x="1485235" y="6163214"/>
                </a:cubicBezTo>
                <a:cubicBezTo>
                  <a:pt x="1465444" y="6176109"/>
                  <a:pt x="1426772" y="6185180"/>
                  <a:pt x="1396641" y="6195961"/>
                </a:cubicBezTo>
                <a:cubicBezTo>
                  <a:pt x="1373927" y="6204058"/>
                  <a:pt x="1346719" y="6207068"/>
                  <a:pt x="1315014" y="6206496"/>
                </a:cubicBezTo>
                <a:cubicBezTo>
                  <a:pt x="1280277" y="6205845"/>
                  <a:pt x="1216641" y="6226434"/>
                  <a:pt x="1213154" y="6239329"/>
                </a:cubicBezTo>
                <a:cubicBezTo>
                  <a:pt x="1221478" y="6241159"/>
                  <a:pt x="1230807" y="6243153"/>
                  <a:pt x="1250934" y="6247506"/>
                </a:cubicBezTo>
                <a:cubicBezTo>
                  <a:pt x="1201238" y="6256089"/>
                  <a:pt x="1182011" y="6270776"/>
                  <a:pt x="1131759" y="6271426"/>
                </a:cubicBezTo>
                <a:cubicBezTo>
                  <a:pt x="1094880" y="6271955"/>
                  <a:pt x="1069585" y="6281352"/>
                  <a:pt x="1061605" y="6299416"/>
                </a:cubicBezTo>
                <a:cubicBezTo>
                  <a:pt x="1097691" y="6296040"/>
                  <a:pt x="1127373" y="6293274"/>
                  <a:pt x="1156941" y="6290505"/>
                </a:cubicBezTo>
                <a:cubicBezTo>
                  <a:pt x="1158178" y="6291889"/>
                  <a:pt x="1159304" y="6293232"/>
                  <a:pt x="1160540" y="6294615"/>
                </a:cubicBezTo>
                <a:cubicBezTo>
                  <a:pt x="1142550" y="6297626"/>
                  <a:pt x="1124223" y="6300433"/>
                  <a:pt x="1106571" y="6303727"/>
                </a:cubicBezTo>
                <a:cubicBezTo>
                  <a:pt x="1080151" y="6308651"/>
                  <a:pt x="1053057" y="6313247"/>
                  <a:pt x="1028324" y="6319187"/>
                </a:cubicBezTo>
                <a:cubicBezTo>
                  <a:pt x="992120" y="6327854"/>
                  <a:pt x="956483" y="6336233"/>
                  <a:pt x="910274" y="6334970"/>
                </a:cubicBezTo>
                <a:cubicBezTo>
                  <a:pt x="882618" y="6334197"/>
                  <a:pt x="871490" y="6340137"/>
                  <a:pt x="865303" y="6349942"/>
                </a:cubicBezTo>
                <a:lnTo>
                  <a:pt x="933043" y="6347304"/>
                </a:lnTo>
                <a:lnTo>
                  <a:pt x="832247" y="6367517"/>
                </a:lnTo>
                <a:cubicBezTo>
                  <a:pt x="808078" y="6358323"/>
                  <a:pt x="793687" y="6344978"/>
                  <a:pt x="751070" y="6354700"/>
                </a:cubicBezTo>
                <a:cubicBezTo>
                  <a:pt x="755683" y="6358608"/>
                  <a:pt x="760406" y="6362635"/>
                  <a:pt x="766030" y="6367354"/>
                </a:cubicBezTo>
                <a:cubicBezTo>
                  <a:pt x="739830" y="6369837"/>
                  <a:pt x="715322" y="6372113"/>
                  <a:pt x="687215" y="6374759"/>
                </a:cubicBezTo>
                <a:cubicBezTo>
                  <a:pt x="690590" y="6369390"/>
                  <a:pt x="693627" y="6364590"/>
                  <a:pt x="696432" y="6360031"/>
                </a:cubicBezTo>
                <a:cubicBezTo>
                  <a:pt x="638539" y="6341561"/>
                  <a:pt x="586593" y="6364750"/>
                  <a:pt x="524869" y="6361780"/>
                </a:cubicBezTo>
                <a:cubicBezTo>
                  <a:pt x="593005" y="6351367"/>
                  <a:pt x="654047" y="6342050"/>
                  <a:pt x="716335" y="6332532"/>
                </a:cubicBezTo>
                <a:cubicBezTo>
                  <a:pt x="703518" y="6323784"/>
                  <a:pt x="688229" y="6323377"/>
                  <a:pt x="671138" y="6325981"/>
                </a:cubicBezTo>
                <a:cubicBezTo>
                  <a:pt x="650561" y="6329112"/>
                  <a:pt x="630102" y="6332450"/>
                  <a:pt x="610088" y="6336029"/>
                </a:cubicBezTo>
                <a:cubicBezTo>
                  <a:pt x="568041" y="6343597"/>
                  <a:pt x="524982" y="6348805"/>
                  <a:pt x="479560" y="6346363"/>
                </a:cubicBezTo>
                <a:cubicBezTo>
                  <a:pt x="504516" y="6337373"/>
                  <a:pt x="525994" y="6326550"/>
                  <a:pt x="554887" y="6320122"/>
                </a:cubicBezTo>
                <a:cubicBezTo>
                  <a:pt x="584231" y="6313614"/>
                  <a:pt x="619537" y="6310726"/>
                  <a:pt x="645506" y="6296974"/>
                </a:cubicBezTo>
                <a:cubicBezTo>
                  <a:pt x="533192" y="6300353"/>
                  <a:pt x="451116" y="6323906"/>
                  <a:pt x="353868" y="6339446"/>
                </a:cubicBezTo>
                <a:cubicBezTo>
                  <a:pt x="358360" y="6331229"/>
                  <a:pt x="360948" y="6326470"/>
                  <a:pt x="365783" y="6317681"/>
                </a:cubicBezTo>
                <a:cubicBezTo>
                  <a:pt x="304734" y="6326633"/>
                  <a:pt x="276853" y="6351977"/>
                  <a:pt x="209286" y="6347053"/>
                </a:cubicBezTo>
                <a:cubicBezTo>
                  <a:pt x="212091" y="6366459"/>
                  <a:pt x="211648" y="6366214"/>
                  <a:pt x="168244" y="6376750"/>
                </a:cubicBezTo>
                <a:cubicBezTo>
                  <a:pt x="156553" y="6379600"/>
                  <a:pt x="141600" y="6383994"/>
                  <a:pt x="140025" y="6388264"/>
                </a:cubicBezTo>
                <a:cubicBezTo>
                  <a:pt x="138225" y="6393064"/>
                  <a:pt x="149811" y="6398515"/>
                  <a:pt x="158015" y="6405798"/>
                </a:cubicBezTo>
                <a:cubicBezTo>
                  <a:pt x="125634" y="6411821"/>
                  <a:pt x="91911" y="6417433"/>
                  <a:pt x="60092" y="6424186"/>
                </a:cubicBezTo>
                <a:lnTo>
                  <a:pt x="0" y="6438229"/>
                </a:lnTo>
                <a:lnTo>
                  <a:pt x="0" y="1787424"/>
                </a:lnTo>
                <a:lnTo>
                  <a:pt x="7305" y="1783416"/>
                </a:lnTo>
                <a:cubicBezTo>
                  <a:pt x="25603" y="1767964"/>
                  <a:pt x="40247" y="1749991"/>
                  <a:pt x="53681" y="1730776"/>
                </a:cubicBezTo>
                <a:cubicBezTo>
                  <a:pt x="63805" y="1716368"/>
                  <a:pt x="88761" y="1707161"/>
                  <a:pt x="107538" y="1696169"/>
                </a:cubicBezTo>
                <a:cubicBezTo>
                  <a:pt x="117205" y="1690472"/>
                  <a:pt x="127996" y="1685992"/>
                  <a:pt x="135420" y="1675488"/>
                </a:cubicBezTo>
                <a:cubicBezTo>
                  <a:pt x="125297" y="1675978"/>
                  <a:pt x="113044" y="1674022"/>
                  <a:pt x="105514" y="1677444"/>
                </a:cubicBezTo>
                <a:cubicBezTo>
                  <a:pt x="81622" y="1688270"/>
                  <a:pt x="55061" y="1695986"/>
                  <a:pt x="30227" y="1705767"/>
                </a:cubicBezTo>
                <a:lnTo>
                  <a:pt x="0" y="1724731"/>
                </a:lnTo>
                <a:lnTo>
                  <a:pt x="0" y="1647197"/>
                </a:lnTo>
                <a:lnTo>
                  <a:pt x="10284" y="1626718"/>
                </a:lnTo>
                <a:cubicBezTo>
                  <a:pt x="32774" y="1626718"/>
                  <a:pt x="50201" y="1626718"/>
                  <a:pt x="67509" y="1626718"/>
                </a:cubicBezTo>
                <a:cubicBezTo>
                  <a:pt x="67847" y="1624113"/>
                  <a:pt x="68297" y="1621424"/>
                  <a:pt x="68635" y="1618823"/>
                </a:cubicBezTo>
                <a:lnTo>
                  <a:pt x="0" y="1612293"/>
                </a:lnTo>
                <a:lnTo>
                  <a:pt x="0" y="1554105"/>
                </a:lnTo>
                <a:lnTo>
                  <a:pt x="60092" y="1525999"/>
                </a:lnTo>
                <a:cubicBezTo>
                  <a:pt x="91911" y="1512483"/>
                  <a:pt x="125634" y="1501252"/>
                  <a:pt x="158015" y="1489197"/>
                </a:cubicBezTo>
                <a:cubicBezTo>
                  <a:pt x="149811" y="1474620"/>
                  <a:pt x="138225" y="1463711"/>
                  <a:pt x="140025" y="1454104"/>
                </a:cubicBezTo>
                <a:cubicBezTo>
                  <a:pt x="141600" y="1445557"/>
                  <a:pt x="156553" y="1436763"/>
                  <a:pt x="168244" y="1431060"/>
                </a:cubicBezTo>
                <a:cubicBezTo>
                  <a:pt x="211648" y="1409972"/>
                  <a:pt x="212091" y="1410463"/>
                  <a:pt x="209286" y="1371623"/>
                </a:cubicBezTo>
                <a:cubicBezTo>
                  <a:pt x="276853" y="1381478"/>
                  <a:pt x="304734" y="1330755"/>
                  <a:pt x="365783" y="1312837"/>
                </a:cubicBezTo>
                <a:cubicBezTo>
                  <a:pt x="360948" y="1330428"/>
                  <a:pt x="358360" y="1339953"/>
                  <a:pt x="353868" y="1356399"/>
                </a:cubicBezTo>
                <a:cubicBezTo>
                  <a:pt x="451116" y="1325296"/>
                  <a:pt x="533192" y="1278156"/>
                  <a:pt x="645506" y="1271394"/>
                </a:cubicBezTo>
                <a:cubicBezTo>
                  <a:pt x="619537" y="1298918"/>
                  <a:pt x="584231" y="1304697"/>
                  <a:pt x="554887" y="1317724"/>
                </a:cubicBezTo>
                <a:cubicBezTo>
                  <a:pt x="525994" y="1330588"/>
                  <a:pt x="504516" y="1352250"/>
                  <a:pt x="479560" y="1370242"/>
                </a:cubicBezTo>
                <a:cubicBezTo>
                  <a:pt x="524982" y="1375129"/>
                  <a:pt x="568041" y="1364707"/>
                  <a:pt x="610088" y="1349559"/>
                </a:cubicBezTo>
                <a:cubicBezTo>
                  <a:pt x="630102" y="1342396"/>
                  <a:pt x="650561" y="1335716"/>
                  <a:pt x="671138" y="1329449"/>
                </a:cubicBezTo>
                <a:cubicBezTo>
                  <a:pt x="688229" y="1324237"/>
                  <a:pt x="703518" y="1325051"/>
                  <a:pt x="716335" y="1342560"/>
                </a:cubicBezTo>
                <a:cubicBezTo>
                  <a:pt x="654047" y="1361611"/>
                  <a:pt x="593005" y="1380257"/>
                  <a:pt x="524869" y="1401098"/>
                </a:cubicBezTo>
                <a:cubicBezTo>
                  <a:pt x="586593" y="1407042"/>
                  <a:pt x="638539" y="1360632"/>
                  <a:pt x="696432" y="1397597"/>
                </a:cubicBezTo>
                <a:cubicBezTo>
                  <a:pt x="693627" y="1406721"/>
                  <a:pt x="690590" y="1416329"/>
                  <a:pt x="687215" y="1427074"/>
                </a:cubicBezTo>
                <a:cubicBezTo>
                  <a:pt x="715322" y="1421779"/>
                  <a:pt x="739830" y="1417223"/>
                  <a:pt x="766030" y="1412254"/>
                </a:cubicBezTo>
                <a:cubicBezTo>
                  <a:pt x="760406" y="1402809"/>
                  <a:pt x="755683" y="1394749"/>
                  <a:pt x="751070" y="1386928"/>
                </a:cubicBezTo>
                <a:cubicBezTo>
                  <a:pt x="793687" y="1367470"/>
                  <a:pt x="808078" y="1394180"/>
                  <a:pt x="832247" y="1412581"/>
                </a:cubicBezTo>
                <a:lnTo>
                  <a:pt x="933043" y="1372125"/>
                </a:lnTo>
                <a:lnTo>
                  <a:pt x="934219" y="1372033"/>
                </a:lnTo>
                <a:lnTo>
                  <a:pt x="935075" y="1371630"/>
                </a:lnTo>
                <a:lnTo>
                  <a:pt x="953559" y="1369181"/>
                </a:lnTo>
                <a:cubicBezTo>
                  <a:pt x="952660" y="1367470"/>
                  <a:pt x="951872" y="1365842"/>
                  <a:pt x="950972" y="1364138"/>
                </a:cubicBezTo>
                <a:lnTo>
                  <a:pt x="935075" y="1371630"/>
                </a:lnTo>
                <a:lnTo>
                  <a:pt x="933883" y="1371788"/>
                </a:lnTo>
                <a:lnTo>
                  <a:pt x="933043" y="1372125"/>
                </a:lnTo>
                <a:lnTo>
                  <a:pt x="865303" y="1377405"/>
                </a:lnTo>
                <a:cubicBezTo>
                  <a:pt x="871490" y="1357780"/>
                  <a:pt x="882618" y="1345893"/>
                  <a:pt x="910274" y="1347441"/>
                </a:cubicBezTo>
                <a:cubicBezTo>
                  <a:pt x="956483" y="1349968"/>
                  <a:pt x="992120" y="1333197"/>
                  <a:pt x="1028324" y="1315851"/>
                </a:cubicBezTo>
                <a:cubicBezTo>
                  <a:pt x="1053057" y="1303963"/>
                  <a:pt x="1080151" y="1294765"/>
                  <a:pt x="1106571" y="1284910"/>
                </a:cubicBezTo>
                <a:cubicBezTo>
                  <a:pt x="1124223" y="1278317"/>
                  <a:pt x="1142550" y="1272700"/>
                  <a:pt x="1160540" y="1266674"/>
                </a:cubicBezTo>
                <a:cubicBezTo>
                  <a:pt x="1159304" y="1263904"/>
                  <a:pt x="1158178" y="1261217"/>
                  <a:pt x="1156941" y="1258447"/>
                </a:cubicBezTo>
                <a:cubicBezTo>
                  <a:pt x="1127373" y="1263988"/>
                  <a:pt x="1097691" y="1269525"/>
                  <a:pt x="1061605" y="1276281"/>
                </a:cubicBezTo>
                <a:cubicBezTo>
                  <a:pt x="1069585" y="1240129"/>
                  <a:pt x="1094880" y="1221320"/>
                  <a:pt x="1131759" y="1220262"/>
                </a:cubicBezTo>
                <a:cubicBezTo>
                  <a:pt x="1182011" y="1218960"/>
                  <a:pt x="1201238" y="1189566"/>
                  <a:pt x="1250934" y="1172388"/>
                </a:cubicBezTo>
                <a:cubicBezTo>
                  <a:pt x="1230807" y="1163677"/>
                  <a:pt x="1221478" y="1159686"/>
                  <a:pt x="1213154" y="1156022"/>
                </a:cubicBezTo>
                <a:cubicBezTo>
                  <a:pt x="1216641" y="1130214"/>
                  <a:pt x="1280277" y="1089007"/>
                  <a:pt x="1315014" y="1090311"/>
                </a:cubicBezTo>
                <a:cubicBezTo>
                  <a:pt x="1346719" y="1091454"/>
                  <a:pt x="1373927" y="1085430"/>
                  <a:pt x="1396641" y="1069225"/>
                </a:cubicBezTo>
                <a:cubicBezTo>
                  <a:pt x="1426772" y="1047647"/>
                  <a:pt x="1465444" y="1029493"/>
                  <a:pt x="1485235" y="1003684"/>
                </a:cubicBezTo>
                <a:cubicBezTo>
                  <a:pt x="1515140" y="964519"/>
                  <a:pt x="1557862" y="938628"/>
                  <a:pt x="1611264" y="916481"/>
                </a:cubicBezTo>
                <a:cubicBezTo>
                  <a:pt x="1577983" y="911023"/>
                  <a:pt x="1562918" y="912815"/>
                  <a:pt x="1538747" y="923400"/>
                </a:cubicBezTo>
                <a:cubicBezTo>
                  <a:pt x="1511766" y="935207"/>
                  <a:pt x="1484109" y="946279"/>
                  <a:pt x="1457796" y="958820"/>
                </a:cubicBezTo>
                <a:cubicBezTo>
                  <a:pt x="1449141" y="962889"/>
                  <a:pt x="1444537" y="971280"/>
                  <a:pt x="1436551" y="976325"/>
                </a:cubicBezTo>
                <a:cubicBezTo>
                  <a:pt x="1409119" y="993908"/>
                  <a:pt x="1381913" y="1011824"/>
                  <a:pt x="1352344" y="1027375"/>
                </a:cubicBezTo>
                <a:cubicBezTo>
                  <a:pt x="1344582" y="1031448"/>
                  <a:pt x="1328504" y="1027128"/>
                  <a:pt x="1314114" y="1026559"/>
                </a:cubicBezTo>
                <a:cubicBezTo>
                  <a:pt x="1313551" y="986420"/>
                  <a:pt x="1363922" y="975428"/>
                  <a:pt x="1384043" y="949540"/>
                </a:cubicBezTo>
                <a:cubicBezTo>
                  <a:pt x="1366509" y="927392"/>
                  <a:pt x="1366059" y="924378"/>
                  <a:pt x="1391354" y="912406"/>
                </a:cubicBezTo>
                <a:cubicBezTo>
                  <a:pt x="1405070" y="905977"/>
                  <a:pt x="1421597" y="902638"/>
                  <a:pt x="1437225" y="898565"/>
                </a:cubicBezTo>
                <a:cubicBezTo>
                  <a:pt x="1472193" y="889282"/>
                  <a:pt x="1480398" y="868928"/>
                  <a:pt x="1459596" y="844016"/>
                </a:cubicBezTo>
                <a:cubicBezTo>
                  <a:pt x="1436663" y="846049"/>
                  <a:pt x="1414293" y="848085"/>
                  <a:pt x="1381237" y="851097"/>
                </a:cubicBezTo>
                <a:cubicBezTo>
                  <a:pt x="1390342" y="835465"/>
                  <a:pt x="1391916" y="824554"/>
                  <a:pt x="1400128" y="820243"/>
                </a:cubicBezTo>
                <a:cubicBezTo>
                  <a:pt x="1443293" y="797117"/>
                  <a:pt x="1481972" y="769353"/>
                  <a:pt x="1537398" y="758844"/>
                </a:cubicBezTo>
                <a:cubicBezTo>
                  <a:pt x="1564717" y="753721"/>
                  <a:pt x="1588331" y="738087"/>
                  <a:pt x="1612613" y="727581"/>
                </a:cubicBezTo>
                <a:cubicBezTo>
                  <a:pt x="1593273" y="688419"/>
                  <a:pt x="1592149" y="687195"/>
                  <a:pt x="1637233" y="666354"/>
                </a:cubicBezTo>
                <a:cubicBezTo>
                  <a:pt x="1668713" y="651861"/>
                  <a:pt x="1683329" y="635331"/>
                  <a:pt x="1665114" y="606346"/>
                </a:cubicBezTo>
                <a:cubicBezTo>
                  <a:pt x="1736288" y="616360"/>
                  <a:pt x="1770911" y="575163"/>
                  <a:pt x="1828361" y="549185"/>
                </a:cubicBezTo>
                <a:cubicBezTo>
                  <a:pt x="1822176" y="568480"/>
                  <a:pt x="1818582" y="579719"/>
                  <a:pt x="1811496" y="601459"/>
                </a:cubicBezTo>
                <a:cubicBezTo>
                  <a:pt x="1919654" y="548291"/>
                  <a:pt x="2028151" y="518409"/>
                  <a:pt x="2142714" y="500174"/>
                </a:cubicBezTo>
                <a:cubicBezTo>
                  <a:pt x="2144289" y="502779"/>
                  <a:pt x="2145856" y="505380"/>
                  <a:pt x="2147550" y="507907"/>
                </a:cubicBezTo>
                <a:cubicBezTo>
                  <a:pt x="2121687" y="515964"/>
                  <a:pt x="2094593" y="522564"/>
                  <a:pt x="2070198" y="532414"/>
                </a:cubicBezTo>
                <a:cubicBezTo>
                  <a:pt x="2047147" y="541697"/>
                  <a:pt x="2026239" y="553910"/>
                  <a:pt x="2005437" y="565800"/>
                </a:cubicBezTo>
                <a:cubicBezTo>
                  <a:pt x="1982616" y="578824"/>
                  <a:pt x="1960914" y="592992"/>
                  <a:pt x="1932696" y="610412"/>
                </a:cubicBezTo>
                <a:cubicBezTo>
                  <a:pt x="1951361" y="610661"/>
                  <a:pt x="1969576" y="614000"/>
                  <a:pt x="1984972" y="610501"/>
                </a:cubicBezTo>
                <a:cubicBezTo>
                  <a:pt x="2020277" y="602353"/>
                  <a:pt x="2054121" y="590874"/>
                  <a:pt x="2088637" y="580940"/>
                </a:cubicBezTo>
                <a:cubicBezTo>
                  <a:pt x="2115845" y="573125"/>
                  <a:pt x="2143051" y="564658"/>
                  <a:pt x="2187685" y="570438"/>
                </a:cubicBezTo>
                <a:cubicBezTo>
                  <a:pt x="2138777" y="603007"/>
                  <a:pt x="2079865" y="603249"/>
                  <a:pt x="2036692" y="628657"/>
                </a:cubicBezTo>
                <a:cubicBezTo>
                  <a:pt x="2077052" y="635656"/>
                  <a:pt x="2122249" y="601214"/>
                  <a:pt x="2156317" y="642338"/>
                </a:cubicBezTo>
                <a:cubicBezTo>
                  <a:pt x="2154630" y="647136"/>
                  <a:pt x="2151593" y="656012"/>
                  <a:pt x="2148219" y="665862"/>
                </a:cubicBezTo>
                <a:cubicBezTo>
                  <a:pt x="2173407" y="660982"/>
                  <a:pt x="2198927" y="656012"/>
                  <a:pt x="2225121" y="650967"/>
                </a:cubicBezTo>
                <a:cubicBezTo>
                  <a:pt x="2221184" y="644207"/>
                  <a:pt x="2217142" y="637044"/>
                  <a:pt x="2212193" y="628573"/>
                </a:cubicBezTo>
                <a:cubicBezTo>
                  <a:pt x="2251434" y="612532"/>
                  <a:pt x="2271893" y="630855"/>
                  <a:pt x="2294825" y="653897"/>
                </a:cubicBezTo>
                <a:lnTo>
                  <a:pt x="2372737" y="614797"/>
                </a:lnTo>
                <a:lnTo>
                  <a:pt x="2535537" y="589976"/>
                </a:lnTo>
                <a:cubicBezTo>
                  <a:pt x="2590737" y="575650"/>
                  <a:pt x="2652012" y="573939"/>
                  <a:pt x="2710587" y="566287"/>
                </a:cubicBezTo>
                <a:cubicBezTo>
                  <a:pt x="2728015" y="564009"/>
                  <a:pt x="2744992" y="560014"/>
                  <a:pt x="2762307" y="557491"/>
                </a:cubicBezTo>
                <a:cubicBezTo>
                  <a:pt x="2802105" y="551628"/>
                  <a:pt x="2841903" y="543001"/>
                  <a:pt x="2882038" y="541453"/>
                </a:cubicBezTo>
                <a:cubicBezTo>
                  <a:pt x="2922518" y="539904"/>
                  <a:pt x="2958828" y="533963"/>
                  <a:pt x="2993796" y="518002"/>
                </a:cubicBezTo>
                <a:cubicBezTo>
                  <a:pt x="2988172" y="511328"/>
                  <a:pt x="2983785" y="506196"/>
                  <a:pt x="2976030" y="497160"/>
                </a:cubicBezTo>
                <a:cubicBezTo>
                  <a:pt x="3039442" y="492845"/>
                  <a:pt x="3099367" y="488692"/>
                  <a:pt x="3159405" y="484619"/>
                </a:cubicBezTo>
                <a:cubicBezTo>
                  <a:pt x="3160973" y="486000"/>
                  <a:pt x="3162548" y="487388"/>
                  <a:pt x="3164122" y="488852"/>
                </a:cubicBezTo>
                <a:cubicBezTo>
                  <a:pt x="3136802" y="500744"/>
                  <a:pt x="3109709" y="512874"/>
                  <a:pt x="3082052" y="524357"/>
                </a:cubicBezTo>
                <a:cubicBezTo>
                  <a:pt x="3055408" y="535350"/>
                  <a:pt x="3028307" y="545608"/>
                  <a:pt x="2996158" y="558305"/>
                </a:cubicBezTo>
                <a:cubicBezTo>
                  <a:pt x="3028645" y="562541"/>
                  <a:pt x="3051921" y="569541"/>
                  <a:pt x="3073278" y="567341"/>
                </a:cubicBezTo>
                <a:cubicBezTo>
                  <a:pt x="3100717" y="564494"/>
                  <a:pt x="3126125" y="552119"/>
                  <a:pt x="3153669" y="547884"/>
                </a:cubicBezTo>
                <a:cubicBezTo>
                  <a:pt x="3177388" y="544222"/>
                  <a:pt x="3203246" y="544140"/>
                  <a:pt x="3226971" y="547150"/>
                </a:cubicBezTo>
                <a:cubicBezTo>
                  <a:pt x="3235063" y="548206"/>
                  <a:pt x="3239900" y="563275"/>
                  <a:pt x="3250129" y="577198"/>
                </a:cubicBezTo>
                <a:cubicBezTo>
                  <a:pt x="3203246" y="576302"/>
                  <a:pt x="3160073" y="567675"/>
                  <a:pt x="3138041" y="604635"/>
                </a:cubicBezTo>
                <a:cubicBezTo>
                  <a:pt x="3157942" y="614894"/>
                  <a:pt x="3191666" y="619457"/>
                  <a:pt x="3170646" y="646649"/>
                </a:cubicBezTo>
                <a:cubicBezTo>
                  <a:pt x="3198528" y="642903"/>
                  <a:pt x="3221573" y="639811"/>
                  <a:pt x="3248329" y="636225"/>
                </a:cubicBezTo>
                <a:cubicBezTo>
                  <a:pt x="3240012" y="628084"/>
                  <a:pt x="3232370" y="620598"/>
                  <a:pt x="3217417" y="605939"/>
                </a:cubicBezTo>
                <a:cubicBezTo>
                  <a:pt x="3243949" y="608141"/>
                  <a:pt x="3266432" y="605122"/>
                  <a:pt x="3273856" y="611391"/>
                </a:cubicBezTo>
                <a:cubicBezTo>
                  <a:pt x="3309379" y="641359"/>
                  <a:pt x="3339398" y="624418"/>
                  <a:pt x="3376840" y="607731"/>
                </a:cubicBezTo>
                <a:cubicBezTo>
                  <a:pt x="3360199" y="597227"/>
                  <a:pt x="3330855" y="587782"/>
                  <a:pt x="3358737" y="571252"/>
                </a:cubicBezTo>
                <a:lnTo>
                  <a:pt x="3529814" y="558063"/>
                </a:lnTo>
                <a:lnTo>
                  <a:pt x="3403934" y="595274"/>
                </a:lnTo>
                <a:cubicBezTo>
                  <a:pt x="3447105" y="601701"/>
                  <a:pt x="3484880" y="596333"/>
                  <a:pt x="3513436" y="585175"/>
                </a:cubicBezTo>
                <a:cubicBezTo>
                  <a:pt x="3577072" y="560261"/>
                  <a:pt x="3648576" y="565635"/>
                  <a:pt x="3714124" y="550571"/>
                </a:cubicBezTo>
                <a:cubicBezTo>
                  <a:pt x="3740319" y="544549"/>
                  <a:pt x="3767526" y="540396"/>
                  <a:pt x="3794620" y="537299"/>
                </a:cubicBezTo>
                <a:cubicBezTo>
                  <a:pt x="3811259" y="535350"/>
                  <a:pt x="3828800" y="536975"/>
                  <a:pt x="3846789" y="542591"/>
                </a:cubicBezTo>
                <a:cubicBezTo>
                  <a:pt x="3725254" y="576219"/>
                  <a:pt x="3599780" y="597063"/>
                  <a:pt x="3462959" y="622791"/>
                </a:cubicBezTo>
                <a:cubicBezTo>
                  <a:pt x="3499158" y="635820"/>
                  <a:pt x="3521309" y="623768"/>
                  <a:pt x="3543905" y="620760"/>
                </a:cubicBezTo>
                <a:cubicBezTo>
                  <a:pt x="3567630" y="617664"/>
                  <a:pt x="3592025" y="616605"/>
                  <a:pt x="3615632" y="613102"/>
                </a:cubicBezTo>
                <a:cubicBezTo>
                  <a:pt x="3641271" y="609280"/>
                  <a:pt x="3666003" y="602437"/>
                  <a:pt x="3691636" y="599100"/>
                </a:cubicBezTo>
                <a:cubicBezTo>
                  <a:pt x="3714687" y="596086"/>
                  <a:pt x="3738407" y="595924"/>
                  <a:pt x="3770675" y="594051"/>
                </a:cubicBezTo>
                <a:cubicBezTo>
                  <a:pt x="3762127" y="606101"/>
                  <a:pt x="3758527" y="611229"/>
                  <a:pt x="3753810" y="617909"/>
                </a:cubicBezTo>
                <a:cubicBezTo>
                  <a:pt x="3762801" y="621570"/>
                  <a:pt x="3771913" y="625236"/>
                  <a:pt x="3780904" y="628902"/>
                </a:cubicBezTo>
                <a:cubicBezTo>
                  <a:pt x="3779329" y="631830"/>
                  <a:pt x="3778767" y="635736"/>
                  <a:pt x="3776743" y="636225"/>
                </a:cubicBezTo>
                <a:cubicBezTo>
                  <a:pt x="3750098" y="642338"/>
                  <a:pt x="3720867" y="655603"/>
                  <a:pt x="3697034" y="651781"/>
                </a:cubicBezTo>
                <a:cubicBezTo>
                  <a:pt x="3669940" y="647381"/>
                  <a:pt x="3646327" y="664559"/>
                  <a:pt x="3621818" y="652270"/>
                </a:cubicBezTo>
                <a:cubicBezTo>
                  <a:pt x="3620469" y="651536"/>
                  <a:pt x="3617882" y="650967"/>
                  <a:pt x="3616644" y="651452"/>
                </a:cubicBezTo>
                <a:cubicBezTo>
                  <a:pt x="3572686" y="668225"/>
                  <a:pt x="3528726" y="685000"/>
                  <a:pt x="3485216" y="702342"/>
                </a:cubicBezTo>
                <a:cubicBezTo>
                  <a:pt x="3481736" y="703725"/>
                  <a:pt x="3481511" y="709425"/>
                  <a:pt x="3479824" y="713088"/>
                </a:cubicBezTo>
                <a:cubicBezTo>
                  <a:pt x="3515573" y="737111"/>
                  <a:pt x="3505344" y="693631"/>
                  <a:pt x="3533338" y="698596"/>
                </a:cubicBezTo>
                <a:cubicBezTo>
                  <a:pt x="3538849" y="703074"/>
                  <a:pt x="3547954" y="710564"/>
                  <a:pt x="3555714" y="716997"/>
                </a:cubicBezTo>
                <a:cubicBezTo>
                  <a:pt x="3621818" y="712112"/>
                  <a:pt x="3689610" y="714312"/>
                  <a:pt x="3750661" y="700713"/>
                </a:cubicBezTo>
                <a:cubicBezTo>
                  <a:pt x="3810923" y="687278"/>
                  <a:pt x="3872985" y="685892"/>
                  <a:pt x="3935714" y="675797"/>
                </a:cubicBezTo>
                <a:cubicBezTo>
                  <a:pt x="3937746" y="626130"/>
                  <a:pt x="4009805" y="618803"/>
                  <a:pt x="4038143" y="580453"/>
                </a:cubicBezTo>
                <a:cubicBezTo>
                  <a:pt x="4032407" y="575325"/>
                  <a:pt x="4024765" y="568565"/>
                  <a:pt x="4016104" y="560830"/>
                </a:cubicBezTo>
                <a:cubicBezTo>
                  <a:pt x="3999126" y="568565"/>
                  <a:pt x="3983949" y="575407"/>
                  <a:pt x="3968771" y="582326"/>
                </a:cubicBezTo>
                <a:lnTo>
                  <a:pt x="3968883" y="582406"/>
                </a:lnTo>
                <a:cubicBezTo>
                  <a:pt x="3950555" y="572229"/>
                  <a:pt x="3935159" y="570682"/>
                  <a:pt x="3926048" y="589655"/>
                </a:cubicBezTo>
                <a:cubicBezTo>
                  <a:pt x="3922111" y="597881"/>
                  <a:pt x="3917394" y="605858"/>
                  <a:pt x="3911544" y="616685"/>
                </a:cubicBezTo>
                <a:cubicBezTo>
                  <a:pt x="3868148" y="593237"/>
                  <a:pt x="3888051" y="554564"/>
                  <a:pt x="3858931" y="531438"/>
                </a:cubicBezTo>
                <a:cubicBezTo>
                  <a:pt x="3836780" y="513771"/>
                  <a:pt x="3784841" y="545363"/>
                  <a:pt x="3779666" y="503838"/>
                </a:cubicBezTo>
                <a:cubicBezTo>
                  <a:pt x="3741218" y="509291"/>
                  <a:pt x="3706700" y="514180"/>
                  <a:pt x="3672295" y="519061"/>
                </a:cubicBezTo>
                <a:cubicBezTo>
                  <a:pt x="3707713" y="489915"/>
                  <a:pt x="3784729" y="482588"/>
                  <a:pt x="3844428" y="498057"/>
                </a:cubicBezTo>
                <a:cubicBezTo>
                  <a:pt x="3868598" y="468253"/>
                  <a:pt x="3904916" y="461493"/>
                  <a:pt x="3951461" y="481204"/>
                </a:cubicBezTo>
                <a:cubicBezTo>
                  <a:pt x="3931447" y="486249"/>
                  <a:pt x="3911544" y="491299"/>
                  <a:pt x="3883664" y="498297"/>
                </a:cubicBezTo>
                <a:cubicBezTo>
                  <a:pt x="3896254" y="517105"/>
                  <a:pt x="3908508" y="535350"/>
                  <a:pt x="3922786" y="556681"/>
                </a:cubicBezTo>
                <a:cubicBezTo>
                  <a:pt x="3989460" y="555458"/>
                  <a:pt x="4055226" y="540311"/>
                  <a:pt x="4116276" y="506768"/>
                </a:cubicBezTo>
                <a:cubicBezTo>
                  <a:pt x="4106048" y="506768"/>
                  <a:pt x="4095031" y="504893"/>
                  <a:pt x="4085808" y="507171"/>
                </a:cubicBezTo>
                <a:cubicBezTo>
                  <a:pt x="4068380" y="511408"/>
                  <a:pt x="4052533" y="519061"/>
                  <a:pt x="4035106" y="523378"/>
                </a:cubicBezTo>
                <a:lnTo>
                  <a:pt x="4002685" y="509095"/>
                </a:lnTo>
                <a:lnTo>
                  <a:pt x="4003136" y="508890"/>
                </a:lnTo>
                <a:lnTo>
                  <a:pt x="4034319" y="505705"/>
                </a:lnTo>
                <a:cubicBezTo>
                  <a:pt x="4032407" y="502860"/>
                  <a:pt x="4030495" y="500090"/>
                  <a:pt x="4028583" y="497238"/>
                </a:cubicBezTo>
                <a:lnTo>
                  <a:pt x="4003136" y="508890"/>
                </a:lnTo>
                <a:lnTo>
                  <a:pt x="4002500" y="508955"/>
                </a:lnTo>
                <a:lnTo>
                  <a:pt x="3987633" y="485933"/>
                </a:lnTo>
                <a:cubicBezTo>
                  <a:pt x="3989009" y="479715"/>
                  <a:pt x="3997045" y="474077"/>
                  <a:pt x="4012617" y="466218"/>
                </a:cubicBezTo>
                <a:cubicBezTo>
                  <a:pt x="4052421" y="446188"/>
                  <a:pt x="4093343" y="427218"/>
                  <a:pt x="4133592" y="407517"/>
                </a:cubicBezTo>
                <a:cubicBezTo>
                  <a:pt x="4144271" y="402303"/>
                  <a:pt x="4154281" y="396279"/>
                  <a:pt x="4171815" y="386674"/>
                </a:cubicBezTo>
                <a:cubicBezTo>
                  <a:pt x="4159674" y="381462"/>
                  <a:pt x="4150345" y="377387"/>
                  <a:pt x="4140678" y="373238"/>
                </a:cubicBezTo>
                <a:cubicBezTo>
                  <a:pt x="4153832" y="345550"/>
                  <a:pt x="4174177" y="327071"/>
                  <a:pt x="4219600" y="325602"/>
                </a:cubicBezTo>
                <a:cubicBezTo>
                  <a:pt x="4211170" y="345149"/>
                  <a:pt x="4203296" y="363466"/>
                  <a:pt x="4194530" y="383904"/>
                </a:cubicBezTo>
                <a:cubicBezTo>
                  <a:pt x="4229159" y="386020"/>
                  <a:pt x="4247374" y="365339"/>
                  <a:pt x="4275811" y="350928"/>
                </a:cubicBezTo>
                <a:cubicBezTo>
                  <a:pt x="4249731" y="337408"/>
                  <a:pt x="4246806" y="322755"/>
                  <a:pt x="4272331" y="308672"/>
                </a:cubicBezTo>
                <a:cubicBezTo>
                  <a:pt x="4279748" y="304596"/>
                  <a:pt x="4286724" y="299794"/>
                  <a:pt x="4294927" y="296699"/>
                </a:cubicBezTo>
                <a:cubicBezTo>
                  <a:pt x="4328431" y="284080"/>
                  <a:pt x="4341248" y="265923"/>
                  <a:pt x="4325170" y="242308"/>
                </a:cubicBezTo>
                <a:cubicBezTo>
                  <a:pt x="4354739" y="235312"/>
                  <a:pt x="4383970" y="231237"/>
                  <a:pt x="4409039" y="221547"/>
                </a:cubicBezTo>
                <a:cubicBezTo>
                  <a:pt x="4432542" y="212429"/>
                  <a:pt x="4451537" y="197200"/>
                  <a:pt x="4480550" y="188733"/>
                </a:cubicBezTo>
                <a:cubicBezTo>
                  <a:pt x="4477063" y="198096"/>
                  <a:pt x="4473577" y="207377"/>
                  <a:pt x="4469190" y="219187"/>
                </a:cubicBezTo>
                <a:cubicBezTo>
                  <a:pt x="4476951" y="219674"/>
                  <a:pt x="4485042" y="222116"/>
                  <a:pt x="4489992" y="220243"/>
                </a:cubicBezTo>
                <a:cubicBezTo>
                  <a:pt x="4541369" y="201030"/>
                  <a:pt x="4590952" y="178799"/>
                  <a:pt x="4643678" y="161948"/>
                </a:cubicBezTo>
                <a:cubicBezTo>
                  <a:pt x="4693261" y="146150"/>
                  <a:pt x="4745537" y="133939"/>
                  <a:pt x="4802088" y="132961"/>
                </a:cubicBezTo>
                <a:cubicBezTo>
                  <a:pt x="4753750" y="144766"/>
                  <a:pt x="4723617" y="180269"/>
                  <a:pt x="4668305" y="182954"/>
                </a:cubicBezTo>
                <a:cubicBezTo>
                  <a:pt x="4658970" y="183443"/>
                  <a:pt x="4649865" y="194437"/>
                  <a:pt x="4642104" y="201355"/>
                </a:cubicBezTo>
                <a:cubicBezTo>
                  <a:pt x="4628838" y="213245"/>
                  <a:pt x="4616808" y="225700"/>
                  <a:pt x="4603654" y="238486"/>
                </a:cubicBezTo>
                <a:cubicBezTo>
                  <a:pt x="4685619" y="247440"/>
                  <a:pt x="4749025" y="197284"/>
                  <a:pt x="4838069" y="194192"/>
                </a:cubicBezTo>
                <a:cubicBezTo>
                  <a:pt x="4813448" y="226679"/>
                  <a:pt x="4776344" y="228227"/>
                  <a:pt x="4745312" y="237183"/>
                </a:cubicBezTo>
                <a:cubicBezTo>
                  <a:pt x="4712488" y="246708"/>
                  <a:pt x="4680220" y="257377"/>
                  <a:pt x="4649077" y="272517"/>
                </a:cubicBezTo>
                <a:cubicBezTo>
                  <a:pt x="4672123" y="267879"/>
                  <a:pt x="4695960" y="264784"/>
                  <a:pt x="4717994" y="258271"/>
                </a:cubicBezTo>
                <a:cubicBezTo>
                  <a:pt x="4751611" y="248256"/>
                  <a:pt x="4782980" y="249151"/>
                  <a:pt x="4817273" y="262667"/>
                </a:cubicBezTo>
                <a:cubicBezTo>
                  <a:pt x="4815135" y="272028"/>
                  <a:pt x="4812885" y="282040"/>
                  <a:pt x="4810636" y="292306"/>
                </a:cubicBezTo>
                <a:cubicBezTo>
                  <a:pt x="4837281" y="287094"/>
                  <a:pt x="4861787" y="282365"/>
                  <a:pt x="4886189" y="277566"/>
                </a:cubicBezTo>
                <a:cubicBezTo>
                  <a:pt x="4879553" y="271294"/>
                  <a:pt x="4872136" y="264375"/>
                  <a:pt x="4863362" y="256233"/>
                </a:cubicBezTo>
                <a:cubicBezTo>
                  <a:pt x="4906309" y="235312"/>
                  <a:pt x="4924749" y="262582"/>
                  <a:pt x="4954319" y="279032"/>
                </a:cubicBezTo>
                <a:cubicBezTo>
                  <a:pt x="4984899" y="266333"/>
                  <a:pt x="5016493" y="253221"/>
                  <a:pt x="5048197" y="240110"/>
                </a:cubicBezTo>
                <a:cubicBezTo>
                  <a:pt x="5048197" y="240110"/>
                  <a:pt x="5047748" y="240353"/>
                  <a:pt x="5047748" y="240353"/>
                </a:cubicBezTo>
                <a:cubicBezTo>
                  <a:pt x="5094858" y="241574"/>
                  <a:pt x="5137918" y="233679"/>
                  <a:pt x="5183115" y="221709"/>
                </a:cubicBezTo>
                <a:cubicBezTo>
                  <a:pt x="5239326" y="206812"/>
                  <a:pt x="5301831" y="204696"/>
                  <a:pt x="5361419" y="196221"/>
                </a:cubicBezTo>
                <a:cubicBezTo>
                  <a:pt x="5410102" y="189305"/>
                  <a:pt x="5459573" y="183608"/>
                  <a:pt x="5506571" y="172614"/>
                </a:cubicBezTo>
                <a:lnTo>
                  <a:pt x="5564939" y="183302"/>
                </a:lnTo>
                <a:lnTo>
                  <a:pt x="5566155" y="196552"/>
                </a:lnTo>
                <a:cubicBezTo>
                  <a:pt x="5569890" y="198771"/>
                  <a:pt x="5576496" y="199033"/>
                  <a:pt x="5584591" y="198259"/>
                </a:cubicBezTo>
                <a:cubicBezTo>
                  <a:pt x="5608535" y="195979"/>
                  <a:pt x="5632487" y="192724"/>
                  <a:pt x="5656545" y="191503"/>
                </a:cubicBezTo>
                <a:cubicBezTo>
                  <a:pt x="5693649" y="189630"/>
                  <a:pt x="5730860" y="190037"/>
                  <a:pt x="5767853" y="187432"/>
                </a:cubicBezTo>
                <a:cubicBezTo>
                  <a:pt x="5787523" y="186046"/>
                  <a:pt x="5806639" y="180431"/>
                  <a:pt x="5833957" y="175221"/>
                </a:cubicBezTo>
                <a:cubicBezTo>
                  <a:pt x="5835757" y="176601"/>
                  <a:pt x="5844074" y="183038"/>
                  <a:pt x="5853072" y="189955"/>
                </a:cubicBezTo>
                <a:cubicBezTo>
                  <a:pt x="5882753" y="185801"/>
                  <a:pt x="5914453" y="181326"/>
                  <a:pt x="5950995" y="176194"/>
                </a:cubicBezTo>
                <a:cubicBezTo>
                  <a:pt x="5933342" y="203148"/>
                  <a:pt x="5892643" y="218862"/>
                  <a:pt x="5853072" y="214059"/>
                </a:cubicBezTo>
                <a:cubicBezTo>
                  <a:pt x="5827657" y="210963"/>
                  <a:pt x="5808100" y="209172"/>
                  <a:pt x="5787635" y="224968"/>
                </a:cubicBezTo>
                <a:cubicBezTo>
                  <a:pt x="5779431" y="231317"/>
                  <a:pt x="5755711" y="230747"/>
                  <a:pt x="5740864" y="228143"/>
                </a:cubicBezTo>
                <a:cubicBezTo>
                  <a:pt x="5714334" y="223420"/>
                  <a:pt x="5688139" y="207949"/>
                  <a:pt x="5663630" y="209741"/>
                </a:cubicBezTo>
                <a:cubicBezTo>
                  <a:pt x="5639905" y="211532"/>
                  <a:pt x="5618545" y="229364"/>
                  <a:pt x="5593365" y="241574"/>
                </a:cubicBezTo>
                <a:cubicBezTo>
                  <a:pt x="5595270" y="233764"/>
                  <a:pt x="5597069" y="226841"/>
                  <a:pt x="5599094" y="218777"/>
                </a:cubicBezTo>
                <a:cubicBezTo>
                  <a:pt x="5547942" y="212756"/>
                  <a:pt x="5580767" y="256153"/>
                  <a:pt x="5541644" y="262418"/>
                </a:cubicBezTo>
                <a:cubicBezTo>
                  <a:pt x="5530853" y="240842"/>
                  <a:pt x="5519611" y="218286"/>
                  <a:pt x="5507688" y="194517"/>
                </a:cubicBezTo>
                <a:cubicBezTo>
                  <a:pt x="5407290" y="211941"/>
                  <a:pt x="5309818" y="228389"/>
                  <a:pt x="5212901" y="246219"/>
                </a:cubicBezTo>
                <a:lnTo>
                  <a:pt x="5172683" y="264333"/>
                </a:lnTo>
                <a:lnTo>
                  <a:pt x="5171642" y="264455"/>
                </a:lnTo>
                <a:lnTo>
                  <a:pt x="5170870" y="264595"/>
                </a:lnTo>
                <a:lnTo>
                  <a:pt x="5137789" y="261005"/>
                </a:lnTo>
                <a:cubicBezTo>
                  <a:pt x="5125802" y="261505"/>
                  <a:pt x="5113013" y="265354"/>
                  <a:pt x="5098901" y="277404"/>
                </a:cubicBezTo>
                <a:cubicBezTo>
                  <a:pt x="5114809" y="274552"/>
                  <a:pt x="5127880" y="272232"/>
                  <a:pt x="5139530" y="270167"/>
                </a:cubicBezTo>
                <a:lnTo>
                  <a:pt x="5170870" y="264595"/>
                </a:lnTo>
                <a:lnTo>
                  <a:pt x="5171866" y="264700"/>
                </a:lnTo>
                <a:lnTo>
                  <a:pt x="5172683" y="264333"/>
                </a:lnTo>
                <a:lnTo>
                  <a:pt x="5287584" y="250840"/>
                </a:lnTo>
                <a:cubicBezTo>
                  <a:pt x="5327217" y="246181"/>
                  <a:pt x="5368337" y="241334"/>
                  <a:pt x="5412465" y="236124"/>
                </a:cubicBezTo>
                <a:cubicBezTo>
                  <a:pt x="5398523" y="250777"/>
                  <a:pt x="5391331" y="258433"/>
                  <a:pt x="5382448" y="267796"/>
                </a:cubicBezTo>
                <a:cubicBezTo>
                  <a:pt x="5396387" y="270811"/>
                  <a:pt x="5408079" y="273411"/>
                  <a:pt x="5430793" y="278298"/>
                </a:cubicBezTo>
                <a:cubicBezTo>
                  <a:pt x="5418878" y="282694"/>
                  <a:pt x="5414155" y="285790"/>
                  <a:pt x="5409315" y="286031"/>
                </a:cubicBezTo>
                <a:cubicBezTo>
                  <a:pt x="5370980" y="288068"/>
                  <a:pt x="5334326" y="302158"/>
                  <a:pt x="5293739" y="291895"/>
                </a:cubicBezTo>
                <a:cubicBezTo>
                  <a:pt x="5281824" y="288883"/>
                  <a:pt x="5260686" y="291730"/>
                  <a:pt x="5251694" y="297838"/>
                </a:cubicBezTo>
                <a:cubicBezTo>
                  <a:pt x="5202109" y="331715"/>
                  <a:pt x="5136680" y="334075"/>
                  <a:pt x="5076868" y="347750"/>
                </a:cubicBezTo>
                <a:cubicBezTo>
                  <a:pt x="5068544" y="349625"/>
                  <a:pt x="5061015" y="353046"/>
                  <a:pt x="5054829" y="362327"/>
                </a:cubicBezTo>
                <a:cubicBezTo>
                  <a:pt x="5070456" y="360209"/>
                  <a:pt x="5086084" y="358174"/>
                  <a:pt x="5103624" y="355809"/>
                </a:cubicBezTo>
                <a:cubicBezTo>
                  <a:pt x="5104413" y="362244"/>
                  <a:pt x="5105086" y="368106"/>
                  <a:pt x="5105986" y="375029"/>
                </a:cubicBezTo>
                <a:cubicBezTo>
                  <a:pt x="5124202" y="372421"/>
                  <a:pt x="5142071" y="369899"/>
                  <a:pt x="5159163" y="367454"/>
                </a:cubicBezTo>
                <a:cubicBezTo>
                  <a:pt x="5160399" y="360209"/>
                  <a:pt x="5161413" y="354025"/>
                  <a:pt x="5162424" y="347750"/>
                </a:cubicBezTo>
                <a:cubicBezTo>
                  <a:pt x="5170179" y="349380"/>
                  <a:pt x="5184233" y="350274"/>
                  <a:pt x="5184681" y="352637"/>
                </a:cubicBezTo>
                <a:cubicBezTo>
                  <a:pt x="5187606" y="367781"/>
                  <a:pt x="5201322" y="364282"/>
                  <a:pt x="5213921" y="363061"/>
                </a:cubicBezTo>
                <a:cubicBezTo>
                  <a:pt x="5247193" y="359800"/>
                  <a:pt x="5280361" y="356379"/>
                  <a:pt x="5313530" y="352962"/>
                </a:cubicBezTo>
                <a:cubicBezTo>
                  <a:pt x="5337476" y="350519"/>
                  <a:pt x="5361419" y="348237"/>
                  <a:pt x="5385257" y="345470"/>
                </a:cubicBezTo>
                <a:cubicBezTo>
                  <a:pt x="5403467" y="343356"/>
                  <a:pt x="5421794" y="340996"/>
                  <a:pt x="5439783" y="337977"/>
                </a:cubicBezTo>
                <a:cubicBezTo>
                  <a:pt x="5467780" y="333263"/>
                  <a:pt x="5495659" y="327885"/>
                  <a:pt x="5529953" y="321536"/>
                </a:cubicBezTo>
                <a:cubicBezTo>
                  <a:pt x="5548054" y="310707"/>
                  <a:pt x="5572675" y="295805"/>
                  <a:pt x="5597521" y="280825"/>
                </a:cubicBezTo>
                <a:cubicBezTo>
                  <a:pt x="5634286" y="300610"/>
                  <a:pt x="5671272" y="307693"/>
                  <a:pt x="5713770" y="300690"/>
                </a:cubicBezTo>
                <a:cubicBezTo>
                  <a:pt x="5746376" y="295316"/>
                  <a:pt x="5779880" y="292789"/>
                  <a:pt x="5813048" y="289047"/>
                </a:cubicBezTo>
                <a:cubicBezTo>
                  <a:pt x="5813048" y="289047"/>
                  <a:pt x="5817991" y="289047"/>
                  <a:pt x="5817991" y="289047"/>
                </a:cubicBezTo>
                <a:lnTo>
                  <a:pt x="5822942" y="289127"/>
                </a:lnTo>
                <a:cubicBezTo>
                  <a:pt x="5844749" y="289127"/>
                  <a:pt x="5866562" y="289127"/>
                  <a:pt x="5888376" y="289127"/>
                </a:cubicBezTo>
                <a:cubicBezTo>
                  <a:pt x="5888827" y="291730"/>
                  <a:pt x="5889158" y="294337"/>
                  <a:pt x="5889610" y="296942"/>
                </a:cubicBezTo>
                <a:cubicBezTo>
                  <a:pt x="5846548" y="303211"/>
                  <a:pt x="5803487" y="309484"/>
                  <a:pt x="5760204" y="315752"/>
                </a:cubicBezTo>
                <a:cubicBezTo>
                  <a:pt x="5774031" y="333263"/>
                  <a:pt x="5794046" y="342869"/>
                  <a:pt x="5821702" y="340180"/>
                </a:cubicBezTo>
                <a:cubicBezTo>
                  <a:pt x="5855547" y="336838"/>
                  <a:pt x="5890169" y="350601"/>
                  <a:pt x="5924237" y="332445"/>
                </a:cubicBezTo>
                <a:cubicBezTo>
                  <a:pt x="5941103" y="323409"/>
                  <a:pt x="5959535" y="333179"/>
                  <a:pt x="5961342" y="355244"/>
                </a:cubicBezTo>
                <a:cubicBezTo>
                  <a:pt x="5939753" y="359722"/>
                  <a:pt x="5917379" y="364362"/>
                  <a:pt x="5894781" y="369000"/>
                </a:cubicBezTo>
                <a:cubicBezTo>
                  <a:pt x="5919738" y="409390"/>
                  <a:pt x="5919738" y="409390"/>
                  <a:pt x="5959311" y="417532"/>
                </a:cubicBezTo>
                <a:cubicBezTo>
                  <a:pt x="5909060" y="425345"/>
                  <a:pt x="5856334" y="429173"/>
                  <a:pt x="5817654" y="461740"/>
                </a:cubicBezTo>
                <a:cubicBezTo>
                  <a:pt x="5863078" y="468745"/>
                  <a:pt x="5905124" y="475420"/>
                  <a:pt x="5947627" y="460278"/>
                </a:cubicBezTo>
                <a:cubicBezTo>
                  <a:pt x="5953469" y="458241"/>
                  <a:pt x="5962348" y="458485"/>
                  <a:pt x="5968760" y="459951"/>
                </a:cubicBezTo>
                <a:cubicBezTo>
                  <a:pt x="6002604" y="467930"/>
                  <a:pt x="6033972" y="465404"/>
                  <a:pt x="6069607" y="460848"/>
                </a:cubicBezTo>
                <a:cubicBezTo>
                  <a:pt x="6135718" y="452377"/>
                  <a:pt x="6204523" y="455716"/>
                  <a:pt x="6271977" y="452377"/>
                </a:cubicBezTo>
                <a:cubicBezTo>
                  <a:pt x="6317848" y="450101"/>
                  <a:pt x="6363495" y="445456"/>
                  <a:pt x="6408916" y="440407"/>
                </a:cubicBezTo>
                <a:cubicBezTo>
                  <a:pt x="6417570" y="439434"/>
                  <a:pt x="6424769" y="431451"/>
                  <a:pt x="6429261" y="419650"/>
                </a:cubicBezTo>
                <a:cubicBezTo>
                  <a:pt x="6395762" y="421352"/>
                  <a:pt x="6362145" y="423065"/>
                  <a:pt x="6328640" y="424775"/>
                </a:cubicBezTo>
                <a:cubicBezTo>
                  <a:pt x="6328077" y="421599"/>
                  <a:pt x="6327408" y="418509"/>
                  <a:pt x="6326846" y="415332"/>
                </a:cubicBezTo>
                <a:cubicBezTo>
                  <a:pt x="6350229" y="413216"/>
                  <a:pt x="6373612" y="411422"/>
                  <a:pt x="6396888" y="408895"/>
                </a:cubicBezTo>
                <a:cubicBezTo>
                  <a:pt x="6421620" y="406132"/>
                  <a:pt x="6442647" y="398315"/>
                  <a:pt x="6468729" y="415902"/>
                </a:cubicBezTo>
                <a:cubicBezTo>
                  <a:pt x="6484469" y="426566"/>
                  <a:pt x="6520442" y="423391"/>
                  <a:pt x="6547313" y="423229"/>
                </a:cubicBezTo>
                <a:cubicBezTo>
                  <a:pt x="6571264" y="423065"/>
                  <a:pt x="6595094" y="418509"/>
                  <a:pt x="6618821" y="415902"/>
                </a:cubicBezTo>
                <a:cubicBezTo>
                  <a:pt x="6625901" y="405887"/>
                  <a:pt x="6630851" y="394976"/>
                  <a:pt x="6640292" y="386674"/>
                </a:cubicBezTo>
                <a:cubicBezTo>
                  <a:pt x="6648728" y="379260"/>
                  <a:pt x="6661994" y="374702"/>
                  <a:pt x="6675709" y="367617"/>
                </a:cubicBezTo>
                <a:cubicBezTo>
                  <a:pt x="6690775" y="373970"/>
                  <a:pt x="6708090" y="381377"/>
                  <a:pt x="6729561" y="390498"/>
                </a:cubicBezTo>
                <a:cubicBezTo>
                  <a:pt x="6718881" y="397258"/>
                  <a:pt x="6711232" y="402056"/>
                  <a:pt x="6703479" y="406948"/>
                </a:cubicBezTo>
                <a:cubicBezTo>
                  <a:pt x="6704716" y="407760"/>
                  <a:pt x="6706291" y="409390"/>
                  <a:pt x="6706960" y="409222"/>
                </a:cubicBezTo>
                <a:cubicBezTo>
                  <a:pt x="6754187" y="396035"/>
                  <a:pt x="6787910" y="437399"/>
                  <a:pt x="6833333" y="426081"/>
                </a:cubicBezTo>
                <a:cubicBezTo>
                  <a:pt x="6851434" y="421599"/>
                  <a:pt x="6866614" y="410850"/>
                  <a:pt x="6884709" y="402139"/>
                </a:cubicBezTo>
                <a:cubicBezTo>
                  <a:pt x="6879767" y="394406"/>
                  <a:pt x="6875380" y="387564"/>
                  <a:pt x="6869199" y="377962"/>
                </a:cubicBezTo>
                <a:cubicBezTo>
                  <a:pt x="6918102" y="376172"/>
                  <a:pt x="6964760" y="376414"/>
                  <a:pt x="7010632" y="372421"/>
                </a:cubicBezTo>
                <a:cubicBezTo>
                  <a:pt x="7086073" y="365906"/>
                  <a:pt x="7160950" y="356547"/>
                  <a:pt x="7236159" y="349053"/>
                </a:cubicBezTo>
                <a:cubicBezTo>
                  <a:pt x="7244595" y="348237"/>
                  <a:pt x="7253924" y="352067"/>
                  <a:pt x="7262811" y="353780"/>
                </a:cubicBezTo>
                <a:lnTo>
                  <a:pt x="7262671" y="353925"/>
                </a:lnTo>
                <a:lnTo>
                  <a:pt x="7262472" y="354025"/>
                </a:lnTo>
                <a:lnTo>
                  <a:pt x="7262549" y="354054"/>
                </a:lnTo>
                <a:lnTo>
                  <a:pt x="7245916" y="371578"/>
                </a:lnTo>
                <a:cubicBezTo>
                  <a:pt x="7237961" y="375109"/>
                  <a:pt x="7227954" y="376613"/>
                  <a:pt x="7216713" y="377222"/>
                </a:cubicBezTo>
                <a:cubicBezTo>
                  <a:pt x="7151052" y="380808"/>
                  <a:pt x="7085622" y="385125"/>
                  <a:pt x="7020075" y="389194"/>
                </a:cubicBezTo>
                <a:cubicBezTo>
                  <a:pt x="7014795" y="389519"/>
                  <a:pt x="7005233" y="390331"/>
                  <a:pt x="7005121" y="391310"/>
                </a:cubicBezTo>
                <a:cubicBezTo>
                  <a:pt x="7002759" y="417694"/>
                  <a:pt x="6964198" y="406376"/>
                  <a:pt x="6936879" y="423229"/>
                </a:cubicBezTo>
                <a:cubicBezTo>
                  <a:pt x="6958581" y="422088"/>
                  <a:pt x="6967349" y="422250"/>
                  <a:pt x="6975777" y="421027"/>
                </a:cubicBezTo>
                <a:cubicBezTo>
                  <a:pt x="7016137" y="415492"/>
                  <a:pt x="7056054" y="411829"/>
                  <a:pt x="7097314" y="418182"/>
                </a:cubicBezTo>
                <a:cubicBezTo>
                  <a:pt x="7127782" y="422900"/>
                  <a:pt x="7157238" y="423229"/>
                  <a:pt x="7186133" y="407680"/>
                </a:cubicBezTo>
                <a:cubicBezTo>
                  <a:pt x="7206597" y="396606"/>
                  <a:pt x="7232453" y="401654"/>
                  <a:pt x="7252350" y="415821"/>
                </a:cubicBezTo>
                <a:cubicBezTo>
                  <a:pt x="7265285" y="425022"/>
                  <a:pt x="7279675" y="433079"/>
                  <a:pt x="7293279" y="441546"/>
                </a:cubicBezTo>
                <a:cubicBezTo>
                  <a:pt x="7328775" y="412725"/>
                  <a:pt x="7330628" y="388024"/>
                  <a:pt x="7301640" y="369884"/>
                </a:cubicBezTo>
                <a:lnTo>
                  <a:pt x="7262549" y="354054"/>
                </a:lnTo>
                <a:lnTo>
                  <a:pt x="7262671" y="353925"/>
                </a:lnTo>
                <a:lnTo>
                  <a:pt x="7302229" y="334520"/>
                </a:lnTo>
                <a:cubicBezTo>
                  <a:pt x="7312051" y="331814"/>
                  <a:pt x="7321719" y="332000"/>
                  <a:pt x="7341055" y="332363"/>
                </a:cubicBezTo>
                <a:cubicBezTo>
                  <a:pt x="7354547" y="352392"/>
                  <a:pt x="7368037" y="372421"/>
                  <a:pt x="7381422" y="392289"/>
                </a:cubicBezTo>
                <a:cubicBezTo>
                  <a:pt x="7417283" y="389194"/>
                  <a:pt x="7449664" y="389112"/>
                  <a:pt x="7479683" y="383088"/>
                </a:cubicBezTo>
                <a:cubicBezTo>
                  <a:pt x="7515888" y="375763"/>
                  <a:pt x="7541182" y="383168"/>
                  <a:pt x="7566814" y="406783"/>
                </a:cubicBezTo>
                <a:cubicBezTo>
                  <a:pt x="7553885" y="420702"/>
                  <a:pt x="7540057" y="435604"/>
                  <a:pt x="7521505" y="455633"/>
                </a:cubicBezTo>
                <a:cubicBezTo>
                  <a:pt x="7570076" y="452301"/>
                  <a:pt x="7593233" y="499765"/>
                  <a:pt x="7648547" y="474847"/>
                </a:cubicBezTo>
                <a:cubicBezTo>
                  <a:pt x="7624039" y="463693"/>
                  <a:pt x="7602569" y="453925"/>
                  <a:pt x="7579855" y="443501"/>
                </a:cubicBezTo>
                <a:cubicBezTo>
                  <a:pt x="7581655" y="428932"/>
                  <a:pt x="7583567" y="414436"/>
                  <a:pt x="7585592" y="398072"/>
                </a:cubicBezTo>
                <a:cubicBezTo>
                  <a:pt x="7600207" y="396279"/>
                  <a:pt x="7614598" y="394569"/>
                  <a:pt x="7632018" y="392451"/>
                </a:cubicBezTo>
                <a:cubicBezTo>
                  <a:pt x="7635168" y="381865"/>
                  <a:pt x="7638655" y="370386"/>
                  <a:pt x="7642029" y="359395"/>
                </a:cubicBezTo>
                <a:cubicBezTo>
                  <a:pt x="7660132" y="345311"/>
                  <a:pt x="7699255" y="343111"/>
                  <a:pt x="7724549" y="354349"/>
                </a:cubicBezTo>
                <a:cubicBezTo>
                  <a:pt x="7776045" y="377142"/>
                  <a:pt x="7833608" y="373807"/>
                  <a:pt x="7877679" y="345716"/>
                </a:cubicBezTo>
                <a:cubicBezTo>
                  <a:pt x="7895670" y="334236"/>
                  <a:pt x="7911859" y="322839"/>
                  <a:pt x="7940754" y="325198"/>
                </a:cubicBezTo>
                <a:lnTo>
                  <a:pt x="7993394" y="313434"/>
                </a:lnTo>
                <a:lnTo>
                  <a:pt x="8020758" y="335231"/>
                </a:lnTo>
                <a:cubicBezTo>
                  <a:pt x="8030863" y="342090"/>
                  <a:pt x="8043060" y="347343"/>
                  <a:pt x="8061047" y="347667"/>
                </a:cubicBezTo>
                <a:lnTo>
                  <a:pt x="8061047" y="313379"/>
                </a:lnTo>
                <a:lnTo>
                  <a:pt x="8106988" y="312078"/>
                </a:lnTo>
                <a:cubicBezTo>
                  <a:pt x="8122237" y="310848"/>
                  <a:pt x="8137274" y="307895"/>
                  <a:pt x="8152003" y="300448"/>
                </a:cubicBezTo>
                <a:cubicBezTo>
                  <a:pt x="8168980" y="291812"/>
                  <a:pt x="8196412" y="284080"/>
                  <a:pt x="8214852" y="307041"/>
                </a:cubicBezTo>
                <a:cubicBezTo>
                  <a:pt x="8219681" y="313063"/>
                  <a:pt x="8238009" y="313470"/>
                  <a:pt x="8250938" y="316729"/>
                </a:cubicBezTo>
                <a:cubicBezTo>
                  <a:pt x="8250938" y="324059"/>
                  <a:pt x="8250938" y="331631"/>
                  <a:pt x="8250938" y="342377"/>
                </a:cubicBezTo>
                <a:cubicBezTo>
                  <a:pt x="8272977" y="344904"/>
                  <a:pt x="8298946" y="354025"/>
                  <a:pt x="8315587" y="348562"/>
                </a:cubicBezTo>
                <a:cubicBezTo>
                  <a:pt x="8372137" y="329920"/>
                  <a:pt x="8421045" y="347914"/>
                  <a:pt x="8476133" y="358905"/>
                </a:cubicBezTo>
                <a:cubicBezTo>
                  <a:pt x="8493898" y="344653"/>
                  <a:pt x="8514243" y="337246"/>
                  <a:pt x="8547187" y="342869"/>
                </a:cubicBezTo>
                <a:cubicBezTo>
                  <a:pt x="8572938" y="347262"/>
                  <a:pt x="8603399" y="337005"/>
                  <a:pt x="8634094" y="332934"/>
                </a:cubicBezTo>
                <a:cubicBezTo>
                  <a:pt x="8627464" y="314204"/>
                  <a:pt x="8622740" y="300610"/>
                  <a:pt x="8617797" y="286440"/>
                </a:cubicBezTo>
                <a:cubicBezTo>
                  <a:pt x="8647022" y="271135"/>
                  <a:pt x="8675916" y="271055"/>
                  <a:pt x="8709084" y="287334"/>
                </a:cubicBezTo>
                <a:cubicBezTo>
                  <a:pt x="8702454" y="292709"/>
                  <a:pt x="8696830" y="297269"/>
                  <a:pt x="8689406" y="303293"/>
                </a:cubicBezTo>
                <a:cubicBezTo>
                  <a:pt x="8704478" y="312496"/>
                  <a:pt x="8719425" y="321536"/>
                  <a:pt x="8735953" y="331551"/>
                </a:cubicBezTo>
                <a:cubicBezTo>
                  <a:pt x="8747981" y="305493"/>
                  <a:pt x="8751806" y="302321"/>
                  <a:pt x="8779462" y="305735"/>
                </a:cubicBezTo>
                <a:cubicBezTo>
                  <a:pt x="8820610" y="310707"/>
                  <a:pt x="8861426" y="317708"/>
                  <a:pt x="8900662" y="323573"/>
                </a:cubicBezTo>
                <a:cubicBezTo>
                  <a:pt x="8871318" y="262827"/>
                  <a:pt x="8871769" y="272028"/>
                  <a:pt x="8801839" y="275286"/>
                </a:cubicBezTo>
                <a:cubicBezTo>
                  <a:pt x="8818367" y="279847"/>
                  <a:pt x="8828484" y="282532"/>
                  <a:pt x="8840062" y="285708"/>
                </a:cubicBezTo>
                <a:cubicBezTo>
                  <a:pt x="8787448" y="308096"/>
                  <a:pt x="8750681" y="302403"/>
                  <a:pt x="8719987" y="266900"/>
                </a:cubicBezTo>
                <a:cubicBezTo>
                  <a:pt x="8733148" y="258516"/>
                  <a:pt x="8746638" y="249880"/>
                  <a:pt x="8767321" y="236693"/>
                </a:cubicBezTo>
                <a:cubicBezTo>
                  <a:pt x="8747314" y="235881"/>
                  <a:pt x="8735053" y="237183"/>
                  <a:pt x="8724712" y="234576"/>
                </a:cubicBezTo>
                <a:cubicBezTo>
                  <a:pt x="8713695" y="231806"/>
                  <a:pt x="8704478" y="225297"/>
                  <a:pt x="8689294" y="217801"/>
                </a:cubicBezTo>
                <a:cubicBezTo>
                  <a:pt x="8724936" y="202169"/>
                  <a:pt x="8755967" y="208193"/>
                  <a:pt x="8786436" y="210638"/>
                </a:cubicBezTo>
                <a:cubicBezTo>
                  <a:pt x="8799364" y="211697"/>
                  <a:pt x="8812406" y="214711"/>
                  <a:pt x="8825109" y="214141"/>
                </a:cubicBezTo>
                <a:cubicBezTo>
                  <a:pt x="8851753" y="213080"/>
                  <a:pt x="8860189" y="201517"/>
                  <a:pt x="8854340" y="183933"/>
                </a:cubicBezTo>
                <a:cubicBezTo>
                  <a:pt x="8838487" y="176521"/>
                  <a:pt x="8818592" y="171720"/>
                  <a:pt x="8809369" y="161786"/>
                </a:cubicBezTo>
                <a:cubicBezTo>
                  <a:pt x="8798015" y="149571"/>
                  <a:pt x="8795315" y="133121"/>
                  <a:pt x="8789473" y="118390"/>
                </a:cubicBezTo>
                <a:cubicBezTo>
                  <a:pt x="8789248" y="117900"/>
                  <a:pt x="8795203" y="116190"/>
                  <a:pt x="8798127" y="110737"/>
                </a:cubicBezTo>
                <a:cubicBezTo>
                  <a:pt x="8769909" y="112117"/>
                  <a:pt x="8741577" y="113420"/>
                  <a:pt x="8715495" y="114720"/>
                </a:cubicBezTo>
                <a:cubicBezTo>
                  <a:pt x="8698967" y="99824"/>
                  <a:pt x="8683114" y="85576"/>
                  <a:pt x="8665012" y="69291"/>
                </a:cubicBezTo>
                <a:cubicBezTo>
                  <a:pt x="8667936" y="56019"/>
                  <a:pt x="8671536" y="39652"/>
                  <a:pt x="8675690" y="20192"/>
                </a:cubicBezTo>
                <a:cubicBezTo>
                  <a:pt x="8706497" y="30044"/>
                  <a:pt x="8700991" y="51864"/>
                  <a:pt x="8715383" y="63997"/>
                </a:cubicBezTo>
                <a:cubicBezTo>
                  <a:pt x="8745176" y="68561"/>
                  <a:pt x="8774182" y="73115"/>
                  <a:pt x="8803301" y="77515"/>
                </a:cubicBezTo>
                <a:cubicBezTo>
                  <a:pt x="8808807" y="78329"/>
                  <a:pt x="8815555" y="80522"/>
                  <a:pt x="8819717" y="79145"/>
                </a:cubicBezTo>
                <a:cubicBezTo>
                  <a:pt x="8879748" y="58137"/>
                  <a:pt x="8941472" y="79388"/>
                  <a:pt x="9002071" y="75232"/>
                </a:cubicBezTo>
                <a:cubicBezTo>
                  <a:pt x="9010845" y="74663"/>
                  <a:pt x="9020512" y="80522"/>
                  <a:pt x="9029729" y="83459"/>
                </a:cubicBezTo>
                <a:cubicBezTo>
                  <a:pt x="9029729" y="86310"/>
                  <a:pt x="9029729" y="89158"/>
                  <a:pt x="9029615" y="92085"/>
                </a:cubicBezTo>
                <a:cubicBezTo>
                  <a:pt x="9007246" y="94043"/>
                  <a:pt x="8984306" y="99499"/>
                  <a:pt x="8962724" y="97382"/>
                </a:cubicBezTo>
                <a:cubicBezTo>
                  <a:pt x="8912241" y="92330"/>
                  <a:pt x="8912579" y="90870"/>
                  <a:pt x="8919777" y="127915"/>
                </a:cubicBezTo>
                <a:cubicBezTo>
                  <a:pt x="8898637" y="134100"/>
                  <a:pt x="8877392" y="140372"/>
                  <a:pt x="8856140" y="146559"/>
                </a:cubicBezTo>
                <a:cubicBezTo>
                  <a:pt x="8856815" y="148919"/>
                  <a:pt x="8857490" y="151284"/>
                  <a:pt x="8858165" y="153646"/>
                </a:cubicBezTo>
                <a:cubicBezTo>
                  <a:pt x="8876830" y="153646"/>
                  <a:pt x="8895495" y="153646"/>
                  <a:pt x="8917752" y="153646"/>
                </a:cubicBezTo>
                <a:cubicBezTo>
                  <a:pt x="8913703" y="169358"/>
                  <a:pt x="8910448" y="182142"/>
                  <a:pt x="8906735" y="196306"/>
                </a:cubicBezTo>
                <a:cubicBezTo>
                  <a:pt x="8927756" y="198830"/>
                  <a:pt x="8949345" y="201355"/>
                  <a:pt x="8976440" y="204529"/>
                </a:cubicBezTo>
                <a:cubicBezTo>
                  <a:pt x="8974415" y="187839"/>
                  <a:pt x="8972616" y="172614"/>
                  <a:pt x="8970254" y="152178"/>
                </a:cubicBezTo>
                <a:cubicBezTo>
                  <a:pt x="8985094" y="150794"/>
                  <a:pt x="9000497" y="149326"/>
                  <a:pt x="9018262" y="147618"/>
                </a:cubicBezTo>
                <a:cubicBezTo>
                  <a:pt x="9019274" y="170009"/>
                  <a:pt x="8979252" y="180347"/>
                  <a:pt x="9008258" y="202578"/>
                </a:cubicBezTo>
                <a:cubicBezTo>
                  <a:pt x="9043894" y="172779"/>
                  <a:pt x="9086616" y="164068"/>
                  <a:pt x="9148116" y="187025"/>
                </a:cubicBezTo>
                <a:cubicBezTo>
                  <a:pt x="9123608" y="195088"/>
                  <a:pt x="9108543" y="200136"/>
                  <a:pt x="9091341" y="205755"/>
                </a:cubicBezTo>
                <a:cubicBezTo>
                  <a:pt x="9128895" y="222361"/>
                  <a:pt x="9165431" y="238566"/>
                  <a:pt x="9201299" y="254525"/>
                </a:cubicBezTo>
                <a:cubicBezTo>
                  <a:pt x="9209165" y="231806"/>
                  <a:pt x="9209165" y="231806"/>
                  <a:pt x="9188145" y="218370"/>
                </a:cubicBezTo>
                <a:cubicBezTo>
                  <a:pt x="9201186" y="216584"/>
                  <a:pt x="9214002" y="214873"/>
                  <a:pt x="9226594" y="212918"/>
                </a:cubicBezTo>
                <a:cubicBezTo>
                  <a:pt x="9228168" y="212671"/>
                  <a:pt x="9229517" y="211290"/>
                  <a:pt x="9237272" y="206651"/>
                </a:cubicBezTo>
                <a:cubicBezTo>
                  <a:pt x="9219057" y="196061"/>
                  <a:pt x="9202086" y="186128"/>
                  <a:pt x="9181171" y="173918"/>
                </a:cubicBezTo>
                <a:cubicBezTo>
                  <a:pt x="9207253" y="172290"/>
                  <a:pt x="9229967" y="169763"/>
                  <a:pt x="9252675" y="169600"/>
                </a:cubicBezTo>
                <a:cubicBezTo>
                  <a:pt x="9289668" y="169358"/>
                  <a:pt x="9326878" y="169358"/>
                  <a:pt x="9363639" y="171720"/>
                </a:cubicBezTo>
                <a:cubicBezTo>
                  <a:pt x="9390740" y="173429"/>
                  <a:pt x="9414459" y="177742"/>
                  <a:pt x="9432224" y="199073"/>
                </a:cubicBezTo>
                <a:cubicBezTo>
                  <a:pt x="9455269" y="226679"/>
                  <a:pt x="9526323" y="232294"/>
                  <a:pt x="9566577" y="215687"/>
                </a:cubicBezTo>
                <a:cubicBezTo>
                  <a:pt x="9579169" y="210473"/>
                  <a:pt x="9591647" y="205021"/>
                  <a:pt x="9609524" y="197527"/>
                </a:cubicBezTo>
                <a:cubicBezTo>
                  <a:pt x="9586023" y="182711"/>
                  <a:pt x="9565790" y="169927"/>
                  <a:pt x="9544875" y="156734"/>
                </a:cubicBezTo>
                <a:cubicBezTo>
                  <a:pt x="9548812" y="151119"/>
                  <a:pt x="9552524" y="145662"/>
                  <a:pt x="9557129" y="139069"/>
                </a:cubicBezTo>
                <a:cubicBezTo>
                  <a:pt x="9551399" y="137521"/>
                  <a:pt x="9546563" y="134996"/>
                  <a:pt x="9541726" y="134996"/>
                </a:cubicBezTo>
                <a:cubicBezTo>
                  <a:pt x="9465393" y="135158"/>
                  <a:pt x="9389390" y="134996"/>
                  <a:pt x="9315636" y="154051"/>
                </a:cubicBezTo>
                <a:cubicBezTo>
                  <a:pt x="9294272" y="159586"/>
                  <a:pt x="9268190" y="155108"/>
                  <a:pt x="9244245" y="155350"/>
                </a:cubicBezTo>
                <a:cubicBezTo>
                  <a:pt x="9215914" y="155677"/>
                  <a:pt x="9187470" y="156164"/>
                  <a:pt x="9159132" y="156656"/>
                </a:cubicBezTo>
                <a:cubicBezTo>
                  <a:pt x="9156327" y="160644"/>
                  <a:pt x="9153515" y="164551"/>
                  <a:pt x="9150590" y="168541"/>
                </a:cubicBezTo>
                <a:cubicBezTo>
                  <a:pt x="9142273" y="160239"/>
                  <a:pt x="9133950" y="151935"/>
                  <a:pt x="9120684" y="138662"/>
                </a:cubicBezTo>
                <a:cubicBezTo>
                  <a:pt x="9175323" y="133775"/>
                  <a:pt x="9222431" y="129624"/>
                  <a:pt x="9281006" y="124410"/>
                </a:cubicBezTo>
                <a:cubicBezTo>
                  <a:pt x="9243683" y="109514"/>
                  <a:pt x="9214564" y="105606"/>
                  <a:pt x="9186227" y="116515"/>
                </a:cubicBezTo>
                <a:cubicBezTo>
                  <a:pt x="9159132" y="126937"/>
                  <a:pt x="9133613" y="125798"/>
                  <a:pt x="9104943" y="122617"/>
                </a:cubicBezTo>
                <a:cubicBezTo>
                  <a:pt x="9079874" y="119854"/>
                  <a:pt x="9053567" y="122783"/>
                  <a:pt x="9027710" y="123271"/>
                </a:cubicBezTo>
                <a:cubicBezTo>
                  <a:pt x="9015901" y="123515"/>
                  <a:pt x="9004096" y="124005"/>
                  <a:pt x="8992292" y="124410"/>
                </a:cubicBezTo>
                <a:cubicBezTo>
                  <a:pt x="8991505" y="121482"/>
                  <a:pt x="8990718" y="118550"/>
                  <a:pt x="8990043" y="115618"/>
                </a:cubicBezTo>
                <a:cubicBezTo>
                  <a:pt x="9011520" y="111790"/>
                  <a:pt x="9036702" y="111628"/>
                  <a:pt x="9053567" y="102997"/>
                </a:cubicBezTo>
                <a:cubicBezTo>
                  <a:pt x="9070320" y="94368"/>
                  <a:pt x="9078637" y="77190"/>
                  <a:pt x="9096852" y="56916"/>
                </a:cubicBezTo>
                <a:cubicBezTo>
                  <a:pt x="9050867" y="54716"/>
                  <a:pt x="9011964" y="52843"/>
                  <a:pt x="8972953" y="50970"/>
                </a:cubicBezTo>
                <a:cubicBezTo>
                  <a:pt x="8972503" y="48283"/>
                  <a:pt x="8972166" y="45600"/>
                  <a:pt x="8971716" y="42908"/>
                </a:cubicBezTo>
                <a:cubicBezTo>
                  <a:pt x="9020736" y="38021"/>
                  <a:pt x="9069758" y="33140"/>
                  <a:pt x="9124284" y="27682"/>
                </a:cubicBezTo>
                <a:cubicBezTo>
                  <a:pt x="9184434" y="56671"/>
                  <a:pt x="9184434" y="56671"/>
                  <a:pt x="9200399" y="89078"/>
                </a:cubicBezTo>
                <a:cubicBezTo>
                  <a:pt x="9192525" y="89078"/>
                  <a:pt x="9186114" y="88508"/>
                  <a:pt x="9180047" y="89240"/>
                </a:cubicBezTo>
                <a:cubicBezTo>
                  <a:pt x="9174204" y="89974"/>
                  <a:pt x="9168581" y="91925"/>
                  <a:pt x="9164082" y="99662"/>
                </a:cubicBezTo>
                <a:cubicBezTo>
                  <a:pt x="9187583" y="100392"/>
                  <a:pt x="9210965" y="101128"/>
                  <a:pt x="9242446" y="102184"/>
                </a:cubicBezTo>
                <a:cubicBezTo>
                  <a:pt x="9223893" y="83539"/>
                  <a:pt x="9215914" y="67991"/>
                  <a:pt x="9248063" y="56671"/>
                </a:cubicBezTo>
                <a:cubicBezTo>
                  <a:pt x="9265491" y="50563"/>
                  <a:pt x="9281569" y="42993"/>
                  <a:pt x="9285169" y="24265"/>
                </a:cubicBezTo>
                <a:cubicBezTo>
                  <a:pt x="9286968" y="15229"/>
                  <a:pt x="9312375" y="8549"/>
                  <a:pt x="9328115" y="244"/>
                </a:cubicBezTo>
                <a:cubicBezTo>
                  <a:pt x="9348580" y="5378"/>
                  <a:pt x="9369038" y="10424"/>
                  <a:pt x="9395232" y="16933"/>
                </a:cubicBezTo>
                <a:cubicBezTo>
                  <a:pt x="9381067" y="24999"/>
                  <a:pt x="9371512" y="30373"/>
                  <a:pt x="9360159" y="36888"/>
                </a:cubicBezTo>
                <a:cubicBezTo>
                  <a:pt x="9407492" y="44866"/>
                  <a:pt x="9452802" y="52516"/>
                  <a:pt x="9494736" y="59601"/>
                </a:cubicBezTo>
                <a:lnTo>
                  <a:pt x="9522705" y="20786"/>
                </a:lnTo>
                <a:lnTo>
                  <a:pt x="9524036" y="21489"/>
                </a:lnTo>
                <a:lnTo>
                  <a:pt x="9534646" y="31837"/>
                </a:lnTo>
                <a:cubicBezTo>
                  <a:pt x="9535884" y="30942"/>
                  <a:pt x="9537121" y="29964"/>
                  <a:pt x="9538359" y="29067"/>
                </a:cubicBezTo>
                <a:lnTo>
                  <a:pt x="9524036" y="21489"/>
                </a:lnTo>
                <a:lnTo>
                  <a:pt x="9522956" y="20438"/>
                </a:lnTo>
                <a:lnTo>
                  <a:pt x="9522705" y="20786"/>
                </a:lnTo>
                <a:lnTo>
                  <a:pt x="9522506" y="20683"/>
                </a:lnTo>
                <a:cubicBezTo>
                  <a:pt x="9527786" y="5378"/>
                  <a:pt x="9544425" y="4400"/>
                  <a:pt x="9561966" y="3990"/>
                </a:cubicBezTo>
                <a:cubicBezTo>
                  <a:pt x="9611999" y="2851"/>
                  <a:pt x="9662025" y="1386"/>
                  <a:pt x="97105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832" name="Google Shape;832;p50"/>
          <p:cNvSpPr txBox="1"/>
          <p:nvPr/>
        </p:nvSpPr>
        <p:spPr>
          <a:xfrm>
            <a:off x="0" y="2298377"/>
            <a:ext cx="5733344" cy="2063400"/>
          </a:xfrm>
          <a:prstGeom prst="rect">
            <a:avLst/>
          </a:prstGeom>
          <a:noFill/>
          <a:ln>
            <a:noFill/>
          </a:ln>
        </p:spPr>
        <p:txBody>
          <a:bodyPr anchorCtr="0" anchor="ctr" bIns="45700" lIns="91425" spcFirstLastPara="1" rIns="91425" wrap="square" tIns="45700">
            <a:noAutofit/>
          </a:bodyPr>
          <a:lstStyle/>
          <a:p>
            <a:pPr indent="0" lvl="0" marL="0" marR="0" rtl="0" algn="ctr">
              <a:lnSpc>
                <a:spcPct val="80000"/>
              </a:lnSpc>
              <a:spcBef>
                <a:spcPts val="0"/>
              </a:spcBef>
              <a:spcAft>
                <a:spcPts val="0"/>
              </a:spcAft>
              <a:buClr>
                <a:schemeClr val="lt1"/>
              </a:buClr>
              <a:buSzPts val="6000"/>
              <a:buFont typeface="Bebas Neue"/>
              <a:buNone/>
            </a:pPr>
            <a:r>
              <a:rPr b="1" i="0" lang="en-US" sz="7500" u="none" cap="none" strike="noStrike">
                <a:solidFill>
                  <a:schemeClr val="lt1"/>
                </a:solidFill>
                <a:latin typeface="Bebas Neue"/>
                <a:ea typeface="Bebas Neue"/>
                <a:cs typeface="Bebas Neue"/>
                <a:sym typeface="Bebas Neue"/>
              </a:rPr>
              <a:t>Estamos a tus ordenes</a:t>
            </a:r>
            <a:endParaRPr/>
          </a:p>
        </p:txBody>
      </p:sp>
      <p:sp>
        <p:nvSpPr>
          <p:cNvPr id="833" name="Google Shape;833;p50"/>
          <p:cNvSpPr txBox="1"/>
          <p:nvPr/>
        </p:nvSpPr>
        <p:spPr>
          <a:xfrm>
            <a:off x="1546338" y="6423050"/>
            <a:ext cx="9099300" cy="23070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Clr>
                <a:srgbClr val="000000"/>
              </a:buClr>
              <a:buSzPts val="1100"/>
              <a:buFont typeface="Arial"/>
              <a:buNone/>
            </a:pPr>
            <a:r>
              <a:rPr b="0" i="0" lang="en-US" sz="900" u="none" cap="none" strike="noStrike">
                <a:solidFill>
                  <a:schemeClr val="lt1"/>
                </a:solidFill>
                <a:latin typeface="Poppins"/>
                <a:ea typeface="Poppins"/>
                <a:cs typeface="Poppins"/>
                <a:sym typeface="Poppins"/>
              </a:rPr>
              <a:t>Queda prohibida la reproducción total o parcial de este material por cualquier medio sin el previo y expreso consentimiento por escrito de Acuario Inbursa</a:t>
            </a:r>
            <a:endParaRPr b="0" i="0" sz="900" u="none" cap="none" strike="noStrike">
              <a:solidFill>
                <a:srgbClr val="000000"/>
              </a:solidFill>
              <a:latin typeface="Arial"/>
              <a:ea typeface="Arial"/>
              <a:cs typeface="Arial"/>
              <a:sym typeface="Arial"/>
            </a:endParaRPr>
          </a:p>
        </p:txBody>
      </p:sp>
      <p:sp>
        <p:nvSpPr>
          <p:cNvPr id="834" name="Google Shape;834;p5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
        <p:nvSpPr>
          <p:cNvPr id="835" name="Google Shape;835;p50"/>
          <p:cNvSpPr txBox="1"/>
          <p:nvPr/>
        </p:nvSpPr>
        <p:spPr>
          <a:xfrm>
            <a:off x="5733344" y="395111"/>
            <a:ext cx="5733344" cy="5655733"/>
          </a:xfrm>
          <a:prstGeom prst="rect">
            <a:avLst/>
          </a:prstGeom>
          <a:noFill/>
          <a:ln>
            <a:noFill/>
          </a:ln>
        </p:spPr>
        <p:txBody>
          <a:bodyPr anchorCtr="0" anchor="ctr" bIns="45700" lIns="91425" spcFirstLastPara="1" rIns="91425" wrap="square" tIns="45700">
            <a:noAutofit/>
          </a:bodyPr>
          <a:lstStyle/>
          <a:p>
            <a:pPr indent="0" lvl="0" marL="0" marR="0" rtl="0" algn="ctr">
              <a:lnSpc>
                <a:spcPct val="80000"/>
              </a:lnSpc>
              <a:spcBef>
                <a:spcPts val="0"/>
              </a:spcBef>
              <a:spcAft>
                <a:spcPts val="0"/>
              </a:spcAft>
              <a:buClr>
                <a:schemeClr val="lt1"/>
              </a:buClr>
              <a:buSzPts val="6000"/>
              <a:buFont typeface="Bebas Neue"/>
              <a:buNone/>
            </a:pPr>
            <a:r>
              <a:rPr b="1" i="0" lang="en-US" sz="4000" u="none" cap="none" strike="noStrike">
                <a:solidFill>
                  <a:schemeClr val="lt1"/>
                </a:solidFill>
                <a:latin typeface="Bebas Neue"/>
                <a:ea typeface="Bebas Neue"/>
                <a:cs typeface="Bebas Neue"/>
                <a:sym typeface="Bebas Neue"/>
              </a:rPr>
              <a:t>Reservaciones </a:t>
            </a:r>
            <a:endParaRPr/>
          </a:p>
          <a:p>
            <a:pPr indent="0" lvl="0" marL="0" marR="0" rtl="0" algn="ctr">
              <a:lnSpc>
                <a:spcPct val="80000"/>
              </a:lnSpc>
              <a:spcBef>
                <a:spcPts val="0"/>
              </a:spcBef>
              <a:spcAft>
                <a:spcPts val="0"/>
              </a:spcAft>
              <a:buClr>
                <a:schemeClr val="lt1"/>
              </a:buClr>
              <a:buSzPts val="6000"/>
              <a:buFont typeface="Bebas Neue"/>
              <a:buNone/>
            </a:pPr>
            <a:r>
              <a:rPr b="1" i="0" lang="en-US" sz="4000" u="none" cap="none" strike="noStrike">
                <a:solidFill>
                  <a:schemeClr val="lt1"/>
                </a:solidFill>
                <a:latin typeface="Bebas Neue"/>
                <a:ea typeface="Bebas Neue"/>
                <a:cs typeface="Bebas Neue"/>
                <a:sym typeface="Bebas Neue"/>
              </a:rPr>
              <a:t> </a:t>
            </a:r>
            <a:endParaRPr/>
          </a:p>
          <a:p>
            <a:pPr indent="0" lvl="0" marL="0" marR="0" rtl="0" algn="ctr">
              <a:lnSpc>
                <a:spcPct val="80000"/>
              </a:lnSpc>
              <a:spcBef>
                <a:spcPts val="0"/>
              </a:spcBef>
              <a:spcAft>
                <a:spcPts val="0"/>
              </a:spcAft>
              <a:buNone/>
            </a:pPr>
            <a:r>
              <a:rPr b="1" i="0" lang="en-US" sz="3600" u="sng" cap="none" strike="noStrike">
                <a:solidFill>
                  <a:schemeClr val="lt1"/>
                </a:solidFill>
                <a:latin typeface="Bebas Neue"/>
                <a:ea typeface="Bebas Neue"/>
                <a:cs typeface="Bebas Neue"/>
                <a:sym typeface="Bebas Neue"/>
                <a:hlinkClick r:id="rId4">
                  <a:extLst>
                    <a:ext uri="{A12FA001-AC4F-418D-AE19-62706E023703}">
                      <ahyp:hlinkClr val="tx"/>
                    </a:ext>
                  </a:extLst>
                </a:hlinkClick>
              </a:rPr>
              <a:t>dlopez@acuarioinbursa.com.mx</a:t>
            </a:r>
            <a:r>
              <a:rPr b="1" i="0" lang="en-US" sz="3600" u="none" cap="none" strike="noStrike">
                <a:solidFill>
                  <a:schemeClr val="lt1"/>
                </a:solidFill>
                <a:latin typeface="Bebas Neue"/>
                <a:ea typeface="Bebas Neue"/>
                <a:cs typeface="Bebas Neue"/>
                <a:sym typeface="Bebas Neue"/>
              </a:rPr>
              <a:t> </a:t>
            </a:r>
            <a:endParaRPr/>
          </a:p>
          <a:p>
            <a:pPr indent="0" lvl="0" marL="0" marR="0" rtl="0" algn="ctr">
              <a:lnSpc>
                <a:spcPct val="80000"/>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WA 55 6489 5963</a:t>
            </a:r>
            <a:endParaRPr/>
          </a:p>
          <a:p>
            <a:pPr indent="0" lvl="0" marL="0" marR="0" rtl="0" algn="ctr">
              <a:lnSpc>
                <a:spcPct val="80000"/>
              </a:lnSpc>
              <a:spcBef>
                <a:spcPts val="0"/>
              </a:spcBef>
              <a:spcAft>
                <a:spcPts val="0"/>
              </a:spcAft>
              <a:buNone/>
            </a:pPr>
            <a:r>
              <a:rPr b="1" i="0" lang="en-US" sz="3600" u="sng" cap="none" strike="noStrike">
                <a:solidFill>
                  <a:schemeClr val="lt1"/>
                </a:solidFill>
                <a:latin typeface="Bebas Neue"/>
                <a:ea typeface="Bebas Neue"/>
                <a:cs typeface="Bebas Neue"/>
                <a:sym typeface="Bebas Neue"/>
                <a:hlinkClick r:id="rId5">
                  <a:extLst>
                    <a:ext uri="{A12FA001-AC4F-418D-AE19-62706E023703}">
                      <ahyp:hlinkClr val="tx"/>
                    </a:ext>
                  </a:extLst>
                </a:hlinkClick>
              </a:rPr>
              <a:t>LESTRADA@acuarioinbursa.com.mx</a:t>
            </a:r>
            <a:r>
              <a:rPr b="1" i="0" lang="en-US" sz="3600" u="none" cap="none" strike="noStrike">
                <a:solidFill>
                  <a:schemeClr val="lt1"/>
                </a:solidFill>
                <a:latin typeface="Bebas Neue"/>
                <a:ea typeface="Bebas Neue"/>
                <a:cs typeface="Bebas Neue"/>
                <a:sym typeface="Bebas Neue"/>
              </a:rPr>
              <a:t> </a:t>
            </a:r>
            <a:r>
              <a:rPr b="1" i="0" lang="en-US" sz="4000" u="none" cap="none" strike="noStrike">
                <a:solidFill>
                  <a:schemeClr val="lt1"/>
                </a:solidFill>
                <a:latin typeface="Bebas Neue"/>
                <a:ea typeface="Bebas Neue"/>
                <a:cs typeface="Bebas Neue"/>
                <a:sym typeface="Bebas Neue"/>
              </a:rPr>
              <a:t>WA 55 45191987</a:t>
            </a:r>
            <a:endParaRPr/>
          </a:p>
          <a:p>
            <a:pPr indent="0" lvl="0" marL="0" marR="0" rtl="0" algn="ctr">
              <a:lnSpc>
                <a:spcPct val="80000"/>
              </a:lnSpc>
              <a:spcBef>
                <a:spcPts val="0"/>
              </a:spcBef>
              <a:spcAft>
                <a:spcPts val="0"/>
              </a:spcAft>
              <a:buNone/>
            </a:pPr>
            <a:r>
              <a:rPr b="1" lang="en-US" sz="3600" u="sng">
                <a:solidFill>
                  <a:schemeClr val="lt1"/>
                </a:solidFill>
                <a:latin typeface="Bebas Neue"/>
                <a:ea typeface="Bebas Neue"/>
                <a:cs typeface="Bebas Neue"/>
                <a:sym typeface="Bebas Neue"/>
              </a:rPr>
              <a:t>AVALVERDE</a:t>
            </a:r>
            <a:r>
              <a:rPr b="1" i="0" lang="en-US" sz="3600" u="sng" cap="none" strike="noStrike">
                <a:solidFill>
                  <a:schemeClr val="lt1"/>
                </a:solidFill>
                <a:latin typeface="Bebas Neue"/>
                <a:ea typeface="Bebas Neue"/>
                <a:cs typeface="Bebas Neue"/>
                <a:sym typeface="Bebas Neue"/>
                <a:hlinkClick r:id="rId6">
                  <a:extLst>
                    <a:ext uri="{A12FA001-AC4F-418D-AE19-62706E023703}">
                      <ahyp:hlinkClr val="tx"/>
                    </a:ext>
                  </a:extLst>
                </a:hlinkClick>
              </a:rPr>
              <a:t>@acuarioinbursa.com.mx </a:t>
            </a:r>
            <a:endParaRPr/>
          </a:p>
          <a:p>
            <a:pPr indent="0" lvl="0" marL="0" marR="0" rtl="0" algn="ctr">
              <a:lnSpc>
                <a:spcPct val="80000"/>
              </a:lnSpc>
              <a:spcBef>
                <a:spcPts val="0"/>
              </a:spcBef>
              <a:spcAft>
                <a:spcPts val="0"/>
              </a:spcAft>
              <a:buNone/>
            </a:pPr>
            <a:r>
              <a:rPr b="1" i="0" lang="en-US" sz="4000" u="none" cap="none" strike="noStrike">
                <a:solidFill>
                  <a:schemeClr val="lt1"/>
                </a:solidFill>
                <a:latin typeface="Bebas Neue"/>
                <a:ea typeface="Bebas Neue"/>
                <a:cs typeface="Bebas Neue"/>
                <a:sym typeface="Bebas Neue"/>
              </a:rPr>
              <a:t>Wa 55 </a:t>
            </a:r>
            <a:r>
              <a:rPr b="1" lang="en-US" sz="4000">
                <a:solidFill>
                  <a:schemeClr val="lt1"/>
                </a:solidFill>
                <a:latin typeface="Bebas Neue"/>
                <a:ea typeface="Bebas Neue"/>
                <a:cs typeface="Bebas Neue"/>
                <a:sym typeface="Bebas Neue"/>
              </a:rPr>
              <a:t>8512 8829</a:t>
            </a:r>
            <a:endParaRPr/>
          </a:p>
        </p:txBody>
      </p:sp>
    </p:spTree>
  </p:cSld>
  <p:clrMapOvr>
    <a:masterClrMapping/>
  </p:clrMapOvr>
  <p:transition spd="slow">
    <p:push/>
  </p:transition>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 name="Shape 839"/>
        <p:cNvGrpSpPr/>
        <p:nvPr/>
      </p:nvGrpSpPr>
      <p:grpSpPr>
        <a:xfrm>
          <a:off x="0" y="0"/>
          <a:ext cx="0" cy="0"/>
          <a:chOff x="0" y="0"/>
          <a:chExt cx="0" cy="0"/>
        </a:xfrm>
      </p:grpSpPr>
      <p:pic>
        <p:nvPicPr>
          <p:cNvPr id="840" name="Google Shape;840;p51" title="DSC07357.jpg"/>
          <p:cNvPicPr preferRelativeResize="0"/>
          <p:nvPr/>
        </p:nvPicPr>
        <p:blipFill rotWithShape="1">
          <a:blip r:embed="rId3">
            <a:alphaModFix/>
          </a:blip>
          <a:srcRect b="7791" l="0" r="0" t="7791"/>
          <a:stretch/>
        </p:blipFill>
        <p:spPr>
          <a:xfrm>
            <a:off x="1360" y="0"/>
            <a:ext cx="12189276" cy="6857999"/>
          </a:xfrm>
          <a:prstGeom prst="rect">
            <a:avLst/>
          </a:prstGeom>
          <a:noFill/>
          <a:ln>
            <a:noFill/>
          </a:ln>
        </p:spPr>
      </p:pic>
      <p:sp>
        <p:nvSpPr>
          <p:cNvPr id="841" name="Google Shape;841;p51"/>
          <p:cNvSpPr/>
          <p:nvPr/>
        </p:nvSpPr>
        <p:spPr>
          <a:xfrm>
            <a:off x="0" y="1191508"/>
            <a:ext cx="12192000" cy="4277138"/>
          </a:xfrm>
          <a:custGeom>
            <a:rect b="b" l="l" r="r" t="t"/>
            <a:pathLst>
              <a:path extrusionOk="0" h="6554806" w="12192000">
                <a:moveTo>
                  <a:pt x="135420" y="6498878"/>
                </a:moveTo>
                <a:cubicBezTo>
                  <a:pt x="127996" y="6504126"/>
                  <a:pt x="117205" y="6506365"/>
                  <a:pt x="107538" y="6509211"/>
                </a:cubicBezTo>
                <a:cubicBezTo>
                  <a:pt x="88761" y="6514703"/>
                  <a:pt x="63805" y="6519303"/>
                  <a:pt x="53681" y="6526502"/>
                </a:cubicBezTo>
                <a:cubicBezTo>
                  <a:pt x="40247" y="6536103"/>
                  <a:pt x="25603" y="6545083"/>
                  <a:pt x="7305" y="6552804"/>
                </a:cubicBezTo>
                <a:lnTo>
                  <a:pt x="0" y="6554806"/>
                </a:lnTo>
                <a:lnTo>
                  <a:pt x="0" y="6523482"/>
                </a:lnTo>
                <a:lnTo>
                  <a:pt x="30227" y="6514006"/>
                </a:lnTo>
                <a:cubicBezTo>
                  <a:pt x="55061" y="6509120"/>
                  <a:pt x="81622" y="6505264"/>
                  <a:pt x="105514" y="6499855"/>
                </a:cubicBezTo>
                <a:cubicBezTo>
                  <a:pt x="113044" y="6498146"/>
                  <a:pt x="125297" y="6499122"/>
                  <a:pt x="135420" y="6498878"/>
                </a:cubicBezTo>
                <a:close/>
                <a:moveTo>
                  <a:pt x="0" y="6467303"/>
                </a:moveTo>
                <a:lnTo>
                  <a:pt x="68635" y="6470566"/>
                </a:lnTo>
                <a:cubicBezTo>
                  <a:pt x="68297" y="6471865"/>
                  <a:pt x="67847" y="6473209"/>
                  <a:pt x="67509" y="6474510"/>
                </a:cubicBezTo>
                <a:cubicBezTo>
                  <a:pt x="50201" y="6474510"/>
                  <a:pt x="32774" y="6474510"/>
                  <a:pt x="10284" y="6474510"/>
                </a:cubicBezTo>
                <a:lnTo>
                  <a:pt x="0" y="6484742"/>
                </a:lnTo>
                <a:close/>
                <a:moveTo>
                  <a:pt x="142275" y="6452664"/>
                </a:moveTo>
                <a:cubicBezTo>
                  <a:pt x="143737" y="6453845"/>
                  <a:pt x="145311" y="6454985"/>
                  <a:pt x="146774" y="6456122"/>
                </a:cubicBezTo>
                <a:cubicBezTo>
                  <a:pt x="135308" y="6458155"/>
                  <a:pt x="123835" y="6460191"/>
                  <a:pt x="112481" y="6462223"/>
                </a:cubicBezTo>
                <a:cubicBezTo>
                  <a:pt x="110681" y="6460880"/>
                  <a:pt x="108994" y="6459580"/>
                  <a:pt x="107202" y="6458237"/>
                </a:cubicBezTo>
                <a:cubicBezTo>
                  <a:pt x="118893" y="6456366"/>
                  <a:pt x="130583" y="6454537"/>
                  <a:pt x="142275" y="6452664"/>
                </a:cubicBezTo>
                <a:close/>
                <a:moveTo>
                  <a:pt x="26924" y="6447009"/>
                </a:moveTo>
                <a:cubicBezTo>
                  <a:pt x="30411" y="6447783"/>
                  <a:pt x="37266" y="6448841"/>
                  <a:pt x="36928" y="6449249"/>
                </a:cubicBezTo>
                <a:cubicBezTo>
                  <a:pt x="35691" y="6450914"/>
                  <a:pt x="32324" y="6452420"/>
                  <a:pt x="29623" y="6454048"/>
                </a:cubicBezTo>
                <a:cubicBezTo>
                  <a:pt x="25800" y="6453112"/>
                  <a:pt x="20520" y="6452216"/>
                  <a:pt x="20857" y="6451809"/>
                </a:cubicBezTo>
                <a:cubicBezTo>
                  <a:pt x="21975" y="6450144"/>
                  <a:pt x="24788" y="6448596"/>
                  <a:pt x="26924" y="6447009"/>
                </a:cubicBezTo>
                <a:close/>
                <a:moveTo>
                  <a:pt x="485970" y="6427685"/>
                </a:moveTo>
                <a:cubicBezTo>
                  <a:pt x="484846" y="6428946"/>
                  <a:pt x="483834" y="6430166"/>
                  <a:pt x="482821" y="6431428"/>
                </a:cubicBezTo>
                <a:cubicBezTo>
                  <a:pt x="479785" y="6431104"/>
                  <a:pt x="476748" y="6430736"/>
                  <a:pt x="471356" y="6430085"/>
                </a:cubicBezTo>
                <a:cubicBezTo>
                  <a:pt x="477310" y="6429109"/>
                  <a:pt x="481697" y="6428375"/>
                  <a:pt x="485970" y="6427685"/>
                </a:cubicBezTo>
                <a:close/>
                <a:moveTo>
                  <a:pt x="850238" y="6411943"/>
                </a:moveTo>
                <a:cubicBezTo>
                  <a:pt x="851362" y="6413080"/>
                  <a:pt x="852487" y="6414260"/>
                  <a:pt x="853611" y="6415439"/>
                </a:cubicBezTo>
                <a:cubicBezTo>
                  <a:pt x="830111" y="6418571"/>
                  <a:pt x="806728" y="6421747"/>
                  <a:pt x="783339" y="6424918"/>
                </a:cubicBezTo>
                <a:cubicBezTo>
                  <a:pt x="781883" y="6423496"/>
                  <a:pt x="780534" y="6422031"/>
                  <a:pt x="779071" y="6420606"/>
                </a:cubicBezTo>
                <a:cubicBezTo>
                  <a:pt x="802791" y="6417720"/>
                  <a:pt x="826517" y="6414829"/>
                  <a:pt x="850238" y="6411943"/>
                </a:cubicBezTo>
                <a:close/>
                <a:moveTo>
                  <a:pt x="1028774" y="6407102"/>
                </a:moveTo>
                <a:cubicBezTo>
                  <a:pt x="1031811" y="6406898"/>
                  <a:pt x="1035967" y="6408891"/>
                  <a:pt x="1041254" y="6410354"/>
                </a:cubicBezTo>
                <a:cubicBezTo>
                  <a:pt x="1035404" y="6411984"/>
                  <a:pt x="1031811" y="6413730"/>
                  <a:pt x="1027538" y="6413934"/>
                </a:cubicBezTo>
                <a:cubicBezTo>
                  <a:pt x="1024951" y="6414056"/>
                  <a:pt x="1018314" y="6411535"/>
                  <a:pt x="1018989" y="6410761"/>
                </a:cubicBezTo>
                <a:cubicBezTo>
                  <a:pt x="1020226" y="6409215"/>
                  <a:pt x="1024725" y="6407387"/>
                  <a:pt x="1028774" y="6407102"/>
                </a:cubicBezTo>
                <a:close/>
                <a:moveTo>
                  <a:pt x="941981" y="6402098"/>
                </a:moveTo>
                <a:cubicBezTo>
                  <a:pt x="943105" y="6402950"/>
                  <a:pt x="944230" y="6403764"/>
                  <a:pt x="945348" y="6404577"/>
                </a:cubicBezTo>
                <a:cubicBezTo>
                  <a:pt x="942536" y="6405148"/>
                  <a:pt x="939843" y="6405717"/>
                  <a:pt x="937032" y="6406246"/>
                </a:cubicBezTo>
                <a:cubicBezTo>
                  <a:pt x="935794" y="6405433"/>
                  <a:pt x="933207" y="6404049"/>
                  <a:pt x="933769" y="6403846"/>
                </a:cubicBezTo>
                <a:cubicBezTo>
                  <a:pt x="935907" y="6403072"/>
                  <a:pt x="939168" y="6402666"/>
                  <a:pt x="941981" y="6402098"/>
                </a:cubicBezTo>
                <a:close/>
                <a:moveTo>
                  <a:pt x="590755" y="6392740"/>
                </a:moveTo>
                <a:cubicBezTo>
                  <a:pt x="592217" y="6393310"/>
                  <a:pt x="593117" y="6394081"/>
                  <a:pt x="594236" y="6394774"/>
                </a:cubicBezTo>
                <a:cubicBezTo>
                  <a:pt x="592443" y="6394774"/>
                  <a:pt x="590755" y="6394774"/>
                  <a:pt x="589068" y="6394774"/>
                </a:cubicBezTo>
                <a:cubicBezTo>
                  <a:pt x="588168" y="6394367"/>
                  <a:pt x="587268" y="6393961"/>
                  <a:pt x="586593" y="6393512"/>
                </a:cubicBezTo>
                <a:cubicBezTo>
                  <a:pt x="588056" y="6393227"/>
                  <a:pt x="590417" y="6392617"/>
                  <a:pt x="590755" y="6392740"/>
                </a:cubicBezTo>
                <a:close/>
                <a:moveTo>
                  <a:pt x="1197526" y="6377484"/>
                </a:moveTo>
                <a:cubicBezTo>
                  <a:pt x="1155367" y="6388062"/>
                  <a:pt x="1118718" y="6397257"/>
                  <a:pt x="1080938" y="6406775"/>
                </a:cubicBezTo>
                <a:cubicBezTo>
                  <a:pt x="1074196" y="6390991"/>
                  <a:pt x="1109044" y="6382121"/>
                  <a:pt x="1197526" y="6377484"/>
                </a:cubicBezTo>
                <a:close/>
                <a:moveTo>
                  <a:pt x="1033268" y="6357428"/>
                </a:moveTo>
                <a:cubicBezTo>
                  <a:pt x="1033942" y="6358852"/>
                  <a:pt x="1034624" y="6360235"/>
                  <a:pt x="1035292" y="6361660"/>
                </a:cubicBezTo>
                <a:cubicBezTo>
                  <a:pt x="1021913" y="6362391"/>
                  <a:pt x="1008535" y="6363083"/>
                  <a:pt x="995157" y="6363816"/>
                </a:cubicBezTo>
                <a:cubicBezTo>
                  <a:pt x="994819" y="6362350"/>
                  <a:pt x="994369" y="6360886"/>
                  <a:pt x="994032" y="6359423"/>
                </a:cubicBezTo>
                <a:cubicBezTo>
                  <a:pt x="1007073" y="6358730"/>
                  <a:pt x="1020114" y="6358080"/>
                  <a:pt x="1033268" y="6357428"/>
                </a:cubicBezTo>
                <a:close/>
                <a:moveTo>
                  <a:pt x="1094430" y="6352546"/>
                </a:moveTo>
                <a:cubicBezTo>
                  <a:pt x="1096116" y="6352546"/>
                  <a:pt x="1097804" y="6352384"/>
                  <a:pt x="1099265" y="6352546"/>
                </a:cubicBezTo>
                <a:cubicBezTo>
                  <a:pt x="1100279" y="6352668"/>
                  <a:pt x="1100953" y="6353239"/>
                  <a:pt x="1101853" y="6353604"/>
                </a:cubicBezTo>
                <a:cubicBezTo>
                  <a:pt x="1100391" y="6353849"/>
                  <a:pt x="1098254" y="6354419"/>
                  <a:pt x="1097691" y="6354255"/>
                </a:cubicBezTo>
                <a:cubicBezTo>
                  <a:pt x="1096229" y="6353889"/>
                  <a:pt x="1095442" y="6353157"/>
                  <a:pt x="1094430" y="6352546"/>
                </a:cubicBezTo>
                <a:close/>
                <a:moveTo>
                  <a:pt x="935075" y="6347056"/>
                </a:moveTo>
                <a:lnTo>
                  <a:pt x="934219" y="6347258"/>
                </a:lnTo>
                <a:lnTo>
                  <a:pt x="933043" y="6347304"/>
                </a:lnTo>
                <a:lnTo>
                  <a:pt x="933883" y="6347135"/>
                </a:lnTo>
                <a:close/>
                <a:moveTo>
                  <a:pt x="950972" y="6343313"/>
                </a:moveTo>
                <a:cubicBezTo>
                  <a:pt x="951872" y="6344164"/>
                  <a:pt x="952660" y="6344978"/>
                  <a:pt x="953559" y="6345833"/>
                </a:cubicBezTo>
                <a:lnTo>
                  <a:pt x="935075" y="6347056"/>
                </a:lnTo>
                <a:close/>
                <a:moveTo>
                  <a:pt x="3735707" y="6220371"/>
                </a:moveTo>
                <a:cubicBezTo>
                  <a:pt x="3736719" y="6220371"/>
                  <a:pt x="3737844" y="6220982"/>
                  <a:pt x="3738968" y="6221309"/>
                </a:cubicBezTo>
                <a:cubicBezTo>
                  <a:pt x="3738182" y="6221835"/>
                  <a:pt x="3737507" y="6222322"/>
                  <a:pt x="3736832" y="6222852"/>
                </a:cubicBezTo>
                <a:cubicBezTo>
                  <a:pt x="3735032" y="6222282"/>
                  <a:pt x="3733345" y="6221755"/>
                  <a:pt x="3731545" y="6221186"/>
                </a:cubicBezTo>
                <a:cubicBezTo>
                  <a:pt x="3732902" y="6220900"/>
                  <a:pt x="3734245" y="6220371"/>
                  <a:pt x="3735707" y="6220371"/>
                </a:cubicBezTo>
                <a:close/>
                <a:moveTo>
                  <a:pt x="3810698" y="6217930"/>
                </a:moveTo>
                <a:cubicBezTo>
                  <a:pt x="3811147" y="6219435"/>
                  <a:pt x="3811710" y="6220900"/>
                  <a:pt x="3812159" y="6222363"/>
                </a:cubicBezTo>
                <a:cubicBezTo>
                  <a:pt x="3800469" y="6222893"/>
                  <a:pt x="3788778" y="6223463"/>
                  <a:pt x="3777079" y="6223992"/>
                </a:cubicBezTo>
                <a:cubicBezTo>
                  <a:pt x="3776517" y="6222445"/>
                  <a:pt x="3776067" y="6220860"/>
                  <a:pt x="3775505" y="6219314"/>
                </a:cubicBezTo>
                <a:cubicBezTo>
                  <a:pt x="3787203" y="6218826"/>
                  <a:pt x="3798893" y="6218377"/>
                  <a:pt x="3810698" y="6217930"/>
                </a:cubicBezTo>
                <a:close/>
                <a:moveTo>
                  <a:pt x="11953540" y="6152838"/>
                </a:moveTo>
                <a:cubicBezTo>
                  <a:pt x="11955339" y="6152797"/>
                  <a:pt x="11957358" y="6152638"/>
                  <a:pt x="11958939" y="6152838"/>
                </a:cubicBezTo>
                <a:cubicBezTo>
                  <a:pt x="11960169" y="6153000"/>
                  <a:pt x="11960845" y="6153692"/>
                  <a:pt x="11961857" y="6154140"/>
                </a:cubicBezTo>
                <a:cubicBezTo>
                  <a:pt x="11960282" y="6154465"/>
                  <a:pt x="11957702" y="6155117"/>
                  <a:pt x="11957358" y="6154994"/>
                </a:cubicBezTo>
                <a:cubicBezTo>
                  <a:pt x="11955789" y="6154385"/>
                  <a:pt x="11954777" y="6153570"/>
                  <a:pt x="11953540" y="6152838"/>
                </a:cubicBezTo>
                <a:close/>
                <a:moveTo>
                  <a:pt x="12136576" y="6145313"/>
                </a:moveTo>
                <a:cubicBezTo>
                  <a:pt x="12116336" y="6152392"/>
                  <a:pt x="12103184" y="6157029"/>
                  <a:pt x="12085755" y="6163131"/>
                </a:cubicBezTo>
                <a:cubicBezTo>
                  <a:pt x="12072489" y="6160324"/>
                  <a:pt x="12054838" y="6156541"/>
                  <a:pt x="12025269" y="6150275"/>
                </a:cubicBezTo>
                <a:cubicBezTo>
                  <a:pt x="12069566" y="6148281"/>
                  <a:pt x="12100709" y="6146901"/>
                  <a:pt x="12136576" y="6145313"/>
                </a:cubicBezTo>
                <a:close/>
                <a:moveTo>
                  <a:pt x="3807660" y="6095314"/>
                </a:moveTo>
                <a:cubicBezTo>
                  <a:pt x="3807774" y="6096129"/>
                  <a:pt x="3807886" y="6096982"/>
                  <a:pt x="3807998" y="6097797"/>
                </a:cubicBezTo>
                <a:cubicBezTo>
                  <a:pt x="3799569" y="6097960"/>
                  <a:pt x="3791133" y="6098162"/>
                  <a:pt x="3782704" y="6098325"/>
                </a:cubicBezTo>
                <a:cubicBezTo>
                  <a:pt x="3782591" y="6097471"/>
                  <a:pt x="3782478" y="6096576"/>
                  <a:pt x="3782366" y="6095721"/>
                </a:cubicBezTo>
                <a:cubicBezTo>
                  <a:pt x="3790795" y="6095599"/>
                  <a:pt x="3799119" y="6095437"/>
                  <a:pt x="3807660" y="6095314"/>
                </a:cubicBezTo>
                <a:close/>
                <a:moveTo>
                  <a:pt x="1520420" y="6091369"/>
                </a:moveTo>
                <a:cubicBezTo>
                  <a:pt x="1521882" y="6091083"/>
                  <a:pt x="1525595" y="6092387"/>
                  <a:pt x="1535374" y="6094459"/>
                </a:cubicBezTo>
                <a:cubicBezTo>
                  <a:pt x="1521546" y="6094704"/>
                  <a:pt x="1514465" y="6094825"/>
                  <a:pt x="1507492" y="6094948"/>
                </a:cubicBezTo>
                <a:cubicBezTo>
                  <a:pt x="1511766" y="6093729"/>
                  <a:pt x="1515696" y="6092262"/>
                  <a:pt x="1520420" y="6091369"/>
                </a:cubicBezTo>
                <a:close/>
                <a:moveTo>
                  <a:pt x="1595298" y="6075055"/>
                </a:moveTo>
                <a:cubicBezTo>
                  <a:pt x="1596086" y="6076073"/>
                  <a:pt x="1596874" y="6077050"/>
                  <a:pt x="1597660" y="6078068"/>
                </a:cubicBezTo>
                <a:cubicBezTo>
                  <a:pt x="1589450" y="6079000"/>
                  <a:pt x="1581245" y="6079895"/>
                  <a:pt x="1573041" y="6080831"/>
                </a:cubicBezTo>
                <a:cubicBezTo>
                  <a:pt x="1572140" y="6079693"/>
                  <a:pt x="1571241" y="6078512"/>
                  <a:pt x="1570340" y="6077374"/>
                </a:cubicBezTo>
                <a:cubicBezTo>
                  <a:pt x="1578658" y="6076601"/>
                  <a:pt x="1586981" y="6075869"/>
                  <a:pt x="1595298" y="6075055"/>
                </a:cubicBezTo>
                <a:close/>
                <a:moveTo>
                  <a:pt x="3865899" y="6074974"/>
                </a:moveTo>
                <a:cubicBezTo>
                  <a:pt x="3866349" y="6076764"/>
                  <a:pt x="3866685" y="6078553"/>
                  <a:pt x="3867135" y="6080344"/>
                </a:cubicBezTo>
                <a:cubicBezTo>
                  <a:pt x="3855557" y="6080586"/>
                  <a:pt x="3844090" y="6080831"/>
                  <a:pt x="3832511" y="6081075"/>
                </a:cubicBezTo>
                <a:cubicBezTo>
                  <a:pt x="3832062" y="6079733"/>
                  <a:pt x="3831605" y="6078352"/>
                  <a:pt x="3831162" y="6076967"/>
                </a:cubicBezTo>
                <a:cubicBezTo>
                  <a:pt x="3842740" y="6076276"/>
                  <a:pt x="3854319" y="6075625"/>
                  <a:pt x="3865899" y="6074974"/>
                </a:cubicBezTo>
                <a:close/>
                <a:moveTo>
                  <a:pt x="1491189" y="6064111"/>
                </a:moveTo>
                <a:cubicBezTo>
                  <a:pt x="1494788" y="6064640"/>
                  <a:pt x="1498499" y="6065169"/>
                  <a:pt x="1502093" y="6065698"/>
                </a:cubicBezTo>
                <a:cubicBezTo>
                  <a:pt x="1499287" y="6068870"/>
                  <a:pt x="1496476" y="6072086"/>
                  <a:pt x="1493664" y="6075258"/>
                </a:cubicBezTo>
                <a:cubicBezTo>
                  <a:pt x="1488715" y="6074687"/>
                  <a:pt x="1483659" y="6074159"/>
                  <a:pt x="1478598" y="6073630"/>
                </a:cubicBezTo>
                <a:cubicBezTo>
                  <a:pt x="1482872" y="6070458"/>
                  <a:pt x="1487034" y="6067243"/>
                  <a:pt x="1491189" y="6064111"/>
                </a:cubicBezTo>
                <a:close/>
                <a:moveTo>
                  <a:pt x="6904836" y="6060817"/>
                </a:moveTo>
                <a:cubicBezTo>
                  <a:pt x="6904836" y="6061386"/>
                  <a:pt x="6904836" y="6061956"/>
                  <a:pt x="6904836" y="6062526"/>
                </a:cubicBezTo>
                <a:cubicBezTo>
                  <a:pt x="6903262" y="6062809"/>
                  <a:pt x="6901573" y="6063298"/>
                  <a:pt x="6900118" y="6063215"/>
                </a:cubicBezTo>
                <a:cubicBezTo>
                  <a:pt x="6898987" y="6063175"/>
                  <a:pt x="6898087" y="6062362"/>
                  <a:pt x="6897194" y="6061917"/>
                </a:cubicBezTo>
                <a:cubicBezTo>
                  <a:pt x="6899780" y="6061550"/>
                  <a:pt x="6902250" y="6061183"/>
                  <a:pt x="6904836" y="6060817"/>
                </a:cubicBezTo>
                <a:close/>
                <a:moveTo>
                  <a:pt x="6469965" y="6059188"/>
                </a:moveTo>
                <a:cubicBezTo>
                  <a:pt x="6471427" y="6059352"/>
                  <a:pt x="6473002" y="6059474"/>
                  <a:pt x="6474571" y="6059636"/>
                </a:cubicBezTo>
                <a:cubicBezTo>
                  <a:pt x="6474458" y="6060083"/>
                  <a:pt x="6474683" y="6060817"/>
                  <a:pt x="6474008" y="6060939"/>
                </a:cubicBezTo>
                <a:cubicBezTo>
                  <a:pt x="6472778" y="6061223"/>
                  <a:pt x="6470865" y="6061143"/>
                  <a:pt x="6469291" y="6061183"/>
                </a:cubicBezTo>
                <a:cubicBezTo>
                  <a:pt x="6469515" y="6060532"/>
                  <a:pt x="6469741" y="6059840"/>
                  <a:pt x="6469965" y="6059188"/>
                </a:cubicBezTo>
                <a:close/>
                <a:moveTo>
                  <a:pt x="3635760" y="6055244"/>
                </a:moveTo>
                <a:cubicBezTo>
                  <a:pt x="3637560" y="6055284"/>
                  <a:pt x="3639584" y="6055120"/>
                  <a:pt x="3640933" y="6055365"/>
                </a:cubicBezTo>
                <a:cubicBezTo>
                  <a:pt x="3641721" y="6055528"/>
                  <a:pt x="3641609" y="6056342"/>
                  <a:pt x="3641833" y="6056871"/>
                </a:cubicBezTo>
                <a:cubicBezTo>
                  <a:pt x="3640259" y="6057072"/>
                  <a:pt x="3638684" y="6057316"/>
                  <a:pt x="3637110" y="6057479"/>
                </a:cubicBezTo>
                <a:cubicBezTo>
                  <a:pt x="3636660" y="6056750"/>
                  <a:pt x="3636210" y="6055976"/>
                  <a:pt x="3635760" y="6055244"/>
                </a:cubicBezTo>
                <a:close/>
                <a:moveTo>
                  <a:pt x="6167530" y="6052597"/>
                </a:moveTo>
                <a:cubicBezTo>
                  <a:pt x="6167979" y="6054918"/>
                  <a:pt x="6168317" y="6057195"/>
                  <a:pt x="6168766" y="6059514"/>
                </a:cubicBezTo>
                <a:cubicBezTo>
                  <a:pt x="6166300" y="6059719"/>
                  <a:pt x="6163712" y="6059881"/>
                  <a:pt x="6161237" y="6060083"/>
                </a:cubicBezTo>
                <a:cubicBezTo>
                  <a:pt x="6159663" y="6057805"/>
                  <a:pt x="6158201" y="6055568"/>
                  <a:pt x="6156626" y="6053289"/>
                </a:cubicBezTo>
                <a:cubicBezTo>
                  <a:pt x="6160338" y="6053046"/>
                  <a:pt x="6163936" y="6052842"/>
                  <a:pt x="6167530" y="6052597"/>
                </a:cubicBezTo>
                <a:close/>
                <a:moveTo>
                  <a:pt x="1949448" y="6049141"/>
                </a:moveTo>
                <a:cubicBezTo>
                  <a:pt x="1949785" y="6049182"/>
                  <a:pt x="1950011" y="6050199"/>
                  <a:pt x="1950235" y="6050768"/>
                </a:cubicBezTo>
                <a:cubicBezTo>
                  <a:pt x="1947424" y="6050892"/>
                  <a:pt x="1944612" y="6051012"/>
                  <a:pt x="1941806" y="6050972"/>
                </a:cubicBezTo>
                <a:cubicBezTo>
                  <a:pt x="1941468" y="6050931"/>
                  <a:pt x="1941244" y="6049914"/>
                  <a:pt x="1941019" y="6049345"/>
                </a:cubicBezTo>
                <a:cubicBezTo>
                  <a:pt x="1943825" y="6049263"/>
                  <a:pt x="1946636" y="6049100"/>
                  <a:pt x="1949448" y="6049141"/>
                </a:cubicBezTo>
                <a:close/>
                <a:moveTo>
                  <a:pt x="3503881" y="6042794"/>
                </a:moveTo>
                <a:cubicBezTo>
                  <a:pt x="3505231" y="6043568"/>
                  <a:pt x="3506582" y="6044340"/>
                  <a:pt x="3507931" y="6045114"/>
                </a:cubicBezTo>
                <a:cubicBezTo>
                  <a:pt x="3500282" y="6047188"/>
                  <a:pt x="3492528" y="6049222"/>
                  <a:pt x="3484880" y="6051298"/>
                </a:cubicBezTo>
                <a:cubicBezTo>
                  <a:pt x="3482749" y="6050158"/>
                  <a:pt x="3480605" y="6048978"/>
                  <a:pt x="3478474" y="6047798"/>
                </a:cubicBezTo>
                <a:cubicBezTo>
                  <a:pt x="3486904" y="6046131"/>
                  <a:pt x="3495452" y="6044462"/>
                  <a:pt x="3503881" y="6042794"/>
                </a:cubicBezTo>
                <a:close/>
                <a:moveTo>
                  <a:pt x="2237422" y="6042197"/>
                </a:moveTo>
                <a:lnTo>
                  <a:pt x="2221296" y="6045684"/>
                </a:lnTo>
                <a:cubicBezTo>
                  <a:pt x="2220516" y="6044911"/>
                  <a:pt x="2219841" y="6044137"/>
                  <a:pt x="2219054" y="6043363"/>
                </a:cubicBezTo>
                <a:close/>
                <a:moveTo>
                  <a:pt x="2239419" y="6041971"/>
                </a:moveTo>
                <a:lnTo>
                  <a:pt x="2238275" y="6042143"/>
                </a:lnTo>
                <a:lnTo>
                  <a:pt x="2237422" y="6042197"/>
                </a:lnTo>
                <a:lnTo>
                  <a:pt x="2238049" y="6042062"/>
                </a:lnTo>
                <a:close/>
                <a:moveTo>
                  <a:pt x="5920751" y="6040965"/>
                </a:moveTo>
                <a:cubicBezTo>
                  <a:pt x="5923113" y="6041047"/>
                  <a:pt x="5925024" y="6042590"/>
                  <a:pt x="5927161" y="6043486"/>
                </a:cubicBezTo>
                <a:cubicBezTo>
                  <a:pt x="5924237" y="6044137"/>
                  <a:pt x="5921315" y="6045235"/>
                  <a:pt x="5918614" y="6045154"/>
                </a:cubicBezTo>
                <a:cubicBezTo>
                  <a:pt x="5916370" y="6045073"/>
                  <a:pt x="5914453" y="6043608"/>
                  <a:pt x="5912434" y="6042753"/>
                </a:cubicBezTo>
                <a:cubicBezTo>
                  <a:pt x="5915246" y="6042101"/>
                  <a:pt x="5918163" y="6040839"/>
                  <a:pt x="5920751" y="6040965"/>
                </a:cubicBezTo>
                <a:close/>
                <a:moveTo>
                  <a:pt x="5440121" y="6040477"/>
                </a:moveTo>
                <a:cubicBezTo>
                  <a:pt x="5442259" y="6041167"/>
                  <a:pt x="5444509" y="6041776"/>
                  <a:pt x="5446421" y="6042550"/>
                </a:cubicBezTo>
                <a:cubicBezTo>
                  <a:pt x="5446646" y="6042631"/>
                  <a:pt x="5444621" y="6043405"/>
                  <a:pt x="5443609" y="6043894"/>
                </a:cubicBezTo>
                <a:cubicBezTo>
                  <a:pt x="5441472" y="6043241"/>
                  <a:pt x="5439334" y="6042550"/>
                  <a:pt x="5437197" y="6041900"/>
                </a:cubicBezTo>
                <a:cubicBezTo>
                  <a:pt x="5438210" y="6041411"/>
                  <a:pt x="5439222" y="6040965"/>
                  <a:pt x="5440121" y="6040477"/>
                </a:cubicBezTo>
                <a:close/>
                <a:moveTo>
                  <a:pt x="5751212" y="6038321"/>
                </a:moveTo>
                <a:cubicBezTo>
                  <a:pt x="5751886" y="6038849"/>
                  <a:pt x="5753461" y="6039622"/>
                  <a:pt x="5753125" y="6039826"/>
                </a:cubicBezTo>
                <a:cubicBezTo>
                  <a:pt x="5751999" y="6040354"/>
                  <a:pt x="5749863" y="6040638"/>
                  <a:pt x="5748175" y="6041047"/>
                </a:cubicBezTo>
                <a:cubicBezTo>
                  <a:pt x="5748062" y="6040477"/>
                  <a:pt x="5747613" y="6039826"/>
                  <a:pt x="5748175" y="6039295"/>
                </a:cubicBezTo>
                <a:cubicBezTo>
                  <a:pt x="5748513" y="6038890"/>
                  <a:pt x="5750088" y="6038644"/>
                  <a:pt x="5751212" y="6038321"/>
                </a:cubicBezTo>
                <a:close/>
                <a:moveTo>
                  <a:pt x="6084560" y="6036042"/>
                </a:moveTo>
                <a:cubicBezTo>
                  <a:pt x="6084785" y="6037343"/>
                  <a:pt x="6084898" y="6038685"/>
                  <a:pt x="6085010" y="6039988"/>
                </a:cubicBezTo>
                <a:cubicBezTo>
                  <a:pt x="6062076" y="6039988"/>
                  <a:pt x="6039026" y="6039988"/>
                  <a:pt x="6015982" y="6039988"/>
                </a:cubicBezTo>
                <a:cubicBezTo>
                  <a:pt x="6015867" y="6039173"/>
                  <a:pt x="6015758" y="6038321"/>
                  <a:pt x="6015643" y="6037505"/>
                </a:cubicBezTo>
                <a:cubicBezTo>
                  <a:pt x="6038689" y="6037017"/>
                  <a:pt x="6061628" y="6036528"/>
                  <a:pt x="6084560" y="6036042"/>
                </a:cubicBezTo>
                <a:close/>
                <a:moveTo>
                  <a:pt x="5536357" y="6035958"/>
                </a:moveTo>
                <a:cubicBezTo>
                  <a:pt x="5539395" y="6036325"/>
                  <a:pt x="5542319" y="6036650"/>
                  <a:pt x="5545130" y="6036976"/>
                </a:cubicBezTo>
                <a:cubicBezTo>
                  <a:pt x="5543106" y="6037953"/>
                  <a:pt x="5541644" y="6039378"/>
                  <a:pt x="5538944" y="6039784"/>
                </a:cubicBezTo>
                <a:cubicBezTo>
                  <a:pt x="5536694" y="6040110"/>
                  <a:pt x="5533102" y="6039255"/>
                  <a:pt x="5530177" y="6038930"/>
                </a:cubicBezTo>
                <a:cubicBezTo>
                  <a:pt x="5532314" y="6037912"/>
                  <a:pt x="5534340" y="6036935"/>
                  <a:pt x="5536357" y="6035958"/>
                </a:cubicBezTo>
                <a:close/>
                <a:moveTo>
                  <a:pt x="5132856" y="6034822"/>
                </a:moveTo>
                <a:cubicBezTo>
                  <a:pt x="5134431" y="6035106"/>
                  <a:pt x="5136005" y="6035351"/>
                  <a:pt x="5137580" y="6035635"/>
                </a:cubicBezTo>
                <a:cubicBezTo>
                  <a:pt x="5136904" y="6036083"/>
                  <a:pt x="5136454" y="6036774"/>
                  <a:pt x="5135444" y="6036896"/>
                </a:cubicBezTo>
                <a:cubicBezTo>
                  <a:pt x="5133868" y="6037097"/>
                  <a:pt x="5131957" y="6036935"/>
                  <a:pt x="5130155" y="6036935"/>
                </a:cubicBezTo>
                <a:cubicBezTo>
                  <a:pt x="5131056" y="6036243"/>
                  <a:pt x="5131957" y="6035512"/>
                  <a:pt x="5132856" y="6034822"/>
                </a:cubicBezTo>
                <a:close/>
                <a:moveTo>
                  <a:pt x="2297637" y="6033234"/>
                </a:moveTo>
                <a:cubicBezTo>
                  <a:pt x="2298987" y="6034781"/>
                  <a:pt x="2300224" y="6036325"/>
                  <a:pt x="2301573" y="6037871"/>
                </a:cubicBezTo>
                <a:lnTo>
                  <a:pt x="2239419" y="6041971"/>
                </a:lnTo>
                <a:close/>
                <a:moveTo>
                  <a:pt x="3680619" y="6030792"/>
                </a:moveTo>
                <a:cubicBezTo>
                  <a:pt x="3686693" y="6032217"/>
                  <a:pt x="3692760" y="6033641"/>
                  <a:pt x="3698834" y="6035065"/>
                </a:cubicBezTo>
                <a:cubicBezTo>
                  <a:pt x="3695797" y="6036243"/>
                  <a:pt x="3692760" y="6037383"/>
                  <a:pt x="3689723" y="6038563"/>
                </a:cubicBezTo>
                <a:cubicBezTo>
                  <a:pt x="3684556" y="6036935"/>
                  <a:pt x="3679269" y="6035269"/>
                  <a:pt x="3674102" y="6033641"/>
                </a:cubicBezTo>
                <a:cubicBezTo>
                  <a:pt x="3676232" y="6032663"/>
                  <a:pt x="3678482" y="6031728"/>
                  <a:pt x="3680619" y="6030792"/>
                </a:cubicBezTo>
                <a:close/>
                <a:moveTo>
                  <a:pt x="11730368" y="6029696"/>
                </a:moveTo>
                <a:cubicBezTo>
                  <a:pt x="11731268" y="6030792"/>
                  <a:pt x="11732056" y="6031890"/>
                  <a:pt x="11732956" y="6032990"/>
                </a:cubicBezTo>
                <a:cubicBezTo>
                  <a:pt x="11715865" y="6033966"/>
                  <a:pt x="11698775" y="6034903"/>
                  <a:pt x="11681579" y="6035877"/>
                </a:cubicBezTo>
                <a:cubicBezTo>
                  <a:pt x="11681129" y="6034822"/>
                  <a:pt x="11680679" y="6033723"/>
                  <a:pt x="11680229" y="6032663"/>
                </a:cubicBezTo>
                <a:cubicBezTo>
                  <a:pt x="11696976" y="6031647"/>
                  <a:pt x="11713615" y="6030669"/>
                  <a:pt x="11730368" y="6029696"/>
                </a:cubicBezTo>
                <a:close/>
                <a:moveTo>
                  <a:pt x="3323432" y="6025829"/>
                </a:moveTo>
                <a:cubicBezTo>
                  <a:pt x="3324219" y="6026969"/>
                  <a:pt x="3324895" y="6028109"/>
                  <a:pt x="3325682" y="6029249"/>
                </a:cubicBezTo>
                <a:cubicBezTo>
                  <a:pt x="3306116" y="6030996"/>
                  <a:pt x="3286446" y="6032706"/>
                  <a:pt x="3266882" y="6034454"/>
                </a:cubicBezTo>
                <a:cubicBezTo>
                  <a:pt x="3266207" y="6033315"/>
                  <a:pt x="3265420" y="6032217"/>
                  <a:pt x="3264744" y="6031076"/>
                </a:cubicBezTo>
                <a:cubicBezTo>
                  <a:pt x="3284309" y="6029329"/>
                  <a:pt x="3303873" y="6027579"/>
                  <a:pt x="3323432" y="6025829"/>
                </a:cubicBezTo>
                <a:close/>
                <a:moveTo>
                  <a:pt x="8244646" y="6025544"/>
                </a:moveTo>
                <a:cubicBezTo>
                  <a:pt x="8247901" y="6025626"/>
                  <a:pt x="8251050" y="6025666"/>
                  <a:pt x="8254313" y="6025749"/>
                </a:cubicBezTo>
                <a:cubicBezTo>
                  <a:pt x="8253863" y="6028515"/>
                  <a:pt x="8253299" y="6031281"/>
                  <a:pt x="8252850" y="6034048"/>
                </a:cubicBezTo>
                <a:cubicBezTo>
                  <a:pt x="8249707" y="6033966"/>
                  <a:pt x="8246558" y="6033926"/>
                  <a:pt x="8243408" y="6033844"/>
                </a:cubicBezTo>
                <a:cubicBezTo>
                  <a:pt x="8243858" y="6031076"/>
                  <a:pt x="8244196" y="6028311"/>
                  <a:pt x="8244646" y="6025544"/>
                </a:cubicBezTo>
                <a:close/>
                <a:moveTo>
                  <a:pt x="6074443" y="6022940"/>
                </a:moveTo>
                <a:cubicBezTo>
                  <a:pt x="6076018" y="6022901"/>
                  <a:pt x="6077811" y="6022779"/>
                  <a:pt x="6079279" y="6022940"/>
                </a:cubicBezTo>
                <a:cubicBezTo>
                  <a:pt x="6080399" y="6023105"/>
                  <a:pt x="6081074" y="6023675"/>
                  <a:pt x="6081973" y="6024041"/>
                </a:cubicBezTo>
                <a:cubicBezTo>
                  <a:pt x="6080512" y="6024285"/>
                  <a:pt x="6078375" y="6024895"/>
                  <a:pt x="6077811" y="6024692"/>
                </a:cubicBezTo>
                <a:cubicBezTo>
                  <a:pt x="6076356" y="6024285"/>
                  <a:pt x="6075457" y="6023553"/>
                  <a:pt x="6074443" y="6022940"/>
                </a:cubicBezTo>
                <a:close/>
                <a:moveTo>
                  <a:pt x="12096378" y="6021850"/>
                </a:moveTo>
                <a:cubicBezTo>
                  <a:pt x="12127170" y="6021931"/>
                  <a:pt x="12158159" y="6022869"/>
                  <a:pt x="12189415" y="6025137"/>
                </a:cubicBezTo>
                <a:cubicBezTo>
                  <a:pt x="12189191" y="6025016"/>
                  <a:pt x="12191215" y="6025749"/>
                  <a:pt x="12190877" y="6026033"/>
                </a:cubicBezTo>
                <a:cubicBezTo>
                  <a:pt x="12185590" y="6030102"/>
                  <a:pt x="12179967" y="6034129"/>
                  <a:pt x="12172438" y="6039622"/>
                </a:cubicBezTo>
                <a:cubicBezTo>
                  <a:pt x="12120049" y="6027824"/>
                  <a:pt x="12065854" y="6029084"/>
                  <a:pt x="12011553" y="6033601"/>
                </a:cubicBezTo>
                <a:cubicBezTo>
                  <a:pt x="11948591" y="6038849"/>
                  <a:pt x="11886535" y="6033152"/>
                  <a:pt x="11822674" y="6031484"/>
                </a:cubicBezTo>
                <a:cubicBezTo>
                  <a:pt x="11883158" y="6029877"/>
                  <a:pt x="11943587" y="6026023"/>
                  <a:pt x="12004524" y="6023703"/>
                </a:cubicBezTo>
                <a:cubicBezTo>
                  <a:pt x="12034992" y="6022544"/>
                  <a:pt x="12065587" y="6021768"/>
                  <a:pt x="12096378" y="6021850"/>
                </a:cubicBezTo>
                <a:close/>
                <a:moveTo>
                  <a:pt x="3754710" y="6020173"/>
                </a:moveTo>
                <a:cubicBezTo>
                  <a:pt x="3773937" y="6020662"/>
                  <a:pt x="3793045" y="6021192"/>
                  <a:pt x="3812159" y="6021681"/>
                </a:cubicBezTo>
                <a:cubicBezTo>
                  <a:pt x="3812273" y="6022371"/>
                  <a:pt x="3812273" y="6023023"/>
                  <a:pt x="3812273" y="6023714"/>
                </a:cubicBezTo>
                <a:cubicBezTo>
                  <a:pt x="3792708" y="6023714"/>
                  <a:pt x="3773037" y="6023714"/>
                  <a:pt x="3753472" y="6023714"/>
                </a:cubicBezTo>
                <a:cubicBezTo>
                  <a:pt x="3753922" y="6022535"/>
                  <a:pt x="3754260" y="6021354"/>
                  <a:pt x="3754710" y="6020173"/>
                </a:cubicBezTo>
                <a:close/>
                <a:moveTo>
                  <a:pt x="3391230" y="6018588"/>
                </a:moveTo>
                <a:cubicBezTo>
                  <a:pt x="3391793" y="6019240"/>
                  <a:pt x="3392355" y="6019891"/>
                  <a:pt x="3392917" y="6020541"/>
                </a:cubicBezTo>
                <a:cubicBezTo>
                  <a:pt x="3386394" y="6021314"/>
                  <a:pt x="3379758" y="6022087"/>
                  <a:pt x="3373128" y="6022901"/>
                </a:cubicBezTo>
                <a:cubicBezTo>
                  <a:pt x="3372565" y="6022209"/>
                  <a:pt x="3371891" y="6021518"/>
                  <a:pt x="3371329" y="6020825"/>
                </a:cubicBezTo>
                <a:cubicBezTo>
                  <a:pt x="3377964" y="6020093"/>
                  <a:pt x="3384594" y="6019322"/>
                  <a:pt x="3391230" y="6018588"/>
                </a:cubicBezTo>
                <a:close/>
                <a:moveTo>
                  <a:pt x="3876021" y="6015130"/>
                </a:moveTo>
                <a:cubicBezTo>
                  <a:pt x="3898054" y="6015130"/>
                  <a:pt x="3916494" y="6015130"/>
                  <a:pt x="3936840" y="6015130"/>
                </a:cubicBezTo>
                <a:cubicBezTo>
                  <a:pt x="3908845" y="6027905"/>
                  <a:pt x="3908845" y="6027905"/>
                  <a:pt x="3876021" y="6015130"/>
                </a:cubicBezTo>
                <a:close/>
                <a:moveTo>
                  <a:pt x="5845546" y="6013870"/>
                </a:moveTo>
                <a:lnTo>
                  <a:pt x="5825415" y="6020420"/>
                </a:lnTo>
                <a:cubicBezTo>
                  <a:pt x="5823389" y="6019281"/>
                  <a:pt x="5821479" y="6018182"/>
                  <a:pt x="5819566" y="6017042"/>
                </a:cubicBezTo>
                <a:close/>
                <a:moveTo>
                  <a:pt x="5846548" y="6013545"/>
                </a:moveTo>
                <a:lnTo>
                  <a:pt x="5847937" y="6013632"/>
                </a:lnTo>
                <a:lnTo>
                  <a:pt x="5846884" y="6013707"/>
                </a:lnTo>
                <a:lnTo>
                  <a:pt x="5845546" y="6013870"/>
                </a:lnTo>
                <a:close/>
                <a:moveTo>
                  <a:pt x="2507543" y="6012934"/>
                </a:moveTo>
                <a:cubicBezTo>
                  <a:pt x="2501131" y="6020093"/>
                  <a:pt x="2500344" y="6026196"/>
                  <a:pt x="2491465" y="6029451"/>
                </a:cubicBezTo>
                <a:cubicBezTo>
                  <a:pt x="2480223" y="6033641"/>
                  <a:pt x="2463696" y="6042672"/>
                  <a:pt x="2446268" y="6030306"/>
                </a:cubicBezTo>
                <a:cubicBezTo>
                  <a:pt x="2443681" y="6028433"/>
                  <a:pt x="2431427" y="6027295"/>
                  <a:pt x="2424123" y="6027538"/>
                </a:cubicBezTo>
                <a:cubicBezTo>
                  <a:pt x="2399384" y="6028393"/>
                  <a:pt x="2374876" y="6029980"/>
                  <a:pt x="2348795" y="6028515"/>
                </a:cubicBezTo>
                <a:cubicBezTo>
                  <a:pt x="2400059" y="6023512"/>
                  <a:pt x="2451217" y="6018467"/>
                  <a:pt x="2507543" y="6012934"/>
                </a:cubicBezTo>
                <a:close/>
                <a:moveTo>
                  <a:pt x="2052095" y="6010614"/>
                </a:moveTo>
                <a:cubicBezTo>
                  <a:pt x="2053669" y="6010778"/>
                  <a:pt x="2055357" y="6010940"/>
                  <a:pt x="2056932" y="6011103"/>
                </a:cubicBezTo>
                <a:cubicBezTo>
                  <a:pt x="2056707" y="6011631"/>
                  <a:pt x="2057044" y="6012405"/>
                  <a:pt x="2056257" y="6012567"/>
                </a:cubicBezTo>
                <a:cubicBezTo>
                  <a:pt x="2054907" y="6012853"/>
                  <a:pt x="2052995" y="6012730"/>
                  <a:pt x="2051308" y="6012813"/>
                </a:cubicBezTo>
                <a:cubicBezTo>
                  <a:pt x="2051533" y="6012079"/>
                  <a:pt x="2051870" y="6011347"/>
                  <a:pt x="2052095" y="6010614"/>
                </a:cubicBezTo>
                <a:close/>
                <a:moveTo>
                  <a:pt x="5892982" y="6010451"/>
                </a:moveTo>
                <a:cubicBezTo>
                  <a:pt x="5892982" y="6012445"/>
                  <a:pt x="5893094" y="6014479"/>
                  <a:pt x="5893094" y="6016513"/>
                </a:cubicBezTo>
                <a:lnTo>
                  <a:pt x="5847937" y="6013632"/>
                </a:lnTo>
                <a:close/>
                <a:moveTo>
                  <a:pt x="5953581" y="6002886"/>
                </a:moveTo>
                <a:cubicBezTo>
                  <a:pt x="5962125" y="6003119"/>
                  <a:pt x="5970895" y="6004960"/>
                  <a:pt x="5978989" y="6009720"/>
                </a:cubicBezTo>
                <a:cubicBezTo>
                  <a:pt x="5961905" y="6013056"/>
                  <a:pt x="5946157" y="6016147"/>
                  <a:pt x="5919514" y="6021354"/>
                </a:cubicBezTo>
                <a:cubicBezTo>
                  <a:pt x="5924237" y="6013178"/>
                  <a:pt x="5922889" y="6007199"/>
                  <a:pt x="5929524" y="6005693"/>
                </a:cubicBezTo>
                <a:cubicBezTo>
                  <a:pt x="5936719" y="6004024"/>
                  <a:pt x="5945038" y="6002651"/>
                  <a:pt x="5953581" y="6002886"/>
                </a:cubicBezTo>
                <a:close/>
                <a:moveTo>
                  <a:pt x="6891683" y="6002398"/>
                </a:moveTo>
                <a:cubicBezTo>
                  <a:pt x="6904498" y="6003253"/>
                  <a:pt x="6917315" y="6004146"/>
                  <a:pt x="6930130" y="6005000"/>
                </a:cubicBezTo>
                <a:cubicBezTo>
                  <a:pt x="6929793" y="6006262"/>
                  <a:pt x="6929343" y="6007563"/>
                  <a:pt x="6929006" y="6008826"/>
                </a:cubicBezTo>
                <a:cubicBezTo>
                  <a:pt x="6915852" y="6008419"/>
                  <a:pt x="6902811" y="6008012"/>
                  <a:pt x="6889658" y="6007645"/>
                </a:cubicBezTo>
                <a:cubicBezTo>
                  <a:pt x="6890332" y="6005895"/>
                  <a:pt x="6891008" y="6004146"/>
                  <a:pt x="6891683" y="6002398"/>
                </a:cubicBezTo>
                <a:close/>
                <a:moveTo>
                  <a:pt x="4031957" y="6002316"/>
                </a:moveTo>
                <a:cubicBezTo>
                  <a:pt x="4033420" y="6002642"/>
                  <a:pt x="4034769" y="6002926"/>
                  <a:pt x="4036119" y="6003253"/>
                </a:cubicBezTo>
                <a:cubicBezTo>
                  <a:pt x="4035219" y="6003660"/>
                  <a:pt x="4033644" y="6004430"/>
                  <a:pt x="4033307" y="6004390"/>
                </a:cubicBezTo>
                <a:cubicBezTo>
                  <a:pt x="4031169" y="6003984"/>
                  <a:pt x="4029258" y="6003415"/>
                  <a:pt x="4027346" y="6002926"/>
                </a:cubicBezTo>
                <a:cubicBezTo>
                  <a:pt x="4028920" y="6002724"/>
                  <a:pt x="4030382" y="6002520"/>
                  <a:pt x="4031957" y="6002316"/>
                </a:cubicBezTo>
                <a:close/>
                <a:moveTo>
                  <a:pt x="11997387" y="5999142"/>
                </a:moveTo>
                <a:cubicBezTo>
                  <a:pt x="12028868" y="5999142"/>
                  <a:pt x="12047414" y="5999142"/>
                  <a:pt x="12065854" y="5999142"/>
                </a:cubicBezTo>
                <a:cubicBezTo>
                  <a:pt x="12044495" y="6012567"/>
                  <a:pt x="12028080" y="6004390"/>
                  <a:pt x="11997387" y="5999142"/>
                </a:cubicBezTo>
                <a:close/>
                <a:moveTo>
                  <a:pt x="11599952" y="5997312"/>
                </a:moveTo>
                <a:cubicBezTo>
                  <a:pt x="11576120" y="6005162"/>
                  <a:pt x="11562854" y="6009963"/>
                  <a:pt x="11543065" y="5998734"/>
                </a:cubicBezTo>
                <a:cubicBezTo>
                  <a:pt x="11558130" y="5998330"/>
                  <a:pt x="11573308" y="5997963"/>
                  <a:pt x="11599952" y="5997312"/>
                </a:cubicBezTo>
                <a:close/>
                <a:moveTo>
                  <a:pt x="6257871" y="5994534"/>
                </a:moveTo>
                <a:cubicBezTo>
                  <a:pt x="6265963" y="5994442"/>
                  <a:pt x="6275238" y="5995928"/>
                  <a:pt x="6285467" y="5998046"/>
                </a:cubicBezTo>
                <a:cubicBezTo>
                  <a:pt x="6274451" y="6003945"/>
                  <a:pt x="6264222" y="6009475"/>
                  <a:pt x="6254436" y="6014724"/>
                </a:cubicBezTo>
                <a:cubicBezTo>
                  <a:pt x="6228017" y="6012079"/>
                  <a:pt x="6229591" y="6006384"/>
                  <a:pt x="6237352" y="6000484"/>
                </a:cubicBezTo>
                <a:cubicBezTo>
                  <a:pt x="6242861" y="5996294"/>
                  <a:pt x="6249776" y="5994627"/>
                  <a:pt x="6257871" y="5994534"/>
                </a:cubicBezTo>
                <a:close/>
                <a:moveTo>
                  <a:pt x="12130363" y="5993991"/>
                </a:moveTo>
                <a:cubicBezTo>
                  <a:pt x="12143797" y="5993958"/>
                  <a:pt x="12156585" y="5995401"/>
                  <a:pt x="12170976" y="5997557"/>
                </a:cubicBezTo>
                <a:cubicBezTo>
                  <a:pt x="12142644" y="6006505"/>
                  <a:pt x="12120161" y="6000566"/>
                  <a:pt x="12085869" y="5999304"/>
                </a:cubicBezTo>
                <a:cubicBezTo>
                  <a:pt x="12102846" y="5995543"/>
                  <a:pt x="12116927" y="5994027"/>
                  <a:pt x="12130363" y="5993991"/>
                </a:cubicBezTo>
                <a:close/>
                <a:moveTo>
                  <a:pt x="2595799" y="5992228"/>
                </a:moveTo>
                <a:cubicBezTo>
                  <a:pt x="2610415" y="6001990"/>
                  <a:pt x="2619632" y="6008214"/>
                  <a:pt x="2631997" y="6016513"/>
                </a:cubicBezTo>
                <a:cubicBezTo>
                  <a:pt x="2606140" y="6021720"/>
                  <a:pt x="2583207" y="6026358"/>
                  <a:pt x="2560269" y="6031036"/>
                </a:cubicBezTo>
                <a:cubicBezTo>
                  <a:pt x="2557576" y="6029939"/>
                  <a:pt x="2554989" y="6028881"/>
                  <a:pt x="2552290" y="6027782"/>
                </a:cubicBezTo>
                <a:cubicBezTo>
                  <a:pt x="2565442" y="6017002"/>
                  <a:pt x="2578708" y="6006221"/>
                  <a:pt x="2595799" y="5992228"/>
                </a:cubicBezTo>
                <a:close/>
                <a:moveTo>
                  <a:pt x="7241333" y="5991536"/>
                </a:moveTo>
                <a:cubicBezTo>
                  <a:pt x="7243245" y="5991820"/>
                  <a:pt x="7243357" y="5993609"/>
                  <a:pt x="7244370" y="5994749"/>
                </a:cubicBezTo>
                <a:cubicBezTo>
                  <a:pt x="7241221" y="5995278"/>
                  <a:pt x="7237966" y="5995807"/>
                  <a:pt x="7234817" y="5996294"/>
                </a:cubicBezTo>
                <a:cubicBezTo>
                  <a:pt x="7233579" y="5994911"/>
                  <a:pt x="7232453" y="5993489"/>
                  <a:pt x="7231217" y="5992106"/>
                </a:cubicBezTo>
                <a:cubicBezTo>
                  <a:pt x="7234590" y="5991860"/>
                  <a:pt x="7238633" y="5991128"/>
                  <a:pt x="7241333" y="5991536"/>
                </a:cubicBezTo>
                <a:close/>
                <a:moveTo>
                  <a:pt x="5934693" y="5991412"/>
                </a:moveTo>
                <a:cubicBezTo>
                  <a:pt x="5936716" y="5992228"/>
                  <a:pt x="5938629" y="5993080"/>
                  <a:pt x="5940542" y="5993853"/>
                </a:cubicBezTo>
                <a:cubicBezTo>
                  <a:pt x="5936491" y="5994585"/>
                  <a:pt x="5932330" y="5995318"/>
                  <a:pt x="5928288" y="5996052"/>
                </a:cubicBezTo>
                <a:cubicBezTo>
                  <a:pt x="5927500" y="5995034"/>
                  <a:pt x="5925250" y="5993649"/>
                  <a:pt x="5926264" y="5993080"/>
                </a:cubicBezTo>
                <a:cubicBezTo>
                  <a:pt x="5927837" y="5992228"/>
                  <a:pt x="5931768" y="5991942"/>
                  <a:pt x="5934693" y="5991412"/>
                </a:cubicBezTo>
                <a:close/>
                <a:moveTo>
                  <a:pt x="10131976" y="5991006"/>
                </a:moveTo>
                <a:cubicBezTo>
                  <a:pt x="10141087" y="5992309"/>
                  <a:pt x="10150303" y="5993649"/>
                  <a:pt x="10159296" y="5994952"/>
                </a:cubicBezTo>
                <a:cubicBezTo>
                  <a:pt x="10158289" y="5996092"/>
                  <a:pt x="10157271" y="5997272"/>
                  <a:pt x="10156259" y="5998411"/>
                </a:cubicBezTo>
                <a:cubicBezTo>
                  <a:pt x="10146929" y="5997638"/>
                  <a:pt x="10137487" y="5996825"/>
                  <a:pt x="10128151" y="5996010"/>
                </a:cubicBezTo>
                <a:cubicBezTo>
                  <a:pt x="10129389" y="5994342"/>
                  <a:pt x="10130739" y="5992675"/>
                  <a:pt x="10131976" y="5991006"/>
                </a:cubicBezTo>
                <a:close/>
                <a:moveTo>
                  <a:pt x="11696976" y="5990926"/>
                </a:moveTo>
                <a:cubicBezTo>
                  <a:pt x="11671006" y="6003537"/>
                  <a:pt x="11671006" y="6003537"/>
                  <a:pt x="11635145" y="5995643"/>
                </a:cubicBezTo>
                <a:cubicBezTo>
                  <a:pt x="11653023" y="5994260"/>
                  <a:pt x="11670894" y="5992920"/>
                  <a:pt x="11696976" y="5990926"/>
                </a:cubicBezTo>
                <a:close/>
                <a:moveTo>
                  <a:pt x="10234173" y="5986532"/>
                </a:moveTo>
                <a:cubicBezTo>
                  <a:pt x="10242827" y="5986532"/>
                  <a:pt x="10251376" y="5986532"/>
                  <a:pt x="10260030" y="5986532"/>
                </a:cubicBezTo>
                <a:cubicBezTo>
                  <a:pt x="10260030" y="5987101"/>
                  <a:pt x="10260143" y="5987631"/>
                  <a:pt x="10260143" y="5988156"/>
                </a:cubicBezTo>
                <a:cubicBezTo>
                  <a:pt x="10251601" y="5988323"/>
                  <a:pt x="10242940" y="5988483"/>
                  <a:pt x="10234398" y="5988645"/>
                </a:cubicBezTo>
                <a:cubicBezTo>
                  <a:pt x="10234286" y="5987913"/>
                  <a:pt x="10234286" y="5987222"/>
                  <a:pt x="10234173" y="5986532"/>
                </a:cubicBezTo>
                <a:close/>
                <a:moveTo>
                  <a:pt x="12157034" y="5982218"/>
                </a:moveTo>
                <a:cubicBezTo>
                  <a:pt x="12165576" y="5982218"/>
                  <a:pt x="12174237" y="5982218"/>
                  <a:pt x="12182891" y="5982218"/>
                </a:cubicBezTo>
                <a:cubicBezTo>
                  <a:pt x="12183004" y="5982707"/>
                  <a:pt x="12183004" y="5983193"/>
                  <a:pt x="12183004" y="5983682"/>
                </a:cubicBezTo>
                <a:cubicBezTo>
                  <a:pt x="12174349" y="5983682"/>
                  <a:pt x="12165689" y="5983682"/>
                  <a:pt x="12157034" y="5983682"/>
                </a:cubicBezTo>
                <a:cubicBezTo>
                  <a:pt x="12157034" y="5983193"/>
                  <a:pt x="12157034" y="5982707"/>
                  <a:pt x="12157034" y="5982218"/>
                </a:cubicBezTo>
                <a:close/>
                <a:moveTo>
                  <a:pt x="1987565" y="5981690"/>
                </a:moveTo>
                <a:cubicBezTo>
                  <a:pt x="1988571" y="5982423"/>
                  <a:pt x="1989470" y="5983153"/>
                  <a:pt x="1990483" y="5983887"/>
                </a:cubicBezTo>
                <a:cubicBezTo>
                  <a:pt x="1984191" y="5985229"/>
                  <a:pt x="1978005" y="5986573"/>
                  <a:pt x="1971706" y="5987913"/>
                </a:cubicBezTo>
                <a:cubicBezTo>
                  <a:pt x="1970026" y="5986775"/>
                  <a:pt x="1968338" y="5985636"/>
                  <a:pt x="1966651" y="5984497"/>
                </a:cubicBezTo>
                <a:cubicBezTo>
                  <a:pt x="1973625" y="5983560"/>
                  <a:pt x="1980479" y="5982586"/>
                  <a:pt x="1987565" y="5981690"/>
                </a:cubicBezTo>
                <a:close/>
                <a:moveTo>
                  <a:pt x="6550011" y="5979859"/>
                </a:moveTo>
                <a:cubicBezTo>
                  <a:pt x="6553499" y="5981203"/>
                  <a:pt x="6558671" y="5982383"/>
                  <a:pt x="6559797" y="5983927"/>
                </a:cubicBezTo>
                <a:cubicBezTo>
                  <a:pt x="6560472" y="5984945"/>
                  <a:pt x="6555185" y="5986491"/>
                  <a:pt x="6551248" y="5988444"/>
                </a:cubicBezTo>
                <a:cubicBezTo>
                  <a:pt x="6546306" y="5986247"/>
                  <a:pt x="6541019" y="5984945"/>
                  <a:pt x="6540682" y="5983438"/>
                </a:cubicBezTo>
                <a:cubicBezTo>
                  <a:pt x="6540457" y="5982340"/>
                  <a:pt x="6546643" y="5981039"/>
                  <a:pt x="6550011" y="5979859"/>
                </a:cubicBezTo>
                <a:close/>
                <a:moveTo>
                  <a:pt x="12041008" y="5978761"/>
                </a:moveTo>
                <a:cubicBezTo>
                  <a:pt x="12049445" y="5980388"/>
                  <a:pt x="12057761" y="5982057"/>
                  <a:pt x="12066191" y="5983682"/>
                </a:cubicBezTo>
                <a:cubicBezTo>
                  <a:pt x="12064391" y="5984863"/>
                  <a:pt x="12062479" y="5986085"/>
                  <a:pt x="12060686" y="5987264"/>
                </a:cubicBezTo>
                <a:cubicBezTo>
                  <a:pt x="12052363" y="5985513"/>
                  <a:pt x="12044159" y="5983764"/>
                  <a:pt x="12035954" y="5982057"/>
                </a:cubicBezTo>
                <a:cubicBezTo>
                  <a:pt x="12037635" y="5980959"/>
                  <a:pt x="12039322" y="5979859"/>
                  <a:pt x="12041008" y="5978761"/>
                </a:cubicBezTo>
                <a:close/>
                <a:moveTo>
                  <a:pt x="7770420" y="5974855"/>
                </a:moveTo>
                <a:cubicBezTo>
                  <a:pt x="7771883" y="5975182"/>
                  <a:pt x="7773907" y="5975385"/>
                  <a:pt x="7774471" y="5975833"/>
                </a:cubicBezTo>
                <a:cubicBezTo>
                  <a:pt x="7775033" y="5976240"/>
                  <a:pt x="7773907" y="5976931"/>
                  <a:pt x="7773571" y="5977418"/>
                </a:cubicBezTo>
                <a:cubicBezTo>
                  <a:pt x="7771996" y="5977418"/>
                  <a:pt x="7770420" y="5977418"/>
                  <a:pt x="7768846" y="5977418"/>
                </a:cubicBezTo>
                <a:cubicBezTo>
                  <a:pt x="7769408" y="5976564"/>
                  <a:pt x="7769858" y="5975710"/>
                  <a:pt x="7770420" y="5974855"/>
                </a:cubicBezTo>
                <a:close/>
                <a:moveTo>
                  <a:pt x="6954419" y="5971398"/>
                </a:moveTo>
                <a:cubicBezTo>
                  <a:pt x="6946320" y="5986247"/>
                  <a:pt x="6941716" y="5986858"/>
                  <a:pt x="6883028" y="5982097"/>
                </a:cubicBezTo>
                <a:cubicBezTo>
                  <a:pt x="6891459" y="5974773"/>
                  <a:pt x="6891459" y="5974773"/>
                  <a:pt x="6954419" y="5971398"/>
                </a:cubicBezTo>
                <a:close/>
                <a:moveTo>
                  <a:pt x="6709328" y="5970136"/>
                </a:moveTo>
                <a:cubicBezTo>
                  <a:pt x="6727874" y="5973430"/>
                  <a:pt x="6731698" y="5977743"/>
                  <a:pt x="6713032" y="5985676"/>
                </a:cubicBezTo>
                <a:cubicBezTo>
                  <a:pt x="6706291" y="5979859"/>
                  <a:pt x="6701791" y="5975955"/>
                  <a:pt x="6697292" y="5972091"/>
                </a:cubicBezTo>
                <a:cubicBezTo>
                  <a:pt x="6703254" y="5971072"/>
                  <a:pt x="6707409" y="5969811"/>
                  <a:pt x="6709328" y="5970136"/>
                </a:cubicBezTo>
                <a:close/>
                <a:moveTo>
                  <a:pt x="6822090" y="5969851"/>
                </a:moveTo>
                <a:cubicBezTo>
                  <a:pt x="6822090" y="5970502"/>
                  <a:pt x="6822090" y="5971155"/>
                  <a:pt x="6822090" y="5971845"/>
                </a:cubicBezTo>
                <a:cubicBezTo>
                  <a:pt x="6820854" y="5972130"/>
                  <a:pt x="6819617" y="5972455"/>
                  <a:pt x="6818379" y="5972820"/>
                </a:cubicBezTo>
                <a:cubicBezTo>
                  <a:pt x="6817479" y="5972251"/>
                  <a:pt x="6816692" y="5971724"/>
                  <a:pt x="6815792" y="5971155"/>
                </a:cubicBezTo>
                <a:cubicBezTo>
                  <a:pt x="6817930" y="5970707"/>
                  <a:pt x="6819953" y="5970299"/>
                  <a:pt x="6822090" y="5969851"/>
                </a:cubicBezTo>
                <a:close/>
                <a:moveTo>
                  <a:pt x="11685059" y="5969038"/>
                </a:moveTo>
                <a:cubicBezTo>
                  <a:pt x="11659989" y="5975955"/>
                  <a:pt x="11659989" y="5975955"/>
                  <a:pt x="11622666" y="5971357"/>
                </a:cubicBezTo>
                <a:cubicBezTo>
                  <a:pt x="11648636" y="5970420"/>
                  <a:pt x="11663364" y="5969851"/>
                  <a:pt x="11685059" y="5969038"/>
                </a:cubicBezTo>
                <a:close/>
                <a:moveTo>
                  <a:pt x="11480843" y="5968956"/>
                </a:moveTo>
                <a:lnTo>
                  <a:pt x="11563304" y="5968956"/>
                </a:lnTo>
                <a:cubicBezTo>
                  <a:pt x="11563079" y="5970462"/>
                  <a:pt x="11562742" y="5971967"/>
                  <a:pt x="11562517" y="5973472"/>
                </a:cubicBezTo>
                <a:close/>
                <a:moveTo>
                  <a:pt x="3047113" y="5968904"/>
                </a:moveTo>
                <a:lnTo>
                  <a:pt x="3030669" y="5972619"/>
                </a:lnTo>
                <a:cubicBezTo>
                  <a:pt x="3029882" y="5971806"/>
                  <a:pt x="3029094" y="5971033"/>
                  <a:pt x="3028307" y="5970218"/>
                </a:cubicBezTo>
                <a:close/>
                <a:moveTo>
                  <a:pt x="11478640" y="5968834"/>
                </a:moveTo>
                <a:lnTo>
                  <a:pt x="11480843" y="5968956"/>
                </a:lnTo>
                <a:lnTo>
                  <a:pt x="11478303" y="5968956"/>
                </a:lnTo>
                <a:lnTo>
                  <a:pt x="11478262" y="5968953"/>
                </a:lnTo>
                <a:close/>
                <a:moveTo>
                  <a:pt x="3047997" y="5968818"/>
                </a:moveTo>
                <a:lnTo>
                  <a:pt x="3047534" y="5968874"/>
                </a:lnTo>
                <a:lnTo>
                  <a:pt x="3047113" y="5968904"/>
                </a:lnTo>
                <a:lnTo>
                  <a:pt x="3047422" y="5968834"/>
                </a:lnTo>
                <a:close/>
                <a:moveTo>
                  <a:pt x="8867494" y="5966717"/>
                </a:moveTo>
                <a:cubicBezTo>
                  <a:pt x="8868732" y="5967614"/>
                  <a:pt x="8870081" y="5968510"/>
                  <a:pt x="8871318" y="5969404"/>
                </a:cubicBezTo>
                <a:cubicBezTo>
                  <a:pt x="8868282" y="5970015"/>
                  <a:pt x="8865363" y="5970585"/>
                  <a:pt x="8862438" y="5971155"/>
                </a:cubicBezTo>
                <a:cubicBezTo>
                  <a:pt x="8861089" y="5970259"/>
                  <a:pt x="8858277" y="5968794"/>
                  <a:pt x="8858839" y="5968550"/>
                </a:cubicBezTo>
                <a:cubicBezTo>
                  <a:pt x="8861089" y="5967694"/>
                  <a:pt x="8864464" y="5967287"/>
                  <a:pt x="8867494" y="5966717"/>
                </a:cubicBezTo>
                <a:close/>
                <a:moveTo>
                  <a:pt x="6098276" y="5965905"/>
                </a:moveTo>
                <a:cubicBezTo>
                  <a:pt x="6100862" y="5965866"/>
                  <a:pt x="6103675" y="5967004"/>
                  <a:pt x="6106373" y="5967614"/>
                </a:cubicBezTo>
                <a:cubicBezTo>
                  <a:pt x="6104462" y="5968550"/>
                  <a:pt x="6101762" y="5970381"/>
                  <a:pt x="6100638" y="5970259"/>
                </a:cubicBezTo>
                <a:cubicBezTo>
                  <a:pt x="6096814" y="5969811"/>
                  <a:pt x="6093670" y="5968753"/>
                  <a:pt x="6090183" y="5967898"/>
                </a:cubicBezTo>
                <a:cubicBezTo>
                  <a:pt x="6092883" y="5967206"/>
                  <a:pt x="6095463" y="5965988"/>
                  <a:pt x="6098276" y="5965905"/>
                </a:cubicBezTo>
                <a:close/>
                <a:moveTo>
                  <a:pt x="11444927" y="5965723"/>
                </a:moveTo>
                <a:lnTo>
                  <a:pt x="11478262" y="5968953"/>
                </a:lnTo>
                <a:lnTo>
                  <a:pt x="11451760" y="5977195"/>
                </a:lnTo>
                <a:cubicBezTo>
                  <a:pt x="11442472" y="5979728"/>
                  <a:pt x="11431651" y="5980082"/>
                  <a:pt x="11415686" y="5972494"/>
                </a:cubicBezTo>
                <a:cubicBezTo>
                  <a:pt x="11425127" y="5968915"/>
                  <a:pt x="11434683" y="5966485"/>
                  <a:pt x="11444927" y="5965723"/>
                </a:cubicBezTo>
                <a:close/>
                <a:moveTo>
                  <a:pt x="6394975" y="5965418"/>
                </a:moveTo>
                <a:cubicBezTo>
                  <a:pt x="6395876" y="5966231"/>
                  <a:pt x="6396888" y="5967085"/>
                  <a:pt x="6397787" y="5967898"/>
                </a:cubicBezTo>
                <a:cubicBezTo>
                  <a:pt x="6390926" y="5969200"/>
                  <a:pt x="6384185" y="5970502"/>
                  <a:pt x="6377436" y="5971806"/>
                </a:cubicBezTo>
                <a:cubicBezTo>
                  <a:pt x="6375973" y="5970544"/>
                  <a:pt x="6374511" y="5969241"/>
                  <a:pt x="6373049" y="5967980"/>
                </a:cubicBezTo>
                <a:cubicBezTo>
                  <a:pt x="6380360" y="5967125"/>
                  <a:pt x="6387665" y="5966272"/>
                  <a:pt x="6394975" y="5965418"/>
                </a:cubicBezTo>
                <a:close/>
                <a:moveTo>
                  <a:pt x="3085877" y="5964157"/>
                </a:moveTo>
                <a:cubicBezTo>
                  <a:pt x="3086664" y="5965336"/>
                  <a:pt x="3087444" y="5966476"/>
                  <a:pt x="3088232" y="5967653"/>
                </a:cubicBezTo>
                <a:lnTo>
                  <a:pt x="3047997" y="5968818"/>
                </a:lnTo>
                <a:close/>
                <a:moveTo>
                  <a:pt x="2686867" y="5959559"/>
                </a:moveTo>
                <a:cubicBezTo>
                  <a:pt x="2659435" y="5969038"/>
                  <a:pt x="2488878" y="5984090"/>
                  <a:pt x="2452791" y="5979819"/>
                </a:cubicBezTo>
                <a:cubicBezTo>
                  <a:pt x="2526770" y="5973430"/>
                  <a:pt x="2600741" y="5967004"/>
                  <a:pt x="2686867" y="5959559"/>
                </a:cubicBezTo>
                <a:close/>
                <a:moveTo>
                  <a:pt x="7126095" y="5958664"/>
                </a:moveTo>
                <a:cubicBezTo>
                  <a:pt x="7134188" y="5959559"/>
                  <a:pt x="7142173" y="5960414"/>
                  <a:pt x="7150272" y="5961310"/>
                </a:cubicBezTo>
                <a:cubicBezTo>
                  <a:pt x="7149477" y="5962283"/>
                  <a:pt x="7148803" y="5963301"/>
                  <a:pt x="7148023" y="5964319"/>
                </a:cubicBezTo>
                <a:cubicBezTo>
                  <a:pt x="7139923" y="5963546"/>
                  <a:pt x="7131718" y="5962772"/>
                  <a:pt x="7123509" y="5961999"/>
                </a:cubicBezTo>
                <a:cubicBezTo>
                  <a:pt x="7124296" y="5960903"/>
                  <a:pt x="7125195" y="5959762"/>
                  <a:pt x="7126095" y="5958664"/>
                </a:cubicBezTo>
                <a:close/>
                <a:moveTo>
                  <a:pt x="8049131" y="5954679"/>
                </a:moveTo>
                <a:cubicBezTo>
                  <a:pt x="8050255" y="5954720"/>
                  <a:pt x="8051042" y="5955451"/>
                  <a:pt x="8052054" y="5955896"/>
                </a:cubicBezTo>
                <a:cubicBezTo>
                  <a:pt x="8049693" y="5956306"/>
                  <a:pt x="8047219" y="5956669"/>
                  <a:pt x="8044750" y="5957075"/>
                </a:cubicBezTo>
                <a:cubicBezTo>
                  <a:pt x="8044750" y="5956506"/>
                  <a:pt x="8044750" y="5955938"/>
                  <a:pt x="8044750" y="5955370"/>
                </a:cubicBezTo>
                <a:cubicBezTo>
                  <a:pt x="8046094" y="5955125"/>
                  <a:pt x="8047669" y="5954636"/>
                  <a:pt x="8049131" y="5954679"/>
                </a:cubicBezTo>
                <a:close/>
                <a:moveTo>
                  <a:pt x="6846661" y="5952509"/>
                </a:moveTo>
                <a:lnTo>
                  <a:pt x="6847274" y="5952561"/>
                </a:lnTo>
                <a:lnTo>
                  <a:pt x="6847420" y="5952626"/>
                </a:lnTo>
                <a:lnTo>
                  <a:pt x="6847047" y="5952684"/>
                </a:lnTo>
                <a:close/>
                <a:moveTo>
                  <a:pt x="9198599" y="5950568"/>
                </a:moveTo>
                <a:cubicBezTo>
                  <a:pt x="9217820" y="5950568"/>
                  <a:pt x="9230755" y="5950568"/>
                  <a:pt x="9244359" y="5950568"/>
                </a:cubicBezTo>
                <a:cubicBezTo>
                  <a:pt x="9243009" y="5952887"/>
                  <a:pt x="9243571" y="5954636"/>
                  <a:pt x="9241546" y="5955205"/>
                </a:cubicBezTo>
                <a:cubicBezTo>
                  <a:pt x="9227718" y="5959233"/>
                  <a:pt x="9213664" y="5961999"/>
                  <a:pt x="9198599" y="5950568"/>
                </a:cubicBezTo>
                <a:close/>
                <a:moveTo>
                  <a:pt x="7774357" y="5949594"/>
                </a:moveTo>
                <a:cubicBezTo>
                  <a:pt x="7778856" y="5951665"/>
                  <a:pt x="7783236" y="5953701"/>
                  <a:pt x="7787735" y="5955737"/>
                </a:cubicBezTo>
                <a:cubicBezTo>
                  <a:pt x="7785711" y="5956426"/>
                  <a:pt x="7783800" y="5957075"/>
                  <a:pt x="7781775" y="5957728"/>
                </a:cubicBezTo>
                <a:cubicBezTo>
                  <a:pt x="7776270" y="5955896"/>
                  <a:pt x="7770870" y="5954107"/>
                  <a:pt x="7765366" y="5952317"/>
                </a:cubicBezTo>
                <a:cubicBezTo>
                  <a:pt x="7768396" y="5951381"/>
                  <a:pt x="7771320" y="5950488"/>
                  <a:pt x="7774357" y="5949594"/>
                </a:cubicBezTo>
                <a:close/>
                <a:moveTo>
                  <a:pt x="9812007" y="5949348"/>
                </a:moveTo>
                <a:cubicBezTo>
                  <a:pt x="9812007" y="5950040"/>
                  <a:pt x="9812007" y="5950691"/>
                  <a:pt x="9812007" y="5951340"/>
                </a:cubicBezTo>
                <a:cubicBezTo>
                  <a:pt x="9810769" y="5951665"/>
                  <a:pt x="9809532" y="5951991"/>
                  <a:pt x="9808294" y="5952359"/>
                </a:cubicBezTo>
                <a:cubicBezTo>
                  <a:pt x="9807395" y="5951789"/>
                  <a:pt x="9805595" y="5950812"/>
                  <a:pt x="9805821" y="5950733"/>
                </a:cubicBezTo>
                <a:cubicBezTo>
                  <a:pt x="9807620" y="5950163"/>
                  <a:pt x="9809870" y="5949796"/>
                  <a:pt x="9812007" y="5949348"/>
                </a:cubicBezTo>
                <a:close/>
                <a:moveTo>
                  <a:pt x="3018528" y="5948128"/>
                </a:moveTo>
                <a:cubicBezTo>
                  <a:pt x="3020328" y="5949186"/>
                  <a:pt x="3022015" y="5950204"/>
                  <a:pt x="3023815" y="5951221"/>
                </a:cubicBezTo>
                <a:cubicBezTo>
                  <a:pt x="3014366" y="5953742"/>
                  <a:pt x="3004812" y="5956225"/>
                  <a:pt x="2995371" y="5958704"/>
                </a:cubicBezTo>
                <a:cubicBezTo>
                  <a:pt x="2992334" y="5957117"/>
                  <a:pt x="2989297" y="5955492"/>
                  <a:pt x="2986260" y="5953905"/>
                </a:cubicBezTo>
                <a:cubicBezTo>
                  <a:pt x="2997052" y="5951991"/>
                  <a:pt x="3007849" y="5950080"/>
                  <a:pt x="3018528" y="5948128"/>
                </a:cubicBezTo>
                <a:close/>
                <a:moveTo>
                  <a:pt x="9402206" y="5947923"/>
                </a:moveTo>
                <a:cubicBezTo>
                  <a:pt x="9403331" y="5947964"/>
                  <a:pt x="9404118" y="5948779"/>
                  <a:pt x="9405018" y="5949227"/>
                </a:cubicBezTo>
                <a:cubicBezTo>
                  <a:pt x="9402543" y="5949594"/>
                  <a:pt x="9399956" y="5949959"/>
                  <a:pt x="9397482" y="5950325"/>
                </a:cubicBezTo>
                <a:cubicBezTo>
                  <a:pt x="9397482" y="5949755"/>
                  <a:pt x="9397482" y="5949186"/>
                  <a:pt x="9397482" y="5948658"/>
                </a:cubicBezTo>
                <a:cubicBezTo>
                  <a:pt x="9399169" y="5948331"/>
                  <a:pt x="9400856" y="5947842"/>
                  <a:pt x="9402206" y="5947923"/>
                </a:cubicBezTo>
                <a:close/>
                <a:moveTo>
                  <a:pt x="2842015" y="5945484"/>
                </a:moveTo>
                <a:cubicBezTo>
                  <a:pt x="2844153" y="5945648"/>
                  <a:pt x="2845390" y="5947313"/>
                  <a:pt x="2847077" y="5948291"/>
                </a:cubicBezTo>
                <a:cubicBezTo>
                  <a:pt x="2843927" y="5948779"/>
                  <a:pt x="2840666" y="5949227"/>
                  <a:pt x="2837516" y="5949716"/>
                </a:cubicBezTo>
                <a:cubicBezTo>
                  <a:pt x="2835723" y="5948697"/>
                  <a:pt x="2834036" y="5947680"/>
                  <a:pt x="2832348" y="5946662"/>
                </a:cubicBezTo>
                <a:cubicBezTo>
                  <a:pt x="2835611" y="5946214"/>
                  <a:pt x="2839097" y="5945280"/>
                  <a:pt x="2842015" y="5945484"/>
                </a:cubicBezTo>
                <a:close/>
                <a:moveTo>
                  <a:pt x="4223986" y="5943123"/>
                </a:moveTo>
                <a:cubicBezTo>
                  <a:pt x="4192392" y="5952642"/>
                  <a:pt x="4167772" y="5961350"/>
                  <a:pt x="4152256" y="5973919"/>
                </a:cubicBezTo>
                <a:cubicBezTo>
                  <a:pt x="4136854" y="5986370"/>
                  <a:pt x="4080866" y="5991984"/>
                  <a:pt x="4032969" y="5990070"/>
                </a:cubicBezTo>
                <a:cubicBezTo>
                  <a:pt x="4049047" y="5972779"/>
                  <a:pt x="4154731" y="5946011"/>
                  <a:pt x="4223986" y="5943123"/>
                </a:cubicBezTo>
                <a:close/>
                <a:moveTo>
                  <a:pt x="9685977" y="5941659"/>
                </a:moveTo>
                <a:cubicBezTo>
                  <a:pt x="9686645" y="5945727"/>
                  <a:pt x="9687433" y="5949837"/>
                  <a:pt x="9688107" y="5953905"/>
                </a:cubicBezTo>
                <a:cubicBezTo>
                  <a:pt x="9683503" y="5953985"/>
                  <a:pt x="9678890" y="5954107"/>
                  <a:pt x="9674279" y="5954190"/>
                </a:cubicBezTo>
                <a:cubicBezTo>
                  <a:pt x="9672930" y="5950244"/>
                  <a:pt x="9671474" y="5946337"/>
                  <a:pt x="9671249" y="5942432"/>
                </a:cubicBezTo>
                <a:cubicBezTo>
                  <a:pt x="9671249" y="5942229"/>
                  <a:pt x="9680803" y="5941902"/>
                  <a:pt x="9685977" y="5941659"/>
                </a:cubicBezTo>
                <a:close/>
                <a:moveTo>
                  <a:pt x="5840256" y="5941536"/>
                </a:moveTo>
                <a:cubicBezTo>
                  <a:pt x="5841824" y="5941659"/>
                  <a:pt x="5843404" y="5941821"/>
                  <a:pt x="5844973" y="5941943"/>
                </a:cubicBezTo>
                <a:cubicBezTo>
                  <a:pt x="5844749" y="5942391"/>
                  <a:pt x="5844973" y="5943165"/>
                  <a:pt x="5844298" y="5943287"/>
                </a:cubicBezTo>
                <a:cubicBezTo>
                  <a:pt x="5842955" y="5943532"/>
                  <a:pt x="5841154" y="5943449"/>
                  <a:pt x="5839468" y="5943532"/>
                </a:cubicBezTo>
                <a:cubicBezTo>
                  <a:pt x="5839693" y="5942880"/>
                  <a:pt x="5840031" y="5942187"/>
                  <a:pt x="5840256" y="5941536"/>
                </a:cubicBezTo>
                <a:close/>
                <a:moveTo>
                  <a:pt x="11880237" y="5941170"/>
                </a:moveTo>
                <a:cubicBezTo>
                  <a:pt x="11884062" y="5943774"/>
                  <a:pt x="11888216" y="5945321"/>
                  <a:pt x="11888216" y="5946824"/>
                </a:cubicBezTo>
                <a:cubicBezTo>
                  <a:pt x="11887654" y="5964442"/>
                  <a:pt x="11891253" y="5965582"/>
                  <a:pt x="11937688" y="5961836"/>
                </a:cubicBezTo>
                <a:cubicBezTo>
                  <a:pt x="11995137" y="5957199"/>
                  <a:pt x="11995137" y="5957199"/>
                  <a:pt x="12036847" y="5961187"/>
                </a:cubicBezTo>
                <a:cubicBezTo>
                  <a:pt x="12015264" y="5968387"/>
                  <a:pt x="11981534" y="5972861"/>
                  <a:pt x="11998399" y="5985066"/>
                </a:cubicBezTo>
                <a:cubicBezTo>
                  <a:pt x="11973668" y="5979452"/>
                  <a:pt x="11951516" y="5972169"/>
                  <a:pt x="11925658" y="5969404"/>
                </a:cubicBezTo>
                <a:cubicBezTo>
                  <a:pt x="11908231" y="5967573"/>
                  <a:pt x="11885523" y="5972130"/>
                  <a:pt x="11865171" y="5973798"/>
                </a:cubicBezTo>
                <a:cubicBezTo>
                  <a:pt x="11865847" y="5974855"/>
                  <a:pt x="11866521" y="5975913"/>
                  <a:pt x="11867196" y="5976971"/>
                </a:cubicBezTo>
                <a:cubicBezTo>
                  <a:pt x="11885523" y="5979452"/>
                  <a:pt x="11905419" y="5981081"/>
                  <a:pt x="11921834" y="5984863"/>
                </a:cubicBezTo>
                <a:cubicBezTo>
                  <a:pt x="11930264" y="5986817"/>
                  <a:pt x="11937350" y="5993039"/>
                  <a:pt x="11934987" y="5996458"/>
                </a:cubicBezTo>
                <a:cubicBezTo>
                  <a:pt x="11932738" y="5999631"/>
                  <a:pt x="11916322" y="6004108"/>
                  <a:pt x="11907893" y="6003660"/>
                </a:cubicBezTo>
                <a:cubicBezTo>
                  <a:pt x="11872483" y="6001706"/>
                  <a:pt x="11835152" y="6008703"/>
                  <a:pt x="11800072" y="5998653"/>
                </a:cubicBezTo>
                <a:cubicBezTo>
                  <a:pt x="11786919" y="5994911"/>
                  <a:pt x="11758700" y="5998046"/>
                  <a:pt x="11736443" y="5996580"/>
                </a:cubicBezTo>
                <a:cubicBezTo>
                  <a:pt x="11770391" y="5989664"/>
                  <a:pt x="11829753" y="6002031"/>
                  <a:pt x="11838189" y="5977783"/>
                </a:cubicBezTo>
                <a:cubicBezTo>
                  <a:pt x="11806484" y="5965905"/>
                  <a:pt x="11806484" y="5965905"/>
                  <a:pt x="11752858" y="5977336"/>
                </a:cubicBezTo>
                <a:cubicBezTo>
                  <a:pt x="11737905" y="5970707"/>
                  <a:pt x="11744309" y="5965988"/>
                  <a:pt x="11764437" y="5963993"/>
                </a:cubicBezTo>
                <a:cubicBezTo>
                  <a:pt x="11774440" y="5962975"/>
                  <a:pt x="11786470" y="5964930"/>
                  <a:pt x="11797485" y="5964847"/>
                </a:cubicBezTo>
                <a:cubicBezTo>
                  <a:pt x="11828066" y="5964685"/>
                  <a:pt x="11858542" y="5964442"/>
                  <a:pt x="11859435" y="5948658"/>
                </a:cubicBezTo>
                <a:cubicBezTo>
                  <a:pt x="11859547" y="5946377"/>
                  <a:pt x="11871470" y="5944181"/>
                  <a:pt x="11880237" y="5941170"/>
                </a:cubicBezTo>
                <a:close/>
                <a:moveTo>
                  <a:pt x="6818267" y="5939666"/>
                </a:moveTo>
                <a:lnTo>
                  <a:pt x="6846661" y="5952509"/>
                </a:lnTo>
                <a:lnTo>
                  <a:pt x="6827036" y="5950796"/>
                </a:lnTo>
                <a:cubicBezTo>
                  <a:pt x="6821273" y="5949308"/>
                  <a:pt x="6817424" y="5946256"/>
                  <a:pt x="6818267" y="5939666"/>
                </a:cubicBezTo>
                <a:close/>
                <a:moveTo>
                  <a:pt x="12192000" y="5937707"/>
                </a:moveTo>
                <a:lnTo>
                  <a:pt x="12192000" y="5939175"/>
                </a:lnTo>
                <a:lnTo>
                  <a:pt x="12184804" y="5939748"/>
                </a:lnTo>
                <a:close/>
                <a:moveTo>
                  <a:pt x="7329830" y="5935902"/>
                </a:moveTo>
                <a:cubicBezTo>
                  <a:pt x="7336195" y="5936451"/>
                  <a:pt x="7340155" y="5938954"/>
                  <a:pt x="7340155" y="5945727"/>
                </a:cubicBezTo>
                <a:cubicBezTo>
                  <a:pt x="7325878" y="5942514"/>
                  <a:pt x="7317336" y="5940563"/>
                  <a:pt x="7305082" y="5937794"/>
                </a:cubicBezTo>
                <a:cubicBezTo>
                  <a:pt x="7314697" y="5936756"/>
                  <a:pt x="7323464" y="5935354"/>
                  <a:pt x="7329830" y="5935902"/>
                </a:cubicBezTo>
                <a:close/>
                <a:moveTo>
                  <a:pt x="10245752" y="5934825"/>
                </a:moveTo>
                <a:cubicBezTo>
                  <a:pt x="10263180" y="5934825"/>
                  <a:pt x="10280495" y="5934825"/>
                  <a:pt x="10297922" y="5934825"/>
                </a:cubicBezTo>
                <a:cubicBezTo>
                  <a:pt x="10297360" y="5936329"/>
                  <a:pt x="10296910" y="5937875"/>
                  <a:pt x="10296348" y="5939381"/>
                </a:cubicBezTo>
                <a:cubicBezTo>
                  <a:pt x="10279369" y="5938853"/>
                  <a:pt x="10262392" y="5938283"/>
                  <a:pt x="10245421" y="5937754"/>
                </a:cubicBezTo>
                <a:cubicBezTo>
                  <a:pt x="10245533" y="5936776"/>
                  <a:pt x="10245639" y="5935799"/>
                  <a:pt x="10245752" y="5934825"/>
                </a:cubicBezTo>
                <a:close/>
                <a:moveTo>
                  <a:pt x="7372761" y="5934297"/>
                </a:moveTo>
                <a:cubicBezTo>
                  <a:pt x="7374336" y="5934539"/>
                  <a:pt x="7376585" y="5934622"/>
                  <a:pt x="7377148" y="5935026"/>
                </a:cubicBezTo>
                <a:cubicBezTo>
                  <a:pt x="7377710" y="5935393"/>
                  <a:pt x="7376585" y="5936125"/>
                  <a:pt x="7376135" y="5936695"/>
                </a:cubicBezTo>
                <a:cubicBezTo>
                  <a:pt x="7373886" y="5936329"/>
                  <a:pt x="7371524" y="5936004"/>
                  <a:pt x="7369281" y="5935636"/>
                </a:cubicBezTo>
                <a:cubicBezTo>
                  <a:pt x="7370399" y="5935189"/>
                  <a:pt x="7371636" y="5934744"/>
                  <a:pt x="7372761" y="5934297"/>
                </a:cubicBezTo>
                <a:close/>
                <a:moveTo>
                  <a:pt x="8233397" y="5933320"/>
                </a:moveTo>
                <a:cubicBezTo>
                  <a:pt x="8238347" y="5934297"/>
                  <a:pt x="8241383" y="5934867"/>
                  <a:pt x="8244196" y="5935475"/>
                </a:cubicBezTo>
                <a:cubicBezTo>
                  <a:pt x="8241271" y="5936695"/>
                  <a:pt x="8238684" y="5938201"/>
                  <a:pt x="8234979" y="5938975"/>
                </a:cubicBezTo>
                <a:cubicBezTo>
                  <a:pt x="8233510" y="5939300"/>
                  <a:pt x="8229355" y="5937957"/>
                  <a:pt x="8226431" y="5937345"/>
                </a:cubicBezTo>
                <a:cubicBezTo>
                  <a:pt x="8228793" y="5936004"/>
                  <a:pt x="8231154" y="5934622"/>
                  <a:pt x="8233397" y="5933320"/>
                </a:cubicBezTo>
                <a:close/>
                <a:moveTo>
                  <a:pt x="12148598" y="5931000"/>
                </a:moveTo>
                <a:cubicBezTo>
                  <a:pt x="12153547" y="5942717"/>
                  <a:pt x="12139719" y="5944019"/>
                  <a:pt x="12113975" y="5939544"/>
                </a:cubicBezTo>
                <a:cubicBezTo>
                  <a:pt x="12124316" y="5937022"/>
                  <a:pt x="12134770" y="5934460"/>
                  <a:pt x="12148598" y="5931000"/>
                </a:cubicBezTo>
                <a:close/>
                <a:moveTo>
                  <a:pt x="7256623" y="5930186"/>
                </a:moveTo>
                <a:cubicBezTo>
                  <a:pt x="7259099" y="5931040"/>
                  <a:pt x="7261685" y="5931895"/>
                  <a:pt x="7264385" y="5932831"/>
                </a:cubicBezTo>
                <a:cubicBezTo>
                  <a:pt x="7261798" y="5933686"/>
                  <a:pt x="7259662" y="5935026"/>
                  <a:pt x="7257186" y="5935108"/>
                </a:cubicBezTo>
                <a:cubicBezTo>
                  <a:pt x="7254148" y="5935189"/>
                  <a:pt x="7251006" y="5934174"/>
                  <a:pt x="7247856" y="5933604"/>
                </a:cubicBezTo>
                <a:cubicBezTo>
                  <a:pt x="7250781" y="5932465"/>
                  <a:pt x="7253700" y="5931325"/>
                  <a:pt x="7256623" y="5930186"/>
                </a:cubicBezTo>
                <a:close/>
                <a:moveTo>
                  <a:pt x="8301871" y="5930104"/>
                </a:moveTo>
                <a:cubicBezTo>
                  <a:pt x="8304121" y="5931000"/>
                  <a:pt x="8306476" y="5931895"/>
                  <a:pt x="8308620" y="5932709"/>
                </a:cubicBezTo>
                <a:cubicBezTo>
                  <a:pt x="8306813" y="5933401"/>
                  <a:pt x="8304795" y="5934825"/>
                  <a:pt x="8302545" y="5934825"/>
                </a:cubicBezTo>
                <a:cubicBezTo>
                  <a:pt x="8299508" y="5934907"/>
                  <a:pt x="8296359" y="5933971"/>
                  <a:pt x="8293210" y="5933442"/>
                </a:cubicBezTo>
                <a:cubicBezTo>
                  <a:pt x="8296135" y="5932303"/>
                  <a:pt x="8298946" y="5931203"/>
                  <a:pt x="8301871" y="5930104"/>
                </a:cubicBezTo>
                <a:close/>
                <a:moveTo>
                  <a:pt x="7522966" y="5926158"/>
                </a:moveTo>
                <a:cubicBezTo>
                  <a:pt x="7530609" y="5929982"/>
                  <a:pt x="7537920" y="5933645"/>
                  <a:pt x="7545675" y="5937510"/>
                </a:cubicBezTo>
                <a:cubicBezTo>
                  <a:pt x="7554785" y="5935351"/>
                  <a:pt x="7562202" y="5933604"/>
                  <a:pt x="7571650" y="5931325"/>
                </a:cubicBezTo>
                <a:cubicBezTo>
                  <a:pt x="7571650" y="5936533"/>
                  <a:pt x="7571650" y="5941008"/>
                  <a:pt x="7571650" y="5948942"/>
                </a:cubicBezTo>
                <a:cubicBezTo>
                  <a:pt x="7543319" y="5944833"/>
                  <a:pt x="7517343" y="5937429"/>
                  <a:pt x="7495198" y="5938730"/>
                </a:cubicBezTo>
                <a:cubicBezTo>
                  <a:pt x="7467429" y="5940355"/>
                  <a:pt x="7443590" y="5942432"/>
                  <a:pt x="7407842" y="5935597"/>
                </a:cubicBezTo>
                <a:cubicBezTo>
                  <a:pt x="7433924" y="5933238"/>
                  <a:pt x="7450676" y="5931651"/>
                  <a:pt x="7467542" y="5930266"/>
                </a:cubicBezTo>
                <a:cubicBezTo>
                  <a:pt x="7485637" y="5928804"/>
                  <a:pt x="7503852" y="5927542"/>
                  <a:pt x="7522966" y="5926158"/>
                </a:cubicBezTo>
                <a:close/>
                <a:moveTo>
                  <a:pt x="7727249" y="5925547"/>
                </a:moveTo>
                <a:cubicBezTo>
                  <a:pt x="7732873" y="5925547"/>
                  <a:pt x="7738384" y="5925547"/>
                  <a:pt x="7743889" y="5925547"/>
                </a:cubicBezTo>
                <a:cubicBezTo>
                  <a:pt x="7743889" y="5925914"/>
                  <a:pt x="7743776" y="5926282"/>
                  <a:pt x="7743664" y="5926647"/>
                </a:cubicBezTo>
                <a:cubicBezTo>
                  <a:pt x="7738160" y="5926647"/>
                  <a:pt x="7732535" y="5926647"/>
                  <a:pt x="7727024" y="5926647"/>
                </a:cubicBezTo>
                <a:cubicBezTo>
                  <a:pt x="7727024" y="5926282"/>
                  <a:pt x="7727136" y="5925914"/>
                  <a:pt x="7727249" y="5925547"/>
                </a:cubicBezTo>
                <a:close/>
                <a:moveTo>
                  <a:pt x="9016463" y="5925345"/>
                </a:moveTo>
                <a:cubicBezTo>
                  <a:pt x="9018712" y="5925671"/>
                  <a:pt x="9019612" y="5927136"/>
                  <a:pt x="9021074" y="5928112"/>
                </a:cubicBezTo>
                <a:cubicBezTo>
                  <a:pt x="9017925" y="5928275"/>
                  <a:pt x="9014332" y="5928804"/>
                  <a:pt x="9011850" y="5928439"/>
                </a:cubicBezTo>
                <a:cubicBezTo>
                  <a:pt x="9009495" y="5928072"/>
                  <a:pt x="9008371" y="5926688"/>
                  <a:pt x="9006796" y="5925752"/>
                </a:cubicBezTo>
                <a:cubicBezTo>
                  <a:pt x="9010057" y="5925589"/>
                  <a:pt x="9013875" y="5924978"/>
                  <a:pt x="9016463" y="5925345"/>
                </a:cubicBezTo>
                <a:close/>
                <a:moveTo>
                  <a:pt x="7872335" y="5923612"/>
                </a:moveTo>
                <a:cubicBezTo>
                  <a:pt x="7883391" y="5923194"/>
                  <a:pt x="7895190" y="5923881"/>
                  <a:pt x="7908260" y="5926403"/>
                </a:cubicBezTo>
                <a:cubicBezTo>
                  <a:pt x="7906686" y="5927788"/>
                  <a:pt x="7903649" y="5930266"/>
                  <a:pt x="7899037" y="5934174"/>
                </a:cubicBezTo>
                <a:cubicBezTo>
                  <a:pt x="7915228" y="5935393"/>
                  <a:pt x="7930518" y="5936533"/>
                  <a:pt x="7939517" y="5937224"/>
                </a:cubicBezTo>
                <a:cubicBezTo>
                  <a:pt x="7930405" y="5943002"/>
                  <a:pt x="7920739" y="5949105"/>
                  <a:pt x="7910847" y="5955370"/>
                </a:cubicBezTo>
                <a:cubicBezTo>
                  <a:pt x="7891507" y="5949674"/>
                  <a:pt x="7874192" y="5941618"/>
                  <a:pt x="7852048" y="5939016"/>
                </a:cubicBezTo>
                <a:cubicBezTo>
                  <a:pt x="7830458" y="5936451"/>
                  <a:pt x="7803814" y="5939422"/>
                  <a:pt x="7778632" y="5937510"/>
                </a:cubicBezTo>
                <a:cubicBezTo>
                  <a:pt x="7812693" y="5936074"/>
                  <a:pt x="7839169" y="5924870"/>
                  <a:pt x="7872335" y="5923612"/>
                </a:cubicBezTo>
                <a:close/>
                <a:moveTo>
                  <a:pt x="7986169" y="5923109"/>
                </a:moveTo>
                <a:cubicBezTo>
                  <a:pt x="8013719" y="5923555"/>
                  <a:pt x="8040026" y="5924368"/>
                  <a:pt x="8066446" y="5924329"/>
                </a:cubicBezTo>
                <a:cubicBezTo>
                  <a:pt x="8092302" y="5924329"/>
                  <a:pt x="8114004" y="5925834"/>
                  <a:pt x="8124571" y="5938486"/>
                </a:cubicBezTo>
                <a:cubicBezTo>
                  <a:pt x="8079712" y="5938770"/>
                  <a:pt x="8036652" y="5927868"/>
                  <a:pt x="7991006" y="5943083"/>
                </a:cubicBezTo>
                <a:cubicBezTo>
                  <a:pt x="7988418" y="5932220"/>
                  <a:pt x="7987069" y="5926730"/>
                  <a:pt x="7986169" y="5923109"/>
                </a:cubicBezTo>
                <a:close/>
                <a:moveTo>
                  <a:pt x="11357223" y="5921359"/>
                </a:moveTo>
                <a:cubicBezTo>
                  <a:pt x="11358010" y="5923720"/>
                  <a:pt x="11358678" y="5926078"/>
                  <a:pt x="11359466" y="5928439"/>
                </a:cubicBezTo>
                <a:cubicBezTo>
                  <a:pt x="11349349" y="5928683"/>
                  <a:pt x="11339120" y="5929089"/>
                  <a:pt x="11328885" y="5929008"/>
                </a:cubicBezTo>
                <a:cubicBezTo>
                  <a:pt x="11328210" y="5929008"/>
                  <a:pt x="11326304" y="5924167"/>
                  <a:pt x="11327316" y="5924044"/>
                </a:cubicBezTo>
                <a:cubicBezTo>
                  <a:pt x="11336983" y="5922865"/>
                  <a:pt x="11347212" y="5922173"/>
                  <a:pt x="11357223" y="5921359"/>
                </a:cubicBezTo>
                <a:close/>
                <a:moveTo>
                  <a:pt x="5501621" y="5920709"/>
                </a:moveTo>
                <a:cubicBezTo>
                  <a:pt x="5503645" y="5920910"/>
                  <a:pt x="5504995" y="5922010"/>
                  <a:pt x="5508364" y="5923475"/>
                </a:cubicBezTo>
                <a:cubicBezTo>
                  <a:pt x="5501621" y="5923475"/>
                  <a:pt x="5496897" y="5923555"/>
                  <a:pt x="5492293" y="5923353"/>
                </a:cubicBezTo>
                <a:cubicBezTo>
                  <a:pt x="5491842" y="5923313"/>
                  <a:pt x="5491954" y="5921725"/>
                  <a:pt x="5491731" y="5920830"/>
                </a:cubicBezTo>
                <a:cubicBezTo>
                  <a:pt x="5495099" y="5920789"/>
                  <a:pt x="5498584" y="5920421"/>
                  <a:pt x="5501621" y="5920709"/>
                </a:cubicBezTo>
                <a:close/>
                <a:moveTo>
                  <a:pt x="5337250" y="5919041"/>
                </a:moveTo>
                <a:cubicBezTo>
                  <a:pt x="5340174" y="5919082"/>
                  <a:pt x="5343099" y="5919284"/>
                  <a:pt x="5346023" y="5919446"/>
                </a:cubicBezTo>
                <a:cubicBezTo>
                  <a:pt x="5345685" y="5920057"/>
                  <a:pt x="5345228" y="5920667"/>
                  <a:pt x="5344891" y="5921278"/>
                </a:cubicBezTo>
                <a:cubicBezTo>
                  <a:pt x="5341973" y="5921115"/>
                  <a:pt x="5339049" y="5920951"/>
                  <a:pt x="5336125" y="5920789"/>
                </a:cubicBezTo>
                <a:cubicBezTo>
                  <a:pt x="5336461" y="5920179"/>
                  <a:pt x="5336912" y="5919041"/>
                  <a:pt x="5337250" y="5919041"/>
                </a:cubicBezTo>
                <a:close/>
                <a:moveTo>
                  <a:pt x="5449451" y="5916558"/>
                </a:moveTo>
                <a:cubicBezTo>
                  <a:pt x="5450014" y="5917616"/>
                  <a:pt x="5450575" y="5918635"/>
                  <a:pt x="5451137" y="5919690"/>
                </a:cubicBezTo>
                <a:cubicBezTo>
                  <a:pt x="5441248" y="5920504"/>
                  <a:pt x="5431235" y="5921318"/>
                  <a:pt x="5421345" y="5922131"/>
                </a:cubicBezTo>
                <a:cubicBezTo>
                  <a:pt x="5420782" y="5920586"/>
                  <a:pt x="5420331" y="5919001"/>
                  <a:pt x="5419771" y="5917453"/>
                </a:cubicBezTo>
                <a:cubicBezTo>
                  <a:pt x="5429669" y="5917127"/>
                  <a:pt x="5439559" y="5916803"/>
                  <a:pt x="5449451" y="5916558"/>
                </a:cubicBezTo>
                <a:close/>
                <a:moveTo>
                  <a:pt x="4003136" y="5915992"/>
                </a:moveTo>
                <a:lnTo>
                  <a:pt x="4002685" y="5916094"/>
                </a:lnTo>
                <a:lnTo>
                  <a:pt x="4002555" y="5916067"/>
                </a:lnTo>
                <a:lnTo>
                  <a:pt x="4002500" y="5916024"/>
                </a:lnTo>
                <a:close/>
                <a:moveTo>
                  <a:pt x="7574687" y="5915094"/>
                </a:moveTo>
                <a:cubicBezTo>
                  <a:pt x="7576256" y="5915419"/>
                  <a:pt x="7577718" y="5915705"/>
                  <a:pt x="7579292" y="5915947"/>
                </a:cubicBezTo>
                <a:cubicBezTo>
                  <a:pt x="7577606" y="5916641"/>
                  <a:pt x="7575918" y="5917331"/>
                  <a:pt x="7574237" y="5918024"/>
                </a:cubicBezTo>
                <a:cubicBezTo>
                  <a:pt x="7573443" y="5917495"/>
                  <a:pt x="7571876" y="5916925"/>
                  <a:pt x="7571876" y="5916395"/>
                </a:cubicBezTo>
                <a:cubicBezTo>
                  <a:pt x="7571876" y="5915990"/>
                  <a:pt x="7573675" y="5915541"/>
                  <a:pt x="7574687" y="5915094"/>
                </a:cubicBezTo>
                <a:close/>
                <a:moveTo>
                  <a:pt x="7393114" y="5914849"/>
                </a:moveTo>
                <a:cubicBezTo>
                  <a:pt x="7395588" y="5914970"/>
                  <a:pt x="7397387" y="5916436"/>
                  <a:pt x="7399518" y="5917291"/>
                </a:cubicBezTo>
                <a:cubicBezTo>
                  <a:pt x="7396825" y="5917861"/>
                  <a:pt x="7393900" y="5918916"/>
                  <a:pt x="7391314" y="5918795"/>
                </a:cubicBezTo>
                <a:cubicBezTo>
                  <a:pt x="7389065" y="5918674"/>
                  <a:pt x="7387152" y="5917331"/>
                  <a:pt x="7385128" y="5916518"/>
                </a:cubicBezTo>
                <a:cubicBezTo>
                  <a:pt x="7387827" y="5915906"/>
                  <a:pt x="7390751" y="5914727"/>
                  <a:pt x="7393114" y="5914849"/>
                </a:cubicBezTo>
                <a:close/>
                <a:moveTo>
                  <a:pt x="7648547" y="5913263"/>
                </a:moveTo>
                <a:cubicBezTo>
                  <a:pt x="7650121" y="5913304"/>
                  <a:pt x="7651696" y="5913304"/>
                  <a:pt x="7653270" y="5913263"/>
                </a:cubicBezTo>
                <a:cubicBezTo>
                  <a:pt x="7652484" y="5913873"/>
                  <a:pt x="7651921" y="5914565"/>
                  <a:pt x="7650683" y="5915053"/>
                </a:cubicBezTo>
                <a:cubicBezTo>
                  <a:pt x="7650459" y="5915174"/>
                  <a:pt x="7648104" y="5914646"/>
                  <a:pt x="7646641" y="5914400"/>
                </a:cubicBezTo>
                <a:cubicBezTo>
                  <a:pt x="7647316" y="5914037"/>
                  <a:pt x="7647878" y="5913631"/>
                  <a:pt x="7648547" y="5913263"/>
                </a:cubicBezTo>
                <a:close/>
                <a:moveTo>
                  <a:pt x="7475971" y="5913142"/>
                </a:moveTo>
                <a:cubicBezTo>
                  <a:pt x="7476533" y="5914280"/>
                  <a:pt x="7476983" y="5915378"/>
                  <a:pt x="7477545" y="5916518"/>
                </a:cubicBezTo>
                <a:cubicBezTo>
                  <a:pt x="7466754" y="5917414"/>
                  <a:pt x="7456075" y="5918309"/>
                  <a:pt x="7445277" y="5919204"/>
                </a:cubicBezTo>
                <a:cubicBezTo>
                  <a:pt x="7444715" y="5917616"/>
                  <a:pt x="7444265" y="5916070"/>
                  <a:pt x="7443703" y="5914483"/>
                </a:cubicBezTo>
                <a:cubicBezTo>
                  <a:pt x="7454388" y="5914037"/>
                  <a:pt x="7465179" y="5913590"/>
                  <a:pt x="7475971" y="5913142"/>
                </a:cubicBezTo>
                <a:close/>
                <a:moveTo>
                  <a:pt x="7716345" y="5912451"/>
                </a:moveTo>
                <a:cubicBezTo>
                  <a:pt x="7727586" y="5912898"/>
                  <a:pt x="7738715" y="5913385"/>
                  <a:pt x="7749844" y="5913831"/>
                </a:cubicBezTo>
                <a:cubicBezTo>
                  <a:pt x="7749513" y="5914889"/>
                  <a:pt x="7749063" y="5915906"/>
                  <a:pt x="7748726" y="5916925"/>
                </a:cubicBezTo>
                <a:cubicBezTo>
                  <a:pt x="7737703" y="5916314"/>
                  <a:pt x="7726574" y="5915744"/>
                  <a:pt x="7715332" y="5915174"/>
                </a:cubicBezTo>
                <a:cubicBezTo>
                  <a:pt x="7715670" y="5914238"/>
                  <a:pt x="7716008" y="5913346"/>
                  <a:pt x="7716345" y="5912451"/>
                </a:cubicBezTo>
                <a:close/>
                <a:moveTo>
                  <a:pt x="7277539" y="5911554"/>
                </a:moveTo>
                <a:cubicBezTo>
                  <a:pt x="7298221" y="5912898"/>
                  <a:pt x="7316774" y="5918471"/>
                  <a:pt x="7342856" y="5923515"/>
                </a:cubicBezTo>
                <a:cubicBezTo>
                  <a:pt x="7299345" y="5927136"/>
                  <a:pt x="7272701" y="5925712"/>
                  <a:pt x="7228631" y="5918350"/>
                </a:cubicBezTo>
                <a:cubicBezTo>
                  <a:pt x="7246508" y="5915663"/>
                  <a:pt x="7263484" y="5910618"/>
                  <a:pt x="7277539" y="5911554"/>
                </a:cubicBezTo>
                <a:close/>
                <a:moveTo>
                  <a:pt x="7141835" y="5910416"/>
                </a:moveTo>
                <a:cubicBezTo>
                  <a:pt x="7147684" y="5910416"/>
                  <a:pt x="7152514" y="5909844"/>
                  <a:pt x="7154651" y="5910497"/>
                </a:cubicBezTo>
                <a:cubicBezTo>
                  <a:pt x="7169041" y="5914727"/>
                  <a:pt x="7185458" y="5918552"/>
                  <a:pt x="7196362" y="5923800"/>
                </a:cubicBezTo>
                <a:cubicBezTo>
                  <a:pt x="7205247" y="5928072"/>
                  <a:pt x="7212889" y="5934378"/>
                  <a:pt x="7211427" y="5939422"/>
                </a:cubicBezTo>
                <a:cubicBezTo>
                  <a:pt x="7209177" y="5947475"/>
                  <a:pt x="7188719" y="5946582"/>
                  <a:pt x="7171405" y="5945929"/>
                </a:cubicBezTo>
                <a:cubicBezTo>
                  <a:pt x="7149141" y="5945118"/>
                  <a:pt x="7126770" y="5944508"/>
                  <a:pt x="7104513" y="5943816"/>
                </a:cubicBezTo>
                <a:cubicBezTo>
                  <a:pt x="7085060" y="5943245"/>
                  <a:pt x="7064596" y="5939138"/>
                  <a:pt x="7049868" y="5948291"/>
                </a:cubicBezTo>
                <a:cubicBezTo>
                  <a:pt x="7035476" y="5957239"/>
                  <a:pt x="7039975" y="5964604"/>
                  <a:pt x="7059428" y="5972091"/>
                </a:cubicBezTo>
                <a:cubicBezTo>
                  <a:pt x="7039413" y="5973106"/>
                  <a:pt x="7021311" y="5974001"/>
                  <a:pt x="6997030" y="5975182"/>
                </a:cubicBezTo>
                <a:cubicBezTo>
                  <a:pt x="7008270" y="5965499"/>
                  <a:pt x="7017719" y="5957443"/>
                  <a:pt x="7027161" y="5949348"/>
                </a:cubicBezTo>
                <a:cubicBezTo>
                  <a:pt x="6977351" y="5942391"/>
                  <a:pt x="6959143" y="5942635"/>
                  <a:pt x="6902811" y="5950325"/>
                </a:cubicBezTo>
                <a:cubicBezTo>
                  <a:pt x="6904386" y="5953905"/>
                  <a:pt x="6905960" y="5957647"/>
                  <a:pt x="6907647" y="5961432"/>
                </a:cubicBezTo>
                <a:cubicBezTo>
                  <a:pt x="6890332" y="5966130"/>
                  <a:pt x="6879287" y="5965469"/>
                  <a:pt x="6870545" y="5962855"/>
                </a:cubicBezTo>
                <a:lnTo>
                  <a:pt x="6847420" y="5952626"/>
                </a:lnTo>
                <a:lnTo>
                  <a:pt x="6873092" y="5948718"/>
                </a:lnTo>
                <a:cubicBezTo>
                  <a:pt x="6879150" y="5946663"/>
                  <a:pt x="6881342" y="5943734"/>
                  <a:pt x="6875943" y="5939504"/>
                </a:cubicBezTo>
                <a:cubicBezTo>
                  <a:pt x="6871219" y="5935840"/>
                  <a:pt x="6849298" y="5933523"/>
                  <a:pt x="6835020" y="5933401"/>
                </a:cubicBezTo>
                <a:cubicBezTo>
                  <a:pt x="6810287" y="5933197"/>
                  <a:pt x="6785324" y="5935150"/>
                  <a:pt x="6760479" y="5936166"/>
                </a:cubicBezTo>
                <a:cubicBezTo>
                  <a:pt x="6759580" y="5934297"/>
                  <a:pt x="6758791" y="5932425"/>
                  <a:pt x="6758004" y="5930551"/>
                </a:cubicBezTo>
                <a:cubicBezTo>
                  <a:pt x="6784761" y="5929293"/>
                  <a:pt x="6811517" y="5928030"/>
                  <a:pt x="6842999" y="5926525"/>
                </a:cubicBezTo>
                <a:cubicBezTo>
                  <a:pt x="6836032" y="5922335"/>
                  <a:pt x="6831870" y="5919771"/>
                  <a:pt x="6825909" y="5916192"/>
                </a:cubicBezTo>
                <a:cubicBezTo>
                  <a:pt x="6843111" y="5914849"/>
                  <a:pt x="6860652" y="5911554"/>
                  <a:pt x="6875268" y="5912735"/>
                </a:cubicBezTo>
                <a:cubicBezTo>
                  <a:pt x="6929793" y="5917210"/>
                  <a:pt x="6982413" y="5912816"/>
                  <a:pt x="7035703" y="5910659"/>
                </a:cubicBezTo>
                <a:cubicBezTo>
                  <a:pt x="7040088" y="5910497"/>
                  <a:pt x="7045038" y="5912327"/>
                  <a:pt x="7056505" y="5914523"/>
                </a:cubicBezTo>
                <a:cubicBezTo>
                  <a:pt x="7006134" y="5926730"/>
                  <a:pt x="6941829" y="5916274"/>
                  <a:pt x="6901237" y="5931610"/>
                </a:cubicBezTo>
                <a:cubicBezTo>
                  <a:pt x="6919788" y="5941618"/>
                  <a:pt x="6945653" y="5941740"/>
                  <a:pt x="6982864" y="5937632"/>
                </a:cubicBezTo>
                <a:cubicBezTo>
                  <a:pt x="7029296" y="5932507"/>
                  <a:pt x="7068757" y="5917414"/>
                  <a:pt x="7125759" y="5924857"/>
                </a:cubicBezTo>
                <a:cubicBezTo>
                  <a:pt x="7131944" y="5919245"/>
                  <a:pt x="7137111" y="5914646"/>
                  <a:pt x="7141835" y="5910416"/>
                </a:cubicBezTo>
                <a:close/>
                <a:moveTo>
                  <a:pt x="4028583" y="5910170"/>
                </a:moveTo>
                <a:cubicBezTo>
                  <a:pt x="4030495" y="5911595"/>
                  <a:pt x="4032407" y="5912979"/>
                  <a:pt x="4034319" y="5914400"/>
                </a:cubicBezTo>
                <a:lnTo>
                  <a:pt x="4003136" y="5915992"/>
                </a:lnTo>
                <a:close/>
                <a:moveTo>
                  <a:pt x="11856848" y="5906551"/>
                </a:moveTo>
                <a:cubicBezTo>
                  <a:pt x="11858879" y="5907405"/>
                  <a:pt x="11860784" y="5908259"/>
                  <a:pt x="11862696" y="5909112"/>
                </a:cubicBezTo>
                <a:cubicBezTo>
                  <a:pt x="11858767" y="5909723"/>
                  <a:pt x="11854942" y="5910375"/>
                  <a:pt x="11851005" y="5910986"/>
                </a:cubicBezTo>
                <a:cubicBezTo>
                  <a:pt x="11850106" y="5909968"/>
                  <a:pt x="11847631" y="5908623"/>
                  <a:pt x="11848644" y="5908016"/>
                </a:cubicBezTo>
                <a:cubicBezTo>
                  <a:pt x="11849993" y="5907242"/>
                  <a:pt x="11854043" y="5906999"/>
                  <a:pt x="11856848" y="5906551"/>
                </a:cubicBezTo>
                <a:close/>
                <a:moveTo>
                  <a:pt x="4173727" y="5906184"/>
                </a:moveTo>
                <a:cubicBezTo>
                  <a:pt x="4174739" y="5906673"/>
                  <a:pt x="4175639" y="5907202"/>
                  <a:pt x="4176539" y="5907690"/>
                </a:cubicBezTo>
                <a:cubicBezTo>
                  <a:pt x="4174289" y="5908343"/>
                  <a:pt x="4171928" y="5908950"/>
                  <a:pt x="4169685" y="5909561"/>
                </a:cubicBezTo>
                <a:cubicBezTo>
                  <a:pt x="4168672" y="5909072"/>
                  <a:pt x="4166760" y="5908220"/>
                  <a:pt x="4166984" y="5908137"/>
                </a:cubicBezTo>
                <a:cubicBezTo>
                  <a:pt x="4169003" y="5907405"/>
                  <a:pt x="4171484" y="5906836"/>
                  <a:pt x="4173727" y="5906184"/>
                </a:cubicBezTo>
                <a:close/>
                <a:moveTo>
                  <a:pt x="7922764" y="5903297"/>
                </a:moveTo>
                <a:cubicBezTo>
                  <a:pt x="7898593" y="5913427"/>
                  <a:pt x="7898593" y="5913427"/>
                  <a:pt x="7858340" y="5910333"/>
                </a:cubicBezTo>
                <a:cubicBezTo>
                  <a:pt x="7883866" y="5907569"/>
                  <a:pt x="7899037" y="5905900"/>
                  <a:pt x="7922764" y="5903297"/>
                </a:cubicBezTo>
                <a:close/>
                <a:moveTo>
                  <a:pt x="8055205" y="5901995"/>
                </a:moveTo>
                <a:cubicBezTo>
                  <a:pt x="8057341" y="5902850"/>
                  <a:pt x="8059584" y="5903702"/>
                  <a:pt x="8061835" y="5904555"/>
                </a:cubicBezTo>
                <a:cubicBezTo>
                  <a:pt x="8057791" y="5905127"/>
                  <a:pt x="8053742" y="5905818"/>
                  <a:pt x="8049581" y="5906102"/>
                </a:cubicBezTo>
                <a:cubicBezTo>
                  <a:pt x="8048905" y="5906144"/>
                  <a:pt x="8047219" y="5904190"/>
                  <a:pt x="8046094" y="5903133"/>
                </a:cubicBezTo>
                <a:cubicBezTo>
                  <a:pt x="8049131" y="5902769"/>
                  <a:pt x="8052168" y="5902361"/>
                  <a:pt x="8055205" y="5901995"/>
                </a:cubicBezTo>
                <a:close/>
                <a:moveTo>
                  <a:pt x="6838956" y="5901222"/>
                </a:moveTo>
                <a:cubicBezTo>
                  <a:pt x="6844798" y="5901222"/>
                  <a:pt x="6850535" y="5901222"/>
                  <a:pt x="6856376" y="5901222"/>
                </a:cubicBezTo>
                <a:cubicBezTo>
                  <a:pt x="6856264" y="5901669"/>
                  <a:pt x="6856152" y="5902116"/>
                  <a:pt x="6856041" y="5902565"/>
                </a:cubicBezTo>
                <a:cubicBezTo>
                  <a:pt x="6850199" y="5902565"/>
                  <a:pt x="6844461" y="5902565"/>
                  <a:pt x="6838619" y="5902565"/>
                </a:cubicBezTo>
                <a:cubicBezTo>
                  <a:pt x="6838732" y="5902116"/>
                  <a:pt x="6838844" y="5901669"/>
                  <a:pt x="6838956" y="5901222"/>
                </a:cubicBezTo>
                <a:close/>
                <a:moveTo>
                  <a:pt x="12088382" y="5899697"/>
                </a:moveTo>
                <a:cubicBezTo>
                  <a:pt x="12098993" y="5898862"/>
                  <a:pt x="12109870" y="5899840"/>
                  <a:pt x="12123642" y="5902810"/>
                </a:cubicBezTo>
                <a:cubicBezTo>
                  <a:pt x="12140901" y="5906531"/>
                  <a:pt x="12157428" y="5908299"/>
                  <a:pt x="12173843" y="5908305"/>
                </a:cubicBezTo>
                <a:lnTo>
                  <a:pt x="12192000" y="5906437"/>
                </a:lnTo>
                <a:lnTo>
                  <a:pt x="12192000" y="5914921"/>
                </a:lnTo>
                <a:lnTo>
                  <a:pt x="12153661" y="5915459"/>
                </a:lnTo>
                <a:cubicBezTo>
                  <a:pt x="12132077" y="5915744"/>
                  <a:pt x="12109700" y="5917414"/>
                  <a:pt x="12093398" y="5908623"/>
                </a:cubicBezTo>
                <a:cubicBezTo>
                  <a:pt x="12088905" y="5906225"/>
                  <a:pt x="12068216" y="5907731"/>
                  <a:pt x="12054724" y="5907447"/>
                </a:cubicBezTo>
                <a:cubicBezTo>
                  <a:pt x="12067428" y="5903173"/>
                  <a:pt x="12077772" y="5900529"/>
                  <a:pt x="12088382" y="5899697"/>
                </a:cubicBezTo>
                <a:close/>
                <a:moveTo>
                  <a:pt x="10604401" y="5896666"/>
                </a:moveTo>
                <a:cubicBezTo>
                  <a:pt x="10613730" y="5896666"/>
                  <a:pt x="10623066" y="5896666"/>
                  <a:pt x="10632395" y="5896666"/>
                </a:cubicBezTo>
                <a:cubicBezTo>
                  <a:pt x="10632395" y="5897276"/>
                  <a:pt x="10632395" y="5897886"/>
                  <a:pt x="10632395" y="5898495"/>
                </a:cubicBezTo>
                <a:cubicBezTo>
                  <a:pt x="10623066" y="5898495"/>
                  <a:pt x="10613730" y="5898495"/>
                  <a:pt x="10604401" y="5898495"/>
                </a:cubicBezTo>
                <a:cubicBezTo>
                  <a:pt x="10604401" y="5897886"/>
                  <a:pt x="10604401" y="5897276"/>
                  <a:pt x="10604401" y="5896666"/>
                </a:cubicBezTo>
                <a:close/>
                <a:moveTo>
                  <a:pt x="7799202" y="5893450"/>
                </a:moveTo>
                <a:cubicBezTo>
                  <a:pt x="7800102" y="5894102"/>
                  <a:pt x="7801115" y="5894753"/>
                  <a:pt x="7802015" y="5895403"/>
                </a:cubicBezTo>
                <a:cubicBezTo>
                  <a:pt x="7795828" y="5896461"/>
                  <a:pt x="7789986" y="5897965"/>
                  <a:pt x="7783574" y="5898495"/>
                </a:cubicBezTo>
                <a:cubicBezTo>
                  <a:pt x="7776832" y="5899023"/>
                  <a:pt x="7769521" y="5898616"/>
                  <a:pt x="7762441" y="5898616"/>
                </a:cubicBezTo>
                <a:cubicBezTo>
                  <a:pt x="7762554" y="5897925"/>
                  <a:pt x="7762779" y="5897276"/>
                  <a:pt x="7762891" y="5896585"/>
                </a:cubicBezTo>
                <a:cubicBezTo>
                  <a:pt x="7775033" y="5895566"/>
                  <a:pt x="7787173" y="5894508"/>
                  <a:pt x="7799202" y="5893450"/>
                </a:cubicBezTo>
                <a:close/>
                <a:moveTo>
                  <a:pt x="8660295" y="5890767"/>
                </a:moveTo>
                <a:cubicBezTo>
                  <a:pt x="8661412" y="5890807"/>
                  <a:pt x="8662200" y="5891581"/>
                  <a:pt x="8663100" y="5892028"/>
                </a:cubicBezTo>
                <a:cubicBezTo>
                  <a:pt x="8660625" y="5892392"/>
                  <a:pt x="8658039" y="5892760"/>
                  <a:pt x="8655570" y="5893124"/>
                </a:cubicBezTo>
                <a:cubicBezTo>
                  <a:pt x="8655682" y="5892556"/>
                  <a:pt x="8655682" y="5892028"/>
                  <a:pt x="8655796" y="5891458"/>
                </a:cubicBezTo>
                <a:cubicBezTo>
                  <a:pt x="8657370" y="5891173"/>
                  <a:pt x="8658945" y="5890685"/>
                  <a:pt x="8660295" y="5890767"/>
                </a:cubicBezTo>
                <a:close/>
                <a:moveTo>
                  <a:pt x="5788422" y="5889871"/>
                </a:moveTo>
                <a:cubicBezTo>
                  <a:pt x="5789660" y="5891254"/>
                  <a:pt x="5790898" y="5892679"/>
                  <a:pt x="5792134" y="5894062"/>
                </a:cubicBezTo>
                <a:cubicBezTo>
                  <a:pt x="5777407" y="5895771"/>
                  <a:pt x="5762566" y="5897480"/>
                  <a:pt x="5747726" y="5899145"/>
                </a:cubicBezTo>
                <a:cubicBezTo>
                  <a:pt x="5746487" y="5897724"/>
                  <a:pt x="5745138" y="5896259"/>
                  <a:pt x="5743901" y="5894834"/>
                </a:cubicBezTo>
                <a:cubicBezTo>
                  <a:pt x="5758742" y="5893166"/>
                  <a:pt x="5773582" y="5891540"/>
                  <a:pt x="5788422" y="5889871"/>
                </a:cubicBezTo>
                <a:close/>
                <a:moveTo>
                  <a:pt x="10987783" y="5889139"/>
                </a:moveTo>
                <a:cubicBezTo>
                  <a:pt x="10996212" y="5889139"/>
                  <a:pt x="11004753" y="5889139"/>
                  <a:pt x="11013189" y="5889139"/>
                </a:cubicBezTo>
                <a:cubicBezTo>
                  <a:pt x="11013189" y="5889587"/>
                  <a:pt x="11013189" y="5890034"/>
                  <a:pt x="11013189" y="5890482"/>
                </a:cubicBezTo>
                <a:cubicBezTo>
                  <a:pt x="11004753" y="5890482"/>
                  <a:pt x="10996212" y="5890482"/>
                  <a:pt x="10987783" y="5890482"/>
                </a:cubicBezTo>
                <a:cubicBezTo>
                  <a:pt x="10987783" y="5890034"/>
                  <a:pt x="10987783" y="5889587"/>
                  <a:pt x="10987783" y="5889139"/>
                </a:cubicBezTo>
                <a:close/>
                <a:moveTo>
                  <a:pt x="6555522" y="5888893"/>
                </a:moveTo>
                <a:cubicBezTo>
                  <a:pt x="6558222" y="5888813"/>
                  <a:pt x="6561365" y="5890360"/>
                  <a:pt x="6570813" y="5892839"/>
                </a:cubicBezTo>
                <a:cubicBezTo>
                  <a:pt x="6535845" y="5896177"/>
                  <a:pt x="6505377" y="5899105"/>
                  <a:pt x="6472778" y="5902200"/>
                </a:cubicBezTo>
                <a:cubicBezTo>
                  <a:pt x="6471652" y="5908665"/>
                  <a:pt x="6470753" y="5914443"/>
                  <a:pt x="6469515" y="5921399"/>
                </a:cubicBezTo>
                <a:cubicBezTo>
                  <a:pt x="6491998" y="5923109"/>
                  <a:pt x="6511451" y="5924572"/>
                  <a:pt x="6530565" y="5925996"/>
                </a:cubicBezTo>
                <a:cubicBezTo>
                  <a:pt x="6526967" y="5938935"/>
                  <a:pt x="6523479" y="5951502"/>
                  <a:pt x="6519880" y="5964644"/>
                </a:cubicBezTo>
                <a:cubicBezTo>
                  <a:pt x="6448827" y="5953090"/>
                  <a:pt x="6429375" y="5949511"/>
                  <a:pt x="6309757" y="5949674"/>
                </a:cubicBezTo>
                <a:cubicBezTo>
                  <a:pt x="6298966" y="5949674"/>
                  <a:pt x="6288167" y="5947639"/>
                  <a:pt x="6277149" y="5946866"/>
                </a:cubicBezTo>
                <a:cubicBezTo>
                  <a:pt x="6264447" y="5945970"/>
                  <a:pt x="6249382" y="5943532"/>
                  <a:pt x="6238927" y="5945037"/>
                </a:cubicBezTo>
                <a:cubicBezTo>
                  <a:pt x="6180353" y="5953416"/>
                  <a:pt x="6118292" y="5948860"/>
                  <a:pt x="6058704" y="5952684"/>
                </a:cubicBezTo>
                <a:cubicBezTo>
                  <a:pt x="6046557" y="5953457"/>
                  <a:pt x="6035652" y="5956589"/>
                  <a:pt x="6022947" y="5958827"/>
                </a:cubicBezTo>
                <a:cubicBezTo>
                  <a:pt x="6003499" y="5953437"/>
                  <a:pt x="6004876" y="5950224"/>
                  <a:pt x="6012269" y="5947660"/>
                </a:cubicBezTo>
                <a:lnTo>
                  <a:pt x="6037620" y="5940415"/>
                </a:lnTo>
                <a:lnTo>
                  <a:pt x="6037791" y="5940440"/>
                </a:lnTo>
                <a:lnTo>
                  <a:pt x="6037678" y="5940400"/>
                </a:lnTo>
                <a:lnTo>
                  <a:pt x="6037620" y="5940415"/>
                </a:lnTo>
                <a:lnTo>
                  <a:pt x="5978650" y="5932018"/>
                </a:lnTo>
                <a:cubicBezTo>
                  <a:pt x="5972808" y="5935475"/>
                  <a:pt x="5963361" y="5941008"/>
                  <a:pt x="5954032" y="5946500"/>
                </a:cubicBezTo>
                <a:cubicBezTo>
                  <a:pt x="5948295" y="5945606"/>
                  <a:pt x="5942453" y="5944712"/>
                  <a:pt x="5936716" y="5943816"/>
                </a:cubicBezTo>
                <a:cubicBezTo>
                  <a:pt x="5955606" y="5934460"/>
                  <a:pt x="5972246" y="5925263"/>
                  <a:pt x="5915134" y="5922214"/>
                </a:cubicBezTo>
                <a:cubicBezTo>
                  <a:pt x="5990125" y="5916354"/>
                  <a:pt x="6051393" y="5909968"/>
                  <a:pt x="6113904" y="5906999"/>
                </a:cubicBezTo>
                <a:cubicBezTo>
                  <a:pt x="6260847" y="5900040"/>
                  <a:pt x="6408242" y="5894753"/>
                  <a:pt x="6555522" y="5888893"/>
                </a:cubicBezTo>
                <a:close/>
                <a:moveTo>
                  <a:pt x="11158109" y="5888813"/>
                </a:moveTo>
                <a:cubicBezTo>
                  <a:pt x="11180935" y="5888813"/>
                  <a:pt x="11203868" y="5888813"/>
                  <a:pt x="11226801" y="5888813"/>
                </a:cubicBezTo>
                <a:cubicBezTo>
                  <a:pt x="11226913" y="5889342"/>
                  <a:pt x="11226913" y="5889871"/>
                  <a:pt x="11227025" y="5890399"/>
                </a:cubicBezTo>
                <a:cubicBezTo>
                  <a:pt x="11204092" y="5890399"/>
                  <a:pt x="11181273" y="5890399"/>
                  <a:pt x="11158333" y="5890399"/>
                </a:cubicBezTo>
                <a:cubicBezTo>
                  <a:pt x="11158221" y="5889871"/>
                  <a:pt x="11158221" y="5889342"/>
                  <a:pt x="11158109" y="5888813"/>
                </a:cubicBezTo>
                <a:close/>
                <a:moveTo>
                  <a:pt x="11077606" y="5888731"/>
                </a:moveTo>
                <a:cubicBezTo>
                  <a:pt x="11079188" y="5888731"/>
                  <a:pt x="11080981" y="5888609"/>
                  <a:pt x="11082331" y="5888813"/>
                </a:cubicBezTo>
                <a:cubicBezTo>
                  <a:pt x="11083005" y="5888935"/>
                  <a:pt x="11083005" y="5889628"/>
                  <a:pt x="11083343" y="5890034"/>
                </a:cubicBezTo>
                <a:cubicBezTo>
                  <a:pt x="11081881" y="5890197"/>
                  <a:pt x="11080419" y="5890360"/>
                  <a:pt x="11078851" y="5890482"/>
                </a:cubicBezTo>
                <a:cubicBezTo>
                  <a:pt x="11078513" y="5889912"/>
                  <a:pt x="11078056" y="5889301"/>
                  <a:pt x="11077606" y="5888731"/>
                </a:cubicBezTo>
                <a:close/>
                <a:moveTo>
                  <a:pt x="5491167" y="5888569"/>
                </a:moveTo>
                <a:cubicBezTo>
                  <a:pt x="5503195" y="5898007"/>
                  <a:pt x="5524553" y="5887717"/>
                  <a:pt x="5538944" y="5891418"/>
                </a:cubicBezTo>
                <a:cubicBezTo>
                  <a:pt x="5520173" y="5902401"/>
                  <a:pt x="5493972" y="5906918"/>
                  <a:pt x="5474640" y="5901628"/>
                </a:cubicBezTo>
                <a:cubicBezTo>
                  <a:pt x="5467328" y="5899634"/>
                  <a:pt x="5467554" y="5894019"/>
                  <a:pt x="5464411" y="5890034"/>
                </a:cubicBezTo>
                <a:cubicBezTo>
                  <a:pt x="5473627" y="5889465"/>
                  <a:pt x="5490148" y="5887755"/>
                  <a:pt x="5491167" y="5888569"/>
                </a:cubicBezTo>
                <a:close/>
                <a:moveTo>
                  <a:pt x="11505960" y="5888284"/>
                </a:moveTo>
                <a:cubicBezTo>
                  <a:pt x="11507541" y="5888893"/>
                  <a:pt x="11508547" y="5889709"/>
                  <a:pt x="11509784" y="5890482"/>
                </a:cubicBezTo>
                <a:cubicBezTo>
                  <a:pt x="11507985" y="5890482"/>
                  <a:pt x="11505960" y="5890685"/>
                  <a:pt x="11504392" y="5890440"/>
                </a:cubicBezTo>
                <a:cubicBezTo>
                  <a:pt x="11503155" y="5890278"/>
                  <a:pt x="11502367" y="5889587"/>
                  <a:pt x="11501467" y="5889139"/>
                </a:cubicBezTo>
                <a:cubicBezTo>
                  <a:pt x="11503041" y="5888813"/>
                  <a:pt x="11505735" y="5888162"/>
                  <a:pt x="11505960" y="5888284"/>
                </a:cubicBezTo>
                <a:close/>
                <a:moveTo>
                  <a:pt x="4260071" y="5888120"/>
                </a:moveTo>
                <a:cubicBezTo>
                  <a:pt x="4260635" y="5889098"/>
                  <a:pt x="4261203" y="5890115"/>
                  <a:pt x="4261758" y="5891134"/>
                </a:cubicBezTo>
                <a:cubicBezTo>
                  <a:pt x="4254004" y="5891946"/>
                  <a:pt x="4246243" y="5892720"/>
                  <a:pt x="4238488" y="5893530"/>
                </a:cubicBezTo>
                <a:cubicBezTo>
                  <a:pt x="4237701" y="5892392"/>
                  <a:pt x="4236914" y="5891254"/>
                  <a:pt x="4236126" y="5890115"/>
                </a:cubicBezTo>
                <a:cubicBezTo>
                  <a:pt x="4244113" y="5889465"/>
                  <a:pt x="4252092" y="5888772"/>
                  <a:pt x="4260071" y="5888120"/>
                </a:cubicBezTo>
                <a:close/>
                <a:moveTo>
                  <a:pt x="7955875" y="5887262"/>
                </a:moveTo>
                <a:cubicBezTo>
                  <a:pt x="7972598" y="5886963"/>
                  <a:pt x="7989490" y="5889362"/>
                  <a:pt x="8008208" y="5895364"/>
                </a:cubicBezTo>
                <a:cubicBezTo>
                  <a:pt x="7972115" y="5895364"/>
                  <a:pt x="7941872" y="5895364"/>
                  <a:pt x="7904549" y="5895364"/>
                </a:cubicBezTo>
                <a:cubicBezTo>
                  <a:pt x="7922594" y="5890563"/>
                  <a:pt x="7939150" y="5887562"/>
                  <a:pt x="7955875" y="5887262"/>
                </a:cubicBezTo>
                <a:close/>
                <a:moveTo>
                  <a:pt x="10368076" y="5885641"/>
                </a:moveTo>
                <a:cubicBezTo>
                  <a:pt x="10369089" y="5886170"/>
                  <a:pt x="10369989" y="5886699"/>
                  <a:pt x="10371001" y="5887225"/>
                </a:cubicBezTo>
                <a:cubicBezTo>
                  <a:pt x="10368639" y="5887918"/>
                  <a:pt x="10366164" y="5888569"/>
                  <a:pt x="10363802" y="5889220"/>
                </a:cubicBezTo>
                <a:cubicBezTo>
                  <a:pt x="10362789" y="5888692"/>
                  <a:pt x="10360772" y="5887795"/>
                  <a:pt x="10360989" y="5887717"/>
                </a:cubicBezTo>
                <a:cubicBezTo>
                  <a:pt x="10363133" y="5886944"/>
                  <a:pt x="10365714" y="5886333"/>
                  <a:pt x="10368076" y="5885641"/>
                </a:cubicBezTo>
                <a:close/>
                <a:moveTo>
                  <a:pt x="8102195" y="5885599"/>
                </a:moveTo>
                <a:cubicBezTo>
                  <a:pt x="8104106" y="5886210"/>
                  <a:pt x="8106018" y="5886820"/>
                  <a:pt x="8107930" y="5887429"/>
                </a:cubicBezTo>
                <a:cubicBezTo>
                  <a:pt x="8106468" y="5887755"/>
                  <a:pt x="8104894" y="5888081"/>
                  <a:pt x="8103438" y="5888404"/>
                </a:cubicBezTo>
                <a:cubicBezTo>
                  <a:pt x="8102195" y="5888040"/>
                  <a:pt x="8100064" y="5887675"/>
                  <a:pt x="8100064" y="5887267"/>
                </a:cubicBezTo>
                <a:cubicBezTo>
                  <a:pt x="8099951" y="5886739"/>
                  <a:pt x="8101407" y="5886170"/>
                  <a:pt x="8102195" y="5885599"/>
                </a:cubicBezTo>
                <a:close/>
                <a:moveTo>
                  <a:pt x="11830541" y="5884216"/>
                </a:moveTo>
                <a:cubicBezTo>
                  <a:pt x="11832228" y="5884216"/>
                  <a:pt x="11834140" y="5884094"/>
                  <a:pt x="11835490" y="5884340"/>
                </a:cubicBezTo>
                <a:cubicBezTo>
                  <a:pt x="11836165" y="5884461"/>
                  <a:pt x="11836052" y="5885234"/>
                  <a:pt x="11836390" y="5885722"/>
                </a:cubicBezTo>
                <a:cubicBezTo>
                  <a:pt x="11834816" y="5885926"/>
                  <a:pt x="11833353" y="5886088"/>
                  <a:pt x="11831779" y="5886250"/>
                </a:cubicBezTo>
                <a:cubicBezTo>
                  <a:pt x="11831441" y="5885560"/>
                  <a:pt x="11830991" y="5884909"/>
                  <a:pt x="11830541" y="5884216"/>
                </a:cubicBezTo>
                <a:close/>
                <a:moveTo>
                  <a:pt x="10573933" y="5884094"/>
                </a:moveTo>
                <a:cubicBezTo>
                  <a:pt x="10575395" y="5884786"/>
                  <a:pt x="10576745" y="5885478"/>
                  <a:pt x="10577982" y="5886170"/>
                </a:cubicBezTo>
                <a:cubicBezTo>
                  <a:pt x="10576632" y="5886372"/>
                  <a:pt x="10574495" y="5886902"/>
                  <a:pt x="10573933" y="5886739"/>
                </a:cubicBezTo>
                <a:cubicBezTo>
                  <a:pt x="10572246" y="5886210"/>
                  <a:pt x="10571008" y="5885397"/>
                  <a:pt x="10569658" y="5884704"/>
                </a:cubicBezTo>
                <a:cubicBezTo>
                  <a:pt x="10571120" y="5884501"/>
                  <a:pt x="10572470" y="5884297"/>
                  <a:pt x="10573933" y="5884094"/>
                </a:cubicBezTo>
                <a:close/>
                <a:moveTo>
                  <a:pt x="10470161" y="5882061"/>
                </a:moveTo>
                <a:cubicBezTo>
                  <a:pt x="10479940" y="5887267"/>
                  <a:pt x="10489726" y="5892472"/>
                  <a:pt x="10504228" y="5900286"/>
                </a:cubicBezTo>
                <a:cubicBezTo>
                  <a:pt x="10482864" y="5899634"/>
                  <a:pt x="10469711" y="5899269"/>
                  <a:pt x="10452733" y="5898739"/>
                </a:cubicBezTo>
                <a:cubicBezTo>
                  <a:pt x="10455208" y="5892598"/>
                  <a:pt x="10457232" y="5887717"/>
                  <a:pt x="10459257" y="5882792"/>
                </a:cubicBezTo>
                <a:cubicBezTo>
                  <a:pt x="10462968" y="5882547"/>
                  <a:pt x="10466561" y="5882303"/>
                  <a:pt x="10470161" y="5882061"/>
                </a:cubicBezTo>
                <a:close/>
                <a:moveTo>
                  <a:pt x="9311137" y="5881981"/>
                </a:moveTo>
                <a:cubicBezTo>
                  <a:pt x="9312037" y="5882466"/>
                  <a:pt x="9312825" y="5882915"/>
                  <a:pt x="9313725" y="5883404"/>
                </a:cubicBezTo>
                <a:cubicBezTo>
                  <a:pt x="9311587" y="5883972"/>
                  <a:pt x="9309563" y="5884541"/>
                  <a:pt x="9307314" y="5885152"/>
                </a:cubicBezTo>
                <a:cubicBezTo>
                  <a:pt x="9306421" y="5884704"/>
                  <a:pt x="9304613" y="5883890"/>
                  <a:pt x="9304839" y="5883809"/>
                </a:cubicBezTo>
                <a:cubicBezTo>
                  <a:pt x="9306757" y="5883116"/>
                  <a:pt x="9309000" y="5882547"/>
                  <a:pt x="9311137" y="5881981"/>
                </a:cubicBezTo>
                <a:close/>
                <a:moveTo>
                  <a:pt x="9423338" y="5881814"/>
                </a:moveTo>
                <a:cubicBezTo>
                  <a:pt x="9424357" y="5882343"/>
                  <a:pt x="9426263" y="5883199"/>
                  <a:pt x="9426151" y="5883279"/>
                </a:cubicBezTo>
                <a:cubicBezTo>
                  <a:pt x="9424014" y="5884013"/>
                  <a:pt x="9421545" y="5884624"/>
                  <a:pt x="9419184" y="5885274"/>
                </a:cubicBezTo>
                <a:cubicBezTo>
                  <a:pt x="9418172" y="5884745"/>
                  <a:pt x="9416259" y="5883890"/>
                  <a:pt x="9416484" y="5883809"/>
                </a:cubicBezTo>
                <a:cubicBezTo>
                  <a:pt x="9418508" y="5883077"/>
                  <a:pt x="9420983" y="5882466"/>
                  <a:pt x="9423338" y="5881814"/>
                </a:cubicBezTo>
                <a:close/>
                <a:moveTo>
                  <a:pt x="12097222" y="5881774"/>
                </a:moveTo>
                <a:cubicBezTo>
                  <a:pt x="12098571" y="5882141"/>
                  <a:pt x="12099921" y="5882506"/>
                  <a:pt x="12101159" y="5882873"/>
                </a:cubicBezTo>
                <a:cubicBezTo>
                  <a:pt x="12099359" y="5883646"/>
                  <a:pt x="12097559" y="5884461"/>
                  <a:pt x="12095422" y="5885152"/>
                </a:cubicBezTo>
                <a:cubicBezTo>
                  <a:pt x="12095198" y="5885234"/>
                  <a:pt x="12092948" y="5884501"/>
                  <a:pt x="12091605" y="5884135"/>
                </a:cubicBezTo>
                <a:cubicBezTo>
                  <a:pt x="12093510" y="5883362"/>
                  <a:pt x="12095310" y="5882547"/>
                  <a:pt x="12097222" y="5881774"/>
                </a:cubicBezTo>
                <a:close/>
                <a:moveTo>
                  <a:pt x="7868793" y="5881410"/>
                </a:moveTo>
                <a:cubicBezTo>
                  <a:pt x="7890833" y="5896422"/>
                  <a:pt x="7890158" y="5896747"/>
                  <a:pt x="7830571" y="5897925"/>
                </a:cubicBezTo>
                <a:cubicBezTo>
                  <a:pt x="7841137" y="5891824"/>
                  <a:pt x="7847324" y="5887755"/>
                  <a:pt x="7854965" y="5884094"/>
                </a:cubicBezTo>
                <a:cubicBezTo>
                  <a:pt x="7857890" y="5882750"/>
                  <a:pt x="7864077" y="5882262"/>
                  <a:pt x="7868793" y="5881410"/>
                </a:cubicBezTo>
                <a:close/>
                <a:moveTo>
                  <a:pt x="9197191" y="5881022"/>
                </a:moveTo>
                <a:cubicBezTo>
                  <a:pt x="9205482" y="5881226"/>
                  <a:pt x="9213156" y="5883708"/>
                  <a:pt x="9219957" y="5890238"/>
                </a:cubicBezTo>
                <a:cubicBezTo>
                  <a:pt x="9198599" y="5888162"/>
                  <a:pt x="9184658" y="5886780"/>
                  <a:pt x="9170718" y="5885478"/>
                </a:cubicBezTo>
                <a:cubicBezTo>
                  <a:pt x="9179991" y="5882895"/>
                  <a:pt x="9188900" y="5880820"/>
                  <a:pt x="9197191" y="5881022"/>
                </a:cubicBezTo>
                <a:close/>
                <a:moveTo>
                  <a:pt x="9490687" y="5880962"/>
                </a:moveTo>
                <a:cubicBezTo>
                  <a:pt x="9491025" y="5882588"/>
                  <a:pt x="9491475" y="5884256"/>
                  <a:pt x="9491925" y="5885926"/>
                </a:cubicBezTo>
                <a:cubicBezTo>
                  <a:pt x="9483607" y="5886088"/>
                  <a:pt x="9475397" y="5886210"/>
                  <a:pt x="9467073" y="5886372"/>
                </a:cubicBezTo>
                <a:cubicBezTo>
                  <a:pt x="9466630" y="5885314"/>
                  <a:pt x="9466180" y="5884256"/>
                  <a:pt x="9465730" y="5883199"/>
                </a:cubicBezTo>
                <a:cubicBezTo>
                  <a:pt x="9474047" y="5882426"/>
                  <a:pt x="9482363" y="5881692"/>
                  <a:pt x="9490687" y="5880962"/>
                </a:cubicBezTo>
                <a:close/>
                <a:moveTo>
                  <a:pt x="8538083" y="5880718"/>
                </a:moveTo>
                <a:cubicBezTo>
                  <a:pt x="8541232" y="5881125"/>
                  <a:pt x="8544488" y="5881531"/>
                  <a:pt x="8547524" y="5881940"/>
                </a:cubicBezTo>
                <a:cubicBezTo>
                  <a:pt x="8545274" y="5883158"/>
                  <a:pt x="8543025" y="5884420"/>
                  <a:pt x="8540782" y="5885641"/>
                </a:cubicBezTo>
                <a:cubicBezTo>
                  <a:pt x="8538195" y="5884868"/>
                  <a:pt x="8534596" y="5884256"/>
                  <a:pt x="8533246" y="5883279"/>
                </a:cubicBezTo>
                <a:cubicBezTo>
                  <a:pt x="8532684" y="5882831"/>
                  <a:pt x="8536395" y="5881573"/>
                  <a:pt x="8538083" y="5880718"/>
                </a:cubicBezTo>
                <a:close/>
                <a:moveTo>
                  <a:pt x="9536446" y="5880556"/>
                </a:moveTo>
                <a:cubicBezTo>
                  <a:pt x="9559379" y="5881858"/>
                  <a:pt x="9582205" y="5883158"/>
                  <a:pt x="9605138" y="5884461"/>
                </a:cubicBezTo>
                <a:cubicBezTo>
                  <a:pt x="9581418" y="5886820"/>
                  <a:pt x="9557691" y="5888976"/>
                  <a:pt x="9535096" y="5885274"/>
                </a:cubicBezTo>
                <a:cubicBezTo>
                  <a:pt x="9535546" y="5883687"/>
                  <a:pt x="9535996" y="5882141"/>
                  <a:pt x="9536446" y="5880556"/>
                </a:cubicBezTo>
                <a:close/>
                <a:moveTo>
                  <a:pt x="8599582" y="5880434"/>
                </a:moveTo>
                <a:cubicBezTo>
                  <a:pt x="8609361" y="5883890"/>
                  <a:pt x="8619140" y="5887307"/>
                  <a:pt x="8628926" y="5890767"/>
                </a:cubicBezTo>
                <a:cubicBezTo>
                  <a:pt x="8624202" y="5892720"/>
                  <a:pt x="8619590" y="5894631"/>
                  <a:pt x="8614872" y="5896585"/>
                </a:cubicBezTo>
                <a:cubicBezTo>
                  <a:pt x="8603737" y="5893857"/>
                  <a:pt x="8592721" y="5891134"/>
                  <a:pt x="8581592" y="5888404"/>
                </a:cubicBezTo>
                <a:cubicBezTo>
                  <a:pt x="8587547" y="5885761"/>
                  <a:pt x="8593620" y="5883077"/>
                  <a:pt x="8599582" y="5880434"/>
                </a:cubicBezTo>
                <a:close/>
                <a:moveTo>
                  <a:pt x="9139911" y="5879864"/>
                </a:moveTo>
                <a:cubicBezTo>
                  <a:pt x="9129570" y="5889545"/>
                  <a:pt x="9129570" y="5889545"/>
                  <a:pt x="9083698" y="5881330"/>
                </a:cubicBezTo>
                <a:cubicBezTo>
                  <a:pt x="9106968" y="5880718"/>
                  <a:pt x="9122484" y="5880311"/>
                  <a:pt x="9139911" y="5879864"/>
                </a:cubicBezTo>
                <a:close/>
                <a:moveTo>
                  <a:pt x="9048956" y="5879213"/>
                </a:moveTo>
                <a:cubicBezTo>
                  <a:pt x="9047830" y="5886333"/>
                  <a:pt x="9046930" y="5891824"/>
                  <a:pt x="9046144" y="5896787"/>
                </a:cubicBezTo>
                <a:cubicBezTo>
                  <a:pt x="9004546" y="5893573"/>
                  <a:pt x="8960249" y="5887876"/>
                  <a:pt x="8915502" y="5887347"/>
                </a:cubicBezTo>
                <a:cubicBezTo>
                  <a:pt x="8871318" y="5886820"/>
                  <a:pt x="8827358" y="5895444"/>
                  <a:pt x="8781262" y="5888609"/>
                </a:cubicBezTo>
                <a:cubicBezTo>
                  <a:pt x="8869181" y="5881370"/>
                  <a:pt x="8957888" y="5877746"/>
                  <a:pt x="9048956" y="5879213"/>
                </a:cubicBezTo>
                <a:close/>
                <a:moveTo>
                  <a:pt x="8751244" y="5876731"/>
                </a:moveTo>
                <a:cubicBezTo>
                  <a:pt x="8759792" y="5876731"/>
                  <a:pt x="8768221" y="5876731"/>
                  <a:pt x="8776769" y="5876731"/>
                </a:cubicBezTo>
                <a:cubicBezTo>
                  <a:pt x="8776769" y="5877217"/>
                  <a:pt x="8776769" y="5877746"/>
                  <a:pt x="8776769" y="5878277"/>
                </a:cubicBezTo>
                <a:cubicBezTo>
                  <a:pt x="8768447" y="5878277"/>
                  <a:pt x="8760242" y="5878277"/>
                  <a:pt x="8751918" y="5878277"/>
                </a:cubicBezTo>
                <a:cubicBezTo>
                  <a:pt x="8751694" y="5877789"/>
                  <a:pt x="8751468" y="5877259"/>
                  <a:pt x="8751244" y="5876731"/>
                </a:cubicBezTo>
                <a:close/>
                <a:moveTo>
                  <a:pt x="8087129" y="5875715"/>
                </a:moveTo>
                <a:cubicBezTo>
                  <a:pt x="8072520" y="5880761"/>
                  <a:pt x="8057904" y="5885803"/>
                  <a:pt x="8035639" y="5893530"/>
                </a:cubicBezTo>
                <a:cubicBezTo>
                  <a:pt x="8036764" y="5876406"/>
                  <a:pt x="8058691" y="5874737"/>
                  <a:pt x="8087129" y="5875715"/>
                </a:cubicBezTo>
                <a:close/>
                <a:moveTo>
                  <a:pt x="10125565" y="5874859"/>
                </a:moveTo>
                <a:cubicBezTo>
                  <a:pt x="10139288" y="5874859"/>
                  <a:pt x="10153116" y="5874859"/>
                  <a:pt x="10166832" y="5874859"/>
                </a:cubicBezTo>
                <a:cubicBezTo>
                  <a:pt x="10166606" y="5876488"/>
                  <a:pt x="10166494" y="5878153"/>
                  <a:pt x="10166382" y="5879783"/>
                </a:cubicBezTo>
                <a:cubicBezTo>
                  <a:pt x="10152666" y="5879578"/>
                  <a:pt x="10139056" y="5879336"/>
                  <a:pt x="10125452" y="5879090"/>
                </a:cubicBezTo>
                <a:cubicBezTo>
                  <a:pt x="10125565" y="5877666"/>
                  <a:pt x="10125565" y="5876284"/>
                  <a:pt x="10125565" y="5874859"/>
                </a:cubicBezTo>
                <a:close/>
                <a:moveTo>
                  <a:pt x="10658927" y="5873883"/>
                </a:moveTo>
                <a:cubicBezTo>
                  <a:pt x="10695470" y="5874779"/>
                  <a:pt x="10731893" y="5875632"/>
                  <a:pt x="10768323" y="5876528"/>
                </a:cubicBezTo>
                <a:cubicBezTo>
                  <a:pt x="10730206" y="5886820"/>
                  <a:pt x="10694457" y="5881814"/>
                  <a:pt x="10658927" y="5873883"/>
                </a:cubicBezTo>
                <a:close/>
                <a:moveTo>
                  <a:pt x="5126333" y="5869246"/>
                </a:moveTo>
                <a:cubicBezTo>
                  <a:pt x="5126333" y="5870183"/>
                  <a:pt x="5126444" y="5871074"/>
                  <a:pt x="5126444" y="5872011"/>
                </a:cubicBezTo>
                <a:cubicBezTo>
                  <a:pt x="5124869" y="5871889"/>
                  <a:pt x="5122851" y="5871969"/>
                  <a:pt x="5122064" y="5871645"/>
                </a:cubicBezTo>
                <a:cubicBezTo>
                  <a:pt x="5121389" y="5871321"/>
                  <a:pt x="5121953" y="5870589"/>
                  <a:pt x="5121953" y="5870019"/>
                </a:cubicBezTo>
                <a:cubicBezTo>
                  <a:pt x="5123414" y="5869775"/>
                  <a:pt x="5124869" y="5869490"/>
                  <a:pt x="5126333" y="5869246"/>
                </a:cubicBezTo>
                <a:close/>
                <a:moveTo>
                  <a:pt x="8403505" y="5868189"/>
                </a:moveTo>
                <a:cubicBezTo>
                  <a:pt x="8405079" y="5868758"/>
                  <a:pt x="8405979" y="5869530"/>
                  <a:pt x="8407104" y="5870222"/>
                </a:cubicBezTo>
                <a:cubicBezTo>
                  <a:pt x="8405417" y="5870222"/>
                  <a:pt x="8403617" y="5870222"/>
                  <a:pt x="8401818" y="5870222"/>
                </a:cubicBezTo>
                <a:cubicBezTo>
                  <a:pt x="8401030" y="5869815"/>
                  <a:pt x="8400130" y="5869409"/>
                  <a:pt x="8399118" y="5869001"/>
                </a:cubicBezTo>
                <a:cubicBezTo>
                  <a:pt x="8400694" y="5868717"/>
                  <a:pt x="8403168" y="5868066"/>
                  <a:pt x="8403505" y="5868189"/>
                </a:cubicBezTo>
                <a:close/>
                <a:moveTo>
                  <a:pt x="8317387" y="5866153"/>
                </a:moveTo>
                <a:cubicBezTo>
                  <a:pt x="8327615" y="5868636"/>
                  <a:pt x="8343355" y="5870384"/>
                  <a:pt x="8347068" y="5873801"/>
                </a:cubicBezTo>
                <a:cubicBezTo>
                  <a:pt x="8357071" y="5883158"/>
                  <a:pt x="8370787" y="5888404"/>
                  <a:pt x="8400468" y="5887918"/>
                </a:cubicBezTo>
                <a:cubicBezTo>
                  <a:pt x="8435548" y="5887347"/>
                  <a:pt x="8440723" y="5886618"/>
                  <a:pt x="8463768" y="5871481"/>
                </a:cubicBezTo>
                <a:cubicBezTo>
                  <a:pt x="8468491" y="5879050"/>
                  <a:pt x="8472309" y="5885071"/>
                  <a:pt x="8476920" y="5892433"/>
                </a:cubicBezTo>
                <a:cubicBezTo>
                  <a:pt x="8427562" y="5893166"/>
                  <a:pt x="8378999" y="5896461"/>
                  <a:pt x="8333014" y="5893857"/>
                </a:cubicBezTo>
                <a:cubicBezTo>
                  <a:pt x="8286918" y="5891214"/>
                  <a:pt x="8248583" y="5894102"/>
                  <a:pt x="8214177" y="5901628"/>
                </a:cubicBezTo>
                <a:cubicBezTo>
                  <a:pt x="8195287" y="5896340"/>
                  <a:pt x="8178647" y="5891703"/>
                  <a:pt x="8159989" y="5886535"/>
                </a:cubicBezTo>
                <a:cubicBezTo>
                  <a:pt x="8169542" y="5881246"/>
                  <a:pt x="8180671" y="5879783"/>
                  <a:pt x="8196074" y="5883524"/>
                </a:cubicBezTo>
                <a:cubicBezTo>
                  <a:pt x="8225643" y="5890685"/>
                  <a:pt x="8256899" y="5888324"/>
                  <a:pt x="8287368" y="5884990"/>
                </a:cubicBezTo>
                <a:cubicBezTo>
                  <a:pt x="8308844" y="5882669"/>
                  <a:pt x="8322785" y="5877746"/>
                  <a:pt x="8306701" y="5867292"/>
                </a:cubicBezTo>
                <a:cubicBezTo>
                  <a:pt x="8310300" y="5866926"/>
                  <a:pt x="8313787" y="5866518"/>
                  <a:pt x="8317387" y="5866153"/>
                </a:cubicBezTo>
                <a:close/>
                <a:moveTo>
                  <a:pt x="5876341" y="5865667"/>
                </a:moveTo>
                <a:cubicBezTo>
                  <a:pt x="5877242" y="5865585"/>
                  <a:pt x="5879492" y="5867495"/>
                  <a:pt x="5881179" y="5868512"/>
                </a:cubicBezTo>
                <a:cubicBezTo>
                  <a:pt x="5878365" y="5869042"/>
                  <a:pt x="5875441" y="5869530"/>
                  <a:pt x="5872517" y="5870019"/>
                </a:cubicBezTo>
                <a:cubicBezTo>
                  <a:pt x="5870050" y="5869246"/>
                  <a:pt x="5867575" y="5868473"/>
                  <a:pt x="5865213" y="5867700"/>
                </a:cubicBezTo>
                <a:cubicBezTo>
                  <a:pt x="5868812" y="5866965"/>
                  <a:pt x="5872404" y="5866029"/>
                  <a:pt x="5876341" y="5865667"/>
                </a:cubicBezTo>
                <a:close/>
                <a:moveTo>
                  <a:pt x="7443927" y="5864771"/>
                </a:moveTo>
                <a:cubicBezTo>
                  <a:pt x="7446852" y="5882102"/>
                  <a:pt x="7446852" y="5882102"/>
                  <a:pt x="7387602" y="5883036"/>
                </a:cubicBezTo>
                <a:cubicBezTo>
                  <a:pt x="7394238" y="5879783"/>
                  <a:pt x="7398394" y="5877746"/>
                  <a:pt x="7404467" y="5874698"/>
                </a:cubicBezTo>
                <a:cubicBezTo>
                  <a:pt x="7395025" y="5872743"/>
                  <a:pt x="7386140" y="5870915"/>
                  <a:pt x="7365456" y="5866681"/>
                </a:cubicBezTo>
                <a:cubicBezTo>
                  <a:pt x="7398956" y="5865868"/>
                  <a:pt x="7421220" y="5865341"/>
                  <a:pt x="7443927" y="5864771"/>
                </a:cubicBezTo>
                <a:close/>
                <a:moveTo>
                  <a:pt x="12031567" y="5864121"/>
                </a:moveTo>
                <a:cubicBezTo>
                  <a:pt x="12048876" y="5864811"/>
                  <a:pt x="12066079" y="5865462"/>
                  <a:pt x="12083394" y="5866153"/>
                </a:cubicBezTo>
                <a:cubicBezTo>
                  <a:pt x="12082944" y="5867780"/>
                  <a:pt x="12082494" y="5869368"/>
                  <a:pt x="12082044" y="5870994"/>
                </a:cubicBezTo>
                <a:cubicBezTo>
                  <a:pt x="12064841" y="5870426"/>
                  <a:pt x="12047526" y="5869815"/>
                  <a:pt x="12030105" y="5869205"/>
                </a:cubicBezTo>
                <a:cubicBezTo>
                  <a:pt x="12030555" y="5867495"/>
                  <a:pt x="12031117" y="5865830"/>
                  <a:pt x="12031567" y="5864121"/>
                </a:cubicBezTo>
                <a:close/>
                <a:moveTo>
                  <a:pt x="4603318" y="5862492"/>
                </a:moveTo>
                <a:cubicBezTo>
                  <a:pt x="4603767" y="5863061"/>
                  <a:pt x="4604781" y="5863712"/>
                  <a:pt x="4604442" y="5864121"/>
                </a:cubicBezTo>
                <a:cubicBezTo>
                  <a:pt x="4603881" y="5864568"/>
                  <a:pt x="4601968" y="5864852"/>
                  <a:pt x="4600618" y="5865178"/>
                </a:cubicBezTo>
                <a:cubicBezTo>
                  <a:pt x="4599943" y="5864364"/>
                  <a:pt x="4599381" y="5863510"/>
                  <a:pt x="4598712" y="5862696"/>
                </a:cubicBezTo>
                <a:cubicBezTo>
                  <a:pt x="4600168" y="5862654"/>
                  <a:pt x="4601744" y="5862574"/>
                  <a:pt x="4603318" y="5862492"/>
                </a:cubicBezTo>
                <a:close/>
                <a:moveTo>
                  <a:pt x="11870339" y="5861229"/>
                </a:moveTo>
                <a:cubicBezTo>
                  <a:pt x="11872595" y="5861963"/>
                  <a:pt x="11874950" y="5862654"/>
                  <a:pt x="11877200" y="5863386"/>
                </a:cubicBezTo>
                <a:cubicBezTo>
                  <a:pt x="11876076" y="5863875"/>
                  <a:pt x="11875062" y="5864405"/>
                  <a:pt x="11874163" y="5864894"/>
                </a:cubicBezTo>
                <a:cubicBezTo>
                  <a:pt x="11871808" y="5864201"/>
                  <a:pt x="11869446" y="5863510"/>
                  <a:pt x="11867421" y="5862696"/>
                </a:cubicBezTo>
                <a:cubicBezTo>
                  <a:pt x="11867196" y="5862574"/>
                  <a:pt x="11869333" y="5861718"/>
                  <a:pt x="11870339" y="5861229"/>
                </a:cubicBezTo>
                <a:close/>
                <a:moveTo>
                  <a:pt x="11969505" y="5860987"/>
                </a:moveTo>
                <a:cubicBezTo>
                  <a:pt x="11974561" y="5863102"/>
                  <a:pt x="11979734" y="5865259"/>
                  <a:pt x="11984796" y="5867373"/>
                </a:cubicBezTo>
                <a:cubicBezTo>
                  <a:pt x="11970743" y="5869611"/>
                  <a:pt x="11956689" y="5871889"/>
                  <a:pt x="11942523" y="5874210"/>
                </a:cubicBezTo>
                <a:cubicBezTo>
                  <a:pt x="11944098" y="5875226"/>
                  <a:pt x="11945786" y="5876204"/>
                  <a:pt x="11947467" y="5877217"/>
                </a:cubicBezTo>
                <a:cubicBezTo>
                  <a:pt x="11975685" y="5877217"/>
                  <a:pt x="12003799" y="5877217"/>
                  <a:pt x="12032017" y="5877217"/>
                </a:cubicBezTo>
                <a:cubicBezTo>
                  <a:pt x="11981421" y="5884256"/>
                  <a:pt x="11931170" y="5889789"/>
                  <a:pt x="11878775" y="5883199"/>
                </a:cubicBezTo>
                <a:cubicBezTo>
                  <a:pt x="11909356" y="5875715"/>
                  <a:pt x="11939374" y="5868350"/>
                  <a:pt x="11969505" y="5860987"/>
                </a:cubicBezTo>
                <a:close/>
                <a:moveTo>
                  <a:pt x="5765828" y="5860944"/>
                </a:moveTo>
                <a:cubicBezTo>
                  <a:pt x="5766953" y="5861149"/>
                  <a:pt x="5769204" y="5861229"/>
                  <a:pt x="5769763" y="5861638"/>
                </a:cubicBezTo>
                <a:cubicBezTo>
                  <a:pt x="5770327" y="5862003"/>
                  <a:pt x="5769204" y="5862736"/>
                  <a:pt x="5768748" y="5863305"/>
                </a:cubicBezTo>
                <a:cubicBezTo>
                  <a:pt x="5766502" y="5862939"/>
                  <a:pt x="5764142" y="5862574"/>
                  <a:pt x="5761891" y="5862207"/>
                </a:cubicBezTo>
                <a:cubicBezTo>
                  <a:pt x="5763241" y="5861800"/>
                  <a:pt x="5764477" y="5861392"/>
                  <a:pt x="5765828" y="5860944"/>
                </a:cubicBezTo>
                <a:close/>
                <a:moveTo>
                  <a:pt x="11040733" y="5860293"/>
                </a:moveTo>
                <a:cubicBezTo>
                  <a:pt x="11048945" y="5861963"/>
                  <a:pt x="11057149" y="5863672"/>
                  <a:pt x="11065472" y="5865341"/>
                </a:cubicBezTo>
                <a:cubicBezTo>
                  <a:pt x="11063778" y="5866642"/>
                  <a:pt x="11062211" y="5867943"/>
                  <a:pt x="11060523" y="5869246"/>
                </a:cubicBezTo>
                <a:cubicBezTo>
                  <a:pt x="11051194" y="5867901"/>
                  <a:pt x="11041859" y="5866518"/>
                  <a:pt x="11032530" y="5865178"/>
                </a:cubicBezTo>
                <a:cubicBezTo>
                  <a:pt x="11035229" y="5863550"/>
                  <a:pt x="11038041" y="5861922"/>
                  <a:pt x="11040733" y="5860293"/>
                </a:cubicBezTo>
                <a:close/>
                <a:moveTo>
                  <a:pt x="11166545" y="5859931"/>
                </a:moveTo>
                <a:cubicBezTo>
                  <a:pt x="11172611" y="5860053"/>
                  <a:pt x="11178573" y="5860133"/>
                  <a:pt x="11184641" y="5860255"/>
                </a:cubicBezTo>
                <a:cubicBezTo>
                  <a:pt x="11184528" y="5860864"/>
                  <a:pt x="11184528" y="5861516"/>
                  <a:pt x="11184415" y="5862126"/>
                </a:cubicBezTo>
                <a:cubicBezTo>
                  <a:pt x="11178348" y="5862003"/>
                  <a:pt x="11172387" y="5861922"/>
                  <a:pt x="11166319" y="5861800"/>
                </a:cubicBezTo>
                <a:cubicBezTo>
                  <a:pt x="11166433" y="5861149"/>
                  <a:pt x="11166433" y="5860542"/>
                  <a:pt x="11166545" y="5859931"/>
                </a:cubicBezTo>
                <a:close/>
                <a:moveTo>
                  <a:pt x="8116442" y="5858848"/>
                </a:moveTo>
                <a:lnTo>
                  <a:pt x="8117603" y="5858953"/>
                </a:lnTo>
                <a:lnTo>
                  <a:pt x="8118707" y="5859027"/>
                </a:lnTo>
                <a:lnTo>
                  <a:pt x="8117267" y="5859117"/>
                </a:lnTo>
                <a:close/>
                <a:moveTo>
                  <a:pt x="8152453" y="5856959"/>
                </a:moveTo>
                <a:cubicBezTo>
                  <a:pt x="8152227" y="5858424"/>
                  <a:pt x="8152115" y="5859848"/>
                  <a:pt x="8151890" y="5861271"/>
                </a:cubicBezTo>
                <a:lnTo>
                  <a:pt x="8118707" y="5859027"/>
                </a:lnTo>
                <a:close/>
                <a:moveTo>
                  <a:pt x="5591902" y="5855941"/>
                </a:moveTo>
                <a:cubicBezTo>
                  <a:pt x="5587965" y="5860174"/>
                  <a:pt x="5586728" y="5863305"/>
                  <a:pt x="5582229" y="5865626"/>
                </a:cubicBezTo>
                <a:cubicBezTo>
                  <a:pt x="5578636" y="5867454"/>
                  <a:pt x="5571100" y="5868269"/>
                  <a:pt x="5563564" y="5869896"/>
                </a:cubicBezTo>
                <a:cubicBezTo>
                  <a:pt x="5563564" y="5860215"/>
                  <a:pt x="5563564" y="5860215"/>
                  <a:pt x="5591902" y="5855941"/>
                </a:cubicBezTo>
                <a:close/>
                <a:moveTo>
                  <a:pt x="11591073" y="5855007"/>
                </a:moveTo>
                <a:lnTo>
                  <a:pt x="11591080" y="5855032"/>
                </a:lnTo>
                <a:lnTo>
                  <a:pt x="11590961" y="5855209"/>
                </a:lnTo>
                <a:lnTo>
                  <a:pt x="11590677" y="5855087"/>
                </a:lnTo>
                <a:close/>
                <a:moveTo>
                  <a:pt x="8102651" y="5854356"/>
                </a:moveTo>
                <a:lnTo>
                  <a:pt x="8116442" y="5858848"/>
                </a:lnTo>
                <a:lnTo>
                  <a:pt x="8097027" y="5857081"/>
                </a:lnTo>
                <a:cubicBezTo>
                  <a:pt x="8098939" y="5856186"/>
                  <a:pt x="8100738" y="5855249"/>
                  <a:pt x="8102651" y="5854356"/>
                </a:cubicBezTo>
                <a:close/>
                <a:moveTo>
                  <a:pt x="7730286" y="5854153"/>
                </a:moveTo>
                <a:cubicBezTo>
                  <a:pt x="7778856" y="5854153"/>
                  <a:pt x="7827421" y="5854153"/>
                  <a:pt x="7887908" y="5854153"/>
                </a:cubicBezTo>
                <a:cubicBezTo>
                  <a:pt x="7828996" y="5870304"/>
                  <a:pt x="7779194" y="5853582"/>
                  <a:pt x="7731410" y="5859645"/>
                </a:cubicBezTo>
                <a:cubicBezTo>
                  <a:pt x="7731073" y="5857813"/>
                  <a:pt x="7730623" y="5855982"/>
                  <a:pt x="7730286" y="5854153"/>
                </a:cubicBezTo>
                <a:close/>
                <a:moveTo>
                  <a:pt x="9018600" y="5853259"/>
                </a:moveTo>
                <a:cubicBezTo>
                  <a:pt x="9018600" y="5853869"/>
                  <a:pt x="9018600" y="5854438"/>
                  <a:pt x="9018600" y="5855007"/>
                </a:cubicBezTo>
                <a:cubicBezTo>
                  <a:pt x="9016913" y="5855329"/>
                  <a:pt x="9015337" y="5855818"/>
                  <a:pt x="9013763" y="5855778"/>
                </a:cubicBezTo>
                <a:cubicBezTo>
                  <a:pt x="9012750" y="5855738"/>
                  <a:pt x="9011850" y="5854927"/>
                  <a:pt x="9010957" y="5854438"/>
                </a:cubicBezTo>
                <a:cubicBezTo>
                  <a:pt x="9013538" y="5854031"/>
                  <a:pt x="9016013" y="5853664"/>
                  <a:pt x="9018600" y="5853259"/>
                </a:cubicBezTo>
                <a:close/>
                <a:moveTo>
                  <a:pt x="4946142" y="5851059"/>
                </a:moveTo>
                <a:lnTo>
                  <a:pt x="4930374" y="5854722"/>
                </a:lnTo>
                <a:cubicBezTo>
                  <a:pt x="4929473" y="5853909"/>
                  <a:pt x="4928687" y="5853095"/>
                  <a:pt x="4927898" y="5852281"/>
                </a:cubicBezTo>
                <a:close/>
                <a:moveTo>
                  <a:pt x="4948244" y="5850782"/>
                </a:moveTo>
                <a:lnTo>
                  <a:pt x="4947353" y="5850978"/>
                </a:lnTo>
                <a:lnTo>
                  <a:pt x="4946142" y="5851059"/>
                </a:lnTo>
                <a:lnTo>
                  <a:pt x="4947014" y="5850856"/>
                </a:lnTo>
                <a:close/>
                <a:moveTo>
                  <a:pt x="5834406" y="5850613"/>
                </a:moveTo>
                <a:cubicBezTo>
                  <a:pt x="5835644" y="5851670"/>
                  <a:pt x="5838344" y="5852932"/>
                  <a:pt x="5837555" y="5853787"/>
                </a:cubicBezTo>
                <a:cubicBezTo>
                  <a:pt x="5836882" y="5854560"/>
                  <a:pt x="5832495" y="5854967"/>
                  <a:pt x="5829802" y="5855496"/>
                </a:cubicBezTo>
                <a:cubicBezTo>
                  <a:pt x="5828676" y="5854398"/>
                  <a:pt x="5826429" y="5853175"/>
                  <a:pt x="5826991" y="5852199"/>
                </a:cubicBezTo>
                <a:cubicBezTo>
                  <a:pt x="5827433" y="5851507"/>
                  <a:pt x="5831819" y="5851141"/>
                  <a:pt x="5834406" y="5850613"/>
                </a:cubicBezTo>
                <a:close/>
                <a:moveTo>
                  <a:pt x="4964437" y="5847236"/>
                </a:moveTo>
                <a:cubicBezTo>
                  <a:pt x="4965221" y="5848050"/>
                  <a:pt x="4965897" y="5848865"/>
                  <a:pt x="4966684" y="5849680"/>
                </a:cubicBezTo>
                <a:lnTo>
                  <a:pt x="4948244" y="5850782"/>
                </a:lnTo>
                <a:close/>
                <a:moveTo>
                  <a:pt x="8591147" y="5839914"/>
                </a:moveTo>
                <a:cubicBezTo>
                  <a:pt x="8591147" y="5841499"/>
                  <a:pt x="8591259" y="5843087"/>
                  <a:pt x="8591259" y="5844672"/>
                </a:cubicBezTo>
                <a:cubicBezTo>
                  <a:pt x="8578893" y="5844672"/>
                  <a:pt x="8566526" y="5844672"/>
                  <a:pt x="8554160" y="5844714"/>
                </a:cubicBezTo>
                <a:cubicBezTo>
                  <a:pt x="8554048" y="5843413"/>
                  <a:pt x="8553936" y="5842071"/>
                  <a:pt x="8553824" y="5840768"/>
                </a:cubicBezTo>
                <a:cubicBezTo>
                  <a:pt x="8566302" y="5840482"/>
                  <a:pt x="8578668" y="5840198"/>
                  <a:pt x="8591147" y="5839914"/>
                </a:cubicBezTo>
                <a:close/>
                <a:moveTo>
                  <a:pt x="5417919" y="5839625"/>
                </a:moveTo>
                <a:cubicBezTo>
                  <a:pt x="5432028" y="5838999"/>
                  <a:pt x="5446699" y="5840097"/>
                  <a:pt x="5463954" y="5842355"/>
                </a:cubicBezTo>
                <a:cubicBezTo>
                  <a:pt x="5433823" y="5849312"/>
                  <a:pt x="5410777" y="5852281"/>
                  <a:pt x="5375247" y="5847236"/>
                </a:cubicBezTo>
                <a:cubicBezTo>
                  <a:pt x="5390261" y="5842599"/>
                  <a:pt x="5403809" y="5840249"/>
                  <a:pt x="5417919" y="5839625"/>
                </a:cubicBezTo>
                <a:close/>
                <a:moveTo>
                  <a:pt x="7262549" y="5838629"/>
                </a:moveTo>
                <a:lnTo>
                  <a:pt x="7301640" y="5846538"/>
                </a:lnTo>
                <a:cubicBezTo>
                  <a:pt x="7330628" y="5855601"/>
                  <a:pt x="7328775" y="5867943"/>
                  <a:pt x="7293279" y="5882343"/>
                </a:cubicBezTo>
                <a:cubicBezTo>
                  <a:pt x="7279675" y="5878113"/>
                  <a:pt x="7265285" y="5874087"/>
                  <a:pt x="7252350" y="5869490"/>
                </a:cubicBezTo>
                <a:cubicBezTo>
                  <a:pt x="7232453" y="5862411"/>
                  <a:pt x="7206597" y="5859890"/>
                  <a:pt x="7186133" y="5865422"/>
                </a:cubicBezTo>
                <a:cubicBezTo>
                  <a:pt x="7157238" y="5873192"/>
                  <a:pt x="7127782" y="5873027"/>
                  <a:pt x="7097314" y="5870670"/>
                </a:cubicBezTo>
                <a:cubicBezTo>
                  <a:pt x="7056054" y="5867495"/>
                  <a:pt x="7016137" y="5869326"/>
                  <a:pt x="6975777" y="5872091"/>
                </a:cubicBezTo>
                <a:cubicBezTo>
                  <a:pt x="6967349" y="5872703"/>
                  <a:pt x="6958581" y="5872621"/>
                  <a:pt x="6936879" y="5873192"/>
                </a:cubicBezTo>
                <a:cubicBezTo>
                  <a:pt x="6964198" y="5864771"/>
                  <a:pt x="7002759" y="5870426"/>
                  <a:pt x="7005121" y="5857243"/>
                </a:cubicBezTo>
                <a:cubicBezTo>
                  <a:pt x="7005233" y="5856754"/>
                  <a:pt x="7014795" y="5856349"/>
                  <a:pt x="7020075" y="5856186"/>
                </a:cubicBezTo>
                <a:cubicBezTo>
                  <a:pt x="7085622" y="5854153"/>
                  <a:pt x="7151052" y="5851996"/>
                  <a:pt x="7216713" y="5850204"/>
                </a:cubicBezTo>
                <a:cubicBezTo>
                  <a:pt x="7227954" y="5849900"/>
                  <a:pt x="7237961" y="5849148"/>
                  <a:pt x="7245916" y="5847384"/>
                </a:cubicBezTo>
                <a:close/>
                <a:moveTo>
                  <a:pt x="7262671" y="5838564"/>
                </a:moveTo>
                <a:lnTo>
                  <a:pt x="7262549" y="5838629"/>
                </a:lnTo>
                <a:lnTo>
                  <a:pt x="7262472" y="5838614"/>
                </a:lnTo>
                <a:close/>
                <a:moveTo>
                  <a:pt x="11458545" y="5837458"/>
                </a:moveTo>
                <a:cubicBezTo>
                  <a:pt x="11471390" y="5835336"/>
                  <a:pt x="11484939" y="5834707"/>
                  <a:pt x="11501242" y="5838938"/>
                </a:cubicBezTo>
                <a:lnTo>
                  <a:pt x="11501017" y="5838816"/>
                </a:lnTo>
                <a:cubicBezTo>
                  <a:pt x="11509447" y="5839994"/>
                  <a:pt x="11518670" y="5842640"/>
                  <a:pt x="11526086" y="5842071"/>
                </a:cubicBezTo>
                <a:cubicBezTo>
                  <a:pt x="11542670" y="5840808"/>
                  <a:pt x="11555291" y="5841835"/>
                  <a:pt x="11565565" y="5844307"/>
                </a:cubicBezTo>
                <a:lnTo>
                  <a:pt x="11590677" y="5855087"/>
                </a:lnTo>
                <a:lnTo>
                  <a:pt x="11558676" y="5861497"/>
                </a:lnTo>
                <a:cubicBezTo>
                  <a:pt x="11548037" y="5862300"/>
                  <a:pt x="11537666" y="5860783"/>
                  <a:pt x="11527887" y="5854071"/>
                </a:cubicBezTo>
                <a:cubicBezTo>
                  <a:pt x="11485726" y="5861027"/>
                  <a:pt x="11459308" y="5843941"/>
                  <a:pt x="11420065" y="5844919"/>
                </a:cubicBezTo>
                <a:cubicBezTo>
                  <a:pt x="11433557" y="5843189"/>
                  <a:pt x="11445699" y="5839578"/>
                  <a:pt x="11458545" y="5837458"/>
                </a:cubicBezTo>
                <a:close/>
                <a:moveTo>
                  <a:pt x="10773207" y="5836467"/>
                </a:moveTo>
                <a:cubicBezTo>
                  <a:pt x="10797136" y="5835726"/>
                  <a:pt x="10798252" y="5839609"/>
                  <a:pt x="10794629" y="5852851"/>
                </a:cubicBezTo>
                <a:cubicBezTo>
                  <a:pt x="10776752" y="5848050"/>
                  <a:pt x="10760225" y="5843657"/>
                  <a:pt x="10741003" y="5838572"/>
                </a:cubicBezTo>
                <a:cubicBezTo>
                  <a:pt x="10754719" y="5837475"/>
                  <a:pt x="10765231" y="5836714"/>
                  <a:pt x="10773207" y="5836467"/>
                </a:cubicBezTo>
                <a:close/>
                <a:moveTo>
                  <a:pt x="8659732" y="5836293"/>
                </a:moveTo>
                <a:cubicBezTo>
                  <a:pt x="8665237" y="5836293"/>
                  <a:pt x="8670748" y="5836293"/>
                  <a:pt x="8676254" y="5836293"/>
                </a:cubicBezTo>
                <a:cubicBezTo>
                  <a:pt x="8676254" y="5836658"/>
                  <a:pt x="8676254" y="5837067"/>
                  <a:pt x="8676254" y="5837431"/>
                </a:cubicBezTo>
                <a:cubicBezTo>
                  <a:pt x="8670748" y="5837431"/>
                  <a:pt x="8665237" y="5837431"/>
                  <a:pt x="8659732" y="5837431"/>
                </a:cubicBezTo>
                <a:cubicBezTo>
                  <a:pt x="8659732" y="5837067"/>
                  <a:pt x="8659732" y="5836658"/>
                  <a:pt x="8659732" y="5836293"/>
                </a:cubicBezTo>
                <a:close/>
                <a:moveTo>
                  <a:pt x="10369313" y="5835561"/>
                </a:moveTo>
                <a:cubicBezTo>
                  <a:pt x="10395058" y="5835356"/>
                  <a:pt x="10397307" y="5835884"/>
                  <a:pt x="10403262" y="5848783"/>
                </a:cubicBezTo>
                <a:cubicBezTo>
                  <a:pt x="10383029" y="5848783"/>
                  <a:pt x="10363133" y="5848783"/>
                  <a:pt x="10343344" y="5848783"/>
                </a:cubicBezTo>
                <a:cubicBezTo>
                  <a:pt x="10225069" y="5848702"/>
                  <a:pt x="10106906" y="5848417"/>
                  <a:pt x="9988744" y="5848824"/>
                </a:cubicBezTo>
                <a:cubicBezTo>
                  <a:pt x="9965355" y="5848906"/>
                  <a:pt x="9949171" y="5847766"/>
                  <a:pt x="9942873" y="5837025"/>
                </a:cubicBezTo>
                <a:cubicBezTo>
                  <a:pt x="10039109" y="5843657"/>
                  <a:pt x="10132314" y="5846178"/>
                  <a:pt x="10225293" y="5837351"/>
                </a:cubicBezTo>
                <a:cubicBezTo>
                  <a:pt x="10235973" y="5836334"/>
                  <a:pt x="10247439" y="5835926"/>
                  <a:pt x="10258574" y="5835845"/>
                </a:cubicBezTo>
                <a:cubicBezTo>
                  <a:pt x="10295448" y="5835642"/>
                  <a:pt x="10332440" y="5835884"/>
                  <a:pt x="10369313" y="5835561"/>
                </a:cubicBezTo>
                <a:close/>
                <a:moveTo>
                  <a:pt x="8742477" y="5835112"/>
                </a:moveTo>
                <a:cubicBezTo>
                  <a:pt x="8743714" y="5836373"/>
                  <a:pt x="8744952" y="5837636"/>
                  <a:pt x="8746188" y="5838898"/>
                </a:cubicBezTo>
                <a:cubicBezTo>
                  <a:pt x="8739328" y="5839914"/>
                  <a:pt x="8732472" y="5840930"/>
                  <a:pt x="8725499" y="5841947"/>
                </a:cubicBezTo>
                <a:cubicBezTo>
                  <a:pt x="8724486" y="5840808"/>
                  <a:pt x="8721900" y="5838734"/>
                  <a:pt x="8722462" y="5838614"/>
                </a:cubicBezTo>
                <a:cubicBezTo>
                  <a:pt x="8728873" y="5837269"/>
                  <a:pt x="8735728" y="5836211"/>
                  <a:pt x="8742477" y="5835112"/>
                </a:cubicBezTo>
                <a:close/>
                <a:moveTo>
                  <a:pt x="10600335" y="5834748"/>
                </a:moveTo>
                <a:lnTo>
                  <a:pt x="10563366" y="5839183"/>
                </a:lnTo>
                <a:cubicBezTo>
                  <a:pt x="10562691" y="5838003"/>
                  <a:pt x="10561903" y="5836822"/>
                  <a:pt x="10561117" y="5835642"/>
                </a:cubicBezTo>
                <a:close/>
                <a:moveTo>
                  <a:pt x="10601701" y="5834584"/>
                </a:moveTo>
                <a:lnTo>
                  <a:pt x="10602069" y="5834708"/>
                </a:lnTo>
                <a:lnTo>
                  <a:pt x="10600335" y="5834748"/>
                </a:lnTo>
                <a:close/>
                <a:moveTo>
                  <a:pt x="10843875" y="5834219"/>
                </a:moveTo>
                <a:cubicBezTo>
                  <a:pt x="10871419" y="5835683"/>
                  <a:pt x="10898963" y="5837229"/>
                  <a:pt x="10926620" y="5838572"/>
                </a:cubicBezTo>
                <a:cubicBezTo>
                  <a:pt x="10932581" y="5838898"/>
                  <a:pt x="10939211" y="5838979"/>
                  <a:pt x="10944723" y="5838328"/>
                </a:cubicBezTo>
                <a:cubicBezTo>
                  <a:pt x="10983958" y="5833690"/>
                  <a:pt x="11019376" y="5836334"/>
                  <a:pt x="11055011" y="5845934"/>
                </a:cubicBezTo>
                <a:cubicBezTo>
                  <a:pt x="11020163" y="5858344"/>
                  <a:pt x="10960801" y="5831655"/>
                  <a:pt x="10939323" y="5859318"/>
                </a:cubicBezTo>
                <a:cubicBezTo>
                  <a:pt x="10953152" y="5860542"/>
                  <a:pt x="10964618" y="5861556"/>
                  <a:pt x="10978109" y="5862736"/>
                </a:cubicBezTo>
                <a:cubicBezTo>
                  <a:pt x="10965631" y="5868675"/>
                  <a:pt x="10954052" y="5874290"/>
                  <a:pt x="10943148" y="5879498"/>
                </a:cubicBezTo>
                <a:cubicBezTo>
                  <a:pt x="10923471" y="5874127"/>
                  <a:pt x="10905031" y="5869084"/>
                  <a:pt x="10884011" y="5863386"/>
                </a:cubicBezTo>
                <a:cubicBezTo>
                  <a:pt x="10893114" y="5859279"/>
                  <a:pt x="10904469" y="5854112"/>
                  <a:pt x="10919879" y="5847073"/>
                </a:cubicBezTo>
                <a:cubicBezTo>
                  <a:pt x="10893002" y="5843535"/>
                  <a:pt x="10868045" y="5840198"/>
                  <a:pt x="10843088" y="5836903"/>
                </a:cubicBezTo>
                <a:cubicBezTo>
                  <a:pt x="10843313" y="5836009"/>
                  <a:pt x="10843651" y="5835112"/>
                  <a:pt x="10843875" y="5834219"/>
                </a:cubicBezTo>
                <a:close/>
                <a:moveTo>
                  <a:pt x="5586615" y="5831004"/>
                </a:moveTo>
                <a:cubicBezTo>
                  <a:pt x="5587965" y="5832632"/>
                  <a:pt x="5589203" y="5834260"/>
                  <a:pt x="5590552" y="5835884"/>
                </a:cubicBezTo>
                <a:cubicBezTo>
                  <a:pt x="5570088" y="5838856"/>
                  <a:pt x="5550186" y="5842802"/>
                  <a:pt x="5528939" y="5844267"/>
                </a:cubicBezTo>
                <a:cubicBezTo>
                  <a:pt x="5520511" y="5844877"/>
                  <a:pt x="5509151" y="5839952"/>
                  <a:pt x="5492405" y="5835968"/>
                </a:cubicBezTo>
                <a:cubicBezTo>
                  <a:pt x="5529953" y="5834015"/>
                  <a:pt x="5558397" y="5832510"/>
                  <a:pt x="5586615" y="5831004"/>
                </a:cubicBezTo>
                <a:close/>
                <a:moveTo>
                  <a:pt x="10662076" y="5830190"/>
                </a:moveTo>
                <a:cubicBezTo>
                  <a:pt x="10658365" y="5836252"/>
                  <a:pt x="10656339" y="5839628"/>
                  <a:pt x="10653753" y="5843860"/>
                </a:cubicBezTo>
                <a:cubicBezTo>
                  <a:pt x="10665901" y="5846910"/>
                  <a:pt x="10678829" y="5850164"/>
                  <a:pt x="10692769" y="5853664"/>
                </a:cubicBezTo>
                <a:cubicBezTo>
                  <a:pt x="10697269" y="5850328"/>
                  <a:pt x="10700419" y="5848050"/>
                  <a:pt x="10706485" y="5843576"/>
                </a:cubicBezTo>
                <a:cubicBezTo>
                  <a:pt x="10711210" y="5849964"/>
                  <a:pt x="10714697" y="5854642"/>
                  <a:pt x="10718065" y="5859318"/>
                </a:cubicBezTo>
                <a:cubicBezTo>
                  <a:pt x="10700305" y="5864364"/>
                  <a:pt x="10686358" y="5863386"/>
                  <a:pt x="10672418" y="5858506"/>
                </a:cubicBezTo>
                <a:lnTo>
                  <a:pt x="10602069" y="5834708"/>
                </a:lnTo>
                <a:lnTo>
                  <a:pt x="10602151" y="5834705"/>
                </a:lnTo>
                <a:cubicBezTo>
                  <a:pt x="10619692" y="5833406"/>
                  <a:pt x="10637231" y="5832062"/>
                  <a:pt x="10662076" y="5830190"/>
                </a:cubicBezTo>
                <a:close/>
                <a:moveTo>
                  <a:pt x="10509178" y="5829215"/>
                </a:moveTo>
                <a:cubicBezTo>
                  <a:pt x="10493431" y="5839424"/>
                  <a:pt x="10484214" y="5845364"/>
                  <a:pt x="10471511" y="5853543"/>
                </a:cubicBezTo>
                <a:cubicBezTo>
                  <a:pt x="10464206" y="5852973"/>
                  <a:pt x="10456895" y="5852687"/>
                  <a:pt x="10450265" y="5851750"/>
                </a:cubicBezTo>
                <a:cubicBezTo>
                  <a:pt x="10441830" y="5850574"/>
                  <a:pt x="10434068" y="5848865"/>
                  <a:pt x="10424401" y="5847073"/>
                </a:cubicBezTo>
                <a:cubicBezTo>
                  <a:pt x="10433400" y="5829783"/>
                  <a:pt x="10474997" y="5837392"/>
                  <a:pt x="10509178" y="5829215"/>
                </a:cubicBezTo>
                <a:close/>
                <a:moveTo>
                  <a:pt x="8191237" y="5828198"/>
                </a:moveTo>
                <a:cubicBezTo>
                  <a:pt x="8168642" y="5839223"/>
                  <a:pt x="8136262" y="5843331"/>
                  <a:pt x="8087916" y="5841784"/>
                </a:cubicBezTo>
                <a:cubicBezTo>
                  <a:pt x="8115573" y="5825838"/>
                  <a:pt x="8155264" y="5833446"/>
                  <a:pt x="8191237" y="5828198"/>
                </a:cubicBezTo>
                <a:close/>
                <a:moveTo>
                  <a:pt x="9391183" y="5814731"/>
                </a:moveTo>
                <a:cubicBezTo>
                  <a:pt x="9392652" y="5814813"/>
                  <a:pt x="9394895" y="5814691"/>
                  <a:pt x="9395457" y="5814934"/>
                </a:cubicBezTo>
                <a:cubicBezTo>
                  <a:pt x="9396244" y="5815423"/>
                  <a:pt x="9395907" y="5816155"/>
                  <a:pt x="9396132" y="5816806"/>
                </a:cubicBezTo>
                <a:cubicBezTo>
                  <a:pt x="9393995" y="5816726"/>
                  <a:pt x="9391976" y="5816644"/>
                  <a:pt x="9389840" y="5816563"/>
                </a:cubicBezTo>
                <a:cubicBezTo>
                  <a:pt x="9390290" y="5815953"/>
                  <a:pt x="9390740" y="5815342"/>
                  <a:pt x="9391183" y="5814731"/>
                </a:cubicBezTo>
                <a:close/>
                <a:moveTo>
                  <a:pt x="8958338" y="5813551"/>
                </a:moveTo>
                <a:cubicBezTo>
                  <a:pt x="8960137" y="5813428"/>
                  <a:pt x="8962499" y="5814650"/>
                  <a:pt x="8964636" y="5815260"/>
                </a:cubicBezTo>
                <a:cubicBezTo>
                  <a:pt x="8962049" y="5815870"/>
                  <a:pt x="8959574" y="5816889"/>
                  <a:pt x="8956762" y="5817010"/>
                </a:cubicBezTo>
                <a:cubicBezTo>
                  <a:pt x="8954857" y="5817091"/>
                  <a:pt x="8952382" y="5816033"/>
                  <a:pt x="8950020" y="5815464"/>
                </a:cubicBezTo>
                <a:cubicBezTo>
                  <a:pt x="8952939" y="5814691"/>
                  <a:pt x="8955419" y="5813673"/>
                  <a:pt x="8958338" y="5813551"/>
                </a:cubicBezTo>
                <a:close/>
                <a:moveTo>
                  <a:pt x="9017025" y="5812658"/>
                </a:moveTo>
                <a:cubicBezTo>
                  <a:pt x="9017475" y="5813795"/>
                  <a:pt x="9019162" y="5815139"/>
                  <a:pt x="9018150" y="5816033"/>
                </a:cubicBezTo>
                <a:cubicBezTo>
                  <a:pt x="9017137" y="5816889"/>
                  <a:pt x="9013200" y="5817295"/>
                  <a:pt x="9010621" y="5817906"/>
                </a:cubicBezTo>
                <a:cubicBezTo>
                  <a:pt x="9009945" y="5816726"/>
                  <a:pt x="9008146" y="5815342"/>
                  <a:pt x="9009271" y="5814365"/>
                </a:cubicBezTo>
                <a:cubicBezTo>
                  <a:pt x="9010171" y="5813551"/>
                  <a:pt x="9014332" y="5813225"/>
                  <a:pt x="9017025" y="5812658"/>
                </a:cubicBezTo>
                <a:close/>
                <a:moveTo>
                  <a:pt x="9121022" y="5811234"/>
                </a:moveTo>
                <a:cubicBezTo>
                  <a:pt x="9126533" y="5811559"/>
                  <a:pt x="9132151" y="5811925"/>
                  <a:pt x="9137887" y="5812210"/>
                </a:cubicBezTo>
                <a:cubicBezTo>
                  <a:pt x="9135300" y="5812821"/>
                  <a:pt x="9132713" y="5813835"/>
                  <a:pt x="9130126" y="5813876"/>
                </a:cubicBezTo>
                <a:cubicBezTo>
                  <a:pt x="9126871" y="5813917"/>
                  <a:pt x="9123721" y="5813104"/>
                  <a:pt x="9120459" y="5812658"/>
                </a:cubicBezTo>
                <a:cubicBezTo>
                  <a:pt x="9120684" y="5812210"/>
                  <a:pt x="9120797" y="5811722"/>
                  <a:pt x="9121022" y="5811234"/>
                </a:cubicBezTo>
                <a:close/>
                <a:moveTo>
                  <a:pt x="9202199" y="5811071"/>
                </a:moveTo>
                <a:cubicBezTo>
                  <a:pt x="9203766" y="5811355"/>
                  <a:pt x="9205342" y="5811640"/>
                  <a:pt x="9206916" y="5811925"/>
                </a:cubicBezTo>
                <a:cubicBezTo>
                  <a:pt x="9206241" y="5812374"/>
                  <a:pt x="9205791" y="5813104"/>
                  <a:pt x="9204778" y="5813306"/>
                </a:cubicBezTo>
                <a:cubicBezTo>
                  <a:pt x="9203204" y="5813551"/>
                  <a:pt x="9201186" y="5813388"/>
                  <a:pt x="9199386" y="5813388"/>
                </a:cubicBezTo>
                <a:cubicBezTo>
                  <a:pt x="9200279" y="5812617"/>
                  <a:pt x="9201299" y="5811844"/>
                  <a:pt x="9202199" y="5811071"/>
                </a:cubicBezTo>
                <a:close/>
                <a:moveTo>
                  <a:pt x="9484726" y="5809320"/>
                </a:moveTo>
                <a:cubicBezTo>
                  <a:pt x="9492599" y="5816522"/>
                  <a:pt x="9498442" y="5821770"/>
                  <a:pt x="9506428" y="5829010"/>
                </a:cubicBezTo>
                <a:cubicBezTo>
                  <a:pt x="9484163" y="5827263"/>
                  <a:pt x="9467973" y="5825023"/>
                  <a:pt x="9465505" y="5817376"/>
                </a:cubicBezTo>
                <a:cubicBezTo>
                  <a:pt x="9464943" y="5815381"/>
                  <a:pt x="9475847" y="5812902"/>
                  <a:pt x="9484726" y="5809320"/>
                </a:cubicBezTo>
                <a:close/>
                <a:moveTo>
                  <a:pt x="10074751" y="5808060"/>
                </a:moveTo>
                <a:cubicBezTo>
                  <a:pt x="10076213" y="5808384"/>
                  <a:pt x="10078462" y="5808587"/>
                  <a:pt x="10079025" y="5809076"/>
                </a:cubicBezTo>
                <a:cubicBezTo>
                  <a:pt x="10079587" y="5809525"/>
                  <a:pt x="10078462" y="5810216"/>
                  <a:pt x="10078012" y="5810785"/>
                </a:cubicBezTo>
                <a:cubicBezTo>
                  <a:pt x="10076326" y="5810785"/>
                  <a:pt x="10074751" y="5810785"/>
                  <a:pt x="10073063" y="5810827"/>
                </a:cubicBezTo>
                <a:cubicBezTo>
                  <a:pt x="10073625" y="5809891"/>
                  <a:pt x="10074189" y="5808996"/>
                  <a:pt x="10074751" y="5808060"/>
                </a:cubicBezTo>
                <a:close/>
                <a:moveTo>
                  <a:pt x="9324629" y="5807735"/>
                </a:moveTo>
                <a:cubicBezTo>
                  <a:pt x="9333065" y="5810990"/>
                  <a:pt x="9341606" y="5814202"/>
                  <a:pt x="9350036" y="5817417"/>
                </a:cubicBezTo>
                <a:cubicBezTo>
                  <a:pt x="9346781" y="5818558"/>
                  <a:pt x="9343630" y="5819654"/>
                  <a:pt x="9340369" y="5820753"/>
                </a:cubicBezTo>
                <a:cubicBezTo>
                  <a:pt x="9332158" y="5817417"/>
                  <a:pt x="9323953" y="5814122"/>
                  <a:pt x="9315750" y="5810785"/>
                </a:cubicBezTo>
                <a:cubicBezTo>
                  <a:pt x="9318667" y="5809767"/>
                  <a:pt x="9321704" y="5808751"/>
                  <a:pt x="9324629" y="5807735"/>
                </a:cubicBezTo>
                <a:close/>
                <a:moveTo>
                  <a:pt x="10035853" y="5807125"/>
                </a:moveTo>
                <a:cubicBezTo>
                  <a:pt x="10038545" y="5807857"/>
                  <a:pt x="10041245" y="5808629"/>
                  <a:pt x="10043945" y="5809360"/>
                </a:cubicBezTo>
                <a:cubicBezTo>
                  <a:pt x="10042145" y="5810338"/>
                  <a:pt x="10040683" y="5811885"/>
                  <a:pt x="10038433" y="5812048"/>
                </a:cubicBezTo>
                <a:cubicBezTo>
                  <a:pt x="10035628" y="5812251"/>
                  <a:pt x="10032141" y="5811314"/>
                  <a:pt x="10028992" y="5810866"/>
                </a:cubicBezTo>
                <a:cubicBezTo>
                  <a:pt x="10031241" y="5809606"/>
                  <a:pt x="10033603" y="5808384"/>
                  <a:pt x="10035853" y="5807125"/>
                </a:cubicBezTo>
                <a:close/>
                <a:moveTo>
                  <a:pt x="9977892" y="5806736"/>
                </a:moveTo>
                <a:cubicBezTo>
                  <a:pt x="9985763" y="5807460"/>
                  <a:pt x="9992172" y="5809504"/>
                  <a:pt x="9995936" y="5813592"/>
                </a:cubicBezTo>
                <a:cubicBezTo>
                  <a:pt x="9997623" y="5815464"/>
                  <a:pt x="9989532" y="5820549"/>
                  <a:pt x="9984469" y="5820834"/>
                </a:cubicBezTo>
                <a:cubicBezTo>
                  <a:pt x="9960638" y="5822217"/>
                  <a:pt x="9947710" y="5817784"/>
                  <a:pt x="9944447" y="5809606"/>
                </a:cubicBezTo>
                <a:cubicBezTo>
                  <a:pt x="9948046" y="5808587"/>
                  <a:pt x="9949396" y="5808018"/>
                  <a:pt x="9951077" y="5807817"/>
                </a:cubicBezTo>
                <a:cubicBezTo>
                  <a:pt x="9960691" y="5806617"/>
                  <a:pt x="9970023" y="5806016"/>
                  <a:pt x="9977892" y="5806736"/>
                </a:cubicBezTo>
                <a:close/>
                <a:moveTo>
                  <a:pt x="9795592" y="5803136"/>
                </a:moveTo>
                <a:cubicBezTo>
                  <a:pt x="9827972" y="5803992"/>
                  <a:pt x="9860571" y="5804804"/>
                  <a:pt x="9901950" y="5805864"/>
                </a:cubicBezTo>
                <a:cubicBezTo>
                  <a:pt x="9904537" y="5808629"/>
                  <a:pt x="9909255" y="5813673"/>
                  <a:pt x="9913192" y="5817864"/>
                </a:cubicBezTo>
                <a:cubicBezTo>
                  <a:pt x="9884298" y="5827506"/>
                  <a:pt x="9863165" y="5810461"/>
                  <a:pt x="9836064" y="5819248"/>
                </a:cubicBezTo>
                <a:cubicBezTo>
                  <a:pt x="9817968" y="5825146"/>
                  <a:pt x="9790642" y="5827343"/>
                  <a:pt x="9758943" y="5832592"/>
                </a:cubicBezTo>
                <a:cubicBezTo>
                  <a:pt x="9747926" y="5830272"/>
                  <a:pt x="9733754" y="5827263"/>
                  <a:pt x="9715427" y="5823399"/>
                </a:cubicBezTo>
                <a:cubicBezTo>
                  <a:pt x="9739153" y="5813998"/>
                  <a:pt x="9758493" y="5805701"/>
                  <a:pt x="9795592" y="5812821"/>
                </a:cubicBezTo>
                <a:cubicBezTo>
                  <a:pt x="9795592" y="5808872"/>
                  <a:pt x="9795592" y="5806351"/>
                  <a:pt x="9795592" y="5803136"/>
                </a:cubicBezTo>
                <a:close/>
                <a:moveTo>
                  <a:pt x="8975539" y="5797482"/>
                </a:moveTo>
                <a:cubicBezTo>
                  <a:pt x="8977564" y="5798418"/>
                  <a:pt x="8979702" y="5799354"/>
                  <a:pt x="8983632" y="5801104"/>
                </a:cubicBezTo>
                <a:cubicBezTo>
                  <a:pt x="8976890" y="5800615"/>
                  <a:pt x="8972278" y="5800289"/>
                  <a:pt x="8967779" y="5799965"/>
                </a:cubicBezTo>
                <a:cubicBezTo>
                  <a:pt x="8970366" y="5799150"/>
                  <a:pt x="8972953" y="5798295"/>
                  <a:pt x="8975539" y="5797482"/>
                </a:cubicBezTo>
                <a:close/>
                <a:moveTo>
                  <a:pt x="11337321" y="5795041"/>
                </a:moveTo>
                <a:cubicBezTo>
                  <a:pt x="11350137" y="5796019"/>
                  <a:pt x="11363065" y="5797036"/>
                  <a:pt x="11375881" y="5798010"/>
                </a:cubicBezTo>
                <a:cubicBezTo>
                  <a:pt x="11375326" y="5799150"/>
                  <a:pt x="11374644" y="5800289"/>
                  <a:pt x="11374082" y="5801429"/>
                </a:cubicBezTo>
                <a:cubicBezTo>
                  <a:pt x="11361153" y="5800575"/>
                  <a:pt x="11348224" y="5799761"/>
                  <a:pt x="11335296" y="5798906"/>
                </a:cubicBezTo>
                <a:cubicBezTo>
                  <a:pt x="11335971" y="5797604"/>
                  <a:pt x="11336645" y="5796345"/>
                  <a:pt x="11337321" y="5795041"/>
                </a:cubicBezTo>
                <a:close/>
                <a:moveTo>
                  <a:pt x="11441317" y="5794920"/>
                </a:moveTo>
                <a:cubicBezTo>
                  <a:pt x="11441430" y="5795693"/>
                  <a:pt x="11441430" y="5796425"/>
                  <a:pt x="11441543" y="5797159"/>
                </a:cubicBezTo>
                <a:cubicBezTo>
                  <a:pt x="11432881" y="5797159"/>
                  <a:pt x="11424227" y="5797159"/>
                  <a:pt x="11415460" y="5797159"/>
                </a:cubicBezTo>
                <a:cubicBezTo>
                  <a:pt x="11415460" y="5796547"/>
                  <a:pt x="11415348" y="5795978"/>
                  <a:pt x="11415348" y="5795367"/>
                </a:cubicBezTo>
                <a:cubicBezTo>
                  <a:pt x="11424002" y="5795205"/>
                  <a:pt x="11432657" y="5795082"/>
                  <a:pt x="11441317" y="5794920"/>
                </a:cubicBezTo>
                <a:close/>
                <a:moveTo>
                  <a:pt x="5172683" y="5793800"/>
                </a:moveTo>
                <a:lnTo>
                  <a:pt x="5171866" y="5793983"/>
                </a:lnTo>
                <a:lnTo>
                  <a:pt x="5170870" y="5793930"/>
                </a:lnTo>
                <a:lnTo>
                  <a:pt x="5171642" y="5793861"/>
                </a:lnTo>
                <a:close/>
                <a:moveTo>
                  <a:pt x="5137789" y="5792137"/>
                </a:moveTo>
                <a:lnTo>
                  <a:pt x="5170870" y="5793930"/>
                </a:lnTo>
                <a:lnTo>
                  <a:pt x="5139530" y="5796715"/>
                </a:lnTo>
                <a:cubicBezTo>
                  <a:pt x="5127880" y="5797747"/>
                  <a:pt x="5114809" y="5798906"/>
                  <a:pt x="5098901" y="5800331"/>
                </a:cubicBezTo>
                <a:cubicBezTo>
                  <a:pt x="5113013" y="5794310"/>
                  <a:pt x="5125802" y="5792387"/>
                  <a:pt x="5137789" y="5792137"/>
                </a:cubicBezTo>
                <a:close/>
                <a:moveTo>
                  <a:pt x="10626096" y="5791746"/>
                </a:moveTo>
                <a:cubicBezTo>
                  <a:pt x="10643749" y="5792682"/>
                  <a:pt x="10661514" y="5793536"/>
                  <a:pt x="10682990" y="5794634"/>
                </a:cubicBezTo>
                <a:cubicBezTo>
                  <a:pt x="10681297" y="5797889"/>
                  <a:pt x="10679167" y="5802080"/>
                  <a:pt x="10676467" y="5807407"/>
                </a:cubicBezTo>
                <a:cubicBezTo>
                  <a:pt x="10648810" y="5806433"/>
                  <a:pt x="10623965" y="5805578"/>
                  <a:pt x="10596084" y="5804602"/>
                </a:cubicBezTo>
                <a:cubicBezTo>
                  <a:pt x="10601139" y="5796871"/>
                  <a:pt x="10601027" y="5790486"/>
                  <a:pt x="10626096" y="5791746"/>
                </a:cubicBezTo>
                <a:close/>
                <a:moveTo>
                  <a:pt x="9954226" y="5791178"/>
                </a:moveTo>
                <a:cubicBezTo>
                  <a:pt x="9984245" y="5791178"/>
                  <a:pt x="10014376" y="5791178"/>
                  <a:pt x="10044507" y="5791178"/>
                </a:cubicBezTo>
                <a:cubicBezTo>
                  <a:pt x="10044507" y="5791989"/>
                  <a:pt x="10044507" y="5792804"/>
                  <a:pt x="10044507" y="5793616"/>
                </a:cubicBezTo>
                <a:cubicBezTo>
                  <a:pt x="10014601" y="5794227"/>
                  <a:pt x="9984695" y="5794839"/>
                  <a:pt x="9954789" y="5795489"/>
                </a:cubicBezTo>
                <a:cubicBezTo>
                  <a:pt x="9954564" y="5794065"/>
                  <a:pt x="9954451" y="5792600"/>
                  <a:pt x="9954226" y="5791178"/>
                </a:cubicBezTo>
                <a:close/>
                <a:moveTo>
                  <a:pt x="9661913" y="5783364"/>
                </a:moveTo>
                <a:cubicBezTo>
                  <a:pt x="9694182" y="5782428"/>
                  <a:pt x="9727237" y="5783080"/>
                  <a:pt x="9756131" y="5788899"/>
                </a:cubicBezTo>
                <a:cubicBezTo>
                  <a:pt x="9755456" y="5791259"/>
                  <a:pt x="9754894" y="5793616"/>
                  <a:pt x="9754218" y="5795978"/>
                </a:cubicBezTo>
                <a:cubicBezTo>
                  <a:pt x="9737465" y="5795450"/>
                  <a:pt x="9717789" y="5796790"/>
                  <a:pt x="9704635" y="5794025"/>
                </a:cubicBezTo>
                <a:cubicBezTo>
                  <a:pt x="9662701" y="5785278"/>
                  <a:pt x="9632232" y="5795978"/>
                  <a:pt x="9601764" y="5801756"/>
                </a:cubicBezTo>
                <a:cubicBezTo>
                  <a:pt x="9577819" y="5806270"/>
                  <a:pt x="9598170" y="5811234"/>
                  <a:pt x="9613011" y="5814283"/>
                </a:cubicBezTo>
                <a:cubicBezTo>
                  <a:pt x="9581643" y="5835437"/>
                  <a:pt x="9569158" y="5835600"/>
                  <a:pt x="9519918" y="5811314"/>
                </a:cubicBezTo>
                <a:cubicBezTo>
                  <a:pt x="9532735" y="5809280"/>
                  <a:pt x="9547688" y="5806922"/>
                  <a:pt x="9562528" y="5804561"/>
                </a:cubicBezTo>
                <a:cubicBezTo>
                  <a:pt x="9560503" y="5803298"/>
                  <a:pt x="9558591" y="5802040"/>
                  <a:pt x="9556574" y="5800778"/>
                </a:cubicBezTo>
                <a:cubicBezTo>
                  <a:pt x="9531273" y="5798742"/>
                  <a:pt x="9505978" y="5796671"/>
                  <a:pt x="9480683" y="5794634"/>
                </a:cubicBezTo>
                <a:cubicBezTo>
                  <a:pt x="9481020" y="5793332"/>
                  <a:pt x="9481351" y="5792032"/>
                  <a:pt x="9481689" y="5790731"/>
                </a:cubicBezTo>
                <a:cubicBezTo>
                  <a:pt x="9491025" y="5790486"/>
                  <a:pt x="9500354" y="5790363"/>
                  <a:pt x="9509571" y="5789957"/>
                </a:cubicBezTo>
                <a:cubicBezTo>
                  <a:pt x="9560279" y="5787717"/>
                  <a:pt x="9610986" y="5784831"/>
                  <a:pt x="9661913" y="5783364"/>
                </a:cubicBezTo>
                <a:close/>
                <a:moveTo>
                  <a:pt x="11113924" y="5782552"/>
                </a:moveTo>
                <a:cubicBezTo>
                  <a:pt x="11115499" y="5782878"/>
                  <a:pt x="11116961" y="5783163"/>
                  <a:pt x="11118311" y="5783488"/>
                </a:cubicBezTo>
                <a:cubicBezTo>
                  <a:pt x="11117299" y="5783936"/>
                  <a:pt x="11115724" y="5784749"/>
                  <a:pt x="11115386" y="5784709"/>
                </a:cubicBezTo>
                <a:cubicBezTo>
                  <a:pt x="11113136" y="5784302"/>
                  <a:pt x="11111119" y="5783691"/>
                  <a:pt x="11109087" y="5783163"/>
                </a:cubicBezTo>
                <a:cubicBezTo>
                  <a:pt x="11110781" y="5782959"/>
                  <a:pt x="11112350" y="5782755"/>
                  <a:pt x="11113924" y="5782552"/>
                </a:cubicBezTo>
                <a:close/>
                <a:moveTo>
                  <a:pt x="9379386" y="5781818"/>
                </a:moveTo>
                <a:cubicBezTo>
                  <a:pt x="9402656" y="5787921"/>
                  <a:pt x="9420421" y="5792558"/>
                  <a:pt x="9439642" y="5797644"/>
                </a:cubicBezTo>
                <a:cubicBezTo>
                  <a:pt x="9422889" y="5797644"/>
                  <a:pt x="9405806" y="5798621"/>
                  <a:pt x="9390290" y="5797278"/>
                </a:cubicBezTo>
                <a:cubicBezTo>
                  <a:pt x="9379836" y="5796345"/>
                  <a:pt x="9371512" y="5792114"/>
                  <a:pt x="9362183" y="5789346"/>
                </a:cubicBezTo>
                <a:cubicBezTo>
                  <a:pt x="9369600" y="5786131"/>
                  <a:pt x="9376912" y="5782917"/>
                  <a:pt x="9379386" y="5781818"/>
                </a:cubicBezTo>
                <a:close/>
                <a:moveTo>
                  <a:pt x="9016687" y="5781208"/>
                </a:moveTo>
                <a:cubicBezTo>
                  <a:pt x="9018600" y="5781818"/>
                  <a:pt x="9020512" y="5782389"/>
                  <a:pt x="9022424" y="5783000"/>
                </a:cubicBezTo>
                <a:cubicBezTo>
                  <a:pt x="9020849" y="5783284"/>
                  <a:pt x="9019386" y="5783569"/>
                  <a:pt x="9017812" y="5783853"/>
                </a:cubicBezTo>
                <a:cubicBezTo>
                  <a:pt x="9016575" y="5783488"/>
                  <a:pt x="9014332" y="5783163"/>
                  <a:pt x="9014444" y="5782836"/>
                </a:cubicBezTo>
                <a:cubicBezTo>
                  <a:pt x="9014332" y="5782307"/>
                  <a:pt x="9015901" y="5781738"/>
                  <a:pt x="9016687" y="5781208"/>
                </a:cubicBezTo>
                <a:close/>
                <a:moveTo>
                  <a:pt x="8920565" y="5778647"/>
                </a:moveTo>
                <a:cubicBezTo>
                  <a:pt x="8922132" y="5779257"/>
                  <a:pt x="8923151" y="5780072"/>
                  <a:pt x="8924388" y="5780846"/>
                </a:cubicBezTo>
                <a:cubicBezTo>
                  <a:pt x="8922589" y="5780846"/>
                  <a:pt x="8920789" y="5780846"/>
                  <a:pt x="8918877" y="5780846"/>
                </a:cubicBezTo>
                <a:cubicBezTo>
                  <a:pt x="8918090" y="5780438"/>
                  <a:pt x="8917078" y="5779990"/>
                  <a:pt x="8916065" y="5779542"/>
                </a:cubicBezTo>
                <a:cubicBezTo>
                  <a:pt x="8917640" y="5779216"/>
                  <a:pt x="8920339" y="5778526"/>
                  <a:pt x="8920565" y="5778647"/>
                </a:cubicBezTo>
                <a:close/>
                <a:moveTo>
                  <a:pt x="8834627" y="5777848"/>
                </a:moveTo>
                <a:cubicBezTo>
                  <a:pt x="8851309" y="5777294"/>
                  <a:pt x="8868003" y="5778098"/>
                  <a:pt x="8886383" y="5779135"/>
                </a:cubicBezTo>
                <a:cubicBezTo>
                  <a:pt x="8879635" y="5783163"/>
                  <a:pt x="8876718" y="5787270"/>
                  <a:pt x="8871093" y="5787799"/>
                </a:cubicBezTo>
                <a:cubicBezTo>
                  <a:pt x="8844673" y="5790282"/>
                  <a:pt x="8817693" y="5791503"/>
                  <a:pt x="8782949" y="5784709"/>
                </a:cubicBezTo>
                <a:cubicBezTo>
                  <a:pt x="8801276" y="5780314"/>
                  <a:pt x="8817946" y="5778403"/>
                  <a:pt x="8834627" y="5777848"/>
                </a:cubicBezTo>
                <a:close/>
                <a:moveTo>
                  <a:pt x="9065821" y="5777752"/>
                </a:moveTo>
                <a:cubicBezTo>
                  <a:pt x="9079199" y="5778526"/>
                  <a:pt x="9092465" y="5779338"/>
                  <a:pt x="9105843" y="5780153"/>
                </a:cubicBezTo>
                <a:cubicBezTo>
                  <a:pt x="9104607" y="5782552"/>
                  <a:pt x="9103931" y="5784709"/>
                  <a:pt x="9103481" y="5784709"/>
                </a:cubicBezTo>
                <a:cubicBezTo>
                  <a:pt x="9089991" y="5784505"/>
                  <a:pt x="9076387" y="5784099"/>
                  <a:pt x="9062896" y="5783691"/>
                </a:cubicBezTo>
                <a:cubicBezTo>
                  <a:pt x="9063909" y="5781697"/>
                  <a:pt x="9064809" y="5779746"/>
                  <a:pt x="9065821" y="5777752"/>
                </a:cubicBezTo>
                <a:close/>
                <a:moveTo>
                  <a:pt x="9419746" y="5776082"/>
                </a:moveTo>
                <a:cubicBezTo>
                  <a:pt x="9422214" y="5776245"/>
                  <a:pt x="9424808" y="5776369"/>
                  <a:pt x="9427275" y="5776652"/>
                </a:cubicBezTo>
                <a:cubicBezTo>
                  <a:pt x="9427613" y="5776692"/>
                  <a:pt x="9427051" y="5777629"/>
                  <a:pt x="9426825" y="5778159"/>
                </a:cubicBezTo>
                <a:cubicBezTo>
                  <a:pt x="9424245" y="5777996"/>
                  <a:pt x="9421771" y="5777875"/>
                  <a:pt x="9419408" y="5777590"/>
                </a:cubicBezTo>
                <a:cubicBezTo>
                  <a:pt x="9419072" y="5777548"/>
                  <a:pt x="9419634" y="5776612"/>
                  <a:pt x="9419746" y="5776082"/>
                </a:cubicBezTo>
                <a:close/>
                <a:moveTo>
                  <a:pt x="9813019" y="5775760"/>
                </a:moveTo>
                <a:cubicBezTo>
                  <a:pt x="9815268" y="5776490"/>
                  <a:pt x="9817630" y="5777181"/>
                  <a:pt x="9819873" y="5777914"/>
                </a:cubicBezTo>
                <a:cubicBezTo>
                  <a:pt x="9818749" y="5778444"/>
                  <a:pt x="9817742" y="5778932"/>
                  <a:pt x="9816730" y="5779421"/>
                </a:cubicBezTo>
                <a:cubicBezTo>
                  <a:pt x="9814481" y="5778728"/>
                  <a:pt x="9812119" y="5778037"/>
                  <a:pt x="9810094" y="5777222"/>
                </a:cubicBezTo>
                <a:cubicBezTo>
                  <a:pt x="9809870" y="5777101"/>
                  <a:pt x="9812007" y="5776245"/>
                  <a:pt x="9813019" y="5775760"/>
                </a:cubicBezTo>
                <a:close/>
                <a:moveTo>
                  <a:pt x="11036459" y="5766523"/>
                </a:moveTo>
                <a:cubicBezTo>
                  <a:pt x="11039159" y="5767297"/>
                  <a:pt x="11041971" y="5768029"/>
                  <a:pt x="11044782" y="5768803"/>
                </a:cubicBezTo>
                <a:cubicBezTo>
                  <a:pt x="11042983" y="5769779"/>
                  <a:pt x="11041521" y="5771364"/>
                  <a:pt x="11039384" y="5771527"/>
                </a:cubicBezTo>
                <a:cubicBezTo>
                  <a:pt x="11036459" y="5771731"/>
                  <a:pt x="11032979" y="5770756"/>
                  <a:pt x="11029717" y="5770307"/>
                </a:cubicBezTo>
                <a:cubicBezTo>
                  <a:pt x="11031966" y="5769045"/>
                  <a:pt x="11034216" y="5767785"/>
                  <a:pt x="11036459" y="5766523"/>
                </a:cubicBezTo>
                <a:close/>
                <a:moveTo>
                  <a:pt x="11149230" y="5761886"/>
                </a:moveTo>
                <a:cubicBezTo>
                  <a:pt x="11149904" y="5762740"/>
                  <a:pt x="11150467" y="5763596"/>
                  <a:pt x="11151141" y="5764450"/>
                </a:cubicBezTo>
                <a:cubicBezTo>
                  <a:pt x="11143605" y="5765181"/>
                  <a:pt x="11136076" y="5765954"/>
                  <a:pt x="11128428" y="5766686"/>
                </a:cubicBezTo>
                <a:cubicBezTo>
                  <a:pt x="11127865" y="5765792"/>
                  <a:pt x="11127190" y="5764938"/>
                  <a:pt x="11126516" y="5764043"/>
                </a:cubicBezTo>
                <a:cubicBezTo>
                  <a:pt x="11134051" y="5763310"/>
                  <a:pt x="11141694" y="5762618"/>
                  <a:pt x="11149230" y="5761886"/>
                </a:cubicBezTo>
                <a:close/>
                <a:moveTo>
                  <a:pt x="9334414" y="5761602"/>
                </a:moveTo>
                <a:cubicBezTo>
                  <a:pt x="9334970" y="5762333"/>
                  <a:pt x="9335644" y="5763066"/>
                  <a:pt x="9336207" y="5763798"/>
                </a:cubicBezTo>
                <a:cubicBezTo>
                  <a:pt x="9331715" y="5764328"/>
                  <a:pt x="9327215" y="5764856"/>
                  <a:pt x="9322829" y="5765465"/>
                </a:cubicBezTo>
                <a:cubicBezTo>
                  <a:pt x="9316312" y="5766360"/>
                  <a:pt x="9309900" y="5767337"/>
                  <a:pt x="9297309" y="5769127"/>
                </a:cubicBezTo>
                <a:cubicBezTo>
                  <a:pt x="9308438" y="5774865"/>
                  <a:pt x="9317212" y="5779380"/>
                  <a:pt x="9329352" y="5785645"/>
                </a:cubicBezTo>
                <a:cubicBezTo>
                  <a:pt x="9310013" y="5786782"/>
                  <a:pt x="9290673" y="5787881"/>
                  <a:pt x="9266728" y="5789264"/>
                </a:cubicBezTo>
                <a:cubicBezTo>
                  <a:pt x="9269540" y="5779216"/>
                  <a:pt x="9271453" y="5772097"/>
                  <a:pt x="9273927" y="5763391"/>
                </a:cubicBezTo>
                <a:cubicBezTo>
                  <a:pt x="9294948" y="5762740"/>
                  <a:pt x="9314737" y="5762171"/>
                  <a:pt x="9334414" y="5761602"/>
                </a:cubicBezTo>
                <a:close/>
                <a:moveTo>
                  <a:pt x="11232537" y="5751186"/>
                </a:moveTo>
                <a:cubicBezTo>
                  <a:pt x="11233887" y="5751512"/>
                  <a:pt x="11235911" y="5751714"/>
                  <a:pt x="11236473" y="5752163"/>
                </a:cubicBezTo>
                <a:cubicBezTo>
                  <a:pt x="11237036" y="5752610"/>
                  <a:pt x="11235911" y="5753261"/>
                  <a:pt x="11235573" y="5753791"/>
                </a:cubicBezTo>
                <a:cubicBezTo>
                  <a:pt x="11233999" y="5753791"/>
                  <a:pt x="11232537" y="5753791"/>
                  <a:pt x="11230962" y="5753791"/>
                </a:cubicBezTo>
                <a:cubicBezTo>
                  <a:pt x="11231524" y="5752895"/>
                  <a:pt x="11231974" y="5752041"/>
                  <a:pt x="11232537" y="5751186"/>
                </a:cubicBezTo>
                <a:close/>
                <a:moveTo>
                  <a:pt x="10829485" y="5750332"/>
                </a:moveTo>
                <a:cubicBezTo>
                  <a:pt x="10831166" y="5750332"/>
                  <a:pt x="10832972" y="5750332"/>
                  <a:pt x="10834765" y="5750332"/>
                </a:cubicBezTo>
                <a:cubicBezTo>
                  <a:pt x="10833865" y="5751105"/>
                  <a:pt x="10832972" y="5751836"/>
                  <a:pt x="10832066" y="5752610"/>
                </a:cubicBezTo>
                <a:cubicBezTo>
                  <a:pt x="10830603" y="5752325"/>
                  <a:pt x="10828810" y="5752121"/>
                  <a:pt x="10827685" y="5751674"/>
                </a:cubicBezTo>
                <a:cubicBezTo>
                  <a:pt x="10827348" y="5751552"/>
                  <a:pt x="10828810" y="5750821"/>
                  <a:pt x="10829485" y="5750332"/>
                </a:cubicBezTo>
                <a:close/>
                <a:moveTo>
                  <a:pt x="11105045" y="5750209"/>
                </a:moveTo>
                <a:cubicBezTo>
                  <a:pt x="11105832" y="5750168"/>
                  <a:pt x="11106957" y="5751024"/>
                  <a:pt x="11107856" y="5751431"/>
                </a:cubicBezTo>
                <a:cubicBezTo>
                  <a:pt x="11105157" y="5751756"/>
                  <a:pt x="11102345" y="5752203"/>
                  <a:pt x="11099534" y="5752325"/>
                </a:cubicBezTo>
                <a:cubicBezTo>
                  <a:pt x="11098746" y="5752367"/>
                  <a:pt x="11097621" y="5751512"/>
                  <a:pt x="11096609" y="5751105"/>
                </a:cubicBezTo>
                <a:cubicBezTo>
                  <a:pt x="11099421" y="5750778"/>
                  <a:pt x="11102233" y="5750373"/>
                  <a:pt x="11105045" y="5750209"/>
                </a:cubicBezTo>
                <a:close/>
                <a:moveTo>
                  <a:pt x="10912905" y="5746467"/>
                </a:moveTo>
                <a:cubicBezTo>
                  <a:pt x="10914592" y="5747688"/>
                  <a:pt x="10916392" y="5748907"/>
                  <a:pt x="10918072" y="5750127"/>
                </a:cubicBezTo>
                <a:cubicBezTo>
                  <a:pt x="10907392" y="5751105"/>
                  <a:pt x="10896714" y="5752082"/>
                  <a:pt x="10886148" y="5753058"/>
                </a:cubicBezTo>
                <a:cubicBezTo>
                  <a:pt x="10885361" y="5752163"/>
                  <a:pt x="10884685" y="5751267"/>
                  <a:pt x="10883898" y="5750373"/>
                </a:cubicBezTo>
                <a:cubicBezTo>
                  <a:pt x="10893564" y="5749069"/>
                  <a:pt x="10903238" y="5747769"/>
                  <a:pt x="10912905" y="5746467"/>
                </a:cubicBezTo>
                <a:close/>
                <a:moveTo>
                  <a:pt x="11534410" y="5744758"/>
                </a:moveTo>
                <a:cubicBezTo>
                  <a:pt x="11536541" y="5745409"/>
                  <a:pt x="11540928" y="5746305"/>
                  <a:pt x="11540590" y="5746671"/>
                </a:cubicBezTo>
                <a:cubicBezTo>
                  <a:pt x="11539690" y="5747769"/>
                  <a:pt x="11536878" y="5748705"/>
                  <a:pt x="11534860" y="5749680"/>
                </a:cubicBezTo>
                <a:cubicBezTo>
                  <a:pt x="11532610" y="5749030"/>
                  <a:pt x="11528224" y="5748135"/>
                  <a:pt x="11528561" y="5747769"/>
                </a:cubicBezTo>
                <a:cubicBezTo>
                  <a:pt x="11529461" y="5746630"/>
                  <a:pt x="11532273" y="5745736"/>
                  <a:pt x="11534410" y="5744758"/>
                </a:cubicBezTo>
                <a:close/>
                <a:moveTo>
                  <a:pt x="11252776" y="5741545"/>
                </a:moveTo>
                <a:lnTo>
                  <a:pt x="11304602" y="5760216"/>
                </a:lnTo>
                <a:cubicBezTo>
                  <a:pt x="11308989" y="5742074"/>
                  <a:pt x="11308989" y="5741992"/>
                  <a:pt x="11362840" y="5741668"/>
                </a:cubicBezTo>
                <a:cubicBezTo>
                  <a:pt x="11383417" y="5741545"/>
                  <a:pt x="11403875" y="5741748"/>
                  <a:pt x="11424340" y="5741992"/>
                </a:cubicBezTo>
                <a:cubicBezTo>
                  <a:pt x="11431426" y="5742074"/>
                  <a:pt x="11438505" y="5742807"/>
                  <a:pt x="11447385" y="5744635"/>
                </a:cubicBezTo>
                <a:cubicBezTo>
                  <a:pt x="11394546" y="5740772"/>
                  <a:pt x="11385555" y="5760461"/>
                  <a:pt x="11346538" y="5763718"/>
                </a:cubicBezTo>
                <a:cubicBezTo>
                  <a:pt x="11348337" y="5765465"/>
                  <a:pt x="11350249" y="5767256"/>
                  <a:pt x="11352049" y="5769045"/>
                </a:cubicBezTo>
                <a:cubicBezTo>
                  <a:pt x="11378131" y="5767948"/>
                  <a:pt x="11404213" y="5766604"/>
                  <a:pt x="11430414" y="5765912"/>
                </a:cubicBezTo>
                <a:cubicBezTo>
                  <a:pt x="11455258" y="5765261"/>
                  <a:pt x="11484826" y="5756109"/>
                  <a:pt x="11501692" y="5769779"/>
                </a:cubicBezTo>
                <a:cubicBezTo>
                  <a:pt x="11469986" y="5774335"/>
                  <a:pt x="11439405" y="5781208"/>
                  <a:pt x="11406912" y="5782795"/>
                </a:cubicBezTo>
                <a:cubicBezTo>
                  <a:pt x="11363740" y="5784954"/>
                  <a:pt x="11318768" y="5783773"/>
                  <a:pt x="11275147" y="5781943"/>
                </a:cubicBezTo>
                <a:cubicBezTo>
                  <a:pt x="11268517" y="5781655"/>
                  <a:pt x="11258731" y="5769779"/>
                  <a:pt x="11261993" y="5764165"/>
                </a:cubicBezTo>
                <a:cubicBezTo>
                  <a:pt x="11268960" y="5752245"/>
                  <a:pt x="11272110" y="5752488"/>
                  <a:pt x="11252776" y="5741545"/>
                </a:cubicBezTo>
                <a:close/>
                <a:moveTo>
                  <a:pt x="11169806" y="5741422"/>
                </a:moveTo>
                <a:cubicBezTo>
                  <a:pt x="11179923" y="5754522"/>
                  <a:pt x="11179923" y="5754522"/>
                  <a:pt x="11130677" y="5750289"/>
                </a:cubicBezTo>
                <a:cubicBezTo>
                  <a:pt x="11149116" y="5746142"/>
                  <a:pt x="11159009" y="5743863"/>
                  <a:pt x="11169806" y="5741422"/>
                </a:cubicBezTo>
                <a:close/>
                <a:moveTo>
                  <a:pt x="10950565" y="5739550"/>
                </a:moveTo>
                <a:cubicBezTo>
                  <a:pt x="10977547" y="5741952"/>
                  <a:pt x="10996436" y="5743662"/>
                  <a:pt x="11013864" y="5745205"/>
                </a:cubicBezTo>
                <a:cubicBezTo>
                  <a:pt x="10979128" y="5752814"/>
                  <a:pt x="10964850" y="5754197"/>
                  <a:pt x="10951240" y="5749517"/>
                </a:cubicBezTo>
                <a:cubicBezTo>
                  <a:pt x="10947085" y="5748095"/>
                  <a:pt x="10950565" y="5743743"/>
                  <a:pt x="10950565" y="5739550"/>
                </a:cubicBezTo>
                <a:close/>
                <a:moveTo>
                  <a:pt x="9370838" y="5721490"/>
                </a:moveTo>
                <a:cubicBezTo>
                  <a:pt x="9372300" y="5721776"/>
                  <a:pt x="9373761" y="5722018"/>
                  <a:pt x="9375224" y="5722303"/>
                </a:cubicBezTo>
                <a:cubicBezTo>
                  <a:pt x="9374549" y="5722751"/>
                  <a:pt x="9374211" y="5723400"/>
                  <a:pt x="9373312" y="5723562"/>
                </a:cubicBezTo>
                <a:cubicBezTo>
                  <a:pt x="9371850" y="5723765"/>
                  <a:pt x="9369938" y="5723603"/>
                  <a:pt x="9368250" y="5723603"/>
                </a:cubicBezTo>
                <a:cubicBezTo>
                  <a:pt x="9369150" y="5722913"/>
                  <a:pt x="9369938" y="5722181"/>
                  <a:pt x="9370838" y="5721490"/>
                </a:cubicBezTo>
                <a:close/>
                <a:moveTo>
                  <a:pt x="9424357" y="5717988"/>
                </a:moveTo>
                <a:cubicBezTo>
                  <a:pt x="9429750" y="5717988"/>
                  <a:pt x="9435037" y="5717988"/>
                  <a:pt x="9440429" y="5717988"/>
                </a:cubicBezTo>
                <a:cubicBezTo>
                  <a:pt x="9440429" y="5718356"/>
                  <a:pt x="9440429" y="5718762"/>
                  <a:pt x="9440429" y="5719128"/>
                </a:cubicBezTo>
                <a:cubicBezTo>
                  <a:pt x="9435037" y="5719128"/>
                  <a:pt x="9429750" y="5719128"/>
                  <a:pt x="9424357" y="5719128"/>
                </a:cubicBezTo>
                <a:cubicBezTo>
                  <a:pt x="9424357" y="5718762"/>
                  <a:pt x="9424357" y="5718356"/>
                  <a:pt x="9424357" y="5717988"/>
                </a:cubicBezTo>
                <a:close/>
                <a:moveTo>
                  <a:pt x="9681928" y="5711441"/>
                </a:moveTo>
                <a:cubicBezTo>
                  <a:pt x="9682603" y="5712456"/>
                  <a:pt x="9683165" y="5713473"/>
                  <a:pt x="9683840" y="5714492"/>
                </a:cubicBezTo>
                <a:cubicBezTo>
                  <a:pt x="9667650" y="5715956"/>
                  <a:pt x="9651346" y="5717379"/>
                  <a:pt x="9635157" y="5718844"/>
                </a:cubicBezTo>
                <a:cubicBezTo>
                  <a:pt x="9634257" y="5717419"/>
                  <a:pt x="9633357" y="5715997"/>
                  <a:pt x="9632457" y="5714572"/>
                </a:cubicBezTo>
                <a:cubicBezTo>
                  <a:pt x="9648985" y="5713555"/>
                  <a:pt x="9665512" y="5712498"/>
                  <a:pt x="9681928" y="5711441"/>
                </a:cubicBezTo>
                <a:close/>
                <a:moveTo>
                  <a:pt x="9511039" y="5702205"/>
                </a:moveTo>
                <a:cubicBezTo>
                  <a:pt x="9531835" y="5718804"/>
                  <a:pt x="9531835" y="5718804"/>
                  <a:pt x="9476859" y="5719657"/>
                </a:cubicBezTo>
                <a:cubicBezTo>
                  <a:pt x="9490013" y="5712904"/>
                  <a:pt x="9500016" y="5707819"/>
                  <a:pt x="9511039" y="5702205"/>
                </a:cubicBezTo>
                <a:close/>
                <a:moveTo>
                  <a:pt x="9524036" y="5672464"/>
                </a:moveTo>
                <a:lnTo>
                  <a:pt x="9538359" y="5676250"/>
                </a:lnTo>
                <a:cubicBezTo>
                  <a:pt x="9537121" y="5676698"/>
                  <a:pt x="9535884" y="5677187"/>
                  <a:pt x="9534646" y="5677634"/>
                </a:cubicBezTo>
                <a:close/>
                <a:moveTo>
                  <a:pt x="9522956" y="5671939"/>
                </a:moveTo>
                <a:lnTo>
                  <a:pt x="9524036" y="5672464"/>
                </a:lnTo>
                <a:lnTo>
                  <a:pt x="9522705" y="5672113"/>
                </a:lnTo>
                <a:close/>
                <a:moveTo>
                  <a:pt x="9673942" y="5670432"/>
                </a:moveTo>
                <a:cubicBezTo>
                  <a:pt x="9680690" y="5674624"/>
                  <a:pt x="9688676" y="5679507"/>
                  <a:pt x="9699806" y="5686339"/>
                </a:cubicBezTo>
                <a:cubicBezTo>
                  <a:pt x="9671249" y="5686339"/>
                  <a:pt x="9648535" y="5686339"/>
                  <a:pt x="9620429" y="5686339"/>
                </a:cubicBezTo>
                <a:cubicBezTo>
                  <a:pt x="9639543" y="5680644"/>
                  <a:pt x="9655614" y="5675883"/>
                  <a:pt x="9673942" y="5670432"/>
                </a:cubicBezTo>
                <a:close/>
                <a:moveTo>
                  <a:pt x="142275" y="1582996"/>
                </a:moveTo>
                <a:cubicBezTo>
                  <a:pt x="130583" y="1586744"/>
                  <a:pt x="118893" y="1590403"/>
                  <a:pt x="107202" y="1594149"/>
                </a:cubicBezTo>
                <a:cubicBezTo>
                  <a:pt x="108994" y="1596836"/>
                  <a:pt x="110681" y="1599439"/>
                  <a:pt x="112481" y="1602126"/>
                </a:cubicBezTo>
                <a:cubicBezTo>
                  <a:pt x="123835" y="1598060"/>
                  <a:pt x="135308" y="1593985"/>
                  <a:pt x="146774" y="1589916"/>
                </a:cubicBezTo>
                <a:cubicBezTo>
                  <a:pt x="145311" y="1587640"/>
                  <a:pt x="143737" y="1585358"/>
                  <a:pt x="142275" y="1582996"/>
                </a:cubicBezTo>
                <a:close/>
                <a:moveTo>
                  <a:pt x="26924" y="1571677"/>
                </a:moveTo>
                <a:cubicBezTo>
                  <a:pt x="24788" y="1574854"/>
                  <a:pt x="21975" y="1577950"/>
                  <a:pt x="20857" y="1581283"/>
                </a:cubicBezTo>
                <a:cubicBezTo>
                  <a:pt x="20520" y="1582099"/>
                  <a:pt x="25800" y="1583892"/>
                  <a:pt x="29623" y="1585765"/>
                </a:cubicBezTo>
                <a:cubicBezTo>
                  <a:pt x="32324" y="1582506"/>
                  <a:pt x="35691" y="1579492"/>
                  <a:pt x="36928" y="1576159"/>
                </a:cubicBezTo>
                <a:cubicBezTo>
                  <a:pt x="37266" y="1575343"/>
                  <a:pt x="30411" y="1573226"/>
                  <a:pt x="26924" y="1571677"/>
                </a:cubicBezTo>
                <a:close/>
                <a:moveTo>
                  <a:pt x="485970" y="1533002"/>
                </a:moveTo>
                <a:cubicBezTo>
                  <a:pt x="481697" y="1534382"/>
                  <a:pt x="477310" y="1535852"/>
                  <a:pt x="471356" y="1537805"/>
                </a:cubicBezTo>
                <a:cubicBezTo>
                  <a:pt x="476748" y="1539108"/>
                  <a:pt x="479785" y="1539845"/>
                  <a:pt x="482821" y="1540492"/>
                </a:cubicBezTo>
                <a:cubicBezTo>
                  <a:pt x="483834" y="1537967"/>
                  <a:pt x="484846" y="1535525"/>
                  <a:pt x="485970" y="1533002"/>
                </a:cubicBezTo>
                <a:close/>
                <a:moveTo>
                  <a:pt x="850238" y="1501494"/>
                </a:moveTo>
                <a:cubicBezTo>
                  <a:pt x="826517" y="1507271"/>
                  <a:pt x="802791" y="1513057"/>
                  <a:pt x="779071" y="1518834"/>
                </a:cubicBezTo>
                <a:cubicBezTo>
                  <a:pt x="780534" y="1521686"/>
                  <a:pt x="781883" y="1524618"/>
                  <a:pt x="783339" y="1527463"/>
                </a:cubicBezTo>
                <a:cubicBezTo>
                  <a:pt x="806728" y="1521117"/>
                  <a:pt x="830111" y="1514761"/>
                  <a:pt x="853611" y="1508493"/>
                </a:cubicBezTo>
                <a:cubicBezTo>
                  <a:pt x="852487" y="1506132"/>
                  <a:pt x="851362" y="1503770"/>
                  <a:pt x="850238" y="1501494"/>
                </a:cubicBezTo>
                <a:close/>
                <a:moveTo>
                  <a:pt x="1028774" y="1491806"/>
                </a:moveTo>
                <a:cubicBezTo>
                  <a:pt x="1024725" y="1492376"/>
                  <a:pt x="1020226" y="1496035"/>
                  <a:pt x="1018989" y="1499130"/>
                </a:cubicBezTo>
                <a:cubicBezTo>
                  <a:pt x="1018314" y="1500678"/>
                  <a:pt x="1024951" y="1505723"/>
                  <a:pt x="1027538" y="1505481"/>
                </a:cubicBezTo>
                <a:cubicBezTo>
                  <a:pt x="1031811" y="1505071"/>
                  <a:pt x="1035404" y="1501576"/>
                  <a:pt x="1041254" y="1498316"/>
                </a:cubicBezTo>
                <a:cubicBezTo>
                  <a:pt x="1035967" y="1495386"/>
                  <a:pt x="1031811" y="1491397"/>
                  <a:pt x="1028774" y="1491806"/>
                </a:cubicBezTo>
                <a:close/>
                <a:moveTo>
                  <a:pt x="941981" y="1481792"/>
                </a:moveTo>
                <a:cubicBezTo>
                  <a:pt x="939168" y="1482929"/>
                  <a:pt x="935907" y="1483741"/>
                  <a:pt x="933769" y="1485289"/>
                </a:cubicBezTo>
                <a:cubicBezTo>
                  <a:pt x="933207" y="1485696"/>
                  <a:pt x="935794" y="1488465"/>
                  <a:pt x="937032" y="1490094"/>
                </a:cubicBezTo>
                <a:cubicBezTo>
                  <a:pt x="939843" y="1489035"/>
                  <a:pt x="942536" y="1487896"/>
                  <a:pt x="945348" y="1486753"/>
                </a:cubicBezTo>
                <a:cubicBezTo>
                  <a:pt x="944230" y="1485126"/>
                  <a:pt x="943105" y="1483496"/>
                  <a:pt x="941981" y="1481792"/>
                </a:cubicBezTo>
                <a:close/>
                <a:moveTo>
                  <a:pt x="590755" y="1463062"/>
                </a:moveTo>
                <a:cubicBezTo>
                  <a:pt x="590417" y="1462815"/>
                  <a:pt x="588056" y="1464036"/>
                  <a:pt x="586593" y="1464608"/>
                </a:cubicBezTo>
                <a:cubicBezTo>
                  <a:pt x="587268" y="1465506"/>
                  <a:pt x="588168" y="1466318"/>
                  <a:pt x="589068" y="1467132"/>
                </a:cubicBezTo>
                <a:cubicBezTo>
                  <a:pt x="590755" y="1467132"/>
                  <a:pt x="592443" y="1467132"/>
                  <a:pt x="594236" y="1467132"/>
                </a:cubicBezTo>
                <a:cubicBezTo>
                  <a:pt x="593117" y="1465747"/>
                  <a:pt x="592217" y="1464203"/>
                  <a:pt x="590755" y="1463062"/>
                </a:cubicBezTo>
                <a:close/>
                <a:moveTo>
                  <a:pt x="1197526" y="1432528"/>
                </a:moveTo>
                <a:cubicBezTo>
                  <a:pt x="1109044" y="1441809"/>
                  <a:pt x="1074196" y="1459562"/>
                  <a:pt x="1080938" y="1491153"/>
                </a:cubicBezTo>
                <a:cubicBezTo>
                  <a:pt x="1118718" y="1472102"/>
                  <a:pt x="1155367" y="1453699"/>
                  <a:pt x="1197526" y="1432528"/>
                </a:cubicBezTo>
                <a:close/>
                <a:moveTo>
                  <a:pt x="1033268" y="1392387"/>
                </a:moveTo>
                <a:cubicBezTo>
                  <a:pt x="1020114" y="1393693"/>
                  <a:pt x="1007073" y="1394994"/>
                  <a:pt x="994032" y="1396380"/>
                </a:cubicBezTo>
                <a:cubicBezTo>
                  <a:pt x="994369" y="1399309"/>
                  <a:pt x="994819" y="1402239"/>
                  <a:pt x="995157" y="1405173"/>
                </a:cubicBezTo>
                <a:cubicBezTo>
                  <a:pt x="1008535" y="1403705"/>
                  <a:pt x="1021913" y="1402321"/>
                  <a:pt x="1035292" y="1400858"/>
                </a:cubicBezTo>
                <a:cubicBezTo>
                  <a:pt x="1034624" y="1398006"/>
                  <a:pt x="1033942" y="1395239"/>
                  <a:pt x="1033268" y="1392387"/>
                </a:cubicBezTo>
                <a:close/>
                <a:moveTo>
                  <a:pt x="1094430" y="1382617"/>
                </a:moveTo>
                <a:cubicBezTo>
                  <a:pt x="1095442" y="1383840"/>
                  <a:pt x="1096229" y="1385304"/>
                  <a:pt x="1097691" y="1386038"/>
                </a:cubicBezTo>
                <a:cubicBezTo>
                  <a:pt x="1098254" y="1386365"/>
                  <a:pt x="1100391" y="1385224"/>
                  <a:pt x="1101853" y="1384735"/>
                </a:cubicBezTo>
                <a:cubicBezTo>
                  <a:pt x="1100953" y="1384005"/>
                  <a:pt x="1100279" y="1382862"/>
                  <a:pt x="1099265" y="1382617"/>
                </a:cubicBezTo>
                <a:cubicBezTo>
                  <a:pt x="1097804" y="1382292"/>
                  <a:pt x="1096116" y="1382617"/>
                  <a:pt x="1094430" y="1382617"/>
                </a:cubicBezTo>
                <a:close/>
                <a:moveTo>
                  <a:pt x="3735707" y="1118079"/>
                </a:moveTo>
                <a:cubicBezTo>
                  <a:pt x="3734245" y="1118079"/>
                  <a:pt x="3732902" y="1119138"/>
                  <a:pt x="3731545" y="1119712"/>
                </a:cubicBezTo>
                <a:cubicBezTo>
                  <a:pt x="3733345" y="1120851"/>
                  <a:pt x="3735032" y="1121905"/>
                  <a:pt x="3736832" y="1123044"/>
                </a:cubicBezTo>
                <a:cubicBezTo>
                  <a:pt x="3737507" y="1121985"/>
                  <a:pt x="3738182" y="1121009"/>
                  <a:pt x="3738968" y="1119956"/>
                </a:cubicBezTo>
                <a:cubicBezTo>
                  <a:pt x="3737844" y="1119302"/>
                  <a:pt x="3736719" y="1118079"/>
                  <a:pt x="3735707" y="1118079"/>
                </a:cubicBezTo>
                <a:close/>
                <a:moveTo>
                  <a:pt x="3810698" y="1113194"/>
                </a:moveTo>
                <a:cubicBezTo>
                  <a:pt x="3798893" y="1114088"/>
                  <a:pt x="3787203" y="1114987"/>
                  <a:pt x="3775505" y="1115963"/>
                </a:cubicBezTo>
                <a:cubicBezTo>
                  <a:pt x="3776067" y="1119058"/>
                  <a:pt x="3776517" y="1122230"/>
                  <a:pt x="3777079" y="1125326"/>
                </a:cubicBezTo>
                <a:cubicBezTo>
                  <a:pt x="3788778" y="1124268"/>
                  <a:pt x="3800469" y="1123126"/>
                  <a:pt x="3812159" y="1122066"/>
                </a:cubicBezTo>
                <a:cubicBezTo>
                  <a:pt x="3811710" y="1119138"/>
                  <a:pt x="3811147" y="1116206"/>
                  <a:pt x="3810698" y="1113194"/>
                </a:cubicBezTo>
                <a:close/>
                <a:moveTo>
                  <a:pt x="11953540" y="982918"/>
                </a:moveTo>
                <a:cubicBezTo>
                  <a:pt x="11954777" y="984382"/>
                  <a:pt x="11955789" y="986015"/>
                  <a:pt x="11957358" y="987234"/>
                </a:cubicBezTo>
                <a:cubicBezTo>
                  <a:pt x="11957702" y="987479"/>
                  <a:pt x="11960282" y="986175"/>
                  <a:pt x="11961857" y="985523"/>
                </a:cubicBezTo>
                <a:cubicBezTo>
                  <a:pt x="11960845" y="984627"/>
                  <a:pt x="11960169" y="983243"/>
                  <a:pt x="11958939" y="982918"/>
                </a:cubicBezTo>
                <a:cubicBezTo>
                  <a:pt x="11957358" y="982518"/>
                  <a:pt x="11955339" y="982836"/>
                  <a:pt x="11953540" y="982918"/>
                </a:cubicBezTo>
                <a:close/>
                <a:moveTo>
                  <a:pt x="12136576" y="967858"/>
                </a:moveTo>
                <a:cubicBezTo>
                  <a:pt x="12100709" y="971035"/>
                  <a:pt x="12069566" y="973798"/>
                  <a:pt x="12025269" y="977789"/>
                </a:cubicBezTo>
                <a:cubicBezTo>
                  <a:pt x="12054838" y="990330"/>
                  <a:pt x="12072489" y="997900"/>
                  <a:pt x="12085755" y="1003519"/>
                </a:cubicBezTo>
                <a:cubicBezTo>
                  <a:pt x="12103184" y="991307"/>
                  <a:pt x="12116336" y="982026"/>
                  <a:pt x="12136576" y="967858"/>
                </a:cubicBezTo>
                <a:close/>
                <a:moveTo>
                  <a:pt x="3807660" y="867789"/>
                </a:moveTo>
                <a:cubicBezTo>
                  <a:pt x="3799119" y="868034"/>
                  <a:pt x="3790795" y="868359"/>
                  <a:pt x="3782366" y="868603"/>
                </a:cubicBezTo>
                <a:cubicBezTo>
                  <a:pt x="3782478" y="870314"/>
                  <a:pt x="3782591" y="872105"/>
                  <a:pt x="3782704" y="873815"/>
                </a:cubicBezTo>
                <a:cubicBezTo>
                  <a:pt x="3791133" y="873488"/>
                  <a:pt x="3799569" y="873083"/>
                  <a:pt x="3807998" y="872759"/>
                </a:cubicBezTo>
                <a:cubicBezTo>
                  <a:pt x="3807886" y="871126"/>
                  <a:pt x="3807774" y="869420"/>
                  <a:pt x="3807660" y="867789"/>
                </a:cubicBezTo>
                <a:close/>
                <a:moveTo>
                  <a:pt x="1520420" y="859892"/>
                </a:moveTo>
                <a:cubicBezTo>
                  <a:pt x="1515696" y="861681"/>
                  <a:pt x="1511766" y="864617"/>
                  <a:pt x="1507492" y="867055"/>
                </a:cubicBezTo>
                <a:cubicBezTo>
                  <a:pt x="1514465" y="866811"/>
                  <a:pt x="1521546" y="866568"/>
                  <a:pt x="1535374" y="866077"/>
                </a:cubicBezTo>
                <a:cubicBezTo>
                  <a:pt x="1525595" y="861930"/>
                  <a:pt x="1521882" y="859321"/>
                  <a:pt x="1520420" y="859892"/>
                </a:cubicBezTo>
                <a:close/>
                <a:moveTo>
                  <a:pt x="1595298" y="827241"/>
                </a:moveTo>
                <a:cubicBezTo>
                  <a:pt x="1586981" y="828871"/>
                  <a:pt x="1578658" y="830335"/>
                  <a:pt x="1570340" y="831883"/>
                </a:cubicBezTo>
                <a:cubicBezTo>
                  <a:pt x="1571241" y="834161"/>
                  <a:pt x="1572140" y="836524"/>
                  <a:pt x="1573041" y="838802"/>
                </a:cubicBezTo>
                <a:cubicBezTo>
                  <a:pt x="1581245" y="836929"/>
                  <a:pt x="1589450" y="835138"/>
                  <a:pt x="1597660" y="833271"/>
                </a:cubicBezTo>
                <a:cubicBezTo>
                  <a:pt x="1596874" y="831234"/>
                  <a:pt x="1596086" y="829279"/>
                  <a:pt x="1595298" y="827241"/>
                </a:cubicBezTo>
                <a:close/>
                <a:moveTo>
                  <a:pt x="3865899" y="827081"/>
                </a:moveTo>
                <a:cubicBezTo>
                  <a:pt x="3854319" y="828382"/>
                  <a:pt x="3842740" y="829686"/>
                  <a:pt x="3831162" y="831069"/>
                </a:cubicBezTo>
                <a:cubicBezTo>
                  <a:pt x="3831605" y="833841"/>
                  <a:pt x="3832062" y="836604"/>
                  <a:pt x="3832511" y="839291"/>
                </a:cubicBezTo>
                <a:cubicBezTo>
                  <a:pt x="3844090" y="838802"/>
                  <a:pt x="3855557" y="838312"/>
                  <a:pt x="3867135" y="837827"/>
                </a:cubicBezTo>
                <a:cubicBezTo>
                  <a:pt x="3866685" y="834244"/>
                  <a:pt x="3866349" y="830662"/>
                  <a:pt x="3865899" y="827081"/>
                </a:cubicBezTo>
                <a:close/>
                <a:moveTo>
                  <a:pt x="1491189" y="805339"/>
                </a:moveTo>
                <a:cubicBezTo>
                  <a:pt x="1487034" y="811607"/>
                  <a:pt x="1482872" y="818040"/>
                  <a:pt x="1478598" y="824389"/>
                </a:cubicBezTo>
                <a:cubicBezTo>
                  <a:pt x="1483659" y="825448"/>
                  <a:pt x="1488715" y="826505"/>
                  <a:pt x="1493664" y="827648"/>
                </a:cubicBezTo>
                <a:cubicBezTo>
                  <a:pt x="1496476" y="821299"/>
                  <a:pt x="1499287" y="814864"/>
                  <a:pt x="1502093" y="808515"/>
                </a:cubicBezTo>
                <a:cubicBezTo>
                  <a:pt x="1498499" y="807456"/>
                  <a:pt x="1494788" y="806397"/>
                  <a:pt x="1491189" y="805339"/>
                </a:cubicBezTo>
                <a:close/>
                <a:moveTo>
                  <a:pt x="6904836" y="798745"/>
                </a:moveTo>
                <a:cubicBezTo>
                  <a:pt x="6902250" y="799479"/>
                  <a:pt x="6899780" y="800213"/>
                  <a:pt x="6897194" y="800947"/>
                </a:cubicBezTo>
                <a:cubicBezTo>
                  <a:pt x="6898087" y="801837"/>
                  <a:pt x="6898987" y="803466"/>
                  <a:pt x="6900118" y="803546"/>
                </a:cubicBezTo>
                <a:cubicBezTo>
                  <a:pt x="6901573" y="803710"/>
                  <a:pt x="6903262" y="802732"/>
                  <a:pt x="6904836" y="802166"/>
                </a:cubicBezTo>
                <a:cubicBezTo>
                  <a:pt x="6904836" y="801025"/>
                  <a:pt x="6904836" y="799884"/>
                  <a:pt x="6904836" y="798745"/>
                </a:cubicBezTo>
                <a:close/>
                <a:moveTo>
                  <a:pt x="6469965" y="795486"/>
                </a:moveTo>
                <a:cubicBezTo>
                  <a:pt x="6469741" y="796790"/>
                  <a:pt x="6469515" y="798176"/>
                  <a:pt x="6469291" y="799479"/>
                </a:cubicBezTo>
                <a:cubicBezTo>
                  <a:pt x="6470865" y="799399"/>
                  <a:pt x="6472778" y="799559"/>
                  <a:pt x="6474008" y="798990"/>
                </a:cubicBezTo>
                <a:cubicBezTo>
                  <a:pt x="6474683" y="798745"/>
                  <a:pt x="6474458" y="797277"/>
                  <a:pt x="6474571" y="796383"/>
                </a:cubicBezTo>
                <a:cubicBezTo>
                  <a:pt x="6473002" y="796058"/>
                  <a:pt x="6471427" y="795813"/>
                  <a:pt x="6469965" y="795486"/>
                </a:cubicBezTo>
                <a:close/>
                <a:moveTo>
                  <a:pt x="3635760" y="787591"/>
                </a:moveTo>
                <a:cubicBezTo>
                  <a:pt x="3636210" y="789057"/>
                  <a:pt x="3636660" y="790605"/>
                  <a:pt x="3637110" y="792065"/>
                </a:cubicBezTo>
                <a:cubicBezTo>
                  <a:pt x="3638684" y="791738"/>
                  <a:pt x="3640259" y="791251"/>
                  <a:pt x="3641833" y="790848"/>
                </a:cubicBezTo>
                <a:cubicBezTo>
                  <a:pt x="3641609" y="789789"/>
                  <a:pt x="3641721" y="788161"/>
                  <a:pt x="3640933" y="787834"/>
                </a:cubicBezTo>
                <a:cubicBezTo>
                  <a:pt x="3639584" y="787345"/>
                  <a:pt x="3637560" y="787671"/>
                  <a:pt x="3635760" y="787591"/>
                </a:cubicBezTo>
                <a:close/>
                <a:moveTo>
                  <a:pt x="6167530" y="782295"/>
                </a:moveTo>
                <a:cubicBezTo>
                  <a:pt x="6163936" y="782784"/>
                  <a:pt x="6160338" y="783194"/>
                  <a:pt x="6156626" y="783679"/>
                </a:cubicBezTo>
                <a:cubicBezTo>
                  <a:pt x="6158201" y="788241"/>
                  <a:pt x="6159663" y="792717"/>
                  <a:pt x="6161237" y="797277"/>
                </a:cubicBezTo>
                <a:cubicBezTo>
                  <a:pt x="6163712" y="796872"/>
                  <a:pt x="6166300" y="796547"/>
                  <a:pt x="6168766" y="796138"/>
                </a:cubicBezTo>
                <a:cubicBezTo>
                  <a:pt x="6168317" y="791496"/>
                  <a:pt x="6167979" y="786940"/>
                  <a:pt x="6167530" y="782295"/>
                </a:cubicBezTo>
                <a:close/>
                <a:moveTo>
                  <a:pt x="1949448" y="775377"/>
                </a:moveTo>
                <a:cubicBezTo>
                  <a:pt x="1946636" y="775294"/>
                  <a:pt x="1943825" y="775621"/>
                  <a:pt x="1941019" y="775786"/>
                </a:cubicBezTo>
                <a:cubicBezTo>
                  <a:pt x="1941244" y="776925"/>
                  <a:pt x="1941468" y="778960"/>
                  <a:pt x="1941806" y="779043"/>
                </a:cubicBezTo>
                <a:cubicBezTo>
                  <a:pt x="1944612" y="779123"/>
                  <a:pt x="1947424" y="778882"/>
                  <a:pt x="1950235" y="778633"/>
                </a:cubicBezTo>
                <a:cubicBezTo>
                  <a:pt x="1950011" y="777494"/>
                  <a:pt x="1949785" y="775459"/>
                  <a:pt x="1949448" y="775377"/>
                </a:cubicBezTo>
                <a:close/>
                <a:moveTo>
                  <a:pt x="3503881" y="762675"/>
                </a:moveTo>
                <a:cubicBezTo>
                  <a:pt x="3495452" y="766012"/>
                  <a:pt x="3486904" y="769353"/>
                  <a:pt x="3478474" y="772689"/>
                </a:cubicBezTo>
                <a:cubicBezTo>
                  <a:pt x="3480605" y="775052"/>
                  <a:pt x="3482749" y="777412"/>
                  <a:pt x="3484880" y="779694"/>
                </a:cubicBezTo>
                <a:cubicBezTo>
                  <a:pt x="3492528" y="775539"/>
                  <a:pt x="3500282" y="771468"/>
                  <a:pt x="3507931" y="767317"/>
                </a:cubicBezTo>
                <a:cubicBezTo>
                  <a:pt x="3506582" y="765769"/>
                  <a:pt x="3505231" y="764223"/>
                  <a:pt x="3503881" y="762675"/>
                </a:cubicBezTo>
                <a:close/>
                <a:moveTo>
                  <a:pt x="5920751" y="759013"/>
                </a:moveTo>
                <a:cubicBezTo>
                  <a:pt x="5918163" y="758762"/>
                  <a:pt x="5915246" y="761287"/>
                  <a:pt x="5912434" y="762593"/>
                </a:cubicBezTo>
                <a:cubicBezTo>
                  <a:pt x="5914453" y="764303"/>
                  <a:pt x="5916370" y="767235"/>
                  <a:pt x="5918614" y="767397"/>
                </a:cubicBezTo>
                <a:cubicBezTo>
                  <a:pt x="5921315" y="767560"/>
                  <a:pt x="5924237" y="765362"/>
                  <a:pt x="5927161" y="764058"/>
                </a:cubicBezTo>
                <a:cubicBezTo>
                  <a:pt x="5925024" y="762266"/>
                  <a:pt x="5923113" y="759178"/>
                  <a:pt x="5920751" y="759013"/>
                </a:cubicBezTo>
                <a:close/>
                <a:moveTo>
                  <a:pt x="5440121" y="758037"/>
                </a:moveTo>
                <a:cubicBezTo>
                  <a:pt x="5439222" y="759013"/>
                  <a:pt x="5438210" y="759905"/>
                  <a:pt x="5437197" y="760884"/>
                </a:cubicBezTo>
                <a:cubicBezTo>
                  <a:pt x="5439334" y="762185"/>
                  <a:pt x="5441472" y="763569"/>
                  <a:pt x="5443609" y="764875"/>
                </a:cubicBezTo>
                <a:cubicBezTo>
                  <a:pt x="5444621" y="763896"/>
                  <a:pt x="5446646" y="762348"/>
                  <a:pt x="5446421" y="762185"/>
                </a:cubicBezTo>
                <a:cubicBezTo>
                  <a:pt x="5444509" y="760637"/>
                  <a:pt x="5442259" y="759418"/>
                  <a:pt x="5440121" y="758037"/>
                </a:cubicBezTo>
                <a:close/>
                <a:moveTo>
                  <a:pt x="5751212" y="753721"/>
                </a:moveTo>
                <a:cubicBezTo>
                  <a:pt x="5750088" y="754369"/>
                  <a:pt x="5748513" y="754860"/>
                  <a:pt x="5748175" y="755672"/>
                </a:cubicBezTo>
                <a:cubicBezTo>
                  <a:pt x="5747613" y="756733"/>
                  <a:pt x="5748062" y="758037"/>
                  <a:pt x="5748175" y="759178"/>
                </a:cubicBezTo>
                <a:cubicBezTo>
                  <a:pt x="5749863" y="758359"/>
                  <a:pt x="5751999" y="757790"/>
                  <a:pt x="5753125" y="756733"/>
                </a:cubicBezTo>
                <a:cubicBezTo>
                  <a:pt x="5753461" y="756326"/>
                  <a:pt x="5751886" y="754778"/>
                  <a:pt x="5751212" y="753721"/>
                </a:cubicBezTo>
                <a:close/>
                <a:moveTo>
                  <a:pt x="6084560" y="749161"/>
                </a:moveTo>
                <a:cubicBezTo>
                  <a:pt x="6061628" y="750133"/>
                  <a:pt x="6038689" y="751112"/>
                  <a:pt x="6015643" y="752088"/>
                </a:cubicBezTo>
                <a:cubicBezTo>
                  <a:pt x="6015758" y="753721"/>
                  <a:pt x="6015867" y="755427"/>
                  <a:pt x="6015982" y="757058"/>
                </a:cubicBezTo>
                <a:cubicBezTo>
                  <a:pt x="6039026" y="757058"/>
                  <a:pt x="6062076" y="757058"/>
                  <a:pt x="6085010" y="757058"/>
                </a:cubicBezTo>
                <a:cubicBezTo>
                  <a:pt x="6084898" y="754451"/>
                  <a:pt x="6084785" y="751764"/>
                  <a:pt x="6084560" y="749161"/>
                </a:cubicBezTo>
                <a:close/>
                <a:moveTo>
                  <a:pt x="5536357" y="748992"/>
                </a:moveTo>
                <a:cubicBezTo>
                  <a:pt x="5534340" y="750947"/>
                  <a:pt x="5532314" y="752903"/>
                  <a:pt x="5530177" y="754940"/>
                </a:cubicBezTo>
                <a:cubicBezTo>
                  <a:pt x="5533102" y="755592"/>
                  <a:pt x="5536694" y="757303"/>
                  <a:pt x="5538944" y="756651"/>
                </a:cubicBezTo>
                <a:cubicBezTo>
                  <a:pt x="5541644" y="755837"/>
                  <a:pt x="5543106" y="752985"/>
                  <a:pt x="5545130" y="751030"/>
                </a:cubicBezTo>
                <a:cubicBezTo>
                  <a:pt x="5542319" y="750378"/>
                  <a:pt x="5539395" y="749726"/>
                  <a:pt x="5536357" y="748992"/>
                </a:cubicBezTo>
                <a:close/>
                <a:moveTo>
                  <a:pt x="5132856" y="746718"/>
                </a:moveTo>
                <a:cubicBezTo>
                  <a:pt x="5131957" y="748100"/>
                  <a:pt x="5131056" y="749564"/>
                  <a:pt x="5130155" y="750947"/>
                </a:cubicBezTo>
                <a:cubicBezTo>
                  <a:pt x="5131957" y="750947"/>
                  <a:pt x="5133868" y="751272"/>
                  <a:pt x="5135444" y="750869"/>
                </a:cubicBezTo>
                <a:cubicBezTo>
                  <a:pt x="5136454" y="750625"/>
                  <a:pt x="5136904" y="749243"/>
                  <a:pt x="5137580" y="748347"/>
                </a:cubicBezTo>
                <a:cubicBezTo>
                  <a:pt x="5136005" y="747777"/>
                  <a:pt x="5134431" y="747288"/>
                  <a:pt x="5132856" y="746718"/>
                </a:cubicBezTo>
                <a:close/>
                <a:moveTo>
                  <a:pt x="2297637" y="743540"/>
                </a:moveTo>
                <a:lnTo>
                  <a:pt x="2239419" y="761027"/>
                </a:lnTo>
                <a:lnTo>
                  <a:pt x="2238049" y="761209"/>
                </a:lnTo>
                <a:lnTo>
                  <a:pt x="2237422" y="761479"/>
                </a:lnTo>
                <a:lnTo>
                  <a:pt x="2219054" y="763814"/>
                </a:lnTo>
                <a:cubicBezTo>
                  <a:pt x="2219841" y="765362"/>
                  <a:pt x="2220516" y="766910"/>
                  <a:pt x="2221296" y="768458"/>
                </a:cubicBezTo>
                <a:lnTo>
                  <a:pt x="2237422" y="761479"/>
                </a:lnTo>
                <a:lnTo>
                  <a:pt x="2238275" y="761371"/>
                </a:lnTo>
                <a:lnTo>
                  <a:pt x="2239419" y="761027"/>
                </a:lnTo>
                <a:lnTo>
                  <a:pt x="2301573" y="752820"/>
                </a:lnTo>
                <a:cubicBezTo>
                  <a:pt x="2300224" y="749726"/>
                  <a:pt x="2298987" y="746636"/>
                  <a:pt x="2297637" y="743540"/>
                </a:cubicBezTo>
                <a:close/>
                <a:moveTo>
                  <a:pt x="3680619" y="738653"/>
                </a:moveTo>
                <a:cubicBezTo>
                  <a:pt x="3678482" y="740526"/>
                  <a:pt x="3676232" y="742399"/>
                  <a:pt x="3674102" y="744356"/>
                </a:cubicBezTo>
                <a:cubicBezTo>
                  <a:pt x="3679269" y="747613"/>
                  <a:pt x="3684556" y="750947"/>
                  <a:pt x="3689723" y="754206"/>
                </a:cubicBezTo>
                <a:cubicBezTo>
                  <a:pt x="3692760" y="751844"/>
                  <a:pt x="3695797" y="749564"/>
                  <a:pt x="3698834" y="747206"/>
                </a:cubicBezTo>
                <a:cubicBezTo>
                  <a:pt x="3692760" y="744356"/>
                  <a:pt x="3686693" y="741504"/>
                  <a:pt x="3680619" y="738653"/>
                </a:cubicBezTo>
                <a:close/>
                <a:moveTo>
                  <a:pt x="11730368" y="736459"/>
                </a:moveTo>
                <a:cubicBezTo>
                  <a:pt x="11713615" y="738408"/>
                  <a:pt x="11696976" y="740365"/>
                  <a:pt x="11680229" y="742399"/>
                </a:cubicBezTo>
                <a:cubicBezTo>
                  <a:pt x="11680679" y="744518"/>
                  <a:pt x="11681129" y="746718"/>
                  <a:pt x="11681579" y="748830"/>
                </a:cubicBezTo>
                <a:cubicBezTo>
                  <a:pt x="11698775" y="746881"/>
                  <a:pt x="11715865" y="745006"/>
                  <a:pt x="11732956" y="743052"/>
                </a:cubicBezTo>
                <a:cubicBezTo>
                  <a:pt x="11732056" y="740850"/>
                  <a:pt x="11731268" y="738653"/>
                  <a:pt x="11730368" y="736459"/>
                </a:cubicBezTo>
                <a:close/>
                <a:moveTo>
                  <a:pt x="3323432" y="728720"/>
                </a:moveTo>
                <a:cubicBezTo>
                  <a:pt x="3303873" y="732224"/>
                  <a:pt x="3284309" y="735725"/>
                  <a:pt x="3264744" y="739222"/>
                </a:cubicBezTo>
                <a:cubicBezTo>
                  <a:pt x="3265420" y="741504"/>
                  <a:pt x="3266207" y="743702"/>
                  <a:pt x="3266882" y="745982"/>
                </a:cubicBezTo>
                <a:cubicBezTo>
                  <a:pt x="3286446" y="742483"/>
                  <a:pt x="3306116" y="739062"/>
                  <a:pt x="3325682" y="735565"/>
                </a:cubicBezTo>
                <a:cubicBezTo>
                  <a:pt x="3324895" y="733282"/>
                  <a:pt x="3324219" y="731002"/>
                  <a:pt x="3323432" y="728720"/>
                </a:cubicBezTo>
                <a:close/>
                <a:moveTo>
                  <a:pt x="8244646" y="728151"/>
                </a:moveTo>
                <a:cubicBezTo>
                  <a:pt x="8244196" y="733687"/>
                  <a:pt x="8243858" y="739222"/>
                  <a:pt x="8243408" y="744761"/>
                </a:cubicBezTo>
                <a:cubicBezTo>
                  <a:pt x="8246558" y="744925"/>
                  <a:pt x="8249707" y="745006"/>
                  <a:pt x="8252850" y="745170"/>
                </a:cubicBezTo>
                <a:cubicBezTo>
                  <a:pt x="8253299" y="739631"/>
                  <a:pt x="8253863" y="734097"/>
                  <a:pt x="8254313" y="728560"/>
                </a:cubicBezTo>
                <a:cubicBezTo>
                  <a:pt x="8251050" y="728393"/>
                  <a:pt x="8247901" y="728313"/>
                  <a:pt x="8244646" y="728151"/>
                </a:cubicBezTo>
                <a:close/>
                <a:moveTo>
                  <a:pt x="6074443" y="722939"/>
                </a:moveTo>
                <a:cubicBezTo>
                  <a:pt x="6075457" y="724164"/>
                  <a:pt x="6076356" y="725630"/>
                  <a:pt x="6077811" y="726444"/>
                </a:cubicBezTo>
                <a:cubicBezTo>
                  <a:pt x="6078375" y="726851"/>
                  <a:pt x="6080512" y="725630"/>
                  <a:pt x="6081973" y="725141"/>
                </a:cubicBezTo>
                <a:cubicBezTo>
                  <a:pt x="6081074" y="724409"/>
                  <a:pt x="6080399" y="723268"/>
                  <a:pt x="6079279" y="722939"/>
                </a:cubicBezTo>
                <a:cubicBezTo>
                  <a:pt x="6077811" y="722616"/>
                  <a:pt x="6076018" y="722861"/>
                  <a:pt x="6074443" y="722939"/>
                </a:cubicBezTo>
                <a:close/>
                <a:moveTo>
                  <a:pt x="12096378" y="720756"/>
                </a:moveTo>
                <a:cubicBezTo>
                  <a:pt x="12065587" y="720593"/>
                  <a:pt x="12034992" y="722146"/>
                  <a:pt x="12004524" y="724466"/>
                </a:cubicBezTo>
                <a:cubicBezTo>
                  <a:pt x="11943587" y="729108"/>
                  <a:pt x="11883158" y="736822"/>
                  <a:pt x="11822674" y="740038"/>
                </a:cubicBezTo>
                <a:cubicBezTo>
                  <a:pt x="11886535" y="743377"/>
                  <a:pt x="11948591" y="754778"/>
                  <a:pt x="12011553" y="744276"/>
                </a:cubicBezTo>
                <a:cubicBezTo>
                  <a:pt x="12065854" y="735236"/>
                  <a:pt x="12120049" y="732713"/>
                  <a:pt x="12172438" y="756326"/>
                </a:cubicBezTo>
                <a:cubicBezTo>
                  <a:pt x="12179967" y="745333"/>
                  <a:pt x="12185590" y="737273"/>
                  <a:pt x="12190877" y="729129"/>
                </a:cubicBezTo>
                <a:cubicBezTo>
                  <a:pt x="12191215" y="728560"/>
                  <a:pt x="12189191" y="727094"/>
                  <a:pt x="12189415" y="727334"/>
                </a:cubicBezTo>
                <a:cubicBezTo>
                  <a:pt x="12158159" y="722795"/>
                  <a:pt x="12127170" y="720918"/>
                  <a:pt x="12096378" y="720756"/>
                </a:cubicBezTo>
                <a:close/>
                <a:moveTo>
                  <a:pt x="3754710" y="717400"/>
                </a:moveTo>
                <a:cubicBezTo>
                  <a:pt x="3754260" y="719764"/>
                  <a:pt x="3753922" y="722127"/>
                  <a:pt x="3753472" y="724487"/>
                </a:cubicBezTo>
                <a:cubicBezTo>
                  <a:pt x="3773037" y="724487"/>
                  <a:pt x="3792708" y="724487"/>
                  <a:pt x="3812273" y="724487"/>
                </a:cubicBezTo>
                <a:cubicBezTo>
                  <a:pt x="3812273" y="723103"/>
                  <a:pt x="3812273" y="721800"/>
                  <a:pt x="3812159" y="720418"/>
                </a:cubicBezTo>
                <a:cubicBezTo>
                  <a:pt x="3793045" y="719439"/>
                  <a:pt x="3773937" y="718378"/>
                  <a:pt x="3754710" y="717400"/>
                </a:cubicBezTo>
                <a:close/>
                <a:moveTo>
                  <a:pt x="3391230" y="714227"/>
                </a:moveTo>
                <a:cubicBezTo>
                  <a:pt x="3384594" y="715698"/>
                  <a:pt x="3377964" y="717239"/>
                  <a:pt x="3371329" y="718705"/>
                </a:cubicBezTo>
                <a:cubicBezTo>
                  <a:pt x="3371891" y="720091"/>
                  <a:pt x="3372565" y="721475"/>
                  <a:pt x="3373128" y="722861"/>
                </a:cubicBezTo>
                <a:cubicBezTo>
                  <a:pt x="3379758" y="721230"/>
                  <a:pt x="3386394" y="719684"/>
                  <a:pt x="3392917" y="718136"/>
                </a:cubicBezTo>
                <a:cubicBezTo>
                  <a:pt x="3392355" y="716837"/>
                  <a:pt x="3391793" y="715533"/>
                  <a:pt x="3391230" y="714227"/>
                </a:cubicBezTo>
                <a:close/>
                <a:moveTo>
                  <a:pt x="3876021" y="707307"/>
                </a:moveTo>
                <a:cubicBezTo>
                  <a:pt x="3908845" y="732875"/>
                  <a:pt x="3908845" y="732875"/>
                  <a:pt x="3936840" y="707307"/>
                </a:cubicBezTo>
                <a:cubicBezTo>
                  <a:pt x="3916494" y="707307"/>
                  <a:pt x="3898054" y="707307"/>
                  <a:pt x="3876021" y="707307"/>
                </a:cubicBezTo>
                <a:close/>
                <a:moveTo>
                  <a:pt x="2507543" y="702911"/>
                </a:moveTo>
                <a:cubicBezTo>
                  <a:pt x="2451217" y="713985"/>
                  <a:pt x="2400059" y="724082"/>
                  <a:pt x="2348795" y="734097"/>
                </a:cubicBezTo>
                <a:cubicBezTo>
                  <a:pt x="2374876" y="737028"/>
                  <a:pt x="2399384" y="733852"/>
                  <a:pt x="2424123" y="732141"/>
                </a:cubicBezTo>
                <a:cubicBezTo>
                  <a:pt x="2431427" y="731654"/>
                  <a:pt x="2443681" y="733932"/>
                  <a:pt x="2446268" y="737680"/>
                </a:cubicBezTo>
                <a:cubicBezTo>
                  <a:pt x="2463696" y="762430"/>
                  <a:pt x="2480223" y="744356"/>
                  <a:pt x="2491465" y="735970"/>
                </a:cubicBezTo>
                <a:cubicBezTo>
                  <a:pt x="2500344" y="729454"/>
                  <a:pt x="2501131" y="717239"/>
                  <a:pt x="2507543" y="702911"/>
                </a:cubicBezTo>
                <a:close/>
                <a:moveTo>
                  <a:pt x="2052095" y="698269"/>
                </a:moveTo>
                <a:cubicBezTo>
                  <a:pt x="2051870" y="699735"/>
                  <a:pt x="2051533" y="701201"/>
                  <a:pt x="2051308" y="702669"/>
                </a:cubicBezTo>
                <a:cubicBezTo>
                  <a:pt x="2052995" y="702504"/>
                  <a:pt x="2054907" y="702749"/>
                  <a:pt x="2056257" y="702177"/>
                </a:cubicBezTo>
                <a:cubicBezTo>
                  <a:pt x="2057044" y="701852"/>
                  <a:pt x="2056707" y="700304"/>
                  <a:pt x="2056932" y="699248"/>
                </a:cubicBezTo>
                <a:cubicBezTo>
                  <a:pt x="2055357" y="698921"/>
                  <a:pt x="2053669" y="698596"/>
                  <a:pt x="2052095" y="698269"/>
                </a:cubicBezTo>
                <a:close/>
                <a:moveTo>
                  <a:pt x="5892982" y="697942"/>
                </a:moveTo>
                <a:lnTo>
                  <a:pt x="5847937" y="704310"/>
                </a:lnTo>
                <a:lnTo>
                  <a:pt x="5846548" y="704135"/>
                </a:lnTo>
                <a:lnTo>
                  <a:pt x="5845546" y="704784"/>
                </a:lnTo>
                <a:lnTo>
                  <a:pt x="5819566" y="711133"/>
                </a:lnTo>
                <a:cubicBezTo>
                  <a:pt x="5821479" y="713415"/>
                  <a:pt x="5823389" y="715615"/>
                  <a:pt x="5825415" y="717895"/>
                </a:cubicBezTo>
                <a:lnTo>
                  <a:pt x="5845546" y="704784"/>
                </a:lnTo>
                <a:lnTo>
                  <a:pt x="5846884" y="704460"/>
                </a:lnTo>
                <a:lnTo>
                  <a:pt x="5847937" y="704310"/>
                </a:lnTo>
                <a:lnTo>
                  <a:pt x="5893094" y="710074"/>
                </a:lnTo>
                <a:cubicBezTo>
                  <a:pt x="5893094" y="706003"/>
                  <a:pt x="5892982" y="701933"/>
                  <a:pt x="5892982" y="697942"/>
                </a:cubicBezTo>
                <a:close/>
                <a:moveTo>
                  <a:pt x="5953581" y="682802"/>
                </a:moveTo>
                <a:cubicBezTo>
                  <a:pt x="5945038" y="682331"/>
                  <a:pt x="5936719" y="685080"/>
                  <a:pt x="5929524" y="688419"/>
                </a:cubicBezTo>
                <a:cubicBezTo>
                  <a:pt x="5922889" y="691433"/>
                  <a:pt x="5924237" y="703401"/>
                  <a:pt x="5919514" y="719764"/>
                </a:cubicBezTo>
                <a:cubicBezTo>
                  <a:pt x="5946157" y="709342"/>
                  <a:pt x="5961905" y="703156"/>
                  <a:pt x="5978989" y="696480"/>
                </a:cubicBezTo>
                <a:cubicBezTo>
                  <a:pt x="5970895" y="686953"/>
                  <a:pt x="5962125" y="683268"/>
                  <a:pt x="5953581" y="682802"/>
                </a:cubicBezTo>
                <a:close/>
                <a:moveTo>
                  <a:pt x="6891683" y="681825"/>
                </a:moveTo>
                <a:cubicBezTo>
                  <a:pt x="6891008" y="685324"/>
                  <a:pt x="6890332" y="688824"/>
                  <a:pt x="6889658" y="692327"/>
                </a:cubicBezTo>
                <a:cubicBezTo>
                  <a:pt x="6902811" y="693061"/>
                  <a:pt x="6915852" y="693875"/>
                  <a:pt x="6929006" y="694689"/>
                </a:cubicBezTo>
                <a:cubicBezTo>
                  <a:pt x="6929343" y="692163"/>
                  <a:pt x="6929793" y="689558"/>
                  <a:pt x="6930130" y="687033"/>
                </a:cubicBezTo>
                <a:cubicBezTo>
                  <a:pt x="6917315" y="685324"/>
                  <a:pt x="6904498" y="683536"/>
                  <a:pt x="6891683" y="681825"/>
                </a:cubicBezTo>
                <a:close/>
                <a:moveTo>
                  <a:pt x="4031957" y="681661"/>
                </a:moveTo>
                <a:cubicBezTo>
                  <a:pt x="4030382" y="682070"/>
                  <a:pt x="4028920" y="682477"/>
                  <a:pt x="4027346" y="682882"/>
                </a:cubicBezTo>
                <a:cubicBezTo>
                  <a:pt x="4029258" y="683861"/>
                  <a:pt x="4031169" y="685000"/>
                  <a:pt x="4033307" y="685812"/>
                </a:cubicBezTo>
                <a:cubicBezTo>
                  <a:pt x="4033644" y="685892"/>
                  <a:pt x="4035219" y="684350"/>
                  <a:pt x="4036119" y="683536"/>
                </a:cubicBezTo>
                <a:cubicBezTo>
                  <a:pt x="4034769" y="682882"/>
                  <a:pt x="4033420" y="682312"/>
                  <a:pt x="4031957" y="681661"/>
                </a:cubicBezTo>
                <a:close/>
                <a:moveTo>
                  <a:pt x="11997387" y="675308"/>
                </a:moveTo>
                <a:cubicBezTo>
                  <a:pt x="12028080" y="685812"/>
                  <a:pt x="12044495" y="702177"/>
                  <a:pt x="12065854" y="675308"/>
                </a:cubicBezTo>
                <a:cubicBezTo>
                  <a:pt x="12047414" y="675308"/>
                  <a:pt x="12028868" y="675308"/>
                  <a:pt x="11997387" y="675308"/>
                </a:cubicBezTo>
                <a:close/>
                <a:moveTo>
                  <a:pt x="11599952" y="671646"/>
                </a:moveTo>
                <a:cubicBezTo>
                  <a:pt x="11573308" y="672949"/>
                  <a:pt x="11558130" y="673683"/>
                  <a:pt x="11543065" y="674491"/>
                </a:cubicBezTo>
                <a:cubicBezTo>
                  <a:pt x="11562854" y="696965"/>
                  <a:pt x="11576120" y="687358"/>
                  <a:pt x="11599952" y="671646"/>
                </a:cubicBezTo>
                <a:close/>
                <a:moveTo>
                  <a:pt x="6257871" y="666086"/>
                </a:moveTo>
                <a:cubicBezTo>
                  <a:pt x="6249776" y="666272"/>
                  <a:pt x="6242861" y="669608"/>
                  <a:pt x="6237352" y="677995"/>
                </a:cubicBezTo>
                <a:cubicBezTo>
                  <a:pt x="6229591" y="689802"/>
                  <a:pt x="6228017" y="701201"/>
                  <a:pt x="6254436" y="706495"/>
                </a:cubicBezTo>
                <a:cubicBezTo>
                  <a:pt x="6264222" y="695989"/>
                  <a:pt x="6274451" y="684922"/>
                  <a:pt x="6285467" y="673114"/>
                </a:cubicBezTo>
                <a:cubicBezTo>
                  <a:pt x="6275238" y="668876"/>
                  <a:pt x="6265963" y="665902"/>
                  <a:pt x="6257871" y="666086"/>
                </a:cubicBezTo>
                <a:close/>
                <a:moveTo>
                  <a:pt x="12130363" y="665000"/>
                </a:moveTo>
                <a:cubicBezTo>
                  <a:pt x="12116927" y="665071"/>
                  <a:pt x="12102846" y="668104"/>
                  <a:pt x="12085869" y="675632"/>
                </a:cubicBezTo>
                <a:cubicBezTo>
                  <a:pt x="12120161" y="678159"/>
                  <a:pt x="12142644" y="690045"/>
                  <a:pt x="12170976" y="672135"/>
                </a:cubicBezTo>
                <a:cubicBezTo>
                  <a:pt x="12156585" y="667822"/>
                  <a:pt x="12143797" y="664932"/>
                  <a:pt x="12130363" y="665000"/>
                </a:cubicBezTo>
                <a:close/>
                <a:moveTo>
                  <a:pt x="2595799" y="661471"/>
                </a:moveTo>
                <a:cubicBezTo>
                  <a:pt x="2578708" y="689475"/>
                  <a:pt x="2565442" y="711053"/>
                  <a:pt x="2552290" y="732629"/>
                </a:cubicBezTo>
                <a:cubicBezTo>
                  <a:pt x="2554989" y="734828"/>
                  <a:pt x="2557576" y="736946"/>
                  <a:pt x="2560269" y="739142"/>
                </a:cubicBezTo>
                <a:cubicBezTo>
                  <a:pt x="2583207" y="729779"/>
                  <a:pt x="2606140" y="720496"/>
                  <a:pt x="2631997" y="710074"/>
                </a:cubicBezTo>
                <a:cubicBezTo>
                  <a:pt x="2619632" y="693466"/>
                  <a:pt x="2610415" y="681009"/>
                  <a:pt x="2595799" y="661471"/>
                </a:cubicBezTo>
                <a:close/>
                <a:moveTo>
                  <a:pt x="7241333" y="660085"/>
                </a:moveTo>
                <a:cubicBezTo>
                  <a:pt x="7238633" y="659269"/>
                  <a:pt x="7234590" y="660735"/>
                  <a:pt x="7231217" y="661226"/>
                </a:cubicBezTo>
                <a:cubicBezTo>
                  <a:pt x="7232453" y="663994"/>
                  <a:pt x="7233579" y="666841"/>
                  <a:pt x="7234817" y="669608"/>
                </a:cubicBezTo>
                <a:cubicBezTo>
                  <a:pt x="7237966" y="668634"/>
                  <a:pt x="7241221" y="667575"/>
                  <a:pt x="7244370" y="666516"/>
                </a:cubicBezTo>
                <a:cubicBezTo>
                  <a:pt x="7243357" y="664234"/>
                  <a:pt x="7243245" y="660655"/>
                  <a:pt x="7241333" y="660085"/>
                </a:cubicBezTo>
                <a:close/>
                <a:moveTo>
                  <a:pt x="5934693" y="659838"/>
                </a:moveTo>
                <a:cubicBezTo>
                  <a:pt x="5931768" y="660897"/>
                  <a:pt x="5927837" y="661471"/>
                  <a:pt x="5926264" y="663175"/>
                </a:cubicBezTo>
                <a:cubicBezTo>
                  <a:pt x="5925250" y="664314"/>
                  <a:pt x="5927500" y="667086"/>
                  <a:pt x="5928288" y="669123"/>
                </a:cubicBezTo>
                <a:cubicBezTo>
                  <a:pt x="5932330" y="667655"/>
                  <a:pt x="5936491" y="666187"/>
                  <a:pt x="5940542" y="664723"/>
                </a:cubicBezTo>
                <a:cubicBezTo>
                  <a:pt x="5938629" y="663175"/>
                  <a:pt x="5936716" y="661471"/>
                  <a:pt x="5934693" y="659838"/>
                </a:cubicBezTo>
                <a:close/>
                <a:moveTo>
                  <a:pt x="10131976" y="659024"/>
                </a:moveTo>
                <a:cubicBezTo>
                  <a:pt x="10130739" y="662365"/>
                  <a:pt x="10129389" y="665702"/>
                  <a:pt x="10128151" y="669039"/>
                </a:cubicBezTo>
                <a:cubicBezTo>
                  <a:pt x="10137487" y="670671"/>
                  <a:pt x="10146929" y="672298"/>
                  <a:pt x="10156259" y="673846"/>
                </a:cubicBezTo>
                <a:cubicBezTo>
                  <a:pt x="10157271" y="671566"/>
                  <a:pt x="10158289" y="669203"/>
                  <a:pt x="10159296" y="666923"/>
                </a:cubicBezTo>
                <a:cubicBezTo>
                  <a:pt x="10150303" y="664314"/>
                  <a:pt x="10141087" y="661633"/>
                  <a:pt x="10131976" y="659024"/>
                </a:cubicBezTo>
                <a:close/>
                <a:moveTo>
                  <a:pt x="11696976" y="658864"/>
                </a:moveTo>
                <a:cubicBezTo>
                  <a:pt x="11670894" y="662855"/>
                  <a:pt x="11653023" y="665538"/>
                  <a:pt x="11635145" y="668305"/>
                </a:cubicBezTo>
                <a:cubicBezTo>
                  <a:pt x="11671006" y="684105"/>
                  <a:pt x="11671006" y="684105"/>
                  <a:pt x="11696976" y="658864"/>
                </a:cubicBezTo>
                <a:close/>
                <a:moveTo>
                  <a:pt x="10234173" y="650070"/>
                </a:moveTo>
                <a:cubicBezTo>
                  <a:pt x="10234286" y="651452"/>
                  <a:pt x="10234286" y="652834"/>
                  <a:pt x="10234398" y="654299"/>
                </a:cubicBezTo>
                <a:cubicBezTo>
                  <a:pt x="10242940" y="653975"/>
                  <a:pt x="10251601" y="653654"/>
                  <a:pt x="10260143" y="653321"/>
                </a:cubicBezTo>
                <a:cubicBezTo>
                  <a:pt x="10260143" y="652270"/>
                  <a:pt x="10260030" y="651209"/>
                  <a:pt x="10260030" y="650070"/>
                </a:cubicBezTo>
                <a:cubicBezTo>
                  <a:pt x="10251376" y="650070"/>
                  <a:pt x="10242827" y="650070"/>
                  <a:pt x="10234173" y="650070"/>
                </a:cubicBezTo>
                <a:close/>
                <a:moveTo>
                  <a:pt x="12157034" y="641437"/>
                </a:moveTo>
                <a:cubicBezTo>
                  <a:pt x="12157034" y="642416"/>
                  <a:pt x="12157034" y="643388"/>
                  <a:pt x="12157034" y="644367"/>
                </a:cubicBezTo>
                <a:cubicBezTo>
                  <a:pt x="12165689" y="644367"/>
                  <a:pt x="12174349" y="644367"/>
                  <a:pt x="12183004" y="644367"/>
                </a:cubicBezTo>
                <a:cubicBezTo>
                  <a:pt x="12183004" y="643388"/>
                  <a:pt x="12183004" y="642416"/>
                  <a:pt x="12182891" y="641437"/>
                </a:cubicBezTo>
                <a:cubicBezTo>
                  <a:pt x="12174237" y="641437"/>
                  <a:pt x="12165576" y="641437"/>
                  <a:pt x="12157034" y="641437"/>
                </a:cubicBezTo>
                <a:close/>
                <a:moveTo>
                  <a:pt x="1987565" y="640381"/>
                </a:moveTo>
                <a:cubicBezTo>
                  <a:pt x="1980479" y="642173"/>
                  <a:pt x="1973625" y="644122"/>
                  <a:pt x="1966651" y="645997"/>
                </a:cubicBezTo>
                <a:cubicBezTo>
                  <a:pt x="1968338" y="648278"/>
                  <a:pt x="1970026" y="650558"/>
                  <a:pt x="1971706" y="652834"/>
                </a:cubicBezTo>
                <a:cubicBezTo>
                  <a:pt x="1978005" y="650153"/>
                  <a:pt x="1984191" y="647463"/>
                  <a:pt x="1990483" y="644776"/>
                </a:cubicBezTo>
                <a:cubicBezTo>
                  <a:pt x="1989470" y="643308"/>
                  <a:pt x="1988571" y="641846"/>
                  <a:pt x="1987565" y="640381"/>
                </a:cubicBezTo>
                <a:close/>
                <a:moveTo>
                  <a:pt x="6550011" y="636715"/>
                </a:moveTo>
                <a:cubicBezTo>
                  <a:pt x="6546643" y="639077"/>
                  <a:pt x="6540457" y="641680"/>
                  <a:pt x="6540682" y="643878"/>
                </a:cubicBezTo>
                <a:cubicBezTo>
                  <a:pt x="6541019" y="646894"/>
                  <a:pt x="6546306" y="649501"/>
                  <a:pt x="6551248" y="653897"/>
                </a:cubicBezTo>
                <a:cubicBezTo>
                  <a:pt x="6555185" y="649988"/>
                  <a:pt x="6560472" y="646894"/>
                  <a:pt x="6559797" y="644856"/>
                </a:cubicBezTo>
                <a:cubicBezTo>
                  <a:pt x="6558671" y="641766"/>
                  <a:pt x="6553499" y="639404"/>
                  <a:pt x="6550011" y="636715"/>
                </a:cubicBezTo>
                <a:close/>
                <a:moveTo>
                  <a:pt x="12041008" y="634517"/>
                </a:moveTo>
                <a:cubicBezTo>
                  <a:pt x="12039322" y="636715"/>
                  <a:pt x="12037635" y="638917"/>
                  <a:pt x="12035954" y="641115"/>
                </a:cubicBezTo>
                <a:cubicBezTo>
                  <a:pt x="12044159" y="644532"/>
                  <a:pt x="12052363" y="648031"/>
                  <a:pt x="12060686" y="651536"/>
                </a:cubicBezTo>
                <a:cubicBezTo>
                  <a:pt x="12062479" y="649176"/>
                  <a:pt x="12064391" y="646729"/>
                  <a:pt x="12066191" y="644367"/>
                </a:cubicBezTo>
                <a:cubicBezTo>
                  <a:pt x="12057761" y="641115"/>
                  <a:pt x="12049445" y="637773"/>
                  <a:pt x="12041008" y="634517"/>
                </a:cubicBezTo>
                <a:close/>
                <a:moveTo>
                  <a:pt x="7770420" y="626700"/>
                </a:moveTo>
                <a:cubicBezTo>
                  <a:pt x="7769858" y="628411"/>
                  <a:pt x="7769408" y="630121"/>
                  <a:pt x="7768846" y="631830"/>
                </a:cubicBezTo>
                <a:cubicBezTo>
                  <a:pt x="7770420" y="631830"/>
                  <a:pt x="7771996" y="631830"/>
                  <a:pt x="7773571" y="631830"/>
                </a:cubicBezTo>
                <a:cubicBezTo>
                  <a:pt x="7773907" y="630855"/>
                  <a:pt x="7775033" y="629471"/>
                  <a:pt x="7774471" y="628657"/>
                </a:cubicBezTo>
                <a:cubicBezTo>
                  <a:pt x="7773907" y="627761"/>
                  <a:pt x="7771883" y="627354"/>
                  <a:pt x="7770420" y="626700"/>
                </a:cubicBezTo>
                <a:close/>
                <a:moveTo>
                  <a:pt x="6954419" y="619782"/>
                </a:moveTo>
                <a:cubicBezTo>
                  <a:pt x="6891459" y="626535"/>
                  <a:pt x="6891459" y="626535"/>
                  <a:pt x="6883028" y="641195"/>
                </a:cubicBezTo>
                <a:cubicBezTo>
                  <a:pt x="6941716" y="650722"/>
                  <a:pt x="6946320" y="649501"/>
                  <a:pt x="6954419" y="619782"/>
                </a:cubicBezTo>
                <a:close/>
                <a:moveTo>
                  <a:pt x="6709328" y="617255"/>
                </a:moveTo>
                <a:cubicBezTo>
                  <a:pt x="6707409" y="616605"/>
                  <a:pt x="6703254" y="619128"/>
                  <a:pt x="6697292" y="621167"/>
                </a:cubicBezTo>
                <a:cubicBezTo>
                  <a:pt x="6701791" y="628902"/>
                  <a:pt x="6706291" y="636715"/>
                  <a:pt x="6713032" y="648358"/>
                </a:cubicBezTo>
                <a:cubicBezTo>
                  <a:pt x="6731698" y="632479"/>
                  <a:pt x="6727874" y="623848"/>
                  <a:pt x="6709328" y="617255"/>
                </a:cubicBezTo>
                <a:close/>
                <a:moveTo>
                  <a:pt x="6822090" y="616685"/>
                </a:moveTo>
                <a:cubicBezTo>
                  <a:pt x="6819953" y="617582"/>
                  <a:pt x="6817930" y="618398"/>
                  <a:pt x="6815792" y="619294"/>
                </a:cubicBezTo>
                <a:cubicBezTo>
                  <a:pt x="6816692" y="620433"/>
                  <a:pt x="6817479" y="621488"/>
                  <a:pt x="6818379" y="622627"/>
                </a:cubicBezTo>
                <a:cubicBezTo>
                  <a:pt x="6819617" y="621897"/>
                  <a:pt x="6820854" y="621245"/>
                  <a:pt x="6822090" y="620676"/>
                </a:cubicBezTo>
                <a:cubicBezTo>
                  <a:pt x="6822090" y="619294"/>
                  <a:pt x="6822090" y="617989"/>
                  <a:pt x="6822090" y="616685"/>
                </a:cubicBezTo>
                <a:close/>
                <a:moveTo>
                  <a:pt x="11685059" y="615057"/>
                </a:moveTo>
                <a:cubicBezTo>
                  <a:pt x="11663364" y="616685"/>
                  <a:pt x="11648636" y="617824"/>
                  <a:pt x="11622666" y="619699"/>
                </a:cubicBezTo>
                <a:cubicBezTo>
                  <a:pt x="11659989" y="628902"/>
                  <a:pt x="11659989" y="628902"/>
                  <a:pt x="11685059" y="615057"/>
                </a:cubicBezTo>
                <a:close/>
                <a:moveTo>
                  <a:pt x="2373190" y="614570"/>
                </a:moveTo>
                <a:lnTo>
                  <a:pt x="2372737" y="614797"/>
                </a:lnTo>
                <a:lnTo>
                  <a:pt x="2372628" y="614812"/>
                </a:lnTo>
                <a:close/>
                <a:moveTo>
                  <a:pt x="8867494" y="610412"/>
                </a:moveTo>
                <a:cubicBezTo>
                  <a:pt x="8864464" y="611553"/>
                  <a:pt x="8861089" y="612368"/>
                  <a:pt x="8858839" y="614080"/>
                </a:cubicBezTo>
                <a:cubicBezTo>
                  <a:pt x="8858277" y="614570"/>
                  <a:pt x="8861089" y="617501"/>
                  <a:pt x="8862438" y="619294"/>
                </a:cubicBezTo>
                <a:cubicBezTo>
                  <a:pt x="8865363" y="618153"/>
                  <a:pt x="8868282" y="617012"/>
                  <a:pt x="8871318" y="615791"/>
                </a:cubicBezTo>
                <a:cubicBezTo>
                  <a:pt x="8870081" y="614000"/>
                  <a:pt x="8868732" y="612207"/>
                  <a:pt x="8867494" y="610412"/>
                </a:cubicBezTo>
                <a:close/>
                <a:moveTo>
                  <a:pt x="6098276" y="608788"/>
                </a:moveTo>
                <a:cubicBezTo>
                  <a:pt x="6095463" y="608953"/>
                  <a:pt x="6092883" y="611391"/>
                  <a:pt x="6090183" y="612777"/>
                </a:cubicBezTo>
                <a:cubicBezTo>
                  <a:pt x="6093670" y="614487"/>
                  <a:pt x="6096814" y="616605"/>
                  <a:pt x="6100638" y="617501"/>
                </a:cubicBezTo>
                <a:cubicBezTo>
                  <a:pt x="6101762" y="617746"/>
                  <a:pt x="6104462" y="614080"/>
                  <a:pt x="6106373" y="612207"/>
                </a:cubicBezTo>
                <a:cubicBezTo>
                  <a:pt x="6103675" y="610986"/>
                  <a:pt x="6100862" y="608710"/>
                  <a:pt x="6098276" y="608788"/>
                </a:cubicBezTo>
                <a:close/>
                <a:moveTo>
                  <a:pt x="11444927" y="608423"/>
                </a:moveTo>
                <a:cubicBezTo>
                  <a:pt x="11434683" y="609948"/>
                  <a:pt x="11425127" y="614812"/>
                  <a:pt x="11415686" y="621975"/>
                </a:cubicBezTo>
                <a:cubicBezTo>
                  <a:pt x="11431651" y="637162"/>
                  <a:pt x="11442472" y="636453"/>
                  <a:pt x="11451760" y="631382"/>
                </a:cubicBezTo>
                <a:lnTo>
                  <a:pt x="11478262" y="614888"/>
                </a:lnTo>
                <a:lnTo>
                  <a:pt x="11478303" y="614894"/>
                </a:lnTo>
                <a:lnTo>
                  <a:pt x="11480843" y="614894"/>
                </a:lnTo>
                <a:lnTo>
                  <a:pt x="11562517" y="623933"/>
                </a:lnTo>
                <a:cubicBezTo>
                  <a:pt x="11562742" y="620921"/>
                  <a:pt x="11563079" y="617909"/>
                  <a:pt x="11563304" y="614894"/>
                </a:cubicBezTo>
                <a:lnTo>
                  <a:pt x="11480843" y="614894"/>
                </a:lnTo>
                <a:lnTo>
                  <a:pt x="11478640" y="614650"/>
                </a:lnTo>
                <a:lnTo>
                  <a:pt x="11478262" y="614888"/>
                </a:lnTo>
                <a:close/>
                <a:moveTo>
                  <a:pt x="6394975" y="607812"/>
                </a:moveTo>
                <a:cubicBezTo>
                  <a:pt x="6387665" y="609522"/>
                  <a:pt x="6380360" y="611229"/>
                  <a:pt x="6373049" y="612939"/>
                </a:cubicBezTo>
                <a:cubicBezTo>
                  <a:pt x="6374511" y="615464"/>
                  <a:pt x="6375973" y="618071"/>
                  <a:pt x="6377436" y="620598"/>
                </a:cubicBezTo>
                <a:cubicBezTo>
                  <a:pt x="6384185" y="617989"/>
                  <a:pt x="6390926" y="615382"/>
                  <a:pt x="6397787" y="612777"/>
                </a:cubicBezTo>
                <a:cubicBezTo>
                  <a:pt x="6396888" y="611148"/>
                  <a:pt x="6395876" y="609440"/>
                  <a:pt x="6394975" y="607812"/>
                </a:cubicBezTo>
                <a:close/>
                <a:moveTo>
                  <a:pt x="3085877" y="605289"/>
                </a:moveTo>
                <a:lnTo>
                  <a:pt x="3047997" y="614618"/>
                </a:lnTo>
                <a:lnTo>
                  <a:pt x="3047422" y="614650"/>
                </a:lnTo>
                <a:lnTo>
                  <a:pt x="3047113" y="614789"/>
                </a:lnTo>
                <a:lnTo>
                  <a:pt x="3028307" y="617419"/>
                </a:lnTo>
                <a:cubicBezTo>
                  <a:pt x="3029094" y="619050"/>
                  <a:pt x="3029882" y="620598"/>
                  <a:pt x="3030669" y="622224"/>
                </a:cubicBezTo>
                <a:lnTo>
                  <a:pt x="3047113" y="614789"/>
                </a:lnTo>
                <a:lnTo>
                  <a:pt x="3047534" y="614730"/>
                </a:lnTo>
                <a:lnTo>
                  <a:pt x="3047997" y="614618"/>
                </a:lnTo>
                <a:lnTo>
                  <a:pt x="3088232" y="612285"/>
                </a:lnTo>
                <a:cubicBezTo>
                  <a:pt x="3087444" y="609929"/>
                  <a:pt x="3086664" y="607649"/>
                  <a:pt x="3085877" y="605289"/>
                </a:cubicBezTo>
                <a:close/>
                <a:moveTo>
                  <a:pt x="2686867" y="596086"/>
                </a:moveTo>
                <a:cubicBezTo>
                  <a:pt x="2600741" y="610986"/>
                  <a:pt x="2526770" y="623848"/>
                  <a:pt x="2452791" y="636634"/>
                </a:cubicBezTo>
                <a:cubicBezTo>
                  <a:pt x="2488878" y="645183"/>
                  <a:pt x="2659435" y="615057"/>
                  <a:pt x="2686867" y="596086"/>
                </a:cubicBezTo>
                <a:close/>
                <a:moveTo>
                  <a:pt x="7126095" y="594296"/>
                </a:moveTo>
                <a:cubicBezTo>
                  <a:pt x="7125195" y="596493"/>
                  <a:pt x="7124296" y="598776"/>
                  <a:pt x="7123509" y="600969"/>
                </a:cubicBezTo>
                <a:cubicBezTo>
                  <a:pt x="7131718" y="602517"/>
                  <a:pt x="7139923" y="604066"/>
                  <a:pt x="7148023" y="605614"/>
                </a:cubicBezTo>
                <a:cubicBezTo>
                  <a:pt x="7148803" y="603576"/>
                  <a:pt x="7149477" y="601539"/>
                  <a:pt x="7150272" y="599590"/>
                </a:cubicBezTo>
                <a:cubicBezTo>
                  <a:pt x="7142173" y="597797"/>
                  <a:pt x="7134188" y="596086"/>
                  <a:pt x="7126095" y="594296"/>
                </a:cubicBezTo>
                <a:close/>
                <a:moveTo>
                  <a:pt x="8049131" y="586318"/>
                </a:moveTo>
                <a:cubicBezTo>
                  <a:pt x="8047669" y="586234"/>
                  <a:pt x="8046094" y="587213"/>
                  <a:pt x="8044750" y="587702"/>
                </a:cubicBezTo>
                <a:cubicBezTo>
                  <a:pt x="8044750" y="588839"/>
                  <a:pt x="8044750" y="589976"/>
                  <a:pt x="8044750" y="591115"/>
                </a:cubicBezTo>
                <a:cubicBezTo>
                  <a:pt x="8047219" y="590303"/>
                  <a:pt x="8049693" y="589575"/>
                  <a:pt x="8052054" y="588755"/>
                </a:cubicBezTo>
                <a:cubicBezTo>
                  <a:pt x="8051042" y="587864"/>
                  <a:pt x="8050255" y="586401"/>
                  <a:pt x="8049131" y="586318"/>
                </a:cubicBezTo>
                <a:close/>
                <a:moveTo>
                  <a:pt x="9198599" y="578092"/>
                </a:moveTo>
                <a:cubicBezTo>
                  <a:pt x="9213664" y="600969"/>
                  <a:pt x="9227718" y="595435"/>
                  <a:pt x="9241546" y="587373"/>
                </a:cubicBezTo>
                <a:cubicBezTo>
                  <a:pt x="9243571" y="586234"/>
                  <a:pt x="9243009" y="582733"/>
                  <a:pt x="9244359" y="578092"/>
                </a:cubicBezTo>
                <a:cubicBezTo>
                  <a:pt x="9230755" y="578092"/>
                  <a:pt x="9217820" y="578092"/>
                  <a:pt x="9198599" y="578092"/>
                </a:cubicBezTo>
                <a:close/>
                <a:moveTo>
                  <a:pt x="7774357" y="576141"/>
                </a:moveTo>
                <a:cubicBezTo>
                  <a:pt x="7771320" y="577932"/>
                  <a:pt x="7768396" y="579719"/>
                  <a:pt x="7765366" y="581592"/>
                </a:cubicBezTo>
                <a:cubicBezTo>
                  <a:pt x="7770870" y="585175"/>
                  <a:pt x="7776270" y="588755"/>
                  <a:pt x="7781775" y="592423"/>
                </a:cubicBezTo>
                <a:cubicBezTo>
                  <a:pt x="7783800" y="591115"/>
                  <a:pt x="7785711" y="589815"/>
                  <a:pt x="7787735" y="588436"/>
                </a:cubicBezTo>
                <a:cubicBezTo>
                  <a:pt x="7783236" y="584361"/>
                  <a:pt x="7778856" y="580288"/>
                  <a:pt x="7774357" y="576141"/>
                </a:cubicBezTo>
                <a:close/>
                <a:moveTo>
                  <a:pt x="9812007" y="575650"/>
                </a:moveTo>
                <a:cubicBezTo>
                  <a:pt x="9809870" y="576546"/>
                  <a:pt x="9807620" y="577280"/>
                  <a:pt x="9805821" y="578421"/>
                </a:cubicBezTo>
                <a:cubicBezTo>
                  <a:pt x="9805595" y="578580"/>
                  <a:pt x="9807395" y="580535"/>
                  <a:pt x="9808294" y="581676"/>
                </a:cubicBezTo>
                <a:cubicBezTo>
                  <a:pt x="9809532" y="580940"/>
                  <a:pt x="9810769" y="580288"/>
                  <a:pt x="9812007" y="579636"/>
                </a:cubicBezTo>
                <a:cubicBezTo>
                  <a:pt x="9812007" y="578337"/>
                  <a:pt x="9812007" y="577036"/>
                  <a:pt x="9812007" y="575650"/>
                </a:cubicBezTo>
                <a:close/>
                <a:moveTo>
                  <a:pt x="3018528" y="573207"/>
                </a:moveTo>
                <a:cubicBezTo>
                  <a:pt x="3007849" y="577116"/>
                  <a:pt x="2997052" y="580940"/>
                  <a:pt x="2986260" y="584770"/>
                </a:cubicBezTo>
                <a:cubicBezTo>
                  <a:pt x="2989297" y="587947"/>
                  <a:pt x="2992334" y="591199"/>
                  <a:pt x="2995371" y="594376"/>
                </a:cubicBezTo>
                <a:cubicBezTo>
                  <a:pt x="3004812" y="589413"/>
                  <a:pt x="3014366" y="584443"/>
                  <a:pt x="3023815" y="579398"/>
                </a:cubicBezTo>
                <a:cubicBezTo>
                  <a:pt x="3022015" y="577362"/>
                  <a:pt x="3020328" y="575325"/>
                  <a:pt x="3018528" y="573207"/>
                </a:cubicBezTo>
                <a:close/>
                <a:moveTo>
                  <a:pt x="9402206" y="572798"/>
                </a:moveTo>
                <a:cubicBezTo>
                  <a:pt x="9400856" y="572636"/>
                  <a:pt x="9399169" y="573614"/>
                  <a:pt x="9397482" y="574268"/>
                </a:cubicBezTo>
                <a:cubicBezTo>
                  <a:pt x="9397482" y="575325"/>
                  <a:pt x="9397482" y="576464"/>
                  <a:pt x="9397482" y="577605"/>
                </a:cubicBezTo>
                <a:cubicBezTo>
                  <a:pt x="9399956" y="576873"/>
                  <a:pt x="9402543" y="576141"/>
                  <a:pt x="9405018" y="575407"/>
                </a:cubicBezTo>
                <a:cubicBezTo>
                  <a:pt x="9404118" y="574511"/>
                  <a:pt x="9403331" y="572880"/>
                  <a:pt x="9402206" y="572798"/>
                </a:cubicBezTo>
                <a:close/>
                <a:moveTo>
                  <a:pt x="2842015" y="567917"/>
                </a:moveTo>
                <a:cubicBezTo>
                  <a:pt x="2839097" y="567508"/>
                  <a:pt x="2835611" y="569377"/>
                  <a:pt x="2832348" y="570273"/>
                </a:cubicBezTo>
                <a:cubicBezTo>
                  <a:pt x="2834036" y="572311"/>
                  <a:pt x="2835723" y="574346"/>
                  <a:pt x="2837516" y="576386"/>
                </a:cubicBezTo>
                <a:cubicBezTo>
                  <a:pt x="2840666" y="575407"/>
                  <a:pt x="2843927" y="574511"/>
                  <a:pt x="2847077" y="573534"/>
                </a:cubicBezTo>
                <a:cubicBezTo>
                  <a:pt x="2845390" y="571577"/>
                  <a:pt x="2844153" y="568244"/>
                  <a:pt x="2842015" y="567917"/>
                </a:cubicBezTo>
                <a:close/>
                <a:moveTo>
                  <a:pt x="4223986" y="563190"/>
                </a:moveTo>
                <a:cubicBezTo>
                  <a:pt x="4154731" y="568972"/>
                  <a:pt x="4049047" y="622545"/>
                  <a:pt x="4032969" y="657151"/>
                </a:cubicBezTo>
                <a:cubicBezTo>
                  <a:pt x="4080866" y="660982"/>
                  <a:pt x="4136854" y="649746"/>
                  <a:pt x="4152256" y="624827"/>
                </a:cubicBezTo>
                <a:cubicBezTo>
                  <a:pt x="4167772" y="599670"/>
                  <a:pt x="4192392" y="582243"/>
                  <a:pt x="4223986" y="563190"/>
                </a:cubicBezTo>
                <a:close/>
                <a:moveTo>
                  <a:pt x="9685977" y="560261"/>
                </a:moveTo>
                <a:cubicBezTo>
                  <a:pt x="9680803" y="560748"/>
                  <a:pt x="9671249" y="561402"/>
                  <a:pt x="9671249" y="561809"/>
                </a:cubicBezTo>
                <a:cubicBezTo>
                  <a:pt x="9671474" y="569624"/>
                  <a:pt x="9672930" y="577443"/>
                  <a:pt x="9674279" y="585340"/>
                </a:cubicBezTo>
                <a:cubicBezTo>
                  <a:pt x="9678890" y="585175"/>
                  <a:pt x="9683503" y="584930"/>
                  <a:pt x="9688107" y="584770"/>
                </a:cubicBezTo>
                <a:cubicBezTo>
                  <a:pt x="9687433" y="576628"/>
                  <a:pt x="9686645" y="568402"/>
                  <a:pt x="9685977" y="560261"/>
                </a:cubicBezTo>
                <a:close/>
                <a:moveTo>
                  <a:pt x="5840256" y="560014"/>
                </a:moveTo>
                <a:cubicBezTo>
                  <a:pt x="5840031" y="561317"/>
                  <a:pt x="5839693" y="562705"/>
                  <a:pt x="5839468" y="564009"/>
                </a:cubicBezTo>
                <a:cubicBezTo>
                  <a:pt x="5841154" y="563844"/>
                  <a:pt x="5842955" y="564009"/>
                  <a:pt x="5844298" y="563519"/>
                </a:cubicBezTo>
                <a:cubicBezTo>
                  <a:pt x="5844973" y="563275"/>
                  <a:pt x="5844749" y="561727"/>
                  <a:pt x="5844973" y="560830"/>
                </a:cubicBezTo>
                <a:cubicBezTo>
                  <a:pt x="5843404" y="560586"/>
                  <a:pt x="5841824" y="560261"/>
                  <a:pt x="5840256" y="560014"/>
                </a:cubicBezTo>
                <a:close/>
                <a:moveTo>
                  <a:pt x="11880237" y="559282"/>
                </a:moveTo>
                <a:cubicBezTo>
                  <a:pt x="11871470" y="565308"/>
                  <a:pt x="11859547" y="569704"/>
                  <a:pt x="11859435" y="574268"/>
                </a:cubicBezTo>
                <a:cubicBezTo>
                  <a:pt x="11858542" y="605858"/>
                  <a:pt x="11828066" y="606346"/>
                  <a:pt x="11797485" y="606670"/>
                </a:cubicBezTo>
                <a:cubicBezTo>
                  <a:pt x="11786470" y="606835"/>
                  <a:pt x="11774440" y="602922"/>
                  <a:pt x="11764437" y="604960"/>
                </a:cubicBezTo>
                <a:cubicBezTo>
                  <a:pt x="11744309" y="608953"/>
                  <a:pt x="11737905" y="618398"/>
                  <a:pt x="11752858" y="631665"/>
                </a:cubicBezTo>
                <a:cubicBezTo>
                  <a:pt x="11806484" y="608788"/>
                  <a:pt x="11806484" y="608788"/>
                  <a:pt x="11838189" y="632559"/>
                </a:cubicBezTo>
                <a:cubicBezTo>
                  <a:pt x="11829753" y="681091"/>
                  <a:pt x="11770391" y="656339"/>
                  <a:pt x="11736443" y="670180"/>
                </a:cubicBezTo>
                <a:cubicBezTo>
                  <a:pt x="11758700" y="673114"/>
                  <a:pt x="11786919" y="666841"/>
                  <a:pt x="11800072" y="674329"/>
                </a:cubicBezTo>
                <a:cubicBezTo>
                  <a:pt x="11835152" y="694445"/>
                  <a:pt x="11872483" y="680439"/>
                  <a:pt x="11907893" y="684350"/>
                </a:cubicBezTo>
                <a:cubicBezTo>
                  <a:pt x="11916322" y="685246"/>
                  <a:pt x="11932738" y="676286"/>
                  <a:pt x="11934987" y="669937"/>
                </a:cubicBezTo>
                <a:cubicBezTo>
                  <a:pt x="11937350" y="663093"/>
                  <a:pt x="11930264" y="650640"/>
                  <a:pt x="11921834" y="646729"/>
                </a:cubicBezTo>
                <a:cubicBezTo>
                  <a:pt x="11905419" y="639161"/>
                  <a:pt x="11885523" y="635900"/>
                  <a:pt x="11867196" y="630935"/>
                </a:cubicBezTo>
                <a:cubicBezTo>
                  <a:pt x="11866521" y="628818"/>
                  <a:pt x="11865847" y="626700"/>
                  <a:pt x="11865171" y="624584"/>
                </a:cubicBezTo>
                <a:cubicBezTo>
                  <a:pt x="11885523" y="621245"/>
                  <a:pt x="11908231" y="612125"/>
                  <a:pt x="11925658" y="615791"/>
                </a:cubicBezTo>
                <a:cubicBezTo>
                  <a:pt x="11951516" y="621323"/>
                  <a:pt x="11973668" y="635900"/>
                  <a:pt x="11998399" y="647136"/>
                </a:cubicBezTo>
                <a:cubicBezTo>
                  <a:pt x="11981534" y="622709"/>
                  <a:pt x="12015264" y="613755"/>
                  <a:pt x="12036847" y="599345"/>
                </a:cubicBezTo>
                <a:cubicBezTo>
                  <a:pt x="11995137" y="591364"/>
                  <a:pt x="11995137" y="591364"/>
                  <a:pt x="11937688" y="600644"/>
                </a:cubicBezTo>
                <a:cubicBezTo>
                  <a:pt x="11891253" y="608141"/>
                  <a:pt x="11887654" y="605858"/>
                  <a:pt x="11888216" y="570598"/>
                </a:cubicBezTo>
                <a:cubicBezTo>
                  <a:pt x="11888216" y="567590"/>
                  <a:pt x="11884062" y="564494"/>
                  <a:pt x="11880237" y="559282"/>
                </a:cubicBezTo>
                <a:close/>
                <a:moveTo>
                  <a:pt x="3530639" y="557820"/>
                </a:moveTo>
                <a:cubicBezTo>
                  <a:pt x="3530639" y="557820"/>
                  <a:pt x="3530863" y="557985"/>
                  <a:pt x="3530863" y="557985"/>
                </a:cubicBezTo>
                <a:lnTo>
                  <a:pt x="3529814" y="558063"/>
                </a:lnTo>
                <a:close/>
                <a:moveTo>
                  <a:pt x="6037678" y="557740"/>
                </a:moveTo>
                <a:lnTo>
                  <a:pt x="6037791" y="557820"/>
                </a:lnTo>
                <a:lnTo>
                  <a:pt x="6037620" y="557772"/>
                </a:lnTo>
                <a:close/>
                <a:moveTo>
                  <a:pt x="7329830" y="548738"/>
                </a:moveTo>
                <a:cubicBezTo>
                  <a:pt x="7323464" y="547641"/>
                  <a:pt x="7314697" y="550448"/>
                  <a:pt x="7305082" y="552526"/>
                </a:cubicBezTo>
                <a:cubicBezTo>
                  <a:pt x="7317336" y="558067"/>
                  <a:pt x="7325878" y="561971"/>
                  <a:pt x="7340155" y="568402"/>
                </a:cubicBezTo>
                <a:cubicBezTo>
                  <a:pt x="7340155" y="554846"/>
                  <a:pt x="7336195" y="549837"/>
                  <a:pt x="7329830" y="548738"/>
                </a:cubicBezTo>
                <a:close/>
                <a:moveTo>
                  <a:pt x="10245752" y="546582"/>
                </a:moveTo>
                <a:cubicBezTo>
                  <a:pt x="10245639" y="548533"/>
                  <a:pt x="10245533" y="550489"/>
                  <a:pt x="10245421" y="552446"/>
                </a:cubicBezTo>
                <a:cubicBezTo>
                  <a:pt x="10262392" y="553505"/>
                  <a:pt x="10279369" y="554646"/>
                  <a:pt x="10296348" y="555703"/>
                </a:cubicBezTo>
                <a:cubicBezTo>
                  <a:pt x="10296910" y="552688"/>
                  <a:pt x="10297360" y="549594"/>
                  <a:pt x="10297922" y="546582"/>
                </a:cubicBezTo>
                <a:cubicBezTo>
                  <a:pt x="10280495" y="546582"/>
                  <a:pt x="10263180" y="546582"/>
                  <a:pt x="10245752" y="546582"/>
                </a:cubicBezTo>
                <a:close/>
                <a:moveTo>
                  <a:pt x="7372761" y="545525"/>
                </a:moveTo>
                <a:cubicBezTo>
                  <a:pt x="7371636" y="546422"/>
                  <a:pt x="7370399" y="547312"/>
                  <a:pt x="7369281" y="548206"/>
                </a:cubicBezTo>
                <a:cubicBezTo>
                  <a:pt x="7371524" y="548942"/>
                  <a:pt x="7373886" y="549594"/>
                  <a:pt x="7376135" y="550326"/>
                </a:cubicBezTo>
                <a:cubicBezTo>
                  <a:pt x="7376585" y="549185"/>
                  <a:pt x="7377710" y="547719"/>
                  <a:pt x="7377148" y="546985"/>
                </a:cubicBezTo>
                <a:cubicBezTo>
                  <a:pt x="7376585" y="546177"/>
                  <a:pt x="7374336" y="546011"/>
                  <a:pt x="7372761" y="545525"/>
                </a:cubicBezTo>
                <a:close/>
                <a:moveTo>
                  <a:pt x="8233397" y="543570"/>
                </a:moveTo>
                <a:cubicBezTo>
                  <a:pt x="8231154" y="546177"/>
                  <a:pt x="8228793" y="548942"/>
                  <a:pt x="8226431" y="551628"/>
                </a:cubicBezTo>
                <a:cubicBezTo>
                  <a:pt x="8229355" y="552851"/>
                  <a:pt x="8233510" y="555540"/>
                  <a:pt x="8234979" y="554888"/>
                </a:cubicBezTo>
                <a:cubicBezTo>
                  <a:pt x="8238684" y="553340"/>
                  <a:pt x="8241271" y="550326"/>
                  <a:pt x="8244196" y="547884"/>
                </a:cubicBezTo>
                <a:cubicBezTo>
                  <a:pt x="8241383" y="546667"/>
                  <a:pt x="8238347" y="545525"/>
                  <a:pt x="8233397" y="543570"/>
                </a:cubicBezTo>
                <a:close/>
                <a:moveTo>
                  <a:pt x="12148598" y="538928"/>
                </a:moveTo>
                <a:cubicBezTo>
                  <a:pt x="12134770" y="545852"/>
                  <a:pt x="12124316" y="550980"/>
                  <a:pt x="12113975" y="556027"/>
                </a:cubicBezTo>
                <a:cubicBezTo>
                  <a:pt x="12139719" y="564983"/>
                  <a:pt x="12153547" y="562378"/>
                  <a:pt x="12148598" y="538928"/>
                </a:cubicBezTo>
                <a:close/>
                <a:moveTo>
                  <a:pt x="7256623" y="537299"/>
                </a:moveTo>
                <a:cubicBezTo>
                  <a:pt x="7253700" y="539577"/>
                  <a:pt x="7250781" y="541860"/>
                  <a:pt x="7247856" y="544140"/>
                </a:cubicBezTo>
                <a:cubicBezTo>
                  <a:pt x="7251006" y="545281"/>
                  <a:pt x="7254148" y="547312"/>
                  <a:pt x="7257186" y="547150"/>
                </a:cubicBezTo>
                <a:cubicBezTo>
                  <a:pt x="7259662" y="546985"/>
                  <a:pt x="7261798" y="544304"/>
                  <a:pt x="7264385" y="542591"/>
                </a:cubicBezTo>
                <a:cubicBezTo>
                  <a:pt x="7261685" y="540718"/>
                  <a:pt x="7259099" y="539008"/>
                  <a:pt x="7256623" y="537299"/>
                </a:cubicBezTo>
                <a:close/>
                <a:moveTo>
                  <a:pt x="8301871" y="537135"/>
                </a:moveTo>
                <a:cubicBezTo>
                  <a:pt x="8298946" y="539335"/>
                  <a:pt x="8296135" y="541535"/>
                  <a:pt x="8293210" y="543815"/>
                </a:cubicBezTo>
                <a:cubicBezTo>
                  <a:pt x="8296359" y="544874"/>
                  <a:pt x="8299508" y="546747"/>
                  <a:pt x="8302545" y="546582"/>
                </a:cubicBezTo>
                <a:cubicBezTo>
                  <a:pt x="8304795" y="546582"/>
                  <a:pt x="8306813" y="543733"/>
                  <a:pt x="8308620" y="542349"/>
                </a:cubicBezTo>
                <a:cubicBezTo>
                  <a:pt x="8306476" y="540718"/>
                  <a:pt x="8304121" y="538928"/>
                  <a:pt x="8301871" y="537135"/>
                </a:cubicBezTo>
                <a:close/>
                <a:moveTo>
                  <a:pt x="7522966" y="529238"/>
                </a:moveTo>
                <a:cubicBezTo>
                  <a:pt x="7503852" y="532007"/>
                  <a:pt x="7485637" y="534532"/>
                  <a:pt x="7467542" y="537460"/>
                </a:cubicBezTo>
                <a:cubicBezTo>
                  <a:pt x="7450676" y="540231"/>
                  <a:pt x="7433924" y="543408"/>
                  <a:pt x="7407842" y="548128"/>
                </a:cubicBezTo>
                <a:cubicBezTo>
                  <a:pt x="7443590" y="561809"/>
                  <a:pt x="7467429" y="557652"/>
                  <a:pt x="7495198" y="554399"/>
                </a:cubicBezTo>
                <a:cubicBezTo>
                  <a:pt x="7517343" y="551794"/>
                  <a:pt x="7543319" y="566614"/>
                  <a:pt x="7571650" y="574838"/>
                </a:cubicBezTo>
                <a:cubicBezTo>
                  <a:pt x="7571650" y="558957"/>
                  <a:pt x="7571650" y="550001"/>
                  <a:pt x="7571650" y="539577"/>
                </a:cubicBezTo>
                <a:cubicBezTo>
                  <a:pt x="7562202" y="544140"/>
                  <a:pt x="7554785" y="547637"/>
                  <a:pt x="7545675" y="551957"/>
                </a:cubicBezTo>
                <a:cubicBezTo>
                  <a:pt x="7537920" y="544222"/>
                  <a:pt x="7530609" y="536890"/>
                  <a:pt x="7522966" y="529238"/>
                </a:cubicBezTo>
                <a:close/>
                <a:moveTo>
                  <a:pt x="7727249" y="528014"/>
                </a:moveTo>
                <a:cubicBezTo>
                  <a:pt x="7727136" y="528748"/>
                  <a:pt x="7727024" y="529485"/>
                  <a:pt x="7727024" y="530217"/>
                </a:cubicBezTo>
                <a:cubicBezTo>
                  <a:pt x="7732535" y="530217"/>
                  <a:pt x="7738160" y="530217"/>
                  <a:pt x="7743664" y="530217"/>
                </a:cubicBezTo>
                <a:cubicBezTo>
                  <a:pt x="7743776" y="529485"/>
                  <a:pt x="7743889" y="528748"/>
                  <a:pt x="7743889" y="528014"/>
                </a:cubicBezTo>
                <a:cubicBezTo>
                  <a:pt x="7738384" y="528014"/>
                  <a:pt x="7732873" y="528014"/>
                  <a:pt x="7727249" y="528014"/>
                </a:cubicBezTo>
                <a:close/>
                <a:moveTo>
                  <a:pt x="9016463" y="527610"/>
                </a:moveTo>
                <a:cubicBezTo>
                  <a:pt x="9013875" y="526875"/>
                  <a:pt x="9010057" y="528099"/>
                  <a:pt x="9006796" y="528424"/>
                </a:cubicBezTo>
                <a:cubicBezTo>
                  <a:pt x="9008371" y="530297"/>
                  <a:pt x="9009495" y="533068"/>
                  <a:pt x="9011850" y="533802"/>
                </a:cubicBezTo>
                <a:cubicBezTo>
                  <a:pt x="9014332" y="534532"/>
                  <a:pt x="9017925" y="533473"/>
                  <a:pt x="9021074" y="533148"/>
                </a:cubicBezTo>
                <a:cubicBezTo>
                  <a:pt x="9019612" y="531195"/>
                  <a:pt x="9018712" y="528261"/>
                  <a:pt x="9016463" y="527610"/>
                </a:cubicBezTo>
                <a:close/>
                <a:moveTo>
                  <a:pt x="7872335" y="524142"/>
                </a:moveTo>
                <a:cubicBezTo>
                  <a:pt x="7839169" y="526658"/>
                  <a:pt x="7812693" y="549084"/>
                  <a:pt x="7778632" y="551957"/>
                </a:cubicBezTo>
                <a:cubicBezTo>
                  <a:pt x="7803814" y="555783"/>
                  <a:pt x="7830458" y="549837"/>
                  <a:pt x="7852048" y="554971"/>
                </a:cubicBezTo>
                <a:cubicBezTo>
                  <a:pt x="7874192" y="560178"/>
                  <a:pt x="7891507" y="576302"/>
                  <a:pt x="7910847" y="587702"/>
                </a:cubicBezTo>
                <a:cubicBezTo>
                  <a:pt x="7920739" y="575163"/>
                  <a:pt x="7930405" y="562948"/>
                  <a:pt x="7939517" y="551385"/>
                </a:cubicBezTo>
                <a:cubicBezTo>
                  <a:pt x="7930518" y="550001"/>
                  <a:pt x="7915228" y="547719"/>
                  <a:pt x="7899037" y="545281"/>
                </a:cubicBezTo>
                <a:cubicBezTo>
                  <a:pt x="7903649" y="537460"/>
                  <a:pt x="7906686" y="532499"/>
                  <a:pt x="7908260" y="529727"/>
                </a:cubicBezTo>
                <a:cubicBezTo>
                  <a:pt x="7895190" y="524680"/>
                  <a:pt x="7883391" y="523305"/>
                  <a:pt x="7872335" y="524142"/>
                </a:cubicBezTo>
                <a:close/>
                <a:moveTo>
                  <a:pt x="7986169" y="523134"/>
                </a:moveTo>
                <a:cubicBezTo>
                  <a:pt x="7987069" y="530381"/>
                  <a:pt x="7988418" y="541370"/>
                  <a:pt x="7991006" y="563110"/>
                </a:cubicBezTo>
                <a:cubicBezTo>
                  <a:pt x="8036652" y="532659"/>
                  <a:pt x="8079712" y="554479"/>
                  <a:pt x="8124571" y="553910"/>
                </a:cubicBezTo>
                <a:cubicBezTo>
                  <a:pt x="8114004" y="528588"/>
                  <a:pt x="8092302" y="525576"/>
                  <a:pt x="8066446" y="525576"/>
                </a:cubicBezTo>
                <a:cubicBezTo>
                  <a:pt x="8040026" y="525654"/>
                  <a:pt x="8013719" y="524028"/>
                  <a:pt x="7986169" y="523134"/>
                </a:cubicBezTo>
                <a:close/>
                <a:moveTo>
                  <a:pt x="11357223" y="519632"/>
                </a:moveTo>
                <a:cubicBezTo>
                  <a:pt x="11347212" y="521261"/>
                  <a:pt x="11336983" y="522646"/>
                  <a:pt x="11327316" y="525007"/>
                </a:cubicBezTo>
                <a:cubicBezTo>
                  <a:pt x="11326304" y="525251"/>
                  <a:pt x="11328210" y="534941"/>
                  <a:pt x="11328885" y="534941"/>
                </a:cubicBezTo>
                <a:cubicBezTo>
                  <a:pt x="11339120" y="535104"/>
                  <a:pt x="11349349" y="534289"/>
                  <a:pt x="11359466" y="533802"/>
                </a:cubicBezTo>
                <a:cubicBezTo>
                  <a:pt x="11358678" y="529078"/>
                  <a:pt x="11358010" y="524357"/>
                  <a:pt x="11357223" y="519632"/>
                </a:cubicBezTo>
                <a:close/>
                <a:moveTo>
                  <a:pt x="5501621" y="518331"/>
                </a:moveTo>
                <a:cubicBezTo>
                  <a:pt x="5498584" y="517755"/>
                  <a:pt x="5495099" y="518491"/>
                  <a:pt x="5491731" y="518573"/>
                </a:cubicBezTo>
                <a:cubicBezTo>
                  <a:pt x="5491954" y="520364"/>
                  <a:pt x="5491842" y="523543"/>
                  <a:pt x="5492293" y="523623"/>
                </a:cubicBezTo>
                <a:cubicBezTo>
                  <a:pt x="5496897" y="524028"/>
                  <a:pt x="5501621" y="523868"/>
                  <a:pt x="5508364" y="523868"/>
                </a:cubicBezTo>
                <a:cubicBezTo>
                  <a:pt x="5504995" y="520936"/>
                  <a:pt x="5503645" y="518734"/>
                  <a:pt x="5501621" y="518331"/>
                </a:cubicBezTo>
                <a:close/>
                <a:moveTo>
                  <a:pt x="5337250" y="514992"/>
                </a:moveTo>
                <a:cubicBezTo>
                  <a:pt x="5336912" y="514992"/>
                  <a:pt x="5336461" y="517270"/>
                  <a:pt x="5336125" y="518491"/>
                </a:cubicBezTo>
                <a:cubicBezTo>
                  <a:pt x="5339049" y="518816"/>
                  <a:pt x="5341973" y="519143"/>
                  <a:pt x="5344891" y="519470"/>
                </a:cubicBezTo>
                <a:cubicBezTo>
                  <a:pt x="5345228" y="518247"/>
                  <a:pt x="5345685" y="517025"/>
                  <a:pt x="5346023" y="515804"/>
                </a:cubicBezTo>
                <a:cubicBezTo>
                  <a:pt x="5343099" y="515479"/>
                  <a:pt x="5340174" y="515074"/>
                  <a:pt x="5337250" y="514992"/>
                </a:cubicBezTo>
                <a:close/>
                <a:moveTo>
                  <a:pt x="5449451" y="510023"/>
                </a:moveTo>
                <a:cubicBezTo>
                  <a:pt x="5439559" y="510514"/>
                  <a:pt x="5429669" y="511162"/>
                  <a:pt x="5419771" y="511815"/>
                </a:cubicBezTo>
                <a:cubicBezTo>
                  <a:pt x="5420331" y="514912"/>
                  <a:pt x="5420782" y="518084"/>
                  <a:pt x="5421345" y="521176"/>
                </a:cubicBezTo>
                <a:cubicBezTo>
                  <a:pt x="5431235" y="519550"/>
                  <a:pt x="5441248" y="517922"/>
                  <a:pt x="5451137" y="516291"/>
                </a:cubicBezTo>
                <a:cubicBezTo>
                  <a:pt x="5450575" y="514180"/>
                  <a:pt x="5450014" y="512140"/>
                  <a:pt x="5449451" y="510023"/>
                </a:cubicBezTo>
                <a:close/>
                <a:moveTo>
                  <a:pt x="4002555" y="509040"/>
                </a:moveTo>
                <a:lnTo>
                  <a:pt x="4002685" y="509095"/>
                </a:lnTo>
                <a:lnTo>
                  <a:pt x="4002613" y="509128"/>
                </a:lnTo>
                <a:close/>
                <a:moveTo>
                  <a:pt x="4002500" y="508955"/>
                </a:moveTo>
                <a:lnTo>
                  <a:pt x="4002555" y="509040"/>
                </a:lnTo>
                <a:lnTo>
                  <a:pt x="4002388" y="508966"/>
                </a:lnTo>
                <a:close/>
                <a:moveTo>
                  <a:pt x="7574687" y="507093"/>
                </a:moveTo>
                <a:cubicBezTo>
                  <a:pt x="7573675" y="507987"/>
                  <a:pt x="7571876" y="508886"/>
                  <a:pt x="7571876" y="509698"/>
                </a:cubicBezTo>
                <a:cubicBezTo>
                  <a:pt x="7571876" y="510759"/>
                  <a:pt x="7573443" y="511898"/>
                  <a:pt x="7574237" y="512957"/>
                </a:cubicBezTo>
                <a:cubicBezTo>
                  <a:pt x="7575918" y="511571"/>
                  <a:pt x="7577606" y="510189"/>
                  <a:pt x="7579292" y="508801"/>
                </a:cubicBezTo>
                <a:cubicBezTo>
                  <a:pt x="7577718" y="508316"/>
                  <a:pt x="7576256" y="507745"/>
                  <a:pt x="7574687" y="507093"/>
                </a:cubicBezTo>
                <a:close/>
                <a:moveTo>
                  <a:pt x="7393114" y="506603"/>
                </a:moveTo>
                <a:cubicBezTo>
                  <a:pt x="7390751" y="506359"/>
                  <a:pt x="7387827" y="508719"/>
                  <a:pt x="7385128" y="509942"/>
                </a:cubicBezTo>
                <a:cubicBezTo>
                  <a:pt x="7387152" y="511571"/>
                  <a:pt x="7389065" y="514258"/>
                  <a:pt x="7391314" y="514501"/>
                </a:cubicBezTo>
                <a:cubicBezTo>
                  <a:pt x="7393900" y="514743"/>
                  <a:pt x="7396825" y="512632"/>
                  <a:pt x="7399518" y="511491"/>
                </a:cubicBezTo>
                <a:cubicBezTo>
                  <a:pt x="7397387" y="509780"/>
                  <a:pt x="7395588" y="506846"/>
                  <a:pt x="7393114" y="506603"/>
                </a:cubicBezTo>
                <a:close/>
                <a:moveTo>
                  <a:pt x="7648547" y="503429"/>
                </a:moveTo>
                <a:cubicBezTo>
                  <a:pt x="7647878" y="504165"/>
                  <a:pt x="7647316" y="504977"/>
                  <a:pt x="7646641" y="505705"/>
                </a:cubicBezTo>
                <a:cubicBezTo>
                  <a:pt x="7648104" y="506196"/>
                  <a:pt x="7650459" y="507253"/>
                  <a:pt x="7650683" y="507011"/>
                </a:cubicBezTo>
                <a:cubicBezTo>
                  <a:pt x="7651921" y="506034"/>
                  <a:pt x="7652484" y="504650"/>
                  <a:pt x="7653270" y="503429"/>
                </a:cubicBezTo>
                <a:cubicBezTo>
                  <a:pt x="7651696" y="503511"/>
                  <a:pt x="7650121" y="503511"/>
                  <a:pt x="7648547" y="503429"/>
                </a:cubicBezTo>
                <a:close/>
                <a:moveTo>
                  <a:pt x="7475971" y="503187"/>
                </a:moveTo>
                <a:cubicBezTo>
                  <a:pt x="7465179" y="504083"/>
                  <a:pt x="7454388" y="504977"/>
                  <a:pt x="7443703" y="505869"/>
                </a:cubicBezTo>
                <a:cubicBezTo>
                  <a:pt x="7444265" y="509046"/>
                  <a:pt x="7444715" y="512140"/>
                  <a:pt x="7445277" y="515319"/>
                </a:cubicBezTo>
                <a:cubicBezTo>
                  <a:pt x="7456075" y="513528"/>
                  <a:pt x="7466754" y="511737"/>
                  <a:pt x="7477545" y="509942"/>
                </a:cubicBezTo>
                <a:cubicBezTo>
                  <a:pt x="7476983" y="507662"/>
                  <a:pt x="7476533" y="505464"/>
                  <a:pt x="7475971" y="503187"/>
                </a:cubicBezTo>
                <a:close/>
                <a:moveTo>
                  <a:pt x="7716345" y="501803"/>
                </a:moveTo>
                <a:cubicBezTo>
                  <a:pt x="7716008" y="503596"/>
                  <a:pt x="7715670" y="505380"/>
                  <a:pt x="7715332" y="507253"/>
                </a:cubicBezTo>
                <a:cubicBezTo>
                  <a:pt x="7726574" y="508394"/>
                  <a:pt x="7737703" y="509535"/>
                  <a:pt x="7748726" y="510759"/>
                </a:cubicBezTo>
                <a:cubicBezTo>
                  <a:pt x="7749063" y="508719"/>
                  <a:pt x="7749513" y="506684"/>
                  <a:pt x="7749844" y="504566"/>
                </a:cubicBezTo>
                <a:cubicBezTo>
                  <a:pt x="7738715" y="503674"/>
                  <a:pt x="7727586" y="502697"/>
                  <a:pt x="7716345" y="501803"/>
                </a:cubicBezTo>
                <a:close/>
                <a:moveTo>
                  <a:pt x="7277539" y="500008"/>
                </a:moveTo>
                <a:cubicBezTo>
                  <a:pt x="7263484" y="498135"/>
                  <a:pt x="7246508" y="508232"/>
                  <a:pt x="7228631" y="513610"/>
                </a:cubicBezTo>
                <a:cubicBezTo>
                  <a:pt x="7272701" y="528344"/>
                  <a:pt x="7299345" y="531195"/>
                  <a:pt x="7342856" y="523948"/>
                </a:cubicBezTo>
                <a:cubicBezTo>
                  <a:pt x="7316774" y="513853"/>
                  <a:pt x="7298221" y="502697"/>
                  <a:pt x="7277539" y="500008"/>
                </a:cubicBezTo>
                <a:close/>
                <a:moveTo>
                  <a:pt x="7141835" y="497730"/>
                </a:moveTo>
                <a:cubicBezTo>
                  <a:pt x="7137111" y="506196"/>
                  <a:pt x="7131944" y="515401"/>
                  <a:pt x="7125759" y="526633"/>
                </a:cubicBezTo>
                <a:cubicBezTo>
                  <a:pt x="7068757" y="511737"/>
                  <a:pt x="7029296" y="541944"/>
                  <a:pt x="6982864" y="552201"/>
                </a:cubicBezTo>
                <a:cubicBezTo>
                  <a:pt x="6945653" y="560423"/>
                  <a:pt x="6919788" y="560178"/>
                  <a:pt x="6901237" y="540149"/>
                </a:cubicBezTo>
                <a:cubicBezTo>
                  <a:pt x="6941829" y="509455"/>
                  <a:pt x="7006134" y="530381"/>
                  <a:pt x="7056505" y="505950"/>
                </a:cubicBezTo>
                <a:cubicBezTo>
                  <a:pt x="7045038" y="501556"/>
                  <a:pt x="7040088" y="497892"/>
                  <a:pt x="7035703" y="498217"/>
                </a:cubicBezTo>
                <a:cubicBezTo>
                  <a:pt x="6982413" y="502535"/>
                  <a:pt x="6929793" y="511328"/>
                  <a:pt x="6875268" y="502372"/>
                </a:cubicBezTo>
                <a:cubicBezTo>
                  <a:pt x="6860652" y="500008"/>
                  <a:pt x="6843111" y="506603"/>
                  <a:pt x="6825909" y="509291"/>
                </a:cubicBezTo>
                <a:cubicBezTo>
                  <a:pt x="6831870" y="516454"/>
                  <a:pt x="6836032" y="521585"/>
                  <a:pt x="6842999" y="529972"/>
                </a:cubicBezTo>
                <a:cubicBezTo>
                  <a:pt x="6811517" y="532984"/>
                  <a:pt x="6784761" y="535511"/>
                  <a:pt x="6758004" y="538029"/>
                </a:cubicBezTo>
                <a:cubicBezTo>
                  <a:pt x="6758791" y="541779"/>
                  <a:pt x="6759580" y="545525"/>
                  <a:pt x="6760479" y="549267"/>
                </a:cubicBezTo>
                <a:cubicBezTo>
                  <a:pt x="6785324" y="547234"/>
                  <a:pt x="6810287" y="543326"/>
                  <a:pt x="6835020" y="543733"/>
                </a:cubicBezTo>
                <a:cubicBezTo>
                  <a:pt x="6849298" y="543977"/>
                  <a:pt x="6871219" y="548616"/>
                  <a:pt x="6875943" y="555947"/>
                </a:cubicBezTo>
                <a:cubicBezTo>
                  <a:pt x="6881342" y="564414"/>
                  <a:pt x="6879150" y="570275"/>
                  <a:pt x="6873092" y="574388"/>
                </a:cubicBezTo>
                <a:lnTo>
                  <a:pt x="6847420" y="582210"/>
                </a:lnTo>
                <a:lnTo>
                  <a:pt x="6847274" y="582081"/>
                </a:lnTo>
                <a:lnTo>
                  <a:pt x="6846661" y="581975"/>
                </a:lnTo>
                <a:lnTo>
                  <a:pt x="6818267" y="556272"/>
                </a:lnTo>
                <a:cubicBezTo>
                  <a:pt x="6817424" y="569461"/>
                  <a:pt x="6821273" y="575570"/>
                  <a:pt x="6827036" y="578548"/>
                </a:cubicBezTo>
                <a:lnTo>
                  <a:pt x="6846661" y="581975"/>
                </a:lnTo>
                <a:lnTo>
                  <a:pt x="6847047" y="582326"/>
                </a:lnTo>
                <a:lnTo>
                  <a:pt x="6847420" y="582210"/>
                </a:lnTo>
                <a:lnTo>
                  <a:pt x="6870545" y="602682"/>
                </a:lnTo>
                <a:cubicBezTo>
                  <a:pt x="6879287" y="607915"/>
                  <a:pt x="6890332" y="609237"/>
                  <a:pt x="6907647" y="599834"/>
                </a:cubicBezTo>
                <a:cubicBezTo>
                  <a:pt x="6905960" y="592260"/>
                  <a:pt x="6904386" y="584770"/>
                  <a:pt x="6902811" y="577605"/>
                </a:cubicBezTo>
                <a:cubicBezTo>
                  <a:pt x="6959143" y="562214"/>
                  <a:pt x="6977351" y="561727"/>
                  <a:pt x="7027161" y="575650"/>
                </a:cubicBezTo>
                <a:cubicBezTo>
                  <a:pt x="7017719" y="591851"/>
                  <a:pt x="7008270" y="607974"/>
                  <a:pt x="6997030" y="627354"/>
                </a:cubicBezTo>
                <a:cubicBezTo>
                  <a:pt x="7021311" y="624991"/>
                  <a:pt x="7039413" y="623199"/>
                  <a:pt x="7059428" y="621167"/>
                </a:cubicBezTo>
                <a:cubicBezTo>
                  <a:pt x="7039975" y="606183"/>
                  <a:pt x="7035476" y="591444"/>
                  <a:pt x="7049868" y="573534"/>
                </a:cubicBezTo>
                <a:cubicBezTo>
                  <a:pt x="7064596" y="555215"/>
                  <a:pt x="7085060" y="563435"/>
                  <a:pt x="7104513" y="564578"/>
                </a:cubicBezTo>
                <a:cubicBezTo>
                  <a:pt x="7126770" y="565962"/>
                  <a:pt x="7149141" y="567183"/>
                  <a:pt x="7171405" y="568807"/>
                </a:cubicBezTo>
                <a:cubicBezTo>
                  <a:pt x="7188719" y="570113"/>
                  <a:pt x="7209177" y="571902"/>
                  <a:pt x="7211427" y="555783"/>
                </a:cubicBezTo>
                <a:cubicBezTo>
                  <a:pt x="7212889" y="545688"/>
                  <a:pt x="7205247" y="533068"/>
                  <a:pt x="7196362" y="524517"/>
                </a:cubicBezTo>
                <a:cubicBezTo>
                  <a:pt x="7185458" y="514013"/>
                  <a:pt x="7169041" y="506359"/>
                  <a:pt x="7154651" y="497892"/>
                </a:cubicBezTo>
                <a:cubicBezTo>
                  <a:pt x="7152514" y="496587"/>
                  <a:pt x="7147684" y="497730"/>
                  <a:pt x="7141835" y="497730"/>
                </a:cubicBezTo>
                <a:close/>
                <a:moveTo>
                  <a:pt x="11856848" y="489995"/>
                </a:moveTo>
                <a:cubicBezTo>
                  <a:pt x="11854043" y="490892"/>
                  <a:pt x="11849993" y="491379"/>
                  <a:pt x="11848644" y="492927"/>
                </a:cubicBezTo>
                <a:cubicBezTo>
                  <a:pt x="11847631" y="494142"/>
                  <a:pt x="11850106" y="496833"/>
                  <a:pt x="11851005" y="498871"/>
                </a:cubicBezTo>
                <a:cubicBezTo>
                  <a:pt x="11854942" y="497648"/>
                  <a:pt x="11858767" y="496344"/>
                  <a:pt x="11862696" y="495121"/>
                </a:cubicBezTo>
                <a:cubicBezTo>
                  <a:pt x="11860784" y="493414"/>
                  <a:pt x="11858879" y="491704"/>
                  <a:pt x="11856848" y="489995"/>
                </a:cubicBezTo>
                <a:close/>
                <a:moveTo>
                  <a:pt x="4173727" y="489261"/>
                </a:moveTo>
                <a:cubicBezTo>
                  <a:pt x="4171484" y="490565"/>
                  <a:pt x="4169003" y="491704"/>
                  <a:pt x="4166984" y="493170"/>
                </a:cubicBezTo>
                <a:cubicBezTo>
                  <a:pt x="4166760" y="493336"/>
                  <a:pt x="4168672" y="495041"/>
                  <a:pt x="4169685" y="496019"/>
                </a:cubicBezTo>
                <a:cubicBezTo>
                  <a:pt x="4171928" y="494796"/>
                  <a:pt x="4174289" y="493581"/>
                  <a:pt x="4176539" y="492275"/>
                </a:cubicBezTo>
                <a:cubicBezTo>
                  <a:pt x="4175639" y="491299"/>
                  <a:pt x="4174739" y="490240"/>
                  <a:pt x="4173727" y="489261"/>
                </a:cubicBezTo>
                <a:close/>
                <a:moveTo>
                  <a:pt x="7922764" y="483482"/>
                </a:moveTo>
                <a:cubicBezTo>
                  <a:pt x="7899037" y="488692"/>
                  <a:pt x="7883866" y="492033"/>
                  <a:pt x="7858340" y="497565"/>
                </a:cubicBezTo>
                <a:cubicBezTo>
                  <a:pt x="7898593" y="503756"/>
                  <a:pt x="7898593" y="503756"/>
                  <a:pt x="7922764" y="483482"/>
                </a:cubicBezTo>
                <a:close/>
                <a:moveTo>
                  <a:pt x="8055205" y="480877"/>
                </a:moveTo>
                <a:cubicBezTo>
                  <a:pt x="8052168" y="481609"/>
                  <a:pt x="8049131" y="482425"/>
                  <a:pt x="8046094" y="483155"/>
                </a:cubicBezTo>
                <a:cubicBezTo>
                  <a:pt x="8047219" y="485271"/>
                  <a:pt x="8048905" y="489181"/>
                  <a:pt x="8049581" y="489097"/>
                </a:cubicBezTo>
                <a:cubicBezTo>
                  <a:pt x="8053742" y="488527"/>
                  <a:pt x="8057791" y="487146"/>
                  <a:pt x="8061835" y="486000"/>
                </a:cubicBezTo>
                <a:cubicBezTo>
                  <a:pt x="8059584" y="484294"/>
                  <a:pt x="8057341" y="482588"/>
                  <a:pt x="8055205" y="480877"/>
                </a:cubicBezTo>
                <a:close/>
                <a:moveTo>
                  <a:pt x="6838956" y="479329"/>
                </a:moveTo>
                <a:cubicBezTo>
                  <a:pt x="6838844" y="480225"/>
                  <a:pt x="6838732" y="481120"/>
                  <a:pt x="6838619" y="482018"/>
                </a:cubicBezTo>
                <a:cubicBezTo>
                  <a:pt x="6844461" y="482018"/>
                  <a:pt x="6850199" y="482018"/>
                  <a:pt x="6856041" y="482018"/>
                </a:cubicBezTo>
                <a:cubicBezTo>
                  <a:pt x="6856152" y="481120"/>
                  <a:pt x="6856264" y="480225"/>
                  <a:pt x="6856376" y="479329"/>
                </a:cubicBezTo>
                <a:cubicBezTo>
                  <a:pt x="6850535" y="479329"/>
                  <a:pt x="6844798" y="479329"/>
                  <a:pt x="6838956" y="479329"/>
                </a:cubicBezTo>
                <a:close/>
                <a:moveTo>
                  <a:pt x="10604401" y="470211"/>
                </a:moveTo>
                <a:cubicBezTo>
                  <a:pt x="10604401" y="471432"/>
                  <a:pt x="10604401" y="472653"/>
                  <a:pt x="10604401" y="473872"/>
                </a:cubicBezTo>
                <a:cubicBezTo>
                  <a:pt x="10613730" y="473872"/>
                  <a:pt x="10623066" y="473872"/>
                  <a:pt x="10632395" y="473872"/>
                </a:cubicBezTo>
                <a:cubicBezTo>
                  <a:pt x="10632395" y="472653"/>
                  <a:pt x="10632395" y="471432"/>
                  <a:pt x="10632395" y="470211"/>
                </a:cubicBezTo>
                <a:cubicBezTo>
                  <a:pt x="10623066" y="470211"/>
                  <a:pt x="10613730" y="470211"/>
                  <a:pt x="10604401" y="470211"/>
                </a:cubicBezTo>
                <a:close/>
                <a:moveTo>
                  <a:pt x="7799202" y="463775"/>
                </a:moveTo>
                <a:cubicBezTo>
                  <a:pt x="7787173" y="465893"/>
                  <a:pt x="7775033" y="468011"/>
                  <a:pt x="7762891" y="470048"/>
                </a:cubicBezTo>
                <a:cubicBezTo>
                  <a:pt x="7762779" y="471432"/>
                  <a:pt x="7762554" y="472731"/>
                  <a:pt x="7762441" y="474115"/>
                </a:cubicBezTo>
                <a:cubicBezTo>
                  <a:pt x="7769521" y="474115"/>
                  <a:pt x="7776832" y="474929"/>
                  <a:pt x="7783574" y="473872"/>
                </a:cubicBezTo>
                <a:cubicBezTo>
                  <a:pt x="7789986" y="472811"/>
                  <a:pt x="7795828" y="469801"/>
                  <a:pt x="7802015" y="467684"/>
                </a:cubicBezTo>
                <a:cubicBezTo>
                  <a:pt x="7801115" y="466382"/>
                  <a:pt x="7800102" y="465079"/>
                  <a:pt x="7799202" y="463775"/>
                </a:cubicBezTo>
                <a:close/>
                <a:moveTo>
                  <a:pt x="8660295" y="458405"/>
                </a:moveTo>
                <a:cubicBezTo>
                  <a:pt x="8658945" y="458241"/>
                  <a:pt x="8657370" y="459217"/>
                  <a:pt x="8655796" y="459789"/>
                </a:cubicBezTo>
                <a:cubicBezTo>
                  <a:pt x="8655682" y="460928"/>
                  <a:pt x="8655682" y="461984"/>
                  <a:pt x="8655570" y="463121"/>
                </a:cubicBezTo>
                <a:cubicBezTo>
                  <a:pt x="8658039" y="462394"/>
                  <a:pt x="8660625" y="461657"/>
                  <a:pt x="8663100" y="460928"/>
                </a:cubicBezTo>
                <a:cubicBezTo>
                  <a:pt x="8662200" y="460033"/>
                  <a:pt x="8661412" y="458485"/>
                  <a:pt x="8660295" y="458405"/>
                </a:cubicBezTo>
                <a:close/>
                <a:moveTo>
                  <a:pt x="5788422" y="456612"/>
                </a:moveTo>
                <a:cubicBezTo>
                  <a:pt x="5773582" y="459951"/>
                  <a:pt x="5758742" y="463206"/>
                  <a:pt x="5743901" y="466545"/>
                </a:cubicBezTo>
                <a:cubicBezTo>
                  <a:pt x="5745138" y="469396"/>
                  <a:pt x="5746487" y="472328"/>
                  <a:pt x="5747726" y="475174"/>
                </a:cubicBezTo>
                <a:cubicBezTo>
                  <a:pt x="5762566" y="471841"/>
                  <a:pt x="5777407" y="468420"/>
                  <a:pt x="5792134" y="464999"/>
                </a:cubicBezTo>
                <a:cubicBezTo>
                  <a:pt x="5790898" y="462231"/>
                  <a:pt x="5789660" y="459380"/>
                  <a:pt x="5788422" y="456612"/>
                </a:cubicBezTo>
                <a:close/>
                <a:moveTo>
                  <a:pt x="10987783" y="455146"/>
                </a:moveTo>
                <a:cubicBezTo>
                  <a:pt x="10987783" y="456043"/>
                  <a:pt x="10987783" y="456937"/>
                  <a:pt x="10987783" y="457833"/>
                </a:cubicBezTo>
                <a:cubicBezTo>
                  <a:pt x="10996212" y="457833"/>
                  <a:pt x="11004753" y="457833"/>
                  <a:pt x="11013189" y="457833"/>
                </a:cubicBezTo>
                <a:cubicBezTo>
                  <a:pt x="11013189" y="456937"/>
                  <a:pt x="11013189" y="456043"/>
                  <a:pt x="11013189" y="455146"/>
                </a:cubicBezTo>
                <a:cubicBezTo>
                  <a:pt x="11004753" y="455146"/>
                  <a:pt x="10996212" y="455146"/>
                  <a:pt x="10987783" y="455146"/>
                </a:cubicBezTo>
                <a:close/>
                <a:moveTo>
                  <a:pt x="6555522" y="454655"/>
                </a:moveTo>
                <a:cubicBezTo>
                  <a:pt x="6408242" y="466382"/>
                  <a:pt x="6260847" y="476964"/>
                  <a:pt x="6113904" y="490892"/>
                </a:cubicBezTo>
                <a:cubicBezTo>
                  <a:pt x="6051393" y="496833"/>
                  <a:pt x="5990125" y="509615"/>
                  <a:pt x="5915134" y="521343"/>
                </a:cubicBezTo>
                <a:cubicBezTo>
                  <a:pt x="5972246" y="527445"/>
                  <a:pt x="5955606" y="545852"/>
                  <a:pt x="5936716" y="564578"/>
                </a:cubicBezTo>
                <a:cubicBezTo>
                  <a:pt x="5942453" y="566371"/>
                  <a:pt x="5948295" y="568160"/>
                  <a:pt x="5954032" y="569951"/>
                </a:cubicBezTo>
                <a:cubicBezTo>
                  <a:pt x="5963361" y="558957"/>
                  <a:pt x="5972808" y="547884"/>
                  <a:pt x="5978650" y="540965"/>
                </a:cubicBezTo>
                <a:lnTo>
                  <a:pt x="6037620" y="557772"/>
                </a:lnTo>
                <a:lnTo>
                  <a:pt x="6012269" y="572271"/>
                </a:lnTo>
                <a:cubicBezTo>
                  <a:pt x="6004876" y="577403"/>
                  <a:pt x="6003499" y="583834"/>
                  <a:pt x="6022947" y="594620"/>
                </a:cubicBezTo>
                <a:cubicBezTo>
                  <a:pt x="6035652" y="590142"/>
                  <a:pt x="6046557" y="583874"/>
                  <a:pt x="6058704" y="582326"/>
                </a:cubicBezTo>
                <a:cubicBezTo>
                  <a:pt x="6118292" y="574673"/>
                  <a:pt x="6180353" y="583791"/>
                  <a:pt x="6238927" y="567021"/>
                </a:cubicBezTo>
                <a:cubicBezTo>
                  <a:pt x="6249382" y="564009"/>
                  <a:pt x="6264447" y="568890"/>
                  <a:pt x="6277149" y="570682"/>
                </a:cubicBezTo>
                <a:cubicBezTo>
                  <a:pt x="6288167" y="572229"/>
                  <a:pt x="6298966" y="576302"/>
                  <a:pt x="6309757" y="576302"/>
                </a:cubicBezTo>
                <a:cubicBezTo>
                  <a:pt x="6429375" y="575977"/>
                  <a:pt x="6448827" y="583140"/>
                  <a:pt x="6519880" y="606263"/>
                </a:cubicBezTo>
                <a:cubicBezTo>
                  <a:pt x="6523479" y="579961"/>
                  <a:pt x="6526967" y="554808"/>
                  <a:pt x="6530565" y="528913"/>
                </a:cubicBezTo>
                <a:cubicBezTo>
                  <a:pt x="6511451" y="526063"/>
                  <a:pt x="6491998" y="523134"/>
                  <a:pt x="6469515" y="519712"/>
                </a:cubicBezTo>
                <a:cubicBezTo>
                  <a:pt x="6470753" y="505789"/>
                  <a:pt x="6471652" y="494226"/>
                  <a:pt x="6472778" y="481286"/>
                </a:cubicBezTo>
                <a:cubicBezTo>
                  <a:pt x="6505377" y="475093"/>
                  <a:pt x="6535845" y="469232"/>
                  <a:pt x="6570813" y="462552"/>
                </a:cubicBezTo>
                <a:cubicBezTo>
                  <a:pt x="6561365" y="457591"/>
                  <a:pt x="6558222" y="454494"/>
                  <a:pt x="6555522" y="454655"/>
                </a:cubicBezTo>
                <a:close/>
                <a:moveTo>
                  <a:pt x="11158109" y="454494"/>
                </a:moveTo>
                <a:cubicBezTo>
                  <a:pt x="11158221" y="455553"/>
                  <a:pt x="11158221" y="456612"/>
                  <a:pt x="11158333" y="457669"/>
                </a:cubicBezTo>
                <a:cubicBezTo>
                  <a:pt x="11181273" y="457669"/>
                  <a:pt x="11204092" y="457669"/>
                  <a:pt x="11227025" y="457669"/>
                </a:cubicBezTo>
                <a:cubicBezTo>
                  <a:pt x="11226913" y="456612"/>
                  <a:pt x="11226913" y="455553"/>
                  <a:pt x="11226801" y="454494"/>
                </a:cubicBezTo>
                <a:cubicBezTo>
                  <a:pt x="11203868" y="454494"/>
                  <a:pt x="11180935" y="454494"/>
                  <a:pt x="11158109" y="454494"/>
                </a:cubicBezTo>
                <a:close/>
                <a:moveTo>
                  <a:pt x="11077606" y="454330"/>
                </a:moveTo>
                <a:cubicBezTo>
                  <a:pt x="11078056" y="455471"/>
                  <a:pt x="11078513" y="456694"/>
                  <a:pt x="11078851" y="457833"/>
                </a:cubicBezTo>
                <a:cubicBezTo>
                  <a:pt x="11080419" y="457591"/>
                  <a:pt x="11081881" y="457264"/>
                  <a:pt x="11083343" y="456937"/>
                </a:cubicBezTo>
                <a:cubicBezTo>
                  <a:pt x="11083005" y="456125"/>
                  <a:pt x="11083005" y="454739"/>
                  <a:pt x="11082331" y="454494"/>
                </a:cubicBezTo>
                <a:cubicBezTo>
                  <a:pt x="11080981" y="454085"/>
                  <a:pt x="11079188" y="454330"/>
                  <a:pt x="11077606" y="454330"/>
                </a:cubicBezTo>
                <a:close/>
                <a:moveTo>
                  <a:pt x="5491167" y="454005"/>
                </a:moveTo>
                <a:cubicBezTo>
                  <a:pt x="5490148" y="452377"/>
                  <a:pt x="5473627" y="455798"/>
                  <a:pt x="5464411" y="456937"/>
                </a:cubicBezTo>
                <a:cubicBezTo>
                  <a:pt x="5467554" y="464914"/>
                  <a:pt x="5467328" y="476152"/>
                  <a:pt x="5474640" y="480143"/>
                </a:cubicBezTo>
                <a:cubicBezTo>
                  <a:pt x="5493972" y="490729"/>
                  <a:pt x="5520173" y="481689"/>
                  <a:pt x="5538944" y="459709"/>
                </a:cubicBezTo>
                <a:cubicBezTo>
                  <a:pt x="5524553" y="452301"/>
                  <a:pt x="5503195" y="472896"/>
                  <a:pt x="5491167" y="454005"/>
                </a:cubicBezTo>
                <a:close/>
                <a:moveTo>
                  <a:pt x="11505960" y="453436"/>
                </a:moveTo>
                <a:cubicBezTo>
                  <a:pt x="11505735" y="453191"/>
                  <a:pt x="11503041" y="454494"/>
                  <a:pt x="11501467" y="455146"/>
                </a:cubicBezTo>
                <a:cubicBezTo>
                  <a:pt x="11502367" y="456043"/>
                  <a:pt x="11503155" y="457426"/>
                  <a:pt x="11504392" y="457751"/>
                </a:cubicBezTo>
                <a:cubicBezTo>
                  <a:pt x="11505960" y="458241"/>
                  <a:pt x="11507985" y="457833"/>
                  <a:pt x="11509784" y="457833"/>
                </a:cubicBezTo>
                <a:cubicBezTo>
                  <a:pt x="11508547" y="456287"/>
                  <a:pt x="11507541" y="454655"/>
                  <a:pt x="11505960" y="453436"/>
                </a:cubicBezTo>
                <a:close/>
                <a:moveTo>
                  <a:pt x="4260071" y="453107"/>
                </a:moveTo>
                <a:cubicBezTo>
                  <a:pt x="4252092" y="454412"/>
                  <a:pt x="4244113" y="455798"/>
                  <a:pt x="4236126" y="457099"/>
                </a:cubicBezTo>
                <a:cubicBezTo>
                  <a:pt x="4236914" y="459380"/>
                  <a:pt x="4237701" y="461657"/>
                  <a:pt x="4238488" y="463935"/>
                </a:cubicBezTo>
                <a:cubicBezTo>
                  <a:pt x="4246243" y="462313"/>
                  <a:pt x="4254004" y="460765"/>
                  <a:pt x="4261758" y="459139"/>
                </a:cubicBezTo>
                <a:cubicBezTo>
                  <a:pt x="4261203" y="457099"/>
                  <a:pt x="4260635" y="455064"/>
                  <a:pt x="4260071" y="453107"/>
                </a:cubicBezTo>
                <a:close/>
                <a:moveTo>
                  <a:pt x="7955875" y="451390"/>
                </a:moveTo>
                <a:cubicBezTo>
                  <a:pt x="7939150" y="451991"/>
                  <a:pt x="7922594" y="457996"/>
                  <a:pt x="7904549" y="467606"/>
                </a:cubicBezTo>
                <a:cubicBezTo>
                  <a:pt x="7941872" y="467606"/>
                  <a:pt x="7972115" y="467606"/>
                  <a:pt x="8008208" y="467606"/>
                </a:cubicBezTo>
                <a:cubicBezTo>
                  <a:pt x="7989490" y="455593"/>
                  <a:pt x="7972598" y="450791"/>
                  <a:pt x="7955875" y="451390"/>
                </a:cubicBezTo>
                <a:close/>
                <a:moveTo>
                  <a:pt x="10368076" y="448146"/>
                </a:moveTo>
                <a:cubicBezTo>
                  <a:pt x="10365714" y="449531"/>
                  <a:pt x="10363133" y="450753"/>
                  <a:pt x="10360989" y="452301"/>
                </a:cubicBezTo>
                <a:cubicBezTo>
                  <a:pt x="10360772" y="452457"/>
                  <a:pt x="10362789" y="454252"/>
                  <a:pt x="10363802" y="455309"/>
                </a:cubicBezTo>
                <a:cubicBezTo>
                  <a:pt x="10366164" y="454005"/>
                  <a:pt x="10368639" y="452704"/>
                  <a:pt x="10371001" y="451316"/>
                </a:cubicBezTo>
                <a:cubicBezTo>
                  <a:pt x="10369989" y="450263"/>
                  <a:pt x="10369089" y="449204"/>
                  <a:pt x="10368076" y="448146"/>
                </a:cubicBezTo>
                <a:close/>
                <a:moveTo>
                  <a:pt x="8102195" y="448061"/>
                </a:moveTo>
                <a:cubicBezTo>
                  <a:pt x="8101407" y="449204"/>
                  <a:pt x="8099951" y="450343"/>
                  <a:pt x="8100064" y="451400"/>
                </a:cubicBezTo>
                <a:cubicBezTo>
                  <a:pt x="8100064" y="452216"/>
                  <a:pt x="8102195" y="452946"/>
                  <a:pt x="8103438" y="453676"/>
                </a:cubicBezTo>
                <a:cubicBezTo>
                  <a:pt x="8104894" y="453029"/>
                  <a:pt x="8106468" y="452377"/>
                  <a:pt x="8107930" y="451725"/>
                </a:cubicBezTo>
                <a:cubicBezTo>
                  <a:pt x="8106018" y="450506"/>
                  <a:pt x="8104106" y="449285"/>
                  <a:pt x="8102195" y="448061"/>
                </a:cubicBezTo>
                <a:close/>
                <a:moveTo>
                  <a:pt x="11830541" y="445294"/>
                </a:moveTo>
                <a:cubicBezTo>
                  <a:pt x="11830991" y="446680"/>
                  <a:pt x="11831441" y="447983"/>
                  <a:pt x="11831779" y="449365"/>
                </a:cubicBezTo>
                <a:cubicBezTo>
                  <a:pt x="11833353" y="449040"/>
                  <a:pt x="11834816" y="448715"/>
                  <a:pt x="11836390" y="448308"/>
                </a:cubicBezTo>
                <a:cubicBezTo>
                  <a:pt x="11836052" y="447331"/>
                  <a:pt x="11836165" y="445783"/>
                  <a:pt x="11835490" y="445541"/>
                </a:cubicBezTo>
                <a:cubicBezTo>
                  <a:pt x="11834140" y="445049"/>
                  <a:pt x="11832228" y="445294"/>
                  <a:pt x="11830541" y="445294"/>
                </a:cubicBezTo>
                <a:close/>
                <a:moveTo>
                  <a:pt x="10573933" y="445049"/>
                </a:moveTo>
                <a:cubicBezTo>
                  <a:pt x="10572470" y="445456"/>
                  <a:pt x="10571120" y="445863"/>
                  <a:pt x="10569658" y="446271"/>
                </a:cubicBezTo>
                <a:cubicBezTo>
                  <a:pt x="10571008" y="447656"/>
                  <a:pt x="10572246" y="449285"/>
                  <a:pt x="10573933" y="450343"/>
                </a:cubicBezTo>
                <a:cubicBezTo>
                  <a:pt x="10574495" y="450668"/>
                  <a:pt x="10576632" y="449609"/>
                  <a:pt x="10577982" y="449204"/>
                </a:cubicBezTo>
                <a:cubicBezTo>
                  <a:pt x="10576745" y="447819"/>
                  <a:pt x="10575395" y="446435"/>
                  <a:pt x="10573933" y="445049"/>
                </a:cubicBezTo>
                <a:close/>
                <a:moveTo>
                  <a:pt x="10470161" y="440981"/>
                </a:moveTo>
                <a:cubicBezTo>
                  <a:pt x="10466561" y="441466"/>
                  <a:pt x="10462968" y="441953"/>
                  <a:pt x="10459257" y="442444"/>
                </a:cubicBezTo>
                <a:cubicBezTo>
                  <a:pt x="10457232" y="452301"/>
                  <a:pt x="10455208" y="462069"/>
                  <a:pt x="10452733" y="474359"/>
                </a:cubicBezTo>
                <a:cubicBezTo>
                  <a:pt x="10469711" y="475420"/>
                  <a:pt x="10482864" y="476152"/>
                  <a:pt x="10504228" y="477456"/>
                </a:cubicBezTo>
                <a:cubicBezTo>
                  <a:pt x="10489726" y="461818"/>
                  <a:pt x="10479940" y="451400"/>
                  <a:pt x="10470161" y="440981"/>
                </a:cubicBezTo>
                <a:close/>
                <a:moveTo>
                  <a:pt x="9311137" y="440820"/>
                </a:moveTo>
                <a:cubicBezTo>
                  <a:pt x="9309000" y="441953"/>
                  <a:pt x="9306757" y="443092"/>
                  <a:pt x="9304839" y="444480"/>
                </a:cubicBezTo>
                <a:cubicBezTo>
                  <a:pt x="9304613" y="444640"/>
                  <a:pt x="9306421" y="446271"/>
                  <a:pt x="9307314" y="447167"/>
                </a:cubicBezTo>
                <a:cubicBezTo>
                  <a:pt x="9309563" y="445944"/>
                  <a:pt x="9311587" y="444805"/>
                  <a:pt x="9313725" y="443668"/>
                </a:cubicBezTo>
                <a:cubicBezTo>
                  <a:pt x="9312825" y="442689"/>
                  <a:pt x="9312037" y="441790"/>
                  <a:pt x="9311137" y="440820"/>
                </a:cubicBezTo>
                <a:close/>
                <a:moveTo>
                  <a:pt x="9423338" y="440487"/>
                </a:moveTo>
                <a:cubicBezTo>
                  <a:pt x="9420983" y="441790"/>
                  <a:pt x="9418508" y="443014"/>
                  <a:pt x="9416484" y="444480"/>
                </a:cubicBezTo>
                <a:cubicBezTo>
                  <a:pt x="9416259" y="444640"/>
                  <a:pt x="9418172" y="446353"/>
                  <a:pt x="9419184" y="447412"/>
                </a:cubicBezTo>
                <a:cubicBezTo>
                  <a:pt x="9421545" y="446110"/>
                  <a:pt x="9424014" y="444887"/>
                  <a:pt x="9426151" y="443419"/>
                </a:cubicBezTo>
                <a:cubicBezTo>
                  <a:pt x="9426263" y="443259"/>
                  <a:pt x="9424357" y="441546"/>
                  <a:pt x="9423338" y="440487"/>
                </a:cubicBezTo>
                <a:close/>
                <a:moveTo>
                  <a:pt x="12097222" y="440407"/>
                </a:moveTo>
                <a:cubicBezTo>
                  <a:pt x="12095310" y="441953"/>
                  <a:pt x="12093510" y="443583"/>
                  <a:pt x="12091605" y="445132"/>
                </a:cubicBezTo>
                <a:cubicBezTo>
                  <a:pt x="12092948" y="445863"/>
                  <a:pt x="12095198" y="447331"/>
                  <a:pt x="12095422" y="447167"/>
                </a:cubicBezTo>
                <a:cubicBezTo>
                  <a:pt x="12097559" y="445783"/>
                  <a:pt x="12099359" y="444153"/>
                  <a:pt x="12101159" y="442605"/>
                </a:cubicBezTo>
                <a:cubicBezTo>
                  <a:pt x="12099921" y="441871"/>
                  <a:pt x="12098571" y="441141"/>
                  <a:pt x="12097222" y="440407"/>
                </a:cubicBezTo>
                <a:close/>
                <a:moveTo>
                  <a:pt x="7868793" y="439677"/>
                </a:moveTo>
                <a:cubicBezTo>
                  <a:pt x="7864077" y="441383"/>
                  <a:pt x="7857890" y="442360"/>
                  <a:pt x="7854965" y="445049"/>
                </a:cubicBezTo>
                <a:cubicBezTo>
                  <a:pt x="7847324" y="452377"/>
                  <a:pt x="7841137" y="460521"/>
                  <a:pt x="7830571" y="472731"/>
                </a:cubicBezTo>
                <a:cubicBezTo>
                  <a:pt x="7890158" y="470373"/>
                  <a:pt x="7890833" y="469723"/>
                  <a:pt x="7868793" y="439677"/>
                </a:cubicBezTo>
                <a:close/>
                <a:moveTo>
                  <a:pt x="9197191" y="438901"/>
                </a:moveTo>
                <a:cubicBezTo>
                  <a:pt x="9188900" y="438496"/>
                  <a:pt x="9179991" y="442649"/>
                  <a:pt x="9170718" y="447819"/>
                </a:cubicBezTo>
                <a:cubicBezTo>
                  <a:pt x="9184658" y="450426"/>
                  <a:pt x="9198599" y="453191"/>
                  <a:pt x="9219957" y="457346"/>
                </a:cubicBezTo>
                <a:cubicBezTo>
                  <a:pt x="9213156" y="444277"/>
                  <a:pt x="9205482" y="439310"/>
                  <a:pt x="9197191" y="438901"/>
                </a:cubicBezTo>
                <a:close/>
                <a:moveTo>
                  <a:pt x="9490687" y="438781"/>
                </a:moveTo>
                <a:cubicBezTo>
                  <a:pt x="9482363" y="440242"/>
                  <a:pt x="9474047" y="441710"/>
                  <a:pt x="9465730" y="443259"/>
                </a:cubicBezTo>
                <a:cubicBezTo>
                  <a:pt x="9466180" y="445374"/>
                  <a:pt x="9466630" y="447492"/>
                  <a:pt x="9467073" y="449609"/>
                </a:cubicBezTo>
                <a:cubicBezTo>
                  <a:pt x="9475397" y="449285"/>
                  <a:pt x="9483607" y="449040"/>
                  <a:pt x="9491925" y="448715"/>
                </a:cubicBezTo>
                <a:cubicBezTo>
                  <a:pt x="9491475" y="445374"/>
                  <a:pt x="9491025" y="442035"/>
                  <a:pt x="9490687" y="438781"/>
                </a:cubicBezTo>
                <a:close/>
                <a:moveTo>
                  <a:pt x="8538083" y="438293"/>
                </a:moveTo>
                <a:cubicBezTo>
                  <a:pt x="8536395" y="440004"/>
                  <a:pt x="8532684" y="442522"/>
                  <a:pt x="8533246" y="443419"/>
                </a:cubicBezTo>
                <a:cubicBezTo>
                  <a:pt x="8534596" y="445374"/>
                  <a:pt x="8538195" y="446597"/>
                  <a:pt x="8540782" y="448146"/>
                </a:cubicBezTo>
                <a:cubicBezTo>
                  <a:pt x="8543025" y="445701"/>
                  <a:pt x="8545274" y="443176"/>
                  <a:pt x="8547524" y="440738"/>
                </a:cubicBezTo>
                <a:cubicBezTo>
                  <a:pt x="8544488" y="439920"/>
                  <a:pt x="8541232" y="439108"/>
                  <a:pt x="8538083" y="438293"/>
                </a:cubicBezTo>
                <a:close/>
                <a:moveTo>
                  <a:pt x="9536446" y="437969"/>
                </a:moveTo>
                <a:cubicBezTo>
                  <a:pt x="9535996" y="441141"/>
                  <a:pt x="9535546" y="444235"/>
                  <a:pt x="9535096" y="447412"/>
                </a:cubicBezTo>
                <a:cubicBezTo>
                  <a:pt x="9557691" y="454819"/>
                  <a:pt x="9581418" y="450506"/>
                  <a:pt x="9605138" y="445783"/>
                </a:cubicBezTo>
                <a:cubicBezTo>
                  <a:pt x="9582205" y="443176"/>
                  <a:pt x="9559379" y="440573"/>
                  <a:pt x="9536446" y="437969"/>
                </a:cubicBezTo>
                <a:close/>
                <a:moveTo>
                  <a:pt x="8599582" y="437724"/>
                </a:moveTo>
                <a:cubicBezTo>
                  <a:pt x="8593620" y="443014"/>
                  <a:pt x="8587547" y="448386"/>
                  <a:pt x="8581592" y="453676"/>
                </a:cubicBezTo>
                <a:cubicBezTo>
                  <a:pt x="8592721" y="459139"/>
                  <a:pt x="8603737" y="464589"/>
                  <a:pt x="8614872" y="470048"/>
                </a:cubicBezTo>
                <a:cubicBezTo>
                  <a:pt x="8619590" y="466138"/>
                  <a:pt x="8624202" y="462313"/>
                  <a:pt x="8628926" y="458405"/>
                </a:cubicBezTo>
                <a:cubicBezTo>
                  <a:pt x="8619140" y="451480"/>
                  <a:pt x="8609361" y="444640"/>
                  <a:pt x="8599582" y="437724"/>
                </a:cubicBezTo>
                <a:close/>
                <a:moveTo>
                  <a:pt x="9139911" y="436583"/>
                </a:moveTo>
                <a:cubicBezTo>
                  <a:pt x="9122484" y="437477"/>
                  <a:pt x="9106968" y="438293"/>
                  <a:pt x="9083698" y="439517"/>
                </a:cubicBezTo>
                <a:cubicBezTo>
                  <a:pt x="9129570" y="455958"/>
                  <a:pt x="9129570" y="455958"/>
                  <a:pt x="9139911" y="436583"/>
                </a:cubicBezTo>
                <a:close/>
                <a:moveTo>
                  <a:pt x="9048956" y="435281"/>
                </a:moveTo>
                <a:cubicBezTo>
                  <a:pt x="8957888" y="432345"/>
                  <a:pt x="8869181" y="439597"/>
                  <a:pt x="8781262" y="454085"/>
                </a:cubicBezTo>
                <a:cubicBezTo>
                  <a:pt x="8827358" y="467766"/>
                  <a:pt x="8871318" y="450506"/>
                  <a:pt x="8915502" y="451561"/>
                </a:cubicBezTo>
                <a:cubicBezTo>
                  <a:pt x="8960249" y="452619"/>
                  <a:pt x="9004546" y="464020"/>
                  <a:pt x="9046144" y="470453"/>
                </a:cubicBezTo>
                <a:cubicBezTo>
                  <a:pt x="9046930" y="460521"/>
                  <a:pt x="9047830" y="449531"/>
                  <a:pt x="9048956" y="435281"/>
                </a:cubicBezTo>
                <a:close/>
                <a:moveTo>
                  <a:pt x="8751244" y="430312"/>
                </a:moveTo>
                <a:cubicBezTo>
                  <a:pt x="8751468" y="431369"/>
                  <a:pt x="8751694" y="432430"/>
                  <a:pt x="8751918" y="433406"/>
                </a:cubicBezTo>
                <a:cubicBezTo>
                  <a:pt x="8760242" y="433406"/>
                  <a:pt x="8768447" y="433406"/>
                  <a:pt x="8776769" y="433406"/>
                </a:cubicBezTo>
                <a:cubicBezTo>
                  <a:pt x="8776769" y="432345"/>
                  <a:pt x="8776769" y="431286"/>
                  <a:pt x="8776769" y="430312"/>
                </a:cubicBezTo>
                <a:cubicBezTo>
                  <a:pt x="8768221" y="430312"/>
                  <a:pt x="8759792" y="430312"/>
                  <a:pt x="8751244" y="430312"/>
                </a:cubicBezTo>
                <a:close/>
                <a:moveTo>
                  <a:pt x="8087129" y="428279"/>
                </a:moveTo>
                <a:cubicBezTo>
                  <a:pt x="8058691" y="426321"/>
                  <a:pt x="8036764" y="429662"/>
                  <a:pt x="8035639" y="463935"/>
                </a:cubicBezTo>
                <a:cubicBezTo>
                  <a:pt x="8057904" y="448470"/>
                  <a:pt x="8072520" y="438378"/>
                  <a:pt x="8087129" y="428279"/>
                </a:cubicBezTo>
                <a:close/>
                <a:moveTo>
                  <a:pt x="10125565" y="426566"/>
                </a:moveTo>
                <a:cubicBezTo>
                  <a:pt x="10125565" y="429418"/>
                  <a:pt x="10125565" y="432185"/>
                  <a:pt x="10125452" y="435035"/>
                </a:cubicBezTo>
                <a:cubicBezTo>
                  <a:pt x="10139056" y="435526"/>
                  <a:pt x="10152666" y="436011"/>
                  <a:pt x="10166382" y="436420"/>
                </a:cubicBezTo>
                <a:cubicBezTo>
                  <a:pt x="10166494" y="433159"/>
                  <a:pt x="10166606" y="429827"/>
                  <a:pt x="10166832" y="426566"/>
                </a:cubicBezTo>
                <a:cubicBezTo>
                  <a:pt x="10153116" y="426566"/>
                  <a:pt x="10139288" y="426566"/>
                  <a:pt x="10125565" y="426566"/>
                </a:cubicBezTo>
                <a:close/>
                <a:moveTo>
                  <a:pt x="10658927" y="424613"/>
                </a:moveTo>
                <a:cubicBezTo>
                  <a:pt x="10694457" y="440487"/>
                  <a:pt x="10730206" y="450506"/>
                  <a:pt x="10768323" y="429907"/>
                </a:cubicBezTo>
                <a:cubicBezTo>
                  <a:pt x="10731893" y="428114"/>
                  <a:pt x="10695470" y="426406"/>
                  <a:pt x="10658927" y="424613"/>
                </a:cubicBezTo>
                <a:close/>
                <a:moveTo>
                  <a:pt x="5126333" y="415332"/>
                </a:moveTo>
                <a:cubicBezTo>
                  <a:pt x="5124869" y="415821"/>
                  <a:pt x="5123414" y="416391"/>
                  <a:pt x="5121953" y="416880"/>
                </a:cubicBezTo>
                <a:cubicBezTo>
                  <a:pt x="5121953" y="418019"/>
                  <a:pt x="5121389" y="419485"/>
                  <a:pt x="5122064" y="420133"/>
                </a:cubicBezTo>
                <a:cubicBezTo>
                  <a:pt x="5122851" y="420782"/>
                  <a:pt x="5124869" y="420622"/>
                  <a:pt x="5126444" y="420867"/>
                </a:cubicBezTo>
                <a:cubicBezTo>
                  <a:pt x="5126444" y="418992"/>
                  <a:pt x="5126333" y="417207"/>
                  <a:pt x="5126333" y="415332"/>
                </a:cubicBezTo>
                <a:close/>
                <a:moveTo>
                  <a:pt x="8403505" y="413216"/>
                </a:moveTo>
                <a:cubicBezTo>
                  <a:pt x="8403168" y="412970"/>
                  <a:pt x="8400694" y="414273"/>
                  <a:pt x="8399118" y="414843"/>
                </a:cubicBezTo>
                <a:cubicBezTo>
                  <a:pt x="8400130" y="415659"/>
                  <a:pt x="8401030" y="416471"/>
                  <a:pt x="8401818" y="417285"/>
                </a:cubicBezTo>
                <a:cubicBezTo>
                  <a:pt x="8403617" y="417285"/>
                  <a:pt x="8405417" y="417285"/>
                  <a:pt x="8407104" y="417285"/>
                </a:cubicBezTo>
                <a:cubicBezTo>
                  <a:pt x="8405979" y="415902"/>
                  <a:pt x="8405079" y="414355"/>
                  <a:pt x="8403505" y="413216"/>
                </a:cubicBezTo>
                <a:close/>
                <a:moveTo>
                  <a:pt x="8317387" y="409141"/>
                </a:moveTo>
                <a:cubicBezTo>
                  <a:pt x="8313787" y="409873"/>
                  <a:pt x="8310300" y="410690"/>
                  <a:pt x="8306701" y="411422"/>
                </a:cubicBezTo>
                <a:cubicBezTo>
                  <a:pt x="8322785" y="432345"/>
                  <a:pt x="8308844" y="442198"/>
                  <a:pt x="8287368" y="446842"/>
                </a:cubicBezTo>
                <a:cubicBezTo>
                  <a:pt x="8256899" y="453516"/>
                  <a:pt x="8225643" y="458241"/>
                  <a:pt x="8196074" y="443908"/>
                </a:cubicBezTo>
                <a:cubicBezTo>
                  <a:pt x="8180671" y="436420"/>
                  <a:pt x="8169542" y="439350"/>
                  <a:pt x="8159989" y="449934"/>
                </a:cubicBezTo>
                <a:cubicBezTo>
                  <a:pt x="8178647" y="460278"/>
                  <a:pt x="8195287" y="469559"/>
                  <a:pt x="8214177" y="480143"/>
                </a:cubicBezTo>
                <a:cubicBezTo>
                  <a:pt x="8248583" y="465079"/>
                  <a:pt x="8286918" y="459299"/>
                  <a:pt x="8333014" y="464589"/>
                </a:cubicBezTo>
                <a:cubicBezTo>
                  <a:pt x="8378999" y="469801"/>
                  <a:pt x="8427562" y="463206"/>
                  <a:pt x="8476920" y="461740"/>
                </a:cubicBezTo>
                <a:cubicBezTo>
                  <a:pt x="8472309" y="447005"/>
                  <a:pt x="8468491" y="434954"/>
                  <a:pt x="8463768" y="419806"/>
                </a:cubicBezTo>
                <a:cubicBezTo>
                  <a:pt x="8440723" y="450101"/>
                  <a:pt x="8435548" y="451561"/>
                  <a:pt x="8400468" y="452704"/>
                </a:cubicBezTo>
                <a:cubicBezTo>
                  <a:pt x="8370787" y="453676"/>
                  <a:pt x="8357071" y="443176"/>
                  <a:pt x="8347068" y="424448"/>
                </a:cubicBezTo>
                <a:cubicBezTo>
                  <a:pt x="8343355" y="417610"/>
                  <a:pt x="8327615" y="414111"/>
                  <a:pt x="8317387" y="409141"/>
                </a:cubicBezTo>
                <a:close/>
                <a:moveTo>
                  <a:pt x="5876341" y="408169"/>
                </a:moveTo>
                <a:cubicBezTo>
                  <a:pt x="5872404" y="408895"/>
                  <a:pt x="5868812" y="410768"/>
                  <a:pt x="5865213" y="412238"/>
                </a:cubicBezTo>
                <a:cubicBezTo>
                  <a:pt x="5867575" y="413786"/>
                  <a:pt x="5870050" y="415332"/>
                  <a:pt x="5872517" y="416880"/>
                </a:cubicBezTo>
                <a:cubicBezTo>
                  <a:pt x="5875441" y="415902"/>
                  <a:pt x="5878365" y="414925"/>
                  <a:pt x="5881179" y="413864"/>
                </a:cubicBezTo>
                <a:cubicBezTo>
                  <a:pt x="5879492" y="411829"/>
                  <a:pt x="5877242" y="408005"/>
                  <a:pt x="5876341" y="408169"/>
                </a:cubicBezTo>
                <a:close/>
                <a:moveTo>
                  <a:pt x="7443927" y="406376"/>
                </a:moveTo>
                <a:cubicBezTo>
                  <a:pt x="7421220" y="407517"/>
                  <a:pt x="7398956" y="408572"/>
                  <a:pt x="7365456" y="410198"/>
                </a:cubicBezTo>
                <a:cubicBezTo>
                  <a:pt x="7386140" y="418673"/>
                  <a:pt x="7395025" y="422331"/>
                  <a:pt x="7404467" y="426243"/>
                </a:cubicBezTo>
                <a:cubicBezTo>
                  <a:pt x="7398394" y="432345"/>
                  <a:pt x="7394238" y="436420"/>
                  <a:pt x="7387602" y="442932"/>
                </a:cubicBezTo>
                <a:cubicBezTo>
                  <a:pt x="7446852" y="441063"/>
                  <a:pt x="7446852" y="441063"/>
                  <a:pt x="7443927" y="406376"/>
                </a:cubicBezTo>
                <a:close/>
                <a:moveTo>
                  <a:pt x="12031567" y="405075"/>
                </a:moveTo>
                <a:cubicBezTo>
                  <a:pt x="12031117" y="408496"/>
                  <a:pt x="12030555" y="411829"/>
                  <a:pt x="12030105" y="415250"/>
                </a:cubicBezTo>
                <a:cubicBezTo>
                  <a:pt x="12047526" y="416471"/>
                  <a:pt x="12064841" y="417694"/>
                  <a:pt x="12082044" y="418831"/>
                </a:cubicBezTo>
                <a:cubicBezTo>
                  <a:pt x="12082494" y="415577"/>
                  <a:pt x="12082944" y="412398"/>
                  <a:pt x="12083394" y="409141"/>
                </a:cubicBezTo>
                <a:cubicBezTo>
                  <a:pt x="12066079" y="407760"/>
                  <a:pt x="12048876" y="406456"/>
                  <a:pt x="12031567" y="405075"/>
                </a:cubicBezTo>
                <a:close/>
                <a:moveTo>
                  <a:pt x="4603318" y="401814"/>
                </a:moveTo>
                <a:cubicBezTo>
                  <a:pt x="4601744" y="401978"/>
                  <a:pt x="4600168" y="402139"/>
                  <a:pt x="4598712" y="402223"/>
                </a:cubicBezTo>
                <a:cubicBezTo>
                  <a:pt x="4599381" y="403851"/>
                  <a:pt x="4599943" y="405562"/>
                  <a:pt x="4600618" y="407190"/>
                </a:cubicBezTo>
                <a:cubicBezTo>
                  <a:pt x="4601968" y="406539"/>
                  <a:pt x="4603881" y="405969"/>
                  <a:pt x="4604442" y="405075"/>
                </a:cubicBezTo>
                <a:cubicBezTo>
                  <a:pt x="4604781" y="404256"/>
                  <a:pt x="4603767" y="402953"/>
                  <a:pt x="4603318" y="401814"/>
                </a:cubicBezTo>
                <a:close/>
                <a:moveTo>
                  <a:pt x="11870339" y="399287"/>
                </a:moveTo>
                <a:cubicBezTo>
                  <a:pt x="11869333" y="400266"/>
                  <a:pt x="11867196" y="401978"/>
                  <a:pt x="11867421" y="402223"/>
                </a:cubicBezTo>
                <a:cubicBezTo>
                  <a:pt x="11869446" y="403851"/>
                  <a:pt x="11871808" y="405235"/>
                  <a:pt x="11874163" y="406623"/>
                </a:cubicBezTo>
                <a:cubicBezTo>
                  <a:pt x="11875062" y="405644"/>
                  <a:pt x="11876076" y="404583"/>
                  <a:pt x="11877200" y="403605"/>
                </a:cubicBezTo>
                <a:cubicBezTo>
                  <a:pt x="11874950" y="402139"/>
                  <a:pt x="11872595" y="400755"/>
                  <a:pt x="11870339" y="399287"/>
                </a:cubicBezTo>
                <a:close/>
                <a:moveTo>
                  <a:pt x="11969505" y="398802"/>
                </a:moveTo>
                <a:cubicBezTo>
                  <a:pt x="11939374" y="413539"/>
                  <a:pt x="11909356" y="428279"/>
                  <a:pt x="11878775" y="443259"/>
                </a:cubicBezTo>
                <a:cubicBezTo>
                  <a:pt x="11931170" y="456448"/>
                  <a:pt x="11981421" y="445374"/>
                  <a:pt x="12032017" y="431286"/>
                </a:cubicBezTo>
                <a:cubicBezTo>
                  <a:pt x="12003799" y="431286"/>
                  <a:pt x="11975685" y="431286"/>
                  <a:pt x="11947467" y="431286"/>
                </a:cubicBezTo>
                <a:cubicBezTo>
                  <a:pt x="11945786" y="429257"/>
                  <a:pt x="11944098" y="427300"/>
                  <a:pt x="11942523" y="425267"/>
                </a:cubicBezTo>
                <a:cubicBezTo>
                  <a:pt x="11956689" y="420622"/>
                  <a:pt x="11970743" y="416062"/>
                  <a:pt x="11984796" y="411584"/>
                </a:cubicBezTo>
                <a:cubicBezTo>
                  <a:pt x="11979734" y="407353"/>
                  <a:pt x="11974561" y="403035"/>
                  <a:pt x="11969505" y="398802"/>
                </a:cubicBezTo>
                <a:close/>
                <a:moveTo>
                  <a:pt x="5765828" y="398717"/>
                </a:moveTo>
                <a:cubicBezTo>
                  <a:pt x="5764477" y="399614"/>
                  <a:pt x="5763241" y="400430"/>
                  <a:pt x="5761891" y="401244"/>
                </a:cubicBezTo>
                <a:cubicBezTo>
                  <a:pt x="5764142" y="401978"/>
                  <a:pt x="5766502" y="402710"/>
                  <a:pt x="5768748" y="403442"/>
                </a:cubicBezTo>
                <a:cubicBezTo>
                  <a:pt x="5769204" y="402303"/>
                  <a:pt x="5770327" y="400835"/>
                  <a:pt x="5769763" y="400105"/>
                </a:cubicBezTo>
                <a:cubicBezTo>
                  <a:pt x="5769204" y="399287"/>
                  <a:pt x="5766953" y="399127"/>
                  <a:pt x="5765828" y="398717"/>
                </a:cubicBezTo>
                <a:close/>
                <a:moveTo>
                  <a:pt x="11040733" y="397414"/>
                </a:moveTo>
                <a:cubicBezTo>
                  <a:pt x="11038041" y="400675"/>
                  <a:pt x="11035229" y="403932"/>
                  <a:pt x="11032530" y="407190"/>
                </a:cubicBezTo>
                <a:cubicBezTo>
                  <a:pt x="11041859" y="409873"/>
                  <a:pt x="11051194" y="412641"/>
                  <a:pt x="11060523" y="415332"/>
                </a:cubicBezTo>
                <a:cubicBezTo>
                  <a:pt x="11062211" y="412725"/>
                  <a:pt x="11063778" y="410120"/>
                  <a:pt x="11065472" y="407517"/>
                </a:cubicBezTo>
                <a:cubicBezTo>
                  <a:pt x="11057149" y="404176"/>
                  <a:pt x="11048945" y="400755"/>
                  <a:pt x="11040733" y="397414"/>
                </a:cubicBezTo>
                <a:close/>
                <a:moveTo>
                  <a:pt x="11166545" y="396688"/>
                </a:moveTo>
                <a:cubicBezTo>
                  <a:pt x="11166433" y="397912"/>
                  <a:pt x="11166433" y="399127"/>
                  <a:pt x="11166319" y="400430"/>
                </a:cubicBezTo>
                <a:cubicBezTo>
                  <a:pt x="11172387" y="400675"/>
                  <a:pt x="11178348" y="400835"/>
                  <a:pt x="11184415" y="401082"/>
                </a:cubicBezTo>
                <a:cubicBezTo>
                  <a:pt x="11184528" y="399861"/>
                  <a:pt x="11184528" y="398557"/>
                  <a:pt x="11184641" y="397338"/>
                </a:cubicBezTo>
                <a:cubicBezTo>
                  <a:pt x="11178573" y="397093"/>
                  <a:pt x="11172611" y="396933"/>
                  <a:pt x="11166545" y="396688"/>
                </a:cubicBezTo>
                <a:close/>
                <a:moveTo>
                  <a:pt x="5591902" y="388703"/>
                </a:moveTo>
                <a:cubicBezTo>
                  <a:pt x="5563564" y="397258"/>
                  <a:pt x="5563564" y="397258"/>
                  <a:pt x="5563564" y="416633"/>
                </a:cubicBezTo>
                <a:cubicBezTo>
                  <a:pt x="5571100" y="413377"/>
                  <a:pt x="5578636" y="411746"/>
                  <a:pt x="5582229" y="408087"/>
                </a:cubicBezTo>
                <a:cubicBezTo>
                  <a:pt x="5586728" y="403442"/>
                  <a:pt x="5587965" y="397176"/>
                  <a:pt x="5591902" y="388703"/>
                </a:cubicBezTo>
                <a:close/>
                <a:moveTo>
                  <a:pt x="8102651" y="385530"/>
                </a:moveTo>
                <a:cubicBezTo>
                  <a:pt x="8100738" y="387319"/>
                  <a:pt x="8098939" y="389194"/>
                  <a:pt x="8097027" y="390985"/>
                </a:cubicBezTo>
                <a:lnTo>
                  <a:pt x="8116442" y="394522"/>
                </a:lnTo>
                <a:lnTo>
                  <a:pt x="8117267" y="395060"/>
                </a:lnTo>
                <a:lnTo>
                  <a:pt x="8118707" y="394881"/>
                </a:lnTo>
                <a:lnTo>
                  <a:pt x="8151890" y="399371"/>
                </a:lnTo>
                <a:cubicBezTo>
                  <a:pt x="8152115" y="396524"/>
                  <a:pt x="8152227" y="393672"/>
                  <a:pt x="8152453" y="390740"/>
                </a:cubicBezTo>
                <a:lnTo>
                  <a:pt x="8118707" y="394881"/>
                </a:lnTo>
                <a:lnTo>
                  <a:pt x="8117603" y="394731"/>
                </a:lnTo>
                <a:lnTo>
                  <a:pt x="8116442" y="394522"/>
                </a:lnTo>
                <a:close/>
                <a:moveTo>
                  <a:pt x="7730286" y="385125"/>
                </a:moveTo>
                <a:cubicBezTo>
                  <a:pt x="7730623" y="388785"/>
                  <a:pt x="7731073" y="392451"/>
                  <a:pt x="7731410" y="396117"/>
                </a:cubicBezTo>
                <a:cubicBezTo>
                  <a:pt x="7779194" y="383982"/>
                  <a:pt x="7828996" y="417450"/>
                  <a:pt x="7887908" y="385125"/>
                </a:cubicBezTo>
                <a:cubicBezTo>
                  <a:pt x="7827421" y="385125"/>
                  <a:pt x="7778856" y="385125"/>
                  <a:pt x="7730286" y="385125"/>
                </a:cubicBezTo>
                <a:close/>
                <a:moveTo>
                  <a:pt x="9018600" y="383335"/>
                </a:moveTo>
                <a:cubicBezTo>
                  <a:pt x="9016013" y="384147"/>
                  <a:pt x="9013538" y="384881"/>
                  <a:pt x="9010957" y="385695"/>
                </a:cubicBezTo>
                <a:cubicBezTo>
                  <a:pt x="9011850" y="386674"/>
                  <a:pt x="9012750" y="388298"/>
                  <a:pt x="9013763" y="388378"/>
                </a:cubicBezTo>
                <a:cubicBezTo>
                  <a:pt x="9015337" y="388458"/>
                  <a:pt x="9016913" y="387479"/>
                  <a:pt x="9018600" y="386834"/>
                </a:cubicBezTo>
                <a:cubicBezTo>
                  <a:pt x="9018600" y="385695"/>
                  <a:pt x="9018600" y="384556"/>
                  <a:pt x="9018600" y="383335"/>
                </a:cubicBezTo>
                <a:close/>
                <a:moveTo>
                  <a:pt x="5834406" y="378041"/>
                </a:moveTo>
                <a:cubicBezTo>
                  <a:pt x="5831819" y="379097"/>
                  <a:pt x="5827433" y="379829"/>
                  <a:pt x="5826991" y="381215"/>
                </a:cubicBezTo>
                <a:cubicBezTo>
                  <a:pt x="5826429" y="383168"/>
                  <a:pt x="5828676" y="385615"/>
                  <a:pt x="5829802" y="387813"/>
                </a:cubicBezTo>
                <a:cubicBezTo>
                  <a:pt x="5832495" y="386754"/>
                  <a:pt x="5836882" y="385940"/>
                  <a:pt x="5837555" y="384391"/>
                </a:cubicBezTo>
                <a:cubicBezTo>
                  <a:pt x="5838344" y="382681"/>
                  <a:pt x="5835644" y="380156"/>
                  <a:pt x="5834406" y="378041"/>
                </a:cubicBezTo>
                <a:close/>
                <a:moveTo>
                  <a:pt x="4964437" y="371280"/>
                </a:moveTo>
                <a:lnTo>
                  <a:pt x="4948244" y="378378"/>
                </a:lnTo>
                <a:lnTo>
                  <a:pt x="4947014" y="378526"/>
                </a:lnTo>
                <a:lnTo>
                  <a:pt x="4946142" y="378933"/>
                </a:lnTo>
                <a:lnTo>
                  <a:pt x="4927898" y="381377"/>
                </a:lnTo>
                <a:cubicBezTo>
                  <a:pt x="4928687" y="383008"/>
                  <a:pt x="4929473" y="384636"/>
                  <a:pt x="4930374" y="386264"/>
                </a:cubicBezTo>
                <a:lnTo>
                  <a:pt x="4946142" y="378933"/>
                </a:lnTo>
                <a:lnTo>
                  <a:pt x="4947353" y="378770"/>
                </a:lnTo>
                <a:lnTo>
                  <a:pt x="4948244" y="378378"/>
                </a:lnTo>
                <a:lnTo>
                  <a:pt x="4966684" y="376172"/>
                </a:lnTo>
                <a:cubicBezTo>
                  <a:pt x="4965897" y="374541"/>
                  <a:pt x="4965221" y="372911"/>
                  <a:pt x="4964437" y="371280"/>
                </a:cubicBezTo>
                <a:close/>
                <a:moveTo>
                  <a:pt x="8591147" y="356627"/>
                </a:moveTo>
                <a:cubicBezTo>
                  <a:pt x="8578668" y="357195"/>
                  <a:pt x="8566302" y="357764"/>
                  <a:pt x="8553824" y="358336"/>
                </a:cubicBezTo>
                <a:cubicBezTo>
                  <a:pt x="8553936" y="360943"/>
                  <a:pt x="8554048" y="363630"/>
                  <a:pt x="8554160" y="366233"/>
                </a:cubicBezTo>
                <a:cubicBezTo>
                  <a:pt x="8566526" y="366149"/>
                  <a:pt x="8578893" y="366149"/>
                  <a:pt x="8591259" y="366149"/>
                </a:cubicBezTo>
                <a:cubicBezTo>
                  <a:pt x="8591259" y="362976"/>
                  <a:pt x="8591147" y="359800"/>
                  <a:pt x="8591147" y="356627"/>
                </a:cubicBezTo>
                <a:close/>
                <a:moveTo>
                  <a:pt x="5417919" y="356047"/>
                </a:moveTo>
                <a:cubicBezTo>
                  <a:pt x="5403809" y="357298"/>
                  <a:pt x="5390261" y="362000"/>
                  <a:pt x="5375247" y="371280"/>
                </a:cubicBezTo>
                <a:cubicBezTo>
                  <a:pt x="5410777" y="381377"/>
                  <a:pt x="5433823" y="375436"/>
                  <a:pt x="5463954" y="361512"/>
                </a:cubicBezTo>
                <a:cubicBezTo>
                  <a:pt x="5446699" y="356992"/>
                  <a:pt x="5432028" y="354794"/>
                  <a:pt x="5417919" y="356047"/>
                </a:cubicBezTo>
                <a:close/>
                <a:moveTo>
                  <a:pt x="10773207" y="349728"/>
                </a:moveTo>
                <a:cubicBezTo>
                  <a:pt x="10765231" y="350222"/>
                  <a:pt x="10754719" y="351745"/>
                  <a:pt x="10741003" y="353940"/>
                </a:cubicBezTo>
                <a:cubicBezTo>
                  <a:pt x="10760225" y="364117"/>
                  <a:pt x="10776752" y="372911"/>
                  <a:pt x="10794629" y="382518"/>
                </a:cubicBezTo>
                <a:cubicBezTo>
                  <a:pt x="10798252" y="356016"/>
                  <a:pt x="10797136" y="348245"/>
                  <a:pt x="10773207" y="349728"/>
                </a:cubicBezTo>
                <a:close/>
                <a:moveTo>
                  <a:pt x="8659732" y="349380"/>
                </a:moveTo>
                <a:cubicBezTo>
                  <a:pt x="8659732" y="350110"/>
                  <a:pt x="8659732" y="350928"/>
                  <a:pt x="8659732" y="351658"/>
                </a:cubicBezTo>
                <a:cubicBezTo>
                  <a:pt x="8665237" y="351658"/>
                  <a:pt x="8670748" y="351658"/>
                  <a:pt x="8676254" y="351658"/>
                </a:cubicBezTo>
                <a:cubicBezTo>
                  <a:pt x="8676254" y="350928"/>
                  <a:pt x="8676254" y="350110"/>
                  <a:pt x="8676254" y="349380"/>
                </a:cubicBezTo>
                <a:cubicBezTo>
                  <a:pt x="8670748" y="349380"/>
                  <a:pt x="8665237" y="349380"/>
                  <a:pt x="8659732" y="349380"/>
                </a:cubicBezTo>
                <a:close/>
                <a:moveTo>
                  <a:pt x="10369313" y="347914"/>
                </a:moveTo>
                <a:cubicBezTo>
                  <a:pt x="10332440" y="348562"/>
                  <a:pt x="10295448" y="348077"/>
                  <a:pt x="10258574" y="348484"/>
                </a:cubicBezTo>
                <a:cubicBezTo>
                  <a:pt x="10247439" y="348646"/>
                  <a:pt x="10235973" y="349462"/>
                  <a:pt x="10225293" y="351498"/>
                </a:cubicBezTo>
                <a:cubicBezTo>
                  <a:pt x="10132314" y="369163"/>
                  <a:pt x="10039109" y="364117"/>
                  <a:pt x="9942873" y="350844"/>
                </a:cubicBezTo>
                <a:cubicBezTo>
                  <a:pt x="9949171" y="372341"/>
                  <a:pt x="9965355" y="374624"/>
                  <a:pt x="9988744" y="374459"/>
                </a:cubicBezTo>
                <a:cubicBezTo>
                  <a:pt x="10106906" y="373645"/>
                  <a:pt x="10225069" y="374214"/>
                  <a:pt x="10343344" y="374377"/>
                </a:cubicBezTo>
                <a:cubicBezTo>
                  <a:pt x="10363133" y="374377"/>
                  <a:pt x="10383029" y="374377"/>
                  <a:pt x="10403262" y="374377"/>
                </a:cubicBezTo>
                <a:cubicBezTo>
                  <a:pt x="10397307" y="348562"/>
                  <a:pt x="10395058" y="347505"/>
                  <a:pt x="10369313" y="347914"/>
                </a:cubicBezTo>
                <a:close/>
                <a:moveTo>
                  <a:pt x="8742477" y="347016"/>
                </a:moveTo>
                <a:cubicBezTo>
                  <a:pt x="8735728" y="349216"/>
                  <a:pt x="8728873" y="351333"/>
                  <a:pt x="8722462" y="354025"/>
                </a:cubicBezTo>
                <a:cubicBezTo>
                  <a:pt x="8721900" y="354265"/>
                  <a:pt x="8724486" y="358416"/>
                  <a:pt x="8725499" y="360696"/>
                </a:cubicBezTo>
                <a:cubicBezTo>
                  <a:pt x="8732472" y="358661"/>
                  <a:pt x="8739328" y="356627"/>
                  <a:pt x="8746188" y="354594"/>
                </a:cubicBezTo>
                <a:cubicBezTo>
                  <a:pt x="8744952" y="352067"/>
                  <a:pt x="8743714" y="349540"/>
                  <a:pt x="8742477" y="347016"/>
                </a:cubicBezTo>
                <a:close/>
                <a:moveTo>
                  <a:pt x="10843875" y="345229"/>
                </a:moveTo>
                <a:cubicBezTo>
                  <a:pt x="10843651" y="347016"/>
                  <a:pt x="10843313" y="348811"/>
                  <a:pt x="10843088" y="350601"/>
                </a:cubicBezTo>
                <a:cubicBezTo>
                  <a:pt x="10868045" y="357195"/>
                  <a:pt x="10893002" y="363875"/>
                  <a:pt x="10919879" y="370956"/>
                </a:cubicBezTo>
                <a:cubicBezTo>
                  <a:pt x="10904469" y="385043"/>
                  <a:pt x="10893114" y="395385"/>
                  <a:pt x="10884011" y="403605"/>
                </a:cubicBezTo>
                <a:cubicBezTo>
                  <a:pt x="10905031" y="415007"/>
                  <a:pt x="10923471" y="425102"/>
                  <a:pt x="10943148" y="435851"/>
                </a:cubicBezTo>
                <a:cubicBezTo>
                  <a:pt x="10954052" y="425427"/>
                  <a:pt x="10965631" y="414189"/>
                  <a:pt x="10978109" y="402303"/>
                </a:cubicBezTo>
                <a:cubicBezTo>
                  <a:pt x="10964618" y="399941"/>
                  <a:pt x="10953152" y="397912"/>
                  <a:pt x="10939323" y="395463"/>
                </a:cubicBezTo>
                <a:cubicBezTo>
                  <a:pt x="10960801" y="340097"/>
                  <a:pt x="11020163" y="393512"/>
                  <a:pt x="11055011" y="368675"/>
                </a:cubicBezTo>
                <a:cubicBezTo>
                  <a:pt x="11019376" y="349462"/>
                  <a:pt x="10983958" y="344170"/>
                  <a:pt x="10944723" y="353453"/>
                </a:cubicBezTo>
                <a:cubicBezTo>
                  <a:pt x="10939211" y="354754"/>
                  <a:pt x="10932581" y="354594"/>
                  <a:pt x="10926620" y="353940"/>
                </a:cubicBezTo>
                <a:cubicBezTo>
                  <a:pt x="10898963" y="351253"/>
                  <a:pt x="10871419" y="348159"/>
                  <a:pt x="10843875" y="345229"/>
                </a:cubicBezTo>
                <a:close/>
                <a:moveTo>
                  <a:pt x="5586615" y="338794"/>
                </a:moveTo>
                <a:cubicBezTo>
                  <a:pt x="5558397" y="341808"/>
                  <a:pt x="5529953" y="344820"/>
                  <a:pt x="5492405" y="348728"/>
                </a:cubicBezTo>
                <a:cubicBezTo>
                  <a:pt x="5509151" y="356703"/>
                  <a:pt x="5520511" y="366560"/>
                  <a:pt x="5528939" y="365339"/>
                </a:cubicBezTo>
                <a:cubicBezTo>
                  <a:pt x="5550186" y="362407"/>
                  <a:pt x="5570088" y="354510"/>
                  <a:pt x="5590552" y="348562"/>
                </a:cubicBezTo>
                <a:cubicBezTo>
                  <a:pt x="5589203" y="345311"/>
                  <a:pt x="5587965" y="342053"/>
                  <a:pt x="5586615" y="338794"/>
                </a:cubicBezTo>
                <a:close/>
                <a:moveTo>
                  <a:pt x="10662076" y="337165"/>
                </a:moveTo>
                <a:cubicBezTo>
                  <a:pt x="10637231" y="340911"/>
                  <a:pt x="10619692" y="343601"/>
                  <a:pt x="10602151" y="346201"/>
                </a:cubicBezTo>
                <a:lnTo>
                  <a:pt x="10602069" y="346208"/>
                </a:lnTo>
                <a:lnTo>
                  <a:pt x="10601701" y="345959"/>
                </a:lnTo>
                <a:lnTo>
                  <a:pt x="10600335" y="346288"/>
                </a:lnTo>
                <a:lnTo>
                  <a:pt x="10561117" y="348077"/>
                </a:lnTo>
                <a:cubicBezTo>
                  <a:pt x="10561903" y="350439"/>
                  <a:pt x="10562691" y="352801"/>
                  <a:pt x="10563366" y="355164"/>
                </a:cubicBezTo>
                <a:lnTo>
                  <a:pt x="10600335" y="346288"/>
                </a:lnTo>
                <a:lnTo>
                  <a:pt x="10602069" y="346208"/>
                </a:lnTo>
                <a:lnTo>
                  <a:pt x="10672418" y="393837"/>
                </a:lnTo>
                <a:cubicBezTo>
                  <a:pt x="10686358" y="403605"/>
                  <a:pt x="10700305" y="405562"/>
                  <a:pt x="10718065" y="395463"/>
                </a:cubicBezTo>
                <a:cubicBezTo>
                  <a:pt x="10714697" y="386104"/>
                  <a:pt x="10711210" y="376741"/>
                  <a:pt x="10706485" y="363955"/>
                </a:cubicBezTo>
                <a:cubicBezTo>
                  <a:pt x="10700419" y="372911"/>
                  <a:pt x="10697269" y="377469"/>
                  <a:pt x="10692769" y="384147"/>
                </a:cubicBezTo>
                <a:cubicBezTo>
                  <a:pt x="10678829" y="377142"/>
                  <a:pt x="10665901" y="370629"/>
                  <a:pt x="10653753" y="364524"/>
                </a:cubicBezTo>
                <a:cubicBezTo>
                  <a:pt x="10656339" y="356054"/>
                  <a:pt x="10658365" y="349298"/>
                  <a:pt x="10662076" y="337165"/>
                </a:cubicBezTo>
                <a:close/>
                <a:moveTo>
                  <a:pt x="10509178" y="335214"/>
                </a:moveTo>
                <a:cubicBezTo>
                  <a:pt x="10474997" y="351580"/>
                  <a:pt x="10433400" y="336351"/>
                  <a:pt x="10424401" y="370956"/>
                </a:cubicBezTo>
                <a:cubicBezTo>
                  <a:pt x="10434068" y="374541"/>
                  <a:pt x="10441830" y="377962"/>
                  <a:pt x="10450265" y="380316"/>
                </a:cubicBezTo>
                <a:cubicBezTo>
                  <a:pt x="10456895" y="382192"/>
                  <a:pt x="10464206" y="382763"/>
                  <a:pt x="10471511" y="383904"/>
                </a:cubicBezTo>
                <a:cubicBezTo>
                  <a:pt x="10484214" y="367534"/>
                  <a:pt x="10493431" y="355647"/>
                  <a:pt x="10509178" y="335214"/>
                </a:cubicBezTo>
                <a:close/>
                <a:moveTo>
                  <a:pt x="8191237" y="333179"/>
                </a:moveTo>
                <a:cubicBezTo>
                  <a:pt x="8155264" y="343681"/>
                  <a:pt x="8115573" y="328454"/>
                  <a:pt x="8087916" y="360369"/>
                </a:cubicBezTo>
                <a:cubicBezTo>
                  <a:pt x="8136262" y="363466"/>
                  <a:pt x="8168642" y="355244"/>
                  <a:pt x="8191237" y="333179"/>
                </a:cubicBezTo>
                <a:close/>
                <a:moveTo>
                  <a:pt x="8061047" y="313143"/>
                </a:moveTo>
                <a:lnTo>
                  <a:pt x="8061047" y="313379"/>
                </a:lnTo>
                <a:lnTo>
                  <a:pt x="8060709" y="313392"/>
                </a:lnTo>
                <a:close/>
                <a:moveTo>
                  <a:pt x="7993030" y="313143"/>
                </a:moveTo>
                <a:lnTo>
                  <a:pt x="7993593" y="313392"/>
                </a:lnTo>
                <a:lnTo>
                  <a:pt x="7993394" y="313434"/>
                </a:lnTo>
                <a:close/>
                <a:moveTo>
                  <a:pt x="9391183" y="306225"/>
                </a:moveTo>
                <a:cubicBezTo>
                  <a:pt x="9390740" y="307448"/>
                  <a:pt x="9390290" y="308672"/>
                  <a:pt x="9389840" y="309891"/>
                </a:cubicBezTo>
                <a:cubicBezTo>
                  <a:pt x="9391976" y="310053"/>
                  <a:pt x="9393995" y="310218"/>
                  <a:pt x="9396132" y="310378"/>
                </a:cubicBezTo>
                <a:cubicBezTo>
                  <a:pt x="9395907" y="309074"/>
                  <a:pt x="9396244" y="307611"/>
                  <a:pt x="9395457" y="306632"/>
                </a:cubicBezTo>
                <a:cubicBezTo>
                  <a:pt x="9394895" y="306145"/>
                  <a:pt x="9392652" y="306389"/>
                  <a:pt x="9391183" y="306225"/>
                </a:cubicBezTo>
                <a:close/>
                <a:moveTo>
                  <a:pt x="8958338" y="303862"/>
                </a:moveTo>
                <a:cubicBezTo>
                  <a:pt x="8955419" y="304107"/>
                  <a:pt x="8952939" y="306145"/>
                  <a:pt x="8950020" y="307693"/>
                </a:cubicBezTo>
                <a:cubicBezTo>
                  <a:pt x="8952382" y="308832"/>
                  <a:pt x="8954857" y="310947"/>
                  <a:pt x="8956762" y="310787"/>
                </a:cubicBezTo>
                <a:cubicBezTo>
                  <a:pt x="8959574" y="310545"/>
                  <a:pt x="8962049" y="308505"/>
                  <a:pt x="8964636" y="307284"/>
                </a:cubicBezTo>
                <a:cubicBezTo>
                  <a:pt x="8962499" y="306062"/>
                  <a:pt x="8960137" y="303618"/>
                  <a:pt x="8958338" y="303862"/>
                </a:cubicBezTo>
                <a:close/>
                <a:moveTo>
                  <a:pt x="9017025" y="302076"/>
                </a:moveTo>
                <a:cubicBezTo>
                  <a:pt x="9014332" y="303211"/>
                  <a:pt x="9010171" y="303862"/>
                  <a:pt x="9009271" y="305493"/>
                </a:cubicBezTo>
                <a:cubicBezTo>
                  <a:pt x="9008146" y="307448"/>
                  <a:pt x="9009945" y="310218"/>
                  <a:pt x="9010621" y="312580"/>
                </a:cubicBezTo>
                <a:cubicBezTo>
                  <a:pt x="9013200" y="311357"/>
                  <a:pt x="9017137" y="310545"/>
                  <a:pt x="9018150" y="308832"/>
                </a:cubicBezTo>
                <a:cubicBezTo>
                  <a:pt x="9019162" y="307041"/>
                  <a:pt x="9017475" y="304352"/>
                  <a:pt x="9017025" y="302076"/>
                </a:cubicBezTo>
                <a:close/>
                <a:moveTo>
                  <a:pt x="9121022" y="299226"/>
                </a:moveTo>
                <a:cubicBezTo>
                  <a:pt x="9120797" y="300203"/>
                  <a:pt x="9120684" y="301179"/>
                  <a:pt x="9120459" y="302076"/>
                </a:cubicBezTo>
                <a:cubicBezTo>
                  <a:pt x="9123721" y="302968"/>
                  <a:pt x="9126871" y="304596"/>
                  <a:pt x="9130126" y="304514"/>
                </a:cubicBezTo>
                <a:cubicBezTo>
                  <a:pt x="9132713" y="304432"/>
                  <a:pt x="9135300" y="302403"/>
                  <a:pt x="9137887" y="301179"/>
                </a:cubicBezTo>
                <a:cubicBezTo>
                  <a:pt x="9132151" y="300610"/>
                  <a:pt x="9126533" y="299876"/>
                  <a:pt x="9121022" y="299226"/>
                </a:cubicBezTo>
                <a:close/>
                <a:moveTo>
                  <a:pt x="9202199" y="298899"/>
                </a:moveTo>
                <a:cubicBezTo>
                  <a:pt x="9201299" y="300448"/>
                  <a:pt x="9200279" y="301994"/>
                  <a:pt x="9199386" y="303538"/>
                </a:cubicBezTo>
                <a:cubicBezTo>
                  <a:pt x="9201186" y="303538"/>
                  <a:pt x="9203204" y="303862"/>
                  <a:pt x="9204778" y="303373"/>
                </a:cubicBezTo>
                <a:cubicBezTo>
                  <a:pt x="9205791" y="302968"/>
                  <a:pt x="9206241" y="301509"/>
                  <a:pt x="9206916" y="300610"/>
                </a:cubicBezTo>
                <a:cubicBezTo>
                  <a:pt x="9205342" y="300038"/>
                  <a:pt x="9203766" y="299469"/>
                  <a:pt x="9202199" y="298899"/>
                </a:cubicBezTo>
                <a:close/>
                <a:moveTo>
                  <a:pt x="9484726" y="295396"/>
                </a:moveTo>
                <a:cubicBezTo>
                  <a:pt x="9475847" y="302565"/>
                  <a:pt x="9464943" y="307526"/>
                  <a:pt x="9465505" y="311519"/>
                </a:cubicBezTo>
                <a:cubicBezTo>
                  <a:pt x="9467973" y="326824"/>
                  <a:pt x="9484163" y="331306"/>
                  <a:pt x="9506428" y="334803"/>
                </a:cubicBezTo>
                <a:cubicBezTo>
                  <a:pt x="9498442" y="320312"/>
                  <a:pt x="9492599" y="309811"/>
                  <a:pt x="9484726" y="295396"/>
                </a:cubicBezTo>
                <a:close/>
                <a:moveTo>
                  <a:pt x="10074751" y="292873"/>
                </a:moveTo>
                <a:cubicBezTo>
                  <a:pt x="10074189" y="294746"/>
                  <a:pt x="10073625" y="296539"/>
                  <a:pt x="10073063" y="298412"/>
                </a:cubicBezTo>
                <a:cubicBezTo>
                  <a:pt x="10074751" y="298328"/>
                  <a:pt x="10076326" y="298328"/>
                  <a:pt x="10078012" y="298328"/>
                </a:cubicBezTo>
                <a:cubicBezTo>
                  <a:pt x="10078462" y="297189"/>
                  <a:pt x="10079587" y="295805"/>
                  <a:pt x="10079025" y="294907"/>
                </a:cubicBezTo>
                <a:cubicBezTo>
                  <a:pt x="10078462" y="293928"/>
                  <a:pt x="10076213" y="293523"/>
                  <a:pt x="10074751" y="292873"/>
                </a:cubicBezTo>
                <a:close/>
                <a:moveTo>
                  <a:pt x="9324629" y="292224"/>
                </a:moveTo>
                <a:cubicBezTo>
                  <a:pt x="9321704" y="294257"/>
                  <a:pt x="9318667" y="296290"/>
                  <a:pt x="9315750" y="298328"/>
                </a:cubicBezTo>
                <a:cubicBezTo>
                  <a:pt x="9323953" y="305006"/>
                  <a:pt x="9332158" y="311601"/>
                  <a:pt x="9340369" y="318277"/>
                </a:cubicBezTo>
                <a:cubicBezTo>
                  <a:pt x="9343630" y="316077"/>
                  <a:pt x="9346781" y="313883"/>
                  <a:pt x="9350036" y="311601"/>
                </a:cubicBezTo>
                <a:cubicBezTo>
                  <a:pt x="9341606" y="305166"/>
                  <a:pt x="9333065" y="298737"/>
                  <a:pt x="9324629" y="292224"/>
                </a:cubicBezTo>
                <a:close/>
                <a:moveTo>
                  <a:pt x="10035853" y="291002"/>
                </a:moveTo>
                <a:cubicBezTo>
                  <a:pt x="10033603" y="293523"/>
                  <a:pt x="10031241" y="295968"/>
                  <a:pt x="10028992" y="298490"/>
                </a:cubicBezTo>
                <a:cubicBezTo>
                  <a:pt x="10032141" y="299387"/>
                  <a:pt x="10035628" y="301262"/>
                  <a:pt x="10038433" y="300855"/>
                </a:cubicBezTo>
                <a:cubicBezTo>
                  <a:pt x="10040683" y="300530"/>
                  <a:pt x="10042145" y="297433"/>
                  <a:pt x="10043945" y="295476"/>
                </a:cubicBezTo>
                <a:cubicBezTo>
                  <a:pt x="10041245" y="294012"/>
                  <a:pt x="10038545" y="292468"/>
                  <a:pt x="10035853" y="291002"/>
                </a:cubicBezTo>
                <a:close/>
                <a:moveTo>
                  <a:pt x="9977892" y="290224"/>
                </a:moveTo>
                <a:cubicBezTo>
                  <a:pt x="9970023" y="288783"/>
                  <a:pt x="9960691" y="289986"/>
                  <a:pt x="9951077" y="292388"/>
                </a:cubicBezTo>
                <a:cubicBezTo>
                  <a:pt x="9949396" y="292789"/>
                  <a:pt x="9948046" y="293928"/>
                  <a:pt x="9944447" y="295968"/>
                </a:cubicBezTo>
                <a:cubicBezTo>
                  <a:pt x="9947710" y="312335"/>
                  <a:pt x="9960638" y="321207"/>
                  <a:pt x="9984469" y="318439"/>
                </a:cubicBezTo>
                <a:cubicBezTo>
                  <a:pt x="9989532" y="317870"/>
                  <a:pt x="9997623" y="307693"/>
                  <a:pt x="9995936" y="303945"/>
                </a:cubicBezTo>
                <a:cubicBezTo>
                  <a:pt x="9992172" y="295763"/>
                  <a:pt x="9985763" y="291673"/>
                  <a:pt x="9977892" y="290224"/>
                </a:cubicBezTo>
                <a:close/>
                <a:moveTo>
                  <a:pt x="9795592" y="283019"/>
                </a:moveTo>
                <a:cubicBezTo>
                  <a:pt x="9795592" y="289454"/>
                  <a:pt x="9795592" y="294499"/>
                  <a:pt x="9795592" y="302403"/>
                </a:cubicBezTo>
                <a:cubicBezTo>
                  <a:pt x="9758493" y="288153"/>
                  <a:pt x="9739153" y="304759"/>
                  <a:pt x="9715427" y="323573"/>
                </a:cubicBezTo>
                <a:cubicBezTo>
                  <a:pt x="9733754" y="331306"/>
                  <a:pt x="9747926" y="337330"/>
                  <a:pt x="9758943" y="341972"/>
                </a:cubicBezTo>
                <a:cubicBezTo>
                  <a:pt x="9790642" y="331466"/>
                  <a:pt x="9817968" y="327071"/>
                  <a:pt x="9836064" y="315265"/>
                </a:cubicBezTo>
                <a:cubicBezTo>
                  <a:pt x="9863165" y="297678"/>
                  <a:pt x="9884298" y="331793"/>
                  <a:pt x="9913192" y="312496"/>
                </a:cubicBezTo>
                <a:cubicBezTo>
                  <a:pt x="9909255" y="304107"/>
                  <a:pt x="9904537" y="294012"/>
                  <a:pt x="9901950" y="288478"/>
                </a:cubicBezTo>
                <a:cubicBezTo>
                  <a:pt x="9860571" y="286358"/>
                  <a:pt x="9827972" y="284732"/>
                  <a:pt x="9795592" y="283019"/>
                </a:cubicBezTo>
                <a:close/>
                <a:moveTo>
                  <a:pt x="8975539" y="271703"/>
                </a:moveTo>
                <a:cubicBezTo>
                  <a:pt x="8972953" y="273329"/>
                  <a:pt x="8970366" y="275042"/>
                  <a:pt x="8967779" y="276672"/>
                </a:cubicBezTo>
                <a:cubicBezTo>
                  <a:pt x="8972278" y="277320"/>
                  <a:pt x="8976890" y="277974"/>
                  <a:pt x="8983632" y="278952"/>
                </a:cubicBezTo>
                <a:cubicBezTo>
                  <a:pt x="8979702" y="275449"/>
                  <a:pt x="8977564" y="273576"/>
                  <a:pt x="8975539" y="271703"/>
                </a:cubicBezTo>
                <a:close/>
                <a:moveTo>
                  <a:pt x="11337321" y="266818"/>
                </a:moveTo>
                <a:cubicBezTo>
                  <a:pt x="11336645" y="269427"/>
                  <a:pt x="11335971" y="271947"/>
                  <a:pt x="11335296" y="274552"/>
                </a:cubicBezTo>
                <a:cubicBezTo>
                  <a:pt x="11348224" y="276263"/>
                  <a:pt x="11361153" y="277893"/>
                  <a:pt x="11374082" y="279602"/>
                </a:cubicBezTo>
                <a:cubicBezTo>
                  <a:pt x="11374644" y="277320"/>
                  <a:pt x="11375326" y="275042"/>
                  <a:pt x="11375881" y="272759"/>
                </a:cubicBezTo>
                <a:cubicBezTo>
                  <a:pt x="11363065" y="270811"/>
                  <a:pt x="11350137" y="268775"/>
                  <a:pt x="11337321" y="266818"/>
                </a:cubicBezTo>
                <a:close/>
                <a:moveTo>
                  <a:pt x="11441317" y="266575"/>
                </a:moveTo>
                <a:cubicBezTo>
                  <a:pt x="11432657" y="266900"/>
                  <a:pt x="11424002" y="267145"/>
                  <a:pt x="11415348" y="267469"/>
                </a:cubicBezTo>
                <a:cubicBezTo>
                  <a:pt x="11415348" y="268693"/>
                  <a:pt x="11415460" y="269832"/>
                  <a:pt x="11415460" y="271055"/>
                </a:cubicBezTo>
                <a:cubicBezTo>
                  <a:pt x="11424227" y="271055"/>
                  <a:pt x="11432881" y="271055"/>
                  <a:pt x="11441543" y="271055"/>
                </a:cubicBezTo>
                <a:cubicBezTo>
                  <a:pt x="11441430" y="269587"/>
                  <a:pt x="11441430" y="268121"/>
                  <a:pt x="11441317" y="266575"/>
                </a:cubicBezTo>
                <a:close/>
                <a:moveTo>
                  <a:pt x="10626096" y="260222"/>
                </a:moveTo>
                <a:cubicBezTo>
                  <a:pt x="10601027" y="257702"/>
                  <a:pt x="10601139" y="270479"/>
                  <a:pt x="10596084" y="285953"/>
                </a:cubicBezTo>
                <a:cubicBezTo>
                  <a:pt x="10623965" y="287906"/>
                  <a:pt x="10648810" y="289617"/>
                  <a:pt x="10676467" y="291568"/>
                </a:cubicBezTo>
                <a:cubicBezTo>
                  <a:pt x="10679167" y="280905"/>
                  <a:pt x="10681297" y="272517"/>
                  <a:pt x="10682990" y="266004"/>
                </a:cubicBezTo>
                <a:cubicBezTo>
                  <a:pt x="10661514" y="263806"/>
                  <a:pt x="10643749" y="262095"/>
                  <a:pt x="10626096" y="260222"/>
                </a:cubicBezTo>
                <a:close/>
                <a:moveTo>
                  <a:pt x="9954226" y="259085"/>
                </a:moveTo>
                <a:cubicBezTo>
                  <a:pt x="9954451" y="261933"/>
                  <a:pt x="9954564" y="264865"/>
                  <a:pt x="9954789" y="267714"/>
                </a:cubicBezTo>
                <a:cubicBezTo>
                  <a:pt x="9984695" y="266413"/>
                  <a:pt x="10014601" y="265187"/>
                  <a:pt x="10044507" y="263966"/>
                </a:cubicBezTo>
                <a:cubicBezTo>
                  <a:pt x="10044507" y="262340"/>
                  <a:pt x="10044507" y="260709"/>
                  <a:pt x="10044507" y="259085"/>
                </a:cubicBezTo>
                <a:cubicBezTo>
                  <a:pt x="10014376" y="259085"/>
                  <a:pt x="9984245" y="259085"/>
                  <a:pt x="9954226" y="259085"/>
                </a:cubicBezTo>
                <a:close/>
                <a:moveTo>
                  <a:pt x="9661913" y="243447"/>
                </a:moveTo>
                <a:cubicBezTo>
                  <a:pt x="9610986" y="246383"/>
                  <a:pt x="9560279" y="252158"/>
                  <a:pt x="9509571" y="256643"/>
                </a:cubicBezTo>
                <a:cubicBezTo>
                  <a:pt x="9500354" y="257455"/>
                  <a:pt x="9491025" y="257702"/>
                  <a:pt x="9481689" y="258191"/>
                </a:cubicBezTo>
                <a:cubicBezTo>
                  <a:pt x="9481351" y="260796"/>
                  <a:pt x="9481020" y="263397"/>
                  <a:pt x="9480683" y="266004"/>
                </a:cubicBezTo>
                <a:cubicBezTo>
                  <a:pt x="9505978" y="270079"/>
                  <a:pt x="9531273" y="274225"/>
                  <a:pt x="9556574" y="278298"/>
                </a:cubicBezTo>
                <a:cubicBezTo>
                  <a:pt x="9558591" y="280825"/>
                  <a:pt x="9560503" y="283344"/>
                  <a:pt x="9562528" y="285871"/>
                </a:cubicBezTo>
                <a:cubicBezTo>
                  <a:pt x="9547688" y="290595"/>
                  <a:pt x="9532735" y="295316"/>
                  <a:pt x="9519918" y="299387"/>
                </a:cubicBezTo>
                <a:cubicBezTo>
                  <a:pt x="9569158" y="347992"/>
                  <a:pt x="9581643" y="347667"/>
                  <a:pt x="9613011" y="305328"/>
                </a:cubicBezTo>
                <a:cubicBezTo>
                  <a:pt x="9598170" y="299226"/>
                  <a:pt x="9577819" y="289292"/>
                  <a:pt x="9601764" y="280256"/>
                </a:cubicBezTo>
                <a:cubicBezTo>
                  <a:pt x="9632232" y="268693"/>
                  <a:pt x="9662701" y="247278"/>
                  <a:pt x="9704635" y="264784"/>
                </a:cubicBezTo>
                <a:cubicBezTo>
                  <a:pt x="9717789" y="270317"/>
                  <a:pt x="9737465" y="267636"/>
                  <a:pt x="9754218" y="268693"/>
                </a:cubicBezTo>
                <a:cubicBezTo>
                  <a:pt x="9754894" y="263966"/>
                  <a:pt x="9755456" y="259248"/>
                  <a:pt x="9756131" y="254525"/>
                </a:cubicBezTo>
                <a:cubicBezTo>
                  <a:pt x="9727237" y="242878"/>
                  <a:pt x="9694182" y="241574"/>
                  <a:pt x="9661913" y="243447"/>
                </a:cubicBezTo>
                <a:close/>
                <a:moveTo>
                  <a:pt x="11113924" y="241821"/>
                </a:moveTo>
                <a:cubicBezTo>
                  <a:pt x="11112350" y="242228"/>
                  <a:pt x="11110781" y="242635"/>
                  <a:pt x="11109087" y="243044"/>
                </a:cubicBezTo>
                <a:cubicBezTo>
                  <a:pt x="11111119" y="244101"/>
                  <a:pt x="11113136" y="245324"/>
                  <a:pt x="11115386" y="246139"/>
                </a:cubicBezTo>
                <a:cubicBezTo>
                  <a:pt x="11115724" y="246219"/>
                  <a:pt x="11117299" y="244590"/>
                  <a:pt x="11118311" y="243694"/>
                </a:cubicBezTo>
                <a:cubicBezTo>
                  <a:pt x="11116961" y="243044"/>
                  <a:pt x="11115499" y="242475"/>
                  <a:pt x="11113924" y="241821"/>
                </a:cubicBezTo>
                <a:close/>
                <a:moveTo>
                  <a:pt x="9379386" y="240353"/>
                </a:moveTo>
                <a:cubicBezTo>
                  <a:pt x="9376912" y="242553"/>
                  <a:pt x="9369600" y="248984"/>
                  <a:pt x="9362183" y="255419"/>
                </a:cubicBezTo>
                <a:cubicBezTo>
                  <a:pt x="9371512" y="260958"/>
                  <a:pt x="9379836" y="269427"/>
                  <a:pt x="9390290" y="271294"/>
                </a:cubicBezTo>
                <a:cubicBezTo>
                  <a:pt x="9405806" y="273983"/>
                  <a:pt x="9422889" y="272028"/>
                  <a:pt x="9439642" y="272028"/>
                </a:cubicBezTo>
                <a:cubicBezTo>
                  <a:pt x="9420421" y="261848"/>
                  <a:pt x="9402656" y="252568"/>
                  <a:pt x="9379386" y="240353"/>
                </a:cubicBezTo>
                <a:close/>
                <a:moveTo>
                  <a:pt x="9016687" y="239132"/>
                </a:moveTo>
                <a:cubicBezTo>
                  <a:pt x="9015901" y="240193"/>
                  <a:pt x="9014332" y="241332"/>
                  <a:pt x="9014444" y="242390"/>
                </a:cubicBezTo>
                <a:cubicBezTo>
                  <a:pt x="9014332" y="243044"/>
                  <a:pt x="9016575" y="243694"/>
                  <a:pt x="9017812" y="244426"/>
                </a:cubicBezTo>
                <a:cubicBezTo>
                  <a:pt x="9019386" y="243856"/>
                  <a:pt x="9020849" y="243287"/>
                  <a:pt x="9022424" y="242717"/>
                </a:cubicBezTo>
                <a:cubicBezTo>
                  <a:pt x="9020512" y="241496"/>
                  <a:pt x="9018600" y="240353"/>
                  <a:pt x="9016687" y="239132"/>
                </a:cubicBezTo>
                <a:close/>
                <a:moveTo>
                  <a:pt x="8920565" y="234006"/>
                </a:moveTo>
                <a:cubicBezTo>
                  <a:pt x="8920339" y="233764"/>
                  <a:pt x="8917640" y="235145"/>
                  <a:pt x="8916065" y="235797"/>
                </a:cubicBezTo>
                <a:cubicBezTo>
                  <a:pt x="8917078" y="236693"/>
                  <a:pt x="8918090" y="237590"/>
                  <a:pt x="8918877" y="238406"/>
                </a:cubicBezTo>
                <a:cubicBezTo>
                  <a:pt x="8920789" y="238406"/>
                  <a:pt x="8922589" y="238406"/>
                  <a:pt x="8924388" y="238406"/>
                </a:cubicBezTo>
                <a:cubicBezTo>
                  <a:pt x="8923151" y="236858"/>
                  <a:pt x="8922132" y="235227"/>
                  <a:pt x="8920565" y="234006"/>
                </a:cubicBezTo>
                <a:close/>
                <a:moveTo>
                  <a:pt x="8834627" y="232407"/>
                </a:moveTo>
                <a:cubicBezTo>
                  <a:pt x="8817946" y="233517"/>
                  <a:pt x="8801276" y="237343"/>
                  <a:pt x="8782949" y="246139"/>
                </a:cubicBezTo>
                <a:cubicBezTo>
                  <a:pt x="8817693" y="259737"/>
                  <a:pt x="8844673" y="257292"/>
                  <a:pt x="8871093" y="252323"/>
                </a:cubicBezTo>
                <a:cubicBezTo>
                  <a:pt x="8876718" y="251264"/>
                  <a:pt x="8879635" y="243044"/>
                  <a:pt x="8886383" y="234983"/>
                </a:cubicBezTo>
                <a:cubicBezTo>
                  <a:pt x="8868003" y="232907"/>
                  <a:pt x="8851309" y="231298"/>
                  <a:pt x="8834627" y="232407"/>
                </a:cubicBezTo>
                <a:close/>
                <a:moveTo>
                  <a:pt x="9065821" y="232215"/>
                </a:moveTo>
                <a:cubicBezTo>
                  <a:pt x="9064809" y="236206"/>
                  <a:pt x="9063909" y="240110"/>
                  <a:pt x="9062896" y="244101"/>
                </a:cubicBezTo>
                <a:cubicBezTo>
                  <a:pt x="9076387" y="244917"/>
                  <a:pt x="9089991" y="245729"/>
                  <a:pt x="9103481" y="246139"/>
                </a:cubicBezTo>
                <a:cubicBezTo>
                  <a:pt x="9103931" y="246139"/>
                  <a:pt x="9104607" y="241821"/>
                  <a:pt x="9105843" y="237020"/>
                </a:cubicBezTo>
                <a:cubicBezTo>
                  <a:pt x="9092465" y="235390"/>
                  <a:pt x="9079199" y="233764"/>
                  <a:pt x="9065821" y="232215"/>
                </a:cubicBezTo>
                <a:close/>
                <a:moveTo>
                  <a:pt x="9419746" y="228872"/>
                </a:moveTo>
                <a:cubicBezTo>
                  <a:pt x="9419634" y="229933"/>
                  <a:pt x="9419072" y="231806"/>
                  <a:pt x="9419408" y="231891"/>
                </a:cubicBezTo>
                <a:cubicBezTo>
                  <a:pt x="9421771" y="232460"/>
                  <a:pt x="9424245" y="232703"/>
                  <a:pt x="9426825" y="233030"/>
                </a:cubicBezTo>
                <a:cubicBezTo>
                  <a:pt x="9427051" y="231969"/>
                  <a:pt x="9427613" y="230094"/>
                  <a:pt x="9427275" y="230013"/>
                </a:cubicBezTo>
                <a:cubicBezTo>
                  <a:pt x="9424808" y="229446"/>
                  <a:pt x="9422214" y="229199"/>
                  <a:pt x="9419746" y="228872"/>
                </a:cubicBezTo>
                <a:close/>
                <a:moveTo>
                  <a:pt x="9813019" y="228227"/>
                </a:moveTo>
                <a:cubicBezTo>
                  <a:pt x="9812007" y="229199"/>
                  <a:pt x="9809870" y="230912"/>
                  <a:pt x="9810094" y="231155"/>
                </a:cubicBezTo>
                <a:cubicBezTo>
                  <a:pt x="9812119" y="232785"/>
                  <a:pt x="9814481" y="234169"/>
                  <a:pt x="9816730" y="235554"/>
                </a:cubicBezTo>
                <a:cubicBezTo>
                  <a:pt x="9817742" y="234576"/>
                  <a:pt x="9818749" y="233599"/>
                  <a:pt x="9819873" y="232538"/>
                </a:cubicBezTo>
                <a:cubicBezTo>
                  <a:pt x="9817630" y="231072"/>
                  <a:pt x="9815268" y="229689"/>
                  <a:pt x="9813019" y="228227"/>
                </a:cubicBezTo>
                <a:close/>
                <a:moveTo>
                  <a:pt x="11036459" y="209741"/>
                </a:moveTo>
                <a:cubicBezTo>
                  <a:pt x="11034216" y="212266"/>
                  <a:pt x="11031966" y="214789"/>
                  <a:pt x="11029717" y="217314"/>
                </a:cubicBezTo>
                <a:cubicBezTo>
                  <a:pt x="11032979" y="218212"/>
                  <a:pt x="11036459" y="220163"/>
                  <a:pt x="11039384" y="219756"/>
                </a:cubicBezTo>
                <a:cubicBezTo>
                  <a:pt x="11041521" y="219429"/>
                  <a:pt x="11042983" y="216257"/>
                  <a:pt x="11044782" y="214304"/>
                </a:cubicBezTo>
                <a:cubicBezTo>
                  <a:pt x="11041971" y="212756"/>
                  <a:pt x="11039159" y="211290"/>
                  <a:pt x="11036459" y="209741"/>
                </a:cubicBezTo>
                <a:close/>
                <a:moveTo>
                  <a:pt x="11149230" y="200461"/>
                </a:moveTo>
                <a:cubicBezTo>
                  <a:pt x="11141694" y="201925"/>
                  <a:pt x="11134051" y="203310"/>
                  <a:pt x="11126516" y="204776"/>
                </a:cubicBezTo>
                <a:cubicBezTo>
                  <a:pt x="11127190" y="206569"/>
                  <a:pt x="11127865" y="208278"/>
                  <a:pt x="11128428" y="210066"/>
                </a:cubicBezTo>
                <a:cubicBezTo>
                  <a:pt x="11136076" y="208602"/>
                  <a:pt x="11143605" y="207054"/>
                  <a:pt x="11151141" y="205593"/>
                </a:cubicBezTo>
                <a:cubicBezTo>
                  <a:pt x="11150467" y="203882"/>
                  <a:pt x="11149904" y="202169"/>
                  <a:pt x="11149230" y="200461"/>
                </a:cubicBezTo>
                <a:close/>
                <a:moveTo>
                  <a:pt x="9334414" y="199891"/>
                </a:moveTo>
                <a:cubicBezTo>
                  <a:pt x="9314737" y="201030"/>
                  <a:pt x="9294948" y="202169"/>
                  <a:pt x="9273927" y="203473"/>
                </a:cubicBezTo>
                <a:cubicBezTo>
                  <a:pt x="9271453" y="220897"/>
                  <a:pt x="9269540" y="235145"/>
                  <a:pt x="9266728" y="255255"/>
                </a:cubicBezTo>
                <a:cubicBezTo>
                  <a:pt x="9290673" y="252487"/>
                  <a:pt x="9310013" y="250288"/>
                  <a:pt x="9329352" y="248012"/>
                </a:cubicBezTo>
                <a:cubicBezTo>
                  <a:pt x="9317212" y="235472"/>
                  <a:pt x="9308438" y="226436"/>
                  <a:pt x="9297309" y="214953"/>
                </a:cubicBezTo>
                <a:cubicBezTo>
                  <a:pt x="9309900" y="211370"/>
                  <a:pt x="9316312" y="209414"/>
                  <a:pt x="9322829" y="207624"/>
                </a:cubicBezTo>
                <a:cubicBezTo>
                  <a:pt x="9327215" y="206405"/>
                  <a:pt x="9331715" y="205348"/>
                  <a:pt x="9336207" y="204287"/>
                </a:cubicBezTo>
                <a:cubicBezTo>
                  <a:pt x="9335644" y="202821"/>
                  <a:pt x="9334970" y="201355"/>
                  <a:pt x="9334414" y="199891"/>
                </a:cubicBezTo>
                <a:close/>
                <a:moveTo>
                  <a:pt x="5564920" y="183118"/>
                </a:moveTo>
                <a:lnTo>
                  <a:pt x="5565258" y="183363"/>
                </a:lnTo>
                <a:lnTo>
                  <a:pt x="5564939" y="183302"/>
                </a:lnTo>
                <a:close/>
                <a:moveTo>
                  <a:pt x="11232537" y="179046"/>
                </a:moveTo>
                <a:cubicBezTo>
                  <a:pt x="11231974" y="180756"/>
                  <a:pt x="11231524" y="182465"/>
                  <a:pt x="11230962" y="184260"/>
                </a:cubicBezTo>
                <a:cubicBezTo>
                  <a:pt x="11232537" y="184260"/>
                  <a:pt x="11233999" y="184260"/>
                  <a:pt x="11235573" y="184260"/>
                </a:cubicBezTo>
                <a:cubicBezTo>
                  <a:pt x="11235911" y="183199"/>
                  <a:pt x="11237036" y="181895"/>
                  <a:pt x="11236473" y="181001"/>
                </a:cubicBezTo>
                <a:cubicBezTo>
                  <a:pt x="11235911" y="180102"/>
                  <a:pt x="11233887" y="179697"/>
                  <a:pt x="11232537" y="179046"/>
                </a:cubicBezTo>
                <a:close/>
                <a:moveTo>
                  <a:pt x="10829485" y="177335"/>
                </a:moveTo>
                <a:cubicBezTo>
                  <a:pt x="10828810" y="178314"/>
                  <a:pt x="10827348" y="179777"/>
                  <a:pt x="10827685" y="180022"/>
                </a:cubicBezTo>
                <a:cubicBezTo>
                  <a:pt x="10828810" y="180916"/>
                  <a:pt x="10830603" y="181326"/>
                  <a:pt x="10832066" y="181895"/>
                </a:cubicBezTo>
                <a:cubicBezTo>
                  <a:pt x="10832972" y="180347"/>
                  <a:pt x="10833865" y="178883"/>
                  <a:pt x="10834765" y="177335"/>
                </a:cubicBezTo>
                <a:cubicBezTo>
                  <a:pt x="10832972" y="177335"/>
                  <a:pt x="10831166" y="177335"/>
                  <a:pt x="10829485" y="177335"/>
                </a:cubicBezTo>
                <a:close/>
                <a:moveTo>
                  <a:pt x="11105045" y="177090"/>
                </a:moveTo>
                <a:cubicBezTo>
                  <a:pt x="11102233" y="177417"/>
                  <a:pt x="11099421" y="178229"/>
                  <a:pt x="11096609" y="178883"/>
                </a:cubicBezTo>
                <a:cubicBezTo>
                  <a:pt x="11097621" y="179697"/>
                  <a:pt x="11098746" y="181408"/>
                  <a:pt x="11099534" y="181326"/>
                </a:cubicBezTo>
                <a:cubicBezTo>
                  <a:pt x="11102345" y="181081"/>
                  <a:pt x="11105157" y="180187"/>
                  <a:pt x="11107856" y="179535"/>
                </a:cubicBezTo>
                <a:cubicBezTo>
                  <a:pt x="11106957" y="178721"/>
                  <a:pt x="11105832" y="177008"/>
                  <a:pt x="11105045" y="177090"/>
                </a:cubicBezTo>
                <a:close/>
                <a:moveTo>
                  <a:pt x="10912905" y="169600"/>
                </a:moveTo>
                <a:cubicBezTo>
                  <a:pt x="10903238" y="172205"/>
                  <a:pt x="10893564" y="174808"/>
                  <a:pt x="10883898" y="177417"/>
                </a:cubicBezTo>
                <a:cubicBezTo>
                  <a:pt x="10884685" y="179208"/>
                  <a:pt x="10885361" y="181001"/>
                  <a:pt x="10886148" y="182792"/>
                </a:cubicBezTo>
                <a:cubicBezTo>
                  <a:pt x="10896714" y="180838"/>
                  <a:pt x="10907392" y="178883"/>
                  <a:pt x="10918072" y="176926"/>
                </a:cubicBezTo>
                <a:cubicBezTo>
                  <a:pt x="10916392" y="174483"/>
                  <a:pt x="10914592" y="172045"/>
                  <a:pt x="10912905" y="169600"/>
                </a:cubicBezTo>
                <a:close/>
                <a:moveTo>
                  <a:pt x="11534410" y="166179"/>
                </a:moveTo>
                <a:cubicBezTo>
                  <a:pt x="11532273" y="168136"/>
                  <a:pt x="11529461" y="169927"/>
                  <a:pt x="11528561" y="172205"/>
                </a:cubicBezTo>
                <a:cubicBezTo>
                  <a:pt x="11528224" y="172939"/>
                  <a:pt x="11532610" y="174730"/>
                  <a:pt x="11534860" y="176031"/>
                </a:cubicBezTo>
                <a:cubicBezTo>
                  <a:pt x="11536878" y="174080"/>
                  <a:pt x="11539690" y="172205"/>
                  <a:pt x="11540590" y="170009"/>
                </a:cubicBezTo>
                <a:cubicBezTo>
                  <a:pt x="11540928" y="169275"/>
                  <a:pt x="11536541" y="167483"/>
                  <a:pt x="11534410" y="166179"/>
                </a:cubicBezTo>
                <a:close/>
                <a:moveTo>
                  <a:pt x="11252776" y="159750"/>
                </a:moveTo>
                <a:cubicBezTo>
                  <a:pt x="11272110" y="181650"/>
                  <a:pt x="11268960" y="181165"/>
                  <a:pt x="11261993" y="205021"/>
                </a:cubicBezTo>
                <a:cubicBezTo>
                  <a:pt x="11258731" y="216257"/>
                  <a:pt x="11268517" y="240026"/>
                  <a:pt x="11275147" y="240602"/>
                </a:cubicBezTo>
                <a:cubicBezTo>
                  <a:pt x="11318768" y="244266"/>
                  <a:pt x="11363740" y="246628"/>
                  <a:pt x="11406912" y="242308"/>
                </a:cubicBezTo>
                <a:cubicBezTo>
                  <a:pt x="11439405" y="239132"/>
                  <a:pt x="11469986" y="225375"/>
                  <a:pt x="11501692" y="216257"/>
                </a:cubicBezTo>
                <a:cubicBezTo>
                  <a:pt x="11484826" y="188898"/>
                  <a:pt x="11455258" y="207215"/>
                  <a:pt x="11430414" y="208518"/>
                </a:cubicBezTo>
                <a:cubicBezTo>
                  <a:pt x="11404213" y="209904"/>
                  <a:pt x="11378131" y="212593"/>
                  <a:pt x="11352049" y="214789"/>
                </a:cubicBezTo>
                <a:cubicBezTo>
                  <a:pt x="11350249" y="211207"/>
                  <a:pt x="11348337" y="207624"/>
                  <a:pt x="11346538" y="204127"/>
                </a:cubicBezTo>
                <a:cubicBezTo>
                  <a:pt x="11385555" y="197609"/>
                  <a:pt x="11394546" y="158202"/>
                  <a:pt x="11447385" y="165934"/>
                </a:cubicBezTo>
                <a:cubicBezTo>
                  <a:pt x="11438505" y="162275"/>
                  <a:pt x="11431426" y="160809"/>
                  <a:pt x="11424340" y="160644"/>
                </a:cubicBezTo>
                <a:cubicBezTo>
                  <a:pt x="11403875" y="160155"/>
                  <a:pt x="11383417" y="159750"/>
                  <a:pt x="11362840" y="159995"/>
                </a:cubicBezTo>
                <a:cubicBezTo>
                  <a:pt x="11308989" y="160644"/>
                  <a:pt x="11308989" y="160809"/>
                  <a:pt x="11304602" y="197118"/>
                </a:cubicBezTo>
                <a:close/>
                <a:moveTo>
                  <a:pt x="11169806" y="159503"/>
                </a:moveTo>
                <a:cubicBezTo>
                  <a:pt x="11159009" y="164388"/>
                  <a:pt x="11149116" y="168951"/>
                  <a:pt x="11130677" y="177251"/>
                </a:cubicBezTo>
                <a:cubicBezTo>
                  <a:pt x="11179923" y="185721"/>
                  <a:pt x="11179923" y="185721"/>
                  <a:pt x="11169806" y="159503"/>
                </a:cubicBezTo>
                <a:close/>
                <a:moveTo>
                  <a:pt x="10950565" y="155757"/>
                </a:moveTo>
                <a:cubicBezTo>
                  <a:pt x="10950565" y="164148"/>
                  <a:pt x="10947085" y="172859"/>
                  <a:pt x="10951240" y="175704"/>
                </a:cubicBezTo>
                <a:cubicBezTo>
                  <a:pt x="10964850" y="185072"/>
                  <a:pt x="10979128" y="182304"/>
                  <a:pt x="11013864" y="167076"/>
                </a:cubicBezTo>
                <a:cubicBezTo>
                  <a:pt x="10996436" y="163985"/>
                  <a:pt x="10977547" y="160564"/>
                  <a:pt x="10950565" y="155757"/>
                </a:cubicBezTo>
                <a:close/>
                <a:moveTo>
                  <a:pt x="9370838" y="119611"/>
                </a:moveTo>
                <a:cubicBezTo>
                  <a:pt x="9369938" y="120995"/>
                  <a:pt x="9369150" y="122459"/>
                  <a:pt x="9368250" y="123840"/>
                </a:cubicBezTo>
                <a:cubicBezTo>
                  <a:pt x="9369938" y="123840"/>
                  <a:pt x="9371850" y="124165"/>
                  <a:pt x="9373312" y="123758"/>
                </a:cubicBezTo>
                <a:cubicBezTo>
                  <a:pt x="9374211" y="123433"/>
                  <a:pt x="9374549" y="122134"/>
                  <a:pt x="9375224" y="121237"/>
                </a:cubicBezTo>
                <a:cubicBezTo>
                  <a:pt x="9373761" y="120668"/>
                  <a:pt x="9372300" y="120183"/>
                  <a:pt x="9370838" y="119611"/>
                </a:cubicBezTo>
                <a:close/>
                <a:moveTo>
                  <a:pt x="9424357" y="112602"/>
                </a:moveTo>
                <a:cubicBezTo>
                  <a:pt x="9424357" y="113338"/>
                  <a:pt x="9424357" y="114150"/>
                  <a:pt x="9424357" y="114884"/>
                </a:cubicBezTo>
                <a:cubicBezTo>
                  <a:pt x="9429750" y="114884"/>
                  <a:pt x="9435037" y="114884"/>
                  <a:pt x="9440429" y="114884"/>
                </a:cubicBezTo>
                <a:cubicBezTo>
                  <a:pt x="9440429" y="114150"/>
                  <a:pt x="9440429" y="113338"/>
                  <a:pt x="9440429" y="112602"/>
                </a:cubicBezTo>
                <a:cubicBezTo>
                  <a:pt x="9435037" y="112602"/>
                  <a:pt x="9429750" y="112602"/>
                  <a:pt x="9424357" y="112602"/>
                </a:cubicBezTo>
                <a:close/>
                <a:moveTo>
                  <a:pt x="9681928" y="99499"/>
                </a:moveTo>
                <a:cubicBezTo>
                  <a:pt x="9665512" y="101615"/>
                  <a:pt x="9648985" y="103731"/>
                  <a:pt x="9632457" y="105766"/>
                </a:cubicBezTo>
                <a:cubicBezTo>
                  <a:pt x="9633357" y="108618"/>
                  <a:pt x="9634257" y="111463"/>
                  <a:pt x="9635157" y="114315"/>
                </a:cubicBezTo>
                <a:cubicBezTo>
                  <a:pt x="9651346" y="111383"/>
                  <a:pt x="9667650" y="108535"/>
                  <a:pt x="9683840" y="105606"/>
                </a:cubicBezTo>
                <a:cubicBezTo>
                  <a:pt x="9683165" y="103566"/>
                  <a:pt x="9682603" y="101531"/>
                  <a:pt x="9681928" y="99499"/>
                </a:cubicBezTo>
                <a:close/>
                <a:moveTo>
                  <a:pt x="9511039" y="81014"/>
                </a:moveTo>
                <a:cubicBezTo>
                  <a:pt x="9500016" y="92250"/>
                  <a:pt x="9490013" y="102427"/>
                  <a:pt x="9476859" y="115943"/>
                </a:cubicBezTo>
                <a:cubicBezTo>
                  <a:pt x="9531835" y="114235"/>
                  <a:pt x="9531835" y="114235"/>
                  <a:pt x="9511039" y="81014"/>
                </a:cubicBezTo>
                <a:close/>
                <a:moveTo>
                  <a:pt x="9673942" y="17422"/>
                </a:moveTo>
                <a:cubicBezTo>
                  <a:pt x="9655614" y="28333"/>
                  <a:pt x="9639543" y="37861"/>
                  <a:pt x="9620429" y="49259"/>
                </a:cubicBezTo>
                <a:cubicBezTo>
                  <a:pt x="9648535" y="49259"/>
                  <a:pt x="9671249" y="49259"/>
                  <a:pt x="9699806" y="49259"/>
                </a:cubicBezTo>
                <a:cubicBezTo>
                  <a:pt x="9688676" y="35585"/>
                  <a:pt x="9680690" y="25813"/>
                  <a:pt x="9673942" y="17422"/>
                </a:cubicBezTo>
                <a:close/>
                <a:moveTo>
                  <a:pt x="9710597" y="0"/>
                </a:moveTo>
                <a:cubicBezTo>
                  <a:pt x="9721726" y="15229"/>
                  <a:pt x="9728250" y="35745"/>
                  <a:pt x="9745895" y="45190"/>
                </a:cubicBezTo>
                <a:cubicBezTo>
                  <a:pt x="9762985" y="54226"/>
                  <a:pt x="9791655" y="51864"/>
                  <a:pt x="9814143" y="54389"/>
                </a:cubicBezTo>
                <a:cubicBezTo>
                  <a:pt x="9817856" y="66930"/>
                  <a:pt x="9797166" y="81096"/>
                  <a:pt x="9827522" y="85412"/>
                </a:cubicBezTo>
                <a:cubicBezTo>
                  <a:pt x="9860796" y="90132"/>
                  <a:pt x="9804252" y="108455"/>
                  <a:pt x="9832915" y="114720"/>
                </a:cubicBezTo>
                <a:cubicBezTo>
                  <a:pt x="9755568" y="140615"/>
                  <a:pt x="9669668" y="119284"/>
                  <a:pt x="9585799" y="130197"/>
                </a:cubicBezTo>
                <a:cubicBezTo>
                  <a:pt x="9590072" y="151364"/>
                  <a:pt x="9597158" y="164148"/>
                  <a:pt x="9621329" y="171636"/>
                </a:cubicBezTo>
                <a:cubicBezTo>
                  <a:pt x="9631220" y="174730"/>
                  <a:pt x="9636169" y="186128"/>
                  <a:pt x="9650784" y="201682"/>
                </a:cubicBezTo>
                <a:cubicBezTo>
                  <a:pt x="9694744" y="203390"/>
                  <a:pt x="9752194" y="204451"/>
                  <a:pt x="9809420" y="208278"/>
                </a:cubicBezTo>
                <a:cubicBezTo>
                  <a:pt x="9833251" y="209824"/>
                  <a:pt x="9856303" y="217155"/>
                  <a:pt x="9880923" y="222116"/>
                </a:cubicBezTo>
                <a:cubicBezTo>
                  <a:pt x="9880923" y="222526"/>
                  <a:pt x="9881261" y="216911"/>
                  <a:pt x="9881597" y="211290"/>
                </a:cubicBezTo>
                <a:cubicBezTo>
                  <a:pt x="9893289" y="202412"/>
                  <a:pt x="9914653" y="226841"/>
                  <a:pt x="9922521" y="205021"/>
                </a:cubicBezTo>
                <a:cubicBezTo>
                  <a:pt x="9956701" y="207949"/>
                  <a:pt x="9990993" y="210311"/>
                  <a:pt x="10024943" y="214059"/>
                </a:cubicBezTo>
                <a:cubicBezTo>
                  <a:pt x="10057210" y="217556"/>
                  <a:pt x="10089366" y="226272"/>
                  <a:pt x="10121409" y="225867"/>
                </a:cubicBezTo>
                <a:cubicBezTo>
                  <a:pt x="10152440" y="225457"/>
                  <a:pt x="10177173" y="225457"/>
                  <a:pt x="10203705" y="241496"/>
                </a:cubicBezTo>
                <a:cubicBezTo>
                  <a:pt x="10221358" y="252080"/>
                  <a:pt x="10251825" y="253956"/>
                  <a:pt x="10276896" y="255010"/>
                </a:cubicBezTo>
                <a:cubicBezTo>
                  <a:pt x="10320967" y="256885"/>
                  <a:pt x="10365376" y="254525"/>
                  <a:pt x="10409561" y="255175"/>
                </a:cubicBezTo>
                <a:cubicBezTo>
                  <a:pt x="10423051" y="255339"/>
                  <a:pt x="10436550" y="259494"/>
                  <a:pt x="10462849" y="264131"/>
                </a:cubicBezTo>
                <a:cubicBezTo>
                  <a:pt x="10402931" y="294499"/>
                  <a:pt x="10345594" y="284649"/>
                  <a:pt x="10293311" y="288478"/>
                </a:cubicBezTo>
                <a:cubicBezTo>
                  <a:pt x="10237885" y="292546"/>
                  <a:pt x="10181447" y="289374"/>
                  <a:pt x="10119610" y="289374"/>
                </a:cubicBezTo>
                <a:cubicBezTo>
                  <a:pt x="10151991" y="299794"/>
                  <a:pt x="10178185" y="308750"/>
                  <a:pt x="10205055" y="316484"/>
                </a:cubicBezTo>
                <a:cubicBezTo>
                  <a:pt x="10215171" y="319418"/>
                  <a:pt x="10226869" y="320882"/>
                  <a:pt x="10237773" y="320477"/>
                </a:cubicBezTo>
                <a:cubicBezTo>
                  <a:pt x="10300735" y="318115"/>
                  <a:pt x="10363914" y="316811"/>
                  <a:pt x="10426426" y="311357"/>
                </a:cubicBezTo>
                <a:cubicBezTo>
                  <a:pt x="10448346" y="309484"/>
                  <a:pt x="10468474" y="296942"/>
                  <a:pt x="10489388" y="289292"/>
                </a:cubicBezTo>
                <a:lnTo>
                  <a:pt x="10489050" y="289536"/>
                </a:lnTo>
                <a:cubicBezTo>
                  <a:pt x="10509515" y="299714"/>
                  <a:pt x="10528623" y="306877"/>
                  <a:pt x="10541215" y="282694"/>
                </a:cubicBezTo>
                <a:cubicBezTo>
                  <a:pt x="10549088" y="267552"/>
                  <a:pt x="10559429" y="253059"/>
                  <a:pt x="10574833" y="240110"/>
                </a:cubicBezTo>
                <a:cubicBezTo>
                  <a:pt x="10574833" y="225622"/>
                  <a:pt x="10574833" y="211123"/>
                  <a:pt x="10574833" y="193623"/>
                </a:cubicBezTo>
                <a:cubicBezTo>
                  <a:pt x="10634757" y="194846"/>
                  <a:pt x="10690857" y="171233"/>
                  <a:pt x="10749996" y="199644"/>
                </a:cubicBezTo>
                <a:cubicBezTo>
                  <a:pt x="10724138" y="203717"/>
                  <a:pt x="10698387" y="207702"/>
                  <a:pt x="10672868" y="211777"/>
                </a:cubicBezTo>
                <a:cubicBezTo>
                  <a:pt x="10716490" y="252977"/>
                  <a:pt x="10790018" y="223015"/>
                  <a:pt x="10850393" y="249560"/>
                </a:cubicBezTo>
                <a:cubicBezTo>
                  <a:pt x="10825998" y="258433"/>
                  <a:pt x="10807895" y="265027"/>
                  <a:pt x="10789906" y="271620"/>
                </a:cubicBezTo>
                <a:cubicBezTo>
                  <a:pt x="10790242" y="273738"/>
                  <a:pt x="10790468" y="275938"/>
                  <a:pt x="10790806" y="278054"/>
                </a:cubicBezTo>
                <a:cubicBezTo>
                  <a:pt x="10841064" y="278054"/>
                  <a:pt x="10891315" y="278054"/>
                  <a:pt x="10943710" y="278054"/>
                </a:cubicBezTo>
                <a:cubicBezTo>
                  <a:pt x="10945285" y="240762"/>
                  <a:pt x="10887834" y="279686"/>
                  <a:pt x="10880524" y="252407"/>
                </a:cubicBezTo>
                <a:cubicBezTo>
                  <a:pt x="10882886" y="234983"/>
                  <a:pt x="10925945" y="225131"/>
                  <a:pt x="10906268" y="197118"/>
                </a:cubicBezTo>
                <a:cubicBezTo>
                  <a:pt x="10864896" y="209334"/>
                  <a:pt x="10823748" y="212266"/>
                  <a:pt x="10782039" y="204287"/>
                </a:cubicBezTo>
                <a:cubicBezTo>
                  <a:pt x="10784400" y="163334"/>
                  <a:pt x="10770797" y="154129"/>
                  <a:pt x="10717165" y="151528"/>
                </a:cubicBezTo>
                <a:cubicBezTo>
                  <a:pt x="10616992" y="146641"/>
                  <a:pt x="10518057" y="164631"/>
                  <a:pt x="10417997" y="159503"/>
                </a:cubicBezTo>
                <a:cubicBezTo>
                  <a:pt x="10380780" y="176521"/>
                  <a:pt x="10343344" y="157630"/>
                  <a:pt x="10305901" y="159503"/>
                </a:cubicBezTo>
                <a:cubicBezTo>
                  <a:pt x="10269028" y="161378"/>
                  <a:pt x="10231923" y="159913"/>
                  <a:pt x="10188864" y="159913"/>
                </a:cubicBezTo>
                <a:cubicBezTo>
                  <a:pt x="10193926" y="146884"/>
                  <a:pt x="10196963" y="138824"/>
                  <a:pt x="10198763" y="134017"/>
                </a:cubicBezTo>
                <a:cubicBezTo>
                  <a:pt x="10218545" y="138008"/>
                  <a:pt x="10235410" y="145255"/>
                  <a:pt x="10250588" y="143794"/>
                </a:cubicBezTo>
                <a:cubicBezTo>
                  <a:pt x="10302414" y="138987"/>
                  <a:pt x="10353123" y="121157"/>
                  <a:pt x="10408886" y="148107"/>
                </a:cubicBezTo>
                <a:cubicBezTo>
                  <a:pt x="10410235" y="134912"/>
                  <a:pt x="10410799" y="128892"/>
                  <a:pt x="10411698" y="120832"/>
                </a:cubicBezTo>
                <a:cubicBezTo>
                  <a:pt x="10446441" y="116922"/>
                  <a:pt x="10480727" y="115943"/>
                  <a:pt x="10514570" y="127101"/>
                </a:cubicBezTo>
                <a:cubicBezTo>
                  <a:pt x="10543239" y="136544"/>
                  <a:pt x="10570108" y="139476"/>
                  <a:pt x="10595747" y="118959"/>
                </a:cubicBezTo>
                <a:cubicBezTo>
                  <a:pt x="10604401" y="112033"/>
                  <a:pt x="10631383" y="107966"/>
                  <a:pt x="10641394" y="112524"/>
                </a:cubicBezTo>
                <a:cubicBezTo>
                  <a:pt x="10691983" y="135487"/>
                  <a:pt x="10735717" y="113501"/>
                  <a:pt x="10780351" y="104057"/>
                </a:cubicBezTo>
                <a:cubicBezTo>
                  <a:pt x="10822736" y="95100"/>
                  <a:pt x="10821949" y="92904"/>
                  <a:pt x="10861296" y="114804"/>
                </a:cubicBezTo>
                <a:cubicBezTo>
                  <a:pt x="10874006" y="112199"/>
                  <a:pt x="10888060" y="108700"/>
                  <a:pt x="10902450" y="106582"/>
                </a:cubicBezTo>
                <a:cubicBezTo>
                  <a:pt x="10947872" y="99824"/>
                  <a:pt x="10992282" y="94855"/>
                  <a:pt x="11040509" y="97867"/>
                </a:cubicBezTo>
                <a:cubicBezTo>
                  <a:pt x="11116511" y="102672"/>
                  <a:pt x="11193527" y="97867"/>
                  <a:pt x="11270203" y="96894"/>
                </a:cubicBezTo>
                <a:cubicBezTo>
                  <a:pt x="11288863" y="96648"/>
                  <a:pt x="11307527" y="95834"/>
                  <a:pt x="11326079" y="94612"/>
                </a:cubicBezTo>
                <a:cubicBezTo>
                  <a:pt x="11364077" y="92085"/>
                  <a:pt x="11394884" y="115698"/>
                  <a:pt x="11436144" y="107479"/>
                </a:cubicBezTo>
                <a:cubicBezTo>
                  <a:pt x="11470774" y="100552"/>
                  <a:pt x="11508321" y="100392"/>
                  <a:pt x="11544639" y="98930"/>
                </a:cubicBezTo>
                <a:cubicBezTo>
                  <a:pt x="11556218" y="98443"/>
                  <a:pt x="11574658" y="101128"/>
                  <a:pt x="11578926" y="106662"/>
                </a:cubicBezTo>
                <a:cubicBezTo>
                  <a:pt x="11593435" y="125958"/>
                  <a:pt x="11620073" y="122381"/>
                  <a:pt x="11638401" y="121322"/>
                </a:cubicBezTo>
                <a:cubicBezTo>
                  <a:pt x="11739816" y="115454"/>
                  <a:pt x="11840214" y="129219"/>
                  <a:pt x="11941287" y="126692"/>
                </a:cubicBezTo>
                <a:cubicBezTo>
                  <a:pt x="11963656" y="126122"/>
                  <a:pt x="11991650" y="124085"/>
                  <a:pt x="11993788" y="153076"/>
                </a:cubicBezTo>
                <a:cubicBezTo>
                  <a:pt x="11866297" y="152015"/>
                  <a:pt x="11741273" y="147453"/>
                  <a:pt x="11616818" y="155595"/>
                </a:cubicBezTo>
                <a:cubicBezTo>
                  <a:pt x="11616593" y="158366"/>
                  <a:pt x="11616368" y="161218"/>
                  <a:pt x="11616143" y="163985"/>
                </a:cubicBezTo>
                <a:cubicBezTo>
                  <a:pt x="11631096" y="166263"/>
                  <a:pt x="11646161" y="168541"/>
                  <a:pt x="11666057" y="171558"/>
                </a:cubicBezTo>
                <a:cubicBezTo>
                  <a:pt x="11657515" y="185643"/>
                  <a:pt x="11650436" y="197364"/>
                  <a:pt x="11646837" y="203557"/>
                </a:cubicBezTo>
                <a:cubicBezTo>
                  <a:pt x="11606244" y="203557"/>
                  <a:pt x="11571509" y="203557"/>
                  <a:pt x="11532610" y="203557"/>
                </a:cubicBezTo>
                <a:cubicBezTo>
                  <a:pt x="11536766" y="214711"/>
                  <a:pt x="11539802" y="223015"/>
                  <a:pt x="11543739" y="233517"/>
                </a:cubicBezTo>
                <a:cubicBezTo>
                  <a:pt x="11529011" y="237427"/>
                  <a:pt x="11515633" y="240927"/>
                  <a:pt x="11499780" y="245080"/>
                </a:cubicBezTo>
                <a:cubicBezTo>
                  <a:pt x="11501579" y="259572"/>
                  <a:pt x="11507316" y="274715"/>
                  <a:pt x="11503717" y="288478"/>
                </a:cubicBezTo>
                <a:cubicBezTo>
                  <a:pt x="11500792" y="299714"/>
                  <a:pt x="11486626" y="309401"/>
                  <a:pt x="11475273" y="322185"/>
                </a:cubicBezTo>
                <a:cubicBezTo>
                  <a:pt x="11498992" y="325033"/>
                  <a:pt x="11527774" y="328372"/>
                  <a:pt x="11568359" y="333263"/>
                </a:cubicBezTo>
                <a:cubicBezTo>
                  <a:pt x="11547788" y="317870"/>
                  <a:pt x="11534636" y="308018"/>
                  <a:pt x="11514283" y="292873"/>
                </a:cubicBezTo>
                <a:cubicBezTo>
                  <a:pt x="11548351" y="292873"/>
                  <a:pt x="11572183" y="292873"/>
                  <a:pt x="11607376" y="292873"/>
                </a:cubicBezTo>
                <a:cubicBezTo>
                  <a:pt x="11588036" y="276101"/>
                  <a:pt x="11575670" y="265354"/>
                  <a:pt x="11563192" y="254525"/>
                </a:cubicBezTo>
                <a:cubicBezTo>
                  <a:pt x="11567909" y="239303"/>
                  <a:pt x="11576683" y="229933"/>
                  <a:pt x="11601978" y="237263"/>
                </a:cubicBezTo>
                <a:cubicBezTo>
                  <a:pt x="11620529" y="242635"/>
                  <a:pt x="11640088" y="246139"/>
                  <a:pt x="11662014" y="251104"/>
                </a:cubicBezTo>
                <a:cubicBezTo>
                  <a:pt x="11671568" y="266333"/>
                  <a:pt x="11683372" y="284976"/>
                  <a:pt x="11696638" y="306145"/>
                </a:cubicBezTo>
                <a:cubicBezTo>
                  <a:pt x="11685059" y="308096"/>
                  <a:pt x="11667413" y="311114"/>
                  <a:pt x="11649648" y="314122"/>
                </a:cubicBezTo>
                <a:cubicBezTo>
                  <a:pt x="11649648" y="316322"/>
                  <a:pt x="11649648" y="318520"/>
                  <a:pt x="11649536" y="320722"/>
                </a:cubicBezTo>
                <a:cubicBezTo>
                  <a:pt x="11683598" y="323573"/>
                  <a:pt x="11717778" y="326497"/>
                  <a:pt x="11758700" y="329920"/>
                </a:cubicBezTo>
                <a:cubicBezTo>
                  <a:pt x="11745322" y="348646"/>
                  <a:pt x="11739930" y="357113"/>
                  <a:pt x="11713279" y="352476"/>
                </a:cubicBezTo>
                <a:cubicBezTo>
                  <a:pt x="11677980" y="346446"/>
                  <a:pt x="11640313" y="347343"/>
                  <a:pt x="11605014" y="345311"/>
                </a:cubicBezTo>
                <a:lnTo>
                  <a:pt x="11591080" y="386885"/>
                </a:lnTo>
                <a:lnTo>
                  <a:pt x="11591073" y="386834"/>
                </a:lnTo>
                <a:lnTo>
                  <a:pt x="11590677" y="386994"/>
                </a:lnTo>
                <a:lnTo>
                  <a:pt x="11565565" y="365419"/>
                </a:lnTo>
                <a:cubicBezTo>
                  <a:pt x="11555291" y="360470"/>
                  <a:pt x="11542670" y="358416"/>
                  <a:pt x="11526086" y="360943"/>
                </a:cubicBezTo>
                <a:cubicBezTo>
                  <a:pt x="11518670" y="362082"/>
                  <a:pt x="11509447" y="356788"/>
                  <a:pt x="11501017" y="354430"/>
                </a:cubicBezTo>
                <a:lnTo>
                  <a:pt x="11501242" y="354674"/>
                </a:lnTo>
                <a:cubicBezTo>
                  <a:pt x="11484939" y="346206"/>
                  <a:pt x="11471390" y="347465"/>
                  <a:pt x="11458545" y="351711"/>
                </a:cubicBezTo>
                <a:cubicBezTo>
                  <a:pt x="11445699" y="355955"/>
                  <a:pt x="11433557" y="363181"/>
                  <a:pt x="11420065" y="366644"/>
                </a:cubicBezTo>
                <a:cubicBezTo>
                  <a:pt x="11459308" y="364687"/>
                  <a:pt x="11485726" y="398882"/>
                  <a:pt x="11527887" y="384961"/>
                </a:cubicBezTo>
                <a:cubicBezTo>
                  <a:pt x="11537666" y="398395"/>
                  <a:pt x="11548037" y="401430"/>
                  <a:pt x="11558676" y="399823"/>
                </a:cubicBezTo>
                <a:lnTo>
                  <a:pt x="11590677" y="386994"/>
                </a:lnTo>
                <a:lnTo>
                  <a:pt x="11590961" y="387239"/>
                </a:lnTo>
                <a:lnTo>
                  <a:pt x="11591080" y="386885"/>
                </a:lnTo>
                <a:lnTo>
                  <a:pt x="11596691" y="427545"/>
                </a:lnTo>
                <a:cubicBezTo>
                  <a:pt x="11627609" y="421274"/>
                  <a:pt x="11653803" y="415902"/>
                  <a:pt x="11679892" y="410607"/>
                </a:cubicBezTo>
                <a:cubicBezTo>
                  <a:pt x="11687421" y="411177"/>
                  <a:pt x="11694957" y="411746"/>
                  <a:pt x="11702487" y="412316"/>
                </a:cubicBezTo>
                <a:cubicBezTo>
                  <a:pt x="11735543" y="413946"/>
                  <a:pt x="11768486" y="415492"/>
                  <a:pt x="11806934" y="417370"/>
                </a:cubicBezTo>
                <a:cubicBezTo>
                  <a:pt x="11803671" y="403687"/>
                  <a:pt x="11801422" y="394081"/>
                  <a:pt x="11797935" y="379422"/>
                </a:cubicBezTo>
                <a:cubicBezTo>
                  <a:pt x="11919359" y="373398"/>
                  <a:pt x="12037523" y="375600"/>
                  <a:pt x="12155347" y="384801"/>
                </a:cubicBezTo>
                <a:cubicBezTo>
                  <a:pt x="12155685" y="389194"/>
                  <a:pt x="12156134" y="393592"/>
                  <a:pt x="12156472" y="397990"/>
                </a:cubicBezTo>
                <a:cubicBezTo>
                  <a:pt x="12143656" y="401489"/>
                  <a:pt x="12130728" y="404908"/>
                  <a:pt x="12113413" y="409553"/>
                </a:cubicBezTo>
                <a:cubicBezTo>
                  <a:pt x="12117912" y="418428"/>
                  <a:pt x="12122523" y="427384"/>
                  <a:pt x="12129265" y="440487"/>
                </a:cubicBezTo>
                <a:cubicBezTo>
                  <a:pt x="12139269" y="429173"/>
                  <a:pt x="12145456" y="422170"/>
                  <a:pt x="12154447" y="411911"/>
                </a:cubicBezTo>
                <a:cubicBezTo>
                  <a:pt x="12166251" y="422331"/>
                  <a:pt x="12175137" y="430228"/>
                  <a:pt x="12184690" y="438700"/>
                </a:cubicBezTo>
                <a:lnTo>
                  <a:pt x="12192000" y="438662"/>
                </a:lnTo>
                <a:lnTo>
                  <a:pt x="12192000" y="489767"/>
                </a:lnTo>
                <a:lnTo>
                  <a:pt x="12173843" y="493505"/>
                </a:lnTo>
                <a:cubicBezTo>
                  <a:pt x="12157428" y="493495"/>
                  <a:pt x="12140901" y="489955"/>
                  <a:pt x="12123642" y="482507"/>
                </a:cubicBezTo>
                <a:cubicBezTo>
                  <a:pt x="12109870" y="476564"/>
                  <a:pt x="12098993" y="474606"/>
                  <a:pt x="12088382" y="476277"/>
                </a:cubicBezTo>
                <a:cubicBezTo>
                  <a:pt x="12077772" y="477943"/>
                  <a:pt x="12067428" y="483235"/>
                  <a:pt x="12054724" y="491788"/>
                </a:cubicBezTo>
                <a:cubicBezTo>
                  <a:pt x="12068216" y="492358"/>
                  <a:pt x="12088905" y="489344"/>
                  <a:pt x="12093398" y="494142"/>
                </a:cubicBezTo>
                <a:cubicBezTo>
                  <a:pt x="12109700" y="511737"/>
                  <a:pt x="12132077" y="508394"/>
                  <a:pt x="12153661" y="507825"/>
                </a:cubicBezTo>
                <a:lnTo>
                  <a:pt x="12192000" y="506747"/>
                </a:lnTo>
                <a:lnTo>
                  <a:pt x="12192000" y="552351"/>
                </a:lnTo>
                <a:lnTo>
                  <a:pt x="12184804" y="556437"/>
                </a:lnTo>
                <a:lnTo>
                  <a:pt x="12192000" y="555289"/>
                </a:lnTo>
                <a:lnTo>
                  <a:pt x="12192000" y="5880903"/>
                </a:lnTo>
                <a:lnTo>
                  <a:pt x="12184690" y="5880922"/>
                </a:lnTo>
                <a:cubicBezTo>
                  <a:pt x="12175137" y="5876688"/>
                  <a:pt x="12166251" y="5872743"/>
                  <a:pt x="12154447" y="5867536"/>
                </a:cubicBezTo>
                <a:cubicBezTo>
                  <a:pt x="12145456" y="5872663"/>
                  <a:pt x="12139269" y="5876161"/>
                  <a:pt x="12129265" y="5881814"/>
                </a:cubicBezTo>
                <a:cubicBezTo>
                  <a:pt x="12122523" y="5875268"/>
                  <a:pt x="12117912" y="5870793"/>
                  <a:pt x="12113413" y="5866358"/>
                </a:cubicBezTo>
                <a:cubicBezTo>
                  <a:pt x="12130728" y="5864038"/>
                  <a:pt x="12143656" y="5862329"/>
                  <a:pt x="12156472" y="5860581"/>
                </a:cubicBezTo>
                <a:cubicBezTo>
                  <a:pt x="12156134" y="5858384"/>
                  <a:pt x="12155685" y="5856186"/>
                  <a:pt x="12155347" y="5853991"/>
                </a:cubicBezTo>
                <a:cubicBezTo>
                  <a:pt x="12037523" y="5849394"/>
                  <a:pt x="11919359" y="5848294"/>
                  <a:pt x="11797935" y="5851304"/>
                </a:cubicBezTo>
                <a:cubicBezTo>
                  <a:pt x="11801422" y="5858628"/>
                  <a:pt x="11803671" y="5863427"/>
                  <a:pt x="11806934" y="5870264"/>
                </a:cubicBezTo>
                <a:cubicBezTo>
                  <a:pt x="11768486" y="5869326"/>
                  <a:pt x="11735543" y="5868553"/>
                  <a:pt x="11702487" y="5867739"/>
                </a:cubicBezTo>
                <a:cubicBezTo>
                  <a:pt x="11694957" y="5867454"/>
                  <a:pt x="11687421" y="5867170"/>
                  <a:pt x="11679892" y="5866885"/>
                </a:cubicBezTo>
                <a:cubicBezTo>
                  <a:pt x="11653803" y="5869530"/>
                  <a:pt x="11627609" y="5872215"/>
                  <a:pt x="11596691" y="5875348"/>
                </a:cubicBezTo>
                <a:lnTo>
                  <a:pt x="11591080" y="5855032"/>
                </a:lnTo>
                <a:lnTo>
                  <a:pt x="11605014" y="5834260"/>
                </a:lnTo>
                <a:cubicBezTo>
                  <a:pt x="11640313" y="5835275"/>
                  <a:pt x="11677980" y="5834827"/>
                  <a:pt x="11713279" y="5837840"/>
                </a:cubicBezTo>
                <a:cubicBezTo>
                  <a:pt x="11739930" y="5840157"/>
                  <a:pt x="11745322" y="5835926"/>
                  <a:pt x="11758700" y="5826570"/>
                </a:cubicBezTo>
                <a:cubicBezTo>
                  <a:pt x="11717778" y="5824860"/>
                  <a:pt x="11683598" y="5823399"/>
                  <a:pt x="11649536" y="5821974"/>
                </a:cubicBezTo>
                <a:cubicBezTo>
                  <a:pt x="11649648" y="5820874"/>
                  <a:pt x="11649648" y="5819776"/>
                  <a:pt x="11649648" y="5818677"/>
                </a:cubicBezTo>
                <a:cubicBezTo>
                  <a:pt x="11667413" y="5817174"/>
                  <a:pt x="11685059" y="5815666"/>
                  <a:pt x="11696638" y="5814691"/>
                </a:cubicBezTo>
                <a:cubicBezTo>
                  <a:pt x="11683372" y="5804114"/>
                  <a:pt x="11671568" y="5794799"/>
                  <a:pt x="11662014" y="5787190"/>
                </a:cubicBezTo>
                <a:cubicBezTo>
                  <a:pt x="11640088" y="5784709"/>
                  <a:pt x="11620529" y="5782959"/>
                  <a:pt x="11601978" y="5780274"/>
                </a:cubicBezTo>
                <a:cubicBezTo>
                  <a:pt x="11576683" y="5776612"/>
                  <a:pt x="11567909" y="5781293"/>
                  <a:pt x="11563192" y="5788899"/>
                </a:cubicBezTo>
                <a:cubicBezTo>
                  <a:pt x="11575670" y="5794310"/>
                  <a:pt x="11588036" y="5799679"/>
                  <a:pt x="11607376" y="5808060"/>
                </a:cubicBezTo>
                <a:cubicBezTo>
                  <a:pt x="11572183" y="5808060"/>
                  <a:pt x="11548351" y="5808060"/>
                  <a:pt x="11514283" y="5808060"/>
                </a:cubicBezTo>
                <a:cubicBezTo>
                  <a:pt x="11534636" y="5815627"/>
                  <a:pt x="11547788" y="5820549"/>
                  <a:pt x="11568359" y="5828241"/>
                </a:cubicBezTo>
                <a:cubicBezTo>
                  <a:pt x="11527774" y="5825797"/>
                  <a:pt x="11498992" y="5824128"/>
                  <a:pt x="11475273" y="5822706"/>
                </a:cubicBezTo>
                <a:cubicBezTo>
                  <a:pt x="11486626" y="5816318"/>
                  <a:pt x="11500792" y="5811478"/>
                  <a:pt x="11503717" y="5805864"/>
                </a:cubicBezTo>
                <a:cubicBezTo>
                  <a:pt x="11507316" y="5798987"/>
                  <a:pt x="11501579" y="5791421"/>
                  <a:pt x="11499780" y="5784180"/>
                </a:cubicBezTo>
                <a:cubicBezTo>
                  <a:pt x="11515633" y="5782105"/>
                  <a:pt x="11529011" y="5780357"/>
                  <a:pt x="11543739" y="5778403"/>
                </a:cubicBezTo>
                <a:cubicBezTo>
                  <a:pt x="11539802" y="5773155"/>
                  <a:pt x="11536766" y="5769006"/>
                  <a:pt x="11532610" y="5763433"/>
                </a:cubicBezTo>
                <a:cubicBezTo>
                  <a:pt x="11571509" y="5763433"/>
                  <a:pt x="11606244" y="5763433"/>
                  <a:pt x="11646837" y="5763433"/>
                </a:cubicBezTo>
                <a:cubicBezTo>
                  <a:pt x="11650436" y="5760339"/>
                  <a:pt x="11657515" y="5754483"/>
                  <a:pt x="11666057" y="5747445"/>
                </a:cubicBezTo>
                <a:cubicBezTo>
                  <a:pt x="11646161" y="5745938"/>
                  <a:pt x="11631096" y="5744800"/>
                  <a:pt x="11616143" y="5743662"/>
                </a:cubicBezTo>
                <a:cubicBezTo>
                  <a:pt x="11616368" y="5742279"/>
                  <a:pt x="11616593" y="5740854"/>
                  <a:pt x="11616818" y="5739469"/>
                </a:cubicBezTo>
                <a:cubicBezTo>
                  <a:pt x="11741273" y="5735401"/>
                  <a:pt x="11866297" y="5737681"/>
                  <a:pt x="11993788" y="5738211"/>
                </a:cubicBezTo>
                <a:cubicBezTo>
                  <a:pt x="11991650" y="5723725"/>
                  <a:pt x="11963656" y="5724743"/>
                  <a:pt x="11941287" y="5725028"/>
                </a:cubicBezTo>
                <a:cubicBezTo>
                  <a:pt x="11840214" y="5726290"/>
                  <a:pt x="11739816" y="5719413"/>
                  <a:pt x="11638401" y="5722345"/>
                </a:cubicBezTo>
                <a:cubicBezTo>
                  <a:pt x="11620073" y="5722874"/>
                  <a:pt x="11593435" y="5724661"/>
                  <a:pt x="11578926" y="5715020"/>
                </a:cubicBezTo>
                <a:cubicBezTo>
                  <a:pt x="11574658" y="5712255"/>
                  <a:pt x="11556218" y="5710913"/>
                  <a:pt x="11544639" y="5711157"/>
                </a:cubicBezTo>
                <a:cubicBezTo>
                  <a:pt x="11508321" y="5711887"/>
                  <a:pt x="11470774" y="5711967"/>
                  <a:pt x="11436144" y="5715428"/>
                </a:cubicBezTo>
                <a:cubicBezTo>
                  <a:pt x="11394884" y="5719535"/>
                  <a:pt x="11364077" y="5707737"/>
                  <a:pt x="11326079" y="5709000"/>
                </a:cubicBezTo>
                <a:cubicBezTo>
                  <a:pt x="11307527" y="5709610"/>
                  <a:pt x="11288863" y="5710016"/>
                  <a:pt x="11270203" y="5710140"/>
                </a:cubicBezTo>
                <a:cubicBezTo>
                  <a:pt x="11193527" y="5710626"/>
                  <a:pt x="11116511" y="5713026"/>
                  <a:pt x="11040509" y="5710626"/>
                </a:cubicBezTo>
                <a:cubicBezTo>
                  <a:pt x="10992282" y="5709121"/>
                  <a:pt x="10947872" y="5711604"/>
                  <a:pt x="10902450" y="5714980"/>
                </a:cubicBezTo>
                <a:cubicBezTo>
                  <a:pt x="10888060" y="5716038"/>
                  <a:pt x="10874006" y="5717787"/>
                  <a:pt x="10861296" y="5719088"/>
                </a:cubicBezTo>
                <a:cubicBezTo>
                  <a:pt x="10821949" y="5708146"/>
                  <a:pt x="10822736" y="5709243"/>
                  <a:pt x="10780351" y="5713719"/>
                </a:cubicBezTo>
                <a:cubicBezTo>
                  <a:pt x="10735717" y="5718437"/>
                  <a:pt x="10691983" y="5729423"/>
                  <a:pt x="10641394" y="5717949"/>
                </a:cubicBezTo>
                <a:cubicBezTo>
                  <a:pt x="10631383" y="5715672"/>
                  <a:pt x="10604401" y="5717703"/>
                  <a:pt x="10595747" y="5721164"/>
                </a:cubicBezTo>
                <a:cubicBezTo>
                  <a:pt x="10570108" y="5731415"/>
                  <a:pt x="10543239" y="5729951"/>
                  <a:pt x="10514570" y="5725232"/>
                </a:cubicBezTo>
                <a:cubicBezTo>
                  <a:pt x="10480727" y="5719657"/>
                  <a:pt x="10446441" y="5720146"/>
                  <a:pt x="10411698" y="5722100"/>
                </a:cubicBezTo>
                <a:cubicBezTo>
                  <a:pt x="10410799" y="5726127"/>
                  <a:pt x="10410235" y="5729135"/>
                  <a:pt x="10408886" y="5735728"/>
                </a:cubicBezTo>
                <a:cubicBezTo>
                  <a:pt x="10353123" y="5722263"/>
                  <a:pt x="10302414" y="5731171"/>
                  <a:pt x="10250588" y="5733573"/>
                </a:cubicBezTo>
                <a:cubicBezTo>
                  <a:pt x="10235410" y="5734303"/>
                  <a:pt x="10218545" y="5730682"/>
                  <a:pt x="10198763" y="5728688"/>
                </a:cubicBezTo>
                <a:cubicBezTo>
                  <a:pt x="10196963" y="5731090"/>
                  <a:pt x="10193926" y="5735117"/>
                  <a:pt x="10188864" y="5741627"/>
                </a:cubicBezTo>
                <a:cubicBezTo>
                  <a:pt x="10231923" y="5741627"/>
                  <a:pt x="10269028" y="5742359"/>
                  <a:pt x="10305901" y="5741422"/>
                </a:cubicBezTo>
                <a:cubicBezTo>
                  <a:pt x="10343344" y="5740486"/>
                  <a:pt x="10380780" y="5749925"/>
                  <a:pt x="10417997" y="5741422"/>
                </a:cubicBezTo>
                <a:cubicBezTo>
                  <a:pt x="10518057" y="5743984"/>
                  <a:pt x="10616992" y="5734996"/>
                  <a:pt x="10717165" y="5737437"/>
                </a:cubicBezTo>
                <a:cubicBezTo>
                  <a:pt x="10770797" y="5738737"/>
                  <a:pt x="10784400" y="5743336"/>
                  <a:pt x="10782039" y="5763798"/>
                </a:cubicBezTo>
                <a:cubicBezTo>
                  <a:pt x="10823748" y="5767785"/>
                  <a:pt x="10864896" y="5766320"/>
                  <a:pt x="10906268" y="5760216"/>
                </a:cubicBezTo>
                <a:cubicBezTo>
                  <a:pt x="10925945" y="5774212"/>
                  <a:pt x="10882886" y="5779135"/>
                  <a:pt x="10880524" y="5787841"/>
                </a:cubicBezTo>
                <a:cubicBezTo>
                  <a:pt x="10887834" y="5801471"/>
                  <a:pt x="10945285" y="5782023"/>
                  <a:pt x="10943710" y="5800655"/>
                </a:cubicBezTo>
                <a:cubicBezTo>
                  <a:pt x="10891315" y="5800655"/>
                  <a:pt x="10841064" y="5800655"/>
                  <a:pt x="10790806" y="5800655"/>
                </a:cubicBezTo>
                <a:cubicBezTo>
                  <a:pt x="10790468" y="5799598"/>
                  <a:pt x="10790242" y="5798499"/>
                  <a:pt x="10789906" y="5797441"/>
                </a:cubicBezTo>
                <a:cubicBezTo>
                  <a:pt x="10807895" y="5794147"/>
                  <a:pt x="10825998" y="5790852"/>
                  <a:pt x="10850393" y="5786418"/>
                </a:cubicBezTo>
                <a:cubicBezTo>
                  <a:pt x="10790018" y="5773155"/>
                  <a:pt x="10716490" y="5788126"/>
                  <a:pt x="10672868" y="5767540"/>
                </a:cubicBezTo>
                <a:cubicBezTo>
                  <a:pt x="10698387" y="5765504"/>
                  <a:pt x="10724138" y="5763513"/>
                  <a:pt x="10749996" y="5761478"/>
                </a:cubicBezTo>
                <a:cubicBezTo>
                  <a:pt x="10690857" y="5747283"/>
                  <a:pt x="10634757" y="5759081"/>
                  <a:pt x="10574833" y="5758470"/>
                </a:cubicBezTo>
                <a:cubicBezTo>
                  <a:pt x="10574833" y="5767214"/>
                  <a:pt x="10574833" y="5774458"/>
                  <a:pt x="10574833" y="5781697"/>
                </a:cubicBezTo>
                <a:cubicBezTo>
                  <a:pt x="10559429" y="5788167"/>
                  <a:pt x="10549088" y="5795408"/>
                  <a:pt x="10541215" y="5802974"/>
                </a:cubicBezTo>
                <a:cubicBezTo>
                  <a:pt x="10528623" y="5815057"/>
                  <a:pt x="10509515" y="5811478"/>
                  <a:pt x="10489050" y="5806393"/>
                </a:cubicBezTo>
                <a:lnTo>
                  <a:pt x="10489388" y="5806270"/>
                </a:lnTo>
                <a:cubicBezTo>
                  <a:pt x="10468474" y="5810093"/>
                  <a:pt x="10448346" y="5816359"/>
                  <a:pt x="10426426" y="5817295"/>
                </a:cubicBezTo>
                <a:cubicBezTo>
                  <a:pt x="10363914" y="5820020"/>
                  <a:pt x="10300735" y="5820672"/>
                  <a:pt x="10237773" y="5821852"/>
                </a:cubicBezTo>
                <a:cubicBezTo>
                  <a:pt x="10226869" y="5822054"/>
                  <a:pt x="10215171" y="5821323"/>
                  <a:pt x="10205055" y="5819857"/>
                </a:cubicBezTo>
                <a:cubicBezTo>
                  <a:pt x="10178185" y="5815992"/>
                  <a:pt x="10151991" y="5811518"/>
                  <a:pt x="10119610" y="5806311"/>
                </a:cubicBezTo>
                <a:cubicBezTo>
                  <a:pt x="10181447" y="5806311"/>
                  <a:pt x="10237885" y="5807896"/>
                  <a:pt x="10293311" y="5805864"/>
                </a:cubicBezTo>
                <a:cubicBezTo>
                  <a:pt x="10345594" y="5803951"/>
                  <a:pt x="10402931" y="5808872"/>
                  <a:pt x="10462849" y="5793699"/>
                </a:cubicBezTo>
                <a:cubicBezTo>
                  <a:pt x="10436550" y="5791382"/>
                  <a:pt x="10423051" y="5789306"/>
                  <a:pt x="10409561" y="5789224"/>
                </a:cubicBezTo>
                <a:cubicBezTo>
                  <a:pt x="10365376" y="5788899"/>
                  <a:pt x="10320967" y="5790079"/>
                  <a:pt x="10276896" y="5789142"/>
                </a:cubicBezTo>
                <a:cubicBezTo>
                  <a:pt x="10251825" y="5788615"/>
                  <a:pt x="10221358" y="5787678"/>
                  <a:pt x="10203705" y="5782389"/>
                </a:cubicBezTo>
                <a:cubicBezTo>
                  <a:pt x="10177173" y="5774376"/>
                  <a:pt x="10152440" y="5774376"/>
                  <a:pt x="10121409" y="5774580"/>
                </a:cubicBezTo>
                <a:cubicBezTo>
                  <a:pt x="10089366" y="5774783"/>
                  <a:pt x="10057210" y="5770428"/>
                  <a:pt x="10024943" y="5768681"/>
                </a:cubicBezTo>
                <a:cubicBezTo>
                  <a:pt x="9990993" y="5766808"/>
                  <a:pt x="9956701" y="5765628"/>
                  <a:pt x="9922521" y="5764165"/>
                </a:cubicBezTo>
                <a:cubicBezTo>
                  <a:pt x="9914653" y="5775067"/>
                  <a:pt x="9893289" y="5762861"/>
                  <a:pt x="9881597" y="5767297"/>
                </a:cubicBezTo>
                <a:cubicBezTo>
                  <a:pt x="9881261" y="5770105"/>
                  <a:pt x="9880923" y="5772911"/>
                  <a:pt x="9880923" y="5772706"/>
                </a:cubicBezTo>
                <a:cubicBezTo>
                  <a:pt x="9856303" y="5770228"/>
                  <a:pt x="9833251" y="5766564"/>
                  <a:pt x="9809420" y="5765792"/>
                </a:cubicBezTo>
                <a:cubicBezTo>
                  <a:pt x="9752194" y="5763880"/>
                  <a:pt x="9694744" y="5763350"/>
                  <a:pt x="9650784" y="5762496"/>
                </a:cubicBezTo>
                <a:cubicBezTo>
                  <a:pt x="9636169" y="5754725"/>
                  <a:pt x="9631220" y="5749030"/>
                  <a:pt x="9621329" y="5747484"/>
                </a:cubicBezTo>
                <a:cubicBezTo>
                  <a:pt x="9597158" y="5743743"/>
                  <a:pt x="9590072" y="5737355"/>
                  <a:pt x="9585799" y="5726779"/>
                </a:cubicBezTo>
                <a:cubicBezTo>
                  <a:pt x="9669668" y="5721327"/>
                  <a:pt x="9755568" y="5731985"/>
                  <a:pt x="9832915" y="5719046"/>
                </a:cubicBezTo>
                <a:cubicBezTo>
                  <a:pt x="9804252" y="5715916"/>
                  <a:pt x="9860796" y="5706761"/>
                  <a:pt x="9827522" y="5704402"/>
                </a:cubicBezTo>
                <a:cubicBezTo>
                  <a:pt x="9797166" y="5702246"/>
                  <a:pt x="9817856" y="5695168"/>
                  <a:pt x="9814143" y="5688902"/>
                </a:cubicBezTo>
                <a:cubicBezTo>
                  <a:pt x="9791655" y="5687641"/>
                  <a:pt x="9762985" y="5688821"/>
                  <a:pt x="9745895" y="5684306"/>
                </a:cubicBezTo>
                <a:cubicBezTo>
                  <a:pt x="9728250" y="5679587"/>
                  <a:pt x="9721726" y="5669336"/>
                  <a:pt x="9710597" y="5661727"/>
                </a:cubicBezTo>
                <a:cubicBezTo>
                  <a:pt x="9662025" y="5662419"/>
                  <a:pt x="9611999" y="5663152"/>
                  <a:pt x="9561966" y="5663721"/>
                </a:cubicBezTo>
                <a:cubicBezTo>
                  <a:pt x="9544425" y="5663925"/>
                  <a:pt x="9527786" y="5664414"/>
                  <a:pt x="9522506" y="5672061"/>
                </a:cubicBezTo>
                <a:lnTo>
                  <a:pt x="9522705" y="5672113"/>
                </a:lnTo>
                <a:lnTo>
                  <a:pt x="9494736" y="5691506"/>
                </a:lnTo>
                <a:cubicBezTo>
                  <a:pt x="9452802" y="5687966"/>
                  <a:pt x="9407492" y="5684144"/>
                  <a:pt x="9360159" y="5680158"/>
                </a:cubicBezTo>
                <a:cubicBezTo>
                  <a:pt x="9371512" y="5676903"/>
                  <a:pt x="9381067" y="5674217"/>
                  <a:pt x="9395232" y="5670187"/>
                </a:cubicBezTo>
                <a:cubicBezTo>
                  <a:pt x="9369038" y="5666935"/>
                  <a:pt x="9348580" y="5664414"/>
                  <a:pt x="9328115" y="5661849"/>
                </a:cubicBezTo>
                <a:cubicBezTo>
                  <a:pt x="9312375" y="5665998"/>
                  <a:pt x="9286968" y="5669336"/>
                  <a:pt x="9285169" y="5673851"/>
                </a:cubicBezTo>
                <a:cubicBezTo>
                  <a:pt x="9281569" y="5683208"/>
                  <a:pt x="9265491" y="5686990"/>
                  <a:pt x="9248063" y="5690042"/>
                </a:cubicBezTo>
                <a:cubicBezTo>
                  <a:pt x="9215914" y="5695699"/>
                  <a:pt x="9223893" y="5703467"/>
                  <a:pt x="9242446" y="5712783"/>
                </a:cubicBezTo>
                <a:cubicBezTo>
                  <a:pt x="9210965" y="5712255"/>
                  <a:pt x="9187583" y="5711887"/>
                  <a:pt x="9164082" y="5711522"/>
                </a:cubicBezTo>
                <a:cubicBezTo>
                  <a:pt x="9168581" y="5707657"/>
                  <a:pt x="9174204" y="5706682"/>
                  <a:pt x="9180047" y="5706315"/>
                </a:cubicBezTo>
                <a:cubicBezTo>
                  <a:pt x="9186114" y="5705950"/>
                  <a:pt x="9192525" y="5706234"/>
                  <a:pt x="9200399" y="5706234"/>
                </a:cubicBezTo>
                <a:cubicBezTo>
                  <a:pt x="9184434" y="5690042"/>
                  <a:pt x="9184434" y="5690042"/>
                  <a:pt x="9124284" y="5675558"/>
                </a:cubicBezTo>
                <a:cubicBezTo>
                  <a:pt x="9069758" y="5678285"/>
                  <a:pt x="9020736" y="5680724"/>
                  <a:pt x="8971716" y="5683166"/>
                </a:cubicBezTo>
                <a:cubicBezTo>
                  <a:pt x="8972166" y="5684511"/>
                  <a:pt x="8972503" y="5685851"/>
                  <a:pt x="8972953" y="5687194"/>
                </a:cubicBezTo>
                <a:cubicBezTo>
                  <a:pt x="9011964" y="5688130"/>
                  <a:pt x="9050867" y="5689065"/>
                  <a:pt x="9096852" y="5690165"/>
                </a:cubicBezTo>
                <a:cubicBezTo>
                  <a:pt x="9078637" y="5700294"/>
                  <a:pt x="9070320" y="5708877"/>
                  <a:pt x="9053567" y="5713189"/>
                </a:cubicBezTo>
                <a:cubicBezTo>
                  <a:pt x="9036702" y="5717501"/>
                  <a:pt x="9011520" y="5717582"/>
                  <a:pt x="8990043" y="5719495"/>
                </a:cubicBezTo>
                <a:cubicBezTo>
                  <a:pt x="8990718" y="5720960"/>
                  <a:pt x="8991505" y="5722425"/>
                  <a:pt x="8992292" y="5723888"/>
                </a:cubicBezTo>
                <a:cubicBezTo>
                  <a:pt x="9004096" y="5723685"/>
                  <a:pt x="9015901" y="5723441"/>
                  <a:pt x="9027710" y="5723319"/>
                </a:cubicBezTo>
                <a:cubicBezTo>
                  <a:pt x="9053567" y="5723075"/>
                  <a:pt x="9079874" y="5721611"/>
                  <a:pt x="9104943" y="5722992"/>
                </a:cubicBezTo>
                <a:cubicBezTo>
                  <a:pt x="9133613" y="5724581"/>
                  <a:pt x="9159132" y="5725150"/>
                  <a:pt x="9186227" y="5719943"/>
                </a:cubicBezTo>
                <a:cubicBezTo>
                  <a:pt x="9214564" y="5714492"/>
                  <a:pt x="9243683" y="5716445"/>
                  <a:pt x="9281006" y="5723888"/>
                </a:cubicBezTo>
                <a:cubicBezTo>
                  <a:pt x="9222431" y="5726493"/>
                  <a:pt x="9175323" y="5728567"/>
                  <a:pt x="9120684" y="5731009"/>
                </a:cubicBezTo>
                <a:cubicBezTo>
                  <a:pt x="9133950" y="5737641"/>
                  <a:pt x="9142273" y="5741790"/>
                  <a:pt x="9150590" y="5745938"/>
                </a:cubicBezTo>
                <a:cubicBezTo>
                  <a:pt x="9153515" y="5743944"/>
                  <a:pt x="9156327" y="5741992"/>
                  <a:pt x="9159132" y="5739999"/>
                </a:cubicBezTo>
                <a:cubicBezTo>
                  <a:pt x="9187470" y="5739754"/>
                  <a:pt x="9215914" y="5739510"/>
                  <a:pt x="9244245" y="5739347"/>
                </a:cubicBezTo>
                <a:cubicBezTo>
                  <a:pt x="9268190" y="5739226"/>
                  <a:pt x="9294272" y="5741463"/>
                  <a:pt x="9315636" y="5738698"/>
                </a:cubicBezTo>
                <a:cubicBezTo>
                  <a:pt x="9389390" y="5729177"/>
                  <a:pt x="9465393" y="5729258"/>
                  <a:pt x="9541726" y="5729177"/>
                </a:cubicBezTo>
                <a:cubicBezTo>
                  <a:pt x="9546563" y="5729177"/>
                  <a:pt x="9551399" y="5730439"/>
                  <a:pt x="9557129" y="5731212"/>
                </a:cubicBezTo>
                <a:cubicBezTo>
                  <a:pt x="9552524" y="5734507"/>
                  <a:pt x="9548812" y="5737233"/>
                  <a:pt x="9544875" y="5740038"/>
                </a:cubicBezTo>
                <a:cubicBezTo>
                  <a:pt x="9565790" y="5746630"/>
                  <a:pt x="9586023" y="5753018"/>
                  <a:pt x="9609524" y="5760420"/>
                </a:cubicBezTo>
                <a:cubicBezTo>
                  <a:pt x="9591647" y="5764165"/>
                  <a:pt x="9579169" y="5766889"/>
                  <a:pt x="9566577" y="5769494"/>
                </a:cubicBezTo>
                <a:cubicBezTo>
                  <a:pt x="9526323" y="5777791"/>
                  <a:pt x="9455269" y="5774986"/>
                  <a:pt x="9432224" y="5761193"/>
                </a:cubicBezTo>
                <a:cubicBezTo>
                  <a:pt x="9414459" y="5750535"/>
                  <a:pt x="9390740" y="5748380"/>
                  <a:pt x="9363639" y="5747526"/>
                </a:cubicBezTo>
                <a:cubicBezTo>
                  <a:pt x="9326878" y="5746346"/>
                  <a:pt x="9289668" y="5746346"/>
                  <a:pt x="9252675" y="5746467"/>
                </a:cubicBezTo>
                <a:cubicBezTo>
                  <a:pt x="9229967" y="5746548"/>
                  <a:pt x="9207253" y="5747811"/>
                  <a:pt x="9181171" y="5748624"/>
                </a:cubicBezTo>
                <a:cubicBezTo>
                  <a:pt x="9202086" y="5754725"/>
                  <a:pt x="9219057" y="5759688"/>
                  <a:pt x="9237272" y="5764979"/>
                </a:cubicBezTo>
                <a:cubicBezTo>
                  <a:pt x="9229517" y="5767297"/>
                  <a:pt x="9228168" y="5767987"/>
                  <a:pt x="9226594" y="5768110"/>
                </a:cubicBezTo>
                <a:cubicBezTo>
                  <a:pt x="9214002" y="5769087"/>
                  <a:pt x="9201186" y="5769942"/>
                  <a:pt x="9188145" y="5770835"/>
                </a:cubicBezTo>
                <a:cubicBezTo>
                  <a:pt x="9209165" y="5777548"/>
                  <a:pt x="9209165" y="5777548"/>
                  <a:pt x="9201299" y="5788899"/>
                </a:cubicBezTo>
                <a:cubicBezTo>
                  <a:pt x="9165431" y="5780926"/>
                  <a:pt x="9128895" y="5772829"/>
                  <a:pt x="9091341" y="5764532"/>
                </a:cubicBezTo>
                <a:cubicBezTo>
                  <a:pt x="9108543" y="5761724"/>
                  <a:pt x="9123608" y="5759202"/>
                  <a:pt x="9148116" y="5755173"/>
                </a:cubicBezTo>
                <a:cubicBezTo>
                  <a:pt x="9086616" y="5743703"/>
                  <a:pt x="9043894" y="5748055"/>
                  <a:pt x="9008258" y="5762944"/>
                </a:cubicBezTo>
                <a:cubicBezTo>
                  <a:pt x="8979252" y="5751836"/>
                  <a:pt x="9019274" y="5746671"/>
                  <a:pt x="9018262" y="5735483"/>
                </a:cubicBezTo>
                <a:cubicBezTo>
                  <a:pt x="9000497" y="5736337"/>
                  <a:pt x="8985094" y="5737071"/>
                  <a:pt x="8970254" y="5737762"/>
                </a:cubicBezTo>
                <a:cubicBezTo>
                  <a:pt x="8972616" y="5747973"/>
                  <a:pt x="8974415" y="5755580"/>
                  <a:pt x="8976440" y="5763919"/>
                </a:cubicBezTo>
                <a:cubicBezTo>
                  <a:pt x="8949345" y="5762333"/>
                  <a:pt x="8927756" y="5761072"/>
                  <a:pt x="8906735" y="5759810"/>
                </a:cubicBezTo>
                <a:cubicBezTo>
                  <a:pt x="8910448" y="5752733"/>
                  <a:pt x="8913703" y="5746346"/>
                  <a:pt x="8917752" y="5738495"/>
                </a:cubicBezTo>
                <a:cubicBezTo>
                  <a:pt x="8895495" y="5738495"/>
                  <a:pt x="8876830" y="5738495"/>
                  <a:pt x="8858165" y="5738495"/>
                </a:cubicBezTo>
                <a:cubicBezTo>
                  <a:pt x="8857490" y="5737315"/>
                  <a:pt x="8856815" y="5736134"/>
                  <a:pt x="8856140" y="5734954"/>
                </a:cubicBezTo>
                <a:cubicBezTo>
                  <a:pt x="8877392" y="5731863"/>
                  <a:pt x="8898637" y="5728729"/>
                  <a:pt x="8919777" y="5725639"/>
                </a:cubicBezTo>
                <a:cubicBezTo>
                  <a:pt x="8912579" y="5707130"/>
                  <a:pt x="8912241" y="5707859"/>
                  <a:pt x="8962724" y="5710383"/>
                </a:cubicBezTo>
                <a:cubicBezTo>
                  <a:pt x="8984306" y="5711441"/>
                  <a:pt x="9007246" y="5708715"/>
                  <a:pt x="9029615" y="5707737"/>
                </a:cubicBezTo>
                <a:cubicBezTo>
                  <a:pt x="9029729" y="5706274"/>
                  <a:pt x="9029729" y="5704851"/>
                  <a:pt x="9029729" y="5703427"/>
                </a:cubicBezTo>
                <a:cubicBezTo>
                  <a:pt x="9020512" y="5701960"/>
                  <a:pt x="9010845" y="5699032"/>
                  <a:pt x="9002071" y="5699316"/>
                </a:cubicBezTo>
                <a:cubicBezTo>
                  <a:pt x="8941472" y="5701393"/>
                  <a:pt x="8879748" y="5690775"/>
                  <a:pt x="8819717" y="5701271"/>
                </a:cubicBezTo>
                <a:cubicBezTo>
                  <a:pt x="8815555" y="5701960"/>
                  <a:pt x="8808807" y="5700864"/>
                  <a:pt x="8803301" y="5700457"/>
                </a:cubicBezTo>
                <a:cubicBezTo>
                  <a:pt x="8774182" y="5698258"/>
                  <a:pt x="8745176" y="5695983"/>
                  <a:pt x="8715383" y="5693702"/>
                </a:cubicBezTo>
                <a:cubicBezTo>
                  <a:pt x="8700991" y="5687641"/>
                  <a:pt x="8706497" y="5676738"/>
                  <a:pt x="8675690" y="5671816"/>
                </a:cubicBezTo>
                <a:cubicBezTo>
                  <a:pt x="8671536" y="5681539"/>
                  <a:pt x="8667936" y="5689717"/>
                  <a:pt x="8665012" y="5696348"/>
                </a:cubicBezTo>
                <a:cubicBezTo>
                  <a:pt x="8683114" y="5704485"/>
                  <a:pt x="8698967" y="5711604"/>
                  <a:pt x="8715495" y="5719046"/>
                </a:cubicBezTo>
                <a:cubicBezTo>
                  <a:pt x="8741577" y="5718397"/>
                  <a:pt x="8769909" y="5717746"/>
                  <a:pt x="8798127" y="5717056"/>
                </a:cubicBezTo>
                <a:cubicBezTo>
                  <a:pt x="8795203" y="5719781"/>
                  <a:pt x="8789248" y="5720635"/>
                  <a:pt x="8789473" y="5720880"/>
                </a:cubicBezTo>
                <a:cubicBezTo>
                  <a:pt x="8795315" y="5728240"/>
                  <a:pt x="8798015" y="5736459"/>
                  <a:pt x="8809369" y="5742562"/>
                </a:cubicBezTo>
                <a:cubicBezTo>
                  <a:pt x="8818592" y="5747526"/>
                  <a:pt x="8838487" y="5749925"/>
                  <a:pt x="8854340" y="5753628"/>
                </a:cubicBezTo>
                <a:cubicBezTo>
                  <a:pt x="8860189" y="5762414"/>
                  <a:pt x="8851753" y="5768192"/>
                  <a:pt x="8825109" y="5768722"/>
                </a:cubicBezTo>
                <a:cubicBezTo>
                  <a:pt x="8812406" y="5769006"/>
                  <a:pt x="8799364" y="5767500"/>
                  <a:pt x="8786436" y="5766971"/>
                </a:cubicBezTo>
                <a:cubicBezTo>
                  <a:pt x="8755967" y="5765750"/>
                  <a:pt x="8724936" y="5762740"/>
                  <a:pt x="8689294" y="5770550"/>
                </a:cubicBezTo>
                <a:cubicBezTo>
                  <a:pt x="8704478" y="5774296"/>
                  <a:pt x="8713695" y="5777548"/>
                  <a:pt x="8724712" y="5778932"/>
                </a:cubicBezTo>
                <a:cubicBezTo>
                  <a:pt x="8735053" y="5780234"/>
                  <a:pt x="8747314" y="5779584"/>
                  <a:pt x="8767321" y="5779990"/>
                </a:cubicBezTo>
                <a:cubicBezTo>
                  <a:pt x="8746638" y="5786579"/>
                  <a:pt x="8733148" y="5790893"/>
                  <a:pt x="8719987" y="5795082"/>
                </a:cubicBezTo>
                <a:cubicBezTo>
                  <a:pt x="8750681" y="5812821"/>
                  <a:pt x="8787448" y="5815666"/>
                  <a:pt x="8840062" y="5804480"/>
                </a:cubicBezTo>
                <a:cubicBezTo>
                  <a:pt x="8828484" y="5802893"/>
                  <a:pt x="8818367" y="5801551"/>
                  <a:pt x="8801839" y="5799273"/>
                </a:cubicBezTo>
                <a:cubicBezTo>
                  <a:pt x="8871769" y="5797644"/>
                  <a:pt x="8871318" y="5793047"/>
                  <a:pt x="8900662" y="5823399"/>
                </a:cubicBezTo>
                <a:cubicBezTo>
                  <a:pt x="8861426" y="5820468"/>
                  <a:pt x="8820610" y="5816970"/>
                  <a:pt x="8779462" y="5814486"/>
                </a:cubicBezTo>
                <a:cubicBezTo>
                  <a:pt x="8751806" y="5812780"/>
                  <a:pt x="8747981" y="5814365"/>
                  <a:pt x="8735953" y="5827385"/>
                </a:cubicBezTo>
                <a:cubicBezTo>
                  <a:pt x="8719425" y="5822381"/>
                  <a:pt x="8704478" y="5817864"/>
                  <a:pt x="8689406" y="5813266"/>
                </a:cubicBezTo>
                <a:cubicBezTo>
                  <a:pt x="8696830" y="5810256"/>
                  <a:pt x="8702454" y="5807978"/>
                  <a:pt x="8709084" y="5805292"/>
                </a:cubicBezTo>
                <a:cubicBezTo>
                  <a:pt x="8675916" y="5797159"/>
                  <a:pt x="8647022" y="5797199"/>
                  <a:pt x="8617797" y="5804846"/>
                </a:cubicBezTo>
                <a:cubicBezTo>
                  <a:pt x="8622740" y="5811925"/>
                  <a:pt x="8627464" y="5818718"/>
                  <a:pt x="8634094" y="5828076"/>
                </a:cubicBezTo>
                <a:cubicBezTo>
                  <a:pt x="8603399" y="5830110"/>
                  <a:pt x="8572938" y="5835235"/>
                  <a:pt x="8547187" y="5833040"/>
                </a:cubicBezTo>
                <a:cubicBezTo>
                  <a:pt x="8514243" y="5830230"/>
                  <a:pt x="8493898" y="5833931"/>
                  <a:pt x="8476133" y="5841053"/>
                </a:cubicBezTo>
                <a:cubicBezTo>
                  <a:pt x="8421045" y="5835561"/>
                  <a:pt x="8372137" y="5826570"/>
                  <a:pt x="8315587" y="5835884"/>
                </a:cubicBezTo>
                <a:cubicBezTo>
                  <a:pt x="8298946" y="5838614"/>
                  <a:pt x="8272977" y="5834057"/>
                  <a:pt x="8250938" y="5832794"/>
                </a:cubicBezTo>
                <a:cubicBezTo>
                  <a:pt x="8250938" y="5827425"/>
                  <a:pt x="8250938" y="5823641"/>
                  <a:pt x="8250938" y="5819979"/>
                </a:cubicBezTo>
                <a:cubicBezTo>
                  <a:pt x="8238009" y="5818351"/>
                  <a:pt x="8219681" y="5818148"/>
                  <a:pt x="8214852" y="5815139"/>
                </a:cubicBezTo>
                <a:cubicBezTo>
                  <a:pt x="8196412" y="5803666"/>
                  <a:pt x="8168980" y="5807530"/>
                  <a:pt x="8152003" y="5811844"/>
                </a:cubicBezTo>
                <a:cubicBezTo>
                  <a:pt x="8137274" y="5815566"/>
                  <a:pt x="8122237" y="5817041"/>
                  <a:pt x="8106988" y="5817655"/>
                </a:cubicBezTo>
                <a:lnTo>
                  <a:pt x="8061047" y="5818306"/>
                </a:lnTo>
                <a:lnTo>
                  <a:pt x="8061047" y="5818188"/>
                </a:lnTo>
                <a:lnTo>
                  <a:pt x="8060709" y="5818312"/>
                </a:lnTo>
                <a:lnTo>
                  <a:pt x="8061047" y="5818306"/>
                </a:lnTo>
                <a:lnTo>
                  <a:pt x="8061047" y="5835437"/>
                </a:lnTo>
                <a:cubicBezTo>
                  <a:pt x="8043060" y="5835275"/>
                  <a:pt x="8030863" y="5832651"/>
                  <a:pt x="8020758" y="5829224"/>
                </a:cubicBezTo>
                <a:lnTo>
                  <a:pt x="7993394" y="5818333"/>
                </a:lnTo>
                <a:lnTo>
                  <a:pt x="7993593" y="5818312"/>
                </a:lnTo>
                <a:lnTo>
                  <a:pt x="7993030" y="5818188"/>
                </a:lnTo>
                <a:lnTo>
                  <a:pt x="7993394" y="5818333"/>
                </a:lnTo>
                <a:lnTo>
                  <a:pt x="7940754" y="5824211"/>
                </a:lnTo>
                <a:cubicBezTo>
                  <a:pt x="7911859" y="5823032"/>
                  <a:pt x="7895670" y="5828726"/>
                  <a:pt x="7877679" y="5834463"/>
                </a:cubicBezTo>
                <a:cubicBezTo>
                  <a:pt x="7833608" y="5848498"/>
                  <a:pt x="7776045" y="5850164"/>
                  <a:pt x="7724549" y="5838776"/>
                </a:cubicBezTo>
                <a:cubicBezTo>
                  <a:pt x="7699255" y="5833161"/>
                  <a:pt x="7660132" y="5834260"/>
                  <a:pt x="7642029" y="5841297"/>
                </a:cubicBezTo>
                <a:cubicBezTo>
                  <a:pt x="7638655" y="5846789"/>
                  <a:pt x="7635168" y="5852524"/>
                  <a:pt x="7632018" y="5857813"/>
                </a:cubicBezTo>
                <a:cubicBezTo>
                  <a:pt x="7614598" y="5858872"/>
                  <a:pt x="7600207" y="5859726"/>
                  <a:pt x="7585592" y="5860622"/>
                </a:cubicBezTo>
                <a:cubicBezTo>
                  <a:pt x="7583567" y="5868798"/>
                  <a:pt x="7581655" y="5876041"/>
                  <a:pt x="7579855" y="5883320"/>
                </a:cubicBezTo>
                <a:cubicBezTo>
                  <a:pt x="7602569" y="5888529"/>
                  <a:pt x="7624039" y="5893409"/>
                  <a:pt x="7648547" y="5898982"/>
                </a:cubicBezTo>
                <a:cubicBezTo>
                  <a:pt x="7593233" y="5911433"/>
                  <a:pt x="7570076" y="5887717"/>
                  <a:pt x="7521505" y="5889382"/>
                </a:cubicBezTo>
                <a:cubicBezTo>
                  <a:pt x="7540057" y="5879375"/>
                  <a:pt x="7553885" y="5871929"/>
                  <a:pt x="7566814" y="5864975"/>
                </a:cubicBezTo>
                <a:cubicBezTo>
                  <a:pt x="7541182" y="5853175"/>
                  <a:pt x="7515888" y="5849475"/>
                  <a:pt x="7479683" y="5853135"/>
                </a:cubicBezTo>
                <a:cubicBezTo>
                  <a:pt x="7449664" y="5856145"/>
                  <a:pt x="7417283" y="5856186"/>
                  <a:pt x="7381422" y="5857732"/>
                </a:cubicBezTo>
                <a:cubicBezTo>
                  <a:pt x="7368037" y="5847806"/>
                  <a:pt x="7354547" y="5837798"/>
                  <a:pt x="7341055" y="5827791"/>
                </a:cubicBezTo>
                <a:cubicBezTo>
                  <a:pt x="7321719" y="5827609"/>
                  <a:pt x="7312051" y="5827517"/>
                  <a:pt x="7302229" y="5828869"/>
                </a:cubicBezTo>
                <a:lnTo>
                  <a:pt x="7262671" y="5838564"/>
                </a:lnTo>
                <a:lnTo>
                  <a:pt x="7262811" y="5838492"/>
                </a:lnTo>
                <a:cubicBezTo>
                  <a:pt x="7253924" y="5837636"/>
                  <a:pt x="7244595" y="5835722"/>
                  <a:pt x="7236159" y="5836130"/>
                </a:cubicBezTo>
                <a:cubicBezTo>
                  <a:pt x="7160950" y="5839874"/>
                  <a:pt x="7086073" y="5844550"/>
                  <a:pt x="7010632" y="5847806"/>
                </a:cubicBezTo>
                <a:cubicBezTo>
                  <a:pt x="6964760" y="5849801"/>
                  <a:pt x="6918102" y="5849680"/>
                  <a:pt x="6869199" y="5850574"/>
                </a:cubicBezTo>
                <a:cubicBezTo>
                  <a:pt x="6875380" y="5855372"/>
                  <a:pt x="6879767" y="5858790"/>
                  <a:pt x="6884709" y="5862654"/>
                </a:cubicBezTo>
                <a:cubicBezTo>
                  <a:pt x="6866614" y="5867006"/>
                  <a:pt x="6851434" y="5872377"/>
                  <a:pt x="6833333" y="5874616"/>
                </a:cubicBezTo>
                <a:cubicBezTo>
                  <a:pt x="6787910" y="5880272"/>
                  <a:pt x="6754187" y="5859604"/>
                  <a:pt x="6706960" y="5866193"/>
                </a:cubicBezTo>
                <a:cubicBezTo>
                  <a:pt x="6706291" y="5866277"/>
                  <a:pt x="6704716" y="5865462"/>
                  <a:pt x="6703479" y="5865057"/>
                </a:cubicBezTo>
                <a:cubicBezTo>
                  <a:pt x="6711232" y="5862613"/>
                  <a:pt x="6718881" y="5860215"/>
                  <a:pt x="6729561" y="5856838"/>
                </a:cubicBezTo>
                <a:cubicBezTo>
                  <a:pt x="6708090" y="5852281"/>
                  <a:pt x="6690775" y="5848579"/>
                  <a:pt x="6675709" y="5845405"/>
                </a:cubicBezTo>
                <a:cubicBezTo>
                  <a:pt x="6661994" y="5848945"/>
                  <a:pt x="6648728" y="5851222"/>
                  <a:pt x="6640292" y="5854927"/>
                </a:cubicBezTo>
                <a:cubicBezTo>
                  <a:pt x="6630851" y="5859075"/>
                  <a:pt x="6625901" y="5864527"/>
                  <a:pt x="6618821" y="5869530"/>
                </a:cubicBezTo>
                <a:cubicBezTo>
                  <a:pt x="6595094" y="5870833"/>
                  <a:pt x="6571264" y="5873109"/>
                  <a:pt x="6547313" y="5873192"/>
                </a:cubicBezTo>
                <a:cubicBezTo>
                  <a:pt x="6520442" y="5873273"/>
                  <a:pt x="6484469" y="5874859"/>
                  <a:pt x="6468729" y="5869530"/>
                </a:cubicBezTo>
                <a:cubicBezTo>
                  <a:pt x="6442647" y="5860743"/>
                  <a:pt x="6421620" y="5864649"/>
                  <a:pt x="6396888" y="5866029"/>
                </a:cubicBezTo>
                <a:cubicBezTo>
                  <a:pt x="6373612" y="5867292"/>
                  <a:pt x="6350229" y="5868189"/>
                  <a:pt x="6326846" y="5869246"/>
                </a:cubicBezTo>
                <a:cubicBezTo>
                  <a:pt x="6327408" y="5870833"/>
                  <a:pt x="6328077" y="5872377"/>
                  <a:pt x="6328640" y="5873964"/>
                </a:cubicBezTo>
                <a:cubicBezTo>
                  <a:pt x="6362145" y="5873109"/>
                  <a:pt x="6395762" y="5872254"/>
                  <a:pt x="6429261" y="5871403"/>
                </a:cubicBezTo>
                <a:cubicBezTo>
                  <a:pt x="6424769" y="5877300"/>
                  <a:pt x="6417570" y="5881289"/>
                  <a:pt x="6408916" y="5881774"/>
                </a:cubicBezTo>
                <a:cubicBezTo>
                  <a:pt x="6363495" y="5884297"/>
                  <a:pt x="6317848" y="5886618"/>
                  <a:pt x="6271977" y="5887755"/>
                </a:cubicBezTo>
                <a:cubicBezTo>
                  <a:pt x="6204523" y="5889423"/>
                  <a:pt x="6135718" y="5887755"/>
                  <a:pt x="6069607" y="5891988"/>
                </a:cubicBezTo>
                <a:cubicBezTo>
                  <a:pt x="6033972" y="5894264"/>
                  <a:pt x="6002604" y="5895526"/>
                  <a:pt x="5968760" y="5891540"/>
                </a:cubicBezTo>
                <a:cubicBezTo>
                  <a:pt x="5962348" y="5890807"/>
                  <a:pt x="5953469" y="5890685"/>
                  <a:pt x="5947627" y="5891703"/>
                </a:cubicBezTo>
                <a:cubicBezTo>
                  <a:pt x="5905124" y="5899269"/>
                  <a:pt x="5863078" y="5895933"/>
                  <a:pt x="5817654" y="5892433"/>
                </a:cubicBezTo>
                <a:cubicBezTo>
                  <a:pt x="5856334" y="5876161"/>
                  <a:pt x="5909060" y="5874249"/>
                  <a:pt x="5959311" y="5870345"/>
                </a:cubicBezTo>
                <a:cubicBezTo>
                  <a:pt x="5919738" y="5866277"/>
                  <a:pt x="5919738" y="5866277"/>
                  <a:pt x="5894781" y="5846096"/>
                </a:cubicBezTo>
                <a:cubicBezTo>
                  <a:pt x="5917379" y="5843779"/>
                  <a:pt x="5939753" y="5841460"/>
                  <a:pt x="5961342" y="5839223"/>
                </a:cubicBezTo>
                <a:cubicBezTo>
                  <a:pt x="5959535" y="5828198"/>
                  <a:pt x="5941103" y="5823317"/>
                  <a:pt x="5924237" y="5827832"/>
                </a:cubicBezTo>
                <a:cubicBezTo>
                  <a:pt x="5890169" y="5836903"/>
                  <a:pt x="5855547" y="5830027"/>
                  <a:pt x="5821702" y="5831696"/>
                </a:cubicBezTo>
                <a:cubicBezTo>
                  <a:pt x="5794046" y="5833040"/>
                  <a:pt x="5774031" y="5828241"/>
                  <a:pt x="5760204" y="5819491"/>
                </a:cubicBezTo>
                <a:cubicBezTo>
                  <a:pt x="5803487" y="5816359"/>
                  <a:pt x="5846548" y="5813225"/>
                  <a:pt x="5889610" y="5810093"/>
                </a:cubicBezTo>
                <a:cubicBezTo>
                  <a:pt x="5889158" y="5808791"/>
                  <a:pt x="5888827" y="5807489"/>
                  <a:pt x="5888376" y="5806188"/>
                </a:cubicBezTo>
                <a:cubicBezTo>
                  <a:pt x="5866562" y="5806188"/>
                  <a:pt x="5844749" y="5806188"/>
                  <a:pt x="5822942" y="5806188"/>
                </a:cubicBezTo>
                <a:lnTo>
                  <a:pt x="5817991" y="5806148"/>
                </a:lnTo>
                <a:cubicBezTo>
                  <a:pt x="5817991" y="5806148"/>
                  <a:pt x="5813048" y="5806148"/>
                  <a:pt x="5813048" y="5806148"/>
                </a:cubicBezTo>
                <a:cubicBezTo>
                  <a:pt x="5779880" y="5808018"/>
                  <a:pt x="5746376" y="5809280"/>
                  <a:pt x="5713770" y="5811966"/>
                </a:cubicBezTo>
                <a:cubicBezTo>
                  <a:pt x="5671272" y="5815464"/>
                  <a:pt x="5634286" y="5811925"/>
                  <a:pt x="5597521" y="5802040"/>
                </a:cubicBezTo>
                <a:cubicBezTo>
                  <a:pt x="5572675" y="5809525"/>
                  <a:pt x="5548054" y="5816970"/>
                  <a:pt x="5529953" y="5822381"/>
                </a:cubicBezTo>
                <a:cubicBezTo>
                  <a:pt x="5495659" y="5825553"/>
                  <a:pt x="5467780" y="5828241"/>
                  <a:pt x="5439783" y="5830596"/>
                </a:cubicBezTo>
                <a:cubicBezTo>
                  <a:pt x="5421794" y="5832104"/>
                  <a:pt x="5403467" y="5833283"/>
                  <a:pt x="5385257" y="5834339"/>
                </a:cubicBezTo>
                <a:cubicBezTo>
                  <a:pt x="5361419" y="5835722"/>
                  <a:pt x="5337476" y="5836862"/>
                  <a:pt x="5313530" y="5838083"/>
                </a:cubicBezTo>
                <a:cubicBezTo>
                  <a:pt x="5280361" y="5839790"/>
                  <a:pt x="5247193" y="5841499"/>
                  <a:pt x="5213921" y="5843129"/>
                </a:cubicBezTo>
                <a:cubicBezTo>
                  <a:pt x="5201322" y="5843739"/>
                  <a:pt x="5187606" y="5845487"/>
                  <a:pt x="5184681" y="5837920"/>
                </a:cubicBezTo>
                <a:cubicBezTo>
                  <a:pt x="5184233" y="5836740"/>
                  <a:pt x="5170179" y="5836293"/>
                  <a:pt x="5162424" y="5835479"/>
                </a:cubicBezTo>
                <a:cubicBezTo>
                  <a:pt x="5161413" y="5838614"/>
                  <a:pt x="5160399" y="5841704"/>
                  <a:pt x="5159163" y="5845324"/>
                </a:cubicBezTo>
                <a:cubicBezTo>
                  <a:pt x="5142071" y="5846545"/>
                  <a:pt x="5124202" y="5847806"/>
                  <a:pt x="5105986" y="5849108"/>
                </a:cubicBezTo>
                <a:cubicBezTo>
                  <a:pt x="5105086" y="5845650"/>
                  <a:pt x="5104413" y="5842721"/>
                  <a:pt x="5103624" y="5839505"/>
                </a:cubicBezTo>
                <a:cubicBezTo>
                  <a:pt x="5086084" y="5840687"/>
                  <a:pt x="5070456" y="5841704"/>
                  <a:pt x="5054829" y="5842762"/>
                </a:cubicBezTo>
                <a:cubicBezTo>
                  <a:pt x="5061015" y="5838125"/>
                  <a:pt x="5068544" y="5836415"/>
                  <a:pt x="5076868" y="5835479"/>
                </a:cubicBezTo>
                <a:cubicBezTo>
                  <a:pt x="5136680" y="5828646"/>
                  <a:pt x="5202109" y="5827467"/>
                  <a:pt x="5251694" y="5810541"/>
                </a:cubicBezTo>
                <a:cubicBezTo>
                  <a:pt x="5260686" y="5807489"/>
                  <a:pt x="5281824" y="5806066"/>
                  <a:pt x="5293739" y="5807571"/>
                </a:cubicBezTo>
                <a:cubicBezTo>
                  <a:pt x="5334326" y="5812699"/>
                  <a:pt x="5370980" y="5805659"/>
                  <a:pt x="5409315" y="5804641"/>
                </a:cubicBezTo>
                <a:cubicBezTo>
                  <a:pt x="5414155" y="5804521"/>
                  <a:pt x="5418878" y="5802974"/>
                  <a:pt x="5430793" y="5800778"/>
                </a:cubicBezTo>
                <a:cubicBezTo>
                  <a:pt x="5408079" y="5798336"/>
                  <a:pt x="5396387" y="5797036"/>
                  <a:pt x="5382448" y="5795530"/>
                </a:cubicBezTo>
                <a:cubicBezTo>
                  <a:pt x="5391331" y="5790852"/>
                  <a:pt x="5398523" y="5787027"/>
                  <a:pt x="5412465" y="5779705"/>
                </a:cubicBezTo>
                <a:cubicBezTo>
                  <a:pt x="5368337" y="5782308"/>
                  <a:pt x="5327217" y="5784730"/>
                  <a:pt x="5287584" y="5787058"/>
                </a:cubicBezTo>
                <a:lnTo>
                  <a:pt x="5172683" y="5793800"/>
                </a:lnTo>
                <a:lnTo>
                  <a:pt x="5212901" y="5784749"/>
                </a:lnTo>
                <a:cubicBezTo>
                  <a:pt x="5309818" y="5775841"/>
                  <a:pt x="5407290" y="5767623"/>
                  <a:pt x="5507688" y="5758916"/>
                </a:cubicBezTo>
                <a:cubicBezTo>
                  <a:pt x="5519611" y="5770793"/>
                  <a:pt x="5530853" y="5782063"/>
                  <a:pt x="5541644" y="5792843"/>
                </a:cubicBezTo>
                <a:cubicBezTo>
                  <a:pt x="5580767" y="5789713"/>
                  <a:pt x="5547942" y="5768029"/>
                  <a:pt x="5599094" y="5771038"/>
                </a:cubicBezTo>
                <a:cubicBezTo>
                  <a:pt x="5597069" y="5775067"/>
                  <a:pt x="5595270" y="5778526"/>
                  <a:pt x="5593365" y="5782428"/>
                </a:cubicBezTo>
                <a:cubicBezTo>
                  <a:pt x="5618545" y="5776328"/>
                  <a:pt x="5639905" y="5767418"/>
                  <a:pt x="5663630" y="5766523"/>
                </a:cubicBezTo>
                <a:cubicBezTo>
                  <a:pt x="5688139" y="5765628"/>
                  <a:pt x="5714334" y="5773358"/>
                  <a:pt x="5740864" y="5775717"/>
                </a:cubicBezTo>
                <a:cubicBezTo>
                  <a:pt x="5755711" y="5777019"/>
                  <a:pt x="5779431" y="5777303"/>
                  <a:pt x="5787635" y="5774131"/>
                </a:cubicBezTo>
                <a:cubicBezTo>
                  <a:pt x="5808100" y="5766239"/>
                  <a:pt x="5827657" y="5767134"/>
                  <a:pt x="5853072" y="5768681"/>
                </a:cubicBezTo>
                <a:cubicBezTo>
                  <a:pt x="5892643" y="5771080"/>
                  <a:pt x="5933342" y="5763229"/>
                  <a:pt x="5950995" y="5749761"/>
                </a:cubicBezTo>
                <a:cubicBezTo>
                  <a:pt x="5914453" y="5752325"/>
                  <a:pt x="5882753" y="5754562"/>
                  <a:pt x="5853072" y="5756637"/>
                </a:cubicBezTo>
                <a:cubicBezTo>
                  <a:pt x="5844074" y="5753181"/>
                  <a:pt x="5835757" y="5749965"/>
                  <a:pt x="5833957" y="5749276"/>
                </a:cubicBezTo>
                <a:cubicBezTo>
                  <a:pt x="5806639" y="5751879"/>
                  <a:pt x="5787523" y="5754684"/>
                  <a:pt x="5767853" y="5755376"/>
                </a:cubicBezTo>
                <a:cubicBezTo>
                  <a:pt x="5730860" y="5756678"/>
                  <a:pt x="5693649" y="5756475"/>
                  <a:pt x="5656545" y="5757410"/>
                </a:cubicBezTo>
                <a:cubicBezTo>
                  <a:pt x="5632487" y="5758021"/>
                  <a:pt x="5608535" y="5759647"/>
                  <a:pt x="5584591" y="5760786"/>
                </a:cubicBezTo>
                <a:cubicBezTo>
                  <a:pt x="5576496" y="5761173"/>
                  <a:pt x="5569890" y="5761042"/>
                  <a:pt x="5566155" y="5759933"/>
                </a:cubicBezTo>
                <a:lnTo>
                  <a:pt x="5564939" y="5753313"/>
                </a:lnTo>
                <a:lnTo>
                  <a:pt x="5565258" y="5753344"/>
                </a:lnTo>
                <a:lnTo>
                  <a:pt x="5564920" y="5753221"/>
                </a:lnTo>
                <a:lnTo>
                  <a:pt x="5564939" y="5753313"/>
                </a:lnTo>
                <a:lnTo>
                  <a:pt x="5506571" y="5747973"/>
                </a:lnTo>
                <a:cubicBezTo>
                  <a:pt x="5459573" y="5753466"/>
                  <a:pt x="5410102" y="5756312"/>
                  <a:pt x="5361419" y="5759768"/>
                </a:cubicBezTo>
                <a:cubicBezTo>
                  <a:pt x="5301831" y="5764002"/>
                  <a:pt x="5239326" y="5765059"/>
                  <a:pt x="5183115" y="5772503"/>
                </a:cubicBezTo>
                <a:cubicBezTo>
                  <a:pt x="5137918" y="5778484"/>
                  <a:pt x="5094858" y="5782428"/>
                  <a:pt x="5047748" y="5781818"/>
                </a:cubicBezTo>
                <a:cubicBezTo>
                  <a:pt x="5047748" y="5781818"/>
                  <a:pt x="5048197" y="5781697"/>
                  <a:pt x="5048197" y="5781697"/>
                </a:cubicBezTo>
                <a:cubicBezTo>
                  <a:pt x="5016493" y="5788248"/>
                  <a:pt x="4984899" y="5794799"/>
                  <a:pt x="4954319" y="5801144"/>
                </a:cubicBezTo>
                <a:cubicBezTo>
                  <a:pt x="4924749" y="5792925"/>
                  <a:pt x="4906309" y="5779299"/>
                  <a:pt x="4863362" y="5789753"/>
                </a:cubicBezTo>
                <a:cubicBezTo>
                  <a:pt x="4872136" y="5793821"/>
                  <a:pt x="4879553" y="5797278"/>
                  <a:pt x="4886189" y="5800412"/>
                </a:cubicBezTo>
                <a:cubicBezTo>
                  <a:pt x="4861787" y="5802809"/>
                  <a:pt x="4837281" y="5805172"/>
                  <a:pt x="4810636" y="5807776"/>
                </a:cubicBezTo>
                <a:cubicBezTo>
                  <a:pt x="4812885" y="5802647"/>
                  <a:pt x="4815135" y="5797644"/>
                  <a:pt x="4817273" y="5792967"/>
                </a:cubicBezTo>
                <a:cubicBezTo>
                  <a:pt x="4782980" y="5786214"/>
                  <a:pt x="4751611" y="5785767"/>
                  <a:pt x="4717994" y="5790771"/>
                </a:cubicBezTo>
                <a:cubicBezTo>
                  <a:pt x="4695960" y="5794025"/>
                  <a:pt x="4672123" y="5795571"/>
                  <a:pt x="4649077" y="5797889"/>
                </a:cubicBezTo>
                <a:cubicBezTo>
                  <a:pt x="4680220" y="5790324"/>
                  <a:pt x="4712488" y="5784994"/>
                  <a:pt x="4745312" y="5780234"/>
                </a:cubicBezTo>
                <a:cubicBezTo>
                  <a:pt x="4776344" y="5775760"/>
                  <a:pt x="4813448" y="5774986"/>
                  <a:pt x="4838069" y="5758754"/>
                </a:cubicBezTo>
                <a:cubicBezTo>
                  <a:pt x="4749025" y="5760299"/>
                  <a:pt x="4685619" y="5785359"/>
                  <a:pt x="4603654" y="5780886"/>
                </a:cubicBezTo>
                <a:cubicBezTo>
                  <a:pt x="4616808" y="5774497"/>
                  <a:pt x="4628838" y="5768274"/>
                  <a:pt x="4642104" y="5762333"/>
                </a:cubicBezTo>
                <a:cubicBezTo>
                  <a:pt x="4649865" y="5758876"/>
                  <a:pt x="4658970" y="5753384"/>
                  <a:pt x="4668305" y="5753139"/>
                </a:cubicBezTo>
                <a:cubicBezTo>
                  <a:pt x="4723617" y="5751797"/>
                  <a:pt x="4753750" y="5734059"/>
                  <a:pt x="4802088" y="5728160"/>
                </a:cubicBezTo>
                <a:cubicBezTo>
                  <a:pt x="4745537" y="5728649"/>
                  <a:pt x="4693261" y="5734750"/>
                  <a:pt x="4643678" y="5742644"/>
                </a:cubicBezTo>
                <a:cubicBezTo>
                  <a:pt x="4590952" y="5751063"/>
                  <a:pt x="4541369" y="5762171"/>
                  <a:pt x="4489992" y="5771771"/>
                </a:cubicBezTo>
                <a:cubicBezTo>
                  <a:pt x="4485042" y="5772706"/>
                  <a:pt x="4476951" y="5771486"/>
                  <a:pt x="4469190" y="5771243"/>
                </a:cubicBezTo>
                <a:cubicBezTo>
                  <a:pt x="4473577" y="5765342"/>
                  <a:pt x="4477063" y="5760705"/>
                  <a:pt x="4480550" y="5756027"/>
                </a:cubicBezTo>
                <a:cubicBezTo>
                  <a:pt x="4451537" y="5760257"/>
                  <a:pt x="4432542" y="5767866"/>
                  <a:pt x="4409039" y="5772422"/>
                </a:cubicBezTo>
                <a:cubicBezTo>
                  <a:pt x="4383970" y="5777263"/>
                  <a:pt x="4354739" y="5779299"/>
                  <a:pt x="4325170" y="5782795"/>
                </a:cubicBezTo>
                <a:cubicBezTo>
                  <a:pt x="4341248" y="5794594"/>
                  <a:pt x="4328431" y="5803666"/>
                  <a:pt x="4294927" y="5809972"/>
                </a:cubicBezTo>
                <a:cubicBezTo>
                  <a:pt x="4286724" y="5811518"/>
                  <a:pt x="4279748" y="5813917"/>
                  <a:pt x="4272331" y="5815953"/>
                </a:cubicBezTo>
                <a:cubicBezTo>
                  <a:pt x="4246806" y="5822990"/>
                  <a:pt x="4249731" y="5830311"/>
                  <a:pt x="4275811" y="5837067"/>
                </a:cubicBezTo>
                <a:cubicBezTo>
                  <a:pt x="4247374" y="5844267"/>
                  <a:pt x="4229159" y="5854600"/>
                  <a:pt x="4194530" y="5853543"/>
                </a:cubicBezTo>
                <a:cubicBezTo>
                  <a:pt x="4203296" y="5843331"/>
                  <a:pt x="4211170" y="5834179"/>
                  <a:pt x="4219600" y="5824413"/>
                </a:cubicBezTo>
                <a:cubicBezTo>
                  <a:pt x="4174177" y="5825146"/>
                  <a:pt x="4153832" y="5834379"/>
                  <a:pt x="4140678" y="5848214"/>
                </a:cubicBezTo>
                <a:cubicBezTo>
                  <a:pt x="4150345" y="5850287"/>
                  <a:pt x="4159674" y="5852323"/>
                  <a:pt x="4171815" y="5854927"/>
                </a:cubicBezTo>
                <a:cubicBezTo>
                  <a:pt x="4154281" y="5859726"/>
                  <a:pt x="4144271" y="5862736"/>
                  <a:pt x="4133592" y="5865341"/>
                </a:cubicBezTo>
                <a:cubicBezTo>
                  <a:pt x="4093343" y="5875184"/>
                  <a:pt x="4052421" y="5884663"/>
                  <a:pt x="4012617" y="5894671"/>
                </a:cubicBezTo>
                <a:cubicBezTo>
                  <a:pt x="3997045" y="5898597"/>
                  <a:pt x="3989009" y="5901414"/>
                  <a:pt x="3987633" y="5904521"/>
                </a:cubicBezTo>
                <a:lnTo>
                  <a:pt x="4002500" y="5916024"/>
                </a:lnTo>
                <a:lnTo>
                  <a:pt x="4002388" y="5916030"/>
                </a:lnTo>
                <a:lnTo>
                  <a:pt x="4002555" y="5916067"/>
                </a:lnTo>
                <a:lnTo>
                  <a:pt x="4002613" y="5916111"/>
                </a:lnTo>
                <a:lnTo>
                  <a:pt x="4002685" y="5916094"/>
                </a:lnTo>
                <a:lnTo>
                  <a:pt x="4035106" y="5923231"/>
                </a:lnTo>
                <a:cubicBezTo>
                  <a:pt x="4052533" y="5921074"/>
                  <a:pt x="4068380" y="5917250"/>
                  <a:pt x="4085808" y="5915133"/>
                </a:cubicBezTo>
                <a:cubicBezTo>
                  <a:pt x="4095031" y="5913995"/>
                  <a:pt x="4106048" y="5914932"/>
                  <a:pt x="4116276" y="5914932"/>
                </a:cubicBezTo>
                <a:cubicBezTo>
                  <a:pt x="4055226" y="5931691"/>
                  <a:pt x="3989460" y="5939259"/>
                  <a:pt x="3922786" y="5939870"/>
                </a:cubicBezTo>
                <a:cubicBezTo>
                  <a:pt x="3908508" y="5929213"/>
                  <a:pt x="3896254" y="5920097"/>
                  <a:pt x="3883664" y="5910699"/>
                </a:cubicBezTo>
                <a:cubicBezTo>
                  <a:pt x="3911544" y="5907202"/>
                  <a:pt x="3931447" y="5904679"/>
                  <a:pt x="3951461" y="5902158"/>
                </a:cubicBezTo>
                <a:cubicBezTo>
                  <a:pt x="3904916" y="5892310"/>
                  <a:pt x="3868598" y="5895688"/>
                  <a:pt x="3844428" y="5910579"/>
                </a:cubicBezTo>
                <a:cubicBezTo>
                  <a:pt x="3784729" y="5902850"/>
                  <a:pt x="3707713" y="5906511"/>
                  <a:pt x="3672295" y="5921074"/>
                </a:cubicBezTo>
                <a:cubicBezTo>
                  <a:pt x="3706700" y="5918635"/>
                  <a:pt x="3741218" y="5916192"/>
                  <a:pt x="3779666" y="5913468"/>
                </a:cubicBezTo>
                <a:cubicBezTo>
                  <a:pt x="3784841" y="5934215"/>
                  <a:pt x="3836780" y="5918430"/>
                  <a:pt x="3858931" y="5927258"/>
                </a:cubicBezTo>
                <a:cubicBezTo>
                  <a:pt x="3888051" y="5938812"/>
                  <a:pt x="3868148" y="5958135"/>
                  <a:pt x="3911544" y="5969851"/>
                </a:cubicBezTo>
                <a:cubicBezTo>
                  <a:pt x="3917394" y="5964442"/>
                  <a:pt x="3922111" y="5960456"/>
                  <a:pt x="3926048" y="5956346"/>
                </a:cubicBezTo>
                <a:cubicBezTo>
                  <a:pt x="3935159" y="5946866"/>
                  <a:pt x="3950555" y="5947639"/>
                  <a:pt x="3968883" y="5952724"/>
                </a:cubicBezTo>
                <a:lnTo>
                  <a:pt x="3968771" y="5952684"/>
                </a:lnTo>
                <a:cubicBezTo>
                  <a:pt x="3983949" y="5949227"/>
                  <a:pt x="3999126" y="5945808"/>
                  <a:pt x="4016104" y="5941943"/>
                </a:cubicBezTo>
                <a:cubicBezTo>
                  <a:pt x="4024765" y="5945808"/>
                  <a:pt x="4032407" y="5949186"/>
                  <a:pt x="4038143" y="5951748"/>
                </a:cubicBezTo>
                <a:cubicBezTo>
                  <a:pt x="4009805" y="5970909"/>
                  <a:pt x="3937746" y="5974570"/>
                  <a:pt x="3935714" y="5999386"/>
                </a:cubicBezTo>
                <a:cubicBezTo>
                  <a:pt x="3872985" y="6004430"/>
                  <a:pt x="3810923" y="6005122"/>
                  <a:pt x="3750661" y="6011836"/>
                </a:cubicBezTo>
                <a:cubicBezTo>
                  <a:pt x="3689610" y="6018630"/>
                  <a:pt x="3621818" y="6017531"/>
                  <a:pt x="3555714" y="6019972"/>
                </a:cubicBezTo>
                <a:cubicBezTo>
                  <a:pt x="3547954" y="6016757"/>
                  <a:pt x="3538849" y="6013015"/>
                  <a:pt x="3533338" y="6010778"/>
                </a:cubicBezTo>
                <a:cubicBezTo>
                  <a:pt x="3505344" y="6008297"/>
                  <a:pt x="3515573" y="6030021"/>
                  <a:pt x="3479824" y="6018019"/>
                </a:cubicBezTo>
                <a:cubicBezTo>
                  <a:pt x="3481511" y="6016188"/>
                  <a:pt x="3481736" y="6013341"/>
                  <a:pt x="3485216" y="6012649"/>
                </a:cubicBezTo>
                <a:cubicBezTo>
                  <a:pt x="3528726" y="6003984"/>
                  <a:pt x="3572686" y="5995603"/>
                  <a:pt x="3616644" y="5987222"/>
                </a:cubicBezTo>
                <a:cubicBezTo>
                  <a:pt x="3617882" y="5986980"/>
                  <a:pt x="3620469" y="5987264"/>
                  <a:pt x="3621818" y="5987631"/>
                </a:cubicBezTo>
                <a:cubicBezTo>
                  <a:pt x="3646327" y="5993771"/>
                  <a:pt x="3669940" y="5985188"/>
                  <a:pt x="3697034" y="5987387"/>
                </a:cubicBezTo>
                <a:cubicBezTo>
                  <a:pt x="3720867" y="5989296"/>
                  <a:pt x="3750098" y="5982668"/>
                  <a:pt x="3776743" y="5979614"/>
                </a:cubicBezTo>
                <a:cubicBezTo>
                  <a:pt x="3778767" y="5979370"/>
                  <a:pt x="3779329" y="5977418"/>
                  <a:pt x="3780904" y="5975955"/>
                </a:cubicBezTo>
                <a:cubicBezTo>
                  <a:pt x="3771913" y="5974124"/>
                  <a:pt x="3762801" y="5972292"/>
                  <a:pt x="3753810" y="5970462"/>
                </a:cubicBezTo>
                <a:cubicBezTo>
                  <a:pt x="3758527" y="5967125"/>
                  <a:pt x="3762127" y="5964563"/>
                  <a:pt x="3770675" y="5958542"/>
                </a:cubicBezTo>
                <a:cubicBezTo>
                  <a:pt x="3738407" y="5959478"/>
                  <a:pt x="3714687" y="5959559"/>
                  <a:pt x="3691636" y="5961065"/>
                </a:cubicBezTo>
                <a:cubicBezTo>
                  <a:pt x="3666003" y="5962732"/>
                  <a:pt x="3641271" y="5966151"/>
                  <a:pt x="3615632" y="5968061"/>
                </a:cubicBezTo>
                <a:cubicBezTo>
                  <a:pt x="3592025" y="5969811"/>
                  <a:pt x="3567630" y="5970340"/>
                  <a:pt x="3543905" y="5971887"/>
                </a:cubicBezTo>
                <a:cubicBezTo>
                  <a:pt x="3521309" y="5973390"/>
                  <a:pt x="3499158" y="5979412"/>
                  <a:pt x="3462959" y="5972902"/>
                </a:cubicBezTo>
                <a:cubicBezTo>
                  <a:pt x="3599780" y="5960047"/>
                  <a:pt x="3725254" y="5949633"/>
                  <a:pt x="3846789" y="5932831"/>
                </a:cubicBezTo>
                <a:cubicBezTo>
                  <a:pt x="3828800" y="5930024"/>
                  <a:pt x="3811259" y="5929213"/>
                  <a:pt x="3794620" y="5930186"/>
                </a:cubicBezTo>
                <a:cubicBezTo>
                  <a:pt x="3767526" y="5931733"/>
                  <a:pt x="3740319" y="5933809"/>
                  <a:pt x="3714124" y="5936817"/>
                </a:cubicBezTo>
                <a:cubicBezTo>
                  <a:pt x="3648576" y="5944344"/>
                  <a:pt x="3577072" y="5941659"/>
                  <a:pt x="3513436" y="5954107"/>
                </a:cubicBezTo>
                <a:cubicBezTo>
                  <a:pt x="3484880" y="5959682"/>
                  <a:pt x="3447105" y="5962364"/>
                  <a:pt x="3403934" y="5959153"/>
                </a:cubicBezTo>
                <a:lnTo>
                  <a:pt x="3529814" y="5940561"/>
                </a:lnTo>
                <a:lnTo>
                  <a:pt x="3530863" y="5940522"/>
                </a:lnTo>
                <a:cubicBezTo>
                  <a:pt x="3530863" y="5940522"/>
                  <a:pt x="3530639" y="5940440"/>
                  <a:pt x="3530639" y="5940440"/>
                </a:cubicBezTo>
                <a:lnTo>
                  <a:pt x="3529814" y="5940561"/>
                </a:lnTo>
                <a:lnTo>
                  <a:pt x="3358737" y="5947151"/>
                </a:lnTo>
                <a:cubicBezTo>
                  <a:pt x="3330855" y="5955410"/>
                  <a:pt x="3360199" y="5960129"/>
                  <a:pt x="3376840" y="5965377"/>
                </a:cubicBezTo>
                <a:cubicBezTo>
                  <a:pt x="3339398" y="5973715"/>
                  <a:pt x="3309379" y="5982179"/>
                  <a:pt x="3273856" y="5967206"/>
                </a:cubicBezTo>
                <a:cubicBezTo>
                  <a:pt x="3266432" y="5964074"/>
                  <a:pt x="3243949" y="5965582"/>
                  <a:pt x="3217417" y="5964482"/>
                </a:cubicBezTo>
                <a:cubicBezTo>
                  <a:pt x="3232370" y="5971806"/>
                  <a:pt x="3240012" y="5975546"/>
                  <a:pt x="3248329" y="5979614"/>
                </a:cubicBezTo>
                <a:cubicBezTo>
                  <a:pt x="3221573" y="5981406"/>
                  <a:pt x="3198528" y="5982951"/>
                  <a:pt x="3170646" y="5984823"/>
                </a:cubicBezTo>
                <a:cubicBezTo>
                  <a:pt x="3191666" y="5971236"/>
                  <a:pt x="3157942" y="5968956"/>
                  <a:pt x="3138041" y="5963830"/>
                </a:cubicBezTo>
                <a:cubicBezTo>
                  <a:pt x="3160073" y="5945363"/>
                  <a:pt x="3203246" y="5949674"/>
                  <a:pt x="3250129" y="5950122"/>
                </a:cubicBezTo>
                <a:cubicBezTo>
                  <a:pt x="3239900" y="5943165"/>
                  <a:pt x="3235063" y="5935636"/>
                  <a:pt x="3226971" y="5935108"/>
                </a:cubicBezTo>
                <a:cubicBezTo>
                  <a:pt x="3203246" y="5933604"/>
                  <a:pt x="3177388" y="5933645"/>
                  <a:pt x="3153669" y="5935475"/>
                </a:cubicBezTo>
                <a:cubicBezTo>
                  <a:pt x="3126125" y="5937591"/>
                  <a:pt x="3100717" y="5943774"/>
                  <a:pt x="3073278" y="5945197"/>
                </a:cubicBezTo>
                <a:cubicBezTo>
                  <a:pt x="3051921" y="5946296"/>
                  <a:pt x="3028645" y="5942798"/>
                  <a:pt x="2996158" y="5940682"/>
                </a:cubicBezTo>
                <a:cubicBezTo>
                  <a:pt x="3028307" y="5934338"/>
                  <a:pt x="3055408" y="5929213"/>
                  <a:pt x="3082052" y="5923720"/>
                </a:cubicBezTo>
                <a:cubicBezTo>
                  <a:pt x="3109709" y="5917982"/>
                  <a:pt x="3136802" y="5911922"/>
                  <a:pt x="3164122" y="5905980"/>
                </a:cubicBezTo>
                <a:cubicBezTo>
                  <a:pt x="3162548" y="5905248"/>
                  <a:pt x="3160973" y="5904555"/>
                  <a:pt x="3159405" y="5903865"/>
                </a:cubicBezTo>
                <a:cubicBezTo>
                  <a:pt x="3099367" y="5905900"/>
                  <a:pt x="3039442" y="5907975"/>
                  <a:pt x="2976030" y="5910131"/>
                </a:cubicBezTo>
                <a:cubicBezTo>
                  <a:pt x="2983785" y="5914646"/>
                  <a:pt x="2988172" y="5917210"/>
                  <a:pt x="2993796" y="5920544"/>
                </a:cubicBezTo>
                <a:cubicBezTo>
                  <a:pt x="2958828" y="5928519"/>
                  <a:pt x="2922518" y="5931488"/>
                  <a:pt x="2882038" y="5932261"/>
                </a:cubicBezTo>
                <a:cubicBezTo>
                  <a:pt x="2841903" y="5933035"/>
                  <a:pt x="2802105" y="5937345"/>
                  <a:pt x="2762307" y="5940275"/>
                </a:cubicBezTo>
                <a:cubicBezTo>
                  <a:pt x="2744992" y="5941536"/>
                  <a:pt x="2728015" y="5943532"/>
                  <a:pt x="2710587" y="5944670"/>
                </a:cubicBezTo>
                <a:cubicBezTo>
                  <a:pt x="2652012" y="5948493"/>
                  <a:pt x="2590737" y="5949348"/>
                  <a:pt x="2535537" y="5956506"/>
                </a:cubicBezTo>
                <a:lnTo>
                  <a:pt x="2372737" y="5968908"/>
                </a:lnTo>
                <a:lnTo>
                  <a:pt x="2373190" y="5968794"/>
                </a:lnTo>
                <a:lnTo>
                  <a:pt x="2372628" y="5968915"/>
                </a:lnTo>
                <a:lnTo>
                  <a:pt x="2372737" y="5968908"/>
                </a:lnTo>
                <a:lnTo>
                  <a:pt x="2294825" y="5988444"/>
                </a:lnTo>
                <a:cubicBezTo>
                  <a:pt x="2271893" y="5976931"/>
                  <a:pt x="2251434" y="5967776"/>
                  <a:pt x="2212193" y="5975791"/>
                </a:cubicBezTo>
                <a:cubicBezTo>
                  <a:pt x="2217142" y="5980023"/>
                  <a:pt x="2221184" y="5983602"/>
                  <a:pt x="2225121" y="5986980"/>
                </a:cubicBezTo>
                <a:cubicBezTo>
                  <a:pt x="2198927" y="5989501"/>
                  <a:pt x="2173407" y="5991984"/>
                  <a:pt x="2148219" y="5994422"/>
                </a:cubicBezTo>
                <a:cubicBezTo>
                  <a:pt x="2151593" y="5989501"/>
                  <a:pt x="2154630" y="5985066"/>
                  <a:pt x="2156317" y="5982668"/>
                </a:cubicBezTo>
                <a:cubicBezTo>
                  <a:pt x="2122249" y="5962121"/>
                  <a:pt x="2077052" y="5979330"/>
                  <a:pt x="2036692" y="5975833"/>
                </a:cubicBezTo>
                <a:cubicBezTo>
                  <a:pt x="2079865" y="5963138"/>
                  <a:pt x="2138777" y="5963017"/>
                  <a:pt x="2187685" y="5946744"/>
                </a:cubicBezTo>
                <a:cubicBezTo>
                  <a:pt x="2143051" y="5943856"/>
                  <a:pt x="2115845" y="5948087"/>
                  <a:pt x="2088637" y="5951991"/>
                </a:cubicBezTo>
                <a:cubicBezTo>
                  <a:pt x="2054121" y="5956955"/>
                  <a:pt x="2020277" y="5962690"/>
                  <a:pt x="1984972" y="5966761"/>
                </a:cubicBezTo>
                <a:cubicBezTo>
                  <a:pt x="1969576" y="5968510"/>
                  <a:pt x="1951361" y="5966841"/>
                  <a:pt x="1932696" y="5966717"/>
                </a:cubicBezTo>
                <a:cubicBezTo>
                  <a:pt x="1960914" y="5958013"/>
                  <a:pt x="1982616" y="5950934"/>
                  <a:pt x="2005437" y="5944426"/>
                </a:cubicBezTo>
                <a:cubicBezTo>
                  <a:pt x="2026239" y="5938486"/>
                  <a:pt x="2047147" y="5932384"/>
                  <a:pt x="2070198" y="5927746"/>
                </a:cubicBezTo>
                <a:cubicBezTo>
                  <a:pt x="2094593" y="5922824"/>
                  <a:pt x="2121687" y="5919526"/>
                  <a:pt x="2147550" y="5915501"/>
                </a:cubicBezTo>
                <a:cubicBezTo>
                  <a:pt x="2145856" y="5914238"/>
                  <a:pt x="2144289" y="5912939"/>
                  <a:pt x="2142714" y="5911637"/>
                </a:cubicBezTo>
                <a:cubicBezTo>
                  <a:pt x="2028151" y="5920748"/>
                  <a:pt x="1919654" y="5935678"/>
                  <a:pt x="1811496" y="5962243"/>
                </a:cubicBezTo>
                <a:cubicBezTo>
                  <a:pt x="1818582" y="5951381"/>
                  <a:pt x="1822176" y="5945766"/>
                  <a:pt x="1828361" y="5936125"/>
                </a:cubicBezTo>
                <a:cubicBezTo>
                  <a:pt x="1770911" y="5949105"/>
                  <a:pt x="1736288" y="5969689"/>
                  <a:pt x="1665114" y="5964685"/>
                </a:cubicBezTo>
                <a:cubicBezTo>
                  <a:pt x="1683329" y="5979167"/>
                  <a:pt x="1668713" y="5987427"/>
                  <a:pt x="1637233" y="5994668"/>
                </a:cubicBezTo>
                <a:cubicBezTo>
                  <a:pt x="1592149" y="6005081"/>
                  <a:pt x="1593273" y="6005693"/>
                  <a:pt x="1612613" y="6025260"/>
                </a:cubicBezTo>
                <a:cubicBezTo>
                  <a:pt x="1588331" y="6030509"/>
                  <a:pt x="1564717" y="6038321"/>
                  <a:pt x="1537398" y="6040880"/>
                </a:cubicBezTo>
                <a:cubicBezTo>
                  <a:pt x="1481972" y="6046131"/>
                  <a:pt x="1443293" y="6060003"/>
                  <a:pt x="1400128" y="6071558"/>
                </a:cubicBezTo>
                <a:cubicBezTo>
                  <a:pt x="1391916" y="6073712"/>
                  <a:pt x="1390342" y="6079164"/>
                  <a:pt x="1381237" y="6086974"/>
                </a:cubicBezTo>
                <a:cubicBezTo>
                  <a:pt x="1414293" y="6085469"/>
                  <a:pt x="1436663" y="6084452"/>
                  <a:pt x="1459596" y="6083436"/>
                </a:cubicBezTo>
                <a:cubicBezTo>
                  <a:pt x="1480398" y="6095883"/>
                  <a:pt x="1472193" y="6106053"/>
                  <a:pt x="1437225" y="6110691"/>
                </a:cubicBezTo>
                <a:cubicBezTo>
                  <a:pt x="1421597" y="6112727"/>
                  <a:pt x="1405070" y="6114395"/>
                  <a:pt x="1391354" y="6117607"/>
                </a:cubicBezTo>
                <a:cubicBezTo>
                  <a:pt x="1366059" y="6123589"/>
                  <a:pt x="1366509" y="6125095"/>
                  <a:pt x="1384043" y="6136161"/>
                </a:cubicBezTo>
                <a:cubicBezTo>
                  <a:pt x="1363922" y="6149096"/>
                  <a:pt x="1313551" y="6154588"/>
                  <a:pt x="1314114" y="6174643"/>
                </a:cubicBezTo>
                <a:cubicBezTo>
                  <a:pt x="1328504" y="6174927"/>
                  <a:pt x="1344582" y="6177086"/>
                  <a:pt x="1352344" y="6175051"/>
                </a:cubicBezTo>
                <a:cubicBezTo>
                  <a:pt x="1381913" y="6167281"/>
                  <a:pt x="1409119" y="6158329"/>
                  <a:pt x="1436551" y="6149544"/>
                </a:cubicBezTo>
                <a:cubicBezTo>
                  <a:pt x="1444537" y="6147023"/>
                  <a:pt x="1449141" y="6142831"/>
                  <a:pt x="1457796" y="6140798"/>
                </a:cubicBezTo>
                <a:cubicBezTo>
                  <a:pt x="1484109" y="6134531"/>
                  <a:pt x="1511766" y="6128999"/>
                  <a:pt x="1538747" y="6123100"/>
                </a:cubicBezTo>
                <a:cubicBezTo>
                  <a:pt x="1562918" y="6117811"/>
                  <a:pt x="1577983" y="6116916"/>
                  <a:pt x="1611264" y="6119643"/>
                </a:cubicBezTo>
                <a:cubicBezTo>
                  <a:pt x="1557862" y="6130709"/>
                  <a:pt x="1515140" y="6143645"/>
                  <a:pt x="1485235" y="6163214"/>
                </a:cubicBezTo>
                <a:cubicBezTo>
                  <a:pt x="1465444" y="6176109"/>
                  <a:pt x="1426772" y="6185180"/>
                  <a:pt x="1396641" y="6195961"/>
                </a:cubicBezTo>
                <a:cubicBezTo>
                  <a:pt x="1373927" y="6204058"/>
                  <a:pt x="1346719" y="6207068"/>
                  <a:pt x="1315014" y="6206496"/>
                </a:cubicBezTo>
                <a:cubicBezTo>
                  <a:pt x="1280277" y="6205845"/>
                  <a:pt x="1216641" y="6226434"/>
                  <a:pt x="1213154" y="6239329"/>
                </a:cubicBezTo>
                <a:cubicBezTo>
                  <a:pt x="1221478" y="6241159"/>
                  <a:pt x="1230807" y="6243153"/>
                  <a:pt x="1250934" y="6247506"/>
                </a:cubicBezTo>
                <a:cubicBezTo>
                  <a:pt x="1201238" y="6256089"/>
                  <a:pt x="1182011" y="6270776"/>
                  <a:pt x="1131759" y="6271426"/>
                </a:cubicBezTo>
                <a:cubicBezTo>
                  <a:pt x="1094880" y="6271955"/>
                  <a:pt x="1069585" y="6281352"/>
                  <a:pt x="1061605" y="6299416"/>
                </a:cubicBezTo>
                <a:cubicBezTo>
                  <a:pt x="1097691" y="6296040"/>
                  <a:pt x="1127373" y="6293274"/>
                  <a:pt x="1156941" y="6290505"/>
                </a:cubicBezTo>
                <a:cubicBezTo>
                  <a:pt x="1158178" y="6291889"/>
                  <a:pt x="1159304" y="6293232"/>
                  <a:pt x="1160540" y="6294615"/>
                </a:cubicBezTo>
                <a:cubicBezTo>
                  <a:pt x="1142550" y="6297626"/>
                  <a:pt x="1124223" y="6300433"/>
                  <a:pt x="1106571" y="6303727"/>
                </a:cubicBezTo>
                <a:cubicBezTo>
                  <a:pt x="1080151" y="6308651"/>
                  <a:pt x="1053057" y="6313247"/>
                  <a:pt x="1028324" y="6319187"/>
                </a:cubicBezTo>
                <a:cubicBezTo>
                  <a:pt x="992120" y="6327854"/>
                  <a:pt x="956483" y="6336233"/>
                  <a:pt x="910274" y="6334970"/>
                </a:cubicBezTo>
                <a:cubicBezTo>
                  <a:pt x="882618" y="6334197"/>
                  <a:pt x="871490" y="6340137"/>
                  <a:pt x="865303" y="6349942"/>
                </a:cubicBezTo>
                <a:lnTo>
                  <a:pt x="933043" y="6347304"/>
                </a:lnTo>
                <a:lnTo>
                  <a:pt x="832247" y="6367517"/>
                </a:lnTo>
                <a:cubicBezTo>
                  <a:pt x="808078" y="6358323"/>
                  <a:pt x="793687" y="6344978"/>
                  <a:pt x="751070" y="6354700"/>
                </a:cubicBezTo>
                <a:cubicBezTo>
                  <a:pt x="755683" y="6358608"/>
                  <a:pt x="760406" y="6362635"/>
                  <a:pt x="766030" y="6367354"/>
                </a:cubicBezTo>
                <a:cubicBezTo>
                  <a:pt x="739830" y="6369837"/>
                  <a:pt x="715322" y="6372113"/>
                  <a:pt x="687215" y="6374759"/>
                </a:cubicBezTo>
                <a:cubicBezTo>
                  <a:pt x="690590" y="6369390"/>
                  <a:pt x="693627" y="6364590"/>
                  <a:pt x="696432" y="6360031"/>
                </a:cubicBezTo>
                <a:cubicBezTo>
                  <a:pt x="638539" y="6341561"/>
                  <a:pt x="586593" y="6364750"/>
                  <a:pt x="524869" y="6361780"/>
                </a:cubicBezTo>
                <a:cubicBezTo>
                  <a:pt x="593005" y="6351367"/>
                  <a:pt x="654047" y="6342050"/>
                  <a:pt x="716335" y="6332532"/>
                </a:cubicBezTo>
                <a:cubicBezTo>
                  <a:pt x="703518" y="6323784"/>
                  <a:pt x="688229" y="6323377"/>
                  <a:pt x="671138" y="6325981"/>
                </a:cubicBezTo>
                <a:cubicBezTo>
                  <a:pt x="650561" y="6329112"/>
                  <a:pt x="630102" y="6332450"/>
                  <a:pt x="610088" y="6336029"/>
                </a:cubicBezTo>
                <a:cubicBezTo>
                  <a:pt x="568041" y="6343597"/>
                  <a:pt x="524982" y="6348805"/>
                  <a:pt x="479560" y="6346363"/>
                </a:cubicBezTo>
                <a:cubicBezTo>
                  <a:pt x="504516" y="6337373"/>
                  <a:pt x="525994" y="6326550"/>
                  <a:pt x="554887" y="6320122"/>
                </a:cubicBezTo>
                <a:cubicBezTo>
                  <a:pt x="584231" y="6313614"/>
                  <a:pt x="619537" y="6310726"/>
                  <a:pt x="645506" y="6296974"/>
                </a:cubicBezTo>
                <a:cubicBezTo>
                  <a:pt x="533192" y="6300353"/>
                  <a:pt x="451116" y="6323906"/>
                  <a:pt x="353868" y="6339446"/>
                </a:cubicBezTo>
                <a:cubicBezTo>
                  <a:pt x="358360" y="6331229"/>
                  <a:pt x="360948" y="6326470"/>
                  <a:pt x="365783" y="6317681"/>
                </a:cubicBezTo>
                <a:cubicBezTo>
                  <a:pt x="304734" y="6326633"/>
                  <a:pt x="276853" y="6351977"/>
                  <a:pt x="209286" y="6347053"/>
                </a:cubicBezTo>
                <a:cubicBezTo>
                  <a:pt x="212091" y="6366459"/>
                  <a:pt x="211648" y="6366214"/>
                  <a:pt x="168244" y="6376750"/>
                </a:cubicBezTo>
                <a:cubicBezTo>
                  <a:pt x="156553" y="6379600"/>
                  <a:pt x="141600" y="6383994"/>
                  <a:pt x="140025" y="6388264"/>
                </a:cubicBezTo>
                <a:cubicBezTo>
                  <a:pt x="138225" y="6393064"/>
                  <a:pt x="149811" y="6398515"/>
                  <a:pt x="158015" y="6405798"/>
                </a:cubicBezTo>
                <a:cubicBezTo>
                  <a:pt x="125634" y="6411821"/>
                  <a:pt x="91911" y="6417433"/>
                  <a:pt x="60092" y="6424186"/>
                </a:cubicBezTo>
                <a:lnTo>
                  <a:pt x="0" y="6438229"/>
                </a:lnTo>
                <a:lnTo>
                  <a:pt x="0" y="1787424"/>
                </a:lnTo>
                <a:lnTo>
                  <a:pt x="7305" y="1783416"/>
                </a:lnTo>
                <a:cubicBezTo>
                  <a:pt x="25603" y="1767964"/>
                  <a:pt x="40247" y="1749991"/>
                  <a:pt x="53681" y="1730776"/>
                </a:cubicBezTo>
                <a:cubicBezTo>
                  <a:pt x="63805" y="1716368"/>
                  <a:pt x="88761" y="1707161"/>
                  <a:pt x="107538" y="1696169"/>
                </a:cubicBezTo>
                <a:cubicBezTo>
                  <a:pt x="117205" y="1690472"/>
                  <a:pt x="127996" y="1685992"/>
                  <a:pt x="135420" y="1675488"/>
                </a:cubicBezTo>
                <a:cubicBezTo>
                  <a:pt x="125297" y="1675978"/>
                  <a:pt x="113044" y="1674022"/>
                  <a:pt x="105514" y="1677444"/>
                </a:cubicBezTo>
                <a:cubicBezTo>
                  <a:pt x="81622" y="1688270"/>
                  <a:pt x="55061" y="1695986"/>
                  <a:pt x="30227" y="1705767"/>
                </a:cubicBezTo>
                <a:lnTo>
                  <a:pt x="0" y="1724731"/>
                </a:lnTo>
                <a:lnTo>
                  <a:pt x="0" y="1647197"/>
                </a:lnTo>
                <a:lnTo>
                  <a:pt x="10284" y="1626718"/>
                </a:lnTo>
                <a:cubicBezTo>
                  <a:pt x="32774" y="1626718"/>
                  <a:pt x="50201" y="1626718"/>
                  <a:pt x="67509" y="1626718"/>
                </a:cubicBezTo>
                <a:cubicBezTo>
                  <a:pt x="67847" y="1624113"/>
                  <a:pt x="68297" y="1621424"/>
                  <a:pt x="68635" y="1618823"/>
                </a:cubicBezTo>
                <a:lnTo>
                  <a:pt x="0" y="1612293"/>
                </a:lnTo>
                <a:lnTo>
                  <a:pt x="0" y="1554105"/>
                </a:lnTo>
                <a:lnTo>
                  <a:pt x="60092" y="1525999"/>
                </a:lnTo>
                <a:cubicBezTo>
                  <a:pt x="91911" y="1512483"/>
                  <a:pt x="125634" y="1501252"/>
                  <a:pt x="158015" y="1489197"/>
                </a:cubicBezTo>
                <a:cubicBezTo>
                  <a:pt x="149811" y="1474620"/>
                  <a:pt x="138225" y="1463711"/>
                  <a:pt x="140025" y="1454104"/>
                </a:cubicBezTo>
                <a:cubicBezTo>
                  <a:pt x="141600" y="1445557"/>
                  <a:pt x="156553" y="1436763"/>
                  <a:pt x="168244" y="1431060"/>
                </a:cubicBezTo>
                <a:cubicBezTo>
                  <a:pt x="211648" y="1409972"/>
                  <a:pt x="212091" y="1410463"/>
                  <a:pt x="209286" y="1371623"/>
                </a:cubicBezTo>
                <a:cubicBezTo>
                  <a:pt x="276853" y="1381478"/>
                  <a:pt x="304734" y="1330755"/>
                  <a:pt x="365783" y="1312837"/>
                </a:cubicBezTo>
                <a:cubicBezTo>
                  <a:pt x="360948" y="1330428"/>
                  <a:pt x="358360" y="1339953"/>
                  <a:pt x="353868" y="1356399"/>
                </a:cubicBezTo>
                <a:cubicBezTo>
                  <a:pt x="451116" y="1325296"/>
                  <a:pt x="533192" y="1278156"/>
                  <a:pt x="645506" y="1271394"/>
                </a:cubicBezTo>
                <a:cubicBezTo>
                  <a:pt x="619537" y="1298918"/>
                  <a:pt x="584231" y="1304697"/>
                  <a:pt x="554887" y="1317724"/>
                </a:cubicBezTo>
                <a:cubicBezTo>
                  <a:pt x="525994" y="1330588"/>
                  <a:pt x="504516" y="1352250"/>
                  <a:pt x="479560" y="1370242"/>
                </a:cubicBezTo>
                <a:cubicBezTo>
                  <a:pt x="524982" y="1375129"/>
                  <a:pt x="568041" y="1364707"/>
                  <a:pt x="610088" y="1349559"/>
                </a:cubicBezTo>
                <a:cubicBezTo>
                  <a:pt x="630102" y="1342396"/>
                  <a:pt x="650561" y="1335716"/>
                  <a:pt x="671138" y="1329449"/>
                </a:cubicBezTo>
                <a:cubicBezTo>
                  <a:pt x="688229" y="1324237"/>
                  <a:pt x="703518" y="1325051"/>
                  <a:pt x="716335" y="1342560"/>
                </a:cubicBezTo>
                <a:cubicBezTo>
                  <a:pt x="654047" y="1361611"/>
                  <a:pt x="593005" y="1380257"/>
                  <a:pt x="524869" y="1401098"/>
                </a:cubicBezTo>
                <a:cubicBezTo>
                  <a:pt x="586593" y="1407042"/>
                  <a:pt x="638539" y="1360632"/>
                  <a:pt x="696432" y="1397597"/>
                </a:cubicBezTo>
                <a:cubicBezTo>
                  <a:pt x="693627" y="1406721"/>
                  <a:pt x="690590" y="1416329"/>
                  <a:pt x="687215" y="1427074"/>
                </a:cubicBezTo>
                <a:cubicBezTo>
                  <a:pt x="715322" y="1421779"/>
                  <a:pt x="739830" y="1417223"/>
                  <a:pt x="766030" y="1412254"/>
                </a:cubicBezTo>
                <a:cubicBezTo>
                  <a:pt x="760406" y="1402809"/>
                  <a:pt x="755683" y="1394749"/>
                  <a:pt x="751070" y="1386928"/>
                </a:cubicBezTo>
                <a:cubicBezTo>
                  <a:pt x="793687" y="1367470"/>
                  <a:pt x="808078" y="1394180"/>
                  <a:pt x="832247" y="1412581"/>
                </a:cubicBezTo>
                <a:lnTo>
                  <a:pt x="933043" y="1372125"/>
                </a:lnTo>
                <a:lnTo>
                  <a:pt x="934219" y="1372033"/>
                </a:lnTo>
                <a:lnTo>
                  <a:pt x="935075" y="1371630"/>
                </a:lnTo>
                <a:lnTo>
                  <a:pt x="953559" y="1369181"/>
                </a:lnTo>
                <a:cubicBezTo>
                  <a:pt x="952660" y="1367470"/>
                  <a:pt x="951872" y="1365842"/>
                  <a:pt x="950972" y="1364138"/>
                </a:cubicBezTo>
                <a:lnTo>
                  <a:pt x="935075" y="1371630"/>
                </a:lnTo>
                <a:lnTo>
                  <a:pt x="933883" y="1371788"/>
                </a:lnTo>
                <a:lnTo>
                  <a:pt x="933043" y="1372125"/>
                </a:lnTo>
                <a:lnTo>
                  <a:pt x="865303" y="1377405"/>
                </a:lnTo>
                <a:cubicBezTo>
                  <a:pt x="871490" y="1357780"/>
                  <a:pt x="882618" y="1345893"/>
                  <a:pt x="910274" y="1347441"/>
                </a:cubicBezTo>
                <a:cubicBezTo>
                  <a:pt x="956483" y="1349968"/>
                  <a:pt x="992120" y="1333197"/>
                  <a:pt x="1028324" y="1315851"/>
                </a:cubicBezTo>
                <a:cubicBezTo>
                  <a:pt x="1053057" y="1303963"/>
                  <a:pt x="1080151" y="1294765"/>
                  <a:pt x="1106571" y="1284910"/>
                </a:cubicBezTo>
                <a:cubicBezTo>
                  <a:pt x="1124223" y="1278317"/>
                  <a:pt x="1142550" y="1272700"/>
                  <a:pt x="1160540" y="1266674"/>
                </a:cubicBezTo>
                <a:cubicBezTo>
                  <a:pt x="1159304" y="1263904"/>
                  <a:pt x="1158178" y="1261217"/>
                  <a:pt x="1156941" y="1258447"/>
                </a:cubicBezTo>
                <a:cubicBezTo>
                  <a:pt x="1127373" y="1263988"/>
                  <a:pt x="1097691" y="1269525"/>
                  <a:pt x="1061605" y="1276281"/>
                </a:cubicBezTo>
                <a:cubicBezTo>
                  <a:pt x="1069585" y="1240129"/>
                  <a:pt x="1094880" y="1221320"/>
                  <a:pt x="1131759" y="1220262"/>
                </a:cubicBezTo>
                <a:cubicBezTo>
                  <a:pt x="1182011" y="1218960"/>
                  <a:pt x="1201238" y="1189566"/>
                  <a:pt x="1250934" y="1172388"/>
                </a:cubicBezTo>
                <a:cubicBezTo>
                  <a:pt x="1230807" y="1163677"/>
                  <a:pt x="1221478" y="1159686"/>
                  <a:pt x="1213154" y="1156022"/>
                </a:cubicBezTo>
                <a:cubicBezTo>
                  <a:pt x="1216641" y="1130214"/>
                  <a:pt x="1280277" y="1089007"/>
                  <a:pt x="1315014" y="1090311"/>
                </a:cubicBezTo>
                <a:cubicBezTo>
                  <a:pt x="1346719" y="1091454"/>
                  <a:pt x="1373927" y="1085430"/>
                  <a:pt x="1396641" y="1069225"/>
                </a:cubicBezTo>
                <a:cubicBezTo>
                  <a:pt x="1426772" y="1047647"/>
                  <a:pt x="1465444" y="1029493"/>
                  <a:pt x="1485235" y="1003684"/>
                </a:cubicBezTo>
                <a:cubicBezTo>
                  <a:pt x="1515140" y="964519"/>
                  <a:pt x="1557862" y="938628"/>
                  <a:pt x="1611264" y="916481"/>
                </a:cubicBezTo>
                <a:cubicBezTo>
                  <a:pt x="1577983" y="911023"/>
                  <a:pt x="1562918" y="912815"/>
                  <a:pt x="1538747" y="923400"/>
                </a:cubicBezTo>
                <a:cubicBezTo>
                  <a:pt x="1511766" y="935207"/>
                  <a:pt x="1484109" y="946279"/>
                  <a:pt x="1457796" y="958820"/>
                </a:cubicBezTo>
                <a:cubicBezTo>
                  <a:pt x="1449141" y="962889"/>
                  <a:pt x="1444537" y="971280"/>
                  <a:pt x="1436551" y="976325"/>
                </a:cubicBezTo>
                <a:cubicBezTo>
                  <a:pt x="1409119" y="993908"/>
                  <a:pt x="1381913" y="1011824"/>
                  <a:pt x="1352344" y="1027375"/>
                </a:cubicBezTo>
                <a:cubicBezTo>
                  <a:pt x="1344582" y="1031448"/>
                  <a:pt x="1328504" y="1027128"/>
                  <a:pt x="1314114" y="1026559"/>
                </a:cubicBezTo>
                <a:cubicBezTo>
                  <a:pt x="1313551" y="986420"/>
                  <a:pt x="1363922" y="975428"/>
                  <a:pt x="1384043" y="949540"/>
                </a:cubicBezTo>
                <a:cubicBezTo>
                  <a:pt x="1366509" y="927392"/>
                  <a:pt x="1366059" y="924378"/>
                  <a:pt x="1391354" y="912406"/>
                </a:cubicBezTo>
                <a:cubicBezTo>
                  <a:pt x="1405070" y="905977"/>
                  <a:pt x="1421597" y="902638"/>
                  <a:pt x="1437225" y="898565"/>
                </a:cubicBezTo>
                <a:cubicBezTo>
                  <a:pt x="1472193" y="889282"/>
                  <a:pt x="1480398" y="868928"/>
                  <a:pt x="1459596" y="844016"/>
                </a:cubicBezTo>
                <a:cubicBezTo>
                  <a:pt x="1436663" y="846049"/>
                  <a:pt x="1414293" y="848085"/>
                  <a:pt x="1381237" y="851097"/>
                </a:cubicBezTo>
                <a:cubicBezTo>
                  <a:pt x="1390342" y="835465"/>
                  <a:pt x="1391916" y="824554"/>
                  <a:pt x="1400128" y="820243"/>
                </a:cubicBezTo>
                <a:cubicBezTo>
                  <a:pt x="1443293" y="797117"/>
                  <a:pt x="1481972" y="769353"/>
                  <a:pt x="1537398" y="758844"/>
                </a:cubicBezTo>
                <a:cubicBezTo>
                  <a:pt x="1564717" y="753721"/>
                  <a:pt x="1588331" y="738087"/>
                  <a:pt x="1612613" y="727581"/>
                </a:cubicBezTo>
                <a:cubicBezTo>
                  <a:pt x="1593273" y="688419"/>
                  <a:pt x="1592149" y="687195"/>
                  <a:pt x="1637233" y="666354"/>
                </a:cubicBezTo>
                <a:cubicBezTo>
                  <a:pt x="1668713" y="651861"/>
                  <a:pt x="1683329" y="635331"/>
                  <a:pt x="1665114" y="606346"/>
                </a:cubicBezTo>
                <a:cubicBezTo>
                  <a:pt x="1736288" y="616360"/>
                  <a:pt x="1770911" y="575163"/>
                  <a:pt x="1828361" y="549185"/>
                </a:cubicBezTo>
                <a:cubicBezTo>
                  <a:pt x="1822176" y="568480"/>
                  <a:pt x="1818582" y="579719"/>
                  <a:pt x="1811496" y="601459"/>
                </a:cubicBezTo>
                <a:cubicBezTo>
                  <a:pt x="1919654" y="548291"/>
                  <a:pt x="2028151" y="518409"/>
                  <a:pt x="2142714" y="500174"/>
                </a:cubicBezTo>
                <a:cubicBezTo>
                  <a:pt x="2144289" y="502779"/>
                  <a:pt x="2145856" y="505380"/>
                  <a:pt x="2147550" y="507907"/>
                </a:cubicBezTo>
                <a:cubicBezTo>
                  <a:pt x="2121687" y="515964"/>
                  <a:pt x="2094593" y="522564"/>
                  <a:pt x="2070198" y="532414"/>
                </a:cubicBezTo>
                <a:cubicBezTo>
                  <a:pt x="2047147" y="541697"/>
                  <a:pt x="2026239" y="553910"/>
                  <a:pt x="2005437" y="565800"/>
                </a:cubicBezTo>
                <a:cubicBezTo>
                  <a:pt x="1982616" y="578824"/>
                  <a:pt x="1960914" y="592992"/>
                  <a:pt x="1932696" y="610412"/>
                </a:cubicBezTo>
                <a:cubicBezTo>
                  <a:pt x="1951361" y="610661"/>
                  <a:pt x="1969576" y="614000"/>
                  <a:pt x="1984972" y="610501"/>
                </a:cubicBezTo>
                <a:cubicBezTo>
                  <a:pt x="2020277" y="602353"/>
                  <a:pt x="2054121" y="590874"/>
                  <a:pt x="2088637" y="580940"/>
                </a:cubicBezTo>
                <a:cubicBezTo>
                  <a:pt x="2115845" y="573125"/>
                  <a:pt x="2143051" y="564658"/>
                  <a:pt x="2187685" y="570438"/>
                </a:cubicBezTo>
                <a:cubicBezTo>
                  <a:pt x="2138777" y="603007"/>
                  <a:pt x="2079865" y="603249"/>
                  <a:pt x="2036692" y="628657"/>
                </a:cubicBezTo>
                <a:cubicBezTo>
                  <a:pt x="2077052" y="635656"/>
                  <a:pt x="2122249" y="601214"/>
                  <a:pt x="2156317" y="642338"/>
                </a:cubicBezTo>
                <a:cubicBezTo>
                  <a:pt x="2154630" y="647136"/>
                  <a:pt x="2151593" y="656012"/>
                  <a:pt x="2148219" y="665862"/>
                </a:cubicBezTo>
                <a:cubicBezTo>
                  <a:pt x="2173407" y="660982"/>
                  <a:pt x="2198927" y="656012"/>
                  <a:pt x="2225121" y="650967"/>
                </a:cubicBezTo>
                <a:cubicBezTo>
                  <a:pt x="2221184" y="644207"/>
                  <a:pt x="2217142" y="637044"/>
                  <a:pt x="2212193" y="628573"/>
                </a:cubicBezTo>
                <a:cubicBezTo>
                  <a:pt x="2251434" y="612532"/>
                  <a:pt x="2271893" y="630855"/>
                  <a:pt x="2294825" y="653897"/>
                </a:cubicBezTo>
                <a:lnTo>
                  <a:pt x="2372737" y="614797"/>
                </a:lnTo>
                <a:lnTo>
                  <a:pt x="2535537" y="589976"/>
                </a:lnTo>
                <a:cubicBezTo>
                  <a:pt x="2590737" y="575650"/>
                  <a:pt x="2652012" y="573939"/>
                  <a:pt x="2710587" y="566287"/>
                </a:cubicBezTo>
                <a:cubicBezTo>
                  <a:pt x="2728015" y="564009"/>
                  <a:pt x="2744992" y="560014"/>
                  <a:pt x="2762307" y="557491"/>
                </a:cubicBezTo>
                <a:cubicBezTo>
                  <a:pt x="2802105" y="551628"/>
                  <a:pt x="2841903" y="543001"/>
                  <a:pt x="2882038" y="541453"/>
                </a:cubicBezTo>
                <a:cubicBezTo>
                  <a:pt x="2922518" y="539904"/>
                  <a:pt x="2958828" y="533963"/>
                  <a:pt x="2993796" y="518002"/>
                </a:cubicBezTo>
                <a:cubicBezTo>
                  <a:pt x="2988172" y="511328"/>
                  <a:pt x="2983785" y="506196"/>
                  <a:pt x="2976030" y="497160"/>
                </a:cubicBezTo>
                <a:cubicBezTo>
                  <a:pt x="3039442" y="492845"/>
                  <a:pt x="3099367" y="488692"/>
                  <a:pt x="3159405" y="484619"/>
                </a:cubicBezTo>
                <a:cubicBezTo>
                  <a:pt x="3160973" y="486000"/>
                  <a:pt x="3162548" y="487388"/>
                  <a:pt x="3164122" y="488852"/>
                </a:cubicBezTo>
                <a:cubicBezTo>
                  <a:pt x="3136802" y="500744"/>
                  <a:pt x="3109709" y="512874"/>
                  <a:pt x="3082052" y="524357"/>
                </a:cubicBezTo>
                <a:cubicBezTo>
                  <a:pt x="3055408" y="535350"/>
                  <a:pt x="3028307" y="545608"/>
                  <a:pt x="2996158" y="558305"/>
                </a:cubicBezTo>
                <a:cubicBezTo>
                  <a:pt x="3028645" y="562541"/>
                  <a:pt x="3051921" y="569541"/>
                  <a:pt x="3073278" y="567341"/>
                </a:cubicBezTo>
                <a:cubicBezTo>
                  <a:pt x="3100717" y="564494"/>
                  <a:pt x="3126125" y="552119"/>
                  <a:pt x="3153669" y="547884"/>
                </a:cubicBezTo>
                <a:cubicBezTo>
                  <a:pt x="3177388" y="544222"/>
                  <a:pt x="3203246" y="544140"/>
                  <a:pt x="3226971" y="547150"/>
                </a:cubicBezTo>
                <a:cubicBezTo>
                  <a:pt x="3235063" y="548206"/>
                  <a:pt x="3239900" y="563275"/>
                  <a:pt x="3250129" y="577198"/>
                </a:cubicBezTo>
                <a:cubicBezTo>
                  <a:pt x="3203246" y="576302"/>
                  <a:pt x="3160073" y="567675"/>
                  <a:pt x="3138041" y="604635"/>
                </a:cubicBezTo>
                <a:cubicBezTo>
                  <a:pt x="3157942" y="614894"/>
                  <a:pt x="3191666" y="619457"/>
                  <a:pt x="3170646" y="646649"/>
                </a:cubicBezTo>
                <a:cubicBezTo>
                  <a:pt x="3198528" y="642903"/>
                  <a:pt x="3221573" y="639811"/>
                  <a:pt x="3248329" y="636225"/>
                </a:cubicBezTo>
                <a:cubicBezTo>
                  <a:pt x="3240012" y="628084"/>
                  <a:pt x="3232370" y="620598"/>
                  <a:pt x="3217417" y="605939"/>
                </a:cubicBezTo>
                <a:cubicBezTo>
                  <a:pt x="3243949" y="608141"/>
                  <a:pt x="3266432" y="605122"/>
                  <a:pt x="3273856" y="611391"/>
                </a:cubicBezTo>
                <a:cubicBezTo>
                  <a:pt x="3309379" y="641359"/>
                  <a:pt x="3339398" y="624418"/>
                  <a:pt x="3376840" y="607731"/>
                </a:cubicBezTo>
                <a:cubicBezTo>
                  <a:pt x="3360199" y="597227"/>
                  <a:pt x="3330855" y="587782"/>
                  <a:pt x="3358737" y="571252"/>
                </a:cubicBezTo>
                <a:lnTo>
                  <a:pt x="3529814" y="558063"/>
                </a:lnTo>
                <a:lnTo>
                  <a:pt x="3403934" y="595274"/>
                </a:lnTo>
                <a:cubicBezTo>
                  <a:pt x="3447105" y="601701"/>
                  <a:pt x="3484880" y="596333"/>
                  <a:pt x="3513436" y="585175"/>
                </a:cubicBezTo>
                <a:cubicBezTo>
                  <a:pt x="3577072" y="560261"/>
                  <a:pt x="3648576" y="565635"/>
                  <a:pt x="3714124" y="550571"/>
                </a:cubicBezTo>
                <a:cubicBezTo>
                  <a:pt x="3740319" y="544549"/>
                  <a:pt x="3767526" y="540396"/>
                  <a:pt x="3794620" y="537299"/>
                </a:cubicBezTo>
                <a:cubicBezTo>
                  <a:pt x="3811259" y="535350"/>
                  <a:pt x="3828800" y="536975"/>
                  <a:pt x="3846789" y="542591"/>
                </a:cubicBezTo>
                <a:cubicBezTo>
                  <a:pt x="3725254" y="576219"/>
                  <a:pt x="3599780" y="597063"/>
                  <a:pt x="3462959" y="622791"/>
                </a:cubicBezTo>
                <a:cubicBezTo>
                  <a:pt x="3499158" y="635820"/>
                  <a:pt x="3521309" y="623768"/>
                  <a:pt x="3543905" y="620760"/>
                </a:cubicBezTo>
                <a:cubicBezTo>
                  <a:pt x="3567630" y="617664"/>
                  <a:pt x="3592025" y="616605"/>
                  <a:pt x="3615632" y="613102"/>
                </a:cubicBezTo>
                <a:cubicBezTo>
                  <a:pt x="3641271" y="609280"/>
                  <a:pt x="3666003" y="602437"/>
                  <a:pt x="3691636" y="599100"/>
                </a:cubicBezTo>
                <a:cubicBezTo>
                  <a:pt x="3714687" y="596086"/>
                  <a:pt x="3738407" y="595924"/>
                  <a:pt x="3770675" y="594051"/>
                </a:cubicBezTo>
                <a:cubicBezTo>
                  <a:pt x="3762127" y="606101"/>
                  <a:pt x="3758527" y="611229"/>
                  <a:pt x="3753810" y="617909"/>
                </a:cubicBezTo>
                <a:cubicBezTo>
                  <a:pt x="3762801" y="621570"/>
                  <a:pt x="3771913" y="625236"/>
                  <a:pt x="3780904" y="628902"/>
                </a:cubicBezTo>
                <a:cubicBezTo>
                  <a:pt x="3779329" y="631830"/>
                  <a:pt x="3778767" y="635736"/>
                  <a:pt x="3776743" y="636225"/>
                </a:cubicBezTo>
                <a:cubicBezTo>
                  <a:pt x="3750098" y="642338"/>
                  <a:pt x="3720867" y="655603"/>
                  <a:pt x="3697034" y="651781"/>
                </a:cubicBezTo>
                <a:cubicBezTo>
                  <a:pt x="3669940" y="647381"/>
                  <a:pt x="3646327" y="664559"/>
                  <a:pt x="3621818" y="652270"/>
                </a:cubicBezTo>
                <a:cubicBezTo>
                  <a:pt x="3620469" y="651536"/>
                  <a:pt x="3617882" y="650967"/>
                  <a:pt x="3616644" y="651452"/>
                </a:cubicBezTo>
                <a:cubicBezTo>
                  <a:pt x="3572686" y="668225"/>
                  <a:pt x="3528726" y="685000"/>
                  <a:pt x="3485216" y="702342"/>
                </a:cubicBezTo>
                <a:cubicBezTo>
                  <a:pt x="3481736" y="703725"/>
                  <a:pt x="3481511" y="709425"/>
                  <a:pt x="3479824" y="713088"/>
                </a:cubicBezTo>
                <a:cubicBezTo>
                  <a:pt x="3515573" y="737111"/>
                  <a:pt x="3505344" y="693631"/>
                  <a:pt x="3533338" y="698596"/>
                </a:cubicBezTo>
                <a:cubicBezTo>
                  <a:pt x="3538849" y="703074"/>
                  <a:pt x="3547954" y="710564"/>
                  <a:pt x="3555714" y="716997"/>
                </a:cubicBezTo>
                <a:cubicBezTo>
                  <a:pt x="3621818" y="712112"/>
                  <a:pt x="3689610" y="714312"/>
                  <a:pt x="3750661" y="700713"/>
                </a:cubicBezTo>
                <a:cubicBezTo>
                  <a:pt x="3810923" y="687278"/>
                  <a:pt x="3872985" y="685892"/>
                  <a:pt x="3935714" y="675797"/>
                </a:cubicBezTo>
                <a:cubicBezTo>
                  <a:pt x="3937746" y="626130"/>
                  <a:pt x="4009805" y="618803"/>
                  <a:pt x="4038143" y="580453"/>
                </a:cubicBezTo>
                <a:cubicBezTo>
                  <a:pt x="4032407" y="575325"/>
                  <a:pt x="4024765" y="568565"/>
                  <a:pt x="4016104" y="560830"/>
                </a:cubicBezTo>
                <a:cubicBezTo>
                  <a:pt x="3999126" y="568565"/>
                  <a:pt x="3983949" y="575407"/>
                  <a:pt x="3968771" y="582326"/>
                </a:cubicBezTo>
                <a:lnTo>
                  <a:pt x="3968883" y="582406"/>
                </a:lnTo>
                <a:cubicBezTo>
                  <a:pt x="3950555" y="572229"/>
                  <a:pt x="3935159" y="570682"/>
                  <a:pt x="3926048" y="589655"/>
                </a:cubicBezTo>
                <a:cubicBezTo>
                  <a:pt x="3922111" y="597881"/>
                  <a:pt x="3917394" y="605858"/>
                  <a:pt x="3911544" y="616685"/>
                </a:cubicBezTo>
                <a:cubicBezTo>
                  <a:pt x="3868148" y="593237"/>
                  <a:pt x="3888051" y="554564"/>
                  <a:pt x="3858931" y="531438"/>
                </a:cubicBezTo>
                <a:cubicBezTo>
                  <a:pt x="3836780" y="513771"/>
                  <a:pt x="3784841" y="545363"/>
                  <a:pt x="3779666" y="503838"/>
                </a:cubicBezTo>
                <a:cubicBezTo>
                  <a:pt x="3741218" y="509291"/>
                  <a:pt x="3706700" y="514180"/>
                  <a:pt x="3672295" y="519061"/>
                </a:cubicBezTo>
                <a:cubicBezTo>
                  <a:pt x="3707713" y="489915"/>
                  <a:pt x="3784729" y="482588"/>
                  <a:pt x="3844428" y="498057"/>
                </a:cubicBezTo>
                <a:cubicBezTo>
                  <a:pt x="3868598" y="468253"/>
                  <a:pt x="3904916" y="461493"/>
                  <a:pt x="3951461" y="481204"/>
                </a:cubicBezTo>
                <a:cubicBezTo>
                  <a:pt x="3931447" y="486249"/>
                  <a:pt x="3911544" y="491299"/>
                  <a:pt x="3883664" y="498297"/>
                </a:cubicBezTo>
                <a:cubicBezTo>
                  <a:pt x="3896254" y="517105"/>
                  <a:pt x="3908508" y="535350"/>
                  <a:pt x="3922786" y="556681"/>
                </a:cubicBezTo>
                <a:cubicBezTo>
                  <a:pt x="3989460" y="555458"/>
                  <a:pt x="4055226" y="540311"/>
                  <a:pt x="4116276" y="506768"/>
                </a:cubicBezTo>
                <a:cubicBezTo>
                  <a:pt x="4106048" y="506768"/>
                  <a:pt x="4095031" y="504893"/>
                  <a:pt x="4085808" y="507171"/>
                </a:cubicBezTo>
                <a:cubicBezTo>
                  <a:pt x="4068380" y="511408"/>
                  <a:pt x="4052533" y="519061"/>
                  <a:pt x="4035106" y="523378"/>
                </a:cubicBezTo>
                <a:lnTo>
                  <a:pt x="4002685" y="509095"/>
                </a:lnTo>
                <a:lnTo>
                  <a:pt x="4003136" y="508890"/>
                </a:lnTo>
                <a:lnTo>
                  <a:pt x="4034319" y="505705"/>
                </a:lnTo>
                <a:cubicBezTo>
                  <a:pt x="4032407" y="502860"/>
                  <a:pt x="4030495" y="500090"/>
                  <a:pt x="4028583" y="497238"/>
                </a:cubicBezTo>
                <a:lnTo>
                  <a:pt x="4003136" y="508890"/>
                </a:lnTo>
                <a:lnTo>
                  <a:pt x="4002500" y="508955"/>
                </a:lnTo>
                <a:lnTo>
                  <a:pt x="3987633" y="485933"/>
                </a:lnTo>
                <a:cubicBezTo>
                  <a:pt x="3989009" y="479715"/>
                  <a:pt x="3997045" y="474077"/>
                  <a:pt x="4012617" y="466218"/>
                </a:cubicBezTo>
                <a:cubicBezTo>
                  <a:pt x="4052421" y="446188"/>
                  <a:pt x="4093343" y="427218"/>
                  <a:pt x="4133592" y="407517"/>
                </a:cubicBezTo>
                <a:cubicBezTo>
                  <a:pt x="4144271" y="402303"/>
                  <a:pt x="4154281" y="396279"/>
                  <a:pt x="4171815" y="386674"/>
                </a:cubicBezTo>
                <a:cubicBezTo>
                  <a:pt x="4159674" y="381462"/>
                  <a:pt x="4150345" y="377387"/>
                  <a:pt x="4140678" y="373238"/>
                </a:cubicBezTo>
                <a:cubicBezTo>
                  <a:pt x="4153832" y="345550"/>
                  <a:pt x="4174177" y="327071"/>
                  <a:pt x="4219600" y="325602"/>
                </a:cubicBezTo>
                <a:cubicBezTo>
                  <a:pt x="4211170" y="345149"/>
                  <a:pt x="4203296" y="363466"/>
                  <a:pt x="4194530" y="383904"/>
                </a:cubicBezTo>
                <a:cubicBezTo>
                  <a:pt x="4229159" y="386020"/>
                  <a:pt x="4247374" y="365339"/>
                  <a:pt x="4275811" y="350928"/>
                </a:cubicBezTo>
                <a:cubicBezTo>
                  <a:pt x="4249731" y="337408"/>
                  <a:pt x="4246806" y="322755"/>
                  <a:pt x="4272331" y="308672"/>
                </a:cubicBezTo>
                <a:cubicBezTo>
                  <a:pt x="4279748" y="304596"/>
                  <a:pt x="4286724" y="299794"/>
                  <a:pt x="4294927" y="296699"/>
                </a:cubicBezTo>
                <a:cubicBezTo>
                  <a:pt x="4328431" y="284080"/>
                  <a:pt x="4341248" y="265923"/>
                  <a:pt x="4325170" y="242308"/>
                </a:cubicBezTo>
                <a:cubicBezTo>
                  <a:pt x="4354739" y="235312"/>
                  <a:pt x="4383970" y="231237"/>
                  <a:pt x="4409039" y="221547"/>
                </a:cubicBezTo>
                <a:cubicBezTo>
                  <a:pt x="4432542" y="212429"/>
                  <a:pt x="4451537" y="197200"/>
                  <a:pt x="4480550" y="188733"/>
                </a:cubicBezTo>
                <a:cubicBezTo>
                  <a:pt x="4477063" y="198096"/>
                  <a:pt x="4473577" y="207377"/>
                  <a:pt x="4469190" y="219187"/>
                </a:cubicBezTo>
                <a:cubicBezTo>
                  <a:pt x="4476951" y="219674"/>
                  <a:pt x="4485042" y="222116"/>
                  <a:pt x="4489992" y="220243"/>
                </a:cubicBezTo>
                <a:cubicBezTo>
                  <a:pt x="4541369" y="201030"/>
                  <a:pt x="4590952" y="178799"/>
                  <a:pt x="4643678" y="161948"/>
                </a:cubicBezTo>
                <a:cubicBezTo>
                  <a:pt x="4693261" y="146150"/>
                  <a:pt x="4745537" y="133939"/>
                  <a:pt x="4802088" y="132961"/>
                </a:cubicBezTo>
                <a:cubicBezTo>
                  <a:pt x="4753750" y="144766"/>
                  <a:pt x="4723617" y="180269"/>
                  <a:pt x="4668305" y="182954"/>
                </a:cubicBezTo>
                <a:cubicBezTo>
                  <a:pt x="4658970" y="183443"/>
                  <a:pt x="4649865" y="194437"/>
                  <a:pt x="4642104" y="201355"/>
                </a:cubicBezTo>
                <a:cubicBezTo>
                  <a:pt x="4628838" y="213245"/>
                  <a:pt x="4616808" y="225700"/>
                  <a:pt x="4603654" y="238486"/>
                </a:cubicBezTo>
                <a:cubicBezTo>
                  <a:pt x="4685619" y="247440"/>
                  <a:pt x="4749025" y="197284"/>
                  <a:pt x="4838069" y="194192"/>
                </a:cubicBezTo>
                <a:cubicBezTo>
                  <a:pt x="4813448" y="226679"/>
                  <a:pt x="4776344" y="228227"/>
                  <a:pt x="4745312" y="237183"/>
                </a:cubicBezTo>
                <a:cubicBezTo>
                  <a:pt x="4712488" y="246708"/>
                  <a:pt x="4680220" y="257377"/>
                  <a:pt x="4649077" y="272517"/>
                </a:cubicBezTo>
                <a:cubicBezTo>
                  <a:pt x="4672123" y="267879"/>
                  <a:pt x="4695960" y="264784"/>
                  <a:pt x="4717994" y="258271"/>
                </a:cubicBezTo>
                <a:cubicBezTo>
                  <a:pt x="4751611" y="248256"/>
                  <a:pt x="4782980" y="249151"/>
                  <a:pt x="4817273" y="262667"/>
                </a:cubicBezTo>
                <a:cubicBezTo>
                  <a:pt x="4815135" y="272028"/>
                  <a:pt x="4812885" y="282040"/>
                  <a:pt x="4810636" y="292306"/>
                </a:cubicBezTo>
                <a:cubicBezTo>
                  <a:pt x="4837281" y="287094"/>
                  <a:pt x="4861787" y="282365"/>
                  <a:pt x="4886189" y="277566"/>
                </a:cubicBezTo>
                <a:cubicBezTo>
                  <a:pt x="4879553" y="271294"/>
                  <a:pt x="4872136" y="264375"/>
                  <a:pt x="4863362" y="256233"/>
                </a:cubicBezTo>
                <a:cubicBezTo>
                  <a:pt x="4906309" y="235312"/>
                  <a:pt x="4924749" y="262582"/>
                  <a:pt x="4954319" y="279032"/>
                </a:cubicBezTo>
                <a:cubicBezTo>
                  <a:pt x="4984899" y="266333"/>
                  <a:pt x="5016493" y="253221"/>
                  <a:pt x="5048197" y="240110"/>
                </a:cubicBezTo>
                <a:cubicBezTo>
                  <a:pt x="5048197" y="240110"/>
                  <a:pt x="5047748" y="240353"/>
                  <a:pt x="5047748" y="240353"/>
                </a:cubicBezTo>
                <a:cubicBezTo>
                  <a:pt x="5094858" y="241574"/>
                  <a:pt x="5137918" y="233679"/>
                  <a:pt x="5183115" y="221709"/>
                </a:cubicBezTo>
                <a:cubicBezTo>
                  <a:pt x="5239326" y="206812"/>
                  <a:pt x="5301831" y="204696"/>
                  <a:pt x="5361419" y="196221"/>
                </a:cubicBezTo>
                <a:cubicBezTo>
                  <a:pt x="5410102" y="189305"/>
                  <a:pt x="5459573" y="183608"/>
                  <a:pt x="5506571" y="172614"/>
                </a:cubicBezTo>
                <a:lnTo>
                  <a:pt x="5564939" y="183302"/>
                </a:lnTo>
                <a:lnTo>
                  <a:pt x="5566155" y="196552"/>
                </a:lnTo>
                <a:cubicBezTo>
                  <a:pt x="5569890" y="198771"/>
                  <a:pt x="5576496" y="199033"/>
                  <a:pt x="5584591" y="198259"/>
                </a:cubicBezTo>
                <a:cubicBezTo>
                  <a:pt x="5608535" y="195979"/>
                  <a:pt x="5632487" y="192724"/>
                  <a:pt x="5656545" y="191503"/>
                </a:cubicBezTo>
                <a:cubicBezTo>
                  <a:pt x="5693649" y="189630"/>
                  <a:pt x="5730860" y="190037"/>
                  <a:pt x="5767853" y="187432"/>
                </a:cubicBezTo>
                <a:cubicBezTo>
                  <a:pt x="5787523" y="186046"/>
                  <a:pt x="5806639" y="180431"/>
                  <a:pt x="5833957" y="175221"/>
                </a:cubicBezTo>
                <a:cubicBezTo>
                  <a:pt x="5835757" y="176601"/>
                  <a:pt x="5844074" y="183038"/>
                  <a:pt x="5853072" y="189955"/>
                </a:cubicBezTo>
                <a:cubicBezTo>
                  <a:pt x="5882753" y="185801"/>
                  <a:pt x="5914453" y="181326"/>
                  <a:pt x="5950995" y="176194"/>
                </a:cubicBezTo>
                <a:cubicBezTo>
                  <a:pt x="5933342" y="203148"/>
                  <a:pt x="5892643" y="218862"/>
                  <a:pt x="5853072" y="214059"/>
                </a:cubicBezTo>
                <a:cubicBezTo>
                  <a:pt x="5827657" y="210963"/>
                  <a:pt x="5808100" y="209172"/>
                  <a:pt x="5787635" y="224968"/>
                </a:cubicBezTo>
                <a:cubicBezTo>
                  <a:pt x="5779431" y="231317"/>
                  <a:pt x="5755711" y="230747"/>
                  <a:pt x="5740864" y="228143"/>
                </a:cubicBezTo>
                <a:cubicBezTo>
                  <a:pt x="5714334" y="223420"/>
                  <a:pt x="5688139" y="207949"/>
                  <a:pt x="5663630" y="209741"/>
                </a:cubicBezTo>
                <a:cubicBezTo>
                  <a:pt x="5639905" y="211532"/>
                  <a:pt x="5618545" y="229364"/>
                  <a:pt x="5593365" y="241574"/>
                </a:cubicBezTo>
                <a:cubicBezTo>
                  <a:pt x="5595270" y="233764"/>
                  <a:pt x="5597069" y="226841"/>
                  <a:pt x="5599094" y="218777"/>
                </a:cubicBezTo>
                <a:cubicBezTo>
                  <a:pt x="5547942" y="212756"/>
                  <a:pt x="5580767" y="256153"/>
                  <a:pt x="5541644" y="262418"/>
                </a:cubicBezTo>
                <a:cubicBezTo>
                  <a:pt x="5530853" y="240842"/>
                  <a:pt x="5519611" y="218286"/>
                  <a:pt x="5507688" y="194517"/>
                </a:cubicBezTo>
                <a:cubicBezTo>
                  <a:pt x="5407290" y="211941"/>
                  <a:pt x="5309818" y="228389"/>
                  <a:pt x="5212901" y="246219"/>
                </a:cubicBezTo>
                <a:lnTo>
                  <a:pt x="5172683" y="264333"/>
                </a:lnTo>
                <a:lnTo>
                  <a:pt x="5171642" y="264455"/>
                </a:lnTo>
                <a:lnTo>
                  <a:pt x="5170870" y="264595"/>
                </a:lnTo>
                <a:lnTo>
                  <a:pt x="5137789" y="261005"/>
                </a:lnTo>
                <a:cubicBezTo>
                  <a:pt x="5125802" y="261505"/>
                  <a:pt x="5113013" y="265354"/>
                  <a:pt x="5098901" y="277404"/>
                </a:cubicBezTo>
                <a:cubicBezTo>
                  <a:pt x="5114809" y="274552"/>
                  <a:pt x="5127880" y="272232"/>
                  <a:pt x="5139530" y="270167"/>
                </a:cubicBezTo>
                <a:lnTo>
                  <a:pt x="5170870" y="264595"/>
                </a:lnTo>
                <a:lnTo>
                  <a:pt x="5171866" y="264700"/>
                </a:lnTo>
                <a:lnTo>
                  <a:pt x="5172683" y="264333"/>
                </a:lnTo>
                <a:lnTo>
                  <a:pt x="5287584" y="250840"/>
                </a:lnTo>
                <a:cubicBezTo>
                  <a:pt x="5327217" y="246181"/>
                  <a:pt x="5368337" y="241334"/>
                  <a:pt x="5412465" y="236124"/>
                </a:cubicBezTo>
                <a:cubicBezTo>
                  <a:pt x="5398523" y="250777"/>
                  <a:pt x="5391331" y="258433"/>
                  <a:pt x="5382448" y="267796"/>
                </a:cubicBezTo>
                <a:cubicBezTo>
                  <a:pt x="5396387" y="270811"/>
                  <a:pt x="5408079" y="273411"/>
                  <a:pt x="5430793" y="278298"/>
                </a:cubicBezTo>
                <a:cubicBezTo>
                  <a:pt x="5418878" y="282694"/>
                  <a:pt x="5414155" y="285790"/>
                  <a:pt x="5409315" y="286031"/>
                </a:cubicBezTo>
                <a:cubicBezTo>
                  <a:pt x="5370980" y="288068"/>
                  <a:pt x="5334326" y="302158"/>
                  <a:pt x="5293739" y="291895"/>
                </a:cubicBezTo>
                <a:cubicBezTo>
                  <a:pt x="5281824" y="288883"/>
                  <a:pt x="5260686" y="291730"/>
                  <a:pt x="5251694" y="297838"/>
                </a:cubicBezTo>
                <a:cubicBezTo>
                  <a:pt x="5202109" y="331715"/>
                  <a:pt x="5136680" y="334075"/>
                  <a:pt x="5076868" y="347750"/>
                </a:cubicBezTo>
                <a:cubicBezTo>
                  <a:pt x="5068544" y="349625"/>
                  <a:pt x="5061015" y="353046"/>
                  <a:pt x="5054829" y="362327"/>
                </a:cubicBezTo>
                <a:cubicBezTo>
                  <a:pt x="5070456" y="360209"/>
                  <a:pt x="5086084" y="358174"/>
                  <a:pt x="5103624" y="355809"/>
                </a:cubicBezTo>
                <a:cubicBezTo>
                  <a:pt x="5104413" y="362244"/>
                  <a:pt x="5105086" y="368106"/>
                  <a:pt x="5105986" y="375029"/>
                </a:cubicBezTo>
                <a:cubicBezTo>
                  <a:pt x="5124202" y="372421"/>
                  <a:pt x="5142071" y="369899"/>
                  <a:pt x="5159163" y="367454"/>
                </a:cubicBezTo>
                <a:cubicBezTo>
                  <a:pt x="5160399" y="360209"/>
                  <a:pt x="5161413" y="354025"/>
                  <a:pt x="5162424" y="347750"/>
                </a:cubicBezTo>
                <a:cubicBezTo>
                  <a:pt x="5170179" y="349380"/>
                  <a:pt x="5184233" y="350274"/>
                  <a:pt x="5184681" y="352637"/>
                </a:cubicBezTo>
                <a:cubicBezTo>
                  <a:pt x="5187606" y="367781"/>
                  <a:pt x="5201322" y="364282"/>
                  <a:pt x="5213921" y="363061"/>
                </a:cubicBezTo>
                <a:cubicBezTo>
                  <a:pt x="5247193" y="359800"/>
                  <a:pt x="5280361" y="356379"/>
                  <a:pt x="5313530" y="352962"/>
                </a:cubicBezTo>
                <a:cubicBezTo>
                  <a:pt x="5337476" y="350519"/>
                  <a:pt x="5361419" y="348237"/>
                  <a:pt x="5385257" y="345470"/>
                </a:cubicBezTo>
                <a:cubicBezTo>
                  <a:pt x="5403467" y="343356"/>
                  <a:pt x="5421794" y="340996"/>
                  <a:pt x="5439783" y="337977"/>
                </a:cubicBezTo>
                <a:cubicBezTo>
                  <a:pt x="5467780" y="333263"/>
                  <a:pt x="5495659" y="327885"/>
                  <a:pt x="5529953" y="321536"/>
                </a:cubicBezTo>
                <a:cubicBezTo>
                  <a:pt x="5548054" y="310707"/>
                  <a:pt x="5572675" y="295805"/>
                  <a:pt x="5597521" y="280825"/>
                </a:cubicBezTo>
                <a:cubicBezTo>
                  <a:pt x="5634286" y="300610"/>
                  <a:pt x="5671272" y="307693"/>
                  <a:pt x="5713770" y="300690"/>
                </a:cubicBezTo>
                <a:cubicBezTo>
                  <a:pt x="5746376" y="295316"/>
                  <a:pt x="5779880" y="292789"/>
                  <a:pt x="5813048" y="289047"/>
                </a:cubicBezTo>
                <a:cubicBezTo>
                  <a:pt x="5813048" y="289047"/>
                  <a:pt x="5817991" y="289047"/>
                  <a:pt x="5817991" y="289047"/>
                </a:cubicBezTo>
                <a:lnTo>
                  <a:pt x="5822942" y="289127"/>
                </a:lnTo>
                <a:cubicBezTo>
                  <a:pt x="5844749" y="289127"/>
                  <a:pt x="5866562" y="289127"/>
                  <a:pt x="5888376" y="289127"/>
                </a:cubicBezTo>
                <a:cubicBezTo>
                  <a:pt x="5888827" y="291730"/>
                  <a:pt x="5889158" y="294337"/>
                  <a:pt x="5889610" y="296942"/>
                </a:cubicBezTo>
                <a:cubicBezTo>
                  <a:pt x="5846548" y="303211"/>
                  <a:pt x="5803487" y="309484"/>
                  <a:pt x="5760204" y="315752"/>
                </a:cubicBezTo>
                <a:cubicBezTo>
                  <a:pt x="5774031" y="333263"/>
                  <a:pt x="5794046" y="342869"/>
                  <a:pt x="5821702" y="340180"/>
                </a:cubicBezTo>
                <a:cubicBezTo>
                  <a:pt x="5855547" y="336838"/>
                  <a:pt x="5890169" y="350601"/>
                  <a:pt x="5924237" y="332445"/>
                </a:cubicBezTo>
                <a:cubicBezTo>
                  <a:pt x="5941103" y="323409"/>
                  <a:pt x="5959535" y="333179"/>
                  <a:pt x="5961342" y="355244"/>
                </a:cubicBezTo>
                <a:cubicBezTo>
                  <a:pt x="5939753" y="359722"/>
                  <a:pt x="5917379" y="364362"/>
                  <a:pt x="5894781" y="369000"/>
                </a:cubicBezTo>
                <a:cubicBezTo>
                  <a:pt x="5919738" y="409390"/>
                  <a:pt x="5919738" y="409390"/>
                  <a:pt x="5959311" y="417532"/>
                </a:cubicBezTo>
                <a:cubicBezTo>
                  <a:pt x="5909060" y="425345"/>
                  <a:pt x="5856334" y="429173"/>
                  <a:pt x="5817654" y="461740"/>
                </a:cubicBezTo>
                <a:cubicBezTo>
                  <a:pt x="5863078" y="468745"/>
                  <a:pt x="5905124" y="475420"/>
                  <a:pt x="5947627" y="460278"/>
                </a:cubicBezTo>
                <a:cubicBezTo>
                  <a:pt x="5953469" y="458241"/>
                  <a:pt x="5962348" y="458485"/>
                  <a:pt x="5968760" y="459951"/>
                </a:cubicBezTo>
                <a:cubicBezTo>
                  <a:pt x="6002604" y="467930"/>
                  <a:pt x="6033972" y="465404"/>
                  <a:pt x="6069607" y="460848"/>
                </a:cubicBezTo>
                <a:cubicBezTo>
                  <a:pt x="6135718" y="452377"/>
                  <a:pt x="6204523" y="455716"/>
                  <a:pt x="6271977" y="452377"/>
                </a:cubicBezTo>
                <a:cubicBezTo>
                  <a:pt x="6317848" y="450101"/>
                  <a:pt x="6363495" y="445456"/>
                  <a:pt x="6408916" y="440407"/>
                </a:cubicBezTo>
                <a:cubicBezTo>
                  <a:pt x="6417570" y="439434"/>
                  <a:pt x="6424769" y="431451"/>
                  <a:pt x="6429261" y="419650"/>
                </a:cubicBezTo>
                <a:cubicBezTo>
                  <a:pt x="6395762" y="421352"/>
                  <a:pt x="6362145" y="423065"/>
                  <a:pt x="6328640" y="424775"/>
                </a:cubicBezTo>
                <a:cubicBezTo>
                  <a:pt x="6328077" y="421599"/>
                  <a:pt x="6327408" y="418509"/>
                  <a:pt x="6326846" y="415332"/>
                </a:cubicBezTo>
                <a:cubicBezTo>
                  <a:pt x="6350229" y="413216"/>
                  <a:pt x="6373612" y="411422"/>
                  <a:pt x="6396888" y="408895"/>
                </a:cubicBezTo>
                <a:cubicBezTo>
                  <a:pt x="6421620" y="406132"/>
                  <a:pt x="6442647" y="398315"/>
                  <a:pt x="6468729" y="415902"/>
                </a:cubicBezTo>
                <a:cubicBezTo>
                  <a:pt x="6484469" y="426566"/>
                  <a:pt x="6520442" y="423391"/>
                  <a:pt x="6547313" y="423229"/>
                </a:cubicBezTo>
                <a:cubicBezTo>
                  <a:pt x="6571264" y="423065"/>
                  <a:pt x="6595094" y="418509"/>
                  <a:pt x="6618821" y="415902"/>
                </a:cubicBezTo>
                <a:cubicBezTo>
                  <a:pt x="6625901" y="405887"/>
                  <a:pt x="6630851" y="394976"/>
                  <a:pt x="6640292" y="386674"/>
                </a:cubicBezTo>
                <a:cubicBezTo>
                  <a:pt x="6648728" y="379260"/>
                  <a:pt x="6661994" y="374702"/>
                  <a:pt x="6675709" y="367617"/>
                </a:cubicBezTo>
                <a:cubicBezTo>
                  <a:pt x="6690775" y="373970"/>
                  <a:pt x="6708090" y="381377"/>
                  <a:pt x="6729561" y="390498"/>
                </a:cubicBezTo>
                <a:cubicBezTo>
                  <a:pt x="6718881" y="397258"/>
                  <a:pt x="6711232" y="402056"/>
                  <a:pt x="6703479" y="406948"/>
                </a:cubicBezTo>
                <a:cubicBezTo>
                  <a:pt x="6704716" y="407760"/>
                  <a:pt x="6706291" y="409390"/>
                  <a:pt x="6706960" y="409222"/>
                </a:cubicBezTo>
                <a:cubicBezTo>
                  <a:pt x="6754187" y="396035"/>
                  <a:pt x="6787910" y="437399"/>
                  <a:pt x="6833333" y="426081"/>
                </a:cubicBezTo>
                <a:cubicBezTo>
                  <a:pt x="6851434" y="421599"/>
                  <a:pt x="6866614" y="410850"/>
                  <a:pt x="6884709" y="402139"/>
                </a:cubicBezTo>
                <a:cubicBezTo>
                  <a:pt x="6879767" y="394406"/>
                  <a:pt x="6875380" y="387564"/>
                  <a:pt x="6869199" y="377962"/>
                </a:cubicBezTo>
                <a:cubicBezTo>
                  <a:pt x="6918102" y="376172"/>
                  <a:pt x="6964760" y="376414"/>
                  <a:pt x="7010632" y="372421"/>
                </a:cubicBezTo>
                <a:cubicBezTo>
                  <a:pt x="7086073" y="365906"/>
                  <a:pt x="7160950" y="356547"/>
                  <a:pt x="7236159" y="349053"/>
                </a:cubicBezTo>
                <a:cubicBezTo>
                  <a:pt x="7244595" y="348237"/>
                  <a:pt x="7253924" y="352067"/>
                  <a:pt x="7262811" y="353780"/>
                </a:cubicBezTo>
                <a:lnTo>
                  <a:pt x="7262671" y="353925"/>
                </a:lnTo>
                <a:lnTo>
                  <a:pt x="7262472" y="354025"/>
                </a:lnTo>
                <a:lnTo>
                  <a:pt x="7262549" y="354054"/>
                </a:lnTo>
                <a:lnTo>
                  <a:pt x="7245916" y="371578"/>
                </a:lnTo>
                <a:cubicBezTo>
                  <a:pt x="7237961" y="375109"/>
                  <a:pt x="7227954" y="376613"/>
                  <a:pt x="7216713" y="377222"/>
                </a:cubicBezTo>
                <a:cubicBezTo>
                  <a:pt x="7151052" y="380808"/>
                  <a:pt x="7085622" y="385125"/>
                  <a:pt x="7020075" y="389194"/>
                </a:cubicBezTo>
                <a:cubicBezTo>
                  <a:pt x="7014795" y="389519"/>
                  <a:pt x="7005233" y="390331"/>
                  <a:pt x="7005121" y="391310"/>
                </a:cubicBezTo>
                <a:cubicBezTo>
                  <a:pt x="7002759" y="417694"/>
                  <a:pt x="6964198" y="406376"/>
                  <a:pt x="6936879" y="423229"/>
                </a:cubicBezTo>
                <a:cubicBezTo>
                  <a:pt x="6958581" y="422088"/>
                  <a:pt x="6967349" y="422250"/>
                  <a:pt x="6975777" y="421027"/>
                </a:cubicBezTo>
                <a:cubicBezTo>
                  <a:pt x="7016137" y="415492"/>
                  <a:pt x="7056054" y="411829"/>
                  <a:pt x="7097314" y="418182"/>
                </a:cubicBezTo>
                <a:cubicBezTo>
                  <a:pt x="7127782" y="422900"/>
                  <a:pt x="7157238" y="423229"/>
                  <a:pt x="7186133" y="407680"/>
                </a:cubicBezTo>
                <a:cubicBezTo>
                  <a:pt x="7206597" y="396606"/>
                  <a:pt x="7232453" y="401654"/>
                  <a:pt x="7252350" y="415821"/>
                </a:cubicBezTo>
                <a:cubicBezTo>
                  <a:pt x="7265285" y="425022"/>
                  <a:pt x="7279675" y="433079"/>
                  <a:pt x="7293279" y="441546"/>
                </a:cubicBezTo>
                <a:cubicBezTo>
                  <a:pt x="7328775" y="412725"/>
                  <a:pt x="7330628" y="388024"/>
                  <a:pt x="7301640" y="369884"/>
                </a:cubicBezTo>
                <a:lnTo>
                  <a:pt x="7262549" y="354054"/>
                </a:lnTo>
                <a:lnTo>
                  <a:pt x="7262671" y="353925"/>
                </a:lnTo>
                <a:lnTo>
                  <a:pt x="7302229" y="334520"/>
                </a:lnTo>
                <a:cubicBezTo>
                  <a:pt x="7312051" y="331814"/>
                  <a:pt x="7321719" y="332000"/>
                  <a:pt x="7341055" y="332363"/>
                </a:cubicBezTo>
                <a:cubicBezTo>
                  <a:pt x="7354547" y="352392"/>
                  <a:pt x="7368037" y="372421"/>
                  <a:pt x="7381422" y="392289"/>
                </a:cubicBezTo>
                <a:cubicBezTo>
                  <a:pt x="7417283" y="389194"/>
                  <a:pt x="7449664" y="389112"/>
                  <a:pt x="7479683" y="383088"/>
                </a:cubicBezTo>
                <a:cubicBezTo>
                  <a:pt x="7515888" y="375763"/>
                  <a:pt x="7541182" y="383168"/>
                  <a:pt x="7566814" y="406783"/>
                </a:cubicBezTo>
                <a:cubicBezTo>
                  <a:pt x="7553885" y="420702"/>
                  <a:pt x="7540057" y="435604"/>
                  <a:pt x="7521505" y="455633"/>
                </a:cubicBezTo>
                <a:cubicBezTo>
                  <a:pt x="7570076" y="452301"/>
                  <a:pt x="7593233" y="499765"/>
                  <a:pt x="7648547" y="474847"/>
                </a:cubicBezTo>
                <a:cubicBezTo>
                  <a:pt x="7624039" y="463693"/>
                  <a:pt x="7602569" y="453925"/>
                  <a:pt x="7579855" y="443501"/>
                </a:cubicBezTo>
                <a:cubicBezTo>
                  <a:pt x="7581655" y="428932"/>
                  <a:pt x="7583567" y="414436"/>
                  <a:pt x="7585592" y="398072"/>
                </a:cubicBezTo>
                <a:cubicBezTo>
                  <a:pt x="7600207" y="396279"/>
                  <a:pt x="7614598" y="394569"/>
                  <a:pt x="7632018" y="392451"/>
                </a:cubicBezTo>
                <a:cubicBezTo>
                  <a:pt x="7635168" y="381865"/>
                  <a:pt x="7638655" y="370386"/>
                  <a:pt x="7642029" y="359395"/>
                </a:cubicBezTo>
                <a:cubicBezTo>
                  <a:pt x="7660132" y="345311"/>
                  <a:pt x="7699255" y="343111"/>
                  <a:pt x="7724549" y="354349"/>
                </a:cubicBezTo>
                <a:cubicBezTo>
                  <a:pt x="7776045" y="377142"/>
                  <a:pt x="7833608" y="373807"/>
                  <a:pt x="7877679" y="345716"/>
                </a:cubicBezTo>
                <a:cubicBezTo>
                  <a:pt x="7895670" y="334236"/>
                  <a:pt x="7911859" y="322839"/>
                  <a:pt x="7940754" y="325198"/>
                </a:cubicBezTo>
                <a:lnTo>
                  <a:pt x="7993394" y="313434"/>
                </a:lnTo>
                <a:lnTo>
                  <a:pt x="8020758" y="335231"/>
                </a:lnTo>
                <a:cubicBezTo>
                  <a:pt x="8030863" y="342090"/>
                  <a:pt x="8043060" y="347343"/>
                  <a:pt x="8061047" y="347667"/>
                </a:cubicBezTo>
                <a:lnTo>
                  <a:pt x="8061047" y="313379"/>
                </a:lnTo>
                <a:lnTo>
                  <a:pt x="8106988" y="312078"/>
                </a:lnTo>
                <a:cubicBezTo>
                  <a:pt x="8122237" y="310848"/>
                  <a:pt x="8137274" y="307895"/>
                  <a:pt x="8152003" y="300448"/>
                </a:cubicBezTo>
                <a:cubicBezTo>
                  <a:pt x="8168980" y="291812"/>
                  <a:pt x="8196412" y="284080"/>
                  <a:pt x="8214852" y="307041"/>
                </a:cubicBezTo>
                <a:cubicBezTo>
                  <a:pt x="8219681" y="313063"/>
                  <a:pt x="8238009" y="313470"/>
                  <a:pt x="8250938" y="316729"/>
                </a:cubicBezTo>
                <a:cubicBezTo>
                  <a:pt x="8250938" y="324059"/>
                  <a:pt x="8250938" y="331631"/>
                  <a:pt x="8250938" y="342377"/>
                </a:cubicBezTo>
                <a:cubicBezTo>
                  <a:pt x="8272977" y="344904"/>
                  <a:pt x="8298946" y="354025"/>
                  <a:pt x="8315587" y="348562"/>
                </a:cubicBezTo>
                <a:cubicBezTo>
                  <a:pt x="8372137" y="329920"/>
                  <a:pt x="8421045" y="347914"/>
                  <a:pt x="8476133" y="358905"/>
                </a:cubicBezTo>
                <a:cubicBezTo>
                  <a:pt x="8493898" y="344653"/>
                  <a:pt x="8514243" y="337246"/>
                  <a:pt x="8547187" y="342869"/>
                </a:cubicBezTo>
                <a:cubicBezTo>
                  <a:pt x="8572938" y="347262"/>
                  <a:pt x="8603399" y="337005"/>
                  <a:pt x="8634094" y="332934"/>
                </a:cubicBezTo>
                <a:cubicBezTo>
                  <a:pt x="8627464" y="314204"/>
                  <a:pt x="8622740" y="300610"/>
                  <a:pt x="8617797" y="286440"/>
                </a:cubicBezTo>
                <a:cubicBezTo>
                  <a:pt x="8647022" y="271135"/>
                  <a:pt x="8675916" y="271055"/>
                  <a:pt x="8709084" y="287334"/>
                </a:cubicBezTo>
                <a:cubicBezTo>
                  <a:pt x="8702454" y="292709"/>
                  <a:pt x="8696830" y="297269"/>
                  <a:pt x="8689406" y="303293"/>
                </a:cubicBezTo>
                <a:cubicBezTo>
                  <a:pt x="8704478" y="312496"/>
                  <a:pt x="8719425" y="321536"/>
                  <a:pt x="8735953" y="331551"/>
                </a:cubicBezTo>
                <a:cubicBezTo>
                  <a:pt x="8747981" y="305493"/>
                  <a:pt x="8751806" y="302321"/>
                  <a:pt x="8779462" y="305735"/>
                </a:cubicBezTo>
                <a:cubicBezTo>
                  <a:pt x="8820610" y="310707"/>
                  <a:pt x="8861426" y="317708"/>
                  <a:pt x="8900662" y="323573"/>
                </a:cubicBezTo>
                <a:cubicBezTo>
                  <a:pt x="8871318" y="262827"/>
                  <a:pt x="8871769" y="272028"/>
                  <a:pt x="8801839" y="275286"/>
                </a:cubicBezTo>
                <a:cubicBezTo>
                  <a:pt x="8818367" y="279847"/>
                  <a:pt x="8828484" y="282532"/>
                  <a:pt x="8840062" y="285708"/>
                </a:cubicBezTo>
                <a:cubicBezTo>
                  <a:pt x="8787448" y="308096"/>
                  <a:pt x="8750681" y="302403"/>
                  <a:pt x="8719987" y="266900"/>
                </a:cubicBezTo>
                <a:cubicBezTo>
                  <a:pt x="8733148" y="258516"/>
                  <a:pt x="8746638" y="249880"/>
                  <a:pt x="8767321" y="236693"/>
                </a:cubicBezTo>
                <a:cubicBezTo>
                  <a:pt x="8747314" y="235881"/>
                  <a:pt x="8735053" y="237183"/>
                  <a:pt x="8724712" y="234576"/>
                </a:cubicBezTo>
                <a:cubicBezTo>
                  <a:pt x="8713695" y="231806"/>
                  <a:pt x="8704478" y="225297"/>
                  <a:pt x="8689294" y="217801"/>
                </a:cubicBezTo>
                <a:cubicBezTo>
                  <a:pt x="8724936" y="202169"/>
                  <a:pt x="8755967" y="208193"/>
                  <a:pt x="8786436" y="210638"/>
                </a:cubicBezTo>
                <a:cubicBezTo>
                  <a:pt x="8799364" y="211697"/>
                  <a:pt x="8812406" y="214711"/>
                  <a:pt x="8825109" y="214141"/>
                </a:cubicBezTo>
                <a:cubicBezTo>
                  <a:pt x="8851753" y="213080"/>
                  <a:pt x="8860189" y="201517"/>
                  <a:pt x="8854340" y="183933"/>
                </a:cubicBezTo>
                <a:cubicBezTo>
                  <a:pt x="8838487" y="176521"/>
                  <a:pt x="8818592" y="171720"/>
                  <a:pt x="8809369" y="161786"/>
                </a:cubicBezTo>
                <a:cubicBezTo>
                  <a:pt x="8798015" y="149571"/>
                  <a:pt x="8795315" y="133121"/>
                  <a:pt x="8789473" y="118390"/>
                </a:cubicBezTo>
                <a:cubicBezTo>
                  <a:pt x="8789248" y="117900"/>
                  <a:pt x="8795203" y="116190"/>
                  <a:pt x="8798127" y="110737"/>
                </a:cubicBezTo>
                <a:cubicBezTo>
                  <a:pt x="8769909" y="112117"/>
                  <a:pt x="8741577" y="113420"/>
                  <a:pt x="8715495" y="114720"/>
                </a:cubicBezTo>
                <a:cubicBezTo>
                  <a:pt x="8698967" y="99824"/>
                  <a:pt x="8683114" y="85576"/>
                  <a:pt x="8665012" y="69291"/>
                </a:cubicBezTo>
                <a:cubicBezTo>
                  <a:pt x="8667936" y="56019"/>
                  <a:pt x="8671536" y="39652"/>
                  <a:pt x="8675690" y="20192"/>
                </a:cubicBezTo>
                <a:cubicBezTo>
                  <a:pt x="8706497" y="30044"/>
                  <a:pt x="8700991" y="51864"/>
                  <a:pt x="8715383" y="63997"/>
                </a:cubicBezTo>
                <a:cubicBezTo>
                  <a:pt x="8745176" y="68561"/>
                  <a:pt x="8774182" y="73115"/>
                  <a:pt x="8803301" y="77515"/>
                </a:cubicBezTo>
                <a:cubicBezTo>
                  <a:pt x="8808807" y="78329"/>
                  <a:pt x="8815555" y="80522"/>
                  <a:pt x="8819717" y="79145"/>
                </a:cubicBezTo>
                <a:cubicBezTo>
                  <a:pt x="8879748" y="58137"/>
                  <a:pt x="8941472" y="79388"/>
                  <a:pt x="9002071" y="75232"/>
                </a:cubicBezTo>
                <a:cubicBezTo>
                  <a:pt x="9010845" y="74663"/>
                  <a:pt x="9020512" y="80522"/>
                  <a:pt x="9029729" y="83459"/>
                </a:cubicBezTo>
                <a:cubicBezTo>
                  <a:pt x="9029729" y="86310"/>
                  <a:pt x="9029729" y="89158"/>
                  <a:pt x="9029615" y="92085"/>
                </a:cubicBezTo>
                <a:cubicBezTo>
                  <a:pt x="9007246" y="94043"/>
                  <a:pt x="8984306" y="99499"/>
                  <a:pt x="8962724" y="97382"/>
                </a:cubicBezTo>
                <a:cubicBezTo>
                  <a:pt x="8912241" y="92330"/>
                  <a:pt x="8912579" y="90870"/>
                  <a:pt x="8919777" y="127915"/>
                </a:cubicBezTo>
                <a:cubicBezTo>
                  <a:pt x="8898637" y="134100"/>
                  <a:pt x="8877392" y="140372"/>
                  <a:pt x="8856140" y="146559"/>
                </a:cubicBezTo>
                <a:cubicBezTo>
                  <a:pt x="8856815" y="148919"/>
                  <a:pt x="8857490" y="151284"/>
                  <a:pt x="8858165" y="153646"/>
                </a:cubicBezTo>
                <a:cubicBezTo>
                  <a:pt x="8876830" y="153646"/>
                  <a:pt x="8895495" y="153646"/>
                  <a:pt x="8917752" y="153646"/>
                </a:cubicBezTo>
                <a:cubicBezTo>
                  <a:pt x="8913703" y="169358"/>
                  <a:pt x="8910448" y="182142"/>
                  <a:pt x="8906735" y="196306"/>
                </a:cubicBezTo>
                <a:cubicBezTo>
                  <a:pt x="8927756" y="198830"/>
                  <a:pt x="8949345" y="201355"/>
                  <a:pt x="8976440" y="204529"/>
                </a:cubicBezTo>
                <a:cubicBezTo>
                  <a:pt x="8974415" y="187839"/>
                  <a:pt x="8972616" y="172614"/>
                  <a:pt x="8970254" y="152178"/>
                </a:cubicBezTo>
                <a:cubicBezTo>
                  <a:pt x="8985094" y="150794"/>
                  <a:pt x="9000497" y="149326"/>
                  <a:pt x="9018262" y="147618"/>
                </a:cubicBezTo>
                <a:cubicBezTo>
                  <a:pt x="9019274" y="170009"/>
                  <a:pt x="8979252" y="180347"/>
                  <a:pt x="9008258" y="202578"/>
                </a:cubicBezTo>
                <a:cubicBezTo>
                  <a:pt x="9043894" y="172779"/>
                  <a:pt x="9086616" y="164068"/>
                  <a:pt x="9148116" y="187025"/>
                </a:cubicBezTo>
                <a:cubicBezTo>
                  <a:pt x="9123608" y="195088"/>
                  <a:pt x="9108543" y="200136"/>
                  <a:pt x="9091341" y="205755"/>
                </a:cubicBezTo>
                <a:cubicBezTo>
                  <a:pt x="9128895" y="222361"/>
                  <a:pt x="9165431" y="238566"/>
                  <a:pt x="9201299" y="254525"/>
                </a:cubicBezTo>
                <a:cubicBezTo>
                  <a:pt x="9209165" y="231806"/>
                  <a:pt x="9209165" y="231806"/>
                  <a:pt x="9188145" y="218370"/>
                </a:cubicBezTo>
                <a:cubicBezTo>
                  <a:pt x="9201186" y="216584"/>
                  <a:pt x="9214002" y="214873"/>
                  <a:pt x="9226594" y="212918"/>
                </a:cubicBezTo>
                <a:cubicBezTo>
                  <a:pt x="9228168" y="212671"/>
                  <a:pt x="9229517" y="211290"/>
                  <a:pt x="9237272" y="206651"/>
                </a:cubicBezTo>
                <a:cubicBezTo>
                  <a:pt x="9219057" y="196061"/>
                  <a:pt x="9202086" y="186128"/>
                  <a:pt x="9181171" y="173918"/>
                </a:cubicBezTo>
                <a:cubicBezTo>
                  <a:pt x="9207253" y="172290"/>
                  <a:pt x="9229967" y="169763"/>
                  <a:pt x="9252675" y="169600"/>
                </a:cubicBezTo>
                <a:cubicBezTo>
                  <a:pt x="9289668" y="169358"/>
                  <a:pt x="9326878" y="169358"/>
                  <a:pt x="9363639" y="171720"/>
                </a:cubicBezTo>
                <a:cubicBezTo>
                  <a:pt x="9390740" y="173429"/>
                  <a:pt x="9414459" y="177742"/>
                  <a:pt x="9432224" y="199073"/>
                </a:cubicBezTo>
                <a:cubicBezTo>
                  <a:pt x="9455269" y="226679"/>
                  <a:pt x="9526323" y="232294"/>
                  <a:pt x="9566577" y="215687"/>
                </a:cubicBezTo>
                <a:cubicBezTo>
                  <a:pt x="9579169" y="210473"/>
                  <a:pt x="9591647" y="205021"/>
                  <a:pt x="9609524" y="197527"/>
                </a:cubicBezTo>
                <a:cubicBezTo>
                  <a:pt x="9586023" y="182711"/>
                  <a:pt x="9565790" y="169927"/>
                  <a:pt x="9544875" y="156734"/>
                </a:cubicBezTo>
                <a:cubicBezTo>
                  <a:pt x="9548812" y="151119"/>
                  <a:pt x="9552524" y="145662"/>
                  <a:pt x="9557129" y="139069"/>
                </a:cubicBezTo>
                <a:cubicBezTo>
                  <a:pt x="9551399" y="137521"/>
                  <a:pt x="9546563" y="134996"/>
                  <a:pt x="9541726" y="134996"/>
                </a:cubicBezTo>
                <a:cubicBezTo>
                  <a:pt x="9465393" y="135158"/>
                  <a:pt x="9389390" y="134996"/>
                  <a:pt x="9315636" y="154051"/>
                </a:cubicBezTo>
                <a:cubicBezTo>
                  <a:pt x="9294272" y="159586"/>
                  <a:pt x="9268190" y="155108"/>
                  <a:pt x="9244245" y="155350"/>
                </a:cubicBezTo>
                <a:cubicBezTo>
                  <a:pt x="9215914" y="155677"/>
                  <a:pt x="9187470" y="156164"/>
                  <a:pt x="9159132" y="156656"/>
                </a:cubicBezTo>
                <a:cubicBezTo>
                  <a:pt x="9156327" y="160644"/>
                  <a:pt x="9153515" y="164551"/>
                  <a:pt x="9150590" y="168541"/>
                </a:cubicBezTo>
                <a:cubicBezTo>
                  <a:pt x="9142273" y="160239"/>
                  <a:pt x="9133950" y="151935"/>
                  <a:pt x="9120684" y="138662"/>
                </a:cubicBezTo>
                <a:cubicBezTo>
                  <a:pt x="9175323" y="133775"/>
                  <a:pt x="9222431" y="129624"/>
                  <a:pt x="9281006" y="124410"/>
                </a:cubicBezTo>
                <a:cubicBezTo>
                  <a:pt x="9243683" y="109514"/>
                  <a:pt x="9214564" y="105606"/>
                  <a:pt x="9186227" y="116515"/>
                </a:cubicBezTo>
                <a:cubicBezTo>
                  <a:pt x="9159132" y="126937"/>
                  <a:pt x="9133613" y="125798"/>
                  <a:pt x="9104943" y="122617"/>
                </a:cubicBezTo>
                <a:cubicBezTo>
                  <a:pt x="9079874" y="119854"/>
                  <a:pt x="9053567" y="122783"/>
                  <a:pt x="9027710" y="123271"/>
                </a:cubicBezTo>
                <a:cubicBezTo>
                  <a:pt x="9015901" y="123515"/>
                  <a:pt x="9004096" y="124005"/>
                  <a:pt x="8992292" y="124410"/>
                </a:cubicBezTo>
                <a:cubicBezTo>
                  <a:pt x="8991505" y="121482"/>
                  <a:pt x="8990718" y="118550"/>
                  <a:pt x="8990043" y="115618"/>
                </a:cubicBezTo>
                <a:cubicBezTo>
                  <a:pt x="9011520" y="111790"/>
                  <a:pt x="9036702" y="111628"/>
                  <a:pt x="9053567" y="102997"/>
                </a:cubicBezTo>
                <a:cubicBezTo>
                  <a:pt x="9070320" y="94368"/>
                  <a:pt x="9078637" y="77190"/>
                  <a:pt x="9096852" y="56916"/>
                </a:cubicBezTo>
                <a:cubicBezTo>
                  <a:pt x="9050867" y="54716"/>
                  <a:pt x="9011964" y="52843"/>
                  <a:pt x="8972953" y="50970"/>
                </a:cubicBezTo>
                <a:cubicBezTo>
                  <a:pt x="8972503" y="48283"/>
                  <a:pt x="8972166" y="45600"/>
                  <a:pt x="8971716" y="42908"/>
                </a:cubicBezTo>
                <a:cubicBezTo>
                  <a:pt x="9020736" y="38021"/>
                  <a:pt x="9069758" y="33140"/>
                  <a:pt x="9124284" y="27682"/>
                </a:cubicBezTo>
                <a:cubicBezTo>
                  <a:pt x="9184434" y="56671"/>
                  <a:pt x="9184434" y="56671"/>
                  <a:pt x="9200399" y="89078"/>
                </a:cubicBezTo>
                <a:cubicBezTo>
                  <a:pt x="9192525" y="89078"/>
                  <a:pt x="9186114" y="88508"/>
                  <a:pt x="9180047" y="89240"/>
                </a:cubicBezTo>
                <a:cubicBezTo>
                  <a:pt x="9174204" y="89974"/>
                  <a:pt x="9168581" y="91925"/>
                  <a:pt x="9164082" y="99662"/>
                </a:cubicBezTo>
                <a:cubicBezTo>
                  <a:pt x="9187583" y="100392"/>
                  <a:pt x="9210965" y="101128"/>
                  <a:pt x="9242446" y="102184"/>
                </a:cubicBezTo>
                <a:cubicBezTo>
                  <a:pt x="9223893" y="83539"/>
                  <a:pt x="9215914" y="67991"/>
                  <a:pt x="9248063" y="56671"/>
                </a:cubicBezTo>
                <a:cubicBezTo>
                  <a:pt x="9265491" y="50563"/>
                  <a:pt x="9281569" y="42993"/>
                  <a:pt x="9285169" y="24265"/>
                </a:cubicBezTo>
                <a:cubicBezTo>
                  <a:pt x="9286968" y="15229"/>
                  <a:pt x="9312375" y="8549"/>
                  <a:pt x="9328115" y="244"/>
                </a:cubicBezTo>
                <a:cubicBezTo>
                  <a:pt x="9348580" y="5378"/>
                  <a:pt x="9369038" y="10424"/>
                  <a:pt x="9395232" y="16933"/>
                </a:cubicBezTo>
                <a:cubicBezTo>
                  <a:pt x="9381067" y="24999"/>
                  <a:pt x="9371512" y="30373"/>
                  <a:pt x="9360159" y="36888"/>
                </a:cubicBezTo>
                <a:cubicBezTo>
                  <a:pt x="9407492" y="44866"/>
                  <a:pt x="9452802" y="52516"/>
                  <a:pt x="9494736" y="59601"/>
                </a:cubicBezTo>
                <a:lnTo>
                  <a:pt x="9522705" y="20786"/>
                </a:lnTo>
                <a:lnTo>
                  <a:pt x="9524036" y="21489"/>
                </a:lnTo>
                <a:lnTo>
                  <a:pt x="9534646" y="31837"/>
                </a:lnTo>
                <a:cubicBezTo>
                  <a:pt x="9535884" y="30942"/>
                  <a:pt x="9537121" y="29964"/>
                  <a:pt x="9538359" y="29067"/>
                </a:cubicBezTo>
                <a:lnTo>
                  <a:pt x="9524036" y="21489"/>
                </a:lnTo>
                <a:lnTo>
                  <a:pt x="9522956" y="20438"/>
                </a:lnTo>
                <a:lnTo>
                  <a:pt x="9522705" y="20786"/>
                </a:lnTo>
                <a:lnTo>
                  <a:pt x="9522506" y="20683"/>
                </a:lnTo>
                <a:cubicBezTo>
                  <a:pt x="9527786" y="5378"/>
                  <a:pt x="9544425" y="4400"/>
                  <a:pt x="9561966" y="3990"/>
                </a:cubicBezTo>
                <a:cubicBezTo>
                  <a:pt x="9611999" y="2851"/>
                  <a:pt x="9662025" y="1386"/>
                  <a:pt x="97105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842" name="Google Shape;842;p51"/>
          <p:cNvSpPr txBox="1"/>
          <p:nvPr/>
        </p:nvSpPr>
        <p:spPr>
          <a:xfrm>
            <a:off x="2913855" y="2298426"/>
            <a:ext cx="6364200" cy="2063400"/>
          </a:xfrm>
          <a:prstGeom prst="rect">
            <a:avLst/>
          </a:prstGeom>
          <a:noFill/>
          <a:ln>
            <a:noFill/>
          </a:ln>
        </p:spPr>
        <p:txBody>
          <a:bodyPr anchorCtr="0" anchor="ctr" bIns="45700" lIns="91425" spcFirstLastPara="1" rIns="91425" wrap="square" tIns="45700">
            <a:noAutofit/>
          </a:bodyPr>
          <a:lstStyle/>
          <a:p>
            <a:pPr indent="0" lvl="0" marL="0" marR="0" rtl="0" algn="ctr">
              <a:lnSpc>
                <a:spcPct val="80000"/>
              </a:lnSpc>
              <a:spcBef>
                <a:spcPts val="0"/>
              </a:spcBef>
              <a:spcAft>
                <a:spcPts val="0"/>
              </a:spcAft>
              <a:buClr>
                <a:schemeClr val="lt1"/>
              </a:buClr>
              <a:buSzPts val="6000"/>
              <a:buFont typeface="Bebas Neue"/>
              <a:buNone/>
            </a:pPr>
            <a:r>
              <a:rPr b="1" i="0" lang="en-US" sz="7500" u="none" cap="none" strike="noStrike">
                <a:solidFill>
                  <a:schemeClr val="lt1"/>
                </a:solidFill>
                <a:latin typeface="Bebas Neue"/>
                <a:ea typeface="Bebas Neue"/>
                <a:cs typeface="Bebas Neue"/>
                <a:sym typeface="Bebas Neue"/>
              </a:rPr>
              <a:t>gracias</a:t>
            </a:r>
            <a:endParaRPr b="1" i="0" sz="7500" u="none" cap="none" strike="noStrike">
              <a:solidFill>
                <a:schemeClr val="lt1"/>
              </a:solidFill>
              <a:latin typeface="Bebas Neue"/>
              <a:ea typeface="Bebas Neue"/>
              <a:cs typeface="Bebas Neue"/>
              <a:sym typeface="Bebas Neue"/>
            </a:endParaRPr>
          </a:p>
          <a:p>
            <a:pPr indent="0" lvl="0" marL="0" marR="0" rtl="0" algn="ctr">
              <a:lnSpc>
                <a:spcPct val="80000"/>
              </a:lnSpc>
              <a:spcBef>
                <a:spcPts val="0"/>
              </a:spcBef>
              <a:spcAft>
                <a:spcPts val="0"/>
              </a:spcAft>
              <a:buClr>
                <a:schemeClr val="lt1"/>
              </a:buClr>
              <a:buSzPts val="6000"/>
              <a:buFont typeface="Bebas Neue"/>
              <a:buNone/>
            </a:pPr>
            <a:r>
              <a:rPr b="1" i="0" lang="en-US" sz="7500" u="none" cap="none" strike="noStrike">
                <a:solidFill>
                  <a:schemeClr val="lt1"/>
                </a:solidFill>
                <a:latin typeface="Bebas Neue"/>
                <a:ea typeface="Bebas Neue"/>
                <a:cs typeface="Bebas Neue"/>
                <a:sym typeface="Bebas Neue"/>
              </a:rPr>
              <a:t>por tu atención</a:t>
            </a:r>
            <a:endParaRPr b="1" i="0" sz="7500" u="none" cap="none" strike="noStrike">
              <a:solidFill>
                <a:schemeClr val="lt1"/>
              </a:solidFill>
              <a:latin typeface="Bebas Neue"/>
              <a:ea typeface="Bebas Neue"/>
              <a:cs typeface="Bebas Neue"/>
              <a:sym typeface="Bebas Neue"/>
            </a:endParaRPr>
          </a:p>
        </p:txBody>
      </p:sp>
      <p:sp>
        <p:nvSpPr>
          <p:cNvPr id="843" name="Google Shape;843;p51"/>
          <p:cNvSpPr txBox="1"/>
          <p:nvPr/>
        </p:nvSpPr>
        <p:spPr>
          <a:xfrm>
            <a:off x="1546338" y="6423050"/>
            <a:ext cx="9099300" cy="23070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Clr>
                <a:srgbClr val="000000"/>
              </a:buClr>
              <a:buSzPts val="1100"/>
              <a:buFont typeface="Arial"/>
              <a:buNone/>
            </a:pPr>
            <a:r>
              <a:rPr b="0" i="0" lang="en-US" sz="900" u="none" cap="none" strike="noStrike">
                <a:solidFill>
                  <a:schemeClr val="lt1"/>
                </a:solidFill>
                <a:latin typeface="Poppins"/>
                <a:ea typeface="Poppins"/>
                <a:cs typeface="Poppins"/>
                <a:sym typeface="Poppins"/>
              </a:rPr>
              <a:t>Queda prohibida la reproducción total o parcial de este material por cualquier medio sin el previo y expreso consentimiento por escrito de Acuario Inbursa</a:t>
            </a:r>
            <a:endParaRPr b="0" i="0" sz="900" u="none" cap="none" strike="noStrike">
              <a:solidFill>
                <a:srgbClr val="000000"/>
              </a:solidFill>
              <a:latin typeface="Arial"/>
              <a:ea typeface="Arial"/>
              <a:cs typeface="Arial"/>
              <a:sym typeface="Arial"/>
            </a:endParaRPr>
          </a:p>
        </p:txBody>
      </p:sp>
      <p:sp>
        <p:nvSpPr>
          <p:cNvPr id="844" name="Google Shape;844;p5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 name="Shape 848"/>
        <p:cNvGrpSpPr/>
        <p:nvPr/>
      </p:nvGrpSpPr>
      <p:grpSpPr>
        <a:xfrm>
          <a:off x="0" y="0"/>
          <a:ext cx="0" cy="0"/>
          <a:chOff x="0" y="0"/>
          <a:chExt cx="0" cy="0"/>
        </a:xfrm>
      </p:grpSpPr>
      <p:pic>
        <p:nvPicPr>
          <p:cNvPr id="849" name="Google Shape;849;p52" title="DSC07357.jpg"/>
          <p:cNvPicPr preferRelativeResize="0"/>
          <p:nvPr/>
        </p:nvPicPr>
        <p:blipFill rotWithShape="1">
          <a:blip r:embed="rId3">
            <a:alphaModFix/>
          </a:blip>
          <a:srcRect b="7791" l="0" r="0" t="7791"/>
          <a:stretch/>
        </p:blipFill>
        <p:spPr>
          <a:xfrm>
            <a:off x="1360" y="0"/>
            <a:ext cx="12189276" cy="6857999"/>
          </a:xfrm>
          <a:prstGeom prst="rect">
            <a:avLst/>
          </a:prstGeom>
          <a:noFill/>
          <a:ln>
            <a:noFill/>
          </a:ln>
        </p:spPr>
      </p:pic>
      <p:sp>
        <p:nvSpPr>
          <p:cNvPr id="850" name="Google Shape;850;p52"/>
          <p:cNvSpPr/>
          <p:nvPr/>
        </p:nvSpPr>
        <p:spPr>
          <a:xfrm>
            <a:off x="0" y="1191508"/>
            <a:ext cx="12192000" cy="4277138"/>
          </a:xfrm>
          <a:custGeom>
            <a:rect b="b" l="l" r="r" t="t"/>
            <a:pathLst>
              <a:path extrusionOk="0" h="6554806" w="12192000">
                <a:moveTo>
                  <a:pt x="135420" y="6498878"/>
                </a:moveTo>
                <a:cubicBezTo>
                  <a:pt x="127996" y="6504126"/>
                  <a:pt x="117205" y="6506365"/>
                  <a:pt x="107538" y="6509211"/>
                </a:cubicBezTo>
                <a:cubicBezTo>
                  <a:pt x="88761" y="6514703"/>
                  <a:pt x="63805" y="6519303"/>
                  <a:pt x="53681" y="6526502"/>
                </a:cubicBezTo>
                <a:cubicBezTo>
                  <a:pt x="40247" y="6536103"/>
                  <a:pt x="25603" y="6545083"/>
                  <a:pt x="7305" y="6552804"/>
                </a:cubicBezTo>
                <a:lnTo>
                  <a:pt x="0" y="6554806"/>
                </a:lnTo>
                <a:lnTo>
                  <a:pt x="0" y="6523482"/>
                </a:lnTo>
                <a:lnTo>
                  <a:pt x="30227" y="6514006"/>
                </a:lnTo>
                <a:cubicBezTo>
                  <a:pt x="55061" y="6509120"/>
                  <a:pt x="81622" y="6505264"/>
                  <a:pt x="105514" y="6499855"/>
                </a:cubicBezTo>
                <a:cubicBezTo>
                  <a:pt x="113044" y="6498146"/>
                  <a:pt x="125297" y="6499122"/>
                  <a:pt x="135420" y="6498878"/>
                </a:cubicBezTo>
                <a:close/>
                <a:moveTo>
                  <a:pt x="0" y="6467303"/>
                </a:moveTo>
                <a:lnTo>
                  <a:pt x="68635" y="6470566"/>
                </a:lnTo>
                <a:cubicBezTo>
                  <a:pt x="68297" y="6471865"/>
                  <a:pt x="67847" y="6473209"/>
                  <a:pt x="67509" y="6474510"/>
                </a:cubicBezTo>
                <a:cubicBezTo>
                  <a:pt x="50201" y="6474510"/>
                  <a:pt x="32774" y="6474510"/>
                  <a:pt x="10284" y="6474510"/>
                </a:cubicBezTo>
                <a:lnTo>
                  <a:pt x="0" y="6484742"/>
                </a:lnTo>
                <a:close/>
                <a:moveTo>
                  <a:pt x="142275" y="6452664"/>
                </a:moveTo>
                <a:cubicBezTo>
                  <a:pt x="143737" y="6453845"/>
                  <a:pt x="145311" y="6454985"/>
                  <a:pt x="146774" y="6456122"/>
                </a:cubicBezTo>
                <a:cubicBezTo>
                  <a:pt x="135308" y="6458155"/>
                  <a:pt x="123835" y="6460191"/>
                  <a:pt x="112481" y="6462223"/>
                </a:cubicBezTo>
                <a:cubicBezTo>
                  <a:pt x="110681" y="6460880"/>
                  <a:pt x="108994" y="6459580"/>
                  <a:pt x="107202" y="6458237"/>
                </a:cubicBezTo>
                <a:cubicBezTo>
                  <a:pt x="118893" y="6456366"/>
                  <a:pt x="130583" y="6454537"/>
                  <a:pt x="142275" y="6452664"/>
                </a:cubicBezTo>
                <a:close/>
                <a:moveTo>
                  <a:pt x="26924" y="6447009"/>
                </a:moveTo>
                <a:cubicBezTo>
                  <a:pt x="30411" y="6447783"/>
                  <a:pt x="37266" y="6448841"/>
                  <a:pt x="36928" y="6449249"/>
                </a:cubicBezTo>
                <a:cubicBezTo>
                  <a:pt x="35691" y="6450914"/>
                  <a:pt x="32324" y="6452420"/>
                  <a:pt x="29623" y="6454048"/>
                </a:cubicBezTo>
                <a:cubicBezTo>
                  <a:pt x="25800" y="6453112"/>
                  <a:pt x="20520" y="6452216"/>
                  <a:pt x="20857" y="6451809"/>
                </a:cubicBezTo>
                <a:cubicBezTo>
                  <a:pt x="21975" y="6450144"/>
                  <a:pt x="24788" y="6448596"/>
                  <a:pt x="26924" y="6447009"/>
                </a:cubicBezTo>
                <a:close/>
                <a:moveTo>
                  <a:pt x="485970" y="6427685"/>
                </a:moveTo>
                <a:cubicBezTo>
                  <a:pt x="484846" y="6428946"/>
                  <a:pt x="483834" y="6430166"/>
                  <a:pt x="482821" y="6431428"/>
                </a:cubicBezTo>
                <a:cubicBezTo>
                  <a:pt x="479785" y="6431104"/>
                  <a:pt x="476748" y="6430736"/>
                  <a:pt x="471356" y="6430085"/>
                </a:cubicBezTo>
                <a:cubicBezTo>
                  <a:pt x="477310" y="6429109"/>
                  <a:pt x="481697" y="6428375"/>
                  <a:pt x="485970" y="6427685"/>
                </a:cubicBezTo>
                <a:close/>
                <a:moveTo>
                  <a:pt x="850238" y="6411943"/>
                </a:moveTo>
                <a:cubicBezTo>
                  <a:pt x="851362" y="6413080"/>
                  <a:pt x="852487" y="6414260"/>
                  <a:pt x="853611" y="6415439"/>
                </a:cubicBezTo>
                <a:cubicBezTo>
                  <a:pt x="830111" y="6418571"/>
                  <a:pt x="806728" y="6421747"/>
                  <a:pt x="783339" y="6424918"/>
                </a:cubicBezTo>
                <a:cubicBezTo>
                  <a:pt x="781883" y="6423496"/>
                  <a:pt x="780534" y="6422031"/>
                  <a:pt x="779071" y="6420606"/>
                </a:cubicBezTo>
                <a:cubicBezTo>
                  <a:pt x="802791" y="6417720"/>
                  <a:pt x="826517" y="6414829"/>
                  <a:pt x="850238" y="6411943"/>
                </a:cubicBezTo>
                <a:close/>
                <a:moveTo>
                  <a:pt x="1028774" y="6407102"/>
                </a:moveTo>
                <a:cubicBezTo>
                  <a:pt x="1031811" y="6406898"/>
                  <a:pt x="1035967" y="6408891"/>
                  <a:pt x="1041254" y="6410354"/>
                </a:cubicBezTo>
                <a:cubicBezTo>
                  <a:pt x="1035404" y="6411984"/>
                  <a:pt x="1031811" y="6413730"/>
                  <a:pt x="1027538" y="6413934"/>
                </a:cubicBezTo>
                <a:cubicBezTo>
                  <a:pt x="1024951" y="6414056"/>
                  <a:pt x="1018314" y="6411535"/>
                  <a:pt x="1018989" y="6410761"/>
                </a:cubicBezTo>
                <a:cubicBezTo>
                  <a:pt x="1020226" y="6409215"/>
                  <a:pt x="1024725" y="6407387"/>
                  <a:pt x="1028774" y="6407102"/>
                </a:cubicBezTo>
                <a:close/>
                <a:moveTo>
                  <a:pt x="941981" y="6402098"/>
                </a:moveTo>
                <a:cubicBezTo>
                  <a:pt x="943105" y="6402950"/>
                  <a:pt x="944230" y="6403764"/>
                  <a:pt x="945348" y="6404577"/>
                </a:cubicBezTo>
                <a:cubicBezTo>
                  <a:pt x="942536" y="6405148"/>
                  <a:pt x="939843" y="6405717"/>
                  <a:pt x="937032" y="6406246"/>
                </a:cubicBezTo>
                <a:cubicBezTo>
                  <a:pt x="935794" y="6405433"/>
                  <a:pt x="933207" y="6404049"/>
                  <a:pt x="933769" y="6403846"/>
                </a:cubicBezTo>
                <a:cubicBezTo>
                  <a:pt x="935907" y="6403072"/>
                  <a:pt x="939168" y="6402666"/>
                  <a:pt x="941981" y="6402098"/>
                </a:cubicBezTo>
                <a:close/>
                <a:moveTo>
                  <a:pt x="590755" y="6392740"/>
                </a:moveTo>
                <a:cubicBezTo>
                  <a:pt x="592217" y="6393310"/>
                  <a:pt x="593117" y="6394081"/>
                  <a:pt x="594236" y="6394774"/>
                </a:cubicBezTo>
                <a:cubicBezTo>
                  <a:pt x="592443" y="6394774"/>
                  <a:pt x="590755" y="6394774"/>
                  <a:pt x="589068" y="6394774"/>
                </a:cubicBezTo>
                <a:cubicBezTo>
                  <a:pt x="588168" y="6394367"/>
                  <a:pt x="587268" y="6393961"/>
                  <a:pt x="586593" y="6393512"/>
                </a:cubicBezTo>
                <a:cubicBezTo>
                  <a:pt x="588056" y="6393227"/>
                  <a:pt x="590417" y="6392617"/>
                  <a:pt x="590755" y="6392740"/>
                </a:cubicBezTo>
                <a:close/>
                <a:moveTo>
                  <a:pt x="1197526" y="6377484"/>
                </a:moveTo>
                <a:cubicBezTo>
                  <a:pt x="1155367" y="6388062"/>
                  <a:pt x="1118718" y="6397257"/>
                  <a:pt x="1080938" y="6406775"/>
                </a:cubicBezTo>
                <a:cubicBezTo>
                  <a:pt x="1074196" y="6390991"/>
                  <a:pt x="1109044" y="6382121"/>
                  <a:pt x="1197526" y="6377484"/>
                </a:cubicBezTo>
                <a:close/>
                <a:moveTo>
                  <a:pt x="1033268" y="6357428"/>
                </a:moveTo>
                <a:cubicBezTo>
                  <a:pt x="1033942" y="6358852"/>
                  <a:pt x="1034624" y="6360235"/>
                  <a:pt x="1035292" y="6361660"/>
                </a:cubicBezTo>
                <a:cubicBezTo>
                  <a:pt x="1021913" y="6362391"/>
                  <a:pt x="1008535" y="6363083"/>
                  <a:pt x="995157" y="6363816"/>
                </a:cubicBezTo>
                <a:cubicBezTo>
                  <a:pt x="994819" y="6362350"/>
                  <a:pt x="994369" y="6360886"/>
                  <a:pt x="994032" y="6359423"/>
                </a:cubicBezTo>
                <a:cubicBezTo>
                  <a:pt x="1007073" y="6358730"/>
                  <a:pt x="1020114" y="6358080"/>
                  <a:pt x="1033268" y="6357428"/>
                </a:cubicBezTo>
                <a:close/>
                <a:moveTo>
                  <a:pt x="1094430" y="6352546"/>
                </a:moveTo>
                <a:cubicBezTo>
                  <a:pt x="1096116" y="6352546"/>
                  <a:pt x="1097804" y="6352384"/>
                  <a:pt x="1099265" y="6352546"/>
                </a:cubicBezTo>
                <a:cubicBezTo>
                  <a:pt x="1100279" y="6352668"/>
                  <a:pt x="1100953" y="6353239"/>
                  <a:pt x="1101853" y="6353604"/>
                </a:cubicBezTo>
                <a:cubicBezTo>
                  <a:pt x="1100391" y="6353849"/>
                  <a:pt x="1098254" y="6354419"/>
                  <a:pt x="1097691" y="6354255"/>
                </a:cubicBezTo>
                <a:cubicBezTo>
                  <a:pt x="1096229" y="6353889"/>
                  <a:pt x="1095442" y="6353157"/>
                  <a:pt x="1094430" y="6352546"/>
                </a:cubicBezTo>
                <a:close/>
                <a:moveTo>
                  <a:pt x="935075" y="6347056"/>
                </a:moveTo>
                <a:lnTo>
                  <a:pt x="934219" y="6347258"/>
                </a:lnTo>
                <a:lnTo>
                  <a:pt x="933043" y="6347304"/>
                </a:lnTo>
                <a:lnTo>
                  <a:pt x="933883" y="6347135"/>
                </a:lnTo>
                <a:close/>
                <a:moveTo>
                  <a:pt x="950972" y="6343313"/>
                </a:moveTo>
                <a:cubicBezTo>
                  <a:pt x="951872" y="6344164"/>
                  <a:pt x="952660" y="6344978"/>
                  <a:pt x="953559" y="6345833"/>
                </a:cubicBezTo>
                <a:lnTo>
                  <a:pt x="935075" y="6347056"/>
                </a:lnTo>
                <a:close/>
                <a:moveTo>
                  <a:pt x="3735707" y="6220371"/>
                </a:moveTo>
                <a:cubicBezTo>
                  <a:pt x="3736719" y="6220371"/>
                  <a:pt x="3737844" y="6220982"/>
                  <a:pt x="3738968" y="6221309"/>
                </a:cubicBezTo>
                <a:cubicBezTo>
                  <a:pt x="3738182" y="6221835"/>
                  <a:pt x="3737507" y="6222322"/>
                  <a:pt x="3736832" y="6222852"/>
                </a:cubicBezTo>
                <a:cubicBezTo>
                  <a:pt x="3735032" y="6222282"/>
                  <a:pt x="3733345" y="6221755"/>
                  <a:pt x="3731545" y="6221186"/>
                </a:cubicBezTo>
                <a:cubicBezTo>
                  <a:pt x="3732902" y="6220900"/>
                  <a:pt x="3734245" y="6220371"/>
                  <a:pt x="3735707" y="6220371"/>
                </a:cubicBezTo>
                <a:close/>
                <a:moveTo>
                  <a:pt x="3810698" y="6217930"/>
                </a:moveTo>
                <a:cubicBezTo>
                  <a:pt x="3811147" y="6219435"/>
                  <a:pt x="3811710" y="6220900"/>
                  <a:pt x="3812159" y="6222363"/>
                </a:cubicBezTo>
                <a:cubicBezTo>
                  <a:pt x="3800469" y="6222893"/>
                  <a:pt x="3788778" y="6223463"/>
                  <a:pt x="3777079" y="6223992"/>
                </a:cubicBezTo>
                <a:cubicBezTo>
                  <a:pt x="3776517" y="6222445"/>
                  <a:pt x="3776067" y="6220860"/>
                  <a:pt x="3775505" y="6219314"/>
                </a:cubicBezTo>
                <a:cubicBezTo>
                  <a:pt x="3787203" y="6218826"/>
                  <a:pt x="3798893" y="6218377"/>
                  <a:pt x="3810698" y="6217930"/>
                </a:cubicBezTo>
                <a:close/>
                <a:moveTo>
                  <a:pt x="11953540" y="6152838"/>
                </a:moveTo>
                <a:cubicBezTo>
                  <a:pt x="11955339" y="6152797"/>
                  <a:pt x="11957358" y="6152638"/>
                  <a:pt x="11958939" y="6152838"/>
                </a:cubicBezTo>
                <a:cubicBezTo>
                  <a:pt x="11960169" y="6153000"/>
                  <a:pt x="11960845" y="6153692"/>
                  <a:pt x="11961857" y="6154140"/>
                </a:cubicBezTo>
                <a:cubicBezTo>
                  <a:pt x="11960282" y="6154465"/>
                  <a:pt x="11957702" y="6155117"/>
                  <a:pt x="11957358" y="6154994"/>
                </a:cubicBezTo>
                <a:cubicBezTo>
                  <a:pt x="11955789" y="6154385"/>
                  <a:pt x="11954777" y="6153570"/>
                  <a:pt x="11953540" y="6152838"/>
                </a:cubicBezTo>
                <a:close/>
                <a:moveTo>
                  <a:pt x="12136576" y="6145313"/>
                </a:moveTo>
                <a:cubicBezTo>
                  <a:pt x="12116336" y="6152392"/>
                  <a:pt x="12103184" y="6157029"/>
                  <a:pt x="12085755" y="6163131"/>
                </a:cubicBezTo>
                <a:cubicBezTo>
                  <a:pt x="12072489" y="6160324"/>
                  <a:pt x="12054838" y="6156541"/>
                  <a:pt x="12025269" y="6150275"/>
                </a:cubicBezTo>
                <a:cubicBezTo>
                  <a:pt x="12069566" y="6148281"/>
                  <a:pt x="12100709" y="6146901"/>
                  <a:pt x="12136576" y="6145313"/>
                </a:cubicBezTo>
                <a:close/>
                <a:moveTo>
                  <a:pt x="3807660" y="6095314"/>
                </a:moveTo>
                <a:cubicBezTo>
                  <a:pt x="3807774" y="6096129"/>
                  <a:pt x="3807886" y="6096982"/>
                  <a:pt x="3807998" y="6097797"/>
                </a:cubicBezTo>
                <a:cubicBezTo>
                  <a:pt x="3799569" y="6097960"/>
                  <a:pt x="3791133" y="6098162"/>
                  <a:pt x="3782704" y="6098325"/>
                </a:cubicBezTo>
                <a:cubicBezTo>
                  <a:pt x="3782591" y="6097471"/>
                  <a:pt x="3782478" y="6096576"/>
                  <a:pt x="3782366" y="6095721"/>
                </a:cubicBezTo>
                <a:cubicBezTo>
                  <a:pt x="3790795" y="6095599"/>
                  <a:pt x="3799119" y="6095437"/>
                  <a:pt x="3807660" y="6095314"/>
                </a:cubicBezTo>
                <a:close/>
                <a:moveTo>
                  <a:pt x="1520420" y="6091369"/>
                </a:moveTo>
                <a:cubicBezTo>
                  <a:pt x="1521882" y="6091083"/>
                  <a:pt x="1525595" y="6092387"/>
                  <a:pt x="1535374" y="6094459"/>
                </a:cubicBezTo>
                <a:cubicBezTo>
                  <a:pt x="1521546" y="6094704"/>
                  <a:pt x="1514465" y="6094825"/>
                  <a:pt x="1507492" y="6094948"/>
                </a:cubicBezTo>
                <a:cubicBezTo>
                  <a:pt x="1511766" y="6093729"/>
                  <a:pt x="1515696" y="6092262"/>
                  <a:pt x="1520420" y="6091369"/>
                </a:cubicBezTo>
                <a:close/>
                <a:moveTo>
                  <a:pt x="1595298" y="6075055"/>
                </a:moveTo>
                <a:cubicBezTo>
                  <a:pt x="1596086" y="6076073"/>
                  <a:pt x="1596874" y="6077050"/>
                  <a:pt x="1597660" y="6078068"/>
                </a:cubicBezTo>
                <a:cubicBezTo>
                  <a:pt x="1589450" y="6079000"/>
                  <a:pt x="1581245" y="6079895"/>
                  <a:pt x="1573041" y="6080831"/>
                </a:cubicBezTo>
                <a:cubicBezTo>
                  <a:pt x="1572140" y="6079693"/>
                  <a:pt x="1571241" y="6078512"/>
                  <a:pt x="1570340" y="6077374"/>
                </a:cubicBezTo>
                <a:cubicBezTo>
                  <a:pt x="1578658" y="6076601"/>
                  <a:pt x="1586981" y="6075869"/>
                  <a:pt x="1595298" y="6075055"/>
                </a:cubicBezTo>
                <a:close/>
                <a:moveTo>
                  <a:pt x="3865899" y="6074974"/>
                </a:moveTo>
                <a:cubicBezTo>
                  <a:pt x="3866349" y="6076764"/>
                  <a:pt x="3866685" y="6078553"/>
                  <a:pt x="3867135" y="6080344"/>
                </a:cubicBezTo>
                <a:cubicBezTo>
                  <a:pt x="3855557" y="6080586"/>
                  <a:pt x="3844090" y="6080831"/>
                  <a:pt x="3832511" y="6081075"/>
                </a:cubicBezTo>
                <a:cubicBezTo>
                  <a:pt x="3832062" y="6079733"/>
                  <a:pt x="3831605" y="6078352"/>
                  <a:pt x="3831162" y="6076967"/>
                </a:cubicBezTo>
                <a:cubicBezTo>
                  <a:pt x="3842740" y="6076276"/>
                  <a:pt x="3854319" y="6075625"/>
                  <a:pt x="3865899" y="6074974"/>
                </a:cubicBezTo>
                <a:close/>
                <a:moveTo>
                  <a:pt x="1491189" y="6064111"/>
                </a:moveTo>
                <a:cubicBezTo>
                  <a:pt x="1494788" y="6064640"/>
                  <a:pt x="1498499" y="6065169"/>
                  <a:pt x="1502093" y="6065698"/>
                </a:cubicBezTo>
                <a:cubicBezTo>
                  <a:pt x="1499287" y="6068870"/>
                  <a:pt x="1496476" y="6072086"/>
                  <a:pt x="1493664" y="6075258"/>
                </a:cubicBezTo>
                <a:cubicBezTo>
                  <a:pt x="1488715" y="6074687"/>
                  <a:pt x="1483659" y="6074159"/>
                  <a:pt x="1478598" y="6073630"/>
                </a:cubicBezTo>
                <a:cubicBezTo>
                  <a:pt x="1482872" y="6070458"/>
                  <a:pt x="1487034" y="6067243"/>
                  <a:pt x="1491189" y="6064111"/>
                </a:cubicBezTo>
                <a:close/>
                <a:moveTo>
                  <a:pt x="6904836" y="6060817"/>
                </a:moveTo>
                <a:cubicBezTo>
                  <a:pt x="6904836" y="6061386"/>
                  <a:pt x="6904836" y="6061956"/>
                  <a:pt x="6904836" y="6062526"/>
                </a:cubicBezTo>
                <a:cubicBezTo>
                  <a:pt x="6903262" y="6062809"/>
                  <a:pt x="6901573" y="6063298"/>
                  <a:pt x="6900118" y="6063215"/>
                </a:cubicBezTo>
                <a:cubicBezTo>
                  <a:pt x="6898987" y="6063175"/>
                  <a:pt x="6898087" y="6062362"/>
                  <a:pt x="6897194" y="6061917"/>
                </a:cubicBezTo>
                <a:cubicBezTo>
                  <a:pt x="6899780" y="6061550"/>
                  <a:pt x="6902250" y="6061183"/>
                  <a:pt x="6904836" y="6060817"/>
                </a:cubicBezTo>
                <a:close/>
                <a:moveTo>
                  <a:pt x="6469965" y="6059188"/>
                </a:moveTo>
                <a:cubicBezTo>
                  <a:pt x="6471427" y="6059352"/>
                  <a:pt x="6473002" y="6059474"/>
                  <a:pt x="6474571" y="6059636"/>
                </a:cubicBezTo>
                <a:cubicBezTo>
                  <a:pt x="6474458" y="6060083"/>
                  <a:pt x="6474683" y="6060817"/>
                  <a:pt x="6474008" y="6060939"/>
                </a:cubicBezTo>
                <a:cubicBezTo>
                  <a:pt x="6472778" y="6061223"/>
                  <a:pt x="6470865" y="6061143"/>
                  <a:pt x="6469291" y="6061183"/>
                </a:cubicBezTo>
                <a:cubicBezTo>
                  <a:pt x="6469515" y="6060532"/>
                  <a:pt x="6469741" y="6059840"/>
                  <a:pt x="6469965" y="6059188"/>
                </a:cubicBezTo>
                <a:close/>
                <a:moveTo>
                  <a:pt x="3635760" y="6055244"/>
                </a:moveTo>
                <a:cubicBezTo>
                  <a:pt x="3637560" y="6055284"/>
                  <a:pt x="3639584" y="6055120"/>
                  <a:pt x="3640933" y="6055365"/>
                </a:cubicBezTo>
                <a:cubicBezTo>
                  <a:pt x="3641721" y="6055528"/>
                  <a:pt x="3641609" y="6056342"/>
                  <a:pt x="3641833" y="6056871"/>
                </a:cubicBezTo>
                <a:cubicBezTo>
                  <a:pt x="3640259" y="6057072"/>
                  <a:pt x="3638684" y="6057316"/>
                  <a:pt x="3637110" y="6057479"/>
                </a:cubicBezTo>
                <a:cubicBezTo>
                  <a:pt x="3636660" y="6056750"/>
                  <a:pt x="3636210" y="6055976"/>
                  <a:pt x="3635760" y="6055244"/>
                </a:cubicBezTo>
                <a:close/>
                <a:moveTo>
                  <a:pt x="6167530" y="6052597"/>
                </a:moveTo>
                <a:cubicBezTo>
                  <a:pt x="6167979" y="6054918"/>
                  <a:pt x="6168317" y="6057195"/>
                  <a:pt x="6168766" y="6059514"/>
                </a:cubicBezTo>
                <a:cubicBezTo>
                  <a:pt x="6166300" y="6059719"/>
                  <a:pt x="6163712" y="6059881"/>
                  <a:pt x="6161237" y="6060083"/>
                </a:cubicBezTo>
                <a:cubicBezTo>
                  <a:pt x="6159663" y="6057805"/>
                  <a:pt x="6158201" y="6055568"/>
                  <a:pt x="6156626" y="6053289"/>
                </a:cubicBezTo>
                <a:cubicBezTo>
                  <a:pt x="6160338" y="6053046"/>
                  <a:pt x="6163936" y="6052842"/>
                  <a:pt x="6167530" y="6052597"/>
                </a:cubicBezTo>
                <a:close/>
                <a:moveTo>
                  <a:pt x="1949448" y="6049141"/>
                </a:moveTo>
                <a:cubicBezTo>
                  <a:pt x="1949785" y="6049182"/>
                  <a:pt x="1950011" y="6050199"/>
                  <a:pt x="1950235" y="6050768"/>
                </a:cubicBezTo>
                <a:cubicBezTo>
                  <a:pt x="1947424" y="6050892"/>
                  <a:pt x="1944612" y="6051012"/>
                  <a:pt x="1941806" y="6050972"/>
                </a:cubicBezTo>
                <a:cubicBezTo>
                  <a:pt x="1941468" y="6050931"/>
                  <a:pt x="1941244" y="6049914"/>
                  <a:pt x="1941019" y="6049345"/>
                </a:cubicBezTo>
                <a:cubicBezTo>
                  <a:pt x="1943825" y="6049263"/>
                  <a:pt x="1946636" y="6049100"/>
                  <a:pt x="1949448" y="6049141"/>
                </a:cubicBezTo>
                <a:close/>
                <a:moveTo>
                  <a:pt x="3503881" y="6042794"/>
                </a:moveTo>
                <a:cubicBezTo>
                  <a:pt x="3505231" y="6043568"/>
                  <a:pt x="3506582" y="6044340"/>
                  <a:pt x="3507931" y="6045114"/>
                </a:cubicBezTo>
                <a:cubicBezTo>
                  <a:pt x="3500282" y="6047188"/>
                  <a:pt x="3492528" y="6049222"/>
                  <a:pt x="3484880" y="6051298"/>
                </a:cubicBezTo>
                <a:cubicBezTo>
                  <a:pt x="3482749" y="6050158"/>
                  <a:pt x="3480605" y="6048978"/>
                  <a:pt x="3478474" y="6047798"/>
                </a:cubicBezTo>
                <a:cubicBezTo>
                  <a:pt x="3486904" y="6046131"/>
                  <a:pt x="3495452" y="6044462"/>
                  <a:pt x="3503881" y="6042794"/>
                </a:cubicBezTo>
                <a:close/>
                <a:moveTo>
                  <a:pt x="2237422" y="6042197"/>
                </a:moveTo>
                <a:lnTo>
                  <a:pt x="2221296" y="6045684"/>
                </a:lnTo>
                <a:cubicBezTo>
                  <a:pt x="2220516" y="6044911"/>
                  <a:pt x="2219841" y="6044137"/>
                  <a:pt x="2219054" y="6043363"/>
                </a:cubicBezTo>
                <a:close/>
                <a:moveTo>
                  <a:pt x="2239419" y="6041971"/>
                </a:moveTo>
                <a:lnTo>
                  <a:pt x="2238275" y="6042143"/>
                </a:lnTo>
                <a:lnTo>
                  <a:pt x="2237422" y="6042197"/>
                </a:lnTo>
                <a:lnTo>
                  <a:pt x="2238049" y="6042062"/>
                </a:lnTo>
                <a:close/>
                <a:moveTo>
                  <a:pt x="5920751" y="6040965"/>
                </a:moveTo>
                <a:cubicBezTo>
                  <a:pt x="5923113" y="6041047"/>
                  <a:pt x="5925024" y="6042590"/>
                  <a:pt x="5927161" y="6043486"/>
                </a:cubicBezTo>
                <a:cubicBezTo>
                  <a:pt x="5924237" y="6044137"/>
                  <a:pt x="5921315" y="6045235"/>
                  <a:pt x="5918614" y="6045154"/>
                </a:cubicBezTo>
                <a:cubicBezTo>
                  <a:pt x="5916370" y="6045073"/>
                  <a:pt x="5914453" y="6043608"/>
                  <a:pt x="5912434" y="6042753"/>
                </a:cubicBezTo>
                <a:cubicBezTo>
                  <a:pt x="5915246" y="6042101"/>
                  <a:pt x="5918163" y="6040839"/>
                  <a:pt x="5920751" y="6040965"/>
                </a:cubicBezTo>
                <a:close/>
                <a:moveTo>
                  <a:pt x="5440121" y="6040477"/>
                </a:moveTo>
                <a:cubicBezTo>
                  <a:pt x="5442259" y="6041167"/>
                  <a:pt x="5444509" y="6041776"/>
                  <a:pt x="5446421" y="6042550"/>
                </a:cubicBezTo>
                <a:cubicBezTo>
                  <a:pt x="5446646" y="6042631"/>
                  <a:pt x="5444621" y="6043405"/>
                  <a:pt x="5443609" y="6043894"/>
                </a:cubicBezTo>
                <a:cubicBezTo>
                  <a:pt x="5441472" y="6043241"/>
                  <a:pt x="5439334" y="6042550"/>
                  <a:pt x="5437197" y="6041900"/>
                </a:cubicBezTo>
                <a:cubicBezTo>
                  <a:pt x="5438210" y="6041411"/>
                  <a:pt x="5439222" y="6040965"/>
                  <a:pt x="5440121" y="6040477"/>
                </a:cubicBezTo>
                <a:close/>
                <a:moveTo>
                  <a:pt x="5751212" y="6038321"/>
                </a:moveTo>
                <a:cubicBezTo>
                  <a:pt x="5751886" y="6038849"/>
                  <a:pt x="5753461" y="6039622"/>
                  <a:pt x="5753125" y="6039826"/>
                </a:cubicBezTo>
                <a:cubicBezTo>
                  <a:pt x="5751999" y="6040354"/>
                  <a:pt x="5749863" y="6040638"/>
                  <a:pt x="5748175" y="6041047"/>
                </a:cubicBezTo>
                <a:cubicBezTo>
                  <a:pt x="5748062" y="6040477"/>
                  <a:pt x="5747613" y="6039826"/>
                  <a:pt x="5748175" y="6039295"/>
                </a:cubicBezTo>
                <a:cubicBezTo>
                  <a:pt x="5748513" y="6038890"/>
                  <a:pt x="5750088" y="6038644"/>
                  <a:pt x="5751212" y="6038321"/>
                </a:cubicBezTo>
                <a:close/>
                <a:moveTo>
                  <a:pt x="6084560" y="6036042"/>
                </a:moveTo>
                <a:cubicBezTo>
                  <a:pt x="6084785" y="6037343"/>
                  <a:pt x="6084898" y="6038685"/>
                  <a:pt x="6085010" y="6039988"/>
                </a:cubicBezTo>
                <a:cubicBezTo>
                  <a:pt x="6062076" y="6039988"/>
                  <a:pt x="6039026" y="6039988"/>
                  <a:pt x="6015982" y="6039988"/>
                </a:cubicBezTo>
                <a:cubicBezTo>
                  <a:pt x="6015867" y="6039173"/>
                  <a:pt x="6015758" y="6038321"/>
                  <a:pt x="6015643" y="6037505"/>
                </a:cubicBezTo>
                <a:cubicBezTo>
                  <a:pt x="6038689" y="6037017"/>
                  <a:pt x="6061628" y="6036528"/>
                  <a:pt x="6084560" y="6036042"/>
                </a:cubicBezTo>
                <a:close/>
                <a:moveTo>
                  <a:pt x="5536357" y="6035958"/>
                </a:moveTo>
                <a:cubicBezTo>
                  <a:pt x="5539395" y="6036325"/>
                  <a:pt x="5542319" y="6036650"/>
                  <a:pt x="5545130" y="6036976"/>
                </a:cubicBezTo>
                <a:cubicBezTo>
                  <a:pt x="5543106" y="6037953"/>
                  <a:pt x="5541644" y="6039378"/>
                  <a:pt x="5538944" y="6039784"/>
                </a:cubicBezTo>
                <a:cubicBezTo>
                  <a:pt x="5536694" y="6040110"/>
                  <a:pt x="5533102" y="6039255"/>
                  <a:pt x="5530177" y="6038930"/>
                </a:cubicBezTo>
                <a:cubicBezTo>
                  <a:pt x="5532314" y="6037912"/>
                  <a:pt x="5534340" y="6036935"/>
                  <a:pt x="5536357" y="6035958"/>
                </a:cubicBezTo>
                <a:close/>
                <a:moveTo>
                  <a:pt x="5132856" y="6034822"/>
                </a:moveTo>
                <a:cubicBezTo>
                  <a:pt x="5134431" y="6035106"/>
                  <a:pt x="5136005" y="6035351"/>
                  <a:pt x="5137580" y="6035635"/>
                </a:cubicBezTo>
                <a:cubicBezTo>
                  <a:pt x="5136904" y="6036083"/>
                  <a:pt x="5136454" y="6036774"/>
                  <a:pt x="5135444" y="6036896"/>
                </a:cubicBezTo>
                <a:cubicBezTo>
                  <a:pt x="5133868" y="6037097"/>
                  <a:pt x="5131957" y="6036935"/>
                  <a:pt x="5130155" y="6036935"/>
                </a:cubicBezTo>
                <a:cubicBezTo>
                  <a:pt x="5131056" y="6036243"/>
                  <a:pt x="5131957" y="6035512"/>
                  <a:pt x="5132856" y="6034822"/>
                </a:cubicBezTo>
                <a:close/>
                <a:moveTo>
                  <a:pt x="2297637" y="6033234"/>
                </a:moveTo>
                <a:cubicBezTo>
                  <a:pt x="2298987" y="6034781"/>
                  <a:pt x="2300224" y="6036325"/>
                  <a:pt x="2301573" y="6037871"/>
                </a:cubicBezTo>
                <a:lnTo>
                  <a:pt x="2239419" y="6041971"/>
                </a:lnTo>
                <a:close/>
                <a:moveTo>
                  <a:pt x="3680619" y="6030792"/>
                </a:moveTo>
                <a:cubicBezTo>
                  <a:pt x="3686693" y="6032217"/>
                  <a:pt x="3692760" y="6033641"/>
                  <a:pt x="3698834" y="6035065"/>
                </a:cubicBezTo>
                <a:cubicBezTo>
                  <a:pt x="3695797" y="6036243"/>
                  <a:pt x="3692760" y="6037383"/>
                  <a:pt x="3689723" y="6038563"/>
                </a:cubicBezTo>
                <a:cubicBezTo>
                  <a:pt x="3684556" y="6036935"/>
                  <a:pt x="3679269" y="6035269"/>
                  <a:pt x="3674102" y="6033641"/>
                </a:cubicBezTo>
                <a:cubicBezTo>
                  <a:pt x="3676232" y="6032663"/>
                  <a:pt x="3678482" y="6031728"/>
                  <a:pt x="3680619" y="6030792"/>
                </a:cubicBezTo>
                <a:close/>
                <a:moveTo>
                  <a:pt x="11730368" y="6029696"/>
                </a:moveTo>
                <a:cubicBezTo>
                  <a:pt x="11731268" y="6030792"/>
                  <a:pt x="11732056" y="6031890"/>
                  <a:pt x="11732956" y="6032990"/>
                </a:cubicBezTo>
                <a:cubicBezTo>
                  <a:pt x="11715865" y="6033966"/>
                  <a:pt x="11698775" y="6034903"/>
                  <a:pt x="11681579" y="6035877"/>
                </a:cubicBezTo>
                <a:cubicBezTo>
                  <a:pt x="11681129" y="6034822"/>
                  <a:pt x="11680679" y="6033723"/>
                  <a:pt x="11680229" y="6032663"/>
                </a:cubicBezTo>
                <a:cubicBezTo>
                  <a:pt x="11696976" y="6031647"/>
                  <a:pt x="11713615" y="6030669"/>
                  <a:pt x="11730368" y="6029696"/>
                </a:cubicBezTo>
                <a:close/>
                <a:moveTo>
                  <a:pt x="3323432" y="6025829"/>
                </a:moveTo>
                <a:cubicBezTo>
                  <a:pt x="3324219" y="6026969"/>
                  <a:pt x="3324895" y="6028109"/>
                  <a:pt x="3325682" y="6029249"/>
                </a:cubicBezTo>
                <a:cubicBezTo>
                  <a:pt x="3306116" y="6030996"/>
                  <a:pt x="3286446" y="6032706"/>
                  <a:pt x="3266882" y="6034454"/>
                </a:cubicBezTo>
                <a:cubicBezTo>
                  <a:pt x="3266207" y="6033315"/>
                  <a:pt x="3265420" y="6032217"/>
                  <a:pt x="3264744" y="6031076"/>
                </a:cubicBezTo>
                <a:cubicBezTo>
                  <a:pt x="3284309" y="6029329"/>
                  <a:pt x="3303873" y="6027579"/>
                  <a:pt x="3323432" y="6025829"/>
                </a:cubicBezTo>
                <a:close/>
                <a:moveTo>
                  <a:pt x="8244646" y="6025544"/>
                </a:moveTo>
                <a:cubicBezTo>
                  <a:pt x="8247901" y="6025626"/>
                  <a:pt x="8251050" y="6025666"/>
                  <a:pt x="8254313" y="6025749"/>
                </a:cubicBezTo>
                <a:cubicBezTo>
                  <a:pt x="8253863" y="6028515"/>
                  <a:pt x="8253299" y="6031281"/>
                  <a:pt x="8252850" y="6034048"/>
                </a:cubicBezTo>
                <a:cubicBezTo>
                  <a:pt x="8249707" y="6033966"/>
                  <a:pt x="8246558" y="6033926"/>
                  <a:pt x="8243408" y="6033844"/>
                </a:cubicBezTo>
                <a:cubicBezTo>
                  <a:pt x="8243858" y="6031076"/>
                  <a:pt x="8244196" y="6028311"/>
                  <a:pt x="8244646" y="6025544"/>
                </a:cubicBezTo>
                <a:close/>
                <a:moveTo>
                  <a:pt x="6074443" y="6022940"/>
                </a:moveTo>
                <a:cubicBezTo>
                  <a:pt x="6076018" y="6022901"/>
                  <a:pt x="6077811" y="6022779"/>
                  <a:pt x="6079279" y="6022940"/>
                </a:cubicBezTo>
                <a:cubicBezTo>
                  <a:pt x="6080399" y="6023105"/>
                  <a:pt x="6081074" y="6023675"/>
                  <a:pt x="6081973" y="6024041"/>
                </a:cubicBezTo>
                <a:cubicBezTo>
                  <a:pt x="6080512" y="6024285"/>
                  <a:pt x="6078375" y="6024895"/>
                  <a:pt x="6077811" y="6024692"/>
                </a:cubicBezTo>
                <a:cubicBezTo>
                  <a:pt x="6076356" y="6024285"/>
                  <a:pt x="6075457" y="6023553"/>
                  <a:pt x="6074443" y="6022940"/>
                </a:cubicBezTo>
                <a:close/>
                <a:moveTo>
                  <a:pt x="12096378" y="6021850"/>
                </a:moveTo>
                <a:cubicBezTo>
                  <a:pt x="12127170" y="6021931"/>
                  <a:pt x="12158159" y="6022869"/>
                  <a:pt x="12189415" y="6025137"/>
                </a:cubicBezTo>
                <a:cubicBezTo>
                  <a:pt x="12189191" y="6025016"/>
                  <a:pt x="12191215" y="6025749"/>
                  <a:pt x="12190877" y="6026033"/>
                </a:cubicBezTo>
                <a:cubicBezTo>
                  <a:pt x="12185590" y="6030102"/>
                  <a:pt x="12179967" y="6034129"/>
                  <a:pt x="12172438" y="6039622"/>
                </a:cubicBezTo>
                <a:cubicBezTo>
                  <a:pt x="12120049" y="6027824"/>
                  <a:pt x="12065854" y="6029084"/>
                  <a:pt x="12011553" y="6033601"/>
                </a:cubicBezTo>
                <a:cubicBezTo>
                  <a:pt x="11948591" y="6038849"/>
                  <a:pt x="11886535" y="6033152"/>
                  <a:pt x="11822674" y="6031484"/>
                </a:cubicBezTo>
                <a:cubicBezTo>
                  <a:pt x="11883158" y="6029877"/>
                  <a:pt x="11943587" y="6026023"/>
                  <a:pt x="12004524" y="6023703"/>
                </a:cubicBezTo>
                <a:cubicBezTo>
                  <a:pt x="12034992" y="6022544"/>
                  <a:pt x="12065587" y="6021768"/>
                  <a:pt x="12096378" y="6021850"/>
                </a:cubicBezTo>
                <a:close/>
                <a:moveTo>
                  <a:pt x="3754710" y="6020173"/>
                </a:moveTo>
                <a:cubicBezTo>
                  <a:pt x="3773937" y="6020662"/>
                  <a:pt x="3793045" y="6021192"/>
                  <a:pt x="3812159" y="6021681"/>
                </a:cubicBezTo>
                <a:cubicBezTo>
                  <a:pt x="3812273" y="6022371"/>
                  <a:pt x="3812273" y="6023023"/>
                  <a:pt x="3812273" y="6023714"/>
                </a:cubicBezTo>
                <a:cubicBezTo>
                  <a:pt x="3792708" y="6023714"/>
                  <a:pt x="3773037" y="6023714"/>
                  <a:pt x="3753472" y="6023714"/>
                </a:cubicBezTo>
                <a:cubicBezTo>
                  <a:pt x="3753922" y="6022535"/>
                  <a:pt x="3754260" y="6021354"/>
                  <a:pt x="3754710" y="6020173"/>
                </a:cubicBezTo>
                <a:close/>
                <a:moveTo>
                  <a:pt x="3391230" y="6018588"/>
                </a:moveTo>
                <a:cubicBezTo>
                  <a:pt x="3391793" y="6019240"/>
                  <a:pt x="3392355" y="6019891"/>
                  <a:pt x="3392917" y="6020541"/>
                </a:cubicBezTo>
                <a:cubicBezTo>
                  <a:pt x="3386394" y="6021314"/>
                  <a:pt x="3379758" y="6022087"/>
                  <a:pt x="3373128" y="6022901"/>
                </a:cubicBezTo>
                <a:cubicBezTo>
                  <a:pt x="3372565" y="6022209"/>
                  <a:pt x="3371891" y="6021518"/>
                  <a:pt x="3371329" y="6020825"/>
                </a:cubicBezTo>
                <a:cubicBezTo>
                  <a:pt x="3377964" y="6020093"/>
                  <a:pt x="3384594" y="6019322"/>
                  <a:pt x="3391230" y="6018588"/>
                </a:cubicBezTo>
                <a:close/>
                <a:moveTo>
                  <a:pt x="3876021" y="6015130"/>
                </a:moveTo>
                <a:cubicBezTo>
                  <a:pt x="3898054" y="6015130"/>
                  <a:pt x="3916494" y="6015130"/>
                  <a:pt x="3936840" y="6015130"/>
                </a:cubicBezTo>
                <a:cubicBezTo>
                  <a:pt x="3908845" y="6027905"/>
                  <a:pt x="3908845" y="6027905"/>
                  <a:pt x="3876021" y="6015130"/>
                </a:cubicBezTo>
                <a:close/>
                <a:moveTo>
                  <a:pt x="5845546" y="6013870"/>
                </a:moveTo>
                <a:lnTo>
                  <a:pt x="5825415" y="6020420"/>
                </a:lnTo>
                <a:cubicBezTo>
                  <a:pt x="5823389" y="6019281"/>
                  <a:pt x="5821479" y="6018182"/>
                  <a:pt x="5819566" y="6017042"/>
                </a:cubicBezTo>
                <a:close/>
                <a:moveTo>
                  <a:pt x="5846548" y="6013545"/>
                </a:moveTo>
                <a:lnTo>
                  <a:pt x="5847937" y="6013632"/>
                </a:lnTo>
                <a:lnTo>
                  <a:pt x="5846884" y="6013707"/>
                </a:lnTo>
                <a:lnTo>
                  <a:pt x="5845546" y="6013870"/>
                </a:lnTo>
                <a:close/>
                <a:moveTo>
                  <a:pt x="2507543" y="6012934"/>
                </a:moveTo>
                <a:cubicBezTo>
                  <a:pt x="2501131" y="6020093"/>
                  <a:pt x="2500344" y="6026196"/>
                  <a:pt x="2491465" y="6029451"/>
                </a:cubicBezTo>
                <a:cubicBezTo>
                  <a:pt x="2480223" y="6033641"/>
                  <a:pt x="2463696" y="6042672"/>
                  <a:pt x="2446268" y="6030306"/>
                </a:cubicBezTo>
                <a:cubicBezTo>
                  <a:pt x="2443681" y="6028433"/>
                  <a:pt x="2431427" y="6027295"/>
                  <a:pt x="2424123" y="6027538"/>
                </a:cubicBezTo>
                <a:cubicBezTo>
                  <a:pt x="2399384" y="6028393"/>
                  <a:pt x="2374876" y="6029980"/>
                  <a:pt x="2348795" y="6028515"/>
                </a:cubicBezTo>
                <a:cubicBezTo>
                  <a:pt x="2400059" y="6023512"/>
                  <a:pt x="2451217" y="6018467"/>
                  <a:pt x="2507543" y="6012934"/>
                </a:cubicBezTo>
                <a:close/>
                <a:moveTo>
                  <a:pt x="2052095" y="6010614"/>
                </a:moveTo>
                <a:cubicBezTo>
                  <a:pt x="2053669" y="6010778"/>
                  <a:pt x="2055357" y="6010940"/>
                  <a:pt x="2056932" y="6011103"/>
                </a:cubicBezTo>
                <a:cubicBezTo>
                  <a:pt x="2056707" y="6011631"/>
                  <a:pt x="2057044" y="6012405"/>
                  <a:pt x="2056257" y="6012567"/>
                </a:cubicBezTo>
                <a:cubicBezTo>
                  <a:pt x="2054907" y="6012853"/>
                  <a:pt x="2052995" y="6012730"/>
                  <a:pt x="2051308" y="6012813"/>
                </a:cubicBezTo>
                <a:cubicBezTo>
                  <a:pt x="2051533" y="6012079"/>
                  <a:pt x="2051870" y="6011347"/>
                  <a:pt x="2052095" y="6010614"/>
                </a:cubicBezTo>
                <a:close/>
                <a:moveTo>
                  <a:pt x="5892982" y="6010451"/>
                </a:moveTo>
                <a:cubicBezTo>
                  <a:pt x="5892982" y="6012445"/>
                  <a:pt x="5893094" y="6014479"/>
                  <a:pt x="5893094" y="6016513"/>
                </a:cubicBezTo>
                <a:lnTo>
                  <a:pt x="5847937" y="6013632"/>
                </a:lnTo>
                <a:close/>
                <a:moveTo>
                  <a:pt x="5953581" y="6002886"/>
                </a:moveTo>
                <a:cubicBezTo>
                  <a:pt x="5962125" y="6003119"/>
                  <a:pt x="5970895" y="6004960"/>
                  <a:pt x="5978989" y="6009720"/>
                </a:cubicBezTo>
                <a:cubicBezTo>
                  <a:pt x="5961905" y="6013056"/>
                  <a:pt x="5946157" y="6016147"/>
                  <a:pt x="5919514" y="6021354"/>
                </a:cubicBezTo>
                <a:cubicBezTo>
                  <a:pt x="5924237" y="6013178"/>
                  <a:pt x="5922889" y="6007199"/>
                  <a:pt x="5929524" y="6005693"/>
                </a:cubicBezTo>
                <a:cubicBezTo>
                  <a:pt x="5936719" y="6004024"/>
                  <a:pt x="5945038" y="6002651"/>
                  <a:pt x="5953581" y="6002886"/>
                </a:cubicBezTo>
                <a:close/>
                <a:moveTo>
                  <a:pt x="6891683" y="6002398"/>
                </a:moveTo>
                <a:cubicBezTo>
                  <a:pt x="6904498" y="6003253"/>
                  <a:pt x="6917315" y="6004146"/>
                  <a:pt x="6930130" y="6005000"/>
                </a:cubicBezTo>
                <a:cubicBezTo>
                  <a:pt x="6929793" y="6006262"/>
                  <a:pt x="6929343" y="6007563"/>
                  <a:pt x="6929006" y="6008826"/>
                </a:cubicBezTo>
                <a:cubicBezTo>
                  <a:pt x="6915852" y="6008419"/>
                  <a:pt x="6902811" y="6008012"/>
                  <a:pt x="6889658" y="6007645"/>
                </a:cubicBezTo>
                <a:cubicBezTo>
                  <a:pt x="6890332" y="6005895"/>
                  <a:pt x="6891008" y="6004146"/>
                  <a:pt x="6891683" y="6002398"/>
                </a:cubicBezTo>
                <a:close/>
                <a:moveTo>
                  <a:pt x="4031957" y="6002316"/>
                </a:moveTo>
                <a:cubicBezTo>
                  <a:pt x="4033420" y="6002642"/>
                  <a:pt x="4034769" y="6002926"/>
                  <a:pt x="4036119" y="6003253"/>
                </a:cubicBezTo>
                <a:cubicBezTo>
                  <a:pt x="4035219" y="6003660"/>
                  <a:pt x="4033644" y="6004430"/>
                  <a:pt x="4033307" y="6004390"/>
                </a:cubicBezTo>
                <a:cubicBezTo>
                  <a:pt x="4031169" y="6003984"/>
                  <a:pt x="4029258" y="6003415"/>
                  <a:pt x="4027346" y="6002926"/>
                </a:cubicBezTo>
                <a:cubicBezTo>
                  <a:pt x="4028920" y="6002724"/>
                  <a:pt x="4030382" y="6002520"/>
                  <a:pt x="4031957" y="6002316"/>
                </a:cubicBezTo>
                <a:close/>
                <a:moveTo>
                  <a:pt x="11997387" y="5999142"/>
                </a:moveTo>
                <a:cubicBezTo>
                  <a:pt x="12028868" y="5999142"/>
                  <a:pt x="12047414" y="5999142"/>
                  <a:pt x="12065854" y="5999142"/>
                </a:cubicBezTo>
                <a:cubicBezTo>
                  <a:pt x="12044495" y="6012567"/>
                  <a:pt x="12028080" y="6004390"/>
                  <a:pt x="11997387" y="5999142"/>
                </a:cubicBezTo>
                <a:close/>
                <a:moveTo>
                  <a:pt x="11599952" y="5997312"/>
                </a:moveTo>
                <a:cubicBezTo>
                  <a:pt x="11576120" y="6005162"/>
                  <a:pt x="11562854" y="6009963"/>
                  <a:pt x="11543065" y="5998734"/>
                </a:cubicBezTo>
                <a:cubicBezTo>
                  <a:pt x="11558130" y="5998330"/>
                  <a:pt x="11573308" y="5997963"/>
                  <a:pt x="11599952" y="5997312"/>
                </a:cubicBezTo>
                <a:close/>
                <a:moveTo>
                  <a:pt x="6257871" y="5994534"/>
                </a:moveTo>
                <a:cubicBezTo>
                  <a:pt x="6265963" y="5994442"/>
                  <a:pt x="6275238" y="5995928"/>
                  <a:pt x="6285467" y="5998046"/>
                </a:cubicBezTo>
                <a:cubicBezTo>
                  <a:pt x="6274451" y="6003945"/>
                  <a:pt x="6264222" y="6009475"/>
                  <a:pt x="6254436" y="6014724"/>
                </a:cubicBezTo>
                <a:cubicBezTo>
                  <a:pt x="6228017" y="6012079"/>
                  <a:pt x="6229591" y="6006384"/>
                  <a:pt x="6237352" y="6000484"/>
                </a:cubicBezTo>
                <a:cubicBezTo>
                  <a:pt x="6242861" y="5996294"/>
                  <a:pt x="6249776" y="5994627"/>
                  <a:pt x="6257871" y="5994534"/>
                </a:cubicBezTo>
                <a:close/>
                <a:moveTo>
                  <a:pt x="12130363" y="5993991"/>
                </a:moveTo>
                <a:cubicBezTo>
                  <a:pt x="12143797" y="5993958"/>
                  <a:pt x="12156585" y="5995401"/>
                  <a:pt x="12170976" y="5997557"/>
                </a:cubicBezTo>
                <a:cubicBezTo>
                  <a:pt x="12142644" y="6006505"/>
                  <a:pt x="12120161" y="6000566"/>
                  <a:pt x="12085869" y="5999304"/>
                </a:cubicBezTo>
                <a:cubicBezTo>
                  <a:pt x="12102846" y="5995543"/>
                  <a:pt x="12116927" y="5994027"/>
                  <a:pt x="12130363" y="5993991"/>
                </a:cubicBezTo>
                <a:close/>
                <a:moveTo>
                  <a:pt x="2595799" y="5992228"/>
                </a:moveTo>
                <a:cubicBezTo>
                  <a:pt x="2610415" y="6001990"/>
                  <a:pt x="2619632" y="6008214"/>
                  <a:pt x="2631997" y="6016513"/>
                </a:cubicBezTo>
                <a:cubicBezTo>
                  <a:pt x="2606140" y="6021720"/>
                  <a:pt x="2583207" y="6026358"/>
                  <a:pt x="2560269" y="6031036"/>
                </a:cubicBezTo>
                <a:cubicBezTo>
                  <a:pt x="2557576" y="6029939"/>
                  <a:pt x="2554989" y="6028881"/>
                  <a:pt x="2552290" y="6027782"/>
                </a:cubicBezTo>
                <a:cubicBezTo>
                  <a:pt x="2565442" y="6017002"/>
                  <a:pt x="2578708" y="6006221"/>
                  <a:pt x="2595799" y="5992228"/>
                </a:cubicBezTo>
                <a:close/>
                <a:moveTo>
                  <a:pt x="7241333" y="5991536"/>
                </a:moveTo>
                <a:cubicBezTo>
                  <a:pt x="7243245" y="5991820"/>
                  <a:pt x="7243357" y="5993609"/>
                  <a:pt x="7244370" y="5994749"/>
                </a:cubicBezTo>
                <a:cubicBezTo>
                  <a:pt x="7241221" y="5995278"/>
                  <a:pt x="7237966" y="5995807"/>
                  <a:pt x="7234817" y="5996294"/>
                </a:cubicBezTo>
                <a:cubicBezTo>
                  <a:pt x="7233579" y="5994911"/>
                  <a:pt x="7232453" y="5993489"/>
                  <a:pt x="7231217" y="5992106"/>
                </a:cubicBezTo>
                <a:cubicBezTo>
                  <a:pt x="7234590" y="5991860"/>
                  <a:pt x="7238633" y="5991128"/>
                  <a:pt x="7241333" y="5991536"/>
                </a:cubicBezTo>
                <a:close/>
                <a:moveTo>
                  <a:pt x="5934693" y="5991412"/>
                </a:moveTo>
                <a:cubicBezTo>
                  <a:pt x="5936716" y="5992228"/>
                  <a:pt x="5938629" y="5993080"/>
                  <a:pt x="5940542" y="5993853"/>
                </a:cubicBezTo>
                <a:cubicBezTo>
                  <a:pt x="5936491" y="5994585"/>
                  <a:pt x="5932330" y="5995318"/>
                  <a:pt x="5928288" y="5996052"/>
                </a:cubicBezTo>
                <a:cubicBezTo>
                  <a:pt x="5927500" y="5995034"/>
                  <a:pt x="5925250" y="5993649"/>
                  <a:pt x="5926264" y="5993080"/>
                </a:cubicBezTo>
                <a:cubicBezTo>
                  <a:pt x="5927837" y="5992228"/>
                  <a:pt x="5931768" y="5991942"/>
                  <a:pt x="5934693" y="5991412"/>
                </a:cubicBezTo>
                <a:close/>
                <a:moveTo>
                  <a:pt x="10131976" y="5991006"/>
                </a:moveTo>
                <a:cubicBezTo>
                  <a:pt x="10141087" y="5992309"/>
                  <a:pt x="10150303" y="5993649"/>
                  <a:pt x="10159296" y="5994952"/>
                </a:cubicBezTo>
                <a:cubicBezTo>
                  <a:pt x="10158289" y="5996092"/>
                  <a:pt x="10157271" y="5997272"/>
                  <a:pt x="10156259" y="5998411"/>
                </a:cubicBezTo>
                <a:cubicBezTo>
                  <a:pt x="10146929" y="5997638"/>
                  <a:pt x="10137487" y="5996825"/>
                  <a:pt x="10128151" y="5996010"/>
                </a:cubicBezTo>
                <a:cubicBezTo>
                  <a:pt x="10129389" y="5994342"/>
                  <a:pt x="10130739" y="5992675"/>
                  <a:pt x="10131976" y="5991006"/>
                </a:cubicBezTo>
                <a:close/>
                <a:moveTo>
                  <a:pt x="11696976" y="5990926"/>
                </a:moveTo>
                <a:cubicBezTo>
                  <a:pt x="11671006" y="6003537"/>
                  <a:pt x="11671006" y="6003537"/>
                  <a:pt x="11635145" y="5995643"/>
                </a:cubicBezTo>
                <a:cubicBezTo>
                  <a:pt x="11653023" y="5994260"/>
                  <a:pt x="11670894" y="5992920"/>
                  <a:pt x="11696976" y="5990926"/>
                </a:cubicBezTo>
                <a:close/>
                <a:moveTo>
                  <a:pt x="10234173" y="5986532"/>
                </a:moveTo>
                <a:cubicBezTo>
                  <a:pt x="10242827" y="5986532"/>
                  <a:pt x="10251376" y="5986532"/>
                  <a:pt x="10260030" y="5986532"/>
                </a:cubicBezTo>
                <a:cubicBezTo>
                  <a:pt x="10260030" y="5987101"/>
                  <a:pt x="10260143" y="5987631"/>
                  <a:pt x="10260143" y="5988156"/>
                </a:cubicBezTo>
                <a:cubicBezTo>
                  <a:pt x="10251601" y="5988323"/>
                  <a:pt x="10242940" y="5988483"/>
                  <a:pt x="10234398" y="5988645"/>
                </a:cubicBezTo>
                <a:cubicBezTo>
                  <a:pt x="10234286" y="5987913"/>
                  <a:pt x="10234286" y="5987222"/>
                  <a:pt x="10234173" y="5986532"/>
                </a:cubicBezTo>
                <a:close/>
                <a:moveTo>
                  <a:pt x="12157034" y="5982218"/>
                </a:moveTo>
                <a:cubicBezTo>
                  <a:pt x="12165576" y="5982218"/>
                  <a:pt x="12174237" y="5982218"/>
                  <a:pt x="12182891" y="5982218"/>
                </a:cubicBezTo>
                <a:cubicBezTo>
                  <a:pt x="12183004" y="5982707"/>
                  <a:pt x="12183004" y="5983193"/>
                  <a:pt x="12183004" y="5983682"/>
                </a:cubicBezTo>
                <a:cubicBezTo>
                  <a:pt x="12174349" y="5983682"/>
                  <a:pt x="12165689" y="5983682"/>
                  <a:pt x="12157034" y="5983682"/>
                </a:cubicBezTo>
                <a:cubicBezTo>
                  <a:pt x="12157034" y="5983193"/>
                  <a:pt x="12157034" y="5982707"/>
                  <a:pt x="12157034" y="5982218"/>
                </a:cubicBezTo>
                <a:close/>
                <a:moveTo>
                  <a:pt x="1987565" y="5981690"/>
                </a:moveTo>
                <a:cubicBezTo>
                  <a:pt x="1988571" y="5982423"/>
                  <a:pt x="1989470" y="5983153"/>
                  <a:pt x="1990483" y="5983887"/>
                </a:cubicBezTo>
                <a:cubicBezTo>
                  <a:pt x="1984191" y="5985229"/>
                  <a:pt x="1978005" y="5986573"/>
                  <a:pt x="1971706" y="5987913"/>
                </a:cubicBezTo>
                <a:cubicBezTo>
                  <a:pt x="1970026" y="5986775"/>
                  <a:pt x="1968338" y="5985636"/>
                  <a:pt x="1966651" y="5984497"/>
                </a:cubicBezTo>
                <a:cubicBezTo>
                  <a:pt x="1973625" y="5983560"/>
                  <a:pt x="1980479" y="5982586"/>
                  <a:pt x="1987565" y="5981690"/>
                </a:cubicBezTo>
                <a:close/>
                <a:moveTo>
                  <a:pt x="6550011" y="5979859"/>
                </a:moveTo>
                <a:cubicBezTo>
                  <a:pt x="6553499" y="5981203"/>
                  <a:pt x="6558671" y="5982383"/>
                  <a:pt x="6559797" y="5983927"/>
                </a:cubicBezTo>
                <a:cubicBezTo>
                  <a:pt x="6560472" y="5984945"/>
                  <a:pt x="6555185" y="5986491"/>
                  <a:pt x="6551248" y="5988444"/>
                </a:cubicBezTo>
                <a:cubicBezTo>
                  <a:pt x="6546306" y="5986247"/>
                  <a:pt x="6541019" y="5984945"/>
                  <a:pt x="6540682" y="5983438"/>
                </a:cubicBezTo>
                <a:cubicBezTo>
                  <a:pt x="6540457" y="5982340"/>
                  <a:pt x="6546643" y="5981039"/>
                  <a:pt x="6550011" y="5979859"/>
                </a:cubicBezTo>
                <a:close/>
                <a:moveTo>
                  <a:pt x="12041008" y="5978761"/>
                </a:moveTo>
                <a:cubicBezTo>
                  <a:pt x="12049445" y="5980388"/>
                  <a:pt x="12057761" y="5982057"/>
                  <a:pt x="12066191" y="5983682"/>
                </a:cubicBezTo>
                <a:cubicBezTo>
                  <a:pt x="12064391" y="5984863"/>
                  <a:pt x="12062479" y="5986085"/>
                  <a:pt x="12060686" y="5987264"/>
                </a:cubicBezTo>
                <a:cubicBezTo>
                  <a:pt x="12052363" y="5985513"/>
                  <a:pt x="12044159" y="5983764"/>
                  <a:pt x="12035954" y="5982057"/>
                </a:cubicBezTo>
                <a:cubicBezTo>
                  <a:pt x="12037635" y="5980959"/>
                  <a:pt x="12039322" y="5979859"/>
                  <a:pt x="12041008" y="5978761"/>
                </a:cubicBezTo>
                <a:close/>
                <a:moveTo>
                  <a:pt x="7770420" y="5974855"/>
                </a:moveTo>
                <a:cubicBezTo>
                  <a:pt x="7771883" y="5975182"/>
                  <a:pt x="7773907" y="5975385"/>
                  <a:pt x="7774471" y="5975833"/>
                </a:cubicBezTo>
                <a:cubicBezTo>
                  <a:pt x="7775033" y="5976240"/>
                  <a:pt x="7773907" y="5976931"/>
                  <a:pt x="7773571" y="5977418"/>
                </a:cubicBezTo>
                <a:cubicBezTo>
                  <a:pt x="7771996" y="5977418"/>
                  <a:pt x="7770420" y="5977418"/>
                  <a:pt x="7768846" y="5977418"/>
                </a:cubicBezTo>
                <a:cubicBezTo>
                  <a:pt x="7769408" y="5976564"/>
                  <a:pt x="7769858" y="5975710"/>
                  <a:pt x="7770420" y="5974855"/>
                </a:cubicBezTo>
                <a:close/>
                <a:moveTo>
                  <a:pt x="6954419" y="5971398"/>
                </a:moveTo>
                <a:cubicBezTo>
                  <a:pt x="6946320" y="5986247"/>
                  <a:pt x="6941716" y="5986858"/>
                  <a:pt x="6883028" y="5982097"/>
                </a:cubicBezTo>
                <a:cubicBezTo>
                  <a:pt x="6891459" y="5974773"/>
                  <a:pt x="6891459" y="5974773"/>
                  <a:pt x="6954419" y="5971398"/>
                </a:cubicBezTo>
                <a:close/>
                <a:moveTo>
                  <a:pt x="6709328" y="5970136"/>
                </a:moveTo>
                <a:cubicBezTo>
                  <a:pt x="6727874" y="5973430"/>
                  <a:pt x="6731698" y="5977743"/>
                  <a:pt x="6713032" y="5985676"/>
                </a:cubicBezTo>
                <a:cubicBezTo>
                  <a:pt x="6706291" y="5979859"/>
                  <a:pt x="6701791" y="5975955"/>
                  <a:pt x="6697292" y="5972091"/>
                </a:cubicBezTo>
                <a:cubicBezTo>
                  <a:pt x="6703254" y="5971072"/>
                  <a:pt x="6707409" y="5969811"/>
                  <a:pt x="6709328" y="5970136"/>
                </a:cubicBezTo>
                <a:close/>
                <a:moveTo>
                  <a:pt x="6822090" y="5969851"/>
                </a:moveTo>
                <a:cubicBezTo>
                  <a:pt x="6822090" y="5970502"/>
                  <a:pt x="6822090" y="5971155"/>
                  <a:pt x="6822090" y="5971845"/>
                </a:cubicBezTo>
                <a:cubicBezTo>
                  <a:pt x="6820854" y="5972130"/>
                  <a:pt x="6819617" y="5972455"/>
                  <a:pt x="6818379" y="5972820"/>
                </a:cubicBezTo>
                <a:cubicBezTo>
                  <a:pt x="6817479" y="5972251"/>
                  <a:pt x="6816692" y="5971724"/>
                  <a:pt x="6815792" y="5971155"/>
                </a:cubicBezTo>
                <a:cubicBezTo>
                  <a:pt x="6817930" y="5970707"/>
                  <a:pt x="6819953" y="5970299"/>
                  <a:pt x="6822090" y="5969851"/>
                </a:cubicBezTo>
                <a:close/>
                <a:moveTo>
                  <a:pt x="11685059" y="5969038"/>
                </a:moveTo>
                <a:cubicBezTo>
                  <a:pt x="11659989" y="5975955"/>
                  <a:pt x="11659989" y="5975955"/>
                  <a:pt x="11622666" y="5971357"/>
                </a:cubicBezTo>
                <a:cubicBezTo>
                  <a:pt x="11648636" y="5970420"/>
                  <a:pt x="11663364" y="5969851"/>
                  <a:pt x="11685059" y="5969038"/>
                </a:cubicBezTo>
                <a:close/>
                <a:moveTo>
                  <a:pt x="11480843" y="5968956"/>
                </a:moveTo>
                <a:lnTo>
                  <a:pt x="11563304" y="5968956"/>
                </a:lnTo>
                <a:cubicBezTo>
                  <a:pt x="11563079" y="5970462"/>
                  <a:pt x="11562742" y="5971967"/>
                  <a:pt x="11562517" y="5973472"/>
                </a:cubicBezTo>
                <a:close/>
                <a:moveTo>
                  <a:pt x="3047113" y="5968904"/>
                </a:moveTo>
                <a:lnTo>
                  <a:pt x="3030669" y="5972619"/>
                </a:lnTo>
                <a:cubicBezTo>
                  <a:pt x="3029882" y="5971806"/>
                  <a:pt x="3029094" y="5971033"/>
                  <a:pt x="3028307" y="5970218"/>
                </a:cubicBezTo>
                <a:close/>
                <a:moveTo>
                  <a:pt x="11478640" y="5968834"/>
                </a:moveTo>
                <a:lnTo>
                  <a:pt x="11480843" y="5968956"/>
                </a:lnTo>
                <a:lnTo>
                  <a:pt x="11478303" y="5968956"/>
                </a:lnTo>
                <a:lnTo>
                  <a:pt x="11478262" y="5968953"/>
                </a:lnTo>
                <a:close/>
                <a:moveTo>
                  <a:pt x="3047997" y="5968818"/>
                </a:moveTo>
                <a:lnTo>
                  <a:pt x="3047534" y="5968874"/>
                </a:lnTo>
                <a:lnTo>
                  <a:pt x="3047113" y="5968904"/>
                </a:lnTo>
                <a:lnTo>
                  <a:pt x="3047422" y="5968834"/>
                </a:lnTo>
                <a:close/>
                <a:moveTo>
                  <a:pt x="8867494" y="5966717"/>
                </a:moveTo>
                <a:cubicBezTo>
                  <a:pt x="8868732" y="5967614"/>
                  <a:pt x="8870081" y="5968510"/>
                  <a:pt x="8871318" y="5969404"/>
                </a:cubicBezTo>
                <a:cubicBezTo>
                  <a:pt x="8868282" y="5970015"/>
                  <a:pt x="8865363" y="5970585"/>
                  <a:pt x="8862438" y="5971155"/>
                </a:cubicBezTo>
                <a:cubicBezTo>
                  <a:pt x="8861089" y="5970259"/>
                  <a:pt x="8858277" y="5968794"/>
                  <a:pt x="8858839" y="5968550"/>
                </a:cubicBezTo>
                <a:cubicBezTo>
                  <a:pt x="8861089" y="5967694"/>
                  <a:pt x="8864464" y="5967287"/>
                  <a:pt x="8867494" y="5966717"/>
                </a:cubicBezTo>
                <a:close/>
                <a:moveTo>
                  <a:pt x="6098276" y="5965905"/>
                </a:moveTo>
                <a:cubicBezTo>
                  <a:pt x="6100862" y="5965866"/>
                  <a:pt x="6103675" y="5967004"/>
                  <a:pt x="6106373" y="5967614"/>
                </a:cubicBezTo>
                <a:cubicBezTo>
                  <a:pt x="6104462" y="5968550"/>
                  <a:pt x="6101762" y="5970381"/>
                  <a:pt x="6100638" y="5970259"/>
                </a:cubicBezTo>
                <a:cubicBezTo>
                  <a:pt x="6096814" y="5969811"/>
                  <a:pt x="6093670" y="5968753"/>
                  <a:pt x="6090183" y="5967898"/>
                </a:cubicBezTo>
                <a:cubicBezTo>
                  <a:pt x="6092883" y="5967206"/>
                  <a:pt x="6095463" y="5965988"/>
                  <a:pt x="6098276" y="5965905"/>
                </a:cubicBezTo>
                <a:close/>
                <a:moveTo>
                  <a:pt x="11444927" y="5965723"/>
                </a:moveTo>
                <a:lnTo>
                  <a:pt x="11478262" y="5968953"/>
                </a:lnTo>
                <a:lnTo>
                  <a:pt x="11451760" y="5977195"/>
                </a:lnTo>
                <a:cubicBezTo>
                  <a:pt x="11442472" y="5979728"/>
                  <a:pt x="11431651" y="5980082"/>
                  <a:pt x="11415686" y="5972494"/>
                </a:cubicBezTo>
                <a:cubicBezTo>
                  <a:pt x="11425127" y="5968915"/>
                  <a:pt x="11434683" y="5966485"/>
                  <a:pt x="11444927" y="5965723"/>
                </a:cubicBezTo>
                <a:close/>
                <a:moveTo>
                  <a:pt x="6394975" y="5965418"/>
                </a:moveTo>
                <a:cubicBezTo>
                  <a:pt x="6395876" y="5966231"/>
                  <a:pt x="6396888" y="5967085"/>
                  <a:pt x="6397787" y="5967898"/>
                </a:cubicBezTo>
                <a:cubicBezTo>
                  <a:pt x="6390926" y="5969200"/>
                  <a:pt x="6384185" y="5970502"/>
                  <a:pt x="6377436" y="5971806"/>
                </a:cubicBezTo>
                <a:cubicBezTo>
                  <a:pt x="6375973" y="5970544"/>
                  <a:pt x="6374511" y="5969241"/>
                  <a:pt x="6373049" y="5967980"/>
                </a:cubicBezTo>
                <a:cubicBezTo>
                  <a:pt x="6380360" y="5967125"/>
                  <a:pt x="6387665" y="5966272"/>
                  <a:pt x="6394975" y="5965418"/>
                </a:cubicBezTo>
                <a:close/>
                <a:moveTo>
                  <a:pt x="3085877" y="5964157"/>
                </a:moveTo>
                <a:cubicBezTo>
                  <a:pt x="3086664" y="5965336"/>
                  <a:pt x="3087444" y="5966476"/>
                  <a:pt x="3088232" y="5967653"/>
                </a:cubicBezTo>
                <a:lnTo>
                  <a:pt x="3047997" y="5968818"/>
                </a:lnTo>
                <a:close/>
                <a:moveTo>
                  <a:pt x="2686867" y="5959559"/>
                </a:moveTo>
                <a:cubicBezTo>
                  <a:pt x="2659435" y="5969038"/>
                  <a:pt x="2488878" y="5984090"/>
                  <a:pt x="2452791" y="5979819"/>
                </a:cubicBezTo>
                <a:cubicBezTo>
                  <a:pt x="2526770" y="5973430"/>
                  <a:pt x="2600741" y="5967004"/>
                  <a:pt x="2686867" y="5959559"/>
                </a:cubicBezTo>
                <a:close/>
                <a:moveTo>
                  <a:pt x="7126095" y="5958664"/>
                </a:moveTo>
                <a:cubicBezTo>
                  <a:pt x="7134188" y="5959559"/>
                  <a:pt x="7142173" y="5960414"/>
                  <a:pt x="7150272" y="5961310"/>
                </a:cubicBezTo>
                <a:cubicBezTo>
                  <a:pt x="7149477" y="5962283"/>
                  <a:pt x="7148803" y="5963301"/>
                  <a:pt x="7148023" y="5964319"/>
                </a:cubicBezTo>
                <a:cubicBezTo>
                  <a:pt x="7139923" y="5963546"/>
                  <a:pt x="7131718" y="5962772"/>
                  <a:pt x="7123509" y="5961999"/>
                </a:cubicBezTo>
                <a:cubicBezTo>
                  <a:pt x="7124296" y="5960903"/>
                  <a:pt x="7125195" y="5959762"/>
                  <a:pt x="7126095" y="5958664"/>
                </a:cubicBezTo>
                <a:close/>
                <a:moveTo>
                  <a:pt x="8049131" y="5954679"/>
                </a:moveTo>
                <a:cubicBezTo>
                  <a:pt x="8050255" y="5954720"/>
                  <a:pt x="8051042" y="5955451"/>
                  <a:pt x="8052054" y="5955896"/>
                </a:cubicBezTo>
                <a:cubicBezTo>
                  <a:pt x="8049693" y="5956306"/>
                  <a:pt x="8047219" y="5956669"/>
                  <a:pt x="8044750" y="5957075"/>
                </a:cubicBezTo>
                <a:cubicBezTo>
                  <a:pt x="8044750" y="5956506"/>
                  <a:pt x="8044750" y="5955938"/>
                  <a:pt x="8044750" y="5955370"/>
                </a:cubicBezTo>
                <a:cubicBezTo>
                  <a:pt x="8046094" y="5955125"/>
                  <a:pt x="8047669" y="5954636"/>
                  <a:pt x="8049131" y="5954679"/>
                </a:cubicBezTo>
                <a:close/>
                <a:moveTo>
                  <a:pt x="6846661" y="5952509"/>
                </a:moveTo>
                <a:lnTo>
                  <a:pt x="6847274" y="5952561"/>
                </a:lnTo>
                <a:lnTo>
                  <a:pt x="6847420" y="5952626"/>
                </a:lnTo>
                <a:lnTo>
                  <a:pt x="6847047" y="5952684"/>
                </a:lnTo>
                <a:close/>
                <a:moveTo>
                  <a:pt x="9198599" y="5950568"/>
                </a:moveTo>
                <a:cubicBezTo>
                  <a:pt x="9217820" y="5950568"/>
                  <a:pt x="9230755" y="5950568"/>
                  <a:pt x="9244359" y="5950568"/>
                </a:cubicBezTo>
                <a:cubicBezTo>
                  <a:pt x="9243009" y="5952887"/>
                  <a:pt x="9243571" y="5954636"/>
                  <a:pt x="9241546" y="5955205"/>
                </a:cubicBezTo>
                <a:cubicBezTo>
                  <a:pt x="9227718" y="5959233"/>
                  <a:pt x="9213664" y="5961999"/>
                  <a:pt x="9198599" y="5950568"/>
                </a:cubicBezTo>
                <a:close/>
                <a:moveTo>
                  <a:pt x="7774357" y="5949594"/>
                </a:moveTo>
                <a:cubicBezTo>
                  <a:pt x="7778856" y="5951665"/>
                  <a:pt x="7783236" y="5953701"/>
                  <a:pt x="7787735" y="5955737"/>
                </a:cubicBezTo>
                <a:cubicBezTo>
                  <a:pt x="7785711" y="5956426"/>
                  <a:pt x="7783800" y="5957075"/>
                  <a:pt x="7781775" y="5957728"/>
                </a:cubicBezTo>
                <a:cubicBezTo>
                  <a:pt x="7776270" y="5955896"/>
                  <a:pt x="7770870" y="5954107"/>
                  <a:pt x="7765366" y="5952317"/>
                </a:cubicBezTo>
                <a:cubicBezTo>
                  <a:pt x="7768396" y="5951381"/>
                  <a:pt x="7771320" y="5950488"/>
                  <a:pt x="7774357" y="5949594"/>
                </a:cubicBezTo>
                <a:close/>
                <a:moveTo>
                  <a:pt x="9812007" y="5949348"/>
                </a:moveTo>
                <a:cubicBezTo>
                  <a:pt x="9812007" y="5950040"/>
                  <a:pt x="9812007" y="5950691"/>
                  <a:pt x="9812007" y="5951340"/>
                </a:cubicBezTo>
                <a:cubicBezTo>
                  <a:pt x="9810769" y="5951665"/>
                  <a:pt x="9809532" y="5951991"/>
                  <a:pt x="9808294" y="5952359"/>
                </a:cubicBezTo>
                <a:cubicBezTo>
                  <a:pt x="9807395" y="5951789"/>
                  <a:pt x="9805595" y="5950812"/>
                  <a:pt x="9805821" y="5950733"/>
                </a:cubicBezTo>
                <a:cubicBezTo>
                  <a:pt x="9807620" y="5950163"/>
                  <a:pt x="9809870" y="5949796"/>
                  <a:pt x="9812007" y="5949348"/>
                </a:cubicBezTo>
                <a:close/>
                <a:moveTo>
                  <a:pt x="3018528" y="5948128"/>
                </a:moveTo>
                <a:cubicBezTo>
                  <a:pt x="3020328" y="5949186"/>
                  <a:pt x="3022015" y="5950204"/>
                  <a:pt x="3023815" y="5951221"/>
                </a:cubicBezTo>
                <a:cubicBezTo>
                  <a:pt x="3014366" y="5953742"/>
                  <a:pt x="3004812" y="5956225"/>
                  <a:pt x="2995371" y="5958704"/>
                </a:cubicBezTo>
                <a:cubicBezTo>
                  <a:pt x="2992334" y="5957117"/>
                  <a:pt x="2989297" y="5955492"/>
                  <a:pt x="2986260" y="5953905"/>
                </a:cubicBezTo>
                <a:cubicBezTo>
                  <a:pt x="2997052" y="5951991"/>
                  <a:pt x="3007849" y="5950080"/>
                  <a:pt x="3018528" y="5948128"/>
                </a:cubicBezTo>
                <a:close/>
                <a:moveTo>
                  <a:pt x="9402206" y="5947923"/>
                </a:moveTo>
                <a:cubicBezTo>
                  <a:pt x="9403331" y="5947964"/>
                  <a:pt x="9404118" y="5948779"/>
                  <a:pt x="9405018" y="5949227"/>
                </a:cubicBezTo>
                <a:cubicBezTo>
                  <a:pt x="9402543" y="5949594"/>
                  <a:pt x="9399956" y="5949959"/>
                  <a:pt x="9397482" y="5950325"/>
                </a:cubicBezTo>
                <a:cubicBezTo>
                  <a:pt x="9397482" y="5949755"/>
                  <a:pt x="9397482" y="5949186"/>
                  <a:pt x="9397482" y="5948658"/>
                </a:cubicBezTo>
                <a:cubicBezTo>
                  <a:pt x="9399169" y="5948331"/>
                  <a:pt x="9400856" y="5947842"/>
                  <a:pt x="9402206" y="5947923"/>
                </a:cubicBezTo>
                <a:close/>
                <a:moveTo>
                  <a:pt x="2842015" y="5945484"/>
                </a:moveTo>
                <a:cubicBezTo>
                  <a:pt x="2844153" y="5945648"/>
                  <a:pt x="2845390" y="5947313"/>
                  <a:pt x="2847077" y="5948291"/>
                </a:cubicBezTo>
                <a:cubicBezTo>
                  <a:pt x="2843927" y="5948779"/>
                  <a:pt x="2840666" y="5949227"/>
                  <a:pt x="2837516" y="5949716"/>
                </a:cubicBezTo>
                <a:cubicBezTo>
                  <a:pt x="2835723" y="5948697"/>
                  <a:pt x="2834036" y="5947680"/>
                  <a:pt x="2832348" y="5946662"/>
                </a:cubicBezTo>
                <a:cubicBezTo>
                  <a:pt x="2835611" y="5946214"/>
                  <a:pt x="2839097" y="5945280"/>
                  <a:pt x="2842015" y="5945484"/>
                </a:cubicBezTo>
                <a:close/>
                <a:moveTo>
                  <a:pt x="4223986" y="5943123"/>
                </a:moveTo>
                <a:cubicBezTo>
                  <a:pt x="4192392" y="5952642"/>
                  <a:pt x="4167772" y="5961350"/>
                  <a:pt x="4152256" y="5973919"/>
                </a:cubicBezTo>
                <a:cubicBezTo>
                  <a:pt x="4136854" y="5986370"/>
                  <a:pt x="4080866" y="5991984"/>
                  <a:pt x="4032969" y="5990070"/>
                </a:cubicBezTo>
                <a:cubicBezTo>
                  <a:pt x="4049047" y="5972779"/>
                  <a:pt x="4154731" y="5946011"/>
                  <a:pt x="4223986" y="5943123"/>
                </a:cubicBezTo>
                <a:close/>
                <a:moveTo>
                  <a:pt x="9685977" y="5941659"/>
                </a:moveTo>
                <a:cubicBezTo>
                  <a:pt x="9686645" y="5945727"/>
                  <a:pt x="9687433" y="5949837"/>
                  <a:pt x="9688107" y="5953905"/>
                </a:cubicBezTo>
                <a:cubicBezTo>
                  <a:pt x="9683503" y="5953985"/>
                  <a:pt x="9678890" y="5954107"/>
                  <a:pt x="9674279" y="5954190"/>
                </a:cubicBezTo>
                <a:cubicBezTo>
                  <a:pt x="9672930" y="5950244"/>
                  <a:pt x="9671474" y="5946337"/>
                  <a:pt x="9671249" y="5942432"/>
                </a:cubicBezTo>
                <a:cubicBezTo>
                  <a:pt x="9671249" y="5942229"/>
                  <a:pt x="9680803" y="5941902"/>
                  <a:pt x="9685977" y="5941659"/>
                </a:cubicBezTo>
                <a:close/>
                <a:moveTo>
                  <a:pt x="5840256" y="5941536"/>
                </a:moveTo>
                <a:cubicBezTo>
                  <a:pt x="5841824" y="5941659"/>
                  <a:pt x="5843404" y="5941821"/>
                  <a:pt x="5844973" y="5941943"/>
                </a:cubicBezTo>
                <a:cubicBezTo>
                  <a:pt x="5844749" y="5942391"/>
                  <a:pt x="5844973" y="5943165"/>
                  <a:pt x="5844298" y="5943287"/>
                </a:cubicBezTo>
                <a:cubicBezTo>
                  <a:pt x="5842955" y="5943532"/>
                  <a:pt x="5841154" y="5943449"/>
                  <a:pt x="5839468" y="5943532"/>
                </a:cubicBezTo>
                <a:cubicBezTo>
                  <a:pt x="5839693" y="5942880"/>
                  <a:pt x="5840031" y="5942187"/>
                  <a:pt x="5840256" y="5941536"/>
                </a:cubicBezTo>
                <a:close/>
                <a:moveTo>
                  <a:pt x="11880237" y="5941170"/>
                </a:moveTo>
                <a:cubicBezTo>
                  <a:pt x="11884062" y="5943774"/>
                  <a:pt x="11888216" y="5945321"/>
                  <a:pt x="11888216" y="5946824"/>
                </a:cubicBezTo>
                <a:cubicBezTo>
                  <a:pt x="11887654" y="5964442"/>
                  <a:pt x="11891253" y="5965582"/>
                  <a:pt x="11937688" y="5961836"/>
                </a:cubicBezTo>
                <a:cubicBezTo>
                  <a:pt x="11995137" y="5957199"/>
                  <a:pt x="11995137" y="5957199"/>
                  <a:pt x="12036847" y="5961187"/>
                </a:cubicBezTo>
                <a:cubicBezTo>
                  <a:pt x="12015264" y="5968387"/>
                  <a:pt x="11981534" y="5972861"/>
                  <a:pt x="11998399" y="5985066"/>
                </a:cubicBezTo>
                <a:cubicBezTo>
                  <a:pt x="11973668" y="5979452"/>
                  <a:pt x="11951516" y="5972169"/>
                  <a:pt x="11925658" y="5969404"/>
                </a:cubicBezTo>
                <a:cubicBezTo>
                  <a:pt x="11908231" y="5967573"/>
                  <a:pt x="11885523" y="5972130"/>
                  <a:pt x="11865171" y="5973798"/>
                </a:cubicBezTo>
                <a:cubicBezTo>
                  <a:pt x="11865847" y="5974855"/>
                  <a:pt x="11866521" y="5975913"/>
                  <a:pt x="11867196" y="5976971"/>
                </a:cubicBezTo>
                <a:cubicBezTo>
                  <a:pt x="11885523" y="5979452"/>
                  <a:pt x="11905419" y="5981081"/>
                  <a:pt x="11921834" y="5984863"/>
                </a:cubicBezTo>
                <a:cubicBezTo>
                  <a:pt x="11930264" y="5986817"/>
                  <a:pt x="11937350" y="5993039"/>
                  <a:pt x="11934987" y="5996458"/>
                </a:cubicBezTo>
                <a:cubicBezTo>
                  <a:pt x="11932738" y="5999631"/>
                  <a:pt x="11916322" y="6004108"/>
                  <a:pt x="11907893" y="6003660"/>
                </a:cubicBezTo>
                <a:cubicBezTo>
                  <a:pt x="11872483" y="6001706"/>
                  <a:pt x="11835152" y="6008703"/>
                  <a:pt x="11800072" y="5998653"/>
                </a:cubicBezTo>
                <a:cubicBezTo>
                  <a:pt x="11786919" y="5994911"/>
                  <a:pt x="11758700" y="5998046"/>
                  <a:pt x="11736443" y="5996580"/>
                </a:cubicBezTo>
                <a:cubicBezTo>
                  <a:pt x="11770391" y="5989664"/>
                  <a:pt x="11829753" y="6002031"/>
                  <a:pt x="11838189" y="5977783"/>
                </a:cubicBezTo>
                <a:cubicBezTo>
                  <a:pt x="11806484" y="5965905"/>
                  <a:pt x="11806484" y="5965905"/>
                  <a:pt x="11752858" y="5977336"/>
                </a:cubicBezTo>
                <a:cubicBezTo>
                  <a:pt x="11737905" y="5970707"/>
                  <a:pt x="11744309" y="5965988"/>
                  <a:pt x="11764437" y="5963993"/>
                </a:cubicBezTo>
                <a:cubicBezTo>
                  <a:pt x="11774440" y="5962975"/>
                  <a:pt x="11786470" y="5964930"/>
                  <a:pt x="11797485" y="5964847"/>
                </a:cubicBezTo>
                <a:cubicBezTo>
                  <a:pt x="11828066" y="5964685"/>
                  <a:pt x="11858542" y="5964442"/>
                  <a:pt x="11859435" y="5948658"/>
                </a:cubicBezTo>
                <a:cubicBezTo>
                  <a:pt x="11859547" y="5946377"/>
                  <a:pt x="11871470" y="5944181"/>
                  <a:pt x="11880237" y="5941170"/>
                </a:cubicBezTo>
                <a:close/>
                <a:moveTo>
                  <a:pt x="6818267" y="5939666"/>
                </a:moveTo>
                <a:lnTo>
                  <a:pt x="6846661" y="5952509"/>
                </a:lnTo>
                <a:lnTo>
                  <a:pt x="6827036" y="5950796"/>
                </a:lnTo>
                <a:cubicBezTo>
                  <a:pt x="6821273" y="5949308"/>
                  <a:pt x="6817424" y="5946256"/>
                  <a:pt x="6818267" y="5939666"/>
                </a:cubicBezTo>
                <a:close/>
                <a:moveTo>
                  <a:pt x="12192000" y="5937707"/>
                </a:moveTo>
                <a:lnTo>
                  <a:pt x="12192000" y="5939175"/>
                </a:lnTo>
                <a:lnTo>
                  <a:pt x="12184804" y="5939748"/>
                </a:lnTo>
                <a:close/>
                <a:moveTo>
                  <a:pt x="7329830" y="5935902"/>
                </a:moveTo>
                <a:cubicBezTo>
                  <a:pt x="7336195" y="5936451"/>
                  <a:pt x="7340155" y="5938954"/>
                  <a:pt x="7340155" y="5945727"/>
                </a:cubicBezTo>
                <a:cubicBezTo>
                  <a:pt x="7325878" y="5942514"/>
                  <a:pt x="7317336" y="5940563"/>
                  <a:pt x="7305082" y="5937794"/>
                </a:cubicBezTo>
                <a:cubicBezTo>
                  <a:pt x="7314697" y="5936756"/>
                  <a:pt x="7323464" y="5935354"/>
                  <a:pt x="7329830" y="5935902"/>
                </a:cubicBezTo>
                <a:close/>
                <a:moveTo>
                  <a:pt x="10245752" y="5934825"/>
                </a:moveTo>
                <a:cubicBezTo>
                  <a:pt x="10263180" y="5934825"/>
                  <a:pt x="10280495" y="5934825"/>
                  <a:pt x="10297922" y="5934825"/>
                </a:cubicBezTo>
                <a:cubicBezTo>
                  <a:pt x="10297360" y="5936329"/>
                  <a:pt x="10296910" y="5937875"/>
                  <a:pt x="10296348" y="5939381"/>
                </a:cubicBezTo>
                <a:cubicBezTo>
                  <a:pt x="10279369" y="5938853"/>
                  <a:pt x="10262392" y="5938283"/>
                  <a:pt x="10245421" y="5937754"/>
                </a:cubicBezTo>
                <a:cubicBezTo>
                  <a:pt x="10245533" y="5936776"/>
                  <a:pt x="10245639" y="5935799"/>
                  <a:pt x="10245752" y="5934825"/>
                </a:cubicBezTo>
                <a:close/>
                <a:moveTo>
                  <a:pt x="7372761" y="5934297"/>
                </a:moveTo>
                <a:cubicBezTo>
                  <a:pt x="7374336" y="5934539"/>
                  <a:pt x="7376585" y="5934622"/>
                  <a:pt x="7377148" y="5935026"/>
                </a:cubicBezTo>
                <a:cubicBezTo>
                  <a:pt x="7377710" y="5935393"/>
                  <a:pt x="7376585" y="5936125"/>
                  <a:pt x="7376135" y="5936695"/>
                </a:cubicBezTo>
                <a:cubicBezTo>
                  <a:pt x="7373886" y="5936329"/>
                  <a:pt x="7371524" y="5936004"/>
                  <a:pt x="7369281" y="5935636"/>
                </a:cubicBezTo>
                <a:cubicBezTo>
                  <a:pt x="7370399" y="5935189"/>
                  <a:pt x="7371636" y="5934744"/>
                  <a:pt x="7372761" y="5934297"/>
                </a:cubicBezTo>
                <a:close/>
                <a:moveTo>
                  <a:pt x="8233397" y="5933320"/>
                </a:moveTo>
                <a:cubicBezTo>
                  <a:pt x="8238347" y="5934297"/>
                  <a:pt x="8241383" y="5934867"/>
                  <a:pt x="8244196" y="5935475"/>
                </a:cubicBezTo>
                <a:cubicBezTo>
                  <a:pt x="8241271" y="5936695"/>
                  <a:pt x="8238684" y="5938201"/>
                  <a:pt x="8234979" y="5938975"/>
                </a:cubicBezTo>
                <a:cubicBezTo>
                  <a:pt x="8233510" y="5939300"/>
                  <a:pt x="8229355" y="5937957"/>
                  <a:pt x="8226431" y="5937345"/>
                </a:cubicBezTo>
                <a:cubicBezTo>
                  <a:pt x="8228793" y="5936004"/>
                  <a:pt x="8231154" y="5934622"/>
                  <a:pt x="8233397" y="5933320"/>
                </a:cubicBezTo>
                <a:close/>
                <a:moveTo>
                  <a:pt x="12148598" y="5931000"/>
                </a:moveTo>
                <a:cubicBezTo>
                  <a:pt x="12153547" y="5942717"/>
                  <a:pt x="12139719" y="5944019"/>
                  <a:pt x="12113975" y="5939544"/>
                </a:cubicBezTo>
                <a:cubicBezTo>
                  <a:pt x="12124316" y="5937022"/>
                  <a:pt x="12134770" y="5934460"/>
                  <a:pt x="12148598" y="5931000"/>
                </a:cubicBezTo>
                <a:close/>
                <a:moveTo>
                  <a:pt x="7256623" y="5930186"/>
                </a:moveTo>
                <a:cubicBezTo>
                  <a:pt x="7259099" y="5931040"/>
                  <a:pt x="7261685" y="5931895"/>
                  <a:pt x="7264385" y="5932831"/>
                </a:cubicBezTo>
                <a:cubicBezTo>
                  <a:pt x="7261798" y="5933686"/>
                  <a:pt x="7259662" y="5935026"/>
                  <a:pt x="7257186" y="5935108"/>
                </a:cubicBezTo>
                <a:cubicBezTo>
                  <a:pt x="7254148" y="5935189"/>
                  <a:pt x="7251006" y="5934174"/>
                  <a:pt x="7247856" y="5933604"/>
                </a:cubicBezTo>
                <a:cubicBezTo>
                  <a:pt x="7250781" y="5932465"/>
                  <a:pt x="7253700" y="5931325"/>
                  <a:pt x="7256623" y="5930186"/>
                </a:cubicBezTo>
                <a:close/>
                <a:moveTo>
                  <a:pt x="8301871" y="5930104"/>
                </a:moveTo>
                <a:cubicBezTo>
                  <a:pt x="8304121" y="5931000"/>
                  <a:pt x="8306476" y="5931895"/>
                  <a:pt x="8308620" y="5932709"/>
                </a:cubicBezTo>
                <a:cubicBezTo>
                  <a:pt x="8306813" y="5933401"/>
                  <a:pt x="8304795" y="5934825"/>
                  <a:pt x="8302545" y="5934825"/>
                </a:cubicBezTo>
                <a:cubicBezTo>
                  <a:pt x="8299508" y="5934907"/>
                  <a:pt x="8296359" y="5933971"/>
                  <a:pt x="8293210" y="5933442"/>
                </a:cubicBezTo>
                <a:cubicBezTo>
                  <a:pt x="8296135" y="5932303"/>
                  <a:pt x="8298946" y="5931203"/>
                  <a:pt x="8301871" y="5930104"/>
                </a:cubicBezTo>
                <a:close/>
                <a:moveTo>
                  <a:pt x="7522966" y="5926158"/>
                </a:moveTo>
                <a:cubicBezTo>
                  <a:pt x="7530609" y="5929982"/>
                  <a:pt x="7537920" y="5933645"/>
                  <a:pt x="7545675" y="5937510"/>
                </a:cubicBezTo>
                <a:cubicBezTo>
                  <a:pt x="7554785" y="5935351"/>
                  <a:pt x="7562202" y="5933604"/>
                  <a:pt x="7571650" y="5931325"/>
                </a:cubicBezTo>
                <a:cubicBezTo>
                  <a:pt x="7571650" y="5936533"/>
                  <a:pt x="7571650" y="5941008"/>
                  <a:pt x="7571650" y="5948942"/>
                </a:cubicBezTo>
                <a:cubicBezTo>
                  <a:pt x="7543319" y="5944833"/>
                  <a:pt x="7517343" y="5937429"/>
                  <a:pt x="7495198" y="5938730"/>
                </a:cubicBezTo>
                <a:cubicBezTo>
                  <a:pt x="7467429" y="5940355"/>
                  <a:pt x="7443590" y="5942432"/>
                  <a:pt x="7407842" y="5935597"/>
                </a:cubicBezTo>
                <a:cubicBezTo>
                  <a:pt x="7433924" y="5933238"/>
                  <a:pt x="7450676" y="5931651"/>
                  <a:pt x="7467542" y="5930266"/>
                </a:cubicBezTo>
                <a:cubicBezTo>
                  <a:pt x="7485637" y="5928804"/>
                  <a:pt x="7503852" y="5927542"/>
                  <a:pt x="7522966" y="5926158"/>
                </a:cubicBezTo>
                <a:close/>
                <a:moveTo>
                  <a:pt x="7727249" y="5925547"/>
                </a:moveTo>
                <a:cubicBezTo>
                  <a:pt x="7732873" y="5925547"/>
                  <a:pt x="7738384" y="5925547"/>
                  <a:pt x="7743889" y="5925547"/>
                </a:cubicBezTo>
                <a:cubicBezTo>
                  <a:pt x="7743889" y="5925914"/>
                  <a:pt x="7743776" y="5926282"/>
                  <a:pt x="7743664" y="5926647"/>
                </a:cubicBezTo>
                <a:cubicBezTo>
                  <a:pt x="7738160" y="5926647"/>
                  <a:pt x="7732535" y="5926647"/>
                  <a:pt x="7727024" y="5926647"/>
                </a:cubicBezTo>
                <a:cubicBezTo>
                  <a:pt x="7727024" y="5926282"/>
                  <a:pt x="7727136" y="5925914"/>
                  <a:pt x="7727249" y="5925547"/>
                </a:cubicBezTo>
                <a:close/>
                <a:moveTo>
                  <a:pt x="9016463" y="5925345"/>
                </a:moveTo>
                <a:cubicBezTo>
                  <a:pt x="9018712" y="5925671"/>
                  <a:pt x="9019612" y="5927136"/>
                  <a:pt x="9021074" y="5928112"/>
                </a:cubicBezTo>
                <a:cubicBezTo>
                  <a:pt x="9017925" y="5928275"/>
                  <a:pt x="9014332" y="5928804"/>
                  <a:pt x="9011850" y="5928439"/>
                </a:cubicBezTo>
                <a:cubicBezTo>
                  <a:pt x="9009495" y="5928072"/>
                  <a:pt x="9008371" y="5926688"/>
                  <a:pt x="9006796" y="5925752"/>
                </a:cubicBezTo>
                <a:cubicBezTo>
                  <a:pt x="9010057" y="5925589"/>
                  <a:pt x="9013875" y="5924978"/>
                  <a:pt x="9016463" y="5925345"/>
                </a:cubicBezTo>
                <a:close/>
                <a:moveTo>
                  <a:pt x="7872335" y="5923612"/>
                </a:moveTo>
                <a:cubicBezTo>
                  <a:pt x="7883391" y="5923194"/>
                  <a:pt x="7895190" y="5923881"/>
                  <a:pt x="7908260" y="5926403"/>
                </a:cubicBezTo>
                <a:cubicBezTo>
                  <a:pt x="7906686" y="5927788"/>
                  <a:pt x="7903649" y="5930266"/>
                  <a:pt x="7899037" y="5934174"/>
                </a:cubicBezTo>
                <a:cubicBezTo>
                  <a:pt x="7915228" y="5935393"/>
                  <a:pt x="7930518" y="5936533"/>
                  <a:pt x="7939517" y="5937224"/>
                </a:cubicBezTo>
                <a:cubicBezTo>
                  <a:pt x="7930405" y="5943002"/>
                  <a:pt x="7920739" y="5949105"/>
                  <a:pt x="7910847" y="5955370"/>
                </a:cubicBezTo>
                <a:cubicBezTo>
                  <a:pt x="7891507" y="5949674"/>
                  <a:pt x="7874192" y="5941618"/>
                  <a:pt x="7852048" y="5939016"/>
                </a:cubicBezTo>
                <a:cubicBezTo>
                  <a:pt x="7830458" y="5936451"/>
                  <a:pt x="7803814" y="5939422"/>
                  <a:pt x="7778632" y="5937510"/>
                </a:cubicBezTo>
                <a:cubicBezTo>
                  <a:pt x="7812693" y="5936074"/>
                  <a:pt x="7839169" y="5924870"/>
                  <a:pt x="7872335" y="5923612"/>
                </a:cubicBezTo>
                <a:close/>
                <a:moveTo>
                  <a:pt x="7986169" y="5923109"/>
                </a:moveTo>
                <a:cubicBezTo>
                  <a:pt x="8013719" y="5923555"/>
                  <a:pt x="8040026" y="5924368"/>
                  <a:pt x="8066446" y="5924329"/>
                </a:cubicBezTo>
                <a:cubicBezTo>
                  <a:pt x="8092302" y="5924329"/>
                  <a:pt x="8114004" y="5925834"/>
                  <a:pt x="8124571" y="5938486"/>
                </a:cubicBezTo>
                <a:cubicBezTo>
                  <a:pt x="8079712" y="5938770"/>
                  <a:pt x="8036652" y="5927868"/>
                  <a:pt x="7991006" y="5943083"/>
                </a:cubicBezTo>
                <a:cubicBezTo>
                  <a:pt x="7988418" y="5932220"/>
                  <a:pt x="7987069" y="5926730"/>
                  <a:pt x="7986169" y="5923109"/>
                </a:cubicBezTo>
                <a:close/>
                <a:moveTo>
                  <a:pt x="11357223" y="5921359"/>
                </a:moveTo>
                <a:cubicBezTo>
                  <a:pt x="11358010" y="5923720"/>
                  <a:pt x="11358678" y="5926078"/>
                  <a:pt x="11359466" y="5928439"/>
                </a:cubicBezTo>
                <a:cubicBezTo>
                  <a:pt x="11349349" y="5928683"/>
                  <a:pt x="11339120" y="5929089"/>
                  <a:pt x="11328885" y="5929008"/>
                </a:cubicBezTo>
                <a:cubicBezTo>
                  <a:pt x="11328210" y="5929008"/>
                  <a:pt x="11326304" y="5924167"/>
                  <a:pt x="11327316" y="5924044"/>
                </a:cubicBezTo>
                <a:cubicBezTo>
                  <a:pt x="11336983" y="5922865"/>
                  <a:pt x="11347212" y="5922173"/>
                  <a:pt x="11357223" y="5921359"/>
                </a:cubicBezTo>
                <a:close/>
                <a:moveTo>
                  <a:pt x="5501621" y="5920709"/>
                </a:moveTo>
                <a:cubicBezTo>
                  <a:pt x="5503645" y="5920910"/>
                  <a:pt x="5504995" y="5922010"/>
                  <a:pt x="5508364" y="5923475"/>
                </a:cubicBezTo>
                <a:cubicBezTo>
                  <a:pt x="5501621" y="5923475"/>
                  <a:pt x="5496897" y="5923555"/>
                  <a:pt x="5492293" y="5923353"/>
                </a:cubicBezTo>
                <a:cubicBezTo>
                  <a:pt x="5491842" y="5923313"/>
                  <a:pt x="5491954" y="5921725"/>
                  <a:pt x="5491731" y="5920830"/>
                </a:cubicBezTo>
                <a:cubicBezTo>
                  <a:pt x="5495099" y="5920789"/>
                  <a:pt x="5498584" y="5920421"/>
                  <a:pt x="5501621" y="5920709"/>
                </a:cubicBezTo>
                <a:close/>
                <a:moveTo>
                  <a:pt x="5337250" y="5919041"/>
                </a:moveTo>
                <a:cubicBezTo>
                  <a:pt x="5340174" y="5919082"/>
                  <a:pt x="5343099" y="5919284"/>
                  <a:pt x="5346023" y="5919446"/>
                </a:cubicBezTo>
                <a:cubicBezTo>
                  <a:pt x="5345685" y="5920057"/>
                  <a:pt x="5345228" y="5920667"/>
                  <a:pt x="5344891" y="5921278"/>
                </a:cubicBezTo>
                <a:cubicBezTo>
                  <a:pt x="5341973" y="5921115"/>
                  <a:pt x="5339049" y="5920951"/>
                  <a:pt x="5336125" y="5920789"/>
                </a:cubicBezTo>
                <a:cubicBezTo>
                  <a:pt x="5336461" y="5920179"/>
                  <a:pt x="5336912" y="5919041"/>
                  <a:pt x="5337250" y="5919041"/>
                </a:cubicBezTo>
                <a:close/>
                <a:moveTo>
                  <a:pt x="5449451" y="5916558"/>
                </a:moveTo>
                <a:cubicBezTo>
                  <a:pt x="5450014" y="5917616"/>
                  <a:pt x="5450575" y="5918635"/>
                  <a:pt x="5451137" y="5919690"/>
                </a:cubicBezTo>
                <a:cubicBezTo>
                  <a:pt x="5441248" y="5920504"/>
                  <a:pt x="5431235" y="5921318"/>
                  <a:pt x="5421345" y="5922131"/>
                </a:cubicBezTo>
                <a:cubicBezTo>
                  <a:pt x="5420782" y="5920586"/>
                  <a:pt x="5420331" y="5919001"/>
                  <a:pt x="5419771" y="5917453"/>
                </a:cubicBezTo>
                <a:cubicBezTo>
                  <a:pt x="5429669" y="5917127"/>
                  <a:pt x="5439559" y="5916803"/>
                  <a:pt x="5449451" y="5916558"/>
                </a:cubicBezTo>
                <a:close/>
                <a:moveTo>
                  <a:pt x="4003136" y="5915992"/>
                </a:moveTo>
                <a:lnTo>
                  <a:pt x="4002685" y="5916094"/>
                </a:lnTo>
                <a:lnTo>
                  <a:pt x="4002555" y="5916067"/>
                </a:lnTo>
                <a:lnTo>
                  <a:pt x="4002500" y="5916024"/>
                </a:lnTo>
                <a:close/>
                <a:moveTo>
                  <a:pt x="7574687" y="5915094"/>
                </a:moveTo>
                <a:cubicBezTo>
                  <a:pt x="7576256" y="5915419"/>
                  <a:pt x="7577718" y="5915705"/>
                  <a:pt x="7579292" y="5915947"/>
                </a:cubicBezTo>
                <a:cubicBezTo>
                  <a:pt x="7577606" y="5916641"/>
                  <a:pt x="7575918" y="5917331"/>
                  <a:pt x="7574237" y="5918024"/>
                </a:cubicBezTo>
                <a:cubicBezTo>
                  <a:pt x="7573443" y="5917495"/>
                  <a:pt x="7571876" y="5916925"/>
                  <a:pt x="7571876" y="5916395"/>
                </a:cubicBezTo>
                <a:cubicBezTo>
                  <a:pt x="7571876" y="5915990"/>
                  <a:pt x="7573675" y="5915541"/>
                  <a:pt x="7574687" y="5915094"/>
                </a:cubicBezTo>
                <a:close/>
                <a:moveTo>
                  <a:pt x="7393114" y="5914849"/>
                </a:moveTo>
                <a:cubicBezTo>
                  <a:pt x="7395588" y="5914970"/>
                  <a:pt x="7397387" y="5916436"/>
                  <a:pt x="7399518" y="5917291"/>
                </a:cubicBezTo>
                <a:cubicBezTo>
                  <a:pt x="7396825" y="5917861"/>
                  <a:pt x="7393900" y="5918916"/>
                  <a:pt x="7391314" y="5918795"/>
                </a:cubicBezTo>
                <a:cubicBezTo>
                  <a:pt x="7389065" y="5918674"/>
                  <a:pt x="7387152" y="5917331"/>
                  <a:pt x="7385128" y="5916518"/>
                </a:cubicBezTo>
                <a:cubicBezTo>
                  <a:pt x="7387827" y="5915906"/>
                  <a:pt x="7390751" y="5914727"/>
                  <a:pt x="7393114" y="5914849"/>
                </a:cubicBezTo>
                <a:close/>
                <a:moveTo>
                  <a:pt x="7648547" y="5913263"/>
                </a:moveTo>
                <a:cubicBezTo>
                  <a:pt x="7650121" y="5913304"/>
                  <a:pt x="7651696" y="5913304"/>
                  <a:pt x="7653270" y="5913263"/>
                </a:cubicBezTo>
                <a:cubicBezTo>
                  <a:pt x="7652484" y="5913873"/>
                  <a:pt x="7651921" y="5914565"/>
                  <a:pt x="7650683" y="5915053"/>
                </a:cubicBezTo>
                <a:cubicBezTo>
                  <a:pt x="7650459" y="5915174"/>
                  <a:pt x="7648104" y="5914646"/>
                  <a:pt x="7646641" y="5914400"/>
                </a:cubicBezTo>
                <a:cubicBezTo>
                  <a:pt x="7647316" y="5914037"/>
                  <a:pt x="7647878" y="5913631"/>
                  <a:pt x="7648547" y="5913263"/>
                </a:cubicBezTo>
                <a:close/>
                <a:moveTo>
                  <a:pt x="7475971" y="5913142"/>
                </a:moveTo>
                <a:cubicBezTo>
                  <a:pt x="7476533" y="5914280"/>
                  <a:pt x="7476983" y="5915378"/>
                  <a:pt x="7477545" y="5916518"/>
                </a:cubicBezTo>
                <a:cubicBezTo>
                  <a:pt x="7466754" y="5917414"/>
                  <a:pt x="7456075" y="5918309"/>
                  <a:pt x="7445277" y="5919204"/>
                </a:cubicBezTo>
                <a:cubicBezTo>
                  <a:pt x="7444715" y="5917616"/>
                  <a:pt x="7444265" y="5916070"/>
                  <a:pt x="7443703" y="5914483"/>
                </a:cubicBezTo>
                <a:cubicBezTo>
                  <a:pt x="7454388" y="5914037"/>
                  <a:pt x="7465179" y="5913590"/>
                  <a:pt x="7475971" y="5913142"/>
                </a:cubicBezTo>
                <a:close/>
                <a:moveTo>
                  <a:pt x="7716345" y="5912451"/>
                </a:moveTo>
                <a:cubicBezTo>
                  <a:pt x="7727586" y="5912898"/>
                  <a:pt x="7738715" y="5913385"/>
                  <a:pt x="7749844" y="5913831"/>
                </a:cubicBezTo>
                <a:cubicBezTo>
                  <a:pt x="7749513" y="5914889"/>
                  <a:pt x="7749063" y="5915906"/>
                  <a:pt x="7748726" y="5916925"/>
                </a:cubicBezTo>
                <a:cubicBezTo>
                  <a:pt x="7737703" y="5916314"/>
                  <a:pt x="7726574" y="5915744"/>
                  <a:pt x="7715332" y="5915174"/>
                </a:cubicBezTo>
                <a:cubicBezTo>
                  <a:pt x="7715670" y="5914238"/>
                  <a:pt x="7716008" y="5913346"/>
                  <a:pt x="7716345" y="5912451"/>
                </a:cubicBezTo>
                <a:close/>
                <a:moveTo>
                  <a:pt x="7277539" y="5911554"/>
                </a:moveTo>
                <a:cubicBezTo>
                  <a:pt x="7298221" y="5912898"/>
                  <a:pt x="7316774" y="5918471"/>
                  <a:pt x="7342856" y="5923515"/>
                </a:cubicBezTo>
                <a:cubicBezTo>
                  <a:pt x="7299345" y="5927136"/>
                  <a:pt x="7272701" y="5925712"/>
                  <a:pt x="7228631" y="5918350"/>
                </a:cubicBezTo>
                <a:cubicBezTo>
                  <a:pt x="7246508" y="5915663"/>
                  <a:pt x="7263484" y="5910618"/>
                  <a:pt x="7277539" y="5911554"/>
                </a:cubicBezTo>
                <a:close/>
                <a:moveTo>
                  <a:pt x="7141835" y="5910416"/>
                </a:moveTo>
                <a:cubicBezTo>
                  <a:pt x="7147684" y="5910416"/>
                  <a:pt x="7152514" y="5909844"/>
                  <a:pt x="7154651" y="5910497"/>
                </a:cubicBezTo>
                <a:cubicBezTo>
                  <a:pt x="7169041" y="5914727"/>
                  <a:pt x="7185458" y="5918552"/>
                  <a:pt x="7196362" y="5923800"/>
                </a:cubicBezTo>
                <a:cubicBezTo>
                  <a:pt x="7205247" y="5928072"/>
                  <a:pt x="7212889" y="5934378"/>
                  <a:pt x="7211427" y="5939422"/>
                </a:cubicBezTo>
                <a:cubicBezTo>
                  <a:pt x="7209177" y="5947475"/>
                  <a:pt x="7188719" y="5946582"/>
                  <a:pt x="7171405" y="5945929"/>
                </a:cubicBezTo>
                <a:cubicBezTo>
                  <a:pt x="7149141" y="5945118"/>
                  <a:pt x="7126770" y="5944508"/>
                  <a:pt x="7104513" y="5943816"/>
                </a:cubicBezTo>
                <a:cubicBezTo>
                  <a:pt x="7085060" y="5943245"/>
                  <a:pt x="7064596" y="5939138"/>
                  <a:pt x="7049868" y="5948291"/>
                </a:cubicBezTo>
                <a:cubicBezTo>
                  <a:pt x="7035476" y="5957239"/>
                  <a:pt x="7039975" y="5964604"/>
                  <a:pt x="7059428" y="5972091"/>
                </a:cubicBezTo>
                <a:cubicBezTo>
                  <a:pt x="7039413" y="5973106"/>
                  <a:pt x="7021311" y="5974001"/>
                  <a:pt x="6997030" y="5975182"/>
                </a:cubicBezTo>
                <a:cubicBezTo>
                  <a:pt x="7008270" y="5965499"/>
                  <a:pt x="7017719" y="5957443"/>
                  <a:pt x="7027161" y="5949348"/>
                </a:cubicBezTo>
                <a:cubicBezTo>
                  <a:pt x="6977351" y="5942391"/>
                  <a:pt x="6959143" y="5942635"/>
                  <a:pt x="6902811" y="5950325"/>
                </a:cubicBezTo>
                <a:cubicBezTo>
                  <a:pt x="6904386" y="5953905"/>
                  <a:pt x="6905960" y="5957647"/>
                  <a:pt x="6907647" y="5961432"/>
                </a:cubicBezTo>
                <a:cubicBezTo>
                  <a:pt x="6890332" y="5966130"/>
                  <a:pt x="6879287" y="5965469"/>
                  <a:pt x="6870545" y="5962855"/>
                </a:cubicBezTo>
                <a:lnTo>
                  <a:pt x="6847420" y="5952626"/>
                </a:lnTo>
                <a:lnTo>
                  <a:pt x="6873092" y="5948718"/>
                </a:lnTo>
                <a:cubicBezTo>
                  <a:pt x="6879150" y="5946663"/>
                  <a:pt x="6881342" y="5943734"/>
                  <a:pt x="6875943" y="5939504"/>
                </a:cubicBezTo>
                <a:cubicBezTo>
                  <a:pt x="6871219" y="5935840"/>
                  <a:pt x="6849298" y="5933523"/>
                  <a:pt x="6835020" y="5933401"/>
                </a:cubicBezTo>
                <a:cubicBezTo>
                  <a:pt x="6810287" y="5933197"/>
                  <a:pt x="6785324" y="5935150"/>
                  <a:pt x="6760479" y="5936166"/>
                </a:cubicBezTo>
                <a:cubicBezTo>
                  <a:pt x="6759580" y="5934297"/>
                  <a:pt x="6758791" y="5932425"/>
                  <a:pt x="6758004" y="5930551"/>
                </a:cubicBezTo>
                <a:cubicBezTo>
                  <a:pt x="6784761" y="5929293"/>
                  <a:pt x="6811517" y="5928030"/>
                  <a:pt x="6842999" y="5926525"/>
                </a:cubicBezTo>
                <a:cubicBezTo>
                  <a:pt x="6836032" y="5922335"/>
                  <a:pt x="6831870" y="5919771"/>
                  <a:pt x="6825909" y="5916192"/>
                </a:cubicBezTo>
                <a:cubicBezTo>
                  <a:pt x="6843111" y="5914849"/>
                  <a:pt x="6860652" y="5911554"/>
                  <a:pt x="6875268" y="5912735"/>
                </a:cubicBezTo>
                <a:cubicBezTo>
                  <a:pt x="6929793" y="5917210"/>
                  <a:pt x="6982413" y="5912816"/>
                  <a:pt x="7035703" y="5910659"/>
                </a:cubicBezTo>
                <a:cubicBezTo>
                  <a:pt x="7040088" y="5910497"/>
                  <a:pt x="7045038" y="5912327"/>
                  <a:pt x="7056505" y="5914523"/>
                </a:cubicBezTo>
                <a:cubicBezTo>
                  <a:pt x="7006134" y="5926730"/>
                  <a:pt x="6941829" y="5916274"/>
                  <a:pt x="6901237" y="5931610"/>
                </a:cubicBezTo>
                <a:cubicBezTo>
                  <a:pt x="6919788" y="5941618"/>
                  <a:pt x="6945653" y="5941740"/>
                  <a:pt x="6982864" y="5937632"/>
                </a:cubicBezTo>
                <a:cubicBezTo>
                  <a:pt x="7029296" y="5932507"/>
                  <a:pt x="7068757" y="5917414"/>
                  <a:pt x="7125759" y="5924857"/>
                </a:cubicBezTo>
                <a:cubicBezTo>
                  <a:pt x="7131944" y="5919245"/>
                  <a:pt x="7137111" y="5914646"/>
                  <a:pt x="7141835" y="5910416"/>
                </a:cubicBezTo>
                <a:close/>
                <a:moveTo>
                  <a:pt x="4028583" y="5910170"/>
                </a:moveTo>
                <a:cubicBezTo>
                  <a:pt x="4030495" y="5911595"/>
                  <a:pt x="4032407" y="5912979"/>
                  <a:pt x="4034319" y="5914400"/>
                </a:cubicBezTo>
                <a:lnTo>
                  <a:pt x="4003136" y="5915992"/>
                </a:lnTo>
                <a:close/>
                <a:moveTo>
                  <a:pt x="11856848" y="5906551"/>
                </a:moveTo>
                <a:cubicBezTo>
                  <a:pt x="11858879" y="5907405"/>
                  <a:pt x="11860784" y="5908259"/>
                  <a:pt x="11862696" y="5909112"/>
                </a:cubicBezTo>
                <a:cubicBezTo>
                  <a:pt x="11858767" y="5909723"/>
                  <a:pt x="11854942" y="5910375"/>
                  <a:pt x="11851005" y="5910986"/>
                </a:cubicBezTo>
                <a:cubicBezTo>
                  <a:pt x="11850106" y="5909968"/>
                  <a:pt x="11847631" y="5908623"/>
                  <a:pt x="11848644" y="5908016"/>
                </a:cubicBezTo>
                <a:cubicBezTo>
                  <a:pt x="11849993" y="5907242"/>
                  <a:pt x="11854043" y="5906999"/>
                  <a:pt x="11856848" y="5906551"/>
                </a:cubicBezTo>
                <a:close/>
                <a:moveTo>
                  <a:pt x="4173727" y="5906184"/>
                </a:moveTo>
                <a:cubicBezTo>
                  <a:pt x="4174739" y="5906673"/>
                  <a:pt x="4175639" y="5907202"/>
                  <a:pt x="4176539" y="5907690"/>
                </a:cubicBezTo>
                <a:cubicBezTo>
                  <a:pt x="4174289" y="5908343"/>
                  <a:pt x="4171928" y="5908950"/>
                  <a:pt x="4169685" y="5909561"/>
                </a:cubicBezTo>
                <a:cubicBezTo>
                  <a:pt x="4168672" y="5909072"/>
                  <a:pt x="4166760" y="5908220"/>
                  <a:pt x="4166984" y="5908137"/>
                </a:cubicBezTo>
                <a:cubicBezTo>
                  <a:pt x="4169003" y="5907405"/>
                  <a:pt x="4171484" y="5906836"/>
                  <a:pt x="4173727" y="5906184"/>
                </a:cubicBezTo>
                <a:close/>
                <a:moveTo>
                  <a:pt x="7922764" y="5903297"/>
                </a:moveTo>
                <a:cubicBezTo>
                  <a:pt x="7898593" y="5913427"/>
                  <a:pt x="7898593" y="5913427"/>
                  <a:pt x="7858340" y="5910333"/>
                </a:cubicBezTo>
                <a:cubicBezTo>
                  <a:pt x="7883866" y="5907569"/>
                  <a:pt x="7899037" y="5905900"/>
                  <a:pt x="7922764" y="5903297"/>
                </a:cubicBezTo>
                <a:close/>
                <a:moveTo>
                  <a:pt x="8055205" y="5901995"/>
                </a:moveTo>
                <a:cubicBezTo>
                  <a:pt x="8057341" y="5902850"/>
                  <a:pt x="8059584" y="5903702"/>
                  <a:pt x="8061835" y="5904555"/>
                </a:cubicBezTo>
                <a:cubicBezTo>
                  <a:pt x="8057791" y="5905127"/>
                  <a:pt x="8053742" y="5905818"/>
                  <a:pt x="8049581" y="5906102"/>
                </a:cubicBezTo>
                <a:cubicBezTo>
                  <a:pt x="8048905" y="5906144"/>
                  <a:pt x="8047219" y="5904190"/>
                  <a:pt x="8046094" y="5903133"/>
                </a:cubicBezTo>
                <a:cubicBezTo>
                  <a:pt x="8049131" y="5902769"/>
                  <a:pt x="8052168" y="5902361"/>
                  <a:pt x="8055205" y="5901995"/>
                </a:cubicBezTo>
                <a:close/>
                <a:moveTo>
                  <a:pt x="6838956" y="5901222"/>
                </a:moveTo>
                <a:cubicBezTo>
                  <a:pt x="6844798" y="5901222"/>
                  <a:pt x="6850535" y="5901222"/>
                  <a:pt x="6856376" y="5901222"/>
                </a:cubicBezTo>
                <a:cubicBezTo>
                  <a:pt x="6856264" y="5901669"/>
                  <a:pt x="6856152" y="5902116"/>
                  <a:pt x="6856041" y="5902565"/>
                </a:cubicBezTo>
                <a:cubicBezTo>
                  <a:pt x="6850199" y="5902565"/>
                  <a:pt x="6844461" y="5902565"/>
                  <a:pt x="6838619" y="5902565"/>
                </a:cubicBezTo>
                <a:cubicBezTo>
                  <a:pt x="6838732" y="5902116"/>
                  <a:pt x="6838844" y="5901669"/>
                  <a:pt x="6838956" y="5901222"/>
                </a:cubicBezTo>
                <a:close/>
                <a:moveTo>
                  <a:pt x="12088382" y="5899697"/>
                </a:moveTo>
                <a:cubicBezTo>
                  <a:pt x="12098993" y="5898862"/>
                  <a:pt x="12109870" y="5899840"/>
                  <a:pt x="12123642" y="5902810"/>
                </a:cubicBezTo>
                <a:cubicBezTo>
                  <a:pt x="12140901" y="5906531"/>
                  <a:pt x="12157428" y="5908299"/>
                  <a:pt x="12173843" y="5908305"/>
                </a:cubicBezTo>
                <a:lnTo>
                  <a:pt x="12192000" y="5906437"/>
                </a:lnTo>
                <a:lnTo>
                  <a:pt x="12192000" y="5914921"/>
                </a:lnTo>
                <a:lnTo>
                  <a:pt x="12153661" y="5915459"/>
                </a:lnTo>
                <a:cubicBezTo>
                  <a:pt x="12132077" y="5915744"/>
                  <a:pt x="12109700" y="5917414"/>
                  <a:pt x="12093398" y="5908623"/>
                </a:cubicBezTo>
                <a:cubicBezTo>
                  <a:pt x="12088905" y="5906225"/>
                  <a:pt x="12068216" y="5907731"/>
                  <a:pt x="12054724" y="5907447"/>
                </a:cubicBezTo>
                <a:cubicBezTo>
                  <a:pt x="12067428" y="5903173"/>
                  <a:pt x="12077772" y="5900529"/>
                  <a:pt x="12088382" y="5899697"/>
                </a:cubicBezTo>
                <a:close/>
                <a:moveTo>
                  <a:pt x="10604401" y="5896666"/>
                </a:moveTo>
                <a:cubicBezTo>
                  <a:pt x="10613730" y="5896666"/>
                  <a:pt x="10623066" y="5896666"/>
                  <a:pt x="10632395" y="5896666"/>
                </a:cubicBezTo>
                <a:cubicBezTo>
                  <a:pt x="10632395" y="5897276"/>
                  <a:pt x="10632395" y="5897886"/>
                  <a:pt x="10632395" y="5898495"/>
                </a:cubicBezTo>
                <a:cubicBezTo>
                  <a:pt x="10623066" y="5898495"/>
                  <a:pt x="10613730" y="5898495"/>
                  <a:pt x="10604401" y="5898495"/>
                </a:cubicBezTo>
                <a:cubicBezTo>
                  <a:pt x="10604401" y="5897886"/>
                  <a:pt x="10604401" y="5897276"/>
                  <a:pt x="10604401" y="5896666"/>
                </a:cubicBezTo>
                <a:close/>
                <a:moveTo>
                  <a:pt x="7799202" y="5893450"/>
                </a:moveTo>
                <a:cubicBezTo>
                  <a:pt x="7800102" y="5894102"/>
                  <a:pt x="7801115" y="5894753"/>
                  <a:pt x="7802015" y="5895403"/>
                </a:cubicBezTo>
                <a:cubicBezTo>
                  <a:pt x="7795828" y="5896461"/>
                  <a:pt x="7789986" y="5897965"/>
                  <a:pt x="7783574" y="5898495"/>
                </a:cubicBezTo>
                <a:cubicBezTo>
                  <a:pt x="7776832" y="5899023"/>
                  <a:pt x="7769521" y="5898616"/>
                  <a:pt x="7762441" y="5898616"/>
                </a:cubicBezTo>
                <a:cubicBezTo>
                  <a:pt x="7762554" y="5897925"/>
                  <a:pt x="7762779" y="5897276"/>
                  <a:pt x="7762891" y="5896585"/>
                </a:cubicBezTo>
                <a:cubicBezTo>
                  <a:pt x="7775033" y="5895566"/>
                  <a:pt x="7787173" y="5894508"/>
                  <a:pt x="7799202" y="5893450"/>
                </a:cubicBezTo>
                <a:close/>
                <a:moveTo>
                  <a:pt x="8660295" y="5890767"/>
                </a:moveTo>
                <a:cubicBezTo>
                  <a:pt x="8661412" y="5890807"/>
                  <a:pt x="8662200" y="5891581"/>
                  <a:pt x="8663100" y="5892028"/>
                </a:cubicBezTo>
                <a:cubicBezTo>
                  <a:pt x="8660625" y="5892392"/>
                  <a:pt x="8658039" y="5892760"/>
                  <a:pt x="8655570" y="5893124"/>
                </a:cubicBezTo>
                <a:cubicBezTo>
                  <a:pt x="8655682" y="5892556"/>
                  <a:pt x="8655682" y="5892028"/>
                  <a:pt x="8655796" y="5891458"/>
                </a:cubicBezTo>
                <a:cubicBezTo>
                  <a:pt x="8657370" y="5891173"/>
                  <a:pt x="8658945" y="5890685"/>
                  <a:pt x="8660295" y="5890767"/>
                </a:cubicBezTo>
                <a:close/>
                <a:moveTo>
                  <a:pt x="5788422" y="5889871"/>
                </a:moveTo>
                <a:cubicBezTo>
                  <a:pt x="5789660" y="5891254"/>
                  <a:pt x="5790898" y="5892679"/>
                  <a:pt x="5792134" y="5894062"/>
                </a:cubicBezTo>
                <a:cubicBezTo>
                  <a:pt x="5777407" y="5895771"/>
                  <a:pt x="5762566" y="5897480"/>
                  <a:pt x="5747726" y="5899145"/>
                </a:cubicBezTo>
                <a:cubicBezTo>
                  <a:pt x="5746487" y="5897724"/>
                  <a:pt x="5745138" y="5896259"/>
                  <a:pt x="5743901" y="5894834"/>
                </a:cubicBezTo>
                <a:cubicBezTo>
                  <a:pt x="5758742" y="5893166"/>
                  <a:pt x="5773582" y="5891540"/>
                  <a:pt x="5788422" y="5889871"/>
                </a:cubicBezTo>
                <a:close/>
                <a:moveTo>
                  <a:pt x="10987783" y="5889139"/>
                </a:moveTo>
                <a:cubicBezTo>
                  <a:pt x="10996212" y="5889139"/>
                  <a:pt x="11004753" y="5889139"/>
                  <a:pt x="11013189" y="5889139"/>
                </a:cubicBezTo>
                <a:cubicBezTo>
                  <a:pt x="11013189" y="5889587"/>
                  <a:pt x="11013189" y="5890034"/>
                  <a:pt x="11013189" y="5890482"/>
                </a:cubicBezTo>
                <a:cubicBezTo>
                  <a:pt x="11004753" y="5890482"/>
                  <a:pt x="10996212" y="5890482"/>
                  <a:pt x="10987783" y="5890482"/>
                </a:cubicBezTo>
                <a:cubicBezTo>
                  <a:pt x="10987783" y="5890034"/>
                  <a:pt x="10987783" y="5889587"/>
                  <a:pt x="10987783" y="5889139"/>
                </a:cubicBezTo>
                <a:close/>
                <a:moveTo>
                  <a:pt x="6555522" y="5888893"/>
                </a:moveTo>
                <a:cubicBezTo>
                  <a:pt x="6558222" y="5888813"/>
                  <a:pt x="6561365" y="5890360"/>
                  <a:pt x="6570813" y="5892839"/>
                </a:cubicBezTo>
                <a:cubicBezTo>
                  <a:pt x="6535845" y="5896177"/>
                  <a:pt x="6505377" y="5899105"/>
                  <a:pt x="6472778" y="5902200"/>
                </a:cubicBezTo>
                <a:cubicBezTo>
                  <a:pt x="6471652" y="5908665"/>
                  <a:pt x="6470753" y="5914443"/>
                  <a:pt x="6469515" y="5921399"/>
                </a:cubicBezTo>
                <a:cubicBezTo>
                  <a:pt x="6491998" y="5923109"/>
                  <a:pt x="6511451" y="5924572"/>
                  <a:pt x="6530565" y="5925996"/>
                </a:cubicBezTo>
                <a:cubicBezTo>
                  <a:pt x="6526967" y="5938935"/>
                  <a:pt x="6523479" y="5951502"/>
                  <a:pt x="6519880" y="5964644"/>
                </a:cubicBezTo>
                <a:cubicBezTo>
                  <a:pt x="6448827" y="5953090"/>
                  <a:pt x="6429375" y="5949511"/>
                  <a:pt x="6309757" y="5949674"/>
                </a:cubicBezTo>
                <a:cubicBezTo>
                  <a:pt x="6298966" y="5949674"/>
                  <a:pt x="6288167" y="5947639"/>
                  <a:pt x="6277149" y="5946866"/>
                </a:cubicBezTo>
                <a:cubicBezTo>
                  <a:pt x="6264447" y="5945970"/>
                  <a:pt x="6249382" y="5943532"/>
                  <a:pt x="6238927" y="5945037"/>
                </a:cubicBezTo>
                <a:cubicBezTo>
                  <a:pt x="6180353" y="5953416"/>
                  <a:pt x="6118292" y="5948860"/>
                  <a:pt x="6058704" y="5952684"/>
                </a:cubicBezTo>
                <a:cubicBezTo>
                  <a:pt x="6046557" y="5953457"/>
                  <a:pt x="6035652" y="5956589"/>
                  <a:pt x="6022947" y="5958827"/>
                </a:cubicBezTo>
                <a:cubicBezTo>
                  <a:pt x="6003499" y="5953437"/>
                  <a:pt x="6004876" y="5950224"/>
                  <a:pt x="6012269" y="5947660"/>
                </a:cubicBezTo>
                <a:lnTo>
                  <a:pt x="6037620" y="5940415"/>
                </a:lnTo>
                <a:lnTo>
                  <a:pt x="6037791" y="5940440"/>
                </a:lnTo>
                <a:lnTo>
                  <a:pt x="6037678" y="5940400"/>
                </a:lnTo>
                <a:lnTo>
                  <a:pt x="6037620" y="5940415"/>
                </a:lnTo>
                <a:lnTo>
                  <a:pt x="5978650" y="5932018"/>
                </a:lnTo>
                <a:cubicBezTo>
                  <a:pt x="5972808" y="5935475"/>
                  <a:pt x="5963361" y="5941008"/>
                  <a:pt x="5954032" y="5946500"/>
                </a:cubicBezTo>
                <a:cubicBezTo>
                  <a:pt x="5948295" y="5945606"/>
                  <a:pt x="5942453" y="5944712"/>
                  <a:pt x="5936716" y="5943816"/>
                </a:cubicBezTo>
                <a:cubicBezTo>
                  <a:pt x="5955606" y="5934460"/>
                  <a:pt x="5972246" y="5925263"/>
                  <a:pt x="5915134" y="5922214"/>
                </a:cubicBezTo>
                <a:cubicBezTo>
                  <a:pt x="5990125" y="5916354"/>
                  <a:pt x="6051393" y="5909968"/>
                  <a:pt x="6113904" y="5906999"/>
                </a:cubicBezTo>
                <a:cubicBezTo>
                  <a:pt x="6260847" y="5900040"/>
                  <a:pt x="6408242" y="5894753"/>
                  <a:pt x="6555522" y="5888893"/>
                </a:cubicBezTo>
                <a:close/>
                <a:moveTo>
                  <a:pt x="11158109" y="5888813"/>
                </a:moveTo>
                <a:cubicBezTo>
                  <a:pt x="11180935" y="5888813"/>
                  <a:pt x="11203868" y="5888813"/>
                  <a:pt x="11226801" y="5888813"/>
                </a:cubicBezTo>
                <a:cubicBezTo>
                  <a:pt x="11226913" y="5889342"/>
                  <a:pt x="11226913" y="5889871"/>
                  <a:pt x="11227025" y="5890399"/>
                </a:cubicBezTo>
                <a:cubicBezTo>
                  <a:pt x="11204092" y="5890399"/>
                  <a:pt x="11181273" y="5890399"/>
                  <a:pt x="11158333" y="5890399"/>
                </a:cubicBezTo>
                <a:cubicBezTo>
                  <a:pt x="11158221" y="5889871"/>
                  <a:pt x="11158221" y="5889342"/>
                  <a:pt x="11158109" y="5888813"/>
                </a:cubicBezTo>
                <a:close/>
                <a:moveTo>
                  <a:pt x="11077606" y="5888731"/>
                </a:moveTo>
                <a:cubicBezTo>
                  <a:pt x="11079188" y="5888731"/>
                  <a:pt x="11080981" y="5888609"/>
                  <a:pt x="11082331" y="5888813"/>
                </a:cubicBezTo>
                <a:cubicBezTo>
                  <a:pt x="11083005" y="5888935"/>
                  <a:pt x="11083005" y="5889628"/>
                  <a:pt x="11083343" y="5890034"/>
                </a:cubicBezTo>
                <a:cubicBezTo>
                  <a:pt x="11081881" y="5890197"/>
                  <a:pt x="11080419" y="5890360"/>
                  <a:pt x="11078851" y="5890482"/>
                </a:cubicBezTo>
                <a:cubicBezTo>
                  <a:pt x="11078513" y="5889912"/>
                  <a:pt x="11078056" y="5889301"/>
                  <a:pt x="11077606" y="5888731"/>
                </a:cubicBezTo>
                <a:close/>
                <a:moveTo>
                  <a:pt x="5491167" y="5888569"/>
                </a:moveTo>
                <a:cubicBezTo>
                  <a:pt x="5503195" y="5898007"/>
                  <a:pt x="5524553" y="5887717"/>
                  <a:pt x="5538944" y="5891418"/>
                </a:cubicBezTo>
                <a:cubicBezTo>
                  <a:pt x="5520173" y="5902401"/>
                  <a:pt x="5493972" y="5906918"/>
                  <a:pt x="5474640" y="5901628"/>
                </a:cubicBezTo>
                <a:cubicBezTo>
                  <a:pt x="5467328" y="5899634"/>
                  <a:pt x="5467554" y="5894019"/>
                  <a:pt x="5464411" y="5890034"/>
                </a:cubicBezTo>
                <a:cubicBezTo>
                  <a:pt x="5473627" y="5889465"/>
                  <a:pt x="5490148" y="5887755"/>
                  <a:pt x="5491167" y="5888569"/>
                </a:cubicBezTo>
                <a:close/>
                <a:moveTo>
                  <a:pt x="11505960" y="5888284"/>
                </a:moveTo>
                <a:cubicBezTo>
                  <a:pt x="11507541" y="5888893"/>
                  <a:pt x="11508547" y="5889709"/>
                  <a:pt x="11509784" y="5890482"/>
                </a:cubicBezTo>
                <a:cubicBezTo>
                  <a:pt x="11507985" y="5890482"/>
                  <a:pt x="11505960" y="5890685"/>
                  <a:pt x="11504392" y="5890440"/>
                </a:cubicBezTo>
                <a:cubicBezTo>
                  <a:pt x="11503155" y="5890278"/>
                  <a:pt x="11502367" y="5889587"/>
                  <a:pt x="11501467" y="5889139"/>
                </a:cubicBezTo>
                <a:cubicBezTo>
                  <a:pt x="11503041" y="5888813"/>
                  <a:pt x="11505735" y="5888162"/>
                  <a:pt x="11505960" y="5888284"/>
                </a:cubicBezTo>
                <a:close/>
                <a:moveTo>
                  <a:pt x="4260071" y="5888120"/>
                </a:moveTo>
                <a:cubicBezTo>
                  <a:pt x="4260635" y="5889098"/>
                  <a:pt x="4261203" y="5890115"/>
                  <a:pt x="4261758" y="5891134"/>
                </a:cubicBezTo>
                <a:cubicBezTo>
                  <a:pt x="4254004" y="5891946"/>
                  <a:pt x="4246243" y="5892720"/>
                  <a:pt x="4238488" y="5893530"/>
                </a:cubicBezTo>
                <a:cubicBezTo>
                  <a:pt x="4237701" y="5892392"/>
                  <a:pt x="4236914" y="5891254"/>
                  <a:pt x="4236126" y="5890115"/>
                </a:cubicBezTo>
                <a:cubicBezTo>
                  <a:pt x="4244113" y="5889465"/>
                  <a:pt x="4252092" y="5888772"/>
                  <a:pt x="4260071" y="5888120"/>
                </a:cubicBezTo>
                <a:close/>
                <a:moveTo>
                  <a:pt x="7955875" y="5887262"/>
                </a:moveTo>
                <a:cubicBezTo>
                  <a:pt x="7972598" y="5886963"/>
                  <a:pt x="7989490" y="5889362"/>
                  <a:pt x="8008208" y="5895364"/>
                </a:cubicBezTo>
                <a:cubicBezTo>
                  <a:pt x="7972115" y="5895364"/>
                  <a:pt x="7941872" y="5895364"/>
                  <a:pt x="7904549" y="5895364"/>
                </a:cubicBezTo>
                <a:cubicBezTo>
                  <a:pt x="7922594" y="5890563"/>
                  <a:pt x="7939150" y="5887562"/>
                  <a:pt x="7955875" y="5887262"/>
                </a:cubicBezTo>
                <a:close/>
                <a:moveTo>
                  <a:pt x="10368076" y="5885641"/>
                </a:moveTo>
                <a:cubicBezTo>
                  <a:pt x="10369089" y="5886170"/>
                  <a:pt x="10369989" y="5886699"/>
                  <a:pt x="10371001" y="5887225"/>
                </a:cubicBezTo>
                <a:cubicBezTo>
                  <a:pt x="10368639" y="5887918"/>
                  <a:pt x="10366164" y="5888569"/>
                  <a:pt x="10363802" y="5889220"/>
                </a:cubicBezTo>
                <a:cubicBezTo>
                  <a:pt x="10362789" y="5888692"/>
                  <a:pt x="10360772" y="5887795"/>
                  <a:pt x="10360989" y="5887717"/>
                </a:cubicBezTo>
                <a:cubicBezTo>
                  <a:pt x="10363133" y="5886944"/>
                  <a:pt x="10365714" y="5886333"/>
                  <a:pt x="10368076" y="5885641"/>
                </a:cubicBezTo>
                <a:close/>
                <a:moveTo>
                  <a:pt x="8102195" y="5885599"/>
                </a:moveTo>
                <a:cubicBezTo>
                  <a:pt x="8104106" y="5886210"/>
                  <a:pt x="8106018" y="5886820"/>
                  <a:pt x="8107930" y="5887429"/>
                </a:cubicBezTo>
                <a:cubicBezTo>
                  <a:pt x="8106468" y="5887755"/>
                  <a:pt x="8104894" y="5888081"/>
                  <a:pt x="8103438" y="5888404"/>
                </a:cubicBezTo>
                <a:cubicBezTo>
                  <a:pt x="8102195" y="5888040"/>
                  <a:pt x="8100064" y="5887675"/>
                  <a:pt x="8100064" y="5887267"/>
                </a:cubicBezTo>
                <a:cubicBezTo>
                  <a:pt x="8099951" y="5886739"/>
                  <a:pt x="8101407" y="5886170"/>
                  <a:pt x="8102195" y="5885599"/>
                </a:cubicBezTo>
                <a:close/>
                <a:moveTo>
                  <a:pt x="11830541" y="5884216"/>
                </a:moveTo>
                <a:cubicBezTo>
                  <a:pt x="11832228" y="5884216"/>
                  <a:pt x="11834140" y="5884094"/>
                  <a:pt x="11835490" y="5884340"/>
                </a:cubicBezTo>
                <a:cubicBezTo>
                  <a:pt x="11836165" y="5884461"/>
                  <a:pt x="11836052" y="5885234"/>
                  <a:pt x="11836390" y="5885722"/>
                </a:cubicBezTo>
                <a:cubicBezTo>
                  <a:pt x="11834816" y="5885926"/>
                  <a:pt x="11833353" y="5886088"/>
                  <a:pt x="11831779" y="5886250"/>
                </a:cubicBezTo>
                <a:cubicBezTo>
                  <a:pt x="11831441" y="5885560"/>
                  <a:pt x="11830991" y="5884909"/>
                  <a:pt x="11830541" y="5884216"/>
                </a:cubicBezTo>
                <a:close/>
                <a:moveTo>
                  <a:pt x="10573933" y="5884094"/>
                </a:moveTo>
                <a:cubicBezTo>
                  <a:pt x="10575395" y="5884786"/>
                  <a:pt x="10576745" y="5885478"/>
                  <a:pt x="10577982" y="5886170"/>
                </a:cubicBezTo>
                <a:cubicBezTo>
                  <a:pt x="10576632" y="5886372"/>
                  <a:pt x="10574495" y="5886902"/>
                  <a:pt x="10573933" y="5886739"/>
                </a:cubicBezTo>
                <a:cubicBezTo>
                  <a:pt x="10572246" y="5886210"/>
                  <a:pt x="10571008" y="5885397"/>
                  <a:pt x="10569658" y="5884704"/>
                </a:cubicBezTo>
                <a:cubicBezTo>
                  <a:pt x="10571120" y="5884501"/>
                  <a:pt x="10572470" y="5884297"/>
                  <a:pt x="10573933" y="5884094"/>
                </a:cubicBezTo>
                <a:close/>
                <a:moveTo>
                  <a:pt x="10470161" y="5882061"/>
                </a:moveTo>
                <a:cubicBezTo>
                  <a:pt x="10479940" y="5887267"/>
                  <a:pt x="10489726" y="5892472"/>
                  <a:pt x="10504228" y="5900286"/>
                </a:cubicBezTo>
                <a:cubicBezTo>
                  <a:pt x="10482864" y="5899634"/>
                  <a:pt x="10469711" y="5899269"/>
                  <a:pt x="10452733" y="5898739"/>
                </a:cubicBezTo>
                <a:cubicBezTo>
                  <a:pt x="10455208" y="5892598"/>
                  <a:pt x="10457232" y="5887717"/>
                  <a:pt x="10459257" y="5882792"/>
                </a:cubicBezTo>
                <a:cubicBezTo>
                  <a:pt x="10462968" y="5882547"/>
                  <a:pt x="10466561" y="5882303"/>
                  <a:pt x="10470161" y="5882061"/>
                </a:cubicBezTo>
                <a:close/>
                <a:moveTo>
                  <a:pt x="9311137" y="5881981"/>
                </a:moveTo>
                <a:cubicBezTo>
                  <a:pt x="9312037" y="5882466"/>
                  <a:pt x="9312825" y="5882915"/>
                  <a:pt x="9313725" y="5883404"/>
                </a:cubicBezTo>
                <a:cubicBezTo>
                  <a:pt x="9311587" y="5883972"/>
                  <a:pt x="9309563" y="5884541"/>
                  <a:pt x="9307314" y="5885152"/>
                </a:cubicBezTo>
                <a:cubicBezTo>
                  <a:pt x="9306421" y="5884704"/>
                  <a:pt x="9304613" y="5883890"/>
                  <a:pt x="9304839" y="5883809"/>
                </a:cubicBezTo>
                <a:cubicBezTo>
                  <a:pt x="9306757" y="5883116"/>
                  <a:pt x="9309000" y="5882547"/>
                  <a:pt x="9311137" y="5881981"/>
                </a:cubicBezTo>
                <a:close/>
                <a:moveTo>
                  <a:pt x="9423338" y="5881814"/>
                </a:moveTo>
                <a:cubicBezTo>
                  <a:pt x="9424357" y="5882343"/>
                  <a:pt x="9426263" y="5883199"/>
                  <a:pt x="9426151" y="5883279"/>
                </a:cubicBezTo>
                <a:cubicBezTo>
                  <a:pt x="9424014" y="5884013"/>
                  <a:pt x="9421545" y="5884624"/>
                  <a:pt x="9419184" y="5885274"/>
                </a:cubicBezTo>
                <a:cubicBezTo>
                  <a:pt x="9418172" y="5884745"/>
                  <a:pt x="9416259" y="5883890"/>
                  <a:pt x="9416484" y="5883809"/>
                </a:cubicBezTo>
                <a:cubicBezTo>
                  <a:pt x="9418508" y="5883077"/>
                  <a:pt x="9420983" y="5882466"/>
                  <a:pt x="9423338" y="5881814"/>
                </a:cubicBezTo>
                <a:close/>
                <a:moveTo>
                  <a:pt x="12097222" y="5881774"/>
                </a:moveTo>
                <a:cubicBezTo>
                  <a:pt x="12098571" y="5882141"/>
                  <a:pt x="12099921" y="5882506"/>
                  <a:pt x="12101159" y="5882873"/>
                </a:cubicBezTo>
                <a:cubicBezTo>
                  <a:pt x="12099359" y="5883646"/>
                  <a:pt x="12097559" y="5884461"/>
                  <a:pt x="12095422" y="5885152"/>
                </a:cubicBezTo>
                <a:cubicBezTo>
                  <a:pt x="12095198" y="5885234"/>
                  <a:pt x="12092948" y="5884501"/>
                  <a:pt x="12091605" y="5884135"/>
                </a:cubicBezTo>
                <a:cubicBezTo>
                  <a:pt x="12093510" y="5883362"/>
                  <a:pt x="12095310" y="5882547"/>
                  <a:pt x="12097222" y="5881774"/>
                </a:cubicBezTo>
                <a:close/>
                <a:moveTo>
                  <a:pt x="7868793" y="5881410"/>
                </a:moveTo>
                <a:cubicBezTo>
                  <a:pt x="7890833" y="5896422"/>
                  <a:pt x="7890158" y="5896747"/>
                  <a:pt x="7830571" y="5897925"/>
                </a:cubicBezTo>
                <a:cubicBezTo>
                  <a:pt x="7841137" y="5891824"/>
                  <a:pt x="7847324" y="5887755"/>
                  <a:pt x="7854965" y="5884094"/>
                </a:cubicBezTo>
                <a:cubicBezTo>
                  <a:pt x="7857890" y="5882750"/>
                  <a:pt x="7864077" y="5882262"/>
                  <a:pt x="7868793" y="5881410"/>
                </a:cubicBezTo>
                <a:close/>
                <a:moveTo>
                  <a:pt x="9197191" y="5881022"/>
                </a:moveTo>
                <a:cubicBezTo>
                  <a:pt x="9205482" y="5881226"/>
                  <a:pt x="9213156" y="5883708"/>
                  <a:pt x="9219957" y="5890238"/>
                </a:cubicBezTo>
                <a:cubicBezTo>
                  <a:pt x="9198599" y="5888162"/>
                  <a:pt x="9184658" y="5886780"/>
                  <a:pt x="9170718" y="5885478"/>
                </a:cubicBezTo>
                <a:cubicBezTo>
                  <a:pt x="9179991" y="5882895"/>
                  <a:pt x="9188900" y="5880820"/>
                  <a:pt x="9197191" y="5881022"/>
                </a:cubicBezTo>
                <a:close/>
                <a:moveTo>
                  <a:pt x="9490687" y="5880962"/>
                </a:moveTo>
                <a:cubicBezTo>
                  <a:pt x="9491025" y="5882588"/>
                  <a:pt x="9491475" y="5884256"/>
                  <a:pt x="9491925" y="5885926"/>
                </a:cubicBezTo>
                <a:cubicBezTo>
                  <a:pt x="9483607" y="5886088"/>
                  <a:pt x="9475397" y="5886210"/>
                  <a:pt x="9467073" y="5886372"/>
                </a:cubicBezTo>
                <a:cubicBezTo>
                  <a:pt x="9466630" y="5885314"/>
                  <a:pt x="9466180" y="5884256"/>
                  <a:pt x="9465730" y="5883199"/>
                </a:cubicBezTo>
                <a:cubicBezTo>
                  <a:pt x="9474047" y="5882426"/>
                  <a:pt x="9482363" y="5881692"/>
                  <a:pt x="9490687" y="5880962"/>
                </a:cubicBezTo>
                <a:close/>
                <a:moveTo>
                  <a:pt x="8538083" y="5880718"/>
                </a:moveTo>
                <a:cubicBezTo>
                  <a:pt x="8541232" y="5881125"/>
                  <a:pt x="8544488" y="5881531"/>
                  <a:pt x="8547524" y="5881940"/>
                </a:cubicBezTo>
                <a:cubicBezTo>
                  <a:pt x="8545274" y="5883158"/>
                  <a:pt x="8543025" y="5884420"/>
                  <a:pt x="8540782" y="5885641"/>
                </a:cubicBezTo>
                <a:cubicBezTo>
                  <a:pt x="8538195" y="5884868"/>
                  <a:pt x="8534596" y="5884256"/>
                  <a:pt x="8533246" y="5883279"/>
                </a:cubicBezTo>
                <a:cubicBezTo>
                  <a:pt x="8532684" y="5882831"/>
                  <a:pt x="8536395" y="5881573"/>
                  <a:pt x="8538083" y="5880718"/>
                </a:cubicBezTo>
                <a:close/>
                <a:moveTo>
                  <a:pt x="9536446" y="5880556"/>
                </a:moveTo>
                <a:cubicBezTo>
                  <a:pt x="9559379" y="5881858"/>
                  <a:pt x="9582205" y="5883158"/>
                  <a:pt x="9605138" y="5884461"/>
                </a:cubicBezTo>
                <a:cubicBezTo>
                  <a:pt x="9581418" y="5886820"/>
                  <a:pt x="9557691" y="5888976"/>
                  <a:pt x="9535096" y="5885274"/>
                </a:cubicBezTo>
                <a:cubicBezTo>
                  <a:pt x="9535546" y="5883687"/>
                  <a:pt x="9535996" y="5882141"/>
                  <a:pt x="9536446" y="5880556"/>
                </a:cubicBezTo>
                <a:close/>
                <a:moveTo>
                  <a:pt x="8599582" y="5880434"/>
                </a:moveTo>
                <a:cubicBezTo>
                  <a:pt x="8609361" y="5883890"/>
                  <a:pt x="8619140" y="5887307"/>
                  <a:pt x="8628926" y="5890767"/>
                </a:cubicBezTo>
                <a:cubicBezTo>
                  <a:pt x="8624202" y="5892720"/>
                  <a:pt x="8619590" y="5894631"/>
                  <a:pt x="8614872" y="5896585"/>
                </a:cubicBezTo>
                <a:cubicBezTo>
                  <a:pt x="8603737" y="5893857"/>
                  <a:pt x="8592721" y="5891134"/>
                  <a:pt x="8581592" y="5888404"/>
                </a:cubicBezTo>
                <a:cubicBezTo>
                  <a:pt x="8587547" y="5885761"/>
                  <a:pt x="8593620" y="5883077"/>
                  <a:pt x="8599582" y="5880434"/>
                </a:cubicBezTo>
                <a:close/>
                <a:moveTo>
                  <a:pt x="9139911" y="5879864"/>
                </a:moveTo>
                <a:cubicBezTo>
                  <a:pt x="9129570" y="5889545"/>
                  <a:pt x="9129570" y="5889545"/>
                  <a:pt x="9083698" y="5881330"/>
                </a:cubicBezTo>
                <a:cubicBezTo>
                  <a:pt x="9106968" y="5880718"/>
                  <a:pt x="9122484" y="5880311"/>
                  <a:pt x="9139911" y="5879864"/>
                </a:cubicBezTo>
                <a:close/>
                <a:moveTo>
                  <a:pt x="9048956" y="5879213"/>
                </a:moveTo>
                <a:cubicBezTo>
                  <a:pt x="9047830" y="5886333"/>
                  <a:pt x="9046930" y="5891824"/>
                  <a:pt x="9046144" y="5896787"/>
                </a:cubicBezTo>
                <a:cubicBezTo>
                  <a:pt x="9004546" y="5893573"/>
                  <a:pt x="8960249" y="5887876"/>
                  <a:pt x="8915502" y="5887347"/>
                </a:cubicBezTo>
                <a:cubicBezTo>
                  <a:pt x="8871318" y="5886820"/>
                  <a:pt x="8827358" y="5895444"/>
                  <a:pt x="8781262" y="5888609"/>
                </a:cubicBezTo>
                <a:cubicBezTo>
                  <a:pt x="8869181" y="5881370"/>
                  <a:pt x="8957888" y="5877746"/>
                  <a:pt x="9048956" y="5879213"/>
                </a:cubicBezTo>
                <a:close/>
                <a:moveTo>
                  <a:pt x="8751244" y="5876731"/>
                </a:moveTo>
                <a:cubicBezTo>
                  <a:pt x="8759792" y="5876731"/>
                  <a:pt x="8768221" y="5876731"/>
                  <a:pt x="8776769" y="5876731"/>
                </a:cubicBezTo>
                <a:cubicBezTo>
                  <a:pt x="8776769" y="5877217"/>
                  <a:pt x="8776769" y="5877746"/>
                  <a:pt x="8776769" y="5878277"/>
                </a:cubicBezTo>
                <a:cubicBezTo>
                  <a:pt x="8768447" y="5878277"/>
                  <a:pt x="8760242" y="5878277"/>
                  <a:pt x="8751918" y="5878277"/>
                </a:cubicBezTo>
                <a:cubicBezTo>
                  <a:pt x="8751694" y="5877789"/>
                  <a:pt x="8751468" y="5877259"/>
                  <a:pt x="8751244" y="5876731"/>
                </a:cubicBezTo>
                <a:close/>
                <a:moveTo>
                  <a:pt x="8087129" y="5875715"/>
                </a:moveTo>
                <a:cubicBezTo>
                  <a:pt x="8072520" y="5880761"/>
                  <a:pt x="8057904" y="5885803"/>
                  <a:pt x="8035639" y="5893530"/>
                </a:cubicBezTo>
                <a:cubicBezTo>
                  <a:pt x="8036764" y="5876406"/>
                  <a:pt x="8058691" y="5874737"/>
                  <a:pt x="8087129" y="5875715"/>
                </a:cubicBezTo>
                <a:close/>
                <a:moveTo>
                  <a:pt x="10125565" y="5874859"/>
                </a:moveTo>
                <a:cubicBezTo>
                  <a:pt x="10139288" y="5874859"/>
                  <a:pt x="10153116" y="5874859"/>
                  <a:pt x="10166832" y="5874859"/>
                </a:cubicBezTo>
                <a:cubicBezTo>
                  <a:pt x="10166606" y="5876488"/>
                  <a:pt x="10166494" y="5878153"/>
                  <a:pt x="10166382" y="5879783"/>
                </a:cubicBezTo>
                <a:cubicBezTo>
                  <a:pt x="10152666" y="5879578"/>
                  <a:pt x="10139056" y="5879336"/>
                  <a:pt x="10125452" y="5879090"/>
                </a:cubicBezTo>
                <a:cubicBezTo>
                  <a:pt x="10125565" y="5877666"/>
                  <a:pt x="10125565" y="5876284"/>
                  <a:pt x="10125565" y="5874859"/>
                </a:cubicBezTo>
                <a:close/>
                <a:moveTo>
                  <a:pt x="10658927" y="5873883"/>
                </a:moveTo>
                <a:cubicBezTo>
                  <a:pt x="10695470" y="5874779"/>
                  <a:pt x="10731893" y="5875632"/>
                  <a:pt x="10768323" y="5876528"/>
                </a:cubicBezTo>
                <a:cubicBezTo>
                  <a:pt x="10730206" y="5886820"/>
                  <a:pt x="10694457" y="5881814"/>
                  <a:pt x="10658927" y="5873883"/>
                </a:cubicBezTo>
                <a:close/>
                <a:moveTo>
                  <a:pt x="5126333" y="5869246"/>
                </a:moveTo>
                <a:cubicBezTo>
                  <a:pt x="5126333" y="5870183"/>
                  <a:pt x="5126444" y="5871074"/>
                  <a:pt x="5126444" y="5872011"/>
                </a:cubicBezTo>
                <a:cubicBezTo>
                  <a:pt x="5124869" y="5871889"/>
                  <a:pt x="5122851" y="5871969"/>
                  <a:pt x="5122064" y="5871645"/>
                </a:cubicBezTo>
                <a:cubicBezTo>
                  <a:pt x="5121389" y="5871321"/>
                  <a:pt x="5121953" y="5870589"/>
                  <a:pt x="5121953" y="5870019"/>
                </a:cubicBezTo>
                <a:cubicBezTo>
                  <a:pt x="5123414" y="5869775"/>
                  <a:pt x="5124869" y="5869490"/>
                  <a:pt x="5126333" y="5869246"/>
                </a:cubicBezTo>
                <a:close/>
                <a:moveTo>
                  <a:pt x="8403505" y="5868189"/>
                </a:moveTo>
                <a:cubicBezTo>
                  <a:pt x="8405079" y="5868758"/>
                  <a:pt x="8405979" y="5869530"/>
                  <a:pt x="8407104" y="5870222"/>
                </a:cubicBezTo>
                <a:cubicBezTo>
                  <a:pt x="8405417" y="5870222"/>
                  <a:pt x="8403617" y="5870222"/>
                  <a:pt x="8401818" y="5870222"/>
                </a:cubicBezTo>
                <a:cubicBezTo>
                  <a:pt x="8401030" y="5869815"/>
                  <a:pt x="8400130" y="5869409"/>
                  <a:pt x="8399118" y="5869001"/>
                </a:cubicBezTo>
                <a:cubicBezTo>
                  <a:pt x="8400694" y="5868717"/>
                  <a:pt x="8403168" y="5868066"/>
                  <a:pt x="8403505" y="5868189"/>
                </a:cubicBezTo>
                <a:close/>
                <a:moveTo>
                  <a:pt x="8317387" y="5866153"/>
                </a:moveTo>
                <a:cubicBezTo>
                  <a:pt x="8327615" y="5868636"/>
                  <a:pt x="8343355" y="5870384"/>
                  <a:pt x="8347068" y="5873801"/>
                </a:cubicBezTo>
                <a:cubicBezTo>
                  <a:pt x="8357071" y="5883158"/>
                  <a:pt x="8370787" y="5888404"/>
                  <a:pt x="8400468" y="5887918"/>
                </a:cubicBezTo>
                <a:cubicBezTo>
                  <a:pt x="8435548" y="5887347"/>
                  <a:pt x="8440723" y="5886618"/>
                  <a:pt x="8463768" y="5871481"/>
                </a:cubicBezTo>
                <a:cubicBezTo>
                  <a:pt x="8468491" y="5879050"/>
                  <a:pt x="8472309" y="5885071"/>
                  <a:pt x="8476920" y="5892433"/>
                </a:cubicBezTo>
                <a:cubicBezTo>
                  <a:pt x="8427562" y="5893166"/>
                  <a:pt x="8378999" y="5896461"/>
                  <a:pt x="8333014" y="5893857"/>
                </a:cubicBezTo>
                <a:cubicBezTo>
                  <a:pt x="8286918" y="5891214"/>
                  <a:pt x="8248583" y="5894102"/>
                  <a:pt x="8214177" y="5901628"/>
                </a:cubicBezTo>
                <a:cubicBezTo>
                  <a:pt x="8195287" y="5896340"/>
                  <a:pt x="8178647" y="5891703"/>
                  <a:pt x="8159989" y="5886535"/>
                </a:cubicBezTo>
                <a:cubicBezTo>
                  <a:pt x="8169542" y="5881246"/>
                  <a:pt x="8180671" y="5879783"/>
                  <a:pt x="8196074" y="5883524"/>
                </a:cubicBezTo>
                <a:cubicBezTo>
                  <a:pt x="8225643" y="5890685"/>
                  <a:pt x="8256899" y="5888324"/>
                  <a:pt x="8287368" y="5884990"/>
                </a:cubicBezTo>
                <a:cubicBezTo>
                  <a:pt x="8308844" y="5882669"/>
                  <a:pt x="8322785" y="5877746"/>
                  <a:pt x="8306701" y="5867292"/>
                </a:cubicBezTo>
                <a:cubicBezTo>
                  <a:pt x="8310300" y="5866926"/>
                  <a:pt x="8313787" y="5866518"/>
                  <a:pt x="8317387" y="5866153"/>
                </a:cubicBezTo>
                <a:close/>
                <a:moveTo>
                  <a:pt x="5876341" y="5865667"/>
                </a:moveTo>
                <a:cubicBezTo>
                  <a:pt x="5877242" y="5865585"/>
                  <a:pt x="5879492" y="5867495"/>
                  <a:pt x="5881179" y="5868512"/>
                </a:cubicBezTo>
                <a:cubicBezTo>
                  <a:pt x="5878365" y="5869042"/>
                  <a:pt x="5875441" y="5869530"/>
                  <a:pt x="5872517" y="5870019"/>
                </a:cubicBezTo>
                <a:cubicBezTo>
                  <a:pt x="5870050" y="5869246"/>
                  <a:pt x="5867575" y="5868473"/>
                  <a:pt x="5865213" y="5867700"/>
                </a:cubicBezTo>
                <a:cubicBezTo>
                  <a:pt x="5868812" y="5866965"/>
                  <a:pt x="5872404" y="5866029"/>
                  <a:pt x="5876341" y="5865667"/>
                </a:cubicBezTo>
                <a:close/>
                <a:moveTo>
                  <a:pt x="7443927" y="5864771"/>
                </a:moveTo>
                <a:cubicBezTo>
                  <a:pt x="7446852" y="5882102"/>
                  <a:pt x="7446852" y="5882102"/>
                  <a:pt x="7387602" y="5883036"/>
                </a:cubicBezTo>
                <a:cubicBezTo>
                  <a:pt x="7394238" y="5879783"/>
                  <a:pt x="7398394" y="5877746"/>
                  <a:pt x="7404467" y="5874698"/>
                </a:cubicBezTo>
                <a:cubicBezTo>
                  <a:pt x="7395025" y="5872743"/>
                  <a:pt x="7386140" y="5870915"/>
                  <a:pt x="7365456" y="5866681"/>
                </a:cubicBezTo>
                <a:cubicBezTo>
                  <a:pt x="7398956" y="5865868"/>
                  <a:pt x="7421220" y="5865341"/>
                  <a:pt x="7443927" y="5864771"/>
                </a:cubicBezTo>
                <a:close/>
                <a:moveTo>
                  <a:pt x="12031567" y="5864121"/>
                </a:moveTo>
                <a:cubicBezTo>
                  <a:pt x="12048876" y="5864811"/>
                  <a:pt x="12066079" y="5865462"/>
                  <a:pt x="12083394" y="5866153"/>
                </a:cubicBezTo>
                <a:cubicBezTo>
                  <a:pt x="12082944" y="5867780"/>
                  <a:pt x="12082494" y="5869368"/>
                  <a:pt x="12082044" y="5870994"/>
                </a:cubicBezTo>
                <a:cubicBezTo>
                  <a:pt x="12064841" y="5870426"/>
                  <a:pt x="12047526" y="5869815"/>
                  <a:pt x="12030105" y="5869205"/>
                </a:cubicBezTo>
                <a:cubicBezTo>
                  <a:pt x="12030555" y="5867495"/>
                  <a:pt x="12031117" y="5865830"/>
                  <a:pt x="12031567" y="5864121"/>
                </a:cubicBezTo>
                <a:close/>
                <a:moveTo>
                  <a:pt x="4603318" y="5862492"/>
                </a:moveTo>
                <a:cubicBezTo>
                  <a:pt x="4603767" y="5863061"/>
                  <a:pt x="4604781" y="5863712"/>
                  <a:pt x="4604442" y="5864121"/>
                </a:cubicBezTo>
                <a:cubicBezTo>
                  <a:pt x="4603881" y="5864568"/>
                  <a:pt x="4601968" y="5864852"/>
                  <a:pt x="4600618" y="5865178"/>
                </a:cubicBezTo>
                <a:cubicBezTo>
                  <a:pt x="4599943" y="5864364"/>
                  <a:pt x="4599381" y="5863510"/>
                  <a:pt x="4598712" y="5862696"/>
                </a:cubicBezTo>
                <a:cubicBezTo>
                  <a:pt x="4600168" y="5862654"/>
                  <a:pt x="4601744" y="5862574"/>
                  <a:pt x="4603318" y="5862492"/>
                </a:cubicBezTo>
                <a:close/>
                <a:moveTo>
                  <a:pt x="11870339" y="5861229"/>
                </a:moveTo>
                <a:cubicBezTo>
                  <a:pt x="11872595" y="5861963"/>
                  <a:pt x="11874950" y="5862654"/>
                  <a:pt x="11877200" y="5863386"/>
                </a:cubicBezTo>
                <a:cubicBezTo>
                  <a:pt x="11876076" y="5863875"/>
                  <a:pt x="11875062" y="5864405"/>
                  <a:pt x="11874163" y="5864894"/>
                </a:cubicBezTo>
                <a:cubicBezTo>
                  <a:pt x="11871808" y="5864201"/>
                  <a:pt x="11869446" y="5863510"/>
                  <a:pt x="11867421" y="5862696"/>
                </a:cubicBezTo>
                <a:cubicBezTo>
                  <a:pt x="11867196" y="5862574"/>
                  <a:pt x="11869333" y="5861718"/>
                  <a:pt x="11870339" y="5861229"/>
                </a:cubicBezTo>
                <a:close/>
                <a:moveTo>
                  <a:pt x="11969505" y="5860987"/>
                </a:moveTo>
                <a:cubicBezTo>
                  <a:pt x="11974561" y="5863102"/>
                  <a:pt x="11979734" y="5865259"/>
                  <a:pt x="11984796" y="5867373"/>
                </a:cubicBezTo>
                <a:cubicBezTo>
                  <a:pt x="11970743" y="5869611"/>
                  <a:pt x="11956689" y="5871889"/>
                  <a:pt x="11942523" y="5874210"/>
                </a:cubicBezTo>
                <a:cubicBezTo>
                  <a:pt x="11944098" y="5875226"/>
                  <a:pt x="11945786" y="5876204"/>
                  <a:pt x="11947467" y="5877217"/>
                </a:cubicBezTo>
                <a:cubicBezTo>
                  <a:pt x="11975685" y="5877217"/>
                  <a:pt x="12003799" y="5877217"/>
                  <a:pt x="12032017" y="5877217"/>
                </a:cubicBezTo>
                <a:cubicBezTo>
                  <a:pt x="11981421" y="5884256"/>
                  <a:pt x="11931170" y="5889789"/>
                  <a:pt x="11878775" y="5883199"/>
                </a:cubicBezTo>
                <a:cubicBezTo>
                  <a:pt x="11909356" y="5875715"/>
                  <a:pt x="11939374" y="5868350"/>
                  <a:pt x="11969505" y="5860987"/>
                </a:cubicBezTo>
                <a:close/>
                <a:moveTo>
                  <a:pt x="5765828" y="5860944"/>
                </a:moveTo>
                <a:cubicBezTo>
                  <a:pt x="5766953" y="5861149"/>
                  <a:pt x="5769204" y="5861229"/>
                  <a:pt x="5769763" y="5861638"/>
                </a:cubicBezTo>
                <a:cubicBezTo>
                  <a:pt x="5770327" y="5862003"/>
                  <a:pt x="5769204" y="5862736"/>
                  <a:pt x="5768748" y="5863305"/>
                </a:cubicBezTo>
                <a:cubicBezTo>
                  <a:pt x="5766502" y="5862939"/>
                  <a:pt x="5764142" y="5862574"/>
                  <a:pt x="5761891" y="5862207"/>
                </a:cubicBezTo>
                <a:cubicBezTo>
                  <a:pt x="5763241" y="5861800"/>
                  <a:pt x="5764477" y="5861392"/>
                  <a:pt x="5765828" y="5860944"/>
                </a:cubicBezTo>
                <a:close/>
                <a:moveTo>
                  <a:pt x="11040733" y="5860293"/>
                </a:moveTo>
                <a:cubicBezTo>
                  <a:pt x="11048945" y="5861963"/>
                  <a:pt x="11057149" y="5863672"/>
                  <a:pt x="11065472" y="5865341"/>
                </a:cubicBezTo>
                <a:cubicBezTo>
                  <a:pt x="11063778" y="5866642"/>
                  <a:pt x="11062211" y="5867943"/>
                  <a:pt x="11060523" y="5869246"/>
                </a:cubicBezTo>
                <a:cubicBezTo>
                  <a:pt x="11051194" y="5867901"/>
                  <a:pt x="11041859" y="5866518"/>
                  <a:pt x="11032530" y="5865178"/>
                </a:cubicBezTo>
                <a:cubicBezTo>
                  <a:pt x="11035229" y="5863550"/>
                  <a:pt x="11038041" y="5861922"/>
                  <a:pt x="11040733" y="5860293"/>
                </a:cubicBezTo>
                <a:close/>
                <a:moveTo>
                  <a:pt x="11166545" y="5859931"/>
                </a:moveTo>
                <a:cubicBezTo>
                  <a:pt x="11172611" y="5860053"/>
                  <a:pt x="11178573" y="5860133"/>
                  <a:pt x="11184641" y="5860255"/>
                </a:cubicBezTo>
                <a:cubicBezTo>
                  <a:pt x="11184528" y="5860864"/>
                  <a:pt x="11184528" y="5861516"/>
                  <a:pt x="11184415" y="5862126"/>
                </a:cubicBezTo>
                <a:cubicBezTo>
                  <a:pt x="11178348" y="5862003"/>
                  <a:pt x="11172387" y="5861922"/>
                  <a:pt x="11166319" y="5861800"/>
                </a:cubicBezTo>
                <a:cubicBezTo>
                  <a:pt x="11166433" y="5861149"/>
                  <a:pt x="11166433" y="5860542"/>
                  <a:pt x="11166545" y="5859931"/>
                </a:cubicBezTo>
                <a:close/>
                <a:moveTo>
                  <a:pt x="8116442" y="5858848"/>
                </a:moveTo>
                <a:lnTo>
                  <a:pt x="8117603" y="5858953"/>
                </a:lnTo>
                <a:lnTo>
                  <a:pt x="8118707" y="5859027"/>
                </a:lnTo>
                <a:lnTo>
                  <a:pt x="8117267" y="5859117"/>
                </a:lnTo>
                <a:close/>
                <a:moveTo>
                  <a:pt x="8152453" y="5856959"/>
                </a:moveTo>
                <a:cubicBezTo>
                  <a:pt x="8152227" y="5858424"/>
                  <a:pt x="8152115" y="5859848"/>
                  <a:pt x="8151890" y="5861271"/>
                </a:cubicBezTo>
                <a:lnTo>
                  <a:pt x="8118707" y="5859027"/>
                </a:lnTo>
                <a:close/>
                <a:moveTo>
                  <a:pt x="5591902" y="5855941"/>
                </a:moveTo>
                <a:cubicBezTo>
                  <a:pt x="5587965" y="5860174"/>
                  <a:pt x="5586728" y="5863305"/>
                  <a:pt x="5582229" y="5865626"/>
                </a:cubicBezTo>
                <a:cubicBezTo>
                  <a:pt x="5578636" y="5867454"/>
                  <a:pt x="5571100" y="5868269"/>
                  <a:pt x="5563564" y="5869896"/>
                </a:cubicBezTo>
                <a:cubicBezTo>
                  <a:pt x="5563564" y="5860215"/>
                  <a:pt x="5563564" y="5860215"/>
                  <a:pt x="5591902" y="5855941"/>
                </a:cubicBezTo>
                <a:close/>
                <a:moveTo>
                  <a:pt x="11591073" y="5855007"/>
                </a:moveTo>
                <a:lnTo>
                  <a:pt x="11591080" y="5855032"/>
                </a:lnTo>
                <a:lnTo>
                  <a:pt x="11590961" y="5855209"/>
                </a:lnTo>
                <a:lnTo>
                  <a:pt x="11590677" y="5855087"/>
                </a:lnTo>
                <a:close/>
                <a:moveTo>
                  <a:pt x="8102651" y="5854356"/>
                </a:moveTo>
                <a:lnTo>
                  <a:pt x="8116442" y="5858848"/>
                </a:lnTo>
                <a:lnTo>
                  <a:pt x="8097027" y="5857081"/>
                </a:lnTo>
                <a:cubicBezTo>
                  <a:pt x="8098939" y="5856186"/>
                  <a:pt x="8100738" y="5855249"/>
                  <a:pt x="8102651" y="5854356"/>
                </a:cubicBezTo>
                <a:close/>
                <a:moveTo>
                  <a:pt x="7730286" y="5854153"/>
                </a:moveTo>
                <a:cubicBezTo>
                  <a:pt x="7778856" y="5854153"/>
                  <a:pt x="7827421" y="5854153"/>
                  <a:pt x="7887908" y="5854153"/>
                </a:cubicBezTo>
                <a:cubicBezTo>
                  <a:pt x="7828996" y="5870304"/>
                  <a:pt x="7779194" y="5853582"/>
                  <a:pt x="7731410" y="5859645"/>
                </a:cubicBezTo>
                <a:cubicBezTo>
                  <a:pt x="7731073" y="5857813"/>
                  <a:pt x="7730623" y="5855982"/>
                  <a:pt x="7730286" y="5854153"/>
                </a:cubicBezTo>
                <a:close/>
                <a:moveTo>
                  <a:pt x="9018600" y="5853259"/>
                </a:moveTo>
                <a:cubicBezTo>
                  <a:pt x="9018600" y="5853869"/>
                  <a:pt x="9018600" y="5854438"/>
                  <a:pt x="9018600" y="5855007"/>
                </a:cubicBezTo>
                <a:cubicBezTo>
                  <a:pt x="9016913" y="5855329"/>
                  <a:pt x="9015337" y="5855818"/>
                  <a:pt x="9013763" y="5855778"/>
                </a:cubicBezTo>
                <a:cubicBezTo>
                  <a:pt x="9012750" y="5855738"/>
                  <a:pt x="9011850" y="5854927"/>
                  <a:pt x="9010957" y="5854438"/>
                </a:cubicBezTo>
                <a:cubicBezTo>
                  <a:pt x="9013538" y="5854031"/>
                  <a:pt x="9016013" y="5853664"/>
                  <a:pt x="9018600" y="5853259"/>
                </a:cubicBezTo>
                <a:close/>
                <a:moveTo>
                  <a:pt x="4946142" y="5851059"/>
                </a:moveTo>
                <a:lnTo>
                  <a:pt x="4930374" y="5854722"/>
                </a:lnTo>
                <a:cubicBezTo>
                  <a:pt x="4929473" y="5853909"/>
                  <a:pt x="4928687" y="5853095"/>
                  <a:pt x="4927898" y="5852281"/>
                </a:cubicBezTo>
                <a:close/>
                <a:moveTo>
                  <a:pt x="4948244" y="5850782"/>
                </a:moveTo>
                <a:lnTo>
                  <a:pt x="4947353" y="5850978"/>
                </a:lnTo>
                <a:lnTo>
                  <a:pt x="4946142" y="5851059"/>
                </a:lnTo>
                <a:lnTo>
                  <a:pt x="4947014" y="5850856"/>
                </a:lnTo>
                <a:close/>
                <a:moveTo>
                  <a:pt x="5834406" y="5850613"/>
                </a:moveTo>
                <a:cubicBezTo>
                  <a:pt x="5835644" y="5851670"/>
                  <a:pt x="5838344" y="5852932"/>
                  <a:pt x="5837555" y="5853787"/>
                </a:cubicBezTo>
                <a:cubicBezTo>
                  <a:pt x="5836882" y="5854560"/>
                  <a:pt x="5832495" y="5854967"/>
                  <a:pt x="5829802" y="5855496"/>
                </a:cubicBezTo>
                <a:cubicBezTo>
                  <a:pt x="5828676" y="5854398"/>
                  <a:pt x="5826429" y="5853175"/>
                  <a:pt x="5826991" y="5852199"/>
                </a:cubicBezTo>
                <a:cubicBezTo>
                  <a:pt x="5827433" y="5851507"/>
                  <a:pt x="5831819" y="5851141"/>
                  <a:pt x="5834406" y="5850613"/>
                </a:cubicBezTo>
                <a:close/>
                <a:moveTo>
                  <a:pt x="4964437" y="5847236"/>
                </a:moveTo>
                <a:cubicBezTo>
                  <a:pt x="4965221" y="5848050"/>
                  <a:pt x="4965897" y="5848865"/>
                  <a:pt x="4966684" y="5849680"/>
                </a:cubicBezTo>
                <a:lnTo>
                  <a:pt x="4948244" y="5850782"/>
                </a:lnTo>
                <a:close/>
                <a:moveTo>
                  <a:pt x="8591147" y="5839914"/>
                </a:moveTo>
                <a:cubicBezTo>
                  <a:pt x="8591147" y="5841499"/>
                  <a:pt x="8591259" y="5843087"/>
                  <a:pt x="8591259" y="5844672"/>
                </a:cubicBezTo>
                <a:cubicBezTo>
                  <a:pt x="8578893" y="5844672"/>
                  <a:pt x="8566526" y="5844672"/>
                  <a:pt x="8554160" y="5844714"/>
                </a:cubicBezTo>
                <a:cubicBezTo>
                  <a:pt x="8554048" y="5843413"/>
                  <a:pt x="8553936" y="5842071"/>
                  <a:pt x="8553824" y="5840768"/>
                </a:cubicBezTo>
                <a:cubicBezTo>
                  <a:pt x="8566302" y="5840482"/>
                  <a:pt x="8578668" y="5840198"/>
                  <a:pt x="8591147" y="5839914"/>
                </a:cubicBezTo>
                <a:close/>
                <a:moveTo>
                  <a:pt x="5417919" y="5839625"/>
                </a:moveTo>
                <a:cubicBezTo>
                  <a:pt x="5432028" y="5838999"/>
                  <a:pt x="5446699" y="5840097"/>
                  <a:pt x="5463954" y="5842355"/>
                </a:cubicBezTo>
                <a:cubicBezTo>
                  <a:pt x="5433823" y="5849312"/>
                  <a:pt x="5410777" y="5852281"/>
                  <a:pt x="5375247" y="5847236"/>
                </a:cubicBezTo>
                <a:cubicBezTo>
                  <a:pt x="5390261" y="5842599"/>
                  <a:pt x="5403809" y="5840249"/>
                  <a:pt x="5417919" y="5839625"/>
                </a:cubicBezTo>
                <a:close/>
                <a:moveTo>
                  <a:pt x="7262549" y="5838629"/>
                </a:moveTo>
                <a:lnTo>
                  <a:pt x="7301640" y="5846538"/>
                </a:lnTo>
                <a:cubicBezTo>
                  <a:pt x="7330628" y="5855601"/>
                  <a:pt x="7328775" y="5867943"/>
                  <a:pt x="7293279" y="5882343"/>
                </a:cubicBezTo>
                <a:cubicBezTo>
                  <a:pt x="7279675" y="5878113"/>
                  <a:pt x="7265285" y="5874087"/>
                  <a:pt x="7252350" y="5869490"/>
                </a:cubicBezTo>
                <a:cubicBezTo>
                  <a:pt x="7232453" y="5862411"/>
                  <a:pt x="7206597" y="5859890"/>
                  <a:pt x="7186133" y="5865422"/>
                </a:cubicBezTo>
                <a:cubicBezTo>
                  <a:pt x="7157238" y="5873192"/>
                  <a:pt x="7127782" y="5873027"/>
                  <a:pt x="7097314" y="5870670"/>
                </a:cubicBezTo>
                <a:cubicBezTo>
                  <a:pt x="7056054" y="5867495"/>
                  <a:pt x="7016137" y="5869326"/>
                  <a:pt x="6975777" y="5872091"/>
                </a:cubicBezTo>
                <a:cubicBezTo>
                  <a:pt x="6967349" y="5872703"/>
                  <a:pt x="6958581" y="5872621"/>
                  <a:pt x="6936879" y="5873192"/>
                </a:cubicBezTo>
                <a:cubicBezTo>
                  <a:pt x="6964198" y="5864771"/>
                  <a:pt x="7002759" y="5870426"/>
                  <a:pt x="7005121" y="5857243"/>
                </a:cubicBezTo>
                <a:cubicBezTo>
                  <a:pt x="7005233" y="5856754"/>
                  <a:pt x="7014795" y="5856349"/>
                  <a:pt x="7020075" y="5856186"/>
                </a:cubicBezTo>
                <a:cubicBezTo>
                  <a:pt x="7085622" y="5854153"/>
                  <a:pt x="7151052" y="5851996"/>
                  <a:pt x="7216713" y="5850204"/>
                </a:cubicBezTo>
                <a:cubicBezTo>
                  <a:pt x="7227954" y="5849900"/>
                  <a:pt x="7237961" y="5849148"/>
                  <a:pt x="7245916" y="5847384"/>
                </a:cubicBezTo>
                <a:close/>
                <a:moveTo>
                  <a:pt x="7262671" y="5838564"/>
                </a:moveTo>
                <a:lnTo>
                  <a:pt x="7262549" y="5838629"/>
                </a:lnTo>
                <a:lnTo>
                  <a:pt x="7262472" y="5838614"/>
                </a:lnTo>
                <a:close/>
                <a:moveTo>
                  <a:pt x="11458545" y="5837458"/>
                </a:moveTo>
                <a:cubicBezTo>
                  <a:pt x="11471390" y="5835336"/>
                  <a:pt x="11484939" y="5834707"/>
                  <a:pt x="11501242" y="5838938"/>
                </a:cubicBezTo>
                <a:lnTo>
                  <a:pt x="11501017" y="5838816"/>
                </a:lnTo>
                <a:cubicBezTo>
                  <a:pt x="11509447" y="5839994"/>
                  <a:pt x="11518670" y="5842640"/>
                  <a:pt x="11526086" y="5842071"/>
                </a:cubicBezTo>
                <a:cubicBezTo>
                  <a:pt x="11542670" y="5840808"/>
                  <a:pt x="11555291" y="5841835"/>
                  <a:pt x="11565565" y="5844307"/>
                </a:cubicBezTo>
                <a:lnTo>
                  <a:pt x="11590677" y="5855087"/>
                </a:lnTo>
                <a:lnTo>
                  <a:pt x="11558676" y="5861497"/>
                </a:lnTo>
                <a:cubicBezTo>
                  <a:pt x="11548037" y="5862300"/>
                  <a:pt x="11537666" y="5860783"/>
                  <a:pt x="11527887" y="5854071"/>
                </a:cubicBezTo>
                <a:cubicBezTo>
                  <a:pt x="11485726" y="5861027"/>
                  <a:pt x="11459308" y="5843941"/>
                  <a:pt x="11420065" y="5844919"/>
                </a:cubicBezTo>
                <a:cubicBezTo>
                  <a:pt x="11433557" y="5843189"/>
                  <a:pt x="11445699" y="5839578"/>
                  <a:pt x="11458545" y="5837458"/>
                </a:cubicBezTo>
                <a:close/>
                <a:moveTo>
                  <a:pt x="10773207" y="5836467"/>
                </a:moveTo>
                <a:cubicBezTo>
                  <a:pt x="10797136" y="5835726"/>
                  <a:pt x="10798252" y="5839609"/>
                  <a:pt x="10794629" y="5852851"/>
                </a:cubicBezTo>
                <a:cubicBezTo>
                  <a:pt x="10776752" y="5848050"/>
                  <a:pt x="10760225" y="5843657"/>
                  <a:pt x="10741003" y="5838572"/>
                </a:cubicBezTo>
                <a:cubicBezTo>
                  <a:pt x="10754719" y="5837475"/>
                  <a:pt x="10765231" y="5836714"/>
                  <a:pt x="10773207" y="5836467"/>
                </a:cubicBezTo>
                <a:close/>
                <a:moveTo>
                  <a:pt x="8659732" y="5836293"/>
                </a:moveTo>
                <a:cubicBezTo>
                  <a:pt x="8665237" y="5836293"/>
                  <a:pt x="8670748" y="5836293"/>
                  <a:pt x="8676254" y="5836293"/>
                </a:cubicBezTo>
                <a:cubicBezTo>
                  <a:pt x="8676254" y="5836658"/>
                  <a:pt x="8676254" y="5837067"/>
                  <a:pt x="8676254" y="5837431"/>
                </a:cubicBezTo>
                <a:cubicBezTo>
                  <a:pt x="8670748" y="5837431"/>
                  <a:pt x="8665237" y="5837431"/>
                  <a:pt x="8659732" y="5837431"/>
                </a:cubicBezTo>
                <a:cubicBezTo>
                  <a:pt x="8659732" y="5837067"/>
                  <a:pt x="8659732" y="5836658"/>
                  <a:pt x="8659732" y="5836293"/>
                </a:cubicBezTo>
                <a:close/>
                <a:moveTo>
                  <a:pt x="10369313" y="5835561"/>
                </a:moveTo>
                <a:cubicBezTo>
                  <a:pt x="10395058" y="5835356"/>
                  <a:pt x="10397307" y="5835884"/>
                  <a:pt x="10403262" y="5848783"/>
                </a:cubicBezTo>
                <a:cubicBezTo>
                  <a:pt x="10383029" y="5848783"/>
                  <a:pt x="10363133" y="5848783"/>
                  <a:pt x="10343344" y="5848783"/>
                </a:cubicBezTo>
                <a:cubicBezTo>
                  <a:pt x="10225069" y="5848702"/>
                  <a:pt x="10106906" y="5848417"/>
                  <a:pt x="9988744" y="5848824"/>
                </a:cubicBezTo>
                <a:cubicBezTo>
                  <a:pt x="9965355" y="5848906"/>
                  <a:pt x="9949171" y="5847766"/>
                  <a:pt x="9942873" y="5837025"/>
                </a:cubicBezTo>
                <a:cubicBezTo>
                  <a:pt x="10039109" y="5843657"/>
                  <a:pt x="10132314" y="5846178"/>
                  <a:pt x="10225293" y="5837351"/>
                </a:cubicBezTo>
                <a:cubicBezTo>
                  <a:pt x="10235973" y="5836334"/>
                  <a:pt x="10247439" y="5835926"/>
                  <a:pt x="10258574" y="5835845"/>
                </a:cubicBezTo>
                <a:cubicBezTo>
                  <a:pt x="10295448" y="5835642"/>
                  <a:pt x="10332440" y="5835884"/>
                  <a:pt x="10369313" y="5835561"/>
                </a:cubicBezTo>
                <a:close/>
                <a:moveTo>
                  <a:pt x="8742477" y="5835112"/>
                </a:moveTo>
                <a:cubicBezTo>
                  <a:pt x="8743714" y="5836373"/>
                  <a:pt x="8744952" y="5837636"/>
                  <a:pt x="8746188" y="5838898"/>
                </a:cubicBezTo>
                <a:cubicBezTo>
                  <a:pt x="8739328" y="5839914"/>
                  <a:pt x="8732472" y="5840930"/>
                  <a:pt x="8725499" y="5841947"/>
                </a:cubicBezTo>
                <a:cubicBezTo>
                  <a:pt x="8724486" y="5840808"/>
                  <a:pt x="8721900" y="5838734"/>
                  <a:pt x="8722462" y="5838614"/>
                </a:cubicBezTo>
                <a:cubicBezTo>
                  <a:pt x="8728873" y="5837269"/>
                  <a:pt x="8735728" y="5836211"/>
                  <a:pt x="8742477" y="5835112"/>
                </a:cubicBezTo>
                <a:close/>
                <a:moveTo>
                  <a:pt x="10600335" y="5834748"/>
                </a:moveTo>
                <a:lnTo>
                  <a:pt x="10563366" y="5839183"/>
                </a:lnTo>
                <a:cubicBezTo>
                  <a:pt x="10562691" y="5838003"/>
                  <a:pt x="10561903" y="5836822"/>
                  <a:pt x="10561117" y="5835642"/>
                </a:cubicBezTo>
                <a:close/>
                <a:moveTo>
                  <a:pt x="10601701" y="5834584"/>
                </a:moveTo>
                <a:lnTo>
                  <a:pt x="10602069" y="5834708"/>
                </a:lnTo>
                <a:lnTo>
                  <a:pt x="10600335" y="5834748"/>
                </a:lnTo>
                <a:close/>
                <a:moveTo>
                  <a:pt x="10843875" y="5834219"/>
                </a:moveTo>
                <a:cubicBezTo>
                  <a:pt x="10871419" y="5835683"/>
                  <a:pt x="10898963" y="5837229"/>
                  <a:pt x="10926620" y="5838572"/>
                </a:cubicBezTo>
                <a:cubicBezTo>
                  <a:pt x="10932581" y="5838898"/>
                  <a:pt x="10939211" y="5838979"/>
                  <a:pt x="10944723" y="5838328"/>
                </a:cubicBezTo>
                <a:cubicBezTo>
                  <a:pt x="10983958" y="5833690"/>
                  <a:pt x="11019376" y="5836334"/>
                  <a:pt x="11055011" y="5845934"/>
                </a:cubicBezTo>
                <a:cubicBezTo>
                  <a:pt x="11020163" y="5858344"/>
                  <a:pt x="10960801" y="5831655"/>
                  <a:pt x="10939323" y="5859318"/>
                </a:cubicBezTo>
                <a:cubicBezTo>
                  <a:pt x="10953152" y="5860542"/>
                  <a:pt x="10964618" y="5861556"/>
                  <a:pt x="10978109" y="5862736"/>
                </a:cubicBezTo>
                <a:cubicBezTo>
                  <a:pt x="10965631" y="5868675"/>
                  <a:pt x="10954052" y="5874290"/>
                  <a:pt x="10943148" y="5879498"/>
                </a:cubicBezTo>
                <a:cubicBezTo>
                  <a:pt x="10923471" y="5874127"/>
                  <a:pt x="10905031" y="5869084"/>
                  <a:pt x="10884011" y="5863386"/>
                </a:cubicBezTo>
                <a:cubicBezTo>
                  <a:pt x="10893114" y="5859279"/>
                  <a:pt x="10904469" y="5854112"/>
                  <a:pt x="10919879" y="5847073"/>
                </a:cubicBezTo>
                <a:cubicBezTo>
                  <a:pt x="10893002" y="5843535"/>
                  <a:pt x="10868045" y="5840198"/>
                  <a:pt x="10843088" y="5836903"/>
                </a:cubicBezTo>
                <a:cubicBezTo>
                  <a:pt x="10843313" y="5836009"/>
                  <a:pt x="10843651" y="5835112"/>
                  <a:pt x="10843875" y="5834219"/>
                </a:cubicBezTo>
                <a:close/>
                <a:moveTo>
                  <a:pt x="5586615" y="5831004"/>
                </a:moveTo>
                <a:cubicBezTo>
                  <a:pt x="5587965" y="5832632"/>
                  <a:pt x="5589203" y="5834260"/>
                  <a:pt x="5590552" y="5835884"/>
                </a:cubicBezTo>
                <a:cubicBezTo>
                  <a:pt x="5570088" y="5838856"/>
                  <a:pt x="5550186" y="5842802"/>
                  <a:pt x="5528939" y="5844267"/>
                </a:cubicBezTo>
                <a:cubicBezTo>
                  <a:pt x="5520511" y="5844877"/>
                  <a:pt x="5509151" y="5839952"/>
                  <a:pt x="5492405" y="5835968"/>
                </a:cubicBezTo>
                <a:cubicBezTo>
                  <a:pt x="5529953" y="5834015"/>
                  <a:pt x="5558397" y="5832510"/>
                  <a:pt x="5586615" y="5831004"/>
                </a:cubicBezTo>
                <a:close/>
                <a:moveTo>
                  <a:pt x="10662076" y="5830190"/>
                </a:moveTo>
                <a:cubicBezTo>
                  <a:pt x="10658365" y="5836252"/>
                  <a:pt x="10656339" y="5839628"/>
                  <a:pt x="10653753" y="5843860"/>
                </a:cubicBezTo>
                <a:cubicBezTo>
                  <a:pt x="10665901" y="5846910"/>
                  <a:pt x="10678829" y="5850164"/>
                  <a:pt x="10692769" y="5853664"/>
                </a:cubicBezTo>
                <a:cubicBezTo>
                  <a:pt x="10697269" y="5850328"/>
                  <a:pt x="10700419" y="5848050"/>
                  <a:pt x="10706485" y="5843576"/>
                </a:cubicBezTo>
                <a:cubicBezTo>
                  <a:pt x="10711210" y="5849964"/>
                  <a:pt x="10714697" y="5854642"/>
                  <a:pt x="10718065" y="5859318"/>
                </a:cubicBezTo>
                <a:cubicBezTo>
                  <a:pt x="10700305" y="5864364"/>
                  <a:pt x="10686358" y="5863386"/>
                  <a:pt x="10672418" y="5858506"/>
                </a:cubicBezTo>
                <a:lnTo>
                  <a:pt x="10602069" y="5834708"/>
                </a:lnTo>
                <a:lnTo>
                  <a:pt x="10602151" y="5834705"/>
                </a:lnTo>
                <a:cubicBezTo>
                  <a:pt x="10619692" y="5833406"/>
                  <a:pt x="10637231" y="5832062"/>
                  <a:pt x="10662076" y="5830190"/>
                </a:cubicBezTo>
                <a:close/>
                <a:moveTo>
                  <a:pt x="10509178" y="5829215"/>
                </a:moveTo>
                <a:cubicBezTo>
                  <a:pt x="10493431" y="5839424"/>
                  <a:pt x="10484214" y="5845364"/>
                  <a:pt x="10471511" y="5853543"/>
                </a:cubicBezTo>
                <a:cubicBezTo>
                  <a:pt x="10464206" y="5852973"/>
                  <a:pt x="10456895" y="5852687"/>
                  <a:pt x="10450265" y="5851750"/>
                </a:cubicBezTo>
                <a:cubicBezTo>
                  <a:pt x="10441830" y="5850574"/>
                  <a:pt x="10434068" y="5848865"/>
                  <a:pt x="10424401" y="5847073"/>
                </a:cubicBezTo>
                <a:cubicBezTo>
                  <a:pt x="10433400" y="5829783"/>
                  <a:pt x="10474997" y="5837392"/>
                  <a:pt x="10509178" y="5829215"/>
                </a:cubicBezTo>
                <a:close/>
                <a:moveTo>
                  <a:pt x="8191237" y="5828198"/>
                </a:moveTo>
                <a:cubicBezTo>
                  <a:pt x="8168642" y="5839223"/>
                  <a:pt x="8136262" y="5843331"/>
                  <a:pt x="8087916" y="5841784"/>
                </a:cubicBezTo>
                <a:cubicBezTo>
                  <a:pt x="8115573" y="5825838"/>
                  <a:pt x="8155264" y="5833446"/>
                  <a:pt x="8191237" y="5828198"/>
                </a:cubicBezTo>
                <a:close/>
                <a:moveTo>
                  <a:pt x="9391183" y="5814731"/>
                </a:moveTo>
                <a:cubicBezTo>
                  <a:pt x="9392652" y="5814813"/>
                  <a:pt x="9394895" y="5814691"/>
                  <a:pt x="9395457" y="5814934"/>
                </a:cubicBezTo>
                <a:cubicBezTo>
                  <a:pt x="9396244" y="5815423"/>
                  <a:pt x="9395907" y="5816155"/>
                  <a:pt x="9396132" y="5816806"/>
                </a:cubicBezTo>
                <a:cubicBezTo>
                  <a:pt x="9393995" y="5816726"/>
                  <a:pt x="9391976" y="5816644"/>
                  <a:pt x="9389840" y="5816563"/>
                </a:cubicBezTo>
                <a:cubicBezTo>
                  <a:pt x="9390290" y="5815953"/>
                  <a:pt x="9390740" y="5815342"/>
                  <a:pt x="9391183" y="5814731"/>
                </a:cubicBezTo>
                <a:close/>
                <a:moveTo>
                  <a:pt x="8958338" y="5813551"/>
                </a:moveTo>
                <a:cubicBezTo>
                  <a:pt x="8960137" y="5813428"/>
                  <a:pt x="8962499" y="5814650"/>
                  <a:pt x="8964636" y="5815260"/>
                </a:cubicBezTo>
                <a:cubicBezTo>
                  <a:pt x="8962049" y="5815870"/>
                  <a:pt x="8959574" y="5816889"/>
                  <a:pt x="8956762" y="5817010"/>
                </a:cubicBezTo>
                <a:cubicBezTo>
                  <a:pt x="8954857" y="5817091"/>
                  <a:pt x="8952382" y="5816033"/>
                  <a:pt x="8950020" y="5815464"/>
                </a:cubicBezTo>
                <a:cubicBezTo>
                  <a:pt x="8952939" y="5814691"/>
                  <a:pt x="8955419" y="5813673"/>
                  <a:pt x="8958338" y="5813551"/>
                </a:cubicBezTo>
                <a:close/>
                <a:moveTo>
                  <a:pt x="9017025" y="5812658"/>
                </a:moveTo>
                <a:cubicBezTo>
                  <a:pt x="9017475" y="5813795"/>
                  <a:pt x="9019162" y="5815139"/>
                  <a:pt x="9018150" y="5816033"/>
                </a:cubicBezTo>
                <a:cubicBezTo>
                  <a:pt x="9017137" y="5816889"/>
                  <a:pt x="9013200" y="5817295"/>
                  <a:pt x="9010621" y="5817906"/>
                </a:cubicBezTo>
                <a:cubicBezTo>
                  <a:pt x="9009945" y="5816726"/>
                  <a:pt x="9008146" y="5815342"/>
                  <a:pt x="9009271" y="5814365"/>
                </a:cubicBezTo>
                <a:cubicBezTo>
                  <a:pt x="9010171" y="5813551"/>
                  <a:pt x="9014332" y="5813225"/>
                  <a:pt x="9017025" y="5812658"/>
                </a:cubicBezTo>
                <a:close/>
                <a:moveTo>
                  <a:pt x="9121022" y="5811234"/>
                </a:moveTo>
                <a:cubicBezTo>
                  <a:pt x="9126533" y="5811559"/>
                  <a:pt x="9132151" y="5811925"/>
                  <a:pt x="9137887" y="5812210"/>
                </a:cubicBezTo>
                <a:cubicBezTo>
                  <a:pt x="9135300" y="5812821"/>
                  <a:pt x="9132713" y="5813835"/>
                  <a:pt x="9130126" y="5813876"/>
                </a:cubicBezTo>
                <a:cubicBezTo>
                  <a:pt x="9126871" y="5813917"/>
                  <a:pt x="9123721" y="5813104"/>
                  <a:pt x="9120459" y="5812658"/>
                </a:cubicBezTo>
                <a:cubicBezTo>
                  <a:pt x="9120684" y="5812210"/>
                  <a:pt x="9120797" y="5811722"/>
                  <a:pt x="9121022" y="5811234"/>
                </a:cubicBezTo>
                <a:close/>
                <a:moveTo>
                  <a:pt x="9202199" y="5811071"/>
                </a:moveTo>
                <a:cubicBezTo>
                  <a:pt x="9203766" y="5811355"/>
                  <a:pt x="9205342" y="5811640"/>
                  <a:pt x="9206916" y="5811925"/>
                </a:cubicBezTo>
                <a:cubicBezTo>
                  <a:pt x="9206241" y="5812374"/>
                  <a:pt x="9205791" y="5813104"/>
                  <a:pt x="9204778" y="5813306"/>
                </a:cubicBezTo>
                <a:cubicBezTo>
                  <a:pt x="9203204" y="5813551"/>
                  <a:pt x="9201186" y="5813388"/>
                  <a:pt x="9199386" y="5813388"/>
                </a:cubicBezTo>
                <a:cubicBezTo>
                  <a:pt x="9200279" y="5812617"/>
                  <a:pt x="9201299" y="5811844"/>
                  <a:pt x="9202199" y="5811071"/>
                </a:cubicBezTo>
                <a:close/>
                <a:moveTo>
                  <a:pt x="9484726" y="5809320"/>
                </a:moveTo>
                <a:cubicBezTo>
                  <a:pt x="9492599" y="5816522"/>
                  <a:pt x="9498442" y="5821770"/>
                  <a:pt x="9506428" y="5829010"/>
                </a:cubicBezTo>
                <a:cubicBezTo>
                  <a:pt x="9484163" y="5827263"/>
                  <a:pt x="9467973" y="5825023"/>
                  <a:pt x="9465505" y="5817376"/>
                </a:cubicBezTo>
                <a:cubicBezTo>
                  <a:pt x="9464943" y="5815381"/>
                  <a:pt x="9475847" y="5812902"/>
                  <a:pt x="9484726" y="5809320"/>
                </a:cubicBezTo>
                <a:close/>
                <a:moveTo>
                  <a:pt x="10074751" y="5808060"/>
                </a:moveTo>
                <a:cubicBezTo>
                  <a:pt x="10076213" y="5808384"/>
                  <a:pt x="10078462" y="5808587"/>
                  <a:pt x="10079025" y="5809076"/>
                </a:cubicBezTo>
                <a:cubicBezTo>
                  <a:pt x="10079587" y="5809525"/>
                  <a:pt x="10078462" y="5810216"/>
                  <a:pt x="10078012" y="5810785"/>
                </a:cubicBezTo>
                <a:cubicBezTo>
                  <a:pt x="10076326" y="5810785"/>
                  <a:pt x="10074751" y="5810785"/>
                  <a:pt x="10073063" y="5810827"/>
                </a:cubicBezTo>
                <a:cubicBezTo>
                  <a:pt x="10073625" y="5809891"/>
                  <a:pt x="10074189" y="5808996"/>
                  <a:pt x="10074751" y="5808060"/>
                </a:cubicBezTo>
                <a:close/>
                <a:moveTo>
                  <a:pt x="9324629" y="5807735"/>
                </a:moveTo>
                <a:cubicBezTo>
                  <a:pt x="9333065" y="5810990"/>
                  <a:pt x="9341606" y="5814202"/>
                  <a:pt x="9350036" y="5817417"/>
                </a:cubicBezTo>
                <a:cubicBezTo>
                  <a:pt x="9346781" y="5818558"/>
                  <a:pt x="9343630" y="5819654"/>
                  <a:pt x="9340369" y="5820753"/>
                </a:cubicBezTo>
                <a:cubicBezTo>
                  <a:pt x="9332158" y="5817417"/>
                  <a:pt x="9323953" y="5814122"/>
                  <a:pt x="9315750" y="5810785"/>
                </a:cubicBezTo>
                <a:cubicBezTo>
                  <a:pt x="9318667" y="5809767"/>
                  <a:pt x="9321704" y="5808751"/>
                  <a:pt x="9324629" y="5807735"/>
                </a:cubicBezTo>
                <a:close/>
                <a:moveTo>
                  <a:pt x="10035853" y="5807125"/>
                </a:moveTo>
                <a:cubicBezTo>
                  <a:pt x="10038545" y="5807857"/>
                  <a:pt x="10041245" y="5808629"/>
                  <a:pt x="10043945" y="5809360"/>
                </a:cubicBezTo>
                <a:cubicBezTo>
                  <a:pt x="10042145" y="5810338"/>
                  <a:pt x="10040683" y="5811885"/>
                  <a:pt x="10038433" y="5812048"/>
                </a:cubicBezTo>
                <a:cubicBezTo>
                  <a:pt x="10035628" y="5812251"/>
                  <a:pt x="10032141" y="5811314"/>
                  <a:pt x="10028992" y="5810866"/>
                </a:cubicBezTo>
                <a:cubicBezTo>
                  <a:pt x="10031241" y="5809606"/>
                  <a:pt x="10033603" y="5808384"/>
                  <a:pt x="10035853" y="5807125"/>
                </a:cubicBezTo>
                <a:close/>
                <a:moveTo>
                  <a:pt x="9977892" y="5806736"/>
                </a:moveTo>
                <a:cubicBezTo>
                  <a:pt x="9985763" y="5807460"/>
                  <a:pt x="9992172" y="5809504"/>
                  <a:pt x="9995936" y="5813592"/>
                </a:cubicBezTo>
                <a:cubicBezTo>
                  <a:pt x="9997623" y="5815464"/>
                  <a:pt x="9989532" y="5820549"/>
                  <a:pt x="9984469" y="5820834"/>
                </a:cubicBezTo>
                <a:cubicBezTo>
                  <a:pt x="9960638" y="5822217"/>
                  <a:pt x="9947710" y="5817784"/>
                  <a:pt x="9944447" y="5809606"/>
                </a:cubicBezTo>
                <a:cubicBezTo>
                  <a:pt x="9948046" y="5808587"/>
                  <a:pt x="9949396" y="5808018"/>
                  <a:pt x="9951077" y="5807817"/>
                </a:cubicBezTo>
                <a:cubicBezTo>
                  <a:pt x="9960691" y="5806617"/>
                  <a:pt x="9970023" y="5806016"/>
                  <a:pt x="9977892" y="5806736"/>
                </a:cubicBezTo>
                <a:close/>
                <a:moveTo>
                  <a:pt x="9795592" y="5803136"/>
                </a:moveTo>
                <a:cubicBezTo>
                  <a:pt x="9827972" y="5803992"/>
                  <a:pt x="9860571" y="5804804"/>
                  <a:pt x="9901950" y="5805864"/>
                </a:cubicBezTo>
                <a:cubicBezTo>
                  <a:pt x="9904537" y="5808629"/>
                  <a:pt x="9909255" y="5813673"/>
                  <a:pt x="9913192" y="5817864"/>
                </a:cubicBezTo>
                <a:cubicBezTo>
                  <a:pt x="9884298" y="5827506"/>
                  <a:pt x="9863165" y="5810461"/>
                  <a:pt x="9836064" y="5819248"/>
                </a:cubicBezTo>
                <a:cubicBezTo>
                  <a:pt x="9817968" y="5825146"/>
                  <a:pt x="9790642" y="5827343"/>
                  <a:pt x="9758943" y="5832592"/>
                </a:cubicBezTo>
                <a:cubicBezTo>
                  <a:pt x="9747926" y="5830272"/>
                  <a:pt x="9733754" y="5827263"/>
                  <a:pt x="9715427" y="5823399"/>
                </a:cubicBezTo>
                <a:cubicBezTo>
                  <a:pt x="9739153" y="5813998"/>
                  <a:pt x="9758493" y="5805701"/>
                  <a:pt x="9795592" y="5812821"/>
                </a:cubicBezTo>
                <a:cubicBezTo>
                  <a:pt x="9795592" y="5808872"/>
                  <a:pt x="9795592" y="5806351"/>
                  <a:pt x="9795592" y="5803136"/>
                </a:cubicBezTo>
                <a:close/>
                <a:moveTo>
                  <a:pt x="8975539" y="5797482"/>
                </a:moveTo>
                <a:cubicBezTo>
                  <a:pt x="8977564" y="5798418"/>
                  <a:pt x="8979702" y="5799354"/>
                  <a:pt x="8983632" y="5801104"/>
                </a:cubicBezTo>
                <a:cubicBezTo>
                  <a:pt x="8976890" y="5800615"/>
                  <a:pt x="8972278" y="5800289"/>
                  <a:pt x="8967779" y="5799965"/>
                </a:cubicBezTo>
                <a:cubicBezTo>
                  <a:pt x="8970366" y="5799150"/>
                  <a:pt x="8972953" y="5798295"/>
                  <a:pt x="8975539" y="5797482"/>
                </a:cubicBezTo>
                <a:close/>
                <a:moveTo>
                  <a:pt x="11337321" y="5795041"/>
                </a:moveTo>
                <a:cubicBezTo>
                  <a:pt x="11350137" y="5796019"/>
                  <a:pt x="11363065" y="5797036"/>
                  <a:pt x="11375881" y="5798010"/>
                </a:cubicBezTo>
                <a:cubicBezTo>
                  <a:pt x="11375326" y="5799150"/>
                  <a:pt x="11374644" y="5800289"/>
                  <a:pt x="11374082" y="5801429"/>
                </a:cubicBezTo>
                <a:cubicBezTo>
                  <a:pt x="11361153" y="5800575"/>
                  <a:pt x="11348224" y="5799761"/>
                  <a:pt x="11335296" y="5798906"/>
                </a:cubicBezTo>
                <a:cubicBezTo>
                  <a:pt x="11335971" y="5797604"/>
                  <a:pt x="11336645" y="5796345"/>
                  <a:pt x="11337321" y="5795041"/>
                </a:cubicBezTo>
                <a:close/>
                <a:moveTo>
                  <a:pt x="11441317" y="5794920"/>
                </a:moveTo>
                <a:cubicBezTo>
                  <a:pt x="11441430" y="5795693"/>
                  <a:pt x="11441430" y="5796425"/>
                  <a:pt x="11441543" y="5797159"/>
                </a:cubicBezTo>
                <a:cubicBezTo>
                  <a:pt x="11432881" y="5797159"/>
                  <a:pt x="11424227" y="5797159"/>
                  <a:pt x="11415460" y="5797159"/>
                </a:cubicBezTo>
                <a:cubicBezTo>
                  <a:pt x="11415460" y="5796547"/>
                  <a:pt x="11415348" y="5795978"/>
                  <a:pt x="11415348" y="5795367"/>
                </a:cubicBezTo>
                <a:cubicBezTo>
                  <a:pt x="11424002" y="5795205"/>
                  <a:pt x="11432657" y="5795082"/>
                  <a:pt x="11441317" y="5794920"/>
                </a:cubicBezTo>
                <a:close/>
                <a:moveTo>
                  <a:pt x="5172683" y="5793800"/>
                </a:moveTo>
                <a:lnTo>
                  <a:pt x="5171866" y="5793983"/>
                </a:lnTo>
                <a:lnTo>
                  <a:pt x="5170870" y="5793930"/>
                </a:lnTo>
                <a:lnTo>
                  <a:pt x="5171642" y="5793861"/>
                </a:lnTo>
                <a:close/>
                <a:moveTo>
                  <a:pt x="5137789" y="5792137"/>
                </a:moveTo>
                <a:lnTo>
                  <a:pt x="5170870" y="5793930"/>
                </a:lnTo>
                <a:lnTo>
                  <a:pt x="5139530" y="5796715"/>
                </a:lnTo>
                <a:cubicBezTo>
                  <a:pt x="5127880" y="5797747"/>
                  <a:pt x="5114809" y="5798906"/>
                  <a:pt x="5098901" y="5800331"/>
                </a:cubicBezTo>
                <a:cubicBezTo>
                  <a:pt x="5113013" y="5794310"/>
                  <a:pt x="5125802" y="5792387"/>
                  <a:pt x="5137789" y="5792137"/>
                </a:cubicBezTo>
                <a:close/>
                <a:moveTo>
                  <a:pt x="10626096" y="5791746"/>
                </a:moveTo>
                <a:cubicBezTo>
                  <a:pt x="10643749" y="5792682"/>
                  <a:pt x="10661514" y="5793536"/>
                  <a:pt x="10682990" y="5794634"/>
                </a:cubicBezTo>
                <a:cubicBezTo>
                  <a:pt x="10681297" y="5797889"/>
                  <a:pt x="10679167" y="5802080"/>
                  <a:pt x="10676467" y="5807407"/>
                </a:cubicBezTo>
                <a:cubicBezTo>
                  <a:pt x="10648810" y="5806433"/>
                  <a:pt x="10623965" y="5805578"/>
                  <a:pt x="10596084" y="5804602"/>
                </a:cubicBezTo>
                <a:cubicBezTo>
                  <a:pt x="10601139" y="5796871"/>
                  <a:pt x="10601027" y="5790486"/>
                  <a:pt x="10626096" y="5791746"/>
                </a:cubicBezTo>
                <a:close/>
                <a:moveTo>
                  <a:pt x="9954226" y="5791178"/>
                </a:moveTo>
                <a:cubicBezTo>
                  <a:pt x="9984245" y="5791178"/>
                  <a:pt x="10014376" y="5791178"/>
                  <a:pt x="10044507" y="5791178"/>
                </a:cubicBezTo>
                <a:cubicBezTo>
                  <a:pt x="10044507" y="5791989"/>
                  <a:pt x="10044507" y="5792804"/>
                  <a:pt x="10044507" y="5793616"/>
                </a:cubicBezTo>
                <a:cubicBezTo>
                  <a:pt x="10014601" y="5794227"/>
                  <a:pt x="9984695" y="5794839"/>
                  <a:pt x="9954789" y="5795489"/>
                </a:cubicBezTo>
                <a:cubicBezTo>
                  <a:pt x="9954564" y="5794065"/>
                  <a:pt x="9954451" y="5792600"/>
                  <a:pt x="9954226" y="5791178"/>
                </a:cubicBezTo>
                <a:close/>
                <a:moveTo>
                  <a:pt x="9661913" y="5783364"/>
                </a:moveTo>
                <a:cubicBezTo>
                  <a:pt x="9694182" y="5782428"/>
                  <a:pt x="9727237" y="5783080"/>
                  <a:pt x="9756131" y="5788899"/>
                </a:cubicBezTo>
                <a:cubicBezTo>
                  <a:pt x="9755456" y="5791259"/>
                  <a:pt x="9754894" y="5793616"/>
                  <a:pt x="9754218" y="5795978"/>
                </a:cubicBezTo>
                <a:cubicBezTo>
                  <a:pt x="9737465" y="5795450"/>
                  <a:pt x="9717789" y="5796790"/>
                  <a:pt x="9704635" y="5794025"/>
                </a:cubicBezTo>
                <a:cubicBezTo>
                  <a:pt x="9662701" y="5785278"/>
                  <a:pt x="9632232" y="5795978"/>
                  <a:pt x="9601764" y="5801756"/>
                </a:cubicBezTo>
                <a:cubicBezTo>
                  <a:pt x="9577819" y="5806270"/>
                  <a:pt x="9598170" y="5811234"/>
                  <a:pt x="9613011" y="5814283"/>
                </a:cubicBezTo>
                <a:cubicBezTo>
                  <a:pt x="9581643" y="5835437"/>
                  <a:pt x="9569158" y="5835600"/>
                  <a:pt x="9519918" y="5811314"/>
                </a:cubicBezTo>
                <a:cubicBezTo>
                  <a:pt x="9532735" y="5809280"/>
                  <a:pt x="9547688" y="5806922"/>
                  <a:pt x="9562528" y="5804561"/>
                </a:cubicBezTo>
                <a:cubicBezTo>
                  <a:pt x="9560503" y="5803298"/>
                  <a:pt x="9558591" y="5802040"/>
                  <a:pt x="9556574" y="5800778"/>
                </a:cubicBezTo>
                <a:cubicBezTo>
                  <a:pt x="9531273" y="5798742"/>
                  <a:pt x="9505978" y="5796671"/>
                  <a:pt x="9480683" y="5794634"/>
                </a:cubicBezTo>
                <a:cubicBezTo>
                  <a:pt x="9481020" y="5793332"/>
                  <a:pt x="9481351" y="5792032"/>
                  <a:pt x="9481689" y="5790731"/>
                </a:cubicBezTo>
                <a:cubicBezTo>
                  <a:pt x="9491025" y="5790486"/>
                  <a:pt x="9500354" y="5790363"/>
                  <a:pt x="9509571" y="5789957"/>
                </a:cubicBezTo>
                <a:cubicBezTo>
                  <a:pt x="9560279" y="5787717"/>
                  <a:pt x="9610986" y="5784831"/>
                  <a:pt x="9661913" y="5783364"/>
                </a:cubicBezTo>
                <a:close/>
                <a:moveTo>
                  <a:pt x="11113924" y="5782552"/>
                </a:moveTo>
                <a:cubicBezTo>
                  <a:pt x="11115499" y="5782878"/>
                  <a:pt x="11116961" y="5783163"/>
                  <a:pt x="11118311" y="5783488"/>
                </a:cubicBezTo>
                <a:cubicBezTo>
                  <a:pt x="11117299" y="5783936"/>
                  <a:pt x="11115724" y="5784749"/>
                  <a:pt x="11115386" y="5784709"/>
                </a:cubicBezTo>
                <a:cubicBezTo>
                  <a:pt x="11113136" y="5784302"/>
                  <a:pt x="11111119" y="5783691"/>
                  <a:pt x="11109087" y="5783163"/>
                </a:cubicBezTo>
                <a:cubicBezTo>
                  <a:pt x="11110781" y="5782959"/>
                  <a:pt x="11112350" y="5782755"/>
                  <a:pt x="11113924" y="5782552"/>
                </a:cubicBezTo>
                <a:close/>
                <a:moveTo>
                  <a:pt x="9379386" y="5781818"/>
                </a:moveTo>
                <a:cubicBezTo>
                  <a:pt x="9402656" y="5787921"/>
                  <a:pt x="9420421" y="5792558"/>
                  <a:pt x="9439642" y="5797644"/>
                </a:cubicBezTo>
                <a:cubicBezTo>
                  <a:pt x="9422889" y="5797644"/>
                  <a:pt x="9405806" y="5798621"/>
                  <a:pt x="9390290" y="5797278"/>
                </a:cubicBezTo>
                <a:cubicBezTo>
                  <a:pt x="9379836" y="5796345"/>
                  <a:pt x="9371512" y="5792114"/>
                  <a:pt x="9362183" y="5789346"/>
                </a:cubicBezTo>
                <a:cubicBezTo>
                  <a:pt x="9369600" y="5786131"/>
                  <a:pt x="9376912" y="5782917"/>
                  <a:pt x="9379386" y="5781818"/>
                </a:cubicBezTo>
                <a:close/>
                <a:moveTo>
                  <a:pt x="9016687" y="5781208"/>
                </a:moveTo>
                <a:cubicBezTo>
                  <a:pt x="9018600" y="5781818"/>
                  <a:pt x="9020512" y="5782389"/>
                  <a:pt x="9022424" y="5783000"/>
                </a:cubicBezTo>
                <a:cubicBezTo>
                  <a:pt x="9020849" y="5783284"/>
                  <a:pt x="9019386" y="5783569"/>
                  <a:pt x="9017812" y="5783853"/>
                </a:cubicBezTo>
                <a:cubicBezTo>
                  <a:pt x="9016575" y="5783488"/>
                  <a:pt x="9014332" y="5783163"/>
                  <a:pt x="9014444" y="5782836"/>
                </a:cubicBezTo>
                <a:cubicBezTo>
                  <a:pt x="9014332" y="5782307"/>
                  <a:pt x="9015901" y="5781738"/>
                  <a:pt x="9016687" y="5781208"/>
                </a:cubicBezTo>
                <a:close/>
                <a:moveTo>
                  <a:pt x="8920565" y="5778647"/>
                </a:moveTo>
                <a:cubicBezTo>
                  <a:pt x="8922132" y="5779257"/>
                  <a:pt x="8923151" y="5780072"/>
                  <a:pt x="8924388" y="5780846"/>
                </a:cubicBezTo>
                <a:cubicBezTo>
                  <a:pt x="8922589" y="5780846"/>
                  <a:pt x="8920789" y="5780846"/>
                  <a:pt x="8918877" y="5780846"/>
                </a:cubicBezTo>
                <a:cubicBezTo>
                  <a:pt x="8918090" y="5780438"/>
                  <a:pt x="8917078" y="5779990"/>
                  <a:pt x="8916065" y="5779542"/>
                </a:cubicBezTo>
                <a:cubicBezTo>
                  <a:pt x="8917640" y="5779216"/>
                  <a:pt x="8920339" y="5778526"/>
                  <a:pt x="8920565" y="5778647"/>
                </a:cubicBezTo>
                <a:close/>
                <a:moveTo>
                  <a:pt x="8834627" y="5777848"/>
                </a:moveTo>
                <a:cubicBezTo>
                  <a:pt x="8851309" y="5777294"/>
                  <a:pt x="8868003" y="5778098"/>
                  <a:pt x="8886383" y="5779135"/>
                </a:cubicBezTo>
                <a:cubicBezTo>
                  <a:pt x="8879635" y="5783163"/>
                  <a:pt x="8876718" y="5787270"/>
                  <a:pt x="8871093" y="5787799"/>
                </a:cubicBezTo>
                <a:cubicBezTo>
                  <a:pt x="8844673" y="5790282"/>
                  <a:pt x="8817693" y="5791503"/>
                  <a:pt x="8782949" y="5784709"/>
                </a:cubicBezTo>
                <a:cubicBezTo>
                  <a:pt x="8801276" y="5780314"/>
                  <a:pt x="8817946" y="5778403"/>
                  <a:pt x="8834627" y="5777848"/>
                </a:cubicBezTo>
                <a:close/>
                <a:moveTo>
                  <a:pt x="9065821" y="5777752"/>
                </a:moveTo>
                <a:cubicBezTo>
                  <a:pt x="9079199" y="5778526"/>
                  <a:pt x="9092465" y="5779338"/>
                  <a:pt x="9105843" y="5780153"/>
                </a:cubicBezTo>
                <a:cubicBezTo>
                  <a:pt x="9104607" y="5782552"/>
                  <a:pt x="9103931" y="5784709"/>
                  <a:pt x="9103481" y="5784709"/>
                </a:cubicBezTo>
                <a:cubicBezTo>
                  <a:pt x="9089991" y="5784505"/>
                  <a:pt x="9076387" y="5784099"/>
                  <a:pt x="9062896" y="5783691"/>
                </a:cubicBezTo>
                <a:cubicBezTo>
                  <a:pt x="9063909" y="5781697"/>
                  <a:pt x="9064809" y="5779746"/>
                  <a:pt x="9065821" y="5777752"/>
                </a:cubicBezTo>
                <a:close/>
                <a:moveTo>
                  <a:pt x="9419746" y="5776082"/>
                </a:moveTo>
                <a:cubicBezTo>
                  <a:pt x="9422214" y="5776245"/>
                  <a:pt x="9424808" y="5776369"/>
                  <a:pt x="9427275" y="5776652"/>
                </a:cubicBezTo>
                <a:cubicBezTo>
                  <a:pt x="9427613" y="5776692"/>
                  <a:pt x="9427051" y="5777629"/>
                  <a:pt x="9426825" y="5778159"/>
                </a:cubicBezTo>
                <a:cubicBezTo>
                  <a:pt x="9424245" y="5777996"/>
                  <a:pt x="9421771" y="5777875"/>
                  <a:pt x="9419408" y="5777590"/>
                </a:cubicBezTo>
                <a:cubicBezTo>
                  <a:pt x="9419072" y="5777548"/>
                  <a:pt x="9419634" y="5776612"/>
                  <a:pt x="9419746" y="5776082"/>
                </a:cubicBezTo>
                <a:close/>
                <a:moveTo>
                  <a:pt x="9813019" y="5775760"/>
                </a:moveTo>
                <a:cubicBezTo>
                  <a:pt x="9815268" y="5776490"/>
                  <a:pt x="9817630" y="5777181"/>
                  <a:pt x="9819873" y="5777914"/>
                </a:cubicBezTo>
                <a:cubicBezTo>
                  <a:pt x="9818749" y="5778444"/>
                  <a:pt x="9817742" y="5778932"/>
                  <a:pt x="9816730" y="5779421"/>
                </a:cubicBezTo>
                <a:cubicBezTo>
                  <a:pt x="9814481" y="5778728"/>
                  <a:pt x="9812119" y="5778037"/>
                  <a:pt x="9810094" y="5777222"/>
                </a:cubicBezTo>
                <a:cubicBezTo>
                  <a:pt x="9809870" y="5777101"/>
                  <a:pt x="9812007" y="5776245"/>
                  <a:pt x="9813019" y="5775760"/>
                </a:cubicBezTo>
                <a:close/>
                <a:moveTo>
                  <a:pt x="11036459" y="5766523"/>
                </a:moveTo>
                <a:cubicBezTo>
                  <a:pt x="11039159" y="5767297"/>
                  <a:pt x="11041971" y="5768029"/>
                  <a:pt x="11044782" y="5768803"/>
                </a:cubicBezTo>
                <a:cubicBezTo>
                  <a:pt x="11042983" y="5769779"/>
                  <a:pt x="11041521" y="5771364"/>
                  <a:pt x="11039384" y="5771527"/>
                </a:cubicBezTo>
                <a:cubicBezTo>
                  <a:pt x="11036459" y="5771731"/>
                  <a:pt x="11032979" y="5770756"/>
                  <a:pt x="11029717" y="5770307"/>
                </a:cubicBezTo>
                <a:cubicBezTo>
                  <a:pt x="11031966" y="5769045"/>
                  <a:pt x="11034216" y="5767785"/>
                  <a:pt x="11036459" y="5766523"/>
                </a:cubicBezTo>
                <a:close/>
                <a:moveTo>
                  <a:pt x="11149230" y="5761886"/>
                </a:moveTo>
                <a:cubicBezTo>
                  <a:pt x="11149904" y="5762740"/>
                  <a:pt x="11150467" y="5763596"/>
                  <a:pt x="11151141" y="5764450"/>
                </a:cubicBezTo>
                <a:cubicBezTo>
                  <a:pt x="11143605" y="5765181"/>
                  <a:pt x="11136076" y="5765954"/>
                  <a:pt x="11128428" y="5766686"/>
                </a:cubicBezTo>
                <a:cubicBezTo>
                  <a:pt x="11127865" y="5765792"/>
                  <a:pt x="11127190" y="5764938"/>
                  <a:pt x="11126516" y="5764043"/>
                </a:cubicBezTo>
                <a:cubicBezTo>
                  <a:pt x="11134051" y="5763310"/>
                  <a:pt x="11141694" y="5762618"/>
                  <a:pt x="11149230" y="5761886"/>
                </a:cubicBezTo>
                <a:close/>
                <a:moveTo>
                  <a:pt x="9334414" y="5761602"/>
                </a:moveTo>
                <a:cubicBezTo>
                  <a:pt x="9334970" y="5762333"/>
                  <a:pt x="9335644" y="5763066"/>
                  <a:pt x="9336207" y="5763798"/>
                </a:cubicBezTo>
                <a:cubicBezTo>
                  <a:pt x="9331715" y="5764328"/>
                  <a:pt x="9327215" y="5764856"/>
                  <a:pt x="9322829" y="5765465"/>
                </a:cubicBezTo>
                <a:cubicBezTo>
                  <a:pt x="9316312" y="5766360"/>
                  <a:pt x="9309900" y="5767337"/>
                  <a:pt x="9297309" y="5769127"/>
                </a:cubicBezTo>
                <a:cubicBezTo>
                  <a:pt x="9308438" y="5774865"/>
                  <a:pt x="9317212" y="5779380"/>
                  <a:pt x="9329352" y="5785645"/>
                </a:cubicBezTo>
                <a:cubicBezTo>
                  <a:pt x="9310013" y="5786782"/>
                  <a:pt x="9290673" y="5787881"/>
                  <a:pt x="9266728" y="5789264"/>
                </a:cubicBezTo>
                <a:cubicBezTo>
                  <a:pt x="9269540" y="5779216"/>
                  <a:pt x="9271453" y="5772097"/>
                  <a:pt x="9273927" y="5763391"/>
                </a:cubicBezTo>
                <a:cubicBezTo>
                  <a:pt x="9294948" y="5762740"/>
                  <a:pt x="9314737" y="5762171"/>
                  <a:pt x="9334414" y="5761602"/>
                </a:cubicBezTo>
                <a:close/>
                <a:moveTo>
                  <a:pt x="11232537" y="5751186"/>
                </a:moveTo>
                <a:cubicBezTo>
                  <a:pt x="11233887" y="5751512"/>
                  <a:pt x="11235911" y="5751714"/>
                  <a:pt x="11236473" y="5752163"/>
                </a:cubicBezTo>
                <a:cubicBezTo>
                  <a:pt x="11237036" y="5752610"/>
                  <a:pt x="11235911" y="5753261"/>
                  <a:pt x="11235573" y="5753791"/>
                </a:cubicBezTo>
                <a:cubicBezTo>
                  <a:pt x="11233999" y="5753791"/>
                  <a:pt x="11232537" y="5753791"/>
                  <a:pt x="11230962" y="5753791"/>
                </a:cubicBezTo>
                <a:cubicBezTo>
                  <a:pt x="11231524" y="5752895"/>
                  <a:pt x="11231974" y="5752041"/>
                  <a:pt x="11232537" y="5751186"/>
                </a:cubicBezTo>
                <a:close/>
                <a:moveTo>
                  <a:pt x="10829485" y="5750332"/>
                </a:moveTo>
                <a:cubicBezTo>
                  <a:pt x="10831166" y="5750332"/>
                  <a:pt x="10832972" y="5750332"/>
                  <a:pt x="10834765" y="5750332"/>
                </a:cubicBezTo>
                <a:cubicBezTo>
                  <a:pt x="10833865" y="5751105"/>
                  <a:pt x="10832972" y="5751836"/>
                  <a:pt x="10832066" y="5752610"/>
                </a:cubicBezTo>
                <a:cubicBezTo>
                  <a:pt x="10830603" y="5752325"/>
                  <a:pt x="10828810" y="5752121"/>
                  <a:pt x="10827685" y="5751674"/>
                </a:cubicBezTo>
                <a:cubicBezTo>
                  <a:pt x="10827348" y="5751552"/>
                  <a:pt x="10828810" y="5750821"/>
                  <a:pt x="10829485" y="5750332"/>
                </a:cubicBezTo>
                <a:close/>
                <a:moveTo>
                  <a:pt x="11105045" y="5750209"/>
                </a:moveTo>
                <a:cubicBezTo>
                  <a:pt x="11105832" y="5750168"/>
                  <a:pt x="11106957" y="5751024"/>
                  <a:pt x="11107856" y="5751431"/>
                </a:cubicBezTo>
                <a:cubicBezTo>
                  <a:pt x="11105157" y="5751756"/>
                  <a:pt x="11102345" y="5752203"/>
                  <a:pt x="11099534" y="5752325"/>
                </a:cubicBezTo>
                <a:cubicBezTo>
                  <a:pt x="11098746" y="5752367"/>
                  <a:pt x="11097621" y="5751512"/>
                  <a:pt x="11096609" y="5751105"/>
                </a:cubicBezTo>
                <a:cubicBezTo>
                  <a:pt x="11099421" y="5750778"/>
                  <a:pt x="11102233" y="5750373"/>
                  <a:pt x="11105045" y="5750209"/>
                </a:cubicBezTo>
                <a:close/>
                <a:moveTo>
                  <a:pt x="10912905" y="5746467"/>
                </a:moveTo>
                <a:cubicBezTo>
                  <a:pt x="10914592" y="5747688"/>
                  <a:pt x="10916392" y="5748907"/>
                  <a:pt x="10918072" y="5750127"/>
                </a:cubicBezTo>
                <a:cubicBezTo>
                  <a:pt x="10907392" y="5751105"/>
                  <a:pt x="10896714" y="5752082"/>
                  <a:pt x="10886148" y="5753058"/>
                </a:cubicBezTo>
                <a:cubicBezTo>
                  <a:pt x="10885361" y="5752163"/>
                  <a:pt x="10884685" y="5751267"/>
                  <a:pt x="10883898" y="5750373"/>
                </a:cubicBezTo>
                <a:cubicBezTo>
                  <a:pt x="10893564" y="5749069"/>
                  <a:pt x="10903238" y="5747769"/>
                  <a:pt x="10912905" y="5746467"/>
                </a:cubicBezTo>
                <a:close/>
                <a:moveTo>
                  <a:pt x="11534410" y="5744758"/>
                </a:moveTo>
                <a:cubicBezTo>
                  <a:pt x="11536541" y="5745409"/>
                  <a:pt x="11540928" y="5746305"/>
                  <a:pt x="11540590" y="5746671"/>
                </a:cubicBezTo>
                <a:cubicBezTo>
                  <a:pt x="11539690" y="5747769"/>
                  <a:pt x="11536878" y="5748705"/>
                  <a:pt x="11534860" y="5749680"/>
                </a:cubicBezTo>
                <a:cubicBezTo>
                  <a:pt x="11532610" y="5749030"/>
                  <a:pt x="11528224" y="5748135"/>
                  <a:pt x="11528561" y="5747769"/>
                </a:cubicBezTo>
                <a:cubicBezTo>
                  <a:pt x="11529461" y="5746630"/>
                  <a:pt x="11532273" y="5745736"/>
                  <a:pt x="11534410" y="5744758"/>
                </a:cubicBezTo>
                <a:close/>
                <a:moveTo>
                  <a:pt x="11252776" y="5741545"/>
                </a:moveTo>
                <a:lnTo>
                  <a:pt x="11304602" y="5760216"/>
                </a:lnTo>
                <a:cubicBezTo>
                  <a:pt x="11308989" y="5742074"/>
                  <a:pt x="11308989" y="5741992"/>
                  <a:pt x="11362840" y="5741668"/>
                </a:cubicBezTo>
                <a:cubicBezTo>
                  <a:pt x="11383417" y="5741545"/>
                  <a:pt x="11403875" y="5741748"/>
                  <a:pt x="11424340" y="5741992"/>
                </a:cubicBezTo>
                <a:cubicBezTo>
                  <a:pt x="11431426" y="5742074"/>
                  <a:pt x="11438505" y="5742807"/>
                  <a:pt x="11447385" y="5744635"/>
                </a:cubicBezTo>
                <a:cubicBezTo>
                  <a:pt x="11394546" y="5740772"/>
                  <a:pt x="11385555" y="5760461"/>
                  <a:pt x="11346538" y="5763718"/>
                </a:cubicBezTo>
                <a:cubicBezTo>
                  <a:pt x="11348337" y="5765465"/>
                  <a:pt x="11350249" y="5767256"/>
                  <a:pt x="11352049" y="5769045"/>
                </a:cubicBezTo>
                <a:cubicBezTo>
                  <a:pt x="11378131" y="5767948"/>
                  <a:pt x="11404213" y="5766604"/>
                  <a:pt x="11430414" y="5765912"/>
                </a:cubicBezTo>
                <a:cubicBezTo>
                  <a:pt x="11455258" y="5765261"/>
                  <a:pt x="11484826" y="5756109"/>
                  <a:pt x="11501692" y="5769779"/>
                </a:cubicBezTo>
                <a:cubicBezTo>
                  <a:pt x="11469986" y="5774335"/>
                  <a:pt x="11439405" y="5781208"/>
                  <a:pt x="11406912" y="5782795"/>
                </a:cubicBezTo>
                <a:cubicBezTo>
                  <a:pt x="11363740" y="5784954"/>
                  <a:pt x="11318768" y="5783773"/>
                  <a:pt x="11275147" y="5781943"/>
                </a:cubicBezTo>
                <a:cubicBezTo>
                  <a:pt x="11268517" y="5781655"/>
                  <a:pt x="11258731" y="5769779"/>
                  <a:pt x="11261993" y="5764165"/>
                </a:cubicBezTo>
                <a:cubicBezTo>
                  <a:pt x="11268960" y="5752245"/>
                  <a:pt x="11272110" y="5752488"/>
                  <a:pt x="11252776" y="5741545"/>
                </a:cubicBezTo>
                <a:close/>
                <a:moveTo>
                  <a:pt x="11169806" y="5741422"/>
                </a:moveTo>
                <a:cubicBezTo>
                  <a:pt x="11179923" y="5754522"/>
                  <a:pt x="11179923" y="5754522"/>
                  <a:pt x="11130677" y="5750289"/>
                </a:cubicBezTo>
                <a:cubicBezTo>
                  <a:pt x="11149116" y="5746142"/>
                  <a:pt x="11159009" y="5743863"/>
                  <a:pt x="11169806" y="5741422"/>
                </a:cubicBezTo>
                <a:close/>
                <a:moveTo>
                  <a:pt x="10950565" y="5739550"/>
                </a:moveTo>
                <a:cubicBezTo>
                  <a:pt x="10977547" y="5741952"/>
                  <a:pt x="10996436" y="5743662"/>
                  <a:pt x="11013864" y="5745205"/>
                </a:cubicBezTo>
                <a:cubicBezTo>
                  <a:pt x="10979128" y="5752814"/>
                  <a:pt x="10964850" y="5754197"/>
                  <a:pt x="10951240" y="5749517"/>
                </a:cubicBezTo>
                <a:cubicBezTo>
                  <a:pt x="10947085" y="5748095"/>
                  <a:pt x="10950565" y="5743743"/>
                  <a:pt x="10950565" y="5739550"/>
                </a:cubicBezTo>
                <a:close/>
                <a:moveTo>
                  <a:pt x="9370838" y="5721490"/>
                </a:moveTo>
                <a:cubicBezTo>
                  <a:pt x="9372300" y="5721776"/>
                  <a:pt x="9373761" y="5722018"/>
                  <a:pt x="9375224" y="5722303"/>
                </a:cubicBezTo>
                <a:cubicBezTo>
                  <a:pt x="9374549" y="5722751"/>
                  <a:pt x="9374211" y="5723400"/>
                  <a:pt x="9373312" y="5723562"/>
                </a:cubicBezTo>
                <a:cubicBezTo>
                  <a:pt x="9371850" y="5723765"/>
                  <a:pt x="9369938" y="5723603"/>
                  <a:pt x="9368250" y="5723603"/>
                </a:cubicBezTo>
                <a:cubicBezTo>
                  <a:pt x="9369150" y="5722913"/>
                  <a:pt x="9369938" y="5722181"/>
                  <a:pt x="9370838" y="5721490"/>
                </a:cubicBezTo>
                <a:close/>
                <a:moveTo>
                  <a:pt x="9424357" y="5717988"/>
                </a:moveTo>
                <a:cubicBezTo>
                  <a:pt x="9429750" y="5717988"/>
                  <a:pt x="9435037" y="5717988"/>
                  <a:pt x="9440429" y="5717988"/>
                </a:cubicBezTo>
                <a:cubicBezTo>
                  <a:pt x="9440429" y="5718356"/>
                  <a:pt x="9440429" y="5718762"/>
                  <a:pt x="9440429" y="5719128"/>
                </a:cubicBezTo>
                <a:cubicBezTo>
                  <a:pt x="9435037" y="5719128"/>
                  <a:pt x="9429750" y="5719128"/>
                  <a:pt x="9424357" y="5719128"/>
                </a:cubicBezTo>
                <a:cubicBezTo>
                  <a:pt x="9424357" y="5718762"/>
                  <a:pt x="9424357" y="5718356"/>
                  <a:pt x="9424357" y="5717988"/>
                </a:cubicBezTo>
                <a:close/>
                <a:moveTo>
                  <a:pt x="9681928" y="5711441"/>
                </a:moveTo>
                <a:cubicBezTo>
                  <a:pt x="9682603" y="5712456"/>
                  <a:pt x="9683165" y="5713473"/>
                  <a:pt x="9683840" y="5714492"/>
                </a:cubicBezTo>
                <a:cubicBezTo>
                  <a:pt x="9667650" y="5715956"/>
                  <a:pt x="9651346" y="5717379"/>
                  <a:pt x="9635157" y="5718844"/>
                </a:cubicBezTo>
                <a:cubicBezTo>
                  <a:pt x="9634257" y="5717419"/>
                  <a:pt x="9633357" y="5715997"/>
                  <a:pt x="9632457" y="5714572"/>
                </a:cubicBezTo>
                <a:cubicBezTo>
                  <a:pt x="9648985" y="5713555"/>
                  <a:pt x="9665512" y="5712498"/>
                  <a:pt x="9681928" y="5711441"/>
                </a:cubicBezTo>
                <a:close/>
                <a:moveTo>
                  <a:pt x="9511039" y="5702205"/>
                </a:moveTo>
                <a:cubicBezTo>
                  <a:pt x="9531835" y="5718804"/>
                  <a:pt x="9531835" y="5718804"/>
                  <a:pt x="9476859" y="5719657"/>
                </a:cubicBezTo>
                <a:cubicBezTo>
                  <a:pt x="9490013" y="5712904"/>
                  <a:pt x="9500016" y="5707819"/>
                  <a:pt x="9511039" y="5702205"/>
                </a:cubicBezTo>
                <a:close/>
                <a:moveTo>
                  <a:pt x="9524036" y="5672464"/>
                </a:moveTo>
                <a:lnTo>
                  <a:pt x="9538359" y="5676250"/>
                </a:lnTo>
                <a:cubicBezTo>
                  <a:pt x="9537121" y="5676698"/>
                  <a:pt x="9535884" y="5677187"/>
                  <a:pt x="9534646" y="5677634"/>
                </a:cubicBezTo>
                <a:close/>
                <a:moveTo>
                  <a:pt x="9522956" y="5671939"/>
                </a:moveTo>
                <a:lnTo>
                  <a:pt x="9524036" y="5672464"/>
                </a:lnTo>
                <a:lnTo>
                  <a:pt x="9522705" y="5672113"/>
                </a:lnTo>
                <a:close/>
                <a:moveTo>
                  <a:pt x="9673942" y="5670432"/>
                </a:moveTo>
                <a:cubicBezTo>
                  <a:pt x="9680690" y="5674624"/>
                  <a:pt x="9688676" y="5679507"/>
                  <a:pt x="9699806" y="5686339"/>
                </a:cubicBezTo>
                <a:cubicBezTo>
                  <a:pt x="9671249" y="5686339"/>
                  <a:pt x="9648535" y="5686339"/>
                  <a:pt x="9620429" y="5686339"/>
                </a:cubicBezTo>
                <a:cubicBezTo>
                  <a:pt x="9639543" y="5680644"/>
                  <a:pt x="9655614" y="5675883"/>
                  <a:pt x="9673942" y="5670432"/>
                </a:cubicBezTo>
                <a:close/>
                <a:moveTo>
                  <a:pt x="142275" y="1582996"/>
                </a:moveTo>
                <a:cubicBezTo>
                  <a:pt x="130583" y="1586744"/>
                  <a:pt x="118893" y="1590403"/>
                  <a:pt x="107202" y="1594149"/>
                </a:cubicBezTo>
                <a:cubicBezTo>
                  <a:pt x="108994" y="1596836"/>
                  <a:pt x="110681" y="1599439"/>
                  <a:pt x="112481" y="1602126"/>
                </a:cubicBezTo>
                <a:cubicBezTo>
                  <a:pt x="123835" y="1598060"/>
                  <a:pt x="135308" y="1593985"/>
                  <a:pt x="146774" y="1589916"/>
                </a:cubicBezTo>
                <a:cubicBezTo>
                  <a:pt x="145311" y="1587640"/>
                  <a:pt x="143737" y="1585358"/>
                  <a:pt x="142275" y="1582996"/>
                </a:cubicBezTo>
                <a:close/>
                <a:moveTo>
                  <a:pt x="26924" y="1571677"/>
                </a:moveTo>
                <a:cubicBezTo>
                  <a:pt x="24788" y="1574854"/>
                  <a:pt x="21975" y="1577950"/>
                  <a:pt x="20857" y="1581283"/>
                </a:cubicBezTo>
                <a:cubicBezTo>
                  <a:pt x="20520" y="1582099"/>
                  <a:pt x="25800" y="1583892"/>
                  <a:pt x="29623" y="1585765"/>
                </a:cubicBezTo>
                <a:cubicBezTo>
                  <a:pt x="32324" y="1582506"/>
                  <a:pt x="35691" y="1579492"/>
                  <a:pt x="36928" y="1576159"/>
                </a:cubicBezTo>
                <a:cubicBezTo>
                  <a:pt x="37266" y="1575343"/>
                  <a:pt x="30411" y="1573226"/>
                  <a:pt x="26924" y="1571677"/>
                </a:cubicBezTo>
                <a:close/>
                <a:moveTo>
                  <a:pt x="485970" y="1533002"/>
                </a:moveTo>
                <a:cubicBezTo>
                  <a:pt x="481697" y="1534382"/>
                  <a:pt x="477310" y="1535852"/>
                  <a:pt x="471356" y="1537805"/>
                </a:cubicBezTo>
                <a:cubicBezTo>
                  <a:pt x="476748" y="1539108"/>
                  <a:pt x="479785" y="1539845"/>
                  <a:pt x="482821" y="1540492"/>
                </a:cubicBezTo>
                <a:cubicBezTo>
                  <a:pt x="483834" y="1537967"/>
                  <a:pt x="484846" y="1535525"/>
                  <a:pt x="485970" y="1533002"/>
                </a:cubicBezTo>
                <a:close/>
                <a:moveTo>
                  <a:pt x="850238" y="1501494"/>
                </a:moveTo>
                <a:cubicBezTo>
                  <a:pt x="826517" y="1507271"/>
                  <a:pt x="802791" y="1513057"/>
                  <a:pt x="779071" y="1518834"/>
                </a:cubicBezTo>
                <a:cubicBezTo>
                  <a:pt x="780534" y="1521686"/>
                  <a:pt x="781883" y="1524618"/>
                  <a:pt x="783339" y="1527463"/>
                </a:cubicBezTo>
                <a:cubicBezTo>
                  <a:pt x="806728" y="1521117"/>
                  <a:pt x="830111" y="1514761"/>
                  <a:pt x="853611" y="1508493"/>
                </a:cubicBezTo>
                <a:cubicBezTo>
                  <a:pt x="852487" y="1506132"/>
                  <a:pt x="851362" y="1503770"/>
                  <a:pt x="850238" y="1501494"/>
                </a:cubicBezTo>
                <a:close/>
                <a:moveTo>
                  <a:pt x="1028774" y="1491806"/>
                </a:moveTo>
                <a:cubicBezTo>
                  <a:pt x="1024725" y="1492376"/>
                  <a:pt x="1020226" y="1496035"/>
                  <a:pt x="1018989" y="1499130"/>
                </a:cubicBezTo>
                <a:cubicBezTo>
                  <a:pt x="1018314" y="1500678"/>
                  <a:pt x="1024951" y="1505723"/>
                  <a:pt x="1027538" y="1505481"/>
                </a:cubicBezTo>
                <a:cubicBezTo>
                  <a:pt x="1031811" y="1505071"/>
                  <a:pt x="1035404" y="1501576"/>
                  <a:pt x="1041254" y="1498316"/>
                </a:cubicBezTo>
                <a:cubicBezTo>
                  <a:pt x="1035967" y="1495386"/>
                  <a:pt x="1031811" y="1491397"/>
                  <a:pt x="1028774" y="1491806"/>
                </a:cubicBezTo>
                <a:close/>
                <a:moveTo>
                  <a:pt x="941981" y="1481792"/>
                </a:moveTo>
                <a:cubicBezTo>
                  <a:pt x="939168" y="1482929"/>
                  <a:pt x="935907" y="1483741"/>
                  <a:pt x="933769" y="1485289"/>
                </a:cubicBezTo>
                <a:cubicBezTo>
                  <a:pt x="933207" y="1485696"/>
                  <a:pt x="935794" y="1488465"/>
                  <a:pt x="937032" y="1490094"/>
                </a:cubicBezTo>
                <a:cubicBezTo>
                  <a:pt x="939843" y="1489035"/>
                  <a:pt x="942536" y="1487896"/>
                  <a:pt x="945348" y="1486753"/>
                </a:cubicBezTo>
                <a:cubicBezTo>
                  <a:pt x="944230" y="1485126"/>
                  <a:pt x="943105" y="1483496"/>
                  <a:pt x="941981" y="1481792"/>
                </a:cubicBezTo>
                <a:close/>
                <a:moveTo>
                  <a:pt x="590755" y="1463062"/>
                </a:moveTo>
                <a:cubicBezTo>
                  <a:pt x="590417" y="1462815"/>
                  <a:pt x="588056" y="1464036"/>
                  <a:pt x="586593" y="1464608"/>
                </a:cubicBezTo>
                <a:cubicBezTo>
                  <a:pt x="587268" y="1465506"/>
                  <a:pt x="588168" y="1466318"/>
                  <a:pt x="589068" y="1467132"/>
                </a:cubicBezTo>
                <a:cubicBezTo>
                  <a:pt x="590755" y="1467132"/>
                  <a:pt x="592443" y="1467132"/>
                  <a:pt x="594236" y="1467132"/>
                </a:cubicBezTo>
                <a:cubicBezTo>
                  <a:pt x="593117" y="1465747"/>
                  <a:pt x="592217" y="1464203"/>
                  <a:pt x="590755" y="1463062"/>
                </a:cubicBezTo>
                <a:close/>
                <a:moveTo>
                  <a:pt x="1197526" y="1432528"/>
                </a:moveTo>
                <a:cubicBezTo>
                  <a:pt x="1109044" y="1441809"/>
                  <a:pt x="1074196" y="1459562"/>
                  <a:pt x="1080938" y="1491153"/>
                </a:cubicBezTo>
                <a:cubicBezTo>
                  <a:pt x="1118718" y="1472102"/>
                  <a:pt x="1155367" y="1453699"/>
                  <a:pt x="1197526" y="1432528"/>
                </a:cubicBezTo>
                <a:close/>
                <a:moveTo>
                  <a:pt x="1033268" y="1392387"/>
                </a:moveTo>
                <a:cubicBezTo>
                  <a:pt x="1020114" y="1393693"/>
                  <a:pt x="1007073" y="1394994"/>
                  <a:pt x="994032" y="1396380"/>
                </a:cubicBezTo>
                <a:cubicBezTo>
                  <a:pt x="994369" y="1399309"/>
                  <a:pt x="994819" y="1402239"/>
                  <a:pt x="995157" y="1405173"/>
                </a:cubicBezTo>
                <a:cubicBezTo>
                  <a:pt x="1008535" y="1403705"/>
                  <a:pt x="1021913" y="1402321"/>
                  <a:pt x="1035292" y="1400858"/>
                </a:cubicBezTo>
                <a:cubicBezTo>
                  <a:pt x="1034624" y="1398006"/>
                  <a:pt x="1033942" y="1395239"/>
                  <a:pt x="1033268" y="1392387"/>
                </a:cubicBezTo>
                <a:close/>
                <a:moveTo>
                  <a:pt x="1094430" y="1382617"/>
                </a:moveTo>
                <a:cubicBezTo>
                  <a:pt x="1095442" y="1383840"/>
                  <a:pt x="1096229" y="1385304"/>
                  <a:pt x="1097691" y="1386038"/>
                </a:cubicBezTo>
                <a:cubicBezTo>
                  <a:pt x="1098254" y="1386365"/>
                  <a:pt x="1100391" y="1385224"/>
                  <a:pt x="1101853" y="1384735"/>
                </a:cubicBezTo>
                <a:cubicBezTo>
                  <a:pt x="1100953" y="1384005"/>
                  <a:pt x="1100279" y="1382862"/>
                  <a:pt x="1099265" y="1382617"/>
                </a:cubicBezTo>
                <a:cubicBezTo>
                  <a:pt x="1097804" y="1382292"/>
                  <a:pt x="1096116" y="1382617"/>
                  <a:pt x="1094430" y="1382617"/>
                </a:cubicBezTo>
                <a:close/>
                <a:moveTo>
                  <a:pt x="3735707" y="1118079"/>
                </a:moveTo>
                <a:cubicBezTo>
                  <a:pt x="3734245" y="1118079"/>
                  <a:pt x="3732902" y="1119138"/>
                  <a:pt x="3731545" y="1119712"/>
                </a:cubicBezTo>
                <a:cubicBezTo>
                  <a:pt x="3733345" y="1120851"/>
                  <a:pt x="3735032" y="1121905"/>
                  <a:pt x="3736832" y="1123044"/>
                </a:cubicBezTo>
                <a:cubicBezTo>
                  <a:pt x="3737507" y="1121985"/>
                  <a:pt x="3738182" y="1121009"/>
                  <a:pt x="3738968" y="1119956"/>
                </a:cubicBezTo>
                <a:cubicBezTo>
                  <a:pt x="3737844" y="1119302"/>
                  <a:pt x="3736719" y="1118079"/>
                  <a:pt x="3735707" y="1118079"/>
                </a:cubicBezTo>
                <a:close/>
                <a:moveTo>
                  <a:pt x="3810698" y="1113194"/>
                </a:moveTo>
                <a:cubicBezTo>
                  <a:pt x="3798893" y="1114088"/>
                  <a:pt x="3787203" y="1114987"/>
                  <a:pt x="3775505" y="1115963"/>
                </a:cubicBezTo>
                <a:cubicBezTo>
                  <a:pt x="3776067" y="1119058"/>
                  <a:pt x="3776517" y="1122230"/>
                  <a:pt x="3777079" y="1125326"/>
                </a:cubicBezTo>
                <a:cubicBezTo>
                  <a:pt x="3788778" y="1124268"/>
                  <a:pt x="3800469" y="1123126"/>
                  <a:pt x="3812159" y="1122066"/>
                </a:cubicBezTo>
                <a:cubicBezTo>
                  <a:pt x="3811710" y="1119138"/>
                  <a:pt x="3811147" y="1116206"/>
                  <a:pt x="3810698" y="1113194"/>
                </a:cubicBezTo>
                <a:close/>
                <a:moveTo>
                  <a:pt x="11953540" y="982918"/>
                </a:moveTo>
                <a:cubicBezTo>
                  <a:pt x="11954777" y="984382"/>
                  <a:pt x="11955789" y="986015"/>
                  <a:pt x="11957358" y="987234"/>
                </a:cubicBezTo>
                <a:cubicBezTo>
                  <a:pt x="11957702" y="987479"/>
                  <a:pt x="11960282" y="986175"/>
                  <a:pt x="11961857" y="985523"/>
                </a:cubicBezTo>
                <a:cubicBezTo>
                  <a:pt x="11960845" y="984627"/>
                  <a:pt x="11960169" y="983243"/>
                  <a:pt x="11958939" y="982918"/>
                </a:cubicBezTo>
                <a:cubicBezTo>
                  <a:pt x="11957358" y="982518"/>
                  <a:pt x="11955339" y="982836"/>
                  <a:pt x="11953540" y="982918"/>
                </a:cubicBezTo>
                <a:close/>
                <a:moveTo>
                  <a:pt x="12136576" y="967858"/>
                </a:moveTo>
                <a:cubicBezTo>
                  <a:pt x="12100709" y="971035"/>
                  <a:pt x="12069566" y="973798"/>
                  <a:pt x="12025269" y="977789"/>
                </a:cubicBezTo>
                <a:cubicBezTo>
                  <a:pt x="12054838" y="990330"/>
                  <a:pt x="12072489" y="997900"/>
                  <a:pt x="12085755" y="1003519"/>
                </a:cubicBezTo>
                <a:cubicBezTo>
                  <a:pt x="12103184" y="991307"/>
                  <a:pt x="12116336" y="982026"/>
                  <a:pt x="12136576" y="967858"/>
                </a:cubicBezTo>
                <a:close/>
                <a:moveTo>
                  <a:pt x="3807660" y="867789"/>
                </a:moveTo>
                <a:cubicBezTo>
                  <a:pt x="3799119" y="868034"/>
                  <a:pt x="3790795" y="868359"/>
                  <a:pt x="3782366" y="868603"/>
                </a:cubicBezTo>
                <a:cubicBezTo>
                  <a:pt x="3782478" y="870314"/>
                  <a:pt x="3782591" y="872105"/>
                  <a:pt x="3782704" y="873815"/>
                </a:cubicBezTo>
                <a:cubicBezTo>
                  <a:pt x="3791133" y="873488"/>
                  <a:pt x="3799569" y="873083"/>
                  <a:pt x="3807998" y="872759"/>
                </a:cubicBezTo>
                <a:cubicBezTo>
                  <a:pt x="3807886" y="871126"/>
                  <a:pt x="3807774" y="869420"/>
                  <a:pt x="3807660" y="867789"/>
                </a:cubicBezTo>
                <a:close/>
                <a:moveTo>
                  <a:pt x="1520420" y="859892"/>
                </a:moveTo>
                <a:cubicBezTo>
                  <a:pt x="1515696" y="861681"/>
                  <a:pt x="1511766" y="864617"/>
                  <a:pt x="1507492" y="867055"/>
                </a:cubicBezTo>
                <a:cubicBezTo>
                  <a:pt x="1514465" y="866811"/>
                  <a:pt x="1521546" y="866568"/>
                  <a:pt x="1535374" y="866077"/>
                </a:cubicBezTo>
                <a:cubicBezTo>
                  <a:pt x="1525595" y="861930"/>
                  <a:pt x="1521882" y="859321"/>
                  <a:pt x="1520420" y="859892"/>
                </a:cubicBezTo>
                <a:close/>
                <a:moveTo>
                  <a:pt x="1595298" y="827241"/>
                </a:moveTo>
                <a:cubicBezTo>
                  <a:pt x="1586981" y="828871"/>
                  <a:pt x="1578658" y="830335"/>
                  <a:pt x="1570340" y="831883"/>
                </a:cubicBezTo>
                <a:cubicBezTo>
                  <a:pt x="1571241" y="834161"/>
                  <a:pt x="1572140" y="836524"/>
                  <a:pt x="1573041" y="838802"/>
                </a:cubicBezTo>
                <a:cubicBezTo>
                  <a:pt x="1581245" y="836929"/>
                  <a:pt x="1589450" y="835138"/>
                  <a:pt x="1597660" y="833271"/>
                </a:cubicBezTo>
                <a:cubicBezTo>
                  <a:pt x="1596874" y="831234"/>
                  <a:pt x="1596086" y="829279"/>
                  <a:pt x="1595298" y="827241"/>
                </a:cubicBezTo>
                <a:close/>
                <a:moveTo>
                  <a:pt x="3865899" y="827081"/>
                </a:moveTo>
                <a:cubicBezTo>
                  <a:pt x="3854319" y="828382"/>
                  <a:pt x="3842740" y="829686"/>
                  <a:pt x="3831162" y="831069"/>
                </a:cubicBezTo>
                <a:cubicBezTo>
                  <a:pt x="3831605" y="833841"/>
                  <a:pt x="3832062" y="836604"/>
                  <a:pt x="3832511" y="839291"/>
                </a:cubicBezTo>
                <a:cubicBezTo>
                  <a:pt x="3844090" y="838802"/>
                  <a:pt x="3855557" y="838312"/>
                  <a:pt x="3867135" y="837827"/>
                </a:cubicBezTo>
                <a:cubicBezTo>
                  <a:pt x="3866685" y="834244"/>
                  <a:pt x="3866349" y="830662"/>
                  <a:pt x="3865899" y="827081"/>
                </a:cubicBezTo>
                <a:close/>
                <a:moveTo>
                  <a:pt x="1491189" y="805339"/>
                </a:moveTo>
                <a:cubicBezTo>
                  <a:pt x="1487034" y="811607"/>
                  <a:pt x="1482872" y="818040"/>
                  <a:pt x="1478598" y="824389"/>
                </a:cubicBezTo>
                <a:cubicBezTo>
                  <a:pt x="1483659" y="825448"/>
                  <a:pt x="1488715" y="826505"/>
                  <a:pt x="1493664" y="827648"/>
                </a:cubicBezTo>
                <a:cubicBezTo>
                  <a:pt x="1496476" y="821299"/>
                  <a:pt x="1499287" y="814864"/>
                  <a:pt x="1502093" y="808515"/>
                </a:cubicBezTo>
                <a:cubicBezTo>
                  <a:pt x="1498499" y="807456"/>
                  <a:pt x="1494788" y="806397"/>
                  <a:pt x="1491189" y="805339"/>
                </a:cubicBezTo>
                <a:close/>
                <a:moveTo>
                  <a:pt x="6904836" y="798745"/>
                </a:moveTo>
                <a:cubicBezTo>
                  <a:pt x="6902250" y="799479"/>
                  <a:pt x="6899780" y="800213"/>
                  <a:pt x="6897194" y="800947"/>
                </a:cubicBezTo>
                <a:cubicBezTo>
                  <a:pt x="6898087" y="801837"/>
                  <a:pt x="6898987" y="803466"/>
                  <a:pt x="6900118" y="803546"/>
                </a:cubicBezTo>
                <a:cubicBezTo>
                  <a:pt x="6901573" y="803710"/>
                  <a:pt x="6903262" y="802732"/>
                  <a:pt x="6904836" y="802166"/>
                </a:cubicBezTo>
                <a:cubicBezTo>
                  <a:pt x="6904836" y="801025"/>
                  <a:pt x="6904836" y="799884"/>
                  <a:pt x="6904836" y="798745"/>
                </a:cubicBezTo>
                <a:close/>
                <a:moveTo>
                  <a:pt x="6469965" y="795486"/>
                </a:moveTo>
                <a:cubicBezTo>
                  <a:pt x="6469741" y="796790"/>
                  <a:pt x="6469515" y="798176"/>
                  <a:pt x="6469291" y="799479"/>
                </a:cubicBezTo>
                <a:cubicBezTo>
                  <a:pt x="6470865" y="799399"/>
                  <a:pt x="6472778" y="799559"/>
                  <a:pt x="6474008" y="798990"/>
                </a:cubicBezTo>
                <a:cubicBezTo>
                  <a:pt x="6474683" y="798745"/>
                  <a:pt x="6474458" y="797277"/>
                  <a:pt x="6474571" y="796383"/>
                </a:cubicBezTo>
                <a:cubicBezTo>
                  <a:pt x="6473002" y="796058"/>
                  <a:pt x="6471427" y="795813"/>
                  <a:pt x="6469965" y="795486"/>
                </a:cubicBezTo>
                <a:close/>
                <a:moveTo>
                  <a:pt x="3635760" y="787591"/>
                </a:moveTo>
                <a:cubicBezTo>
                  <a:pt x="3636210" y="789057"/>
                  <a:pt x="3636660" y="790605"/>
                  <a:pt x="3637110" y="792065"/>
                </a:cubicBezTo>
                <a:cubicBezTo>
                  <a:pt x="3638684" y="791738"/>
                  <a:pt x="3640259" y="791251"/>
                  <a:pt x="3641833" y="790848"/>
                </a:cubicBezTo>
                <a:cubicBezTo>
                  <a:pt x="3641609" y="789789"/>
                  <a:pt x="3641721" y="788161"/>
                  <a:pt x="3640933" y="787834"/>
                </a:cubicBezTo>
                <a:cubicBezTo>
                  <a:pt x="3639584" y="787345"/>
                  <a:pt x="3637560" y="787671"/>
                  <a:pt x="3635760" y="787591"/>
                </a:cubicBezTo>
                <a:close/>
                <a:moveTo>
                  <a:pt x="6167530" y="782295"/>
                </a:moveTo>
                <a:cubicBezTo>
                  <a:pt x="6163936" y="782784"/>
                  <a:pt x="6160338" y="783194"/>
                  <a:pt x="6156626" y="783679"/>
                </a:cubicBezTo>
                <a:cubicBezTo>
                  <a:pt x="6158201" y="788241"/>
                  <a:pt x="6159663" y="792717"/>
                  <a:pt x="6161237" y="797277"/>
                </a:cubicBezTo>
                <a:cubicBezTo>
                  <a:pt x="6163712" y="796872"/>
                  <a:pt x="6166300" y="796547"/>
                  <a:pt x="6168766" y="796138"/>
                </a:cubicBezTo>
                <a:cubicBezTo>
                  <a:pt x="6168317" y="791496"/>
                  <a:pt x="6167979" y="786940"/>
                  <a:pt x="6167530" y="782295"/>
                </a:cubicBezTo>
                <a:close/>
                <a:moveTo>
                  <a:pt x="1949448" y="775377"/>
                </a:moveTo>
                <a:cubicBezTo>
                  <a:pt x="1946636" y="775294"/>
                  <a:pt x="1943825" y="775621"/>
                  <a:pt x="1941019" y="775786"/>
                </a:cubicBezTo>
                <a:cubicBezTo>
                  <a:pt x="1941244" y="776925"/>
                  <a:pt x="1941468" y="778960"/>
                  <a:pt x="1941806" y="779043"/>
                </a:cubicBezTo>
                <a:cubicBezTo>
                  <a:pt x="1944612" y="779123"/>
                  <a:pt x="1947424" y="778882"/>
                  <a:pt x="1950235" y="778633"/>
                </a:cubicBezTo>
                <a:cubicBezTo>
                  <a:pt x="1950011" y="777494"/>
                  <a:pt x="1949785" y="775459"/>
                  <a:pt x="1949448" y="775377"/>
                </a:cubicBezTo>
                <a:close/>
                <a:moveTo>
                  <a:pt x="3503881" y="762675"/>
                </a:moveTo>
                <a:cubicBezTo>
                  <a:pt x="3495452" y="766012"/>
                  <a:pt x="3486904" y="769353"/>
                  <a:pt x="3478474" y="772689"/>
                </a:cubicBezTo>
                <a:cubicBezTo>
                  <a:pt x="3480605" y="775052"/>
                  <a:pt x="3482749" y="777412"/>
                  <a:pt x="3484880" y="779694"/>
                </a:cubicBezTo>
                <a:cubicBezTo>
                  <a:pt x="3492528" y="775539"/>
                  <a:pt x="3500282" y="771468"/>
                  <a:pt x="3507931" y="767317"/>
                </a:cubicBezTo>
                <a:cubicBezTo>
                  <a:pt x="3506582" y="765769"/>
                  <a:pt x="3505231" y="764223"/>
                  <a:pt x="3503881" y="762675"/>
                </a:cubicBezTo>
                <a:close/>
                <a:moveTo>
                  <a:pt x="5920751" y="759013"/>
                </a:moveTo>
                <a:cubicBezTo>
                  <a:pt x="5918163" y="758762"/>
                  <a:pt x="5915246" y="761287"/>
                  <a:pt x="5912434" y="762593"/>
                </a:cubicBezTo>
                <a:cubicBezTo>
                  <a:pt x="5914453" y="764303"/>
                  <a:pt x="5916370" y="767235"/>
                  <a:pt x="5918614" y="767397"/>
                </a:cubicBezTo>
                <a:cubicBezTo>
                  <a:pt x="5921315" y="767560"/>
                  <a:pt x="5924237" y="765362"/>
                  <a:pt x="5927161" y="764058"/>
                </a:cubicBezTo>
                <a:cubicBezTo>
                  <a:pt x="5925024" y="762266"/>
                  <a:pt x="5923113" y="759178"/>
                  <a:pt x="5920751" y="759013"/>
                </a:cubicBezTo>
                <a:close/>
                <a:moveTo>
                  <a:pt x="5440121" y="758037"/>
                </a:moveTo>
                <a:cubicBezTo>
                  <a:pt x="5439222" y="759013"/>
                  <a:pt x="5438210" y="759905"/>
                  <a:pt x="5437197" y="760884"/>
                </a:cubicBezTo>
                <a:cubicBezTo>
                  <a:pt x="5439334" y="762185"/>
                  <a:pt x="5441472" y="763569"/>
                  <a:pt x="5443609" y="764875"/>
                </a:cubicBezTo>
                <a:cubicBezTo>
                  <a:pt x="5444621" y="763896"/>
                  <a:pt x="5446646" y="762348"/>
                  <a:pt x="5446421" y="762185"/>
                </a:cubicBezTo>
                <a:cubicBezTo>
                  <a:pt x="5444509" y="760637"/>
                  <a:pt x="5442259" y="759418"/>
                  <a:pt x="5440121" y="758037"/>
                </a:cubicBezTo>
                <a:close/>
                <a:moveTo>
                  <a:pt x="5751212" y="753721"/>
                </a:moveTo>
                <a:cubicBezTo>
                  <a:pt x="5750088" y="754369"/>
                  <a:pt x="5748513" y="754860"/>
                  <a:pt x="5748175" y="755672"/>
                </a:cubicBezTo>
                <a:cubicBezTo>
                  <a:pt x="5747613" y="756733"/>
                  <a:pt x="5748062" y="758037"/>
                  <a:pt x="5748175" y="759178"/>
                </a:cubicBezTo>
                <a:cubicBezTo>
                  <a:pt x="5749863" y="758359"/>
                  <a:pt x="5751999" y="757790"/>
                  <a:pt x="5753125" y="756733"/>
                </a:cubicBezTo>
                <a:cubicBezTo>
                  <a:pt x="5753461" y="756326"/>
                  <a:pt x="5751886" y="754778"/>
                  <a:pt x="5751212" y="753721"/>
                </a:cubicBezTo>
                <a:close/>
                <a:moveTo>
                  <a:pt x="6084560" y="749161"/>
                </a:moveTo>
                <a:cubicBezTo>
                  <a:pt x="6061628" y="750133"/>
                  <a:pt x="6038689" y="751112"/>
                  <a:pt x="6015643" y="752088"/>
                </a:cubicBezTo>
                <a:cubicBezTo>
                  <a:pt x="6015758" y="753721"/>
                  <a:pt x="6015867" y="755427"/>
                  <a:pt x="6015982" y="757058"/>
                </a:cubicBezTo>
                <a:cubicBezTo>
                  <a:pt x="6039026" y="757058"/>
                  <a:pt x="6062076" y="757058"/>
                  <a:pt x="6085010" y="757058"/>
                </a:cubicBezTo>
                <a:cubicBezTo>
                  <a:pt x="6084898" y="754451"/>
                  <a:pt x="6084785" y="751764"/>
                  <a:pt x="6084560" y="749161"/>
                </a:cubicBezTo>
                <a:close/>
                <a:moveTo>
                  <a:pt x="5536357" y="748992"/>
                </a:moveTo>
                <a:cubicBezTo>
                  <a:pt x="5534340" y="750947"/>
                  <a:pt x="5532314" y="752903"/>
                  <a:pt x="5530177" y="754940"/>
                </a:cubicBezTo>
                <a:cubicBezTo>
                  <a:pt x="5533102" y="755592"/>
                  <a:pt x="5536694" y="757303"/>
                  <a:pt x="5538944" y="756651"/>
                </a:cubicBezTo>
                <a:cubicBezTo>
                  <a:pt x="5541644" y="755837"/>
                  <a:pt x="5543106" y="752985"/>
                  <a:pt x="5545130" y="751030"/>
                </a:cubicBezTo>
                <a:cubicBezTo>
                  <a:pt x="5542319" y="750378"/>
                  <a:pt x="5539395" y="749726"/>
                  <a:pt x="5536357" y="748992"/>
                </a:cubicBezTo>
                <a:close/>
                <a:moveTo>
                  <a:pt x="5132856" y="746718"/>
                </a:moveTo>
                <a:cubicBezTo>
                  <a:pt x="5131957" y="748100"/>
                  <a:pt x="5131056" y="749564"/>
                  <a:pt x="5130155" y="750947"/>
                </a:cubicBezTo>
                <a:cubicBezTo>
                  <a:pt x="5131957" y="750947"/>
                  <a:pt x="5133868" y="751272"/>
                  <a:pt x="5135444" y="750869"/>
                </a:cubicBezTo>
                <a:cubicBezTo>
                  <a:pt x="5136454" y="750625"/>
                  <a:pt x="5136904" y="749243"/>
                  <a:pt x="5137580" y="748347"/>
                </a:cubicBezTo>
                <a:cubicBezTo>
                  <a:pt x="5136005" y="747777"/>
                  <a:pt x="5134431" y="747288"/>
                  <a:pt x="5132856" y="746718"/>
                </a:cubicBezTo>
                <a:close/>
                <a:moveTo>
                  <a:pt x="2297637" y="743540"/>
                </a:moveTo>
                <a:lnTo>
                  <a:pt x="2239419" y="761027"/>
                </a:lnTo>
                <a:lnTo>
                  <a:pt x="2238049" y="761209"/>
                </a:lnTo>
                <a:lnTo>
                  <a:pt x="2237422" y="761479"/>
                </a:lnTo>
                <a:lnTo>
                  <a:pt x="2219054" y="763814"/>
                </a:lnTo>
                <a:cubicBezTo>
                  <a:pt x="2219841" y="765362"/>
                  <a:pt x="2220516" y="766910"/>
                  <a:pt x="2221296" y="768458"/>
                </a:cubicBezTo>
                <a:lnTo>
                  <a:pt x="2237422" y="761479"/>
                </a:lnTo>
                <a:lnTo>
                  <a:pt x="2238275" y="761371"/>
                </a:lnTo>
                <a:lnTo>
                  <a:pt x="2239419" y="761027"/>
                </a:lnTo>
                <a:lnTo>
                  <a:pt x="2301573" y="752820"/>
                </a:lnTo>
                <a:cubicBezTo>
                  <a:pt x="2300224" y="749726"/>
                  <a:pt x="2298987" y="746636"/>
                  <a:pt x="2297637" y="743540"/>
                </a:cubicBezTo>
                <a:close/>
                <a:moveTo>
                  <a:pt x="3680619" y="738653"/>
                </a:moveTo>
                <a:cubicBezTo>
                  <a:pt x="3678482" y="740526"/>
                  <a:pt x="3676232" y="742399"/>
                  <a:pt x="3674102" y="744356"/>
                </a:cubicBezTo>
                <a:cubicBezTo>
                  <a:pt x="3679269" y="747613"/>
                  <a:pt x="3684556" y="750947"/>
                  <a:pt x="3689723" y="754206"/>
                </a:cubicBezTo>
                <a:cubicBezTo>
                  <a:pt x="3692760" y="751844"/>
                  <a:pt x="3695797" y="749564"/>
                  <a:pt x="3698834" y="747206"/>
                </a:cubicBezTo>
                <a:cubicBezTo>
                  <a:pt x="3692760" y="744356"/>
                  <a:pt x="3686693" y="741504"/>
                  <a:pt x="3680619" y="738653"/>
                </a:cubicBezTo>
                <a:close/>
                <a:moveTo>
                  <a:pt x="11730368" y="736459"/>
                </a:moveTo>
                <a:cubicBezTo>
                  <a:pt x="11713615" y="738408"/>
                  <a:pt x="11696976" y="740365"/>
                  <a:pt x="11680229" y="742399"/>
                </a:cubicBezTo>
                <a:cubicBezTo>
                  <a:pt x="11680679" y="744518"/>
                  <a:pt x="11681129" y="746718"/>
                  <a:pt x="11681579" y="748830"/>
                </a:cubicBezTo>
                <a:cubicBezTo>
                  <a:pt x="11698775" y="746881"/>
                  <a:pt x="11715865" y="745006"/>
                  <a:pt x="11732956" y="743052"/>
                </a:cubicBezTo>
                <a:cubicBezTo>
                  <a:pt x="11732056" y="740850"/>
                  <a:pt x="11731268" y="738653"/>
                  <a:pt x="11730368" y="736459"/>
                </a:cubicBezTo>
                <a:close/>
                <a:moveTo>
                  <a:pt x="3323432" y="728720"/>
                </a:moveTo>
                <a:cubicBezTo>
                  <a:pt x="3303873" y="732224"/>
                  <a:pt x="3284309" y="735725"/>
                  <a:pt x="3264744" y="739222"/>
                </a:cubicBezTo>
                <a:cubicBezTo>
                  <a:pt x="3265420" y="741504"/>
                  <a:pt x="3266207" y="743702"/>
                  <a:pt x="3266882" y="745982"/>
                </a:cubicBezTo>
                <a:cubicBezTo>
                  <a:pt x="3286446" y="742483"/>
                  <a:pt x="3306116" y="739062"/>
                  <a:pt x="3325682" y="735565"/>
                </a:cubicBezTo>
                <a:cubicBezTo>
                  <a:pt x="3324895" y="733282"/>
                  <a:pt x="3324219" y="731002"/>
                  <a:pt x="3323432" y="728720"/>
                </a:cubicBezTo>
                <a:close/>
                <a:moveTo>
                  <a:pt x="8244646" y="728151"/>
                </a:moveTo>
                <a:cubicBezTo>
                  <a:pt x="8244196" y="733687"/>
                  <a:pt x="8243858" y="739222"/>
                  <a:pt x="8243408" y="744761"/>
                </a:cubicBezTo>
                <a:cubicBezTo>
                  <a:pt x="8246558" y="744925"/>
                  <a:pt x="8249707" y="745006"/>
                  <a:pt x="8252850" y="745170"/>
                </a:cubicBezTo>
                <a:cubicBezTo>
                  <a:pt x="8253299" y="739631"/>
                  <a:pt x="8253863" y="734097"/>
                  <a:pt x="8254313" y="728560"/>
                </a:cubicBezTo>
                <a:cubicBezTo>
                  <a:pt x="8251050" y="728393"/>
                  <a:pt x="8247901" y="728313"/>
                  <a:pt x="8244646" y="728151"/>
                </a:cubicBezTo>
                <a:close/>
                <a:moveTo>
                  <a:pt x="6074443" y="722939"/>
                </a:moveTo>
                <a:cubicBezTo>
                  <a:pt x="6075457" y="724164"/>
                  <a:pt x="6076356" y="725630"/>
                  <a:pt x="6077811" y="726444"/>
                </a:cubicBezTo>
                <a:cubicBezTo>
                  <a:pt x="6078375" y="726851"/>
                  <a:pt x="6080512" y="725630"/>
                  <a:pt x="6081973" y="725141"/>
                </a:cubicBezTo>
                <a:cubicBezTo>
                  <a:pt x="6081074" y="724409"/>
                  <a:pt x="6080399" y="723268"/>
                  <a:pt x="6079279" y="722939"/>
                </a:cubicBezTo>
                <a:cubicBezTo>
                  <a:pt x="6077811" y="722616"/>
                  <a:pt x="6076018" y="722861"/>
                  <a:pt x="6074443" y="722939"/>
                </a:cubicBezTo>
                <a:close/>
                <a:moveTo>
                  <a:pt x="12096378" y="720756"/>
                </a:moveTo>
                <a:cubicBezTo>
                  <a:pt x="12065587" y="720593"/>
                  <a:pt x="12034992" y="722146"/>
                  <a:pt x="12004524" y="724466"/>
                </a:cubicBezTo>
                <a:cubicBezTo>
                  <a:pt x="11943587" y="729108"/>
                  <a:pt x="11883158" y="736822"/>
                  <a:pt x="11822674" y="740038"/>
                </a:cubicBezTo>
                <a:cubicBezTo>
                  <a:pt x="11886535" y="743377"/>
                  <a:pt x="11948591" y="754778"/>
                  <a:pt x="12011553" y="744276"/>
                </a:cubicBezTo>
                <a:cubicBezTo>
                  <a:pt x="12065854" y="735236"/>
                  <a:pt x="12120049" y="732713"/>
                  <a:pt x="12172438" y="756326"/>
                </a:cubicBezTo>
                <a:cubicBezTo>
                  <a:pt x="12179967" y="745333"/>
                  <a:pt x="12185590" y="737273"/>
                  <a:pt x="12190877" y="729129"/>
                </a:cubicBezTo>
                <a:cubicBezTo>
                  <a:pt x="12191215" y="728560"/>
                  <a:pt x="12189191" y="727094"/>
                  <a:pt x="12189415" y="727334"/>
                </a:cubicBezTo>
                <a:cubicBezTo>
                  <a:pt x="12158159" y="722795"/>
                  <a:pt x="12127170" y="720918"/>
                  <a:pt x="12096378" y="720756"/>
                </a:cubicBezTo>
                <a:close/>
                <a:moveTo>
                  <a:pt x="3754710" y="717400"/>
                </a:moveTo>
                <a:cubicBezTo>
                  <a:pt x="3754260" y="719764"/>
                  <a:pt x="3753922" y="722127"/>
                  <a:pt x="3753472" y="724487"/>
                </a:cubicBezTo>
                <a:cubicBezTo>
                  <a:pt x="3773037" y="724487"/>
                  <a:pt x="3792708" y="724487"/>
                  <a:pt x="3812273" y="724487"/>
                </a:cubicBezTo>
                <a:cubicBezTo>
                  <a:pt x="3812273" y="723103"/>
                  <a:pt x="3812273" y="721800"/>
                  <a:pt x="3812159" y="720418"/>
                </a:cubicBezTo>
                <a:cubicBezTo>
                  <a:pt x="3793045" y="719439"/>
                  <a:pt x="3773937" y="718378"/>
                  <a:pt x="3754710" y="717400"/>
                </a:cubicBezTo>
                <a:close/>
                <a:moveTo>
                  <a:pt x="3391230" y="714227"/>
                </a:moveTo>
                <a:cubicBezTo>
                  <a:pt x="3384594" y="715698"/>
                  <a:pt x="3377964" y="717239"/>
                  <a:pt x="3371329" y="718705"/>
                </a:cubicBezTo>
                <a:cubicBezTo>
                  <a:pt x="3371891" y="720091"/>
                  <a:pt x="3372565" y="721475"/>
                  <a:pt x="3373128" y="722861"/>
                </a:cubicBezTo>
                <a:cubicBezTo>
                  <a:pt x="3379758" y="721230"/>
                  <a:pt x="3386394" y="719684"/>
                  <a:pt x="3392917" y="718136"/>
                </a:cubicBezTo>
                <a:cubicBezTo>
                  <a:pt x="3392355" y="716837"/>
                  <a:pt x="3391793" y="715533"/>
                  <a:pt x="3391230" y="714227"/>
                </a:cubicBezTo>
                <a:close/>
                <a:moveTo>
                  <a:pt x="3876021" y="707307"/>
                </a:moveTo>
                <a:cubicBezTo>
                  <a:pt x="3908845" y="732875"/>
                  <a:pt x="3908845" y="732875"/>
                  <a:pt x="3936840" y="707307"/>
                </a:cubicBezTo>
                <a:cubicBezTo>
                  <a:pt x="3916494" y="707307"/>
                  <a:pt x="3898054" y="707307"/>
                  <a:pt x="3876021" y="707307"/>
                </a:cubicBezTo>
                <a:close/>
                <a:moveTo>
                  <a:pt x="2507543" y="702911"/>
                </a:moveTo>
                <a:cubicBezTo>
                  <a:pt x="2451217" y="713985"/>
                  <a:pt x="2400059" y="724082"/>
                  <a:pt x="2348795" y="734097"/>
                </a:cubicBezTo>
                <a:cubicBezTo>
                  <a:pt x="2374876" y="737028"/>
                  <a:pt x="2399384" y="733852"/>
                  <a:pt x="2424123" y="732141"/>
                </a:cubicBezTo>
                <a:cubicBezTo>
                  <a:pt x="2431427" y="731654"/>
                  <a:pt x="2443681" y="733932"/>
                  <a:pt x="2446268" y="737680"/>
                </a:cubicBezTo>
                <a:cubicBezTo>
                  <a:pt x="2463696" y="762430"/>
                  <a:pt x="2480223" y="744356"/>
                  <a:pt x="2491465" y="735970"/>
                </a:cubicBezTo>
                <a:cubicBezTo>
                  <a:pt x="2500344" y="729454"/>
                  <a:pt x="2501131" y="717239"/>
                  <a:pt x="2507543" y="702911"/>
                </a:cubicBezTo>
                <a:close/>
                <a:moveTo>
                  <a:pt x="2052095" y="698269"/>
                </a:moveTo>
                <a:cubicBezTo>
                  <a:pt x="2051870" y="699735"/>
                  <a:pt x="2051533" y="701201"/>
                  <a:pt x="2051308" y="702669"/>
                </a:cubicBezTo>
                <a:cubicBezTo>
                  <a:pt x="2052995" y="702504"/>
                  <a:pt x="2054907" y="702749"/>
                  <a:pt x="2056257" y="702177"/>
                </a:cubicBezTo>
                <a:cubicBezTo>
                  <a:pt x="2057044" y="701852"/>
                  <a:pt x="2056707" y="700304"/>
                  <a:pt x="2056932" y="699248"/>
                </a:cubicBezTo>
                <a:cubicBezTo>
                  <a:pt x="2055357" y="698921"/>
                  <a:pt x="2053669" y="698596"/>
                  <a:pt x="2052095" y="698269"/>
                </a:cubicBezTo>
                <a:close/>
                <a:moveTo>
                  <a:pt x="5892982" y="697942"/>
                </a:moveTo>
                <a:lnTo>
                  <a:pt x="5847937" y="704310"/>
                </a:lnTo>
                <a:lnTo>
                  <a:pt x="5846548" y="704135"/>
                </a:lnTo>
                <a:lnTo>
                  <a:pt x="5845546" y="704784"/>
                </a:lnTo>
                <a:lnTo>
                  <a:pt x="5819566" y="711133"/>
                </a:lnTo>
                <a:cubicBezTo>
                  <a:pt x="5821479" y="713415"/>
                  <a:pt x="5823389" y="715615"/>
                  <a:pt x="5825415" y="717895"/>
                </a:cubicBezTo>
                <a:lnTo>
                  <a:pt x="5845546" y="704784"/>
                </a:lnTo>
                <a:lnTo>
                  <a:pt x="5846884" y="704460"/>
                </a:lnTo>
                <a:lnTo>
                  <a:pt x="5847937" y="704310"/>
                </a:lnTo>
                <a:lnTo>
                  <a:pt x="5893094" y="710074"/>
                </a:lnTo>
                <a:cubicBezTo>
                  <a:pt x="5893094" y="706003"/>
                  <a:pt x="5892982" y="701933"/>
                  <a:pt x="5892982" y="697942"/>
                </a:cubicBezTo>
                <a:close/>
                <a:moveTo>
                  <a:pt x="5953581" y="682802"/>
                </a:moveTo>
                <a:cubicBezTo>
                  <a:pt x="5945038" y="682331"/>
                  <a:pt x="5936719" y="685080"/>
                  <a:pt x="5929524" y="688419"/>
                </a:cubicBezTo>
                <a:cubicBezTo>
                  <a:pt x="5922889" y="691433"/>
                  <a:pt x="5924237" y="703401"/>
                  <a:pt x="5919514" y="719764"/>
                </a:cubicBezTo>
                <a:cubicBezTo>
                  <a:pt x="5946157" y="709342"/>
                  <a:pt x="5961905" y="703156"/>
                  <a:pt x="5978989" y="696480"/>
                </a:cubicBezTo>
                <a:cubicBezTo>
                  <a:pt x="5970895" y="686953"/>
                  <a:pt x="5962125" y="683268"/>
                  <a:pt x="5953581" y="682802"/>
                </a:cubicBezTo>
                <a:close/>
                <a:moveTo>
                  <a:pt x="6891683" y="681825"/>
                </a:moveTo>
                <a:cubicBezTo>
                  <a:pt x="6891008" y="685324"/>
                  <a:pt x="6890332" y="688824"/>
                  <a:pt x="6889658" y="692327"/>
                </a:cubicBezTo>
                <a:cubicBezTo>
                  <a:pt x="6902811" y="693061"/>
                  <a:pt x="6915852" y="693875"/>
                  <a:pt x="6929006" y="694689"/>
                </a:cubicBezTo>
                <a:cubicBezTo>
                  <a:pt x="6929343" y="692163"/>
                  <a:pt x="6929793" y="689558"/>
                  <a:pt x="6930130" y="687033"/>
                </a:cubicBezTo>
                <a:cubicBezTo>
                  <a:pt x="6917315" y="685324"/>
                  <a:pt x="6904498" y="683536"/>
                  <a:pt x="6891683" y="681825"/>
                </a:cubicBezTo>
                <a:close/>
                <a:moveTo>
                  <a:pt x="4031957" y="681661"/>
                </a:moveTo>
                <a:cubicBezTo>
                  <a:pt x="4030382" y="682070"/>
                  <a:pt x="4028920" y="682477"/>
                  <a:pt x="4027346" y="682882"/>
                </a:cubicBezTo>
                <a:cubicBezTo>
                  <a:pt x="4029258" y="683861"/>
                  <a:pt x="4031169" y="685000"/>
                  <a:pt x="4033307" y="685812"/>
                </a:cubicBezTo>
                <a:cubicBezTo>
                  <a:pt x="4033644" y="685892"/>
                  <a:pt x="4035219" y="684350"/>
                  <a:pt x="4036119" y="683536"/>
                </a:cubicBezTo>
                <a:cubicBezTo>
                  <a:pt x="4034769" y="682882"/>
                  <a:pt x="4033420" y="682312"/>
                  <a:pt x="4031957" y="681661"/>
                </a:cubicBezTo>
                <a:close/>
                <a:moveTo>
                  <a:pt x="11997387" y="675308"/>
                </a:moveTo>
                <a:cubicBezTo>
                  <a:pt x="12028080" y="685812"/>
                  <a:pt x="12044495" y="702177"/>
                  <a:pt x="12065854" y="675308"/>
                </a:cubicBezTo>
                <a:cubicBezTo>
                  <a:pt x="12047414" y="675308"/>
                  <a:pt x="12028868" y="675308"/>
                  <a:pt x="11997387" y="675308"/>
                </a:cubicBezTo>
                <a:close/>
                <a:moveTo>
                  <a:pt x="11599952" y="671646"/>
                </a:moveTo>
                <a:cubicBezTo>
                  <a:pt x="11573308" y="672949"/>
                  <a:pt x="11558130" y="673683"/>
                  <a:pt x="11543065" y="674491"/>
                </a:cubicBezTo>
                <a:cubicBezTo>
                  <a:pt x="11562854" y="696965"/>
                  <a:pt x="11576120" y="687358"/>
                  <a:pt x="11599952" y="671646"/>
                </a:cubicBezTo>
                <a:close/>
                <a:moveTo>
                  <a:pt x="6257871" y="666086"/>
                </a:moveTo>
                <a:cubicBezTo>
                  <a:pt x="6249776" y="666272"/>
                  <a:pt x="6242861" y="669608"/>
                  <a:pt x="6237352" y="677995"/>
                </a:cubicBezTo>
                <a:cubicBezTo>
                  <a:pt x="6229591" y="689802"/>
                  <a:pt x="6228017" y="701201"/>
                  <a:pt x="6254436" y="706495"/>
                </a:cubicBezTo>
                <a:cubicBezTo>
                  <a:pt x="6264222" y="695989"/>
                  <a:pt x="6274451" y="684922"/>
                  <a:pt x="6285467" y="673114"/>
                </a:cubicBezTo>
                <a:cubicBezTo>
                  <a:pt x="6275238" y="668876"/>
                  <a:pt x="6265963" y="665902"/>
                  <a:pt x="6257871" y="666086"/>
                </a:cubicBezTo>
                <a:close/>
                <a:moveTo>
                  <a:pt x="12130363" y="665000"/>
                </a:moveTo>
                <a:cubicBezTo>
                  <a:pt x="12116927" y="665071"/>
                  <a:pt x="12102846" y="668104"/>
                  <a:pt x="12085869" y="675632"/>
                </a:cubicBezTo>
                <a:cubicBezTo>
                  <a:pt x="12120161" y="678159"/>
                  <a:pt x="12142644" y="690045"/>
                  <a:pt x="12170976" y="672135"/>
                </a:cubicBezTo>
                <a:cubicBezTo>
                  <a:pt x="12156585" y="667822"/>
                  <a:pt x="12143797" y="664932"/>
                  <a:pt x="12130363" y="665000"/>
                </a:cubicBezTo>
                <a:close/>
                <a:moveTo>
                  <a:pt x="2595799" y="661471"/>
                </a:moveTo>
                <a:cubicBezTo>
                  <a:pt x="2578708" y="689475"/>
                  <a:pt x="2565442" y="711053"/>
                  <a:pt x="2552290" y="732629"/>
                </a:cubicBezTo>
                <a:cubicBezTo>
                  <a:pt x="2554989" y="734828"/>
                  <a:pt x="2557576" y="736946"/>
                  <a:pt x="2560269" y="739142"/>
                </a:cubicBezTo>
                <a:cubicBezTo>
                  <a:pt x="2583207" y="729779"/>
                  <a:pt x="2606140" y="720496"/>
                  <a:pt x="2631997" y="710074"/>
                </a:cubicBezTo>
                <a:cubicBezTo>
                  <a:pt x="2619632" y="693466"/>
                  <a:pt x="2610415" y="681009"/>
                  <a:pt x="2595799" y="661471"/>
                </a:cubicBezTo>
                <a:close/>
                <a:moveTo>
                  <a:pt x="7241333" y="660085"/>
                </a:moveTo>
                <a:cubicBezTo>
                  <a:pt x="7238633" y="659269"/>
                  <a:pt x="7234590" y="660735"/>
                  <a:pt x="7231217" y="661226"/>
                </a:cubicBezTo>
                <a:cubicBezTo>
                  <a:pt x="7232453" y="663994"/>
                  <a:pt x="7233579" y="666841"/>
                  <a:pt x="7234817" y="669608"/>
                </a:cubicBezTo>
                <a:cubicBezTo>
                  <a:pt x="7237966" y="668634"/>
                  <a:pt x="7241221" y="667575"/>
                  <a:pt x="7244370" y="666516"/>
                </a:cubicBezTo>
                <a:cubicBezTo>
                  <a:pt x="7243357" y="664234"/>
                  <a:pt x="7243245" y="660655"/>
                  <a:pt x="7241333" y="660085"/>
                </a:cubicBezTo>
                <a:close/>
                <a:moveTo>
                  <a:pt x="5934693" y="659838"/>
                </a:moveTo>
                <a:cubicBezTo>
                  <a:pt x="5931768" y="660897"/>
                  <a:pt x="5927837" y="661471"/>
                  <a:pt x="5926264" y="663175"/>
                </a:cubicBezTo>
                <a:cubicBezTo>
                  <a:pt x="5925250" y="664314"/>
                  <a:pt x="5927500" y="667086"/>
                  <a:pt x="5928288" y="669123"/>
                </a:cubicBezTo>
                <a:cubicBezTo>
                  <a:pt x="5932330" y="667655"/>
                  <a:pt x="5936491" y="666187"/>
                  <a:pt x="5940542" y="664723"/>
                </a:cubicBezTo>
                <a:cubicBezTo>
                  <a:pt x="5938629" y="663175"/>
                  <a:pt x="5936716" y="661471"/>
                  <a:pt x="5934693" y="659838"/>
                </a:cubicBezTo>
                <a:close/>
                <a:moveTo>
                  <a:pt x="10131976" y="659024"/>
                </a:moveTo>
                <a:cubicBezTo>
                  <a:pt x="10130739" y="662365"/>
                  <a:pt x="10129389" y="665702"/>
                  <a:pt x="10128151" y="669039"/>
                </a:cubicBezTo>
                <a:cubicBezTo>
                  <a:pt x="10137487" y="670671"/>
                  <a:pt x="10146929" y="672298"/>
                  <a:pt x="10156259" y="673846"/>
                </a:cubicBezTo>
                <a:cubicBezTo>
                  <a:pt x="10157271" y="671566"/>
                  <a:pt x="10158289" y="669203"/>
                  <a:pt x="10159296" y="666923"/>
                </a:cubicBezTo>
                <a:cubicBezTo>
                  <a:pt x="10150303" y="664314"/>
                  <a:pt x="10141087" y="661633"/>
                  <a:pt x="10131976" y="659024"/>
                </a:cubicBezTo>
                <a:close/>
                <a:moveTo>
                  <a:pt x="11696976" y="658864"/>
                </a:moveTo>
                <a:cubicBezTo>
                  <a:pt x="11670894" y="662855"/>
                  <a:pt x="11653023" y="665538"/>
                  <a:pt x="11635145" y="668305"/>
                </a:cubicBezTo>
                <a:cubicBezTo>
                  <a:pt x="11671006" y="684105"/>
                  <a:pt x="11671006" y="684105"/>
                  <a:pt x="11696976" y="658864"/>
                </a:cubicBezTo>
                <a:close/>
                <a:moveTo>
                  <a:pt x="10234173" y="650070"/>
                </a:moveTo>
                <a:cubicBezTo>
                  <a:pt x="10234286" y="651452"/>
                  <a:pt x="10234286" y="652834"/>
                  <a:pt x="10234398" y="654299"/>
                </a:cubicBezTo>
                <a:cubicBezTo>
                  <a:pt x="10242940" y="653975"/>
                  <a:pt x="10251601" y="653654"/>
                  <a:pt x="10260143" y="653321"/>
                </a:cubicBezTo>
                <a:cubicBezTo>
                  <a:pt x="10260143" y="652270"/>
                  <a:pt x="10260030" y="651209"/>
                  <a:pt x="10260030" y="650070"/>
                </a:cubicBezTo>
                <a:cubicBezTo>
                  <a:pt x="10251376" y="650070"/>
                  <a:pt x="10242827" y="650070"/>
                  <a:pt x="10234173" y="650070"/>
                </a:cubicBezTo>
                <a:close/>
                <a:moveTo>
                  <a:pt x="12157034" y="641437"/>
                </a:moveTo>
                <a:cubicBezTo>
                  <a:pt x="12157034" y="642416"/>
                  <a:pt x="12157034" y="643388"/>
                  <a:pt x="12157034" y="644367"/>
                </a:cubicBezTo>
                <a:cubicBezTo>
                  <a:pt x="12165689" y="644367"/>
                  <a:pt x="12174349" y="644367"/>
                  <a:pt x="12183004" y="644367"/>
                </a:cubicBezTo>
                <a:cubicBezTo>
                  <a:pt x="12183004" y="643388"/>
                  <a:pt x="12183004" y="642416"/>
                  <a:pt x="12182891" y="641437"/>
                </a:cubicBezTo>
                <a:cubicBezTo>
                  <a:pt x="12174237" y="641437"/>
                  <a:pt x="12165576" y="641437"/>
                  <a:pt x="12157034" y="641437"/>
                </a:cubicBezTo>
                <a:close/>
                <a:moveTo>
                  <a:pt x="1987565" y="640381"/>
                </a:moveTo>
                <a:cubicBezTo>
                  <a:pt x="1980479" y="642173"/>
                  <a:pt x="1973625" y="644122"/>
                  <a:pt x="1966651" y="645997"/>
                </a:cubicBezTo>
                <a:cubicBezTo>
                  <a:pt x="1968338" y="648278"/>
                  <a:pt x="1970026" y="650558"/>
                  <a:pt x="1971706" y="652834"/>
                </a:cubicBezTo>
                <a:cubicBezTo>
                  <a:pt x="1978005" y="650153"/>
                  <a:pt x="1984191" y="647463"/>
                  <a:pt x="1990483" y="644776"/>
                </a:cubicBezTo>
                <a:cubicBezTo>
                  <a:pt x="1989470" y="643308"/>
                  <a:pt x="1988571" y="641846"/>
                  <a:pt x="1987565" y="640381"/>
                </a:cubicBezTo>
                <a:close/>
                <a:moveTo>
                  <a:pt x="6550011" y="636715"/>
                </a:moveTo>
                <a:cubicBezTo>
                  <a:pt x="6546643" y="639077"/>
                  <a:pt x="6540457" y="641680"/>
                  <a:pt x="6540682" y="643878"/>
                </a:cubicBezTo>
                <a:cubicBezTo>
                  <a:pt x="6541019" y="646894"/>
                  <a:pt x="6546306" y="649501"/>
                  <a:pt x="6551248" y="653897"/>
                </a:cubicBezTo>
                <a:cubicBezTo>
                  <a:pt x="6555185" y="649988"/>
                  <a:pt x="6560472" y="646894"/>
                  <a:pt x="6559797" y="644856"/>
                </a:cubicBezTo>
                <a:cubicBezTo>
                  <a:pt x="6558671" y="641766"/>
                  <a:pt x="6553499" y="639404"/>
                  <a:pt x="6550011" y="636715"/>
                </a:cubicBezTo>
                <a:close/>
                <a:moveTo>
                  <a:pt x="12041008" y="634517"/>
                </a:moveTo>
                <a:cubicBezTo>
                  <a:pt x="12039322" y="636715"/>
                  <a:pt x="12037635" y="638917"/>
                  <a:pt x="12035954" y="641115"/>
                </a:cubicBezTo>
                <a:cubicBezTo>
                  <a:pt x="12044159" y="644532"/>
                  <a:pt x="12052363" y="648031"/>
                  <a:pt x="12060686" y="651536"/>
                </a:cubicBezTo>
                <a:cubicBezTo>
                  <a:pt x="12062479" y="649176"/>
                  <a:pt x="12064391" y="646729"/>
                  <a:pt x="12066191" y="644367"/>
                </a:cubicBezTo>
                <a:cubicBezTo>
                  <a:pt x="12057761" y="641115"/>
                  <a:pt x="12049445" y="637773"/>
                  <a:pt x="12041008" y="634517"/>
                </a:cubicBezTo>
                <a:close/>
                <a:moveTo>
                  <a:pt x="7770420" y="626700"/>
                </a:moveTo>
                <a:cubicBezTo>
                  <a:pt x="7769858" y="628411"/>
                  <a:pt x="7769408" y="630121"/>
                  <a:pt x="7768846" y="631830"/>
                </a:cubicBezTo>
                <a:cubicBezTo>
                  <a:pt x="7770420" y="631830"/>
                  <a:pt x="7771996" y="631830"/>
                  <a:pt x="7773571" y="631830"/>
                </a:cubicBezTo>
                <a:cubicBezTo>
                  <a:pt x="7773907" y="630855"/>
                  <a:pt x="7775033" y="629471"/>
                  <a:pt x="7774471" y="628657"/>
                </a:cubicBezTo>
                <a:cubicBezTo>
                  <a:pt x="7773907" y="627761"/>
                  <a:pt x="7771883" y="627354"/>
                  <a:pt x="7770420" y="626700"/>
                </a:cubicBezTo>
                <a:close/>
                <a:moveTo>
                  <a:pt x="6954419" y="619782"/>
                </a:moveTo>
                <a:cubicBezTo>
                  <a:pt x="6891459" y="626535"/>
                  <a:pt x="6891459" y="626535"/>
                  <a:pt x="6883028" y="641195"/>
                </a:cubicBezTo>
                <a:cubicBezTo>
                  <a:pt x="6941716" y="650722"/>
                  <a:pt x="6946320" y="649501"/>
                  <a:pt x="6954419" y="619782"/>
                </a:cubicBezTo>
                <a:close/>
                <a:moveTo>
                  <a:pt x="6709328" y="617255"/>
                </a:moveTo>
                <a:cubicBezTo>
                  <a:pt x="6707409" y="616605"/>
                  <a:pt x="6703254" y="619128"/>
                  <a:pt x="6697292" y="621167"/>
                </a:cubicBezTo>
                <a:cubicBezTo>
                  <a:pt x="6701791" y="628902"/>
                  <a:pt x="6706291" y="636715"/>
                  <a:pt x="6713032" y="648358"/>
                </a:cubicBezTo>
                <a:cubicBezTo>
                  <a:pt x="6731698" y="632479"/>
                  <a:pt x="6727874" y="623848"/>
                  <a:pt x="6709328" y="617255"/>
                </a:cubicBezTo>
                <a:close/>
                <a:moveTo>
                  <a:pt x="6822090" y="616685"/>
                </a:moveTo>
                <a:cubicBezTo>
                  <a:pt x="6819953" y="617582"/>
                  <a:pt x="6817930" y="618398"/>
                  <a:pt x="6815792" y="619294"/>
                </a:cubicBezTo>
                <a:cubicBezTo>
                  <a:pt x="6816692" y="620433"/>
                  <a:pt x="6817479" y="621488"/>
                  <a:pt x="6818379" y="622627"/>
                </a:cubicBezTo>
                <a:cubicBezTo>
                  <a:pt x="6819617" y="621897"/>
                  <a:pt x="6820854" y="621245"/>
                  <a:pt x="6822090" y="620676"/>
                </a:cubicBezTo>
                <a:cubicBezTo>
                  <a:pt x="6822090" y="619294"/>
                  <a:pt x="6822090" y="617989"/>
                  <a:pt x="6822090" y="616685"/>
                </a:cubicBezTo>
                <a:close/>
                <a:moveTo>
                  <a:pt x="11685059" y="615057"/>
                </a:moveTo>
                <a:cubicBezTo>
                  <a:pt x="11663364" y="616685"/>
                  <a:pt x="11648636" y="617824"/>
                  <a:pt x="11622666" y="619699"/>
                </a:cubicBezTo>
                <a:cubicBezTo>
                  <a:pt x="11659989" y="628902"/>
                  <a:pt x="11659989" y="628902"/>
                  <a:pt x="11685059" y="615057"/>
                </a:cubicBezTo>
                <a:close/>
                <a:moveTo>
                  <a:pt x="2373190" y="614570"/>
                </a:moveTo>
                <a:lnTo>
                  <a:pt x="2372737" y="614797"/>
                </a:lnTo>
                <a:lnTo>
                  <a:pt x="2372628" y="614812"/>
                </a:lnTo>
                <a:close/>
                <a:moveTo>
                  <a:pt x="8867494" y="610412"/>
                </a:moveTo>
                <a:cubicBezTo>
                  <a:pt x="8864464" y="611553"/>
                  <a:pt x="8861089" y="612368"/>
                  <a:pt x="8858839" y="614080"/>
                </a:cubicBezTo>
                <a:cubicBezTo>
                  <a:pt x="8858277" y="614570"/>
                  <a:pt x="8861089" y="617501"/>
                  <a:pt x="8862438" y="619294"/>
                </a:cubicBezTo>
                <a:cubicBezTo>
                  <a:pt x="8865363" y="618153"/>
                  <a:pt x="8868282" y="617012"/>
                  <a:pt x="8871318" y="615791"/>
                </a:cubicBezTo>
                <a:cubicBezTo>
                  <a:pt x="8870081" y="614000"/>
                  <a:pt x="8868732" y="612207"/>
                  <a:pt x="8867494" y="610412"/>
                </a:cubicBezTo>
                <a:close/>
                <a:moveTo>
                  <a:pt x="6098276" y="608788"/>
                </a:moveTo>
                <a:cubicBezTo>
                  <a:pt x="6095463" y="608953"/>
                  <a:pt x="6092883" y="611391"/>
                  <a:pt x="6090183" y="612777"/>
                </a:cubicBezTo>
                <a:cubicBezTo>
                  <a:pt x="6093670" y="614487"/>
                  <a:pt x="6096814" y="616605"/>
                  <a:pt x="6100638" y="617501"/>
                </a:cubicBezTo>
                <a:cubicBezTo>
                  <a:pt x="6101762" y="617746"/>
                  <a:pt x="6104462" y="614080"/>
                  <a:pt x="6106373" y="612207"/>
                </a:cubicBezTo>
                <a:cubicBezTo>
                  <a:pt x="6103675" y="610986"/>
                  <a:pt x="6100862" y="608710"/>
                  <a:pt x="6098276" y="608788"/>
                </a:cubicBezTo>
                <a:close/>
                <a:moveTo>
                  <a:pt x="11444927" y="608423"/>
                </a:moveTo>
                <a:cubicBezTo>
                  <a:pt x="11434683" y="609948"/>
                  <a:pt x="11425127" y="614812"/>
                  <a:pt x="11415686" y="621975"/>
                </a:cubicBezTo>
                <a:cubicBezTo>
                  <a:pt x="11431651" y="637162"/>
                  <a:pt x="11442472" y="636453"/>
                  <a:pt x="11451760" y="631382"/>
                </a:cubicBezTo>
                <a:lnTo>
                  <a:pt x="11478262" y="614888"/>
                </a:lnTo>
                <a:lnTo>
                  <a:pt x="11478303" y="614894"/>
                </a:lnTo>
                <a:lnTo>
                  <a:pt x="11480843" y="614894"/>
                </a:lnTo>
                <a:lnTo>
                  <a:pt x="11562517" y="623933"/>
                </a:lnTo>
                <a:cubicBezTo>
                  <a:pt x="11562742" y="620921"/>
                  <a:pt x="11563079" y="617909"/>
                  <a:pt x="11563304" y="614894"/>
                </a:cubicBezTo>
                <a:lnTo>
                  <a:pt x="11480843" y="614894"/>
                </a:lnTo>
                <a:lnTo>
                  <a:pt x="11478640" y="614650"/>
                </a:lnTo>
                <a:lnTo>
                  <a:pt x="11478262" y="614888"/>
                </a:lnTo>
                <a:close/>
                <a:moveTo>
                  <a:pt x="6394975" y="607812"/>
                </a:moveTo>
                <a:cubicBezTo>
                  <a:pt x="6387665" y="609522"/>
                  <a:pt x="6380360" y="611229"/>
                  <a:pt x="6373049" y="612939"/>
                </a:cubicBezTo>
                <a:cubicBezTo>
                  <a:pt x="6374511" y="615464"/>
                  <a:pt x="6375973" y="618071"/>
                  <a:pt x="6377436" y="620598"/>
                </a:cubicBezTo>
                <a:cubicBezTo>
                  <a:pt x="6384185" y="617989"/>
                  <a:pt x="6390926" y="615382"/>
                  <a:pt x="6397787" y="612777"/>
                </a:cubicBezTo>
                <a:cubicBezTo>
                  <a:pt x="6396888" y="611148"/>
                  <a:pt x="6395876" y="609440"/>
                  <a:pt x="6394975" y="607812"/>
                </a:cubicBezTo>
                <a:close/>
                <a:moveTo>
                  <a:pt x="3085877" y="605289"/>
                </a:moveTo>
                <a:lnTo>
                  <a:pt x="3047997" y="614618"/>
                </a:lnTo>
                <a:lnTo>
                  <a:pt x="3047422" y="614650"/>
                </a:lnTo>
                <a:lnTo>
                  <a:pt x="3047113" y="614789"/>
                </a:lnTo>
                <a:lnTo>
                  <a:pt x="3028307" y="617419"/>
                </a:lnTo>
                <a:cubicBezTo>
                  <a:pt x="3029094" y="619050"/>
                  <a:pt x="3029882" y="620598"/>
                  <a:pt x="3030669" y="622224"/>
                </a:cubicBezTo>
                <a:lnTo>
                  <a:pt x="3047113" y="614789"/>
                </a:lnTo>
                <a:lnTo>
                  <a:pt x="3047534" y="614730"/>
                </a:lnTo>
                <a:lnTo>
                  <a:pt x="3047997" y="614618"/>
                </a:lnTo>
                <a:lnTo>
                  <a:pt x="3088232" y="612285"/>
                </a:lnTo>
                <a:cubicBezTo>
                  <a:pt x="3087444" y="609929"/>
                  <a:pt x="3086664" y="607649"/>
                  <a:pt x="3085877" y="605289"/>
                </a:cubicBezTo>
                <a:close/>
                <a:moveTo>
                  <a:pt x="2686867" y="596086"/>
                </a:moveTo>
                <a:cubicBezTo>
                  <a:pt x="2600741" y="610986"/>
                  <a:pt x="2526770" y="623848"/>
                  <a:pt x="2452791" y="636634"/>
                </a:cubicBezTo>
                <a:cubicBezTo>
                  <a:pt x="2488878" y="645183"/>
                  <a:pt x="2659435" y="615057"/>
                  <a:pt x="2686867" y="596086"/>
                </a:cubicBezTo>
                <a:close/>
                <a:moveTo>
                  <a:pt x="7126095" y="594296"/>
                </a:moveTo>
                <a:cubicBezTo>
                  <a:pt x="7125195" y="596493"/>
                  <a:pt x="7124296" y="598776"/>
                  <a:pt x="7123509" y="600969"/>
                </a:cubicBezTo>
                <a:cubicBezTo>
                  <a:pt x="7131718" y="602517"/>
                  <a:pt x="7139923" y="604066"/>
                  <a:pt x="7148023" y="605614"/>
                </a:cubicBezTo>
                <a:cubicBezTo>
                  <a:pt x="7148803" y="603576"/>
                  <a:pt x="7149477" y="601539"/>
                  <a:pt x="7150272" y="599590"/>
                </a:cubicBezTo>
                <a:cubicBezTo>
                  <a:pt x="7142173" y="597797"/>
                  <a:pt x="7134188" y="596086"/>
                  <a:pt x="7126095" y="594296"/>
                </a:cubicBezTo>
                <a:close/>
                <a:moveTo>
                  <a:pt x="8049131" y="586318"/>
                </a:moveTo>
                <a:cubicBezTo>
                  <a:pt x="8047669" y="586234"/>
                  <a:pt x="8046094" y="587213"/>
                  <a:pt x="8044750" y="587702"/>
                </a:cubicBezTo>
                <a:cubicBezTo>
                  <a:pt x="8044750" y="588839"/>
                  <a:pt x="8044750" y="589976"/>
                  <a:pt x="8044750" y="591115"/>
                </a:cubicBezTo>
                <a:cubicBezTo>
                  <a:pt x="8047219" y="590303"/>
                  <a:pt x="8049693" y="589575"/>
                  <a:pt x="8052054" y="588755"/>
                </a:cubicBezTo>
                <a:cubicBezTo>
                  <a:pt x="8051042" y="587864"/>
                  <a:pt x="8050255" y="586401"/>
                  <a:pt x="8049131" y="586318"/>
                </a:cubicBezTo>
                <a:close/>
                <a:moveTo>
                  <a:pt x="9198599" y="578092"/>
                </a:moveTo>
                <a:cubicBezTo>
                  <a:pt x="9213664" y="600969"/>
                  <a:pt x="9227718" y="595435"/>
                  <a:pt x="9241546" y="587373"/>
                </a:cubicBezTo>
                <a:cubicBezTo>
                  <a:pt x="9243571" y="586234"/>
                  <a:pt x="9243009" y="582733"/>
                  <a:pt x="9244359" y="578092"/>
                </a:cubicBezTo>
                <a:cubicBezTo>
                  <a:pt x="9230755" y="578092"/>
                  <a:pt x="9217820" y="578092"/>
                  <a:pt x="9198599" y="578092"/>
                </a:cubicBezTo>
                <a:close/>
                <a:moveTo>
                  <a:pt x="7774357" y="576141"/>
                </a:moveTo>
                <a:cubicBezTo>
                  <a:pt x="7771320" y="577932"/>
                  <a:pt x="7768396" y="579719"/>
                  <a:pt x="7765366" y="581592"/>
                </a:cubicBezTo>
                <a:cubicBezTo>
                  <a:pt x="7770870" y="585175"/>
                  <a:pt x="7776270" y="588755"/>
                  <a:pt x="7781775" y="592423"/>
                </a:cubicBezTo>
                <a:cubicBezTo>
                  <a:pt x="7783800" y="591115"/>
                  <a:pt x="7785711" y="589815"/>
                  <a:pt x="7787735" y="588436"/>
                </a:cubicBezTo>
                <a:cubicBezTo>
                  <a:pt x="7783236" y="584361"/>
                  <a:pt x="7778856" y="580288"/>
                  <a:pt x="7774357" y="576141"/>
                </a:cubicBezTo>
                <a:close/>
                <a:moveTo>
                  <a:pt x="9812007" y="575650"/>
                </a:moveTo>
                <a:cubicBezTo>
                  <a:pt x="9809870" y="576546"/>
                  <a:pt x="9807620" y="577280"/>
                  <a:pt x="9805821" y="578421"/>
                </a:cubicBezTo>
                <a:cubicBezTo>
                  <a:pt x="9805595" y="578580"/>
                  <a:pt x="9807395" y="580535"/>
                  <a:pt x="9808294" y="581676"/>
                </a:cubicBezTo>
                <a:cubicBezTo>
                  <a:pt x="9809532" y="580940"/>
                  <a:pt x="9810769" y="580288"/>
                  <a:pt x="9812007" y="579636"/>
                </a:cubicBezTo>
                <a:cubicBezTo>
                  <a:pt x="9812007" y="578337"/>
                  <a:pt x="9812007" y="577036"/>
                  <a:pt x="9812007" y="575650"/>
                </a:cubicBezTo>
                <a:close/>
                <a:moveTo>
                  <a:pt x="3018528" y="573207"/>
                </a:moveTo>
                <a:cubicBezTo>
                  <a:pt x="3007849" y="577116"/>
                  <a:pt x="2997052" y="580940"/>
                  <a:pt x="2986260" y="584770"/>
                </a:cubicBezTo>
                <a:cubicBezTo>
                  <a:pt x="2989297" y="587947"/>
                  <a:pt x="2992334" y="591199"/>
                  <a:pt x="2995371" y="594376"/>
                </a:cubicBezTo>
                <a:cubicBezTo>
                  <a:pt x="3004812" y="589413"/>
                  <a:pt x="3014366" y="584443"/>
                  <a:pt x="3023815" y="579398"/>
                </a:cubicBezTo>
                <a:cubicBezTo>
                  <a:pt x="3022015" y="577362"/>
                  <a:pt x="3020328" y="575325"/>
                  <a:pt x="3018528" y="573207"/>
                </a:cubicBezTo>
                <a:close/>
                <a:moveTo>
                  <a:pt x="9402206" y="572798"/>
                </a:moveTo>
                <a:cubicBezTo>
                  <a:pt x="9400856" y="572636"/>
                  <a:pt x="9399169" y="573614"/>
                  <a:pt x="9397482" y="574268"/>
                </a:cubicBezTo>
                <a:cubicBezTo>
                  <a:pt x="9397482" y="575325"/>
                  <a:pt x="9397482" y="576464"/>
                  <a:pt x="9397482" y="577605"/>
                </a:cubicBezTo>
                <a:cubicBezTo>
                  <a:pt x="9399956" y="576873"/>
                  <a:pt x="9402543" y="576141"/>
                  <a:pt x="9405018" y="575407"/>
                </a:cubicBezTo>
                <a:cubicBezTo>
                  <a:pt x="9404118" y="574511"/>
                  <a:pt x="9403331" y="572880"/>
                  <a:pt x="9402206" y="572798"/>
                </a:cubicBezTo>
                <a:close/>
                <a:moveTo>
                  <a:pt x="2842015" y="567917"/>
                </a:moveTo>
                <a:cubicBezTo>
                  <a:pt x="2839097" y="567508"/>
                  <a:pt x="2835611" y="569377"/>
                  <a:pt x="2832348" y="570273"/>
                </a:cubicBezTo>
                <a:cubicBezTo>
                  <a:pt x="2834036" y="572311"/>
                  <a:pt x="2835723" y="574346"/>
                  <a:pt x="2837516" y="576386"/>
                </a:cubicBezTo>
                <a:cubicBezTo>
                  <a:pt x="2840666" y="575407"/>
                  <a:pt x="2843927" y="574511"/>
                  <a:pt x="2847077" y="573534"/>
                </a:cubicBezTo>
                <a:cubicBezTo>
                  <a:pt x="2845390" y="571577"/>
                  <a:pt x="2844153" y="568244"/>
                  <a:pt x="2842015" y="567917"/>
                </a:cubicBezTo>
                <a:close/>
                <a:moveTo>
                  <a:pt x="4223986" y="563190"/>
                </a:moveTo>
                <a:cubicBezTo>
                  <a:pt x="4154731" y="568972"/>
                  <a:pt x="4049047" y="622545"/>
                  <a:pt x="4032969" y="657151"/>
                </a:cubicBezTo>
                <a:cubicBezTo>
                  <a:pt x="4080866" y="660982"/>
                  <a:pt x="4136854" y="649746"/>
                  <a:pt x="4152256" y="624827"/>
                </a:cubicBezTo>
                <a:cubicBezTo>
                  <a:pt x="4167772" y="599670"/>
                  <a:pt x="4192392" y="582243"/>
                  <a:pt x="4223986" y="563190"/>
                </a:cubicBezTo>
                <a:close/>
                <a:moveTo>
                  <a:pt x="9685977" y="560261"/>
                </a:moveTo>
                <a:cubicBezTo>
                  <a:pt x="9680803" y="560748"/>
                  <a:pt x="9671249" y="561402"/>
                  <a:pt x="9671249" y="561809"/>
                </a:cubicBezTo>
                <a:cubicBezTo>
                  <a:pt x="9671474" y="569624"/>
                  <a:pt x="9672930" y="577443"/>
                  <a:pt x="9674279" y="585340"/>
                </a:cubicBezTo>
                <a:cubicBezTo>
                  <a:pt x="9678890" y="585175"/>
                  <a:pt x="9683503" y="584930"/>
                  <a:pt x="9688107" y="584770"/>
                </a:cubicBezTo>
                <a:cubicBezTo>
                  <a:pt x="9687433" y="576628"/>
                  <a:pt x="9686645" y="568402"/>
                  <a:pt x="9685977" y="560261"/>
                </a:cubicBezTo>
                <a:close/>
                <a:moveTo>
                  <a:pt x="5840256" y="560014"/>
                </a:moveTo>
                <a:cubicBezTo>
                  <a:pt x="5840031" y="561317"/>
                  <a:pt x="5839693" y="562705"/>
                  <a:pt x="5839468" y="564009"/>
                </a:cubicBezTo>
                <a:cubicBezTo>
                  <a:pt x="5841154" y="563844"/>
                  <a:pt x="5842955" y="564009"/>
                  <a:pt x="5844298" y="563519"/>
                </a:cubicBezTo>
                <a:cubicBezTo>
                  <a:pt x="5844973" y="563275"/>
                  <a:pt x="5844749" y="561727"/>
                  <a:pt x="5844973" y="560830"/>
                </a:cubicBezTo>
                <a:cubicBezTo>
                  <a:pt x="5843404" y="560586"/>
                  <a:pt x="5841824" y="560261"/>
                  <a:pt x="5840256" y="560014"/>
                </a:cubicBezTo>
                <a:close/>
                <a:moveTo>
                  <a:pt x="11880237" y="559282"/>
                </a:moveTo>
                <a:cubicBezTo>
                  <a:pt x="11871470" y="565308"/>
                  <a:pt x="11859547" y="569704"/>
                  <a:pt x="11859435" y="574268"/>
                </a:cubicBezTo>
                <a:cubicBezTo>
                  <a:pt x="11858542" y="605858"/>
                  <a:pt x="11828066" y="606346"/>
                  <a:pt x="11797485" y="606670"/>
                </a:cubicBezTo>
                <a:cubicBezTo>
                  <a:pt x="11786470" y="606835"/>
                  <a:pt x="11774440" y="602922"/>
                  <a:pt x="11764437" y="604960"/>
                </a:cubicBezTo>
                <a:cubicBezTo>
                  <a:pt x="11744309" y="608953"/>
                  <a:pt x="11737905" y="618398"/>
                  <a:pt x="11752858" y="631665"/>
                </a:cubicBezTo>
                <a:cubicBezTo>
                  <a:pt x="11806484" y="608788"/>
                  <a:pt x="11806484" y="608788"/>
                  <a:pt x="11838189" y="632559"/>
                </a:cubicBezTo>
                <a:cubicBezTo>
                  <a:pt x="11829753" y="681091"/>
                  <a:pt x="11770391" y="656339"/>
                  <a:pt x="11736443" y="670180"/>
                </a:cubicBezTo>
                <a:cubicBezTo>
                  <a:pt x="11758700" y="673114"/>
                  <a:pt x="11786919" y="666841"/>
                  <a:pt x="11800072" y="674329"/>
                </a:cubicBezTo>
                <a:cubicBezTo>
                  <a:pt x="11835152" y="694445"/>
                  <a:pt x="11872483" y="680439"/>
                  <a:pt x="11907893" y="684350"/>
                </a:cubicBezTo>
                <a:cubicBezTo>
                  <a:pt x="11916322" y="685246"/>
                  <a:pt x="11932738" y="676286"/>
                  <a:pt x="11934987" y="669937"/>
                </a:cubicBezTo>
                <a:cubicBezTo>
                  <a:pt x="11937350" y="663093"/>
                  <a:pt x="11930264" y="650640"/>
                  <a:pt x="11921834" y="646729"/>
                </a:cubicBezTo>
                <a:cubicBezTo>
                  <a:pt x="11905419" y="639161"/>
                  <a:pt x="11885523" y="635900"/>
                  <a:pt x="11867196" y="630935"/>
                </a:cubicBezTo>
                <a:cubicBezTo>
                  <a:pt x="11866521" y="628818"/>
                  <a:pt x="11865847" y="626700"/>
                  <a:pt x="11865171" y="624584"/>
                </a:cubicBezTo>
                <a:cubicBezTo>
                  <a:pt x="11885523" y="621245"/>
                  <a:pt x="11908231" y="612125"/>
                  <a:pt x="11925658" y="615791"/>
                </a:cubicBezTo>
                <a:cubicBezTo>
                  <a:pt x="11951516" y="621323"/>
                  <a:pt x="11973668" y="635900"/>
                  <a:pt x="11998399" y="647136"/>
                </a:cubicBezTo>
                <a:cubicBezTo>
                  <a:pt x="11981534" y="622709"/>
                  <a:pt x="12015264" y="613755"/>
                  <a:pt x="12036847" y="599345"/>
                </a:cubicBezTo>
                <a:cubicBezTo>
                  <a:pt x="11995137" y="591364"/>
                  <a:pt x="11995137" y="591364"/>
                  <a:pt x="11937688" y="600644"/>
                </a:cubicBezTo>
                <a:cubicBezTo>
                  <a:pt x="11891253" y="608141"/>
                  <a:pt x="11887654" y="605858"/>
                  <a:pt x="11888216" y="570598"/>
                </a:cubicBezTo>
                <a:cubicBezTo>
                  <a:pt x="11888216" y="567590"/>
                  <a:pt x="11884062" y="564494"/>
                  <a:pt x="11880237" y="559282"/>
                </a:cubicBezTo>
                <a:close/>
                <a:moveTo>
                  <a:pt x="3530639" y="557820"/>
                </a:moveTo>
                <a:cubicBezTo>
                  <a:pt x="3530639" y="557820"/>
                  <a:pt x="3530863" y="557985"/>
                  <a:pt x="3530863" y="557985"/>
                </a:cubicBezTo>
                <a:lnTo>
                  <a:pt x="3529814" y="558063"/>
                </a:lnTo>
                <a:close/>
                <a:moveTo>
                  <a:pt x="6037678" y="557740"/>
                </a:moveTo>
                <a:lnTo>
                  <a:pt x="6037791" y="557820"/>
                </a:lnTo>
                <a:lnTo>
                  <a:pt x="6037620" y="557772"/>
                </a:lnTo>
                <a:close/>
                <a:moveTo>
                  <a:pt x="7329830" y="548738"/>
                </a:moveTo>
                <a:cubicBezTo>
                  <a:pt x="7323464" y="547641"/>
                  <a:pt x="7314697" y="550448"/>
                  <a:pt x="7305082" y="552526"/>
                </a:cubicBezTo>
                <a:cubicBezTo>
                  <a:pt x="7317336" y="558067"/>
                  <a:pt x="7325878" y="561971"/>
                  <a:pt x="7340155" y="568402"/>
                </a:cubicBezTo>
                <a:cubicBezTo>
                  <a:pt x="7340155" y="554846"/>
                  <a:pt x="7336195" y="549837"/>
                  <a:pt x="7329830" y="548738"/>
                </a:cubicBezTo>
                <a:close/>
                <a:moveTo>
                  <a:pt x="10245752" y="546582"/>
                </a:moveTo>
                <a:cubicBezTo>
                  <a:pt x="10245639" y="548533"/>
                  <a:pt x="10245533" y="550489"/>
                  <a:pt x="10245421" y="552446"/>
                </a:cubicBezTo>
                <a:cubicBezTo>
                  <a:pt x="10262392" y="553505"/>
                  <a:pt x="10279369" y="554646"/>
                  <a:pt x="10296348" y="555703"/>
                </a:cubicBezTo>
                <a:cubicBezTo>
                  <a:pt x="10296910" y="552688"/>
                  <a:pt x="10297360" y="549594"/>
                  <a:pt x="10297922" y="546582"/>
                </a:cubicBezTo>
                <a:cubicBezTo>
                  <a:pt x="10280495" y="546582"/>
                  <a:pt x="10263180" y="546582"/>
                  <a:pt x="10245752" y="546582"/>
                </a:cubicBezTo>
                <a:close/>
                <a:moveTo>
                  <a:pt x="7372761" y="545525"/>
                </a:moveTo>
                <a:cubicBezTo>
                  <a:pt x="7371636" y="546422"/>
                  <a:pt x="7370399" y="547312"/>
                  <a:pt x="7369281" y="548206"/>
                </a:cubicBezTo>
                <a:cubicBezTo>
                  <a:pt x="7371524" y="548942"/>
                  <a:pt x="7373886" y="549594"/>
                  <a:pt x="7376135" y="550326"/>
                </a:cubicBezTo>
                <a:cubicBezTo>
                  <a:pt x="7376585" y="549185"/>
                  <a:pt x="7377710" y="547719"/>
                  <a:pt x="7377148" y="546985"/>
                </a:cubicBezTo>
                <a:cubicBezTo>
                  <a:pt x="7376585" y="546177"/>
                  <a:pt x="7374336" y="546011"/>
                  <a:pt x="7372761" y="545525"/>
                </a:cubicBezTo>
                <a:close/>
                <a:moveTo>
                  <a:pt x="8233397" y="543570"/>
                </a:moveTo>
                <a:cubicBezTo>
                  <a:pt x="8231154" y="546177"/>
                  <a:pt x="8228793" y="548942"/>
                  <a:pt x="8226431" y="551628"/>
                </a:cubicBezTo>
                <a:cubicBezTo>
                  <a:pt x="8229355" y="552851"/>
                  <a:pt x="8233510" y="555540"/>
                  <a:pt x="8234979" y="554888"/>
                </a:cubicBezTo>
                <a:cubicBezTo>
                  <a:pt x="8238684" y="553340"/>
                  <a:pt x="8241271" y="550326"/>
                  <a:pt x="8244196" y="547884"/>
                </a:cubicBezTo>
                <a:cubicBezTo>
                  <a:pt x="8241383" y="546667"/>
                  <a:pt x="8238347" y="545525"/>
                  <a:pt x="8233397" y="543570"/>
                </a:cubicBezTo>
                <a:close/>
                <a:moveTo>
                  <a:pt x="12148598" y="538928"/>
                </a:moveTo>
                <a:cubicBezTo>
                  <a:pt x="12134770" y="545852"/>
                  <a:pt x="12124316" y="550980"/>
                  <a:pt x="12113975" y="556027"/>
                </a:cubicBezTo>
                <a:cubicBezTo>
                  <a:pt x="12139719" y="564983"/>
                  <a:pt x="12153547" y="562378"/>
                  <a:pt x="12148598" y="538928"/>
                </a:cubicBezTo>
                <a:close/>
                <a:moveTo>
                  <a:pt x="7256623" y="537299"/>
                </a:moveTo>
                <a:cubicBezTo>
                  <a:pt x="7253700" y="539577"/>
                  <a:pt x="7250781" y="541860"/>
                  <a:pt x="7247856" y="544140"/>
                </a:cubicBezTo>
                <a:cubicBezTo>
                  <a:pt x="7251006" y="545281"/>
                  <a:pt x="7254148" y="547312"/>
                  <a:pt x="7257186" y="547150"/>
                </a:cubicBezTo>
                <a:cubicBezTo>
                  <a:pt x="7259662" y="546985"/>
                  <a:pt x="7261798" y="544304"/>
                  <a:pt x="7264385" y="542591"/>
                </a:cubicBezTo>
                <a:cubicBezTo>
                  <a:pt x="7261685" y="540718"/>
                  <a:pt x="7259099" y="539008"/>
                  <a:pt x="7256623" y="537299"/>
                </a:cubicBezTo>
                <a:close/>
                <a:moveTo>
                  <a:pt x="8301871" y="537135"/>
                </a:moveTo>
                <a:cubicBezTo>
                  <a:pt x="8298946" y="539335"/>
                  <a:pt x="8296135" y="541535"/>
                  <a:pt x="8293210" y="543815"/>
                </a:cubicBezTo>
                <a:cubicBezTo>
                  <a:pt x="8296359" y="544874"/>
                  <a:pt x="8299508" y="546747"/>
                  <a:pt x="8302545" y="546582"/>
                </a:cubicBezTo>
                <a:cubicBezTo>
                  <a:pt x="8304795" y="546582"/>
                  <a:pt x="8306813" y="543733"/>
                  <a:pt x="8308620" y="542349"/>
                </a:cubicBezTo>
                <a:cubicBezTo>
                  <a:pt x="8306476" y="540718"/>
                  <a:pt x="8304121" y="538928"/>
                  <a:pt x="8301871" y="537135"/>
                </a:cubicBezTo>
                <a:close/>
                <a:moveTo>
                  <a:pt x="7522966" y="529238"/>
                </a:moveTo>
                <a:cubicBezTo>
                  <a:pt x="7503852" y="532007"/>
                  <a:pt x="7485637" y="534532"/>
                  <a:pt x="7467542" y="537460"/>
                </a:cubicBezTo>
                <a:cubicBezTo>
                  <a:pt x="7450676" y="540231"/>
                  <a:pt x="7433924" y="543408"/>
                  <a:pt x="7407842" y="548128"/>
                </a:cubicBezTo>
                <a:cubicBezTo>
                  <a:pt x="7443590" y="561809"/>
                  <a:pt x="7467429" y="557652"/>
                  <a:pt x="7495198" y="554399"/>
                </a:cubicBezTo>
                <a:cubicBezTo>
                  <a:pt x="7517343" y="551794"/>
                  <a:pt x="7543319" y="566614"/>
                  <a:pt x="7571650" y="574838"/>
                </a:cubicBezTo>
                <a:cubicBezTo>
                  <a:pt x="7571650" y="558957"/>
                  <a:pt x="7571650" y="550001"/>
                  <a:pt x="7571650" y="539577"/>
                </a:cubicBezTo>
                <a:cubicBezTo>
                  <a:pt x="7562202" y="544140"/>
                  <a:pt x="7554785" y="547637"/>
                  <a:pt x="7545675" y="551957"/>
                </a:cubicBezTo>
                <a:cubicBezTo>
                  <a:pt x="7537920" y="544222"/>
                  <a:pt x="7530609" y="536890"/>
                  <a:pt x="7522966" y="529238"/>
                </a:cubicBezTo>
                <a:close/>
                <a:moveTo>
                  <a:pt x="7727249" y="528014"/>
                </a:moveTo>
                <a:cubicBezTo>
                  <a:pt x="7727136" y="528748"/>
                  <a:pt x="7727024" y="529485"/>
                  <a:pt x="7727024" y="530217"/>
                </a:cubicBezTo>
                <a:cubicBezTo>
                  <a:pt x="7732535" y="530217"/>
                  <a:pt x="7738160" y="530217"/>
                  <a:pt x="7743664" y="530217"/>
                </a:cubicBezTo>
                <a:cubicBezTo>
                  <a:pt x="7743776" y="529485"/>
                  <a:pt x="7743889" y="528748"/>
                  <a:pt x="7743889" y="528014"/>
                </a:cubicBezTo>
                <a:cubicBezTo>
                  <a:pt x="7738384" y="528014"/>
                  <a:pt x="7732873" y="528014"/>
                  <a:pt x="7727249" y="528014"/>
                </a:cubicBezTo>
                <a:close/>
                <a:moveTo>
                  <a:pt x="9016463" y="527610"/>
                </a:moveTo>
                <a:cubicBezTo>
                  <a:pt x="9013875" y="526875"/>
                  <a:pt x="9010057" y="528099"/>
                  <a:pt x="9006796" y="528424"/>
                </a:cubicBezTo>
                <a:cubicBezTo>
                  <a:pt x="9008371" y="530297"/>
                  <a:pt x="9009495" y="533068"/>
                  <a:pt x="9011850" y="533802"/>
                </a:cubicBezTo>
                <a:cubicBezTo>
                  <a:pt x="9014332" y="534532"/>
                  <a:pt x="9017925" y="533473"/>
                  <a:pt x="9021074" y="533148"/>
                </a:cubicBezTo>
                <a:cubicBezTo>
                  <a:pt x="9019612" y="531195"/>
                  <a:pt x="9018712" y="528261"/>
                  <a:pt x="9016463" y="527610"/>
                </a:cubicBezTo>
                <a:close/>
                <a:moveTo>
                  <a:pt x="7872335" y="524142"/>
                </a:moveTo>
                <a:cubicBezTo>
                  <a:pt x="7839169" y="526658"/>
                  <a:pt x="7812693" y="549084"/>
                  <a:pt x="7778632" y="551957"/>
                </a:cubicBezTo>
                <a:cubicBezTo>
                  <a:pt x="7803814" y="555783"/>
                  <a:pt x="7830458" y="549837"/>
                  <a:pt x="7852048" y="554971"/>
                </a:cubicBezTo>
                <a:cubicBezTo>
                  <a:pt x="7874192" y="560178"/>
                  <a:pt x="7891507" y="576302"/>
                  <a:pt x="7910847" y="587702"/>
                </a:cubicBezTo>
                <a:cubicBezTo>
                  <a:pt x="7920739" y="575163"/>
                  <a:pt x="7930405" y="562948"/>
                  <a:pt x="7939517" y="551385"/>
                </a:cubicBezTo>
                <a:cubicBezTo>
                  <a:pt x="7930518" y="550001"/>
                  <a:pt x="7915228" y="547719"/>
                  <a:pt x="7899037" y="545281"/>
                </a:cubicBezTo>
                <a:cubicBezTo>
                  <a:pt x="7903649" y="537460"/>
                  <a:pt x="7906686" y="532499"/>
                  <a:pt x="7908260" y="529727"/>
                </a:cubicBezTo>
                <a:cubicBezTo>
                  <a:pt x="7895190" y="524680"/>
                  <a:pt x="7883391" y="523305"/>
                  <a:pt x="7872335" y="524142"/>
                </a:cubicBezTo>
                <a:close/>
                <a:moveTo>
                  <a:pt x="7986169" y="523134"/>
                </a:moveTo>
                <a:cubicBezTo>
                  <a:pt x="7987069" y="530381"/>
                  <a:pt x="7988418" y="541370"/>
                  <a:pt x="7991006" y="563110"/>
                </a:cubicBezTo>
                <a:cubicBezTo>
                  <a:pt x="8036652" y="532659"/>
                  <a:pt x="8079712" y="554479"/>
                  <a:pt x="8124571" y="553910"/>
                </a:cubicBezTo>
                <a:cubicBezTo>
                  <a:pt x="8114004" y="528588"/>
                  <a:pt x="8092302" y="525576"/>
                  <a:pt x="8066446" y="525576"/>
                </a:cubicBezTo>
                <a:cubicBezTo>
                  <a:pt x="8040026" y="525654"/>
                  <a:pt x="8013719" y="524028"/>
                  <a:pt x="7986169" y="523134"/>
                </a:cubicBezTo>
                <a:close/>
                <a:moveTo>
                  <a:pt x="11357223" y="519632"/>
                </a:moveTo>
                <a:cubicBezTo>
                  <a:pt x="11347212" y="521261"/>
                  <a:pt x="11336983" y="522646"/>
                  <a:pt x="11327316" y="525007"/>
                </a:cubicBezTo>
                <a:cubicBezTo>
                  <a:pt x="11326304" y="525251"/>
                  <a:pt x="11328210" y="534941"/>
                  <a:pt x="11328885" y="534941"/>
                </a:cubicBezTo>
                <a:cubicBezTo>
                  <a:pt x="11339120" y="535104"/>
                  <a:pt x="11349349" y="534289"/>
                  <a:pt x="11359466" y="533802"/>
                </a:cubicBezTo>
                <a:cubicBezTo>
                  <a:pt x="11358678" y="529078"/>
                  <a:pt x="11358010" y="524357"/>
                  <a:pt x="11357223" y="519632"/>
                </a:cubicBezTo>
                <a:close/>
                <a:moveTo>
                  <a:pt x="5501621" y="518331"/>
                </a:moveTo>
                <a:cubicBezTo>
                  <a:pt x="5498584" y="517755"/>
                  <a:pt x="5495099" y="518491"/>
                  <a:pt x="5491731" y="518573"/>
                </a:cubicBezTo>
                <a:cubicBezTo>
                  <a:pt x="5491954" y="520364"/>
                  <a:pt x="5491842" y="523543"/>
                  <a:pt x="5492293" y="523623"/>
                </a:cubicBezTo>
                <a:cubicBezTo>
                  <a:pt x="5496897" y="524028"/>
                  <a:pt x="5501621" y="523868"/>
                  <a:pt x="5508364" y="523868"/>
                </a:cubicBezTo>
                <a:cubicBezTo>
                  <a:pt x="5504995" y="520936"/>
                  <a:pt x="5503645" y="518734"/>
                  <a:pt x="5501621" y="518331"/>
                </a:cubicBezTo>
                <a:close/>
                <a:moveTo>
                  <a:pt x="5337250" y="514992"/>
                </a:moveTo>
                <a:cubicBezTo>
                  <a:pt x="5336912" y="514992"/>
                  <a:pt x="5336461" y="517270"/>
                  <a:pt x="5336125" y="518491"/>
                </a:cubicBezTo>
                <a:cubicBezTo>
                  <a:pt x="5339049" y="518816"/>
                  <a:pt x="5341973" y="519143"/>
                  <a:pt x="5344891" y="519470"/>
                </a:cubicBezTo>
                <a:cubicBezTo>
                  <a:pt x="5345228" y="518247"/>
                  <a:pt x="5345685" y="517025"/>
                  <a:pt x="5346023" y="515804"/>
                </a:cubicBezTo>
                <a:cubicBezTo>
                  <a:pt x="5343099" y="515479"/>
                  <a:pt x="5340174" y="515074"/>
                  <a:pt x="5337250" y="514992"/>
                </a:cubicBezTo>
                <a:close/>
                <a:moveTo>
                  <a:pt x="5449451" y="510023"/>
                </a:moveTo>
                <a:cubicBezTo>
                  <a:pt x="5439559" y="510514"/>
                  <a:pt x="5429669" y="511162"/>
                  <a:pt x="5419771" y="511815"/>
                </a:cubicBezTo>
                <a:cubicBezTo>
                  <a:pt x="5420331" y="514912"/>
                  <a:pt x="5420782" y="518084"/>
                  <a:pt x="5421345" y="521176"/>
                </a:cubicBezTo>
                <a:cubicBezTo>
                  <a:pt x="5431235" y="519550"/>
                  <a:pt x="5441248" y="517922"/>
                  <a:pt x="5451137" y="516291"/>
                </a:cubicBezTo>
                <a:cubicBezTo>
                  <a:pt x="5450575" y="514180"/>
                  <a:pt x="5450014" y="512140"/>
                  <a:pt x="5449451" y="510023"/>
                </a:cubicBezTo>
                <a:close/>
                <a:moveTo>
                  <a:pt x="4002555" y="509040"/>
                </a:moveTo>
                <a:lnTo>
                  <a:pt x="4002685" y="509095"/>
                </a:lnTo>
                <a:lnTo>
                  <a:pt x="4002613" y="509128"/>
                </a:lnTo>
                <a:close/>
                <a:moveTo>
                  <a:pt x="4002500" y="508955"/>
                </a:moveTo>
                <a:lnTo>
                  <a:pt x="4002555" y="509040"/>
                </a:lnTo>
                <a:lnTo>
                  <a:pt x="4002388" y="508966"/>
                </a:lnTo>
                <a:close/>
                <a:moveTo>
                  <a:pt x="7574687" y="507093"/>
                </a:moveTo>
                <a:cubicBezTo>
                  <a:pt x="7573675" y="507987"/>
                  <a:pt x="7571876" y="508886"/>
                  <a:pt x="7571876" y="509698"/>
                </a:cubicBezTo>
                <a:cubicBezTo>
                  <a:pt x="7571876" y="510759"/>
                  <a:pt x="7573443" y="511898"/>
                  <a:pt x="7574237" y="512957"/>
                </a:cubicBezTo>
                <a:cubicBezTo>
                  <a:pt x="7575918" y="511571"/>
                  <a:pt x="7577606" y="510189"/>
                  <a:pt x="7579292" y="508801"/>
                </a:cubicBezTo>
                <a:cubicBezTo>
                  <a:pt x="7577718" y="508316"/>
                  <a:pt x="7576256" y="507745"/>
                  <a:pt x="7574687" y="507093"/>
                </a:cubicBezTo>
                <a:close/>
                <a:moveTo>
                  <a:pt x="7393114" y="506603"/>
                </a:moveTo>
                <a:cubicBezTo>
                  <a:pt x="7390751" y="506359"/>
                  <a:pt x="7387827" y="508719"/>
                  <a:pt x="7385128" y="509942"/>
                </a:cubicBezTo>
                <a:cubicBezTo>
                  <a:pt x="7387152" y="511571"/>
                  <a:pt x="7389065" y="514258"/>
                  <a:pt x="7391314" y="514501"/>
                </a:cubicBezTo>
                <a:cubicBezTo>
                  <a:pt x="7393900" y="514743"/>
                  <a:pt x="7396825" y="512632"/>
                  <a:pt x="7399518" y="511491"/>
                </a:cubicBezTo>
                <a:cubicBezTo>
                  <a:pt x="7397387" y="509780"/>
                  <a:pt x="7395588" y="506846"/>
                  <a:pt x="7393114" y="506603"/>
                </a:cubicBezTo>
                <a:close/>
                <a:moveTo>
                  <a:pt x="7648547" y="503429"/>
                </a:moveTo>
                <a:cubicBezTo>
                  <a:pt x="7647878" y="504165"/>
                  <a:pt x="7647316" y="504977"/>
                  <a:pt x="7646641" y="505705"/>
                </a:cubicBezTo>
                <a:cubicBezTo>
                  <a:pt x="7648104" y="506196"/>
                  <a:pt x="7650459" y="507253"/>
                  <a:pt x="7650683" y="507011"/>
                </a:cubicBezTo>
                <a:cubicBezTo>
                  <a:pt x="7651921" y="506034"/>
                  <a:pt x="7652484" y="504650"/>
                  <a:pt x="7653270" y="503429"/>
                </a:cubicBezTo>
                <a:cubicBezTo>
                  <a:pt x="7651696" y="503511"/>
                  <a:pt x="7650121" y="503511"/>
                  <a:pt x="7648547" y="503429"/>
                </a:cubicBezTo>
                <a:close/>
                <a:moveTo>
                  <a:pt x="7475971" y="503187"/>
                </a:moveTo>
                <a:cubicBezTo>
                  <a:pt x="7465179" y="504083"/>
                  <a:pt x="7454388" y="504977"/>
                  <a:pt x="7443703" y="505869"/>
                </a:cubicBezTo>
                <a:cubicBezTo>
                  <a:pt x="7444265" y="509046"/>
                  <a:pt x="7444715" y="512140"/>
                  <a:pt x="7445277" y="515319"/>
                </a:cubicBezTo>
                <a:cubicBezTo>
                  <a:pt x="7456075" y="513528"/>
                  <a:pt x="7466754" y="511737"/>
                  <a:pt x="7477545" y="509942"/>
                </a:cubicBezTo>
                <a:cubicBezTo>
                  <a:pt x="7476983" y="507662"/>
                  <a:pt x="7476533" y="505464"/>
                  <a:pt x="7475971" y="503187"/>
                </a:cubicBezTo>
                <a:close/>
                <a:moveTo>
                  <a:pt x="7716345" y="501803"/>
                </a:moveTo>
                <a:cubicBezTo>
                  <a:pt x="7716008" y="503596"/>
                  <a:pt x="7715670" y="505380"/>
                  <a:pt x="7715332" y="507253"/>
                </a:cubicBezTo>
                <a:cubicBezTo>
                  <a:pt x="7726574" y="508394"/>
                  <a:pt x="7737703" y="509535"/>
                  <a:pt x="7748726" y="510759"/>
                </a:cubicBezTo>
                <a:cubicBezTo>
                  <a:pt x="7749063" y="508719"/>
                  <a:pt x="7749513" y="506684"/>
                  <a:pt x="7749844" y="504566"/>
                </a:cubicBezTo>
                <a:cubicBezTo>
                  <a:pt x="7738715" y="503674"/>
                  <a:pt x="7727586" y="502697"/>
                  <a:pt x="7716345" y="501803"/>
                </a:cubicBezTo>
                <a:close/>
                <a:moveTo>
                  <a:pt x="7277539" y="500008"/>
                </a:moveTo>
                <a:cubicBezTo>
                  <a:pt x="7263484" y="498135"/>
                  <a:pt x="7246508" y="508232"/>
                  <a:pt x="7228631" y="513610"/>
                </a:cubicBezTo>
                <a:cubicBezTo>
                  <a:pt x="7272701" y="528344"/>
                  <a:pt x="7299345" y="531195"/>
                  <a:pt x="7342856" y="523948"/>
                </a:cubicBezTo>
                <a:cubicBezTo>
                  <a:pt x="7316774" y="513853"/>
                  <a:pt x="7298221" y="502697"/>
                  <a:pt x="7277539" y="500008"/>
                </a:cubicBezTo>
                <a:close/>
                <a:moveTo>
                  <a:pt x="7141835" y="497730"/>
                </a:moveTo>
                <a:cubicBezTo>
                  <a:pt x="7137111" y="506196"/>
                  <a:pt x="7131944" y="515401"/>
                  <a:pt x="7125759" y="526633"/>
                </a:cubicBezTo>
                <a:cubicBezTo>
                  <a:pt x="7068757" y="511737"/>
                  <a:pt x="7029296" y="541944"/>
                  <a:pt x="6982864" y="552201"/>
                </a:cubicBezTo>
                <a:cubicBezTo>
                  <a:pt x="6945653" y="560423"/>
                  <a:pt x="6919788" y="560178"/>
                  <a:pt x="6901237" y="540149"/>
                </a:cubicBezTo>
                <a:cubicBezTo>
                  <a:pt x="6941829" y="509455"/>
                  <a:pt x="7006134" y="530381"/>
                  <a:pt x="7056505" y="505950"/>
                </a:cubicBezTo>
                <a:cubicBezTo>
                  <a:pt x="7045038" y="501556"/>
                  <a:pt x="7040088" y="497892"/>
                  <a:pt x="7035703" y="498217"/>
                </a:cubicBezTo>
                <a:cubicBezTo>
                  <a:pt x="6982413" y="502535"/>
                  <a:pt x="6929793" y="511328"/>
                  <a:pt x="6875268" y="502372"/>
                </a:cubicBezTo>
                <a:cubicBezTo>
                  <a:pt x="6860652" y="500008"/>
                  <a:pt x="6843111" y="506603"/>
                  <a:pt x="6825909" y="509291"/>
                </a:cubicBezTo>
                <a:cubicBezTo>
                  <a:pt x="6831870" y="516454"/>
                  <a:pt x="6836032" y="521585"/>
                  <a:pt x="6842999" y="529972"/>
                </a:cubicBezTo>
                <a:cubicBezTo>
                  <a:pt x="6811517" y="532984"/>
                  <a:pt x="6784761" y="535511"/>
                  <a:pt x="6758004" y="538029"/>
                </a:cubicBezTo>
                <a:cubicBezTo>
                  <a:pt x="6758791" y="541779"/>
                  <a:pt x="6759580" y="545525"/>
                  <a:pt x="6760479" y="549267"/>
                </a:cubicBezTo>
                <a:cubicBezTo>
                  <a:pt x="6785324" y="547234"/>
                  <a:pt x="6810287" y="543326"/>
                  <a:pt x="6835020" y="543733"/>
                </a:cubicBezTo>
                <a:cubicBezTo>
                  <a:pt x="6849298" y="543977"/>
                  <a:pt x="6871219" y="548616"/>
                  <a:pt x="6875943" y="555947"/>
                </a:cubicBezTo>
                <a:cubicBezTo>
                  <a:pt x="6881342" y="564414"/>
                  <a:pt x="6879150" y="570275"/>
                  <a:pt x="6873092" y="574388"/>
                </a:cubicBezTo>
                <a:lnTo>
                  <a:pt x="6847420" y="582210"/>
                </a:lnTo>
                <a:lnTo>
                  <a:pt x="6847274" y="582081"/>
                </a:lnTo>
                <a:lnTo>
                  <a:pt x="6846661" y="581975"/>
                </a:lnTo>
                <a:lnTo>
                  <a:pt x="6818267" y="556272"/>
                </a:lnTo>
                <a:cubicBezTo>
                  <a:pt x="6817424" y="569461"/>
                  <a:pt x="6821273" y="575570"/>
                  <a:pt x="6827036" y="578548"/>
                </a:cubicBezTo>
                <a:lnTo>
                  <a:pt x="6846661" y="581975"/>
                </a:lnTo>
                <a:lnTo>
                  <a:pt x="6847047" y="582326"/>
                </a:lnTo>
                <a:lnTo>
                  <a:pt x="6847420" y="582210"/>
                </a:lnTo>
                <a:lnTo>
                  <a:pt x="6870545" y="602682"/>
                </a:lnTo>
                <a:cubicBezTo>
                  <a:pt x="6879287" y="607915"/>
                  <a:pt x="6890332" y="609237"/>
                  <a:pt x="6907647" y="599834"/>
                </a:cubicBezTo>
                <a:cubicBezTo>
                  <a:pt x="6905960" y="592260"/>
                  <a:pt x="6904386" y="584770"/>
                  <a:pt x="6902811" y="577605"/>
                </a:cubicBezTo>
                <a:cubicBezTo>
                  <a:pt x="6959143" y="562214"/>
                  <a:pt x="6977351" y="561727"/>
                  <a:pt x="7027161" y="575650"/>
                </a:cubicBezTo>
                <a:cubicBezTo>
                  <a:pt x="7017719" y="591851"/>
                  <a:pt x="7008270" y="607974"/>
                  <a:pt x="6997030" y="627354"/>
                </a:cubicBezTo>
                <a:cubicBezTo>
                  <a:pt x="7021311" y="624991"/>
                  <a:pt x="7039413" y="623199"/>
                  <a:pt x="7059428" y="621167"/>
                </a:cubicBezTo>
                <a:cubicBezTo>
                  <a:pt x="7039975" y="606183"/>
                  <a:pt x="7035476" y="591444"/>
                  <a:pt x="7049868" y="573534"/>
                </a:cubicBezTo>
                <a:cubicBezTo>
                  <a:pt x="7064596" y="555215"/>
                  <a:pt x="7085060" y="563435"/>
                  <a:pt x="7104513" y="564578"/>
                </a:cubicBezTo>
                <a:cubicBezTo>
                  <a:pt x="7126770" y="565962"/>
                  <a:pt x="7149141" y="567183"/>
                  <a:pt x="7171405" y="568807"/>
                </a:cubicBezTo>
                <a:cubicBezTo>
                  <a:pt x="7188719" y="570113"/>
                  <a:pt x="7209177" y="571902"/>
                  <a:pt x="7211427" y="555783"/>
                </a:cubicBezTo>
                <a:cubicBezTo>
                  <a:pt x="7212889" y="545688"/>
                  <a:pt x="7205247" y="533068"/>
                  <a:pt x="7196362" y="524517"/>
                </a:cubicBezTo>
                <a:cubicBezTo>
                  <a:pt x="7185458" y="514013"/>
                  <a:pt x="7169041" y="506359"/>
                  <a:pt x="7154651" y="497892"/>
                </a:cubicBezTo>
                <a:cubicBezTo>
                  <a:pt x="7152514" y="496587"/>
                  <a:pt x="7147684" y="497730"/>
                  <a:pt x="7141835" y="497730"/>
                </a:cubicBezTo>
                <a:close/>
                <a:moveTo>
                  <a:pt x="11856848" y="489995"/>
                </a:moveTo>
                <a:cubicBezTo>
                  <a:pt x="11854043" y="490892"/>
                  <a:pt x="11849993" y="491379"/>
                  <a:pt x="11848644" y="492927"/>
                </a:cubicBezTo>
                <a:cubicBezTo>
                  <a:pt x="11847631" y="494142"/>
                  <a:pt x="11850106" y="496833"/>
                  <a:pt x="11851005" y="498871"/>
                </a:cubicBezTo>
                <a:cubicBezTo>
                  <a:pt x="11854942" y="497648"/>
                  <a:pt x="11858767" y="496344"/>
                  <a:pt x="11862696" y="495121"/>
                </a:cubicBezTo>
                <a:cubicBezTo>
                  <a:pt x="11860784" y="493414"/>
                  <a:pt x="11858879" y="491704"/>
                  <a:pt x="11856848" y="489995"/>
                </a:cubicBezTo>
                <a:close/>
                <a:moveTo>
                  <a:pt x="4173727" y="489261"/>
                </a:moveTo>
                <a:cubicBezTo>
                  <a:pt x="4171484" y="490565"/>
                  <a:pt x="4169003" y="491704"/>
                  <a:pt x="4166984" y="493170"/>
                </a:cubicBezTo>
                <a:cubicBezTo>
                  <a:pt x="4166760" y="493336"/>
                  <a:pt x="4168672" y="495041"/>
                  <a:pt x="4169685" y="496019"/>
                </a:cubicBezTo>
                <a:cubicBezTo>
                  <a:pt x="4171928" y="494796"/>
                  <a:pt x="4174289" y="493581"/>
                  <a:pt x="4176539" y="492275"/>
                </a:cubicBezTo>
                <a:cubicBezTo>
                  <a:pt x="4175639" y="491299"/>
                  <a:pt x="4174739" y="490240"/>
                  <a:pt x="4173727" y="489261"/>
                </a:cubicBezTo>
                <a:close/>
                <a:moveTo>
                  <a:pt x="7922764" y="483482"/>
                </a:moveTo>
                <a:cubicBezTo>
                  <a:pt x="7899037" y="488692"/>
                  <a:pt x="7883866" y="492033"/>
                  <a:pt x="7858340" y="497565"/>
                </a:cubicBezTo>
                <a:cubicBezTo>
                  <a:pt x="7898593" y="503756"/>
                  <a:pt x="7898593" y="503756"/>
                  <a:pt x="7922764" y="483482"/>
                </a:cubicBezTo>
                <a:close/>
                <a:moveTo>
                  <a:pt x="8055205" y="480877"/>
                </a:moveTo>
                <a:cubicBezTo>
                  <a:pt x="8052168" y="481609"/>
                  <a:pt x="8049131" y="482425"/>
                  <a:pt x="8046094" y="483155"/>
                </a:cubicBezTo>
                <a:cubicBezTo>
                  <a:pt x="8047219" y="485271"/>
                  <a:pt x="8048905" y="489181"/>
                  <a:pt x="8049581" y="489097"/>
                </a:cubicBezTo>
                <a:cubicBezTo>
                  <a:pt x="8053742" y="488527"/>
                  <a:pt x="8057791" y="487146"/>
                  <a:pt x="8061835" y="486000"/>
                </a:cubicBezTo>
                <a:cubicBezTo>
                  <a:pt x="8059584" y="484294"/>
                  <a:pt x="8057341" y="482588"/>
                  <a:pt x="8055205" y="480877"/>
                </a:cubicBezTo>
                <a:close/>
                <a:moveTo>
                  <a:pt x="6838956" y="479329"/>
                </a:moveTo>
                <a:cubicBezTo>
                  <a:pt x="6838844" y="480225"/>
                  <a:pt x="6838732" y="481120"/>
                  <a:pt x="6838619" y="482018"/>
                </a:cubicBezTo>
                <a:cubicBezTo>
                  <a:pt x="6844461" y="482018"/>
                  <a:pt x="6850199" y="482018"/>
                  <a:pt x="6856041" y="482018"/>
                </a:cubicBezTo>
                <a:cubicBezTo>
                  <a:pt x="6856152" y="481120"/>
                  <a:pt x="6856264" y="480225"/>
                  <a:pt x="6856376" y="479329"/>
                </a:cubicBezTo>
                <a:cubicBezTo>
                  <a:pt x="6850535" y="479329"/>
                  <a:pt x="6844798" y="479329"/>
                  <a:pt x="6838956" y="479329"/>
                </a:cubicBezTo>
                <a:close/>
                <a:moveTo>
                  <a:pt x="10604401" y="470211"/>
                </a:moveTo>
                <a:cubicBezTo>
                  <a:pt x="10604401" y="471432"/>
                  <a:pt x="10604401" y="472653"/>
                  <a:pt x="10604401" y="473872"/>
                </a:cubicBezTo>
                <a:cubicBezTo>
                  <a:pt x="10613730" y="473872"/>
                  <a:pt x="10623066" y="473872"/>
                  <a:pt x="10632395" y="473872"/>
                </a:cubicBezTo>
                <a:cubicBezTo>
                  <a:pt x="10632395" y="472653"/>
                  <a:pt x="10632395" y="471432"/>
                  <a:pt x="10632395" y="470211"/>
                </a:cubicBezTo>
                <a:cubicBezTo>
                  <a:pt x="10623066" y="470211"/>
                  <a:pt x="10613730" y="470211"/>
                  <a:pt x="10604401" y="470211"/>
                </a:cubicBezTo>
                <a:close/>
                <a:moveTo>
                  <a:pt x="7799202" y="463775"/>
                </a:moveTo>
                <a:cubicBezTo>
                  <a:pt x="7787173" y="465893"/>
                  <a:pt x="7775033" y="468011"/>
                  <a:pt x="7762891" y="470048"/>
                </a:cubicBezTo>
                <a:cubicBezTo>
                  <a:pt x="7762779" y="471432"/>
                  <a:pt x="7762554" y="472731"/>
                  <a:pt x="7762441" y="474115"/>
                </a:cubicBezTo>
                <a:cubicBezTo>
                  <a:pt x="7769521" y="474115"/>
                  <a:pt x="7776832" y="474929"/>
                  <a:pt x="7783574" y="473872"/>
                </a:cubicBezTo>
                <a:cubicBezTo>
                  <a:pt x="7789986" y="472811"/>
                  <a:pt x="7795828" y="469801"/>
                  <a:pt x="7802015" y="467684"/>
                </a:cubicBezTo>
                <a:cubicBezTo>
                  <a:pt x="7801115" y="466382"/>
                  <a:pt x="7800102" y="465079"/>
                  <a:pt x="7799202" y="463775"/>
                </a:cubicBezTo>
                <a:close/>
                <a:moveTo>
                  <a:pt x="8660295" y="458405"/>
                </a:moveTo>
                <a:cubicBezTo>
                  <a:pt x="8658945" y="458241"/>
                  <a:pt x="8657370" y="459217"/>
                  <a:pt x="8655796" y="459789"/>
                </a:cubicBezTo>
                <a:cubicBezTo>
                  <a:pt x="8655682" y="460928"/>
                  <a:pt x="8655682" y="461984"/>
                  <a:pt x="8655570" y="463121"/>
                </a:cubicBezTo>
                <a:cubicBezTo>
                  <a:pt x="8658039" y="462394"/>
                  <a:pt x="8660625" y="461657"/>
                  <a:pt x="8663100" y="460928"/>
                </a:cubicBezTo>
                <a:cubicBezTo>
                  <a:pt x="8662200" y="460033"/>
                  <a:pt x="8661412" y="458485"/>
                  <a:pt x="8660295" y="458405"/>
                </a:cubicBezTo>
                <a:close/>
                <a:moveTo>
                  <a:pt x="5788422" y="456612"/>
                </a:moveTo>
                <a:cubicBezTo>
                  <a:pt x="5773582" y="459951"/>
                  <a:pt x="5758742" y="463206"/>
                  <a:pt x="5743901" y="466545"/>
                </a:cubicBezTo>
                <a:cubicBezTo>
                  <a:pt x="5745138" y="469396"/>
                  <a:pt x="5746487" y="472328"/>
                  <a:pt x="5747726" y="475174"/>
                </a:cubicBezTo>
                <a:cubicBezTo>
                  <a:pt x="5762566" y="471841"/>
                  <a:pt x="5777407" y="468420"/>
                  <a:pt x="5792134" y="464999"/>
                </a:cubicBezTo>
                <a:cubicBezTo>
                  <a:pt x="5790898" y="462231"/>
                  <a:pt x="5789660" y="459380"/>
                  <a:pt x="5788422" y="456612"/>
                </a:cubicBezTo>
                <a:close/>
                <a:moveTo>
                  <a:pt x="10987783" y="455146"/>
                </a:moveTo>
                <a:cubicBezTo>
                  <a:pt x="10987783" y="456043"/>
                  <a:pt x="10987783" y="456937"/>
                  <a:pt x="10987783" y="457833"/>
                </a:cubicBezTo>
                <a:cubicBezTo>
                  <a:pt x="10996212" y="457833"/>
                  <a:pt x="11004753" y="457833"/>
                  <a:pt x="11013189" y="457833"/>
                </a:cubicBezTo>
                <a:cubicBezTo>
                  <a:pt x="11013189" y="456937"/>
                  <a:pt x="11013189" y="456043"/>
                  <a:pt x="11013189" y="455146"/>
                </a:cubicBezTo>
                <a:cubicBezTo>
                  <a:pt x="11004753" y="455146"/>
                  <a:pt x="10996212" y="455146"/>
                  <a:pt x="10987783" y="455146"/>
                </a:cubicBezTo>
                <a:close/>
                <a:moveTo>
                  <a:pt x="6555522" y="454655"/>
                </a:moveTo>
                <a:cubicBezTo>
                  <a:pt x="6408242" y="466382"/>
                  <a:pt x="6260847" y="476964"/>
                  <a:pt x="6113904" y="490892"/>
                </a:cubicBezTo>
                <a:cubicBezTo>
                  <a:pt x="6051393" y="496833"/>
                  <a:pt x="5990125" y="509615"/>
                  <a:pt x="5915134" y="521343"/>
                </a:cubicBezTo>
                <a:cubicBezTo>
                  <a:pt x="5972246" y="527445"/>
                  <a:pt x="5955606" y="545852"/>
                  <a:pt x="5936716" y="564578"/>
                </a:cubicBezTo>
                <a:cubicBezTo>
                  <a:pt x="5942453" y="566371"/>
                  <a:pt x="5948295" y="568160"/>
                  <a:pt x="5954032" y="569951"/>
                </a:cubicBezTo>
                <a:cubicBezTo>
                  <a:pt x="5963361" y="558957"/>
                  <a:pt x="5972808" y="547884"/>
                  <a:pt x="5978650" y="540965"/>
                </a:cubicBezTo>
                <a:lnTo>
                  <a:pt x="6037620" y="557772"/>
                </a:lnTo>
                <a:lnTo>
                  <a:pt x="6012269" y="572271"/>
                </a:lnTo>
                <a:cubicBezTo>
                  <a:pt x="6004876" y="577403"/>
                  <a:pt x="6003499" y="583834"/>
                  <a:pt x="6022947" y="594620"/>
                </a:cubicBezTo>
                <a:cubicBezTo>
                  <a:pt x="6035652" y="590142"/>
                  <a:pt x="6046557" y="583874"/>
                  <a:pt x="6058704" y="582326"/>
                </a:cubicBezTo>
                <a:cubicBezTo>
                  <a:pt x="6118292" y="574673"/>
                  <a:pt x="6180353" y="583791"/>
                  <a:pt x="6238927" y="567021"/>
                </a:cubicBezTo>
                <a:cubicBezTo>
                  <a:pt x="6249382" y="564009"/>
                  <a:pt x="6264447" y="568890"/>
                  <a:pt x="6277149" y="570682"/>
                </a:cubicBezTo>
                <a:cubicBezTo>
                  <a:pt x="6288167" y="572229"/>
                  <a:pt x="6298966" y="576302"/>
                  <a:pt x="6309757" y="576302"/>
                </a:cubicBezTo>
                <a:cubicBezTo>
                  <a:pt x="6429375" y="575977"/>
                  <a:pt x="6448827" y="583140"/>
                  <a:pt x="6519880" y="606263"/>
                </a:cubicBezTo>
                <a:cubicBezTo>
                  <a:pt x="6523479" y="579961"/>
                  <a:pt x="6526967" y="554808"/>
                  <a:pt x="6530565" y="528913"/>
                </a:cubicBezTo>
                <a:cubicBezTo>
                  <a:pt x="6511451" y="526063"/>
                  <a:pt x="6491998" y="523134"/>
                  <a:pt x="6469515" y="519712"/>
                </a:cubicBezTo>
                <a:cubicBezTo>
                  <a:pt x="6470753" y="505789"/>
                  <a:pt x="6471652" y="494226"/>
                  <a:pt x="6472778" y="481286"/>
                </a:cubicBezTo>
                <a:cubicBezTo>
                  <a:pt x="6505377" y="475093"/>
                  <a:pt x="6535845" y="469232"/>
                  <a:pt x="6570813" y="462552"/>
                </a:cubicBezTo>
                <a:cubicBezTo>
                  <a:pt x="6561365" y="457591"/>
                  <a:pt x="6558222" y="454494"/>
                  <a:pt x="6555522" y="454655"/>
                </a:cubicBezTo>
                <a:close/>
                <a:moveTo>
                  <a:pt x="11158109" y="454494"/>
                </a:moveTo>
                <a:cubicBezTo>
                  <a:pt x="11158221" y="455553"/>
                  <a:pt x="11158221" y="456612"/>
                  <a:pt x="11158333" y="457669"/>
                </a:cubicBezTo>
                <a:cubicBezTo>
                  <a:pt x="11181273" y="457669"/>
                  <a:pt x="11204092" y="457669"/>
                  <a:pt x="11227025" y="457669"/>
                </a:cubicBezTo>
                <a:cubicBezTo>
                  <a:pt x="11226913" y="456612"/>
                  <a:pt x="11226913" y="455553"/>
                  <a:pt x="11226801" y="454494"/>
                </a:cubicBezTo>
                <a:cubicBezTo>
                  <a:pt x="11203868" y="454494"/>
                  <a:pt x="11180935" y="454494"/>
                  <a:pt x="11158109" y="454494"/>
                </a:cubicBezTo>
                <a:close/>
                <a:moveTo>
                  <a:pt x="11077606" y="454330"/>
                </a:moveTo>
                <a:cubicBezTo>
                  <a:pt x="11078056" y="455471"/>
                  <a:pt x="11078513" y="456694"/>
                  <a:pt x="11078851" y="457833"/>
                </a:cubicBezTo>
                <a:cubicBezTo>
                  <a:pt x="11080419" y="457591"/>
                  <a:pt x="11081881" y="457264"/>
                  <a:pt x="11083343" y="456937"/>
                </a:cubicBezTo>
                <a:cubicBezTo>
                  <a:pt x="11083005" y="456125"/>
                  <a:pt x="11083005" y="454739"/>
                  <a:pt x="11082331" y="454494"/>
                </a:cubicBezTo>
                <a:cubicBezTo>
                  <a:pt x="11080981" y="454085"/>
                  <a:pt x="11079188" y="454330"/>
                  <a:pt x="11077606" y="454330"/>
                </a:cubicBezTo>
                <a:close/>
                <a:moveTo>
                  <a:pt x="5491167" y="454005"/>
                </a:moveTo>
                <a:cubicBezTo>
                  <a:pt x="5490148" y="452377"/>
                  <a:pt x="5473627" y="455798"/>
                  <a:pt x="5464411" y="456937"/>
                </a:cubicBezTo>
                <a:cubicBezTo>
                  <a:pt x="5467554" y="464914"/>
                  <a:pt x="5467328" y="476152"/>
                  <a:pt x="5474640" y="480143"/>
                </a:cubicBezTo>
                <a:cubicBezTo>
                  <a:pt x="5493972" y="490729"/>
                  <a:pt x="5520173" y="481689"/>
                  <a:pt x="5538944" y="459709"/>
                </a:cubicBezTo>
                <a:cubicBezTo>
                  <a:pt x="5524553" y="452301"/>
                  <a:pt x="5503195" y="472896"/>
                  <a:pt x="5491167" y="454005"/>
                </a:cubicBezTo>
                <a:close/>
                <a:moveTo>
                  <a:pt x="11505960" y="453436"/>
                </a:moveTo>
                <a:cubicBezTo>
                  <a:pt x="11505735" y="453191"/>
                  <a:pt x="11503041" y="454494"/>
                  <a:pt x="11501467" y="455146"/>
                </a:cubicBezTo>
                <a:cubicBezTo>
                  <a:pt x="11502367" y="456043"/>
                  <a:pt x="11503155" y="457426"/>
                  <a:pt x="11504392" y="457751"/>
                </a:cubicBezTo>
                <a:cubicBezTo>
                  <a:pt x="11505960" y="458241"/>
                  <a:pt x="11507985" y="457833"/>
                  <a:pt x="11509784" y="457833"/>
                </a:cubicBezTo>
                <a:cubicBezTo>
                  <a:pt x="11508547" y="456287"/>
                  <a:pt x="11507541" y="454655"/>
                  <a:pt x="11505960" y="453436"/>
                </a:cubicBezTo>
                <a:close/>
                <a:moveTo>
                  <a:pt x="4260071" y="453107"/>
                </a:moveTo>
                <a:cubicBezTo>
                  <a:pt x="4252092" y="454412"/>
                  <a:pt x="4244113" y="455798"/>
                  <a:pt x="4236126" y="457099"/>
                </a:cubicBezTo>
                <a:cubicBezTo>
                  <a:pt x="4236914" y="459380"/>
                  <a:pt x="4237701" y="461657"/>
                  <a:pt x="4238488" y="463935"/>
                </a:cubicBezTo>
                <a:cubicBezTo>
                  <a:pt x="4246243" y="462313"/>
                  <a:pt x="4254004" y="460765"/>
                  <a:pt x="4261758" y="459139"/>
                </a:cubicBezTo>
                <a:cubicBezTo>
                  <a:pt x="4261203" y="457099"/>
                  <a:pt x="4260635" y="455064"/>
                  <a:pt x="4260071" y="453107"/>
                </a:cubicBezTo>
                <a:close/>
                <a:moveTo>
                  <a:pt x="7955875" y="451390"/>
                </a:moveTo>
                <a:cubicBezTo>
                  <a:pt x="7939150" y="451991"/>
                  <a:pt x="7922594" y="457996"/>
                  <a:pt x="7904549" y="467606"/>
                </a:cubicBezTo>
                <a:cubicBezTo>
                  <a:pt x="7941872" y="467606"/>
                  <a:pt x="7972115" y="467606"/>
                  <a:pt x="8008208" y="467606"/>
                </a:cubicBezTo>
                <a:cubicBezTo>
                  <a:pt x="7989490" y="455593"/>
                  <a:pt x="7972598" y="450791"/>
                  <a:pt x="7955875" y="451390"/>
                </a:cubicBezTo>
                <a:close/>
                <a:moveTo>
                  <a:pt x="10368076" y="448146"/>
                </a:moveTo>
                <a:cubicBezTo>
                  <a:pt x="10365714" y="449531"/>
                  <a:pt x="10363133" y="450753"/>
                  <a:pt x="10360989" y="452301"/>
                </a:cubicBezTo>
                <a:cubicBezTo>
                  <a:pt x="10360772" y="452457"/>
                  <a:pt x="10362789" y="454252"/>
                  <a:pt x="10363802" y="455309"/>
                </a:cubicBezTo>
                <a:cubicBezTo>
                  <a:pt x="10366164" y="454005"/>
                  <a:pt x="10368639" y="452704"/>
                  <a:pt x="10371001" y="451316"/>
                </a:cubicBezTo>
                <a:cubicBezTo>
                  <a:pt x="10369989" y="450263"/>
                  <a:pt x="10369089" y="449204"/>
                  <a:pt x="10368076" y="448146"/>
                </a:cubicBezTo>
                <a:close/>
                <a:moveTo>
                  <a:pt x="8102195" y="448061"/>
                </a:moveTo>
                <a:cubicBezTo>
                  <a:pt x="8101407" y="449204"/>
                  <a:pt x="8099951" y="450343"/>
                  <a:pt x="8100064" y="451400"/>
                </a:cubicBezTo>
                <a:cubicBezTo>
                  <a:pt x="8100064" y="452216"/>
                  <a:pt x="8102195" y="452946"/>
                  <a:pt x="8103438" y="453676"/>
                </a:cubicBezTo>
                <a:cubicBezTo>
                  <a:pt x="8104894" y="453029"/>
                  <a:pt x="8106468" y="452377"/>
                  <a:pt x="8107930" y="451725"/>
                </a:cubicBezTo>
                <a:cubicBezTo>
                  <a:pt x="8106018" y="450506"/>
                  <a:pt x="8104106" y="449285"/>
                  <a:pt x="8102195" y="448061"/>
                </a:cubicBezTo>
                <a:close/>
                <a:moveTo>
                  <a:pt x="11830541" y="445294"/>
                </a:moveTo>
                <a:cubicBezTo>
                  <a:pt x="11830991" y="446680"/>
                  <a:pt x="11831441" y="447983"/>
                  <a:pt x="11831779" y="449365"/>
                </a:cubicBezTo>
                <a:cubicBezTo>
                  <a:pt x="11833353" y="449040"/>
                  <a:pt x="11834816" y="448715"/>
                  <a:pt x="11836390" y="448308"/>
                </a:cubicBezTo>
                <a:cubicBezTo>
                  <a:pt x="11836052" y="447331"/>
                  <a:pt x="11836165" y="445783"/>
                  <a:pt x="11835490" y="445541"/>
                </a:cubicBezTo>
                <a:cubicBezTo>
                  <a:pt x="11834140" y="445049"/>
                  <a:pt x="11832228" y="445294"/>
                  <a:pt x="11830541" y="445294"/>
                </a:cubicBezTo>
                <a:close/>
                <a:moveTo>
                  <a:pt x="10573933" y="445049"/>
                </a:moveTo>
                <a:cubicBezTo>
                  <a:pt x="10572470" y="445456"/>
                  <a:pt x="10571120" y="445863"/>
                  <a:pt x="10569658" y="446271"/>
                </a:cubicBezTo>
                <a:cubicBezTo>
                  <a:pt x="10571008" y="447656"/>
                  <a:pt x="10572246" y="449285"/>
                  <a:pt x="10573933" y="450343"/>
                </a:cubicBezTo>
                <a:cubicBezTo>
                  <a:pt x="10574495" y="450668"/>
                  <a:pt x="10576632" y="449609"/>
                  <a:pt x="10577982" y="449204"/>
                </a:cubicBezTo>
                <a:cubicBezTo>
                  <a:pt x="10576745" y="447819"/>
                  <a:pt x="10575395" y="446435"/>
                  <a:pt x="10573933" y="445049"/>
                </a:cubicBezTo>
                <a:close/>
                <a:moveTo>
                  <a:pt x="10470161" y="440981"/>
                </a:moveTo>
                <a:cubicBezTo>
                  <a:pt x="10466561" y="441466"/>
                  <a:pt x="10462968" y="441953"/>
                  <a:pt x="10459257" y="442444"/>
                </a:cubicBezTo>
                <a:cubicBezTo>
                  <a:pt x="10457232" y="452301"/>
                  <a:pt x="10455208" y="462069"/>
                  <a:pt x="10452733" y="474359"/>
                </a:cubicBezTo>
                <a:cubicBezTo>
                  <a:pt x="10469711" y="475420"/>
                  <a:pt x="10482864" y="476152"/>
                  <a:pt x="10504228" y="477456"/>
                </a:cubicBezTo>
                <a:cubicBezTo>
                  <a:pt x="10489726" y="461818"/>
                  <a:pt x="10479940" y="451400"/>
                  <a:pt x="10470161" y="440981"/>
                </a:cubicBezTo>
                <a:close/>
                <a:moveTo>
                  <a:pt x="9311137" y="440820"/>
                </a:moveTo>
                <a:cubicBezTo>
                  <a:pt x="9309000" y="441953"/>
                  <a:pt x="9306757" y="443092"/>
                  <a:pt x="9304839" y="444480"/>
                </a:cubicBezTo>
                <a:cubicBezTo>
                  <a:pt x="9304613" y="444640"/>
                  <a:pt x="9306421" y="446271"/>
                  <a:pt x="9307314" y="447167"/>
                </a:cubicBezTo>
                <a:cubicBezTo>
                  <a:pt x="9309563" y="445944"/>
                  <a:pt x="9311587" y="444805"/>
                  <a:pt x="9313725" y="443668"/>
                </a:cubicBezTo>
                <a:cubicBezTo>
                  <a:pt x="9312825" y="442689"/>
                  <a:pt x="9312037" y="441790"/>
                  <a:pt x="9311137" y="440820"/>
                </a:cubicBezTo>
                <a:close/>
                <a:moveTo>
                  <a:pt x="9423338" y="440487"/>
                </a:moveTo>
                <a:cubicBezTo>
                  <a:pt x="9420983" y="441790"/>
                  <a:pt x="9418508" y="443014"/>
                  <a:pt x="9416484" y="444480"/>
                </a:cubicBezTo>
                <a:cubicBezTo>
                  <a:pt x="9416259" y="444640"/>
                  <a:pt x="9418172" y="446353"/>
                  <a:pt x="9419184" y="447412"/>
                </a:cubicBezTo>
                <a:cubicBezTo>
                  <a:pt x="9421545" y="446110"/>
                  <a:pt x="9424014" y="444887"/>
                  <a:pt x="9426151" y="443419"/>
                </a:cubicBezTo>
                <a:cubicBezTo>
                  <a:pt x="9426263" y="443259"/>
                  <a:pt x="9424357" y="441546"/>
                  <a:pt x="9423338" y="440487"/>
                </a:cubicBezTo>
                <a:close/>
                <a:moveTo>
                  <a:pt x="12097222" y="440407"/>
                </a:moveTo>
                <a:cubicBezTo>
                  <a:pt x="12095310" y="441953"/>
                  <a:pt x="12093510" y="443583"/>
                  <a:pt x="12091605" y="445132"/>
                </a:cubicBezTo>
                <a:cubicBezTo>
                  <a:pt x="12092948" y="445863"/>
                  <a:pt x="12095198" y="447331"/>
                  <a:pt x="12095422" y="447167"/>
                </a:cubicBezTo>
                <a:cubicBezTo>
                  <a:pt x="12097559" y="445783"/>
                  <a:pt x="12099359" y="444153"/>
                  <a:pt x="12101159" y="442605"/>
                </a:cubicBezTo>
                <a:cubicBezTo>
                  <a:pt x="12099921" y="441871"/>
                  <a:pt x="12098571" y="441141"/>
                  <a:pt x="12097222" y="440407"/>
                </a:cubicBezTo>
                <a:close/>
                <a:moveTo>
                  <a:pt x="7868793" y="439677"/>
                </a:moveTo>
                <a:cubicBezTo>
                  <a:pt x="7864077" y="441383"/>
                  <a:pt x="7857890" y="442360"/>
                  <a:pt x="7854965" y="445049"/>
                </a:cubicBezTo>
                <a:cubicBezTo>
                  <a:pt x="7847324" y="452377"/>
                  <a:pt x="7841137" y="460521"/>
                  <a:pt x="7830571" y="472731"/>
                </a:cubicBezTo>
                <a:cubicBezTo>
                  <a:pt x="7890158" y="470373"/>
                  <a:pt x="7890833" y="469723"/>
                  <a:pt x="7868793" y="439677"/>
                </a:cubicBezTo>
                <a:close/>
                <a:moveTo>
                  <a:pt x="9197191" y="438901"/>
                </a:moveTo>
                <a:cubicBezTo>
                  <a:pt x="9188900" y="438496"/>
                  <a:pt x="9179991" y="442649"/>
                  <a:pt x="9170718" y="447819"/>
                </a:cubicBezTo>
                <a:cubicBezTo>
                  <a:pt x="9184658" y="450426"/>
                  <a:pt x="9198599" y="453191"/>
                  <a:pt x="9219957" y="457346"/>
                </a:cubicBezTo>
                <a:cubicBezTo>
                  <a:pt x="9213156" y="444277"/>
                  <a:pt x="9205482" y="439310"/>
                  <a:pt x="9197191" y="438901"/>
                </a:cubicBezTo>
                <a:close/>
                <a:moveTo>
                  <a:pt x="9490687" y="438781"/>
                </a:moveTo>
                <a:cubicBezTo>
                  <a:pt x="9482363" y="440242"/>
                  <a:pt x="9474047" y="441710"/>
                  <a:pt x="9465730" y="443259"/>
                </a:cubicBezTo>
                <a:cubicBezTo>
                  <a:pt x="9466180" y="445374"/>
                  <a:pt x="9466630" y="447492"/>
                  <a:pt x="9467073" y="449609"/>
                </a:cubicBezTo>
                <a:cubicBezTo>
                  <a:pt x="9475397" y="449285"/>
                  <a:pt x="9483607" y="449040"/>
                  <a:pt x="9491925" y="448715"/>
                </a:cubicBezTo>
                <a:cubicBezTo>
                  <a:pt x="9491475" y="445374"/>
                  <a:pt x="9491025" y="442035"/>
                  <a:pt x="9490687" y="438781"/>
                </a:cubicBezTo>
                <a:close/>
                <a:moveTo>
                  <a:pt x="8538083" y="438293"/>
                </a:moveTo>
                <a:cubicBezTo>
                  <a:pt x="8536395" y="440004"/>
                  <a:pt x="8532684" y="442522"/>
                  <a:pt x="8533246" y="443419"/>
                </a:cubicBezTo>
                <a:cubicBezTo>
                  <a:pt x="8534596" y="445374"/>
                  <a:pt x="8538195" y="446597"/>
                  <a:pt x="8540782" y="448146"/>
                </a:cubicBezTo>
                <a:cubicBezTo>
                  <a:pt x="8543025" y="445701"/>
                  <a:pt x="8545274" y="443176"/>
                  <a:pt x="8547524" y="440738"/>
                </a:cubicBezTo>
                <a:cubicBezTo>
                  <a:pt x="8544488" y="439920"/>
                  <a:pt x="8541232" y="439108"/>
                  <a:pt x="8538083" y="438293"/>
                </a:cubicBezTo>
                <a:close/>
                <a:moveTo>
                  <a:pt x="9536446" y="437969"/>
                </a:moveTo>
                <a:cubicBezTo>
                  <a:pt x="9535996" y="441141"/>
                  <a:pt x="9535546" y="444235"/>
                  <a:pt x="9535096" y="447412"/>
                </a:cubicBezTo>
                <a:cubicBezTo>
                  <a:pt x="9557691" y="454819"/>
                  <a:pt x="9581418" y="450506"/>
                  <a:pt x="9605138" y="445783"/>
                </a:cubicBezTo>
                <a:cubicBezTo>
                  <a:pt x="9582205" y="443176"/>
                  <a:pt x="9559379" y="440573"/>
                  <a:pt x="9536446" y="437969"/>
                </a:cubicBezTo>
                <a:close/>
                <a:moveTo>
                  <a:pt x="8599582" y="437724"/>
                </a:moveTo>
                <a:cubicBezTo>
                  <a:pt x="8593620" y="443014"/>
                  <a:pt x="8587547" y="448386"/>
                  <a:pt x="8581592" y="453676"/>
                </a:cubicBezTo>
                <a:cubicBezTo>
                  <a:pt x="8592721" y="459139"/>
                  <a:pt x="8603737" y="464589"/>
                  <a:pt x="8614872" y="470048"/>
                </a:cubicBezTo>
                <a:cubicBezTo>
                  <a:pt x="8619590" y="466138"/>
                  <a:pt x="8624202" y="462313"/>
                  <a:pt x="8628926" y="458405"/>
                </a:cubicBezTo>
                <a:cubicBezTo>
                  <a:pt x="8619140" y="451480"/>
                  <a:pt x="8609361" y="444640"/>
                  <a:pt x="8599582" y="437724"/>
                </a:cubicBezTo>
                <a:close/>
                <a:moveTo>
                  <a:pt x="9139911" y="436583"/>
                </a:moveTo>
                <a:cubicBezTo>
                  <a:pt x="9122484" y="437477"/>
                  <a:pt x="9106968" y="438293"/>
                  <a:pt x="9083698" y="439517"/>
                </a:cubicBezTo>
                <a:cubicBezTo>
                  <a:pt x="9129570" y="455958"/>
                  <a:pt x="9129570" y="455958"/>
                  <a:pt x="9139911" y="436583"/>
                </a:cubicBezTo>
                <a:close/>
                <a:moveTo>
                  <a:pt x="9048956" y="435281"/>
                </a:moveTo>
                <a:cubicBezTo>
                  <a:pt x="8957888" y="432345"/>
                  <a:pt x="8869181" y="439597"/>
                  <a:pt x="8781262" y="454085"/>
                </a:cubicBezTo>
                <a:cubicBezTo>
                  <a:pt x="8827358" y="467766"/>
                  <a:pt x="8871318" y="450506"/>
                  <a:pt x="8915502" y="451561"/>
                </a:cubicBezTo>
                <a:cubicBezTo>
                  <a:pt x="8960249" y="452619"/>
                  <a:pt x="9004546" y="464020"/>
                  <a:pt x="9046144" y="470453"/>
                </a:cubicBezTo>
                <a:cubicBezTo>
                  <a:pt x="9046930" y="460521"/>
                  <a:pt x="9047830" y="449531"/>
                  <a:pt x="9048956" y="435281"/>
                </a:cubicBezTo>
                <a:close/>
                <a:moveTo>
                  <a:pt x="8751244" y="430312"/>
                </a:moveTo>
                <a:cubicBezTo>
                  <a:pt x="8751468" y="431369"/>
                  <a:pt x="8751694" y="432430"/>
                  <a:pt x="8751918" y="433406"/>
                </a:cubicBezTo>
                <a:cubicBezTo>
                  <a:pt x="8760242" y="433406"/>
                  <a:pt x="8768447" y="433406"/>
                  <a:pt x="8776769" y="433406"/>
                </a:cubicBezTo>
                <a:cubicBezTo>
                  <a:pt x="8776769" y="432345"/>
                  <a:pt x="8776769" y="431286"/>
                  <a:pt x="8776769" y="430312"/>
                </a:cubicBezTo>
                <a:cubicBezTo>
                  <a:pt x="8768221" y="430312"/>
                  <a:pt x="8759792" y="430312"/>
                  <a:pt x="8751244" y="430312"/>
                </a:cubicBezTo>
                <a:close/>
                <a:moveTo>
                  <a:pt x="8087129" y="428279"/>
                </a:moveTo>
                <a:cubicBezTo>
                  <a:pt x="8058691" y="426321"/>
                  <a:pt x="8036764" y="429662"/>
                  <a:pt x="8035639" y="463935"/>
                </a:cubicBezTo>
                <a:cubicBezTo>
                  <a:pt x="8057904" y="448470"/>
                  <a:pt x="8072520" y="438378"/>
                  <a:pt x="8087129" y="428279"/>
                </a:cubicBezTo>
                <a:close/>
                <a:moveTo>
                  <a:pt x="10125565" y="426566"/>
                </a:moveTo>
                <a:cubicBezTo>
                  <a:pt x="10125565" y="429418"/>
                  <a:pt x="10125565" y="432185"/>
                  <a:pt x="10125452" y="435035"/>
                </a:cubicBezTo>
                <a:cubicBezTo>
                  <a:pt x="10139056" y="435526"/>
                  <a:pt x="10152666" y="436011"/>
                  <a:pt x="10166382" y="436420"/>
                </a:cubicBezTo>
                <a:cubicBezTo>
                  <a:pt x="10166494" y="433159"/>
                  <a:pt x="10166606" y="429827"/>
                  <a:pt x="10166832" y="426566"/>
                </a:cubicBezTo>
                <a:cubicBezTo>
                  <a:pt x="10153116" y="426566"/>
                  <a:pt x="10139288" y="426566"/>
                  <a:pt x="10125565" y="426566"/>
                </a:cubicBezTo>
                <a:close/>
                <a:moveTo>
                  <a:pt x="10658927" y="424613"/>
                </a:moveTo>
                <a:cubicBezTo>
                  <a:pt x="10694457" y="440487"/>
                  <a:pt x="10730206" y="450506"/>
                  <a:pt x="10768323" y="429907"/>
                </a:cubicBezTo>
                <a:cubicBezTo>
                  <a:pt x="10731893" y="428114"/>
                  <a:pt x="10695470" y="426406"/>
                  <a:pt x="10658927" y="424613"/>
                </a:cubicBezTo>
                <a:close/>
                <a:moveTo>
                  <a:pt x="5126333" y="415332"/>
                </a:moveTo>
                <a:cubicBezTo>
                  <a:pt x="5124869" y="415821"/>
                  <a:pt x="5123414" y="416391"/>
                  <a:pt x="5121953" y="416880"/>
                </a:cubicBezTo>
                <a:cubicBezTo>
                  <a:pt x="5121953" y="418019"/>
                  <a:pt x="5121389" y="419485"/>
                  <a:pt x="5122064" y="420133"/>
                </a:cubicBezTo>
                <a:cubicBezTo>
                  <a:pt x="5122851" y="420782"/>
                  <a:pt x="5124869" y="420622"/>
                  <a:pt x="5126444" y="420867"/>
                </a:cubicBezTo>
                <a:cubicBezTo>
                  <a:pt x="5126444" y="418992"/>
                  <a:pt x="5126333" y="417207"/>
                  <a:pt x="5126333" y="415332"/>
                </a:cubicBezTo>
                <a:close/>
                <a:moveTo>
                  <a:pt x="8403505" y="413216"/>
                </a:moveTo>
                <a:cubicBezTo>
                  <a:pt x="8403168" y="412970"/>
                  <a:pt x="8400694" y="414273"/>
                  <a:pt x="8399118" y="414843"/>
                </a:cubicBezTo>
                <a:cubicBezTo>
                  <a:pt x="8400130" y="415659"/>
                  <a:pt x="8401030" y="416471"/>
                  <a:pt x="8401818" y="417285"/>
                </a:cubicBezTo>
                <a:cubicBezTo>
                  <a:pt x="8403617" y="417285"/>
                  <a:pt x="8405417" y="417285"/>
                  <a:pt x="8407104" y="417285"/>
                </a:cubicBezTo>
                <a:cubicBezTo>
                  <a:pt x="8405979" y="415902"/>
                  <a:pt x="8405079" y="414355"/>
                  <a:pt x="8403505" y="413216"/>
                </a:cubicBezTo>
                <a:close/>
                <a:moveTo>
                  <a:pt x="8317387" y="409141"/>
                </a:moveTo>
                <a:cubicBezTo>
                  <a:pt x="8313787" y="409873"/>
                  <a:pt x="8310300" y="410690"/>
                  <a:pt x="8306701" y="411422"/>
                </a:cubicBezTo>
                <a:cubicBezTo>
                  <a:pt x="8322785" y="432345"/>
                  <a:pt x="8308844" y="442198"/>
                  <a:pt x="8287368" y="446842"/>
                </a:cubicBezTo>
                <a:cubicBezTo>
                  <a:pt x="8256899" y="453516"/>
                  <a:pt x="8225643" y="458241"/>
                  <a:pt x="8196074" y="443908"/>
                </a:cubicBezTo>
                <a:cubicBezTo>
                  <a:pt x="8180671" y="436420"/>
                  <a:pt x="8169542" y="439350"/>
                  <a:pt x="8159989" y="449934"/>
                </a:cubicBezTo>
                <a:cubicBezTo>
                  <a:pt x="8178647" y="460278"/>
                  <a:pt x="8195287" y="469559"/>
                  <a:pt x="8214177" y="480143"/>
                </a:cubicBezTo>
                <a:cubicBezTo>
                  <a:pt x="8248583" y="465079"/>
                  <a:pt x="8286918" y="459299"/>
                  <a:pt x="8333014" y="464589"/>
                </a:cubicBezTo>
                <a:cubicBezTo>
                  <a:pt x="8378999" y="469801"/>
                  <a:pt x="8427562" y="463206"/>
                  <a:pt x="8476920" y="461740"/>
                </a:cubicBezTo>
                <a:cubicBezTo>
                  <a:pt x="8472309" y="447005"/>
                  <a:pt x="8468491" y="434954"/>
                  <a:pt x="8463768" y="419806"/>
                </a:cubicBezTo>
                <a:cubicBezTo>
                  <a:pt x="8440723" y="450101"/>
                  <a:pt x="8435548" y="451561"/>
                  <a:pt x="8400468" y="452704"/>
                </a:cubicBezTo>
                <a:cubicBezTo>
                  <a:pt x="8370787" y="453676"/>
                  <a:pt x="8357071" y="443176"/>
                  <a:pt x="8347068" y="424448"/>
                </a:cubicBezTo>
                <a:cubicBezTo>
                  <a:pt x="8343355" y="417610"/>
                  <a:pt x="8327615" y="414111"/>
                  <a:pt x="8317387" y="409141"/>
                </a:cubicBezTo>
                <a:close/>
                <a:moveTo>
                  <a:pt x="5876341" y="408169"/>
                </a:moveTo>
                <a:cubicBezTo>
                  <a:pt x="5872404" y="408895"/>
                  <a:pt x="5868812" y="410768"/>
                  <a:pt x="5865213" y="412238"/>
                </a:cubicBezTo>
                <a:cubicBezTo>
                  <a:pt x="5867575" y="413786"/>
                  <a:pt x="5870050" y="415332"/>
                  <a:pt x="5872517" y="416880"/>
                </a:cubicBezTo>
                <a:cubicBezTo>
                  <a:pt x="5875441" y="415902"/>
                  <a:pt x="5878365" y="414925"/>
                  <a:pt x="5881179" y="413864"/>
                </a:cubicBezTo>
                <a:cubicBezTo>
                  <a:pt x="5879492" y="411829"/>
                  <a:pt x="5877242" y="408005"/>
                  <a:pt x="5876341" y="408169"/>
                </a:cubicBezTo>
                <a:close/>
                <a:moveTo>
                  <a:pt x="7443927" y="406376"/>
                </a:moveTo>
                <a:cubicBezTo>
                  <a:pt x="7421220" y="407517"/>
                  <a:pt x="7398956" y="408572"/>
                  <a:pt x="7365456" y="410198"/>
                </a:cubicBezTo>
                <a:cubicBezTo>
                  <a:pt x="7386140" y="418673"/>
                  <a:pt x="7395025" y="422331"/>
                  <a:pt x="7404467" y="426243"/>
                </a:cubicBezTo>
                <a:cubicBezTo>
                  <a:pt x="7398394" y="432345"/>
                  <a:pt x="7394238" y="436420"/>
                  <a:pt x="7387602" y="442932"/>
                </a:cubicBezTo>
                <a:cubicBezTo>
                  <a:pt x="7446852" y="441063"/>
                  <a:pt x="7446852" y="441063"/>
                  <a:pt x="7443927" y="406376"/>
                </a:cubicBezTo>
                <a:close/>
                <a:moveTo>
                  <a:pt x="12031567" y="405075"/>
                </a:moveTo>
                <a:cubicBezTo>
                  <a:pt x="12031117" y="408496"/>
                  <a:pt x="12030555" y="411829"/>
                  <a:pt x="12030105" y="415250"/>
                </a:cubicBezTo>
                <a:cubicBezTo>
                  <a:pt x="12047526" y="416471"/>
                  <a:pt x="12064841" y="417694"/>
                  <a:pt x="12082044" y="418831"/>
                </a:cubicBezTo>
                <a:cubicBezTo>
                  <a:pt x="12082494" y="415577"/>
                  <a:pt x="12082944" y="412398"/>
                  <a:pt x="12083394" y="409141"/>
                </a:cubicBezTo>
                <a:cubicBezTo>
                  <a:pt x="12066079" y="407760"/>
                  <a:pt x="12048876" y="406456"/>
                  <a:pt x="12031567" y="405075"/>
                </a:cubicBezTo>
                <a:close/>
                <a:moveTo>
                  <a:pt x="4603318" y="401814"/>
                </a:moveTo>
                <a:cubicBezTo>
                  <a:pt x="4601744" y="401978"/>
                  <a:pt x="4600168" y="402139"/>
                  <a:pt x="4598712" y="402223"/>
                </a:cubicBezTo>
                <a:cubicBezTo>
                  <a:pt x="4599381" y="403851"/>
                  <a:pt x="4599943" y="405562"/>
                  <a:pt x="4600618" y="407190"/>
                </a:cubicBezTo>
                <a:cubicBezTo>
                  <a:pt x="4601968" y="406539"/>
                  <a:pt x="4603881" y="405969"/>
                  <a:pt x="4604442" y="405075"/>
                </a:cubicBezTo>
                <a:cubicBezTo>
                  <a:pt x="4604781" y="404256"/>
                  <a:pt x="4603767" y="402953"/>
                  <a:pt x="4603318" y="401814"/>
                </a:cubicBezTo>
                <a:close/>
                <a:moveTo>
                  <a:pt x="11870339" y="399287"/>
                </a:moveTo>
                <a:cubicBezTo>
                  <a:pt x="11869333" y="400266"/>
                  <a:pt x="11867196" y="401978"/>
                  <a:pt x="11867421" y="402223"/>
                </a:cubicBezTo>
                <a:cubicBezTo>
                  <a:pt x="11869446" y="403851"/>
                  <a:pt x="11871808" y="405235"/>
                  <a:pt x="11874163" y="406623"/>
                </a:cubicBezTo>
                <a:cubicBezTo>
                  <a:pt x="11875062" y="405644"/>
                  <a:pt x="11876076" y="404583"/>
                  <a:pt x="11877200" y="403605"/>
                </a:cubicBezTo>
                <a:cubicBezTo>
                  <a:pt x="11874950" y="402139"/>
                  <a:pt x="11872595" y="400755"/>
                  <a:pt x="11870339" y="399287"/>
                </a:cubicBezTo>
                <a:close/>
                <a:moveTo>
                  <a:pt x="11969505" y="398802"/>
                </a:moveTo>
                <a:cubicBezTo>
                  <a:pt x="11939374" y="413539"/>
                  <a:pt x="11909356" y="428279"/>
                  <a:pt x="11878775" y="443259"/>
                </a:cubicBezTo>
                <a:cubicBezTo>
                  <a:pt x="11931170" y="456448"/>
                  <a:pt x="11981421" y="445374"/>
                  <a:pt x="12032017" y="431286"/>
                </a:cubicBezTo>
                <a:cubicBezTo>
                  <a:pt x="12003799" y="431286"/>
                  <a:pt x="11975685" y="431286"/>
                  <a:pt x="11947467" y="431286"/>
                </a:cubicBezTo>
                <a:cubicBezTo>
                  <a:pt x="11945786" y="429257"/>
                  <a:pt x="11944098" y="427300"/>
                  <a:pt x="11942523" y="425267"/>
                </a:cubicBezTo>
                <a:cubicBezTo>
                  <a:pt x="11956689" y="420622"/>
                  <a:pt x="11970743" y="416062"/>
                  <a:pt x="11984796" y="411584"/>
                </a:cubicBezTo>
                <a:cubicBezTo>
                  <a:pt x="11979734" y="407353"/>
                  <a:pt x="11974561" y="403035"/>
                  <a:pt x="11969505" y="398802"/>
                </a:cubicBezTo>
                <a:close/>
                <a:moveTo>
                  <a:pt x="5765828" y="398717"/>
                </a:moveTo>
                <a:cubicBezTo>
                  <a:pt x="5764477" y="399614"/>
                  <a:pt x="5763241" y="400430"/>
                  <a:pt x="5761891" y="401244"/>
                </a:cubicBezTo>
                <a:cubicBezTo>
                  <a:pt x="5764142" y="401978"/>
                  <a:pt x="5766502" y="402710"/>
                  <a:pt x="5768748" y="403442"/>
                </a:cubicBezTo>
                <a:cubicBezTo>
                  <a:pt x="5769204" y="402303"/>
                  <a:pt x="5770327" y="400835"/>
                  <a:pt x="5769763" y="400105"/>
                </a:cubicBezTo>
                <a:cubicBezTo>
                  <a:pt x="5769204" y="399287"/>
                  <a:pt x="5766953" y="399127"/>
                  <a:pt x="5765828" y="398717"/>
                </a:cubicBezTo>
                <a:close/>
                <a:moveTo>
                  <a:pt x="11040733" y="397414"/>
                </a:moveTo>
                <a:cubicBezTo>
                  <a:pt x="11038041" y="400675"/>
                  <a:pt x="11035229" y="403932"/>
                  <a:pt x="11032530" y="407190"/>
                </a:cubicBezTo>
                <a:cubicBezTo>
                  <a:pt x="11041859" y="409873"/>
                  <a:pt x="11051194" y="412641"/>
                  <a:pt x="11060523" y="415332"/>
                </a:cubicBezTo>
                <a:cubicBezTo>
                  <a:pt x="11062211" y="412725"/>
                  <a:pt x="11063778" y="410120"/>
                  <a:pt x="11065472" y="407517"/>
                </a:cubicBezTo>
                <a:cubicBezTo>
                  <a:pt x="11057149" y="404176"/>
                  <a:pt x="11048945" y="400755"/>
                  <a:pt x="11040733" y="397414"/>
                </a:cubicBezTo>
                <a:close/>
                <a:moveTo>
                  <a:pt x="11166545" y="396688"/>
                </a:moveTo>
                <a:cubicBezTo>
                  <a:pt x="11166433" y="397912"/>
                  <a:pt x="11166433" y="399127"/>
                  <a:pt x="11166319" y="400430"/>
                </a:cubicBezTo>
                <a:cubicBezTo>
                  <a:pt x="11172387" y="400675"/>
                  <a:pt x="11178348" y="400835"/>
                  <a:pt x="11184415" y="401082"/>
                </a:cubicBezTo>
                <a:cubicBezTo>
                  <a:pt x="11184528" y="399861"/>
                  <a:pt x="11184528" y="398557"/>
                  <a:pt x="11184641" y="397338"/>
                </a:cubicBezTo>
                <a:cubicBezTo>
                  <a:pt x="11178573" y="397093"/>
                  <a:pt x="11172611" y="396933"/>
                  <a:pt x="11166545" y="396688"/>
                </a:cubicBezTo>
                <a:close/>
                <a:moveTo>
                  <a:pt x="5591902" y="388703"/>
                </a:moveTo>
                <a:cubicBezTo>
                  <a:pt x="5563564" y="397258"/>
                  <a:pt x="5563564" y="397258"/>
                  <a:pt x="5563564" y="416633"/>
                </a:cubicBezTo>
                <a:cubicBezTo>
                  <a:pt x="5571100" y="413377"/>
                  <a:pt x="5578636" y="411746"/>
                  <a:pt x="5582229" y="408087"/>
                </a:cubicBezTo>
                <a:cubicBezTo>
                  <a:pt x="5586728" y="403442"/>
                  <a:pt x="5587965" y="397176"/>
                  <a:pt x="5591902" y="388703"/>
                </a:cubicBezTo>
                <a:close/>
                <a:moveTo>
                  <a:pt x="8102651" y="385530"/>
                </a:moveTo>
                <a:cubicBezTo>
                  <a:pt x="8100738" y="387319"/>
                  <a:pt x="8098939" y="389194"/>
                  <a:pt x="8097027" y="390985"/>
                </a:cubicBezTo>
                <a:lnTo>
                  <a:pt x="8116442" y="394522"/>
                </a:lnTo>
                <a:lnTo>
                  <a:pt x="8117267" y="395060"/>
                </a:lnTo>
                <a:lnTo>
                  <a:pt x="8118707" y="394881"/>
                </a:lnTo>
                <a:lnTo>
                  <a:pt x="8151890" y="399371"/>
                </a:lnTo>
                <a:cubicBezTo>
                  <a:pt x="8152115" y="396524"/>
                  <a:pt x="8152227" y="393672"/>
                  <a:pt x="8152453" y="390740"/>
                </a:cubicBezTo>
                <a:lnTo>
                  <a:pt x="8118707" y="394881"/>
                </a:lnTo>
                <a:lnTo>
                  <a:pt x="8117603" y="394731"/>
                </a:lnTo>
                <a:lnTo>
                  <a:pt x="8116442" y="394522"/>
                </a:lnTo>
                <a:close/>
                <a:moveTo>
                  <a:pt x="7730286" y="385125"/>
                </a:moveTo>
                <a:cubicBezTo>
                  <a:pt x="7730623" y="388785"/>
                  <a:pt x="7731073" y="392451"/>
                  <a:pt x="7731410" y="396117"/>
                </a:cubicBezTo>
                <a:cubicBezTo>
                  <a:pt x="7779194" y="383982"/>
                  <a:pt x="7828996" y="417450"/>
                  <a:pt x="7887908" y="385125"/>
                </a:cubicBezTo>
                <a:cubicBezTo>
                  <a:pt x="7827421" y="385125"/>
                  <a:pt x="7778856" y="385125"/>
                  <a:pt x="7730286" y="385125"/>
                </a:cubicBezTo>
                <a:close/>
                <a:moveTo>
                  <a:pt x="9018600" y="383335"/>
                </a:moveTo>
                <a:cubicBezTo>
                  <a:pt x="9016013" y="384147"/>
                  <a:pt x="9013538" y="384881"/>
                  <a:pt x="9010957" y="385695"/>
                </a:cubicBezTo>
                <a:cubicBezTo>
                  <a:pt x="9011850" y="386674"/>
                  <a:pt x="9012750" y="388298"/>
                  <a:pt x="9013763" y="388378"/>
                </a:cubicBezTo>
                <a:cubicBezTo>
                  <a:pt x="9015337" y="388458"/>
                  <a:pt x="9016913" y="387479"/>
                  <a:pt x="9018600" y="386834"/>
                </a:cubicBezTo>
                <a:cubicBezTo>
                  <a:pt x="9018600" y="385695"/>
                  <a:pt x="9018600" y="384556"/>
                  <a:pt x="9018600" y="383335"/>
                </a:cubicBezTo>
                <a:close/>
                <a:moveTo>
                  <a:pt x="5834406" y="378041"/>
                </a:moveTo>
                <a:cubicBezTo>
                  <a:pt x="5831819" y="379097"/>
                  <a:pt x="5827433" y="379829"/>
                  <a:pt x="5826991" y="381215"/>
                </a:cubicBezTo>
                <a:cubicBezTo>
                  <a:pt x="5826429" y="383168"/>
                  <a:pt x="5828676" y="385615"/>
                  <a:pt x="5829802" y="387813"/>
                </a:cubicBezTo>
                <a:cubicBezTo>
                  <a:pt x="5832495" y="386754"/>
                  <a:pt x="5836882" y="385940"/>
                  <a:pt x="5837555" y="384391"/>
                </a:cubicBezTo>
                <a:cubicBezTo>
                  <a:pt x="5838344" y="382681"/>
                  <a:pt x="5835644" y="380156"/>
                  <a:pt x="5834406" y="378041"/>
                </a:cubicBezTo>
                <a:close/>
                <a:moveTo>
                  <a:pt x="4964437" y="371280"/>
                </a:moveTo>
                <a:lnTo>
                  <a:pt x="4948244" y="378378"/>
                </a:lnTo>
                <a:lnTo>
                  <a:pt x="4947014" y="378526"/>
                </a:lnTo>
                <a:lnTo>
                  <a:pt x="4946142" y="378933"/>
                </a:lnTo>
                <a:lnTo>
                  <a:pt x="4927898" y="381377"/>
                </a:lnTo>
                <a:cubicBezTo>
                  <a:pt x="4928687" y="383008"/>
                  <a:pt x="4929473" y="384636"/>
                  <a:pt x="4930374" y="386264"/>
                </a:cubicBezTo>
                <a:lnTo>
                  <a:pt x="4946142" y="378933"/>
                </a:lnTo>
                <a:lnTo>
                  <a:pt x="4947353" y="378770"/>
                </a:lnTo>
                <a:lnTo>
                  <a:pt x="4948244" y="378378"/>
                </a:lnTo>
                <a:lnTo>
                  <a:pt x="4966684" y="376172"/>
                </a:lnTo>
                <a:cubicBezTo>
                  <a:pt x="4965897" y="374541"/>
                  <a:pt x="4965221" y="372911"/>
                  <a:pt x="4964437" y="371280"/>
                </a:cubicBezTo>
                <a:close/>
                <a:moveTo>
                  <a:pt x="8591147" y="356627"/>
                </a:moveTo>
                <a:cubicBezTo>
                  <a:pt x="8578668" y="357195"/>
                  <a:pt x="8566302" y="357764"/>
                  <a:pt x="8553824" y="358336"/>
                </a:cubicBezTo>
                <a:cubicBezTo>
                  <a:pt x="8553936" y="360943"/>
                  <a:pt x="8554048" y="363630"/>
                  <a:pt x="8554160" y="366233"/>
                </a:cubicBezTo>
                <a:cubicBezTo>
                  <a:pt x="8566526" y="366149"/>
                  <a:pt x="8578893" y="366149"/>
                  <a:pt x="8591259" y="366149"/>
                </a:cubicBezTo>
                <a:cubicBezTo>
                  <a:pt x="8591259" y="362976"/>
                  <a:pt x="8591147" y="359800"/>
                  <a:pt x="8591147" y="356627"/>
                </a:cubicBezTo>
                <a:close/>
                <a:moveTo>
                  <a:pt x="5417919" y="356047"/>
                </a:moveTo>
                <a:cubicBezTo>
                  <a:pt x="5403809" y="357298"/>
                  <a:pt x="5390261" y="362000"/>
                  <a:pt x="5375247" y="371280"/>
                </a:cubicBezTo>
                <a:cubicBezTo>
                  <a:pt x="5410777" y="381377"/>
                  <a:pt x="5433823" y="375436"/>
                  <a:pt x="5463954" y="361512"/>
                </a:cubicBezTo>
                <a:cubicBezTo>
                  <a:pt x="5446699" y="356992"/>
                  <a:pt x="5432028" y="354794"/>
                  <a:pt x="5417919" y="356047"/>
                </a:cubicBezTo>
                <a:close/>
                <a:moveTo>
                  <a:pt x="10773207" y="349728"/>
                </a:moveTo>
                <a:cubicBezTo>
                  <a:pt x="10765231" y="350222"/>
                  <a:pt x="10754719" y="351745"/>
                  <a:pt x="10741003" y="353940"/>
                </a:cubicBezTo>
                <a:cubicBezTo>
                  <a:pt x="10760225" y="364117"/>
                  <a:pt x="10776752" y="372911"/>
                  <a:pt x="10794629" y="382518"/>
                </a:cubicBezTo>
                <a:cubicBezTo>
                  <a:pt x="10798252" y="356016"/>
                  <a:pt x="10797136" y="348245"/>
                  <a:pt x="10773207" y="349728"/>
                </a:cubicBezTo>
                <a:close/>
                <a:moveTo>
                  <a:pt x="8659732" y="349380"/>
                </a:moveTo>
                <a:cubicBezTo>
                  <a:pt x="8659732" y="350110"/>
                  <a:pt x="8659732" y="350928"/>
                  <a:pt x="8659732" y="351658"/>
                </a:cubicBezTo>
                <a:cubicBezTo>
                  <a:pt x="8665237" y="351658"/>
                  <a:pt x="8670748" y="351658"/>
                  <a:pt x="8676254" y="351658"/>
                </a:cubicBezTo>
                <a:cubicBezTo>
                  <a:pt x="8676254" y="350928"/>
                  <a:pt x="8676254" y="350110"/>
                  <a:pt x="8676254" y="349380"/>
                </a:cubicBezTo>
                <a:cubicBezTo>
                  <a:pt x="8670748" y="349380"/>
                  <a:pt x="8665237" y="349380"/>
                  <a:pt x="8659732" y="349380"/>
                </a:cubicBezTo>
                <a:close/>
                <a:moveTo>
                  <a:pt x="10369313" y="347914"/>
                </a:moveTo>
                <a:cubicBezTo>
                  <a:pt x="10332440" y="348562"/>
                  <a:pt x="10295448" y="348077"/>
                  <a:pt x="10258574" y="348484"/>
                </a:cubicBezTo>
                <a:cubicBezTo>
                  <a:pt x="10247439" y="348646"/>
                  <a:pt x="10235973" y="349462"/>
                  <a:pt x="10225293" y="351498"/>
                </a:cubicBezTo>
                <a:cubicBezTo>
                  <a:pt x="10132314" y="369163"/>
                  <a:pt x="10039109" y="364117"/>
                  <a:pt x="9942873" y="350844"/>
                </a:cubicBezTo>
                <a:cubicBezTo>
                  <a:pt x="9949171" y="372341"/>
                  <a:pt x="9965355" y="374624"/>
                  <a:pt x="9988744" y="374459"/>
                </a:cubicBezTo>
                <a:cubicBezTo>
                  <a:pt x="10106906" y="373645"/>
                  <a:pt x="10225069" y="374214"/>
                  <a:pt x="10343344" y="374377"/>
                </a:cubicBezTo>
                <a:cubicBezTo>
                  <a:pt x="10363133" y="374377"/>
                  <a:pt x="10383029" y="374377"/>
                  <a:pt x="10403262" y="374377"/>
                </a:cubicBezTo>
                <a:cubicBezTo>
                  <a:pt x="10397307" y="348562"/>
                  <a:pt x="10395058" y="347505"/>
                  <a:pt x="10369313" y="347914"/>
                </a:cubicBezTo>
                <a:close/>
                <a:moveTo>
                  <a:pt x="8742477" y="347016"/>
                </a:moveTo>
                <a:cubicBezTo>
                  <a:pt x="8735728" y="349216"/>
                  <a:pt x="8728873" y="351333"/>
                  <a:pt x="8722462" y="354025"/>
                </a:cubicBezTo>
                <a:cubicBezTo>
                  <a:pt x="8721900" y="354265"/>
                  <a:pt x="8724486" y="358416"/>
                  <a:pt x="8725499" y="360696"/>
                </a:cubicBezTo>
                <a:cubicBezTo>
                  <a:pt x="8732472" y="358661"/>
                  <a:pt x="8739328" y="356627"/>
                  <a:pt x="8746188" y="354594"/>
                </a:cubicBezTo>
                <a:cubicBezTo>
                  <a:pt x="8744952" y="352067"/>
                  <a:pt x="8743714" y="349540"/>
                  <a:pt x="8742477" y="347016"/>
                </a:cubicBezTo>
                <a:close/>
                <a:moveTo>
                  <a:pt x="10843875" y="345229"/>
                </a:moveTo>
                <a:cubicBezTo>
                  <a:pt x="10843651" y="347016"/>
                  <a:pt x="10843313" y="348811"/>
                  <a:pt x="10843088" y="350601"/>
                </a:cubicBezTo>
                <a:cubicBezTo>
                  <a:pt x="10868045" y="357195"/>
                  <a:pt x="10893002" y="363875"/>
                  <a:pt x="10919879" y="370956"/>
                </a:cubicBezTo>
                <a:cubicBezTo>
                  <a:pt x="10904469" y="385043"/>
                  <a:pt x="10893114" y="395385"/>
                  <a:pt x="10884011" y="403605"/>
                </a:cubicBezTo>
                <a:cubicBezTo>
                  <a:pt x="10905031" y="415007"/>
                  <a:pt x="10923471" y="425102"/>
                  <a:pt x="10943148" y="435851"/>
                </a:cubicBezTo>
                <a:cubicBezTo>
                  <a:pt x="10954052" y="425427"/>
                  <a:pt x="10965631" y="414189"/>
                  <a:pt x="10978109" y="402303"/>
                </a:cubicBezTo>
                <a:cubicBezTo>
                  <a:pt x="10964618" y="399941"/>
                  <a:pt x="10953152" y="397912"/>
                  <a:pt x="10939323" y="395463"/>
                </a:cubicBezTo>
                <a:cubicBezTo>
                  <a:pt x="10960801" y="340097"/>
                  <a:pt x="11020163" y="393512"/>
                  <a:pt x="11055011" y="368675"/>
                </a:cubicBezTo>
                <a:cubicBezTo>
                  <a:pt x="11019376" y="349462"/>
                  <a:pt x="10983958" y="344170"/>
                  <a:pt x="10944723" y="353453"/>
                </a:cubicBezTo>
                <a:cubicBezTo>
                  <a:pt x="10939211" y="354754"/>
                  <a:pt x="10932581" y="354594"/>
                  <a:pt x="10926620" y="353940"/>
                </a:cubicBezTo>
                <a:cubicBezTo>
                  <a:pt x="10898963" y="351253"/>
                  <a:pt x="10871419" y="348159"/>
                  <a:pt x="10843875" y="345229"/>
                </a:cubicBezTo>
                <a:close/>
                <a:moveTo>
                  <a:pt x="5586615" y="338794"/>
                </a:moveTo>
                <a:cubicBezTo>
                  <a:pt x="5558397" y="341808"/>
                  <a:pt x="5529953" y="344820"/>
                  <a:pt x="5492405" y="348728"/>
                </a:cubicBezTo>
                <a:cubicBezTo>
                  <a:pt x="5509151" y="356703"/>
                  <a:pt x="5520511" y="366560"/>
                  <a:pt x="5528939" y="365339"/>
                </a:cubicBezTo>
                <a:cubicBezTo>
                  <a:pt x="5550186" y="362407"/>
                  <a:pt x="5570088" y="354510"/>
                  <a:pt x="5590552" y="348562"/>
                </a:cubicBezTo>
                <a:cubicBezTo>
                  <a:pt x="5589203" y="345311"/>
                  <a:pt x="5587965" y="342053"/>
                  <a:pt x="5586615" y="338794"/>
                </a:cubicBezTo>
                <a:close/>
                <a:moveTo>
                  <a:pt x="10662076" y="337165"/>
                </a:moveTo>
                <a:cubicBezTo>
                  <a:pt x="10637231" y="340911"/>
                  <a:pt x="10619692" y="343601"/>
                  <a:pt x="10602151" y="346201"/>
                </a:cubicBezTo>
                <a:lnTo>
                  <a:pt x="10602069" y="346208"/>
                </a:lnTo>
                <a:lnTo>
                  <a:pt x="10601701" y="345959"/>
                </a:lnTo>
                <a:lnTo>
                  <a:pt x="10600335" y="346288"/>
                </a:lnTo>
                <a:lnTo>
                  <a:pt x="10561117" y="348077"/>
                </a:lnTo>
                <a:cubicBezTo>
                  <a:pt x="10561903" y="350439"/>
                  <a:pt x="10562691" y="352801"/>
                  <a:pt x="10563366" y="355164"/>
                </a:cubicBezTo>
                <a:lnTo>
                  <a:pt x="10600335" y="346288"/>
                </a:lnTo>
                <a:lnTo>
                  <a:pt x="10602069" y="346208"/>
                </a:lnTo>
                <a:lnTo>
                  <a:pt x="10672418" y="393837"/>
                </a:lnTo>
                <a:cubicBezTo>
                  <a:pt x="10686358" y="403605"/>
                  <a:pt x="10700305" y="405562"/>
                  <a:pt x="10718065" y="395463"/>
                </a:cubicBezTo>
                <a:cubicBezTo>
                  <a:pt x="10714697" y="386104"/>
                  <a:pt x="10711210" y="376741"/>
                  <a:pt x="10706485" y="363955"/>
                </a:cubicBezTo>
                <a:cubicBezTo>
                  <a:pt x="10700419" y="372911"/>
                  <a:pt x="10697269" y="377469"/>
                  <a:pt x="10692769" y="384147"/>
                </a:cubicBezTo>
                <a:cubicBezTo>
                  <a:pt x="10678829" y="377142"/>
                  <a:pt x="10665901" y="370629"/>
                  <a:pt x="10653753" y="364524"/>
                </a:cubicBezTo>
                <a:cubicBezTo>
                  <a:pt x="10656339" y="356054"/>
                  <a:pt x="10658365" y="349298"/>
                  <a:pt x="10662076" y="337165"/>
                </a:cubicBezTo>
                <a:close/>
                <a:moveTo>
                  <a:pt x="10509178" y="335214"/>
                </a:moveTo>
                <a:cubicBezTo>
                  <a:pt x="10474997" y="351580"/>
                  <a:pt x="10433400" y="336351"/>
                  <a:pt x="10424401" y="370956"/>
                </a:cubicBezTo>
                <a:cubicBezTo>
                  <a:pt x="10434068" y="374541"/>
                  <a:pt x="10441830" y="377962"/>
                  <a:pt x="10450265" y="380316"/>
                </a:cubicBezTo>
                <a:cubicBezTo>
                  <a:pt x="10456895" y="382192"/>
                  <a:pt x="10464206" y="382763"/>
                  <a:pt x="10471511" y="383904"/>
                </a:cubicBezTo>
                <a:cubicBezTo>
                  <a:pt x="10484214" y="367534"/>
                  <a:pt x="10493431" y="355647"/>
                  <a:pt x="10509178" y="335214"/>
                </a:cubicBezTo>
                <a:close/>
                <a:moveTo>
                  <a:pt x="8191237" y="333179"/>
                </a:moveTo>
                <a:cubicBezTo>
                  <a:pt x="8155264" y="343681"/>
                  <a:pt x="8115573" y="328454"/>
                  <a:pt x="8087916" y="360369"/>
                </a:cubicBezTo>
                <a:cubicBezTo>
                  <a:pt x="8136262" y="363466"/>
                  <a:pt x="8168642" y="355244"/>
                  <a:pt x="8191237" y="333179"/>
                </a:cubicBezTo>
                <a:close/>
                <a:moveTo>
                  <a:pt x="8061047" y="313143"/>
                </a:moveTo>
                <a:lnTo>
                  <a:pt x="8061047" y="313379"/>
                </a:lnTo>
                <a:lnTo>
                  <a:pt x="8060709" y="313392"/>
                </a:lnTo>
                <a:close/>
                <a:moveTo>
                  <a:pt x="7993030" y="313143"/>
                </a:moveTo>
                <a:lnTo>
                  <a:pt x="7993593" y="313392"/>
                </a:lnTo>
                <a:lnTo>
                  <a:pt x="7993394" y="313434"/>
                </a:lnTo>
                <a:close/>
                <a:moveTo>
                  <a:pt x="9391183" y="306225"/>
                </a:moveTo>
                <a:cubicBezTo>
                  <a:pt x="9390740" y="307448"/>
                  <a:pt x="9390290" y="308672"/>
                  <a:pt x="9389840" y="309891"/>
                </a:cubicBezTo>
                <a:cubicBezTo>
                  <a:pt x="9391976" y="310053"/>
                  <a:pt x="9393995" y="310218"/>
                  <a:pt x="9396132" y="310378"/>
                </a:cubicBezTo>
                <a:cubicBezTo>
                  <a:pt x="9395907" y="309074"/>
                  <a:pt x="9396244" y="307611"/>
                  <a:pt x="9395457" y="306632"/>
                </a:cubicBezTo>
                <a:cubicBezTo>
                  <a:pt x="9394895" y="306145"/>
                  <a:pt x="9392652" y="306389"/>
                  <a:pt x="9391183" y="306225"/>
                </a:cubicBezTo>
                <a:close/>
                <a:moveTo>
                  <a:pt x="8958338" y="303862"/>
                </a:moveTo>
                <a:cubicBezTo>
                  <a:pt x="8955419" y="304107"/>
                  <a:pt x="8952939" y="306145"/>
                  <a:pt x="8950020" y="307693"/>
                </a:cubicBezTo>
                <a:cubicBezTo>
                  <a:pt x="8952382" y="308832"/>
                  <a:pt x="8954857" y="310947"/>
                  <a:pt x="8956762" y="310787"/>
                </a:cubicBezTo>
                <a:cubicBezTo>
                  <a:pt x="8959574" y="310545"/>
                  <a:pt x="8962049" y="308505"/>
                  <a:pt x="8964636" y="307284"/>
                </a:cubicBezTo>
                <a:cubicBezTo>
                  <a:pt x="8962499" y="306062"/>
                  <a:pt x="8960137" y="303618"/>
                  <a:pt x="8958338" y="303862"/>
                </a:cubicBezTo>
                <a:close/>
                <a:moveTo>
                  <a:pt x="9017025" y="302076"/>
                </a:moveTo>
                <a:cubicBezTo>
                  <a:pt x="9014332" y="303211"/>
                  <a:pt x="9010171" y="303862"/>
                  <a:pt x="9009271" y="305493"/>
                </a:cubicBezTo>
                <a:cubicBezTo>
                  <a:pt x="9008146" y="307448"/>
                  <a:pt x="9009945" y="310218"/>
                  <a:pt x="9010621" y="312580"/>
                </a:cubicBezTo>
                <a:cubicBezTo>
                  <a:pt x="9013200" y="311357"/>
                  <a:pt x="9017137" y="310545"/>
                  <a:pt x="9018150" y="308832"/>
                </a:cubicBezTo>
                <a:cubicBezTo>
                  <a:pt x="9019162" y="307041"/>
                  <a:pt x="9017475" y="304352"/>
                  <a:pt x="9017025" y="302076"/>
                </a:cubicBezTo>
                <a:close/>
                <a:moveTo>
                  <a:pt x="9121022" y="299226"/>
                </a:moveTo>
                <a:cubicBezTo>
                  <a:pt x="9120797" y="300203"/>
                  <a:pt x="9120684" y="301179"/>
                  <a:pt x="9120459" y="302076"/>
                </a:cubicBezTo>
                <a:cubicBezTo>
                  <a:pt x="9123721" y="302968"/>
                  <a:pt x="9126871" y="304596"/>
                  <a:pt x="9130126" y="304514"/>
                </a:cubicBezTo>
                <a:cubicBezTo>
                  <a:pt x="9132713" y="304432"/>
                  <a:pt x="9135300" y="302403"/>
                  <a:pt x="9137887" y="301179"/>
                </a:cubicBezTo>
                <a:cubicBezTo>
                  <a:pt x="9132151" y="300610"/>
                  <a:pt x="9126533" y="299876"/>
                  <a:pt x="9121022" y="299226"/>
                </a:cubicBezTo>
                <a:close/>
                <a:moveTo>
                  <a:pt x="9202199" y="298899"/>
                </a:moveTo>
                <a:cubicBezTo>
                  <a:pt x="9201299" y="300448"/>
                  <a:pt x="9200279" y="301994"/>
                  <a:pt x="9199386" y="303538"/>
                </a:cubicBezTo>
                <a:cubicBezTo>
                  <a:pt x="9201186" y="303538"/>
                  <a:pt x="9203204" y="303862"/>
                  <a:pt x="9204778" y="303373"/>
                </a:cubicBezTo>
                <a:cubicBezTo>
                  <a:pt x="9205791" y="302968"/>
                  <a:pt x="9206241" y="301509"/>
                  <a:pt x="9206916" y="300610"/>
                </a:cubicBezTo>
                <a:cubicBezTo>
                  <a:pt x="9205342" y="300038"/>
                  <a:pt x="9203766" y="299469"/>
                  <a:pt x="9202199" y="298899"/>
                </a:cubicBezTo>
                <a:close/>
                <a:moveTo>
                  <a:pt x="9484726" y="295396"/>
                </a:moveTo>
                <a:cubicBezTo>
                  <a:pt x="9475847" y="302565"/>
                  <a:pt x="9464943" y="307526"/>
                  <a:pt x="9465505" y="311519"/>
                </a:cubicBezTo>
                <a:cubicBezTo>
                  <a:pt x="9467973" y="326824"/>
                  <a:pt x="9484163" y="331306"/>
                  <a:pt x="9506428" y="334803"/>
                </a:cubicBezTo>
                <a:cubicBezTo>
                  <a:pt x="9498442" y="320312"/>
                  <a:pt x="9492599" y="309811"/>
                  <a:pt x="9484726" y="295396"/>
                </a:cubicBezTo>
                <a:close/>
                <a:moveTo>
                  <a:pt x="10074751" y="292873"/>
                </a:moveTo>
                <a:cubicBezTo>
                  <a:pt x="10074189" y="294746"/>
                  <a:pt x="10073625" y="296539"/>
                  <a:pt x="10073063" y="298412"/>
                </a:cubicBezTo>
                <a:cubicBezTo>
                  <a:pt x="10074751" y="298328"/>
                  <a:pt x="10076326" y="298328"/>
                  <a:pt x="10078012" y="298328"/>
                </a:cubicBezTo>
                <a:cubicBezTo>
                  <a:pt x="10078462" y="297189"/>
                  <a:pt x="10079587" y="295805"/>
                  <a:pt x="10079025" y="294907"/>
                </a:cubicBezTo>
                <a:cubicBezTo>
                  <a:pt x="10078462" y="293928"/>
                  <a:pt x="10076213" y="293523"/>
                  <a:pt x="10074751" y="292873"/>
                </a:cubicBezTo>
                <a:close/>
                <a:moveTo>
                  <a:pt x="9324629" y="292224"/>
                </a:moveTo>
                <a:cubicBezTo>
                  <a:pt x="9321704" y="294257"/>
                  <a:pt x="9318667" y="296290"/>
                  <a:pt x="9315750" y="298328"/>
                </a:cubicBezTo>
                <a:cubicBezTo>
                  <a:pt x="9323953" y="305006"/>
                  <a:pt x="9332158" y="311601"/>
                  <a:pt x="9340369" y="318277"/>
                </a:cubicBezTo>
                <a:cubicBezTo>
                  <a:pt x="9343630" y="316077"/>
                  <a:pt x="9346781" y="313883"/>
                  <a:pt x="9350036" y="311601"/>
                </a:cubicBezTo>
                <a:cubicBezTo>
                  <a:pt x="9341606" y="305166"/>
                  <a:pt x="9333065" y="298737"/>
                  <a:pt x="9324629" y="292224"/>
                </a:cubicBezTo>
                <a:close/>
                <a:moveTo>
                  <a:pt x="10035853" y="291002"/>
                </a:moveTo>
                <a:cubicBezTo>
                  <a:pt x="10033603" y="293523"/>
                  <a:pt x="10031241" y="295968"/>
                  <a:pt x="10028992" y="298490"/>
                </a:cubicBezTo>
                <a:cubicBezTo>
                  <a:pt x="10032141" y="299387"/>
                  <a:pt x="10035628" y="301262"/>
                  <a:pt x="10038433" y="300855"/>
                </a:cubicBezTo>
                <a:cubicBezTo>
                  <a:pt x="10040683" y="300530"/>
                  <a:pt x="10042145" y="297433"/>
                  <a:pt x="10043945" y="295476"/>
                </a:cubicBezTo>
                <a:cubicBezTo>
                  <a:pt x="10041245" y="294012"/>
                  <a:pt x="10038545" y="292468"/>
                  <a:pt x="10035853" y="291002"/>
                </a:cubicBezTo>
                <a:close/>
                <a:moveTo>
                  <a:pt x="9977892" y="290224"/>
                </a:moveTo>
                <a:cubicBezTo>
                  <a:pt x="9970023" y="288783"/>
                  <a:pt x="9960691" y="289986"/>
                  <a:pt x="9951077" y="292388"/>
                </a:cubicBezTo>
                <a:cubicBezTo>
                  <a:pt x="9949396" y="292789"/>
                  <a:pt x="9948046" y="293928"/>
                  <a:pt x="9944447" y="295968"/>
                </a:cubicBezTo>
                <a:cubicBezTo>
                  <a:pt x="9947710" y="312335"/>
                  <a:pt x="9960638" y="321207"/>
                  <a:pt x="9984469" y="318439"/>
                </a:cubicBezTo>
                <a:cubicBezTo>
                  <a:pt x="9989532" y="317870"/>
                  <a:pt x="9997623" y="307693"/>
                  <a:pt x="9995936" y="303945"/>
                </a:cubicBezTo>
                <a:cubicBezTo>
                  <a:pt x="9992172" y="295763"/>
                  <a:pt x="9985763" y="291673"/>
                  <a:pt x="9977892" y="290224"/>
                </a:cubicBezTo>
                <a:close/>
                <a:moveTo>
                  <a:pt x="9795592" y="283019"/>
                </a:moveTo>
                <a:cubicBezTo>
                  <a:pt x="9795592" y="289454"/>
                  <a:pt x="9795592" y="294499"/>
                  <a:pt x="9795592" y="302403"/>
                </a:cubicBezTo>
                <a:cubicBezTo>
                  <a:pt x="9758493" y="288153"/>
                  <a:pt x="9739153" y="304759"/>
                  <a:pt x="9715427" y="323573"/>
                </a:cubicBezTo>
                <a:cubicBezTo>
                  <a:pt x="9733754" y="331306"/>
                  <a:pt x="9747926" y="337330"/>
                  <a:pt x="9758943" y="341972"/>
                </a:cubicBezTo>
                <a:cubicBezTo>
                  <a:pt x="9790642" y="331466"/>
                  <a:pt x="9817968" y="327071"/>
                  <a:pt x="9836064" y="315265"/>
                </a:cubicBezTo>
                <a:cubicBezTo>
                  <a:pt x="9863165" y="297678"/>
                  <a:pt x="9884298" y="331793"/>
                  <a:pt x="9913192" y="312496"/>
                </a:cubicBezTo>
                <a:cubicBezTo>
                  <a:pt x="9909255" y="304107"/>
                  <a:pt x="9904537" y="294012"/>
                  <a:pt x="9901950" y="288478"/>
                </a:cubicBezTo>
                <a:cubicBezTo>
                  <a:pt x="9860571" y="286358"/>
                  <a:pt x="9827972" y="284732"/>
                  <a:pt x="9795592" y="283019"/>
                </a:cubicBezTo>
                <a:close/>
                <a:moveTo>
                  <a:pt x="8975539" y="271703"/>
                </a:moveTo>
                <a:cubicBezTo>
                  <a:pt x="8972953" y="273329"/>
                  <a:pt x="8970366" y="275042"/>
                  <a:pt x="8967779" y="276672"/>
                </a:cubicBezTo>
                <a:cubicBezTo>
                  <a:pt x="8972278" y="277320"/>
                  <a:pt x="8976890" y="277974"/>
                  <a:pt x="8983632" y="278952"/>
                </a:cubicBezTo>
                <a:cubicBezTo>
                  <a:pt x="8979702" y="275449"/>
                  <a:pt x="8977564" y="273576"/>
                  <a:pt x="8975539" y="271703"/>
                </a:cubicBezTo>
                <a:close/>
                <a:moveTo>
                  <a:pt x="11337321" y="266818"/>
                </a:moveTo>
                <a:cubicBezTo>
                  <a:pt x="11336645" y="269427"/>
                  <a:pt x="11335971" y="271947"/>
                  <a:pt x="11335296" y="274552"/>
                </a:cubicBezTo>
                <a:cubicBezTo>
                  <a:pt x="11348224" y="276263"/>
                  <a:pt x="11361153" y="277893"/>
                  <a:pt x="11374082" y="279602"/>
                </a:cubicBezTo>
                <a:cubicBezTo>
                  <a:pt x="11374644" y="277320"/>
                  <a:pt x="11375326" y="275042"/>
                  <a:pt x="11375881" y="272759"/>
                </a:cubicBezTo>
                <a:cubicBezTo>
                  <a:pt x="11363065" y="270811"/>
                  <a:pt x="11350137" y="268775"/>
                  <a:pt x="11337321" y="266818"/>
                </a:cubicBezTo>
                <a:close/>
                <a:moveTo>
                  <a:pt x="11441317" y="266575"/>
                </a:moveTo>
                <a:cubicBezTo>
                  <a:pt x="11432657" y="266900"/>
                  <a:pt x="11424002" y="267145"/>
                  <a:pt x="11415348" y="267469"/>
                </a:cubicBezTo>
                <a:cubicBezTo>
                  <a:pt x="11415348" y="268693"/>
                  <a:pt x="11415460" y="269832"/>
                  <a:pt x="11415460" y="271055"/>
                </a:cubicBezTo>
                <a:cubicBezTo>
                  <a:pt x="11424227" y="271055"/>
                  <a:pt x="11432881" y="271055"/>
                  <a:pt x="11441543" y="271055"/>
                </a:cubicBezTo>
                <a:cubicBezTo>
                  <a:pt x="11441430" y="269587"/>
                  <a:pt x="11441430" y="268121"/>
                  <a:pt x="11441317" y="266575"/>
                </a:cubicBezTo>
                <a:close/>
                <a:moveTo>
                  <a:pt x="10626096" y="260222"/>
                </a:moveTo>
                <a:cubicBezTo>
                  <a:pt x="10601027" y="257702"/>
                  <a:pt x="10601139" y="270479"/>
                  <a:pt x="10596084" y="285953"/>
                </a:cubicBezTo>
                <a:cubicBezTo>
                  <a:pt x="10623965" y="287906"/>
                  <a:pt x="10648810" y="289617"/>
                  <a:pt x="10676467" y="291568"/>
                </a:cubicBezTo>
                <a:cubicBezTo>
                  <a:pt x="10679167" y="280905"/>
                  <a:pt x="10681297" y="272517"/>
                  <a:pt x="10682990" y="266004"/>
                </a:cubicBezTo>
                <a:cubicBezTo>
                  <a:pt x="10661514" y="263806"/>
                  <a:pt x="10643749" y="262095"/>
                  <a:pt x="10626096" y="260222"/>
                </a:cubicBezTo>
                <a:close/>
                <a:moveTo>
                  <a:pt x="9954226" y="259085"/>
                </a:moveTo>
                <a:cubicBezTo>
                  <a:pt x="9954451" y="261933"/>
                  <a:pt x="9954564" y="264865"/>
                  <a:pt x="9954789" y="267714"/>
                </a:cubicBezTo>
                <a:cubicBezTo>
                  <a:pt x="9984695" y="266413"/>
                  <a:pt x="10014601" y="265187"/>
                  <a:pt x="10044507" y="263966"/>
                </a:cubicBezTo>
                <a:cubicBezTo>
                  <a:pt x="10044507" y="262340"/>
                  <a:pt x="10044507" y="260709"/>
                  <a:pt x="10044507" y="259085"/>
                </a:cubicBezTo>
                <a:cubicBezTo>
                  <a:pt x="10014376" y="259085"/>
                  <a:pt x="9984245" y="259085"/>
                  <a:pt x="9954226" y="259085"/>
                </a:cubicBezTo>
                <a:close/>
                <a:moveTo>
                  <a:pt x="9661913" y="243447"/>
                </a:moveTo>
                <a:cubicBezTo>
                  <a:pt x="9610986" y="246383"/>
                  <a:pt x="9560279" y="252158"/>
                  <a:pt x="9509571" y="256643"/>
                </a:cubicBezTo>
                <a:cubicBezTo>
                  <a:pt x="9500354" y="257455"/>
                  <a:pt x="9491025" y="257702"/>
                  <a:pt x="9481689" y="258191"/>
                </a:cubicBezTo>
                <a:cubicBezTo>
                  <a:pt x="9481351" y="260796"/>
                  <a:pt x="9481020" y="263397"/>
                  <a:pt x="9480683" y="266004"/>
                </a:cubicBezTo>
                <a:cubicBezTo>
                  <a:pt x="9505978" y="270079"/>
                  <a:pt x="9531273" y="274225"/>
                  <a:pt x="9556574" y="278298"/>
                </a:cubicBezTo>
                <a:cubicBezTo>
                  <a:pt x="9558591" y="280825"/>
                  <a:pt x="9560503" y="283344"/>
                  <a:pt x="9562528" y="285871"/>
                </a:cubicBezTo>
                <a:cubicBezTo>
                  <a:pt x="9547688" y="290595"/>
                  <a:pt x="9532735" y="295316"/>
                  <a:pt x="9519918" y="299387"/>
                </a:cubicBezTo>
                <a:cubicBezTo>
                  <a:pt x="9569158" y="347992"/>
                  <a:pt x="9581643" y="347667"/>
                  <a:pt x="9613011" y="305328"/>
                </a:cubicBezTo>
                <a:cubicBezTo>
                  <a:pt x="9598170" y="299226"/>
                  <a:pt x="9577819" y="289292"/>
                  <a:pt x="9601764" y="280256"/>
                </a:cubicBezTo>
                <a:cubicBezTo>
                  <a:pt x="9632232" y="268693"/>
                  <a:pt x="9662701" y="247278"/>
                  <a:pt x="9704635" y="264784"/>
                </a:cubicBezTo>
                <a:cubicBezTo>
                  <a:pt x="9717789" y="270317"/>
                  <a:pt x="9737465" y="267636"/>
                  <a:pt x="9754218" y="268693"/>
                </a:cubicBezTo>
                <a:cubicBezTo>
                  <a:pt x="9754894" y="263966"/>
                  <a:pt x="9755456" y="259248"/>
                  <a:pt x="9756131" y="254525"/>
                </a:cubicBezTo>
                <a:cubicBezTo>
                  <a:pt x="9727237" y="242878"/>
                  <a:pt x="9694182" y="241574"/>
                  <a:pt x="9661913" y="243447"/>
                </a:cubicBezTo>
                <a:close/>
                <a:moveTo>
                  <a:pt x="11113924" y="241821"/>
                </a:moveTo>
                <a:cubicBezTo>
                  <a:pt x="11112350" y="242228"/>
                  <a:pt x="11110781" y="242635"/>
                  <a:pt x="11109087" y="243044"/>
                </a:cubicBezTo>
                <a:cubicBezTo>
                  <a:pt x="11111119" y="244101"/>
                  <a:pt x="11113136" y="245324"/>
                  <a:pt x="11115386" y="246139"/>
                </a:cubicBezTo>
                <a:cubicBezTo>
                  <a:pt x="11115724" y="246219"/>
                  <a:pt x="11117299" y="244590"/>
                  <a:pt x="11118311" y="243694"/>
                </a:cubicBezTo>
                <a:cubicBezTo>
                  <a:pt x="11116961" y="243044"/>
                  <a:pt x="11115499" y="242475"/>
                  <a:pt x="11113924" y="241821"/>
                </a:cubicBezTo>
                <a:close/>
                <a:moveTo>
                  <a:pt x="9379386" y="240353"/>
                </a:moveTo>
                <a:cubicBezTo>
                  <a:pt x="9376912" y="242553"/>
                  <a:pt x="9369600" y="248984"/>
                  <a:pt x="9362183" y="255419"/>
                </a:cubicBezTo>
                <a:cubicBezTo>
                  <a:pt x="9371512" y="260958"/>
                  <a:pt x="9379836" y="269427"/>
                  <a:pt x="9390290" y="271294"/>
                </a:cubicBezTo>
                <a:cubicBezTo>
                  <a:pt x="9405806" y="273983"/>
                  <a:pt x="9422889" y="272028"/>
                  <a:pt x="9439642" y="272028"/>
                </a:cubicBezTo>
                <a:cubicBezTo>
                  <a:pt x="9420421" y="261848"/>
                  <a:pt x="9402656" y="252568"/>
                  <a:pt x="9379386" y="240353"/>
                </a:cubicBezTo>
                <a:close/>
                <a:moveTo>
                  <a:pt x="9016687" y="239132"/>
                </a:moveTo>
                <a:cubicBezTo>
                  <a:pt x="9015901" y="240193"/>
                  <a:pt x="9014332" y="241332"/>
                  <a:pt x="9014444" y="242390"/>
                </a:cubicBezTo>
                <a:cubicBezTo>
                  <a:pt x="9014332" y="243044"/>
                  <a:pt x="9016575" y="243694"/>
                  <a:pt x="9017812" y="244426"/>
                </a:cubicBezTo>
                <a:cubicBezTo>
                  <a:pt x="9019386" y="243856"/>
                  <a:pt x="9020849" y="243287"/>
                  <a:pt x="9022424" y="242717"/>
                </a:cubicBezTo>
                <a:cubicBezTo>
                  <a:pt x="9020512" y="241496"/>
                  <a:pt x="9018600" y="240353"/>
                  <a:pt x="9016687" y="239132"/>
                </a:cubicBezTo>
                <a:close/>
                <a:moveTo>
                  <a:pt x="8920565" y="234006"/>
                </a:moveTo>
                <a:cubicBezTo>
                  <a:pt x="8920339" y="233764"/>
                  <a:pt x="8917640" y="235145"/>
                  <a:pt x="8916065" y="235797"/>
                </a:cubicBezTo>
                <a:cubicBezTo>
                  <a:pt x="8917078" y="236693"/>
                  <a:pt x="8918090" y="237590"/>
                  <a:pt x="8918877" y="238406"/>
                </a:cubicBezTo>
                <a:cubicBezTo>
                  <a:pt x="8920789" y="238406"/>
                  <a:pt x="8922589" y="238406"/>
                  <a:pt x="8924388" y="238406"/>
                </a:cubicBezTo>
                <a:cubicBezTo>
                  <a:pt x="8923151" y="236858"/>
                  <a:pt x="8922132" y="235227"/>
                  <a:pt x="8920565" y="234006"/>
                </a:cubicBezTo>
                <a:close/>
                <a:moveTo>
                  <a:pt x="8834627" y="232407"/>
                </a:moveTo>
                <a:cubicBezTo>
                  <a:pt x="8817946" y="233517"/>
                  <a:pt x="8801276" y="237343"/>
                  <a:pt x="8782949" y="246139"/>
                </a:cubicBezTo>
                <a:cubicBezTo>
                  <a:pt x="8817693" y="259737"/>
                  <a:pt x="8844673" y="257292"/>
                  <a:pt x="8871093" y="252323"/>
                </a:cubicBezTo>
                <a:cubicBezTo>
                  <a:pt x="8876718" y="251264"/>
                  <a:pt x="8879635" y="243044"/>
                  <a:pt x="8886383" y="234983"/>
                </a:cubicBezTo>
                <a:cubicBezTo>
                  <a:pt x="8868003" y="232907"/>
                  <a:pt x="8851309" y="231298"/>
                  <a:pt x="8834627" y="232407"/>
                </a:cubicBezTo>
                <a:close/>
                <a:moveTo>
                  <a:pt x="9065821" y="232215"/>
                </a:moveTo>
                <a:cubicBezTo>
                  <a:pt x="9064809" y="236206"/>
                  <a:pt x="9063909" y="240110"/>
                  <a:pt x="9062896" y="244101"/>
                </a:cubicBezTo>
                <a:cubicBezTo>
                  <a:pt x="9076387" y="244917"/>
                  <a:pt x="9089991" y="245729"/>
                  <a:pt x="9103481" y="246139"/>
                </a:cubicBezTo>
                <a:cubicBezTo>
                  <a:pt x="9103931" y="246139"/>
                  <a:pt x="9104607" y="241821"/>
                  <a:pt x="9105843" y="237020"/>
                </a:cubicBezTo>
                <a:cubicBezTo>
                  <a:pt x="9092465" y="235390"/>
                  <a:pt x="9079199" y="233764"/>
                  <a:pt x="9065821" y="232215"/>
                </a:cubicBezTo>
                <a:close/>
                <a:moveTo>
                  <a:pt x="9419746" y="228872"/>
                </a:moveTo>
                <a:cubicBezTo>
                  <a:pt x="9419634" y="229933"/>
                  <a:pt x="9419072" y="231806"/>
                  <a:pt x="9419408" y="231891"/>
                </a:cubicBezTo>
                <a:cubicBezTo>
                  <a:pt x="9421771" y="232460"/>
                  <a:pt x="9424245" y="232703"/>
                  <a:pt x="9426825" y="233030"/>
                </a:cubicBezTo>
                <a:cubicBezTo>
                  <a:pt x="9427051" y="231969"/>
                  <a:pt x="9427613" y="230094"/>
                  <a:pt x="9427275" y="230013"/>
                </a:cubicBezTo>
                <a:cubicBezTo>
                  <a:pt x="9424808" y="229446"/>
                  <a:pt x="9422214" y="229199"/>
                  <a:pt x="9419746" y="228872"/>
                </a:cubicBezTo>
                <a:close/>
                <a:moveTo>
                  <a:pt x="9813019" y="228227"/>
                </a:moveTo>
                <a:cubicBezTo>
                  <a:pt x="9812007" y="229199"/>
                  <a:pt x="9809870" y="230912"/>
                  <a:pt x="9810094" y="231155"/>
                </a:cubicBezTo>
                <a:cubicBezTo>
                  <a:pt x="9812119" y="232785"/>
                  <a:pt x="9814481" y="234169"/>
                  <a:pt x="9816730" y="235554"/>
                </a:cubicBezTo>
                <a:cubicBezTo>
                  <a:pt x="9817742" y="234576"/>
                  <a:pt x="9818749" y="233599"/>
                  <a:pt x="9819873" y="232538"/>
                </a:cubicBezTo>
                <a:cubicBezTo>
                  <a:pt x="9817630" y="231072"/>
                  <a:pt x="9815268" y="229689"/>
                  <a:pt x="9813019" y="228227"/>
                </a:cubicBezTo>
                <a:close/>
                <a:moveTo>
                  <a:pt x="11036459" y="209741"/>
                </a:moveTo>
                <a:cubicBezTo>
                  <a:pt x="11034216" y="212266"/>
                  <a:pt x="11031966" y="214789"/>
                  <a:pt x="11029717" y="217314"/>
                </a:cubicBezTo>
                <a:cubicBezTo>
                  <a:pt x="11032979" y="218212"/>
                  <a:pt x="11036459" y="220163"/>
                  <a:pt x="11039384" y="219756"/>
                </a:cubicBezTo>
                <a:cubicBezTo>
                  <a:pt x="11041521" y="219429"/>
                  <a:pt x="11042983" y="216257"/>
                  <a:pt x="11044782" y="214304"/>
                </a:cubicBezTo>
                <a:cubicBezTo>
                  <a:pt x="11041971" y="212756"/>
                  <a:pt x="11039159" y="211290"/>
                  <a:pt x="11036459" y="209741"/>
                </a:cubicBezTo>
                <a:close/>
                <a:moveTo>
                  <a:pt x="11149230" y="200461"/>
                </a:moveTo>
                <a:cubicBezTo>
                  <a:pt x="11141694" y="201925"/>
                  <a:pt x="11134051" y="203310"/>
                  <a:pt x="11126516" y="204776"/>
                </a:cubicBezTo>
                <a:cubicBezTo>
                  <a:pt x="11127190" y="206569"/>
                  <a:pt x="11127865" y="208278"/>
                  <a:pt x="11128428" y="210066"/>
                </a:cubicBezTo>
                <a:cubicBezTo>
                  <a:pt x="11136076" y="208602"/>
                  <a:pt x="11143605" y="207054"/>
                  <a:pt x="11151141" y="205593"/>
                </a:cubicBezTo>
                <a:cubicBezTo>
                  <a:pt x="11150467" y="203882"/>
                  <a:pt x="11149904" y="202169"/>
                  <a:pt x="11149230" y="200461"/>
                </a:cubicBezTo>
                <a:close/>
                <a:moveTo>
                  <a:pt x="9334414" y="199891"/>
                </a:moveTo>
                <a:cubicBezTo>
                  <a:pt x="9314737" y="201030"/>
                  <a:pt x="9294948" y="202169"/>
                  <a:pt x="9273927" y="203473"/>
                </a:cubicBezTo>
                <a:cubicBezTo>
                  <a:pt x="9271453" y="220897"/>
                  <a:pt x="9269540" y="235145"/>
                  <a:pt x="9266728" y="255255"/>
                </a:cubicBezTo>
                <a:cubicBezTo>
                  <a:pt x="9290673" y="252487"/>
                  <a:pt x="9310013" y="250288"/>
                  <a:pt x="9329352" y="248012"/>
                </a:cubicBezTo>
                <a:cubicBezTo>
                  <a:pt x="9317212" y="235472"/>
                  <a:pt x="9308438" y="226436"/>
                  <a:pt x="9297309" y="214953"/>
                </a:cubicBezTo>
                <a:cubicBezTo>
                  <a:pt x="9309900" y="211370"/>
                  <a:pt x="9316312" y="209414"/>
                  <a:pt x="9322829" y="207624"/>
                </a:cubicBezTo>
                <a:cubicBezTo>
                  <a:pt x="9327215" y="206405"/>
                  <a:pt x="9331715" y="205348"/>
                  <a:pt x="9336207" y="204287"/>
                </a:cubicBezTo>
                <a:cubicBezTo>
                  <a:pt x="9335644" y="202821"/>
                  <a:pt x="9334970" y="201355"/>
                  <a:pt x="9334414" y="199891"/>
                </a:cubicBezTo>
                <a:close/>
                <a:moveTo>
                  <a:pt x="5564920" y="183118"/>
                </a:moveTo>
                <a:lnTo>
                  <a:pt x="5565258" y="183363"/>
                </a:lnTo>
                <a:lnTo>
                  <a:pt x="5564939" y="183302"/>
                </a:lnTo>
                <a:close/>
                <a:moveTo>
                  <a:pt x="11232537" y="179046"/>
                </a:moveTo>
                <a:cubicBezTo>
                  <a:pt x="11231974" y="180756"/>
                  <a:pt x="11231524" y="182465"/>
                  <a:pt x="11230962" y="184260"/>
                </a:cubicBezTo>
                <a:cubicBezTo>
                  <a:pt x="11232537" y="184260"/>
                  <a:pt x="11233999" y="184260"/>
                  <a:pt x="11235573" y="184260"/>
                </a:cubicBezTo>
                <a:cubicBezTo>
                  <a:pt x="11235911" y="183199"/>
                  <a:pt x="11237036" y="181895"/>
                  <a:pt x="11236473" y="181001"/>
                </a:cubicBezTo>
                <a:cubicBezTo>
                  <a:pt x="11235911" y="180102"/>
                  <a:pt x="11233887" y="179697"/>
                  <a:pt x="11232537" y="179046"/>
                </a:cubicBezTo>
                <a:close/>
                <a:moveTo>
                  <a:pt x="10829485" y="177335"/>
                </a:moveTo>
                <a:cubicBezTo>
                  <a:pt x="10828810" y="178314"/>
                  <a:pt x="10827348" y="179777"/>
                  <a:pt x="10827685" y="180022"/>
                </a:cubicBezTo>
                <a:cubicBezTo>
                  <a:pt x="10828810" y="180916"/>
                  <a:pt x="10830603" y="181326"/>
                  <a:pt x="10832066" y="181895"/>
                </a:cubicBezTo>
                <a:cubicBezTo>
                  <a:pt x="10832972" y="180347"/>
                  <a:pt x="10833865" y="178883"/>
                  <a:pt x="10834765" y="177335"/>
                </a:cubicBezTo>
                <a:cubicBezTo>
                  <a:pt x="10832972" y="177335"/>
                  <a:pt x="10831166" y="177335"/>
                  <a:pt x="10829485" y="177335"/>
                </a:cubicBezTo>
                <a:close/>
                <a:moveTo>
                  <a:pt x="11105045" y="177090"/>
                </a:moveTo>
                <a:cubicBezTo>
                  <a:pt x="11102233" y="177417"/>
                  <a:pt x="11099421" y="178229"/>
                  <a:pt x="11096609" y="178883"/>
                </a:cubicBezTo>
                <a:cubicBezTo>
                  <a:pt x="11097621" y="179697"/>
                  <a:pt x="11098746" y="181408"/>
                  <a:pt x="11099534" y="181326"/>
                </a:cubicBezTo>
                <a:cubicBezTo>
                  <a:pt x="11102345" y="181081"/>
                  <a:pt x="11105157" y="180187"/>
                  <a:pt x="11107856" y="179535"/>
                </a:cubicBezTo>
                <a:cubicBezTo>
                  <a:pt x="11106957" y="178721"/>
                  <a:pt x="11105832" y="177008"/>
                  <a:pt x="11105045" y="177090"/>
                </a:cubicBezTo>
                <a:close/>
                <a:moveTo>
                  <a:pt x="10912905" y="169600"/>
                </a:moveTo>
                <a:cubicBezTo>
                  <a:pt x="10903238" y="172205"/>
                  <a:pt x="10893564" y="174808"/>
                  <a:pt x="10883898" y="177417"/>
                </a:cubicBezTo>
                <a:cubicBezTo>
                  <a:pt x="10884685" y="179208"/>
                  <a:pt x="10885361" y="181001"/>
                  <a:pt x="10886148" y="182792"/>
                </a:cubicBezTo>
                <a:cubicBezTo>
                  <a:pt x="10896714" y="180838"/>
                  <a:pt x="10907392" y="178883"/>
                  <a:pt x="10918072" y="176926"/>
                </a:cubicBezTo>
                <a:cubicBezTo>
                  <a:pt x="10916392" y="174483"/>
                  <a:pt x="10914592" y="172045"/>
                  <a:pt x="10912905" y="169600"/>
                </a:cubicBezTo>
                <a:close/>
                <a:moveTo>
                  <a:pt x="11534410" y="166179"/>
                </a:moveTo>
                <a:cubicBezTo>
                  <a:pt x="11532273" y="168136"/>
                  <a:pt x="11529461" y="169927"/>
                  <a:pt x="11528561" y="172205"/>
                </a:cubicBezTo>
                <a:cubicBezTo>
                  <a:pt x="11528224" y="172939"/>
                  <a:pt x="11532610" y="174730"/>
                  <a:pt x="11534860" y="176031"/>
                </a:cubicBezTo>
                <a:cubicBezTo>
                  <a:pt x="11536878" y="174080"/>
                  <a:pt x="11539690" y="172205"/>
                  <a:pt x="11540590" y="170009"/>
                </a:cubicBezTo>
                <a:cubicBezTo>
                  <a:pt x="11540928" y="169275"/>
                  <a:pt x="11536541" y="167483"/>
                  <a:pt x="11534410" y="166179"/>
                </a:cubicBezTo>
                <a:close/>
                <a:moveTo>
                  <a:pt x="11252776" y="159750"/>
                </a:moveTo>
                <a:cubicBezTo>
                  <a:pt x="11272110" y="181650"/>
                  <a:pt x="11268960" y="181165"/>
                  <a:pt x="11261993" y="205021"/>
                </a:cubicBezTo>
                <a:cubicBezTo>
                  <a:pt x="11258731" y="216257"/>
                  <a:pt x="11268517" y="240026"/>
                  <a:pt x="11275147" y="240602"/>
                </a:cubicBezTo>
                <a:cubicBezTo>
                  <a:pt x="11318768" y="244266"/>
                  <a:pt x="11363740" y="246628"/>
                  <a:pt x="11406912" y="242308"/>
                </a:cubicBezTo>
                <a:cubicBezTo>
                  <a:pt x="11439405" y="239132"/>
                  <a:pt x="11469986" y="225375"/>
                  <a:pt x="11501692" y="216257"/>
                </a:cubicBezTo>
                <a:cubicBezTo>
                  <a:pt x="11484826" y="188898"/>
                  <a:pt x="11455258" y="207215"/>
                  <a:pt x="11430414" y="208518"/>
                </a:cubicBezTo>
                <a:cubicBezTo>
                  <a:pt x="11404213" y="209904"/>
                  <a:pt x="11378131" y="212593"/>
                  <a:pt x="11352049" y="214789"/>
                </a:cubicBezTo>
                <a:cubicBezTo>
                  <a:pt x="11350249" y="211207"/>
                  <a:pt x="11348337" y="207624"/>
                  <a:pt x="11346538" y="204127"/>
                </a:cubicBezTo>
                <a:cubicBezTo>
                  <a:pt x="11385555" y="197609"/>
                  <a:pt x="11394546" y="158202"/>
                  <a:pt x="11447385" y="165934"/>
                </a:cubicBezTo>
                <a:cubicBezTo>
                  <a:pt x="11438505" y="162275"/>
                  <a:pt x="11431426" y="160809"/>
                  <a:pt x="11424340" y="160644"/>
                </a:cubicBezTo>
                <a:cubicBezTo>
                  <a:pt x="11403875" y="160155"/>
                  <a:pt x="11383417" y="159750"/>
                  <a:pt x="11362840" y="159995"/>
                </a:cubicBezTo>
                <a:cubicBezTo>
                  <a:pt x="11308989" y="160644"/>
                  <a:pt x="11308989" y="160809"/>
                  <a:pt x="11304602" y="197118"/>
                </a:cubicBezTo>
                <a:close/>
                <a:moveTo>
                  <a:pt x="11169806" y="159503"/>
                </a:moveTo>
                <a:cubicBezTo>
                  <a:pt x="11159009" y="164388"/>
                  <a:pt x="11149116" y="168951"/>
                  <a:pt x="11130677" y="177251"/>
                </a:cubicBezTo>
                <a:cubicBezTo>
                  <a:pt x="11179923" y="185721"/>
                  <a:pt x="11179923" y="185721"/>
                  <a:pt x="11169806" y="159503"/>
                </a:cubicBezTo>
                <a:close/>
                <a:moveTo>
                  <a:pt x="10950565" y="155757"/>
                </a:moveTo>
                <a:cubicBezTo>
                  <a:pt x="10950565" y="164148"/>
                  <a:pt x="10947085" y="172859"/>
                  <a:pt x="10951240" y="175704"/>
                </a:cubicBezTo>
                <a:cubicBezTo>
                  <a:pt x="10964850" y="185072"/>
                  <a:pt x="10979128" y="182304"/>
                  <a:pt x="11013864" y="167076"/>
                </a:cubicBezTo>
                <a:cubicBezTo>
                  <a:pt x="10996436" y="163985"/>
                  <a:pt x="10977547" y="160564"/>
                  <a:pt x="10950565" y="155757"/>
                </a:cubicBezTo>
                <a:close/>
                <a:moveTo>
                  <a:pt x="9370838" y="119611"/>
                </a:moveTo>
                <a:cubicBezTo>
                  <a:pt x="9369938" y="120995"/>
                  <a:pt x="9369150" y="122459"/>
                  <a:pt x="9368250" y="123840"/>
                </a:cubicBezTo>
                <a:cubicBezTo>
                  <a:pt x="9369938" y="123840"/>
                  <a:pt x="9371850" y="124165"/>
                  <a:pt x="9373312" y="123758"/>
                </a:cubicBezTo>
                <a:cubicBezTo>
                  <a:pt x="9374211" y="123433"/>
                  <a:pt x="9374549" y="122134"/>
                  <a:pt x="9375224" y="121237"/>
                </a:cubicBezTo>
                <a:cubicBezTo>
                  <a:pt x="9373761" y="120668"/>
                  <a:pt x="9372300" y="120183"/>
                  <a:pt x="9370838" y="119611"/>
                </a:cubicBezTo>
                <a:close/>
                <a:moveTo>
                  <a:pt x="9424357" y="112602"/>
                </a:moveTo>
                <a:cubicBezTo>
                  <a:pt x="9424357" y="113338"/>
                  <a:pt x="9424357" y="114150"/>
                  <a:pt x="9424357" y="114884"/>
                </a:cubicBezTo>
                <a:cubicBezTo>
                  <a:pt x="9429750" y="114884"/>
                  <a:pt x="9435037" y="114884"/>
                  <a:pt x="9440429" y="114884"/>
                </a:cubicBezTo>
                <a:cubicBezTo>
                  <a:pt x="9440429" y="114150"/>
                  <a:pt x="9440429" y="113338"/>
                  <a:pt x="9440429" y="112602"/>
                </a:cubicBezTo>
                <a:cubicBezTo>
                  <a:pt x="9435037" y="112602"/>
                  <a:pt x="9429750" y="112602"/>
                  <a:pt x="9424357" y="112602"/>
                </a:cubicBezTo>
                <a:close/>
                <a:moveTo>
                  <a:pt x="9681928" y="99499"/>
                </a:moveTo>
                <a:cubicBezTo>
                  <a:pt x="9665512" y="101615"/>
                  <a:pt x="9648985" y="103731"/>
                  <a:pt x="9632457" y="105766"/>
                </a:cubicBezTo>
                <a:cubicBezTo>
                  <a:pt x="9633357" y="108618"/>
                  <a:pt x="9634257" y="111463"/>
                  <a:pt x="9635157" y="114315"/>
                </a:cubicBezTo>
                <a:cubicBezTo>
                  <a:pt x="9651346" y="111383"/>
                  <a:pt x="9667650" y="108535"/>
                  <a:pt x="9683840" y="105606"/>
                </a:cubicBezTo>
                <a:cubicBezTo>
                  <a:pt x="9683165" y="103566"/>
                  <a:pt x="9682603" y="101531"/>
                  <a:pt x="9681928" y="99499"/>
                </a:cubicBezTo>
                <a:close/>
                <a:moveTo>
                  <a:pt x="9511039" y="81014"/>
                </a:moveTo>
                <a:cubicBezTo>
                  <a:pt x="9500016" y="92250"/>
                  <a:pt x="9490013" y="102427"/>
                  <a:pt x="9476859" y="115943"/>
                </a:cubicBezTo>
                <a:cubicBezTo>
                  <a:pt x="9531835" y="114235"/>
                  <a:pt x="9531835" y="114235"/>
                  <a:pt x="9511039" y="81014"/>
                </a:cubicBezTo>
                <a:close/>
                <a:moveTo>
                  <a:pt x="9673942" y="17422"/>
                </a:moveTo>
                <a:cubicBezTo>
                  <a:pt x="9655614" y="28333"/>
                  <a:pt x="9639543" y="37861"/>
                  <a:pt x="9620429" y="49259"/>
                </a:cubicBezTo>
                <a:cubicBezTo>
                  <a:pt x="9648535" y="49259"/>
                  <a:pt x="9671249" y="49259"/>
                  <a:pt x="9699806" y="49259"/>
                </a:cubicBezTo>
                <a:cubicBezTo>
                  <a:pt x="9688676" y="35585"/>
                  <a:pt x="9680690" y="25813"/>
                  <a:pt x="9673942" y="17422"/>
                </a:cubicBezTo>
                <a:close/>
                <a:moveTo>
                  <a:pt x="9710597" y="0"/>
                </a:moveTo>
                <a:cubicBezTo>
                  <a:pt x="9721726" y="15229"/>
                  <a:pt x="9728250" y="35745"/>
                  <a:pt x="9745895" y="45190"/>
                </a:cubicBezTo>
                <a:cubicBezTo>
                  <a:pt x="9762985" y="54226"/>
                  <a:pt x="9791655" y="51864"/>
                  <a:pt x="9814143" y="54389"/>
                </a:cubicBezTo>
                <a:cubicBezTo>
                  <a:pt x="9817856" y="66930"/>
                  <a:pt x="9797166" y="81096"/>
                  <a:pt x="9827522" y="85412"/>
                </a:cubicBezTo>
                <a:cubicBezTo>
                  <a:pt x="9860796" y="90132"/>
                  <a:pt x="9804252" y="108455"/>
                  <a:pt x="9832915" y="114720"/>
                </a:cubicBezTo>
                <a:cubicBezTo>
                  <a:pt x="9755568" y="140615"/>
                  <a:pt x="9669668" y="119284"/>
                  <a:pt x="9585799" y="130197"/>
                </a:cubicBezTo>
                <a:cubicBezTo>
                  <a:pt x="9590072" y="151364"/>
                  <a:pt x="9597158" y="164148"/>
                  <a:pt x="9621329" y="171636"/>
                </a:cubicBezTo>
                <a:cubicBezTo>
                  <a:pt x="9631220" y="174730"/>
                  <a:pt x="9636169" y="186128"/>
                  <a:pt x="9650784" y="201682"/>
                </a:cubicBezTo>
                <a:cubicBezTo>
                  <a:pt x="9694744" y="203390"/>
                  <a:pt x="9752194" y="204451"/>
                  <a:pt x="9809420" y="208278"/>
                </a:cubicBezTo>
                <a:cubicBezTo>
                  <a:pt x="9833251" y="209824"/>
                  <a:pt x="9856303" y="217155"/>
                  <a:pt x="9880923" y="222116"/>
                </a:cubicBezTo>
                <a:cubicBezTo>
                  <a:pt x="9880923" y="222526"/>
                  <a:pt x="9881261" y="216911"/>
                  <a:pt x="9881597" y="211290"/>
                </a:cubicBezTo>
                <a:cubicBezTo>
                  <a:pt x="9893289" y="202412"/>
                  <a:pt x="9914653" y="226841"/>
                  <a:pt x="9922521" y="205021"/>
                </a:cubicBezTo>
                <a:cubicBezTo>
                  <a:pt x="9956701" y="207949"/>
                  <a:pt x="9990993" y="210311"/>
                  <a:pt x="10024943" y="214059"/>
                </a:cubicBezTo>
                <a:cubicBezTo>
                  <a:pt x="10057210" y="217556"/>
                  <a:pt x="10089366" y="226272"/>
                  <a:pt x="10121409" y="225867"/>
                </a:cubicBezTo>
                <a:cubicBezTo>
                  <a:pt x="10152440" y="225457"/>
                  <a:pt x="10177173" y="225457"/>
                  <a:pt x="10203705" y="241496"/>
                </a:cubicBezTo>
                <a:cubicBezTo>
                  <a:pt x="10221358" y="252080"/>
                  <a:pt x="10251825" y="253956"/>
                  <a:pt x="10276896" y="255010"/>
                </a:cubicBezTo>
                <a:cubicBezTo>
                  <a:pt x="10320967" y="256885"/>
                  <a:pt x="10365376" y="254525"/>
                  <a:pt x="10409561" y="255175"/>
                </a:cubicBezTo>
                <a:cubicBezTo>
                  <a:pt x="10423051" y="255339"/>
                  <a:pt x="10436550" y="259494"/>
                  <a:pt x="10462849" y="264131"/>
                </a:cubicBezTo>
                <a:cubicBezTo>
                  <a:pt x="10402931" y="294499"/>
                  <a:pt x="10345594" y="284649"/>
                  <a:pt x="10293311" y="288478"/>
                </a:cubicBezTo>
                <a:cubicBezTo>
                  <a:pt x="10237885" y="292546"/>
                  <a:pt x="10181447" y="289374"/>
                  <a:pt x="10119610" y="289374"/>
                </a:cubicBezTo>
                <a:cubicBezTo>
                  <a:pt x="10151991" y="299794"/>
                  <a:pt x="10178185" y="308750"/>
                  <a:pt x="10205055" y="316484"/>
                </a:cubicBezTo>
                <a:cubicBezTo>
                  <a:pt x="10215171" y="319418"/>
                  <a:pt x="10226869" y="320882"/>
                  <a:pt x="10237773" y="320477"/>
                </a:cubicBezTo>
                <a:cubicBezTo>
                  <a:pt x="10300735" y="318115"/>
                  <a:pt x="10363914" y="316811"/>
                  <a:pt x="10426426" y="311357"/>
                </a:cubicBezTo>
                <a:cubicBezTo>
                  <a:pt x="10448346" y="309484"/>
                  <a:pt x="10468474" y="296942"/>
                  <a:pt x="10489388" y="289292"/>
                </a:cubicBezTo>
                <a:lnTo>
                  <a:pt x="10489050" y="289536"/>
                </a:lnTo>
                <a:cubicBezTo>
                  <a:pt x="10509515" y="299714"/>
                  <a:pt x="10528623" y="306877"/>
                  <a:pt x="10541215" y="282694"/>
                </a:cubicBezTo>
                <a:cubicBezTo>
                  <a:pt x="10549088" y="267552"/>
                  <a:pt x="10559429" y="253059"/>
                  <a:pt x="10574833" y="240110"/>
                </a:cubicBezTo>
                <a:cubicBezTo>
                  <a:pt x="10574833" y="225622"/>
                  <a:pt x="10574833" y="211123"/>
                  <a:pt x="10574833" y="193623"/>
                </a:cubicBezTo>
                <a:cubicBezTo>
                  <a:pt x="10634757" y="194846"/>
                  <a:pt x="10690857" y="171233"/>
                  <a:pt x="10749996" y="199644"/>
                </a:cubicBezTo>
                <a:cubicBezTo>
                  <a:pt x="10724138" y="203717"/>
                  <a:pt x="10698387" y="207702"/>
                  <a:pt x="10672868" y="211777"/>
                </a:cubicBezTo>
                <a:cubicBezTo>
                  <a:pt x="10716490" y="252977"/>
                  <a:pt x="10790018" y="223015"/>
                  <a:pt x="10850393" y="249560"/>
                </a:cubicBezTo>
                <a:cubicBezTo>
                  <a:pt x="10825998" y="258433"/>
                  <a:pt x="10807895" y="265027"/>
                  <a:pt x="10789906" y="271620"/>
                </a:cubicBezTo>
                <a:cubicBezTo>
                  <a:pt x="10790242" y="273738"/>
                  <a:pt x="10790468" y="275938"/>
                  <a:pt x="10790806" y="278054"/>
                </a:cubicBezTo>
                <a:cubicBezTo>
                  <a:pt x="10841064" y="278054"/>
                  <a:pt x="10891315" y="278054"/>
                  <a:pt x="10943710" y="278054"/>
                </a:cubicBezTo>
                <a:cubicBezTo>
                  <a:pt x="10945285" y="240762"/>
                  <a:pt x="10887834" y="279686"/>
                  <a:pt x="10880524" y="252407"/>
                </a:cubicBezTo>
                <a:cubicBezTo>
                  <a:pt x="10882886" y="234983"/>
                  <a:pt x="10925945" y="225131"/>
                  <a:pt x="10906268" y="197118"/>
                </a:cubicBezTo>
                <a:cubicBezTo>
                  <a:pt x="10864896" y="209334"/>
                  <a:pt x="10823748" y="212266"/>
                  <a:pt x="10782039" y="204287"/>
                </a:cubicBezTo>
                <a:cubicBezTo>
                  <a:pt x="10784400" y="163334"/>
                  <a:pt x="10770797" y="154129"/>
                  <a:pt x="10717165" y="151528"/>
                </a:cubicBezTo>
                <a:cubicBezTo>
                  <a:pt x="10616992" y="146641"/>
                  <a:pt x="10518057" y="164631"/>
                  <a:pt x="10417997" y="159503"/>
                </a:cubicBezTo>
                <a:cubicBezTo>
                  <a:pt x="10380780" y="176521"/>
                  <a:pt x="10343344" y="157630"/>
                  <a:pt x="10305901" y="159503"/>
                </a:cubicBezTo>
                <a:cubicBezTo>
                  <a:pt x="10269028" y="161378"/>
                  <a:pt x="10231923" y="159913"/>
                  <a:pt x="10188864" y="159913"/>
                </a:cubicBezTo>
                <a:cubicBezTo>
                  <a:pt x="10193926" y="146884"/>
                  <a:pt x="10196963" y="138824"/>
                  <a:pt x="10198763" y="134017"/>
                </a:cubicBezTo>
                <a:cubicBezTo>
                  <a:pt x="10218545" y="138008"/>
                  <a:pt x="10235410" y="145255"/>
                  <a:pt x="10250588" y="143794"/>
                </a:cubicBezTo>
                <a:cubicBezTo>
                  <a:pt x="10302414" y="138987"/>
                  <a:pt x="10353123" y="121157"/>
                  <a:pt x="10408886" y="148107"/>
                </a:cubicBezTo>
                <a:cubicBezTo>
                  <a:pt x="10410235" y="134912"/>
                  <a:pt x="10410799" y="128892"/>
                  <a:pt x="10411698" y="120832"/>
                </a:cubicBezTo>
                <a:cubicBezTo>
                  <a:pt x="10446441" y="116922"/>
                  <a:pt x="10480727" y="115943"/>
                  <a:pt x="10514570" y="127101"/>
                </a:cubicBezTo>
                <a:cubicBezTo>
                  <a:pt x="10543239" y="136544"/>
                  <a:pt x="10570108" y="139476"/>
                  <a:pt x="10595747" y="118959"/>
                </a:cubicBezTo>
                <a:cubicBezTo>
                  <a:pt x="10604401" y="112033"/>
                  <a:pt x="10631383" y="107966"/>
                  <a:pt x="10641394" y="112524"/>
                </a:cubicBezTo>
                <a:cubicBezTo>
                  <a:pt x="10691983" y="135487"/>
                  <a:pt x="10735717" y="113501"/>
                  <a:pt x="10780351" y="104057"/>
                </a:cubicBezTo>
                <a:cubicBezTo>
                  <a:pt x="10822736" y="95100"/>
                  <a:pt x="10821949" y="92904"/>
                  <a:pt x="10861296" y="114804"/>
                </a:cubicBezTo>
                <a:cubicBezTo>
                  <a:pt x="10874006" y="112199"/>
                  <a:pt x="10888060" y="108700"/>
                  <a:pt x="10902450" y="106582"/>
                </a:cubicBezTo>
                <a:cubicBezTo>
                  <a:pt x="10947872" y="99824"/>
                  <a:pt x="10992282" y="94855"/>
                  <a:pt x="11040509" y="97867"/>
                </a:cubicBezTo>
                <a:cubicBezTo>
                  <a:pt x="11116511" y="102672"/>
                  <a:pt x="11193527" y="97867"/>
                  <a:pt x="11270203" y="96894"/>
                </a:cubicBezTo>
                <a:cubicBezTo>
                  <a:pt x="11288863" y="96648"/>
                  <a:pt x="11307527" y="95834"/>
                  <a:pt x="11326079" y="94612"/>
                </a:cubicBezTo>
                <a:cubicBezTo>
                  <a:pt x="11364077" y="92085"/>
                  <a:pt x="11394884" y="115698"/>
                  <a:pt x="11436144" y="107479"/>
                </a:cubicBezTo>
                <a:cubicBezTo>
                  <a:pt x="11470774" y="100552"/>
                  <a:pt x="11508321" y="100392"/>
                  <a:pt x="11544639" y="98930"/>
                </a:cubicBezTo>
                <a:cubicBezTo>
                  <a:pt x="11556218" y="98443"/>
                  <a:pt x="11574658" y="101128"/>
                  <a:pt x="11578926" y="106662"/>
                </a:cubicBezTo>
                <a:cubicBezTo>
                  <a:pt x="11593435" y="125958"/>
                  <a:pt x="11620073" y="122381"/>
                  <a:pt x="11638401" y="121322"/>
                </a:cubicBezTo>
                <a:cubicBezTo>
                  <a:pt x="11739816" y="115454"/>
                  <a:pt x="11840214" y="129219"/>
                  <a:pt x="11941287" y="126692"/>
                </a:cubicBezTo>
                <a:cubicBezTo>
                  <a:pt x="11963656" y="126122"/>
                  <a:pt x="11991650" y="124085"/>
                  <a:pt x="11993788" y="153076"/>
                </a:cubicBezTo>
                <a:cubicBezTo>
                  <a:pt x="11866297" y="152015"/>
                  <a:pt x="11741273" y="147453"/>
                  <a:pt x="11616818" y="155595"/>
                </a:cubicBezTo>
                <a:cubicBezTo>
                  <a:pt x="11616593" y="158366"/>
                  <a:pt x="11616368" y="161218"/>
                  <a:pt x="11616143" y="163985"/>
                </a:cubicBezTo>
                <a:cubicBezTo>
                  <a:pt x="11631096" y="166263"/>
                  <a:pt x="11646161" y="168541"/>
                  <a:pt x="11666057" y="171558"/>
                </a:cubicBezTo>
                <a:cubicBezTo>
                  <a:pt x="11657515" y="185643"/>
                  <a:pt x="11650436" y="197364"/>
                  <a:pt x="11646837" y="203557"/>
                </a:cubicBezTo>
                <a:cubicBezTo>
                  <a:pt x="11606244" y="203557"/>
                  <a:pt x="11571509" y="203557"/>
                  <a:pt x="11532610" y="203557"/>
                </a:cubicBezTo>
                <a:cubicBezTo>
                  <a:pt x="11536766" y="214711"/>
                  <a:pt x="11539802" y="223015"/>
                  <a:pt x="11543739" y="233517"/>
                </a:cubicBezTo>
                <a:cubicBezTo>
                  <a:pt x="11529011" y="237427"/>
                  <a:pt x="11515633" y="240927"/>
                  <a:pt x="11499780" y="245080"/>
                </a:cubicBezTo>
                <a:cubicBezTo>
                  <a:pt x="11501579" y="259572"/>
                  <a:pt x="11507316" y="274715"/>
                  <a:pt x="11503717" y="288478"/>
                </a:cubicBezTo>
                <a:cubicBezTo>
                  <a:pt x="11500792" y="299714"/>
                  <a:pt x="11486626" y="309401"/>
                  <a:pt x="11475273" y="322185"/>
                </a:cubicBezTo>
                <a:cubicBezTo>
                  <a:pt x="11498992" y="325033"/>
                  <a:pt x="11527774" y="328372"/>
                  <a:pt x="11568359" y="333263"/>
                </a:cubicBezTo>
                <a:cubicBezTo>
                  <a:pt x="11547788" y="317870"/>
                  <a:pt x="11534636" y="308018"/>
                  <a:pt x="11514283" y="292873"/>
                </a:cubicBezTo>
                <a:cubicBezTo>
                  <a:pt x="11548351" y="292873"/>
                  <a:pt x="11572183" y="292873"/>
                  <a:pt x="11607376" y="292873"/>
                </a:cubicBezTo>
                <a:cubicBezTo>
                  <a:pt x="11588036" y="276101"/>
                  <a:pt x="11575670" y="265354"/>
                  <a:pt x="11563192" y="254525"/>
                </a:cubicBezTo>
                <a:cubicBezTo>
                  <a:pt x="11567909" y="239303"/>
                  <a:pt x="11576683" y="229933"/>
                  <a:pt x="11601978" y="237263"/>
                </a:cubicBezTo>
                <a:cubicBezTo>
                  <a:pt x="11620529" y="242635"/>
                  <a:pt x="11640088" y="246139"/>
                  <a:pt x="11662014" y="251104"/>
                </a:cubicBezTo>
                <a:cubicBezTo>
                  <a:pt x="11671568" y="266333"/>
                  <a:pt x="11683372" y="284976"/>
                  <a:pt x="11696638" y="306145"/>
                </a:cubicBezTo>
                <a:cubicBezTo>
                  <a:pt x="11685059" y="308096"/>
                  <a:pt x="11667413" y="311114"/>
                  <a:pt x="11649648" y="314122"/>
                </a:cubicBezTo>
                <a:cubicBezTo>
                  <a:pt x="11649648" y="316322"/>
                  <a:pt x="11649648" y="318520"/>
                  <a:pt x="11649536" y="320722"/>
                </a:cubicBezTo>
                <a:cubicBezTo>
                  <a:pt x="11683598" y="323573"/>
                  <a:pt x="11717778" y="326497"/>
                  <a:pt x="11758700" y="329920"/>
                </a:cubicBezTo>
                <a:cubicBezTo>
                  <a:pt x="11745322" y="348646"/>
                  <a:pt x="11739930" y="357113"/>
                  <a:pt x="11713279" y="352476"/>
                </a:cubicBezTo>
                <a:cubicBezTo>
                  <a:pt x="11677980" y="346446"/>
                  <a:pt x="11640313" y="347343"/>
                  <a:pt x="11605014" y="345311"/>
                </a:cubicBezTo>
                <a:lnTo>
                  <a:pt x="11591080" y="386885"/>
                </a:lnTo>
                <a:lnTo>
                  <a:pt x="11591073" y="386834"/>
                </a:lnTo>
                <a:lnTo>
                  <a:pt x="11590677" y="386994"/>
                </a:lnTo>
                <a:lnTo>
                  <a:pt x="11565565" y="365419"/>
                </a:lnTo>
                <a:cubicBezTo>
                  <a:pt x="11555291" y="360470"/>
                  <a:pt x="11542670" y="358416"/>
                  <a:pt x="11526086" y="360943"/>
                </a:cubicBezTo>
                <a:cubicBezTo>
                  <a:pt x="11518670" y="362082"/>
                  <a:pt x="11509447" y="356788"/>
                  <a:pt x="11501017" y="354430"/>
                </a:cubicBezTo>
                <a:lnTo>
                  <a:pt x="11501242" y="354674"/>
                </a:lnTo>
                <a:cubicBezTo>
                  <a:pt x="11484939" y="346206"/>
                  <a:pt x="11471390" y="347465"/>
                  <a:pt x="11458545" y="351711"/>
                </a:cubicBezTo>
                <a:cubicBezTo>
                  <a:pt x="11445699" y="355955"/>
                  <a:pt x="11433557" y="363181"/>
                  <a:pt x="11420065" y="366644"/>
                </a:cubicBezTo>
                <a:cubicBezTo>
                  <a:pt x="11459308" y="364687"/>
                  <a:pt x="11485726" y="398882"/>
                  <a:pt x="11527887" y="384961"/>
                </a:cubicBezTo>
                <a:cubicBezTo>
                  <a:pt x="11537666" y="398395"/>
                  <a:pt x="11548037" y="401430"/>
                  <a:pt x="11558676" y="399823"/>
                </a:cubicBezTo>
                <a:lnTo>
                  <a:pt x="11590677" y="386994"/>
                </a:lnTo>
                <a:lnTo>
                  <a:pt x="11590961" y="387239"/>
                </a:lnTo>
                <a:lnTo>
                  <a:pt x="11591080" y="386885"/>
                </a:lnTo>
                <a:lnTo>
                  <a:pt x="11596691" y="427545"/>
                </a:lnTo>
                <a:cubicBezTo>
                  <a:pt x="11627609" y="421274"/>
                  <a:pt x="11653803" y="415902"/>
                  <a:pt x="11679892" y="410607"/>
                </a:cubicBezTo>
                <a:cubicBezTo>
                  <a:pt x="11687421" y="411177"/>
                  <a:pt x="11694957" y="411746"/>
                  <a:pt x="11702487" y="412316"/>
                </a:cubicBezTo>
                <a:cubicBezTo>
                  <a:pt x="11735543" y="413946"/>
                  <a:pt x="11768486" y="415492"/>
                  <a:pt x="11806934" y="417370"/>
                </a:cubicBezTo>
                <a:cubicBezTo>
                  <a:pt x="11803671" y="403687"/>
                  <a:pt x="11801422" y="394081"/>
                  <a:pt x="11797935" y="379422"/>
                </a:cubicBezTo>
                <a:cubicBezTo>
                  <a:pt x="11919359" y="373398"/>
                  <a:pt x="12037523" y="375600"/>
                  <a:pt x="12155347" y="384801"/>
                </a:cubicBezTo>
                <a:cubicBezTo>
                  <a:pt x="12155685" y="389194"/>
                  <a:pt x="12156134" y="393592"/>
                  <a:pt x="12156472" y="397990"/>
                </a:cubicBezTo>
                <a:cubicBezTo>
                  <a:pt x="12143656" y="401489"/>
                  <a:pt x="12130728" y="404908"/>
                  <a:pt x="12113413" y="409553"/>
                </a:cubicBezTo>
                <a:cubicBezTo>
                  <a:pt x="12117912" y="418428"/>
                  <a:pt x="12122523" y="427384"/>
                  <a:pt x="12129265" y="440487"/>
                </a:cubicBezTo>
                <a:cubicBezTo>
                  <a:pt x="12139269" y="429173"/>
                  <a:pt x="12145456" y="422170"/>
                  <a:pt x="12154447" y="411911"/>
                </a:cubicBezTo>
                <a:cubicBezTo>
                  <a:pt x="12166251" y="422331"/>
                  <a:pt x="12175137" y="430228"/>
                  <a:pt x="12184690" y="438700"/>
                </a:cubicBezTo>
                <a:lnTo>
                  <a:pt x="12192000" y="438662"/>
                </a:lnTo>
                <a:lnTo>
                  <a:pt x="12192000" y="489767"/>
                </a:lnTo>
                <a:lnTo>
                  <a:pt x="12173843" y="493505"/>
                </a:lnTo>
                <a:cubicBezTo>
                  <a:pt x="12157428" y="493495"/>
                  <a:pt x="12140901" y="489955"/>
                  <a:pt x="12123642" y="482507"/>
                </a:cubicBezTo>
                <a:cubicBezTo>
                  <a:pt x="12109870" y="476564"/>
                  <a:pt x="12098993" y="474606"/>
                  <a:pt x="12088382" y="476277"/>
                </a:cubicBezTo>
                <a:cubicBezTo>
                  <a:pt x="12077772" y="477943"/>
                  <a:pt x="12067428" y="483235"/>
                  <a:pt x="12054724" y="491788"/>
                </a:cubicBezTo>
                <a:cubicBezTo>
                  <a:pt x="12068216" y="492358"/>
                  <a:pt x="12088905" y="489344"/>
                  <a:pt x="12093398" y="494142"/>
                </a:cubicBezTo>
                <a:cubicBezTo>
                  <a:pt x="12109700" y="511737"/>
                  <a:pt x="12132077" y="508394"/>
                  <a:pt x="12153661" y="507825"/>
                </a:cubicBezTo>
                <a:lnTo>
                  <a:pt x="12192000" y="506747"/>
                </a:lnTo>
                <a:lnTo>
                  <a:pt x="12192000" y="552351"/>
                </a:lnTo>
                <a:lnTo>
                  <a:pt x="12184804" y="556437"/>
                </a:lnTo>
                <a:lnTo>
                  <a:pt x="12192000" y="555289"/>
                </a:lnTo>
                <a:lnTo>
                  <a:pt x="12192000" y="5880903"/>
                </a:lnTo>
                <a:lnTo>
                  <a:pt x="12184690" y="5880922"/>
                </a:lnTo>
                <a:cubicBezTo>
                  <a:pt x="12175137" y="5876688"/>
                  <a:pt x="12166251" y="5872743"/>
                  <a:pt x="12154447" y="5867536"/>
                </a:cubicBezTo>
                <a:cubicBezTo>
                  <a:pt x="12145456" y="5872663"/>
                  <a:pt x="12139269" y="5876161"/>
                  <a:pt x="12129265" y="5881814"/>
                </a:cubicBezTo>
                <a:cubicBezTo>
                  <a:pt x="12122523" y="5875268"/>
                  <a:pt x="12117912" y="5870793"/>
                  <a:pt x="12113413" y="5866358"/>
                </a:cubicBezTo>
                <a:cubicBezTo>
                  <a:pt x="12130728" y="5864038"/>
                  <a:pt x="12143656" y="5862329"/>
                  <a:pt x="12156472" y="5860581"/>
                </a:cubicBezTo>
                <a:cubicBezTo>
                  <a:pt x="12156134" y="5858384"/>
                  <a:pt x="12155685" y="5856186"/>
                  <a:pt x="12155347" y="5853991"/>
                </a:cubicBezTo>
                <a:cubicBezTo>
                  <a:pt x="12037523" y="5849394"/>
                  <a:pt x="11919359" y="5848294"/>
                  <a:pt x="11797935" y="5851304"/>
                </a:cubicBezTo>
                <a:cubicBezTo>
                  <a:pt x="11801422" y="5858628"/>
                  <a:pt x="11803671" y="5863427"/>
                  <a:pt x="11806934" y="5870264"/>
                </a:cubicBezTo>
                <a:cubicBezTo>
                  <a:pt x="11768486" y="5869326"/>
                  <a:pt x="11735543" y="5868553"/>
                  <a:pt x="11702487" y="5867739"/>
                </a:cubicBezTo>
                <a:cubicBezTo>
                  <a:pt x="11694957" y="5867454"/>
                  <a:pt x="11687421" y="5867170"/>
                  <a:pt x="11679892" y="5866885"/>
                </a:cubicBezTo>
                <a:cubicBezTo>
                  <a:pt x="11653803" y="5869530"/>
                  <a:pt x="11627609" y="5872215"/>
                  <a:pt x="11596691" y="5875348"/>
                </a:cubicBezTo>
                <a:lnTo>
                  <a:pt x="11591080" y="5855032"/>
                </a:lnTo>
                <a:lnTo>
                  <a:pt x="11605014" y="5834260"/>
                </a:lnTo>
                <a:cubicBezTo>
                  <a:pt x="11640313" y="5835275"/>
                  <a:pt x="11677980" y="5834827"/>
                  <a:pt x="11713279" y="5837840"/>
                </a:cubicBezTo>
                <a:cubicBezTo>
                  <a:pt x="11739930" y="5840157"/>
                  <a:pt x="11745322" y="5835926"/>
                  <a:pt x="11758700" y="5826570"/>
                </a:cubicBezTo>
                <a:cubicBezTo>
                  <a:pt x="11717778" y="5824860"/>
                  <a:pt x="11683598" y="5823399"/>
                  <a:pt x="11649536" y="5821974"/>
                </a:cubicBezTo>
                <a:cubicBezTo>
                  <a:pt x="11649648" y="5820874"/>
                  <a:pt x="11649648" y="5819776"/>
                  <a:pt x="11649648" y="5818677"/>
                </a:cubicBezTo>
                <a:cubicBezTo>
                  <a:pt x="11667413" y="5817174"/>
                  <a:pt x="11685059" y="5815666"/>
                  <a:pt x="11696638" y="5814691"/>
                </a:cubicBezTo>
                <a:cubicBezTo>
                  <a:pt x="11683372" y="5804114"/>
                  <a:pt x="11671568" y="5794799"/>
                  <a:pt x="11662014" y="5787190"/>
                </a:cubicBezTo>
                <a:cubicBezTo>
                  <a:pt x="11640088" y="5784709"/>
                  <a:pt x="11620529" y="5782959"/>
                  <a:pt x="11601978" y="5780274"/>
                </a:cubicBezTo>
                <a:cubicBezTo>
                  <a:pt x="11576683" y="5776612"/>
                  <a:pt x="11567909" y="5781293"/>
                  <a:pt x="11563192" y="5788899"/>
                </a:cubicBezTo>
                <a:cubicBezTo>
                  <a:pt x="11575670" y="5794310"/>
                  <a:pt x="11588036" y="5799679"/>
                  <a:pt x="11607376" y="5808060"/>
                </a:cubicBezTo>
                <a:cubicBezTo>
                  <a:pt x="11572183" y="5808060"/>
                  <a:pt x="11548351" y="5808060"/>
                  <a:pt x="11514283" y="5808060"/>
                </a:cubicBezTo>
                <a:cubicBezTo>
                  <a:pt x="11534636" y="5815627"/>
                  <a:pt x="11547788" y="5820549"/>
                  <a:pt x="11568359" y="5828241"/>
                </a:cubicBezTo>
                <a:cubicBezTo>
                  <a:pt x="11527774" y="5825797"/>
                  <a:pt x="11498992" y="5824128"/>
                  <a:pt x="11475273" y="5822706"/>
                </a:cubicBezTo>
                <a:cubicBezTo>
                  <a:pt x="11486626" y="5816318"/>
                  <a:pt x="11500792" y="5811478"/>
                  <a:pt x="11503717" y="5805864"/>
                </a:cubicBezTo>
                <a:cubicBezTo>
                  <a:pt x="11507316" y="5798987"/>
                  <a:pt x="11501579" y="5791421"/>
                  <a:pt x="11499780" y="5784180"/>
                </a:cubicBezTo>
                <a:cubicBezTo>
                  <a:pt x="11515633" y="5782105"/>
                  <a:pt x="11529011" y="5780357"/>
                  <a:pt x="11543739" y="5778403"/>
                </a:cubicBezTo>
                <a:cubicBezTo>
                  <a:pt x="11539802" y="5773155"/>
                  <a:pt x="11536766" y="5769006"/>
                  <a:pt x="11532610" y="5763433"/>
                </a:cubicBezTo>
                <a:cubicBezTo>
                  <a:pt x="11571509" y="5763433"/>
                  <a:pt x="11606244" y="5763433"/>
                  <a:pt x="11646837" y="5763433"/>
                </a:cubicBezTo>
                <a:cubicBezTo>
                  <a:pt x="11650436" y="5760339"/>
                  <a:pt x="11657515" y="5754483"/>
                  <a:pt x="11666057" y="5747445"/>
                </a:cubicBezTo>
                <a:cubicBezTo>
                  <a:pt x="11646161" y="5745938"/>
                  <a:pt x="11631096" y="5744800"/>
                  <a:pt x="11616143" y="5743662"/>
                </a:cubicBezTo>
                <a:cubicBezTo>
                  <a:pt x="11616368" y="5742279"/>
                  <a:pt x="11616593" y="5740854"/>
                  <a:pt x="11616818" y="5739469"/>
                </a:cubicBezTo>
                <a:cubicBezTo>
                  <a:pt x="11741273" y="5735401"/>
                  <a:pt x="11866297" y="5737681"/>
                  <a:pt x="11993788" y="5738211"/>
                </a:cubicBezTo>
                <a:cubicBezTo>
                  <a:pt x="11991650" y="5723725"/>
                  <a:pt x="11963656" y="5724743"/>
                  <a:pt x="11941287" y="5725028"/>
                </a:cubicBezTo>
                <a:cubicBezTo>
                  <a:pt x="11840214" y="5726290"/>
                  <a:pt x="11739816" y="5719413"/>
                  <a:pt x="11638401" y="5722345"/>
                </a:cubicBezTo>
                <a:cubicBezTo>
                  <a:pt x="11620073" y="5722874"/>
                  <a:pt x="11593435" y="5724661"/>
                  <a:pt x="11578926" y="5715020"/>
                </a:cubicBezTo>
                <a:cubicBezTo>
                  <a:pt x="11574658" y="5712255"/>
                  <a:pt x="11556218" y="5710913"/>
                  <a:pt x="11544639" y="5711157"/>
                </a:cubicBezTo>
                <a:cubicBezTo>
                  <a:pt x="11508321" y="5711887"/>
                  <a:pt x="11470774" y="5711967"/>
                  <a:pt x="11436144" y="5715428"/>
                </a:cubicBezTo>
                <a:cubicBezTo>
                  <a:pt x="11394884" y="5719535"/>
                  <a:pt x="11364077" y="5707737"/>
                  <a:pt x="11326079" y="5709000"/>
                </a:cubicBezTo>
                <a:cubicBezTo>
                  <a:pt x="11307527" y="5709610"/>
                  <a:pt x="11288863" y="5710016"/>
                  <a:pt x="11270203" y="5710140"/>
                </a:cubicBezTo>
                <a:cubicBezTo>
                  <a:pt x="11193527" y="5710626"/>
                  <a:pt x="11116511" y="5713026"/>
                  <a:pt x="11040509" y="5710626"/>
                </a:cubicBezTo>
                <a:cubicBezTo>
                  <a:pt x="10992282" y="5709121"/>
                  <a:pt x="10947872" y="5711604"/>
                  <a:pt x="10902450" y="5714980"/>
                </a:cubicBezTo>
                <a:cubicBezTo>
                  <a:pt x="10888060" y="5716038"/>
                  <a:pt x="10874006" y="5717787"/>
                  <a:pt x="10861296" y="5719088"/>
                </a:cubicBezTo>
                <a:cubicBezTo>
                  <a:pt x="10821949" y="5708146"/>
                  <a:pt x="10822736" y="5709243"/>
                  <a:pt x="10780351" y="5713719"/>
                </a:cubicBezTo>
                <a:cubicBezTo>
                  <a:pt x="10735717" y="5718437"/>
                  <a:pt x="10691983" y="5729423"/>
                  <a:pt x="10641394" y="5717949"/>
                </a:cubicBezTo>
                <a:cubicBezTo>
                  <a:pt x="10631383" y="5715672"/>
                  <a:pt x="10604401" y="5717703"/>
                  <a:pt x="10595747" y="5721164"/>
                </a:cubicBezTo>
                <a:cubicBezTo>
                  <a:pt x="10570108" y="5731415"/>
                  <a:pt x="10543239" y="5729951"/>
                  <a:pt x="10514570" y="5725232"/>
                </a:cubicBezTo>
                <a:cubicBezTo>
                  <a:pt x="10480727" y="5719657"/>
                  <a:pt x="10446441" y="5720146"/>
                  <a:pt x="10411698" y="5722100"/>
                </a:cubicBezTo>
                <a:cubicBezTo>
                  <a:pt x="10410799" y="5726127"/>
                  <a:pt x="10410235" y="5729135"/>
                  <a:pt x="10408886" y="5735728"/>
                </a:cubicBezTo>
                <a:cubicBezTo>
                  <a:pt x="10353123" y="5722263"/>
                  <a:pt x="10302414" y="5731171"/>
                  <a:pt x="10250588" y="5733573"/>
                </a:cubicBezTo>
                <a:cubicBezTo>
                  <a:pt x="10235410" y="5734303"/>
                  <a:pt x="10218545" y="5730682"/>
                  <a:pt x="10198763" y="5728688"/>
                </a:cubicBezTo>
                <a:cubicBezTo>
                  <a:pt x="10196963" y="5731090"/>
                  <a:pt x="10193926" y="5735117"/>
                  <a:pt x="10188864" y="5741627"/>
                </a:cubicBezTo>
                <a:cubicBezTo>
                  <a:pt x="10231923" y="5741627"/>
                  <a:pt x="10269028" y="5742359"/>
                  <a:pt x="10305901" y="5741422"/>
                </a:cubicBezTo>
                <a:cubicBezTo>
                  <a:pt x="10343344" y="5740486"/>
                  <a:pt x="10380780" y="5749925"/>
                  <a:pt x="10417997" y="5741422"/>
                </a:cubicBezTo>
                <a:cubicBezTo>
                  <a:pt x="10518057" y="5743984"/>
                  <a:pt x="10616992" y="5734996"/>
                  <a:pt x="10717165" y="5737437"/>
                </a:cubicBezTo>
                <a:cubicBezTo>
                  <a:pt x="10770797" y="5738737"/>
                  <a:pt x="10784400" y="5743336"/>
                  <a:pt x="10782039" y="5763798"/>
                </a:cubicBezTo>
                <a:cubicBezTo>
                  <a:pt x="10823748" y="5767785"/>
                  <a:pt x="10864896" y="5766320"/>
                  <a:pt x="10906268" y="5760216"/>
                </a:cubicBezTo>
                <a:cubicBezTo>
                  <a:pt x="10925945" y="5774212"/>
                  <a:pt x="10882886" y="5779135"/>
                  <a:pt x="10880524" y="5787841"/>
                </a:cubicBezTo>
                <a:cubicBezTo>
                  <a:pt x="10887834" y="5801471"/>
                  <a:pt x="10945285" y="5782023"/>
                  <a:pt x="10943710" y="5800655"/>
                </a:cubicBezTo>
                <a:cubicBezTo>
                  <a:pt x="10891315" y="5800655"/>
                  <a:pt x="10841064" y="5800655"/>
                  <a:pt x="10790806" y="5800655"/>
                </a:cubicBezTo>
                <a:cubicBezTo>
                  <a:pt x="10790468" y="5799598"/>
                  <a:pt x="10790242" y="5798499"/>
                  <a:pt x="10789906" y="5797441"/>
                </a:cubicBezTo>
                <a:cubicBezTo>
                  <a:pt x="10807895" y="5794147"/>
                  <a:pt x="10825998" y="5790852"/>
                  <a:pt x="10850393" y="5786418"/>
                </a:cubicBezTo>
                <a:cubicBezTo>
                  <a:pt x="10790018" y="5773155"/>
                  <a:pt x="10716490" y="5788126"/>
                  <a:pt x="10672868" y="5767540"/>
                </a:cubicBezTo>
                <a:cubicBezTo>
                  <a:pt x="10698387" y="5765504"/>
                  <a:pt x="10724138" y="5763513"/>
                  <a:pt x="10749996" y="5761478"/>
                </a:cubicBezTo>
                <a:cubicBezTo>
                  <a:pt x="10690857" y="5747283"/>
                  <a:pt x="10634757" y="5759081"/>
                  <a:pt x="10574833" y="5758470"/>
                </a:cubicBezTo>
                <a:cubicBezTo>
                  <a:pt x="10574833" y="5767214"/>
                  <a:pt x="10574833" y="5774458"/>
                  <a:pt x="10574833" y="5781697"/>
                </a:cubicBezTo>
                <a:cubicBezTo>
                  <a:pt x="10559429" y="5788167"/>
                  <a:pt x="10549088" y="5795408"/>
                  <a:pt x="10541215" y="5802974"/>
                </a:cubicBezTo>
                <a:cubicBezTo>
                  <a:pt x="10528623" y="5815057"/>
                  <a:pt x="10509515" y="5811478"/>
                  <a:pt x="10489050" y="5806393"/>
                </a:cubicBezTo>
                <a:lnTo>
                  <a:pt x="10489388" y="5806270"/>
                </a:lnTo>
                <a:cubicBezTo>
                  <a:pt x="10468474" y="5810093"/>
                  <a:pt x="10448346" y="5816359"/>
                  <a:pt x="10426426" y="5817295"/>
                </a:cubicBezTo>
                <a:cubicBezTo>
                  <a:pt x="10363914" y="5820020"/>
                  <a:pt x="10300735" y="5820672"/>
                  <a:pt x="10237773" y="5821852"/>
                </a:cubicBezTo>
                <a:cubicBezTo>
                  <a:pt x="10226869" y="5822054"/>
                  <a:pt x="10215171" y="5821323"/>
                  <a:pt x="10205055" y="5819857"/>
                </a:cubicBezTo>
                <a:cubicBezTo>
                  <a:pt x="10178185" y="5815992"/>
                  <a:pt x="10151991" y="5811518"/>
                  <a:pt x="10119610" y="5806311"/>
                </a:cubicBezTo>
                <a:cubicBezTo>
                  <a:pt x="10181447" y="5806311"/>
                  <a:pt x="10237885" y="5807896"/>
                  <a:pt x="10293311" y="5805864"/>
                </a:cubicBezTo>
                <a:cubicBezTo>
                  <a:pt x="10345594" y="5803951"/>
                  <a:pt x="10402931" y="5808872"/>
                  <a:pt x="10462849" y="5793699"/>
                </a:cubicBezTo>
                <a:cubicBezTo>
                  <a:pt x="10436550" y="5791382"/>
                  <a:pt x="10423051" y="5789306"/>
                  <a:pt x="10409561" y="5789224"/>
                </a:cubicBezTo>
                <a:cubicBezTo>
                  <a:pt x="10365376" y="5788899"/>
                  <a:pt x="10320967" y="5790079"/>
                  <a:pt x="10276896" y="5789142"/>
                </a:cubicBezTo>
                <a:cubicBezTo>
                  <a:pt x="10251825" y="5788615"/>
                  <a:pt x="10221358" y="5787678"/>
                  <a:pt x="10203705" y="5782389"/>
                </a:cubicBezTo>
                <a:cubicBezTo>
                  <a:pt x="10177173" y="5774376"/>
                  <a:pt x="10152440" y="5774376"/>
                  <a:pt x="10121409" y="5774580"/>
                </a:cubicBezTo>
                <a:cubicBezTo>
                  <a:pt x="10089366" y="5774783"/>
                  <a:pt x="10057210" y="5770428"/>
                  <a:pt x="10024943" y="5768681"/>
                </a:cubicBezTo>
                <a:cubicBezTo>
                  <a:pt x="9990993" y="5766808"/>
                  <a:pt x="9956701" y="5765628"/>
                  <a:pt x="9922521" y="5764165"/>
                </a:cubicBezTo>
                <a:cubicBezTo>
                  <a:pt x="9914653" y="5775067"/>
                  <a:pt x="9893289" y="5762861"/>
                  <a:pt x="9881597" y="5767297"/>
                </a:cubicBezTo>
                <a:cubicBezTo>
                  <a:pt x="9881261" y="5770105"/>
                  <a:pt x="9880923" y="5772911"/>
                  <a:pt x="9880923" y="5772706"/>
                </a:cubicBezTo>
                <a:cubicBezTo>
                  <a:pt x="9856303" y="5770228"/>
                  <a:pt x="9833251" y="5766564"/>
                  <a:pt x="9809420" y="5765792"/>
                </a:cubicBezTo>
                <a:cubicBezTo>
                  <a:pt x="9752194" y="5763880"/>
                  <a:pt x="9694744" y="5763350"/>
                  <a:pt x="9650784" y="5762496"/>
                </a:cubicBezTo>
                <a:cubicBezTo>
                  <a:pt x="9636169" y="5754725"/>
                  <a:pt x="9631220" y="5749030"/>
                  <a:pt x="9621329" y="5747484"/>
                </a:cubicBezTo>
                <a:cubicBezTo>
                  <a:pt x="9597158" y="5743743"/>
                  <a:pt x="9590072" y="5737355"/>
                  <a:pt x="9585799" y="5726779"/>
                </a:cubicBezTo>
                <a:cubicBezTo>
                  <a:pt x="9669668" y="5721327"/>
                  <a:pt x="9755568" y="5731985"/>
                  <a:pt x="9832915" y="5719046"/>
                </a:cubicBezTo>
                <a:cubicBezTo>
                  <a:pt x="9804252" y="5715916"/>
                  <a:pt x="9860796" y="5706761"/>
                  <a:pt x="9827522" y="5704402"/>
                </a:cubicBezTo>
                <a:cubicBezTo>
                  <a:pt x="9797166" y="5702246"/>
                  <a:pt x="9817856" y="5695168"/>
                  <a:pt x="9814143" y="5688902"/>
                </a:cubicBezTo>
                <a:cubicBezTo>
                  <a:pt x="9791655" y="5687641"/>
                  <a:pt x="9762985" y="5688821"/>
                  <a:pt x="9745895" y="5684306"/>
                </a:cubicBezTo>
                <a:cubicBezTo>
                  <a:pt x="9728250" y="5679587"/>
                  <a:pt x="9721726" y="5669336"/>
                  <a:pt x="9710597" y="5661727"/>
                </a:cubicBezTo>
                <a:cubicBezTo>
                  <a:pt x="9662025" y="5662419"/>
                  <a:pt x="9611999" y="5663152"/>
                  <a:pt x="9561966" y="5663721"/>
                </a:cubicBezTo>
                <a:cubicBezTo>
                  <a:pt x="9544425" y="5663925"/>
                  <a:pt x="9527786" y="5664414"/>
                  <a:pt x="9522506" y="5672061"/>
                </a:cubicBezTo>
                <a:lnTo>
                  <a:pt x="9522705" y="5672113"/>
                </a:lnTo>
                <a:lnTo>
                  <a:pt x="9494736" y="5691506"/>
                </a:lnTo>
                <a:cubicBezTo>
                  <a:pt x="9452802" y="5687966"/>
                  <a:pt x="9407492" y="5684144"/>
                  <a:pt x="9360159" y="5680158"/>
                </a:cubicBezTo>
                <a:cubicBezTo>
                  <a:pt x="9371512" y="5676903"/>
                  <a:pt x="9381067" y="5674217"/>
                  <a:pt x="9395232" y="5670187"/>
                </a:cubicBezTo>
                <a:cubicBezTo>
                  <a:pt x="9369038" y="5666935"/>
                  <a:pt x="9348580" y="5664414"/>
                  <a:pt x="9328115" y="5661849"/>
                </a:cubicBezTo>
                <a:cubicBezTo>
                  <a:pt x="9312375" y="5665998"/>
                  <a:pt x="9286968" y="5669336"/>
                  <a:pt x="9285169" y="5673851"/>
                </a:cubicBezTo>
                <a:cubicBezTo>
                  <a:pt x="9281569" y="5683208"/>
                  <a:pt x="9265491" y="5686990"/>
                  <a:pt x="9248063" y="5690042"/>
                </a:cubicBezTo>
                <a:cubicBezTo>
                  <a:pt x="9215914" y="5695699"/>
                  <a:pt x="9223893" y="5703467"/>
                  <a:pt x="9242446" y="5712783"/>
                </a:cubicBezTo>
                <a:cubicBezTo>
                  <a:pt x="9210965" y="5712255"/>
                  <a:pt x="9187583" y="5711887"/>
                  <a:pt x="9164082" y="5711522"/>
                </a:cubicBezTo>
                <a:cubicBezTo>
                  <a:pt x="9168581" y="5707657"/>
                  <a:pt x="9174204" y="5706682"/>
                  <a:pt x="9180047" y="5706315"/>
                </a:cubicBezTo>
                <a:cubicBezTo>
                  <a:pt x="9186114" y="5705950"/>
                  <a:pt x="9192525" y="5706234"/>
                  <a:pt x="9200399" y="5706234"/>
                </a:cubicBezTo>
                <a:cubicBezTo>
                  <a:pt x="9184434" y="5690042"/>
                  <a:pt x="9184434" y="5690042"/>
                  <a:pt x="9124284" y="5675558"/>
                </a:cubicBezTo>
                <a:cubicBezTo>
                  <a:pt x="9069758" y="5678285"/>
                  <a:pt x="9020736" y="5680724"/>
                  <a:pt x="8971716" y="5683166"/>
                </a:cubicBezTo>
                <a:cubicBezTo>
                  <a:pt x="8972166" y="5684511"/>
                  <a:pt x="8972503" y="5685851"/>
                  <a:pt x="8972953" y="5687194"/>
                </a:cubicBezTo>
                <a:cubicBezTo>
                  <a:pt x="9011964" y="5688130"/>
                  <a:pt x="9050867" y="5689065"/>
                  <a:pt x="9096852" y="5690165"/>
                </a:cubicBezTo>
                <a:cubicBezTo>
                  <a:pt x="9078637" y="5700294"/>
                  <a:pt x="9070320" y="5708877"/>
                  <a:pt x="9053567" y="5713189"/>
                </a:cubicBezTo>
                <a:cubicBezTo>
                  <a:pt x="9036702" y="5717501"/>
                  <a:pt x="9011520" y="5717582"/>
                  <a:pt x="8990043" y="5719495"/>
                </a:cubicBezTo>
                <a:cubicBezTo>
                  <a:pt x="8990718" y="5720960"/>
                  <a:pt x="8991505" y="5722425"/>
                  <a:pt x="8992292" y="5723888"/>
                </a:cubicBezTo>
                <a:cubicBezTo>
                  <a:pt x="9004096" y="5723685"/>
                  <a:pt x="9015901" y="5723441"/>
                  <a:pt x="9027710" y="5723319"/>
                </a:cubicBezTo>
                <a:cubicBezTo>
                  <a:pt x="9053567" y="5723075"/>
                  <a:pt x="9079874" y="5721611"/>
                  <a:pt x="9104943" y="5722992"/>
                </a:cubicBezTo>
                <a:cubicBezTo>
                  <a:pt x="9133613" y="5724581"/>
                  <a:pt x="9159132" y="5725150"/>
                  <a:pt x="9186227" y="5719943"/>
                </a:cubicBezTo>
                <a:cubicBezTo>
                  <a:pt x="9214564" y="5714492"/>
                  <a:pt x="9243683" y="5716445"/>
                  <a:pt x="9281006" y="5723888"/>
                </a:cubicBezTo>
                <a:cubicBezTo>
                  <a:pt x="9222431" y="5726493"/>
                  <a:pt x="9175323" y="5728567"/>
                  <a:pt x="9120684" y="5731009"/>
                </a:cubicBezTo>
                <a:cubicBezTo>
                  <a:pt x="9133950" y="5737641"/>
                  <a:pt x="9142273" y="5741790"/>
                  <a:pt x="9150590" y="5745938"/>
                </a:cubicBezTo>
                <a:cubicBezTo>
                  <a:pt x="9153515" y="5743944"/>
                  <a:pt x="9156327" y="5741992"/>
                  <a:pt x="9159132" y="5739999"/>
                </a:cubicBezTo>
                <a:cubicBezTo>
                  <a:pt x="9187470" y="5739754"/>
                  <a:pt x="9215914" y="5739510"/>
                  <a:pt x="9244245" y="5739347"/>
                </a:cubicBezTo>
                <a:cubicBezTo>
                  <a:pt x="9268190" y="5739226"/>
                  <a:pt x="9294272" y="5741463"/>
                  <a:pt x="9315636" y="5738698"/>
                </a:cubicBezTo>
                <a:cubicBezTo>
                  <a:pt x="9389390" y="5729177"/>
                  <a:pt x="9465393" y="5729258"/>
                  <a:pt x="9541726" y="5729177"/>
                </a:cubicBezTo>
                <a:cubicBezTo>
                  <a:pt x="9546563" y="5729177"/>
                  <a:pt x="9551399" y="5730439"/>
                  <a:pt x="9557129" y="5731212"/>
                </a:cubicBezTo>
                <a:cubicBezTo>
                  <a:pt x="9552524" y="5734507"/>
                  <a:pt x="9548812" y="5737233"/>
                  <a:pt x="9544875" y="5740038"/>
                </a:cubicBezTo>
                <a:cubicBezTo>
                  <a:pt x="9565790" y="5746630"/>
                  <a:pt x="9586023" y="5753018"/>
                  <a:pt x="9609524" y="5760420"/>
                </a:cubicBezTo>
                <a:cubicBezTo>
                  <a:pt x="9591647" y="5764165"/>
                  <a:pt x="9579169" y="5766889"/>
                  <a:pt x="9566577" y="5769494"/>
                </a:cubicBezTo>
                <a:cubicBezTo>
                  <a:pt x="9526323" y="5777791"/>
                  <a:pt x="9455269" y="5774986"/>
                  <a:pt x="9432224" y="5761193"/>
                </a:cubicBezTo>
                <a:cubicBezTo>
                  <a:pt x="9414459" y="5750535"/>
                  <a:pt x="9390740" y="5748380"/>
                  <a:pt x="9363639" y="5747526"/>
                </a:cubicBezTo>
                <a:cubicBezTo>
                  <a:pt x="9326878" y="5746346"/>
                  <a:pt x="9289668" y="5746346"/>
                  <a:pt x="9252675" y="5746467"/>
                </a:cubicBezTo>
                <a:cubicBezTo>
                  <a:pt x="9229967" y="5746548"/>
                  <a:pt x="9207253" y="5747811"/>
                  <a:pt x="9181171" y="5748624"/>
                </a:cubicBezTo>
                <a:cubicBezTo>
                  <a:pt x="9202086" y="5754725"/>
                  <a:pt x="9219057" y="5759688"/>
                  <a:pt x="9237272" y="5764979"/>
                </a:cubicBezTo>
                <a:cubicBezTo>
                  <a:pt x="9229517" y="5767297"/>
                  <a:pt x="9228168" y="5767987"/>
                  <a:pt x="9226594" y="5768110"/>
                </a:cubicBezTo>
                <a:cubicBezTo>
                  <a:pt x="9214002" y="5769087"/>
                  <a:pt x="9201186" y="5769942"/>
                  <a:pt x="9188145" y="5770835"/>
                </a:cubicBezTo>
                <a:cubicBezTo>
                  <a:pt x="9209165" y="5777548"/>
                  <a:pt x="9209165" y="5777548"/>
                  <a:pt x="9201299" y="5788899"/>
                </a:cubicBezTo>
                <a:cubicBezTo>
                  <a:pt x="9165431" y="5780926"/>
                  <a:pt x="9128895" y="5772829"/>
                  <a:pt x="9091341" y="5764532"/>
                </a:cubicBezTo>
                <a:cubicBezTo>
                  <a:pt x="9108543" y="5761724"/>
                  <a:pt x="9123608" y="5759202"/>
                  <a:pt x="9148116" y="5755173"/>
                </a:cubicBezTo>
                <a:cubicBezTo>
                  <a:pt x="9086616" y="5743703"/>
                  <a:pt x="9043894" y="5748055"/>
                  <a:pt x="9008258" y="5762944"/>
                </a:cubicBezTo>
                <a:cubicBezTo>
                  <a:pt x="8979252" y="5751836"/>
                  <a:pt x="9019274" y="5746671"/>
                  <a:pt x="9018262" y="5735483"/>
                </a:cubicBezTo>
                <a:cubicBezTo>
                  <a:pt x="9000497" y="5736337"/>
                  <a:pt x="8985094" y="5737071"/>
                  <a:pt x="8970254" y="5737762"/>
                </a:cubicBezTo>
                <a:cubicBezTo>
                  <a:pt x="8972616" y="5747973"/>
                  <a:pt x="8974415" y="5755580"/>
                  <a:pt x="8976440" y="5763919"/>
                </a:cubicBezTo>
                <a:cubicBezTo>
                  <a:pt x="8949345" y="5762333"/>
                  <a:pt x="8927756" y="5761072"/>
                  <a:pt x="8906735" y="5759810"/>
                </a:cubicBezTo>
                <a:cubicBezTo>
                  <a:pt x="8910448" y="5752733"/>
                  <a:pt x="8913703" y="5746346"/>
                  <a:pt x="8917752" y="5738495"/>
                </a:cubicBezTo>
                <a:cubicBezTo>
                  <a:pt x="8895495" y="5738495"/>
                  <a:pt x="8876830" y="5738495"/>
                  <a:pt x="8858165" y="5738495"/>
                </a:cubicBezTo>
                <a:cubicBezTo>
                  <a:pt x="8857490" y="5737315"/>
                  <a:pt x="8856815" y="5736134"/>
                  <a:pt x="8856140" y="5734954"/>
                </a:cubicBezTo>
                <a:cubicBezTo>
                  <a:pt x="8877392" y="5731863"/>
                  <a:pt x="8898637" y="5728729"/>
                  <a:pt x="8919777" y="5725639"/>
                </a:cubicBezTo>
                <a:cubicBezTo>
                  <a:pt x="8912579" y="5707130"/>
                  <a:pt x="8912241" y="5707859"/>
                  <a:pt x="8962724" y="5710383"/>
                </a:cubicBezTo>
                <a:cubicBezTo>
                  <a:pt x="8984306" y="5711441"/>
                  <a:pt x="9007246" y="5708715"/>
                  <a:pt x="9029615" y="5707737"/>
                </a:cubicBezTo>
                <a:cubicBezTo>
                  <a:pt x="9029729" y="5706274"/>
                  <a:pt x="9029729" y="5704851"/>
                  <a:pt x="9029729" y="5703427"/>
                </a:cubicBezTo>
                <a:cubicBezTo>
                  <a:pt x="9020512" y="5701960"/>
                  <a:pt x="9010845" y="5699032"/>
                  <a:pt x="9002071" y="5699316"/>
                </a:cubicBezTo>
                <a:cubicBezTo>
                  <a:pt x="8941472" y="5701393"/>
                  <a:pt x="8879748" y="5690775"/>
                  <a:pt x="8819717" y="5701271"/>
                </a:cubicBezTo>
                <a:cubicBezTo>
                  <a:pt x="8815555" y="5701960"/>
                  <a:pt x="8808807" y="5700864"/>
                  <a:pt x="8803301" y="5700457"/>
                </a:cubicBezTo>
                <a:cubicBezTo>
                  <a:pt x="8774182" y="5698258"/>
                  <a:pt x="8745176" y="5695983"/>
                  <a:pt x="8715383" y="5693702"/>
                </a:cubicBezTo>
                <a:cubicBezTo>
                  <a:pt x="8700991" y="5687641"/>
                  <a:pt x="8706497" y="5676738"/>
                  <a:pt x="8675690" y="5671816"/>
                </a:cubicBezTo>
                <a:cubicBezTo>
                  <a:pt x="8671536" y="5681539"/>
                  <a:pt x="8667936" y="5689717"/>
                  <a:pt x="8665012" y="5696348"/>
                </a:cubicBezTo>
                <a:cubicBezTo>
                  <a:pt x="8683114" y="5704485"/>
                  <a:pt x="8698967" y="5711604"/>
                  <a:pt x="8715495" y="5719046"/>
                </a:cubicBezTo>
                <a:cubicBezTo>
                  <a:pt x="8741577" y="5718397"/>
                  <a:pt x="8769909" y="5717746"/>
                  <a:pt x="8798127" y="5717056"/>
                </a:cubicBezTo>
                <a:cubicBezTo>
                  <a:pt x="8795203" y="5719781"/>
                  <a:pt x="8789248" y="5720635"/>
                  <a:pt x="8789473" y="5720880"/>
                </a:cubicBezTo>
                <a:cubicBezTo>
                  <a:pt x="8795315" y="5728240"/>
                  <a:pt x="8798015" y="5736459"/>
                  <a:pt x="8809369" y="5742562"/>
                </a:cubicBezTo>
                <a:cubicBezTo>
                  <a:pt x="8818592" y="5747526"/>
                  <a:pt x="8838487" y="5749925"/>
                  <a:pt x="8854340" y="5753628"/>
                </a:cubicBezTo>
                <a:cubicBezTo>
                  <a:pt x="8860189" y="5762414"/>
                  <a:pt x="8851753" y="5768192"/>
                  <a:pt x="8825109" y="5768722"/>
                </a:cubicBezTo>
                <a:cubicBezTo>
                  <a:pt x="8812406" y="5769006"/>
                  <a:pt x="8799364" y="5767500"/>
                  <a:pt x="8786436" y="5766971"/>
                </a:cubicBezTo>
                <a:cubicBezTo>
                  <a:pt x="8755967" y="5765750"/>
                  <a:pt x="8724936" y="5762740"/>
                  <a:pt x="8689294" y="5770550"/>
                </a:cubicBezTo>
                <a:cubicBezTo>
                  <a:pt x="8704478" y="5774296"/>
                  <a:pt x="8713695" y="5777548"/>
                  <a:pt x="8724712" y="5778932"/>
                </a:cubicBezTo>
                <a:cubicBezTo>
                  <a:pt x="8735053" y="5780234"/>
                  <a:pt x="8747314" y="5779584"/>
                  <a:pt x="8767321" y="5779990"/>
                </a:cubicBezTo>
                <a:cubicBezTo>
                  <a:pt x="8746638" y="5786579"/>
                  <a:pt x="8733148" y="5790893"/>
                  <a:pt x="8719987" y="5795082"/>
                </a:cubicBezTo>
                <a:cubicBezTo>
                  <a:pt x="8750681" y="5812821"/>
                  <a:pt x="8787448" y="5815666"/>
                  <a:pt x="8840062" y="5804480"/>
                </a:cubicBezTo>
                <a:cubicBezTo>
                  <a:pt x="8828484" y="5802893"/>
                  <a:pt x="8818367" y="5801551"/>
                  <a:pt x="8801839" y="5799273"/>
                </a:cubicBezTo>
                <a:cubicBezTo>
                  <a:pt x="8871769" y="5797644"/>
                  <a:pt x="8871318" y="5793047"/>
                  <a:pt x="8900662" y="5823399"/>
                </a:cubicBezTo>
                <a:cubicBezTo>
                  <a:pt x="8861426" y="5820468"/>
                  <a:pt x="8820610" y="5816970"/>
                  <a:pt x="8779462" y="5814486"/>
                </a:cubicBezTo>
                <a:cubicBezTo>
                  <a:pt x="8751806" y="5812780"/>
                  <a:pt x="8747981" y="5814365"/>
                  <a:pt x="8735953" y="5827385"/>
                </a:cubicBezTo>
                <a:cubicBezTo>
                  <a:pt x="8719425" y="5822381"/>
                  <a:pt x="8704478" y="5817864"/>
                  <a:pt x="8689406" y="5813266"/>
                </a:cubicBezTo>
                <a:cubicBezTo>
                  <a:pt x="8696830" y="5810256"/>
                  <a:pt x="8702454" y="5807978"/>
                  <a:pt x="8709084" y="5805292"/>
                </a:cubicBezTo>
                <a:cubicBezTo>
                  <a:pt x="8675916" y="5797159"/>
                  <a:pt x="8647022" y="5797199"/>
                  <a:pt x="8617797" y="5804846"/>
                </a:cubicBezTo>
                <a:cubicBezTo>
                  <a:pt x="8622740" y="5811925"/>
                  <a:pt x="8627464" y="5818718"/>
                  <a:pt x="8634094" y="5828076"/>
                </a:cubicBezTo>
                <a:cubicBezTo>
                  <a:pt x="8603399" y="5830110"/>
                  <a:pt x="8572938" y="5835235"/>
                  <a:pt x="8547187" y="5833040"/>
                </a:cubicBezTo>
                <a:cubicBezTo>
                  <a:pt x="8514243" y="5830230"/>
                  <a:pt x="8493898" y="5833931"/>
                  <a:pt x="8476133" y="5841053"/>
                </a:cubicBezTo>
                <a:cubicBezTo>
                  <a:pt x="8421045" y="5835561"/>
                  <a:pt x="8372137" y="5826570"/>
                  <a:pt x="8315587" y="5835884"/>
                </a:cubicBezTo>
                <a:cubicBezTo>
                  <a:pt x="8298946" y="5838614"/>
                  <a:pt x="8272977" y="5834057"/>
                  <a:pt x="8250938" y="5832794"/>
                </a:cubicBezTo>
                <a:cubicBezTo>
                  <a:pt x="8250938" y="5827425"/>
                  <a:pt x="8250938" y="5823641"/>
                  <a:pt x="8250938" y="5819979"/>
                </a:cubicBezTo>
                <a:cubicBezTo>
                  <a:pt x="8238009" y="5818351"/>
                  <a:pt x="8219681" y="5818148"/>
                  <a:pt x="8214852" y="5815139"/>
                </a:cubicBezTo>
                <a:cubicBezTo>
                  <a:pt x="8196412" y="5803666"/>
                  <a:pt x="8168980" y="5807530"/>
                  <a:pt x="8152003" y="5811844"/>
                </a:cubicBezTo>
                <a:cubicBezTo>
                  <a:pt x="8137274" y="5815566"/>
                  <a:pt x="8122237" y="5817041"/>
                  <a:pt x="8106988" y="5817655"/>
                </a:cubicBezTo>
                <a:lnTo>
                  <a:pt x="8061047" y="5818306"/>
                </a:lnTo>
                <a:lnTo>
                  <a:pt x="8061047" y="5818188"/>
                </a:lnTo>
                <a:lnTo>
                  <a:pt x="8060709" y="5818312"/>
                </a:lnTo>
                <a:lnTo>
                  <a:pt x="8061047" y="5818306"/>
                </a:lnTo>
                <a:lnTo>
                  <a:pt x="8061047" y="5835437"/>
                </a:lnTo>
                <a:cubicBezTo>
                  <a:pt x="8043060" y="5835275"/>
                  <a:pt x="8030863" y="5832651"/>
                  <a:pt x="8020758" y="5829224"/>
                </a:cubicBezTo>
                <a:lnTo>
                  <a:pt x="7993394" y="5818333"/>
                </a:lnTo>
                <a:lnTo>
                  <a:pt x="7993593" y="5818312"/>
                </a:lnTo>
                <a:lnTo>
                  <a:pt x="7993030" y="5818188"/>
                </a:lnTo>
                <a:lnTo>
                  <a:pt x="7993394" y="5818333"/>
                </a:lnTo>
                <a:lnTo>
                  <a:pt x="7940754" y="5824211"/>
                </a:lnTo>
                <a:cubicBezTo>
                  <a:pt x="7911859" y="5823032"/>
                  <a:pt x="7895670" y="5828726"/>
                  <a:pt x="7877679" y="5834463"/>
                </a:cubicBezTo>
                <a:cubicBezTo>
                  <a:pt x="7833608" y="5848498"/>
                  <a:pt x="7776045" y="5850164"/>
                  <a:pt x="7724549" y="5838776"/>
                </a:cubicBezTo>
                <a:cubicBezTo>
                  <a:pt x="7699255" y="5833161"/>
                  <a:pt x="7660132" y="5834260"/>
                  <a:pt x="7642029" y="5841297"/>
                </a:cubicBezTo>
                <a:cubicBezTo>
                  <a:pt x="7638655" y="5846789"/>
                  <a:pt x="7635168" y="5852524"/>
                  <a:pt x="7632018" y="5857813"/>
                </a:cubicBezTo>
                <a:cubicBezTo>
                  <a:pt x="7614598" y="5858872"/>
                  <a:pt x="7600207" y="5859726"/>
                  <a:pt x="7585592" y="5860622"/>
                </a:cubicBezTo>
                <a:cubicBezTo>
                  <a:pt x="7583567" y="5868798"/>
                  <a:pt x="7581655" y="5876041"/>
                  <a:pt x="7579855" y="5883320"/>
                </a:cubicBezTo>
                <a:cubicBezTo>
                  <a:pt x="7602569" y="5888529"/>
                  <a:pt x="7624039" y="5893409"/>
                  <a:pt x="7648547" y="5898982"/>
                </a:cubicBezTo>
                <a:cubicBezTo>
                  <a:pt x="7593233" y="5911433"/>
                  <a:pt x="7570076" y="5887717"/>
                  <a:pt x="7521505" y="5889382"/>
                </a:cubicBezTo>
                <a:cubicBezTo>
                  <a:pt x="7540057" y="5879375"/>
                  <a:pt x="7553885" y="5871929"/>
                  <a:pt x="7566814" y="5864975"/>
                </a:cubicBezTo>
                <a:cubicBezTo>
                  <a:pt x="7541182" y="5853175"/>
                  <a:pt x="7515888" y="5849475"/>
                  <a:pt x="7479683" y="5853135"/>
                </a:cubicBezTo>
                <a:cubicBezTo>
                  <a:pt x="7449664" y="5856145"/>
                  <a:pt x="7417283" y="5856186"/>
                  <a:pt x="7381422" y="5857732"/>
                </a:cubicBezTo>
                <a:cubicBezTo>
                  <a:pt x="7368037" y="5847806"/>
                  <a:pt x="7354547" y="5837798"/>
                  <a:pt x="7341055" y="5827791"/>
                </a:cubicBezTo>
                <a:cubicBezTo>
                  <a:pt x="7321719" y="5827609"/>
                  <a:pt x="7312051" y="5827517"/>
                  <a:pt x="7302229" y="5828869"/>
                </a:cubicBezTo>
                <a:lnTo>
                  <a:pt x="7262671" y="5838564"/>
                </a:lnTo>
                <a:lnTo>
                  <a:pt x="7262811" y="5838492"/>
                </a:lnTo>
                <a:cubicBezTo>
                  <a:pt x="7253924" y="5837636"/>
                  <a:pt x="7244595" y="5835722"/>
                  <a:pt x="7236159" y="5836130"/>
                </a:cubicBezTo>
                <a:cubicBezTo>
                  <a:pt x="7160950" y="5839874"/>
                  <a:pt x="7086073" y="5844550"/>
                  <a:pt x="7010632" y="5847806"/>
                </a:cubicBezTo>
                <a:cubicBezTo>
                  <a:pt x="6964760" y="5849801"/>
                  <a:pt x="6918102" y="5849680"/>
                  <a:pt x="6869199" y="5850574"/>
                </a:cubicBezTo>
                <a:cubicBezTo>
                  <a:pt x="6875380" y="5855372"/>
                  <a:pt x="6879767" y="5858790"/>
                  <a:pt x="6884709" y="5862654"/>
                </a:cubicBezTo>
                <a:cubicBezTo>
                  <a:pt x="6866614" y="5867006"/>
                  <a:pt x="6851434" y="5872377"/>
                  <a:pt x="6833333" y="5874616"/>
                </a:cubicBezTo>
                <a:cubicBezTo>
                  <a:pt x="6787910" y="5880272"/>
                  <a:pt x="6754187" y="5859604"/>
                  <a:pt x="6706960" y="5866193"/>
                </a:cubicBezTo>
                <a:cubicBezTo>
                  <a:pt x="6706291" y="5866277"/>
                  <a:pt x="6704716" y="5865462"/>
                  <a:pt x="6703479" y="5865057"/>
                </a:cubicBezTo>
                <a:cubicBezTo>
                  <a:pt x="6711232" y="5862613"/>
                  <a:pt x="6718881" y="5860215"/>
                  <a:pt x="6729561" y="5856838"/>
                </a:cubicBezTo>
                <a:cubicBezTo>
                  <a:pt x="6708090" y="5852281"/>
                  <a:pt x="6690775" y="5848579"/>
                  <a:pt x="6675709" y="5845405"/>
                </a:cubicBezTo>
                <a:cubicBezTo>
                  <a:pt x="6661994" y="5848945"/>
                  <a:pt x="6648728" y="5851222"/>
                  <a:pt x="6640292" y="5854927"/>
                </a:cubicBezTo>
                <a:cubicBezTo>
                  <a:pt x="6630851" y="5859075"/>
                  <a:pt x="6625901" y="5864527"/>
                  <a:pt x="6618821" y="5869530"/>
                </a:cubicBezTo>
                <a:cubicBezTo>
                  <a:pt x="6595094" y="5870833"/>
                  <a:pt x="6571264" y="5873109"/>
                  <a:pt x="6547313" y="5873192"/>
                </a:cubicBezTo>
                <a:cubicBezTo>
                  <a:pt x="6520442" y="5873273"/>
                  <a:pt x="6484469" y="5874859"/>
                  <a:pt x="6468729" y="5869530"/>
                </a:cubicBezTo>
                <a:cubicBezTo>
                  <a:pt x="6442647" y="5860743"/>
                  <a:pt x="6421620" y="5864649"/>
                  <a:pt x="6396888" y="5866029"/>
                </a:cubicBezTo>
                <a:cubicBezTo>
                  <a:pt x="6373612" y="5867292"/>
                  <a:pt x="6350229" y="5868189"/>
                  <a:pt x="6326846" y="5869246"/>
                </a:cubicBezTo>
                <a:cubicBezTo>
                  <a:pt x="6327408" y="5870833"/>
                  <a:pt x="6328077" y="5872377"/>
                  <a:pt x="6328640" y="5873964"/>
                </a:cubicBezTo>
                <a:cubicBezTo>
                  <a:pt x="6362145" y="5873109"/>
                  <a:pt x="6395762" y="5872254"/>
                  <a:pt x="6429261" y="5871403"/>
                </a:cubicBezTo>
                <a:cubicBezTo>
                  <a:pt x="6424769" y="5877300"/>
                  <a:pt x="6417570" y="5881289"/>
                  <a:pt x="6408916" y="5881774"/>
                </a:cubicBezTo>
                <a:cubicBezTo>
                  <a:pt x="6363495" y="5884297"/>
                  <a:pt x="6317848" y="5886618"/>
                  <a:pt x="6271977" y="5887755"/>
                </a:cubicBezTo>
                <a:cubicBezTo>
                  <a:pt x="6204523" y="5889423"/>
                  <a:pt x="6135718" y="5887755"/>
                  <a:pt x="6069607" y="5891988"/>
                </a:cubicBezTo>
                <a:cubicBezTo>
                  <a:pt x="6033972" y="5894264"/>
                  <a:pt x="6002604" y="5895526"/>
                  <a:pt x="5968760" y="5891540"/>
                </a:cubicBezTo>
                <a:cubicBezTo>
                  <a:pt x="5962348" y="5890807"/>
                  <a:pt x="5953469" y="5890685"/>
                  <a:pt x="5947627" y="5891703"/>
                </a:cubicBezTo>
                <a:cubicBezTo>
                  <a:pt x="5905124" y="5899269"/>
                  <a:pt x="5863078" y="5895933"/>
                  <a:pt x="5817654" y="5892433"/>
                </a:cubicBezTo>
                <a:cubicBezTo>
                  <a:pt x="5856334" y="5876161"/>
                  <a:pt x="5909060" y="5874249"/>
                  <a:pt x="5959311" y="5870345"/>
                </a:cubicBezTo>
                <a:cubicBezTo>
                  <a:pt x="5919738" y="5866277"/>
                  <a:pt x="5919738" y="5866277"/>
                  <a:pt x="5894781" y="5846096"/>
                </a:cubicBezTo>
                <a:cubicBezTo>
                  <a:pt x="5917379" y="5843779"/>
                  <a:pt x="5939753" y="5841460"/>
                  <a:pt x="5961342" y="5839223"/>
                </a:cubicBezTo>
                <a:cubicBezTo>
                  <a:pt x="5959535" y="5828198"/>
                  <a:pt x="5941103" y="5823317"/>
                  <a:pt x="5924237" y="5827832"/>
                </a:cubicBezTo>
                <a:cubicBezTo>
                  <a:pt x="5890169" y="5836903"/>
                  <a:pt x="5855547" y="5830027"/>
                  <a:pt x="5821702" y="5831696"/>
                </a:cubicBezTo>
                <a:cubicBezTo>
                  <a:pt x="5794046" y="5833040"/>
                  <a:pt x="5774031" y="5828241"/>
                  <a:pt x="5760204" y="5819491"/>
                </a:cubicBezTo>
                <a:cubicBezTo>
                  <a:pt x="5803487" y="5816359"/>
                  <a:pt x="5846548" y="5813225"/>
                  <a:pt x="5889610" y="5810093"/>
                </a:cubicBezTo>
                <a:cubicBezTo>
                  <a:pt x="5889158" y="5808791"/>
                  <a:pt x="5888827" y="5807489"/>
                  <a:pt x="5888376" y="5806188"/>
                </a:cubicBezTo>
                <a:cubicBezTo>
                  <a:pt x="5866562" y="5806188"/>
                  <a:pt x="5844749" y="5806188"/>
                  <a:pt x="5822942" y="5806188"/>
                </a:cubicBezTo>
                <a:lnTo>
                  <a:pt x="5817991" y="5806148"/>
                </a:lnTo>
                <a:cubicBezTo>
                  <a:pt x="5817991" y="5806148"/>
                  <a:pt x="5813048" y="5806148"/>
                  <a:pt x="5813048" y="5806148"/>
                </a:cubicBezTo>
                <a:cubicBezTo>
                  <a:pt x="5779880" y="5808018"/>
                  <a:pt x="5746376" y="5809280"/>
                  <a:pt x="5713770" y="5811966"/>
                </a:cubicBezTo>
                <a:cubicBezTo>
                  <a:pt x="5671272" y="5815464"/>
                  <a:pt x="5634286" y="5811925"/>
                  <a:pt x="5597521" y="5802040"/>
                </a:cubicBezTo>
                <a:cubicBezTo>
                  <a:pt x="5572675" y="5809525"/>
                  <a:pt x="5548054" y="5816970"/>
                  <a:pt x="5529953" y="5822381"/>
                </a:cubicBezTo>
                <a:cubicBezTo>
                  <a:pt x="5495659" y="5825553"/>
                  <a:pt x="5467780" y="5828241"/>
                  <a:pt x="5439783" y="5830596"/>
                </a:cubicBezTo>
                <a:cubicBezTo>
                  <a:pt x="5421794" y="5832104"/>
                  <a:pt x="5403467" y="5833283"/>
                  <a:pt x="5385257" y="5834339"/>
                </a:cubicBezTo>
                <a:cubicBezTo>
                  <a:pt x="5361419" y="5835722"/>
                  <a:pt x="5337476" y="5836862"/>
                  <a:pt x="5313530" y="5838083"/>
                </a:cubicBezTo>
                <a:cubicBezTo>
                  <a:pt x="5280361" y="5839790"/>
                  <a:pt x="5247193" y="5841499"/>
                  <a:pt x="5213921" y="5843129"/>
                </a:cubicBezTo>
                <a:cubicBezTo>
                  <a:pt x="5201322" y="5843739"/>
                  <a:pt x="5187606" y="5845487"/>
                  <a:pt x="5184681" y="5837920"/>
                </a:cubicBezTo>
                <a:cubicBezTo>
                  <a:pt x="5184233" y="5836740"/>
                  <a:pt x="5170179" y="5836293"/>
                  <a:pt x="5162424" y="5835479"/>
                </a:cubicBezTo>
                <a:cubicBezTo>
                  <a:pt x="5161413" y="5838614"/>
                  <a:pt x="5160399" y="5841704"/>
                  <a:pt x="5159163" y="5845324"/>
                </a:cubicBezTo>
                <a:cubicBezTo>
                  <a:pt x="5142071" y="5846545"/>
                  <a:pt x="5124202" y="5847806"/>
                  <a:pt x="5105986" y="5849108"/>
                </a:cubicBezTo>
                <a:cubicBezTo>
                  <a:pt x="5105086" y="5845650"/>
                  <a:pt x="5104413" y="5842721"/>
                  <a:pt x="5103624" y="5839505"/>
                </a:cubicBezTo>
                <a:cubicBezTo>
                  <a:pt x="5086084" y="5840687"/>
                  <a:pt x="5070456" y="5841704"/>
                  <a:pt x="5054829" y="5842762"/>
                </a:cubicBezTo>
                <a:cubicBezTo>
                  <a:pt x="5061015" y="5838125"/>
                  <a:pt x="5068544" y="5836415"/>
                  <a:pt x="5076868" y="5835479"/>
                </a:cubicBezTo>
                <a:cubicBezTo>
                  <a:pt x="5136680" y="5828646"/>
                  <a:pt x="5202109" y="5827467"/>
                  <a:pt x="5251694" y="5810541"/>
                </a:cubicBezTo>
                <a:cubicBezTo>
                  <a:pt x="5260686" y="5807489"/>
                  <a:pt x="5281824" y="5806066"/>
                  <a:pt x="5293739" y="5807571"/>
                </a:cubicBezTo>
                <a:cubicBezTo>
                  <a:pt x="5334326" y="5812699"/>
                  <a:pt x="5370980" y="5805659"/>
                  <a:pt x="5409315" y="5804641"/>
                </a:cubicBezTo>
                <a:cubicBezTo>
                  <a:pt x="5414155" y="5804521"/>
                  <a:pt x="5418878" y="5802974"/>
                  <a:pt x="5430793" y="5800778"/>
                </a:cubicBezTo>
                <a:cubicBezTo>
                  <a:pt x="5408079" y="5798336"/>
                  <a:pt x="5396387" y="5797036"/>
                  <a:pt x="5382448" y="5795530"/>
                </a:cubicBezTo>
                <a:cubicBezTo>
                  <a:pt x="5391331" y="5790852"/>
                  <a:pt x="5398523" y="5787027"/>
                  <a:pt x="5412465" y="5779705"/>
                </a:cubicBezTo>
                <a:cubicBezTo>
                  <a:pt x="5368337" y="5782308"/>
                  <a:pt x="5327217" y="5784730"/>
                  <a:pt x="5287584" y="5787058"/>
                </a:cubicBezTo>
                <a:lnTo>
                  <a:pt x="5172683" y="5793800"/>
                </a:lnTo>
                <a:lnTo>
                  <a:pt x="5212901" y="5784749"/>
                </a:lnTo>
                <a:cubicBezTo>
                  <a:pt x="5309818" y="5775841"/>
                  <a:pt x="5407290" y="5767623"/>
                  <a:pt x="5507688" y="5758916"/>
                </a:cubicBezTo>
                <a:cubicBezTo>
                  <a:pt x="5519611" y="5770793"/>
                  <a:pt x="5530853" y="5782063"/>
                  <a:pt x="5541644" y="5792843"/>
                </a:cubicBezTo>
                <a:cubicBezTo>
                  <a:pt x="5580767" y="5789713"/>
                  <a:pt x="5547942" y="5768029"/>
                  <a:pt x="5599094" y="5771038"/>
                </a:cubicBezTo>
                <a:cubicBezTo>
                  <a:pt x="5597069" y="5775067"/>
                  <a:pt x="5595270" y="5778526"/>
                  <a:pt x="5593365" y="5782428"/>
                </a:cubicBezTo>
                <a:cubicBezTo>
                  <a:pt x="5618545" y="5776328"/>
                  <a:pt x="5639905" y="5767418"/>
                  <a:pt x="5663630" y="5766523"/>
                </a:cubicBezTo>
                <a:cubicBezTo>
                  <a:pt x="5688139" y="5765628"/>
                  <a:pt x="5714334" y="5773358"/>
                  <a:pt x="5740864" y="5775717"/>
                </a:cubicBezTo>
                <a:cubicBezTo>
                  <a:pt x="5755711" y="5777019"/>
                  <a:pt x="5779431" y="5777303"/>
                  <a:pt x="5787635" y="5774131"/>
                </a:cubicBezTo>
                <a:cubicBezTo>
                  <a:pt x="5808100" y="5766239"/>
                  <a:pt x="5827657" y="5767134"/>
                  <a:pt x="5853072" y="5768681"/>
                </a:cubicBezTo>
                <a:cubicBezTo>
                  <a:pt x="5892643" y="5771080"/>
                  <a:pt x="5933342" y="5763229"/>
                  <a:pt x="5950995" y="5749761"/>
                </a:cubicBezTo>
                <a:cubicBezTo>
                  <a:pt x="5914453" y="5752325"/>
                  <a:pt x="5882753" y="5754562"/>
                  <a:pt x="5853072" y="5756637"/>
                </a:cubicBezTo>
                <a:cubicBezTo>
                  <a:pt x="5844074" y="5753181"/>
                  <a:pt x="5835757" y="5749965"/>
                  <a:pt x="5833957" y="5749276"/>
                </a:cubicBezTo>
                <a:cubicBezTo>
                  <a:pt x="5806639" y="5751879"/>
                  <a:pt x="5787523" y="5754684"/>
                  <a:pt x="5767853" y="5755376"/>
                </a:cubicBezTo>
                <a:cubicBezTo>
                  <a:pt x="5730860" y="5756678"/>
                  <a:pt x="5693649" y="5756475"/>
                  <a:pt x="5656545" y="5757410"/>
                </a:cubicBezTo>
                <a:cubicBezTo>
                  <a:pt x="5632487" y="5758021"/>
                  <a:pt x="5608535" y="5759647"/>
                  <a:pt x="5584591" y="5760786"/>
                </a:cubicBezTo>
                <a:cubicBezTo>
                  <a:pt x="5576496" y="5761173"/>
                  <a:pt x="5569890" y="5761042"/>
                  <a:pt x="5566155" y="5759933"/>
                </a:cubicBezTo>
                <a:lnTo>
                  <a:pt x="5564939" y="5753313"/>
                </a:lnTo>
                <a:lnTo>
                  <a:pt x="5565258" y="5753344"/>
                </a:lnTo>
                <a:lnTo>
                  <a:pt x="5564920" y="5753221"/>
                </a:lnTo>
                <a:lnTo>
                  <a:pt x="5564939" y="5753313"/>
                </a:lnTo>
                <a:lnTo>
                  <a:pt x="5506571" y="5747973"/>
                </a:lnTo>
                <a:cubicBezTo>
                  <a:pt x="5459573" y="5753466"/>
                  <a:pt x="5410102" y="5756312"/>
                  <a:pt x="5361419" y="5759768"/>
                </a:cubicBezTo>
                <a:cubicBezTo>
                  <a:pt x="5301831" y="5764002"/>
                  <a:pt x="5239326" y="5765059"/>
                  <a:pt x="5183115" y="5772503"/>
                </a:cubicBezTo>
                <a:cubicBezTo>
                  <a:pt x="5137918" y="5778484"/>
                  <a:pt x="5094858" y="5782428"/>
                  <a:pt x="5047748" y="5781818"/>
                </a:cubicBezTo>
                <a:cubicBezTo>
                  <a:pt x="5047748" y="5781818"/>
                  <a:pt x="5048197" y="5781697"/>
                  <a:pt x="5048197" y="5781697"/>
                </a:cubicBezTo>
                <a:cubicBezTo>
                  <a:pt x="5016493" y="5788248"/>
                  <a:pt x="4984899" y="5794799"/>
                  <a:pt x="4954319" y="5801144"/>
                </a:cubicBezTo>
                <a:cubicBezTo>
                  <a:pt x="4924749" y="5792925"/>
                  <a:pt x="4906309" y="5779299"/>
                  <a:pt x="4863362" y="5789753"/>
                </a:cubicBezTo>
                <a:cubicBezTo>
                  <a:pt x="4872136" y="5793821"/>
                  <a:pt x="4879553" y="5797278"/>
                  <a:pt x="4886189" y="5800412"/>
                </a:cubicBezTo>
                <a:cubicBezTo>
                  <a:pt x="4861787" y="5802809"/>
                  <a:pt x="4837281" y="5805172"/>
                  <a:pt x="4810636" y="5807776"/>
                </a:cubicBezTo>
                <a:cubicBezTo>
                  <a:pt x="4812885" y="5802647"/>
                  <a:pt x="4815135" y="5797644"/>
                  <a:pt x="4817273" y="5792967"/>
                </a:cubicBezTo>
                <a:cubicBezTo>
                  <a:pt x="4782980" y="5786214"/>
                  <a:pt x="4751611" y="5785767"/>
                  <a:pt x="4717994" y="5790771"/>
                </a:cubicBezTo>
                <a:cubicBezTo>
                  <a:pt x="4695960" y="5794025"/>
                  <a:pt x="4672123" y="5795571"/>
                  <a:pt x="4649077" y="5797889"/>
                </a:cubicBezTo>
                <a:cubicBezTo>
                  <a:pt x="4680220" y="5790324"/>
                  <a:pt x="4712488" y="5784994"/>
                  <a:pt x="4745312" y="5780234"/>
                </a:cubicBezTo>
                <a:cubicBezTo>
                  <a:pt x="4776344" y="5775760"/>
                  <a:pt x="4813448" y="5774986"/>
                  <a:pt x="4838069" y="5758754"/>
                </a:cubicBezTo>
                <a:cubicBezTo>
                  <a:pt x="4749025" y="5760299"/>
                  <a:pt x="4685619" y="5785359"/>
                  <a:pt x="4603654" y="5780886"/>
                </a:cubicBezTo>
                <a:cubicBezTo>
                  <a:pt x="4616808" y="5774497"/>
                  <a:pt x="4628838" y="5768274"/>
                  <a:pt x="4642104" y="5762333"/>
                </a:cubicBezTo>
                <a:cubicBezTo>
                  <a:pt x="4649865" y="5758876"/>
                  <a:pt x="4658970" y="5753384"/>
                  <a:pt x="4668305" y="5753139"/>
                </a:cubicBezTo>
                <a:cubicBezTo>
                  <a:pt x="4723617" y="5751797"/>
                  <a:pt x="4753750" y="5734059"/>
                  <a:pt x="4802088" y="5728160"/>
                </a:cubicBezTo>
                <a:cubicBezTo>
                  <a:pt x="4745537" y="5728649"/>
                  <a:pt x="4693261" y="5734750"/>
                  <a:pt x="4643678" y="5742644"/>
                </a:cubicBezTo>
                <a:cubicBezTo>
                  <a:pt x="4590952" y="5751063"/>
                  <a:pt x="4541369" y="5762171"/>
                  <a:pt x="4489992" y="5771771"/>
                </a:cubicBezTo>
                <a:cubicBezTo>
                  <a:pt x="4485042" y="5772706"/>
                  <a:pt x="4476951" y="5771486"/>
                  <a:pt x="4469190" y="5771243"/>
                </a:cubicBezTo>
                <a:cubicBezTo>
                  <a:pt x="4473577" y="5765342"/>
                  <a:pt x="4477063" y="5760705"/>
                  <a:pt x="4480550" y="5756027"/>
                </a:cubicBezTo>
                <a:cubicBezTo>
                  <a:pt x="4451537" y="5760257"/>
                  <a:pt x="4432542" y="5767866"/>
                  <a:pt x="4409039" y="5772422"/>
                </a:cubicBezTo>
                <a:cubicBezTo>
                  <a:pt x="4383970" y="5777263"/>
                  <a:pt x="4354739" y="5779299"/>
                  <a:pt x="4325170" y="5782795"/>
                </a:cubicBezTo>
                <a:cubicBezTo>
                  <a:pt x="4341248" y="5794594"/>
                  <a:pt x="4328431" y="5803666"/>
                  <a:pt x="4294927" y="5809972"/>
                </a:cubicBezTo>
                <a:cubicBezTo>
                  <a:pt x="4286724" y="5811518"/>
                  <a:pt x="4279748" y="5813917"/>
                  <a:pt x="4272331" y="5815953"/>
                </a:cubicBezTo>
                <a:cubicBezTo>
                  <a:pt x="4246806" y="5822990"/>
                  <a:pt x="4249731" y="5830311"/>
                  <a:pt x="4275811" y="5837067"/>
                </a:cubicBezTo>
                <a:cubicBezTo>
                  <a:pt x="4247374" y="5844267"/>
                  <a:pt x="4229159" y="5854600"/>
                  <a:pt x="4194530" y="5853543"/>
                </a:cubicBezTo>
                <a:cubicBezTo>
                  <a:pt x="4203296" y="5843331"/>
                  <a:pt x="4211170" y="5834179"/>
                  <a:pt x="4219600" y="5824413"/>
                </a:cubicBezTo>
                <a:cubicBezTo>
                  <a:pt x="4174177" y="5825146"/>
                  <a:pt x="4153832" y="5834379"/>
                  <a:pt x="4140678" y="5848214"/>
                </a:cubicBezTo>
                <a:cubicBezTo>
                  <a:pt x="4150345" y="5850287"/>
                  <a:pt x="4159674" y="5852323"/>
                  <a:pt x="4171815" y="5854927"/>
                </a:cubicBezTo>
                <a:cubicBezTo>
                  <a:pt x="4154281" y="5859726"/>
                  <a:pt x="4144271" y="5862736"/>
                  <a:pt x="4133592" y="5865341"/>
                </a:cubicBezTo>
                <a:cubicBezTo>
                  <a:pt x="4093343" y="5875184"/>
                  <a:pt x="4052421" y="5884663"/>
                  <a:pt x="4012617" y="5894671"/>
                </a:cubicBezTo>
                <a:cubicBezTo>
                  <a:pt x="3997045" y="5898597"/>
                  <a:pt x="3989009" y="5901414"/>
                  <a:pt x="3987633" y="5904521"/>
                </a:cubicBezTo>
                <a:lnTo>
                  <a:pt x="4002500" y="5916024"/>
                </a:lnTo>
                <a:lnTo>
                  <a:pt x="4002388" y="5916030"/>
                </a:lnTo>
                <a:lnTo>
                  <a:pt x="4002555" y="5916067"/>
                </a:lnTo>
                <a:lnTo>
                  <a:pt x="4002613" y="5916111"/>
                </a:lnTo>
                <a:lnTo>
                  <a:pt x="4002685" y="5916094"/>
                </a:lnTo>
                <a:lnTo>
                  <a:pt x="4035106" y="5923231"/>
                </a:lnTo>
                <a:cubicBezTo>
                  <a:pt x="4052533" y="5921074"/>
                  <a:pt x="4068380" y="5917250"/>
                  <a:pt x="4085808" y="5915133"/>
                </a:cubicBezTo>
                <a:cubicBezTo>
                  <a:pt x="4095031" y="5913995"/>
                  <a:pt x="4106048" y="5914932"/>
                  <a:pt x="4116276" y="5914932"/>
                </a:cubicBezTo>
                <a:cubicBezTo>
                  <a:pt x="4055226" y="5931691"/>
                  <a:pt x="3989460" y="5939259"/>
                  <a:pt x="3922786" y="5939870"/>
                </a:cubicBezTo>
                <a:cubicBezTo>
                  <a:pt x="3908508" y="5929213"/>
                  <a:pt x="3896254" y="5920097"/>
                  <a:pt x="3883664" y="5910699"/>
                </a:cubicBezTo>
                <a:cubicBezTo>
                  <a:pt x="3911544" y="5907202"/>
                  <a:pt x="3931447" y="5904679"/>
                  <a:pt x="3951461" y="5902158"/>
                </a:cubicBezTo>
                <a:cubicBezTo>
                  <a:pt x="3904916" y="5892310"/>
                  <a:pt x="3868598" y="5895688"/>
                  <a:pt x="3844428" y="5910579"/>
                </a:cubicBezTo>
                <a:cubicBezTo>
                  <a:pt x="3784729" y="5902850"/>
                  <a:pt x="3707713" y="5906511"/>
                  <a:pt x="3672295" y="5921074"/>
                </a:cubicBezTo>
                <a:cubicBezTo>
                  <a:pt x="3706700" y="5918635"/>
                  <a:pt x="3741218" y="5916192"/>
                  <a:pt x="3779666" y="5913468"/>
                </a:cubicBezTo>
                <a:cubicBezTo>
                  <a:pt x="3784841" y="5934215"/>
                  <a:pt x="3836780" y="5918430"/>
                  <a:pt x="3858931" y="5927258"/>
                </a:cubicBezTo>
                <a:cubicBezTo>
                  <a:pt x="3888051" y="5938812"/>
                  <a:pt x="3868148" y="5958135"/>
                  <a:pt x="3911544" y="5969851"/>
                </a:cubicBezTo>
                <a:cubicBezTo>
                  <a:pt x="3917394" y="5964442"/>
                  <a:pt x="3922111" y="5960456"/>
                  <a:pt x="3926048" y="5956346"/>
                </a:cubicBezTo>
                <a:cubicBezTo>
                  <a:pt x="3935159" y="5946866"/>
                  <a:pt x="3950555" y="5947639"/>
                  <a:pt x="3968883" y="5952724"/>
                </a:cubicBezTo>
                <a:lnTo>
                  <a:pt x="3968771" y="5952684"/>
                </a:lnTo>
                <a:cubicBezTo>
                  <a:pt x="3983949" y="5949227"/>
                  <a:pt x="3999126" y="5945808"/>
                  <a:pt x="4016104" y="5941943"/>
                </a:cubicBezTo>
                <a:cubicBezTo>
                  <a:pt x="4024765" y="5945808"/>
                  <a:pt x="4032407" y="5949186"/>
                  <a:pt x="4038143" y="5951748"/>
                </a:cubicBezTo>
                <a:cubicBezTo>
                  <a:pt x="4009805" y="5970909"/>
                  <a:pt x="3937746" y="5974570"/>
                  <a:pt x="3935714" y="5999386"/>
                </a:cubicBezTo>
                <a:cubicBezTo>
                  <a:pt x="3872985" y="6004430"/>
                  <a:pt x="3810923" y="6005122"/>
                  <a:pt x="3750661" y="6011836"/>
                </a:cubicBezTo>
                <a:cubicBezTo>
                  <a:pt x="3689610" y="6018630"/>
                  <a:pt x="3621818" y="6017531"/>
                  <a:pt x="3555714" y="6019972"/>
                </a:cubicBezTo>
                <a:cubicBezTo>
                  <a:pt x="3547954" y="6016757"/>
                  <a:pt x="3538849" y="6013015"/>
                  <a:pt x="3533338" y="6010778"/>
                </a:cubicBezTo>
                <a:cubicBezTo>
                  <a:pt x="3505344" y="6008297"/>
                  <a:pt x="3515573" y="6030021"/>
                  <a:pt x="3479824" y="6018019"/>
                </a:cubicBezTo>
                <a:cubicBezTo>
                  <a:pt x="3481511" y="6016188"/>
                  <a:pt x="3481736" y="6013341"/>
                  <a:pt x="3485216" y="6012649"/>
                </a:cubicBezTo>
                <a:cubicBezTo>
                  <a:pt x="3528726" y="6003984"/>
                  <a:pt x="3572686" y="5995603"/>
                  <a:pt x="3616644" y="5987222"/>
                </a:cubicBezTo>
                <a:cubicBezTo>
                  <a:pt x="3617882" y="5986980"/>
                  <a:pt x="3620469" y="5987264"/>
                  <a:pt x="3621818" y="5987631"/>
                </a:cubicBezTo>
                <a:cubicBezTo>
                  <a:pt x="3646327" y="5993771"/>
                  <a:pt x="3669940" y="5985188"/>
                  <a:pt x="3697034" y="5987387"/>
                </a:cubicBezTo>
                <a:cubicBezTo>
                  <a:pt x="3720867" y="5989296"/>
                  <a:pt x="3750098" y="5982668"/>
                  <a:pt x="3776743" y="5979614"/>
                </a:cubicBezTo>
                <a:cubicBezTo>
                  <a:pt x="3778767" y="5979370"/>
                  <a:pt x="3779329" y="5977418"/>
                  <a:pt x="3780904" y="5975955"/>
                </a:cubicBezTo>
                <a:cubicBezTo>
                  <a:pt x="3771913" y="5974124"/>
                  <a:pt x="3762801" y="5972292"/>
                  <a:pt x="3753810" y="5970462"/>
                </a:cubicBezTo>
                <a:cubicBezTo>
                  <a:pt x="3758527" y="5967125"/>
                  <a:pt x="3762127" y="5964563"/>
                  <a:pt x="3770675" y="5958542"/>
                </a:cubicBezTo>
                <a:cubicBezTo>
                  <a:pt x="3738407" y="5959478"/>
                  <a:pt x="3714687" y="5959559"/>
                  <a:pt x="3691636" y="5961065"/>
                </a:cubicBezTo>
                <a:cubicBezTo>
                  <a:pt x="3666003" y="5962732"/>
                  <a:pt x="3641271" y="5966151"/>
                  <a:pt x="3615632" y="5968061"/>
                </a:cubicBezTo>
                <a:cubicBezTo>
                  <a:pt x="3592025" y="5969811"/>
                  <a:pt x="3567630" y="5970340"/>
                  <a:pt x="3543905" y="5971887"/>
                </a:cubicBezTo>
                <a:cubicBezTo>
                  <a:pt x="3521309" y="5973390"/>
                  <a:pt x="3499158" y="5979412"/>
                  <a:pt x="3462959" y="5972902"/>
                </a:cubicBezTo>
                <a:cubicBezTo>
                  <a:pt x="3599780" y="5960047"/>
                  <a:pt x="3725254" y="5949633"/>
                  <a:pt x="3846789" y="5932831"/>
                </a:cubicBezTo>
                <a:cubicBezTo>
                  <a:pt x="3828800" y="5930024"/>
                  <a:pt x="3811259" y="5929213"/>
                  <a:pt x="3794620" y="5930186"/>
                </a:cubicBezTo>
                <a:cubicBezTo>
                  <a:pt x="3767526" y="5931733"/>
                  <a:pt x="3740319" y="5933809"/>
                  <a:pt x="3714124" y="5936817"/>
                </a:cubicBezTo>
                <a:cubicBezTo>
                  <a:pt x="3648576" y="5944344"/>
                  <a:pt x="3577072" y="5941659"/>
                  <a:pt x="3513436" y="5954107"/>
                </a:cubicBezTo>
                <a:cubicBezTo>
                  <a:pt x="3484880" y="5959682"/>
                  <a:pt x="3447105" y="5962364"/>
                  <a:pt x="3403934" y="5959153"/>
                </a:cubicBezTo>
                <a:lnTo>
                  <a:pt x="3529814" y="5940561"/>
                </a:lnTo>
                <a:lnTo>
                  <a:pt x="3530863" y="5940522"/>
                </a:lnTo>
                <a:cubicBezTo>
                  <a:pt x="3530863" y="5940522"/>
                  <a:pt x="3530639" y="5940440"/>
                  <a:pt x="3530639" y="5940440"/>
                </a:cubicBezTo>
                <a:lnTo>
                  <a:pt x="3529814" y="5940561"/>
                </a:lnTo>
                <a:lnTo>
                  <a:pt x="3358737" y="5947151"/>
                </a:lnTo>
                <a:cubicBezTo>
                  <a:pt x="3330855" y="5955410"/>
                  <a:pt x="3360199" y="5960129"/>
                  <a:pt x="3376840" y="5965377"/>
                </a:cubicBezTo>
                <a:cubicBezTo>
                  <a:pt x="3339398" y="5973715"/>
                  <a:pt x="3309379" y="5982179"/>
                  <a:pt x="3273856" y="5967206"/>
                </a:cubicBezTo>
                <a:cubicBezTo>
                  <a:pt x="3266432" y="5964074"/>
                  <a:pt x="3243949" y="5965582"/>
                  <a:pt x="3217417" y="5964482"/>
                </a:cubicBezTo>
                <a:cubicBezTo>
                  <a:pt x="3232370" y="5971806"/>
                  <a:pt x="3240012" y="5975546"/>
                  <a:pt x="3248329" y="5979614"/>
                </a:cubicBezTo>
                <a:cubicBezTo>
                  <a:pt x="3221573" y="5981406"/>
                  <a:pt x="3198528" y="5982951"/>
                  <a:pt x="3170646" y="5984823"/>
                </a:cubicBezTo>
                <a:cubicBezTo>
                  <a:pt x="3191666" y="5971236"/>
                  <a:pt x="3157942" y="5968956"/>
                  <a:pt x="3138041" y="5963830"/>
                </a:cubicBezTo>
                <a:cubicBezTo>
                  <a:pt x="3160073" y="5945363"/>
                  <a:pt x="3203246" y="5949674"/>
                  <a:pt x="3250129" y="5950122"/>
                </a:cubicBezTo>
                <a:cubicBezTo>
                  <a:pt x="3239900" y="5943165"/>
                  <a:pt x="3235063" y="5935636"/>
                  <a:pt x="3226971" y="5935108"/>
                </a:cubicBezTo>
                <a:cubicBezTo>
                  <a:pt x="3203246" y="5933604"/>
                  <a:pt x="3177388" y="5933645"/>
                  <a:pt x="3153669" y="5935475"/>
                </a:cubicBezTo>
                <a:cubicBezTo>
                  <a:pt x="3126125" y="5937591"/>
                  <a:pt x="3100717" y="5943774"/>
                  <a:pt x="3073278" y="5945197"/>
                </a:cubicBezTo>
                <a:cubicBezTo>
                  <a:pt x="3051921" y="5946296"/>
                  <a:pt x="3028645" y="5942798"/>
                  <a:pt x="2996158" y="5940682"/>
                </a:cubicBezTo>
                <a:cubicBezTo>
                  <a:pt x="3028307" y="5934338"/>
                  <a:pt x="3055408" y="5929213"/>
                  <a:pt x="3082052" y="5923720"/>
                </a:cubicBezTo>
                <a:cubicBezTo>
                  <a:pt x="3109709" y="5917982"/>
                  <a:pt x="3136802" y="5911922"/>
                  <a:pt x="3164122" y="5905980"/>
                </a:cubicBezTo>
                <a:cubicBezTo>
                  <a:pt x="3162548" y="5905248"/>
                  <a:pt x="3160973" y="5904555"/>
                  <a:pt x="3159405" y="5903865"/>
                </a:cubicBezTo>
                <a:cubicBezTo>
                  <a:pt x="3099367" y="5905900"/>
                  <a:pt x="3039442" y="5907975"/>
                  <a:pt x="2976030" y="5910131"/>
                </a:cubicBezTo>
                <a:cubicBezTo>
                  <a:pt x="2983785" y="5914646"/>
                  <a:pt x="2988172" y="5917210"/>
                  <a:pt x="2993796" y="5920544"/>
                </a:cubicBezTo>
                <a:cubicBezTo>
                  <a:pt x="2958828" y="5928519"/>
                  <a:pt x="2922518" y="5931488"/>
                  <a:pt x="2882038" y="5932261"/>
                </a:cubicBezTo>
                <a:cubicBezTo>
                  <a:pt x="2841903" y="5933035"/>
                  <a:pt x="2802105" y="5937345"/>
                  <a:pt x="2762307" y="5940275"/>
                </a:cubicBezTo>
                <a:cubicBezTo>
                  <a:pt x="2744992" y="5941536"/>
                  <a:pt x="2728015" y="5943532"/>
                  <a:pt x="2710587" y="5944670"/>
                </a:cubicBezTo>
                <a:cubicBezTo>
                  <a:pt x="2652012" y="5948493"/>
                  <a:pt x="2590737" y="5949348"/>
                  <a:pt x="2535537" y="5956506"/>
                </a:cubicBezTo>
                <a:lnTo>
                  <a:pt x="2372737" y="5968908"/>
                </a:lnTo>
                <a:lnTo>
                  <a:pt x="2373190" y="5968794"/>
                </a:lnTo>
                <a:lnTo>
                  <a:pt x="2372628" y="5968915"/>
                </a:lnTo>
                <a:lnTo>
                  <a:pt x="2372737" y="5968908"/>
                </a:lnTo>
                <a:lnTo>
                  <a:pt x="2294825" y="5988444"/>
                </a:lnTo>
                <a:cubicBezTo>
                  <a:pt x="2271893" y="5976931"/>
                  <a:pt x="2251434" y="5967776"/>
                  <a:pt x="2212193" y="5975791"/>
                </a:cubicBezTo>
                <a:cubicBezTo>
                  <a:pt x="2217142" y="5980023"/>
                  <a:pt x="2221184" y="5983602"/>
                  <a:pt x="2225121" y="5986980"/>
                </a:cubicBezTo>
                <a:cubicBezTo>
                  <a:pt x="2198927" y="5989501"/>
                  <a:pt x="2173407" y="5991984"/>
                  <a:pt x="2148219" y="5994422"/>
                </a:cubicBezTo>
                <a:cubicBezTo>
                  <a:pt x="2151593" y="5989501"/>
                  <a:pt x="2154630" y="5985066"/>
                  <a:pt x="2156317" y="5982668"/>
                </a:cubicBezTo>
                <a:cubicBezTo>
                  <a:pt x="2122249" y="5962121"/>
                  <a:pt x="2077052" y="5979330"/>
                  <a:pt x="2036692" y="5975833"/>
                </a:cubicBezTo>
                <a:cubicBezTo>
                  <a:pt x="2079865" y="5963138"/>
                  <a:pt x="2138777" y="5963017"/>
                  <a:pt x="2187685" y="5946744"/>
                </a:cubicBezTo>
                <a:cubicBezTo>
                  <a:pt x="2143051" y="5943856"/>
                  <a:pt x="2115845" y="5948087"/>
                  <a:pt x="2088637" y="5951991"/>
                </a:cubicBezTo>
                <a:cubicBezTo>
                  <a:pt x="2054121" y="5956955"/>
                  <a:pt x="2020277" y="5962690"/>
                  <a:pt x="1984972" y="5966761"/>
                </a:cubicBezTo>
                <a:cubicBezTo>
                  <a:pt x="1969576" y="5968510"/>
                  <a:pt x="1951361" y="5966841"/>
                  <a:pt x="1932696" y="5966717"/>
                </a:cubicBezTo>
                <a:cubicBezTo>
                  <a:pt x="1960914" y="5958013"/>
                  <a:pt x="1982616" y="5950934"/>
                  <a:pt x="2005437" y="5944426"/>
                </a:cubicBezTo>
                <a:cubicBezTo>
                  <a:pt x="2026239" y="5938486"/>
                  <a:pt x="2047147" y="5932384"/>
                  <a:pt x="2070198" y="5927746"/>
                </a:cubicBezTo>
                <a:cubicBezTo>
                  <a:pt x="2094593" y="5922824"/>
                  <a:pt x="2121687" y="5919526"/>
                  <a:pt x="2147550" y="5915501"/>
                </a:cubicBezTo>
                <a:cubicBezTo>
                  <a:pt x="2145856" y="5914238"/>
                  <a:pt x="2144289" y="5912939"/>
                  <a:pt x="2142714" y="5911637"/>
                </a:cubicBezTo>
                <a:cubicBezTo>
                  <a:pt x="2028151" y="5920748"/>
                  <a:pt x="1919654" y="5935678"/>
                  <a:pt x="1811496" y="5962243"/>
                </a:cubicBezTo>
                <a:cubicBezTo>
                  <a:pt x="1818582" y="5951381"/>
                  <a:pt x="1822176" y="5945766"/>
                  <a:pt x="1828361" y="5936125"/>
                </a:cubicBezTo>
                <a:cubicBezTo>
                  <a:pt x="1770911" y="5949105"/>
                  <a:pt x="1736288" y="5969689"/>
                  <a:pt x="1665114" y="5964685"/>
                </a:cubicBezTo>
                <a:cubicBezTo>
                  <a:pt x="1683329" y="5979167"/>
                  <a:pt x="1668713" y="5987427"/>
                  <a:pt x="1637233" y="5994668"/>
                </a:cubicBezTo>
                <a:cubicBezTo>
                  <a:pt x="1592149" y="6005081"/>
                  <a:pt x="1593273" y="6005693"/>
                  <a:pt x="1612613" y="6025260"/>
                </a:cubicBezTo>
                <a:cubicBezTo>
                  <a:pt x="1588331" y="6030509"/>
                  <a:pt x="1564717" y="6038321"/>
                  <a:pt x="1537398" y="6040880"/>
                </a:cubicBezTo>
                <a:cubicBezTo>
                  <a:pt x="1481972" y="6046131"/>
                  <a:pt x="1443293" y="6060003"/>
                  <a:pt x="1400128" y="6071558"/>
                </a:cubicBezTo>
                <a:cubicBezTo>
                  <a:pt x="1391916" y="6073712"/>
                  <a:pt x="1390342" y="6079164"/>
                  <a:pt x="1381237" y="6086974"/>
                </a:cubicBezTo>
                <a:cubicBezTo>
                  <a:pt x="1414293" y="6085469"/>
                  <a:pt x="1436663" y="6084452"/>
                  <a:pt x="1459596" y="6083436"/>
                </a:cubicBezTo>
                <a:cubicBezTo>
                  <a:pt x="1480398" y="6095883"/>
                  <a:pt x="1472193" y="6106053"/>
                  <a:pt x="1437225" y="6110691"/>
                </a:cubicBezTo>
                <a:cubicBezTo>
                  <a:pt x="1421597" y="6112727"/>
                  <a:pt x="1405070" y="6114395"/>
                  <a:pt x="1391354" y="6117607"/>
                </a:cubicBezTo>
                <a:cubicBezTo>
                  <a:pt x="1366059" y="6123589"/>
                  <a:pt x="1366509" y="6125095"/>
                  <a:pt x="1384043" y="6136161"/>
                </a:cubicBezTo>
                <a:cubicBezTo>
                  <a:pt x="1363922" y="6149096"/>
                  <a:pt x="1313551" y="6154588"/>
                  <a:pt x="1314114" y="6174643"/>
                </a:cubicBezTo>
                <a:cubicBezTo>
                  <a:pt x="1328504" y="6174927"/>
                  <a:pt x="1344582" y="6177086"/>
                  <a:pt x="1352344" y="6175051"/>
                </a:cubicBezTo>
                <a:cubicBezTo>
                  <a:pt x="1381913" y="6167281"/>
                  <a:pt x="1409119" y="6158329"/>
                  <a:pt x="1436551" y="6149544"/>
                </a:cubicBezTo>
                <a:cubicBezTo>
                  <a:pt x="1444537" y="6147023"/>
                  <a:pt x="1449141" y="6142831"/>
                  <a:pt x="1457796" y="6140798"/>
                </a:cubicBezTo>
                <a:cubicBezTo>
                  <a:pt x="1484109" y="6134531"/>
                  <a:pt x="1511766" y="6128999"/>
                  <a:pt x="1538747" y="6123100"/>
                </a:cubicBezTo>
                <a:cubicBezTo>
                  <a:pt x="1562918" y="6117811"/>
                  <a:pt x="1577983" y="6116916"/>
                  <a:pt x="1611264" y="6119643"/>
                </a:cubicBezTo>
                <a:cubicBezTo>
                  <a:pt x="1557862" y="6130709"/>
                  <a:pt x="1515140" y="6143645"/>
                  <a:pt x="1485235" y="6163214"/>
                </a:cubicBezTo>
                <a:cubicBezTo>
                  <a:pt x="1465444" y="6176109"/>
                  <a:pt x="1426772" y="6185180"/>
                  <a:pt x="1396641" y="6195961"/>
                </a:cubicBezTo>
                <a:cubicBezTo>
                  <a:pt x="1373927" y="6204058"/>
                  <a:pt x="1346719" y="6207068"/>
                  <a:pt x="1315014" y="6206496"/>
                </a:cubicBezTo>
                <a:cubicBezTo>
                  <a:pt x="1280277" y="6205845"/>
                  <a:pt x="1216641" y="6226434"/>
                  <a:pt x="1213154" y="6239329"/>
                </a:cubicBezTo>
                <a:cubicBezTo>
                  <a:pt x="1221478" y="6241159"/>
                  <a:pt x="1230807" y="6243153"/>
                  <a:pt x="1250934" y="6247506"/>
                </a:cubicBezTo>
                <a:cubicBezTo>
                  <a:pt x="1201238" y="6256089"/>
                  <a:pt x="1182011" y="6270776"/>
                  <a:pt x="1131759" y="6271426"/>
                </a:cubicBezTo>
                <a:cubicBezTo>
                  <a:pt x="1094880" y="6271955"/>
                  <a:pt x="1069585" y="6281352"/>
                  <a:pt x="1061605" y="6299416"/>
                </a:cubicBezTo>
                <a:cubicBezTo>
                  <a:pt x="1097691" y="6296040"/>
                  <a:pt x="1127373" y="6293274"/>
                  <a:pt x="1156941" y="6290505"/>
                </a:cubicBezTo>
                <a:cubicBezTo>
                  <a:pt x="1158178" y="6291889"/>
                  <a:pt x="1159304" y="6293232"/>
                  <a:pt x="1160540" y="6294615"/>
                </a:cubicBezTo>
                <a:cubicBezTo>
                  <a:pt x="1142550" y="6297626"/>
                  <a:pt x="1124223" y="6300433"/>
                  <a:pt x="1106571" y="6303727"/>
                </a:cubicBezTo>
                <a:cubicBezTo>
                  <a:pt x="1080151" y="6308651"/>
                  <a:pt x="1053057" y="6313247"/>
                  <a:pt x="1028324" y="6319187"/>
                </a:cubicBezTo>
                <a:cubicBezTo>
                  <a:pt x="992120" y="6327854"/>
                  <a:pt x="956483" y="6336233"/>
                  <a:pt x="910274" y="6334970"/>
                </a:cubicBezTo>
                <a:cubicBezTo>
                  <a:pt x="882618" y="6334197"/>
                  <a:pt x="871490" y="6340137"/>
                  <a:pt x="865303" y="6349942"/>
                </a:cubicBezTo>
                <a:lnTo>
                  <a:pt x="933043" y="6347304"/>
                </a:lnTo>
                <a:lnTo>
                  <a:pt x="832247" y="6367517"/>
                </a:lnTo>
                <a:cubicBezTo>
                  <a:pt x="808078" y="6358323"/>
                  <a:pt x="793687" y="6344978"/>
                  <a:pt x="751070" y="6354700"/>
                </a:cubicBezTo>
                <a:cubicBezTo>
                  <a:pt x="755683" y="6358608"/>
                  <a:pt x="760406" y="6362635"/>
                  <a:pt x="766030" y="6367354"/>
                </a:cubicBezTo>
                <a:cubicBezTo>
                  <a:pt x="739830" y="6369837"/>
                  <a:pt x="715322" y="6372113"/>
                  <a:pt x="687215" y="6374759"/>
                </a:cubicBezTo>
                <a:cubicBezTo>
                  <a:pt x="690590" y="6369390"/>
                  <a:pt x="693627" y="6364590"/>
                  <a:pt x="696432" y="6360031"/>
                </a:cubicBezTo>
                <a:cubicBezTo>
                  <a:pt x="638539" y="6341561"/>
                  <a:pt x="586593" y="6364750"/>
                  <a:pt x="524869" y="6361780"/>
                </a:cubicBezTo>
                <a:cubicBezTo>
                  <a:pt x="593005" y="6351367"/>
                  <a:pt x="654047" y="6342050"/>
                  <a:pt x="716335" y="6332532"/>
                </a:cubicBezTo>
                <a:cubicBezTo>
                  <a:pt x="703518" y="6323784"/>
                  <a:pt x="688229" y="6323377"/>
                  <a:pt x="671138" y="6325981"/>
                </a:cubicBezTo>
                <a:cubicBezTo>
                  <a:pt x="650561" y="6329112"/>
                  <a:pt x="630102" y="6332450"/>
                  <a:pt x="610088" y="6336029"/>
                </a:cubicBezTo>
                <a:cubicBezTo>
                  <a:pt x="568041" y="6343597"/>
                  <a:pt x="524982" y="6348805"/>
                  <a:pt x="479560" y="6346363"/>
                </a:cubicBezTo>
                <a:cubicBezTo>
                  <a:pt x="504516" y="6337373"/>
                  <a:pt x="525994" y="6326550"/>
                  <a:pt x="554887" y="6320122"/>
                </a:cubicBezTo>
                <a:cubicBezTo>
                  <a:pt x="584231" y="6313614"/>
                  <a:pt x="619537" y="6310726"/>
                  <a:pt x="645506" y="6296974"/>
                </a:cubicBezTo>
                <a:cubicBezTo>
                  <a:pt x="533192" y="6300353"/>
                  <a:pt x="451116" y="6323906"/>
                  <a:pt x="353868" y="6339446"/>
                </a:cubicBezTo>
                <a:cubicBezTo>
                  <a:pt x="358360" y="6331229"/>
                  <a:pt x="360948" y="6326470"/>
                  <a:pt x="365783" y="6317681"/>
                </a:cubicBezTo>
                <a:cubicBezTo>
                  <a:pt x="304734" y="6326633"/>
                  <a:pt x="276853" y="6351977"/>
                  <a:pt x="209286" y="6347053"/>
                </a:cubicBezTo>
                <a:cubicBezTo>
                  <a:pt x="212091" y="6366459"/>
                  <a:pt x="211648" y="6366214"/>
                  <a:pt x="168244" y="6376750"/>
                </a:cubicBezTo>
                <a:cubicBezTo>
                  <a:pt x="156553" y="6379600"/>
                  <a:pt x="141600" y="6383994"/>
                  <a:pt x="140025" y="6388264"/>
                </a:cubicBezTo>
                <a:cubicBezTo>
                  <a:pt x="138225" y="6393064"/>
                  <a:pt x="149811" y="6398515"/>
                  <a:pt x="158015" y="6405798"/>
                </a:cubicBezTo>
                <a:cubicBezTo>
                  <a:pt x="125634" y="6411821"/>
                  <a:pt x="91911" y="6417433"/>
                  <a:pt x="60092" y="6424186"/>
                </a:cubicBezTo>
                <a:lnTo>
                  <a:pt x="0" y="6438229"/>
                </a:lnTo>
                <a:lnTo>
                  <a:pt x="0" y="1787424"/>
                </a:lnTo>
                <a:lnTo>
                  <a:pt x="7305" y="1783416"/>
                </a:lnTo>
                <a:cubicBezTo>
                  <a:pt x="25603" y="1767964"/>
                  <a:pt x="40247" y="1749991"/>
                  <a:pt x="53681" y="1730776"/>
                </a:cubicBezTo>
                <a:cubicBezTo>
                  <a:pt x="63805" y="1716368"/>
                  <a:pt x="88761" y="1707161"/>
                  <a:pt x="107538" y="1696169"/>
                </a:cubicBezTo>
                <a:cubicBezTo>
                  <a:pt x="117205" y="1690472"/>
                  <a:pt x="127996" y="1685992"/>
                  <a:pt x="135420" y="1675488"/>
                </a:cubicBezTo>
                <a:cubicBezTo>
                  <a:pt x="125297" y="1675978"/>
                  <a:pt x="113044" y="1674022"/>
                  <a:pt x="105514" y="1677444"/>
                </a:cubicBezTo>
                <a:cubicBezTo>
                  <a:pt x="81622" y="1688270"/>
                  <a:pt x="55061" y="1695986"/>
                  <a:pt x="30227" y="1705767"/>
                </a:cubicBezTo>
                <a:lnTo>
                  <a:pt x="0" y="1724731"/>
                </a:lnTo>
                <a:lnTo>
                  <a:pt x="0" y="1647197"/>
                </a:lnTo>
                <a:lnTo>
                  <a:pt x="10284" y="1626718"/>
                </a:lnTo>
                <a:cubicBezTo>
                  <a:pt x="32774" y="1626718"/>
                  <a:pt x="50201" y="1626718"/>
                  <a:pt x="67509" y="1626718"/>
                </a:cubicBezTo>
                <a:cubicBezTo>
                  <a:pt x="67847" y="1624113"/>
                  <a:pt x="68297" y="1621424"/>
                  <a:pt x="68635" y="1618823"/>
                </a:cubicBezTo>
                <a:lnTo>
                  <a:pt x="0" y="1612293"/>
                </a:lnTo>
                <a:lnTo>
                  <a:pt x="0" y="1554105"/>
                </a:lnTo>
                <a:lnTo>
                  <a:pt x="60092" y="1525999"/>
                </a:lnTo>
                <a:cubicBezTo>
                  <a:pt x="91911" y="1512483"/>
                  <a:pt x="125634" y="1501252"/>
                  <a:pt x="158015" y="1489197"/>
                </a:cubicBezTo>
                <a:cubicBezTo>
                  <a:pt x="149811" y="1474620"/>
                  <a:pt x="138225" y="1463711"/>
                  <a:pt x="140025" y="1454104"/>
                </a:cubicBezTo>
                <a:cubicBezTo>
                  <a:pt x="141600" y="1445557"/>
                  <a:pt x="156553" y="1436763"/>
                  <a:pt x="168244" y="1431060"/>
                </a:cubicBezTo>
                <a:cubicBezTo>
                  <a:pt x="211648" y="1409972"/>
                  <a:pt x="212091" y="1410463"/>
                  <a:pt x="209286" y="1371623"/>
                </a:cubicBezTo>
                <a:cubicBezTo>
                  <a:pt x="276853" y="1381478"/>
                  <a:pt x="304734" y="1330755"/>
                  <a:pt x="365783" y="1312837"/>
                </a:cubicBezTo>
                <a:cubicBezTo>
                  <a:pt x="360948" y="1330428"/>
                  <a:pt x="358360" y="1339953"/>
                  <a:pt x="353868" y="1356399"/>
                </a:cubicBezTo>
                <a:cubicBezTo>
                  <a:pt x="451116" y="1325296"/>
                  <a:pt x="533192" y="1278156"/>
                  <a:pt x="645506" y="1271394"/>
                </a:cubicBezTo>
                <a:cubicBezTo>
                  <a:pt x="619537" y="1298918"/>
                  <a:pt x="584231" y="1304697"/>
                  <a:pt x="554887" y="1317724"/>
                </a:cubicBezTo>
                <a:cubicBezTo>
                  <a:pt x="525994" y="1330588"/>
                  <a:pt x="504516" y="1352250"/>
                  <a:pt x="479560" y="1370242"/>
                </a:cubicBezTo>
                <a:cubicBezTo>
                  <a:pt x="524982" y="1375129"/>
                  <a:pt x="568041" y="1364707"/>
                  <a:pt x="610088" y="1349559"/>
                </a:cubicBezTo>
                <a:cubicBezTo>
                  <a:pt x="630102" y="1342396"/>
                  <a:pt x="650561" y="1335716"/>
                  <a:pt x="671138" y="1329449"/>
                </a:cubicBezTo>
                <a:cubicBezTo>
                  <a:pt x="688229" y="1324237"/>
                  <a:pt x="703518" y="1325051"/>
                  <a:pt x="716335" y="1342560"/>
                </a:cubicBezTo>
                <a:cubicBezTo>
                  <a:pt x="654047" y="1361611"/>
                  <a:pt x="593005" y="1380257"/>
                  <a:pt x="524869" y="1401098"/>
                </a:cubicBezTo>
                <a:cubicBezTo>
                  <a:pt x="586593" y="1407042"/>
                  <a:pt x="638539" y="1360632"/>
                  <a:pt x="696432" y="1397597"/>
                </a:cubicBezTo>
                <a:cubicBezTo>
                  <a:pt x="693627" y="1406721"/>
                  <a:pt x="690590" y="1416329"/>
                  <a:pt x="687215" y="1427074"/>
                </a:cubicBezTo>
                <a:cubicBezTo>
                  <a:pt x="715322" y="1421779"/>
                  <a:pt x="739830" y="1417223"/>
                  <a:pt x="766030" y="1412254"/>
                </a:cubicBezTo>
                <a:cubicBezTo>
                  <a:pt x="760406" y="1402809"/>
                  <a:pt x="755683" y="1394749"/>
                  <a:pt x="751070" y="1386928"/>
                </a:cubicBezTo>
                <a:cubicBezTo>
                  <a:pt x="793687" y="1367470"/>
                  <a:pt x="808078" y="1394180"/>
                  <a:pt x="832247" y="1412581"/>
                </a:cubicBezTo>
                <a:lnTo>
                  <a:pt x="933043" y="1372125"/>
                </a:lnTo>
                <a:lnTo>
                  <a:pt x="934219" y="1372033"/>
                </a:lnTo>
                <a:lnTo>
                  <a:pt x="935075" y="1371630"/>
                </a:lnTo>
                <a:lnTo>
                  <a:pt x="953559" y="1369181"/>
                </a:lnTo>
                <a:cubicBezTo>
                  <a:pt x="952660" y="1367470"/>
                  <a:pt x="951872" y="1365842"/>
                  <a:pt x="950972" y="1364138"/>
                </a:cubicBezTo>
                <a:lnTo>
                  <a:pt x="935075" y="1371630"/>
                </a:lnTo>
                <a:lnTo>
                  <a:pt x="933883" y="1371788"/>
                </a:lnTo>
                <a:lnTo>
                  <a:pt x="933043" y="1372125"/>
                </a:lnTo>
                <a:lnTo>
                  <a:pt x="865303" y="1377405"/>
                </a:lnTo>
                <a:cubicBezTo>
                  <a:pt x="871490" y="1357780"/>
                  <a:pt x="882618" y="1345893"/>
                  <a:pt x="910274" y="1347441"/>
                </a:cubicBezTo>
                <a:cubicBezTo>
                  <a:pt x="956483" y="1349968"/>
                  <a:pt x="992120" y="1333197"/>
                  <a:pt x="1028324" y="1315851"/>
                </a:cubicBezTo>
                <a:cubicBezTo>
                  <a:pt x="1053057" y="1303963"/>
                  <a:pt x="1080151" y="1294765"/>
                  <a:pt x="1106571" y="1284910"/>
                </a:cubicBezTo>
                <a:cubicBezTo>
                  <a:pt x="1124223" y="1278317"/>
                  <a:pt x="1142550" y="1272700"/>
                  <a:pt x="1160540" y="1266674"/>
                </a:cubicBezTo>
                <a:cubicBezTo>
                  <a:pt x="1159304" y="1263904"/>
                  <a:pt x="1158178" y="1261217"/>
                  <a:pt x="1156941" y="1258447"/>
                </a:cubicBezTo>
                <a:cubicBezTo>
                  <a:pt x="1127373" y="1263988"/>
                  <a:pt x="1097691" y="1269525"/>
                  <a:pt x="1061605" y="1276281"/>
                </a:cubicBezTo>
                <a:cubicBezTo>
                  <a:pt x="1069585" y="1240129"/>
                  <a:pt x="1094880" y="1221320"/>
                  <a:pt x="1131759" y="1220262"/>
                </a:cubicBezTo>
                <a:cubicBezTo>
                  <a:pt x="1182011" y="1218960"/>
                  <a:pt x="1201238" y="1189566"/>
                  <a:pt x="1250934" y="1172388"/>
                </a:cubicBezTo>
                <a:cubicBezTo>
                  <a:pt x="1230807" y="1163677"/>
                  <a:pt x="1221478" y="1159686"/>
                  <a:pt x="1213154" y="1156022"/>
                </a:cubicBezTo>
                <a:cubicBezTo>
                  <a:pt x="1216641" y="1130214"/>
                  <a:pt x="1280277" y="1089007"/>
                  <a:pt x="1315014" y="1090311"/>
                </a:cubicBezTo>
                <a:cubicBezTo>
                  <a:pt x="1346719" y="1091454"/>
                  <a:pt x="1373927" y="1085430"/>
                  <a:pt x="1396641" y="1069225"/>
                </a:cubicBezTo>
                <a:cubicBezTo>
                  <a:pt x="1426772" y="1047647"/>
                  <a:pt x="1465444" y="1029493"/>
                  <a:pt x="1485235" y="1003684"/>
                </a:cubicBezTo>
                <a:cubicBezTo>
                  <a:pt x="1515140" y="964519"/>
                  <a:pt x="1557862" y="938628"/>
                  <a:pt x="1611264" y="916481"/>
                </a:cubicBezTo>
                <a:cubicBezTo>
                  <a:pt x="1577983" y="911023"/>
                  <a:pt x="1562918" y="912815"/>
                  <a:pt x="1538747" y="923400"/>
                </a:cubicBezTo>
                <a:cubicBezTo>
                  <a:pt x="1511766" y="935207"/>
                  <a:pt x="1484109" y="946279"/>
                  <a:pt x="1457796" y="958820"/>
                </a:cubicBezTo>
                <a:cubicBezTo>
                  <a:pt x="1449141" y="962889"/>
                  <a:pt x="1444537" y="971280"/>
                  <a:pt x="1436551" y="976325"/>
                </a:cubicBezTo>
                <a:cubicBezTo>
                  <a:pt x="1409119" y="993908"/>
                  <a:pt x="1381913" y="1011824"/>
                  <a:pt x="1352344" y="1027375"/>
                </a:cubicBezTo>
                <a:cubicBezTo>
                  <a:pt x="1344582" y="1031448"/>
                  <a:pt x="1328504" y="1027128"/>
                  <a:pt x="1314114" y="1026559"/>
                </a:cubicBezTo>
                <a:cubicBezTo>
                  <a:pt x="1313551" y="986420"/>
                  <a:pt x="1363922" y="975428"/>
                  <a:pt x="1384043" y="949540"/>
                </a:cubicBezTo>
                <a:cubicBezTo>
                  <a:pt x="1366509" y="927392"/>
                  <a:pt x="1366059" y="924378"/>
                  <a:pt x="1391354" y="912406"/>
                </a:cubicBezTo>
                <a:cubicBezTo>
                  <a:pt x="1405070" y="905977"/>
                  <a:pt x="1421597" y="902638"/>
                  <a:pt x="1437225" y="898565"/>
                </a:cubicBezTo>
                <a:cubicBezTo>
                  <a:pt x="1472193" y="889282"/>
                  <a:pt x="1480398" y="868928"/>
                  <a:pt x="1459596" y="844016"/>
                </a:cubicBezTo>
                <a:cubicBezTo>
                  <a:pt x="1436663" y="846049"/>
                  <a:pt x="1414293" y="848085"/>
                  <a:pt x="1381237" y="851097"/>
                </a:cubicBezTo>
                <a:cubicBezTo>
                  <a:pt x="1390342" y="835465"/>
                  <a:pt x="1391916" y="824554"/>
                  <a:pt x="1400128" y="820243"/>
                </a:cubicBezTo>
                <a:cubicBezTo>
                  <a:pt x="1443293" y="797117"/>
                  <a:pt x="1481972" y="769353"/>
                  <a:pt x="1537398" y="758844"/>
                </a:cubicBezTo>
                <a:cubicBezTo>
                  <a:pt x="1564717" y="753721"/>
                  <a:pt x="1588331" y="738087"/>
                  <a:pt x="1612613" y="727581"/>
                </a:cubicBezTo>
                <a:cubicBezTo>
                  <a:pt x="1593273" y="688419"/>
                  <a:pt x="1592149" y="687195"/>
                  <a:pt x="1637233" y="666354"/>
                </a:cubicBezTo>
                <a:cubicBezTo>
                  <a:pt x="1668713" y="651861"/>
                  <a:pt x="1683329" y="635331"/>
                  <a:pt x="1665114" y="606346"/>
                </a:cubicBezTo>
                <a:cubicBezTo>
                  <a:pt x="1736288" y="616360"/>
                  <a:pt x="1770911" y="575163"/>
                  <a:pt x="1828361" y="549185"/>
                </a:cubicBezTo>
                <a:cubicBezTo>
                  <a:pt x="1822176" y="568480"/>
                  <a:pt x="1818582" y="579719"/>
                  <a:pt x="1811496" y="601459"/>
                </a:cubicBezTo>
                <a:cubicBezTo>
                  <a:pt x="1919654" y="548291"/>
                  <a:pt x="2028151" y="518409"/>
                  <a:pt x="2142714" y="500174"/>
                </a:cubicBezTo>
                <a:cubicBezTo>
                  <a:pt x="2144289" y="502779"/>
                  <a:pt x="2145856" y="505380"/>
                  <a:pt x="2147550" y="507907"/>
                </a:cubicBezTo>
                <a:cubicBezTo>
                  <a:pt x="2121687" y="515964"/>
                  <a:pt x="2094593" y="522564"/>
                  <a:pt x="2070198" y="532414"/>
                </a:cubicBezTo>
                <a:cubicBezTo>
                  <a:pt x="2047147" y="541697"/>
                  <a:pt x="2026239" y="553910"/>
                  <a:pt x="2005437" y="565800"/>
                </a:cubicBezTo>
                <a:cubicBezTo>
                  <a:pt x="1982616" y="578824"/>
                  <a:pt x="1960914" y="592992"/>
                  <a:pt x="1932696" y="610412"/>
                </a:cubicBezTo>
                <a:cubicBezTo>
                  <a:pt x="1951361" y="610661"/>
                  <a:pt x="1969576" y="614000"/>
                  <a:pt x="1984972" y="610501"/>
                </a:cubicBezTo>
                <a:cubicBezTo>
                  <a:pt x="2020277" y="602353"/>
                  <a:pt x="2054121" y="590874"/>
                  <a:pt x="2088637" y="580940"/>
                </a:cubicBezTo>
                <a:cubicBezTo>
                  <a:pt x="2115845" y="573125"/>
                  <a:pt x="2143051" y="564658"/>
                  <a:pt x="2187685" y="570438"/>
                </a:cubicBezTo>
                <a:cubicBezTo>
                  <a:pt x="2138777" y="603007"/>
                  <a:pt x="2079865" y="603249"/>
                  <a:pt x="2036692" y="628657"/>
                </a:cubicBezTo>
                <a:cubicBezTo>
                  <a:pt x="2077052" y="635656"/>
                  <a:pt x="2122249" y="601214"/>
                  <a:pt x="2156317" y="642338"/>
                </a:cubicBezTo>
                <a:cubicBezTo>
                  <a:pt x="2154630" y="647136"/>
                  <a:pt x="2151593" y="656012"/>
                  <a:pt x="2148219" y="665862"/>
                </a:cubicBezTo>
                <a:cubicBezTo>
                  <a:pt x="2173407" y="660982"/>
                  <a:pt x="2198927" y="656012"/>
                  <a:pt x="2225121" y="650967"/>
                </a:cubicBezTo>
                <a:cubicBezTo>
                  <a:pt x="2221184" y="644207"/>
                  <a:pt x="2217142" y="637044"/>
                  <a:pt x="2212193" y="628573"/>
                </a:cubicBezTo>
                <a:cubicBezTo>
                  <a:pt x="2251434" y="612532"/>
                  <a:pt x="2271893" y="630855"/>
                  <a:pt x="2294825" y="653897"/>
                </a:cubicBezTo>
                <a:lnTo>
                  <a:pt x="2372737" y="614797"/>
                </a:lnTo>
                <a:lnTo>
                  <a:pt x="2535537" y="589976"/>
                </a:lnTo>
                <a:cubicBezTo>
                  <a:pt x="2590737" y="575650"/>
                  <a:pt x="2652012" y="573939"/>
                  <a:pt x="2710587" y="566287"/>
                </a:cubicBezTo>
                <a:cubicBezTo>
                  <a:pt x="2728015" y="564009"/>
                  <a:pt x="2744992" y="560014"/>
                  <a:pt x="2762307" y="557491"/>
                </a:cubicBezTo>
                <a:cubicBezTo>
                  <a:pt x="2802105" y="551628"/>
                  <a:pt x="2841903" y="543001"/>
                  <a:pt x="2882038" y="541453"/>
                </a:cubicBezTo>
                <a:cubicBezTo>
                  <a:pt x="2922518" y="539904"/>
                  <a:pt x="2958828" y="533963"/>
                  <a:pt x="2993796" y="518002"/>
                </a:cubicBezTo>
                <a:cubicBezTo>
                  <a:pt x="2988172" y="511328"/>
                  <a:pt x="2983785" y="506196"/>
                  <a:pt x="2976030" y="497160"/>
                </a:cubicBezTo>
                <a:cubicBezTo>
                  <a:pt x="3039442" y="492845"/>
                  <a:pt x="3099367" y="488692"/>
                  <a:pt x="3159405" y="484619"/>
                </a:cubicBezTo>
                <a:cubicBezTo>
                  <a:pt x="3160973" y="486000"/>
                  <a:pt x="3162548" y="487388"/>
                  <a:pt x="3164122" y="488852"/>
                </a:cubicBezTo>
                <a:cubicBezTo>
                  <a:pt x="3136802" y="500744"/>
                  <a:pt x="3109709" y="512874"/>
                  <a:pt x="3082052" y="524357"/>
                </a:cubicBezTo>
                <a:cubicBezTo>
                  <a:pt x="3055408" y="535350"/>
                  <a:pt x="3028307" y="545608"/>
                  <a:pt x="2996158" y="558305"/>
                </a:cubicBezTo>
                <a:cubicBezTo>
                  <a:pt x="3028645" y="562541"/>
                  <a:pt x="3051921" y="569541"/>
                  <a:pt x="3073278" y="567341"/>
                </a:cubicBezTo>
                <a:cubicBezTo>
                  <a:pt x="3100717" y="564494"/>
                  <a:pt x="3126125" y="552119"/>
                  <a:pt x="3153669" y="547884"/>
                </a:cubicBezTo>
                <a:cubicBezTo>
                  <a:pt x="3177388" y="544222"/>
                  <a:pt x="3203246" y="544140"/>
                  <a:pt x="3226971" y="547150"/>
                </a:cubicBezTo>
                <a:cubicBezTo>
                  <a:pt x="3235063" y="548206"/>
                  <a:pt x="3239900" y="563275"/>
                  <a:pt x="3250129" y="577198"/>
                </a:cubicBezTo>
                <a:cubicBezTo>
                  <a:pt x="3203246" y="576302"/>
                  <a:pt x="3160073" y="567675"/>
                  <a:pt x="3138041" y="604635"/>
                </a:cubicBezTo>
                <a:cubicBezTo>
                  <a:pt x="3157942" y="614894"/>
                  <a:pt x="3191666" y="619457"/>
                  <a:pt x="3170646" y="646649"/>
                </a:cubicBezTo>
                <a:cubicBezTo>
                  <a:pt x="3198528" y="642903"/>
                  <a:pt x="3221573" y="639811"/>
                  <a:pt x="3248329" y="636225"/>
                </a:cubicBezTo>
                <a:cubicBezTo>
                  <a:pt x="3240012" y="628084"/>
                  <a:pt x="3232370" y="620598"/>
                  <a:pt x="3217417" y="605939"/>
                </a:cubicBezTo>
                <a:cubicBezTo>
                  <a:pt x="3243949" y="608141"/>
                  <a:pt x="3266432" y="605122"/>
                  <a:pt x="3273856" y="611391"/>
                </a:cubicBezTo>
                <a:cubicBezTo>
                  <a:pt x="3309379" y="641359"/>
                  <a:pt x="3339398" y="624418"/>
                  <a:pt x="3376840" y="607731"/>
                </a:cubicBezTo>
                <a:cubicBezTo>
                  <a:pt x="3360199" y="597227"/>
                  <a:pt x="3330855" y="587782"/>
                  <a:pt x="3358737" y="571252"/>
                </a:cubicBezTo>
                <a:lnTo>
                  <a:pt x="3529814" y="558063"/>
                </a:lnTo>
                <a:lnTo>
                  <a:pt x="3403934" y="595274"/>
                </a:lnTo>
                <a:cubicBezTo>
                  <a:pt x="3447105" y="601701"/>
                  <a:pt x="3484880" y="596333"/>
                  <a:pt x="3513436" y="585175"/>
                </a:cubicBezTo>
                <a:cubicBezTo>
                  <a:pt x="3577072" y="560261"/>
                  <a:pt x="3648576" y="565635"/>
                  <a:pt x="3714124" y="550571"/>
                </a:cubicBezTo>
                <a:cubicBezTo>
                  <a:pt x="3740319" y="544549"/>
                  <a:pt x="3767526" y="540396"/>
                  <a:pt x="3794620" y="537299"/>
                </a:cubicBezTo>
                <a:cubicBezTo>
                  <a:pt x="3811259" y="535350"/>
                  <a:pt x="3828800" y="536975"/>
                  <a:pt x="3846789" y="542591"/>
                </a:cubicBezTo>
                <a:cubicBezTo>
                  <a:pt x="3725254" y="576219"/>
                  <a:pt x="3599780" y="597063"/>
                  <a:pt x="3462959" y="622791"/>
                </a:cubicBezTo>
                <a:cubicBezTo>
                  <a:pt x="3499158" y="635820"/>
                  <a:pt x="3521309" y="623768"/>
                  <a:pt x="3543905" y="620760"/>
                </a:cubicBezTo>
                <a:cubicBezTo>
                  <a:pt x="3567630" y="617664"/>
                  <a:pt x="3592025" y="616605"/>
                  <a:pt x="3615632" y="613102"/>
                </a:cubicBezTo>
                <a:cubicBezTo>
                  <a:pt x="3641271" y="609280"/>
                  <a:pt x="3666003" y="602437"/>
                  <a:pt x="3691636" y="599100"/>
                </a:cubicBezTo>
                <a:cubicBezTo>
                  <a:pt x="3714687" y="596086"/>
                  <a:pt x="3738407" y="595924"/>
                  <a:pt x="3770675" y="594051"/>
                </a:cubicBezTo>
                <a:cubicBezTo>
                  <a:pt x="3762127" y="606101"/>
                  <a:pt x="3758527" y="611229"/>
                  <a:pt x="3753810" y="617909"/>
                </a:cubicBezTo>
                <a:cubicBezTo>
                  <a:pt x="3762801" y="621570"/>
                  <a:pt x="3771913" y="625236"/>
                  <a:pt x="3780904" y="628902"/>
                </a:cubicBezTo>
                <a:cubicBezTo>
                  <a:pt x="3779329" y="631830"/>
                  <a:pt x="3778767" y="635736"/>
                  <a:pt x="3776743" y="636225"/>
                </a:cubicBezTo>
                <a:cubicBezTo>
                  <a:pt x="3750098" y="642338"/>
                  <a:pt x="3720867" y="655603"/>
                  <a:pt x="3697034" y="651781"/>
                </a:cubicBezTo>
                <a:cubicBezTo>
                  <a:pt x="3669940" y="647381"/>
                  <a:pt x="3646327" y="664559"/>
                  <a:pt x="3621818" y="652270"/>
                </a:cubicBezTo>
                <a:cubicBezTo>
                  <a:pt x="3620469" y="651536"/>
                  <a:pt x="3617882" y="650967"/>
                  <a:pt x="3616644" y="651452"/>
                </a:cubicBezTo>
                <a:cubicBezTo>
                  <a:pt x="3572686" y="668225"/>
                  <a:pt x="3528726" y="685000"/>
                  <a:pt x="3485216" y="702342"/>
                </a:cubicBezTo>
                <a:cubicBezTo>
                  <a:pt x="3481736" y="703725"/>
                  <a:pt x="3481511" y="709425"/>
                  <a:pt x="3479824" y="713088"/>
                </a:cubicBezTo>
                <a:cubicBezTo>
                  <a:pt x="3515573" y="737111"/>
                  <a:pt x="3505344" y="693631"/>
                  <a:pt x="3533338" y="698596"/>
                </a:cubicBezTo>
                <a:cubicBezTo>
                  <a:pt x="3538849" y="703074"/>
                  <a:pt x="3547954" y="710564"/>
                  <a:pt x="3555714" y="716997"/>
                </a:cubicBezTo>
                <a:cubicBezTo>
                  <a:pt x="3621818" y="712112"/>
                  <a:pt x="3689610" y="714312"/>
                  <a:pt x="3750661" y="700713"/>
                </a:cubicBezTo>
                <a:cubicBezTo>
                  <a:pt x="3810923" y="687278"/>
                  <a:pt x="3872985" y="685892"/>
                  <a:pt x="3935714" y="675797"/>
                </a:cubicBezTo>
                <a:cubicBezTo>
                  <a:pt x="3937746" y="626130"/>
                  <a:pt x="4009805" y="618803"/>
                  <a:pt x="4038143" y="580453"/>
                </a:cubicBezTo>
                <a:cubicBezTo>
                  <a:pt x="4032407" y="575325"/>
                  <a:pt x="4024765" y="568565"/>
                  <a:pt x="4016104" y="560830"/>
                </a:cubicBezTo>
                <a:cubicBezTo>
                  <a:pt x="3999126" y="568565"/>
                  <a:pt x="3983949" y="575407"/>
                  <a:pt x="3968771" y="582326"/>
                </a:cubicBezTo>
                <a:lnTo>
                  <a:pt x="3968883" y="582406"/>
                </a:lnTo>
                <a:cubicBezTo>
                  <a:pt x="3950555" y="572229"/>
                  <a:pt x="3935159" y="570682"/>
                  <a:pt x="3926048" y="589655"/>
                </a:cubicBezTo>
                <a:cubicBezTo>
                  <a:pt x="3922111" y="597881"/>
                  <a:pt x="3917394" y="605858"/>
                  <a:pt x="3911544" y="616685"/>
                </a:cubicBezTo>
                <a:cubicBezTo>
                  <a:pt x="3868148" y="593237"/>
                  <a:pt x="3888051" y="554564"/>
                  <a:pt x="3858931" y="531438"/>
                </a:cubicBezTo>
                <a:cubicBezTo>
                  <a:pt x="3836780" y="513771"/>
                  <a:pt x="3784841" y="545363"/>
                  <a:pt x="3779666" y="503838"/>
                </a:cubicBezTo>
                <a:cubicBezTo>
                  <a:pt x="3741218" y="509291"/>
                  <a:pt x="3706700" y="514180"/>
                  <a:pt x="3672295" y="519061"/>
                </a:cubicBezTo>
                <a:cubicBezTo>
                  <a:pt x="3707713" y="489915"/>
                  <a:pt x="3784729" y="482588"/>
                  <a:pt x="3844428" y="498057"/>
                </a:cubicBezTo>
                <a:cubicBezTo>
                  <a:pt x="3868598" y="468253"/>
                  <a:pt x="3904916" y="461493"/>
                  <a:pt x="3951461" y="481204"/>
                </a:cubicBezTo>
                <a:cubicBezTo>
                  <a:pt x="3931447" y="486249"/>
                  <a:pt x="3911544" y="491299"/>
                  <a:pt x="3883664" y="498297"/>
                </a:cubicBezTo>
                <a:cubicBezTo>
                  <a:pt x="3896254" y="517105"/>
                  <a:pt x="3908508" y="535350"/>
                  <a:pt x="3922786" y="556681"/>
                </a:cubicBezTo>
                <a:cubicBezTo>
                  <a:pt x="3989460" y="555458"/>
                  <a:pt x="4055226" y="540311"/>
                  <a:pt x="4116276" y="506768"/>
                </a:cubicBezTo>
                <a:cubicBezTo>
                  <a:pt x="4106048" y="506768"/>
                  <a:pt x="4095031" y="504893"/>
                  <a:pt x="4085808" y="507171"/>
                </a:cubicBezTo>
                <a:cubicBezTo>
                  <a:pt x="4068380" y="511408"/>
                  <a:pt x="4052533" y="519061"/>
                  <a:pt x="4035106" y="523378"/>
                </a:cubicBezTo>
                <a:lnTo>
                  <a:pt x="4002685" y="509095"/>
                </a:lnTo>
                <a:lnTo>
                  <a:pt x="4003136" y="508890"/>
                </a:lnTo>
                <a:lnTo>
                  <a:pt x="4034319" y="505705"/>
                </a:lnTo>
                <a:cubicBezTo>
                  <a:pt x="4032407" y="502860"/>
                  <a:pt x="4030495" y="500090"/>
                  <a:pt x="4028583" y="497238"/>
                </a:cubicBezTo>
                <a:lnTo>
                  <a:pt x="4003136" y="508890"/>
                </a:lnTo>
                <a:lnTo>
                  <a:pt x="4002500" y="508955"/>
                </a:lnTo>
                <a:lnTo>
                  <a:pt x="3987633" y="485933"/>
                </a:lnTo>
                <a:cubicBezTo>
                  <a:pt x="3989009" y="479715"/>
                  <a:pt x="3997045" y="474077"/>
                  <a:pt x="4012617" y="466218"/>
                </a:cubicBezTo>
                <a:cubicBezTo>
                  <a:pt x="4052421" y="446188"/>
                  <a:pt x="4093343" y="427218"/>
                  <a:pt x="4133592" y="407517"/>
                </a:cubicBezTo>
                <a:cubicBezTo>
                  <a:pt x="4144271" y="402303"/>
                  <a:pt x="4154281" y="396279"/>
                  <a:pt x="4171815" y="386674"/>
                </a:cubicBezTo>
                <a:cubicBezTo>
                  <a:pt x="4159674" y="381462"/>
                  <a:pt x="4150345" y="377387"/>
                  <a:pt x="4140678" y="373238"/>
                </a:cubicBezTo>
                <a:cubicBezTo>
                  <a:pt x="4153832" y="345550"/>
                  <a:pt x="4174177" y="327071"/>
                  <a:pt x="4219600" y="325602"/>
                </a:cubicBezTo>
                <a:cubicBezTo>
                  <a:pt x="4211170" y="345149"/>
                  <a:pt x="4203296" y="363466"/>
                  <a:pt x="4194530" y="383904"/>
                </a:cubicBezTo>
                <a:cubicBezTo>
                  <a:pt x="4229159" y="386020"/>
                  <a:pt x="4247374" y="365339"/>
                  <a:pt x="4275811" y="350928"/>
                </a:cubicBezTo>
                <a:cubicBezTo>
                  <a:pt x="4249731" y="337408"/>
                  <a:pt x="4246806" y="322755"/>
                  <a:pt x="4272331" y="308672"/>
                </a:cubicBezTo>
                <a:cubicBezTo>
                  <a:pt x="4279748" y="304596"/>
                  <a:pt x="4286724" y="299794"/>
                  <a:pt x="4294927" y="296699"/>
                </a:cubicBezTo>
                <a:cubicBezTo>
                  <a:pt x="4328431" y="284080"/>
                  <a:pt x="4341248" y="265923"/>
                  <a:pt x="4325170" y="242308"/>
                </a:cubicBezTo>
                <a:cubicBezTo>
                  <a:pt x="4354739" y="235312"/>
                  <a:pt x="4383970" y="231237"/>
                  <a:pt x="4409039" y="221547"/>
                </a:cubicBezTo>
                <a:cubicBezTo>
                  <a:pt x="4432542" y="212429"/>
                  <a:pt x="4451537" y="197200"/>
                  <a:pt x="4480550" y="188733"/>
                </a:cubicBezTo>
                <a:cubicBezTo>
                  <a:pt x="4477063" y="198096"/>
                  <a:pt x="4473577" y="207377"/>
                  <a:pt x="4469190" y="219187"/>
                </a:cubicBezTo>
                <a:cubicBezTo>
                  <a:pt x="4476951" y="219674"/>
                  <a:pt x="4485042" y="222116"/>
                  <a:pt x="4489992" y="220243"/>
                </a:cubicBezTo>
                <a:cubicBezTo>
                  <a:pt x="4541369" y="201030"/>
                  <a:pt x="4590952" y="178799"/>
                  <a:pt x="4643678" y="161948"/>
                </a:cubicBezTo>
                <a:cubicBezTo>
                  <a:pt x="4693261" y="146150"/>
                  <a:pt x="4745537" y="133939"/>
                  <a:pt x="4802088" y="132961"/>
                </a:cubicBezTo>
                <a:cubicBezTo>
                  <a:pt x="4753750" y="144766"/>
                  <a:pt x="4723617" y="180269"/>
                  <a:pt x="4668305" y="182954"/>
                </a:cubicBezTo>
                <a:cubicBezTo>
                  <a:pt x="4658970" y="183443"/>
                  <a:pt x="4649865" y="194437"/>
                  <a:pt x="4642104" y="201355"/>
                </a:cubicBezTo>
                <a:cubicBezTo>
                  <a:pt x="4628838" y="213245"/>
                  <a:pt x="4616808" y="225700"/>
                  <a:pt x="4603654" y="238486"/>
                </a:cubicBezTo>
                <a:cubicBezTo>
                  <a:pt x="4685619" y="247440"/>
                  <a:pt x="4749025" y="197284"/>
                  <a:pt x="4838069" y="194192"/>
                </a:cubicBezTo>
                <a:cubicBezTo>
                  <a:pt x="4813448" y="226679"/>
                  <a:pt x="4776344" y="228227"/>
                  <a:pt x="4745312" y="237183"/>
                </a:cubicBezTo>
                <a:cubicBezTo>
                  <a:pt x="4712488" y="246708"/>
                  <a:pt x="4680220" y="257377"/>
                  <a:pt x="4649077" y="272517"/>
                </a:cubicBezTo>
                <a:cubicBezTo>
                  <a:pt x="4672123" y="267879"/>
                  <a:pt x="4695960" y="264784"/>
                  <a:pt x="4717994" y="258271"/>
                </a:cubicBezTo>
                <a:cubicBezTo>
                  <a:pt x="4751611" y="248256"/>
                  <a:pt x="4782980" y="249151"/>
                  <a:pt x="4817273" y="262667"/>
                </a:cubicBezTo>
                <a:cubicBezTo>
                  <a:pt x="4815135" y="272028"/>
                  <a:pt x="4812885" y="282040"/>
                  <a:pt x="4810636" y="292306"/>
                </a:cubicBezTo>
                <a:cubicBezTo>
                  <a:pt x="4837281" y="287094"/>
                  <a:pt x="4861787" y="282365"/>
                  <a:pt x="4886189" y="277566"/>
                </a:cubicBezTo>
                <a:cubicBezTo>
                  <a:pt x="4879553" y="271294"/>
                  <a:pt x="4872136" y="264375"/>
                  <a:pt x="4863362" y="256233"/>
                </a:cubicBezTo>
                <a:cubicBezTo>
                  <a:pt x="4906309" y="235312"/>
                  <a:pt x="4924749" y="262582"/>
                  <a:pt x="4954319" y="279032"/>
                </a:cubicBezTo>
                <a:cubicBezTo>
                  <a:pt x="4984899" y="266333"/>
                  <a:pt x="5016493" y="253221"/>
                  <a:pt x="5048197" y="240110"/>
                </a:cubicBezTo>
                <a:cubicBezTo>
                  <a:pt x="5048197" y="240110"/>
                  <a:pt x="5047748" y="240353"/>
                  <a:pt x="5047748" y="240353"/>
                </a:cubicBezTo>
                <a:cubicBezTo>
                  <a:pt x="5094858" y="241574"/>
                  <a:pt x="5137918" y="233679"/>
                  <a:pt x="5183115" y="221709"/>
                </a:cubicBezTo>
                <a:cubicBezTo>
                  <a:pt x="5239326" y="206812"/>
                  <a:pt x="5301831" y="204696"/>
                  <a:pt x="5361419" y="196221"/>
                </a:cubicBezTo>
                <a:cubicBezTo>
                  <a:pt x="5410102" y="189305"/>
                  <a:pt x="5459573" y="183608"/>
                  <a:pt x="5506571" y="172614"/>
                </a:cubicBezTo>
                <a:lnTo>
                  <a:pt x="5564939" y="183302"/>
                </a:lnTo>
                <a:lnTo>
                  <a:pt x="5566155" y="196552"/>
                </a:lnTo>
                <a:cubicBezTo>
                  <a:pt x="5569890" y="198771"/>
                  <a:pt x="5576496" y="199033"/>
                  <a:pt x="5584591" y="198259"/>
                </a:cubicBezTo>
                <a:cubicBezTo>
                  <a:pt x="5608535" y="195979"/>
                  <a:pt x="5632487" y="192724"/>
                  <a:pt x="5656545" y="191503"/>
                </a:cubicBezTo>
                <a:cubicBezTo>
                  <a:pt x="5693649" y="189630"/>
                  <a:pt x="5730860" y="190037"/>
                  <a:pt x="5767853" y="187432"/>
                </a:cubicBezTo>
                <a:cubicBezTo>
                  <a:pt x="5787523" y="186046"/>
                  <a:pt x="5806639" y="180431"/>
                  <a:pt x="5833957" y="175221"/>
                </a:cubicBezTo>
                <a:cubicBezTo>
                  <a:pt x="5835757" y="176601"/>
                  <a:pt x="5844074" y="183038"/>
                  <a:pt x="5853072" y="189955"/>
                </a:cubicBezTo>
                <a:cubicBezTo>
                  <a:pt x="5882753" y="185801"/>
                  <a:pt x="5914453" y="181326"/>
                  <a:pt x="5950995" y="176194"/>
                </a:cubicBezTo>
                <a:cubicBezTo>
                  <a:pt x="5933342" y="203148"/>
                  <a:pt x="5892643" y="218862"/>
                  <a:pt x="5853072" y="214059"/>
                </a:cubicBezTo>
                <a:cubicBezTo>
                  <a:pt x="5827657" y="210963"/>
                  <a:pt x="5808100" y="209172"/>
                  <a:pt x="5787635" y="224968"/>
                </a:cubicBezTo>
                <a:cubicBezTo>
                  <a:pt x="5779431" y="231317"/>
                  <a:pt x="5755711" y="230747"/>
                  <a:pt x="5740864" y="228143"/>
                </a:cubicBezTo>
                <a:cubicBezTo>
                  <a:pt x="5714334" y="223420"/>
                  <a:pt x="5688139" y="207949"/>
                  <a:pt x="5663630" y="209741"/>
                </a:cubicBezTo>
                <a:cubicBezTo>
                  <a:pt x="5639905" y="211532"/>
                  <a:pt x="5618545" y="229364"/>
                  <a:pt x="5593365" y="241574"/>
                </a:cubicBezTo>
                <a:cubicBezTo>
                  <a:pt x="5595270" y="233764"/>
                  <a:pt x="5597069" y="226841"/>
                  <a:pt x="5599094" y="218777"/>
                </a:cubicBezTo>
                <a:cubicBezTo>
                  <a:pt x="5547942" y="212756"/>
                  <a:pt x="5580767" y="256153"/>
                  <a:pt x="5541644" y="262418"/>
                </a:cubicBezTo>
                <a:cubicBezTo>
                  <a:pt x="5530853" y="240842"/>
                  <a:pt x="5519611" y="218286"/>
                  <a:pt x="5507688" y="194517"/>
                </a:cubicBezTo>
                <a:cubicBezTo>
                  <a:pt x="5407290" y="211941"/>
                  <a:pt x="5309818" y="228389"/>
                  <a:pt x="5212901" y="246219"/>
                </a:cubicBezTo>
                <a:lnTo>
                  <a:pt x="5172683" y="264333"/>
                </a:lnTo>
                <a:lnTo>
                  <a:pt x="5171642" y="264455"/>
                </a:lnTo>
                <a:lnTo>
                  <a:pt x="5170870" y="264595"/>
                </a:lnTo>
                <a:lnTo>
                  <a:pt x="5137789" y="261005"/>
                </a:lnTo>
                <a:cubicBezTo>
                  <a:pt x="5125802" y="261505"/>
                  <a:pt x="5113013" y="265354"/>
                  <a:pt x="5098901" y="277404"/>
                </a:cubicBezTo>
                <a:cubicBezTo>
                  <a:pt x="5114809" y="274552"/>
                  <a:pt x="5127880" y="272232"/>
                  <a:pt x="5139530" y="270167"/>
                </a:cubicBezTo>
                <a:lnTo>
                  <a:pt x="5170870" y="264595"/>
                </a:lnTo>
                <a:lnTo>
                  <a:pt x="5171866" y="264700"/>
                </a:lnTo>
                <a:lnTo>
                  <a:pt x="5172683" y="264333"/>
                </a:lnTo>
                <a:lnTo>
                  <a:pt x="5287584" y="250840"/>
                </a:lnTo>
                <a:cubicBezTo>
                  <a:pt x="5327217" y="246181"/>
                  <a:pt x="5368337" y="241334"/>
                  <a:pt x="5412465" y="236124"/>
                </a:cubicBezTo>
                <a:cubicBezTo>
                  <a:pt x="5398523" y="250777"/>
                  <a:pt x="5391331" y="258433"/>
                  <a:pt x="5382448" y="267796"/>
                </a:cubicBezTo>
                <a:cubicBezTo>
                  <a:pt x="5396387" y="270811"/>
                  <a:pt x="5408079" y="273411"/>
                  <a:pt x="5430793" y="278298"/>
                </a:cubicBezTo>
                <a:cubicBezTo>
                  <a:pt x="5418878" y="282694"/>
                  <a:pt x="5414155" y="285790"/>
                  <a:pt x="5409315" y="286031"/>
                </a:cubicBezTo>
                <a:cubicBezTo>
                  <a:pt x="5370980" y="288068"/>
                  <a:pt x="5334326" y="302158"/>
                  <a:pt x="5293739" y="291895"/>
                </a:cubicBezTo>
                <a:cubicBezTo>
                  <a:pt x="5281824" y="288883"/>
                  <a:pt x="5260686" y="291730"/>
                  <a:pt x="5251694" y="297838"/>
                </a:cubicBezTo>
                <a:cubicBezTo>
                  <a:pt x="5202109" y="331715"/>
                  <a:pt x="5136680" y="334075"/>
                  <a:pt x="5076868" y="347750"/>
                </a:cubicBezTo>
                <a:cubicBezTo>
                  <a:pt x="5068544" y="349625"/>
                  <a:pt x="5061015" y="353046"/>
                  <a:pt x="5054829" y="362327"/>
                </a:cubicBezTo>
                <a:cubicBezTo>
                  <a:pt x="5070456" y="360209"/>
                  <a:pt x="5086084" y="358174"/>
                  <a:pt x="5103624" y="355809"/>
                </a:cubicBezTo>
                <a:cubicBezTo>
                  <a:pt x="5104413" y="362244"/>
                  <a:pt x="5105086" y="368106"/>
                  <a:pt x="5105986" y="375029"/>
                </a:cubicBezTo>
                <a:cubicBezTo>
                  <a:pt x="5124202" y="372421"/>
                  <a:pt x="5142071" y="369899"/>
                  <a:pt x="5159163" y="367454"/>
                </a:cubicBezTo>
                <a:cubicBezTo>
                  <a:pt x="5160399" y="360209"/>
                  <a:pt x="5161413" y="354025"/>
                  <a:pt x="5162424" y="347750"/>
                </a:cubicBezTo>
                <a:cubicBezTo>
                  <a:pt x="5170179" y="349380"/>
                  <a:pt x="5184233" y="350274"/>
                  <a:pt x="5184681" y="352637"/>
                </a:cubicBezTo>
                <a:cubicBezTo>
                  <a:pt x="5187606" y="367781"/>
                  <a:pt x="5201322" y="364282"/>
                  <a:pt x="5213921" y="363061"/>
                </a:cubicBezTo>
                <a:cubicBezTo>
                  <a:pt x="5247193" y="359800"/>
                  <a:pt x="5280361" y="356379"/>
                  <a:pt x="5313530" y="352962"/>
                </a:cubicBezTo>
                <a:cubicBezTo>
                  <a:pt x="5337476" y="350519"/>
                  <a:pt x="5361419" y="348237"/>
                  <a:pt x="5385257" y="345470"/>
                </a:cubicBezTo>
                <a:cubicBezTo>
                  <a:pt x="5403467" y="343356"/>
                  <a:pt x="5421794" y="340996"/>
                  <a:pt x="5439783" y="337977"/>
                </a:cubicBezTo>
                <a:cubicBezTo>
                  <a:pt x="5467780" y="333263"/>
                  <a:pt x="5495659" y="327885"/>
                  <a:pt x="5529953" y="321536"/>
                </a:cubicBezTo>
                <a:cubicBezTo>
                  <a:pt x="5548054" y="310707"/>
                  <a:pt x="5572675" y="295805"/>
                  <a:pt x="5597521" y="280825"/>
                </a:cubicBezTo>
                <a:cubicBezTo>
                  <a:pt x="5634286" y="300610"/>
                  <a:pt x="5671272" y="307693"/>
                  <a:pt x="5713770" y="300690"/>
                </a:cubicBezTo>
                <a:cubicBezTo>
                  <a:pt x="5746376" y="295316"/>
                  <a:pt x="5779880" y="292789"/>
                  <a:pt x="5813048" y="289047"/>
                </a:cubicBezTo>
                <a:cubicBezTo>
                  <a:pt x="5813048" y="289047"/>
                  <a:pt x="5817991" y="289047"/>
                  <a:pt x="5817991" y="289047"/>
                </a:cubicBezTo>
                <a:lnTo>
                  <a:pt x="5822942" y="289127"/>
                </a:lnTo>
                <a:cubicBezTo>
                  <a:pt x="5844749" y="289127"/>
                  <a:pt x="5866562" y="289127"/>
                  <a:pt x="5888376" y="289127"/>
                </a:cubicBezTo>
                <a:cubicBezTo>
                  <a:pt x="5888827" y="291730"/>
                  <a:pt x="5889158" y="294337"/>
                  <a:pt x="5889610" y="296942"/>
                </a:cubicBezTo>
                <a:cubicBezTo>
                  <a:pt x="5846548" y="303211"/>
                  <a:pt x="5803487" y="309484"/>
                  <a:pt x="5760204" y="315752"/>
                </a:cubicBezTo>
                <a:cubicBezTo>
                  <a:pt x="5774031" y="333263"/>
                  <a:pt x="5794046" y="342869"/>
                  <a:pt x="5821702" y="340180"/>
                </a:cubicBezTo>
                <a:cubicBezTo>
                  <a:pt x="5855547" y="336838"/>
                  <a:pt x="5890169" y="350601"/>
                  <a:pt x="5924237" y="332445"/>
                </a:cubicBezTo>
                <a:cubicBezTo>
                  <a:pt x="5941103" y="323409"/>
                  <a:pt x="5959535" y="333179"/>
                  <a:pt x="5961342" y="355244"/>
                </a:cubicBezTo>
                <a:cubicBezTo>
                  <a:pt x="5939753" y="359722"/>
                  <a:pt x="5917379" y="364362"/>
                  <a:pt x="5894781" y="369000"/>
                </a:cubicBezTo>
                <a:cubicBezTo>
                  <a:pt x="5919738" y="409390"/>
                  <a:pt x="5919738" y="409390"/>
                  <a:pt x="5959311" y="417532"/>
                </a:cubicBezTo>
                <a:cubicBezTo>
                  <a:pt x="5909060" y="425345"/>
                  <a:pt x="5856334" y="429173"/>
                  <a:pt x="5817654" y="461740"/>
                </a:cubicBezTo>
                <a:cubicBezTo>
                  <a:pt x="5863078" y="468745"/>
                  <a:pt x="5905124" y="475420"/>
                  <a:pt x="5947627" y="460278"/>
                </a:cubicBezTo>
                <a:cubicBezTo>
                  <a:pt x="5953469" y="458241"/>
                  <a:pt x="5962348" y="458485"/>
                  <a:pt x="5968760" y="459951"/>
                </a:cubicBezTo>
                <a:cubicBezTo>
                  <a:pt x="6002604" y="467930"/>
                  <a:pt x="6033972" y="465404"/>
                  <a:pt x="6069607" y="460848"/>
                </a:cubicBezTo>
                <a:cubicBezTo>
                  <a:pt x="6135718" y="452377"/>
                  <a:pt x="6204523" y="455716"/>
                  <a:pt x="6271977" y="452377"/>
                </a:cubicBezTo>
                <a:cubicBezTo>
                  <a:pt x="6317848" y="450101"/>
                  <a:pt x="6363495" y="445456"/>
                  <a:pt x="6408916" y="440407"/>
                </a:cubicBezTo>
                <a:cubicBezTo>
                  <a:pt x="6417570" y="439434"/>
                  <a:pt x="6424769" y="431451"/>
                  <a:pt x="6429261" y="419650"/>
                </a:cubicBezTo>
                <a:cubicBezTo>
                  <a:pt x="6395762" y="421352"/>
                  <a:pt x="6362145" y="423065"/>
                  <a:pt x="6328640" y="424775"/>
                </a:cubicBezTo>
                <a:cubicBezTo>
                  <a:pt x="6328077" y="421599"/>
                  <a:pt x="6327408" y="418509"/>
                  <a:pt x="6326846" y="415332"/>
                </a:cubicBezTo>
                <a:cubicBezTo>
                  <a:pt x="6350229" y="413216"/>
                  <a:pt x="6373612" y="411422"/>
                  <a:pt x="6396888" y="408895"/>
                </a:cubicBezTo>
                <a:cubicBezTo>
                  <a:pt x="6421620" y="406132"/>
                  <a:pt x="6442647" y="398315"/>
                  <a:pt x="6468729" y="415902"/>
                </a:cubicBezTo>
                <a:cubicBezTo>
                  <a:pt x="6484469" y="426566"/>
                  <a:pt x="6520442" y="423391"/>
                  <a:pt x="6547313" y="423229"/>
                </a:cubicBezTo>
                <a:cubicBezTo>
                  <a:pt x="6571264" y="423065"/>
                  <a:pt x="6595094" y="418509"/>
                  <a:pt x="6618821" y="415902"/>
                </a:cubicBezTo>
                <a:cubicBezTo>
                  <a:pt x="6625901" y="405887"/>
                  <a:pt x="6630851" y="394976"/>
                  <a:pt x="6640292" y="386674"/>
                </a:cubicBezTo>
                <a:cubicBezTo>
                  <a:pt x="6648728" y="379260"/>
                  <a:pt x="6661994" y="374702"/>
                  <a:pt x="6675709" y="367617"/>
                </a:cubicBezTo>
                <a:cubicBezTo>
                  <a:pt x="6690775" y="373970"/>
                  <a:pt x="6708090" y="381377"/>
                  <a:pt x="6729561" y="390498"/>
                </a:cubicBezTo>
                <a:cubicBezTo>
                  <a:pt x="6718881" y="397258"/>
                  <a:pt x="6711232" y="402056"/>
                  <a:pt x="6703479" y="406948"/>
                </a:cubicBezTo>
                <a:cubicBezTo>
                  <a:pt x="6704716" y="407760"/>
                  <a:pt x="6706291" y="409390"/>
                  <a:pt x="6706960" y="409222"/>
                </a:cubicBezTo>
                <a:cubicBezTo>
                  <a:pt x="6754187" y="396035"/>
                  <a:pt x="6787910" y="437399"/>
                  <a:pt x="6833333" y="426081"/>
                </a:cubicBezTo>
                <a:cubicBezTo>
                  <a:pt x="6851434" y="421599"/>
                  <a:pt x="6866614" y="410850"/>
                  <a:pt x="6884709" y="402139"/>
                </a:cubicBezTo>
                <a:cubicBezTo>
                  <a:pt x="6879767" y="394406"/>
                  <a:pt x="6875380" y="387564"/>
                  <a:pt x="6869199" y="377962"/>
                </a:cubicBezTo>
                <a:cubicBezTo>
                  <a:pt x="6918102" y="376172"/>
                  <a:pt x="6964760" y="376414"/>
                  <a:pt x="7010632" y="372421"/>
                </a:cubicBezTo>
                <a:cubicBezTo>
                  <a:pt x="7086073" y="365906"/>
                  <a:pt x="7160950" y="356547"/>
                  <a:pt x="7236159" y="349053"/>
                </a:cubicBezTo>
                <a:cubicBezTo>
                  <a:pt x="7244595" y="348237"/>
                  <a:pt x="7253924" y="352067"/>
                  <a:pt x="7262811" y="353780"/>
                </a:cubicBezTo>
                <a:lnTo>
                  <a:pt x="7262671" y="353925"/>
                </a:lnTo>
                <a:lnTo>
                  <a:pt x="7262472" y="354025"/>
                </a:lnTo>
                <a:lnTo>
                  <a:pt x="7262549" y="354054"/>
                </a:lnTo>
                <a:lnTo>
                  <a:pt x="7245916" y="371578"/>
                </a:lnTo>
                <a:cubicBezTo>
                  <a:pt x="7237961" y="375109"/>
                  <a:pt x="7227954" y="376613"/>
                  <a:pt x="7216713" y="377222"/>
                </a:cubicBezTo>
                <a:cubicBezTo>
                  <a:pt x="7151052" y="380808"/>
                  <a:pt x="7085622" y="385125"/>
                  <a:pt x="7020075" y="389194"/>
                </a:cubicBezTo>
                <a:cubicBezTo>
                  <a:pt x="7014795" y="389519"/>
                  <a:pt x="7005233" y="390331"/>
                  <a:pt x="7005121" y="391310"/>
                </a:cubicBezTo>
                <a:cubicBezTo>
                  <a:pt x="7002759" y="417694"/>
                  <a:pt x="6964198" y="406376"/>
                  <a:pt x="6936879" y="423229"/>
                </a:cubicBezTo>
                <a:cubicBezTo>
                  <a:pt x="6958581" y="422088"/>
                  <a:pt x="6967349" y="422250"/>
                  <a:pt x="6975777" y="421027"/>
                </a:cubicBezTo>
                <a:cubicBezTo>
                  <a:pt x="7016137" y="415492"/>
                  <a:pt x="7056054" y="411829"/>
                  <a:pt x="7097314" y="418182"/>
                </a:cubicBezTo>
                <a:cubicBezTo>
                  <a:pt x="7127782" y="422900"/>
                  <a:pt x="7157238" y="423229"/>
                  <a:pt x="7186133" y="407680"/>
                </a:cubicBezTo>
                <a:cubicBezTo>
                  <a:pt x="7206597" y="396606"/>
                  <a:pt x="7232453" y="401654"/>
                  <a:pt x="7252350" y="415821"/>
                </a:cubicBezTo>
                <a:cubicBezTo>
                  <a:pt x="7265285" y="425022"/>
                  <a:pt x="7279675" y="433079"/>
                  <a:pt x="7293279" y="441546"/>
                </a:cubicBezTo>
                <a:cubicBezTo>
                  <a:pt x="7328775" y="412725"/>
                  <a:pt x="7330628" y="388024"/>
                  <a:pt x="7301640" y="369884"/>
                </a:cubicBezTo>
                <a:lnTo>
                  <a:pt x="7262549" y="354054"/>
                </a:lnTo>
                <a:lnTo>
                  <a:pt x="7262671" y="353925"/>
                </a:lnTo>
                <a:lnTo>
                  <a:pt x="7302229" y="334520"/>
                </a:lnTo>
                <a:cubicBezTo>
                  <a:pt x="7312051" y="331814"/>
                  <a:pt x="7321719" y="332000"/>
                  <a:pt x="7341055" y="332363"/>
                </a:cubicBezTo>
                <a:cubicBezTo>
                  <a:pt x="7354547" y="352392"/>
                  <a:pt x="7368037" y="372421"/>
                  <a:pt x="7381422" y="392289"/>
                </a:cubicBezTo>
                <a:cubicBezTo>
                  <a:pt x="7417283" y="389194"/>
                  <a:pt x="7449664" y="389112"/>
                  <a:pt x="7479683" y="383088"/>
                </a:cubicBezTo>
                <a:cubicBezTo>
                  <a:pt x="7515888" y="375763"/>
                  <a:pt x="7541182" y="383168"/>
                  <a:pt x="7566814" y="406783"/>
                </a:cubicBezTo>
                <a:cubicBezTo>
                  <a:pt x="7553885" y="420702"/>
                  <a:pt x="7540057" y="435604"/>
                  <a:pt x="7521505" y="455633"/>
                </a:cubicBezTo>
                <a:cubicBezTo>
                  <a:pt x="7570076" y="452301"/>
                  <a:pt x="7593233" y="499765"/>
                  <a:pt x="7648547" y="474847"/>
                </a:cubicBezTo>
                <a:cubicBezTo>
                  <a:pt x="7624039" y="463693"/>
                  <a:pt x="7602569" y="453925"/>
                  <a:pt x="7579855" y="443501"/>
                </a:cubicBezTo>
                <a:cubicBezTo>
                  <a:pt x="7581655" y="428932"/>
                  <a:pt x="7583567" y="414436"/>
                  <a:pt x="7585592" y="398072"/>
                </a:cubicBezTo>
                <a:cubicBezTo>
                  <a:pt x="7600207" y="396279"/>
                  <a:pt x="7614598" y="394569"/>
                  <a:pt x="7632018" y="392451"/>
                </a:cubicBezTo>
                <a:cubicBezTo>
                  <a:pt x="7635168" y="381865"/>
                  <a:pt x="7638655" y="370386"/>
                  <a:pt x="7642029" y="359395"/>
                </a:cubicBezTo>
                <a:cubicBezTo>
                  <a:pt x="7660132" y="345311"/>
                  <a:pt x="7699255" y="343111"/>
                  <a:pt x="7724549" y="354349"/>
                </a:cubicBezTo>
                <a:cubicBezTo>
                  <a:pt x="7776045" y="377142"/>
                  <a:pt x="7833608" y="373807"/>
                  <a:pt x="7877679" y="345716"/>
                </a:cubicBezTo>
                <a:cubicBezTo>
                  <a:pt x="7895670" y="334236"/>
                  <a:pt x="7911859" y="322839"/>
                  <a:pt x="7940754" y="325198"/>
                </a:cubicBezTo>
                <a:lnTo>
                  <a:pt x="7993394" y="313434"/>
                </a:lnTo>
                <a:lnTo>
                  <a:pt x="8020758" y="335231"/>
                </a:lnTo>
                <a:cubicBezTo>
                  <a:pt x="8030863" y="342090"/>
                  <a:pt x="8043060" y="347343"/>
                  <a:pt x="8061047" y="347667"/>
                </a:cubicBezTo>
                <a:lnTo>
                  <a:pt x="8061047" y="313379"/>
                </a:lnTo>
                <a:lnTo>
                  <a:pt x="8106988" y="312078"/>
                </a:lnTo>
                <a:cubicBezTo>
                  <a:pt x="8122237" y="310848"/>
                  <a:pt x="8137274" y="307895"/>
                  <a:pt x="8152003" y="300448"/>
                </a:cubicBezTo>
                <a:cubicBezTo>
                  <a:pt x="8168980" y="291812"/>
                  <a:pt x="8196412" y="284080"/>
                  <a:pt x="8214852" y="307041"/>
                </a:cubicBezTo>
                <a:cubicBezTo>
                  <a:pt x="8219681" y="313063"/>
                  <a:pt x="8238009" y="313470"/>
                  <a:pt x="8250938" y="316729"/>
                </a:cubicBezTo>
                <a:cubicBezTo>
                  <a:pt x="8250938" y="324059"/>
                  <a:pt x="8250938" y="331631"/>
                  <a:pt x="8250938" y="342377"/>
                </a:cubicBezTo>
                <a:cubicBezTo>
                  <a:pt x="8272977" y="344904"/>
                  <a:pt x="8298946" y="354025"/>
                  <a:pt x="8315587" y="348562"/>
                </a:cubicBezTo>
                <a:cubicBezTo>
                  <a:pt x="8372137" y="329920"/>
                  <a:pt x="8421045" y="347914"/>
                  <a:pt x="8476133" y="358905"/>
                </a:cubicBezTo>
                <a:cubicBezTo>
                  <a:pt x="8493898" y="344653"/>
                  <a:pt x="8514243" y="337246"/>
                  <a:pt x="8547187" y="342869"/>
                </a:cubicBezTo>
                <a:cubicBezTo>
                  <a:pt x="8572938" y="347262"/>
                  <a:pt x="8603399" y="337005"/>
                  <a:pt x="8634094" y="332934"/>
                </a:cubicBezTo>
                <a:cubicBezTo>
                  <a:pt x="8627464" y="314204"/>
                  <a:pt x="8622740" y="300610"/>
                  <a:pt x="8617797" y="286440"/>
                </a:cubicBezTo>
                <a:cubicBezTo>
                  <a:pt x="8647022" y="271135"/>
                  <a:pt x="8675916" y="271055"/>
                  <a:pt x="8709084" y="287334"/>
                </a:cubicBezTo>
                <a:cubicBezTo>
                  <a:pt x="8702454" y="292709"/>
                  <a:pt x="8696830" y="297269"/>
                  <a:pt x="8689406" y="303293"/>
                </a:cubicBezTo>
                <a:cubicBezTo>
                  <a:pt x="8704478" y="312496"/>
                  <a:pt x="8719425" y="321536"/>
                  <a:pt x="8735953" y="331551"/>
                </a:cubicBezTo>
                <a:cubicBezTo>
                  <a:pt x="8747981" y="305493"/>
                  <a:pt x="8751806" y="302321"/>
                  <a:pt x="8779462" y="305735"/>
                </a:cubicBezTo>
                <a:cubicBezTo>
                  <a:pt x="8820610" y="310707"/>
                  <a:pt x="8861426" y="317708"/>
                  <a:pt x="8900662" y="323573"/>
                </a:cubicBezTo>
                <a:cubicBezTo>
                  <a:pt x="8871318" y="262827"/>
                  <a:pt x="8871769" y="272028"/>
                  <a:pt x="8801839" y="275286"/>
                </a:cubicBezTo>
                <a:cubicBezTo>
                  <a:pt x="8818367" y="279847"/>
                  <a:pt x="8828484" y="282532"/>
                  <a:pt x="8840062" y="285708"/>
                </a:cubicBezTo>
                <a:cubicBezTo>
                  <a:pt x="8787448" y="308096"/>
                  <a:pt x="8750681" y="302403"/>
                  <a:pt x="8719987" y="266900"/>
                </a:cubicBezTo>
                <a:cubicBezTo>
                  <a:pt x="8733148" y="258516"/>
                  <a:pt x="8746638" y="249880"/>
                  <a:pt x="8767321" y="236693"/>
                </a:cubicBezTo>
                <a:cubicBezTo>
                  <a:pt x="8747314" y="235881"/>
                  <a:pt x="8735053" y="237183"/>
                  <a:pt x="8724712" y="234576"/>
                </a:cubicBezTo>
                <a:cubicBezTo>
                  <a:pt x="8713695" y="231806"/>
                  <a:pt x="8704478" y="225297"/>
                  <a:pt x="8689294" y="217801"/>
                </a:cubicBezTo>
                <a:cubicBezTo>
                  <a:pt x="8724936" y="202169"/>
                  <a:pt x="8755967" y="208193"/>
                  <a:pt x="8786436" y="210638"/>
                </a:cubicBezTo>
                <a:cubicBezTo>
                  <a:pt x="8799364" y="211697"/>
                  <a:pt x="8812406" y="214711"/>
                  <a:pt x="8825109" y="214141"/>
                </a:cubicBezTo>
                <a:cubicBezTo>
                  <a:pt x="8851753" y="213080"/>
                  <a:pt x="8860189" y="201517"/>
                  <a:pt x="8854340" y="183933"/>
                </a:cubicBezTo>
                <a:cubicBezTo>
                  <a:pt x="8838487" y="176521"/>
                  <a:pt x="8818592" y="171720"/>
                  <a:pt x="8809369" y="161786"/>
                </a:cubicBezTo>
                <a:cubicBezTo>
                  <a:pt x="8798015" y="149571"/>
                  <a:pt x="8795315" y="133121"/>
                  <a:pt x="8789473" y="118390"/>
                </a:cubicBezTo>
                <a:cubicBezTo>
                  <a:pt x="8789248" y="117900"/>
                  <a:pt x="8795203" y="116190"/>
                  <a:pt x="8798127" y="110737"/>
                </a:cubicBezTo>
                <a:cubicBezTo>
                  <a:pt x="8769909" y="112117"/>
                  <a:pt x="8741577" y="113420"/>
                  <a:pt x="8715495" y="114720"/>
                </a:cubicBezTo>
                <a:cubicBezTo>
                  <a:pt x="8698967" y="99824"/>
                  <a:pt x="8683114" y="85576"/>
                  <a:pt x="8665012" y="69291"/>
                </a:cubicBezTo>
                <a:cubicBezTo>
                  <a:pt x="8667936" y="56019"/>
                  <a:pt x="8671536" y="39652"/>
                  <a:pt x="8675690" y="20192"/>
                </a:cubicBezTo>
                <a:cubicBezTo>
                  <a:pt x="8706497" y="30044"/>
                  <a:pt x="8700991" y="51864"/>
                  <a:pt x="8715383" y="63997"/>
                </a:cubicBezTo>
                <a:cubicBezTo>
                  <a:pt x="8745176" y="68561"/>
                  <a:pt x="8774182" y="73115"/>
                  <a:pt x="8803301" y="77515"/>
                </a:cubicBezTo>
                <a:cubicBezTo>
                  <a:pt x="8808807" y="78329"/>
                  <a:pt x="8815555" y="80522"/>
                  <a:pt x="8819717" y="79145"/>
                </a:cubicBezTo>
                <a:cubicBezTo>
                  <a:pt x="8879748" y="58137"/>
                  <a:pt x="8941472" y="79388"/>
                  <a:pt x="9002071" y="75232"/>
                </a:cubicBezTo>
                <a:cubicBezTo>
                  <a:pt x="9010845" y="74663"/>
                  <a:pt x="9020512" y="80522"/>
                  <a:pt x="9029729" y="83459"/>
                </a:cubicBezTo>
                <a:cubicBezTo>
                  <a:pt x="9029729" y="86310"/>
                  <a:pt x="9029729" y="89158"/>
                  <a:pt x="9029615" y="92085"/>
                </a:cubicBezTo>
                <a:cubicBezTo>
                  <a:pt x="9007246" y="94043"/>
                  <a:pt x="8984306" y="99499"/>
                  <a:pt x="8962724" y="97382"/>
                </a:cubicBezTo>
                <a:cubicBezTo>
                  <a:pt x="8912241" y="92330"/>
                  <a:pt x="8912579" y="90870"/>
                  <a:pt x="8919777" y="127915"/>
                </a:cubicBezTo>
                <a:cubicBezTo>
                  <a:pt x="8898637" y="134100"/>
                  <a:pt x="8877392" y="140372"/>
                  <a:pt x="8856140" y="146559"/>
                </a:cubicBezTo>
                <a:cubicBezTo>
                  <a:pt x="8856815" y="148919"/>
                  <a:pt x="8857490" y="151284"/>
                  <a:pt x="8858165" y="153646"/>
                </a:cubicBezTo>
                <a:cubicBezTo>
                  <a:pt x="8876830" y="153646"/>
                  <a:pt x="8895495" y="153646"/>
                  <a:pt x="8917752" y="153646"/>
                </a:cubicBezTo>
                <a:cubicBezTo>
                  <a:pt x="8913703" y="169358"/>
                  <a:pt x="8910448" y="182142"/>
                  <a:pt x="8906735" y="196306"/>
                </a:cubicBezTo>
                <a:cubicBezTo>
                  <a:pt x="8927756" y="198830"/>
                  <a:pt x="8949345" y="201355"/>
                  <a:pt x="8976440" y="204529"/>
                </a:cubicBezTo>
                <a:cubicBezTo>
                  <a:pt x="8974415" y="187839"/>
                  <a:pt x="8972616" y="172614"/>
                  <a:pt x="8970254" y="152178"/>
                </a:cubicBezTo>
                <a:cubicBezTo>
                  <a:pt x="8985094" y="150794"/>
                  <a:pt x="9000497" y="149326"/>
                  <a:pt x="9018262" y="147618"/>
                </a:cubicBezTo>
                <a:cubicBezTo>
                  <a:pt x="9019274" y="170009"/>
                  <a:pt x="8979252" y="180347"/>
                  <a:pt x="9008258" y="202578"/>
                </a:cubicBezTo>
                <a:cubicBezTo>
                  <a:pt x="9043894" y="172779"/>
                  <a:pt x="9086616" y="164068"/>
                  <a:pt x="9148116" y="187025"/>
                </a:cubicBezTo>
                <a:cubicBezTo>
                  <a:pt x="9123608" y="195088"/>
                  <a:pt x="9108543" y="200136"/>
                  <a:pt x="9091341" y="205755"/>
                </a:cubicBezTo>
                <a:cubicBezTo>
                  <a:pt x="9128895" y="222361"/>
                  <a:pt x="9165431" y="238566"/>
                  <a:pt x="9201299" y="254525"/>
                </a:cubicBezTo>
                <a:cubicBezTo>
                  <a:pt x="9209165" y="231806"/>
                  <a:pt x="9209165" y="231806"/>
                  <a:pt x="9188145" y="218370"/>
                </a:cubicBezTo>
                <a:cubicBezTo>
                  <a:pt x="9201186" y="216584"/>
                  <a:pt x="9214002" y="214873"/>
                  <a:pt x="9226594" y="212918"/>
                </a:cubicBezTo>
                <a:cubicBezTo>
                  <a:pt x="9228168" y="212671"/>
                  <a:pt x="9229517" y="211290"/>
                  <a:pt x="9237272" y="206651"/>
                </a:cubicBezTo>
                <a:cubicBezTo>
                  <a:pt x="9219057" y="196061"/>
                  <a:pt x="9202086" y="186128"/>
                  <a:pt x="9181171" y="173918"/>
                </a:cubicBezTo>
                <a:cubicBezTo>
                  <a:pt x="9207253" y="172290"/>
                  <a:pt x="9229967" y="169763"/>
                  <a:pt x="9252675" y="169600"/>
                </a:cubicBezTo>
                <a:cubicBezTo>
                  <a:pt x="9289668" y="169358"/>
                  <a:pt x="9326878" y="169358"/>
                  <a:pt x="9363639" y="171720"/>
                </a:cubicBezTo>
                <a:cubicBezTo>
                  <a:pt x="9390740" y="173429"/>
                  <a:pt x="9414459" y="177742"/>
                  <a:pt x="9432224" y="199073"/>
                </a:cubicBezTo>
                <a:cubicBezTo>
                  <a:pt x="9455269" y="226679"/>
                  <a:pt x="9526323" y="232294"/>
                  <a:pt x="9566577" y="215687"/>
                </a:cubicBezTo>
                <a:cubicBezTo>
                  <a:pt x="9579169" y="210473"/>
                  <a:pt x="9591647" y="205021"/>
                  <a:pt x="9609524" y="197527"/>
                </a:cubicBezTo>
                <a:cubicBezTo>
                  <a:pt x="9586023" y="182711"/>
                  <a:pt x="9565790" y="169927"/>
                  <a:pt x="9544875" y="156734"/>
                </a:cubicBezTo>
                <a:cubicBezTo>
                  <a:pt x="9548812" y="151119"/>
                  <a:pt x="9552524" y="145662"/>
                  <a:pt x="9557129" y="139069"/>
                </a:cubicBezTo>
                <a:cubicBezTo>
                  <a:pt x="9551399" y="137521"/>
                  <a:pt x="9546563" y="134996"/>
                  <a:pt x="9541726" y="134996"/>
                </a:cubicBezTo>
                <a:cubicBezTo>
                  <a:pt x="9465393" y="135158"/>
                  <a:pt x="9389390" y="134996"/>
                  <a:pt x="9315636" y="154051"/>
                </a:cubicBezTo>
                <a:cubicBezTo>
                  <a:pt x="9294272" y="159586"/>
                  <a:pt x="9268190" y="155108"/>
                  <a:pt x="9244245" y="155350"/>
                </a:cubicBezTo>
                <a:cubicBezTo>
                  <a:pt x="9215914" y="155677"/>
                  <a:pt x="9187470" y="156164"/>
                  <a:pt x="9159132" y="156656"/>
                </a:cubicBezTo>
                <a:cubicBezTo>
                  <a:pt x="9156327" y="160644"/>
                  <a:pt x="9153515" y="164551"/>
                  <a:pt x="9150590" y="168541"/>
                </a:cubicBezTo>
                <a:cubicBezTo>
                  <a:pt x="9142273" y="160239"/>
                  <a:pt x="9133950" y="151935"/>
                  <a:pt x="9120684" y="138662"/>
                </a:cubicBezTo>
                <a:cubicBezTo>
                  <a:pt x="9175323" y="133775"/>
                  <a:pt x="9222431" y="129624"/>
                  <a:pt x="9281006" y="124410"/>
                </a:cubicBezTo>
                <a:cubicBezTo>
                  <a:pt x="9243683" y="109514"/>
                  <a:pt x="9214564" y="105606"/>
                  <a:pt x="9186227" y="116515"/>
                </a:cubicBezTo>
                <a:cubicBezTo>
                  <a:pt x="9159132" y="126937"/>
                  <a:pt x="9133613" y="125798"/>
                  <a:pt x="9104943" y="122617"/>
                </a:cubicBezTo>
                <a:cubicBezTo>
                  <a:pt x="9079874" y="119854"/>
                  <a:pt x="9053567" y="122783"/>
                  <a:pt x="9027710" y="123271"/>
                </a:cubicBezTo>
                <a:cubicBezTo>
                  <a:pt x="9015901" y="123515"/>
                  <a:pt x="9004096" y="124005"/>
                  <a:pt x="8992292" y="124410"/>
                </a:cubicBezTo>
                <a:cubicBezTo>
                  <a:pt x="8991505" y="121482"/>
                  <a:pt x="8990718" y="118550"/>
                  <a:pt x="8990043" y="115618"/>
                </a:cubicBezTo>
                <a:cubicBezTo>
                  <a:pt x="9011520" y="111790"/>
                  <a:pt x="9036702" y="111628"/>
                  <a:pt x="9053567" y="102997"/>
                </a:cubicBezTo>
                <a:cubicBezTo>
                  <a:pt x="9070320" y="94368"/>
                  <a:pt x="9078637" y="77190"/>
                  <a:pt x="9096852" y="56916"/>
                </a:cubicBezTo>
                <a:cubicBezTo>
                  <a:pt x="9050867" y="54716"/>
                  <a:pt x="9011964" y="52843"/>
                  <a:pt x="8972953" y="50970"/>
                </a:cubicBezTo>
                <a:cubicBezTo>
                  <a:pt x="8972503" y="48283"/>
                  <a:pt x="8972166" y="45600"/>
                  <a:pt x="8971716" y="42908"/>
                </a:cubicBezTo>
                <a:cubicBezTo>
                  <a:pt x="9020736" y="38021"/>
                  <a:pt x="9069758" y="33140"/>
                  <a:pt x="9124284" y="27682"/>
                </a:cubicBezTo>
                <a:cubicBezTo>
                  <a:pt x="9184434" y="56671"/>
                  <a:pt x="9184434" y="56671"/>
                  <a:pt x="9200399" y="89078"/>
                </a:cubicBezTo>
                <a:cubicBezTo>
                  <a:pt x="9192525" y="89078"/>
                  <a:pt x="9186114" y="88508"/>
                  <a:pt x="9180047" y="89240"/>
                </a:cubicBezTo>
                <a:cubicBezTo>
                  <a:pt x="9174204" y="89974"/>
                  <a:pt x="9168581" y="91925"/>
                  <a:pt x="9164082" y="99662"/>
                </a:cubicBezTo>
                <a:cubicBezTo>
                  <a:pt x="9187583" y="100392"/>
                  <a:pt x="9210965" y="101128"/>
                  <a:pt x="9242446" y="102184"/>
                </a:cubicBezTo>
                <a:cubicBezTo>
                  <a:pt x="9223893" y="83539"/>
                  <a:pt x="9215914" y="67991"/>
                  <a:pt x="9248063" y="56671"/>
                </a:cubicBezTo>
                <a:cubicBezTo>
                  <a:pt x="9265491" y="50563"/>
                  <a:pt x="9281569" y="42993"/>
                  <a:pt x="9285169" y="24265"/>
                </a:cubicBezTo>
                <a:cubicBezTo>
                  <a:pt x="9286968" y="15229"/>
                  <a:pt x="9312375" y="8549"/>
                  <a:pt x="9328115" y="244"/>
                </a:cubicBezTo>
                <a:cubicBezTo>
                  <a:pt x="9348580" y="5378"/>
                  <a:pt x="9369038" y="10424"/>
                  <a:pt x="9395232" y="16933"/>
                </a:cubicBezTo>
                <a:cubicBezTo>
                  <a:pt x="9381067" y="24999"/>
                  <a:pt x="9371512" y="30373"/>
                  <a:pt x="9360159" y="36888"/>
                </a:cubicBezTo>
                <a:cubicBezTo>
                  <a:pt x="9407492" y="44866"/>
                  <a:pt x="9452802" y="52516"/>
                  <a:pt x="9494736" y="59601"/>
                </a:cubicBezTo>
                <a:lnTo>
                  <a:pt x="9522705" y="20786"/>
                </a:lnTo>
                <a:lnTo>
                  <a:pt x="9524036" y="21489"/>
                </a:lnTo>
                <a:lnTo>
                  <a:pt x="9534646" y="31837"/>
                </a:lnTo>
                <a:cubicBezTo>
                  <a:pt x="9535884" y="30942"/>
                  <a:pt x="9537121" y="29964"/>
                  <a:pt x="9538359" y="29067"/>
                </a:cubicBezTo>
                <a:lnTo>
                  <a:pt x="9524036" y="21489"/>
                </a:lnTo>
                <a:lnTo>
                  <a:pt x="9522956" y="20438"/>
                </a:lnTo>
                <a:lnTo>
                  <a:pt x="9522705" y="20786"/>
                </a:lnTo>
                <a:lnTo>
                  <a:pt x="9522506" y="20683"/>
                </a:lnTo>
                <a:cubicBezTo>
                  <a:pt x="9527786" y="5378"/>
                  <a:pt x="9544425" y="4400"/>
                  <a:pt x="9561966" y="3990"/>
                </a:cubicBezTo>
                <a:cubicBezTo>
                  <a:pt x="9611999" y="2851"/>
                  <a:pt x="9662025" y="1386"/>
                  <a:pt x="97105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851" name="Google Shape;851;p52"/>
          <p:cNvSpPr txBox="1"/>
          <p:nvPr/>
        </p:nvSpPr>
        <p:spPr>
          <a:xfrm>
            <a:off x="2913855" y="2298426"/>
            <a:ext cx="6364200" cy="2063400"/>
          </a:xfrm>
          <a:prstGeom prst="rect">
            <a:avLst/>
          </a:prstGeom>
          <a:noFill/>
          <a:ln>
            <a:noFill/>
          </a:ln>
        </p:spPr>
        <p:txBody>
          <a:bodyPr anchorCtr="0" anchor="ctr" bIns="45700" lIns="91425" spcFirstLastPara="1" rIns="91425" wrap="square" tIns="45700">
            <a:noAutofit/>
          </a:bodyPr>
          <a:lstStyle/>
          <a:p>
            <a:pPr indent="0" lvl="0" marL="0" marR="0" rtl="0" algn="ctr">
              <a:lnSpc>
                <a:spcPct val="80000"/>
              </a:lnSpc>
              <a:spcBef>
                <a:spcPts val="0"/>
              </a:spcBef>
              <a:spcAft>
                <a:spcPts val="0"/>
              </a:spcAft>
              <a:buClr>
                <a:schemeClr val="lt1"/>
              </a:buClr>
              <a:buSzPts val="6000"/>
              <a:buFont typeface="Bebas Neue"/>
              <a:buNone/>
            </a:pPr>
            <a:r>
              <a:rPr b="1" i="0" lang="en-US" sz="7500" u="none" cap="none" strike="noStrike">
                <a:solidFill>
                  <a:schemeClr val="lt1"/>
                </a:solidFill>
                <a:latin typeface="Bebas Neue"/>
                <a:ea typeface="Bebas Neue"/>
                <a:cs typeface="Bebas Neue"/>
                <a:sym typeface="Bebas Neue"/>
              </a:rPr>
              <a:t>Te dejamos unas hojitas para tus notas</a:t>
            </a:r>
            <a:endParaRPr b="1" i="0" sz="7500" u="none" cap="none" strike="noStrike">
              <a:solidFill>
                <a:schemeClr val="lt1"/>
              </a:solidFill>
              <a:latin typeface="Bebas Neue"/>
              <a:ea typeface="Bebas Neue"/>
              <a:cs typeface="Bebas Neue"/>
              <a:sym typeface="Bebas Neue"/>
            </a:endParaRPr>
          </a:p>
        </p:txBody>
      </p:sp>
      <p:sp>
        <p:nvSpPr>
          <p:cNvPr id="852" name="Google Shape;852;p52"/>
          <p:cNvSpPr txBox="1"/>
          <p:nvPr/>
        </p:nvSpPr>
        <p:spPr>
          <a:xfrm>
            <a:off x="1546338" y="6423050"/>
            <a:ext cx="9099300" cy="23070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Clr>
                <a:srgbClr val="000000"/>
              </a:buClr>
              <a:buSzPts val="1100"/>
              <a:buFont typeface="Arial"/>
              <a:buNone/>
            </a:pPr>
            <a:r>
              <a:rPr b="0" i="0" lang="en-US" sz="900" u="none" cap="none" strike="noStrike">
                <a:solidFill>
                  <a:schemeClr val="lt1"/>
                </a:solidFill>
                <a:latin typeface="Poppins"/>
                <a:ea typeface="Poppins"/>
                <a:cs typeface="Poppins"/>
                <a:sym typeface="Poppins"/>
              </a:rPr>
              <a:t>Queda prohibida la reproducción total o parcial de este material por cualquier medio sin el previo y expreso consentimiento por escrito de Acuario Inbursa</a:t>
            </a:r>
            <a:endParaRPr b="0" i="0" sz="900" u="none" cap="none" strike="noStrike">
              <a:solidFill>
                <a:srgbClr val="000000"/>
              </a:solidFill>
              <a:latin typeface="Arial"/>
              <a:ea typeface="Arial"/>
              <a:cs typeface="Arial"/>
              <a:sym typeface="Arial"/>
            </a:endParaRPr>
          </a:p>
        </p:txBody>
      </p:sp>
      <p:sp>
        <p:nvSpPr>
          <p:cNvPr id="853" name="Google Shape;853;p5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57" name="Shape 857"/>
        <p:cNvGrpSpPr/>
        <p:nvPr/>
      </p:nvGrpSpPr>
      <p:grpSpPr>
        <a:xfrm>
          <a:off x="0" y="0"/>
          <a:ext cx="0" cy="0"/>
          <a:chOff x="0" y="0"/>
          <a:chExt cx="0" cy="0"/>
        </a:xfrm>
      </p:grpSpPr>
      <p:pic>
        <p:nvPicPr>
          <p:cNvPr id="858" name="Google Shape;858;p53"/>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59" name="Google Shape;859;p5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60" name="Google Shape;860;p53"/>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64" name="Shape 864"/>
        <p:cNvGrpSpPr/>
        <p:nvPr/>
      </p:nvGrpSpPr>
      <p:grpSpPr>
        <a:xfrm>
          <a:off x="0" y="0"/>
          <a:ext cx="0" cy="0"/>
          <a:chOff x="0" y="0"/>
          <a:chExt cx="0" cy="0"/>
        </a:xfrm>
      </p:grpSpPr>
      <p:pic>
        <p:nvPicPr>
          <p:cNvPr id="865" name="Google Shape;865;p54"/>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66" name="Google Shape;866;p5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67" name="Google Shape;867;p54"/>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71" name="Shape 871"/>
        <p:cNvGrpSpPr/>
        <p:nvPr/>
      </p:nvGrpSpPr>
      <p:grpSpPr>
        <a:xfrm>
          <a:off x="0" y="0"/>
          <a:ext cx="0" cy="0"/>
          <a:chOff x="0" y="0"/>
          <a:chExt cx="0" cy="0"/>
        </a:xfrm>
      </p:grpSpPr>
      <p:pic>
        <p:nvPicPr>
          <p:cNvPr id="872" name="Google Shape;872;p55"/>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73" name="Google Shape;873;p5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74" name="Google Shape;874;p55"/>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78" name="Shape 878"/>
        <p:cNvGrpSpPr/>
        <p:nvPr/>
      </p:nvGrpSpPr>
      <p:grpSpPr>
        <a:xfrm>
          <a:off x="0" y="0"/>
          <a:ext cx="0" cy="0"/>
          <a:chOff x="0" y="0"/>
          <a:chExt cx="0" cy="0"/>
        </a:xfrm>
      </p:grpSpPr>
      <p:pic>
        <p:nvPicPr>
          <p:cNvPr id="879" name="Google Shape;879;p56"/>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80" name="Google Shape;880;p5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81" name="Google Shape;881;p56"/>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85" name="Shape 885"/>
        <p:cNvGrpSpPr/>
        <p:nvPr/>
      </p:nvGrpSpPr>
      <p:grpSpPr>
        <a:xfrm>
          <a:off x="0" y="0"/>
          <a:ext cx="0" cy="0"/>
          <a:chOff x="0" y="0"/>
          <a:chExt cx="0" cy="0"/>
        </a:xfrm>
      </p:grpSpPr>
      <p:pic>
        <p:nvPicPr>
          <p:cNvPr id="886" name="Google Shape;886;p57"/>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87" name="Google Shape;887;p5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88" name="Google Shape;888;p57"/>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92" name="Shape 892"/>
        <p:cNvGrpSpPr/>
        <p:nvPr/>
      </p:nvGrpSpPr>
      <p:grpSpPr>
        <a:xfrm>
          <a:off x="0" y="0"/>
          <a:ext cx="0" cy="0"/>
          <a:chOff x="0" y="0"/>
          <a:chExt cx="0" cy="0"/>
        </a:xfrm>
      </p:grpSpPr>
      <p:pic>
        <p:nvPicPr>
          <p:cNvPr id="893" name="Google Shape;893;p58"/>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894" name="Google Shape;894;p5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895" name="Google Shape;895;p58"/>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899" name="Shape 899"/>
        <p:cNvGrpSpPr/>
        <p:nvPr/>
      </p:nvGrpSpPr>
      <p:grpSpPr>
        <a:xfrm>
          <a:off x="0" y="0"/>
          <a:ext cx="0" cy="0"/>
          <a:chOff x="0" y="0"/>
          <a:chExt cx="0" cy="0"/>
        </a:xfrm>
      </p:grpSpPr>
      <p:pic>
        <p:nvPicPr>
          <p:cNvPr id="900" name="Google Shape;900;p59"/>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01" name="Google Shape;901;p5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02" name="Google Shape;902;p59"/>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06" name="Shape 906"/>
        <p:cNvGrpSpPr/>
        <p:nvPr/>
      </p:nvGrpSpPr>
      <p:grpSpPr>
        <a:xfrm>
          <a:off x="0" y="0"/>
          <a:ext cx="0" cy="0"/>
          <a:chOff x="0" y="0"/>
          <a:chExt cx="0" cy="0"/>
        </a:xfrm>
      </p:grpSpPr>
      <p:pic>
        <p:nvPicPr>
          <p:cNvPr id="907" name="Google Shape;907;p60"/>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08" name="Google Shape;908;p6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09" name="Google Shape;909;p60"/>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13" name="Shape 913"/>
        <p:cNvGrpSpPr/>
        <p:nvPr/>
      </p:nvGrpSpPr>
      <p:grpSpPr>
        <a:xfrm>
          <a:off x="0" y="0"/>
          <a:ext cx="0" cy="0"/>
          <a:chOff x="0" y="0"/>
          <a:chExt cx="0" cy="0"/>
        </a:xfrm>
      </p:grpSpPr>
      <p:pic>
        <p:nvPicPr>
          <p:cNvPr id="914" name="Google Shape;914;p61"/>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15" name="Google Shape;915;p6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16" name="Google Shape;916;p61"/>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20" name="Shape 920"/>
        <p:cNvGrpSpPr/>
        <p:nvPr/>
      </p:nvGrpSpPr>
      <p:grpSpPr>
        <a:xfrm>
          <a:off x="0" y="0"/>
          <a:ext cx="0" cy="0"/>
          <a:chOff x="0" y="0"/>
          <a:chExt cx="0" cy="0"/>
        </a:xfrm>
      </p:grpSpPr>
      <p:pic>
        <p:nvPicPr>
          <p:cNvPr id="921" name="Google Shape;921;p62"/>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22" name="Google Shape;922;p6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23" name="Google Shape;923;p62"/>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27" name="Shape 927"/>
        <p:cNvGrpSpPr/>
        <p:nvPr/>
      </p:nvGrpSpPr>
      <p:grpSpPr>
        <a:xfrm>
          <a:off x="0" y="0"/>
          <a:ext cx="0" cy="0"/>
          <a:chOff x="0" y="0"/>
          <a:chExt cx="0" cy="0"/>
        </a:xfrm>
      </p:grpSpPr>
      <p:pic>
        <p:nvPicPr>
          <p:cNvPr id="928" name="Google Shape;928;p63"/>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29" name="Google Shape;929;p6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30" name="Google Shape;930;p63"/>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34" name="Shape 934"/>
        <p:cNvGrpSpPr/>
        <p:nvPr/>
      </p:nvGrpSpPr>
      <p:grpSpPr>
        <a:xfrm>
          <a:off x="0" y="0"/>
          <a:ext cx="0" cy="0"/>
          <a:chOff x="0" y="0"/>
          <a:chExt cx="0" cy="0"/>
        </a:xfrm>
      </p:grpSpPr>
      <p:pic>
        <p:nvPicPr>
          <p:cNvPr id="935" name="Google Shape;935;p64"/>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36" name="Google Shape;936;p6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37" name="Google Shape;937;p64"/>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41" name="Shape 941"/>
        <p:cNvGrpSpPr/>
        <p:nvPr/>
      </p:nvGrpSpPr>
      <p:grpSpPr>
        <a:xfrm>
          <a:off x="0" y="0"/>
          <a:ext cx="0" cy="0"/>
          <a:chOff x="0" y="0"/>
          <a:chExt cx="0" cy="0"/>
        </a:xfrm>
      </p:grpSpPr>
      <p:pic>
        <p:nvPicPr>
          <p:cNvPr id="942" name="Google Shape;942;p65"/>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43" name="Google Shape;943;p6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44" name="Google Shape;944;p65"/>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48" name="Shape 948"/>
        <p:cNvGrpSpPr/>
        <p:nvPr/>
      </p:nvGrpSpPr>
      <p:grpSpPr>
        <a:xfrm>
          <a:off x="0" y="0"/>
          <a:ext cx="0" cy="0"/>
          <a:chOff x="0" y="0"/>
          <a:chExt cx="0" cy="0"/>
        </a:xfrm>
      </p:grpSpPr>
      <p:pic>
        <p:nvPicPr>
          <p:cNvPr id="949" name="Google Shape;949;p66"/>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50" name="Google Shape;950;p6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51" name="Google Shape;951;p66"/>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55" name="Shape 955"/>
        <p:cNvGrpSpPr/>
        <p:nvPr/>
      </p:nvGrpSpPr>
      <p:grpSpPr>
        <a:xfrm>
          <a:off x="0" y="0"/>
          <a:ext cx="0" cy="0"/>
          <a:chOff x="0" y="0"/>
          <a:chExt cx="0" cy="0"/>
        </a:xfrm>
      </p:grpSpPr>
      <p:pic>
        <p:nvPicPr>
          <p:cNvPr id="956" name="Google Shape;956;p67"/>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57" name="Google Shape;957;p6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58" name="Google Shape;958;p67"/>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62" name="Shape 962"/>
        <p:cNvGrpSpPr/>
        <p:nvPr/>
      </p:nvGrpSpPr>
      <p:grpSpPr>
        <a:xfrm>
          <a:off x="0" y="0"/>
          <a:ext cx="0" cy="0"/>
          <a:chOff x="0" y="0"/>
          <a:chExt cx="0" cy="0"/>
        </a:xfrm>
      </p:grpSpPr>
      <p:pic>
        <p:nvPicPr>
          <p:cNvPr id="963" name="Google Shape;963;p68"/>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64" name="Google Shape;964;p6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65" name="Google Shape;965;p68"/>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69" name="Shape 969"/>
        <p:cNvGrpSpPr/>
        <p:nvPr/>
      </p:nvGrpSpPr>
      <p:grpSpPr>
        <a:xfrm>
          <a:off x="0" y="0"/>
          <a:ext cx="0" cy="0"/>
          <a:chOff x="0" y="0"/>
          <a:chExt cx="0" cy="0"/>
        </a:xfrm>
      </p:grpSpPr>
      <p:pic>
        <p:nvPicPr>
          <p:cNvPr id="970" name="Google Shape;970;p69"/>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71" name="Google Shape;971;p6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72" name="Google Shape;972;p69"/>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76" name="Shape 976"/>
        <p:cNvGrpSpPr/>
        <p:nvPr/>
      </p:nvGrpSpPr>
      <p:grpSpPr>
        <a:xfrm>
          <a:off x="0" y="0"/>
          <a:ext cx="0" cy="0"/>
          <a:chOff x="0" y="0"/>
          <a:chExt cx="0" cy="0"/>
        </a:xfrm>
      </p:grpSpPr>
      <p:pic>
        <p:nvPicPr>
          <p:cNvPr id="977" name="Google Shape;977;p70"/>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78" name="Google Shape;978;p7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79" name="Google Shape;979;p70"/>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83" name="Shape 983"/>
        <p:cNvGrpSpPr/>
        <p:nvPr/>
      </p:nvGrpSpPr>
      <p:grpSpPr>
        <a:xfrm>
          <a:off x="0" y="0"/>
          <a:ext cx="0" cy="0"/>
          <a:chOff x="0" y="0"/>
          <a:chExt cx="0" cy="0"/>
        </a:xfrm>
      </p:grpSpPr>
      <p:pic>
        <p:nvPicPr>
          <p:cNvPr id="984" name="Google Shape;984;p71"/>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85" name="Google Shape;985;p7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86" name="Google Shape;986;p71"/>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90" name="Shape 990"/>
        <p:cNvGrpSpPr/>
        <p:nvPr/>
      </p:nvGrpSpPr>
      <p:grpSpPr>
        <a:xfrm>
          <a:off x="0" y="0"/>
          <a:ext cx="0" cy="0"/>
          <a:chOff x="0" y="0"/>
          <a:chExt cx="0" cy="0"/>
        </a:xfrm>
      </p:grpSpPr>
      <p:pic>
        <p:nvPicPr>
          <p:cNvPr id="991" name="Google Shape;991;p72"/>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92" name="Google Shape;992;p7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993" name="Google Shape;993;p72"/>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997" name="Shape 997"/>
        <p:cNvGrpSpPr/>
        <p:nvPr/>
      </p:nvGrpSpPr>
      <p:grpSpPr>
        <a:xfrm>
          <a:off x="0" y="0"/>
          <a:ext cx="0" cy="0"/>
          <a:chOff x="0" y="0"/>
          <a:chExt cx="0" cy="0"/>
        </a:xfrm>
      </p:grpSpPr>
      <p:pic>
        <p:nvPicPr>
          <p:cNvPr id="998" name="Google Shape;998;p73"/>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999" name="Google Shape;999;p7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00" name="Google Shape;1000;p73"/>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04" name="Shape 1004"/>
        <p:cNvGrpSpPr/>
        <p:nvPr/>
      </p:nvGrpSpPr>
      <p:grpSpPr>
        <a:xfrm>
          <a:off x="0" y="0"/>
          <a:ext cx="0" cy="0"/>
          <a:chOff x="0" y="0"/>
          <a:chExt cx="0" cy="0"/>
        </a:xfrm>
      </p:grpSpPr>
      <p:pic>
        <p:nvPicPr>
          <p:cNvPr id="1005" name="Google Shape;1005;p74"/>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06" name="Google Shape;1006;p7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07" name="Google Shape;1007;p74"/>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11" name="Shape 1011"/>
        <p:cNvGrpSpPr/>
        <p:nvPr/>
      </p:nvGrpSpPr>
      <p:grpSpPr>
        <a:xfrm>
          <a:off x="0" y="0"/>
          <a:ext cx="0" cy="0"/>
          <a:chOff x="0" y="0"/>
          <a:chExt cx="0" cy="0"/>
        </a:xfrm>
      </p:grpSpPr>
      <p:pic>
        <p:nvPicPr>
          <p:cNvPr id="1012" name="Google Shape;1012;p75"/>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13" name="Google Shape;1013;p7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14" name="Google Shape;1014;p75"/>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18" name="Shape 1018"/>
        <p:cNvGrpSpPr/>
        <p:nvPr/>
      </p:nvGrpSpPr>
      <p:grpSpPr>
        <a:xfrm>
          <a:off x="0" y="0"/>
          <a:ext cx="0" cy="0"/>
          <a:chOff x="0" y="0"/>
          <a:chExt cx="0" cy="0"/>
        </a:xfrm>
      </p:grpSpPr>
      <p:pic>
        <p:nvPicPr>
          <p:cNvPr id="1019" name="Google Shape;1019;p76"/>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20" name="Google Shape;1020;p7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21" name="Google Shape;1021;p76"/>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25" name="Shape 1025"/>
        <p:cNvGrpSpPr/>
        <p:nvPr/>
      </p:nvGrpSpPr>
      <p:grpSpPr>
        <a:xfrm>
          <a:off x="0" y="0"/>
          <a:ext cx="0" cy="0"/>
          <a:chOff x="0" y="0"/>
          <a:chExt cx="0" cy="0"/>
        </a:xfrm>
      </p:grpSpPr>
      <p:pic>
        <p:nvPicPr>
          <p:cNvPr id="1026" name="Google Shape;1026;p77"/>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27" name="Google Shape;1027;p7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28" name="Google Shape;1028;p77"/>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32" name="Shape 1032"/>
        <p:cNvGrpSpPr/>
        <p:nvPr/>
      </p:nvGrpSpPr>
      <p:grpSpPr>
        <a:xfrm>
          <a:off x="0" y="0"/>
          <a:ext cx="0" cy="0"/>
          <a:chOff x="0" y="0"/>
          <a:chExt cx="0" cy="0"/>
        </a:xfrm>
      </p:grpSpPr>
      <p:pic>
        <p:nvPicPr>
          <p:cNvPr id="1033" name="Google Shape;1033;p78"/>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34" name="Google Shape;1034;p7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35" name="Google Shape;1035;p78"/>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39" name="Shape 1039"/>
        <p:cNvGrpSpPr/>
        <p:nvPr/>
      </p:nvGrpSpPr>
      <p:grpSpPr>
        <a:xfrm>
          <a:off x="0" y="0"/>
          <a:ext cx="0" cy="0"/>
          <a:chOff x="0" y="0"/>
          <a:chExt cx="0" cy="0"/>
        </a:xfrm>
      </p:grpSpPr>
      <p:pic>
        <p:nvPicPr>
          <p:cNvPr id="1040" name="Google Shape;1040;p79"/>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41" name="Google Shape;1041;p7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42" name="Google Shape;1042;p79"/>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46" name="Shape 1046"/>
        <p:cNvGrpSpPr/>
        <p:nvPr/>
      </p:nvGrpSpPr>
      <p:grpSpPr>
        <a:xfrm>
          <a:off x="0" y="0"/>
          <a:ext cx="0" cy="0"/>
          <a:chOff x="0" y="0"/>
          <a:chExt cx="0" cy="0"/>
        </a:xfrm>
      </p:grpSpPr>
      <p:pic>
        <p:nvPicPr>
          <p:cNvPr id="1047" name="Google Shape;1047;p80"/>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48" name="Google Shape;1048;p8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49" name="Google Shape;1049;p80"/>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53" name="Shape 1053"/>
        <p:cNvGrpSpPr/>
        <p:nvPr/>
      </p:nvGrpSpPr>
      <p:grpSpPr>
        <a:xfrm>
          <a:off x="0" y="0"/>
          <a:ext cx="0" cy="0"/>
          <a:chOff x="0" y="0"/>
          <a:chExt cx="0" cy="0"/>
        </a:xfrm>
      </p:grpSpPr>
      <p:pic>
        <p:nvPicPr>
          <p:cNvPr id="1054" name="Google Shape;1054;p81"/>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55" name="Google Shape;1055;p8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56" name="Google Shape;1056;p81"/>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60" name="Shape 1060"/>
        <p:cNvGrpSpPr/>
        <p:nvPr/>
      </p:nvGrpSpPr>
      <p:grpSpPr>
        <a:xfrm>
          <a:off x="0" y="0"/>
          <a:ext cx="0" cy="0"/>
          <a:chOff x="0" y="0"/>
          <a:chExt cx="0" cy="0"/>
        </a:xfrm>
      </p:grpSpPr>
      <p:pic>
        <p:nvPicPr>
          <p:cNvPr id="1061" name="Google Shape;1061;p82"/>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62" name="Google Shape;1062;p8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63" name="Google Shape;1063;p82"/>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Sp="0">
  <p:cSld>
    <p:bg>
      <p:bgPr>
        <a:solidFill>
          <a:schemeClr val="lt1"/>
        </a:solidFill>
      </p:bgPr>
    </p:bg>
    <p:spTree>
      <p:nvGrpSpPr>
        <p:cNvPr id="1067" name="Shape 1067"/>
        <p:cNvGrpSpPr/>
        <p:nvPr/>
      </p:nvGrpSpPr>
      <p:grpSpPr>
        <a:xfrm>
          <a:off x="0" y="0"/>
          <a:ext cx="0" cy="0"/>
          <a:chOff x="0" y="0"/>
          <a:chExt cx="0" cy="0"/>
        </a:xfrm>
      </p:grpSpPr>
      <p:pic>
        <p:nvPicPr>
          <p:cNvPr id="1068" name="Google Shape;1068;p83"/>
          <p:cNvPicPr preferRelativeResize="0"/>
          <p:nvPr>
            <p:ph idx="2" type="pic"/>
          </p:nvPr>
        </p:nvPicPr>
        <p:blipFill rotWithShape="1">
          <a:blip r:embed="rId3">
            <a:alphaModFix/>
          </a:blip>
          <a:srcRect b="25472" l="0" r="0" t="25472"/>
          <a:stretch/>
        </p:blipFill>
        <p:spPr>
          <a:xfrm>
            <a:off x="-127708" y="0"/>
            <a:ext cx="12319708" cy="6857999"/>
          </a:xfrm>
          <a:prstGeom prst="rect">
            <a:avLst/>
          </a:prstGeom>
          <a:solidFill>
            <a:schemeClr val="lt1"/>
          </a:solidFill>
          <a:ln cap="flat" cmpd="sng" w="9525">
            <a:solidFill>
              <a:srgbClr val="30ECFF"/>
            </a:solidFill>
            <a:prstDash val="solid"/>
            <a:round/>
            <a:headEnd len="sm" w="sm" type="none"/>
            <a:tailEnd len="sm" w="sm" type="none"/>
          </a:ln>
        </p:spPr>
      </p:pic>
      <p:sp>
        <p:nvSpPr>
          <p:cNvPr id="1069" name="Google Shape;1069;p8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US"/>
              <a:t>‹#›</a:t>
            </a:fld>
            <a:endParaRPr/>
          </a:p>
        </p:txBody>
      </p:sp>
      <p:pic>
        <p:nvPicPr>
          <p:cNvPr id="1070" name="Google Shape;1070;p83"/>
          <p:cNvPicPr preferRelativeResize="0"/>
          <p:nvPr/>
        </p:nvPicPr>
        <p:blipFill rotWithShape="1">
          <a:blip r:embed="rId4">
            <a:alphaModFix/>
          </a:blip>
          <a:srcRect b="0" l="0" r="0" t="0"/>
          <a:stretch/>
        </p:blipFill>
        <p:spPr>
          <a:xfrm>
            <a:off x="8015110" y="4954216"/>
            <a:ext cx="3668889" cy="1402134"/>
          </a:xfrm>
          <a:prstGeom prst="rect">
            <a:avLst/>
          </a:prstGeom>
          <a:noFill/>
          <a:ln>
            <a:noFill/>
          </a:ln>
          <a:effectLst>
            <a:outerShdw blurRad="190500" rotWithShape="0" algn="tl">
              <a:srgbClr val="000000">
                <a:alpha val="70196"/>
              </a:srgbClr>
            </a:outerShdw>
          </a:effectLst>
        </p:spPr>
      </p:pic>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pic>
        <p:nvPicPr>
          <p:cNvPr id="1075" name="Google Shape;1075;p84" title="DSC03232.jpg"/>
          <p:cNvPicPr preferRelativeResize="0"/>
          <p:nvPr/>
        </p:nvPicPr>
        <p:blipFill rotWithShape="1">
          <a:blip r:embed="rId3">
            <a:alphaModFix/>
          </a:blip>
          <a:srcRect b="23678" l="0" r="0" t="23678"/>
          <a:stretch/>
        </p:blipFill>
        <p:spPr>
          <a:xfrm>
            <a:off x="1360" y="1690641"/>
            <a:ext cx="12189279" cy="4276895"/>
          </a:xfrm>
          <a:custGeom>
            <a:rect b="b" l="l" r="r" t="t"/>
            <a:pathLst>
              <a:path extrusionOk="0" h="4276895" w="12189279">
                <a:moveTo>
                  <a:pt x="134060" y="4240644"/>
                </a:moveTo>
                <a:cubicBezTo>
                  <a:pt x="126636" y="4244069"/>
                  <a:pt x="115845" y="4245530"/>
                  <a:pt x="106178" y="4247387"/>
                </a:cubicBezTo>
                <a:cubicBezTo>
                  <a:pt x="87401" y="4250970"/>
                  <a:pt x="62445" y="4253972"/>
                  <a:pt x="52321" y="4258669"/>
                </a:cubicBezTo>
                <a:cubicBezTo>
                  <a:pt x="38887" y="4264934"/>
                  <a:pt x="24243" y="4270794"/>
                  <a:pt x="5945" y="4275832"/>
                </a:cubicBezTo>
                <a:lnTo>
                  <a:pt x="0" y="4276895"/>
                </a:lnTo>
                <a:lnTo>
                  <a:pt x="0" y="4256421"/>
                </a:lnTo>
                <a:lnTo>
                  <a:pt x="28867" y="4250515"/>
                </a:lnTo>
                <a:cubicBezTo>
                  <a:pt x="53701" y="4247327"/>
                  <a:pt x="80262" y="4244811"/>
                  <a:pt x="104154" y="4241282"/>
                </a:cubicBezTo>
                <a:cubicBezTo>
                  <a:pt x="111684" y="4240167"/>
                  <a:pt x="123937" y="4240803"/>
                  <a:pt x="134060" y="4240644"/>
                </a:cubicBezTo>
                <a:close/>
                <a:moveTo>
                  <a:pt x="0" y="4220083"/>
                </a:moveTo>
                <a:lnTo>
                  <a:pt x="67275" y="4222170"/>
                </a:lnTo>
                <a:cubicBezTo>
                  <a:pt x="66937" y="4223018"/>
                  <a:pt x="66487" y="4223895"/>
                  <a:pt x="66149" y="4224744"/>
                </a:cubicBezTo>
                <a:cubicBezTo>
                  <a:pt x="48841" y="4224744"/>
                  <a:pt x="31414" y="4224744"/>
                  <a:pt x="8924" y="4224744"/>
                </a:cubicBezTo>
                <a:lnTo>
                  <a:pt x="0" y="4230537"/>
                </a:lnTo>
                <a:close/>
                <a:moveTo>
                  <a:pt x="140915" y="4210489"/>
                </a:moveTo>
                <a:cubicBezTo>
                  <a:pt x="142377" y="4211259"/>
                  <a:pt x="143951" y="4212003"/>
                  <a:pt x="145414" y="4212745"/>
                </a:cubicBezTo>
                <a:cubicBezTo>
                  <a:pt x="133948" y="4214072"/>
                  <a:pt x="122475" y="4215400"/>
                  <a:pt x="111121" y="4216726"/>
                </a:cubicBezTo>
                <a:cubicBezTo>
                  <a:pt x="109321" y="4215850"/>
                  <a:pt x="107634" y="4215001"/>
                  <a:pt x="105842" y="4214125"/>
                </a:cubicBezTo>
                <a:cubicBezTo>
                  <a:pt x="117533" y="4212904"/>
                  <a:pt x="129223" y="4211711"/>
                  <a:pt x="140915" y="4210489"/>
                </a:cubicBezTo>
                <a:close/>
                <a:moveTo>
                  <a:pt x="25564" y="4206799"/>
                </a:moveTo>
                <a:cubicBezTo>
                  <a:pt x="29051" y="4207304"/>
                  <a:pt x="35906" y="4207994"/>
                  <a:pt x="35568" y="4208260"/>
                </a:cubicBezTo>
                <a:cubicBezTo>
                  <a:pt x="34331" y="4209347"/>
                  <a:pt x="30964" y="4210329"/>
                  <a:pt x="28263" y="4211392"/>
                </a:cubicBezTo>
                <a:cubicBezTo>
                  <a:pt x="24440" y="4210781"/>
                  <a:pt x="19160" y="4210196"/>
                  <a:pt x="19497" y="4209931"/>
                </a:cubicBezTo>
                <a:cubicBezTo>
                  <a:pt x="20615" y="4208844"/>
                  <a:pt x="23428" y="4207834"/>
                  <a:pt x="25564" y="4206799"/>
                </a:cubicBezTo>
                <a:close/>
                <a:moveTo>
                  <a:pt x="484610" y="4194189"/>
                </a:moveTo>
                <a:cubicBezTo>
                  <a:pt x="483486" y="4195012"/>
                  <a:pt x="482474" y="4195808"/>
                  <a:pt x="481461" y="4196632"/>
                </a:cubicBezTo>
                <a:cubicBezTo>
                  <a:pt x="478425" y="4196420"/>
                  <a:pt x="475388" y="4196180"/>
                  <a:pt x="469996" y="4195755"/>
                </a:cubicBezTo>
                <a:cubicBezTo>
                  <a:pt x="475950" y="4195119"/>
                  <a:pt x="480337" y="4194640"/>
                  <a:pt x="484610" y="4194189"/>
                </a:cubicBezTo>
                <a:close/>
                <a:moveTo>
                  <a:pt x="848878" y="4183917"/>
                </a:moveTo>
                <a:cubicBezTo>
                  <a:pt x="850002" y="4184659"/>
                  <a:pt x="851127" y="4185429"/>
                  <a:pt x="852251" y="4186198"/>
                </a:cubicBezTo>
                <a:cubicBezTo>
                  <a:pt x="828751" y="4188242"/>
                  <a:pt x="805368" y="4190315"/>
                  <a:pt x="781979" y="4192384"/>
                </a:cubicBezTo>
                <a:cubicBezTo>
                  <a:pt x="780523" y="4191456"/>
                  <a:pt x="779174" y="4190500"/>
                  <a:pt x="777711" y="4189570"/>
                </a:cubicBezTo>
                <a:cubicBezTo>
                  <a:pt x="801431" y="4187687"/>
                  <a:pt x="825157" y="4185800"/>
                  <a:pt x="848878" y="4183917"/>
                </a:cubicBezTo>
                <a:close/>
                <a:moveTo>
                  <a:pt x="1027414" y="4180758"/>
                </a:moveTo>
                <a:cubicBezTo>
                  <a:pt x="1030451" y="4180625"/>
                  <a:pt x="1034607" y="4181926"/>
                  <a:pt x="1039894" y="4182880"/>
                </a:cubicBezTo>
                <a:cubicBezTo>
                  <a:pt x="1034044" y="4183944"/>
                  <a:pt x="1030451" y="4185083"/>
                  <a:pt x="1026178" y="4185216"/>
                </a:cubicBezTo>
                <a:cubicBezTo>
                  <a:pt x="1023591" y="4185296"/>
                  <a:pt x="1016954" y="4183651"/>
                  <a:pt x="1017629" y="4183146"/>
                </a:cubicBezTo>
                <a:cubicBezTo>
                  <a:pt x="1018866" y="4182137"/>
                  <a:pt x="1023365" y="4180944"/>
                  <a:pt x="1027414" y="4180758"/>
                </a:cubicBezTo>
                <a:close/>
                <a:moveTo>
                  <a:pt x="940621" y="4177493"/>
                </a:moveTo>
                <a:cubicBezTo>
                  <a:pt x="941745" y="4178049"/>
                  <a:pt x="942870" y="4178580"/>
                  <a:pt x="943988" y="4179111"/>
                </a:cubicBezTo>
                <a:cubicBezTo>
                  <a:pt x="941176" y="4179483"/>
                  <a:pt x="938483" y="4179855"/>
                  <a:pt x="935672" y="4180200"/>
                </a:cubicBezTo>
                <a:cubicBezTo>
                  <a:pt x="934434" y="4179669"/>
                  <a:pt x="931847" y="4178766"/>
                  <a:pt x="932409" y="4178634"/>
                </a:cubicBezTo>
                <a:cubicBezTo>
                  <a:pt x="934547" y="4178129"/>
                  <a:pt x="937808" y="4177864"/>
                  <a:pt x="940621" y="4177493"/>
                </a:cubicBezTo>
                <a:close/>
                <a:moveTo>
                  <a:pt x="589395" y="4171387"/>
                </a:moveTo>
                <a:cubicBezTo>
                  <a:pt x="590857" y="4171759"/>
                  <a:pt x="591757" y="4172262"/>
                  <a:pt x="592876" y="4172714"/>
                </a:cubicBezTo>
                <a:cubicBezTo>
                  <a:pt x="591083" y="4172714"/>
                  <a:pt x="589395" y="4172714"/>
                  <a:pt x="587708" y="4172714"/>
                </a:cubicBezTo>
                <a:cubicBezTo>
                  <a:pt x="586808" y="4172449"/>
                  <a:pt x="585908" y="4172184"/>
                  <a:pt x="585233" y="4171891"/>
                </a:cubicBezTo>
                <a:cubicBezTo>
                  <a:pt x="586696" y="4171705"/>
                  <a:pt x="589057" y="4171307"/>
                  <a:pt x="589395" y="4171387"/>
                </a:cubicBezTo>
                <a:close/>
                <a:moveTo>
                  <a:pt x="1196166" y="4161432"/>
                </a:moveTo>
                <a:cubicBezTo>
                  <a:pt x="1154007" y="4168334"/>
                  <a:pt x="1117358" y="4174334"/>
                  <a:pt x="1079578" y="4180545"/>
                </a:cubicBezTo>
                <a:cubicBezTo>
                  <a:pt x="1072836" y="4170246"/>
                  <a:pt x="1107684" y="4164458"/>
                  <a:pt x="1196166" y="4161432"/>
                </a:cubicBezTo>
                <a:close/>
                <a:moveTo>
                  <a:pt x="1031908" y="4148345"/>
                </a:moveTo>
                <a:cubicBezTo>
                  <a:pt x="1032582" y="4149274"/>
                  <a:pt x="1033264" y="4150177"/>
                  <a:pt x="1033932" y="4151107"/>
                </a:cubicBezTo>
                <a:cubicBezTo>
                  <a:pt x="1020553" y="4151584"/>
                  <a:pt x="1007175" y="4152035"/>
                  <a:pt x="993797" y="4152513"/>
                </a:cubicBezTo>
                <a:cubicBezTo>
                  <a:pt x="993459" y="4151557"/>
                  <a:pt x="993009" y="4150602"/>
                  <a:pt x="992672" y="4149647"/>
                </a:cubicBezTo>
                <a:cubicBezTo>
                  <a:pt x="1005713" y="4149195"/>
                  <a:pt x="1018754" y="4148771"/>
                  <a:pt x="1031908" y="4148345"/>
                </a:cubicBezTo>
                <a:close/>
                <a:moveTo>
                  <a:pt x="1093070" y="4145160"/>
                </a:moveTo>
                <a:cubicBezTo>
                  <a:pt x="1094756" y="4145160"/>
                  <a:pt x="1096444" y="4145054"/>
                  <a:pt x="1097905" y="4145160"/>
                </a:cubicBezTo>
                <a:cubicBezTo>
                  <a:pt x="1098919" y="4145239"/>
                  <a:pt x="1099593" y="4145612"/>
                  <a:pt x="1100493" y="4145850"/>
                </a:cubicBezTo>
                <a:cubicBezTo>
                  <a:pt x="1099031" y="4146010"/>
                  <a:pt x="1096894" y="4146382"/>
                  <a:pt x="1096331" y="4146275"/>
                </a:cubicBezTo>
                <a:cubicBezTo>
                  <a:pt x="1094869" y="4146036"/>
                  <a:pt x="1094082" y="4145558"/>
                  <a:pt x="1093070" y="4145160"/>
                </a:cubicBezTo>
                <a:close/>
                <a:moveTo>
                  <a:pt x="933715" y="4141577"/>
                </a:moveTo>
                <a:lnTo>
                  <a:pt x="932859" y="4141709"/>
                </a:lnTo>
                <a:lnTo>
                  <a:pt x="931683" y="4141739"/>
                </a:lnTo>
                <a:lnTo>
                  <a:pt x="932523" y="4141629"/>
                </a:lnTo>
                <a:close/>
                <a:moveTo>
                  <a:pt x="949612" y="4139135"/>
                </a:moveTo>
                <a:cubicBezTo>
                  <a:pt x="950512" y="4139690"/>
                  <a:pt x="951300" y="4140221"/>
                  <a:pt x="952199" y="4140779"/>
                </a:cubicBezTo>
                <a:lnTo>
                  <a:pt x="933715" y="4141577"/>
                </a:lnTo>
                <a:close/>
                <a:moveTo>
                  <a:pt x="3734347" y="4058913"/>
                </a:moveTo>
                <a:cubicBezTo>
                  <a:pt x="3735359" y="4058913"/>
                  <a:pt x="3736484" y="4059311"/>
                  <a:pt x="3737608" y="4059525"/>
                </a:cubicBezTo>
                <a:cubicBezTo>
                  <a:pt x="3736822" y="4059868"/>
                  <a:pt x="3736147" y="4060186"/>
                  <a:pt x="3735472" y="4060532"/>
                </a:cubicBezTo>
                <a:cubicBezTo>
                  <a:pt x="3733672" y="4060160"/>
                  <a:pt x="3731985" y="4059816"/>
                  <a:pt x="3730185" y="4059445"/>
                </a:cubicBezTo>
                <a:cubicBezTo>
                  <a:pt x="3731542" y="4059258"/>
                  <a:pt x="3732885" y="4058913"/>
                  <a:pt x="3734347" y="4058913"/>
                </a:cubicBezTo>
                <a:close/>
                <a:moveTo>
                  <a:pt x="3809338" y="4057320"/>
                </a:moveTo>
                <a:cubicBezTo>
                  <a:pt x="3809787" y="4058302"/>
                  <a:pt x="3810350" y="4059258"/>
                  <a:pt x="3810799" y="4060213"/>
                </a:cubicBezTo>
                <a:cubicBezTo>
                  <a:pt x="3799109" y="4060558"/>
                  <a:pt x="3787418" y="4060930"/>
                  <a:pt x="3775719" y="4061276"/>
                </a:cubicBezTo>
                <a:cubicBezTo>
                  <a:pt x="3775157" y="4060266"/>
                  <a:pt x="3774707" y="4059232"/>
                  <a:pt x="3774145" y="4058223"/>
                </a:cubicBezTo>
                <a:cubicBezTo>
                  <a:pt x="3785843" y="4057905"/>
                  <a:pt x="3797533" y="4057612"/>
                  <a:pt x="3809338" y="4057320"/>
                </a:cubicBezTo>
                <a:close/>
                <a:moveTo>
                  <a:pt x="11952180" y="4014846"/>
                </a:moveTo>
                <a:cubicBezTo>
                  <a:pt x="11953979" y="4014819"/>
                  <a:pt x="11955998" y="4014716"/>
                  <a:pt x="11957579" y="4014846"/>
                </a:cubicBezTo>
                <a:cubicBezTo>
                  <a:pt x="11958809" y="4014952"/>
                  <a:pt x="11959485" y="4015403"/>
                  <a:pt x="11960497" y="4015696"/>
                </a:cubicBezTo>
                <a:cubicBezTo>
                  <a:pt x="11958922" y="4015908"/>
                  <a:pt x="11956342" y="4016333"/>
                  <a:pt x="11955998" y="4016253"/>
                </a:cubicBezTo>
                <a:cubicBezTo>
                  <a:pt x="11954429" y="4015856"/>
                  <a:pt x="11953417" y="4015324"/>
                  <a:pt x="11952180" y="4014846"/>
                </a:cubicBezTo>
                <a:close/>
                <a:moveTo>
                  <a:pt x="12135216" y="4009936"/>
                </a:moveTo>
                <a:cubicBezTo>
                  <a:pt x="12114976" y="4014555"/>
                  <a:pt x="12101824" y="4017581"/>
                  <a:pt x="12084395" y="4021563"/>
                </a:cubicBezTo>
                <a:cubicBezTo>
                  <a:pt x="12071129" y="4019731"/>
                  <a:pt x="12053478" y="4017262"/>
                  <a:pt x="12023909" y="4013174"/>
                </a:cubicBezTo>
                <a:cubicBezTo>
                  <a:pt x="12068206" y="4011873"/>
                  <a:pt x="12099349" y="4010972"/>
                  <a:pt x="12135216" y="4009936"/>
                </a:cubicBezTo>
                <a:close/>
                <a:moveTo>
                  <a:pt x="3806300" y="3977311"/>
                </a:moveTo>
                <a:cubicBezTo>
                  <a:pt x="3806414" y="3977842"/>
                  <a:pt x="3806526" y="3978399"/>
                  <a:pt x="3806638" y="3978931"/>
                </a:cubicBezTo>
                <a:cubicBezTo>
                  <a:pt x="3798209" y="3979037"/>
                  <a:pt x="3789773" y="3979169"/>
                  <a:pt x="3781344" y="3979275"/>
                </a:cubicBezTo>
                <a:cubicBezTo>
                  <a:pt x="3781231" y="3978718"/>
                  <a:pt x="3781118" y="3978134"/>
                  <a:pt x="3781006" y="3977576"/>
                </a:cubicBezTo>
                <a:cubicBezTo>
                  <a:pt x="3789435" y="3977497"/>
                  <a:pt x="3797759" y="3977391"/>
                  <a:pt x="3806300" y="3977311"/>
                </a:cubicBezTo>
                <a:close/>
                <a:moveTo>
                  <a:pt x="1519060" y="3974736"/>
                </a:moveTo>
                <a:cubicBezTo>
                  <a:pt x="1520522" y="3974550"/>
                  <a:pt x="1524235" y="3975401"/>
                  <a:pt x="1534014" y="3976753"/>
                </a:cubicBezTo>
                <a:cubicBezTo>
                  <a:pt x="1520186" y="3976913"/>
                  <a:pt x="1513105" y="3976992"/>
                  <a:pt x="1506132" y="3977072"/>
                </a:cubicBezTo>
                <a:cubicBezTo>
                  <a:pt x="1510406" y="3976276"/>
                  <a:pt x="1514336" y="3975319"/>
                  <a:pt x="1519060" y="3974736"/>
                </a:cubicBezTo>
                <a:close/>
                <a:moveTo>
                  <a:pt x="1593938" y="3964091"/>
                </a:moveTo>
                <a:cubicBezTo>
                  <a:pt x="1594726" y="3964756"/>
                  <a:pt x="1595514" y="3965393"/>
                  <a:pt x="1596300" y="3966057"/>
                </a:cubicBezTo>
                <a:cubicBezTo>
                  <a:pt x="1588090" y="3966665"/>
                  <a:pt x="1579885" y="3967249"/>
                  <a:pt x="1571681" y="3967860"/>
                </a:cubicBezTo>
                <a:cubicBezTo>
                  <a:pt x="1570780" y="3967118"/>
                  <a:pt x="1569881" y="3966347"/>
                  <a:pt x="1568980" y="3965604"/>
                </a:cubicBezTo>
                <a:cubicBezTo>
                  <a:pt x="1577298" y="3965100"/>
                  <a:pt x="1585621" y="3964622"/>
                  <a:pt x="1593938" y="3964091"/>
                </a:cubicBezTo>
                <a:close/>
                <a:moveTo>
                  <a:pt x="3864539" y="3964038"/>
                </a:moveTo>
                <a:cubicBezTo>
                  <a:pt x="3864989" y="3965206"/>
                  <a:pt x="3865325" y="3966374"/>
                  <a:pt x="3865775" y="3967542"/>
                </a:cubicBezTo>
                <a:cubicBezTo>
                  <a:pt x="3854197" y="3967700"/>
                  <a:pt x="3842730" y="3967860"/>
                  <a:pt x="3831151" y="3968019"/>
                </a:cubicBezTo>
                <a:cubicBezTo>
                  <a:pt x="3830702" y="3967144"/>
                  <a:pt x="3830245" y="3966243"/>
                  <a:pt x="3829802" y="3965339"/>
                </a:cubicBezTo>
                <a:cubicBezTo>
                  <a:pt x="3841380" y="3964888"/>
                  <a:pt x="3852959" y="3964463"/>
                  <a:pt x="3864539" y="3964038"/>
                </a:cubicBezTo>
                <a:close/>
                <a:moveTo>
                  <a:pt x="1489829" y="3956950"/>
                </a:moveTo>
                <a:cubicBezTo>
                  <a:pt x="1493428" y="3957295"/>
                  <a:pt x="1497139" y="3957640"/>
                  <a:pt x="1500733" y="3957986"/>
                </a:cubicBezTo>
                <a:cubicBezTo>
                  <a:pt x="1497927" y="3960055"/>
                  <a:pt x="1495116" y="3962154"/>
                  <a:pt x="1492304" y="3964224"/>
                </a:cubicBezTo>
                <a:cubicBezTo>
                  <a:pt x="1487355" y="3963851"/>
                  <a:pt x="1482299" y="3963507"/>
                  <a:pt x="1477238" y="3963161"/>
                </a:cubicBezTo>
                <a:cubicBezTo>
                  <a:pt x="1481512" y="3961092"/>
                  <a:pt x="1485674" y="3958994"/>
                  <a:pt x="1489829" y="3956950"/>
                </a:cubicBezTo>
                <a:close/>
                <a:moveTo>
                  <a:pt x="6903476" y="3954801"/>
                </a:moveTo>
                <a:cubicBezTo>
                  <a:pt x="6903476" y="3955172"/>
                  <a:pt x="6903476" y="3955544"/>
                  <a:pt x="6903476" y="3955916"/>
                </a:cubicBezTo>
                <a:cubicBezTo>
                  <a:pt x="6901902" y="3956101"/>
                  <a:pt x="6900213" y="3956420"/>
                  <a:pt x="6898758" y="3956365"/>
                </a:cubicBezTo>
                <a:cubicBezTo>
                  <a:pt x="6897627" y="3956339"/>
                  <a:pt x="6896727" y="3955809"/>
                  <a:pt x="6895834" y="3955518"/>
                </a:cubicBezTo>
                <a:cubicBezTo>
                  <a:pt x="6898420" y="3955279"/>
                  <a:pt x="6900890" y="3955040"/>
                  <a:pt x="6903476" y="3954801"/>
                </a:cubicBezTo>
                <a:close/>
                <a:moveTo>
                  <a:pt x="6468606" y="3953738"/>
                </a:moveTo>
                <a:cubicBezTo>
                  <a:pt x="6470067" y="3953845"/>
                  <a:pt x="6471642" y="3953924"/>
                  <a:pt x="6473211" y="3954030"/>
                </a:cubicBezTo>
                <a:cubicBezTo>
                  <a:pt x="6473098" y="3954322"/>
                  <a:pt x="6473323" y="3954801"/>
                  <a:pt x="6472649" y="3954880"/>
                </a:cubicBezTo>
                <a:cubicBezTo>
                  <a:pt x="6471418" y="3955066"/>
                  <a:pt x="6469505" y="3955013"/>
                  <a:pt x="6467931" y="3955040"/>
                </a:cubicBezTo>
                <a:cubicBezTo>
                  <a:pt x="6468156" y="3954615"/>
                  <a:pt x="6468381" y="3954163"/>
                  <a:pt x="6468606" y="3953738"/>
                </a:cubicBezTo>
                <a:close/>
                <a:moveTo>
                  <a:pt x="3634400" y="3951164"/>
                </a:moveTo>
                <a:cubicBezTo>
                  <a:pt x="3636200" y="3951190"/>
                  <a:pt x="3638224" y="3951083"/>
                  <a:pt x="3639573" y="3951243"/>
                </a:cubicBezTo>
                <a:cubicBezTo>
                  <a:pt x="3640361" y="3951350"/>
                  <a:pt x="3640249" y="3951881"/>
                  <a:pt x="3640473" y="3952226"/>
                </a:cubicBezTo>
                <a:cubicBezTo>
                  <a:pt x="3638899" y="3952357"/>
                  <a:pt x="3637324" y="3952516"/>
                  <a:pt x="3635750" y="3952623"/>
                </a:cubicBezTo>
                <a:cubicBezTo>
                  <a:pt x="3635300" y="3952147"/>
                  <a:pt x="3634850" y="3951642"/>
                  <a:pt x="3634400" y="3951164"/>
                </a:cubicBezTo>
                <a:close/>
                <a:moveTo>
                  <a:pt x="6166170" y="3949437"/>
                </a:moveTo>
                <a:cubicBezTo>
                  <a:pt x="6166620" y="3950952"/>
                  <a:pt x="6166957" y="3952437"/>
                  <a:pt x="6167407" y="3953950"/>
                </a:cubicBezTo>
                <a:cubicBezTo>
                  <a:pt x="6164941" y="3954084"/>
                  <a:pt x="6162352" y="3954190"/>
                  <a:pt x="6159877" y="3954322"/>
                </a:cubicBezTo>
                <a:cubicBezTo>
                  <a:pt x="6158303" y="3952835"/>
                  <a:pt x="6156842" y="3951376"/>
                  <a:pt x="6155267" y="3949889"/>
                </a:cubicBezTo>
                <a:cubicBezTo>
                  <a:pt x="6158978" y="3949730"/>
                  <a:pt x="6162577" y="3949597"/>
                  <a:pt x="6166170" y="3949437"/>
                </a:cubicBezTo>
                <a:close/>
                <a:moveTo>
                  <a:pt x="1948088" y="3947182"/>
                </a:moveTo>
                <a:cubicBezTo>
                  <a:pt x="1948425" y="3947209"/>
                  <a:pt x="1948651" y="3947872"/>
                  <a:pt x="1948875" y="3948244"/>
                </a:cubicBezTo>
                <a:cubicBezTo>
                  <a:pt x="1946064" y="3948324"/>
                  <a:pt x="1943252" y="3948403"/>
                  <a:pt x="1940446" y="3948377"/>
                </a:cubicBezTo>
                <a:cubicBezTo>
                  <a:pt x="1940108" y="3948350"/>
                  <a:pt x="1939884" y="3947686"/>
                  <a:pt x="1939659" y="3947315"/>
                </a:cubicBezTo>
                <a:cubicBezTo>
                  <a:pt x="1942465" y="3947262"/>
                  <a:pt x="1945276" y="3947155"/>
                  <a:pt x="1948088" y="3947182"/>
                </a:cubicBezTo>
                <a:close/>
                <a:moveTo>
                  <a:pt x="3502521" y="3943040"/>
                </a:moveTo>
                <a:cubicBezTo>
                  <a:pt x="3503871" y="3943545"/>
                  <a:pt x="3505222" y="3944049"/>
                  <a:pt x="3506571" y="3944554"/>
                </a:cubicBezTo>
                <a:cubicBezTo>
                  <a:pt x="3498922" y="3945908"/>
                  <a:pt x="3491168" y="3947235"/>
                  <a:pt x="3483520" y="3948589"/>
                </a:cubicBezTo>
                <a:cubicBezTo>
                  <a:pt x="3481389" y="3947846"/>
                  <a:pt x="3479245" y="3947076"/>
                  <a:pt x="3477114" y="3946306"/>
                </a:cubicBezTo>
                <a:cubicBezTo>
                  <a:pt x="3485544" y="3945218"/>
                  <a:pt x="3494092" y="3944129"/>
                  <a:pt x="3502521" y="3943040"/>
                </a:cubicBezTo>
                <a:close/>
                <a:moveTo>
                  <a:pt x="2236062" y="3942651"/>
                </a:moveTo>
                <a:lnTo>
                  <a:pt x="2219936" y="3944926"/>
                </a:lnTo>
                <a:cubicBezTo>
                  <a:pt x="2219156" y="3944422"/>
                  <a:pt x="2218481" y="3943917"/>
                  <a:pt x="2217694" y="3943412"/>
                </a:cubicBezTo>
                <a:close/>
                <a:moveTo>
                  <a:pt x="2238059" y="3942503"/>
                </a:moveTo>
                <a:lnTo>
                  <a:pt x="2236915" y="3942616"/>
                </a:lnTo>
                <a:lnTo>
                  <a:pt x="2236062" y="3942651"/>
                </a:lnTo>
                <a:lnTo>
                  <a:pt x="2236689" y="3942563"/>
                </a:lnTo>
                <a:close/>
                <a:moveTo>
                  <a:pt x="5919391" y="3941847"/>
                </a:moveTo>
                <a:cubicBezTo>
                  <a:pt x="5921753" y="3941900"/>
                  <a:pt x="5923664" y="3942907"/>
                  <a:pt x="5925802" y="3943492"/>
                </a:cubicBezTo>
                <a:cubicBezTo>
                  <a:pt x="5922877" y="3943917"/>
                  <a:pt x="5919955" y="3944633"/>
                  <a:pt x="5917255" y="3944580"/>
                </a:cubicBezTo>
                <a:cubicBezTo>
                  <a:pt x="5915010" y="3944527"/>
                  <a:pt x="5913094" y="3943572"/>
                  <a:pt x="5911074" y="3943014"/>
                </a:cubicBezTo>
                <a:cubicBezTo>
                  <a:pt x="5913886" y="3942588"/>
                  <a:pt x="5916804" y="3941765"/>
                  <a:pt x="5919391" y="3941847"/>
                </a:cubicBezTo>
                <a:close/>
                <a:moveTo>
                  <a:pt x="5438761" y="3941528"/>
                </a:moveTo>
                <a:cubicBezTo>
                  <a:pt x="5440900" y="3941979"/>
                  <a:pt x="5443150" y="3942376"/>
                  <a:pt x="5445061" y="3942881"/>
                </a:cubicBezTo>
                <a:cubicBezTo>
                  <a:pt x="5445286" y="3942934"/>
                  <a:pt x="5443262" y="3943439"/>
                  <a:pt x="5442249" y="3943758"/>
                </a:cubicBezTo>
                <a:cubicBezTo>
                  <a:pt x="5440113" y="3943332"/>
                  <a:pt x="5437974" y="3942881"/>
                  <a:pt x="5435838" y="3942457"/>
                </a:cubicBezTo>
                <a:cubicBezTo>
                  <a:pt x="5436850" y="3942138"/>
                  <a:pt x="5437863" y="3941847"/>
                  <a:pt x="5438761" y="3941528"/>
                </a:cubicBezTo>
                <a:close/>
                <a:moveTo>
                  <a:pt x="5749854" y="3940122"/>
                </a:moveTo>
                <a:cubicBezTo>
                  <a:pt x="5750526" y="3940466"/>
                  <a:pt x="5752101" y="3940971"/>
                  <a:pt x="5751766" y="3941104"/>
                </a:cubicBezTo>
                <a:cubicBezTo>
                  <a:pt x="5750640" y="3941448"/>
                  <a:pt x="5748503" y="3941634"/>
                  <a:pt x="5746815" y="3941900"/>
                </a:cubicBezTo>
                <a:cubicBezTo>
                  <a:pt x="5746702" y="3941528"/>
                  <a:pt x="5746253" y="3941104"/>
                  <a:pt x="5746815" y="3940757"/>
                </a:cubicBezTo>
                <a:cubicBezTo>
                  <a:pt x="5747154" y="3940493"/>
                  <a:pt x="5748729" y="3940332"/>
                  <a:pt x="5749854" y="3940122"/>
                </a:cubicBezTo>
                <a:close/>
                <a:moveTo>
                  <a:pt x="6083201" y="3938635"/>
                </a:moveTo>
                <a:cubicBezTo>
                  <a:pt x="6083426" y="3939483"/>
                  <a:pt x="6083538" y="3940359"/>
                  <a:pt x="6083650" y="3941209"/>
                </a:cubicBezTo>
                <a:cubicBezTo>
                  <a:pt x="6060716" y="3941209"/>
                  <a:pt x="6037667" y="3941209"/>
                  <a:pt x="6014622" y="3941209"/>
                </a:cubicBezTo>
                <a:cubicBezTo>
                  <a:pt x="6014507" y="3940678"/>
                  <a:pt x="6014398" y="3940122"/>
                  <a:pt x="6014283" y="3939589"/>
                </a:cubicBezTo>
                <a:cubicBezTo>
                  <a:pt x="6037331" y="3939271"/>
                  <a:pt x="6060268" y="3938952"/>
                  <a:pt x="6083201" y="3938635"/>
                </a:cubicBezTo>
                <a:close/>
                <a:moveTo>
                  <a:pt x="5534998" y="3938580"/>
                </a:moveTo>
                <a:cubicBezTo>
                  <a:pt x="5538037" y="3938819"/>
                  <a:pt x="5540959" y="3939031"/>
                  <a:pt x="5543771" y="3939244"/>
                </a:cubicBezTo>
                <a:cubicBezTo>
                  <a:pt x="5541746" y="3939882"/>
                  <a:pt x="5540284" y="3940811"/>
                  <a:pt x="5537585" y="3941076"/>
                </a:cubicBezTo>
                <a:cubicBezTo>
                  <a:pt x="5535335" y="3941289"/>
                  <a:pt x="5531743" y="3940731"/>
                  <a:pt x="5528817" y="3940519"/>
                </a:cubicBezTo>
                <a:cubicBezTo>
                  <a:pt x="5530954" y="3939855"/>
                  <a:pt x="5532980" y="3939217"/>
                  <a:pt x="5534998" y="3938580"/>
                </a:cubicBezTo>
                <a:close/>
                <a:moveTo>
                  <a:pt x="5131497" y="3937838"/>
                </a:moveTo>
                <a:cubicBezTo>
                  <a:pt x="5133071" y="3938024"/>
                  <a:pt x="5134647" y="3938184"/>
                  <a:pt x="5136220" y="3938369"/>
                </a:cubicBezTo>
                <a:cubicBezTo>
                  <a:pt x="5135544" y="3938661"/>
                  <a:pt x="5135094" y="3939112"/>
                  <a:pt x="5134084" y="3939192"/>
                </a:cubicBezTo>
                <a:cubicBezTo>
                  <a:pt x="5132508" y="3939323"/>
                  <a:pt x="5130598" y="3939217"/>
                  <a:pt x="5128795" y="3939217"/>
                </a:cubicBezTo>
                <a:cubicBezTo>
                  <a:pt x="5129698" y="3938766"/>
                  <a:pt x="5130598" y="3938289"/>
                  <a:pt x="5131497" y="3937838"/>
                </a:cubicBezTo>
                <a:close/>
                <a:moveTo>
                  <a:pt x="2296277" y="3936802"/>
                </a:moveTo>
                <a:cubicBezTo>
                  <a:pt x="2297627" y="3937812"/>
                  <a:pt x="2298864" y="3938819"/>
                  <a:pt x="2300213" y="3939828"/>
                </a:cubicBezTo>
                <a:lnTo>
                  <a:pt x="2238059" y="3942503"/>
                </a:lnTo>
                <a:close/>
                <a:moveTo>
                  <a:pt x="3679259" y="3935209"/>
                </a:moveTo>
                <a:cubicBezTo>
                  <a:pt x="3685333" y="3936139"/>
                  <a:pt x="3691400" y="3937068"/>
                  <a:pt x="3697474" y="3937997"/>
                </a:cubicBezTo>
                <a:cubicBezTo>
                  <a:pt x="3694437" y="3938766"/>
                  <a:pt x="3691400" y="3939510"/>
                  <a:pt x="3688363" y="3940280"/>
                </a:cubicBezTo>
                <a:cubicBezTo>
                  <a:pt x="3683196" y="3939217"/>
                  <a:pt x="3677909" y="3938130"/>
                  <a:pt x="3672742" y="3937068"/>
                </a:cubicBezTo>
                <a:cubicBezTo>
                  <a:pt x="3674872" y="3936430"/>
                  <a:pt x="3677122" y="3935820"/>
                  <a:pt x="3679259" y="3935209"/>
                </a:cubicBezTo>
                <a:close/>
                <a:moveTo>
                  <a:pt x="11729008" y="3934494"/>
                </a:moveTo>
                <a:cubicBezTo>
                  <a:pt x="11729908" y="3935209"/>
                  <a:pt x="11730696" y="3935925"/>
                  <a:pt x="11731596" y="3936643"/>
                </a:cubicBezTo>
                <a:cubicBezTo>
                  <a:pt x="11714505" y="3937280"/>
                  <a:pt x="11697415" y="3937891"/>
                  <a:pt x="11680219" y="3938527"/>
                </a:cubicBezTo>
                <a:cubicBezTo>
                  <a:pt x="11679769" y="3937838"/>
                  <a:pt x="11679319" y="3937121"/>
                  <a:pt x="11678869" y="3936430"/>
                </a:cubicBezTo>
                <a:cubicBezTo>
                  <a:pt x="11695616" y="3935767"/>
                  <a:pt x="11712255" y="3935129"/>
                  <a:pt x="11729008" y="3934494"/>
                </a:cubicBezTo>
                <a:close/>
                <a:moveTo>
                  <a:pt x="3322072" y="3931970"/>
                </a:moveTo>
                <a:cubicBezTo>
                  <a:pt x="3322859" y="3932714"/>
                  <a:pt x="3323535" y="3933458"/>
                  <a:pt x="3324322" y="3934202"/>
                </a:cubicBezTo>
                <a:cubicBezTo>
                  <a:pt x="3304756" y="3935342"/>
                  <a:pt x="3285086" y="3936458"/>
                  <a:pt x="3265522" y="3937598"/>
                </a:cubicBezTo>
                <a:cubicBezTo>
                  <a:pt x="3264847" y="3936855"/>
                  <a:pt x="3264060" y="3936139"/>
                  <a:pt x="3263384" y="3935394"/>
                </a:cubicBezTo>
                <a:cubicBezTo>
                  <a:pt x="3282949" y="3934254"/>
                  <a:pt x="3302513" y="3933112"/>
                  <a:pt x="3322072" y="3931970"/>
                </a:cubicBezTo>
                <a:close/>
                <a:moveTo>
                  <a:pt x="8243286" y="3931784"/>
                </a:moveTo>
                <a:cubicBezTo>
                  <a:pt x="8246541" y="3931838"/>
                  <a:pt x="8249690" y="3931864"/>
                  <a:pt x="8252953" y="3931918"/>
                </a:cubicBezTo>
                <a:cubicBezTo>
                  <a:pt x="8252503" y="3933723"/>
                  <a:pt x="8251939" y="3935528"/>
                  <a:pt x="8251490" y="3937333"/>
                </a:cubicBezTo>
                <a:cubicBezTo>
                  <a:pt x="8248347" y="3937280"/>
                  <a:pt x="8245198" y="3937254"/>
                  <a:pt x="8242048" y="3937200"/>
                </a:cubicBezTo>
                <a:cubicBezTo>
                  <a:pt x="8242498" y="3935394"/>
                  <a:pt x="8242836" y="3933590"/>
                  <a:pt x="8243286" y="3931784"/>
                </a:cubicBezTo>
                <a:close/>
                <a:moveTo>
                  <a:pt x="6073085" y="3930085"/>
                </a:moveTo>
                <a:cubicBezTo>
                  <a:pt x="6074658" y="3930060"/>
                  <a:pt x="6076451" y="3929980"/>
                  <a:pt x="6077919" y="3930085"/>
                </a:cubicBezTo>
                <a:cubicBezTo>
                  <a:pt x="6079040" y="3930193"/>
                  <a:pt x="6079714" y="3930565"/>
                  <a:pt x="6080614" y="3930804"/>
                </a:cubicBezTo>
                <a:cubicBezTo>
                  <a:pt x="6079152" y="3930963"/>
                  <a:pt x="6077015" y="3931361"/>
                  <a:pt x="6076451" y="3931228"/>
                </a:cubicBezTo>
                <a:cubicBezTo>
                  <a:pt x="6074997" y="3930963"/>
                  <a:pt x="6074098" y="3930485"/>
                  <a:pt x="6073085" y="3930085"/>
                </a:cubicBezTo>
                <a:close/>
                <a:moveTo>
                  <a:pt x="12095018" y="3929374"/>
                </a:moveTo>
                <a:cubicBezTo>
                  <a:pt x="12125810" y="3929427"/>
                  <a:pt x="12156799" y="3930039"/>
                  <a:pt x="12188055" y="3931519"/>
                </a:cubicBezTo>
                <a:lnTo>
                  <a:pt x="12189279" y="3932008"/>
                </a:lnTo>
                <a:lnTo>
                  <a:pt x="12189279" y="3932218"/>
                </a:lnTo>
                <a:lnTo>
                  <a:pt x="12171078" y="3940971"/>
                </a:lnTo>
                <a:cubicBezTo>
                  <a:pt x="12118689" y="3933272"/>
                  <a:pt x="12064494" y="3934094"/>
                  <a:pt x="12010193" y="3937042"/>
                </a:cubicBezTo>
                <a:cubicBezTo>
                  <a:pt x="11947231" y="3940466"/>
                  <a:pt x="11885175" y="3936749"/>
                  <a:pt x="11821314" y="3935660"/>
                </a:cubicBezTo>
                <a:cubicBezTo>
                  <a:pt x="11881798" y="3934612"/>
                  <a:pt x="11942227" y="3932097"/>
                  <a:pt x="12003164" y="3930583"/>
                </a:cubicBezTo>
                <a:cubicBezTo>
                  <a:pt x="12033632" y="3929827"/>
                  <a:pt x="12064227" y="3929320"/>
                  <a:pt x="12095018" y="3929374"/>
                </a:cubicBezTo>
                <a:close/>
                <a:moveTo>
                  <a:pt x="3753350" y="3928280"/>
                </a:moveTo>
                <a:cubicBezTo>
                  <a:pt x="3772577" y="3928599"/>
                  <a:pt x="3791685" y="3928945"/>
                  <a:pt x="3810799" y="3929264"/>
                </a:cubicBezTo>
                <a:cubicBezTo>
                  <a:pt x="3810913" y="3929714"/>
                  <a:pt x="3810913" y="3930139"/>
                  <a:pt x="3810913" y="3930590"/>
                </a:cubicBezTo>
                <a:cubicBezTo>
                  <a:pt x="3791348" y="3930590"/>
                  <a:pt x="3771677" y="3930590"/>
                  <a:pt x="3752112" y="3930590"/>
                </a:cubicBezTo>
                <a:cubicBezTo>
                  <a:pt x="3752562" y="3929821"/>
                  <a:pt x="3752900" y="3929050"/>
                  <a:pt x="3753350" y="3928280"/>
                </a:cubicBezTo>
                <a:close/>
                <a:moveTo>
                  <a:pt x="3389870" y="3927245"/>
                </a:moveTo>
                <a:cubicBezTo>
                  <a:pt x="3390433" y="3927671"/>
                  <a:pt x="3390995" y="3928096"/>
                  <a:pt x="3391557" y="3928520"/>
                </a:cubicBezTo>
                <a:cubicBezTo>
                  <a:pt x="3385034" y="3929024"/>
                  <a:pt x="3378398" y="3929529"/>
                  <a:pt x="3371768" y="3930060"/>
                </a:cubicBezTo>
                <a:cubicBezTo>
                  <a:pt x="3371205" y="3929608"/>
                  <a:pt x="3370531" y="3929157"/>
                  <a:pt x="3369969" y="3928705"/>
                </a:cubicBezTo>
                <a:cubicBezTo>
                  <a:pt x="3376604" y="3928228"/>
                  <a:pt x="3383234" y="3927724"/>
                  <a:pt x="3389870" y="3927245"/>
                </a:cubicBezTo>
                <a:close/>
                <a:moveTo>
                  <a:pt x="3874661" y="3924989"/>
                </a:moveTo>
                <a:cubicBezTo>
                  <a:pt x="3896694" y="3924989"/>
                  <a:pt x="3915134" y="3924989"/>
                  <a:pt x="3935480" y="3924989"/>
                </a:cubicBezTo>
                <a:cubicBezTo>
                  <a:pt x="3907485" y="3933325"/>
                  <a:pt x="3907485" y="3933325"/>
                  <a:pt x="3874661" y="3924989"/>
                </a:cubicBezTo>
                <a:close/>
                <a:moveTo>
                  <a:pt x="5844186" y="3924167"/>
                </a:moveTo>
                <a:lnTo>
                  <a:pt x="5824055" y="3928441"/>
                </a:lnTo>
                <a:cubicBezTo>
                  <a:pt x="5822030" y="3927698"/>
                  <a:pt x="5820119" y="3926981"/>
                  <a:pt x="5818206" y="3926237"/>
                </a:cubicBezTo>
                <a:close/>
                <a:moveTo>
                  <a:pt x="5845189" y="3923955"/>
                </a:moveTo>
                <a:lnTo>
                  <a:pt x="5846577" y="3924012"/>
                </a:lnTo>
                <a:lnTo>
                  <a:pt x="5845525" y="3924061"/>
                </a:lnTo>
                <a:lnTo>
                  <a:pt x="5844186" y="3924167"/>
                </a:lnTo>
                <a:close/>
                <a:moveTo>
                  <a:pt x="2506183" y="3923556"/>
                </a:moveTo>
                <a:cubicBezTo>
                  <a:pt x="2499771" y="3928228"/>
                  <a:pt x="2498984" y="3932210"/>
                  <a:pt x="2490105" y="3934334"/>
                </a:cubicBezTo>
                <a:cubicBezTo>
                  <a:pt x="2478863" y="3937068"/>
                  <a:pt x="2462336" y="3942961"/>
                  <a:pt x="2444908" y="3934892"/>
                </a:cubicBezTo>
                <a:cubicBezTo>
                  <a:pt x="2442321" y="3933670"/>
                  <a:pt x="2430067" y="3932927"/>
                  <a:pt x="2422763" y="3933086"/>
                </a:cubicBezTo>
                <a:cubicBezTo>
                  <a:pt x="2398024" y="3933643"/>
                  <a:pt x="2373516" y="3934679"/>
                  <a:pt x="2347435" y="3933723"/>
                </a:cubicBezTo>
                <a:cubicBezTo>
                  <a:pt x="2398699" y="3930458"/>
                  <a:pt x="2449857" y="3927167"/>
                  <a:pt x="2506183" y="3923556"/>
                </a:cubicBezTo>
                <a:close/>
                <a:moveTo>
                  <a:pt x="2050735" y="3922042"/>
                </a:moveTo>
                <a:cubicBezTo>
                  <a:pt x="2052309" y="3922149"/>
                  <a:pt x="2053997" y="3922255"/>
                  <a:pt x="2055572" y="3922361"/>
                </a:cubicBezTo>
                <a:cubicBezTo>
                  <a:pt x="2055347" y="3922706"/>
                  <a:pt x="2055684" y="3923211"/>
                  <a:pt x="2054897" y="3923317"/>
                </a:cubicBezTo>
                <a:cubicBezTo>
                  <a:pt x="2053547" y="3923503"/>
                  <a:pt x="2051635" y="3923423"/>
                  <a:pt x="2049948" y="3923477"/>
                </a:cubicBezTo>
                <a:cubicBezTo>
                  <a:pt x="2050173" y="3922998"/>
                  <a:pt x="2050510" y="3922521"/>
                  <a:pt x="2050735" y="3922042"/>
                </a:cubicBezTo>
                <a:close/>
                <a:moveTo>
                  <a:pt x="5891622" y="3921936"/>
                </a:moveTo>
                <a:cubicBezTo>
                  <a:pt x="5891622" y="3923237"/>
                  <a:pt x="5891735" y="3924564"/>
                  <a:pt x="5891735" y="3925892"/>
                </a:cubicBezTo>
                <a:lnTo>
                  <a:pt x="5846577" y="3924012"/>
                </a:lnTo>
                <a:close/>
                <a:moveTo>
                  <a:pt x="5952221" y="3917000"/>
                </a:moveTo>
                <a:cubicBezTo>
                  <a:pt x="5960767" y="3917152"/>
                  <a:pt x="5969535" y="3918353"/>
                  <a:pt x="5977629" y="3921459"/>
                </a:cubicBezTo>
                <a:cubicBezTo>
                  <a:pt x="5960545" y="3923636"/>
                  <a:pt x="5944797" y="3925653"/>
                  <a:pt x="5918154" y="3929050"/>
                </a:cubicBezTo>
                <a:cubicBezTo>
                  <a:pt x="5922877" y="3923715"/>
                  <a:pt x="5921530" y="3919814"/>
                  <a:pt x="5928164" y="3918831"/>
                </a:cubicBezTo>
                <a:cubicBezTo>
                  <a:pt x="5935360" y="3917742"/>
                  <a:pt x="5943678" y="3916846"/>
                  <a:pt x="5952221" y="3917000"/>
                </a:cubicBezTo>
                <a:close/>
                <a:moveTo>
                  <a:pt x="6890323" y="3916681"/>
                </a:moveTo>
                <a:cubicBezTo>
                  <a:pt x="6903138" y="3917239"/>
                  <a:pt x="6915955" y="3917822"/>
                  <a:pt x="6928770" y="3918379"/>
                </a:cubicBezTo>
                <a:cubicBezTo>
                  <a:pt x="6928433" y="3919203"/>
                  <a:pt x="6927983" y="3920051"/>
                  <a:pt x="6927646" y="3920876"/>
                </a:cubicBezTo>
                <a:cubicBezTo>
                  <a:pt x="6914492" y="3920610"/>
                  <a:pt x="6901451" y="3920344"/>
                  <a:pt x="6888298" y="3920105"/>
                </a:cubicBezTo>
                <a:cubicBezTo>
                  <a:pt x="6888972" y="3918963"/>
                  <a:pt x="6889648" y="3917822"/>
                  <a:pt x="6890323" y="3916681"/>
                </a:cubicBezTo>
                <a:close/>
                <a:moveTo>
                  <a:pt x="4030597" y="3916628"/>
                </a:moveTo>
                <a:cubicBezTo>
                  <a:pt x="4032060" y="3916840"/>
                  <a:pt x="4033409" y="3917026"/>
                  <a:pt x="4034759" y="3917239"/>
                </a:cubicBezTo>
                <a:cubicBezTo>
                  <a:pt x="4033859" y="3917505"/>
                  <a:pt x="4032284" y="3918007"/>
                  <a:pt x="4031947" y="3917981"/>
                </a:cubicBezTo>
                <a:cubicBezTo>
                  <a:pt x="4029809" y="3917716"/>
                  <a:pt x="4027898" y="3917345"/>
                  <a:pt x="4025986" y="3917026"/>
                </a:cubicBezTo>
                <a:cubicBezTo>
                  <a:pt x="4027560" y="3916894"/>
                  <a:pt x="4029022" y="3916761"/>
                  <a:pt x="4030597" y="3916628"/>
                </a:cubicBezTo>
                <a:close/>
                <a:moveTo>
                  <a:pt x="11996027" y="3914557"/>
                </a:moveTo>
                <a:cubicBezTo>
                  <a:pt x="12027508" y="3914557"/>
                  <a:pt x="12046054" y="3914557"/>
                  <a:pt x="12064494" y="3914557"/>
                </a:cubicBezTo>
                <a:cubicBezTo>
                  <a:pt x="12043135" y="3923317"/>
                  <a:pt x="12026720" y="3917981"/>
                  <a:pt x="11996027" y="3914557"/>
                </a:cubicBezTo>
                <a:close/>
                <a:moveTo>
                  <a:pt x="11598592" y="3913362"/>
                </a:moveTo>
                <a:cubicBezTo>
                  <a:pt x="11574760" y="3918485"/>
                  <a:pt x="11561494" y="3921618"/>
                  <a:pt x="11541705" y="3914290"/>
                </a:cubicBezTo>
                <a:cubicBezTo>
                  <a:pt x="11556770" y="3914027"/>
                  <a:pt x="11571948" y="3913787"/>
                  <a:pt x="11598592" y="3913362"/>
                </a:cubicBezTo>
                <a:close/>
                <a:moveTo>
                  <a:pt x="6256512" y="3911550"/>
                </a:moveTo>
                <a:cubicBezTo>
                  <a:pt x="6264604" y="3911490"/>
                  <a:pt x="6273878" y="3912459"/>
                  <a:pt x="6284107" y="3913841"/>
                </a:cubicBezTo>
                <a:cubicBezTo>
                  <a:pt x="6273091" y="3917691"/>
                  <a:pt x="6262862" y="3921299"/>
                  <a:pt x="6253076" y="3924724"/>
                </a:cubicBezTo>
                <a:cubicBezTo>
                  <a:pt x="6226658" y="3922998"/>
                  <a:pt x="6228232" y="3919282"/>
                  <a:pt x="6235993" y="3915432"/>
                </a:cubicBezTo>
                <a:cubicBezTo>
                  <a:pt x="6241501" y="3912698"/>
                  <a:pt x="6248417" y="3911610"/>
                  <a:pt x="6256512" y="3911550"/>
                </a:cubicBezTo>
                <a:close/>
                <a:moveTo>
                  <a:pt x="12129003" y="3911195"/>
                </a:moveTo>
                <a:cubicBezTo>
                  <a:pt x="12142437" y="3911174"/>
                  <a:pt x="12155225" y="3912116"/>
                  <a:pt x="12169616" y="3913522"/>
                </a:cubicBezTo>
                <a:cubicBezTo>
                  <a:pt x="12141284" y="3919361"/>
                  <a:pt x="12118801" y="3915486"/>
                  <a:pt x="12084509" y="3914662"/>
                </a:cubicBezTo>
                <a:cubicBezTo>
                  <a:pt x="12101486" y="3912208"/>
                  <a:pt x="12115567" y="3911219"/>
                  <a:pt x="12129003" y="3911195"/>
                </a:cubicBezTo>
                <a:close/>
                <a:moveTo>
                  <a:pt x="2594439" y="3910045"/>
                </a:moveTo>
                <a:cubicBezTo>
                  <a:pt x="2609055" y="3916415"/>
                  <a:pt x="2618272" y="3920476"/>
                  <a:pt x="2630637" y="3925892"/>
                </a:cubicBezTo>
                <a:cubicBezTo>
                  <a:pt x="2604780" y="3929289"/>
                  <a:pt x="2581847" y="3932316"/>
                  <a:pt x="2558909" y="3935368"/>
                </a:cubicBezTo>
                <a:cubicBezTo>
                  <a:pt x="2556216" y="3934652"/>
                  <a:pt x="2553629" y="3933962"/>
                  <a:pt x="2550930" y="3933245"/>
                </a:cubicBezTo>
                <a:cubicBezTo>
                  <a:pt x="2564082" y="3926211"/>
                  <a:pt x="2577348" y="3919176"/>
                  <a:pt x="2594439" y="3910045"/>
                </a:cubicBezTo>
                <a:close/>
                <a:moveTo>
                  <a:pt x="7239973" y="3909594"/>
                </a:moveTo>
                <a:cubicBezTo>
                  <a:pt x="7241885" y="3909779"/>
                  <a:pt x="7241997" y="3910946"/>
                  <a:pt x="7243010" y="3911690"/>
                </a:cubicBezTo>
                <a:cubicBezTo>
                  <a:pt x="7239861" y="3912035"/>
                  <a:pt x="7236606" y="3912380"/>
                  <a:pt x="7233457" y="3912698"/>
                </a:cubicBezTo>
                <a:cubicBezTo>
                  <a:pt x="7232219" y="3911796"/>
                  <a:pt x="7231093" y="3910868"/>
                  <a:pt x="7229857" y="3909965"/>
                </a:cubicBezTo>
                <a:cubicBezTo>
                  <a:pt x="7233230" y="3909805"/>
                  <a:pt x="7237273" y="3909327"/>
                  <a:pt x="7239973" y="3909594"/>
                </a:cubicBezTo>
                <a:close/>
                <a:moveTo>
                  <a:pt x="5933333" y="3909513"/>
                </a:moveTo>
                <a:cubicBezTo>
                  <a:pt x="5935356" y="3910045"/>
                  <a:pt x="5937269" y="3910601"/>
                  <a:pt x="5939182" y="3911105"/>
                </a:cubicBezTo>
                <a:cubicBezTo>
                  <a:pt x="5935131" y="3911583"/>
                  <a:pt x="5930971" y="3912061"/>
                  <a:pt x="5926929" y="3912540"/>
                </a:cubicBezTo>
                <a:cubicBezTo>
                  <a:pt x="5926141" y="3911876"/>
                  <a:pt x="5923891" y="3910972"/>
                  <a:pt x="5924904" y="3910601"/>
                </a:cubicBezTo>
                <a:cubicBezTo>
                  <a:pt x="5926478" y="3910045"/>
                  <a:pt x="5930408" y="3909858"/>
                  <a:pt x="5933333" y="3909513"/>
                </a:cubicBezTo>
                <a:close/>
                <a:moveTo>
                  <a:pt x="10130616" y="3909248"/>
                </a:moveTo>
                <a:cubicBezTo>
                  <a:pt x="10139727" y="3910098"/>
                  <a:pt x="10148943" y="3910972"/>
                  <a:pt x="10157936" y="3911823"/>
                </a:cubicBezTo>
                <a:cubicBezTo>
                  <a:pt x="10156929" y="3912566"/>
                  <a:pt x="10155911" y="3913336"/>
                  <a:pt x="10154899" y="3914080"/>
                </a:cubicBezTo>
                <a:cubicBezTo>
                  <a:pt x="10145569" y="3913575"/>
                  <a:pt x="10136127" y="3913045"/>
                  <a:pt x="10126791" y="3912513"/>
                </a:cubicBezTo>
                <a:cubicBezTo>
                  <a:pt x="10128029" y="3911424"/>
                  <a:pt x="10129379" y="3910337"/>
                  <a:pt x="10130616" y="3909248"/>
                </a:cubicBezTo>
                <a:close/>
                <a:moveTo>
                  <a:pt x="11695616" y="3909195"/>
                </a:moveTo>
                <a:cubicBezTo>
                  <a:pt x="11669646" y="3917424"/>
                  <a:pt x="11669646" y="3917424"/>
                  <a:pt x="11633785" y="3912273"/>
                </a:cubicBezTo>
                <a:cubicBezTo>
                  <a:pt x="11651663" y="3911371"/>
                  <a:pt x="11669534" y="3910497"/>
                  <a:pt x="11695616" y="3909195"/>
                </a:cubicBezTo>
                <a:close/>
                <a:moveTo>
                  <a:pt x="10232813" y="3906328"/>
                </a:moveTo>
                <a:cubicBezTo>
                  <a:pt x="10241467" y="3906328"/>
                  <a:pt x="10250016" y="3906328"/>
                  <a:pt x="10258670" y="3906328"/>
                </a:cubicBezTo>
                <a:cubicBezTo>
                  <a:pt x="10258670" y="3906700"/>
                  <a:pt x="10258783" y="3907045"/>
                  <a:pt x="10258783" y="3907388"/>
                </a:cubicBezTo>
                <a:cubicBezTo>
                  <a:pt x="10250241" y="3907497"/>
                  <a:pt x="10241580" y="3907601"/>
                  <a:pt x="10233038" y="3907707"/>
                </a:cubicBezTo>
                <a:cubicBezTo>
                  <a:pt x="10232926" y="3907229"/>
                  <a:pt x="10232926" y="3906779"/>
                  <a:pt x="10232813" y="3906328"/>
                </a:cubicBezTo>
                <a:close/>
                <a:moveTo>
                  <a:pt x="12155674" y="3903513"/>
                </a:moveTo>
                <a:cubicBezTo>
                  <a:pt x="12164216" y="3903513"/>
                  <a:pt x="12172877" y="3903513"/>
                  <a:pt x="12181531" y="3903513"/>
                </a:cubicBezTo>
                <a:cubicBezTo>
                  <a:pt x="12181644" y="3903832"/>
                  <a:pt x="12181644" y="3904150"/>
                  <a:pt x="12181644" y="3904469"/>
                </a:cubicBezTo>
                <a:cubicBezTo>
                  <a:pt x="12172989" y="3904469"/>
                  <a:pt x="12164329" y="3904469"/>
                  <a:pt x="12155674" y="3904469"/>
                </a:cubicBezTo>
                <a:cubicBezTo>
                  <a:pt x="12155674" y="3904150"/>
                  <a:pt x="12155674" y="3903832"/>
                  <a:pt x="12155674" y="3903513"/>
                </a:cubicBezTo>
                <a:close/>
                <a:moveTo>
                  <a:pt x="1986205" y="3903169"/>
                </a:moveTo>
                <a:cubicBezTo>
                  <a:pt x="1987211" y="3903647"/>
                  <a:pt x="1988110" y="3904123"/>
                  <a:pt x="1989123" y="3904602"/>
                </a:cubicBezTo>
                <a:cubicBezTo>
                  <a:pt x="1982831" y="3905478"/>
                  <a:pt x="1976645" y="3906355"/>
                  <a:pt x="1970346" y="3907229"/>
                </a:cubicBezTo>
                <a:cubicBezTo>
                  <a:pt x="1968666" y="3906487"/>
                  <a:pt x="1966978" y="3905744"/>
                  <a:pt x="1965291" y="3905000"/>
                </a:cubicBezTo>
                <a:cubicBezTo>
                  <a:pt x="1972265" y="3904389"/>
                  <a:pt x="1979119" y="3903753"/>
                  <a:pt x="1986205" y="3903169"/>
                </a:cubicBezTo>
                <a:close/>
                <a:moveTo>
                  <a:pt x="6548651" y="3901974"/>
                </a:moveTo>
                <a:cubicBezTo>
                  <a:pt x="6552139" y="3902851"/>
                  <a:pt x="6557311" y="3903621"/>
                  <a:pt x="6558437" y="3904629"/>
                </a:cubicBezTo>
                <a:cubicBezTo>
                  <a:pt x="6559112" y="3905293"/>
                  <a:pt x="6553825" y="3906302"/>
                  <a:pt x="6549889" y="3907576"/>
                </a:cubicBezTo>
                <a:cubicBezTo>
                  <a:pt x="6544947" y="3906142"/>
                  <a:pt x="6539660" y="3905293"/>
                  <a:pt x="6539323" y="3904309"/>
                </a:cubicBezTo>
                <a:cubicBezTo>
                  <a:pt x="6539098" y="3903593"/>
                  <a:pt x="6545284" y="3902744"/>
                  <a:pt x="6548651" y="3901974"/>
                </a:cubicBezTo>
                <a:close/>
                <a:moveTo>
                  <a:pt x="12039648" y="3901258"/>
                </a:moveTo>
                <a:cubicBezTo>
                  <a:pt x="12048085" y="3902319"/>
                  <a:pt x="12056401" y="3903408"/>
                  <a:pt x="12064831" y="3904469"/>
                </a:cubicBezTo>
                <a:cubicBezTo>
                  <a:pt x="12063031" y="3905239"/>
                  <a:pt x="12061119" y="3906037"/>
                  <a:pt x="12059326" y="3906806"/>
                </a:cubicBezTo>
                <a:cubicBezTo>
                  <a:pt x="12051003" y="3905663"/>
                  <a:pt x="12042799" y="3904522"/>
                  <a:pt x="12034594" y="3903408"/>
                </a:cubicBezTo>
                <a:cubicBezTo>
                  <a:pt x="12036275" y="3902692"/>
                  <a:pt x="12037962" y="3901974"/>
                  <a:pt x="12039648" y="3901258"/>
                </a:cubicBezTo>
                <a:close/>
                <a:moveTo>
                  <a:pt x="7769060" y="3898709"/>
                </a:moveTo>
                <a:cubicBezTo>
                  <a:pt x="7770523" y="3898922"/>
                  <a:pt x="7772547" y="3899055"/>
                  <a:pt x="7773111" y="3899347"/>
                </a:cubicBezTo>
                <a:cubicBezTo>
                  <a:pt x="7773673" y="3899613"/>
                  <a:pt x="7772547" y="3900063"/>
                  <a:pt x="7772211" y="3900381"/>
                </a:cubicBezTo>
                <a:cubicBezTo>
                  <a:pt x="7770636" y="3900381"/>
                  <a:pt x="7769060" y="3900381"/>
                  <a:pt x="7767486" y="3900381"/>
                </a:cubicBezTo>
                <a:cubicBezTo>
                  <a:pt x="7768048" y="3899824"/>
                  <a:pt x="7768498" y="3899267"/>
                  <a:pt x="7769060" y="3898709"/>
                </a:cubicBezTo>
                <a:close/>
                <a:moveTo>
                  <a:pt x="6953059" y="3896453"/>
                </a:moveTo>
                <a:cubicBezTo>
                  <a:pt x="6944960" y="3906142"/>
                  <a:pt x="6940356" y="3906541"/>
                  <a:pt x="6881668" y="3903434"/>
                </a:cubicBezTo>
                <a:cubicBezTo>
                  <a:pt x="6890099" y="3898655"/>
                  <a:pt x="6890099" y="3898655"/>
                  <a:pt x="6953059" y="3896453"/>
                </a:cubicBezTo>
                <a:close/>
                <a:moveTo>
                  <a:pt x="6707968" y="3895630"/>
                </a:moveTo>
                <a:cubicBezTo>
                  <a:pt x="6726514" y="3897779"/>
                  <a:pt x="6730338" y="3900593"/>
                  <a:pt x="6711672" y="3905770"/>
                </a:cubicBezTo>
                <a:cubicBezTo>
                  <a:pt x="6704931" y="3901974"/>
                  <a:pt x="6700431" y="3899427"/>
                  <a:pt x="6695932" y="3896905"/>
                </a:cubicBezTo>
                <a:cubicBezTo>
                  <a:pt x="6701894" y="3896240"/>
                  <a:pt x="6706050" y="3895418"/>
                  <a:pt x="6707968" y="3895630"/>
                </a:cubicBezTo>
                <a:close/>
                <a:moveTo>
                  <a:pt x="6820730" y="3895444"/>
                </a:moveTo>
                <a:cubicBezTo>
                  <a:pt x="6820730" y="3895868"/>
                  <a:pt x="6820730" y="3896295"/>
                  <a:pt x="6820730" y="3896745"/>
                </a:cubicBezTo>
                <a:cubicBezTo>
                  <a:pt x="6819494" y="3896931"/>
                  <a:pt x="6818257" y="3897143"/>
                  <a:pt x="6817019" y="3897381"/>
                </a:cubicBezTo>
                <a:cubicBezTo>
                  <a:pt x="6816119" y="3897010"/>
                  <a:pt x="6815332" y="3896666"/>
                  <a:pt x="6814432" y="3896295"/>
                </a:cubicBezTo>
                <a:cubicBezTo>
                  <a:pt x="6816570" y="3896002"/>
                  <a:pt x="6818593" y="3895736"/>
                  <a:pt x="6820730" y="3895444"/>
                </a:cubicBezTo>
                <a:close/>
                <a:moveTo>
                  <a:pt x="11683699" y="3894913"/>
                </a:moveTo>
                <a:cubicBezTo>
                  <a:pt x="11658629" y="3899427"/>
                  <a:pt x="11658629" y="3899427"/>
                  <a:pt x="11621306" y="3896426"/>
                </a:cubicBezTo>
                <a:cubicBezTo>
                  <a:pt x="11647276" y="3895815"/>
                  <a:pt x="11662004" y="3895444"/>
                  <a:pt x="11683699" y="3894913"/>
                </a:cubicBezTo>
                <a:close/>
                <a:moveTo>
                  <a:pt x="11479483" y="3894860"/>
                </a:moveTo>
                <a:lnTo>
                  <a:pt x="11561944" y="3894860"/>
                </a:lnTo>
                <a:cubicBezTo>
                  <a:pt x="11561719" y="3895842"/>
                  <a:pt x="11561382" y="3896824"/>
                  <a:pt x="11561157" y="3897806"/>
                </a:cubicBezTo>
                <a:close/>
                <a:moveTo>
                  <a:pt x="3045753" y="3894826"/>
                </a:moveTo>
                <a:lnTo>
                  <a:pt x="3029309" y="3897250"/>
                </a:lnTo>
                <a:cubicBezTo>
                  <a:pt x="3028522" y="3896719"/>
                  <a:pt x="3027734" y="3896215"/>
                  <a:pt x="3026947" y="3895683"/>
                </a:cubicBezTo>
                <a:close/>
                <a:moveTo>
                  <a:pt x="11477280" y="3894780"/>
                </a:moveTo>
                <a:lnTo>
                  <a:pt x="11479483" y="3894860"/>
                </a:lnTo>
                <a:lnTo>
                  <a:pt x="11476943" y="3894860"/>
                </a:lnTo>
                <a:lnTo>
                  <a:pt x="11476902" y="3894858"/>
                </a:lnTo>
                <a:close/>
                <a:moveTo>
                  <a:pt x="3046637" y="3894770"/>
                </a:moveTo>
                <a:lnTo>
                  <a:pt x="3046174" y="3894806"/>
                </a:lnTo>
                <a:lnTo>
                  <a:pt x="3045753" y="3894826"/>
                </a:lnTo>
                <a:lnTo>
                  <a:pt x="3046062" y="3894780"/>
                </a:lnTo>
                <a:close/>
                <a:moveTo>
                  <a:pt x="8866134" y="3893399"/>
                </a:moveTo>
                <a:cubicBezTo>
                  <a:pt x="8867372" y="3893984"/>
                  <a:pt x="8868721" y="3894569"/>
                  <a:pt x="8869958" y="3895152"/>
                </a:cubicBezTo>
                <a:cubicBezTo>
                  <a:pt x="8866922" y="3895551"/>
                  <a:pt x="8864003" y="3895923"/>
                  <a:pt x="8861078" y="3896295"/>
                </a:cubicBezTo>
                <a:cubicBezTo>
                  <a:pt x="8859729" y="3895710"/>
                  <a:pt x="8856917" y="3894754"/>
                  <a:pt x="8857479" y="3894595"/>
                </a:cubicBezTo>
                <a:cubicBezTo>
                  <a:pt x="8859729" y="3894036"/>
                  <a:pt x="8863104" y="3893771"/>
                  <a:pt x="8866134" y="3893399"/>
                </a:cubicBezTo>
                <a:close/>
                <a:moveTo>
                  <a:pt x="6096916" y="3892869"/>
                </a:moveTo>
                <a:cubicBezTo>
                  <a:pt x="6099502" y="3892843"/>
                  <a:pt x="6102315" y="3893586"/>
                  <a:pt x="6105013" y="3893984"/>
                </a:cubicBezTo>
                <a:cubicBezTo>
                  <a:pt x="6103102" y="3894595"/>
                  <a:pt x="6100403" y="3895789"/>
                  <a:pt x="6099279" y="3895710"/>
                </a:cubicBezTo>
                <a:cubicBezTo>
                  <a:pt x="6095455" y="3895418"/>
                  <a:pt x="6092311" y="3894727"/>
                  <a:pt x="6088823" y="3894169"/>
                </a:cubicBezTo>
                <a:cubicBezTo>
                  <a:pt x="6091523" y="3893718"/>
                  <a:pt x="6094103" y="3892923"/>
                  <a:pt x="6096916" y="3892869"/>
                </a:cubicBezTo>
                <a:close/>
                <a:moveTo>
                  <a:pt x="11443567" y="3892750"/>
                </a:moveTo>
                <a:lnTo>
                  <a:pt x="11476902" y="3894858"/>
                </a:lnTo>
                <a:lnTo>
                  <a:pt x="11450400" y="3900236"/>
                </a:lnTo>
                <a:cubicBezTo>
                  <a:pt x="11441112" y="3901889"/>
                  <a:pt x="11430291" y="3902120"/>
                  <a:pt x="11414326" y="3897168"/>
                </a:cubicBezTo>
                <a:cubicBezTo>
                  <a:pt x="11423767" y="3894833"/>
                  <a:pt x="11433323" y="3893247"/>
                  <a:pt x="11443567" y="3892750"/>
                </a:cubicBezTo>
                <a:close/>
                <a:moveTo>
                  <a:pt x="6393615" y="3892551"/>
                </a:moveTo>
                <a:cubicBezTo>
                  <a:pt x="6394517" y="3893082"/>
                  <a:pt x="6395528" y="3893639"/>
                  <a:pt x="6396427" y="3894169"/>
                </a:cubicBezTo>
                <a:cubicBezTo>
                  <a:pt x="6389567" y="3895019"/>
                  <a:pt x="6382826" y="3895868"/>
                  <a:pt x="6376076" y="3896719"/>
                </a:cubicBezTo>
                <a:cubicBezTo>
                  <a:pt x="6374613" y="3895896"/>
                  <a:pt x="6373152" y="3895046"/>
                  <a:pt x="6371689" y="3894223"/>
                </a:cubicBezTo>
                <a:cubicBezTo>
                  <a:pt x="6379001" y="3893665"/>
                  <a:pt x="6386305" y="3893108"/>
                  <a:pt x="6393615" y="3892551"/>
                </a:cubicBezTo>
                <a:close/>
                <a:moveTo>
                  <a:pt x="3084517" y="3891728"/>
                </a:moveTo>
                <a:cubicBezTo>
                  <a:pt x="3085304" y="3892498"/>
                  <a:pt x="3086084" y="3893241"/>
                  <a:pt x="3086872" y="3894009"/>
                </a:cubicBezTo>
                <a:lnTo>
                  <a:pt x="3046637" y="3894770"/>
                </a:lnTo>
                <a:close/>
                <a:moveTo>
                  <a:pt x="2685507" y="3888728"/>
                </a:moveTo>
                <a:cubicBezTo>
                  <a:pt x="2658075" y="3894913"/>
                  <a:pt x="2487518" y="3904735"/>
                  <a:pt x="2451431" y="3901948"/>
                </a:cubicBezTo>
                <a:cubicBezTo>
                  <a:pt x="2525410" y="3897779"/>
                  <a:pt x="2599381" y="3893586"/>
                  <a:pt x="2685507" y="3888728"/>
                </a:cubicBezTo>
                <a:close/>
                <a:moveTo>
                  <a:pt x="7124735" y="3888144"/>
                </a:moveTo>
                <a:cubicBezTo>
                  <a:pt x="7132828" y="3888728"/>
                  <a:pt x="7140813" y="3889286"/>
                  <a:pt x="7148912" y="3889870"/>
                </a:cubicBezTo>
                <a:cubicBezTo>
                  <a:pt x="7148117" y="3890505"/>
                  <a:pt x="7147443" y="3891170"/>
                  <a:pt x="7146663" y="3891834"/>
                </a:cubicBezTo>
                <a:cubicBezTo>
                  <a:pt x="7138563" y="3891330"/>
                  <a:pt x="7130358" y="3890824"/>
                  <a:pt x="7122149" y="3890320"/>
                </a:cubicBezTo>
                <a:cubicBezTo>
                  <a:pt x="7122936" y="3889605"/>
                  <a:pt x="7123835" y="3888860"/>
                  <a:pt x="7124735" y="3888144"/>
                </a:cubicBezTo>
                <a:close/>
                <a:moveTo>
                  <a:pt x="8047771" y="3885544"/>
                </a:moveTo>
                <a:cubicBezTo>
                  <a:pt x="8048895" y="3885570"/>
                  <a:pt x="8049682" y="3886047"/>
                  <a:pt x="8050694" y="3886338"/>
                </a:cubicBezTo>
                <a:cubicBezTo>
                  <a:pt x="8048333" y="3886605"/>
                  <a:pt x="8045859" y="3886842"/>
                  <a:pt x="8043390" y="3887107"/>
                </a:cubicBezTo>
                <a:cubicBezTo>
                  <a:pt x="8043390" y="3886736"/>
                  <a:pt x="8043390" y="3886365"/>
                  <a:pt x="8043390" y="3885995"/>
                </a:cubicBezTo>
                <a:cubicBezTo>
                  <a:pt x="8044734" y="3885835"/>
                  <a:pt x="8046309" y="3885516"/>
                  <a:pt x="8047771" y="3885544"/>
                </a:cubicBezTo>
                <a:close/>
                <a:moveTo>
                  <a:pt x="6845301" y="3884128"/>
                </a:moveTo>
                <a:lnTo>
                  <a:pt x="6845914" y="3884162"/>
                </a:lnTo>
                <a:lnTo>
                  <a:pt x="6846060" y="3884204"/>
                </a:lnTo>
                <a:lnTo>
                  <a:pt x="6845687" y="3884242"/>
                </a:lnTo>
                <a:close/>
                <a:moveTo>
                  <a:pt x="9197239" y="3882861"/>
                </a:moveTo>
                <a:cubicBezTo>
                  <a:pt x="9216460" y="3882861"/>
                  <a:pt x="9229395" y="3882861"/>
                  <a:pt x="9242999" y="3882861"/>
                </a:cubicBezTo>
                <a:cubicBezTo>
                  <a:pt x="9241649" y="3884374"/>
                  <a:pt x="9242211" y="3885516"/>
                  <a:pt x="9240186" y="3885887"/>
                </a:cubicBezTo>
                <a:cubicBezTo>
                  <a:pt x="9226358" y="3888515"/>
                  <a:pt x="9212304" y="3890320"/>
                  <a:pt x="9197239" y="3882861"/>
                </a:cubicBezTo>
                <a:close/>
                <a:moveTo>
                  <a:pt x="7772997" y="3882226"/>
                </a:moveTo>
                <a:cubicBezTo>
                  <a:pt x="7777496" y="3883577"/>
                  <a:pt x="7781876" y="3884905"/>
                  <a:pt x="7786375" y="3886234"/>
                </a:cubicBezTo>
                <a:cubicBezTo>
                  <a:pt x="7784351" y="3886684"/>
                  <a:pt x="7782440" y="3887107"/>
                  <a:pt x="7780415" y="3887533"/>
                </a:cubicBezTo>
                <a:cubicBezTo>
                  <a:pt x="7774910" y="3886338"/>
                  <a:pt x="7769510" y="3885170"/>
                  <a:pt x="7764006" y="3884002"/>
                </a:cubicBezTo>
                <a:cubicBezTo>
                  <a:pt x="7767036" y="3883392"/>
                  <a:pt x="7769960" y="3882809"/>
                  <a:pt x="7772997" y="3882226"/>
                </a:cubicBezTo>
                <a:close/>
                <a:moveTo>
                  <a:pt x="9810647" y="3882065"/>
                </a:moveTo>
                <a:cubicBezTo>
                  <a:pt x="9810647" y="3882517"/>
                  <a:pt x="9810647" y="3882941"/>
                  <a:pt x="9810647" y="3883365"/>
                </a:cubicBezTo>
                <a:cubicBezTo>
                  <a:pt x="9809409" y="3883577"/>
                  <a:pt x="9808172" y="3883790"/>
                  <a:pt x="9806934" y="3884030"/>
                </a:cubicBezTo>
                <a:cubicBezTo>
                  <a:pt x="9806035" y="3883658"/>
                  <a:pt x="9804235" y="3883020"/>
                  <a:pt x="9804461" y="3882969"/>
                </a:cubicBezTo>
                <a:cubicBezTo>
                  <a:pt x="9806260" y="3882597"/>
                  <a:pt x="9808510" y="3882357"/>
                  <a:pt x="9810647" y="3882065"/>
                </a:cubicBezTo>
                <a:close/>
                <a:moveTo>
                  <a:pt x="3017168" y="3881269"/>
                </a:moveTo>
                <a:cubicBezTo>
                  <a:pt x="3018968" y="3881959"/>
                  <a:pt x="3020655" y="3882624"/>
                  <a:pt x="3022455" y="3883287"/>
                </a:cubicBezTo>
                <a:cubicBezTo>
                  <a:pt x="3013006" y="3884932"/>
                  <a:pt x="3003452" y="3886552"/>
                  <a:pt x="2994011" y="3888170"/>
                </a:cubicBezTo>
                <a:cubicBezTo>
                  <a:pt x="2990974" y="3887134"/>
                  <a:pt x="2987937" y="3886074"/>
                  <a:pt x="2984900" y="3885039"/>
                </a:cubicBezTo>
                <a:cubicBezTo>
                  <a:pt x="2995692" y="3883790"/>
                  <a:pt x="3006489" y="3882543"/>
                  <a:pt x="3017168" y="3881269"/>
                </a:cubicBezTo>
                <a:close/>
                <a:moveTo>
                  <a:pt x="9400846" y="3881135"/>
                </a:moveTo>
                <a:cubicBezTo>
                  <a:pt x="9401971" y="3881162"/>
                  <a:pt x="9402758" y="3881694"/>
                  <a:pt x="9403658" y="3881986"/>
                </a:cubicBezTo>
                <a:cubicBezTo>
                  <a:pt x="9401183" y="3882226"/>
                  <a:pt x="9398596" y="3882464"/>
                  <a:pt x="9396122" y="3882703"/>
                </a:cubicBezTo>
                <a:cubicBezTo>
                  <a:pt x="9396122" y="3882331"/>
                  <a:pt x="9396122" y="3881959"/>
                  <a:pt x="9396122" y="3881615"/>
                </a:cubicBezTo>
                <a:cubicBezTo>
                  <a:pt x="9397809" y="3881401"/>
                  <a:pt x="9399496" y="3881082"/>
                  <a:pt x="9400846" y="3881135"/>
                </a:cubicBezTo>
                <a:close/>
                <a:moveTo>
                  <a:pt x="2840655" y="3879544"/>
                </a:moveTo>
                <a:cubicBezTo>
                  <a:pt x="2842793" y="3879651"/>
                  <a:pt x="2844030" y="3880737"/>
                  <a:pt x="2845717" y="3881375"/>
                </a:cubicBezTo>
                <a:cubicBezTo>
                  <a:pt x="2842567" y="3881694"/>
                  <a:pt x="2839306" y="3881986"/>
                  <a:pt x="2836156" y="3882305"/>
                </a:cubicBezTo>
                <a:cubicBezTo>
                  <a:pt x="2834363" y="3881640"/>
                  <a:pt x="2832676" y="3880977"/>
                  <a:pt x="2830988" y="3880312"/>
                </a:cubicBezTo>
                <a:cubicBezTo>
                  <a:pt x="2834251" y="3880020"/>
                  <a:pt x="2837737" y="3879411"/>
                  <a:pt x="2840655" y="3879544"/>
                </a:cubicBezTo>
                <a:close/>
                <a:moveTo>
                  <a:pt x="4222626" y="3878003"/>
                </a:moveTo>
                <a:cubicBezTo>
                  <a:pt x="4191032" y="3884214"/>
                  <a:pt x="4166412" y="3889897"/>
                  <a:pt x="4150896" y="3898098"/>
                </a:cubicBezTo>
                <a:cubicBezTo>
                  <a:pt x="4135494" y="3906223"/>
                  <a:pt x="4079506" y="3909886"/>
                  <a:pt x="4031609" y="3908637"/>
                </a:cubicBezTo>
                <a:cubicBezTo>
                  <a:pt x="4047687" y="3897354"/>
                  <a:pt x="4153371" y="3879888"/>
                  <a:pt x="4222626" y="3878003"/>
                </a:cubicBezTo>
                <a:close/>
                <a:moveTo>
                  <a:pt x="9684617" y="3877048"/>
                </a:moveTo>
                <a:cubicBezTo>
                  <a:pt x="9685285" y="3879702"/>
                  <a:pt x="9686073" y="3882384"/>
                  <a:pt x="9686747" y="3885039"/>
                </a:cubicBezTo>
                <a:cubicBezTo>
                  <a:pt x="9682143" y="3885091"/>
                  <a:pt x="9677530" y="3885170"/>
                  <a:pt x="9672919" y="3885225"/>
                </a:cubicBezTo>
                <a:cubicBezTo>
                  <a:pt x="9671570" y="3882650"/>
                  <a:pt x="9670114" y="3880100"/>
                  <a:pt x="9669889" y="3877552"/>
                </a:cubicBezTo>
                <a:cubicBezTo>
                  <a:pt x="9669889" y="3877420"/>
                  <a:pt x="9679443" y="3877206"/>
                  <a:pt x="9684617" y="3877048"/>
                </a:cubicBezTo>
                <a:close/>
                <a:moveTo>
                  <a:pt x="5838896" y="3876968"/>
                </a:moveTo>
                <a:cubicBezTo>
                  <a:pt x="5840464" y="3877048"/>
                  <a:pt x="5842044" y="3877154"/>
                  <a:pt x="5843615" y="3877233"/>
                </a:cubicBezTo>
                <a:cubicBezTo>
                  <a:pt x="5843389" y="3877525"/>
                  <a:pt x="5843615" y="3878031"/>
                  <a:pt x="5842938" y="3878110"/>
                </a:cubicBezTo>
                <a:cubicBezTo>
                  <a:pt x="5841596" y="3878270"/>
                  <a:pt x="5839794" y="3878216"/>
                  <a:pt x="5838108" y="3878270"/>
                </a:cubicBezTo>
                <a:cubicBezTo>
                  <a:pt x="5838334" y="3877845"/>
                  <a:pt x="5838671" y="3877392"/>
                  <a:pt x="5838896" y="3876968"/>
                </a:cubicBezTo>
                <a:close/>
                <a:moveTo>
                  <a:pt x="11878877" y="3876729"/>
                </a:moveTo>
                <a:cubicBezTo>
                  <a:pt x="11882702" y="3878428"/>
                  <a:pt x="11886856" y="3879437"/>
                  <a:pt x="11886856" y="3880418"/>
                </a:cubicBezTo>
                <a:cubicBezTo>
                  <a:pt x="11886294" y="3891914"/>
                  <a:pt x="11889893" y="3892658"/>
                  <a:pt x="11936328" y="3890214"/>
                </a:cubicBezTo>
                <a:cubicBezTo>
                  <a:pt x="11993777" y="3887188"/>
                  <a:pt x="11993777" y="3887188"/>
                  <a:pt x="12035487" y="3889790"/>
                </a:cubicBezTo>
                <a:cubicBezTo>
                  <a:pt x="12013904" y="3894488"/>
                  <a:pt x="11980174" y="3897408"/>
                  <a:pt x="11997039" y="3905372"/>
                </a:cubicBezTo>
                <a:cubicBezTo>
                  <a:pt x="11972308" y="3901708"/>
                  <a:pt x="11950156" y="3896956"/>
                  <a:pt x="11924298" y="3895152"/>
                </a:cubicBezTo>
                <a:cubicBezTo>
                  <a:pt x="11906871" y="3893957"/>
                  <a:pt x="11884163" y="3896931"/>
                  <a:pt x="11863811" y="3898019"/>
                </a:cubicBezTo>
                <a:cubicBezTo>
                  <a:pt x="11864487" y="3898709"/>
                  <a:pt x="11865161" y="3899399"/>
                  <a:pt x="11865836" y="3900090"/>
                </a:cubicBezTo>
                <a:cubicBezTo>
                  <a:pt x="11884163" y="3901708"/>
                  <a:pt x="11904059" y="3902771"/>
                  <a:pt x="11920474" y="3905239"/>
                </a:cubicBezTo>
                <a:cubicBezTo>
                  <a:pt x="11928904" y="3906514"/>
                  <a:pt x="11935990" y="3910574"/>
                  <a:pt x="11933627" y="3912805"/>
                </a:cubicBezTo>
                <a:cubicBezTo>
                  <a:pt x="11931378" y="3914876"/>
                  <a:pt x="11914962" y="3917797"/>
                  <a:pt x="11906533" y="3917505"/>
                </a:cubicBezTo>
                <a:cubicBezTo>
                  <a:pt x="11871123" y="3916230"/>
                  <a:pt x="11833792" y="3920795"/>
                  <a:pt x="11798712" y="3914238"/>
                </a:cubicBezTo>
                <a:cubicBezTo>
                  <a:pt x="11785559" y="3911796"/>
                  <a:pt x="11757340" y="3913841"/>
                  <a:pt x="11735083" y="3912885"/>
                </a:cubicBezTo>
                <a:cubicBezTo>
                  <a:pt x="11769031" y="3908372"/>
                  <a:pt x="11828393" y="3916442"/>
                  <a:pt x="11836829" y="3900619"/>
                </a:cubicBezTo>
                <a:cubicBezTo>
                  <a:pt x="11805124" y="3892869"/>
                  <a:pt x="11805124" y="3892869"/>
                  <a:pt x="11751498" y="3900328"/>
                </a:cubicBezTo>
                <a:cubicBezTo>
                  <a:pt x="11736545" y="3896002"/>
                  <a:pt x="11742949" y="3892923"/>
                  <a:pt x="11763077" y="3891621"/>
                </a:cubicBezTo>
                <a:cubicBezTo>
                  <a:pt x="11773080" y="3890957"/>
                  <a:pt x="11785110" y="3892233"/>
                  <a:pt x="11796125" y="3892178"/>
                </a:cubicBezTo>
                <a:cubicBezTo>
                  <a:pt x="11826706" y="3892073"/>
                  <a:pt x="11857182" y="3891914"/>
                  <a:pt x="11858075" y="3881615"/>
                </a:cubicBezTo>
                <a:cubicBezTo>
                  <a:pt x="11858187" y="3880126"/>
                  <a:pt x="11870110" y="3878693"/>
                  <a:pt x="11878877" y="3876729"/>
                </a:cubicBezTo>
                <a:close/>
                <a:moveTo>
                  <a:pt x="6816907" y="3875747"/>
                </a:moveTo>
                <a:lnTo>
                  <a:pt x="6845301" y="3884128"/>
                </a:lnTo>
                <a:lnTo>
                  <a:pt x="6825676" y="3883010"/>
                </a:lnTo>
                <a:cubicBezTo>
                  <a:pt x="6819913" y="3882039"/>
                  <a:pt x="6816064" y="3880047"/>
                  <a:pt x="6816907" y="3875747"/>
                </a:cubicBezTo>
                <a:close/>
                <a:moveTo>
                  <a:pt x="12189279" y="3874721"/>
                </a:moveTo>
                <a:lnTo>
                  <a:pt x="12189279" y="3875498"/>
                </a:lnTo>
                <a:lnTo>
                  <a:pt x="12183444" y="3875801"/>
                </a:lnTo>
                <a:close/>
                <a:moveTo>
                  <a:pt x="7328470" y="3873291"/>
                </a:moveTo>
                <a:cubicBezTo>
                  <a:pt x="7334835" y="3873649"/>
                  <a:pt x="7338795" y="3875283"/>
                  <a:pt x="7338795" y="3879702"/>
                </a:cubicBezTo>
                <a:cubicBezTo>
                  <a:pt x="7324518" y="3877606"/>
                  <a:pt x="7315976" y="3876333"/>
                  <a:pt x="7303722" y="3874526"/>
                </a:cubicBezTo>
                <a:cubicBezTo>
                  <a:pt x="7313337" y="3873849"/>
                  <a:pt x="7322104" y="3872934"/>
                  <a:pt x="7328470" y="3873291"/>
                </a:cubicBezTo>
                <a:close/>
                <a:moveTo>
                  <a:pt x="10244392" y="3872589"/>
                </a:moveTo>
                <a:cubicBezTo>
                  <a:pt x="10261820" y="3872589"/>
                  <a:pt x="10279135" y="3872589"/>
                  <a:pt x="10296562" y="3872589"/>
                </a:cubicBezTo>
                <a:cubicBezTo>
                  <a:pt x="10296000" y="3873570"/>
                  <a:pt x="10295550" y="3874579"/>
                  <a:pt x="10294988" y="3875561"/>
                </a:cubicBezTo>
                <a:cubicBezTo>
                  <a:pt x="10278009" y="3875217"/>
                  <a:pt x="10261032" y="3874845"/>
                  <a:pt x="10244061" y="3874500"/>
                </a:cubicBezTo>
                <a:cubicBezTo>
                  <a:pt x="10244173" y="3873862"/>
                  <a:pt x="10244279" y="3873224"/>
                  <a:pt x="10244392" y="3872589"/>
                </a:cubicBezTo>
                <a:close/>
                <a:moveTo>
                  <a:pt x="7371401" y="3872244"/>
                </a:moveTo>
                <a:cubicBezTo>
                  <a:pt x="7372976" y="3872402"/>
                  <a:pt x="7375225" y="3872456"/>
                  <a:pt x="7375788" y="3872720"/>
                </a:cubicBezTo>
                <a:cubicBezTo>
                  <a:pt x="7376350" y="3872959"/>
                  <a:pt x="7375225" y="3873437"/>
                  <a:pt x="7374775" y="3873809"/>
                </a:cubicBezTo>
                <a:cubicBezTo>
                  <a:pt x="7372526" y="3873570"/>
                  <a:pt x="7370164" y="3873358"/>
                  <a:pt x="7367921" y="3873118"/>
                </a:cubicBezTo>
                <a:cubicBezTo>
                  <a:pt x="7369039" y="3872826"/>
                  <a:pt x="7370276" y="3872536"/>
                  <a:pt x="7371401" y="3872244"/>
                </a:cubicBezTo>
                <a:close/>
                <a:moveTo>
                  <a:pt x="8232037" y="3871606"/>
                </a:moveTo>
                <a:cubicBezTo>
                  <a:pt x="8236987" y="3872244"/>
                  <a:pt x="8240023" y="3872616"/>
                  <a:pt x="8242836" y="3873013"/>
                </a:cubicBezTo>
                <a:cubicBezTo>
                  <a:pt x="8239911" y="3873809"/>
                  <a:pt x="8237324" y="3874791"/>
                  <a:pt x="8233619" y="3875296"/>
                </a:cubicBezTo>
                <a:cubicBezTo>
                  <a:pt x="8232150" y="3875509"/>
                  <a:pt x="8227995" y="3874632"/>
                  <a:pt x="8225071" y="3874233"/>
                </a:cubicBezTo>
                <a:cubicBezTo>
                  <a:pt x="8227433" y="3873358"/>
                  <a:pt x="8229794" y="3872456"/>
                  <a:pt x="8232037" y="3871606"/>
                </a:cubicBezTo>
                <a:close/>
                <a:moveTo>
                  <a:pt x="12147238" y="3870093"/>
                </a:moveTo>
                <a:cubicBezTo>
                  <a:pt x="12152187" y="3877738"/>
                  <a:pt x="12138359" y="3878588"/>
                  <a:pt x="12112615" y="3875668"/>
                </a:cubicBezTo>
                <a:cubicBezTo>
                  <a:pt x="12122956" y="3874022"/>
                  <a:pt x="12133410" y="3872350"/>
                  <a:pt x="12147238" y="3870093"/>
                </a:cubicBezTo>
                <a:close/>
                <a:moveTo>
                  <a:pt x="7255263" y="3869561"/>
                </a:moveTo>
                <a:cubicBezTo>
                  <a:pt x="7257739" y="3870119"/>
                  <a:pt x="7260325" y="3870677"/>
                  <a:pt x="7263025" y="3871287"/>
                </a:cubicBezTo>
                <a:cubicBezTo>
                  <a:pt x="7260438" y="3871845"/>
                  <a:pt x="7258302" y="3872720"/>
                  <a:pt x="7255826" y="3872773"/>
                </a:cubicBezTo>
                <a:cubicBezTo>
                  <a:pt x="7252788" y="3872826"/>
                  <a:pt x="7249646" y="3872164"/>
                  <a:pt x="7246496" y="3871792"/>
                </a:cubicBezTo>
                <a:cubicBezTo>
                  <a:pt x="7249421" y="3871049"/>
                  <a:pt x="7252340" y="3870305"/>
                  <a:pt x="7255263" y="3869561"/>
                </a:cubicBezTo>
                <a:close/>
                <a:moveTo>
                  <a:pt x="8300511" y="3869508"/>
                </a:moveTo>
                <a:cubicBezTo>
                  <a:pt x="8302761" y="3870093"/>
                  <a:pt x="8305116" y="3870677"/>
                  <a:pt x="8307260" y="3871208"/>
                </a:cubicBezTo>
                <a:cubicBezTo>
                  <a:pt x="8305453" y="3871659"/>
                  <a:pt x="8303435" y="3872589"/>
                  <a:pt x="8301185" y="3872589"/>
                </a:cubicBezTo>
                <a:cubicBezTo>
                  <a:pt x="8298148" y="3872642"/>
                  <a:pt x="8294999" y="3872031"/>
                  <a:pt x="8291850" y="3871686"/>
                </a:cubicBezTo>
                <a:cubicBezTo>
                  <a:pt x="8294775" y="3870943"/>
                  <a:pt x="8297586" y="3870225"/>
                  <a:pt x="8300511" y="3869508"/>
                </a:cubicBezTo>
                <a:close/>
                <a:moveTo>
                  <a:pt x="7521606" y="3866933"/>
                </a:moveTo>
                <a:cubicBezTo>
                  <a:pt x="7529249" y="3869428"/>
                  <a:pt x="7536560" y="3871819"/>
                  <a:pt x="7544315" y="3874341"/>
                </a:cubicBezTo>
                <a:cubicBezTo>
                  <a:pt x="7553425" y="3872932"/>
                  <a:pt x="7560842" y="3871792"/>
                  <a:pt x="7570290" y="3870305"/>
                </a:cubicBezTo>
                <a:cubicBezTo>
                  <a:pt x="7570290" y="3873703"/>
                  <a:pt x="7570290" y="3876623"/>
                  <a:pt x="7570290" y="3881800"/>
                </a:cubicBezTo>
                <a:cubicBezTo>
                  <a:pt x="7541959" y="3879119"/>
                  <a:pt x="7515983" y="3874288"/>
                  <a:pt x="7493838" y="3875137"/>
                </a:cubicBezTo>
                <a:cubicBezTo>
                  <a:pt x="7466069" y="3876197"/>
                  <a:pt x="7442230" y="3877552"/>
                  <a:pt x="7406482" y="3873092"/>
                </a:cubicBezTo>
                <a:cubicBezTo>
                  <a:pt x="7432564" y="3871553"/>
                  <a:pt x="7449316" y="3870517"/>
                  <a:pt x="7466182" y="3869614"/>
                </a:cubicBezTo>
                <a:cubicBezTo>
                  <a:pt x="7484277" y="3868660"/>
                  <a:pt x="7502492" y="3867836"/>
                  <a:pt x="7521606" y="3866933"/>
                </a:cubicBezTo>
                <a:close/>
                <a:moveTo>
                  <a:pt x="7725889" y="3866534"/>
                </a:moveTo>
                <a:cubicBezTo>
                  <a:pt x="7731513" y="3866534"/>
                  <a:pt x="7737024" y="3866534"/>
                  <a:pt x="7742529" y="3866534"/>
                </a:cubicBezTo>
                <a:cubicBezTo>
                  <a:pt x="7742529" y="3866774"/>
                  <a:pt x="7742416" y="3867014"/>
                  <a:pt x="7742304" y="3867252"/>
                </a:cubicBezTo>
                <a:cubicBezTo>
                  <a:pt x="7736800" y="3867252"/>
                  <a:pt x="7731175" y="3867252"/>
                  <a:pt x="7725664" y="3867252"/>
                </a:cubicBezTo>
                <a:cubicBezTo>
                  <a:pt x="7725664" y="3867014"/>
                  <a:pt x="7725776" y="3866774"/>
                  <a:pt x="7725889" y="3866534"/>
                </a:cubicBezTo>
                <a:close/>
                <a:moveTo>
                  <a:pt x="9015103" y="3866403"/>
                </a:moveTo>
                <a:cubicBezTo>
                  <a:pt x="9017352" y="3866615"/>
                  <a:pt x="9018252" y="3867571"/>
                  <a:pt x="9019714" y="3868208"/>
                </a:cubicBezTo>
                <a:cubicBezTo>
                  <a:pt x="9016565" y="3868315"/>
                  <a:pt x="9012972" y="3868660"/>
                  <a:pt x="9010490" y="3868422"/>
                </a:cubicBezTo>
                <a:cubicBezTo>
                  <a:pt x="9008135" y="3868182"/>
                  <a:pt x="9007011" y="3867279"/>
                  <a:pt x="9005436" y="3866668"/>
                </a:cubicBezTo>
                <a:cubicBezTo>
                  <a:pt x="9008697" y="3866562"/>
                  <a:pt x="9012515" y="3866163"/>
                  <a:pt x="9015103" y="3866403"/>
                </a:cubicBezTo>
                <a:close/>
                <a:moveTo>
                  <a:pt x="7870975" y="3865272"/>
                </a:moveTo>
                <a:cubicBezTo>
                  <a:pt x="7882031" y="3864999"/>
                  <a:pt x="7893830" y="3865447"/>
                  <a:pt x="7906900" y="3867093"/>
                </a:cubicBezTo>
                <a:cubicBezTo>
                  <a:pt x="7905326" y="3867997"/>
                  <a:pt x="7902289" y="3869614"/>
                  <a:pt x="7897677" y="3872164"/>
                </a:cubicBezTo>
                <a:cubicBezTo>
                  <a:pt x="7913868" y="3872959"/>
                  <a:pt x="7929158" y="3873703"/>
                  <a:pt x="7938157" y="3874154"/>
                </a:cubicBezTo>
                <a:cubicBezTo>
                  <a:pt x="7929045" y="3877924"/>
                  <a:pt x="7919379" y="3881906"/>
                  <a:pt x="7909487" y="3885995"/>
                </a:cubicBezTo>
                <a:cubicBezTo>
                  <a:pt x="7890147" y="3882278"/>
                  <a:pt x="7872832" y="3877021"/>
                  <a:pt x="7850688" y="3875323"/>
                </a:cubicBezTo>
                <a:cubicBezTo>
                  <a:pt x="7829098" y="3873649"/>
                  <a:pt x="7802454" y="3875588"/>
                  <a:pt x="7777272" y="3874341"/>
                </a:cubicBezTo>
                <a:cubicBezTo>
                  <a:pt x="7811333" y="3873403"/>
                  <a:pt x="7837809" y="3866093"/>
                  <a:pt x="7870975" y="3865272"/>
                </a:cubicBezTo>
                <a:close/>
                <a:moveTo>
                  <a:pt x="7984809" y="3864944"/>
                </a:moveTo>
                <a:cubicBezTo>
                  <a:pt x="8012359" y="3865235"/>
                  <a:pt x="8038666" y="3865765"/>
                  <a:pt x="8065086" y="3865740"/>
                </a:cubicBezTo>
                <a:cubicBezTo>
                  <a:pt x="8090942" y="3865740"/>
                  <a:pt x="8112644" y="3866722"/>
                  <a:pt x="8123211" y="3874977"/>
                </a:cubicBezTo>
                <a:cubicBezTo>
                  <a:pt x="8078352" y="3875163"/>
                  <a:pt x="8035292" y="3868049"/>
                  <a:pt x="7989646" y="3877977"/>
                </a:cubicBezTo>
                <a:cubicBezTo>
                  <a:pt x="7987058" y="3870889"/>
                  <a:pt x="7985709" y="3867306"/>
                  <a:pt x="7984809" y="3864944"/>
                </a:cubicBezTo>
                <a:close/>
                <a:moveTo>
                  <a:pt x="11355863" y="3863802"/>
                </a:moveTo>
                <a:cubicBezTo>
                  <a:pt x="11356650" y="3865342"/>
                  <a:pt x="11357318" y="3866881"/>
                  <a:pt x="11358106" y="3868422"/>
                </a:cubicBezTo>
                <a:cubicBezTo>
                  <a:pt x="11347989" y="3868581"/>
                  <a:pt x="11337760" y="3868846"/>
                  <a:pt x="11327525" y="3868793"/>
                </a:cubicBezTo>
                <a:cubicBezTo>
                  <a:pt x="11326850" y="3868793"/>
                  <a:pt x="11324944" y="3865634"/>
                  <a:pt x="11325956" y="3865554"/>
                </a:cubicBezTo>
                <a:cubicBezTo>
                  <a:pt x="11335623" y="3864784"/>
                  <a:pt x="11345852" y="3864333"/>
                  <a:pt x="11355863" y="3863802"/>
                </a:cubicBezTo>
                <a:close/>
                <a:moveTo>
                  <a:pt x="5500262" y="3863378"/>
                </a:moveTo>
                <a:cubicBezTo>
                  <a:pt x="5502285" y="3863509"/>
                  <a:pt x="5503636" y="3864226"/>
                  <a:pt x="5507004" y="3865182"/>
                </a:cubicBezTo>
                <a:cubicBezTo>
                  <a:pt x="5500262" y="3865182"/>
                  <a:pt x="5495537" y="3865235"/>
                  <a:pt x="5490934" y="3865103"/>
                </a:cubicBezTo>
                <a:cubicBezTo>
                  <a:pt x="5490482" y="3865077"/>
                  <a:pt x="5490595" y="3864040"/>
                  <a:pt x="5490372" y="3863456"/>
                </a:cubicBezTo>
                <a:cubicBezTo>
                  <a:pt x="5493739" y="3863430"/>
                  <a:pt x="5497225" y="3863190"/>
                  <a:pt x="5500262" y="3863378"/>
                </a:cubicBezTo>
                <a:close/>
                <a:moveTo>
                  <a:pt x="5335890" y="3862289"/>
                </a:moveTo>
                <a:cubicBezTo>
                  <a:pt x="5338814" y="3862316"/>
                  <a:pt x="5341739" y="3862448"/>
                  <a:pt x="5344663" y="3862553"/>
                </a:cubicBezTo>
                <a:cubicBezTo>
                  <a:pt x="5344326" y="3862952"/>
                  <a:pt x="5343869" y="3863350"/>
                  <a:pt x="5343532" y="3863749"/>
                </a:cubicBezTo>
                <a:cubicBezTo>
                  <a:pt x="5340613" y="3863642"/>
                  <a:pt x="5337690" y="3863535"/>
                  <a:pt x="5334766" y="3863430"/>
                </a:cubicBezTo>
                <a:cubicBezTo>
                  <a:pt x="5335101" y="3863032"/>
                  <a:pt x="5335552" y="3862289"/>
                  <a:pt x="5335890" y="3862289"/>
                </a:cubicBezTo>
                <a:close/>
                <a:moveTo>
                  <a:pt x="5448093" y="3860669"/>
                </a:moveTo>
                <a:cubicBezTo>
                  <a:pt x="5448654" y="3861359"/>
                  <a:pt x="5449215" y="3862024"/>
                  <a:pt x="5449777" y="3862713"/>
                </a:cubicBezTo>
                <a:cubicBezTo>
                  <a:pt x="5439888" y="3863244"/>
                  <a:pt x="5429875" y="3863775"/>
                  <a:pt x="5419985" y="3864305"/>
                </a:cubicBezTo>
                <a:cubicBezTo>
                  <a:pt x="5419423" y="3863297"/>
                  <a:pt x="5418971" y="3862263"/>
                  <a:pt x="5418411" y="3861253"/>
                </a:cubicBezTo>
                <a:cubicBezTo>
                  <a:pt x="5428310" y="3861040"/>
                  <a:pt x="5438199" y="3860829"/>
                  <a:pt x="5448093" y="3860669"/>
                </a:cubicBezTo>
                <a:close/>
                <a:moveTo>
                  <a:pt x="4001776" y="3860300"/>
                </a:moveTo>
                <a:lnTo>
                  <a:pt x="4001325" y="3860366"/>
                </a:lnTo>
                <a:lnTo>
                  <a:pt x="4001195" y="3860349"/>
                </a:lnTo>
                <a:lnTo>
                  <a:pt x="4001140" y="3860320"/>
                </a:lnTo>
                <a:close/>
                <a:moveTo>
                  <a:pt x="7573327" y="3859714"/>
                </a:moveTo>
                <a:cubicBezTo>
                  <a:pt x="7574896" y="3859926"/>
                  <a:pt x="7576358" y="3860112"/>
                  <a:pt x="7577932" y="3860270"/>
                </a:cubicBezTo>
                <a:cubicBezTo>
                  <a:pt x="7576246" y="3860723"/>
                  <a:pt x="7574558" y="3861173"/>
                  <a:pt x="7572877" y="3861626"/>
                </a:cubicBezTo>
                <a:cubicBezTo>
                  <a:pt x="7572083" y="3861280"/>
                  <a:pt x="7570516" y="3860908"/>
                  <a:pt x="7570516" y="3860563"/>
                </a:cubicBezTo>
                <a:cubicBezTo>
                  <a:pt x="7570516" y="3860298"/>
                  <a:pt x="7572315" y="3860005"/>
                  <a:pt x="7573327" y="3859714"/>
                </a:cubicBezTo>
                <a:close/>
                <a:moveTo>
                  <a:pt x="7391754" y="3859554"/>
                </a:moveTo>
                <a:cubicBezTo>
                  <a:pt x="7394228" y="3859633"/>
                  <a:pt x="7396027" y="3860589"/>
                  <a:pt x="7398158" y="3861147"/>
                </a:cubicBezTo>
                <a:cubicBezTo>
                  <a:pt x="7395465" y="3861519"/>
                  <a:pt x="7392540" y="3862208"/>
                  <a:pt x="7389954" y="3862129"/>
                </a:cubicBezTo>
                <a:cubicBezTo>
                  <a:pt x="7387705" y="3862050"/>
                  <a:pt x="7385792" y="3861173"/>
                  <a:pt x="7383768" y="3860643"/>
                </a:cubicBezTo>
                <a:cubicBezTo>
                  <a:pt x="7386467" y="3860243"/>
                  <a:pt x="7389391" y="3859474"/>
                  <a:pt x="7391754" y="3859554"/>
                </a:cubicBezTo>
                <a:close/>
                <a:moveTo>
                  <a:pt x="7647187" y="3858519"/>
                </a:moveTo>
                <a:cubicBezTo>
                  <a:pt x="7648761" y="3858546"/>
                  <a:pt x="7650336" y="3858546"/>
                  <a:pt x="7651910" y="3858519"/>
                </a:cubicBezTo>
                <a:cubicBezTo>
                  <a:pt x="7651124" y="3858917"/>
                  <a:pt x="7650561" y="3859368"/>
                  <a:pt x="7649323" y="3859687"/>
                </a:cubicBezTo>
                <a:cubicBezTo>
                  <a:pt x="7649099" y="3859766"/>
                  <a:pt x="7646744" y="3859421"/>
                  <a:pt x="7645281" y="3859261"/>
                </a:cubicBezTo>
                <a:cubicBezTo>
                  <a:pt x="7645956" y="3859024"/>
                  <a:pt x="7646518" y="3858759"/>
                  <a:pt x="7647187" y="3858519"/>
                </a:cubicBezTo>
                <a:close/>
                <a:moveTo>
                  <a:pt x="7474611" y="3858440"/>
                </a:moveTo>
                <a:cubicBezTo>
                  <a:pt x="7475173" y="3859182"/>
                  <a:pt x="7475623" y="3859899"/>
                  <a:pt x="7476185" y="3860643"/>
                </a:cubicBezTo>
                <a:cubicBezTo>
                  <a:pt x="7465394" y="3861227"/>
                  <a:pt x="7454715" y="3861811"/>
                  <a:pt x="7443917" y="3862395"/>
                </a:cubicBezTo>
                <a:cubicBezTo>
                  <a:pt x="7443355" y="3861359"/>
                  <a:pt x="7442905" y="3860351"/>
                  <a:pt x="7442343" y="3859315"/>
                </a:cubicBezTo>
                <a:cubicBezTo>
                  <a:pt x="7453028" y="3859024"/>
                  <a:pt x="7463819" y="3858732"/>
                  <a:pt x="7474611" y="3858440"/>
                </a:cubicBezTo>
                <a:close/>
                <a:moveTo>
                  <a:pt x="7714985" y="3857989"/>
                </a:moveTo>
                <a:cubicBezTo>
                  <a:pt x="7726226" y="3858281"/>
                  <a:pt x="7737355" y="3858598"/>
                  <a:pt x="7748484" y="3858890"/>
                </a:cubicBezTo>
                <a:cubicBezTo>
                  <a:pt x="7748153" y="3859580"/>
                  <a:pt x="7747703" y="3860243"/>
                  <a:pt x="7747366" y="3860908"/>
                </a:cubicBezTo>
                <a:cubicBezTo>
                  <a:pt x="7736343" y="3860510"/>
                  <a:pt x="7725214" y="3860138"/>
                  <a:pt x="7713972" y="3859766"/>
                </a:cubicBezTo>
                <a:cubicBezTo>
                  <a:pt x="7714310" y="3859155"/>
                  <a:pt x="7714648" y="3858573"/>
                  <a:pt x="7714985" y="3857989"/>
                </a:cubicBezTo>
                <a:close/>
                <a:moveTo>
                  <a:pt x="7276179" y="3857404"/>
                </a:moveTo>
                <a:cubicBezTo>
                  <a:pt x="7296861" y="3858281"/>
                  <a:pt x="7315414" y="3861917"/>
                  <a:pt x="7341496" y="3865209"/>
                </a:cubicBezTo>
                <a:cubicBezTo>
                  <a:pt x="7297985" y="3867571"/>
                  <a:pt x="7271341" y="3866642"/>
                  <a:pt x="7227271" y="3861838"/>
                </a:cubicBezTo>
                <a:cubicBezTo>
                  <a:pt x="7245148" y="3860085"/>
                  <a:pt x="7262124" y="3856793"/>
                  <a:pt x="7276179" y="3857404"/>
                </a:cubicBezTo>
                <a:close/>
                <a:moveTo>
                  <a:pt x="7140475" y="3856661"/>
                </a:moveTo>
                <a:cubicBezTo>
                  <a:pt x="7146324" y="3856661"/>
                  <a:pt x="7151154" y="3856288"/>
                  <a:pt x="7153291" y="3856714"/>
                </a:cubicBezTo>
                <a:cubicBezTo>
                  <a:pt x="7167681" y="3859474"/>
                  <a:pt x="7184098" y="3861970"/>
                  <a:pt x="7195002" y="3865394"/>
                </a:cubicBezTo>
                <a:cubicBezTo>
                  <a:pt x="7203887" y="3868182"/>
                  <a:pt x="7211529" y="3872297"/>
                  <a:pt x="7210067" y="3875588"/>
                </a:cubicBezTo>
                <a:cubicBezTo>
                  <a:pt x="7207817" y="3880843"/>
                  <a:pt x="7187359" y="3880260"/>
                  <a:pt x="7170045" y="3879834"/>
                </a:cubicBezTo>
                <a:cubicBezTo>
                  <a:pt x="7147781" y="3879305"/>
                  <a:pt x="7125410" y="3878907"/>
                  <a:pt x="7103153" y="3878455"/>
                </a:cubicBezTo>
                <a:cubicBezTo>
                  <a:pt x="7083700" y="3878083"/>
                  <a:pt x="7063236" y="3875403"/>
                  <a:pt x="7048508" y="3881375"/>
                </a:cubicBezTo>
                <a:cubicBezTo>
                  <a:pt x="7034116" y="3887214"/>
                  <a:pt x="7038615" y="3892020"/>
                  <a:pt x="7058068" y="3896905"/>
                </a:cubicBezTo>
                <a:cubicBezTo>
                  <a:pt x="7038053" y="3897568"/>
                  <a:pt x="7019951" y="3898152"/>
                  <a:pt x="6995670" y="3898922"/>
                </a:cubicBezTo>
                <a:cubicBezTo>
                  <a:pt x="7006910" y="3892604"/>
                  <a:pt x="7016359" y="3887347"/>
                  <a:pt x="7025801" y="3882065"/>
                </a:cubicBezTo>
                <a:cubicBezTo>
                  <a:pt x="6975991" y="3877525"/>
                  <a:pt x="6957783" y="3877685"/>
                  <a:pt x="6901451" y="3882703"/>
                </a:cubicBezTo>
                <a:cubicBezTo>
                  <a:pt x="6903026" y="3885039"/>
                  <a:pt x="6904600" y="3887480"/>
                  <a:pt x="6906287" y="3889950"/>
                </a:cubicBezTo>
                <a:cubicBezTo>
                  <a:pt x="6888972" y="3893016"/>
                  <a:pt x="6877927" y="3892584"/>
                  <a:pt x="6869185" y="3890879"/>
                </a:cubicBezTo>
                <a:lnTo>
                  <a:pt x="6846060" y="3884204"/>
                </a:lnTo>
                <a:lnTo>
                  <a:pt x="6871732" y="3881654"/>
                </a:lnTo>
                <a:cubicBezTo>
                  <a:pt x="6877790" y="3880313"/>
                  <a:pt x="6879982" y="3878402"/>
                  <a:pt x="6874583" y="3875642"/>
                </a:cubicBezTo>
                <a:cubicBezTo>
                  <a:pt x="6869859" y="3873251"/>
                  <a:pt x="6847938" y="3871739"/>
                  <a:pt x="6833660" y="3871659"/>
                </a:cubicBezTo>
                <a:cubicBezTo>
                  <a:pt x="6808927" y="3871526"/>
                  <a:pt x="6783964" y="3872801"/>
                  <a:pt x="6759119" y="3873464"/>
                </a:cubicBezTo>
                <a:cubicBezTo>
                  <a:pt x="6758220" y="3872244"/>
                  <a:pt x="6757431" y="3871022"/>
                  <a:pt x="6756644" y="3869800"/>
                </a:cubicBezTo>
                <a:cubicBezTo>
                  <a:pt x="6783401" y="3868979"/>
                  <a:pt x="6810157" y="3868155"/>
                  <a:pt x="6841639" y="3867173"/>
                </a:cubicBezTo>
                <a:cubicBezTo>
                  <a:pt x="6834672" y="3864439"/>
                  <a:pt x="6830510" y="3862765"/>
                  <a:pt x="6824549" y="3860430"/>
                </a:cubicBezTo>
                <a:cubicBezTo>
                  <a:pt x="6841751" y="3859554"/>
                  <a:pt x="6859292" y="3857404"/>
                  <a:pt x="6873908" y="3858174"/>
                </a:cubicBezTo>
                <a:cubicBezTo>
                  <a:pt x="6928433" y="3861094"/>
                  <a:pt x="6981053" y="3858227"/>
                  <a:pt x="7034343" y="3856820"/>
                </a:cubicBezTo>
                <a:cubicBezTo>
                  <a:pt x="7038728" y="3856714"/>
                  <a:pt x="7043678" y="3857908"/>
                  <a:pt x="7055145" y="3859341"/>
                </a:cubicBezTo>
                <a:cubicBezTo>
                  <a:pt x="7004774" y="3867306"/>
                  <a:pt x="6940469" y="3860484"/>
                  <a:pt x="6899877" y="3870491"/>
                </a:cubicBezTo>
                <a:cubicBezTo>
                  <a:pt x="6918428" y="3877021"/>
                  <a:pt x="6944293" y="3877101"/>
                  <a:pt x="6981504" y="3874420"/>
                </a:cubicBezTo>
                <a:cubicBezTo>
                  <a:pt x="7027936" y="3871076"/>
                  <a:pt x="7067397" y="3861227"/>
                  <a:pt x="7124399" y="3866084"/>
                </a:cubicBezTo>
                <a:cubicBezTo>
                  <a:pt x="7130584" y="3862422"/>
                  <a:pt x="7135751" y="3859421"/>
                  <a:pt x="7140475" y="3856661"/>
                </a:cubicBezTo>
                <a:close/>
                <a:moveTo>
                  <a:pt x="4027223" y="3856501"/>
                </a:moveTo>
                <a:cubicBezTo>
                  <a:pt x="4029135" y="3857430"/>
                  <a:pt x="4031047" y="3858334"/>
                  <a:pt x="4032959" y="3859261"/>
                </a:cubicBezTo>
                <a:lnTo>
                  <a:pt x="4001776" y="3860300"/>
                </a:lnTo>
                <a:close/>
                <a:moveTo>
                  <a:pt x="11855488" y="3854139"/>
                </a:moveTo>
                <a:cubicBezTo>
                  <a:pt x="11857519" y="3854696"/>
                  <a:pt x="11859424" y="3855254"/>
                  <a:pt x="11861336" y="3855810"/>
                </a:cubicBezTo>
                <a:cubicBezTo>
                  <a:pt x="11857407" y="3856209"/>
                  <a:pt x="11853582" y="3856634"/>
                  <a:pt x="11849645" y="3857033"/>
                </a:cubicBezTo>
                <a:cubicBezTo>
                  <a:pt x="11848746" y="3856369"/>
                  <a:pt x="11846271" y="3855491"/>
                  <a:pt x="11847284" y="3855095"/>
                </a:cubicBezTo>
                <a:cubicBezTo>
                  <a:pt x="11848633" y="3854590"/>
                  <a:pt x="11852683" y="3854431"/>
                  <a:pt x="11855488" y="3854139"/>
                </a:cubicBezTo>
                <a:close/>
                <a:moveTo>
                  <a:pt x="4172367" y="3853900"/>
                </a:moveTo>
                <a:cubicBezTo>
                  <a:pt x="4173379" y="3854219"/>
                  <a:pt x="4174279" y="3854564"/>
                  <a:pt x="4175179" y="3854882"/>
                </a:cubicBezTo>
                <a:cubicBezTo>
                  <a:pt x="4172929" y="3855308"/>
                  <a:pt x="4170568" y="3855705"/>
                  <a:pt x="4168325" y="3856103"/>
                </a:cubicBezTo>
                <a:cubicBezTo>
                  <a:pt x="4167312" y="3855784"/>
                  <a:pt x="4165400" y="3855228"/>
                  <a:pt x="4165624" y="3855174"/>
                </a:cubicBezTo>
                <a:cubicBezTo>
                  <a:pt x="4167643" y="3854696"/>
                  <a:pt x="4170124" y="3854325"/>
                  <a:pt x="4172367" y="3853900"/>
                </a:cubicBezTo>
                <a:close/>
                <a:moveTo>
                  <a:pt x="7921404" y="3852016"/>
                </a:moveTo>
                <a:cubicBezTo>
                  <a:pt x="7897233" y="3858626"/>
                  <a:pt x="7897233" y="3858626"/>
                  <a:pt x="7856980" y="3856607"/>
                </a:cubicBezTo>
                <a:cubicBezTo>
                  <a:pt x="7882506" y="3854803"/>
                  <a:pt x="7897677" y="3853714"/>
                  <a:pt x="7921404" y="3852016"/>
                </a:cubicBezTo>
                <a:close/>
                <a:moveTo>
                  <a:pt x="8053845" y="3851166"/>
                </a:moveTo>
                <a:cubicBezTo>
                  <a:pt x="8055981" y="3851724"/>
                  <a:pt x="8058224" y="3852280"/>
                  <a:pt x="8060475" y="3852837"/>
                </a:cubicBezTo>
                <a:cubicBezTo>
                  <a:pt x="8056431" y="3853210"/>
                  <a:pt x="8052382" y="3853661"/>
                  <a:pt x="8048221" y="3853846"/>
                </a:cubicBezTo>
                <a:cubicBezTo>
                  <a:pt x="8047545" y="3853874"/>
                  <a:pt x="8045859" y="3852599"/>
                  <a:pt x="8044734" y="3851909"/>
                </a:cubicBezTo>
                <a:cubicBezTo>
                  <a:pt x="8047771" y="3851671"/>
                  <a:pt x="8050808" y="3851405"/>
                  <a:pt x="8053845" y="3851166"/>
                </a:cubicBezTo>
                <a:close/>
                <a:moveTo>
                  <a:pt x="6837596" y="3850662"/>
                </a:moveTo>
                <a:cubicBezTo>
                  <a:pt x="6843438" y="3850662"/>
                  <a:pt x="6849175" y="3850662"/>
                  <a:pt x="6855016" y="3850662"/>
                </a:cubicBezTo>
                <a:cubicBezTo>
                  <a:pt x="6854904" y="3850954"/>
                  <a:pt x="6854792" y="3851245"/>
                  <a:pt x="6854681" y="3851538"/>
                </a:cubicBezTo>
                <a:cubicBezTo>
                  <a:pt x="6848839" y="3851538"/>
                  <a:pt x="6843101" y="3851538"/>
                  <a:pt x="6837259" y="3851538"/>
                </a:cubicBezTo>
                <a:cubicBezTo>
                  <a:pt x="6837372" y="3851245"/>
                  <a:pt x="6837484" y="3850954"/>
                  <a:pt x="6837596" y="3850662"/>
                </a:cubicBezTo>
                <a:close/>
                <a:moveTo>
                  <a:pt x="12087022" y="3849667"/>
                </a:moveTo>
                <a:cubicBezTo>
                  <a:pt x="12097633" y="3849122"/>
                  <a:pt x="12108510" y="3849760"/>
                  <a:pt x="12122282" y="3851698"/>
                </a:cubicBezTo>
                <a:cubicBezTo>
                  <a:pt x="12139541" y="3854126"/>
                  <a:pt x="12156068" y="3855280"/>
                  <a:pt x="12172483" y="3855284"/>
                </a:cubicBezTo>
                <a:lnTo>
                  <a:pt x="12189279" y="3854157"/>
                </a:lnTo>
                <a:lnTo>
                  <a:pt x="12189279" y="3859614"/>
                </a:lnTo>
                <a:lnTo>
                  <a:pt x="12152301" y="3859952"/>
                </a:lnTo>
                <a:cubicBezTo>
                  <a:pt x="12130717" y="3860138"/>
                  <a:pt x="12108340" y="3861227"/>
                  <a:pt x="12092038" y="3855491"/>
                </a:cubicBezTo>
                <a:cubicBezTo>
                  <a:pt x="12087545" y="3853926"/>
                  <a:pt x="12066856" y="3854909"/>
                  <a:pt x="12053364" y="3854724"/>
                </a:cubicBezTo>
                <a:cubicBezTo>
                  <a:pt x="12066068" y="3851935"/>
                  <a:pt x="12076412" y="3850210"/>
                  <a:pt x="12087022" y="3849667"/>
                </a:cubicBezTo>
                <a:close/>
                <a:moveTo>
                  <a:pt x="10603041" y="3847689"/>
                </a:moveTo>
                <a:cubicBezTo>
                  <a:pt x="10612370" y="3847689"/>
                  <a:pt x="10621706" y="3847689"/>
                  <a:pt x="10631035" y="3847689"/>
                </a:cubicBezTo>
                <a:cubicBezTo>
                  <a:pt x="10631035" y="3848087"/>
                  <a:pt x="10631035" y="3848485"/>
                  <a:pt x="10631035" y="3848882"/>
                </a:cubicBezTo>
                <a:cubicBezTo>
                  <a:pt x="10621706" y="3848882"/>
                  <a:pt x="10612370" y="3848882"/>
                  <a:pt x="10603041" y="3848882"/>
                </a:cubicBezTo>
                <a:cubicBezTo>
                  <a:pt x="10603041" y="3848485"/>
                  <a:pt x="10603041" y="3848087"/>
                  <a:pt x="10603041" y="3847689"/>
                </a:cubicBezTo>
                <a:close/>
                <a:moveTo>
                  <a:pt x="7797842" y="3845591"/>
                </a:moveTo>
                <a:cubicBezTo>
                  <a:pt x="7798742" y="3846016"/>
                  <a:pt x="7799755" y="3846441"/>
                  <a:pt x="7800655" y="3846865"/>
                </a:cubicBezTo>
                <a:cubicBezTo>
                  <a:pt x="7794468" y="3847555"/>
                  <a:pt x="7788626" y="3848537"/>
                  <a:pt x="7782214" y="3848882"/>
                </a:cubicBezTo>
                <a:cubicBezTo>
                  <a:pt x="7775472" y="3849227"/>
                  <a:pt x="7768161" y="3848961"/>
                  <a:pt x="7761081" y="3848961"/>
                </a:cubicBezTo>
                <a:cubicBezTo>
                  <a:pt x="7761194" y="3848511"/>
                  <a:pt x="7761419" y="3848087"/>
                  <a:pt x="7761531" y="3847636"/>
                </a:cubicBezTo>
                <a:cubicBezTo>
                  <a:pt x="7773673" y="3846971"/>
                  <a:pt x="7785813" y="3846281"/>
                  <a:pt x="7797842" y="3845591"/>
                </a:cubicBezTo>
                <a:close/>
                <a:moveTo>
                  <a:pt x="8658935" y="3843840"/>
                </a:moveTo>
                <a:cubicBezTo>
                  <a:pt x="8660052" y="3843866"/>
                  <a:pt x="8660840" y="3844371"/>
                  <a:pt x="8661740" y="3844663"/>
                </a:cubicBezTo>
                <a:cubicBezTo>
                  <a:pt x="8659265" y="3844900"/>
                  <a:pt x="8656679" y="3845140"/>
                  <a:pt x="8654210" y="3845378"/>
                </a:cubicBezTo>
                <a:cubicBezTo>
                  <a:pt x="8654322" y="3845007"/>
                  <a:pt x="8654322" y="3844663"/>
                  <a:pt x="8654436" y="3844291"/>
                </a:cubicBezTo>
                <a:cubicBezTo>
                  <a:pt x="8656010" y="3844105"/>
                  <a:pt x="8657585" y="3843786"/>
                  <a:pt x="8658935" y="3843840"/>
                </a:cubicBezTo>
                <a:close/>
                <a:moveTo>
                  <a:pt x="5787062" y="3843255"/>
                </a:moveTo>
                <a:cubicBezTo>
                  <a:pt x="5788300" y="3844158"/>
                  <a:pt x="5789538" y="3845087"/>
                  <a:pt x="5790775" y="3845990"/>
                </a:cubicBezTo>
                <a:cubicBezTo>
                  <a:pt x="5776049" y="3847105"/>
                  <a:pt x="5761206" y="3848220"/>
                  <a:pt x="5746367" y="3849307"/>
                </a:cubicBezTo>
                <a:cubicBezTo>
                  <a:pt x="5745127" y="3848379"/>
                  <a:pt x="5743778" y="3847423"/>
                  <a:pt x="5742541" y="3846494"/>
                </a:cubicBezTo>
                <a:cubicBezTo>
                  <a:pt x="5757383" y="3845405"/>
                  <a:pt x="5772222" y="3844344"/>
                  <a:pt x="5787062" y="3843255"/>
                </a:cubicBezTo>
                <a:close/>
                <a:moveTo>
                  <a:pt x="10986423" y="3842778"/>
                </a:moveTo>
                <a:cubicBezTo>
                  <a:pt x="10994852" y="3842778"/>
                  <a:pt x="11003393" y="3842778"/>
                  <a:pt x="11011829" y="3842778"/>
                </a:cubicBezTo>
                <a:cubicBezTo>
                  <a:pt x="11011829" y="3843070"/>
                  <a:pt x="11011829" y="3843362"/>
                  <a:pt x="11011829" y="3843654"/>
                </a:cubicBezTo>
                <a:cubicBezTo>
                  <a:pt x="11003393" y="3843654"/>
                  <a:pt x="10994852" y="3843654"/>
                  <a:pt x="10986423" y="3843654"/>
                </a:cubicBezTo>
                <a:cubicBezTo>
                  <a:pt x="10986423" y="3843362"/>
                  <a:pt x="10986423" y="3843070"/>
                  <a:pt x="10986423" y="3842778"/>
                </a:cubicBezTo>
                <a:close/>
                <a:moveTo>
                  <a:pt x="6554162" y="3842617"/>
                </a:moveTo>
                <a:cubicBezTo>
                  <a:pt x="6556862" y="3842565"/>
                  <a:pt x="6560006" y="3843574"/>
                  <a:pt x="6569453" y="3845192"/>
                </a:cubicBezTo>
                <a:cubicBezTo>
                  <a:pt x="6534486" y="3847370"/>
                  <a:pt x="6504018" y="3849281"/>
                  <a:pt x="6471418" y="3851300"/>
                </a:cubicBezTo>
                <a:cubicBezTo>
                  <a:pt x="6470292" y="3855519"/>
                  <a:pt x="6469393" y="3859289"/>
                  <a:pt x="6468156" y="3863828"/>
                </a:cubicBezTo>
                <a:cubicBezTo>
                  <a:pt x="6490638" y="3864944"/>
                  <a:pt x="6510091" y="3865898"/>
                  <a:pt x="6529206" y="3866827"/>
                </a:cubicBezTo>
                <a:cubicBezTo>
                  <a:pt x="6525607" y="3875270"/>
                  <a:pt x="6522119" y="3883471"/>
                  <a:pt x="6518520" y="3892046"/>
                </a:cubicBezTo>
                <a:cubicBezTo>
                  <a:pt x="6447468" y="3884507"/>
                  <a:pt x="6428016" y="3882171"/>
                  <a:pt x="6308398" y="3882278"/>
                </a:cubicBezTo>
                <a:cubicBezTo>
                  <a:pt x="6297607" y="3882278"/>
                  <a:pt x="6286807" y="3880950"/>
                  <a:pt x="6275789" y="3880445"/>
                </a:cubicBezTo>
                <a:cubicBezTo>
                  <a:pt x="6263087" y="3879861"/>
                  <a:pt x="6248023" y="3878270"/>
                  <a:pt x="6237567" y="3879252"/>
                </a:cubicBezTo>
                <a:cubicBezTo>
                  <a:pt x="6178994" y="3884719"/>
                  <a:pt x="6116932" y="3881747"/>
                  <a:pt x="6057344" y="3884242"/>
                </a:cubicBezTo>
                <a:cubicBezTo>
                  <a:pt x="6045199" y="3884746"/>
                  <a:pt x="6034293" y="3886790"/>
                  <a:pt x="6021587" y="3888250"/>
                </a:cubicBezTo>
                <a:cubicBezTo>
                  <a:pt x="6002139" y="3884733"/>
                  <a:pt x="6003516" y="3882637"/>
                  <a:pt x="6010909" y="3880964"/>
                </a:cubicBezTo>
                <a:lnTo>
                  <a:pt x="6036261" y="3876236"/>
                </a:lnTo>
                <a:lnTo>
                  <a:pt x="6036433" y="3876252"/>
                </a:lnTo>
                <a:lnTo>
                  <a:pt x="6036318" y="3876226"/>
                </a:lnTo>
                <a:lnTo>
                  <a:pt x="6036261" y="3876236"/>
                </a:lnTo>
                <a:lnTo>
                  <a:pt x="5977290" y="3870757"/>
                </a:lnTo>
                <a:cubicBezTo>
                  <a:pt x="5971448" y="3873013"/>
                  <a:pt x="5962002" y="3876623"/>
                  <a:pt x="5952672" y="3880207"/>
                </a:cubicBezTo>
                <a:cubicBezTo>
                  <a:pt x="5946937" y="3879623"/>
                  <a:pt x="5941093" y="3879040"/>
                  <a:pt x="5935356" y="3878455"/>
                </a:cubicBezTo>
                <a:cubicBezTo>
                  <a:pt x="5954246" y="3872350"/>
                  <a:pt x="5970886" y="3866349"/>
                  <a:pt x="5913774" y="3864360"/>
                </a:cubicBezTo>
                <a:cubicBezTo>
                  <a:pt x="5988766" y="3860536"/>
                  <a:pt x="6050033" y="3856369"/>
                  <a:pt x="6112545" y="3854431"/>
                </a:cubicBezTo>
                <a:cubicBezTo>
                  <a:pt x="6259488" y="3849891"/>
                  <a:pt x="6406883" y="3846441"/>
                  <a:pt x="6554162" y="3842617"/>
                </a:cubicBezTo>
                <a:close/>
                <a:moveTo>
                  <a:pt x="11156749" y="3842565"/>
                </a:moveTo>
                <a:cubicBezTo>
                  <a:pt x="11179575" y="3842565"/>
                  <a:pt x="11202508" y="3842565"/>
                  <a:pt x="11225441" y="3842565"/>
                </a:cubicBezTo>
                <a:cubicBezTo>
                  <a:pt x="11225553" y="3842910"/>
                  <a:pt x="11225553" y="3843255"/>
                  <a:pt x="11225665" y="3843600"/>
                </a:cubicBezTo>
                <a:cubicBezTo>
                  <a:pt x="11202732" y="3843600"/>
                  <a:pt x="11179913" y="3843600"/>
                  <a:pt x="11156973" y="3843600"/>
                </a:cubicBezTo>
                <a:cubicBezTo>
                  <a:pt x="11156861" y="3843255"/>
                  <a:pt x="11156861" y="3842910"/>
                  <a:pt x="11156749" y="3842565"/>
                </a:cubicBezTo>
                <a:close/>
                <a:moveTo>
                  <a:pt x="11076246" y="3842511"/>
                </a:moveTo>
                <a:cubicBezTo>
                  <a:pt x="11077828" y="3842511"/>
                  <a:pt x="11079621" y="3842432"/>
                  <a:pt x="11080971" y="3842565"/>
                </a:cubicBezTo>
                <a:cubicBezTo>
                  <a:pt x="11081645" y="3842644"/>
                  <a:pt x="11081645" y="3843097"/>
                  <a:pt x="11081983" y="3843362"/>
                </a:cubicBezTo>
                <a:cubicBezTo>
                  <a:pt x="11080521" y="3843468"/>
                  <a:pt x="11079059" y="3843574"/>
                  <a:pt x="11077491" y="3843654"/>
                </a:cubicBezTo>
                <a:cubicBezTo>
                  <a:pt x="11077153" y="3843282"/>
                  <a:pt x="11076696" y="3842883"/>
                  <a:pt x="11076246" y="3842511"/>
                </a:cubicBezTo>
                <a:close/>
                <a:moveTo>
                  <a:pt x="5489808" y="3842406"/>
                </a:moveTo>
                <a:cubicBezTo>
                  <a:pt x="5501835" y="3848564"/>
                  <a:pt x="5523193" y="3841850"/>
                  <a:pt x="5537585" y="3844265"/>
                </a:cubicBezTo>
                <a:cubicBezTo>
                  <a:pt x="5518813" y="3851431"/>
                  <a:pt x="5492613" y="3854379"/>
                  <a:pt x="5473280" y="3850927"/>
                </a:cubicBezTo>
                <a:cubicBezTo>
                  <a:pt x="5465970" y="3849626"/>
                  <a:pt x="5466196" y="3845962"/>
                  <a:pt x="5463051" y="3843362"/>
                </a:cubicBezTo>
                <a:cubicBezTo>
                  <a:pt x="5472267" y="3842990"/>
                  <a:pt x="5488790" y="3841874"/>
                  <a:pt x="5489808" y="3842406"/>
                </a:cubicBezTo>
                <a:close/>
                <a:moveTo>
                  <a:pt x="11504600" y="3842220"/>
                </a:moveTo>
                <a:cubicBezTo>
                  <a:pt x="11506181" y="3842617"/>
                  <a:pt x="11507187" y="3843149"/>
                  <a:pt x="11508424" y="3843654"/>
                </a:cubicBezTo>
                <a:cubicBezTo>
                  <a:pt x="11506625" y="3843654"/>
                  <a:pt x="11504600" y="3843786"/>
                  <a:pt x="11503032" y="3843626"/>
                </a:cubicBezTo>
                <a:cubicBezTo>
                  <a:pt x="11501795" y="3843521"/>
                  <a:pt x="11501007" y="3843070"/>
                  <a:pt x="11500107" y="3842778"/>
                </a:cubicBezTo>
                <a:cubicBezTo>
                  <a:pt x="11501681" y="3842565"/>
                  <a:pt x="11504375" y="3842140"/>
                  <a:pt x="11504600" y="3842220"/>
                </a:cubicBezTo>
                <a:close/>
                <a:moveTo>
                  <a:pt x="4258712" y="3842113"/>
                </a:moveTo>
                <a:cubicBezTo>
                  <a:pt x="4259276" y="3842751"/>
                  <a:pt x="4259843" y="3843414"/>
                  <a:pt x="4260398" y="3844079"/>
                </a:cubicBezTo>
                <a:cubicBezTo>
                  <a:pt x="4252644" y="3844609"/>
                  <a:pt x="4244885" y="3845114"/>
                  <a:pt x="4237128" y="3845643"/>
                </a:cubicBezTo>
                <a:cubicBezTo>
                  <a:pt x="4236341" y="3844900"/>
                  <a:pt x="4235554" y="3844158"/>
                  <a:pt x="4234766" y="3843414"/>
                </a:cubicBezTo>
                <a:cubicBezTo>
                  <a:pt x="4242754" y="3842990"/>
                  <a:pt x="4250733" y="3842538"/>
                  <a:pt x="4258712" y="3842113"/>
                </a:cubicBezTo>
                <a:close/>
                <a:moveTo>
                  <a:pt x="7954515" y="3841553"/>
                </a:moveTo>
                <a:cubicBezTo>
                  <a:pt x="7971238" y="3841358"/>
                  <a:pt x="7988130" y="3842923"/>
                  <a:pt x="8006848" y="3846839"/>
                </a:cubicBezTo>
                <a:cubicBezTo>
                  <a:pt x="7970755" y="3846839"/>
                  <a:pt x="7940512" y="3846839"/>
                  <a:pt x="7903189" y="3846839"/>
                </a:cubicBezTo>
                <a:cubicBezTo>
                  <a:pt x="7921234" y="3843707"/>
                  <a:pt x="7937790" y="3841748"/>
                  <a:pt x="7954515" y="3841553"/>
                </a:cubicBezTo>
                <a:close/>
                <a:moveTo>
                  <a:pt x="10366716" y="3840495"/>
                </a:moveTo>
                <a:cubicBezTo>
                  <a:pt x="10367729" y="3840840"/>
                  <a:pt x="10368629" y="3841185"/>
                  <a:pt x="10369641" y="3841529"/>
                </a:cubicBezTo>
                <a:cubicBezTo>
                  <a:pt x="10367279" y="3841981"/>
                  <a:pt x="10364804" y="3842406"/>
                  <a:pt x="10362442" y="3842830"/>
                </a:cubicBezTo>
                <a:cubicBezTo>
                  <a:pt x="10361429" y="3842486"/>
                  <a:pt x="10359412" y="3841901"/>
                  <a:pt x="10359629" y="3841850"/>
                </a:cubicBezTo>
                <a:cubicBezTo>
                  <a:pt x="10361773" y="3841345"/>
                  <a:pt x="10364354" y="3840947"/>
                  <a:pt x="10366716" y="3840495"/>
                </a:cubicBezTo>
                <a:close/>
                <a:moveTo>
                  <a:pt x="8100835" y="3840468"/>
                </a:moveTo>
                <a:cubicBezTo>
                  <a:pt x="8102746" y="3840866"/>
                  <a:pt x="8104658" y="3841264"/>
                  <a:pt x="8106570" y="3841662"/>
                </a:cubicBezTo>
                <a:cubicBezTo>
                  <a:pt x="8105108" y="3841874"/>
                  <a:pt x="8103534" y="3842087"/>
                  <a:pt x="8102078" y="3842298"/>
                </a:cubicBezTo>
                <a:cubicBezTo>
                  <a:pt x="8100835" y="3842060"/>
                  <a:pt x="8098704" y="3841822"/>
                  <a:pt x="8098704" y="3841556"/>
                </a:cubicBezTo>
                <a:cubicBezTo>
                  <a:pt x="8098591" y="3841211"/>
                  <a:pt x="8100047" y="3840840"/>
                  <a:pt x="8100835" y="3840468"/>
                </a:cubicBezTo>
                <a:close/>
                <a:moveTo>
                  <a:pt x="11829181" y="3839565"/>
                </a:moveTo>
                <a:cubicBezTo>
                  <a:pt x="11830868" y="3839565"/>
                  <a:pt x="11832780" y="3839486"/>
                  <a:pt x="11834130" y="3839646"/>
                </a:cubicBezTo>
                <a:cubicBezTo>
                  <a:pt x="11834805" y="3839725"/>
                  <a:pt x="11834692" y="3840229"/>
                  <a:pt x="11835030" y="3840548"/>
                </a:cubicBezTo>
                <a:cubicBezTo>
                  <a:pt x="11833456" y="3840681"/>
                  <a:pt x="11831993" y="3840787"/>
                  <a:pt x="11830419" y="3840892"/>
                </a:cubicBezTo>
                <a:cubicBezTo>
                  <a:pt x="11830081" y="3840442"/>
                  <a:pt x="11829631" y="3840017"/>
                  <a:pt x="11829181" y="3839565"/>
                </a:cubicBezTo>
                <a:close/>
                <a:moveTo>
                  <a:pt x="10572573" y="3839486"/>
                </a:moveTo>
                <a:cubicBezTo>
                  <a:pt x="10574035" y="3839937"/>
                  <a:pt x="10575385" y="3840389"/>
                  <a:pt x="10576622" y="3840840"/>
                </a:cubicBezTo>
                <a:cubicBezTo>
                  <a:pt x="10575272" y="3840972"/>
                  <a:pt x="10573135" y="3841318"/>
                  <a:pt x="10572573" y="3841211"/>
                </a:cubicBezTo>
                <a:cubicBezTo>
                  <a:pt x="10570886" y="3840866"/>
                  <a:pt x="10569648" y="3840336"/>
                  <a:pt x="10568298" y="3839884"/>
                </a:cubicBezTo>
                <a:cubicBezTo>
                  <a:pt x="10569760" y="3839751"/>
                  <a:pt x="10571110" y="3839618"/>
                  <a:pt x="10572573" y="3839486"/>
                </a:cubicBezTo>
                <a:close/>
                <a:moveTo>
                  <a:pt x="10468801" y="3838159"/>
                </a:moveTo>
                <a:cubicBezTo>
                  <a:pt x="10478580" y="3841556"/>
                  <a:pt x="10488366" y="3844952"/>
                  <a:pt x="10502868" y="3850051"/>
                </a:cubicBezTo>
                <a:cubicBezTo>
                  <a:pt x="10481504" y="3849626"/>
                  <a:pt x="10468351" y="3849388"/>
                  <a:pt x="10451373" y="3849042"/>
                </a:cubicBezTo>
                <a:cubicBezTo>
                  <a:pt x="10453848" y="3845035"/>
                  <a:pt x="10455872" y="3841850"/>
                  <a:pt x="10457897" y="3838636"/>
                </a:cubicBezTo>
                <a:cubicBezTo>
                  <a:pt x="10461608" y="3838476"/>
                  <a:pt x="10465201" y="3838317"/>
                  <a:pt x="10468801" y="3838159"/>
                </a:cubicBezTo>
                <a:close/>
                <a:moveTo>
                  <a:pt x="9309777" y="3838107"/>
                </a:moveTo>
                <a:cubicBezTo>
                  <a:pt x="9310677" y="3838423"/>
                  <a:pt x="9311465" y="3838716"/>
                  <a:pt x="9312365" y="3839035"/>
                </a:cubicBezTo>
                <a:cubicBezTo>
                  <a:pt x="9310227" y="3839406"/>
                  <a:pt x="9308203" y="3839777"/>
                  <a:pt x="9305954" y="3840176"/>
                </a:cubicBezTo>
                <a:cubicBezTo>
                  <a:pt x="9305061" y="3839884"/>
                  <a:pt x="9303253" y="3839352"/>
                  <a:pt x="9303479" y="3839300"/>
                </a:cubicBezTo>
                <a:cubicBezTo>
                  <a:pt x="9305397" y="3838847"/>
                  <a:pt x="9307640" y="3838476"/>
                  <a:pt x="9309777" y="3838107"/>
                </a:cubicBezTo>
                <a:close/>
                <a:moveTo>
                  <a:pt x="9421978" y="3837998"/>
                </a:moveTo>
                <a:cubicBezTo>
                  <a:pt x="9422997" y="3838343"/>
                  <a:pt x="9424903" y="3838902"/>
                  <a:pt x="9424791" y="3838954"/>
                </a:cubicBezTo>
                <a:cubicBezTo>
                  <a:pt x="9422654" y="3839433"/>
                  <a:pt x="9420185" y="3839831"/>
                  <a:pt x="9417824" y="3840256"/>
                </a:cubicBezTo>
                <a:cubicBezTo>
                  <a:pt x="9416812" y="3839910"/>
                  <a:pt x="9414899" y="3839352"/>
                  <a:pt x="9415124" y="3839300"/>
                </a:cubicBezTo>
                <a:cubicBezTo>
                  <a:pt x="9417148" y="3838822"/>
                  <a:pt x="9419623" y="3838423"/>
                  <a:pt x="9421978" y="3837998"/>
                </a:cubicBezTo>
                <a:close/>
                <a:moveTo>
                  <a:pt x="12095862" y="3837972"/>
                </a:moveTo>
                <a:cubicBezTo>
                  <a:pt x="12097211" y="3838211"/>
                  <a:pt x="12098561" y="3838449"/>
                  <a:pt x="12099799" y="3838689"/>
                </a:cubicBezTo>
                <a:cubicBezTo>
                  <a:pt x="12097999" y="3839193"/>
                  <a:pt x="12096199" y="3839725"/>
                  <a:pt x="12094062" y="3840176"/>
                </a:cubicBezTo>
                <a:cubicBezTo>
                  <a:pt x="12093838" y="3840229"/>
                  <a:pt x="12091588" y="3839751"/>
                  <a:pt x="12090245" y="3839512"/>
                </a:cubicBezTo>
                <a:cubicBezTo>
                  <a:pt x="12092150" y="3839008"/>
                  <a:pt x="12093950" y="3838476"/>
                  <a:pt x="12095862" y="3837972"/>
                </a:cubicBezTo>
                <a:close/>
                <a:moveTo>
                  <a:pt x="7867433" y="3837734"/>
                </a:moveTo>
                <a:cubicBezTo>
                  <a:pt x="7889473" y="3847530"/>
                  <a:pt x="7888798" y="3847742"/>
                  <a:pt x="7829211" y="3848511"/>
                </a:cubicBezTo>
                <a:cubicBezTo>
                  <a:pt x="7839777" y="3844530"/>
                  <a:pt x="7845964" y="3841874"/>
                  <a:pt x="7853605" y="3839486"/>
                </a:cubicBezTo>
                <a:cubicBezTo>
                  <a:pt x="7856530" y="3838609"/>
                  <a:pt x="7862717" y="3838290"/>
                  <a:pt x="7867433" y="3837734"/>
                </a:cubicBezTo>
                <a:close/>
                <a:moveTo>
                  <a:pt x="9195831" y="3837481"/>
                </a:moveTo>
                <a:cubicBezTo>
                  <a:pt x="9204122" y="3837614"/>
                  <a:pt x="9211796" y="3839234"/>
                  <a:pt x="9218597" y="3843495"/>
                </a:cubicBezTo>
                <a:cubicBezTo>
                  <a:pt x="9197239" y="3842140"/>
                  <a:pt x="9183298" y="3841238"/>
                  <a:pt x="9169358" y="3840389"/>
                </a:cubicBezTo>
                <a:cubicBezTo>
                  <a:pt x="9178631" y="3838703"/>
                  <a:pt x="9187540" y="3837349"/>
                  <a:pt x="9195831" y="3837481"/>
                </a:cubicBezTo>
                <a:close/>
                <a:moveTo>
                  <a:pt x="9489327" y="3837442"/>
                </a:moveTo>
                <a:cubicBezTo>
                  <a:pt x="9489665" y="3838503"/>
                  <a:pt x="9490115" y="3839591"/>
                  <a:pt x="9490565" y="3840681"/>
                </a:cubicBezTo>
                <a:cubicBezTo>
                  <a:pt x="9482247" y="3840787"/>
                  <a:pt x="9474037" y="3840866"/>
                  <a:pt x="9465713" y="3840972"/>
                </a:cubicBezTo>
                <a:cubicBezTo>
                  <a:pt x="9465270" y="3840282"/>
                  <a:pt x="9464820" y="3839591"/>
                  <a:pt x="9464370" y="3838902"/>
                </a:cubicBezTo>
                <a:cubicBezTo>
                  <a:pt x="9472687" y="3838397"/>
                  <a:pt x="9481003" y="3837918"/>
                  <a:pt x="9489327" y="3837442"/>
                </a:cubicBezTo>
                <a:close/>
                <a:moveTo>
                  <a:pt x="8536723" y="3837283"/>
                </a:moveTo>
                <a:cubicBezTo>
                  <a:pt x="8539872" y="3837548"/>
                  <a:pt x="8543128" y="3837813"/>
                  <a:pt x="8546164" y="3838080"/>
                </a:cubicBezTo>
                <a:cubicBezTo>
                  <a:pt x="8543914" y="3838875"/>
                  <a:pt x="8541665" y="3839698"/>
                  <a:pt x="8539422" y="3840495"/>
                </a:cubicBezTo>
                <a:cubicBezTo>
                  <a:pt x="8536835" y="3839991"/>
                  <a:pt x="8533236" y="3839591"/>
                  <a:pt x="8531886" y="3838954"/>
                </a:cubicBezTo>
                <a:cubicBezTo>
                  <a:pt x="8531324" y="3838661"/>
                  <a:pt x="8535035" y="3837841"/>
                  <a:pt x="8536723" y="3837283"/>
                </a:cubicBezTo>
                <a:close/>
                <a:moveTo>
                  <a:pt x="9535086" y="3837177"/>
                </a:moveTo>
                <a:cubicBezTo>
                  <a:pt x="9558019" y="3838027"/>
                  <a:pt x="9580845" y="3838875"/>
                  <a:pt x="9603778" y="3839725"/>
                </a:cubicBezTo>
                <a:cubicBezTo>
                  <a:pt x="9580058" y="3841264"/>
                  <a:pt x="9556331" y="3842671"/>
                  <a:pt x="9533736" y="3840256"/>
                </a:cubicBezTo>
                <a:cubicBezTo>
                  <a:pt x="9534186" y="3839220"/>
                  <a:pt x="9534636" y="3838211"/>
                  <a:pt x="9535086" y="3837177"/>
                </a:cubicBezTo>
                <a:close/>
                <a:moveTo>
                  <a:pt x="8598222" y="3837097"/>
                </a:moveTo>
                <a:cubicBezTo>
                  <a:pt x="8608001" y="3839352"/>
                  <a:pt x="8617780" y="3841582"/>
                  <a:pt x="8627566" y="3843840"/>
                </a:cubicBezTo>
                <a:cubicBezTo>
                  <a:pt x="8622842" y="3845114"/>
                  <a:pt x="8618230" y="3846361"/>
                  <a:pt x="8613512" y="3847636"/>
                </a:cubicBezTo>
                <a:cubicBezTo>
                  <a:pt x="8602377" y="3845856"/>
                  <a:pt x="8591361" y="3844079"/>
                  <a:pt x="8580232" y="3842298"/>
                </a:cubicBezTo>
                <a:cubicBezTo>
                  <a:pt x="8586187" y="3840573"/>
                  <a:pt x="8592260" y="3838822"/>
                  <a:pt x="8598222" y="3837097"/>
                </a:cubicBezTo>
                <a:close/>
                <a:moveTo>
                  <a:pt x="9138551" y="3836725"/>
                </a:moveTo>
                <a:cubicBezTo>
                  <a:pt x="9128210" y="3843042"/>
                  <a:pt x="9128210" y="3843042"/>
                  <a:pt x="9082338" y="3837682"/>
                </a:cubicBezTo>
                <a:cubicBezTo>
                  <a:pt x="9105608" y="3837283"/>
                  <a:pt x="9121124" y="3837017"/>
                  <a:pt x="9138551" y="3836725"/>
                </a:cubicBezTo>
                <a:close/>
                <a:moveTo>
                  <a:pt x="9047596" y="3836301"/>
                </a:moveTo>
                <a:cubicBezTo>
                  <a:pt x="9046470" y="3840947"/>
                  <a:pt x="9045570" y="3844530"/>
                  <a:pt x="9044784" y="3847768"/>
                </a:cubicBezTo>
                <a:cubicBezTo>
                  <a:pt x="9003186" y="3845671"/>
                  <a:pt x="8958889" y="3841953"/>
                  <a:pt x="8914142" y="3841608"/>
                </a:cubicBezTo>
                <a:cubicBezTo>
                  <a:pt x="8869958" y="3841264"/>
                  <a:pt x="8825998" y="3846892"/>
                  <a:pt x="8779902" y="3842432"/>
                </a:cubicBezTo>
                <a:cubicBezTo>
                  <a:pt x="8867821" y="3837708"/>
                  <a:pt x="8956528" y="3835343"/>
                  <a:pt x="9047596" y="3836301"/>
                </a:cubicBezTo>
                <a:close/>
                <a:moveTo>
                  <a:pt x="8749884" y="3834681"/>
                </a:moveTo>
                <a:cubicBezTo>
                  <a:pt x="8758432" y="3834681"/>
                  <a:pt x="8766861" y="3834681"/>
                  <a:pt x="8775409" y="3834681"/>
                </a:cubicBezTo>
                <a:cubicBezTo>
                  <a:pt x="8775409" y="3834998"/>
                  <a:pt x="8775409" y="3835343"/>
                  <a:pt x="8775409" y="3835690"/>
                </a:cubicBezTo>
                <a:cubicBezTo>
                  <a:pt x="8767087" y="3835690"/>
                  <a:pt x="8758882" y="3835690"/>
                  <a:pt x="8750558" y="3835690"/>
                </a:cubicBezTo>
                <a:cubicBezTo>
                  <a:pt x="8750334" y="3835371"/>
                  <a:pt x="8750108" y="3835026"/>
                  <a:pt x="8749884" y="3834681"/>
                </a:cubicBezTo>
                <a:close/>
                <a:moveTo>
                  <a:pt x="8085769" y="3834018"/>
                </a:moveTo>
                <a:cubicBezTo>
                  <a:pt x="8071160" y="3837311"/>
                  <a:pt x="8056544" y="3840601"/>
                  <a:pt x="8034279" y="3845643"/>
                </a:cubicBezTo>
                <a:cubicBezTo>
                  <a:pt x="8035404" y="3834469"/>
                  <a:pt x="8057331" y="3833380"/>
                  <a:pt x="8085769" y="3834018"/>
                </a:cubicBezTo>
                <a:close/>
                <a:moveTo>
                  <a:pt x="10124205" y="3833460"/>
                </a:moveTo>
                <a:cubicBezTo>
                  <a:pt x="10137928" y="3833460"/>
                  <a:pt x="10151756" y="3833460"/>
                  <a:pt x="10165472" y="3833460"/>
                </a:cubicBezTo>
                <a:cubicBezTo>
                  <a:pt x="10165246" y="3834522"/>
                  <a:pt x="10165134" y="3835609"/>
                  <a:pt x="10165022" y="3836673"/>
                </a:cubicBezTo>
                <a:cubicBezTo>
                  <a:pt x="10151306" y="3836539"/>
                  <a:pt x="10137696" y="3836381"/>
                  <a:pt x="10124092" y="3836220"/>
                </a:cubicBezTo>
                <a:cubicBezTo>
                  <a:pt x="10124205" y="3835291"/>
                  <a:pt x="10124205" y="3834389"/>
                  <a:pt x="10124205" y="3833460"/>
                </a:cubicBezTo>
                <a:close/>
                <a:moveTo>
                  <a:pt x="10657567" y="3832823"/>
                </a:moveTo>
                <a:cubicBezTo>
                  <a:pt x="10694110" y="3833407"/>
                  <a:pt x="10730533" y="3833964"/>
                  <a:pt x="10766963" y="3834549"/>
                </a:cubicBezTo>
                <a:cubicBezTo>
                  <a:pt x="10728846" y="3841264"/>
                  <a:pt x="10693097" y="3837998"/>
                  <a:pt x="10657567" y="3832823"/>
                </a:cubicBezTo>
                <a:close/>
                <a:moveTo>
                  <a:pt x="5124975" y="3829797"/>
                </a:moveTo>
                <a:cubicBezTo>
                  <a:pt x="5124975" y="3830408"/>
                  <a:pt x="5125084" y="3830990"/>
                  <a:pt x="5125084" y="3831601"/>
                </a:cubicBezTo>
                <a:cubicBezTo>
                  <a:pt x="5123509" y="3831522"/>
                  <a:pt x="5121491" y="3831574"/>
                  <a:pt x="5120704" y="3831362"/>
                </a:cubicBezTo>
                <a:cubicBezTo>
                  <a:pt x="5120029" y="3831151"/>
                  <a:pt x="5120593" y="3830673"/>
                  <a:pt x="5120593" y="3830301"/>
                </a:cubicBezTo>
                <a:cubicBezTo>
                  <a:pt x="5122055" y="3830142"/>
                  <a:pt x="5123509" y="3829956"/>
                  <a:pt x="5124975" y="3829797"/>
                </a:cubicBezTo>
                <a:close/>
                <a:moveTo>
                  <a:pt x="8402145" y="3829107"/>
                </a:moveTo>
                <a:cubicBezTo>
                  <a:pt x="8403719" y="3829479"/>
                  <a:pt x="8404619" y="3829982"/>
                  <a:pt x="8405744" y="3830434"/>
                </a:cubicBezTo>
                <a:cubicBezTo>
                  <a:pt x="8404057" y="3830434"/>
                  <a:pt x="8402257" y="3830434"/>
                  <a:pt x="8400458" y="3830434"/>
                </a:cubicBezTo>
                <a:cubicBezTo>
                  <a:pt x="8399670" y="3830168"/>
                  <a:pt x="8398770" y="3829903"/>
                  <a:pt x="8397758" y="3829637"/>
                </a:cubicBezTo>
                <a:cubicBezTo>
                  <a:pt x="8399334" y="3829452"/>
                  <a:pt x="8401808" y="3829027"/>
                  <a:pt x="8402145" y="3829107"/>
                </a:cubicBezTo>
                <a:close/>
                <a:moveTo>
                  <a:pt x="8316027" y="3827779"/>
                </a:moveTo>
                <a:cubicBezTo>
                  <a:pt x="8326255" y="3829399"/>
                  <a:pt x="8341995" y="3830540"/>
                  <a:pt x="8345708" y="3832769"/>
                </a:cubicBezTo>
                <a:cubicBezTo>
                  <a:pt x="8355711" y="3838875"/>
                  <a:pt x="8369427" y="3842298"/>
                  <a:pt x="8399108" y="3841981"/>
                </a:cubicBezTo>
                <a:cubicBezTo>
                  <a:pt x="8434188" y="3841608"/>
                  <a:pt x="8439363" y="3841133"/>
                  <a:pt x="8462408" y="3831255"/>
                </a:cubicBezTo>
                <a:cubicBezTo>
                  <a:pt x="8467131" y="3836194"/>
                  <a:pt x="8470949" y="3840123"/>
                  <a:pt x="8475560" y="3844927"/>
                </a:cubicBezTo>
                <a:cubicBezTo>
                  <a:pt x="8426202" y="3845405"/>
                  <a:pt x="8377639" y="3847555"/>
                  <a:pt x="8331654" y="3845856"/>
                </a:cubicBezTo>
                <a:cubicBezTo>
                  <a:pt x="8285558" y="3844131"/>
                  <a:pt x="8247223" y="3846016"/>
                  <a:pt x="8212817" y="3850927"/>
                </a:cubicBezTo>
                <a:cubicBezTo>
                  <a:pt x="8193927" y="3847476"/>
                  <a:pt x="8177287" y="3844451"/>
                  <a:pt x="8158629" y="3841078"/>
                </a:cubicBezTo>
                <a:cubicBezTo>
                  <a:pt x="8168182" y="3837627"/>
                  <a:pt x="8179311" y="3836673"/>
                  <a:pt x="8194714" y="3839114"/>
                </a:cubicBezTo>
                <a:cubicBezTo>
                  <a:pt x="8224283" y="3843786"/>
                  <a:pt x="8255539" y="3842246"/>
                  <a:pt x="8286008" y="3840070"/>
                </a:cubicBezTo>
                <a:cubicBezTo>
                  <a:pt x="8307484" y="3838556"/>
                  <a:pt x="8321425" y="3835343"/>
                  <a:pt x="8305341" y="3828522"/>
                </a:cubicBezTo>
                <a:cubicBezTo>
                  <a:pt x="8308940" y="3828283"/>
                  <a:pt x="8312427" y="3828017"/>
                  <a:pt x="8316027" y="3827779"/>
                </a:cubicBezTo>
                <a:close/>
                <a:moveTo>
                  <a:pt x="5874981" y="3827462"/>
                </a:moveTo>
                <a:cubicBezTo>
                  <a:pt x="5875882" y="3827408"/>
                  <a:pt x="5878132" y="3828654"/>
                  <a:pt x="5879821" y="3829318"/>
                </a:cubicBezTo>
                <a:cubicBezTo>
                  <a:pt x="5877006" y="3829664"/>
                  <a:pt x="5874082" y="3829982"/>
                  <a:pt x="5871157" y="3830301"/>
                </a:cubicBezTo>
                <a:cubicBezTo>
                  <a:pt x="5868690" y="3829797"/>
                  <a:pt x="5866215" y="3829293"/>
                  <a:pt x="5863853" y="3828788"/>
                </a:cubicBezTo>
                <a:cubicBezTo>
                  <a:pt x="5867453" y="3828309"/>
                  <a:pt x="5871045" y="3827698"/>
                  <a:pt x="5874981" y="3827462"/>
                </a:cubicBezTo>
                <a:close/>
                <a:moveTo>
                  <a:pt x="7442567" y="3826877"/>
                </a:moveTo>
                <a:cubicBezTo>
                  <a:pt x="7445492" y="3838186"/>
                  <a:pt x="7445492" y="3838186"/>
                  <a:pt x="7386242" y="3838795"/>
                </a:cubicBezTo>
                <a:cubicBezTo>
                  <a:pt x="7392878" y="3836673"/>
                  <a:pt x="7397034" y="3835343"/>
                  <a:pt x="7403107" y="3833354"/>
                </a:cubicBezTo>
                <a:cubicBezTo>
                  <a:pt x="7393665" y="3832079"/>
                  <a:pt x="7384780" y="3830886"/>
                  <a:pt x="7364096" y="3828123"/>
                </a:cubicBezTo>
                <a:cubicBezTo>
                  <a:pt x="7397596" y="3827593"/>
                  <a:pt x="7419860" y="3827249"/>
                  <a:pt x="7442567" y="3826877"/>
                </a:cubicBezTo>
                <a:close/>
                <a:moveTo>
                  <a:pt x="12030207" y="3826453"/>
                </a:moveTo>
                <a:cubicBezTo>
                  <a:pt x="12047516" y="3826903"/>
                  <a:pt x="12064719" y="3827328"/>
                  <a:pt x="12082034" y="3827779"/>
                </a:cubicBezTo>
                <a:cubicBezTo>
                  <a:pt x="12081584" y="3828840"/>
                  <a:pt x="12081134" y="3829877"/>
                  <a:pt x="12080684" y="3830938"/>
                </a:cubicBezTo>
                <a:cubicBezTo>
                  <a:pt x="12063481" y="3830567"/>
                  <a:pt x="12046166" y="3830168"/>
                  <a:pt x="12028745" y="3829770"/>
                </a:cubicBezTo>
                <a:cubicBezTo>
                  <a:pt x="12029195" y="3828654"/>
                  <a:pt x="12029757" y="3827568"/>
                  <a:pt x="12030207" y="3826453"/>
                </a:cubicBezTo>
                <a:close/>
                <a:moveTo>
                  <a:pt x="4601959" y="3825390"/>
                </a:moveTo>
                <a:cubicBezTo>
                  <a:pt x="4602408" y="3825761"/>
                  <a:pt x="4603422" y="3826186"/>
                  <a:pt x="4603083" y="3826453"/>
                </a:cubicBezTo>
                <a:cubicBezTo>
                  <a:pt x="4602521" y="3826744"/>
                  <a:pt x="4600608" y="3826930"/>
                  <a:pt x="4599260" y="3827142"/>
                </a:cubicBezTo>
                <a:cubicBezTo>
                  <a:pt x="4598583" y="3826611"/>
                  <a:pt x="4598021" y="3826054"/>
                  <a:pt x="4597352" y="3825523"/>
                </a:cubicBezTo>
                <a:cubicBezTo>
                  <a:pt x="4598808" y="3825496"/>
                  <a:pt x="4600385" y="3825443"/>
                  <a:pt x="4601959" y="3825390"/>
                </a:cubicBezTo>
                <a:close/>
                <a:moveTo>
                  <a:pt x="11868979" y="3824566"/>
                </a:moveTo>
                <a:cubicBezTo>
                  <a:pt x="11871235" y="3825045"/>
                  <a:pt x="11873590" y="3825496"/>
                  <a:pt x="11875840" y="3825973"/>
                </a:cubicBezTo>
                <a:cubicBezTo>
                  <a:pt x="11874716" y="3826292"/>
                  <a:pt x="11873702" y="3826638"/>
                  <a:pt x="11872803" y="3826957"/>
                </a:cubicBezTo>
                <a:cubicBezTo>
                  <a:pt x="11870448" y="3826505"/>
                  <a:pt x="11868086" y="3826054"/>
                  <a:pt x="11866061" y="3825523"/>
                </a:cubicBezTo>
                <a:cubicBezTo>
                  <a:pt x="11865836" y="3825443"/>
                  <a:pt x="11867973" y="3824885"/>
                  <a:pt x="11868979" y="3824566"/>
                </a:cubicBezTo>
                <a:close/>
                <a:moveTo>
                  <a:pt x="11968145" y="3824408"/>
                </a:moveTo>
                <a:cubicBezTo>
                  <a:pt x="11973201" y="3825788"/>
                  <a:pt x="11978374" y="3827195"/>
                  <a:pt x="11983436" y="3828575"/>
                </a:cubicBezTo>
                <a:cubicBezTo>
                  <a:pt x="11969383" y="3830035"/>
                  <a:pt x="11955329" y="3831522"/>
                  <a:pt x="11941163" y="3833036"/>
                </a:cubicBezTo>
                <a:cubicBezTo>
                  <a:pt x="11942738" y="3833699"/>
                  <a:pt x="11944426" y="3834337"/>
                  <a:pt x="11946107" y="3834998"/>
                </a:cubicBezTo>
                <a:cubicBezTo>
                  <a:pt x="11974325" y="3834998"/>
                  <a:pt x="12002439" y="3834998"/>
                  <a:pt x="12030657" y="3834998"/>
                </a:cubicBezTo>
                <a:cubicBezTo>
                  <a:pt x="11980061" y="3839591"/>
                  <a:pt x="11929810" y="3843202"/>
                  <a:pt x="11877415" y="3838902"/>
                </a:cubicBezTo>
                <a:cubicBezTo>
                  <a:pt x="11907996" y="3834018"/>
                  <a:pt x="11938014" y="3829212"/>
                  <a:pt x="11968145" y="3824408"/>
                </a:cubicBezTo>
                <a:close/>
                <a:moveTo>
                  <a:pt x="5764468" y="3824380"/>
                </a:moveTo>
                <a:cubicBezTo>
                  <a:pt x="5765594" y="3824513"/>
                  <a:pt x="5767844" y="3824566"/>
                  <a:pt x="5768404" y="3824833"/>
                </a:cubicBezTo>
                <a:cubicBezTo>
                  <a:pt x="5768968" y="3825071"/>
                  <a:pt x="5767844" y="3825549"/>
                  <a:pt x="5767390" y="3825920"/>
                </a:cubicBezTo>
                <a:cubicBezTo>
                  <a:pt x="5765142" y="3825681"/>
                  <a:pt x="5762782" y="3825443"/>
                  <a:pt x="5760532" y="3825204"/>
                </a:cubicBezTo>
                <a:cubicBezTo>
                  <a:pt x="5761881" y="3824938"/>
                  <a:pt x="5763117" y="3824672"/>
                  <a:pt x="5764468" y="3824380"/>
                </a:cubicBezTo>
                <a:close/>
                <a:moveTo>
                  <a:pt x="11039373" y="3823955"/>
                </a:moveTo>
                <a:cubicBezTo>
                  <a:pt x="11047585" y="3825045"/>
                  <a:pt x="11055789" y="3826160"/>
                  <a:pt x="11064112" y="3827249"/>
                </a:cubicBezTo>
                <a:cubicBezTo>
                  <a:pt x="11062418" y="3828098"/>
                  <a:pt x="11060851" y="3828947"/>
                  <a:pt x="11059163" y="3829797"/>
                </a:cubicBezTo>
                <a:cubicBezTo>
                  <a:pt x="11049834" y="3828919"/>
                  <a:pt x="11040499" y="3828017"/>
                  <a:pt x="11031170" y="3827142"/>
                </a:cubicBezTo>
                <a:cubicBezTo>
                  <a:pt x="11033869" y="3826080"/>
                  <a:pt x="11036681" y="3825018"/>
                  <a:pt x="11039373" y="3823955"/>
                </a:cubicBezTo>
                <a:close/>
                <a:moveTo>
                  <a:pt x="11165185" y="3823719"/>
                </a:moveTo>
                <a:cubicBezTo>
                  <a:pt x="11171251" y="3823798"/>
                  <a:pt x="11177213" y="3823851"/>
                  <a:pt x="11183281" y="3823930"/>
                </a:cubicBezTo>
                <a:cubicBezTo>
                  <a:pt x="11183168" y="3824328"/>
                  <a:pt x="11183168" y="3824753"/>
                  <a:pt x="11183055" y="3825151"/>
                </a:cubicBezTo>
                <a:cubicBezTo>
                  <a:pt x="11176988" y="3825071"/>
                  <a:pt x="11171027" y="3825018"/>
                  <a:pt x="11164959" y="3824938"/>
                </a:cubicBezTo>
                <a:cubicBezTo>
                  <a:pt x="11165073" y="3824513"/>
                  <a:pt x="11165073" y="3824117"/>
                  <a:pt x="11165185" y="3823719"/>
                </a:cubicBezTo>
                <a:close/>
                <a:moveTo>
                  <a:pt x="8115082" y="3823012"/>
                </a:moveTo>
                <a:lnTo>
                  <a:pt x="8116243" y="3823081"/>
                </a:lnTo>
                <a:lnTo>
                  <a:pt x="8117347" y="3823129"/>
                </a:lnTo>
                <a:lnTo>
                  <a:pt x="8115907" y="3823188"/>
                </a:lnTo>
                <a:close/>
                <a:moveTo>
                  <a:pt x="8151093" y="3821779"/>
                </a:moveTo>
                <a:cubicBezTo>
                  <a:pt x="8150867" y="3822735"/>
                  <a:pt x="8150755" y="3823665"/>
                  <a:pt x="8150530" y="3824593"/>
                </a:cubicBezTo>
                <a:lnTo>
                  <a:pt x="8117347" y="3823129"/>
                </a:lnTo>
                <a:close/>
                <a:moveTo>
                  <a:pt x="5590543" y="3821115"/>
                </a:moveTo>
                <a:cubicBezTo>
                  <a:pt x="5586605" y="3823877"/>
                  <a:pt x="5585369" y="3825920"/>
                  <a:pt x="5580869" y="3827435"/>
                </a:cubicBezTo>
                <a:cubicBezTo>
                  <a:pt x="5577277" y="3828628"/>
                  <a:pt x="5569740" y="3829159"/>
                  <a:pt x="5562204" y="3830221"/>
                </a:cubicBezTo>
                <a:cubicBezTo>
                  <a:pt x="5562204" y="3823904"/>
                  <a:pt x="5562204" y="3823904"/>
                  <a:pt x="5590543" y="3821115"/>
                </a:cubicBezTo>
                <a:close/>
                <a:moveTo>
                  <a:pt x="11589713" y="3820506"/>
                </a:moveTo>
                <a:lnTo>
                  <a:pt x="11589720" y="3820522"/>
                </a:lnTo>
                <a:lnTo>
                  <a:pt x="11589601" y="3820638"/>
                </a:lnTo>
                <a:lnTo>
                  <a:pt x="11589317" y="3820558"/>
                </a:lnTo>
                <a:close/>
                <a:moveTo>
                  <a:pt x="8101291" y="3820081"/>
                </a:moveTo>
                <a:lnTo>
                  <a:pt x="8115082" y="3823012"/>
                </a:lnTo>
                <a:lnTo>
                  <a:pt x="8095667" y="3821859"/>
                </a:lnTo>
                <a:cubicBezTo>
                  <a:pt x="8097579" y="3821275"/>
                  <a:pt x="8099378" y="3820664"/>
                  <a:pt x="8101291" y="3820081"/>
                </a:cubicBezTo>
                <a:close/>
                <a:moveTo>
                  <a:pt x="7728926" y="3819948"/>
                </a:moveTo>
                <a:cubicBezTo>
                  <a:pt x="7777496" y="3819948"/>
                  <a:pt x="7826061" y="3819948"/>
                  <a:pt x="7886548" y="3819948"/>
                </a:cubicBezTo>
                <a:cubicBezTo>
                  <a:pt x="7827636" y="3830487"/>
                  <a:pt x="7777834" y="3819576"/>
                  <a:pt x="7730050" y="3823532"/>
                </a:cubicBezTo>
                <a:cubicBezTo>
                  <a:pt x="7729713" y="3822337"/>
                  <a:pt x="7729263" y="3821142"/>
                  <a:pt x="7728926" y="3819948"/>
                </a:cubicBezTo>
                <a:close/>
                <a:moveTo>
                  <a:pt x="9017240" y="3819365"/>
                </a:moveTo>
                <a:cubicBezTo>
                  <a:pt x="9017240" y="3819763"/>
                  <a:pt x="9017240" y="3820134"/>
                  <a:pt x="9017240" y="3820506"/>
                </a:cubicBezTo>
                <a:cubicBezTo>
                  <a:pt x="9015553" y="3820716"/>
                  <a:pt x="9013977" y="3821035"/>
                  <a:pt x="9012403" y="3821009"/>
                </a:cubicBezTo>
                <a:cubicBezTo>
                  <a:pt x="9011390" y="3820983"/>
                  <a:pt x="9010490" y="3820454"/>
                  <a:pt x="9009597" y="3820134"/>
                </a:cubicBezTo>
                <a:cubicBezTo>
                  <a:pt x="9012178" y="3819869"/>
                  <a:pt x="9014653" y="3819629"/>
                  <a:pt x="9017240" y="3819365"/>
                </a:cubicBezTo>
                <a:close/>
                <a:moveTo>
                  <a:pt x="4944782" y="3817930"/>
                </a:moveTo>
                <a:lnTo>
                  <a:pt x="4929015" y="3820320"/>
                </a:lnTo>
                <a:cubicBezTo>
                  <a:pt x="4928114" y="3819789"/>
                  <a:pt x="4927327" y="3819258"/>
                  <a:pt x="4926538" y="3818727"/>
                </a:cubicBezTo>
                <a:close/>
                <a:moveTo>
                  <a:pt x="4946884" y="3817749"/>
                </a:moveTo>
                <a:lnTo>
                  <a:pt x="4945995" y="3817877"/>
                </a:lnTo>
                <a:lnTo>
                  <a:pt x="4944782" y="3817930"/>
                </a:lnTo>
                <a:lnTo>
                  <a:pt x="4945656" y="3817797"/>
                </a:lnTo>
                <a:close/>
                <a:moveTo>
                  <a:pt x="5833046" y="3817639"/>
                </a:moveTo>
                <a:cubicBezTo>
                  <a:pt x="5834284" y="3818328"/>
                  <a:pt x="5836984" y="3819152"/>
                  <a:pt x="5836195" y="3819710"/>
                </a:cubicBezTo>
                <a:cubicBezTo>
                  <a:pt x="5835522" y="3820214"/>
                  <a:pt x="5831135" y="3820480"/>
                  <a:pt x="5828442" y="3820825"/>
                </a:cubicBezTo>
                <a:cubicBezTo>
                  <a:pt x="5827316" y="3820108"/>
                  <a:pt x="5825070" y="3819310"/>
                  <a:pt x="5825633" y="3818673"/>
                </a:cubicBezTo>
                <a:cubicBezTo>
                  <a:pt x="5826073" y="3818222"/>
                  <a:pt x="5830459" y="3817983"/>
                  <a:pt x="5833046" y="3817639"/>
                </a:cubicBezTo>
                <a:close/>
                <a:moveTo>
                  <a:pt x="4963079" y="3815435"/>
                </a:moveTo>
                <a:cubicBezTo>
                  <a:pt x="4963861" y="3815966"/>
                  <a:pt x="4964538" y="3816498"/>
                  <a:pt x="4965324" y="3817030"/>
                </a:cubicBezTo>
                <a:lnTo>
                  <a:pt x="4946884" y="3817749"/>
                </a:lnTo>
                <a:close/>
                <a:moveTo>
                  <a:pt x="8589787" y="3810657"/>
                </a:moveTo>
                <a:cubicBezTo>
                  <a:pt x="8589787" y="3811691"/>
                  <a:pt x="8589899" y="3812728"/>
                  <a:pt x="8589899" y="3813762"/>
                </a:cubicBezTo>
                <a:cubicBezTo>
                  <a:pt x="8577533" y="3813762"/>
                  <a:pt x="8565166" y="3813762"/>
                  <a:pt x="8552800" y="3813789"/>
                </a:cubicBezTo>
                <a:cubicBezTo>
                  <a:pt x="8552688" y="3812940"/>
                  <a:pt x="8552576" y="3812065"/>
                  <a:pt x="8552464" y="3811214"/>
                </a:cubicBezTo>
                <a:cubicBezTo>
                  <a:pt x="8564942" y="3811028"/>
                  <a:pt x="8577308" y="3810843"/>
                  <a:pt x="8589787" y="3810657"/>
                </a:cubicBezTo>
                <a:close/>
                <a:moveTo>
                  <a:pt x="5416559" y="3810469"/>
                </a:moveTo>
                <a:cubicBezTo>
                  <a:pt x="5430670" y="3810060"/>
                  <a:pt x="5445339" y="3810777"/>
                  <a:pt x="5462595" y="3812250"/>
                </a:cubicBezTo>
                <a:cubicBezTo>
                  <a:pt x="5432464" y="3816790"/>
                  <a:pt x="5409417" y="3818727"/>
                  <a:pt x="5373887" y="3815435"/>
                </a:cubicBezTo>
                <a:cubicBezTo>
                  <a:pt x="5388901" y="3812409"/>
                  <a:pt x="5402449" y="3810876"/>
                  <a:pt x="5416559" y="3810469"/>
                </a:cubicBezTo>
                <a:close/>
                <a:moveTo>
                  <a:pt x="7261189" y="3809819"/>
                </a:moveTo>
                <a:lnTo>
                  <a:pt x="7300280" y="3814980"/>
                </a:lnTo>
                <a:cubicBezTo>
                  <a:pt x="7329268" y="3820893"/>
                  <a:pt x="7327415" y="3828947"/>
                  <a:pt x="7291919" y="3838343"/>
                </a:cubicBezTo>
                <a:cubicBezTo>
                  <a:pt x="7278315" y="3835583"/>
                  <a:pt x="7263925" y="3832956"/>
                  <a:pt x="7250990" y="3829956"/>
                </a:cubicBezTo>
                <a:cubicBezTo>
                  <a:pt x="7231093" y="3825337"/>
                  <a:pt x="7205237" y="3823692"/>
                  <a:pt x="7184773" y="3827302"/>
                </a:cubicBezTo>
                <a:cubicBezTo>
                  <a:pt x="7155878" y="3832372"/>
                  <a:pt x="7126422" y="3832264"/>
                  <a:pt x="7095954" y="3830726"/>
                </a:cubicBezTo>
                <a:cubicBezTo>
                  <a:pt x="7054694" y="3828654"/>
                  <a:pt x="7014777" y="3829849"/>
                  <a:pt x="6974417" y="3831653"/>
                </a:cubicBezTo>
                <a:cubicBezTo>
                  <a:pt x="6965989" y="3832053"/>
                  <a:pt x="6957221" y="3831999"/>
                  <a:pt x="6935519" y="3832372"/>
                </a:cubicBezTo>
                <a:cubicBezTo>
                  <a:pt x="6962838" y="3826877"/>
                  <a:pt x="7001399" y="3830567"/>
                  <a:pt x="7003761" y="3821965"/>
                </a:cubicBezTo>
                <a:cubicBezTo>
                  <a:pt x="7003873" y="3821646"/>
                  <a:pt x="7013435" y="3821381"/>
                  <a:pt x="7018715" y="3821275"/>
                </a:cubicBezTo>
                <a:cubicBezTo>
                  <a:pt x="7084262" y="3819948"/>
                  <a:pt x="7149692" y="3818541"/>
                  <a:pt x="7215353" y="3817372"/>
                </a:cubicBezTo>
                <a:cubicBezTo>
                  <a:pt x="7226594" y="3817173"/>
                  <a:pt x="7236601" y="3816683"/>
                  <a:pt x="7244556" y="3815532"/>
                </a:cubicBezTo>
                <a:close/>
                <a:moveTo>
                  <a:pt x="7261311" y="3809776"/>
                </a:moveTo>
                <a:lnTo>
                  <a:pt x="7261189" y="3809819"/>
                </a:lnTo>
                <a:lnTo>
                  <a:pt x="7261112" y="3809809"/>
                </a:lnTo>
                <a:close/>
                <a:moveTo>
                  <a:pt x="11457185" y="3809055"/>
                </a:moveTo>
                <a:cubicBezTo>
                  <a:pt x="11470030" y="3807670"/>
                  <a:pt x="11483579" y="3807260"/>
                  <a:pt x="11499882" y="3810020"/>
                </a:cubicBezTo>
                <a:lnTo>
                  <a:pt x="11499657" y="3809941"/>
                </a:lnTo>
                <a:cubicBezTo>
                  <a:pt x="11508087" y="3810709"/>
                  <a:pt x="11517310" y="3812436"/>
                  <a:pt x="11524726" y="3812065"/>
                </a:cubicBezTo>
                <a:cubicBezTo>
                  <a:pt x="11541310" y="3811241"/>
                  <a:pt x="11553931" y="3811911"/>
                  <a:pt x="11564205" y="3813524"/>
                </a:cubicBezTo>
                <a:lnTo>
                  <a:pt x="11589317" y="3820558"/>
                </a:lnTo>
                <a:lnTo>
                  <a:pt x="11557316" y="3824741"/>
                </a:lnTo>
                <a:cubicBezTo>
                  <a:pt x="11546677" y="3825265"/>
                  <a:pt x="11536306" y="3824275"/>
                  <a:pt x="11526527" y="3819895"/>
                </a:cubicBezTo>
                <a:cubicBezTo>
                  <a:pt x="11484366" y="3824434"/>
                  <a:pt x="11457948" y="3813285"/>
                  <a:pt x="11418705" y="3813923"/>
                </a:cubicBezTo>
                <a:cubicBezTo>
                  <a:pt x="11432197" y="3812794"/>
                  <a:pt x="11444339" y="3810438"/>
                  <a:pt x="11457185" y="3809055"/>
                </a:cubicBezTo>
                <a:close/>
                <a:moveTo>
                  <a:pt x="10771847" y="3808408"/>
                </a:moveTo>
                <a:cubicBezTo>
                  <a:pt x="10795776" y="3807924"/>
                  <a:pt x="10796892" y="3810458"/>
                  <a:pt x="10793269" y="3819099"/>
                </a:cubicBezTo>
                <a:cubicBezTo>
                  <a:pt x="10775392" y="3815966"/>
                  <a:pt x="10758865" y="3813100"/>
                  <a:pt x="10739643" y="3809782"/>
                </a:cubicBezTo>
                <a:cubicBezTo>
                  <a:pt x="10753359" y="3809066"/>
                  <a:pt x="10763871" y="3808569"/>
                  <a:pt x="10771847" y="3808408"/>
                </a:cubicBezTo>
                <a:close/>
                <a:moveTo>
                  <a:pt x="8658372" y="3808294"/>
                </a:moveTo>
                <a:cubicBezTo>
                  <a:pt x="8663877" y="3808294"/>
                  <a:pt x="8669388" y="3808294"/>
                  <a:pt x="8674894" y="3808294"/>
                </a:cubicBezTo>
                <a:cubicBezTo>
                  <a:pt x="8674894" y="3808533"/>
                  <a:pt x="8674894" y="3808800"/>
                  <a:pt x="8674894" y="3809037"/>
                </a:cubicBezTo>
                <a:cubicBezTo>
                  <a:pt x="8669388" y="3809037"/>
                  <a:pt x="8663877" y="3809037"/>
                  <a:pt x="8658372" y="3809037"/>
                </a:cubicBezTo>
                <a:cubicBezTo>
                  <a:pt x="8658372" y="3808800"/>
                  <a:pt x="8658372" y="3808533"/>
                  <a:pt x="8658372" y="3808294"/>
                </a:cubicBezTo>
                <a:close/>
                <a:moveTo>
                  <a:pt x="10367953" y="3807817"/>
                </a:moveTo>
                <a:cubicBezTo>
                  <a:pt x="10393698" y="3807683"/>
                  <a:pt x="10395947" y="3808028"/>
                  <a:pt x="10401902" y="3816444"/>
                </a:cubicBezTo>
                <a:cubicBezTo>
                  <a:pt x="10381669" y="3816444"/>
                  <a:pt x="10361773" y="3816444"/>
                  <a:pt x="10341984" y="3816444"/>
                </a:cubicBezTo>
                <a:cubicBezTo>
                  <a:pt x="10223709" y="3816392"/>
                  <a:pt x="10105546" y="3816206"/>
                  <a:pt x="9987384" y="3816471"/>
                </a:cubicBezTo>
                <a:cubicBezTo>
                  <a:pt x="9963995" y="3816525"/>
                  <a:pt x="9947811" y="3815781"/>
                  <a:pt x="9941513" y="3808772"/>
                </a:cubicBezTo>
                <a:cubicBezTo>
                  <a:pt x="10037749" y="3813100"/>
                  <a:pt x="10130954" y="3814745"/>
                  <a:pt x="10223933" y="3808985"/>
                </a:cubicBezTo>
                <a:cubicBezTo>
                  <a:pt x="10234613" y="3808321"/>
                  <a:pt x="10246079" y="3808055"/>
                  <a:pt x="10257214" y="3808002"/>
                </a:cubicBezTo>
                <a:cubicBezTo>
                  <a:pt x="10294088" y="3807870"/>
                  <a:pt x="10331080" y="3808028"/>
                  <a:pt x="10367953" y="3807817"/>
                </a:cubicBezTo>
                <a:close/>
                <a:moveTo>
                  <a:pt x="8741117" y="3807524"/>
                </a:moveTo>
                <a:cubicBezTo>
                  <a:pt x="8742354" y="3808347"/>
                  <a:pt x="8743592" y="3809171"/>
                  <a:pt x="8744828" y="3809994"/>
                </a:cubicBezTo>
                <a:cubicBezTo>
                  <a:pt x="8737968" y="3810657"/>
                  <a:pt x="8731112" y="3811320"/>
                  <a:pt x="8724139" y="3811984"/>
                </a:cubicBezTo>
                <a:cubicBezTo>
                  <a:pt x="8723126" y="3811241"/>
                  <a:pt x="8720540" y="3809887"/>
                  <a:pt x="8721102" y="3809809"/>
                </a:cubicBezTo>
                <a:cubicBezTo>
                  <a:pt x="8727513" y="3808931"/>
                  <a:pt x="8734368" y="3808241"/>
                  <a:pt x="8741117" y="3807524"/>
                </a:cubicBezTo>
                <a:close/>
                <a:moveTo>
                  <a:pt x="10598975" y="3807286"/>
                </a:moveTo>
                <a:lnTo>
                  <a:pt x="10562006" y="3810180"/>
                </a:lnTo>
                <a:cubicBezTo>
                  <a:pt x="10561331" y="3809410"/>
                  <a:pt x="10560543" y="3808640"/>
                  <a:pt x="10559757" y="3807870"/>
                </a:cubicBezTo>
                <a:close/>
                <a:moveTo>
                  <a:pt x="10600341" y="3807179"/>
                </a:moveTo>
                <a:lnTo>
                  <a:pt x="10600709" y="3807260"/>
                </a:lnTo>
                <a:lnTo>
                  <a:pt x="10598975" y="3807286"/>
                </a:lnTo>
                <a:close/>
                <a:moveTo>
                  <a:pt x="10842515" y="3806941"/>
                </a:moveTo>
                <a:cubicBezTo>
                  <a:pt x="10870059" y="3807896"/>
                  <a:pt x="10897603" y="3808905"/>
                  <a:pt x="10925260" y="3809782"/>
                </a:cubicBezTo>
                <a:cubicBezTo>
                  <a:pt x="10931221" y="3809994"/>
                  <a:pt x="10937851" y="3810047"/>
                  <a:pt x="10943363" y="3809622"/>
                </a:cubicBezTo>
                <a:cubicBezTo>
                  <a:pt x="10982598" y="3806596"/>
                  <a:pt x="11018016" y="3808321"/>
                  <a:pt x="11053651" y="3814585"/>
                </a:cubicBezTo>
                <a:cubicBezTo>
                  <a:pt x="11018803" y="3822683"/>
                  <a:pt x="10959441" y="3805268"/>
                  <a:pt x="10937963" y="3823319"/>
                </a:cubicBezTo>
                <a:cubicBezTo>
                  <a:pt x="10951792" y="3824117"/>
                  <a:pt x="10963258" y="3824779"/>
                  <a:pt x="10976749" y="3825549"/>
                </a:cubicBezTo>
                <a:cubicBezTo>
                  <a:pt x="10964271" y="3829424"/>
                  <a:pt x="10952692" y="3833088"/>
                  <a:pt x="10941788" y="3836487"/>
                </a:cubicBezTo>
                <a:cubicBezTo>
                  <a:pt x="10922111" y="3832982"/>
                  <a:pt x="10903671" y="3829691"/>
                  <a:pt x="10882651" y="3825973"/>
                </a:cubicBezTo>
                <a:cubicBezTo>
                  <a:pt x="10891754" y="3823293"/>
                  <a:pt x="10903109" y="3819922"/>
                  <a:pt x="10918519" y="3815329"/>
                </a:cubicBezTo>
                <a:cubicBezTo>
                  <a:pt x="10891642" y="3813020"/>
                  <a:pt x="10866685" y="3810843"/>
                  <a:pt x="10841728" y="3808692"/>
                </a:cubicBezTo>
                <a:cubicBezTo>
                  <a:pt x="10841953" y="3808109"/>
                  <a:pt x="10842291" y="3807524"/>
                  <a:pt x="10842515" y="3806941"/>
                </a:cubicBezTo>
                <a:close/>
                <a:moveTo>
                  <a:pt x="5585255" y="3804843"/>
                </a:moveTo>
                <a:cubicBezTo>
                  <a:pt x="5586605" y="3805906"/>
                  <a:pt x="5587843" y="3806968"/>
                  <a:pt x="5589192" y="3808028"/>
                </a:cubicBezTo>
                <a:cubicBezTo>
                  <a:pt x="5568729" y="3809967"/>
                  <a:pt x="5548826" y="3812542"/>
                  <a:pt x="5527579" y="3813498"/>
                </a:cubicBezTo>
                <a:cubicBezTo>
                  <a:pt x="5519152" y="3813896"/>
                  <a:pt x="5507791" y="3810682"/>
                  <a:pt x="5491046" y="3808082"/>
                </a:cubicBezTo>
                <a:cubicBezTo>
                  <a:pt x="5528594" y="3806808"/>
                  <a:pt x="5557037" y="3805826"/>
                  <a:pt x="5585255" y="3804843"/>
                </a:cubicBezTo>
                <a:close/>
                <a:moveTo>
                  <a:pt x="10660716" y="3804312"/>
                </a:moveTo>
                <a:cubicBezTo>
                  <a:pt x="10657005" y="3808268"/>
                  <a:pt x="10654979" y="3810471"/>
                  <a:pt x="10652393" y="3813232"/>
                </a:cubicBezTo>
                <a:cubicBezTo>
                  <a:pt x="10664541" y="3815222"/>
                  <a:pt x="10677469" y="3817346"/>
                  <a:pt x="10691409" y="3819629"/>
                </a:cubicBezTo>
                <a:cubicBezTo>
                  <a:pt x="10695909" y="3817453"/>
                  <a:pt x="10699059" y="3815966"/>
                  <a:pt x="10705125" y="3813047"/>
                </a:cubicBezTo>
                <a:cubicBezTo>
                  <a:pt x="10709850" y="3817215"/>
                  <a:pt x="10713337" y="3820268"/>
                  <a:pt x="10716705" y="3823319"/>
                </a:cubicBezTo>
                <a:cubicBezTo>
                  <a:pt x="10698945" y="3826611"/>
                  <a:pt x="10684998" y="3825973"/>
                  <a:pt x="10671058" y="3822789"/>
                </a:cubicBezTo>
                <a:lnTo>
                  <a:pt x="10600709" y="3807260"/>
                </a:lnTo>
                <a:lnTo>
                  <a:pt x="10600791" y="3807258"/>
                </a:lnTo>
                <a:cubicBezTo>
                  <a:pt x="10618332" y="3806411"/>
                  <a:pt x="10635871" y="3805534"/>
                  <a:pt x="10660716" y="3804312"/>
                </a:cubicBezTo>
                <a:close/>
                <a:moveTo>
                  <a:pt x="10507818" y="3803676"/>
                </a:moveTo>
                <a:cubicBezTo>
                  <a:pt x="10492071" y="3810338"/>
                  <a:pt x="10482854" y="3814213"/>
                  <a:pt x="10470151" y="3819550"/>
                </a:cubicBezTo>
                <a:cubicBezTo>
                  <a:pt x="10462846" y="3819178"/>
                  <a:pt x="10455535" y="3818992"/>
                  <a:pt x="10448905" y="3818380"/>
                </a:cubicBezTo>
                <a:cubicBezTo>
                  <a:pt x="10440470" y="3817613"/>
                  <a:pt x="10432708" y="3816498"/>
                  <a:pt x="10423041" y="3815329"/>
                </a:cubicBezTo>
                <a:cubicBezTo>
                  <a:pt x="10432040" y="3804047"/>
                  <a:pt x="10473637" y="3809012"/>
                  <a:pt x="10507818" y="3803676"/>
                </a:cubicBezTo>
                <a:close/>
                <a:moveTo>
                  <a:pt x="8189877" y="3803012"/>
                </a:moveTo>
                <a:cubicBezTo>
                  <a:pt x="8167282" y="3810206"/>
                  <a:pt x="8134902" y="3812887"/>
                  <a:pt x="8086556" y="3811877"/>
                </a:cubicBezTo>
                <a:cubicBezTo>
                  <a:pt x="8114213" y="3801472"/>
                  <a:pt x="8153904" y="3806437"/>
                  <a:pt x="8189877" y="3803012"/>
                </a:cubicBezTo>
                <a:close/>
                <a:moveTo>
                  <a:pt x="9389823" y="3794225"/>
                </a:moveTo>
                <a:cubicBezTo>
                  <a:pt x="9391292" y="3794278"/>
                  <a:pt x="9393535" y="3794199"/>
                  <a:pt x="9394097" y="3794357"/>
                </a:cubicBezTo>
                <a:cubicBezTo>
                  <a:pt x="9394884" y="3794676"/>
                  <a:pt x="9394547" y="3795154"/>
                  <a:pt x="9394772" y="3795579"/>
                </a:cubicBezTo>
                <a:cubicBezTo>
                  <a:pt x="9392635" y="3795527"/>
                  <a:pt x="9390616" y="3795473"/>
                  <a:pt x="9388480" y="3795420"/>
                </a:cubicBezTo>
                <a:cubicBezTo>
                  <a:pt x="9388930" y="3795022"/>
                  <a:pt x="9389380" y="3794624"/>
                  <a:pt x="9389823" y="3794225"/>
                </a:cubicBezTo>
                <a:close/>
                <a:moveTo>
                  <a:pt x="8956978" y="3793455"/>
                </a:moveTo>
                <a:cubicBezTo>
                  <a:pt x="8958777" y="3793375"/>
                  <a:pt x="8961139" y="3794172"/>
                  <a:pt x="8963276" y="3794570"/>
                </a:cubicBezTo>
                <a:cubicBezTo>
                  <a:pt x="8960689" y="3794968"/>
                  <a:pt x="8958214" y="3795633"/>
                  <a:pt x="8955402" y="3795712"/>
                </a:cubicBezTo>
                <a:cubicBezTo>
                  <a:pt x="8953497" y="3795765"/>
                  <a:pt x="8951022" y="3795074"/>
                  <a:pt x="8948660" y="3794703"/>
                </a:cubicBezTo>
                <a:cubicBezTo>
                  <a:pt x="8951579" y="3794199"/>
                  <a:pt x="8954059" y="3793534"/>
                  <a:pt x="8956978" y="3793455"/>
                </a:cubicBezTo>
                <a:close/>
                <a:moveTo>
                  <a:pt x="9015665" y="3792872"/>
                </a:moveTo>
                <a:cubicBezTo>
                  <a:pt x="9016115" y="3793614"/>
                  <a:pt x="9017802" y="3794491"/>
                  <a:pt x="9016790" y="3795074"/>
                </a:cubicBezTo>
                <a:cubicBezTo>
                  <a:pt x="9015777" y="3795633"/>
                  <a:pt x="9011840" y="3795898"/>
                  <a:pt x="9009261" y="3796297"/>
                </a:cubicBezTo>
                <a:cubicBezTo>
                  <a:pt x="9008585" y="3795527"/>
                  <a:pt x="9006786" y="3794624"/>
                  <a:pt x="9007911" y="3793986"/>
                </a:cubicBezTo>
                <a:cubicBezTo>
                  <a:pt x="9008811" y="3793455"/>
                  <a:pt x="9012972" y="3793242"/>
                  <a:pt x="9015665" y="3792872"/>
                </a:cubicBezTo>
                <a:close/>
                <a:moveTo>
                  <a:pt x="9119662" y="3791943"/>
                </a:moveTo>
                <a:cubicBezTo>
                  <a:pt x="9125173" y="3792155"/>
                  <a:pt x="9130791" y="3792394"/>
                  <a:pt x="9136527" y="3792580"/>
                </a:cubicBezTo>
                <a:cubicBezTo>
                  <a:pt x="9133940" y="3792979"/>
                  <a:pt x="9131353" y="3793640"/>
                  <a:pt x="9128766" y="3793667"/>
                </a:cubicBezTo>
                <a:cubicBezTo>
                  <a:pt x="9125511" y="3793694"/>
                  <a:pt x="9122361" y="3793163"/>
                  <a:pt x="9119099" y="3792872"/>
                </a:cubicBezTo>
                <a:cubicBezTo>
                  <a:pt x="9119324" y="3792580"/>
                  <a:pt x="9119437" y="3792261"/>
                  <a:pt x="9119662" y="3791943"/>
                </a:cubicBezTo>
                <a:close/>
                <a:moveTo>
                  <a:pt x="9200839" y="3791837"/>
                </a:moveTo>
                <a:cubicBezTo>
                  <a:pt x="9202406" y="3792022"/>
                  <a:pt x="9203982" y="3792208"/>
                  <a:pt x="9205556" y="3792394"/>
                </a:cubicBezTo>
                <a:cubicBezTo>
                  <a:pt x="9204881" y="3792687"/>
                  <a:pt x="9204431" y="3793163"/>
                  <a:pt x="9203418" y="3793295"/>
                </a:cubicBezTo>
                <a:cubicBezTo>
                  <a:pt x="9201844" y="3793455"/>
                  <a:pt x="9199826" y="3793349"/>
                  <a:pt x="9198026" y="3793349"/>
                </a:cubicBezTo>
                <a:cubicBezTo>
                  <a:pt x="9198919" y="3792845"/>
                  <a:pt x="9199939" y="3792341"/>
                  <a:pt x="9200839" y="3791837"/>
                </a:cubicBezTo>
                <a:close/>
                <a:moveTo>
                  <a:pt x="9483366" y="3790694"/>
                </a:moveTo>
                <a:cubicBezTo>
                  <a:pt x="9491239" y="3795394"/>
                  <a:pt x="9497082" y="3798818"/>
                  <a:pt x="9505068" y="3803542"/>
                </a:cubicBezTo>
                <a:cubicBezTo>
                  <a:pt x="9482803" y="3802402"/>
                  <a:pt x="9466613" y="3800941"/>
                  <a:pt x="9464145" y="3795951"/>
                </a:cubicBezTo>
                <a:cubicBezTo>
                  <a:pt x="9463583" y="3794649"/>
                  <a:pt x="9474487" y="3793031"/>
                  <a:pt x="9483366" y="3790694"/>
                </a:cubicBezTo>
                <a:close/>
                <a:moveTo>
                  <a:pt x="10073391" y="3789872"/>
                </a:moveTo>
                <a:cubicBezTo>
                  <a:pt x="10074853" y="3790083"/>
                  <a:pt x="10077102" y="3790216"/>
                  <a:pt x="10077665" y="3790535"/>
                </a:cubicBezTo>
                <a:cubicBezTo>
                  <a:pt x="10078227" y="3790828"/>
                  <a:pt x="10077102" y="3791279"/>
                  <a:pt x="10076652" y="3791650"/>
                </a:cubicBezTo>
                <a:cubicBezTo>
                  <a:pt x="10074966" y="3791650"/>
                  <a:pt x="10073391" y="3791650"/>
                  <a:pt x="10071703" y="3791677"/>
                </a:cubicBezTo>
                <a:cubicBezTo>
                  <a:pt x="10072265" y="3791067"/>
                  <a:pt x="10072829" y="3790483"/>
                  <a:pt x="10073391" y="3789872"/>
                </a:cubicBezTo>
                <a:close/>
                <a:moveTo>
                  <a:pt x="9323269" y="3789660"/>
                </a:moveTo>
                <a:cubicBezTo>
                  <a:pt x="9331705" y="3791784"/>
                  <a:pt x="9340246" y="3793880"/>
                  <a:pt x="9348676" y="3795978"/>
                </a:cubicBezTo>
                <a:cubicBezTo>
                  <a:pt x="9345421" y="3796722"/>
                  <a:pt x="9342270" y="3797437"/>
                  <a:pt x="9339009" y="3798154"/>
                </a:cubicBezTo>
                <a:cubicBezTo>
                  <a:pt x="9330798" y="3795978"/>
                  <a:pt x="9322593" y="3793827"/>
                  <a:pt x="9314390" y="3791650"/>
                </a:cubicBezTo>
                <a:cubicBezTo>
                  <a:pt x="9317307" y="3790986"/>
                  <a:pt x="9320344" y="3790323"/>
                  <a:pt x="9323269" y="3789660"/>
                </a:cubicBezTo>
                <a:close/>
                <a:moveTo>
                  <a:pt x="10034493" y="3789262"/>
                </a:moveTo>
                <a:cubicBezTo>
                  <a:pt x="10037185" y="3789739"/>
                  <a:pt x="10039885" y="3790243"/>
                  <a:pt x="10042585" y="3790720"/>
                </a:cubicBezTo>
                <a:cubicBezTo>
                  <a:pt x="10040785" y="3791358"/>
                  <a:pt x="10039323" y="3792368"/>
                  <a:pt x="10037073" y="3792474"/>
                </a:cubicBezTo>
                <a:cubicBezTo>
                  <a:pt x="10034268" y="3792607"/>
                  <a:pt x="10030781" y="3791995"/>
                  <a:pt x="10027632" y="3791703"/>
                </a:cubicBezTo>
                <a:cubicBezTo>
                  <a:pt x="10029881" y="3790881"/>
                  <a:pt x="10032243" y="3790083"/>
                  <a:pt x="10034493" y="3789262"/>
                </a:cubicBezTo>
                <a:close/>
                <a:moveTo>
                  <a:pt x="9976532" y="3789008"/>
                </a:moveTo>
                <a:cubicBezTo>
                  <a:pt x="9984403" y="3789480"/>
                  <a:pt x="9990812" y="3790814"/>
                  <a:pt x="9994576" y="3793482"/>
                </a:cubicBezTo>
                <a:cubicBezTo>
                  <a:pt x="9996263" y="3794703"/>
                  <a:pt x="9988172" y="3798021"/>
                  <a:pt x="9983109" y="3798207"/>
                </a:cubicBezTo>
                <a:cubicBezTo>
                  <a:pt x="9959278" y="3799110"/>
                  <a:pt x="9946350" y="3796217"/>
                  <a:pt x="9943087" y="3790881"/>
                </a:cubicBezTo>
                <a:cubicBezTo>
                  <a:pt x="9946686" y="3790216"/>
                  <a:pt x="9948036" y="3789844"/>
                  <a:pt x="9949717" y="3789713"/>
                </a:cubicBezTo>
                <a:cubicBezTo>
                  <a:pt x="9959331" y="3788930"/>
                  <a:pt x="9968663" y="3788538"/>
                  <a:pt x="9976532" y="3789008"/>
                </a:cubicBezTo>
                <a:close/>
                <a:moveTo>
                  <a:pt x="9794232" y="3786659"/>
                </a:moveTo>
                <a:cubicBezTo>
                  <a:pt x="9826612" y="3787217"/>
                  <a:pt x="9859211" y="3787747"/>
                  <a:pt x="9900590" y="3788439"/>
                </a:cubicBezTo>
                <a:cubicBezTo>
                  <a:pt x="9903177" y="3790243"/>
                  <a:pt x="9907895" y="3793534"/>
                  <a:pt x="9911832" y="3796269"/>
                </a:cubicBezTo>
                <a:cubicBezTo>
                  <a:pt x="9882938" y="3802561"/>
                  <a:pt x="9861805" y="3791439"/>
                  <a:pt x="9834704" y="3797172"/>
                </a:cubicBezTo>
                <a:cubicBezTo>
                  <a:pt x="9816608" y="3801021"/>
                  <a:pt x="9789282" y="3802454"/>
                  <a:pt x="9757583" y="3805879"/>
                </a:cubicBezTo>
                <a:cubicBezTo>
                  <a:pt x="9746566" y="3804366"/>
                  <a:pt x="9732394" y="3802402"/>
                  <a:pt x="9714067" y="3799881"/>
                </a:cubicBezTo>
                <a:cubicBezTo>
                  <a:pt x="9737793" y="3793747"/>
                  <a:pt x="9757133" y="3788333"/>
                  <a:pt x="9794232" y="3792979"/>
                </a:cubicBezTo>
                <a:cubicBezTo>
                  <a:pt x="9794232" y="3790402"/>
                  <a:pt x="9794232" y="3788757"/>
                  <a:pt x="9794232" y="3786659"/>
                </a:cubicBezTo>
                <a:close/>
                <a:moveTo>
                  <a:pt x="8974179" y="3782970"/>
                </a:moveTo>
                <a:cubicBezTo>
                  <a:pt x="8976204" y="3783580"/>
                  <a:pt x="8978342" y="3784191"/>
                  <a:pt x="8982272" y="3785333"/>
                </a:cubicBezTo>
                <a:cubicBezTo>
                  <a:pt x="8975530" y="3785014"/>
                  <a:pt x="8970918" y="3784801"/>
                  <a:pt x="8966419" y="3784590"/>
                </a:cubicBezTo>
                <a:cubicBezTo>
                  <a:pt x="8969006" y="3784058"/>
                  <a:pt x="8971593" y="3783500"/>
                  <a:pt x="8974179" y="3782970"/>
                </a:cubicBezTo>
                <a:close/>
                <a:moveTo>
                  <a:pt x="11335961" y="3781377"/>
                </a:moveTo>
                <a:cubicBezTo>
                  <a:pt x="11348777" y="3782015"/>
                  <a:pt x="11361705" y="3782679"/>
                  <a:pt x="11374521" y="3783314"/>
                </a:cubicBezTo>
                <a:cubicBezTo>
                  <a:pt x="11373966" y="3784058"/>
                  <a:pt x="11373284" y="3784801"/>
                  <a:pt x="11372722" y="3785545"/>
                </a:cubicBezTo>
                <a:cubicBezTo>
                  <a:pt x="11359793" y="3784988"/>
                  <a:pt x="11346864" y="3784457"/>
                  <a:pt x="11333936" y="3783899"/>
                </a:cubicBezTo>
                <a:cubicBezTo>
                  <a:pt x="11334611" y="3783049"/>
                  <a:pt x="11335285" y="3782228"/>
                  <a:pt x="11335961" y="3781377"/>
                </a:cubicBezTo>
                <a:close/>
                <a:moveTo>
                  <a:pt x="11439957" y="3781298"/>
                </a:moveTo>
                <a:cubicBezTo>
                  <a:pt x="11440070" y="3781802"/>
                  <a:pt x="11440070" y="3782280"/>
                  <a:pt x="11440183" y="3782759"/>
                </a:cubicBezTo>
                <a:cubicBezTo>
                  <a:pt x="11431521" y="3782759"/>
                  <a:pt x="11422867" y="3782759"/>
                  <a:pt x="11414100" y="3782759"/>
                </a:cubicBezTo>
                <a:cubicBezTo>
                  <a:pt x="11414100" y="3782359"/>
                  <a:pt x="11413988" y="3781988"/>
                  <a:pt x="11413988" y="3781589"/>
                </a:cubicBezTo>
                <a:cubicBezTo>
                  <a:pt x="11422642" y="3781484"/>
                  <a:pt x="11431297" y="3781403"/>
                  <a:pt x="11439957" y="3781298"/>
                </a:cubicBezTo>
                <a:close/>
                <a:moveTo>
                  <a:pt x="5171323" y="3780567"/>
                </a:moveTo>
                <a:lnTo>
                  <a:pt x="5170506" y="3780686"/>
                </a:lnTo>
                <a:lnTo>
                  <a:pt x="5169510" y="3780652"/>
                </a:lnTo>
                <a:lnTo>
                  <a:pt x="5170284" y="3780607"/>
                </a:lnTo>
                <a:close/>
                <a:moveTo>
                  <a:pt x="5136429" y="3779482"/>
                </a:moveTo>
                <a:lnTo>
                  <a:pt x="5169510" y="3780652"/>
                </a:lnTo>
                <a:lnTo>
                  <a:pt x="5138170" y="3782469"/>
                </a:lnTo>
                <a:cubicBezTo>
                  <a:pt x="5126521" y="3783142"/>
                  <a:pt x="5113449" y="3783899"/>
                  <a:pt x="5097541" y="3784829"/>
                </a:cubicBezTo>
                <a:cubicBezTo>
                  <a:pt x="5111654" y="3780900"/>
                  <a:pt x="5124442" y="3779645"/>
                  <a:pt x="5136429" y="3779482"/>
                </a:cubicBezTo>
                <a:close/>
                <a:moveTo>
                  <a:pt x="10624736" y="3779227"/>
                </a:moveTo>
                <a:cubicBezTo>
                  <a:pt x="10642389" y="3779837"/>
                  <a:pt x="10660154" y="3780395"/>
                  <a:pt x="10681630" y="3781111"/>
                </a:cubicBezTo>
                <a:cubicBezTo>
                  <a:pt x="10679937" y="3783235"/>
                  <a:pt x="10677807" y="3785970"/>
                  <a:pt x="10675107" y="3789446"/>
                </a:cubicBezTo>
                <a:cubicBezTo>
                  <a:pt x="10647450" y="3788810"/>
                  <a:pt x="10622605" y="3788252"/>
                  <a:pt x="10594724" y="3787615"/>
                </a:cubicBezTo>
                <a:cubicBezTo>
                  <a:pt x="10599779" y="3782571"/>
                  <a:pt x="10599667" y="3778405"/>
                  <a:pt x="10624736" y="3779227"/>
                </a:cubicBezTo>
                <a:close/>
                <a:moveTo>
                  <a:pt x="9952866" y="3778856"/>
                </a:moveTo>
                <a:cubicBezTo>
                  <a:pt x="9982885" y="3778856"/>
                  <a:pt x="10013016" y="3778856"/>
                  <a:pt x="10043147" y="3778856"/>
                </a:cubicBezTo>
                <a:cubicBezTo>
                  <a:pt x="10043147" y="3779385"/>
                  <a:pt x="10043147" y="3779917"/>
                  <a:pt x="10043147" y="3780447"/>
                </a:cubicBezTo>
                <a:cubicBezTo>
                  <a:pt x="10013241" y="3780846"/>
                  <a:pt x="9983335" y="3781245"/>
                  <a:pt x="9953429" y="3781669"/>
                </a:cubicBezTo>
                <a:cubicBezTo>
                  <a:pt x="9953204" y="3780740"/>
                  <a:pt x="9953091" y="3779784"/>
                  <a:pt x="9952866" y="3778856"/>
                </a:cubicBezTo>
                <a:close/>
                <a:moveTo>
                  <a:pt x="9660553" y="3773757"/>
                </a:moveTo>
                <a:cubicBezTo>
                  <a:pt x="9692822" y="3773147"/>
                  <a:pt x="9725877" y="3773572"/>
                  <a:pt x="9754771" y="3777369"/>
                </a:cubicBezTo>
                <a:cubicBezTo>
                  <a:pt x="9754096" y="3778909"/>
                  <a:pt x="9753534" y="3780447"/>
                  <a:pt x="9752858" y="3781988"/>
                </a:cubicBezTo>
                <a:cubicBezTo>
                  <a:pt x="9736105" y="3781644"/>
                  <a:pt x="9716429" y="3782518"/>
                  <a:pt x="9703275" y="3780714"/>
                </a:cubicBezTo>
                <a:cubicBezTo>
                  <a:pt x="9661341" y="3775006"/>
                  <a:pt x="9630872" y="3781988"/>
                  <a:pt x="9600404" y="3785758"/>
                </a:cubicBezTo>
                <a:cubicBezTo>
                  <a:pt x="9576459" y="3788704"/>
                  <a:pt x="9596810" y="3791943"/>
                  <a:pt x="9611651" y="3793933"/>
                </a:cubicBezTo>
                <a:cubicBezTo>
                  <a:pt x="9580283" y="3807736"/>
                  <a:pt x="9567798" y="3807842"/>
                  <a:pt x="9518558" y="3791995"/>
                </a:cubicBezTo>
                <a:cubicBezTo>
                  <a:pt x="9531375" y="3790668"/>
                  <a:pt x="9546328" y="3789129"/>
                  <a:pt x="9561168" y="3787589"/>
                </a:cubicBezTo>
                <a:cubicBezTo>
                  <a:pt x="9559143" y="3786765"/>
                  <a:pt x="9557231" y="3785944"/>
                  <a:pt x="9555214" y="3785120"/>
                </a:cubicBezTo>
                <a:cubicBezTo>
                  <a:pt x="9529913" y="3783792"/>
                  <a:pt x="9504618" y="3782440"/>
                  <a:pt x="9479323" y="3781111"/>
                </a:cubicBezTo>
                <a:cubicBezTo>
                  <a:pt x="9479660" y="3780262"/>
                  <a:pt x="9479991" y="3779413"/>
                  <a:pt x="9480329" y="3778564"/>
                </a:cubicBezTo>
                <a:cubicBezTo>
                  <a:pt x="9489665" y="3778405"/>
                  <a:pt x="9498994" y="3778324"/>
                  <a:pt x="9508211" y="3778059"/>
                </a:cubicBezTo>
                <a:cubicBezTo>
                  <a:pt x="9558919" y="3776598"/>
                  <a:pt x="9609626" y="3774715"/>
                  <a:pt x="9660553" y="3773757"/>
                </a:cubicBezTo>
                <a:close/>
                <a:moveTo>
                  <a:pt x="11112564" y="3773227"/>
                </a:moveTo>
                <a:cubicBezTo>
                  <a:pt x="11114139" y="3773440"/>
                  <a:pt x="11115601" y="3773626"/>
                  <a:pt x="11116951" y="3773838"/>
                </a:cubicBezTo>
                <a:cubicBezTo>
                  <a:pt x="11115939" y="3774131"/>
                  <a:pt x="11114364" y="3774661"/>
                  <a:pt x="11114026" y="3774635"/>
                </a:cubicBezTo>
                <a:cubicBezTo>
                  <a:pt x="11111776" y="3774369"/>
                  <a:pt x="11109759" y="3773971"/>
                  <a:pt x="11107727" y="3773626"/>
                </a:cubicBezTo>
                <a:cubicBezTo>
                  <a:pt x="11109421" y="3773493"/>
                  <a:pt x="11110990" y="3773360"/>
                  <a:pt x="11112564" y="3773227"/>
                </a:cubicBezTo>
                <a:close/>
                <a:moveTo>
                  <a:pt x="9378026" y="3772748"/>
                </a:moveTo>
                <a:cubicBezTo>
                  <a:pt x="9401296" y="3776731"/>
                  <a:pt x="9419061" y="3779757"/>
                  <a:pt x="9438282" y="3783075"/>
                </a:cubicBezTo>
                <a:cubicBezTo>
                  <a:pt x="9421529" y="3783075"/>
                  <a:pt x="9404446" y="3783713"/>
                  <a:pt x="9388930" y="3782836"/>
                </a:cubicBezTo>
                <a:cubicBezTo>
                  <a:pt x="9378476" y="3782228"/>
                  <a:pt x="9370152" y="3779467"/>
                  <a:pt x="9360823" y="3777661"/>
                </a:cubicBezTo>
                <a:cubicBezTo>
                  <a:pt x="9368240" y="3775563"/>
                  <a:pt x="9375552" y="3773466"/>
                  <a:pt x="9378026" y="3772748"/>
                </a:cubicBezTo>
                <a:close/>
                <a:moveTo>
                  <a:pt x="9015327" y="3772350"/>
                </a:moveTo>
                <a:cubicBezTo>
                  <a:pt x="9017240" y="3772748"/>
                  <a:pt x="9019152" y="3773121"/>
                  <a:pt x="9021064" y="3773520"/>
                </a:cubicBezTo>
                <a:cubicBezTo>
                  <a:pt x="9019489" y="3773705"/>
                  <a:pt x="9018026" y="3773891"/>
                  <a:pt x="9016452" y="3774076"/>
                </a:cubicBezTo>
                <a:cubicBezTo>
                  <a:pt x="9015215" y="3773838"/>
                  <a:pt x="9012972" y="3773626"/>
                  <a:pt x="9013084" y="3773413"/>
                </a:cubicBezTo>
                <a:cubicBezTo>
                  <a:pt x="9012972" y="3773068"/>
                  <a:pt x="9014541" y="3772696"/>
                  <a:pt x="9015327" y="3772350"/>
                </a:cubicBezTo>
                <a:close/>
                <a:moveTo>
                  <a:pt x="8919205" y="3770679"/>
                </a:moveTo>
                <a:cubicBezTo>
                  <a:pt x="8920772" y="3771077"/>
                  <a:pt x="8921791" y="3771609"/>
                  <a:pt x="8923028" y="3772114"/>
                </a:cubicBezTo>
                <a:cubicBezTo>
                  <a:pt x="8921229" y="3772114"/>
                  <a:pt x="8919429" y="3772114"/>
                  <a:pt x="8917517" y="3772114"/>
                </a:cubicBezTo>
                <a:cubicBezTo>
                  <a:pt x="8916730" y="3771848"/>
                  <a:pt x="8915718" y="3771556"/>
                  <a:pt x="8914705" y="3771263"/>
                </a:cubicBezTo>
                <a:cubicBezTo>
                  <a:pt x="8916280" y="3771051"/>
                  <a:pt x="8918979" y="3770600"/>
                  <a:pt x="8919205" y="3770679"/>
                </a:cubicBezTo>
                <a:close/>
                <a:moveTo>
                  <a:pt x="8833267" y="3770158"/>
                </a:moveTo>
                <a:cubicBezTo>
                  <a:pt x="8849949" y="3769796"/>
                  <a:pt x="8866643" y="3770321"/>
                  <a:pt x="8885023" y="3770998"/>
                </a:cubicBezTo>
                <a:cubicBezTo>
                  <a:pt x="8878275" y="3773626"/>
                  <a:pt x="8875358" y="3776306"/>
                  <a:pt x="8869733" y="3776651"/>
                </a:cubicBezTo>
                <a:cubicBezTo>
                  <a:pt x="8843313" y="3778271"/>
                  <a:pt x="8816333" y="3779068"/>
                  <a:pt x="8781589" y="3774635"/>
                </a:cubicBezTo>
                <a:cubicBezTo>
                  <a:pt x="8799916" y="3771767"/>
                  <a:pt x="8816586" y="3770520"/>
                  <a:pt x="8833267" y="3770158"/>
                </a:cubicBezTo>
                <a:close/>
                <a:moveTo>
                  <a:pt x="9064461" y="3770095"/>
                </a:moveTo>
                <a:cubicBezTo>
                  <a:pt x="9077839" y="3770600"/>
                  <a:pt x="9091105" y="3771130"/>
                  <a:pt x="9104483" y="3771662"/>
                </a:cubicBezTo>
                <a:cubicBezTo>
                  <a:pt x="9103247" y="3773227"/>
                  <a:pt x="9102571" y="3774635"/>
                  <a:pt x="9102121" y="3774635"/>
                </a:cubicBezTo>
                <a:cubicBezTo>
                  <a:pt x="9088631" y="3774502"/>
                  <a:pt x="9075027" y="3774237"/>
                  <a:pt x="9061536" y="3773971"/>
                </a:cubicBezTo>
                <a:cubicBezTo>
                  <a:pt x="9062549" y="3772670"/>
                  <a:pt x="9063449" y="3771396"/>
                  <a:pt x="9064461" y="3770095"/>
                </a:cubicBezTo>
                <a:close/>
                <a:moveTo>
                  <a:pt x="9418386" y="3769006"/>
                </a:moveTo>
                <a:cubicBezTo>
                  <a:pt x="9420854" y="3769112"/>
                  <a:pt x="9423448" y="3769193"/>
                  <a:pt x="9425915" y="3769378"/>
                </a:cubicBezTo>
                <a:cubicBezTo>
                  <a:pt x="9426253" y="3769404"/>
                  <a:pt x="9425691" y="3770015"/>
                  <a:pt x="9425465" y="3770361"/>
                </a:cubicBezTo>
                <a:cubicBezTo>
                  <a:pt x="9422885" y="3770255"/>
                  <a:pt x="9420411" y="3770176"/>
                  <a:pt x="9418048" y="3769990"/>
                </a:cubicBezTo>
                <a:cubicBezTo>
                  <a:pt x="9417712" y="3769962"/>
                  <a:pt x="9418274" y="3769351"/>
                  <a:pt x="9418386" y="3769006"/>
                </a:cubicBezTo>
                <a:close/>
                <a:moveTo>
                  <a:pt x="9811659" y="3768796"/>
                </a:moveTo>
                <a:cubicBezTo>
                  <a:pt x="9813908" y="3769272"/>
                  <a:pt x="9816270" y="3769723"/>
                  <a:pt x="9818513" y="3770201"/>
                </a:cubicBezTo>
                <a:cubicBezTo>
                  <a:pt x="9817389" y="3770547"/>
                  <a:pt x="9816382" y="3770865"/>
                  <a:pt x="9815370" y="3771184"/>
                </a:cubicBezTo>
                <a:cubicBezTo>
                  <a:pt x="9813121" y="3770732"/>
                  <a:pt x="9810759" y="3770281"/>
                  <a:pt x="9808734" y="3769749"/>
                </a:cubicBezTo>
                <a:cubicBezTo>
                  <a:pt x="9808510" y="3769671"/>
                  <a:pt x="9810647" y="3769112"/>
                  <a:pt x="9811659" y="3768796"/>
                </a:cubicBezTo>
                <a:close/>
                <a:moveTo>
                  <a:pt x="11035099" y="3762768"/>
                </a:moveTo>
                <a:cubicBezTo>
                  <a:pt x="11037799" y="3763273"/>
                  <a:pt x="11040611" y="3763751"/>
                  <a:pt x="11043422" y="3764256"/>
                </a:cubicBezTo>
                <a:cubicBezTo>
                  <a:pt x="11041623" y="3764893"/>
                  <a:pt x="11040161" y="3765927"/>
                  <a:pt x="11038024" y="3766033"/>
                </a:cubicBezTo>
                <a:cubicBezTo>
                  <a:pt x="11035099" y="3766167"/>
                  <a:pt x="11031619" y="3765530"/>
                  <a:pt x="11028357" y="3765237"/>
                </a:cubicBezTo>
                <a:cubicBezTo>
                  <a:pt x="11030606" y="3764414"/>
                  <a:pt x="11032856" y="3763592"/>
                  <a:pt x="11035099" y="3762768"/>
                </a:cubicBezTo>
                <a:close/>
                <a:moveTo>
                  <a:pt x="11147870" y="3759742"/>
                </a:moveTo>
                <a:cubicBezTo>
                  <a:pt x="11148544" y="3760300"/>
                  <a:pt x="11149107" y="3760858"/>
                  <a:pt x="11149781" y="3761416"/>
                </a:cubicBezTo>
                <a:cubicBezTo>
                  <a:pt x="11142245" y="3761893"/>
                  <a:pt x="11134716" y="3762397"/>
                  <a:pt x="11127068" y="3762875"/>
                </a:cubicBezTo>
                <a:cubicBezTo>
                  <a:pt x="11126505" y="3762291"/>
                  <a:pt x="11125830" y="3761734"/>
                  <a:pt x="11125156" y="3761150"/>
                </a:cubicBezTo>
                <a:cubicBezTo>
                  <a:pt x="11132691" y="3760672"/>
                  <a:pt x="11140334" y="3760220"/>
                  <a:pt x="11147870" y="3759742"/>
                </a:cubicBezTo>
                <a:close/>
                <a:moveTo>
                  <a:pt x="9333054" y="3759557"/>
                </a:moveTo>
                <a:cubicBezTo>
                  <a:pt x="9333610" y="3760034"/>
                  <a:pt x="9334284" y="3760512"/>
                  <a:pt x="9334847" y="3760990"/>
                </a:cubicBezTo>
                <a:cubicBezTo>
                  <a:pt x="9330355" y="3761336"/>
                  <a:pt x="9325855" y="3761680"/>
                  <a:pt x="9321469" y="3762078"/>
                </a:cubicBezTo>
                <a:cubicBezTo>
                  <a:pt x="9314952" y="3762662"/>
                  <a:pt x="9308540" y="3763299"/>
                  <a:pt x="9295949" y="3764467"/>
                </a:cubicBezTo>
                <a:cubicBezTo>
                  <a:pt x="9307078" y="3768212"/>
                  <a:pt x="9315852" y="3771158"/>
                  <a:pt x="9327992" y="3775246"/>
                </a:cubicBezTo>
                <a:cubicBezTo>
                  <a:pt x="9308653" y="3775988"/>
                  <a:pt x="9289313" y="3776705"/>
                  <a:pt x="9265368" y="3777607"/>
                </a:cubicBezTo>
                <a:cubicBezTo>
                  <a:pt x="9268180" y="3771051"/>
                  <a:pt x="9270093" y="3766405"/>
                  <a:pt x="9272567" y="3760724"/>
                </a:cubicBezTo>
                <a:cubicBezTo>
                  <a:pt x="9293588" y="3760300"/>
                  <a:pt x="9313377" y="3759928"/>
                  <a:pt x="9333054" y="3759557"/>
                </a:cubicBezTo>
                <a:close/>
                <a:moveTo>
                  <a:pt x="11231177" y="3752760"/>
                </a:moveTo>
                <a:cubicBezTo>
                  <a:pt x="11232527" y="3752973"/>
                  <a:pt x="11234551" y="3753105"/>
                  <a:pt x="11235113" y="3753398"/>
                </a:cubicBezTo>
                <a:cubicBezTo>
                  <a:pt x="11235676" y="3753690"/>
                  <a:pt x="11234551" y="3754114"/>
                  <a:pt x="11234213" y="3754460"/>
                </a:cubicBezTo>
                <a:cubicBezTo>
                  <a:pt x="11232639" y="3754460"/>
                  <a:pt x="11231177" y="3754460"/>
                  <a:pt x="11229602" y="3754460"/>
                </a:cubicBezTo>
                <a:cubicBezTo>
                  <a:pt x="11230164" y="3753876"/>
                  <a:pt x="11230614" y="3753318"/>
                  <a:pt x="11231177" y="3752760"/>
                </a:cubicBezTo>
                <a:close/>
                <a:moveTo>
                  <a:pt x="10828125" y="3752203"/>
                </a:moveTo>
                <a:cubicBezTo>
                  <a:pt x="10829806" y="3752203"/>
                  <a:pt x="10831612" y="3752203"/>
                  <a:pt x="10833405" y="3752203"/>
                </a:cubicBezTo>
                <a:cubicBezTo>
                  <a:pt x="10832505" y="3752708"/>
                  <a:pt x="10831612" y="3753185"/>
                  <a:pt x="10830706" y="3753690"/>
                </a:cubicBezTo>
                <a:cubicBezTo>
                  <a:pt x="10829243" y="3753504"/>
                  <a:pt x="10827450" y="3753371"/>
                  <a:pt x="10826325" y="3753079"/>
                </a:cubicBezTo>
                <a:cubicBezTo>
                  <a:pt x="10825988" y="3752999"/>
                  <a:pt x="10827450" y="3752522"/>
                  <a:pt x="10828125" y="3752203"/>
                </a:cubicBezTo>
                <a:close/>
                <a:moveTo>
                  <a:pt x="11103685" y="3752123"/>
                </a:moveTo>
                <a:cubicBezTo>
                  <a:pt x="11104472" y="3752096"/>
                  <a:pt x="11105597" y="3752655"/>
                  <a:pt x="11106496" y="3752920"/>
                </a:cubicBezTo>
                <a:cubicBezTo>
                  <a:pt x="11103797" y="3753132"/>
                  <a:pt x="11100985" y="3753424"/>
                  <a:pt x="11098174" y="3753504"/>
                </a:cubicBezTo>
                <a:cubicBezTo>
                  <a:pt x="11097386" y="3753531"/>
                  <a:pt x="11096261" y="3752973"/>
                  <a:pt x="11095249" y="3752708"/>
                </a:cubicBezTo>
                <a:cubicBezTo>
                  <a:pt x="11098061" y="3752494"/>
                  <a:pt x="11100873" y="3752230"/>
                  <a:pt x="11103685" y="3752123"/>
                </a:cubicBezTo>
                <a:close/>
                <a:moveTo>
                  <a:pt x="10911545" y="3749681"/>
                </a:moveTo>
                <a:cubicBezTo>
                  <a:pt x="10913232" y="3750478"/>
                  <a:pt x="10915032" y="3751273"/>
                  <a:pt x="10916712" y="3752069"/>
                </a:cubicBezTo>
                <a:cubicBezTo>
                  <a:pt x="10906032" y="3752708"/>
                  <a:pt x="10895354" y="3753345"/>
                  <a:pt x="10884788" y="3753982"/>
                </a:cubicBezTo>
                <a:cubicBezTo>
                  <a:pt x="10884001" y="3753398"/>
                  <a:pt x="10883325" y="3752813"/>
                  <a:pt x="10882538" y="3752230"/>
                </a:cubicBezTo>
                <a:cubicBezTo>
                  <a:pt x="10892204" y="3751379"/>
                  <a:pt x="10901878" y="3750531"/>
                  <a:pt x="10911545" y="3749681"/>
                </a:cubicBezTo>
                <a:close/>
                <a:moveTo>
                  <a:pt x="11533050" y="3748566"/>
                </a:moveTo>
                <a:cubicBezTo>
                  <a:pt x="11535181" y="3748991"/>
                  <a:pt x="11539568" y="3749576"/>
                  <a:pt x="11539230" y="3749814"/>
                </a:cubicBezTo>
                <a:cubicBezTo>
                  <a:pt x="11538330" y="3750531"/>
                  <a:pt x="11535518" y="3751142"/>
                  <a:pt x="11533500" y="3751778"/>
                </a:cubicBezTo>
                <a:cubicBezTo>
                  <a:pt x="11531250" y="3751354"/>
                  <a:pt x="11526864" y="3750770"/>
                  <a:pt x="11527201" y="3750531"/>
                </a:cubicBezTo>
                <a:cubicBezTo>
                  <a:pt x="11528101" y="3749788"/>
                  <a:pt x="11530913" y="3749204"/>
                  <a:pt x="11533050" y="3748566"/>
                </a:cubicBezTo>
                <a:close/>
                <a:moveTo>
                  <a:pt x="11251416" y="3746470"/>
                </a:moveTo>
                <a:lnTo>
                  <a:pt x="11303242" y="3758653"/>
                </a:lnTo>
                <a:cubicBezTo>
                  <a:pt x="11307629" y="3746815"/>
                  <a:pt x="11307629" y="3746761"/>
                  <a:pt x="11361480" y="3746550"/>
                </a:cubicBezTo>
                <a:cubicBezTo>
                  <a:pt x="11382057" y="3746470"/>
                  <a:pt x="11402515" y="3746602"/>
                  <a:pt x="11422980" y="3746761"/>
                </a:cubicBezTo>
                <a:cubicBezTo>
                  <a:pt x="11430066" y="3746815"/>
                  <a:pt x="11437145" y="3747293"/>
                  <a:pt x="11446025" y="3748486"/>
                </a:cubicBezTo>
                <a:cubicBezTo>
                  <a:pt x="11393186" y="3745965"/>
                  <a:pt x="11384195" y="3758813"/>
                  <a:pt x="11345178" y="3760938"/>
                </a:cubicBezTo>
                <a:cubicBezTo>
                  <a:pt x="11346977" y="3762078"/>
                  <a:pt x="11348889" y="3763246"/>
                  <a:pt x="11350689" y="3764414"/>
                </a:cubicBezTo>
                <a:cubicBezTo>
                  <a:pt x="11376771" y="3763698"/>
                  <a:pt x="11402853" y="3762821"/>
                  <a:pt x="11429054" y="3762369"/>
                </a:cubicBezTo>
                <a:cubicBezTo>
                  <a:pt x="11453898" y="3761945"/>
                  <a:pt x="11483466" y="3755973"/>
                  <a:pt x="11500332" y="3764893"/>
                </a:cubicBezTo>
                <a:cubicBezTo>
                  <a:pt x="11468626" y="3767866"/>
                  <a:pt x="11438045" y="3772350"/>
                  <a:pt x="11405552" y="3773386"/>
                </a:cubicBezTo>
                <a:cubicBezTo>
                  <a:pt x="11362380" y="3774795"/>
                  <a:pt x="11317408" y="3774024"/>
                  <a:pt x="11273787" y="3772830"/>
                </a:cubicBezTo>
                <a:cubicBezTo>
                  <a:pt x="11267157" y="3772642"/>
                  <a:pt x="11257371" y="3764893"/>
                  <a:pt x="11260633" y="3761230"/>
                </a:cubicBezTo>
                <a:cubicBezTo>
                  <a:pt x="11267600" y="3753452"/>
                  <a:pt x="11270750" y="3753610"/>
                  <a:pt x="11251416" y="3746470"/>
                </a:cubicBezTo>
                <a:close/>
                <a:moveTo>
                  <a:pt x="11168446" y="3746389"/>
                </a:moveTo>
                <a:cubicBezTo>
                  <a:pt x="11178563" y="3754937"/>
                  <a:pt x="11178563" y="3754937"/>
                  <a:pt x="11129317" y="3752175"/>
                </a:cubicBezTo>
                <a:cubicBezTo>
                  <a:pt x="11147756" y="3749469"/>
                  <a:pt x="11157649" y="3747982"/>
                  <a:pt x="11168446" y="3746389"/>
                </a:cubicBezTo>
                <a:close/>
                <a:moveTo>
                  <a:pt x="10949205" y="3745168"/>
                </a:moveTo>
                <a:cubicBezTo>
                  <a:pt x="10976187" y="3746735"/>
                  <a:pt x="10995076" y="3747851"/>
                  <a:pt x="11012504" y="3748858"/>
                </a:cubicBezTo>
                <a:cubicBezTo>
                  <a:pt x="10977768" y="3753823"/>
                  <a:pt x="10963490" y="3754725"/>
                  <a:pt x="10949880" y="3751671"/>
                </a:cubicBezTo>
                <a:cubicBezTo>
                  <a:pt x="10945725" y="3750744"/>
                  <a:pt x="10949205" y="3747904"/>
                  <a:pt x="10949205" y="3745168"/>
                </a:cubicBezTo>
                <a:close/>
                <a:moveTo>
                  <a:pt x="9369478" y="3733383"/>
                </a:moveTo>
                <a:cubicBezTo>
                  <a:pt x="9370940" y="3733570"/>
                  <a:pt x="9372401" y="3733728"/>
                  <a:pt x="9373864" y="3733914"/>
                </a:cubicBezTo>
                <a:cubicBezTo>
                  <a:pt x="9373189" y="3734206"/>
                  <a:pt x="9372851" y="3734630"/>
                  <a:pt x="9371952" y="3734735"/>
                </a:cubicBezTo>
                <a:cubicBezTo>
                  <a:pt x="9370490" y="3734868"/>
                  <a:pt x="9368578" y="3734762"/>
                  <a:pt x="9366890" y="3734762"/>
                </a:cubicBezTo>
                <a:cubicBezTo>
                  <a:pt x="9367790" y="3734312"/>
                  <a:pt x="9368578" y="3733834"/>
                  <a:pt x="9369478" y="3733383"/>
                </a:cubicBezTo>
                <a:close/>
                <a:moveTo>
                  <a:pt x="9422997" y="3731098"/>
                </a:moveTo>
                <a:cubicBezTo>
                  <a:pt x="9428390" y="3731098"/>
                  <a:pt x="9433677" y="3731098"/>
                  <a:pt x="9439069" y="3731098"/>
                </a:cubicBezTo>
                <a:cubicBezTo>
                  <a:pt x="9439069" y="3731338"/>
                  <a:pt x="9439069" y="3731603"/>
                  <a:pt x="9439069" y="3731842"/>
                </a:cubicBezTo>
                <a:cubicBezTo>
                  <a:pt x="9433677" y="3731842"/>
                  <a:pt x="9428390" y="3731842"/>
                  <a:pt x="9422997" y="3731842"/>
                </a:cubicBezTo>
                <a:cubicBezTo>
                  <a:pt x="9422997" y="3731603"/>
                  <a:pt x="9422997" y="3731338"/>
                  <a:pt x="9422997" y="3731098"/>
                </a:cubicBezTo>
                <a:close/>
                <a:moveTo>
                  <a:pt x="9680568" y="3726826"/>
                </a:moveTo>
                <a:cubicBezTo>
                  <a:pt x="9681243" y="3727488"/>
                  <a:pt x="9681805" y="3728152"/>
                  <a:pt x="9682480" y="3728817"/>
                </a:cubicBezTo>
                <a:cubicBezTo>
                  <a:pt x="9666290" y="3729772"/>
                  <a:pt x="9649986" y="3730701"/>
                  <a:pt x="9633797" y="3731657"/>
                </a:cubicBezTo>
                <a:cubicBezTo>
                  <a:pt x="9632897" y="3730727"/>
                  <a:pt x="9631997" y="3729799"/>
                  <a:pt x="9631097" y="3728869"/>
                </a:cubicBezTo>
                <a:cubicBezTo>
                  <a:pt x="9647625" y="3728206"/>
                  <a:pt x="9664152" y="3727516"/>
                  <a:pt x="9680568" y="3726826"/>
                </a:cubicBezTo>
                <a:close/>
                <a:moveTo>
                  <a:pt x="9509679" y="3720799"/>
                </a:moveTo>
                <a:cubicBezTo>
                  <a:pt x="9530475" y="3731631"/>
                  <a:pt x="9530475" y="3731631"/>
                  <a:pt x="9475499" y="3732187"/>
                </a:cubicBezTo>
                <a:cubicBezTo>
                  <a:pt x="9488653" y="3727781"/>
                  <a:pt x="9498656" y="3724463"/>
                  <a:pt x="9509679" y="3720799"/>
                </a:cubicBezTo>
                <a:close/>
                <a:moveTo>
                  <a:pt x="9522676" y="3701393"/>
                </a:moveTo>
                <a:lnTo>
                  <a:pt x="9536999" y="3703863"/>
                </a:lnTo>
                <a:cubicBezTo>
                  <a:pt x="9535761" y="3704156"/>
                  <a:pt x="9534524" y="3704475"/>
                  <a:pt x="9533286" y="3704766"/>
                </a:cubicBezTo>
                <a:close/>
                <a:moveTo>
                  <a:pt x="9521635" y="3701063"/>
                </a:moveTo>
                <a:lnTo>
                  <a:pt x="9522676" y="3701393"/>
                </a:lnTo>
                <a:lnTo>
                  <a:pt x="9521345" y="3701164"/>
                </a:lnTo>
                <a:lnTo>
                  <a:pt x="9521539" y="3701076"/>
                </a:lnTo>
                <a:close/>
                <a:moveTo>
                  <a:pt x="9672582" y="3700067"/>
                </a:moveTo>
                <a:cubicBezTo>
                  <a:pt x="9679330" y="3702802"/>
                  <a:pt x="9687316" y="3705989"/>
                  <a:pt x="9698446" y="3710447"/>
                </a:cubicBezTo>
                <a:cubicBezTo>
                  <a:pt x="9669889" y="3710447"/>
                  <a:pt x="9647175" y="3710447"/>
                  <a:pt x="9619069" y="3710447"/>
                </a:cubicBezTo>
                <a:cubicBezTo>
                  <a:pt x="9638183" y="3706730"/>
                  <a:pt x="9654254" y="3703624"/>
                  <a:pt x="9672582" y="3700067"/>
                </a:cubicBezTo>
                <a:close/>
                <a:moveTo>
                  <a:pt x="140915" y="1032936"/>
                </a:moveTo>
                <a:cubicBezTo>
                  <a:pt x="129223" y="1035382"/>
                  <a:pt x="117533" y="1037769"/>
                  <a:pt x="105842" y="1040213"/>
                </a:cubicBezTo>
                <a:cubicBezTo>
                  <a:pt x="107634" y="1041967"/>
                  <a:pt x="109321" y="1043665"/>
                  <a:pt x="111121" y="1045418"/>
                </a:cubicBezTo>
                <a:cubicBezTo>
                  <a:pt x="122475" y="1042765"/>
                  <a:pt x="133948" y="1040106"/>
                  <a:pt x="145414" y="1037451"/>
                </a:cubicBezTo>
                <a:cubicBezTo>
                  <a:pt x="143951" y="1035966"/>
                  <a:pt x="142377" y="1034477"/>
                  <a:pt x="140915" y="1032936"/>
                </a:cubicBezTo>
                <a:close/>
                <a:moveTo>
                  <a:pt x="25564" y="1025550"/>
                </a:moveTo>
                <a:cubicBezTo>
                  <a:pt x="23428" y="1027623"/>
                  <a:pt x="20615" y="1029643"/>
                  <a:pt x="19497" y="1031818"/>
                </a:cubicBezTo>
                <a:cubicBezTo>
                  <a:pt x="19160" y="1032350"/>
                  <a:pt x="24440" y="1033521"/>
                  <a:pt x="28263" y="1034743"/>
                </a:cubicBezTo>
                <a:cubicBezTo>
                  <a:pt x="30964" y="1032616"/>
                  <a:pt x="34331" y="1030649"/>
                  <a:pt x="35568" y="1028474"/>
                </a:cubicBezTo>
                <a:cubicBezTo>
                  <a:pt x="35906" y="1027942"/>
                  <a:pt x="29051" y="1026561"/>
                  <a:pt x="25564" y="1025550"/>
                </a:cubicBezTo>
                <a:close/>
                <a:moveTo>
                  <a:pt x="484610" y="1000314"/>
                </a:moveTo>
                <a:cubicBezTo>
                  <a:pt x="480337" y="1001214"/>
                  <a:pt x="475950" y="1002174"/>
                  <a:pt x="469996" y="1003448"/>
                </a:cubicBezTo>
                <a:cubicBezTo>
                  <a:pt x="475388" y="1004298"/>
                  <a:pt x="478425" y="1004779"/>
                  <a:pt x="481461" y="1005201"/>
                </a:cubicBezTo>
                <a:cubicBezTo>
                  <a:pt x="482474" y="1003554"/>
                  <a:pt x="483486" y="1001960"/>
                  <a:pt x="484610" y="1000314"/>
                </a:cubicBezTo>
                <a:close/>
                <a:moveTo>
                  <a:pt x="848878" y="979754"/>
                </a:moveTo>
                <a:cubicBezTo>
                  <a:pt x="825157" y="983524"/>
                  <a:pt x="801431" y="987299"/>
                  <a:pt x="777711" y="991069"/>
                </a:cubicBezTo>
                <a:cubicBezTo>
                  <a:pt x="779174" y="992930"/>
                  <a:pt x="780523" y="994843"/>
                  <a:pt x="781979" y="996699"/>
                </a:cubicBezTo>
                <a:cubicBezTo>
                  <a:pt x="805368" y="992558"/>
                  <a:pt x="828751" y="988411"/>
                  <a:pt x="852251" y="984321"/>
                </a:cubicBezTo>
                <a:cubicBezTo>
                  <a:pt x="851127" y="982780"/>
                  <a:pt x="850002" y="981239"/>
                  <a:pt x="848878" y="979754"/>
                </a:cubicBezTo>
                <a:close/>
                <a:moveTo>
                  <a:pt x="1027414" y="973432"/>
                </a:moveTo>
                <a:cubicBezTo>
                  <a:pt x="1023365" y="973805"/>
                  <a:pt x="1018866" y="976192"/>
                  <a:pt x="1017629" y="978212"/>
                </a:cubicBezTo>
                <a:cubicBezTo>
                  <a:pt x="1016954" y="979222"/>
                  <a:pt x="1023591" y="982514"/>
                  <a:pt x="1026178" y="982356"/>
                </a:cubicBezTo>
                <a:cubicBezTo>
                  <a:pt x="1030451" y="982088"/>
                  <a:pt x="1034044" y="979808"/>
                  <a:pt x="1039894" y="977680"/>
                </a:cubicBezTo>
                <a:cubicBezTo>
                  <a:pt x="1034607" y="975769"/>
                  <a:pt x="1030451" y="973166"/>
                  <a:pt x="1027414" y="973432"/>
                </a:cubicBezTo>
                <a:close/>
                <a:moveTo>
                  <a:pt x="940621" y="966898"/>
                </a:moveTo>
                <a:cubicBezTo>
                  <a:pt x="937808" y="967640"/>
                  <a:pt x="934547" y="968170"/>
                  <a:pt x="932409" y="969180"/>
                </a:cubicBezTo>
                <a:cubicBezTo>
                  <a:pt x="931847" y="969446"/>
                  <a:pt x="934434" y="971252"/>
                  <a:pt x="935672" y="972315"/>
                </a:cubicBezTo>
                <a:cubicBezTo>
                  <a:pt x="938483" y="971624"/>
                  <a:pt x="941176" y="970881"/>
                  <a:pt x="943988" y="970135"/>
                </a:cubicBezTo>
                <a:cubicBezTo>
                  <a:pt x="942870" y="969074"/>
                  <a:pt x="941745" y="968010"/>
                  <a:pt x="940621" y="966898"/>
                </a:cubicBezTo>
                <a:close/>
                <a:moveTo>
                  <a:pt x="589395" y="954676"/>
                </a:moveTo>
                <a:cubicBezTo>
                  <a:pt x="589057" y="954515"/>
                  <a:pt x="586696" y="955312"/>
                  <a:pt x="585233" y="955685"/>
                </a:cubicBezTo>
                <a:cubicBezTo>
                  <a:pt x="585908" y="956271"/>
                  <a:pt x="586808" y="956801"/>
                  <a:pt x="587708" y="957332"/>
                </a:cubicBezTo>
                <a:cubicBezTo>
                  <a:pt x="589395" y="957332"/>
                  <a:pt x="591083" y="957332"/>
                  <a:pt x="592876" y="957332"/>
                </a:cubicBezTo>
                <a:cubicBezTo>
                  <a:pt x="591757" y="956428"/>
                  <a:pt x="590857" y="955421"/>
                  <a:pt x="589395" y="954676"/>
                </a:cubicBezTo>
                <a:close/>
                <a:moveTo>
                  <a:pt x="1196166" y="934752"/>
                </a:moveTo>
                <a:cubicBezTo>
                  <a:pt x="1107684" y="940808"/>
                  <a:pt x="1072836" y="952393"/>
                  <a:pt x="1079578" y="973006"/>
                </a:cubicBezTo>
                <a:cubicBezTo>
                  <a:pt x="1117358" y="960575"/>
                  <a:pt x="1154007" y="948567"/>
                  <a:pt x="1196166" y="934752"/>
                </a:cubicBezTo>
                <a:close/>
                <a:moveTo>
                  <a:pt x="1031908" y="908560"/>
                </a:moveTo>
                <a:cubicBezTo>
                  <a:pt x="1018754" y="909412"/>
                  <a:pt x="1005713" y="910261"/>
                  <a:pt x="992672" y="911165"/>
                </a:cubicBezTo>
                <a:cubicBezTo>
                  <a:pt x="993009" y="913076"/>
                  <a:pt x="993459" y="914988"/>
                  <a:pt x="993797" y="916903"/>
                </a:cubicBezTo>
                <a:cubicBezTo>
                  <a:pt x="1007175" y="915945"/>
                  <a:pt x="1020553" y="915042"/>
                  <a:pt x="1033932" y="914087"/>
                </a:cubicBezTo>
                <a:cubicBezTo>
                  <a:pt x="1033264" y="912226"/>
                  <a:pt x="1032582" y="910421"/>
                  <a:pt x="1031908" y="908560"/>
                </a:cubicBezTo>
                <a:close/>
                <a:moveTo>
                  <a:pt x="1093070" y="902185"/>
                </a:moveTo>
                <a:cubicBezTo>
                  <a:pt x="1094082" y="902983"/>
                  <a:pt x="1094869" y="903938"/>
                  <a:pt x="1096331" y="904417"/>
                </a:cubicBezTo>
                <a:cubicBezTo>
                  <a:pt x="1096894" y="904630"/>
                  <a:pt x="1099031" y="903886"/>
                  <a:pt x="1100493" y="903567"/>
                </a:cubicBezTo>
                <a:cubicBezTo>
                  <a:pt x="1099593" y="903090"/>
                  <a:pt x="1098919" y="902344"/>
                  <a:pt x="1097905" y="902185"/>
                </a:cubicBezTo>
                <a:cubicBezTo>
                  <a:pt x="1096444" y="901972"/>
                  <a:pt x="1094756" y="902185"/>
                  <a:pt x="1093070" y="902185"/>
                </a:cubicBezTo>
                <a:close/>
                <a:moveTo>
                  <a:pt x="3734347" y="729568"/>
                </a:moveTo>
                <a:cubicBezTo>
                  <a:pt x="3732885" y="729568"/>
                  <a:pt x="3731542" y="730259"/>
                  <a:pt x="3730185" y="730634"/>
                </a:cubicBezTo>
                <a:cubicBezTo>
                  <a:pt x="3731985" y="731377"/>
                  <a:pt x="3733672" y="732065"/>
                  <a:pt x="3735472" y="732808"/>
                </a:cubicBezTo>
                <a:cubicBezTo>
                  <a:pt x="3736147" y="732117"/>
                  <a:pt x="3736822" y="731480"/>
                  <a:pt x="3737608" y="730793"/>
                </a:cubicBezTo>
                <a:cubicBezTo>
                  <a:pt x="3736484" y="730366"/>
                  <a:pt x="3735359" y="729568"/>
                  <a:pt x="3734347" y="729568"/>
                </a:cubicBezTo>
                <a:close/>
                <a:moveTo>
                  <a:pt x="3809338" y="726381"/>
                </a:moveTo>
                <a:cubicBezTo>
                  <a:pt x="3797533" y="726964"/>
                  <a:pt x="3785843" y="727551"/>
                  <a:pt x="3774145" y="728188"/>
                </a:cubicBezTo>
                <a:cubicBezTo>
                  <a:pt x="3774707" y="730207"/>
                  <a:pt x="3775157" y="732277"/>
                  <a:pt x="3775719" y="734297"/>
                </a:cubicBezTo>
                <a:cubicBezTo>
                  <a:pt x="3787418" y="733607"/>
                  <a:pt x="3799109" y="732862"/>
                  <a:pt x="3810799" y="732170"/>
                </a:cubicBezTo>
                <a:cubicBezTo>
                  <a:pt x="3810350" y="730259"/>
                  <a:pt x="3809787" y="728346"/>
                  <a:pt x="3809338" y="726381"/>
                </a:cubicBezTo>
                <a:close/>
                <a:moveTo>
                  <a:pt x="11952180" y="641373"/>
                </a:moveTo>
                <a:cubicBezTo>
                  <a:pt x="11953417" y="642328"/>
                  <a:pt x="11954429" y="643394"/>
                  <a:pt x="11955998" y="644189"/>
                </a:cubicBezTo>
                <a:cubicBezTo>
                  <a:pt x="11956342" y="644349"/>
                  <a:pt x="11958922" y="643499"/>
                  <a:pt x="11960497" y="643073"/>
                </a:cubicBezTo>
                <a:cubicBezTo>
                  <a:pt x="11959485" y="642489"/>
                  <a:pt x="11958809" y="641585"/>
                  <a:pt x="11957579" y="641373"/>
                </a:cubicBezTo>
                <a:cubicBezTo>
                  <a:pt x="11955998" y="641112"/>
                  <a:pt x="11953979" y="641320"/>
                  <a:pt x="11952180" y="641373"/>
                </a:cubicBezTo>
                <a:close/>
                <a:moveTo>
                  <a:pt x="12135216" y="631546"/>
                </a:moveTo>
                <a:cubicBezTo>
                  <a:pt x="12099349" y="633620"/>
                  <a:pt x="12068206" y="635422"/>
                  <a:pt x="12023909" y="638026"/>
                </a:cubicBezTo>
                <a:cubicBezTo>
                  <a:pt x="12053478" y="646210"/>
                  <a:pt x="12071129" y="651149"/>
                  <a:pt x="12084395" y="654816"/>
                </a:cubicBezTo>
                <a:cubicBezTo>
                  <a:pt x="12101824" y="646847"/>
                  <a:pt x="12114976" y="640791"/>
                  <a:pt x="12135216" y="631546"/>
                </a:cubicBezTo>
                <a:close/>
                <a:moveTo>
                  <a:pt x="3806300" y="566249"/>
                </a:moveTo>
                <a:cubicBezTo>
                  <a:pt x="3797759" y="566409"/>
                  <a:pt x="3789435" y="566621"/>
                  <a:pt x="3781006" y="566780"/>
                </a:cubicBezTo>
                <a:cubicBezTo>
                  <a:pt x="3781118" y="567897"/>
                  <a:pt x="3781231" y="569066"/>
                  <a:pt x="3781344" y="570182"/>
                </a:cubicBezTo>
                <a:cubicBezTo>
                  <a:pt x="3789773" y="569968"/>
                  <a:pt x="3798209" y="569704"/>
                  <a:pt x="3806638" y="569492"/>
                </a:cubicBezTo>
                <a:cubicBezTo>
                  <a:pt x="3806526" y="568427"/>
                  <a:pt x="3806414" y="567314"/>
                  <a:pt x="3806300" y="566249"/>
                </a:cubicBezTo>
                <a:close/>
                <a:moveTo>
                  <a:pt x="1519060" y="561096"/>
                </a:moveTo>
                <a:cubicBezTo>
                  <a:pt x="1514336" y="562264"/>
                  <a:pt x="1510406" y="564180"/>
                  <a:pt x="1506132" y="565770"/>
                </a:cubicBezTo>
                <a:cubicBezTo>
                  <a:pt x="1513105" y="565611"/>
                  <a:pt x="1520186" y="565453"/>
                  <a:pt x="1534014" y="565132"/>
                </a:cubicBezTo>
                <a:cubicBezTo>
                  <a:pt x="1524235" y="562426"/>
                  <a:pt x="1520522" y="560724"/>
                  <a:pt x="1519060" y="561096"/>
                </a:cubicBezTo>
                <a:close/>
                <a:moveTo>
                  <a:pt x="1593938" y="539791"/>
                </a:moveTo>
                <a:cubicBezTo>
                  <a:pt x="1585621" y="540855"/>
                  <a:pt x="1577298" y="541810"/>
                  <a:pt x="1568980" y="542820"/>
                </a:cubicBezTo>
                <a:cubicBezTo>
                  <a:pt x="1569881" y="544306"/>
                  <a:pt x="1570780" y="545848"/>
                  <a:pt x="1571681" y="547335"/>
                </a:cubicBezTo>
                <a:cubicBezTo>
                  <a:pt x="1579885" y="546113"/>
                  <a:pt x="1588090" y="544944"/>
                  <a:pt x="1596300" y="543726"/>
                </a:cubicBezTo>
                <a:cubicBezTo>
                  <a:pt x="1595514" y="542396"/>
                  <a:pt x="1594726" y="541121"/>
                  <a:pt x="1593938" y="539791"/>
                </a:cubicBezTo>
                <a:close/>
                <a:moveTo>
                  <a:pt x="3864539" y="539687"/>
                </a:moveTo>
                <a:cubicBezTo>
                  <a:pt x="3852959" y="540535"/>
                  <a:pt x="3841380" y="541386"/>
                  <a:pt x="3829802" y="542289"/>
                </a:cubicBezTo>
                <a:cubicBezTo>
                  <a:pt x="3830245" y="544098"/>
                  <a:pt x="3830702" y="545900"/>
                  <a:pt x="3831151" y="547654"/>
                </a:cubicBezTo>
                <a:cubicBezTo>
                  <a:pt x="3842730" y="547335"/>
                  <a:pt x="3854197" y="547015"/>
                  <a:pt x="3865775" y="546699"/>
                </a:cubicBezTo>
                <a:cubicBezTo>
                  <a:pt x="3865325" y="544361"/>
                  <a:pt x="3864989" y="542023"/>
                  <a:pt x="3864539" y="539687"/>
                </a:cubicBezTo>
                <a:close/>
                <a:moveTo>
                  <a:pt x="1489829" y="525499"/>
                </a:moveTo>
                <a:cubicBezTo>
                  <a:pt x="1485674" y="529589"/>
                  <a:pt x="1481512" y="533787"/>
                  <a:pt x="1477238" y="537930"/>
                </a:cubicBezTo>
                <a:cubicBezTo>
                  <a:pt x="1482299" y="538621"/>
                  <a:pt x="1487355" y="539311"/>
                  <a:pt x="1492304" y="540057"/>
                </a:cubicBezTo>
                <a:cubicBezTo>
                  <a:pt x="1495116" y="535914"/>
                  <a:pt x="1497927" y="531715"/>
                  <a:pt x="1500733" y="527572"/>
                </a:cubicBezTo>
                <a:cubicBezTo>
                  <a:pt x="1497139" y="526881"/>
                  <a:pt x="1493428" y="526190"/>
                  <a:pt x="1489829" y="525499"/>
                </a:cubicBezTo>
                <a:close/>
                <a:moveTo>
                  <a:pt x="6903476" y="521197"/>
                </a:moveTo>
                <a:cubicBezTo>
                  <a:pt x="6900890" y="521676"/>
                  <a:pt x="6898420" y="522155"/>
                  <a:pt x="6895834" y="522634"/>
                </a:cubicBezTo>
                <a:cubicBezTo>
                  <a:pt x="6896727" y="523214"/>
                  <a:pt x="6897627" y="524277"/>
                  <a:pt x="6898758" y="524330"/>
                </a:cubicBezTo>
                <a:cubicBezTo>
                  <a:pt x="6900213" y="524437"/>
                  <a:pt x="6901902" y="523798"/>
                  <a:pt x="6903476" y="523429"/>
                </a:cubicBezTo>
                <a:cubicBezTo>
                  <a:pt x="6903476" y="522684"/>
                  <a:pt x="6903476" y="521940"/>
                  <a:pt x="6903476" y="521197"/>
                </a:cubicBezTo>
                <a:close/>
                <a:moveTo>
                  <a:pt x="6468606" y="519070"/>
                </a:moveTo>
                <a:cubicBezTo>
                  <a:pt x="6468381" y="519921"/>
                  <a:pt x="6468156" y="520826"/>
                  <a:pt x="6467931" y="521676"/>
                </a:cubicBezTo>
                <a:cubicBezTo>
                  <a:pt x="6469505" y="521623"/>
                  <a:pt x="6471418" y="521728"/>
                  <a:pt x="6472649" y="521357"/>
                </a:cubicBezTo>
                <a:cubicBezTo>
                  <a:pt x="6473323" y="521197"/>
                  <a:pt x="6473098" y="520239"/>
                  <a:pt x="6473211" y="519655"/>
                </a:cubicBezTo>
                <a:cubicBezTo>
                  <a:pt x="6471642" y="519443"/>
                  <a:pt x="6470067" y="519284"/>
                  <a:pt x="6468606" y="519070"/>
                </a:cubicBezTo>
                <a:close/>
                <a:moveTo>
                  <a:pt x="3634400" y="513919"/>
                </a:moveTo>
                <a:cubicBezTo>
                  <a:pt x="3634850" y="514875"/>
                  <a:pt x="3635300" y="515885"/>
                  <a:pt x="3635750" y="516838"/>
                </a:cubicBezTo>
                <a:cubicBezTo>
                  <a:pt x="3637324" y="516625"/>
                  <a:pt x="3638899" y="516307"/>
                  <a:pt x="3640473" y="516044"/>
                </a:cubicBezTo>
                <a:cubicBezTo>
                  <a:pt x="3640249" y="515353"/>
                  <a:pt x="3640361" y="514290"/>
                  <a:pt x="3639573" y="514077"/>
                </a:cubicBezTo>
                <a:cubicBezTo>
                  <a:pt x="3638224" y="513758"/>
                  <a:pt x="3636200" y="513971"/>
                  <a:pt x="3634400" y="513919"/>
                </a:cubicBezTo>
                <a:close/>
                <a:moveTo>
                  <a:pt x="6166170" y="510463"/>
                </a:moveTo>
                <a:cubicBezTo>
                  <a:pt x="6162577" y="510782"/>
                  <a:pt x="6158978" y="511049"/>
                  <a:pt x="6155267" y="511366"/>
                </a:cubicBezTo>
                <a:cubicBezTo>
                  <a:pt x="6156842" y="514343"/>
                  <a:pt x="6158303" y="517263"/>
                  <a:pt x="6159877" y="520239"/>
                </a:cubicBezTo>
                <a:cubicBezTo>
                  <a:pt x="6162352" y="519975"/>
                  <a:pt x="6164941" y="519763"/>
                  <a:pt x="6167407" y="519496"/>
                </a:cubicBezTo>
                <a:cubicBezTo>
                  <a:pt x="6166957" y="516467"/>
                  <a:pt x="6166620" y="513494"/>
                  <a:pt x="6166170" y="510463"/>
                </a:cubicBezTo>
                <a:close/>
                <a:moveTo>
                  <a:pt x="1948088" y="505949"/>
                </a:moveTo>
                <a:cubicBezTo>
                  <a:pt x="1945276" y="505895"/>
                  <a:pt x="1942465" y="506108"/>
                  <a:pt x="1939659" y="506216"/>
                </a:cubicBezTo>
                <a:cubicBezTo>
                  <a:pt x="1939884" y="506959"/>
                  <a:pt x="1940108" y="508287"/>
                  <a:pt x="1940446" y="508341"/>
                </a:cubicBezTo>
                <a:cubicBezTo>
                  <a:pt x="1943252" y="508393"/>
                  <a:pt x="1946064" y="508236"/>
                  <a:pt x="1948875" y="508073"/>
                </a:cubicBezTo>
                <a:cubicBezTo>
                  <a:pt x="1948651" y="507330"/>
                  <a:pt x="1948425" y="506002"/>
                  <a:pt x="1948088" y="505949"/>
                </a:cubicBezTo>
                <a:close/>
                <a:moveTo>
                  <a:pt x="3502521" y="497660"/>
                </a:moveTo>
                <a:cubicBezTo>
                  <a:pt x="3494092" y="499838"/>
                  <a:pt x="3485544" y="502018"/>
                  <a:pt x="3477114" y="504195"/>
                </a:cubicBezTo>
                <a:cubicBezTo>
                  <a:pt x="3479245" y="505737"/>
                  <a:pt x="3481389" y="507277"/>
                  <a:pt x="3483520" y="508766"/>
                </a:cubicBezTo>
                <a:cubicBezTo>
                  <a:pt x="3491168" y="506054"/>
                  <a:pt x="3498922" y="503398"/>
                  <a:pt x="3506571" y="500689"/>
                </a:cubicBezTo>
                <a:cubicBezTo>
                  <a:pt x="3505222" y="499679"/>
                  <a:pt x="3503871" y="498670"/>
                  <a:pt x="3502521" y="497660"/>
                </a:cubicBezTo>
                <a:close/>
                <a:moveTo>
                  <a:pt x="5919391" y="495271"/>
                </a:moveTo>
                <a:cubicBezTo>
                  <a:pt x="5916804" y="495107"/>
                  <a:pt x="5913886" y="496755"/>
                  <a:pt x="5911074" y="497607"/>
                </a:cubicBezTo>
                <a:cubicBezTo>
                  <a:pt x="5913094" y="498723"/>
                  <a:pt x="5915010" y="500636"/>
                  <a:pt x="5917255" y="500742"/>
                </a:cubicBezTo>
                <a:cubicBezTo>
                  <a:pt x="5919955" y="500848"/>
                  <a:pt x="5922877" y="499414"/>
                  <a:pt x="5925802" y="498563"/>
                </a:cubicBezTo>
                <a:cubicBezTo>
                  <a:pt x="5923664" y="497393"/>
                  <a:pt x="5921753" y="495379"/>
                  <a:pt x="5919391" y="495271"/>
                </a:cubicBezTo>
                <a:close/>
                <a:moveTo>
                  <a:pt x="5438761" y="494634"/>
                </a:moveTo>
                <a:cubicBezTo>
                  <a:pt x="5437863" y="495271"/>
                  <a:pt x="5436850" y="495853"/>
                  <a:pt x="5435838" y="496492"/>
                </a:cubicBezTo>
                <a:cubicBezTo>
                  <a:pt x="5437974" y="497341"/>
                  <a:pt x="5440113" y="498244"/>
                  <a:pt x="5442249" y="499096"/>
                </a:cubicBezTo>
                <a:cubicBezTo>
                  <a:pt x="5443262" y="498457"/>
                  <a:pt x="5445286" y="497447"/>
                  <a:pt x="5445061" y="497341"/>
                </a:cubicBezTo>
                <a:cubicBezTo>
                  <a:pt x="5443150" y="496331"/>
                  <a:pt x="5440900" y="495535"/>
                  <a:pt x="5438761" y="494634"/>
                </a:cubicBezTo>
                <a:close/>
                <a:moveTo>
                  <a:pt x="5749854" y="491818"/>
                </a:moveTo>
                <a:cubicBezTo>
                  <a:pt x="5748729" y="492241"/>
                  <a:pt x="5747154" y="492561"/>
                  <a:pt x="5746815" y="493091"/>
                </a:cubicBezTo>
                <a:cubicBezTo>
                  <a:pt x="5746253" y="493783"/>
                  <a:pt x="5746702" y="494634"/>
                  <a:pt x="5746815" y="495379"/>
                </a:cubicBezTo>
                <a:cubicBezTo>
                  <a:pt x="5748503" y="494844"/>
                  <a:pt x="5750640" y="494473"/>
                  <a:pt x="5751766" y="493783"/>
                </a:cubicBezTo>
                <a:cubicBezTo>
                  <a:pt x="5752101" y="493518"/>
                  <a:pt x="5750526" y="492507"/>
                  <a:pt x="5749854" y="491818"/>
                </a:cubicBezTo>
                <a:close/>
                <a:moveTo>
                  <a:pt x="6083201" y="488842"/>
                </a:moveTo>
                <a:cubicBezTo>
                  <a:pt x="6060268" y="489476"/>
                  <a:pt x="6037331" y="490115"/>
                  <a:pt x="6014283" y="490752"/>
                </a:cubicBezTo>
                <a:cubicBezTo>
                  <a:pt x="6014398" y="491818"/>
                  <a:pt x="6014507" y="492931"/>
                  <a:pt x="6014622" y="493995"/>
                </a:cubicBezTo>
                <a:cubicBezTo>
                  <a:pt x="6037667" y="493995"/>
                  <a:pt x="6060716" y="493995"/>
                  <a:pt x="6083650" y="493995"/>
                </a:cubicBezTo>
                <a:cubicBezTo>
                  <a:pt x="6083538" y="492294"/>
                  <a:pt x="6083426" y="490541"/>
                  <a:pt x="6083201" y="488842"/>
                </a:cubicBezTo>
                <a:close/>
                <a:moveTo>
                  <a:pt x="5534998" y="488732"/>
                </a:moveTo>
                <a:cubicBezTo>
                  <a:pt x="5532980" y="490008"/>
                  <a:pt x="5530954" y="491284"/>
                  <a:pt x="5528817" y="492613"/>
                </a:cubicBezTo>
                <a:cubicBezTo>
                  <a:pt x="5531743" y="493039"/>
                  <a:pt x="5535335" y="494155"/>
                  <a:pt x="5537585" y="493730"/>
                </a:cubicBezTo>
                <a:cubicBezTo>
                  <a:pt x="5540284" y="493198"/>
                  <a:pt x="5541746" y="491337"/>
                  <a:pt x="5543771" y="490062"/>
                </a:cubicBezTo>
                <a:cubicBezTo>
                  <a:pt x="5540959" y="489636"/>
                  <a:pt x="5538037" y="489211"/>
                  <a:pt x="5534998" y="488732"/>
                </a:cubicBezTo>
                <a:close/>
                <a:moveTo>
                  <a:pt x="5131497" y="487248"/>
                </a:moveTo>
                <a:cubicBezTo>
                  <a:pt x="5130598" y="488150"/>
                  <a:pt x="5129698" y="489105"/>
                  <a:pt x="5128795" y="490008"/>
                </a:cubicBezTo>
                <a:cubicBezTo>
                  <a:pt x="5130598" y="490008"/>
                  <a:pt x="5132508" y="490220"/>
                  <a:pt x="5134084" y="489957"/>
                </a:cubicBezTo>
                <a:cubicBezTo>
                  <a:pt x="5135094" y="489798"/>
                  <a:pt x="5135544" y="488896"/>
                  <a:pt x="5136220" y="488311"/>
                </a:cubicBezTo>
                <a:cubicBezTo>
                  <a:pt x="5134647" y="487939"/>
                  <a:pt x="5133071" y="487620"/>
                  <a:pt x="5131497" y="487248"/>
                </a:cubicBezTo>
                <a:close/>
                <a:moveTo>
                  <a:pt x="2296277" y="485174"/>
                </a:moveTo>
                <a:lnTo>
                  <a:pt x="2238059" y="496585"/>
                </a:lnTo>
                <a:lnTo>
                  <a:pt x="2236689" y="496704"/>
                </a:lnTo>
                <a:lnTo>
                  <a:pt x="2236062" y="496880"/>
                </a:lnTo>
                <a:lnTo>
                  <a:pt x="2217694" y="498404"/>
                </a:lnTo>
                <a:cubicBezTo>
                  <a:pt x="2218481" y="499414"/>
                  <a:pt x="2219156" y="500424"/>
                  <a:pt x="2219936" y="501434"/>
                </a:cubicBezTo>
                <a:lnTo>
                  <a:pt x="2236062" y="496880"/>
                </a:lnTo>
                <a:lnTo>
                  <a:pt x="2236915" y="496809"/>
                </a:lnTo>
                <a:lnTo>
                  <a:pt x="2238059" y="496585"/>
                </a:lnTo>
                <a:lnTo>
                  <a:pt x="2300213" y="491230"/>
                </a:lnTo>
                <a:cubicBezTo>
                  <a:pt x="2298864" y="489211"/>
                  <a:pt x="2297627" y="487195"/>
                  <a:pt x="2296277" y="485174"/>
                </a:cubicBezTo>
                <a:close/>
                <a:moveTo>
                  <a:pt x="3679259" y="481986"/>
                </a:moveTo>
                <a:cubicBezTo>
                  <a:pt x="3677122" y="483208"/>
                  <a:pt x="3674872" y="484430"/>
                  <a:pt x="3672742" y="485707"/>
                </a:cubicBezTo>
                <a:cubicBezTo>
                  <a:pt x="3677909" y="487832"/>
                  <a:pt x="3683196" y="490008"/>
                  <a:pt x="3688363" y="492134"/>
                </a:cubicBezTo>
                <a:cubicBezTo>
                  <a:pt x="3691400" y="490593"/>
                  <a:pt x="3694437" y="489105"/>
                  <a:pt x="3697474" y="487567"/>
                </a:cubicBezTo>
                <a:cubicBezTo>
                  <a:pt x="3691400" y="485707"/>
                  <a:pt x="3685333" y="483846"/>
                  <a:pt x="3679259" y="481986"/>
                </a:cubicBezTo>
                <a:close/>
                <a:moveTo>
                  <a:pt x="11729008" y="480554"/>
                </a:moveTo>
                <a:cubicBezTo>
                  <a:pt x="11712255" y="481826"/>
                  <a:pt x="11695616" y="483103"/>
                  <a:pt x="11678869" y="484430"/>
                </a:cubicBezTo>
                <a:cubicBezTo>
                  <a:pt x="11679319" y="485813"/>
                  <a:pt x="11679769" y="487248"/>
                  <a:pt x="11680219" y="488626"/>
                </a:cubicBezTo>
                <a:cubicBezTo>
                  <a:pt x="11697415" y="487355"/>
                  <a:pt x="11714505" y="486131"/>
                  <a:pt x="11731596" y="484856"/>
                </a:cubicBezTo>
                <a:cubicBezTo>
                  <a:pt x="11730696" y="483419"/>
                  <a:pt x="11729908" y="481986"/>
                  <a:pt x="11729008" y="480554"/>
                </a:cubicBezTo>
                <a:close/>
                <a:moveTo>
                  <a:pt x="3322072" y="475504"/>
                </a:moveTo>
                <a:cubicBezTo>
                  <a:pt x="3302513" y="477790"/>
                  <a:pt x="3282949" y="480075"/>
                  <a:pt x="3263384" y="482357"/>
                </a:cubicBezTo>
                <a:cubicBezTo>
                  <a:pt x="3264060" y="483846"/>
                  <a:pt x="3264847" y="485280"/>
                  <a:pt x="3265522" y="486768"/>
                </a:cubicBezTo>
                <a:cubicBezTo>
                  <a:pt x="3285086" y="484485"/>
                  <a:pt x="3304756" y="482253"/>
                  <a:pt x="3324322" y="479971"/>
                </a:cubicBezTo>
                <a:cubicBezTo>
                  <a:pt x="3323535" y="478481"/>
                  <a:pt x="3322859" y="476993"/>
                  <a:pt x="3322072" y="475504"/>
                </a:cubicBezTo>
                <a:close/>
                <a:moveTo>
                  <a:pt x="8243286" y="475133"/>
                </a:moveTo>
                <a:cubicBezTo>
                  <a:pt x="8242836" y="478745"/>
                  <a:pt x="8242498" y="482357"/>
                  <a:pt x="8242048" y="485971"/>
                </a:cubicBezTo>
                <a:cubicBezTo>
                  <a:pt x="8245198" y="486078"/>
                  <a:pt x="8248347" y="486131"/>
                  <a:pt x="8251490" y="486238"/>
                </a:cubicBezTo>
                <a:cubicBezTo>
                  <a:pt x="8251939" y="482624"/>
                  <a:pt x="8252503" y="479013"/>
                  <a:pt x="8252953" y="475400"/>
                </a:cubicBezTo>
                <a:cubicBezTo>
                  <a:pt x="8249690" y="475291"/>
                  <a:pt x="8246541" y="475238"/>
                  <a:pt x="8243286" y="475133"/>
                </a:cubicBezTo>
                <a:close/>
                <a:moveTo>
                  <a:pt x="6073085" y="471732"/>
                </a:moveTo>
                <a:cubicBezTo>
                  <a:pt x="6074098" y="472531"/>
                  <a:pt x="6074997" y="473488"/>
                  <a:pt x="6076451" y="474019"/>
                </a:cubicBezTo>
                <a:cubicBezTo>
                  <a:pt x="6077015" y="474285"/>
                  <a:pt x="6079152" y="473488"/>
                  <a:pt x="6080614" y="473169"/>
                </a:cubicBezTo>
                <a:cubicBezTo>
                  <a:pt x="6079714" y="472691"/>
                  <a:pt x="6079040" y="471947"/>
                  <a:pt x="6077919" y="471732"/>
                </a:cubicBezTo>
                <a:cubicBezTo>
                  <a:pt x="6076451" y="471521"/>
                  <a:pt x="6074658" y="471681"/>
                  <a:pt x="6073085" y="471732"/>
                </a:cubicBezTo>
                <a:close/>
                <a:moveTo>
                  <a:pt x="3753350" y="468118"/>
                </a:moveTo>
                <a:cubicBezTo>
                  <a:pt x="3752900" y="469660"/>
                  <a:pt x="3752562" y="471202"/>
                  <a:pt x="3752112" y="472742"/>
                </a:cubicBezTo>
                <a:cubicBezTo>
                  <a:pt x="3771677" y="472742"/>
                  <a:pt x="3791348" y="472742"/>
                  <a:pt x="3810913" y="472742"/>
                </a:cubicBezTo>
                <a:cubicBezTo>
                  <a:pt x="3810913" y="471839"/>
                  <a:pt x="3810913" y="470989"/>
                  <a:pt x="3810799" y="470087"/>
                </a:cubicBezTo>
                <a:cubicBezTo>
                  <a:pt x="3791685" y="469448"/>
                  <a:pt x="3772577" y="468756"/>
                  <a:pt x="3753350" y="468118"/>
                </a:cubicBezTo>
                <a:close/>
                <a:moveTo>
                  <a:pt x="3389870" y="466047"/>
                </a:moveTo>
                <a:cubicBezTo>
                  <a:pt x="3383234" y="467007"/>
                  <a:pt x="3376604" y="468012"/>
                  <a:pt x="3369969" y="468969"/>
                </a:cubicBezTo>
                <a:cubicBezTo>
                  <a:pt x="3370531" y="469873"/>
                  <a:pt x="3371205" y="470777"/>
                  <a:pt x="3371768" y="471681"/>
                </a:cubicBezTo>
                <a:cubicBezTo>
                  <a:pt x="3378398" y="470617"/>
                  <a:pt x="3385034" y="469608"/>
                  <a:pt x="3391557" y="468598"/>
                </a:cubicBezTo>
                <a:cubicBezTo>
                  <a:pt x="3390995" y="467750"/>
                  <a:pt x="3390433" y="466899"/>
                  <a:pt x="3389870" y="466047"/>
                </a:cubicBezTo>
                <a:close/>
                <a:moveTo>
                  <a:pt x="3874661" y="461532"/>
                </a:moveTo>
                <a:cubicBezTo>
                  <a:pt x="3907485" y="478215"/>
                  <a:pt x="3907485" y="478215"/>
                  <a:pt x="3935480" y="461532"/>
                </a:cubicBezTo>
                <a:cubicBezTo>
                  <a:pt x="3915134" y="461532"/>
                  <a:pt x="3896694" y="461532"/>
                  <a:pt x="3874661" y="461532"/>
                </a:cubicBezTo>
                <a:close/>
                <a:moveTo>
                  <a:pt x="2506183" y="458663"/>
                </a:moveTo>
                <a:cubicBezTo>
                  <a:pt x="2449857" y="465889"/>
                  <a:pt x="2398699" y="472478"/>
                  <a:pt x="2347435" y="479013"/>
                </a:cubicBezTo>
                <a:cubicBezTo>
                  <a:pt x="2373516" y="480925"/>
                  <a:pt x="2398024" y="478853"/>
                  <a:pt x="2422763" y="477736"/>
                </a:cubicBezTo>
                <a:cubicBezTo>
                  <a:pt x="2430067" y="477419"/>
                  <a:pt x="2442321" y="478905"/>
                  <a:pt x="2444908" y="481351"/>
                </a:cubicBezTo>
                <a:cubicBezTo>
                  <a:pt x="2462336" y="497500"/>
                  <a:pt x="2478863" y="485707"/>
                  <a:pt x="2490105" y="480235"/>
                </a:cubicBezTo>
                <a:cubicBezTo>
                  <a:pt x="2498984" y="475983"/>
                  <a:pt x="2499771" y="468012"/>
                  <a:pt x="2506183" y="458663"/>
                </a:cubicBezTo>
                <a:close/>
                <a:moveTo>
                  <a:pt x="2050735" y="455634"/>
                </a:moveTo>
                <a:cubicBezTo>
                  <a:pt x="2050510" y="456591"/>
                  <a:pt x="2050173" y="457548"/>
                  <a:pt x="2049948" y="458505"/>
                </a:cubicBezTo>
                <a:cubicBezTo>
                  <a:pt x="2051635" y="458398"/>
                  <a:pt x="2053547" y="458557"/>
                  <a:pt x="2054897" y="458184"/>
                </a:cubicBezTo>
                <a:cubicBezTo>
                  <a:pt x="2055684" y="457972"/>
                  <a:pt x="2055347" y="456962"/>
                  <a:pt x="2055572" y="456273"/>
                </a:cubicBezTo>
                <a:cubicBezTo>
                  <a:pt x="2053997" y="456060"/>
                  <a:pt x="2052309" y="455848"/>
                  <a:pt x="2050735" y="455634"/>
                </a:cubicBezTo>
                <a:close/>
                <a:moveTo>
                  <a:pt x="5891622" y="455421"/>
                </a:moveTo>
                <a:lnTo>
                  <a:pt x="5846577" y="459576"/>
                </a:lnTo>
                <a:lnTo>
                  <a:pt x="5845189" y="459462"/>
                </a:lnTo>
                <a:lnTo>
                  <a:pt x="5844186" y="459885"/>
                </a:lnTo>
                <a:lnTo>
                  <a:pt x="5818206" y="464028"/>
                </a:lnTo>
                <a:cubicBezTo>
                  <a:pt x="5820119" y="465517"/>
                  <a:pt x="5822030" y="466953"/>
                  <a:pt x="5824055" y="468441"/>
                </a:cubicBezTo>
                <a:lnTo>
                  <a:pt x="5844186" y="459885"/>
                </a:lnTo>
                <a:lnTo>
                  <a:pt x="5845525" y="459674"/>
                </a:lnTo>
                <a:lnTo>
                  <a:pt x="5846577" y="459576"/>
                </a:lnTo>
                <a:lnTo>
                  <a:pt x="5891735" y="463337"/>
                </a:lnTo>
                <a:cubicBezTo>
                  <a:pt x="5891735" y="460681"/>
                  <a:pt x="5891622" y="458025"/>
                  <a:pt x="5891622" y="455421"/>
                </a:cubicBezTo>
                <a:close/>
                <a:moveTo>
                  <a:pt x="5952221" y="445542"/>
                </a:moveTo>
                <a:cubicBezTo>
                  <a:pt x="5943678" y="445234"/>
                  <a:pt x="5935360" y="447028"/>
                  <a:pt x="5928164" y="449207"/>
                </a:cubicBezTo>
                <a:cubicBezTo>
                  <a:pt x="5921530" y="451174"/>
                  <a:pt x="5922877" y="458983"/>
                  <a:pt x="5918154" y="469660"/>
                </a:cubicBezTo>
                <a:cubicBezTo>
                  <a:pt x="5944797" y="462860"/>
                  <a:pt x="5960545" y="458823"/>
                  <a:pt x="5977629" y="454467"/>
                </a:cubicBezTo>
                <a:cubicBezTo>
                  <a:pt x="5969535" y="448250"/>
                  <a:pt x="5960767" y="445846"/>
                  <a:pt x="5952221" y="445542"/>
                </a:cubicBezTo>
                <a:close/>
                <a:moveTo>
                  <a:pt x="6890323" y="444904"/>
                </a:moveTo>
                <a:cubicBezTo>
                  <a:pt x="6889648" y="447188"/>
                  <a:pt x="6888972" y="449471"/>
                  <a:pt x="6888298" y="451757"/>
                </a:cubicBezTo>
                <a:cubicBezTo>
                  <a:pt x="6901451" y="452236"/>
                  <a:pt x="6914492" y="452767"/>
                  <a:pt x="6927646" y="453298"/>
                </a:cubicBezTo>
                <a:cubicBezTo>
                  <a:pt x="6927983" y="451650"/>
                  <a:pt x="6928433" y="449950"/>
                  <a:pt x="6928770" y="448302"/>
                </a:cubicBezTo>
                <a:cubicBezTo>
                  <a:pt x="6915955" y="447188"/>
                  <a:pt x="6903138" y="446021"/>
                  <a:pt x="6890323" y="444904"/>
                </a:cubicBezTo>
                <a:close/>
                <a:moveTo>
                  <a:pt x="4030597" y="444797"/>
                </a:moveTo>
                <a:cubicBezTo>
                  <a:pt x="4029022" y="445064"/>
                  <a:pt x="4027560" y="445330"/>
                  <a:pt x="4025986" y="445594"/>
                </a:cubicBezTo>
                <a:cubicBezTo>
                  <a:pt x="4027898" y="446233"/>
                  <a:pt x="4029809" y="446976"/>
                  <a:pt x="4031947" y="447506"/>
                </a:cubicBezTo>
                <a:cubicBezTo>
                  <a:pt x="4032284" y="447558"/>
                  <a:pt x="4033859" y="446552"/>
                  <a:pt x="4034759" y="446021"/>
                </a:cubicBezTo>
                <a:cubicBezTo>
                  <a:pt x="4033409" y="445594"/>
                  <a:pt x="4032060" y="445222"/>
                  <a:pt x="4030597" y="444797"/>
                </a:cubicBezTo>
                <a:close/>
                <a:moveTo>
                  <a:pt x="11996027" y="440652"/>
                </a:moveTo>
                <a:cubicBezTo>
                  <a:pt x="12026720" y="447506"/>
                  <a:pt x="12043135" y="458184"/>
                  <a:pt x="12064494" y="440652"/>
                </a:cubicBezTo>
                <a:cubicBezTo>
                  <a:pt x="12046054" y="440652"/>
                  <a:pt x="12027508" y="440652"/>
                  <a:pt x="11996027" y="440652"/>
                </a:cubicBezTo>
                <a:close/>
                <a:moveTo>
                  <a:pt x="11598592" y="438262"/>
                </a:moveTo>
                <a:cubicBezTo>
                  <a:pt x="11571948" y="439112"/>
                  <a:pt x="11556770" y="439591"/>
                  <a:pt x="11541705" y="440119"/>
                </a:cubicBezTo>
                <a:cubicBezTo>
                  <a:pt x="11561494" y="454783"/>
                  <a:pt x="11574760" y="448515"/>
                  <a:pt x="11598592" y="438262"/>
                </a:cubicBezTo>
                <a:close/>
                <a:moveTo>
                  <a:pt x="6256512" y="434634"/>
                </a:moveTo>
                <a:cubicBezTo>
                  <a:pt x="6248417" y="434756"/>
                  <a:pt x="6241501" y="436932"/>
                  <a:pt x="6235993" y="442405"/>
                </a:cubicBezTo>
                <a:cubicBezTo>
                  <a:pt x="6228232" y="450109"/>
                  <a:pt x="6226658" y="457548"/>
                  <a:pt x="6253076" y="461002"/>
                </a:cubicBezTo>
                <a:cubicBezTo>
                  <a:pt x="6262862" y="454147"/>
                  <a:pt x="6273091" y="446925"/>
                  <a:pt x="6284107" y="439220"/>
                </a:cubicBezTo>
                <a:cubicBezTo>
                  <a:pt x="6273878" y="436455"/>
                  <a:pt x="6264604" y="434514"/>
                  <a:pt x="6256512" y="434634"/>
                </a:cubicBezTo>
                <a:close/>
                <a:moveTo>
                  <a:pt x="12129003" y="433926"/>
                </a:moveTo>
                <a:cubicBezTo>
                  <a:pt x="12115567" y="433972"/>
                  <a:pt x="12101486" y="435951"/>
                  <a:pt x="12084509" y="440863"/>
                </a:cubicBezTo>
                <a:cubicBezTo>
                  <a:pt x="12118801" y="442512"/>
                  <a:pt x="12141284" y="450268"/>
                  <a:pt x="12169616" y="438581"/>
                </a:cubicBezTo>
                <a:cubicBezTo>
                  <a:pt x="12155225" y="435767"/>
                  <a:pt x="12142437" y="433881"/>
                  <a:pt x="12129003" y="433926"/>
                </a:cubicBezTo>
                <a:close/>
                <a:moveTo>
                  <a:pt x="2594439" y="431623"/>
                </a:moveTo>
                <a:cubicBezTo>
                  <a:pt x="2577348" y="449896"/>
                  <a:pt x="2564082" y="463976"/>
                  <a:pt x="2550930" y="478055"/>
                </a:cubicBezTo>
                <a:cubicBezTo>
                  <a:pt x="2553629" y="479490"/>
                  <a:pt x="2556216" y="480872"/>
                  <a:pt x="2558909" y="482305"/>
                </a:cubicBezTo>
                <a:cubicBezTo>
                  <a:pt x="2581847" y="476195"/>
                  <a:pt x="2604780" y="470138"/>
                  <a:pt x="2630637" y="463337"/>
                </a:cubicBezTo>
                <a:cubicBezTo>
                  <a:pt x="2618272" y="452500"/>
                  <a:pt x="2609055" y="444372"/>
                  <a:pt x="2594439" y="431623"/>
                </a:cubicBezTo>
                <a:close/>
                <a:moveTo>
                  <a:pt x="7239973" y="430718"/>
                </a:moveTo>
                <a:cubicBezTo>
                  <a:pt x="7237273" y="430186"/>
                  <a:pt x="7233230" y="431143"/>
                  <a:pt x="7229857" y="431463"/>
                </a:cubicBezTo>
                <a:cubicBezTo>
                  <a:pt x="7231093" y="433269"/>
                  <a:pt x="7232219" y="435127"/>
                  <a:pt x="7233457" y="436932"/>
                </a:cubicBezTo>
                <a:cubicBezTo>
                  <a:pt x="7236606" y="436297"/>
                  <a:pt x="7239861" y="435606"/>
                  <a:pt x="7243010" y="434915"/>
                </a:cubicBezTo>
                <a:cubicBezTo>
                  <a:pt x="7241997" y="433426"/>
                  <a:pt x="7241885" y="431090"/>
                  <a:pt x="7239973" y="430718"/>
                </a:cubicBezTo>
                <a:close/>
                <a:moveTo>
                  <a:pt x="5933333" y="430557"/>
                </a:moveTo>
                <a:cubicBezTo>
                  <a:pt x="5930408" y="431248"/>
                  <a:pt x="5926478" y="431623"/>
                  <a:pt x="5924904" y="432735"/>
                </a:cubicBezTo>
                <a:cubicBezTo>
                  <a:pt x="5923891" y="433478"/>
                  <a:pt x="5926141" y="435287"/>
                  <a:pt x="5926929" y="436616"/>
                </a:cubicBezTo>
                <a:cubicBezTo>
                  <a:pt x="5930971" y="435658"/>
                  <a:pt x="5935131" y="434700"/>
                  <a:pt x="5939182" y="433745"/>
                </a:cubicBezTo>
                <a:cubicBezTo>
                  <a:pt x="5937269" y="432735"/>
                  <a:pt x="5935356" y="431623"/>
                  <a:pt x="5933333" y="430557"/>
                </a:cubicBezTo>
                <a:close/>
                <a:moveTo>
                  <a:pt x="10130616" y="430026"/>
                </a:moveTo>
                <a:cubicBezTo>
                  <a:pt x="10129379" y="432206"/>
                  <a:pt x="10128029" y="434384"/>
                  <a:pt x="10126791" y="436561"/>
                </a:cubicBezTo>
                <a:cubicBezTo>
                  <a:pt x="10136127" y="437626"/>
                  <a:pt x="10145569" y="438688"/>
                  <a:pt x="10154899" y="439698"/>
                </a:cubicBezTo>
                <a:cubicBezTo>
                  <a:pt x="10155911" y="438210"/>
                  <a:pt x="10156929" y="436668"/>
                  <a:pt x="10157936" y="435181"/>
                </a:cubicBezTo>
                <a:cubicBezTo>
                  <a:pt x="10148943" y="433478"/>
                  <a:pt x="10139727" y="431729"/>
                  <a:pt x="10130616" y="430026"/>
                </a:cubicBezTo>
                <a:close/>
                <a:moveTo>
                  <a:pt x="11695616" y="429922"/>
                </a:moveTo>
                <a:cubicBezTo>
                  <a:pt x="11669534" y="432526"/>
                  <a:pt x="11651663" y="434277"/>
                  <a:pt x="11633785" y="436082"/>
                </a:cubicBezTo>
                <a:cubicBezTo>
                  <a:pt x="11669646" y="446392"/>
                  <a:pt x="11669646" y="446392"/>
                  <a:pt x="11695616" y="429922"/>
                </a:cubicBezTo>
                <a:close/>
                <a:moveTo>
                  <a:pt x="10232813" y="424184"/>
                </a:moveTo>
                <a:cubicBezTo>
                  <a:pt x="10232926" y="425085"/>
                  <a:pt x="10232926" y="425987"/>
                  <a:pt x="10233038" y="426943"/>
                </a:cubicBezTo>
                <a:cubicBezTo>
                  <a:pt x="10241580" y="426732"/>
                  <a:pt x="10250241" y="426522"/>
                  <a:pt x="10258783" y="426305"/>
                </a:cubicBezTo>
                <a:cubicBezTo>
                  <a:pt x="10258783" y="425619"/>
                  <a:pt x="10258670" y="424927"/>
                  <a:pt x="10258670" y="424184"/>
                </a:cubicBezTo>
                <a:cubicBezTo>
                  <a:pt x="10250016" y="424184"/>
                  <a:pt x="10241467" y="424184"/>
                  <a:pt x="10232813" y="424184"/>
                </a:cubicBezTo>
                <a:close/>
                <a:moveTo>
                  <a:pt x="12155674" y="418550"/>
                </a:moveTo>
                <a:cubicBezTo>
                  <a:pt x="12155674" y="419189"/>
                  <a:pt x="12155674" y="419823"/>
                  <a:pt x="12155674" y="420462"/>
                </a:cubicBezTo>
                <a:cubicBezTo>
                  <a:pt x="12164329" y="420462"/>
                  <a:pt x="12172989" y="420462"/>
                  <a:pt x="12181644" y="420462"/>
                </a:cubicBezTo>
                <a:cubicBezTo>
                  <a:pt x="12181644" y="419823"/>
                  <a:pt x="12181644" y="419189"/>
                  <a:pt x="12181531" y="418550"/>
                </a:cubicBezTo>
                <a:cubicBezTo>
                  <a:pt x="12172877" y="418550"/>
                  <a:pt x="12164216" y="418550"/>
                  <a:pt x="12155674" y="418550"/>
                </a:cubicBezTo>
                <a:close/>
                <a:moveTo>
                  <a:pt x="1986205" y="417861"/>
                </a:moveTo>
                <a:cubicBezTo>
                  <a:pt x="1979119" y="419030"/>
                  <a:pt x="1972265" y="420302"/>
                  <a:pt x="1965291" y="421526"/>
                </a:cubicBezTo>
                <a:cubicBezTo>
                  <a:pt x="1966978" y="423014"/>
                  <a:pt x="1968666" y="424502"/>
                  <a:pt x="1970346" y="425987"/>
                </a:cubicBezTo>
                <a:cubicBezTo>
                  <a:pt x="1976645" y="424238"/>
                  <a:pt x="1982831" y="422482"/>
                  <a:pt x="1989123" y="420729"/>
                </a:cubicBezTo>
                <a:cubicBezTo>
                  <a:pt x="1988110" y="419771"/>
                  <a:pt x="1987211" y="418817"/>
                  <a:pt x="1986205" y="417861"/>
                </a:cubicBezTo>
                <a:close/>
                <a:moveTo>
                  <a:pt x="6548651" y="415469"/>
                </a:moveTo>
                <a:cubicBezTo>
                  <a:pt x="6545284" y="417010"/>
                  <a:pt x="6539098" y="418709"/>
                  <a:pt x="6539323" y="420143"/>
                </a:cubicBezTo>
                <a:cubicBezTo>
                  <a:pt x="6539660" y="422111"/>
                  <a:pt x="6544947" y="423812"/>
                  <a:pt x="6549889" y="426681"/>
                </a:cubicBezTo>
                <a:cubicBezTo>
                  <a:pt x="6553825" y="424130"/>
                  <a:pt x="6559112" y="422111"/>
                  <a:pt x="6558437" y="420781"/>
                </a:cubicBezTo>
                <a:cubicBezTo>
                  <a:pt x="6557311" y="418765"/>
                  <a:pt x="6552139" y="417224"/>
                  <a:pt x="6548651" y="415469"/>
                </a:cubicBezTo>
                <a:close/>
                <a:moveTo>
                  <a:pt x="12039648" y="414035"/>
                </a:moveTo>
                <a:cubicBezTo>
                  <a:pt x="12037962" y="415469"/>
                  <a:pt x="12036275" y="416906"/>
                  <a:pt x="12034594" y="418340"/>
                </a:cubicBezTo>
                <a:cubicBezTo>
                  <a:pt x="12042799" y="420570"/>
                  <a:pt x="12051003" y="422853"/>
                  <a:pt x="12059326" y="425140"/>
                </a:cubicBezTo>
                <a:cubicBezTo>
                  <a:pt x="12061119" y="423600"/>
                  <a:pt x="12063031" y="422003"/>
                  <a:pt x="12064831" y="420462"/>
                </a:cubicBezTo>
                <a:cubicBezTo>
                  <a:pt x="12056401" y="418340"/>
                  <a:pt x="12048085" y="416159"/>
                  <a:pt x="12039648" y="414035"/>
                </a:cubicBezTo>
                <a:close/>
                <a:moveTo>
                  <a:pt x="7769060" y="408934"/>
                </a:moveTo>
                <a:cubicBezTo>
                  <a:pt x="7768498" y="410051"/>
                  <a:pt x="7768048" y="411166"/>
                  <a:pt x="7767486" y="412281"/>
                </a:cubicBezTo>
                <a:cubicBezTo>
                  <a:pt x="7769060" y="412281"/>
                  <a:pt x="7770636" y="412281"/>
                  <a:pt x="7772211" y="412281"/>
                </a:cubicBezTo>
                <a:cubicBezTo>
                  <a:pt x="7772547" y="411645"/>
                  <a:pt x="7773673" y="410742"/>
                  <a:pt x="7773111" y="410211"/>
                </a:cubicBezTo>
                <a:cubicBezTo>
                  <a:pt x="7772547" y="409626"/>
                  <a:pt x="7770523" y="409361"/>
                  <a:pt x="7769060" y="408934"/>
                </a:cubicBezTo>
                <a:close/>
                <a:moveTo>
                  <a:pt x="6953059" y="404420"/>
                </a:moveTo>
                <a:cubicBezTo>
                  <a:pt x="6890099" y="408826"/>
                  <a:pt x="6890099" y="408826"/>
                  <a:pt x="6881668" y="418392"/>
                </a:cubicBezTo>
                <a:cubicBezTo>
                  <a:pt x="6940356" y="424609"/>
                  <a:pt x="6944960" y="423812"/>
                  <a:pt x="6953059" y="404420"/>
                </a:cubicBezTo>
                <a:close/>
                <a:moveTo>
                  <a:pt x="6707968" y="402771"/>
                </a:moveTo>
                <a:cubicBezTo>
                  <a:pt x="6706050" y="402347"/>
                  <a:pt x="6701894" y="403993"/>
                  <a:pt x="6695932" y="405324"/>
                </a:cubicBezTo>
                <a:cubicBezTo>
                  <a:pt x="6700431" y="410371"/>
                  <a:pt x="6704931" y="415469"/>
                  <a:pt x="6711672" y="423067"/>
                </a:cubicBezTo>
                <a:cubicBezTo>
                  <a:pt x="6730338" y="412705"/>
                  <a:pt x="6726514" y="407073"/>
                  <a:pt x="6707968" y="402771"/>
                </a:cubicBezTo>
                <a:close/>
                <a:moveTo>
                  <a:pt x="6820730" y="402399"/>
                </a:moveTo>
                <a:cubicBezTo>
                  <a:pt x="6818593" y="402984"/>
                  <a:pt x="6816570" y="403517"/>
                  <a:pt x="6814432" y="404102"/>
                </a:cubicBezTo>
                <a:cubicBezTo>
                  <a:pt x="6815332" y="404845"/>
                  <a:pt x="6816119" y="405533"/>
                  <a:pt x="6817019" y="406276"/>
                </a:cubicBezTo>
                <a:cubicBezTo>
                  <a:pt x="6818257" y="405800"/>
                  <a:pt x="6819494" y="405375"/>
                  <a:pt x="6820730" y="405003"/>
                </a:cubicBezTo>
                <a:cubicBezTo>
                  <a:pt x="6820730" y="404102"/>
                  <a:pt x="6820730" y="403250"/>
                  <a:pt x="6820730" y="402399"/>
                </a:cubicBezTo>
                <a:close/>
                <a:moveTo>
                  <a:pt x="11683699" y="401337"/>
                </a:moveTo>
                <a:cubicBezTo>
                  <a:pt x="11662004" y="402399"/>
                  <a:pt x="11647276" y="403142"/>
                  <a:pt x="11621306" y="404366"/>
                </a:cubicBezTo>
                <a:cubicBezTo>
                  <a:pt x="11658629" y="410371"/>
                  <a:pt x="11658629" y="410371"/>
                  <a:pt x="11683699" y="401337"/>
                </a:cubicBezTo>
                <a:close/>
                <a:moveTo>
                  <a:pt x="2371830" y="401019"/>
                </a:moveTo>
                <a:lnTo>
                  <a:pt x="2371377" y="401167"/>
                </a:lnTo>
                <a:lnTo>
                  <a:pt x="2371268" y="401177"/>
                </a:lnTo>
                <a:close/>
                <a:moveTo>
                  <a:pt x="8866134" y="398306"/>
                </a:moveTo>
                <a:cubicBezTo>
                  <a:pt x="8863104" y="399050"/>
                  <a:pt x="8859729" y="399582"/>
                  <a:pt x="8857479" y="400699"/>
                </a:cubicBezTo>
                <a:cubicBezTo>
                  <a:pt x="8856917" y="401019"/>
                  <a:pt x="8859729" y="402931"/>
                  <a:pt x="8861078" y="404102"/>
                </a:cubicBezTo>
                <a:cubicBezTo>
                  <a:pt x="8864003" y="403357"/>
                  <a:pt x="8866922" y="402612"/>
                  <a:pt x="8869958" y="401816"/>
                </a:cubicBezTo>
                <a:cubicBezTo>
                  <a:pt x="8868721" y="400647"/>
                  <a:pt x="8867372" y="399477"/>
                  <a:pt x="8866134" y="398306"/>
                </a:cubicBezTo>
                <a:close/>
                <a:moveTo>
                  <a:pt x="6096916" y="397246"/>
                </a:moveTo>
                <a:cubicBezTo>
                  <a:pt x="6094103" y="397354"/>
                  <a:pt x="6091523" y="398945"/>
                  <a:pt x="6088823" y="399849"/>
                </a:cubicBezTo>
                <a:cubicBezTo>
                  <a:pt x="6092311" y="400965"/>
                  <a:pt x="6095455" y="402347"/>
                  <a:pt x="6099279" y="402931"/>
                </a:cubicBezTo>
                <a:cubicBezTo>
                  <a:pt x="6100403" y="403091"/>
                  <a:pt x="6103102" y="400699"/>
                  <a:pt x="6105013" y="399477"/>
                </a:cubicBezTo>
                <a:cubicBezTo>
                  <a:pt x="6102315" y="398680"/>
                  <a:pt x="6099502" y="397195"/>
                  <a:pt x="6096916" y="397246"/>
                </a:cubicBezTo>
                <a:close/>
                <a:moveTo>
                  <a:pt x="11443567" y="397008"/>
                </a:moveTo>
                <a:cubicBezTo>
                  <a:pt x="11433323" y="398003"/>
                  <a:pt x="11423767" y="401177"/>
                  <a:pt x="11414326" y="405851"/>
                </a:cubicBezTo>
                <a:cubicBezTo>
                  <a:pt x="11430291" y="415761"/>
                  <a:pt x="11441112" y="415298"/>
                  <a:pt x="11450400" y="411989"/>
                </a:cubicBezTo>
                <a:lnTo>
                  <a:pt x="11476902" y="401226"/>
                </a:lnTo>
                <a:lnTo>
                  <a:pt x="11476943" y="401230"/>
                </a:lnTo>
                <a:lnTo>
                  <a:pt x="11479483" y="401230"/>
                </a:lnTo>
                <a:lnTo>
                  <a:pt x="11561157" y="407129"/>
                </a:lnTo>
                <a:cubicBezTo>
                  <a:pt x="11561382" y="405163"/>
                  <a:pt x="11561719" y="403198"/>
                  <a:pt x="11561944" y="401230"/>
                </a:cubicBezTo>
                <a:lnTo>
                  <a:pt x="11479483" y="401230"/>
                </a:lnTo>
                <a:lnTo>
                  <a:pt x="11477280" y="401071"/>
                </a:lnTo>
                <a:lnTo>
                  <a:pt x="11476902" y="401226"/>
                </a:lnTo>
                <a:close/>
                <a:moveTo>
                  <a:pt x="6393615" y="396609"/>
                </a:moveTo>
                <a:cubicBezTo>
                  <a:pt x="6386305" y="397725"/>
                  <a:pt x="6379001" y="398839"/>
                  <a:pt x="6371689" y="399955"/>
                </a:cubicBezTo>
                <a:cubicBezTo>
                  <a:pt x="6373152" y="401602"/>
                  <a:pt x="6374613" y="403303"/>
                  <a:pt x="6376076" y="404952"/>
                </a:cubicBezTo>
                <a:cubicBezTo>
                  <a:pt x="6382826" y="403250"/>
                  <a:pt x="6389567" y="401549"/>
                  <a:pt x="6396427" y="399849"/>
                </a:cubicBezTo>
                <a:cubicBezTo>
                  <a:pt x="6395528" y="398786"/>
                  <a:pt x="6394517" y="397672"/>
                  <a:pt x="6393615" y="396609"/>
                </a:cubicBezTo>
                <a:close/>
                <a:moveTo>
                  <a:pt x="3084517" y="394963"/>
                </a:moveTo>
                <a:lnTo>
                  <a:pt x="3046637" y="401050"/>
                </a:lnTo>
                <a:lnTo>
                  <a:pt x="3046062" y="401071"/>
                </a:lnTo>
                <a:lnTo>
                  <a:pt x="3045753" y="401162"/>
                </a:lnTo>
                <a:lnTo>
                  <a:pt x="3026947" y="402878"/>
                </a:lnTo>
                <a:cubicBezTo>
                  <a:pt x="3027734" y="403942"/>
                  <a:pt x="3028522" y="404952"/>
                  <a:pt x="3029309" y="406013"/>
                </a:cubicBezTo>
                <a:lnTo>
                  <a:pt x="3045753" y="401162"/>
                </a:lnTo>
                <a:lnTo>
                  <a:pt x="3046174" y="401123"/>
                </a:lnTo>
                <a:lnTo>
                  <a:pt x="3046637" y="401050"/>
                </a:lnTo>
                <a:lnTo>
                  <a:pt x="3086872" y="399528"/>
                </a:lnTo>
                <a:cubicBezTo>
                  <a:pt x="3086084" y="397991"/>
                  <a:pt x="3085304" y="396503"/>
                  <a:pt x="3084517" y="394963"/>
                </a:cubicBezTo>
                <a:close/>
                <a:moveTo>
                  <a:pt x="2685507" y="388958"/>
                </a:moveTo>
                <a:cubicBezTo>
                  <a:pt x="2599381" y="398680"/>
                  <a:pt x="2525410" y="407073"/>
                  <a:pt x="2451431" y="415416"/>
                </a:cubicBezTo>
                <a:cubicBezTo>
                  <a:pt x="2487518" y="420995"/>
                  <a:pt x="2658075" y="401337"/>
                  <a:pt x="2685507" y="388958"/>
                </a:cubicBezTo>
                <a:close/>
                <a:moveTo>
                  <a:pt x="7124735" y="387790"/>
                </a:moveTo>
                <a:cubicBezTo>
                  <a:pt x="7123835" y="389223"/>
                  <a:pt x="7122936" y="390713"/>
                  <a:pt x="7122149" y="392144"/>
                </a:cubicBezTo>
                <a:cubicBezTo>
                  <a:pt x="7130358" y="393154"/>
                  <a:pt x="7138563" y="394165"/>
                  <a:pt x="7146663" y="395175"/>
                </a:cubicBezTo>
                <a:cubicBezTo>
                  <a:pt x="7147443" y="393845"/>
                  <a:pt x="7148117" y="392516"/>
                  <a:pt x="7148912" y="391244"/>
                </a:cubicBezTo>
                <a:cubicBezTo>
                  <a:pt x="7140813" y="390074"/>
                  <a:pt x="7132828" y="388958"/>
                  <a:pt x="7124735" y="387790"/>
                </a:cubicBezTo>
                <a:close/>
                <a:moveTo>
                  <a:pt x="8047771" y="382584"/>
                </a:moveTo>
                <a:cubicBezTo>
                  <a:pt x="8046309" y="382529"/>
                  <a:pt x="8044734" y="383168"/>
                  <a:pt x="8043390" y="383487"/>
                </a:cubicBezTo>
                <a:cubicBezTo>
                  <a:pt x="8043390" y="384229"/>
                  <a:pt x="8043390" y="384971"/>
                  <a:pt x="8043390" y="385714"/>
                </a:cubicBezTo>
                <a:cubicBezTo>
                  <a:pt x="8045859" y="385184"/>
                  <a:pt x="8048333" y="384709"/>
                  <a:pt x="8050694" y="384174"/>
                </a:cubicBezTo>
                <a:cubicBezTo>
                  <a:pt x="8049682" y="383593"/>
                  <a:pt x="8048895" y="382638"/>
                  <a:pt x="8047771" y="382584"/>
                </a:cubicBezTo>
                <a:close/>
                <a:moveTo>
                  <a:pt x="9197239" y="377216"/>
                </a:moveTo>
                <a:cubicBezTo>
                  <a:pt x="9212304" y="392144"/>
                  <a:pt x="9226358" y="388533"/>
                  <a:pt x="9240186" y="383272"/>
                </a:cubicBezTo>
                <a:cubicBezTo>
                  <a:pt x="9242211" y="382529"/>
                  <a:pt x="9241649" y="380245"/>
                  <a:pt x="9242999" y="377216"/>
                </a:cubicBezTo>
                <a:cubicBezTo>
                  <a:pt x="9229395" y="377216"/>
                  <a:pt x="9216460" y="377216"/>
                  <a:pt x="9197239" y="377216"/>
                </a:cubicBezTo>
                <a:close/>
                <a:moveTo>
                  <a:pt x="7772997" y="375943"/>
                </a:moveTo>
                <a:cubicBezTo>
                  <a:pt x="7769960" y="377112"/>
                  <a:pt x="7767036" y="378278"/>
                  <a:pt x="7764006" y="379500"/>
                </a:cubicBezTo>
                <a:cubicBezTo>
                  <a:pt x="7769510" y="381838"/>
                  <a:pt x="7774910" y="384174"/>
                  <a:pt x="7780415" y="386568"/>
                </a:cubicBezTo>
                <a:cubicBezTo>
                  <a:pt x="7782440" y="385714"/>
                  <a:pt x="7784351" y="384866"/>
                  <a:pt x="7786375" y="383966"/>
                </a:cubicBezTo>
                <a:cubicBezTo>
                  <a:pt x="7781876" y="381307"/>
                  <a:pt x="7777496" y="378649"/>
                  <a:pt x="7772997" y="375943"/>
                </a:cubicBezTo>
                <a:close/>
                <a:moveTo>
                  <a:pt x="9810647" y="375623"/>
                </a:moveTo>
                <a:cubicBezTo>
                  <a:pt x="9808510" y="376208"/>
                  <a:pt x="9806260" y="376686"/>
                  <a:pt x="9804461" y="377431"/>
                </a:cubicBezTo>
                <a:cubicBezTo>
                  <a:pt x="9804235" y="377535"/>
                  <a:pt x="9806035" y="378811"/>
                  <a:pt x="9806934" y="379555"/>
                </a:cubicBezTo>
                <a:cubicBezTo>
                  <a:pt x="9808172" y="379075"/>
                  <a:pt x="9809409" y="378649"/>
                  <a:pt x="9810647" y="378224"/>
                </a:cubicBezTo>
                <a:cubicBezTo>
                  <a:pt x="9810647" y="377376"/>
                  <a:pt x="9810647" y="376527"/>
                  <a:pt x="9810647" y="375623"/>
                </a:cubicBezTo>
                <a:close/>
                <a:moveTo>
                  <a:pt x="3017168" y="374029"/>
                </a:moveTo>
                <a:cubicBezTo>
                  <a:pt x="3006489" y="376579"/>
                  <a:pt x="2995692" y="379075"/>
                  <a:pt x="2984900" y="381574"/>
                </a:cubicBezTo>
                <a:cubicBezTo>
                  <a:pt x="2987937" y="383647"/>
                  <a:pt x="2990974" y="385769"/>
                  <a:pt x="2994011" y="387842"/>
                </a:cubicBezTo>
                <a:cubicBezTo>
                  <a:pt x="3003452" y="384604"/>
                  <a:pt x="3013006" y="381361"/>
                  <a:pt x="3022455" y="378069"/>
                </a:cubicBezTo>
                <a:cubicBezTo>
                  <a:pt x="3020655" y="376740"/>
                  <a:pt x="3018968" y="375411"/>
                  <a:pt x="3017168" y="374029"/>
                </a:cubicBezTo>
                <a:close/>
                <a:moveTo>
                  <a:pt x="9400846" y="373762"/>
                </a:moveTo>
                <a:cubicBezTo>
                  <a:pt x="9399496" y="373656"/>
                  <a:pt x="9397809" y="374294"/>
                  <a:pt x="9396122" y="374721"/>
                </a:cubicBezTo>
                <a:cubicBezTo>
                  <a:pt x="9396122" y="375411"/>
                  <a:pt x="9396122" y="376154"/>
                  <a:pt x="9396122" y="376899"/>
                </a:cubicBezTo>
                <a:cubicBezTo>
                  <a:pt x="9398596" y="376421"/>
                  <a:pt x="9401183" y="375943"/>
                  <a:pt x="9403658" y="375464"/>
                </a:cubicBezTo>
                <a:cubicBezTo>
                  <a:pt x="9402758" y="374880"/>
                  <a:pt x="9401971" y="373815"/>
                  <a:pt x="9400846" y="373762"/>
                </a:cubicBezTo>
                <a:close/>
                <a:moveTo>
                  <a:pt x="2840655" y="370577"/>
                </a:moveTo>
                <a:cubicBezTo>
                  <a:pt x="2837737" y="370310"/>
                  <a:pt x="2834251" y="371530"/>
                  <a:pt x="2830988" y="372114"/>
                </a:cubicBezTo>
                <a:cubicBezTo>
                  <a:pt x="2832676" y="373444"/>
                  <a:pt x="2834363" y="374772"/>
                  <a:pt x="2836156" y="376103"/>
                </a:cubicBezTo>
                <a:cubicBezTo>
                  <a:pt x="2839306" y="375464"/>
                  <a:pt x="2842567" y="374880"/>
                  <a:pt x="2845717" y="374242"/>
                </a:cubicBezTo>
                <a:cubicBezTo>
                  <a:pt x="2844030" y="372965"/>
                  <a:pt x="2842793" y="370790"/>
                  <a:pt x="2840655" y="370577"/>
                </a:cubicBezTo>
                <a:close/>
                <a:moveTo>
                  <a:pt x="4222626" y="367493"/>
                </a:moveTo>
                <a:cubicBezTo>
                  <a:pt x="4153371" y="371265"/>
                  <a:pt x="4047687" y="406223"/>
                  <a:pt x="4031609" y="428804"/>
                </a:cubicBezTo>
                <a:cubicBezTo>
                  <a:pt x="4079506" y="431304"/>
                  <a:pt x="4135494" y="423972"/>
                  <a:pt x="4150896" y="407712"/>
                </a:cubicBezTo>
                <a:cubicBezTo>
                  <a:pt x="4166412" y="391296"/>
                  <a:pt x="4191032" y="379925"/>
                  <a:pt x="4222626" y="367493"/>
                </a:cubicBezTo>
                <a:close/>
                <a:moveTo>
                  <a:pt x="9684617" y="365581"/>
                </a:moveTo>
                <a:cubicBezTo>
                  <a:pt x="9679443" y="365899"/>
                  <a:pt x="9669889" y="366326"/>
                  <a:pt x="9669889" y="366591"/>
                </a:cubicBezTo>
                <a:cubicBezTo>
                  <a:pt x="9670114" y="371691"/>
                  <a:pt x="9671570" y="376793"/>
                  <a:pt x="9672919" y="381946"/>
                </a:cubicBezTo>
                <a:cubicBezTo>
                  <a:pt x="9677530" y="381838"/>
                  <a:pt x="9682143" y="381678"/>
                  <a:pt x="9686747" y="381574"/>
                </a:cubicBezTo>
                <a:cubicBezTo>
                  <a:pt x="9686073" y="376261"/>
                  <a:pt x="9685285" y="370893"/>
                  <a:pt x="9684617" y="365581"/>
                </a:cubicBezTo>
                <a:close/>
                <a:moveTo>
                  <a:pt x="5838896" y="365420"/>
                </a:moveTo>
                <a:cubicBezTo>
                  <a:pt x="5838671" y="366270"/>
                  <a:pt x="5838334" y="367176"/>
                  <a:pt x="5838108" y="368027"/>
                </a:cubicBezTo>
                <a:cubicBezTo>
                  <a:pt x="5839794" y="367919"/>
                  <a:pt x="5841596" y="368027"/>
                  <a:pt x="5842938" y="367707"/>
                </a:cubicBezTo>
                <a:cubicBezTo>
                  <a:pt x="5843615" y="367548"/>
                  <a:pt x="5843389" y="366538"/>
                  <a:pt x="5843615" y="365953"/>
                </a:cubicBezTo>
                <a:cubicBezTo>
                  <a:pt x="5842044" y="365793"/>
                  <a:pt x="5840464" y="365581"/>
                  <a:pt x="5838896" y="365420"/>
                </a:cubicBezTo>
                <a:close/>
                <a:moveTo>
                  <a:pt x="11878877" y="364943"/>
                </a:moveTo>
                <a:cubicBezTo>
                  <a:pt x="11870110" y="368875"/>
                  <a:pt x="11858187" y="371743"/>
                  <a:pt x="11858075" y="374721"/>
                </a:cubicBezTo>
                <a:cubicBezTo>
                  <a:pt x="11857182" y="395334"/>
                  <a:pt x="11826706" y="395653"/>
                  <a:pt x="11796125" y="395864"/>
                </a:cubicBezTo>
                <a:cubicBezTo>
                  <a:pt x="11785110" y="395972"/>
                  <a:pt x="11773080" y="393418"/>
                  <a:pt x="11763077" y="394748"/>
                </a:cubicBezTo>
                <a:cubicBezTo>
                  <a:pt x="11742949" y="397354"/>
                  <a:pt x="11736545" y="403517"/>
                  <a:pt x="11751498" y="412174"/>
                </a:cubicBezTo>
                <a:cubicBezTo>
                  <a:pt x="11805124" y="397246"/>
                  <a:pt x="11805124" y="397246"/>
                  <a:pt x="11836829" y="412757"/>
                </a:cubicBezTo>
                <a:cubicBezTo>
                  <a:pt x="11828393" y="444425"/>
                  <a:pt x="11769031" y="428274"/>
                  <a:pt x="11735083" y="437306"/>
                </a:cubicBezTo>
                <a:cubicBezTo>
                  <a:pt x="11757340" y="439220"/>
                  <a:pt x="11785559" y="435127"/>
                  <a:pt x="11798712" y="440013"/>
                </a:cubicBezTo>
                <a:cubicBezTo>
                  <a:pt x="11833792" y="453139"/>
                  <a:pt x="11871123" y="444000"/>
                  <a:pt x="11906533" y="446552"/>
                </a:cubicBezTo>
                <a:cubicBezTo>
                  <a:pt x="11914962" y="447136"/>
                  <a:pt x="11931378" y="441290"/>
                  <a:pt x="11933627" y="437147"/>
                </a:cubicBezTo>
                <a:cubicBezTo>
                  <a:pt x="11935990" y="432681"/>
                  <a:pt x="11928904" y="424555"/>
                  <a:pt x="11920474" y="422003"/>
                </a:cubicBezTo>
                <a:cubicBezTo>
                  <a:pt x="11904059" y="417065"/>
                  <a:pt x="11884163" y="414937"/>
                  <a:pt x="11865836" y="411697"/>
                </a:cubicBezTo>
                <a:cubicBezTo>
                  <a:pt x="11865161" y="410316"/>
                  <a:pt x="11864487" y="408934"/>
                  <a:pt x="11863811" y="407553"/>
                </a:cubicBezTo>
                <a:cubicBezTo>
                  <a:pt x="11884163" y="405375"/>
                  <a:pt x="11906871" y="399424"/>
                  <a:pt x="11924298" y="401816"/>
                </a:cubicBezTo>
                <a:cubicBezTo>
                  <a:pt x="11950156" y="405425"/>
                  <a:pt x="11972308" y="414937"/>
                  <a:pt x="11997039" y="422269"/>
                </a:cubicBezTo>
                <a:cubicBezTo>
                  <a:pt x="11980174" y="406330"/>
                  <a:pt x="12013904" y="400487"/>
                  <a:pt x="12035487" y="391084"/>
                </a:cubicBezTo>
                <a:cubicBezTo>
                  <a:pt x="11993777" y="385877"/>
                  <a:pt x="11993777" y="385877"/>
                  <a:pt x="11936328" y="391932"/>
                </a:cubicBezTo>
                <a:cubicBezTo>
                  <a:pt x="11889893" y="396824"/>
                  <a:pt x="11886294" y="395334"/>
                  <a:pt x="11886856" y="372326"/>
                </a:cubicBezTo>
                <a:cubicBezTo>
                  <a:pt x="11886856" y="370364"/>
                  <a:pt x="11882702" y="368343"/>
                  <a:pt x="11878877" y="364943"/>
                </a:cubicBezTo>
                <a:close/>
                <a:moveTo>
                  <a:pt x="3529279" y="363989"/>
                </a:moveTo>
                <a:cubicBezTo>
                  <a:pt x="3529279" y="363989"/>
                  <a:pt x="3529503" y="364096"/>
                  <a:pt x="3529503" y="364096"/>
                </a:cubicBezTo>
                <a:lnTo>
                  <a:pt x="3528454" y="364147"/>
                </a:lnTo>
                <a:close/>
                <a:moveTo>
                  <a:pt x="6036318" y="363936"/>
                </a:moveTo>
                <a:lnTo>
                  <a:pt x="6036433" y="363989"/>
                </a:lnTo>
                <a:lnTo>
                  <a:pt x="6036261" y="363957"/>
                </a:lnTo>
                <a:close/>
                <a:moveTo>
                  <a:pt x="7328470" y="358062"/>
                </a:moveTo>
                <a:cubicBezTo>
                  <a:pt x="7322104" y="357346"/>
                  <a:pt x="7313337" y="359178"/>
                  <a:pt x="7303722" y="360534"/>
                </a:cubicBezTo>
                <a:cubicBezTo>
                  <a:pt x="7315976" y="364150"/>
                  <a:pt x="7324518" y="366697"/>
                  <a:pt x="7338795" y="370893"/>
                </a:cubicBezTo>
                <a:cubicBezTo>
                  <a:pt x="7338795" y="362048"/>
                  <a:pt x="7334835" y="358779"/>
                  <a:pt x="7328470" y="358062"/>
                </a:cubicBezTo>
                <a:close/>
                <a:moveTo>
                  <a:pt x="10244392" y="356656"/>
                </a:moveTo>
                <a:cubicBezTo>
                  <a:pt x="10244279" y="357929"/>
                  <a:pt x="10244173" y="359205"/>
                  <a:pt x="10244061" y="360482"/>
                </a:cubicBezTo>
                <a:cubicBezTo>
                  <a:pt x="10261032" y="361173"/>
                  <a:pt x="10278009" y="361917"/>
                  <a:pt x="10294988" y="362607"/>
                </a:cubicBezTo>
                <a:cubicBezTo>
                  <a:pt x="10295550" y="360640"/>
                  <a:pt x="10296000" y="358621"/>
                  <a:pt x="10296562" y="356656"/>
                </a:cubicBezTo>
                <a:cubicBezTo>
                  <a:pt x="10279135" y="356656"/>
                  <a:pt x="10261820" y="356656"/>
                  <a:pt x="10244392" y="356656"/>
                </a:cubicBezTo>
                <a:close/>
                <a:moveTo>
                  <a:pt x="7371401" y="355966"/>
                </a:moveTo>
                <a:cubicBezTo>
                  <a:pt x="7370276" y="356551"/>
                  <a:pt x="7369039" y="357132"/>
                  <a:pt x="7367921" y="357715"/>
                </a:cubicBezTo>
                <a:cubicBezTo>
                  <a:pt x="7370164" y="358195"/>
                  <a:pt x="7372526" y="358621"/>
                  <a:pt x="7374775" y="359099"/>
                </a:cubicBezTo>
                <a:cubicBezTo>
                  <a:pt x="7375225" y="358354"/>
                  <a:pt x="7376350" y="357397"/>
                  <a:pt x="7375788" y="356918"/>
                </a:cubicBezTo>
                <a:cubicBezTo>
                  <a:pt x="7375225" y="356391"/>
                  <a:pt x="7372976" y="356283"/>
                  <a:pt x="7371401" y="355966"/>
                </a:cubicBezTo>
                <a:close/>
                <a:moveTo>
                  <a:pt x="8232037" y="354690"/>
                </a:moveTo>
                <a:cubicBezTo>
                  <a:pt x="8229794" y="356391"/>
                  <a:pt x="8227433" y="358195"/>
                  <a:pt x="8225071" y="359948"/>
                </a:cubicBezTo>
                <a:cubicBezTo>
                  <a:pt x="8227995" y="360746"/>
                  <a:pt x="8232150" y="362501"/>
                  <a:pt x="8233619" y="362075"/>
                </a:cubicBezTo>
                <a:cubicBezTo>
                  <a:pt x="8237324" y="361065"/>
                  <a:pt x="8239911" y="359099"/>
                  <a:pt x="8242836" y="357505"/>
                </a:cubicBezTo>
                <a:cubicBezTo>
                  <a:pt x="8240023" y="356711"/>
                  <a:pt x="8236987" y="355966"/>
                  <a:pt x="8232037" y="354690"/>
                </a:cubicBezTo>
                <a:close/>
                <a:moveTo>
                  <a:pt x="12147238" y="351661"/>
                </a:moveTo>
                <a:cubicBezTo>
                  <a:pt x="12133410" y="356179"/>
                  <a:pt x="12122956" y="359525"/>
                  <a:pt x="12112615" y="362818"/>
                </a:cubicBezTo>
                <a:cubicBezTo>
                  <a:pt x="12138359" y="368663"/>
                  <a:pt x="12152187" y="366963"/>
                  <a:pt x="12147238" y="351661"/>
                </a:cubicBezTo>
                <a:close/>
                <a:moveTo>
                  <a:pt x="7255263" y="350598"/>
                </a:moveTo>
                <a:cubicBezTo>
                  <a:pt x="7252340" y="352085"/>
                  <a:pt x="7249421" y="353574"/>
                  <a:pt x="7246496" y="355062"/>
                </a:cubicBezTo>
                <a:cubicBezTo>
                  <a:pt x="7249646" y="355807"/>
                  <a:pt x="7252788" y="357132"/>
                  <a:pt x="7255826" y="357026"/>
                </a:cubicBezTo>
                <a:cubicBezTo>
                  <a:pt x="7258302" y="356918"/>
                  <a:pt x="7260438" y="355169"/>
                  <a:pt x="7263025" y="354051"/>
                </a:cubicBezTo>
                <a:cubicBezTo>
                  <a:pt x="7260325" y="352829"/>
                  <a:pt x="7257739" y="351713"/>
                  <a:pt x="7255263" y="350598"/>
                </a:cubicBezTo>
                <a:close/>
                <a:moveTo>
                  <a:pt x="8300511" y="350491"/>
                </a:moveTo>
                <a:cubicBezTo>
                  <a:pt x="8297586" y="351927"/>
                  <a:pt x="8294775" y="353362"/>
                  <a:pt x="8291850" y="354850"/>
                </a:cubicBezTo>
                <a:cubicBezTo>
                  <a:pt x="8294999" y="355541"/>
                  <a:pt x="8298148" y="356763"/>
                  <a:pt x="8301185" y="356656"/>
                </a:cubicBezTo>
                <a:cubicBezTo>
                  <a:pt x="8303435" y="356656"/>
                  <a:pt x="8305453" y="354796"/>
                  <a:pt x="8307260" y="353893"/>
                </a:cubicBezTo>
                <a:cubicBezTo>
                  <a:pt x="8305116" y="352829"/>
                  <a:pt x="8302761" y="351661"/>
                  <a:pt x="8300511" y="350491"/>
                </a:cubicBezTo>
                <a:close/>
                <a:moveTo>
                  <a:pt x="7521606" y="345338"/>
                </a:moveTo>
                <a:cubicBezTo>
                  <a:pt x="7502492" y="347145"/>
                  <a:pt x="7484277" y="348793"/>
                  <a:pt x="7466182" y="350703"/>
                </a:cubicBezTo>
                <a:cubicBezTo>
                  <a:pt x="7449316" y="352511"/>
                  <a:pt x="7432564" y="354584"/>
                  <a:pt x="7406482" y="357664"/>
                </a:cubicBezTo>
                <a:cubicBezTo>
                  <a:pt x="7442230" y="366591"/>
                  <a:pt x="7466069" y="363879"/>
                  <a:pt x="7493838" y="361756"/>
                </a:cubicBezTo>
                <a:cubicBezTo>
                  <a:pt x="7515983" y="360056"/>
                  <a:pt x="7541959" y="369727"/>
                  <a:pt x="7570290" y="375093"/>
                </a:cubicBezTo>
                <a:cubicBezTo>
                  <a:pt x="7570290" y="364730"/>
                  <a:pt x="7570290" y="358886"/>
                  <a:pt x="7570290" y="352085"/>
                </a:cubicBezTo>
                <a:cubicBezTo>
                  <a:pt x="7560842" y="355062"/>
                  <a:pt x="7553425" y="357344"/>
                  <a:pt x="7544315" y="360163"/>
                </a:cubicBezTo>
                <a:cubicBezTo>
                  <a:pt x="7536560" y="355116"/>
                  <a:pt x="7529249" y="350331"/>
                  <a:pt x="7521606" y="345338"/>
                </a:cubicBezTo>
                <a:close/>
                <a:moveTo>
                  <a:pt x="7725889" y="344540"/>
                </a:moveTo>
                <a:cubicBezTo>
                  <a:pt x="7725776" y="345018"/>
                  <a:pt x="7725664" y="345499"/>
                  <a:pt x="7725664" y="345977"/>
                </a:cubicBezTo>
                <a:cubicBezTo>
                  <a:pt x="7731175" y="345977"/>
                  <a:pt x="7736800" y="345977"/>
                  <a:pt x="7742304" y="345977"/>
                </a:cubicBezTo>
                <a:cubicBezTo>
                  <a:pt x="7742416" y="345499"/>
                  <a:pt x="7742529" y="345018"/>
                  <a:pt x="7742529" y="344540"/>
                </a:cubicBezTo>
                <a:cubicBezTo>
                  <a:pt x="7737024" y="344540"/>
                  <a:pt x="7731513" y="344540"/>
                  <a:pt x="7725889" y="344540"/>
                </a:cubicBezTo>
                <a:close/>
                <a:moveTo>
                  <a:pt x="9015103" y="344276"/>
                </a:moveTo>
                <a:cubicBezTo>
                  <a:pt x="9012515" y="343796"/>
                  <a:pt x="9008697" y="344595"/>
                  <a:pt x="9005436" y="344807"/>
                </a:cubicBezTo>
                <a:cubicBezTo>
                  <a:pt x="9007011" y="346029"/>
                  <a:pt x="9008135" y="347837"/>
                  <a:pt x="9010490" y="348316"/>
                </a:cubicBezTo>
                <a:cubicBezTo>
                  <a:pt x="9012972" y="348793"/>
                  <a:pt x="9016565" y="348102"/>
                  <a:pt x="9019714" y="347890"/>
                </a:cubicBezTo>
                <a:cubicBezTo>
                  <a:pt x="9018252" y="346615"/>
                  <a:pt x="9017352" y="344701"/>
                  <a:pt x="9015103" y="344276"/>
                </a:cubicBezTo>
                <a:close/>
                <a:moveTo>
                  <a:pt x="7870975" y="342013"/>
                </a:moveTo>
                <a:cubicBezTo>
                  <a:pt x="7837809" y="343655"/>
                  <a:pt x="7811333" y="358288"/>
                  <a:pt x="7777272" y="360163"/>
                </a:cubicBezTo>
                <a:cubicBezTo>
                  <a:pt x="7802454" y="362659"/>
                  <a:pt x="7829098" y="358779"/>
                  <a:pt x="7850688" y="362130"/>
                </a:cubicBezTo>
                <a:cubicBezTo>
                  <a:pt x="7872832" y="365527"/>
                  <a:pt x="7890147" y="376048"/>
                  <a:pt x="7909487" y="383487"/>
                </a:cubicBezTo>
                <a:cubicBezTo>
                  <a:pt x="7919379" y="375305"/>
                  <a:pt x="7929045" y="367335"/>
                  <a:pt x="7938157" y="359790"/>
                </a:cubicBezTo>
                <a:cubicBezTo>
                  <a:pt x="7929158" y="358886"/>
                  <a:pt x="7913868" y="357397"/>
                  <a:pt x="7897677" y="355807"/>
                </a:cubicBezTo>
                <a:cubicBezTo>
                  <a:pt x="7902289" y="350703"/>
                  <a:pt x="7905326" y="347466"/>
                  <a:pt x="7906900" y="345657"/>
                </a:cubicBezTo>
                <a:cubicBezTo>
                  <a:pt x="7893830" y="342364"/>
                  <a:pt x="7882031" y="341467"/>
                  <a:pt x="7870975" y="342013"/>
                </a:cubicBezTo>
                <a:close/>
                <a:moveTo>
                  <a:pt x="7984809" y="341355"/>
                </a:moveTo>
                <a:cubicBezTo>
                  <a:pt x="7985709" y="346084"/>
                  <a:pt x="7987058" y="353255"/>
                  <a:pt x="7989646" y="367440"/>
                </a:cubicBezTo>
                <a:cubicBezTo>
                  <a:pt x="8035292" y="347570"/>
                  <a:pt x="8078352" y="361808"/>
                  <a:pt x="8123211" y="361437"/>
                </a:cubicBezTo>
                <a:cubicBezTo>
                  <a:pt x="8112644" y="344914"/>
                  <a:pt x="8090942" y="342949"/>
                  <a:pt x="8065086" y="342949"/>
                </a:cubicBezTo>
                <a:cubicBezTo>
                  <a:pt x="8038666" y="343000"/>
                  <a:pt x="8012359" y="341939"/>
                  <a:pt x="7984809" y="341355"/>
                </a:cubicBezTo>
                <a:close/>
                <a:moveTo>
                  <a:pt x="11355863" y="339070"/>
                </a:moveTo>
                <a:cubicBezTo>
                  <a:pt x="11345852" y="340133"/>
                  <a:pt x="11335623" y="341037"/>
                  <a:pt x="11325956" y="342577"/>
                </a:cubicBezTo>
                <a:cubicBezTo>
                  <a:pt x="11324944" y="342737"/>
                  <a:pt x="11326850" y="349060"/>
                  <a:pt x="11327525" y="349060"/>
                </a:cubicBezTo>
                <a:cubicBezTo>
                  <a:pt x="11337760" y="349166"/>
                  <a:pt x="11347989" y="348634"/>
                  <a:pt x="11358106" y="348316"/>
                </a:cubicBezTo>
                <a:cubicBezTo>
                  <a:pt x="11357318" y="345234"/>
                  <a:pt x="11356650" y="342153"/>
                  <a:pt x="11355863" y="339070"/>
                </a:cubicBezTo>
                <a:close/>
                <a:moveTo>
                  <a:pt x="5500262" y="338221"/>
                </a:moveTo>
                <a:cubicBezTo>
                  <a:pt x="5497225" y="337845"/>
                  <a:pt x="5493739" y="338326"/>
                  <a:pt x="5490372" y="338379"/>
                </a:cubicBezTo>
                <a:cubicBezTo>
                  <a:pt x="5490595" y="339548"/>
                  <a:pt x="5490482" y="341622"/>
                  <a:pt x="5490934" y="341674"/>
                </a:cubicBezTo>
                <a:cubicBezTo>
                  <a:pt x="5495537" y="341939"/>
                  <a:pt x="5500262" y="341834"/>
                  <a:pt x="5507004" y="341834"/>
                </a:cubicBezTo>
                <a:cubicBezTo>
                  <a:pt x="5503636" y="339921"/>
                  <a:pt x="5502285" y="338484"/>
                  <a:pt x="5500262" y="338221"/>
                </a:cubicBezTo>
                <a:close/>
                <a:moveTo>
                  <a:pt x="5335890" y="336042"/>
                </a:moveTo>
                <a:cubicBezTo>
                  <a:pt x="5335552" y="336042"/>
                  <a:pt x="5335101" y="337529"/>
                  <a:pt x="5334766" y="338326"/>
                </a:cubicBezTo>
                <a:cubicBezTo>
                  <a:pt x="5337690" y="338538"/>
                  <a:pt x="5340613" y="338751"/>
                  <a:pt x="5343532" y="338964"/>
                </a:cubicBezTo>
                <a:cubicBezTo>
                  <a:pt x="5343869" y="338166"/>
                  <a:pt x="5344326" y="337369"/>
                  <a:pt x="5344663" y="336572"/>
                </a:cubicBezTo>
                <a:cubicBezTo>
                  <a:pt x="5341739" y="336360"/>
                  <a:pt x="5338814" y="336096"/>
                  <a:pt x="5335890" y="336042"/>
                </a:cubicBezTo>
                <a:close/>
                <a:moveTo>
                  <a:pt x="5448093" y="332800"/>
                </a:moveTo>
                <a:cubicBezTo>
                  <a:pt x="5438199" y="333120"/>
                  <a:pt x="5428310" y="333543"/>
                  <a:pt x="5418411" y="333969"/>
                </a:cubicBezTo>
                <a:cubicBezTo>
                  <a:pt x="5418971" y="335990"/>
                  <a:pt x="5419423" y="338060"/>
                  <a:pt x="5419985" y="340078"/>
                </a:cubicBezTo>
                <a:cubicBezTo>
                  <a:pt x="5429875" y="339017"/>
                  <a:pt x="5439888" y="337954"/>
                  <a:pt x="5449777" y="336890"/>
                </a:cubicBezTo>
                <a:cubicBezTo>
                  <a:pt x="5449215" y="335513"/>
                  <a:pt x="5448654" y="334181"/>
                  <a:pt x="5448093" y="332800"/>
                </a:cubicBezTo>
                <a:close/>
                <a:moveTo>
                  <a:pt x="4001195" y="332159"/>
                </a:moveTo>
                <a:lnTo>
                  <a:pt x="4001325" y="332195"/>
                </a:lnTo>
                <a:lnTo>
                  <a:pt x="4001253" y="332216"/>
                </a:lnTo>
                <a:close/>
                <a:moveTo>
                  <a:pt x="4001140" y="332103"/>
                </a:moveTo>
                <a:lnTo>
                  <a:pt x="4001195" y="332159"/>
                </a:lnTo>
                <a:lnTo>
                  <a:pt x="4001028" y="332110"/>
                </a:lnTo>
                <a:close/>
                <a:moveTo>
                  <a:pt x="7573327" y="330888"/>
                </a:moveTo>
                <a:cubicBezTo>
                  <a:pt x="7572315" y="331472"/>
                  <a:pt x="7570516" y="332058"/>
                  <a:pt x="7570516" y="332588"/>
                </a:cubicBezTo>
                <a:cubicBezTo>
                  <a:pt x="7570516" y="333280"/>
                  <a:pt x="7572083" y="334024"/>
                  <a:pt x="7572877" y="334715"/>
                </a:cubicBezTo>
                <a:cubicBezTo>
                  <a:pt x="7574558" y="333810"/>
                  <a:pt x="7576246" y="332908"/>
                  <a:pt x="7577932" y="332003"/>
                </a:cubicBezTo>
                <a:cubicBezTo>
                  <a:pt x="7576358" y="331686"/>
                  <a:pt x="7574896" y="331314"/>
                  <a:pt x="7573327" y="330888"/>
                </a:cubicBezTo>
                <a:close/>
                <a:moveTo>
                  <a:pt x="7391754" y="330568"/>
                </a:moveTo>
                <a:cubicBezTo>
                  <a:pt x="7389391" y="330409"/>
                  <a:pt x="7386467" y="331949"/>
                  <a:pt x="7383768" y="332747"/>
                </a:cubicBezTo>
                <a:cubicBezTo>
                  <a:pt x="7385792" y="333810"/>
                  <a:pt x="7387705" y="335563"/>
                  <a:pt x="7389954" y="335722"/>
                </a:cubicBezTo>
                <a:cubicBezTo>
                  <a:pt x="7392540" y="335880"/>
                  <a:pt x="7395465" y="334502"/>
                  <a:pt x="7398158" y="333758"/>
                </a:cubicBezTo>
                <a:cubicBezTo>
                  <a:pt x="7396027" y="332641"/>
                  <a:pt x="7394228" y="330727"/>
                  <a:pt x="7391754" y="330568"/>
                </a:cubicBezTo>
                <a:close/>
                <a:moveTo>
                  <a:pt x="7647187" y="328497"/>
                </a:moveTo>
                <a:cubicBezTo>
                  <a:pt x="7646518" y="328978"/>
                  <a:pt x="7645956" y="329507"/>
                  <a:pt x="7645281" y="329982"/>
                </a:cubicBezTo>
                <a:cubicBezTo>
                  <a:pt x="7646744" y="330303"/>
                  <a:pt x="7649099" y="330993"/>
                  <a:pt x="7649323" y="330835"/>
                </a:cubicBezTo>
                <a:cubicBezTo>
                  <a:pt x="7650561" y="330197"/>
                  <a:pt x="7651124" y="329294"/>
                  <a:pt x="7651910" y="328497"/>
                </a:cubicBezTo>
                <a:cubicBezTo>
                  <a:pt x="7650336" y="328551"/>
                  <a:pt x="7648761" y="328551"/>
                  <a:pt x="7647187" y="328497"/>
                </a:cubicBezTo>
                <a:close/>
                <a:moveTo>
                  <a:pt x="7474611" y="328339"/>
                </a:moveTo>
                <a:cubicBezTo>
                  <a:pt x="7463819" y="328924"/>
                  <a:pt x="7453028" y="329507"/>
                  <a:pt x="7442343" y="330090"/>
                </a:cubicBezTo>
                <a:cubicBezTo>
                  <a:pt x="7442905" y="332163"/>
                  <a:pt x="7443355" y="334181"/>
                  <a:pt x="7443917" y="336256"/>
                </a:cubicBezTo>
                <a:cubicBezTo>
                  <a:pt x="7454715" y="335087"/>
                  <a:pt x="7465394" y="333918"/>
                  <a:pt x="7476185" y="332747"/>
                </a:cubicBezTo>
                <a:cubicBezTo>
                  <a:pt x="7475623" y="331259"/>
                  <a:pt x="7475173" y="329825"/>
                  <a:pt x="7474611" y="328339"/>
                </a:cubicBezTo>
                <a:close/>
                <a:moveTo>
                  <a:pt x="7714985" y="327436"/>
                </a:moveTo>
                <a:cubicBezTo>
                  <a:pt x="7714648" y="328606"/>
                  <a:pt x="7714310" y="329770"/>
                  <a:pt x="7713972" y="330993"/>
                </a:cubicBezTo>
                <a:cubicBezTo>
                  <a:pt x="7725214" y="331737"/>
                  <a:pt x="7736343" y="332482"/>
                  <a:pt x="7747366" y="333280"/>
                </a:cubicBezTo>
                <a:cubicBezTo>
                  <a:pt x="7747703" y="331949"/>
                  <a:pt x="7748153" y="330621"/>
                  <a:pt x="7748484" y="329239"/>
                </a:cubicBezTo>
                <a:cubicBezTo>
                  <a:pt x="7737355" y="328657"/>
                  <a:pt x="7726226" y="328020"/>
                  <a:pt x="7714985" y="327436"/>
                </a:cubicBezTo>
                <a:close/>
                <a:moveTo>
                  <a:pt x="7276179" y="326265"/>
                </a:moveTo>
                <a:cubicBezTo>
                  <a:pt x="7262124" y="325043"/>
                  <a:pt x="7245148" y="331631"/>
                  <a:pt x="7227271" y="335141"/>
                </a:cubicBezTo>
                <a:cubicBezTo>
                  <a:pt x="7271341" y="344755"/>
                  <a:pt x="7297985" y="346615"/>
                  <a:pt x="7341496" y="341886"/>
                </a:cubicBezTo>
                <a:cubicBezTo>
                  <a:pt x="7315414" y="335299"/>
                  <a:pt x="7296861" y="328020"/>
                  <a:pt x="7276179" y="326265"/>
                </a:cubicBezTo>
                <a:close/>
                <a:moveTo>
                  <a:pt x="7140475" y="324779"/>
                </a:moveTo>
                <a:cubicBezTo>
                  <a:pt x="7135751" y="330303"/>
                  <a:pt x="7130584" y="336309"/>
                  <a:pt x="7124399" y="343638"/>
                </a:cubicBezTo>
                <a:cubicBezTo>
                  <a:pt x="7067397" y="333918"/>
                  <a:pt x="7027936" y="353629"/>
                  <a:pt x="6981504" y="360322"/>
                </a:cubicBezTo>
                <a:cubicBezTo>
                  <a:pt x="6944293" y="365687"/>
                  <a:pt x="6918428" y="365527"/>
                  <a:pt x="6899877" y="352458"/>
                </a:cubicBezTo>
                <a:cubicBezTo>
                  <a:pt x="6940469" y="332429"/>
                  <a:pt x="7004774" y="346084"/>
                  <a:pt x="7055145" y="330142"/>
                </a:cubicBezTo>
                <a:cubicBezTo>
                  <a:pt x="7043678" y="327275"/>
                  <a:pt x="7038728" y="324884"/>
                  <a:pt x="7034343" y="325096"/>
                </a:cubicBezTo>
                <a:cubicBezTo>
                  <a:pt x="6981053" y="327914"/>
                  <a:pt x="6928433" y="333652"/>
                  <a:pt x="6873908" y="327808"/>
                </a:cubicBezTo>
                <a:cubicBezTo>
                  <a:pt x="6859292" y="326265"/>
                  <a:pt x="6841751" y="330568"/>
                  <a:pt x="6824549" y="332322"/>
                </a:cubicBezTo>
                <a:cubicBezTo>
                  <a:pt x="6830510" y="336996"/>
                  <a:pt x="6834672" y="340344"/>
                  <a:pt x="6841639" y="345817"/>
                </a:cubicBezTo>
                <a:cubicBezTo>
                  <a:pt x="6810157" y="347783"/>
                  <a:pt x="6783401" y="349431"/>
                  <a:pt x="6756644" y="351075"/>
                </a:cubicBezTo>
                <a:cubicBezTo>
                  <a:pt x="6757431" y="353521"/>
                  <a:pt x="6758220" y="355966"/>
                  <a:pt x="6759119" y="358408"/>
                </a:cubicBezTo>
                <a:cubicBezTo>
                  <a:pt x="6783964" y="357081"/>
                  <a:pt x="6808927" y="354531"/>
                  <a:pt x="6833660" y="354796"/>
                </a:cubicBezTo>
                <a:cubicBezTo>
                  <a:pt x="6847938" y="354956"/>
                  <a:pt x="6869859" y="357983"/>
                  <a:pt x="6874583" y="362766"/>
                </a:cubicBezTo>
                <a:cubicBezTo>
                  <a:pt x="6879982" y="368291"/>
                  <a:pt x="6877790" y="372116"/>
                  <a:pt x="6871732" y="374799"/>
                </a:cubicBezTo>
                <a:lnTo>
                  <a:pt x="6846060" y="379903"/>
                </a:lnTo>
                <a:lnTo>
                  <a:pt x="6845914" y="379819"/>
                </a:lnTo>
                <a:lnTo>
                  <a:pt x="6845301" y="379750"/>
                </a:lnTo>
                <a:lnTo>
                  <a:pt x="6816907" y="362978"/>
                </a:lnTo>
                <a:cubicBezTo>
                  <a:pt x="6816064" y="371584"/>
                  <a:pt x="6819913" y="375571"/>
                  <a:pt x="6825676" y="377514"/>
                </a:cubicBezTo>
                <a:lnTo>
                  <a:pt x="6845301" y="379750"/>
                </a:lnTo>
                <a:lnTo>
                  <a:pt x="6845687" y="379979"/>
                </a:lnTo>
                <a:lnTo>
                  <a:pt x="6846060" y="379903"/>
                </a:lnTo>
                <a:lnTo>
                  <a:pt x="6869185" y="393262"/>
                </a:lnTo>
                <a:cubicBezTo>
                  <a:pt x="6877927" y="396676"/>
                  <a:pt x="6888972" y="397539"/>
                  <a:pt x="6906287" y="391403"/>
                </a:cubicBezTo>
                <a:cubicBezTo>
                  <a:pt x="6904600" y="386461"/>
                  <a:pt x="6903026" y="381574"/>
                  <a:pt x="6901451" y="376899"/>
                </a:cubicBezTo>
                <a:cubicBezTo>
                  <a:pt x="6957783" y="366856"/>
                  <a:pt x="6975991" y="366538"/>
                  <a:pt x="7025801" y="375623"/>
                </a:cubicBezTo>
                <a:cubicBezTo>
                  <a:pt x="7016359" y="386194"/>
                  <a:pt x="7006910" y="396715"/>
                  <a:pt x="6995670" y="409361"/>
                </a:cubicBezTo>
                <a:cubicBezTo>
                  <a:pt x="7019951" y="407819"/>
                  <a:pt x="7038053" y="406650"/>
                  <a:pt x="7058068" y="405324"/>
                </a:cubicBezTo>
                <a:cubicBezTo>
                  <a:pt x="7038615" y="395546"/>
                  <a:pt x="7034116" y="385929"/>
                  <a:pt x="7048508" y="374242"/>
                </a:cubicBezTo>
                <a:cubicBezTo>
                  <a:pt x="7063236" y="362289"/>
                  <a:pt x="7083700" y="367652"/>
                  <a:pt x="7103153" y="368398"/>
                </a:cubicBezTo>
                <a:cubicBezTo>
                  <a:pt x="7125410" y="369301"/>
                  <a:pt x="7147781" y="370098"/>
                  <a:pt x="7170045" y="371158"/>
                </a:cubicBezTo>
                <a:cubicBezTo>
                  <a:pt x="7187359" y="372010"/>
                  <a:pt x="7207817" y="373177"/>
                  <a:pt x="7210067" y="362659"/>
                </a:cubicBezTo>
                <a:cubicBezTo>
                  <a:pt x="7211529" y="356072"/>
                  <a:pt x="7203887" y="347837"/>
                  <a:pt x="7195002" y="342258"/>
                </a:cubicBezTo>
                <a:cubicBezTo>
                  <a:pt x="7184098" y="335404"/>
                  <a:pt x="7167681" y="330409"/>
                  <a:pt x="7153291" y="324884"/>
                </a:cubicBezTo>
                <a:cubicBezTo>
                  <a:pt x="7151154" y="324033"/>
                  <a:pt x="7146324" y="324779"/>
                  <a:pt x="7140475" y="324779"/>
                </a:cubicBezTo>
                <a:close/>
                <a:moveTo>
                  <a:pt x="11855488" y="319731"/>
                </a:moveTo>
                <a:cubicBezTo>
                  <a:pt x="11852683" y="320317"/>
                  <a:pt x="11848633" y="320634"/>
                  <a:pt x="11847284" y="321645"/>
                </a:cubicBezTo>
                <a:cubicBezTo>
                  <a:pt x="11846271" y="322437"/>
                  <a:pt x="11848746" y="324193"/>
                  <a:pt x="11849645" y="325523"/>
                </a:cubicBezTo>
                <a:cubicBezTo>
                  <a:pt x="11853582" y="324725"/>
                  <a:pt x="11857407" y="323874"/>
                  <a:pt x="11861336" y="323076"/>
                </a:cubicBezTo>
                <a:cubicBezTo>
                  <a:pt x="11859424" y="321962"/>
                  <a:pt x="11857519" y="320847"/>
                  <a:pt x="11855488" y="319731"/>
                </a:cubicBezTo>
                <a:close/>
                <a:moveTo>
                  <a:pt x="4172367" y="319252"/>
                </a:moveTo>
                <a:cubicBezTo>
                  <a:pt x="4170124" y="320103"/>
                  <a:pt x="4167643" y="320847"/>
                  <a:pt x="4165624" y="321803"/>
                </a:cubicBezTo>
                <a:cubicBezTo>
                  <a:pt x="4165400" y="321911"/>
                  <a:pt x="4167312" y="323024"/>
                  <a:pt x="4168325" y="323662"/>
                </a:cubicBezTo>
                <a:cubicBezTo>
                  <a:pt x="4170568" y="322864"/>
                  <a:pt x="4172929" y="322071"/>
                  <a:pt x="4175179" y="321219"/>
                </a:cubicBezTo>
                <a:cubicBezTo>
                  <a:pt x="4174279" y="320582"/>
                  <a:pt x="4173379" y="319891"/>
                  <a:pt x="4172367" y="319252"/>
                </a:cubicBezTo>
                <a:close/>
                <a:moveTo>
                  <a:pt x="7921404" y="315482"/>
                </a:moveTo>
                <a:cubicBezTo>
                  <a:pt x="7897677" y="318881"/>
                  <a:pt x="7882506" y="321061"/>
                  <a:pt x="7856980" y="324671"/>
                </a:cubicBezTo>
                <a:cubicBezTo>
                  <a:pt x="7897233" y="328711"/>
                  <a:pt x="7897233" y="328711"/>
                  <a:pt x="7921404" y="315482"/>
                </a:cubicBezTo>
                <a:close/>
                <a:moveTo>
                  <a:pt x="8053845" y="313782"/>
                </a:moveTo>
                <a:cubicBezTo>
                  <a:pt x="8050808" y="314259"/>
                  <a:pt x="8047771" y="314792"/>
                  <a:pt x="8044734" y="315268"/>
                </a:cubicBezTo>
                <a:cubicBezTo>
                  <a:pt x="8045859" y="316649"/>
                  <a:pt x="8047545" y="319200"/>
                  <a:pt x="8048221" y="319145"/>
                </a:cubicBezTo>
                <a:cubicBezTo>
                  <a:pt x="8052382" y="318773"/>
                  <a:pt x="8056431" y="317872"/>
                  <a:pt x="8060475" y="317125"/>
                </a:cubicBezTo>
                <a:cubicBezTo>
                  <a:pt x="8058224" y="316011"/>
                  <a:pt x="8055981" y="314898"/>
                  <a:pt x="8053845" y="313782"/>
                </a:cubicBezTo>
                <a:close/>
                <a:moveTo>
                  <a:pt x="6837596" y="312772"/>
                </a:moveTo>
                <a:cubicBezTo>
                  <a:pt x="6837484" y="313356"/>
                  <a:pt x="6837372" y="313940"/>
                  <a:pt x="6837259" y="314526"/>
                </a:cubicBezTo>
                <a:cubicBezTo>
                  <a:pt x="6843101" y="314526"/>
                  <a:pt x="6848839" y="314526"/>
                  <a:pt x="6854681" y="314526"/>
                </a:cubicBezTo>
                <a:cubicBezTo>
                  <a:pt x="6854792" y="313940"/>
                  <a:pt x="6854904" y="313356"/>
                  <a:pt x="6855016" y="312772"/>
                </a:cubicBezTo>
                <a:cubicBezTo>
                  <a:pt x="6849175" y="312772"/>
                  <a:pt x="6843438" y="312772"/>
                  <a:pt x="6837596" y="312772"/>
                </a:cubicBezTo>
                <a:close/>
                <a:moveTo>
                  <a:pt x="10603041" y="306822"/>
                </a:moveTo>
                <a:cubicBezTo>
                  <a:pt x="10603041" y="307619"/>
                  <a:pt x="10603041" y="308415"/>
                  <a:pt x="10603041" y="309211"/>
                </a:cubicBezTo>
                <a:cubicBezTo>
                  <a:pt x="10612370" y="309211"/>
                  <a:pt x="10621706" y="309211"/>
                  <a:pt x="10631035" y="309211"/>
                </a:cubicBezTo>
                <a:cubicBezTo>
                  <a:pt x="10631035" y="308415"/>
                  <a:pt x="10631035" y="307619"/>
                  <a:pt x="10631035" y="306822"/>
                </a:cubicBezTo>
                <a:cubicBezTo>
                  <a:pt x="10621706" y="306822"/>
                  <a:pt x="10612370" y="306822"/>
                  <a:pt x="10603041" y="306822"/>
                </a:cubicBezTo>
                <a:close/>
                <a:moveTo>
                  <a:pt x="7797842" y="302622"/>
                </a:moveTo>
                <a:cubicBezTo>
                  <a:pt x="7785813" y="304004"/>
                  <a:pt x="7773673" y="305386"/>
                  <a:pt x="7761531" y="306716"/>
                </a:cubicBezTo>
                <a:cubicBezTo>
                  <a:pt x="7761419" y="307619"/>
                  <a:pt x="7761194" y="308466"/>
                  <a:pt x="7761081" y="309369"/>
                </a:cubicBezTo>
                <a:cubicBezTo>
                  <a:pt x="7768161" y="309369"/>
                  <a:pt x="7775472" y="309900"/>
                  <a:pt x="7782214" y="309211"/>
                </a:cubicBezTo>
                <a:cubicBezTo>
                  <a:pt x="7788626" y="308519"/>
                  <a:pt x="7794468" y="306554"/>
                  <a:pt x="7800655" y="305173"/>
                </a:cubicBezTo>
                <a:cubicBezTo>
                  <a:pt x="7799755" y="304323"/>
                  <a:pt x="7798742" y="303473"/>
                  <a:pt x="7797842" y="302622"/>
                </a:cubicBezTo>
                <a:close/>
                <a:moveTo>
                  <a:pt x="8658935" y="299118"/>
                </a:moveTo>
                <a:cubicBezTo>
                  <a:pt x="8657585" y="299011"/>
                  <a:pt x="8656010" y="299648"/>
                  <a:pt x="8654436" y="300021"/>
                </a:cubicBezTo>
                <a:cubicBezTo>
                  <a:pt x="8654322" y="300765"/>
                  <a:pt x="8654322" y="301454"/>
                  <a:pt x="8654210" y="302196"/>
                </a:cubicBezTo>
                <a:cubicBezTo>
                  <a:pt x="8656679" y="301721"/>
                  <a:pt x="8659265" y="301240"/>
                  <a:pt x="8661740" y="300765"/>
                </a:cubicBezTo>
                <a:cubicBezTo>
                  <a:pt x="8660840" y="300181"/>
                  <a:pt x="8660052" y="299170"/>
                  <a:pt x="8658935" y="299118"/>
                </a:cubicBezTo>
                <a:close/>
                <a:moveTo>
                  <a:pt x="5787062" y="297948"/>
                </a:moveTo>
                <a:cubicBezTo>
                  <a:pt x="5772222" y="300127"/>
                  <a:pt x="5757383" y="302251"/>
                  <a:pt x="5742541" y="304430"/>
                </a:cubicBezTo>
                <a:cubicBezTo>
                  <a:pt x="5743778" y="306290"/>
                  <a:pt x="5745127" y="308203"/>
                  <a:pt x="5746367" y="310060"/>
                </a:cubicBezTo>
                <a:cubicBezTo>
                  <a:pt x="5761206" y="307886"/>
                  <a:pt x="5776049" y="305653"/>
                  <a:pt x="5790775" y="303421"/>
                </a:cubicBezTo>
                <a:cubicBezTo>
                  <a:pt x="5789538" y="301615"/>
                  <a:pt x="5788300" y="299755"/>
                  <a:pt x="5787062" y="297948"/>
                </a:cubicBezTo>
                <a:close/>
                <a:moveTo>
                  <a:pt x="10986423" y="296992"/>
                </a:moveTo>
                <a:cubicBezTo>
                  <a:pt x="10986423" y="297577"/>
                  <a:pt x="10986423" y="298160"/>
                  <a:pt x="10986423" y="298745"/>
                </a:cubicBezTo>
                <a:cubicBezTo>
                  <a:pt x="10994852" y="298745"/>
                  <a:pt x="11003393" y="298745"/>
                  <a:pt x="11011829" y="298745"/>
                </a:cubicBezTo>
                <a:cubicBezTo>
                  <a:pt x="11011829" y="298160"/>
                  <a:pt x="11011829" y="297577"/>
                  <a:pt x="11011829" y="296992"/>
                </a:cubicBezTo>
                <a:cubicBezTo>
                  <a:pt x="11003393" y="296992"/>
                  <a:pt x="10994852" y="296992"/>
                  <a:pt x="10986423" y="296992"/>
                </a:cubicBezTo>
                <a:close/>
                <a:moveTo>
                  <a:pt x="6554162" y="296671"/>
                </a:moveTo>
                <a:cubicBezTo>
                  <a:pt x="6406883" y="304323"/>
                  <a:pt x="6259488" y="311228"/>
                  <a:pt x="6112545" y="320317"/>
                </a:cubicBezTo>
                <a:cubicBezTo>
                  <a:pt x="6050033" y="324193"/>
                  <a:pt x="5988766" y="332534"/>
                  <a:pt x="5913774" y="340187"/>
                </a:cubicBezTo>
                <a:cubicBezTo>
                  <a:pt x="5970886" y="344168"/>
                  <a:pt x="5954246" y="356179"/>
                  <a:pt x="5935356" y="368398"/>
                </a:cubicBezTo>
                <a:cubicBezTo>
                  <a:pt x="5941093" y="369568"/>
                  <a:pt x="5946937" y="370736"/>
                  <a:pt x="5952672" y="371904"/>
                </a:cubicBezTo>
                <a:cubicBezTo>
                  <a:pt x="5962002" y="364730"/>
                  <a:pt x="5971448" y="357505"/>
                  <a:pt x="5977290" y="352990"/>
                </a:cubicBezTo>
                <a:lnTo>
                  <a:pt x="6036261" y="363957"/>
                </a:lnTo>
                <a:lnTo>
                  <a:pt x="6010909" y="373418"/>
                </a:lnTo>
                <a:cubicBezTo>
                  <a:pt x="6003516" y="376767"/>
                  <a:pt x="6002139" y="380963"/>
                  <a:pt x="6021587" y="388001"/>
                </a:cubicBezTo>
                <a:cubicBezTo>
                  <a:pt x="6034293" y="385079"/>
                  <a:pt x="6045199" y="380989"/>
                  <a:pt x="6057344" y="379979"/>
                </a:cubicBezTo>
                <a:cubicBezTo>
                  <a:pt x="6116932" y="374985"/>
                  <a:pt x="6178994" y="380935"/>
                  <a:pt x="6237567" y="369992"/>
                </a:cubicBezTo>
                <a:cubicBezTo>
                  <a:pt x="6248023" y="368027"/>
                  <a:pt x="6263087" y="371212"/>
                  <a:pt x="6275789" y="372381"/>
                </a:cubicBezTo>
                <a:cubicBezTo>
                  <a:pt x="6286807" y="373391"/>
                  <a:pt x="6297607" y="376048"/>
                  <a:pt x="6308398" y="376048"/>
                </a:cubicBezTo>
                <a:cubicBezTo>
                  <a:pt x="6428016" y="375836"/>
                  <a:pt x="6447468" y="380510"/>
                  <a:pt x="6518520" y="395599"/>
                </a:cubicBezTo>
                <a:cubicBezTo>
                  <a:pt x="6522119" y="378436"/>
                  <a:pt x="6525607" y="362023"/>
                  <a:pt x="6529206" y="345126"/>
                </a:cubicBezTo>
                <a:cubicBezTo>
                  <a:pt x="6510091" y="343266"/>
                  <a:pt x="6490638" y="341355"/>
                  <a:pt x="6468156" y="339122"/>
                </a:cubicBezTo>
                <a:cubicBezTo>
                  <a:pt x="6469393" y="330037"/>
                  <a:pt x="6470292" y="322492"/>
                  <a:pt x="6471418" y="314049"/>
                </a:cubicBezTo>
                <a:cubicBezTo>
                  <a:pt x="6504018" y="310007"/>
                  <a:pt x="6534486" y="306183"/>
                  <a:pt x="6569453" y="301824"/>
                </a:cubicBezTo>
                <a:cubicBezTo>
                  <a:pt x="6560006" y="298587"/>
                  <a:pt x="6556862" y="296566"/>
                  <a:pt x="6554162" y="296671"/>
                </a:cubicBezTo>
                <a:close/>
                <a:moveTo>
                  <a:pt x="11156749" y="296566"/>
                </a:moveTo>
                <a:cubicBezTo>
                  <a:pt x="11156861" y="297257"/>
                  <a:pt x="11156861" y="297948"/>
                  <a:pt x="11156973" y="298638"/>
                </a:cubicBezTo>
                <a:cubicBezTo>
                  <a:pt x="11179913" y="298638"/>
                  <a:pt x="11202732" y="298638"/>
                  <a:pt x="11225665" y="298638"/>
                </a:cubicBezTo>
                <a:cubicBezTo>
                  <a:pt x="11225553" y="297948"/>
                  <a:pt x="11225553" y="297257"/>
                  <a:pt x="11225441" y="296566"/>
                </a:cubicBezTo>
                <a:cubicBezTo>
                  <a:pt x="11202508" y="296566"/>
                  <a:pt x="11179575" y="296566"/>
                  <a:pt x="11156749" y="296566"/>
                </a:cubicBezTo>
                <a:close/>
                <a:moveTo>
                  <a:pt x="11076246" y="296459"/>
                </a:moveTo>
                <a:cubicBezTo>
                  <a:pt x="11076696" y="297204"/>
                  <a:pt x="11077153" y="298002"/>
                  <a:pt x="11077491" y="298745"/>
                </a:cubicBezTo>
                <a:cubicBezTo>
                  <a:pt x="11079059" y="298587"/>
                  <a:pt x="11080521" y="298374"/>
                  <a:pt x="11081983" y="298160"/>
                </a:cubicBezTo>
                <a:cubicBezTo>
                  <a:pt x="11081645" y="297630"/>
                  <a:pt x="11081645" y="296726"/>
                  <a:pt x="11080971" y="296566"/>
                </a:cubicBezTo>
                <a:cubicBezTo>
                  <a:pt x="11079621" y="296299"/>
                  <a:pt x="11077828" y="296459"/>
                  <a:pt x="11076246" y="296459"/>
                </a:cubicBezTo>
                <a:close/>
                <a:moveTo>
                  <a:pt x="5489808" y="296247"/>
                </a:moveTo>
                <a:cubicBezTo>
                  <a:pt x="5488790" y="295185"/>
                  <a:pt x="5472267" y="297417"/>
                  <a:pt x="5463051" y="298160"/>
                </a:cubicBezTo>
                <a:cubicBezTo>
                  <a:pt x="5466196" y="303366"/>
                  <a:pt x="5465970" y="310699"/>
                  <a:pt x="5473280" y="313303"/>
                </a:cubicBezTo>
                <a:cubicBezTo>
                  <a:pt x="5492613" y="320210"/>
                  <a:pt x="5518813" y="314312"/>
                  <a:pt x="5537585" y="299969"/>
                </a:cubicBezTo>
                <a:cubicBezTo>
                  <a:pt x="5523193" y="295135"/>
                  <a:pt x="5501835" y="308574"/>
                  <a:pt x="5489808" y="296247"/>
                </a:cubicBezTo>
                <a:close/>
                <a:moveTo>
                  <a:pt x="11504600" y="295876"/>
                </a:moveTo>
                <a:cubicBezTo>
                  <a:pt x="11504375" y="295716"/>
                  <a:pt x="11501681" y="296566"/>
                  <a:pt x="11500107" y="296992"/>
                </a:cubicBezTo>
                <a:cubicBezTo>
                  <a:pt x="11501007" y="297577"/>
                  <a:pt x="11501795" y="298480"/>
                  <a:pt x="11503032" y="298692"/>
                </a:cubicBezTo>
                <a:cubicBezTo>
                  <a:pt x="11504600" y="299011"/>
                  <a:pt x="11506625" y="298745"/>
                  <a:pt x="11508424" y="298745"/>
                </a:cubicBezTo>
                <a:cubicBezTo>
                  <a:pt x="11507187" y="297736"/>
                  <a:pt x="11506181" y="296671"/>
                  <a:pt x="11504600" y="295876"/>
                </a:cubicBezTo>
                <a:close/>
                <a:moveTo>
                  <a:pt x="4258712" y="295661"/>
                </a:moveTo>
                <a:cubicBezTo>
                  <a:pt x="4250733" y="296513"/>
                  <a:pt x="4242754" y="297417"/>
                  <a:pt x="4234766" y="298266"/>
                </a:cubicBezTo>
                <a:cubicBezTo>
                  <a:pt x="4235554" y="299755"/>
                  <a:pt x="4236341" y="301240"/>
                  <a:pt x="4237128" y="302727"/>
                </a:cubicBezTo>
                <a:cubicBezTo>
                  <a:pt x="4244885" y="301668"/>
                  <a:pt x="4252644" y="300658"/>
                  <a:pt x="4260398" y="299597"/>
                </a:cubicBezTo>
                <a:cubicBezTo>
                  <a:pt x="4259843" y="298266"/>
                  <a:pt x="4259276" y="296938"/>
                  <a:pt x="4258712" y="295661"/>
                </a:cubicBezTo>
                <a:close/>
                <a:moveTo>
                  <a:pt x="7954515" y="294541"/>
                </a:moveTo>
                <a:cubicBezTo>
                  <a:pt x="7937790" y="294933"/>
                  <a:pt x="7921234" y="298851"/>
                  <a:pt x="7903189" y="305122"/>
                </a:cubicBezTo>
                <a:cubicBezTo>
                  <a:pt x="7940512" y="305122"/>
                  <a:pt x="7970755" y="305122"/>
                  <a:pt x="8006848" y="305122"/>
                </a:cubicBezTo>
                <a:cubicBezTo>
                  <a:pt x="7988130" y="297283"/>
                  <a:pt x="7971238" y="294150"/>
                  <a:pt x="7954515" y="294541"/>
                </a:cubicBezTo>
                <a:close/>
                <a:moveTo>
                  <a:pt x="10366716" y="292424"/>
                </a:moveTo>
                <a:cubicBezTo>
                  <a:pt x="10364354" y="293328"/>
                  <a:pt x="10361773" y="294125"/>
                  <a:pt x="10359629" y="295135"/>
                </a:cubicBezTo>
                <a:cubicBezTo>
                  <a:pt x="10359412" y="295237"/>
                  <a:pt x="10361429" y="296408"/>
                  <a:pt x="10362442" y="297098"/>
                </a:cubicBezTo>
                <a:cubicBezTo>
                  <a:pt x="10364804" y="296247"/>
                  <a:pt x="10367279" y="295398"/>
                  <a:pt x="10369641" y="294493"/>
                </a:cubicBezTo>
                <a:cubicBezTo>
                  <a:pt x="10368629" y="293806"/>
                  <a:pt x="10367729" y="293114"/>
                  <a:pt x="10366716" y="292424"/>
                </a:cubicBezTo>
                <a:close/>
                <a:moveTo>
                  <a:pt x="8100835" y="292369"/>
                </a:moveTo>
                <a:cubicBezTo>
                  <a:pt x="8100047" y="293114"/>
                  <a:pt x="8098591" y="293858"/>
                  <a:pt x="8098704" y="294547"/>
                </a:cubicBezTo>
                <a:cubicBezTo>
                  <a:pt x="8098704" y="295080"/>
                  <a:pt x="8100835" y="295556"/>
                  <a:pt x="8102078" y="296032"/>
                </a:cubicBezTo>
                <a:cubicBezTo>
                  <a:pt x="8103534" y="295610"/>
                  <a:pt x="8105108" y="295185"/>
                  <a:pt x="8106570" y="294759"/>
                </a:cubicBezTo>
                <a:cubicBezTo>
                  <a:pt x="8104658" y="293964"/>
                  <a:pt x="8102746" y="293167"/>
                  <a:pt x="8100835" y="292369"/>
                </a:cubicBezTo>
                <a:close/>
                <a:moveTo>
                  <a:pt x="11829181" y="290563"/>
                </a:moveTo>
                <a:cubicBezTo>
                  <a:pt x="11829631" y="291468"/>
                  <a:pt x="11830081" y="292318"/>
                  <a:pt x="11830419" y="293220"/>
                </a:cubicBezTo>
                <a:cubicBezTo>
                  <a:pt x="11831993" y="293007"/>
                  <a:pt x="11833456" y="292795"/>
                  <a:pt x="11835030" y="292530"/>
                </a:cubicBezTo>
                <a:cubicBezTo>
                  <a:pt x="11834692" y="291892"/>
                  <a:pt x="11834805" y="290882"/>
                  <a:pt x="11834130" y="290724"/>
                </a:cubicBezTo>
                <a:cubicBezTo>
                  <a:pt x="11832780" y="290403"/>
                  <a:pt x="11830868" y="290563"/>
                  <a:pt x="11829181" y="290563"/>
                </a:cubicBezTo>
                <a:close/>
                <a:moveTo>
                  <a:pt x="10572573" y="290403"/>
                </a:moveTo>
                <a:cubicBezTo>
                  <a:pt x="10571110" y="290669"/>
                  <a:pt x="10569760" y="290934"/>
                  <a:pt x="10568298" y="291201"/>
                </a:cubicBezTo>
                <a:cubicBezTo>
                  <a:pt x="10569648" y="292104"/>
                  <a:pt x="10570886" y="293167"/>
                  <a:pt x="10572573" y="293858"/>
                </a:cubicBezTo>
                <a:cubicBezTo>
                  <a:pt x="10573135" y="294070"/>
                  <a:pt x="10575272" y="293379"/>
                  <a:pt x="10576622" y="293114"/>
                </a:cubicBezTo>
                <a:cubicBezTo>
                  <a:pt x="10575385" y="292211"/>
                  <a:pt x="10574035" y="291308"/>
                  <a:pt x="10572573" y="290403"/>
                </a:cubicBezTo>
                <a:close/>
                <a:moveTo>
                  <a:pt x="10468801" y="287749"/>
                </a:moveTo>
                <a:cubicBezTo>
                  <a:pt x="10465201" y="288065"/>
                  <a:pt x="10461608" y="288383"/>
                  <a:pt x="10457897" y="288703"/>
                </a:cubicBezTo>
                <a:cubicBezTo>
                  <a:pt x="10455872" y="295135"/>
                  <a:pt x="10453848" y="301509"/>
                  <a:pt x="10451373" y="309529"/>
                </a:cubicBezTo>
                <a:cubicBezTo>
                  <a:pt x="10468351" y="310221"/>
                  <a:pt x="10481504" y="310699"/>
                  <a:pt x="10502868" y="311549"/>
                </a:cubicBezTo>
                <a:cubicBezTo>
                  <a:pt x="10488366" y="301345"/>
                  <a:pt x="10478580" y="294547"/>
                  <a:pt x="10468801" y="287749"/>
                </a:cubicBezTo>
                <a:close/>
                <a:moveTo>
                  <a:pt x="9309777" y="287644"/>
                </a:moveTo>
                <a:cubicBezTo>
                  <a:pt x="9307640" y="288383"/>
                  <a:pt x="9305397" y="289126"/>
                  <a:pt x="9303479" y="290032"/>
                </a:cubicBezTo>
                <a:cubicBezTo>
                  <a:pt x="9303253" y="290136"/>
                  <a:pt x="9305061" y="291201"/>
                  <a:pt x="9305954" y="291785"/>
                </a:cubicBezTo>
                <a:cubicBezTo>
                  <a:pt x="9308203" y="290987"/>
                  <a:pt x="9310227" y="290244"/>
                  <a:pt x="9312365" y="289502"/>
                </a:cubicBezTo>
                <a:cubicBezTo>
                  <a:pt x="9311465" y="288863"/>
                  <a:pt x="9310677" y="288277"/>
                  <a:pt x="9309777" y="287644"/>
                </a:cubicBezTo>
                <a:close/>
                <a:moveTo>
                  <a:pt x="9421978" y="287426"/>
                </a:moveTo>
                <a:cubicBezTo>
                  <a:pt x="9419623" y="288277"/>
                  <a:pt x="9417148" y="289075"/>
                  <a:pt x="9415124" y="290032"/>
                </a:cubicBezTo>
                <a:cubicBezTo>
                  <a:pt x="9414899" y="290136"/>
                  <a:pt x="9416812" y="291254"/>
                  <a:pt x="9417824" y="291945"/>
                </a:cubicBezTo>
                <a:cubicBezTo>
                  <a:pt x="9420185" y="291096"/>
                  <a:pt x="9422654" y="290297"/>
                  <a:pt x="9424791" y="289340"/>
                </a:cubicBezTo>
                <a:cubicBezTo>
                  <a:pt x="9424903" y="289235"/>
                  <a:pt x="9422997" y="288117"/>
                  <a:pt x="9421978" y="287426"/>
                </a:cubicBezTo>
                <a:close/>
                <a:moveTo>
                  <a:pt x="12095862" y="287374"/>
                </a:moveTo>
                <a:cubicBezTo>
                  <a:pt x="12093950" y="288383"/>
                  <a:pt x="12092150" y="289447"/>
                  <a:pt x="12090245" y="290457"/>
                </a:cubicBezTo>
                <a:cubicBezTo>
                  <a:pt x="12091588" y="290934"/>
                  <a:pt x="12093838" y="291892"/>
                  <a:pt x="12094062" y="291785"/>
                </a:cubicBezTo>
                <a:cubicBezTo>
                  <a:pt x="12096199" y="290882"/>
                  <a:pt x="12097999" y="289819"/>
                  <a:pt x="12099799" y="288809"/>
                </a:cubicBezTo>
                <a:cubicBezTo>
                  <a:pt x="12098561" y="288330"/>
                  <a:pt x="12097211" y="287853"/>
                  <a:pt x="12095862" y="287374"/>
                </a:cubicBezTo>
                <a:close/>
                <a:moveTo>
                  <a:pt x="7867433" y="286898"/>
                </a:moveTo>
                <a:cubicBezTo>
                  <a:pt x="7862717" y="288011"/>
                  <a:pt x="7856530" y="288649"/>
                  <a:pt x="7853605" y="290403"/>
                </a:cubicBezTo>
                <a:cubicBezTo>
                  <a:pt x="7845964" y="295185"/>
                  <a:pt x="7839777" y="300499"/>
                  <a:pt x="7829211" y="308466"/>
                </a:cubicBezTo>
                <a:cubicBezTo>
                  <a:pt x="7888798" y="306928"/>
                  <a:pt x="7889473" y="306503"/>
                  <a:pt x="7867433" y="286898"/>
                </a:cubicBezTo>
                <a:close/>
                <a:moveTo>
                  <a:pt x="9195831" y="286391"/>
                </a:moveTo>
                <a:cubicBezTo>
                  <a:pt x="9187540" y="286127"/>
                  <a:pt x="9178631" y="288837"/>
                  <a:pt x="9169358" y="292211"/>
                </a:cubicBezTo>
                <a:cubicBezTo>
                  <a:pt x="9183298" y="293912"/>
                  <a:pt x="9197239" y="295716"/>
                  <a:pt x="9218597" y="298427"/>
                </a:cubicBezTo>
                <a:cubicBezTo>
                  <a:pt x="9211796" y="289899"/>
                  <a:pt x="9204122" y="286658"/>
                  <a:pt x="9195831" y="286391"/>
                </a:cubicBezTo>
                <a:close/>
                <a:moveTo>
                  <a:pt x="9489327" y="286313"/>
                </a:moveTo>
                <a:cubicBezTo>
                  <a:pt x="9481003" y="287267"/>
                  <a:pt x="9472687" y="288225"/>
                  <a:pt x="9464370" y="289235"/>
                </a:cubicBezTo>
                <a:cubicBezTo>
                  <a:pt x="9464820" y="290615"/>
                  <a:pt x="9465270" y="291997"/>
                  <a:pt x="9465713" y="293379"/>
                </a:cubicBezTo>
                <a:cubicBezTo>
                  <a:pt x="9474037" y="293167"/>
                  <a:pt x="9482247" y="293007"/>
                  <a:pt x="9490565" y="292795"/>
                </a:cubicBezTo>
                <a:cubicBezTo>
                  <a:pt x="9490115" y="290615"/>
                  <a:pt x="9489665" y="288437"/>
                  <a:pt x="9489327" y="286313"/>
                </a:cubicBezTo>
                <a:close/>
                <a:moveTo>
                  <a:pt x="8536723" y="285995"/>
                </a:moveTo>
                <a:cubicBezTo>
                  <a:pt x="8535035" y="287111"/>
                  <a:pt x="8531324" y="288754"/>
                  <a:pt x="8531886" y="289340"/>
                </a:cubicBezTo>
                <a:cubicBezTo>
                  <a:pt x="8533236" y="290615"/>
                  <a:pt x="8536835" y="291413"/>
                  <a:pt x="8539422" y="292424"/>
                </a:cubicBezTo>
                <a:cubicBezTo>
                  <a:pt x="8541665" y="290829"/>
                  <a:pt x="8543914" y="289181"/>
                  <a:pt x="8546164" y="287590"/>
                </a:cubicBezTo>
                <a:cubicBezTo>
                  <a:pt x="8543128" y="287056"/>
                  <a:pt x="8539872" y="286527"/>
                  <a:pt x="8536723" y="285995"/>
                </a:cubicBezTo>
                <a:close/>
                <a:moveTo>
                  <a:pt x="9535086" y="285783"/>
                </a:moveTo>
                <a:cubicBezTo>
                  <a:pt x="9534636" y="287853"/>
                  <a:pt x="9534186" y="289872"/>
                  <a:pt x="9533736" y="291945"/>
                </a:cubicBezTo>
                <a:cubicBezTo>
                  <a:pt x="9556331" y="296778"/>
                  <a:pt x="9580058" y="293964"/>
                  <a:pt x="9603778" y="290882"/>
                </a:cubicBezTo>
                <a:cubicBezTo>
                  <a:pt x="9580845" y="289181"/>
                  <a:pt x="9558019" y="287483"/>
                  <a:pt x="9535086" y="285783"/>
                </a:cubicBezTo>
                <a:close/>
                <a:moveTo>
                  <a:pt x="8598222" y="285624"/>
                </a:moveTo>
                <a:cubicBezTo>
                  <a:pt x="8592260" y="289075"/>
                  <a:pt x="8586187" y="292581"/>
                  <a:pt x="8580232" y="296032"/>
                </a:cubicBezTo>
                <a:cubicBezTo>
                  <a:pt x="8591361" y="299597"/>
                  <a:pt x="8602377" y="303154"/>
                  <a:pt x="8613512" y="306716"/>
                </a:cubicBezTo>
                <a:cubicBezTo>
                  <a:pt x="8618230" y="304164"/>
                  <a:pt x="8622842" y="301668"/>
                  <a:pt x="8627566" y="299118"/>
                </a:cubicBezTo>
                <a:cubicBezTo>
                  <a:pt x="8617780" y="294600"/>
                  <a:pt x="8608001" y="290136"/>
                  <a:pt x="8598222" y="285624"/>
                </a:cubicBezTo>
                <a:close/>
                <a:moveTo>
                  <a:pt x="9138551" y="284879"/>
                </a:moveTo>
                <a:cubicBezTo>
                  <a:pt x="9121124" y="285462"/>
                  <a:pt x="9105608" y="285995"/>
                  <a:pt x="9082338" y="286793"/>
                </a:cubicBezTo>
                <a:cubicBezTo>
                  <a:pt x="9128210" y="297522"/>
                  <a:pt x="9128210" y="297522"/>
                  <a:pt x="9138551" y="284879"/>
                </a:cubicBezTo>
                <a:close/>
                <a:moveTo>
                  <a:pt x="9047596" y="284029"/>
                </a:moveTo>
                <a:cubicBezTo>
                  <a:pt x="8956528" y="282114"/>
                  <a:pt x="8867821" y="286846"/>
                  <a:pt x="8779902" y="296299"/>
                </a:cubicBezTo>
                <a:cubicBezTo>
                  <a:pt x="8825998" y="305227"/>
                  <a:pt x="8869958" y="293964"/>
                  <a:pt x="8914142" y="294652"/>
                </a:cubicBezTo>
                <a:cubicBezTo>
                  <a:pt x="8958889" y="295343"/>
                  <a:pt x="9003186" y="302782"/>
                  <a:pt x="9044784" y="306980"/>
                </a:cubicBezTo>
                <a:cubicBezTo>
                  <a:pt x="9045570" y="300499"/>
                  <a:pt x="9046470" y="293328"/>
                  <a:pt x="9047596" y="284029"/>
                </a:cubicBezTo>
                <a:close/>
                <a:moveTo>
                  <a:pt x="8749884" y="280787"/>
                </a:moveTo>
                <a:cubicBezTo>
                  <a:pt x="8750108" y="281477"/>
                  <a:pt x="8750334" y="282169"/>
                  <a:pt x="8750558" y="282806"/>
                </a:cubicBezTo>
                <a:cubicBezTo>
                  <a:pt x="8758882" y="282806"/>
                  <a:pt x="8767087" y="282806"/>
                  <a:pt x="8775409" y="282806"/>
                </a:cubicBezTo>
                <a:cubicBezTo>
                  <a:pt x="8775409" y="282114"/>
                  <a:pt x="8775409" y="281423"/>
                  <a:pt x="8775409" y="280787"/>
                </a:cubicBezTo>
                <a:cubicBezTo>
                  <a:pt x="8766861" y="280787"/>
                  <a:pt x="8758432" y="280787"/>
                  <a:pt x="8749884" y="280787"/>
                </a:cubicBezTo>
                <a:close/>
                <a:moveTo>
                  <a:pt x="8085769" y="279461"/>
                </a:moveTo>
                <a:cubicBezTo>
                  <a:pt x="8057331" y="278183"/>
                  <a:pt x="8035404" y="280363"/>
                  <a:pt x="8034279" y="302727"/>
                </a:cubicBezTo>
                <a:cubicBezTo>
                  <a:pt x="8056544" y="292635"/>
                  <a:pt x="8071160" y="286050"/>
                  <a:pt x="8085769" y="279461"/>
                </a:cubicBezTo>
                <a:close/>
                <a:moveTo>
                  <a:pt x="10124205" y="278343"/>
                </a:moveTo>
                <a:cubicBezTo>
                  <a:pt x="10124205" y="280204"/>
                  <a:pt x="10124205" y="282009"/>
                  <a:pt x="10124092" y="283869"/>
                </a:cubicBezTo>
                <a:cubicBezTo>
                  <a:pt x="10137696" y="284189"/>
                  <a:pt x="10151306" y="284506"/>
                  <a:pt x="10165022" y="284773"/>
                </a:cubicBezTo>
                <a:cubicBezTo>
                  <a:pt x="10165134" y="282645"/>
                  <a:pt x="10165246" y="280471"/>
                  <a:pt x="10165472" y="278343"/>
                </a:cubicBezTo>
                <a:cubicBezTo>
                  <a:pt x="10151756" y="278343"/>
                  <a:pt x="10137928" y="278343"/>
                  <a:pt x="10124205" y="278343"/>
                </a:cubicBezTo>
                <a:close/>
                <a:moveTo>
                  <a:pt x="10657567" y="277068"/>
                </a:moveTo>
                <a:cubicBezTo>
                  <a:pt x="10693097" y="287426"/>
                  <a:pt x="10728846" y="293964"/>
                  <a:pt x="10766963" y="280523"/>
                </a:cubicBezTo>
                <a:cubicBezTo>
                  <a:pt x="10730533" y="279353"/>
                  <a:pt x="10694110" y="278238"/>
                  <a:pt x="10657567" y="277068"/>
                </a:cubicBezTo>
                <a:close/>
                <a:moveTo>
                  <a:pt x="5124975" y="271012"/>
                </a:moveTo>
                <a:cubicBezTo>
                  <a:pt x="5123509" y="271331"/>
                  <a:pt x="5122055" y="271703"/>
                  <a:pt x="5120593" y="272022"/>
                </a:cubicBezTo>
                <a:cubicBezTo>
                  <a:pt x="5120593" y="272766"/>
                  <a:pt x="5120029" y="273722"/>
                  <a:pt x="5120704" y="274145"/>
                </a:cubicBezTo>
                <a:cubicBezTo>
                  <a:pt x="5121491" y="274568"/>
                  <a:pt x="5123509" y="274464"/>
                  <a:pt x="5125084" y="274624"/>
                </a:cubicBezTo>
                <a:cubicBezTo>
                  <a:pt x="5125084" y="273401"/>
                  <a:pt x="5124975" y="272236"/>
                  <a:pt x="5124975" y="271012"/>
                </a:cubicBezTo>
                <a:close/>
                <a:moveTo>
                  <a:pt x="8402145" y="269632"/>
                </a:moveTo>
                <a:cubicBezTo>
                  <a:pt x="8401808" y="269471"/>
                  <a:pt x="8399334" y="270321"/>
                  <a:pt x="8397758" y="270693"/>
                </a:cubicBezTo>
                <a:cubicBezTo>
                  <a:pt x="8398770" y="271226"/>
                  <a:pt x="8399670" y="271756"/>
                  <a:pt x="8400458" y="272287"/>
                </a:cubicBezTo>
                <a:cubicBezTo>
                  <a:pt x="8402257" y="272287"/>
                  <a:pt x="8404057" y="272287"/>
                  <a:pt x="8405744" y="272287"/>
                </a:cubicBezTo>
                <a:cubicBezTo>
                  <a:pt x="8404619" y="271384"/>
                  <a:pt x="8403719" y="270375"/>
                  <a:pt x="8402145" y="269632"/>
                </a:cubicBezTo>
                <a:close/>
                <a:moveTo>
                  <a:pt x="8316027" y="266973"/>
                </a:moveTo>
                <a:cubicBezTo>
                  <a:pt x="8312427" y="267450"/>
                  <a:pt x="8308940" y="267983"/>
                  <a:pt x="8305341" y="268461"/>
                </a:cubicBezTo>
                <a:cubicBezTo>
                  <a:pt x="8321425" y="282114"/>
                  <a:pt x="8307484" y="288543"/>
                  <a:pt x="8286008" y="291573"/>
                </a:cubicBezTo>
                <a:cubicBezTo>
                  <a:pt x="8255539" y="295928"/>
                  <a:pt x="8224283" y="299011"/>
                  <a:pt x="8194714" y="289659"/>
                </a:cubicBezTo>
                <a:cubicBezTo>
                  <a:pt x="8179311" y="284773"/>
                  <a:pt x="8168182" y="286685"/>
                  <a:pt x="8158629" y="293591"/>
                </a:cubicBezTo>
                <a:cubicBezTo>
                  <a:pt x="8177287" y="300340"/>
                  <a:pt x="8193927" y="306396"/>
                  <a:pt x="8212817" y="313303"/>
                </a:cubicBezTo>
                <a:cubicBezTo>
                  <a:pt x="8247223" y="303473"/>
                  <a:pt x="8285558" y="299702"/>
                  <a:pt x="8331654" y="303154"/>
                </a:cubicBezTo>
                <a:cubicBezTo>
                  <a:pt x="8377639" y="306554"/>
                  <a:pt x="8426202" y="302251"/>
                  <a:pt x="8475560" y="301294"/>
                </a:cubicBezTo>
                <a:cubicBezTo>
                  <a:pt x="8470949" y="291680"/>
                  <a:pt x="8467131" y="283816"/>
                  <a:pt x="8462408" y="273932"/>
                </a:cubicBezTo>
                <a:cubicBezTo>
                  <a:pt x="8439363" y="293700"/>
                  <a:pt x="8434188" y="294652"/>
                  <a:pt x="8399108" y="295398"/>
                </a:cubicBezTo>
                <a:cubicBezTo>
                  <a:pt x="8369427" y="296032"/>
                  <a:pt x="8355711" y="289181"/>
                  <a:pt x="8345708" y="276961"/>
                </a:cubicBezTo>
                <a:cubicBezTo>
                  <a:pt x="8341995" y="272499"/>
                  <a:pt x="8326255" y="270216"/>
                  <a:pt x="8316027" y="266973"/>
                </a:cubicBezTo>
                <a:close/>
                <a:moveTo>
                  <a:pt x="5874981" y="266338"/>
                </a:moveTo>
                <a:cubicBezTo>
                  <a:pt x="5871045" y="266812"/>
                  <a:pt x="5867453" y="268034"/>
                  <a:pt x="5863853" y="268993"/>
                </a:cubicBezTo>
                <a:cubicBezTo>
                  <a:pt x="5866215" y="270004"/>
                  <a:pt x="5868690" y="271012"/>
                  <a:pt x="5871157" y="272022"/>
                </a:cubicBezTo>
                <a:cubicBezTo>
                  <a:pt x="5874082" y="271384"/>
                  <a:pt x="5877006" y="270747"/>
                  <a:pt x="5879821" y="270054"/>
                </a:cubicBezTo>
                <a:cubicBezTo>
                  <a:pt x="5878132" y="268727"/>
                  <a:pt x="5875882" y="266231"/>
                  <a:pt x="5874981" y="266338"/>
                </a:cubicBezTo>
                <a:close/>
                <a:moveTo>
                  <a:pt x="7442567" y="265168"/>
                </a:moveTo>
                <a:cubicBezTo>
                  <a:pt x="7419860" y="265913"/>
                  <a:pt x="7397596" y="266601"/>
                  <a:pt x="7364096" y="267662"/>
                </a:cubicBezTo>
                <a:cubicBezTo>
                  <a:pt x="7384780" y="273192"/>
                  <a:pt x="7393665" y="275579"/>
                  <a:pt x="7403107" y="278132"/>
                </a:cubicBezTo>
                <a:cubicBezTo>
                  <a:pt x="7397034" y="282114"/>
                  <a:pt x="7392878" y="284773"/>
                  <a:pt x="7386242" y="289022"/>
                </a:cubicBezTo>
                <a:cubicBezTo>
                  <a:pt x="7445492" y="287802"/>
                  <a:pt x="7445492" y="287802"/>
                  <a:pt x="7442567" y="265168"/>
                </a:cubicBezTo>
                <a:close/>
                <a:moveTo>
                  <a:pt x="12030207" y="264319"/>
                </a:moveTo>
                <a:cubicBezTo>
                  <a:pt x="12029757" y="266552"/>
                  <a:pt x="12029195" y="268727"/>
                  <a:pt x="12028745" y="270959"/>
                </a:cubicBezTo>
                <a:cubicBezTo>
                  <a:pt x="12046166" y="271756"/>
                  <a:pt x="12063481" y="272554"/>
                  <a:pt x="12080684" y="273295"/>
                </a:cubicBezTo>
                <a:cubicBezTo>
                  <a:pt x="12081134" y="271172"/>
                  <a:pt x="12081584" y="269098"/>
                  <a:pt x="12082034" y="266973"/>
                </a:cubicBezTo>
                <a:cubicBezTo>
                  <a:pt x="12064719" y="266071"/>
                  <a:pt x="12047516" y="265221"/>
                  <a:pt x="12030207" y="264319"/>
                </a:cubicBezTo>
                <a:close/>
                <a:moveTo>
                  <a:pt x="4601959" y="262192"/>
                </a:moveTo>
                <a:cubicBezTo>
                  <a:pt x="4600385" y="262299"/>
                  <a:pt x="4598808" y="262404"/>
                  <a:pt x="4597352" y="262458"/>
                </a:cubicBezTo>
                <a:cubicBezTo>
                  <a:pt x="4598021" y="263521"/>
                  <a:pt x="4598583" y="264637"/>
                  <a:pt x="4599260" y="265700"/>
                </a:cubicBezTo>
                <a:cubicBezTo>
                  <a:pt x="4600608" y="265275"/>
                  <a:pt x="4602521" y="264903"/>
                  <a:pt x="4603083" y="264319"/>
                </a:cubicBezTo>
                <a:cubicBezTo>
                  <a:pt x="4603422" y="263785"/>
                  <a:pt x="4602408" y="262935"/>
                  <a:pt x="4601959" y="262192"/>
                </a:cubicBezTo>
                <a:close/>
                <a:moveTo>
                  <a:pt x="11868979" y="260543"/>
                </a:moveTo>
                <a:cubicBezTo>
                  <a:pt x="11867973" y="261181"/>
                  <a:pt x="11865836" y="262299"/>
                  <a:pt x="11866061" y="262458"/>
                </a:cubicBezTo>
                <a:cubicBezTo>
                  <a:pt x="11868086" y="263521"/>
                  <a:pt x="11870448" y="264424"/>
                  <a:pt x="11872803" y="265330"/>
                </a:cubicBezTo>
                <a:cubicBezTo>
                  <a:pt x="11873702" y="264691"/>
                  <a:pt x="11874716" y="263998"/>
                  <a:pt x="11875840" y="263360"/>
                </a:cubicBezTo>
                <a:cubicBezTo>
                  <a:pt x="11873590" y="262404"/>
                  <a:pt x="11871235" y="261501"/>
                  <a:pt x="11868979" y="260543"/>
                </a:cubicBezTo>
                <a:close/>
                <a:moveTo>
                  <a:pt x="11968145" y="260226"/>
                </a:moveTo>
                <a:cubicBezTo>
                  <a:pt x="11938014" y="269842"/>
                  <a:pt x="11907996" y="279461"/>
                  <a:pt x="11877415" y="289235"/>
                </a:cubicBezTo>
                <a:cubicBezTo>
                  <a:pt x="11929810" y="297841"/>
                  <a:pt x="11980061" y="290615"/>
                  <a:pt x="12030657" y="281423"/>
                </a:cubicBezTo>
                <a:cubicBezTo>
                  <a:pt x="12002439" y="281423"/>
                  <a:pt x="11974325" y="281423"/>
                  <a:pt x="11946107" y="281423"/>
                </a:cubicBezTo>
                <a:cubicBezTo>
                  <a:pt x="11944426" y="280099"/>
                  <a:pt x="11942738" y="278822"/>
                  <a:pt x="11941163" y="277495"/>
                </a:cubicBezTo>
                <a:cubicBezTo>
                  <a:pt x="11955329" y="274464"/>
                  <a:pt x="11969383" y="271489"/>
                  <a:pt x="11983436" y="268567"/>
                </a:cubicBezTo>
                <a:cubicBezTo>
                  <a:pt x="11978374" y="265806"/>
                  <a:pt x="11973201" y="262988"/>
                  <a:pt x="11968145" y="260226"/>
                </a:cubicBezTo>
                <a:close/>
                <a:moveTo>
                  <a:pt x="5764468" y="260171"/>
                </a:moveTo>
                <a:cubicBezTo>
                  <a:pt x="5763117" y="260756"/>
                  <a:pt x="5761881" y="261289"/>
                  <a:pt x="5760532" y="261820"/>
                </a:cubicBezTo>
                <a:cubicBezTo>
                  <a:pt x="5762782" y="262299"/>
                  <a:pt x="5765142" y="262776"/>
                  <a:pt x="5767390" y="263254"/>
                </a:cubicBezTo>
                <a:cubicBezTo>
                  <a:pt x="5767844" y="262511"/>
                  <a:pt x="5768968" y="261553"/>
                  <a:pt x="5768404" y="261076"/>
                </a:cubicBezTo>
                <a:cubicBezTo>
                  <a:pt x="5767844" y="260543"/>
                  <a:pt x="5765594" y="260438"/>
                  <a:pt x="5764468" y="260171"/>
                </a:cubicBezTo>
                <a:close/>
                <a:moveTo>
                  <a:pt x="11039373" y="259320"/>
                </a:moveTo>
                <a:cubicBezTo>
                  <a:pt x="11036681" y="261448"/>
                  <a:pt x="11033869" y="263574"/>
                  <a:pt x="11031170" y="265700"/>
                </a:cubicBezTo>
                <a:cubicBezTo>
                  <a:pt x="11040499" y="267450"/>
                  <a:pt x="11049834" y="269256"/>
                  <a:pt x="11059163" y="271012"/>
                </a:cubicBezTo>
                <a:cubicBezTo>
                  <a:pt x="11060851" y="269311"/>
                  <a:pt x="11062418" y="267611"/>
                  <a:pt x="11064112" y="265913"/>
                </a:cubicBezTo>
                <a:cubicBezTo>
                  <a:pt x="11055789" y="263733"/>
                  <a:pt x="11047585" y="261501"/>
                  <a:pt x="11039373" y="259320"/>
                </a:cubicBezTo>
                <a:close/>
                <a:moveTo>
                  <a:pt x="11165185" y="258847"/>
                </a:moveTo>
                <a:cubicBezTo>
                  <a:pt x="11165073" y="259645"/>
                  <a:pt x="11165073" y="260438"/>
                  <a:pt x="11164959" y="261289"/>
                </a:cubicBezTo>
                <a:cubicBezTo>
                  <a:pt x="11171027" y="261448"/>
                  <a:pt x="11176988" y="261553"/>
                  <a:pt x="11183055" y="261714"/>
                </a:cubicBezTo>
                <a:cubicBezTo>
                  <a:pt x="11183168" y="260917"/>
                  <a:pt x="11183168" y="260066"/>
                  <a:pt x="11183281" y="259271"/>
                </a:cubicBezTo>
                <a:cubicBezTo>
                  <a:pt x="11177213" y="259111"/>
                  <a:pt x="11171251" y="259007"/>
                  <a:pt x="11165185" y="258847"/>
                </a:cubicBezTo>
                <a:close/>
                <a:moveTo>
                  <a:pt x="5590543" y="253636"/>
                </a:moveTo>
                <a:cubicBezTo>
                  <a:pt x="5562204" y="259219"/>
                  <a:pt x="5562204" y="259219"/>
                  <a:pt x="5562204" y="271861"/>
                </a:cubicBezTo>
                <a:cubicBezTo>
                  <a:pt x="5569740" y="269737"/>
                  <a:pt x="5577277" y="268672"/>
                  <a:pt x="5580869" y="266285"/>
                </a:cubicBezTo>
                <a:cubicBezTo>
                  <a:pt x="5585369" y="263254"/>
                  <a:pt x="5586605" y="259165"/>
                  <a:pt x="5590543" y="253636"/>
                </a:cubicBezTo>
                <a:close/>
                <a:moveTo>
                  <a:pt x="8101291" y="251566"/>
                </a:moveTo>
                <a:cubicBezTo>
                  <a:pt x="8099378" y="252733"/>
                  <a:pt x="8097579" y="253957"/>
                  <a:pt x="8095667" y="255125"/>
                </a:cubicBezTo>
                <a:lnTo>
                  <a:pt x="8115082" y="257433"/>
                </a:lnTo>
                <a:lnTo>
                  <a:pt x="8115907" y="257784"/>
                </a:lnTo>
                <a:lnTo>
                  <a:pt x="8117347" y="257668"/>
                </a:lnTo>
                <a:lnTo>
                  <a:pt x="8150530" y="260598"/>
                </a:lnTo>
                <a:cubicBezTo>
                  <a:pt x="8150755" y="258740"/>
                  <a:pt x="8150867" y="256879"/>
                  <a:pt x="8151093" y="254966"/>
                </a:cubicBezTo>
                <a:lnTo>
                  <a:pt x="8117347" y="257668"/>
                </a:lnTo>
                <a:lnTo>
                  <a:pt x="8116243" y="257570"/>
                </a:lnTo>
                <a:lnTo>
                  <a:pt x="8115082" y="257433"/>
                </a:lnTo>
                <a:close/>
                <a:moveTo>
                  <a:pt x="7728926" y="251302"/>
                </a:moveTo>
                <a:cubicBezTo>
                  <a:pt x="7729263" y="253690"/>
                  <a:pt x="7729713" y="256082"/>
                  <a:pt x="7730050" y="258474"/>
                </a:cubicBezTo>
                <a:cubicBezTo>
                  <a:pt x="7777834" y="250556"/>
                  <a:pt x="7827636" y="272394"/>
                  <a:pt x="7886548" y="251302"/>
                </a:cubicBezTo>
                <a:cubicBezTo>
                  <a:pt x="7826061" y="251302"/>
                  <a:pt x="7777496" y="251302"/>
                  <a:pt x="7728926" y="251302"/>
                </a:cubicBezTo>
                <a:close/>
                <a:moveTo>
                  <a:pt x="9017240" y="250134"/>
                </a:moveTo>
                <a:cubicBezTo>
                  <a:pt x="9014653" y="250664"/>
                  <a:pt x="9012178" y="251142"/>
                  <a:pt x="9009597" y="251674"/>
                </a:cubicBezTo>
                <a:cubicBezTo>
                  <a:pt x="9010490" y="252312"/>
                  <a:pt x="9011390" y="253372"/>
                  <a:pt x="9012403" y="253424"/>
                </a:cubicBezTo>
                <a:cubicBezTo>
                  <a:pt x="9013977" y="253477"/>
                  <a:pt x="9015553" y="252838"/>
                  <a:pt x="9017240" y="252417"/>
                </a:cubicBezTo>
                <a:cubicBezTo>
                  <a:pt x="9017240" y="251674"/>
                  <a:pt x="9017240" y="250930"/>
                  <a:pt x="9017240" y="250134"/>
                </a:cubicBezTo>
                <a:close/>
                <a:moveTo>
                  <a:pt x="5833046" y="246679"/>
                </a:moveTo>
                <a:cubicBezTo>
                  <a:pt x="5830459" y="247368"/>
                  <a:pt x="5826073" y="247846"/>
                  <a:pt x="5825633" y="248750"/>
                </a:cubicBezTo>
                <a:cubicBezTo>
                  <a:pt x="5825070" y="250025"/>
                  <a:pt x="5827316" y="251621"/>
                  <a:pt x="5828442" y="253056"/>
                </a:cubicBezTo>
                <a:cubicBezTo>
                  <a:pt x="5831135" y="252365"/>
                  <a:pt x="5835522" y="251834"/>
                  <a:pt x="5836195" y="250823"/>
                </a:cubicBezTo>
                <a:cubicBezTo>
                  <a:pt x="5836984" y="249707"/>
                  <a:pt x="5834284" y="248059"/>
                  <a:pt x="5833046" y="246679"/>
                </a:cubicBezTo>
                <a:close/>
                <a:moveTo>
                  <a:pt x="4963079" y="242268"/>
                </a:moveTo>
                <a:lnTo>
                  <a:pt x="4946884" y="246899"/>
                </a:lnTo>
                <a:lnTo>
                  <a:pt x="4945656" y="246996"/>
                </a:lnTo>
                <a:lnTo>
                  <a:pt x="4944782" y="247261"/>
                </a:lnTo>
                <a:lnTo>
                  <a:pt x="4926538" y="248856"/>
                </a:lnTo>
                <a:cubicBezTo>
                  <a:pt x="4927327" y="249920"/>
                  <a:pt x="4928114" y="250983"/>
                  <a:pt x="4929015" y="252045"/>
                </a:cubicBezTo>
                <a:lnTo>
                  <a:pt x="4944782" y="247261"/>
                </a:lnTo>
                <a:lnTo>
                  <a:pt x="4945995" y="247155"/>
                </a:lnTo>
                <a:lnTo>
                  <a:pt x="4946884" y="246899"/>
                </a:lnTo>
                <a:lnTo>
                  <a:pt x="4965324" y="245460"/>
                </a:lnTo>
                <a:cubicBezTo>
                  <a:pt x="4964538" y="244395"/>
                  <a:pt x="4963861" y="243332"/>
                  <a:pt x="4963079" y="242268"/>
                </a:cubicBezTo>
                <a:close/>
                <a:moveTo>
                  <a:pt x="8589787" y="232706"/>
                </a:moveTo>
                <a:cubicBezTo>
                  <a:pt x="8577308" y="233077"/>
                  <a:pt x="8564942" y="233448"/>
                  <a:pt x="8552464" y="233821"/>
                </a:cubicBezTo>
                <a:cubicBezTo>
                  <a:pt x="8552576" y="235522"/>
                  <a:pt x="8552688" y="237276"/>
                  <a:pt x="8552800" y="238974"/>
                </a:cubicBezTo>
                <a:cubicBezTo>
                  <a:pt x="8565166" y="238920"/>
                  <a:pt x="8577533" y="238920"/>
                  <a:pt x="8589899" y="238920"/>
                </a:cubicBezTo>
                <a:cubicBezTo>
                  <a:pt x="8589899" y="236849"/>
                  <a:pt x="8589787" y="234777"/>
                  <a:pt x="8589787" y="232706"/>
                </a:cubicBezTo>
                <a:close/>
                <a:moveTo>
                  <a:pt x="5416559" y="232328"/>
                </a:moveTo>
                <a:cubicBezTo>
                  <a:pt x="5402449" y="233144"/>
                  <a:pt x="5388901" y="236212"/>
                  <a:pt x="5373887" y="242268"/>
                </a:cubicBezTo>
                <a:cubicBezTo>
                  <a:pt x="5409417" y="248856"/>
                  <a:pt x="5432464" y="244979"/>
                  <a:pt x="5462595" y="235894"/>
                </a:cubicBezTo>
                <a:cubicBezTo>
                  <a:pt x="5445339" y="232944"/>
                  <a:pt x="5430670" y="231510"/>
                  <a:pt x="5416559" y="232328"/>
                </a:cubicBezTo>
                <a:close/>
                <a:moveTo>
                  <a:pt x="10771847" y="228204"/>
                </a:moveTo>
                <a:cubicBezTo>
                  <a:pt x="10763871" y="228527"/>
                  <a:pt x="10753359" y="229521"/>
                  <a:pt x="10739643" y="230953"/>
                </a:cubicBezTo>
                <a:cubicBezTo>
                  <a:pt x="10758865" y="237593"/>
                  <a:pt x="10775392" y="243332"/>
                  <a:pt x="10793269" y="249601"/>
                </a:cubicBezTo>
                <a:cubicBezTo>
                  <a:pt x="10796892" y="232308"/>
                  <a:pt x="10795776" y="227237"/>
                  <a:pt x="10771847" y="228204"/>
                </a:cubicBezTo>
                <a:close/>
                <a:moveTo>
                  <a:pt x="8658372" y="227977"/>
                </a:moveTo>
                <a:cubicBezTo>
                  <a:pt x="8658372" y="228454"/>
                  <a:pt x="8658372" y="228987"/>
                  <a:pt x="8658372" y="229464"/>
                </a:cubicBezTo>
                <a:cubicBezTo>
                  <a:pt x="8663877" y="229464"/>
                  <a:pt x="8669388" y="229464"/>
                  <a:pt x="8674894" y="229464"/>
                </a:cubicBezTo>
                <a:cubicBezTo>
                  <a:pt x="8674894" y="228987"/>
                  <a:pt x="8674894" y="228454"/>
                  <a:pt x="8674894" y="227977"/>
                </a:cubicBezTo>
                <a:cubicBezTo>
                  <a:pt x="8669388" y="227977"/>
                  <a:pt x="8663877" y="227977"/>
                  <a:pt x="8658372" y="227977"/>
                </a:cubicBezTo>
                <a:close/>
                <a:moveTo>
                  <a:pt x="10367953" y="227021"/>
                </a:moveTo>
                <a:cubicBezTo>
                  <a:pt x="10331080" y="227444"/>
                  <a:pt x="10294088" y="227127"/>
                  <a:pt x="10257214" y="227393"/>
                </a:cubicBezTo>
                <a:cubicBezTo>
                  <a:pt x="10246079" y="227498"/>
                  <a:pt x="10234613" y="228031"/>
                  <a:pt x="10223933" y="229359"/>
                </a:cubicBezTo>
                <a:cubicBezTo>
                  <a:pt x="10130954" y="240886"/>
                  <a:pt x="10037749" y="237593"/>
                  <a:pt x="9941513" y="228933"/>
                </a:cubicBezTo>
                <a:cubicBezTo>
                  <a:pt x="9947811" y="242960"/>
                  <a:pt x="9963995" y="244449"/>
                  <a:pt x="9987384" y="244342"/>
                </a:cubicBezTo>
                <a:cubicBezTo>
                  <a:pt x="10105546" y="243811"/>
                  <a:pt x="10223709" y="244182"/>
                  <a:pt x="10341984" y="244288"/>
                </a:cubicBezTo>
                <a:cubicBezTo>
                  <a:pt x="10361773" y="244288"/>
                  <a:pt x="10381669" y="244288"/>
                  <a:pt x="10401902" y="244288"/>
                </a:cubicBezTo>
                <a:cubicBezTo>
                  <a:pt x="10395947" y="227444"/>
                  <a:pt x="10393698" y="226754"/>
                  <a:pt x="10367953" y="227021"/>
                </a:cubicBezTo>
                <a:close/>
                <a:moveTo>
                  <a:pt x="8741117" y="226435"/>
                </a:moveTo>
                <a:cubicBezTo>
                  <a:pt x="8734368" y="227870"/>
                  <a:pt x="8727513" y="229252"/>
                  <a:pt x="8721102" y="231008"/>
                </a:cubicBezTo>
                <a:cubicBezTo>
                  <a:pt x="8720540" y="231165"/>
                  <a:pt x="8723126" y="233874"/>
                  <a:pt x="8724139" y="235361"/>
                </a:cubicBezTo>
                <a:cubicBezTo>
                  <a:pt x="8731112" y="234033"/>
                  <a:pt x="8737968" y="232706"/>
                  <a:pt x="8744828" y="231380"/>
                </a:cubicBezTo>
                <a:cubicBezTo>
                  <a:pt x="8743592" y="229731"/>
                  <a:pt x="8742354" y="228082"/>
                  <a:pt x="8741117" y="226435"/>
                </a:cubicBezTo>
                <a:close/>
                <a:moveTo>
                  <a:pt x="10842515" y="225269"/>
                </a:moveTo>
                <a:cubicBezTo>
                  <a:pt x="10842291" y="226435"/>
                  <a:pt x="10841953" y="227606"/>
                  <a:pt x="10841728" y="228774"/>
                </a:cubicBezTo>
                <a:cubicBezTo>
                  <a:pt x="10866685" y="233077"/>
                  <a:pt x="10891642" y="237436"/>
                  <a:pt x="10918519" y="242056"/>
                </a:cubicBezTo>
                <a:cubicBezTo>
                  <a:pt x="10903109" y="251248"/>
                  <a:pt x="10891754" y="257997"/>
                  <a:pt x="10882651" y="263360"/>
                </a:cubicBezTo>
                <a:cubicBezTo>
                  <a:pt x="10903671" y="270800"/>
                  <a:pt x="10922111" y="277387"/>
                  <a:pt x="10941788" y="284401"/>
                </a:cubicBezTo>
                <a:cubicBezTo>
                  <a:pt x="10952692" y="277600"/>
                  <a:pt x="10964271" y="270267"/>
                  <a:pt x="10976749" y="262511"/>
                </a:cubicBezTo>
                <a:cubicBezTo>
                  <a:pt x="10963258" y="260969"/>
                  <a:pt x="10951792" y="259645"/>
                  <a:pt x="10937963" y="258047"/>
                </a:cubicBezTo>
                <a:cubicBezTo>
                  <a:pt x="10959441" y="221920"/>
                  <a:pt x="11018803" y="256774"/>
                  <a:pt x="11053651" y="240568"/>
                </a:cubicBezTo>
                <a:cubicBezTo>
                  <a:pt x="11018016" y="228031"/>
                  <a:pt x="10982598" y="224578"/>
                  <a:pt x="10943363" y="230635"/>
                </a:cubicBezTo>
                <a:cubicBezTo>
                  <a:pt x="10937851" y="231484"/>
                  <a:pt x="10931221" y="231380"/>
                  <a:pt x="10925260" y="230953"/>
                </a:cubicBezTo>
                <a:cubicBezTo>
                  <a:pt x="10897603" y="229200"/>
                  <a:pt x="10870059" y="227181"/>
                  <a:pt x="10842515" y="225269"/>
                </a:cubicBezTo>
                <a:close/>
                <a:moveTo>
                  <a:pt x="5585255" y="221070"/>
                </a:moveTo>
                <a:cubicBezTo>
                  <a:pt x="5557037" y="223037"/>
                  <a:pt x="5528594" y="225002"/>
                  <a:pt x="5491046" y="227552"/>
                </a:cubicBezTo>
                <a:cubicBezTo>
                  <a:pt x="5507791" y="232756"/>
                  <a:pt x="5519152" y="239188"/>
                  <a:pt x="5527579" y="238391"/>
                </a:cubicBezTo>
                <a:cubicBezTo>
                  <a:pt x="5548826" y="236478"/>
                  <a:pt x="5568729" y="231325"/>
                  <a:pt x="5589192" y="227444"/>
                </a:cubicBezTo>
                <a:cubicBezTo>
                  <a:pt x="5587843" y="225322"/>
                  <a:pt x="5586605" y="223196"/>
                  <a:pt x="5585255" y="221070"/>
                </a:cubicBezTo>
                <a:close/>
                <a:moveTo>
                  <a:pt x="10660716" y="220007"/>
                </a:moveTo>
                <a:cubicBezTo>
                  <a:pt x="10635871" y="222451"/>
                  <a:pt x="10618332" y="224206"/>
                  <a:pt x="10600791" y="225903"/>
                </a:cubicBezTo>
                <a:lnTo>
                  <a:pt x="10600709" y="225908"/>
                </a:lnTo>
                <a:lnTo>
                  <a:pt x="10600341" y="225745"/>
                </a:lnTo>
                <a:lnTo>
                  <a:pt x="10598975" y="225960"/>
                </a:lnTo>
                <a:lnTo>
                  <a:pt x="10559757" y="227127"/>
                </a:lnTo>
                <a:cubicBezTo>
                  <a:pt x="10560543" y="228668"/>
                  <a:pt x="10561331" y="230210"/>
                  <a:pt x="10562006" y="231752"/>
                </a:cubicBezTo>
                <a:lnTo>
                  <a:pt x="10598975" y="225960"/>
                </a:lnTo>
                <a:lnTo>
                  <a:pt x="10600709" y="225908"/>
                </a:lnTo>
                <a:lnTo>
                  <a:pt x="10671058" y="256986"/>
                </a:lnTo>
                <a:cubicBezTo>
                  <a:pt x="10684998" y="263360"/>
                  <a:pt x="10698945" y="264637"/>
                  <a:pt x="10716705" y="258047"/>
                </a:cubicBezTo>
                <a:cubicBezTo>
                  <a:pt x="10713337" y="251941"/>
                  <a:pt x="10709850" y="245831"/>
                  <a:pt x="10705125" y="237488"/>
                </a:cubicBezTo>
                <a:cubicBezTo>
                  <a:pt x="10699059" y="243332"/>
                  <a:pt x="10695909" y="246306"/>
                  <a:pt x="10691409" y="250664"/>
                </a:cubicBezTo>
                <a:cubicBezTo>
                  <a:pt x="10677469" y="246093"/>
                  <a:pt x="10664541" y="241843"/>
                  <a:pt x="10652393" y="237859"/>
                </a:cubicBezTo>
                <a:cubicBezTo>
                  <a:pt x="10654979" y="232332"/>
                  <a:pt x="10657005" y="227924"/>
                  <a:pt x="10660716" y="220007"/>
                </a:cubicBezTo>
                <a:close/>
                <a:moveTo>
                  <a:pt x="10507818" y="218734"/>
                </a:moveTo>
                <a:cubicBezTo>
                  <a:pt x="10473637" y="229413"/>
                  <a:pt x="10432040" y="219476"/>
                  <a:pt x="10423041" y="242056"/>
                </a:cubicBezTo>
                <a:cubicBezTo>
                  <a:pt x="10432708" y="244395"/>
                  <a:pt x="10440470" y="246628"/>
                  <a:pt x="10448905" y="248164"/>
                </a:cubicBezTo>
                <a:cubicBezTo>
                  <a:pt x="10455535" y="249388"/>
                  <a:pt x="10462846" y="249760"/>
                  <a:pt x="10470151" y="250505"/>
                </a:cubicBezTo>
                <a:cubicBezTo>
                  <a:pt x="10482854" y="239823"/>
                  <a:pt x="10492071" y="232067"/>
                  <a:pt x="10507818" y="218734"/>
                </a:cubicBezTo>
                <a:close/>
                <a:moveTo>
                  <a:pt x="8189877" y="217406"/>
                </a:moveTo>
                <a:cubicBezTo>
                  <a:pt x="8153904" y="224259"/>
                  <a:pt x="8114213" y="214323"/>
                  <a:pt x="8086556" y="235148"/>
                </a:cubicBezTo>
                <a:cubicBezTo>
                  <a:pt x="8134902" y="237169"/>
                  <a:pt x="8167282" y="231804"/>
                  <a:pt x="8189877" y="217406"/>
                </a:cubicBezTo>
                <a:close/>
                <a:moveTo>
                  <a:pt x="8059687" y="204332"/>
                </a:moveTo>
                <a:lnTo>
                  <a:pt x="8059687" y="204486"/>
                </a:lnTo>
                <a:lnTo>
                  <a:pt x="8059349" y="204495"/>
                </a:lnTo>
                <a:close/>
                <a:moveTo>
                  <a:pt x="7991670" y="204332"/>
                </a:moveTo>
                <a:lnTo>
                  <a:pt x="7992233" y="204495"/>
                </a:lnTo>
                <a:lnTo>
                  <a:pt x="7992034" y="204522"/>
                </a:lnTo>
                <a:close/>
                <a:moveTo>
                  <a:pt x="9389823" y="199818"/>
                </a:moveTo>
                <a:cubicBezTo>
                  <a:pt x="9389380" y="200616"/>
                  <a:pt x="9388930" y="201415"/>
                  <a:pt x="9388480" y="202210"/>
                </a:cubicBezTo>
                <a:cubicBezTo>
                  <a:pt x="9390616" y="202316"/>
                  <a:pt x="9392635" y="202423"/>
                  <a:pt x="9394772" y="202528"/>
                </a:cubicBezTo>
                <a:cubicBezTo>
                  <a:pt x="9394547" y="201677"/>
                  <a:pt x="9394884" y="200722"/>
                  <a:pt x="9394097" y="200084"/>
                </a:cubicBezTo>
                <a:cubicBezTo>
                  <a:pt x="9393535" y="199766"/>
                  <a:pt x="9391292" y="199925"/>
                  <a:pt x="9389823" y="199818"/>
                </a:cubicBezTo>
                <a:close/>
                <a:moveTo>
                  <a:pt x="8956978" y="198276"/>
                </a:moveTo>
                <a:cubicBezTo>
                  <a:pt x="8954059" y="198436"/>
                  <a:pt x="8951579" y="199766"/>
                  <a:pt x="8948660" y="200776"/>
                </a:cubicBezTo>
                <a:cubicBezTo>
                  <a:pt x="8951022" y="201519"/>
                  <a:pt x="8953497" y="202899"/>
                  <a:pt x="8955402" y="202795"/>
                </a:cubicBezTo>
                <a:cubicBezTo>
                  <a:pt x="8958214" y="202637"/>
                  <a:pt x="8960689" y="201306"/>
                  <a:pt x="8963276" y="200509"/>
                </a:cubicBezTo>
                <a:cubicBezTo>
                  <a:pt x="8961139" y="199712"/>
                  <a:pt x="8958777" y="198117"/>
                  <a:pt x="8956978" y="198276"/>
                </a:cubicBezTo>
                <a:close/>
                <a:moveTo>
                  <a:pt x="9015665" y="197111"/>
                </a:moveTo>
                <a:cubicBezTo>
                  <a:pt x="9012972" y="197851"/>
                  <a:pt x="9008811" y="198276"/>
                  <a:pt x="9007911" y="199340"/>
                </a:cubicBezTo>
                <a:cubicBezTo>
                  <a:pt x="9006786" y="200616"/>
                  <a:pt x="9008585" y="202423"/>
                  <a:pt x="9009261" y="203965"/>
                </a:cubicBezTo>
                <a:cubicBezTo>
                  <a:pt x="9011840" y="203167"/>
                  <a:pt x="9015777" y="202637"/>
                  <a:pt x="9016790" y="201519"/>
                </a:cubicBezTo>
                <a:cubicBezTo>
                  <a:pt x="9017802" y="200350"/>
                  <a:pt x="9016115" y="198596"/>
                  <a:pt x="9015665" y="197111"/>
                </a:cubicBezTo>
                <a:close/>
                <a:moveTo>
                  <a:pt x="9119662" y="195251"/>
                </a:moveTo>
                <a:cubicBezTo>
                  <a:pt x="9119437" y="195888"/>
                  <a:pt x="9119324" y="196525"/>
                  <a:pt x="9119099" y="197111"/>
                </a:cubicBezTo>
                <a:cubicBezTo>
                  <a:pt x="9122361" y="197693"/>
                  <a:pt x="9125511" y="198755"/>
                  <a:pt x="9128766" y="198701"/>
                </a:cubicBezTo>
                <a:cubicBezTo>
                  <a:pt x="9131353" y="198648"/>
                  <a:pt x="9133940" y="197324"/>
                  <a:pt x="9136527" y="196525"/>
                </a:cubicBezTo>
                <a:cubicBezTo>
                  <a:pt x="9130791" y="196154"/>
                  <a:pt x="9125173" y="195675"/>
                  <a:pt x="9119662" y="195251"/>
                </a:cubicBezTo>
                <a:close/>
                <a:moveTo>
                  <a:pt x="9200839" y="195038"/>
                </a:moveTo>
                <a:cubicBezTo>
                  <a:pt x="9199939" y="196048"/>
                  <a:pt x="9198919" y="197057"/>
                  <a:pt x="9198026" y="198065"/>
                </a:cubicBezTo>
                <a:cubicBezTo>
                  <a:pt x="9199826" y="198065"/>
                  <a:pt x="9201844" y="198276"/>
                  <a:pt x="9203418" y="197957"/>
                </a:cubicBezTo>
                <a:cubicBezTo>
                  <a:pt x="9204431" y="197693"/>
                  <a:pt x="9204881" y="196741"/>
                  <a:pt x="9205556" y="196154"/>
                </a:cubicBezTo>
                <a:cubicBezTo>
                  <a:pt x="9203982" y="195781"/>
                  <a:pt x="9202406" y="195410"/>
                  <a:pt x="9200839" y="195038"/>
                </a:cubicBezTo>
                <a:close/>
                <a:moveTo>
                  <a:pt x="9483366" y="192752"/>
                </a:moveTo>
                <a:cubicBezTo>
                  <a:pt x="9474487" y="197430"/>
                  <a:pt x="9463583" y="200667"/>
                  <a:pt x="9464145" y="203272"/>
                </a:cubicBezTo>
                <a:cubicBezTo>
                  <a:pt x="9466613" y="213259"/>
                  <a:pt x="9482803" y="216184"/>
                  <a:pt x="9505068" y="218466"/>
                </a:cubicBezTo>
                <a:cubicBezTo>
                  <a:pt x="9497082" y="209010"/>
                  <a:pt x="9491239" y="202158"/>
                  <a:pt x="9483366" y="192752"/>
                </a:cubicBezTo>
                <a:close/>
                <a:moveTo>
                  <a:pt x="10073391" y="191105"/>
                </a:moveTo>
                <a:cubicBezTo>
                  <a:pt x="10072829" y="192328"/>
                  <a:pt x="10072265" y="193498"/>
                  <a:pt x="10071703" y="194720"/>
                </a:cubicBezTo>
                <a:cubicBezTo>
                  <a:pt x="10073391" y="194665"/>
                  <a:pt x="10074966" y="194665"/>
                  <a:pt x="10076652" y="194665"/>
                </a:cubicBezTo>
                <a:cubicBezTo>
                  <a:pt x="10077102" y="193922"/>
                  <a:pt x="10078227" y="193019"/>
                  <a:pt x="10077665" y="192433"/>
                </a:cubicBezTo>
                <a:cubicBezTo>
                  <a:pt x="10077102" y="191794"/>
                  <a:pt x="10074853" y="191530"/>
                  <a:pt x="10073391" y="191105"/>
                </a:cubicBezTo>
                <a:close/>
                <a:moveTo>
                  <a:pt x="9323269" y="190682"/>
                </a:moveTo>
                <a:cubicBezTo>
                  <a:pt x="9320344" y="192008"/>
                  <a:pt x="9317307" y="193335"/>
                  <a:pt x="9314390" y="194665"/>
                </a:cubicBezTo>
                <a:cubicBezTo>
                  <a:pt x="9322593" y="199023"/>
                  <a:pt x="9330798" y="203326"/>
                  <a:pt x="9339009" y="207682"/>
                </a:cubicBezTo>
                <a:cubicBezTo>
                  <a:pt x="9342270" y="206246"/>
                  <a:pt x="9345421" y="204815"/>
                  <a:pt x="9348676" y="203326"/>
                </a:cubicBezTo>
                <a:cubicBezTo>
                  <a:pt x="9340246" y="199127"/>
                  <a:pt x="9331705" y="194932"/>
                  <a:pt x="9323269" y="190682"/>
                </a:cubicBezTo>
                <a:close/>
                <a:moveTo>
                  <a:pt x="10034493" y="189885"/>
                </a:moveTo>
                <a:cubicBezTo>
                  <a:pt x="10032243" y="191530"/>
                  <a:pt x="10029881" y="193125"/>
                  <a:pt x="10027632" y="194771"/>
                </a:cubicBezTo>
                <a:cubicBezTo>
                  <a:pt x="10030781" y="195356"/>
                  <a:pt x="10034268" y="196579"/>
                  <a:pt x="10037073" y="196314"/>
                </a:cubicBezTo>
                <a:cubicBezTo>
                  <a:pt x="10039323" y="196102"/>
                  <a:pt x="10040785" y="194081"/>
                  <a:pt x="10042585" y="192804"/>
                </a:cubicBezTo>
                <a:cubicBezTo>
                  <a:pt x="10039885" y="191849"/>
                  <a:pt x="10037185" y="190841"/>
                  <a:pt x="10034493" y="189885"/>
                </a:cubicBezTo>
                <a:close/>
                <a:moveTo>
                  <a:pt x="9976532" y="189377"/>
                </a:moveTo>
                <a:cubicBezTo>
                  <a:pt x="9968663" y="188437"/>
                  <a:pt x="9959331" y="189222"/>
                  <a:pt x="9949717" y="190789"/>
                </a:cubicBezTo>
                <a:cubicBezTo>
                  <a:pt x="9948036" y="191051"/>
                  <a:pt x="9946686" y="191794"/>
                  <a:pt x="9943087" y="193125"/>
                </a:cubicBezTo>
                <a:cubicBezTo>
                  <a:pt x="9946350" y="203805"/>
                  <a:pt x="9959278" y="209594"/>
                  <a:pt x="9983109" y="207788"/>
                </a:cubicBezTo>
                <a:cubicBezTo>
                  <a:pt x="9988172" y="207417"/>
                  <a:pt x="9996263" y="200776"/>
                  <a:pt x="9994576" y="198330"/>
                </a:cubicBezTo>
                <a:cubicBezTo>
                  <a:pt x="9990812" y="192991"/>
                  <a:pt x="9984403" y="190322"/>
                  <a:pt x="9976532" y="189377"/>
                </a:cubicBezTo>
                <a:close/>
                <a:moveTo>
                  <a:pt x="9794232" y="184676"/>
                </a:moveTo>
                <a:cubicBezTo>
                  <a:pt x="9794232" y="188874"/>
                  <a:pt x="9794232" y="192166"/>
                  <a:pt x="9794232" y="197324"/>
                </a:cubicBezTo>
                <a:cubicBezTo>
                  <a:pt x="9757133" y="188026"/>
                  <a:pt x="9737793" y="198861"/>
                  <a:pt x="9714067" y="211138"/>
                </a:cubicBezTo>
                <a:cubicBezTo>
                  <a:pt x="9732394" y="216184"/>
                  <a:pt x="9746566" y="220114"/>
                  <a:pt x="9757583" y="223144"/>
                </a:cubicBezTo>
                <a:cubicBezTo>
                  <a:pt x="9789282" y="216288"/>
                  <a:pt x="9816608" y="213420"/>
                  <a:pt x="9834704" y="205717"/>
                </a:cubicBezTo>
                <a:cubicBezTo>
                  <a:pt x="9861805" y="194241"/>
                  <a:pt x="9882938" y="216502"/>
                  <a:pt x="9911832" y="203910"/>
                </a:cubicBezTo>
                <a:cubicBezTo>
                  <a:pt x="9907895" y="198436"/>
                  <a:pt x="9903177" y="191849"/>
                  <a:pt x="9900590" y="188238"/>
                </a:cubicBezTo>
                <a:cubicBezTo>
                  <a:pt x="9859211" y="186854"/>
                  <a:pt x="9826612" y="185793"/>
                  <a:pt x="9794232" y="184676"/>
                </a:cubicBezTo>
                <a:close/>
                <a:moveTo>
                  <a:pt x="8974179" y="177292"/>
                </a:moveTo>
                <a:cubicBezTo>
                  <a:pt x="8971593" y="178353"/>
                  <a:pt x="8969006" y="179470"/>
                  <a:pt x="8966419" y="180534"/>
                </a:cubicBezTo>
                <a:cubicBezTo>
                  <a:pt x="8970918" y="180957"/>
                  <a:pt x="8975530" y="181384"/>
                  <a:pt x="8982272" y="182022"/>
                </a:cubicBezTo>
                <a:cubicBezTo>
                  <a:pt x="8978342" y="179736"/>
                  <a:pt x="8976204" y="178514"/>
                  <a:pt x="8974179" y="177292"/>
                </a:cubicBezTo>
                <a:close/>
                <a:moveTo>
                  <a:pt x="11335961" y="174104"/>
                </a:moveTo>
                <a:cubicBezTo>
                  <a:pt x="11335285" y="175807"/>
                  <a:pt x="11334611" y="177451"/>
                  <a:pt x="11333936" y="179151"/>
                </a:cubicBezTo>
                <a:cubicBezTo>
                  <a:pt x="11346864" y="180267"/>
                  <a:pt x="11359793" y="181331"/>
                  <a:pt x="11372722" y="182446"/>
                </a:cubicBezTo>
                <a:cubicBezTo>
                  <a:pt x="11373284" y="180957"/>
                  <a:pt x="11373966" y="179470"/>
                  <a:pt x="11374521" y="177981"/>
                </a:cubicBezTo>
                <a:cubicBezTo>
                  <a:pt x="11361705" y="176710"/>
                  <a:pt x="11348777" y="175381"/>
                  <a:pt x="11335961" y="174104"/>
                </a:cubicBezTo>
                <a:close/>
                <a:moveTo>
                  <a:pt x="11439957" y="173946"/>
                </a:moveTo>
                <a:cubicBezTo>
                  <a:pt x="11431297" y="174158"/>
                  <a:pt x="11422642" y="174317"/>
                  <a:pt x="11413988" y="174529"/>
                </a:cubicBezTo>
                <a:cubicBezTo>
                  <a:pt x="11413988" y="175328"/>
                  <a:pt x="11414100" y="176071"/>
                  <a:pt x="11414100" y="176869"/>
                </a:cubicBezTo>
                <a:cubicBezTo>
                  <a:pt x="11422867" y="176869"/>
                  <a:pt x="11431521" y="176869"/>
                  <a:pt x="11440183" y="176869"/>
                </a:cubicBezTo>
                <a:cubicBezTo>
                  <a:pt x="11440070" y="175911"/>
                  <a:pt x="11440070" y="174954"/>
                  <a:pt x="11439957" y="173946"/>
                </a:cubicBezTo>
                <a:close/>
                <a:moveTo>
                  <a:pt x="10624736" y="169800"/>
                </a:moveTo>
                <a:cubicBezTo>
                  <a:pt x="10599667" y="168156"/>
                  <a:pt x="10599779" y="176493"/>
                  <a:pt x="10594724" y="186590"/>
                </a:cubicBezTo>
                <a:cubicBezTo>
                  <a:pt x="10622605" y="187864"/>
                  <a:pt x="10647450" y="188981"/>
                  <a:pt x="10675107" y="190254"/>
                </a:cubicBezTo>
                <a:cubicBezTo>
                  <a:pt x="10677807" y="183296"/>
                  <a:pt x="10679937" y="177823"/>
                  <a:pt x="10681630" y="173573"/>
                </a:cubicBezTo>
                <a:cubicBezTo>
                  <a:pt x="10660154" y="172139"/>
                  <a:pt x="10642389" y="171022"/>
                  <a:pt x="10624736" y="169800"/>
                </a:cubicBezTo>
                <a:close/>
                <a:moveTo>
                  <a:pt x="9952866" y="169058"/>
                </a:moveTo>
                <a:cubicBezTo>
                  <a:pt x="9953091" y="170917"/>
                  <a:pt x="9953204" y="172830"/>
                  <a:pt x="9953429" y="174689"/>
                </a:cubicBezTo>
                <a:cubicBezTo>
                  <a:pt x="9983335" y="173840"/>
                  <a:pt x="10013241" y="173040"/>
                  <a:pt x="10043147" y="172243"/>
                </a:cubicBezTo>
                <a:cubicBezTo>
                  <a:pt x="10043147" y="171182"/>
                  <a:pt x="10043147" y="170118"/>
                  <a:pt x="10043147" y="169058"/>
                </a:cubicBezTo>
                <a:cubicBezTo>
                  <a:pt x="10013016" y="169058"/>
                  <a:pt x="9982885" y="169058"/>
                  <a:pt x="9952866" y="169058"/>
                </a:cubicBezTo>
                <a:close/>
                <a:moveTo>
                  <a:pt x="9660553" y="158854"/>
                </a:moveTo>
                <a:cubicBezTo>
                  <a:pt x="9609626" y="160770"/>
                  <a:pt x="9558919" y="164538"/>
                  <a:pt x="9508211" y="167465"/>
                </a:cubicBezTo>
                <a:cubicBezTo>
                  <a:pt x="9498994" y="167995"/>
                  <a:pt x="9489665" y="168156"/>
                  <a:pt x="9480329" y="168475"/>
                </a:cubicBezTo>
                <a:cubicBezTo>
                  <a:pt x="9479991" y="170175"/>
                  <a:pt x="9479660" y="171872"/>
                  <a:pt x="9479323" y="173573"/>
                </a:cubicBezTo>
                <a:cubicBezTo>
                  <a:pt x="9504618" y="176232"/>
                  <a:pt x="9529913" y="178937"/>
                  <a:pt x="9555214" y="181595"/>
                </a:cubicBezTo>
                <a:cubicBezTo>
                  <a:pt x="9557231" y="183244"/>
                  <a:pt x="9559143" y="184888"/>
                  <a:pt x="9561168" y="186537"/>
                </a:cubicBezTo>
                <a:cubicBezTo>
                  <a:pt x="9546328" y="189619"/>
                  <a:pt x="9531375" y="192700"/>
                  <a:pt x="9518558" y="195356"/>
                </a:cubicBezTo>
                <a:cubicBezTo>
                  <a:pt x="9567798" y="227072"/>
                  <a:pt x="9580283" y="226860"/>
                  <a:pt x="9611651" y="199233"/>
                </a:cubicBezTo>
                <a:cubicBezTo>
                  <a:pt x="9596810" y="195251"/>
                  <a:pt x="9576459" y="188769"/>
                  <a:pt x="9600404" y="182873"/>
                </a:cubicBezTo>
                <a:cubicBezTo>
                  <a:pt x="9630872" y="175328"/>
                  <a:pt x="9661341" y="161354"/>
                  <a:pt x="9703275" y="172777"/>
                </a:cubicBezTo>
                <a:cubicBezTo>
                  <a:pt x="9716429" y="176387"/>
                  <a:pt x="9736105" y="174638"/>
                  <a:pt x="9752858" y="175328"/>
                </a:cubicBezTo>
                <a:cubicBezTo>
                  <a:pt x="9753534" y="172243"/>
                  <a:pt x="9754096" y="169165"/>
                  <a:pt x="9754771" y="166083"/>
                </a:cubicBezTo>
                <a:cubicBezTo>
                  <a:pt x="9725877" y="158483"/>
                  <a:pt x="9692822" y="157632"/>
                  <a:pt x="9660553" y="158854"/>
                </a:cubicBezTo>
                <a:close/>
                <a:moveTo>
                  <a:pt x="11112564" y="157793"/>
                </a:moveTo>
                <a:cubicBezTo>
                  <a:pt x="11110990" y="158059"/>
                  <a:pt x="11109421" y="158324"/>
                  <a:pt x="11107727" y="158591"/>
                </a:cubicBezTo>
                <a:cubicBezTo>
                  <a:pt x="11109759" y="159281"/>
                  <a:pt x="11111776" y="160079"/>
                  <a:pt x="11114026" y="160611"/>
                </a:cubicBezTo>
                <a:cubicBezTo>
                  <a:pt x="11114364" y="160663"/>
                  <a:pt x="11115939" y="159600"/>
                  <a:pt x="11116951" y="159015"/>
                </a:cubicBezTo>
                <a:cubicBezTo>
                  <a:pt x="11115601" y="158591"/>
                  <a:pt x="11114139" y="158220"/>
                  <a:pt x="11112564" y="157793"/>
                </a:cubicBezTo>
                <a:close/>
                <a:moveTo>
                  <a:pt x="9378026" y="156835"/>
                </a:moveTo>
                <a:cubicBezTo>
                  <a:pt x="9375552" y="158271"/>
                  <a:pt x="9368240" y="162467"/>
                  <a:pt x="9360823" y="166666"/>
                </a:cubicBezTo>
                <a:cubicBezTo>
                  <a:pt x="9370152" y="170280"/>
                  <a:pt x="9378476" y="175807"/>
                  <a:pt x="9388930" y="177025"/>
                </a:cubicBezTo>
                <a:cubicBezTo>
                  <a:pt x="9404446" y="178779"/>
                  <a:pt x="9421529" y="177504"/>
                  <a:pt x="9438282" y="177504"/>
                </a:cubicBezTo>
                <a:cubicBezTo>
                  <a:pt x="9419061" y="170861"/>
                  <a:pt x="9401296" y="164806"/>
                  <a:pt x="9378026" y="156835"/>
                </a:cubicBezTo>
                <a:close/>
                <a:moveTo>
                  <a:pt x="9015327" y="156038"/>
                </a:moveTo>
                <a:cubicBezTo>
                  <a:pt x="9014541" y="156731"/>
                  <a:pt x="9012972" y="157474"/>
                  <a:pt x="9013084" y="158164"/>
                </a:cubicBezTo>
                <a:cubicBezTo>
                  <a:pt x="9012972" y="158591"/>
                  <a:pt x="9015215" y="159015"/>
                  <a:pt x="9016452" y="159493"/>
                </a:cubicBezTo>
                <a:cubicBezTo>
                  <a:pt x="9018026" y="159121"/>
                  <a:pt x="9019489" y="158750"/>
                  <a:pt x="9021064" y="158378"/>
                </a:cubicBezTo>
                <a:cubicBezTo>
                  <a:pt x="9019152" y="157581"/>
                  <a:pt x="9017240" y="156835"/>
                  <a:pt x="9015327" y="156038"/>
                </a:cubicBezTo>
                <a:close/>
                <a:moveTo>
                  <a:pt x="8919205" y="152694"/>
                </a:moveTo>
                <a:cubicBezTo>
                  <a:pt x="8918979" y="152536"/>
                  <a:pt x="8916280" y="153437"/>
                  <a:pt x="8914705" y="153862"/>
                </a:cubicBezTo>
                <a:cubicBezTo>
                  <a:pt x="8915718" y="154447"/>
                  <a:pt x="8916730" y="155032"/>
                  <a:pt x="8917517" y="155565"/>
                </a:cubicBezTo>
                <a:cubicBezTo>
                  <a:pt x="8919429" y="155565"/>
                  <a:pt x="8921229" y="155565"/>
                  <a:pt x="8923028" y="155565"/>
                </a:cubicBezTo>
                <a:cubicBezTo>
                  <a:pt x="8921791" y="154555"/>
                  <a:pt x="8920772" y="153490"/>
                  <a:pt x="8919205" y="152694"/>
                </a:cubicBezTo>
                <a:close/>
                <a:moveTo>
                  <a:pt x="8833267" y="151650"/>
                </a:moveTo>
                <a:cubicBezTo>
                  <a:pt x="8816586" y="152375"/>
                  <a:pt x="8799916" y="154871"/>
                  <a:pt x="8781589" y="160611"/>
                </a:cubicBezTo>
                <a:cubicBezTo>
                  <a:pt x="8816333" y="169484"/>
                  <a:pt x="8843313" y="167888"/>
                  <a:pt x="8869733" y="164646"/>
                </a:cubicBezTo>
                <a:cubicBezTo>
                  <a:pt x="8875358" y="163955"/>
                  <a:pt x="8878275" y="158591"/>
                  <a:pt x="8885023" y="153331"/>
                </a:cubicBezTo>
                <a:cubicBezTo>
                  <a:pt x="8866643" y="151977"/>
                  <a:pt x="8849949" y="150927"/>
                  <a:pt x="8833267" y="151650"/>
                </a:cubicBezTo>
                <a:close/>
                <a:moveTo>
                  <a:pt x="9064461" y="151525"/>
                </a:moveTo>
                <a:cubicBezTo>
                  <a:pt x="9063449" y="154129"/>
                  <a:pt x="9062549" y="156677"/>
                  <a:pt x="9061536" y="159281"/>
                </a:cubicBezTo>
                <a:cubicBezTo>
                  <a:pt x="9075027" y="159813"/>
                  <a:pt x="9088631" y="160343"/>
                  <a:pt x="9102121" y="160611"/>
                </a:cubicBezTo>
                <a:cubicBezTo>
                  <a:pt x="9102571" y="160611"/>
                  <a:pt x="9103247" y="157793"/>
                  <a:pt x="9104483" y="154660"/>
                </a:cubicBezTo>
                <a:cubicBezTo>
                  <a:pt x="9091105" y="153597"/>
                  <a:pt x="9077839" y="152536"/>
                  <a:pt x="9064461" y="151525"/>
                </a:cubicBezTo>
                <a:close/>
                <a:moveTo>
                  <a:pt x="9418386" y="149344"/>
                </a:moveTo>
                <a:cubicBezTo>
                  <a:pt x="9418274" y="150036"/>
                  <a:pt x="9417712" y="151258"/>
                  <a:pt x="9418048" y="151314"/>
                </a:cubicBezTo>
                <a:cubicBezTo>
                  <a:pt x="9420411" y="151685"/>
                  <a:pt x="9422885" y="151843"/>
                  <a:pt x="9425465" y="152057"/>
                </a:cubicBezTo>
                <a:cubicBezTo>
                  <a:pt x="9425691" y="151364"/>
                  <a:pt x="9426253" y="150141"/>
                  <a:pt x="9425915" y="150088"/>
                </a:cubicBezTo>
                <a:cubicBezTo>
                  <a:pt x="9423448" y="149718"/>
                  <a:pt x="9420854" y="149557"/>
                  <a:pt x="9418386" y="149344"/>
                </a:cubicBezTo>
                <a:close/>
                <a:moveTo>
                  <a:pt x="9811659" y="148923"/>
                </a:moveTo>
                <a:cubicBezTo>
                  <a:pt x="9810647" y="149557"/>
                  <a:pt x="9808510" y="150675"/>
                  <a:pt x="9808734" y="150833"/>
                </a:cubicBezTo>
                <a:cubicBezTo>
                  <a:pt x="9810759" y="151897"/>
                  <a:pt x="9813121" y="152800"/>
                  <a:pt x="9815370" y="153704"/>
                </a:cubicBezTo>
                <a:cubicBezTo>
                  <a:pt x="9816382" y="153066"/>
                  <a:pt x="9817389" y="152428"/>
                  <a:pt x="9818513" y="151736"/>
                </a:cubicBezTo>
                <a:cubicBezTo>
                  <a:pt x="9816270" y="150779"/>
                  <a:pt x="9813908" y="149877"/>
                  <a:pt x="9811659" y="148923"/>
                </a:cubicBezTo>
                <a:close/>
                <a:moveTo>
                  <a:pt x="11035099" y="136860"/>
                </a:moveTo>
                <a:cubicBezTo>
                  <a:pt x="11032856" y="138508"/>
                  <a:pt x="11030606" y="140154"/>
                  <a:pt x="11028357" y="141802"/>
                </a:cubicBezTo>
                <a:cubicBezTo>
                  <a:pt x="11031619" y="142388"/>
                  <a:pt x="11035099" y="143661"/>
                  <a:pt x="11038024" y="143395"/>
                </a:cubicBezTo>
                <a:cubicBezTo>
                  <a:pt x="11040161" y="143182"/>
                  <a:pt x="11041623" y="141112"/>
                  <a:pt x="11043422" y="139838"/>
                </a:cubicBezTo>
                <a:cubicBezTo>
                  <a:pt x="11040611" y="138828"/>
                  <a:pt x="11037799" y="137871"/>
                  <a:pt x="11035099" y="136860"/>
                </a:cubicBezTo>
                <a:close/>
                <a:moveTo>
                  <a:pt x="11147870" y="130805"/>
                </a:moveTo>
                <a:cubicBezTo>
                  <a:pt x="11140334" y="131760"/>
                  <a:pt x="11132691" y="132664"/>
                  <a:pt x="11125156" y="133620"/>
                </a:cubicBezTo>
                <a:cubicBezTo>
                  <a:pt x="11125830" y="134790"/>
                  <a:pt x="11126505" y="135906"/>
                  <a:pt x="11127068" y="137072"/>
                </a:cubicBezTo>
                <a:cubicBezTo>
                  <a:pt x="11134716" y="136117"/>
                  <a:pt x="11142245" y="135107"/>
                  <a:pt x="11149781" y="134153"/>
                </a:cubicBezTo>
                <a:cubicBezTo>
                  <a:pt x="11149107" y="133037"/>
                  <a:pt x="11148544" y="131919"/>
                  <a:pt x="11147870" y="130805"/>
                </a:cubicBezTo>
                <a:close/>
                <a:moveTo>
                  <a:pt x="9333054" y="130433"/>
                </a:moveTo>
                <a:cubicBezTo>
                  <a:pt x="9313377" y="131176"/>
                  <a:pt x="9293588" y="131919"/>
                  <a:pt x="9272567" y="132770"/>
                </a:cubicBezTo>
                <a:cubicBezTo>
                  <a:pt x="9270093" y="144140"/>
                  <a:pt x="9268180" y="153437"/>
                  <a:pt x="9265368" y="166559"/>
                </a:cubicBezTo>
                <a:cubicBezTo>
                  <a:pt x="9289313" y="164753"/>
                  <a:pt x="9308653" y="163318"/>
                  <a:pt x="9327992" y="161833"/>
                </a:cubicBezTo>
                <a:cubicBezTo>
                  <a:pt x="9315852" y="153650"/>
                  <a:pt x="9307078" y="147754"/>
                  <a:pt x="9295949" y="140261"/>
                </a:cubicBezTo>
                <a:cubicBezTo>
                  <a:pt x="9308540" y="137923"/>
                  <a:pt x="9314952" y="136647"/>
                  <a:pt x="9321469" y="135479"/>
                </a:cubicBezTo>
                <a:cubicBezTo>
                  <a:pt x="9325855" y="134683"/>
                  <a:pt x="9330355" y="133994"/>
                  <a:pt x="9334847" y="133301"/>
                </a:cubicBezTo>
                <a:cubicBezTo>
                  <a:pt x="9334284" y="132345"/>
                  <a:pt x="9333610" y="131388"/>
                  <a:pt x="9333054" y="130433"/>
                </a:cubicBezTo>
                <a:close/>
                <a:moveTo>
                  <a:pt x="5563560" y="119488"/>
                </a:moveTo>
                <a:lnTo>
                  <a:pt x="5563899" y="119648"/>
                </a:lnTo>
                <a:lnTo>
                  <a:pt x="5563579" y="119608"/>
                </a:lnTo>
                <a:close/>
                <a:moveTo>
                  <a:pt x="11231177" y="116831"/>
                </a:moveTo>
                <a:cubicBezTo>
                  <a:pt x="11230614" y="117947"/>
                  <a:pt x="11230164" y="119062"/>
                  <a:pt x="11229602" y="120233"/>
                </a:cubicBezTo>
                <a:cubicBezTo>
                  <a:pt x="11231177" y="120233"/>
                  <a:pt x="11232639" y="120233"/>
                  <a:pt x="11234213" y="120233"/>
                </a:cubicBezTo>
                <a:cubicBezTo>
                  <a:pt x="11234551" y="119541"/>
                  <a:pt x="11235676" y="118690"/>
                  <a:pt x="11235113" y="118107"/>
                </a:cubicBezTo>
                <a:cubicBezTo>
                  <a:pt x="11234551" y="117520"/>
                  <a:pt x="11232527" y="117256"/>
                  <a:pt x="11231177" y="116831"/>
                </a:cubicBezTo>
                <a:close/>
                <a:moveTo>
                  <a:pt x="10828125" y="115715"/>
                </a:moveTo>
                <a:cubicBezTo>
                  <a:pt x="10827450" y="116354"/>
                  <a:pt x="10825988" y="117308"/>
                  <a:pt x="10826325" y="117468"/>
                </a:cubicBezTo>
                <a:cubicBezTo>
                  <a:pt x="10827450" y="118051"/>
                  <a:pt x="10829243" y="118319"/>
                  <a:pt x="10830706" y="118690"/>
                </a:cubicBezTo>
                <a:cubicBezTo>
                  <a:pt x="10831612" y="117680"/>
                  <a:pt x="10832505" y="116725"/>
                  <a:pt x="10833405" y="115715"/>
                </a:cubicBezTo>
                <a:cubicBezTo>
                  <a:pt x="10831612" y="115715"/>
                  <a:pt x="10829806" y="115715"/>
                  <a:pt x="10828125" y="115715"/>
                </a:cubicBezTo>
                <a:close/>
                <a:moveTo>
                  <a:pt x="11103685" y="115555"/>
                </a:moveTo>
                <a:cubicBezTo>
                  <a:pt x="11100873" y="115768"/>
                  <a:pt x="11098061" y="116298"/>
                  <a:pt x="11095249" y="116725"/>
                </a:cubicBezTo>
                <a:cubicBezTo>
                  <a:pt x="11096261" y="117256"/>
                  <a:pt x="11097386" y="118372"/>
                  <a:pt x="11098174" y="118319"/>
                </a:cubicBezTo>
                <a:cubicBezTo>
                  <a:pt x="11100985" y="118159"/>
                  <a:pt x="11103797" y="117576"/>
                  <a:pt x="11106496" y="117150"/>
                </a:cubicBezTo>
                <a:cubicBezTo>
                  <a:pt x="11105597" y="116619"/>
                  <a:pt x="11104472" y="115501"/>
                  <a:pt x="11103685" y="115555"/>
                </a:cubicBezTo>
                <a:close/>
                <a:moveTo>
                  <a:pt x="10911545" y="110667"/>
                </a:moveTo>
                <a:cubicBezTo>
                  <a:pt x="10901878" y="112367"/>
                  <a:pt x="10892204" y="114066"/>
                  <a:pt x="10882538" y="115768"/>
                </a:cubicBezTo>
                <a:cubicBezTo>
                  <a:pt x="10883325" y="116937"/>
                  <a:pt x="10884001" y="118107"/>
                  <a:pt x="10884788" y="119276"/>
                </a:cubicBezTo>
                <a:cubicBezTo>
                  <a:pt x="10895354" y="118000"/>
                  <a:pt x="10906032" y="116725"/>
                  <a:pt x="10916712" y="115448"/>
                </a:cubicBezTo>
                <a:cubicBezTo>
                  <a:pt x="10915032" y="113854"/>
                  <a:pt x="10913232" y="112263"/>
                  <a:pt x="10911545" y="110667"/>
                </a:cubicBezTo>
                <a:close/>
                <a:moveTo>
                  <a:pt x="11533050" y="108435"/>
                </a:moveTo>
                <a:cubicBezTo>
                  <a:pt x="11530913" y="109712"/>
                  <a:pt x="11528101" y="110881"/>
                  <a:pt x="11527201" y="112367"/>
                </a:cubicBezTo>
                <a:cubicBezTo>
                  <a:pt x="11526864" y="112846"/>
                  <a:pt x="11531250" y="114015"/>
                  <a:pt x="11533500" y="114864"/>
                </a:cubicBezTo>
                <a:cubicBezTo>
                  <a:pt x="11535518" y="113591"/>
                  <a:pt x="11538330" y="112367"/>
                  <a:pt x="11539230" y="110934"/>
                </a:cubicBezTo>
                <a:cubicBezTo>
                  <a:pt x="11539568" y="110455"/>
                  <a:pt x="11535181" y="109286"/>
                  <a:pt x="11533050" y="108435"/>
                </a:cubicBezTo>
                <a:close/>
                <a:moveTo>
                  <a:pt x="11251416" y="104240"/>
                </a:moveTo>
                <a:cubicBezTo>
                  <a:pt x="11270750" y="118530"/>
                  <a:pt x="11267600" y="118214"/>
                  <a:pt x="11260633" y="133780"/>
                </a:cubicBezTo>
                <a:cubicBezTo>
                  <a:pt x="11257371" y="141112"/>
                  <a:pt x="11267157" y="156622"/>
                  <a:pt x="11273787" y="156998"/>
                </a:cubicBezTo>
                <a:cubicBezTo>
                  <a:pt x="11317408" y="159388"/>
                  <a:pt x="11362380" y="160930"/>
                  <a:pt x="11405552" y="158111"/>
                </a:cubicBezTo>
                <a:cubicBezTo>
                  <a:pt x="11438045" y="156038"/>
                  <a:pt x="11468626" y="147062"/>
                  <a:pt x="11500332" y="141112"/>
                </a:cubicBezTo>
                <a:cubicBezTo>
                  <a:pt x="11483466" y="123260"/>
                  <a:pt x="11453898" y="135212"/>
                  <a:pt x="11429054" y="136062"/>
                </a:cubicBezTo>
                <a:cubicBezTo>
                  <a:pt x="11402853" y="136967"/>
                  <a:pt x="11376771" y="138721"/>
                  <a:pt x="11350689" y="140154"/>
                </a:cubicBezTo>
                <a:cubicBezTo>
                  <a:pt x="11348889" y="137817"/>
                  <a:pt x="11346977" y="135479"/>
                  <a:pt x="11345178" y="133197"/>
                </a:cubicBezTo>
                <a:cubicBezTo>
                  <a:pt x="11384195" y="128944"/>
                  <a:pt x="11393186" y="103230"/>
                  <a:pt x="11446025" y="108275"/>
                </a:cubicBezTo>
                <a:cubicBezTo>
                  <a:pt x="11437145" y="105888"/>
                  <a:pt x="11430066" y="104931"/>
                  <a:pt x="11422980" y="104823"/>
                </a:cubicBezTo>
                <a:cubicBezTo>
                  <a:pt x="11402515" y="104504"/>
                  <a:pt x="11382057" y="104240"/>
                  <a:pt x="11361480" y="104400"/>
                </a:cubicBezTo>
                <a:cubicBezTo>
                  <a:pt x="11307629" y="104823"/>
                  <a:pt x="11307629" y="104931"/>
                  <a:pt x="11303242" y="128624"/>
                </a:cubicBezTo>
                <a:close/>
                <a:moveTo>
                  <a:pt x="11168446" y="104079"/>
                </a:moveTo>
                <a:cubicBezTo>
                  <a:pt x="11157649" y="107267"/>
                  <a:pt x="11147756" y="110244"/>
                  <a:pt x="11129317" y="115660"/>
                </a:cubicBezTo>
                <a:cubicBezTo>
                  <a:pt x="11178563" y="121187"/>
                  <a:pt x="11178563" y="121187"/>
                  <a:pt x="11168446" y="104079"/>
                </a:cubicBezTo>
                <a:close/>
                <a:moveTo>
                  <a:pt x="10949205" y="101635"/>
                </a:moveTo>
                <a:cubicBezTo>
                  <a:pt x="10949205" y="107110"/>
                  <a:pt x="10945725" y="112794"/>
                  <a:pt x="10949880" y="114650"/>
                </a:cubicBezTo>
                <a:cubicBezTo>
                  <a:pt x="10963490" y="120763"/>
                  <a:pt x="10977768" y="118957"/>
                  <a:pt x="11012504" y="109021"/>
                </a:cubicBezTo>
                <a:cubicBezTo>
                  <a:pt x="10995076" y="107004"/>
                  <a:pt x="10976187" y="104771"/>
                  <a:pt x="10949205" y="101635"/>
                </a:cubicBezTo>
                <a:close/>
                <a:moveTo>
                  <a:pt x="9369478" y="78049"/>
                </a:moveTo>
                <a:cubicBezTo>
                  <a:pt x="9368578" y="78952"/>
                  <a:pt x="9367790" y="79907"/>
                  <a:pt x="9366890" y="80808"/>
                </a:cubicBezTo>
                <a:cubicBezTo>
                  <a:pt x="9368578" y="80808"/>
                  <a:pt x="9370490" y="81020"/>
                  <a:pt x="9371952" y="80755"/>
                </a:cubicBezTo>
                <a:cubicBezTo>
                  <a:pt x="9372851" y="80543"/>
                  <a:pt x="9373189" y="79695"/>
                  <a:pt x="9373864" y="79110"/>
                </a:cubicBezTo>
                <a:cubicBezTo>
                  <a:pt x="9372401" y="78738"/>
                  <a:pt x="9370940" y="78422"/>
                  <a:pt x="9369478" y="78049"/>
                </a:cubicBezTo>
                <a:close/>
                <a:moveTo>
                  <a:pt x="9422997" y="73475"/>
                </a:moveTo>
                <a:cubicBezTo>
                  <a:pt x="9422997" y="73955"/>
                  <a:pt x="9422997" y="74485"/>
                  <a:pt x="9422997" y="74964"/>
                </a:cubicBezTo>
                <a:cubicBezTo>
                  <a:pt x="9428390" y="74964"/>
                  <a:pt x="9433677" y="74964"/>
                  <a:pt x="9439069" y="74964"/>
                </a:cubicBezTo>
                <a:cubicBezTo>
                  <a:pt x="9439069" y="74485"/>
                  <a:pt x="9439069" y="73955"/>
                  <a:pt x="9439069" y="73475"/>
                </a:cubicBezTo>
                <a:cubicBezTo>
                  <a:pt x="9433677" y="73475"/>
                  <a:pt x="9428390" y="73475"/>
                  <a:pt x="9422997" y="73475"/>
                </a:cubicBezTo>
                <a:close/>
                <a:moveTo>
                  <a:pt x="9680568" y="64925"/>
                </a:moveTo>
                <a:cubicBezTo>
                  <a:pt x="9664152" y="66306"/>
                  <a:pt x="9647625" y="67687"/>
                  <a:pt x="9631097" y="69015"/>
                </a:cubicBezTo>
                <a:cubicBezTo>
                  <a:pt x="9631997" y="70875"/>
                  <a:pt x="9632897" y="72732"/>
                  <a:pt x="9633797" y="74593"/>
                </a:cubicBezTo>
                <a:cubicBezTo>
                  <a:pt x="9649986" y="72680"/>
                  <a:pt x="9666290" y="70821"/>
                  <a:pt x="9682480" y="68910"/>
                </a:cubicBezTo>
                <a:cubicBezTo>
                  <a:pt x="9681805" y="67579"/>
                  <a:pt x="9681243" y="66251"/>
                  <a:pt x="9680568" y="64925"/>
                </a:cubicBezTo>
                <a:close/>
                <a:moveTo>
                  <a:pt x="9509679" y="52863"/>
                </a:moveTo>
                <a:cubicBezTo>
                  <a:pt x="9498656" y="60195"/>
                  <a:pt x="9488653" y="66836"/>
                  <a:pt x="9475499" y="75655"/>
                </a:cubicBezTo>
                <a:cubicBezTo>
                  <a:pt x="9530475" y="74541"/>
                  <a:pt x="9530475" y="74541"/>
                  <a:pt x="9509679" y="52863"/>
                </a:cubicBezTo>
                <a:close/>
                <a:moveTo>
                  <a:pt x="9672582" y="11368"/>
                </a:moveTo>
                <a:cubicBezTo>
                  <a:pt x="9654254" y="18488"/>
                  <a:pt x="9638183" y="24705"/>
                  <a:pt x="9619069" y="32143"/>
                </a:cubicBezTo>
                <a:cubicBezTo>
                  <a:pt x="9647175" y="32143"/>
                  <a:pt x="9669889" y="32143"/>
                  <a:pt x="9698446" y="32143"/>
                </a:cubicBezTo>
                <a:cubicBezTo>
                  <a:pt x="9687316" y="23220"/>
                  <a:pt x="9679330" y="16844"/>
                  <a:pt x="9672582" y="11368"/>
                </a:cubicBezTo>
                <a:close/>
                <a:moveTo>
                  <a:pt x="9709237" y="0"/>
                </a:moveTo>
                <a:cubicBezTo>
                  <a:pt x="9720366" y="9937"/>
                  <a:pt x="9726890" y="23324"/>
                  <a:pt x="9744535" y="29488"/>
                </a:cubicBezTo>
                <a:cubicBezTo>
                  <a:pt x="9761625" y="35384"/>
                  <a:pt x="9790295" y="33842"/>
                  <a:pt x="9812783" y="35490"/>
                </a:cubicBezTo>
                <a:cubicBezTo>
                  <a:pt x="9816496" y="43673"/>
                  <a:pt x="9795806" y="52917"/>
                  <a:pt x="9826162" y="55733"/>
                </a:cubicBezTo>
                <a:cubicBezTo>
                  <a:pt x="9859436" y="58813"/>
                  <a:pt x="9802892" y="70769"/>
                  <a:pt x="9831555" y="74857"/>
                </a:cubicBezTo>
                <a:cubicBezTo>
                  <a:pt x="9754208" y="91754"/>
                  <a:pt x="9668308" y="77835"/>
                  <a:pt x="9584439" y="84956"/>
                </a:cubicBezTo>
                <a:cubicBezTo>
                  <a:pt x="9588712" y="98768"/>
                  <a:pt x="9595798" y="107110"/>
                  <a:pt x="9619969" y="111996"/>
                </a:cubicBezTo>
                <a:cubicBezTo>
                  <a:pt x="9629860" y="114015"/>
                  <a:pt x="9634809" y="121452"/>
                  <a:pt x="9649424" y="131602"/>
                </a:cubicBezTo>
                <a:cubicBezTo>
                  <a:pt x="9693384" y="132716"/>
                  <a:pt x="9750834" y="133408"/>
                  <a:pt x="9808060" y="135906"/>
                </a:cubicBezTo>
                <a:cubicBezTo>
                  <a:pt x="9831891" y="136914"/>
                  <a:pt x="9854943" y="141698"/>
                  <a:pt x="9879563" y="144935"/>
                </a:cubicBezTo>
                <a:cubicBezTo>
                  <a:pt x="9879563" y="145203"/>
                  <a:pt x="9879901" y="141539"/>
                  <a:pt x="9880237" y="137871"/>
                </a:cubicBezTo>
                <a:cubicBezTo>
                  <a:pt x="9891929" y="132078"/>
                  <a:pt x="9913293" y="148018"/>
                  <a:pt x="9921161" y="133780"/>
                </a:cubicBezTo>
                <a:cubicBezTo>
                  <a:pt x="9955341" y="135691"/>
                  <a:pt x="9989633" y="137232"/>
                  <a:pt x="10023583" y="139678"/>
                </a:cubicBezTo>
                <a:cubicBezTo>
                  <a:pt x="10055850" y="141960"/>
                  <a:pt x="10088006" y="147647"/>
                  <a:pt x="10120049" y="147383"/>
                </a:cubicBezTo>
                <a:cubicBezTo>
                  <a:pt x="10151080" y="147115"/>
                  <a:pt x="10175813" y="147115"/>
                  <a:pt x="10202345" y="157581"/>
                </a:cubicBezTo>
                <a:cubicBezTo>
                  <a:pt x="10219998" y="164487"/>
                  <a:pt x="10250465" y="165711"/>
                  <a:pt x="10275536" y="166399"/>
                </a:cubicBezTo>
                <a:cubicBezTo>
                  <a:pt x="10319607" y="167623"/>
                  <a:pt x="10364016" y="166083"/>
                  <a:pt x="10408201" y="166507"/>
                </a:cubicBezTo>
                <a:cubicBezTo>
                  <a:pt x="10421691" y="166614"/>
                  <a:pt x="10435190" y="169325"/>
                  <a:pt x="10461489" y="172351"/>
                </a:cubicBezTo>
                <a:cubicBezTo>
                  <a:pt x="10401571" y="192166"/>
                  <a:pt x="10344234" y="185739"/>
                  <a:pt x="10291951" y="188238"/>
                </a:cubicBezTo>
                <a:cubicBezTo>
                  <a:pt x="10236525" y="190892"/>
                  <a:pt x="10180087" y="188822"/>
                  <a:pt x="10118250" y="188822"/>
                </a:cubicBezTo>
                <a:cubicBezTo>
                  <a:pt x="10150631" y="195622"/>
                  <a:pt x="10176825" y="201466"/>
                  <a:pt x="10203695" y="206512"/>
                </a:cubicBezTo>
                <a:cubicBezTo>
                  <a:pt x="10213811" y="208427"/>
                  <a:pt x="10225509" y="209382"/>
                  <a:pt x="10236413" y="209118"/>
                </a:cubicBezTo>
                <a:cubicBezTo>
                  <a:pt x="10299375" y="207576"/>
                  <a:pt x="10362554" y="206725"/>
                  <a:pt x="10425066" y="203167"/>
                </a:cubicBezTo>
                <a:cubicBezTo>
                  <a:pt x="10446986" y="201944"/>
                  <a:pt x="10467114" y="193761"/>
                  <a:pt x="10488028" y="188769"/>
                </a:cubicBezTo>
                <a:lnTo>
                  <a:pt x="10487690" y="188928"/>
                </a:lnTo>
                <a:cubicBezTo>
                  <a:pt x="10508155" y="195569"/>
                  <a:pt x="10527263" y="200243"/>
                  <a:pt x="10539855" y="184463"/>
                </a:cubicBezTo>
                <a:cubicBezTo>
                  <a:pt x="10547728" y="174583"/>
                  <a:pt x="10558069" y="165126"/>
                  <a:pt x="10573473" y="156677"/>
                </a:cubicBezTo>
                <a:cubicBezTo>
                  <a:pt x="10573473" y="147223"/>
                  <a:pt x="10573473" y="137762"/>
                  <a:pt x="10573473" y="126343"/>
                </a:cubicBezTo>
                <a:cubicBezTo>
                  <a:pt x="10633397" y="127141"/>
                  <a:pt x="10689497" y="111733"/>
                  <a:pt x="10748636" y="130272"/>
                </a:cubicBezTo>
                <a:cubicBezTo>
                  <a:pt x="10722778" y="132929"/>
                  <a:pt x="10697027" y="135530"/>
                  <a:pt x="10671508" y="138189"/>
                </a:cubicBezTo>
                <a:cubicBezTo>
                  <a:pt x="10715130" y="165073"/>
                  <a:pt x="10788658" y="145522"/>
                  <a:pt x="10849033" y="162843"/>
                </a:cubicBezTo>
                <a:cubicBezTo>
                  <a:pt x="10824638" y="168633"/>
                  <a:pt x="10806535" y="172935"/>
                  <a:pt x="10788546" y="177237"/>
                </a:cubicBezTo>
                <a:cubicBezTo>
                  <a:pt x="10788882" y="178620"/>
                  <a:pt x="10789108" y="180055"/>
                  <a:pt x="10789446" y="181436"/>
                </a:cubicBezTo>
                <a:cubicBezTo>
                  <a:pt x="10839704" y="181436"/>
                  <a:pt x="10889955" y="181436"/>
                  <a:pt x="10942350" y="181436"/>
                </a:cubicBezTo>
                <a:cubicBezTo>
                  <a:pt x="10943925" y="157102"/>
                  <a:pt x="10886474" y="182501"/>
                  <a:pt x="10879164" y="164701"/>
                </a:cubicBezTo>
                <a:cubicBezTo>
                  <a:pt x="10881526" y="153331"/>
                  <a:pt x="10924585" y="146903"/>
                  <a:pt x="10904908" y="128624"/>
                </a:cubicBezTo>
                <a:cubicBezTo>
                  <a:pt x="10863536" y="136595"/>
                  <a:pt x="10822388" y="138508"/>
                  <a:pt x="10780679" y="133301"/>
                </a:cubicBezTo>
                <a:cubicBezTo>
                  <a:pt x="10783040" y="106579"/>
                  <a:pt x="10769437" y="100572"/>
                  <a:pt x="10715805" y="98875"/>
                </a:cubicBezTo>
                <a:cubicBezTo>
                  <a:pt x="10615632" y="95686"/>
                  <a:pt x="10516697" y="107425"/>
                  <a:pt x="10416637" y="104079"/>
                </a:cubicBezTo>
                <a:cubicBezTo>
                  <a:pt x="10379420" y="115183"/>
                  <a:pt x="10341984" y="102857"/>
                  <a:pt x="10304541" y="104079"/>
                </a:cubicBezTo>
                <a:cubicBezTo>
                  <a:pt x="10267668" y="105302"/>
                  <a:pt x="10230563" y="104346"/>
                  <a:pt x="10187504" y="104346"/>
                </a:cubicBezTo>
                <a:cubicBezTo>
                  <a:pt x="10192566" y="95845"/>
                  <a:pt x="10195603" y="90585"/>
                  <a:pt x="10197403" y="87449"/>
                </a:cubicBezTo>
                <a:cubicBezTo>
                  <a:pt x="10217185" y="90053"/>
                  <a:pt x="10234050" y="94782"/>
                  <a:pt x="10249228" y="93829"/>
                </a:cubicBezTo>
                <a:cubicBezTo>
                  <a:pt x="10301054" y="90692"/>
                  <a:pt x="10351763" y="79057"/>
                  <a:pt x="10407526" y="96643"/>
                </a:cubicBezTo>
                <a:cubicBezTo>
                  <a:pt x="10408875" y="88033"/>
                  <a:pt x="10409439" y="84105"/>
                  <a:pt x="10410338" y="78845"/>
                </a:cubicBezTo>
                <a:cubicBezTo>
                  <a:pt x="10445081" y="76294"/>
                  <a:pt x="10479367" y="75655"/>
                  <a:pt x="10513210" y="82936"/>
                </a:cubicBezTo>
                <a:cubicBezTo>
                  <a:pt x="10541879" y="89098"/>
                  <a:pt x="10568748" y="91011"/>
                  <a:pt x="10594387" y="77623"/>
                </a:cubicBezTo>
                <a:cubicBezTo>
                  <a:pt x="10603041" y="73104"/>
                  <a:pt x="10630023" y="70450"/>
                  <a:pt x="10640034" y="73424"/>
                </a:cubicBezTo>
                <a:cubicBezTo>
                  <a:pt x="10690623" y="88408"/>
                  <a:pt x="10734357" y="74062"/>
                  <a:pt x="10778991" y="67899"/>
                </a:cubicBezTo>
                <a:cubicBezTo>
                  <a:pt x="10821376" y="62055"/>
                  <a:pt x="10820589" y="60622"/>
                  <a:pt x="10859936" y="74912"/>
                </a:cubicBezTo>
                <a:cubicBezTo>
                  <a:pt x="10872646" y="73212"/>
                  <a:pt x="10886700" y="70929"/>
                  <a:pt x="10901090" y="69547"/>
                </a:cubicBezTo>
                <a:cubicBezTo>
                  <a:pt x="10946512" y="65137"/>
                  <a:pt x="10990922" y="61895"/>
                  <a:pt x="11039149" y="63860"/>
                </a:cubicBezTo>
                <a:cubicBezTo>
                  <a:pt x="11115151" y="66996"/>
                  <a:pt x="11192167" y="63860"/>
                  <a:pt x="11268843" y="63225"/>
                </a:cubicBezTo>
                <a:cubicBezTo>
                  <a:pt x="11287503" y="63065"/>
                  <a:pt x="11306167" y="62534"/>
                  <a:pt x="11324719" y="61736"/>
                </a:cubicBezTo>
                <a:cubicBezTo>
                  <a:pt x="11362717" y="60087"/>
                  <a:pt x="11393524" y="75495"/>
                  <a:pt x="11434784" y="70132"/>
                </a:cubicBezTo>
                <a:cubicBezTo>
                  <a:pt x="11469414" y="65612"/>
                  <a:pt x="11506961" y="65508"/>
                  <a:pt x="11543279" y="64554"/>
                </a:cubicBezTo>
                <a:cubicBezTo>
                  <a:pt x="11554858" y="64236"/>
                  <a:pt x="11573298" y="65988"/>
                  <a:pt x="11577566" y="69599"/>
                </a:cubicBezTo>
                <a:cubicBezTo>
                  <a:pt x="11592075" y="82190"/>
                  <a:pt x="11618713" y="79856"/>
                  <a:pt x="11637041" y="79165"/>
                </a:cubicBezTo>
                <a:cubicBezTo>
                  <a:pt x="11738456" y="75336"/>
                  <a:pt x="11838854" y="84318"/>
                  <a:pt x="11939927" y="82669"/>
                </a:cubicBezTo>
                <a:cubicBezTo>
                  <a:pt x="11962296" y="82297"/>
                  <a:pt x="11990290" y="80968"/>
                  <a:pt x="11992428" y="99885"/>
                </a:cubicBezTo>
                <a:cubicBezTo>
                  <a:pt x="11864937" y="99193"/>
                  <a:pt x="11739913" y="96216"/>
                  <a:pt x="11615458" y="101529"/>
                </a:cubicBezTo>
                <a:cubicBezTo>
                  <a:pt x="11615233" y="103337"/>
                  <a:pt x="11615008" y="105198"/>
                  <a:pt x="11614783" y="107004"/>
                </a:cubicBezTo>
                <a:cubicBezTo>
                  <a:pt x="11629736" y="108490"/>
                  <a:pt x="11644801" y="109976"/>
                  <a:pt x="11664697" y="111945"/>
                </a:cubicBezTo>
                <a:cubicBezTo>
                  <a:pt x="11656155" y="121136"/>
                  <a:pt x="11649076" y="128784"/>
                  <a:pt x="11645477" y="132825"/>
                </a:cubicBezTo>
                <a:cubicBezTo>
                  <a:pt x="11604884" y="132825"/>
                  <a:pt x="11570149" y="132825"/>
                  <a:pt x="11531250" y="132825"/>
                </a:cubicBezTo>
                <a:cubicBezTo>
                  <a:pt x="11535406" y="140103"/>
                  <a:pt x="11538442" y="145522"/>
                  <a:pt x="11542379" y="152375"/>
                </a:cubicBezTo>
                <a:cubicBezTo>
                  <a:pt x="11527651" y="154926"/>
                  <a:pt x="11514273" y="157210"/>
                  <a:pt x="11498420" y="159920"/>
                </a:cubicBezTo>
                <a:cubicBezTo>
                  <a:pt x="11500219" y="169376"/>
                  <a:pt x="11505956" y="179257"/>
                  <a:pt x="11502357" y="188238"/>
                </a:cubicBezTo>
                <a:cubicBezTo>
                  <a:pt x="11499432" y="195569"/>
                  <a:pt x="11485266" y="201890"/>
                  <a:pt x="11473913" y="210232"/>
                </a:cubicBezTo>
                <a:cubicBezTo>
                  <a:pt x="11497632" y="212091"/>
                  <a:pt x="11526414" y="214269"/>
                  <a:pt x="11566999" y="217461"/>
                </a:cubicBezTo>
                <a:cubicBezTo>
                  <a:pt x="11546428" y="207417"/>
                  <a:pt x="11533276" y="200988"/>
                  <a:pt x="11512923" y="191105"/>
                </a:cubicBezTo>
                <a:cubicBezTo>
                  <a:pt x="11546991" y="191105"/>
                  <a:pt x="11570823" y="191105"/>
                  <a:pt x="11606016" y="191105"/>
                </a:cubicBezTo>
                <a:cubicBezTo>
                  <a:pt x="11586676" y="180161"/>
                  <a:pt x="11574310" y="173149"/>
                  <a:pt x="11561832" y="166083"/>
                </a:cubicBezTo>
                <a:cubicBezTo>
                  <a:pt x="11566549" y="156150"/>
                  <a:pt x="11575323" y="150036"/>
                  <a:pt x="11600618" y="154819"/>
                </a:cubicBezTo>
                <a:cubicBezTo>
                  <a:pt x="11619169" y="158324"/>
                  <a:pt x="11638728" y="160611"/>
                  <a:pt x="11660654" y="163850"/>
                </a:cubicBezTo>
                <a:cubicBezTo>
                  <a:pt x="11670208" y="173788"/>
                  <a:pt x="11682012" y="185953"/>
                  <a:pt x="11695278" y="199766"/>
                </a:cubicBezTo>
                <a:cubicBezTo>
                  <a:pt x="11683699" y="201039"/>
                  <a:pt x="11666053" y="203008"/>
                  <a:pt x="11648288" y="204971"/>
                </a:cubicBezTo>
                <a:cubicBezTo>
                  <a:pt x="11648288" y="206406"/>
                  <a:pt x="11648288" y="207841"/>
                  <a:pt x="11648176" y="209278"/>
                </a:cubicBezTo>
                <a:cubicBezTo>
                  <a:pt x="11682238" y="211138"/>
                  <a:pt x="11716418" y="213046"/>
                  <a:pt x="11757340" y="215279"/>
                </a:cubicBezTo>
                <a:cubicBezTo>
                  <a:pt x="11743962" y="227498"/>
                  <a:pt x="11738570" y="233023"/>
                  <a:pt x="11711919" y="229998"/>
                </a:cubicBezTo>
                <a:cubicBezTo>
                  <a:pt x="11676620" y="226063"/>
                  <a:pt x="11638953" y="226648"/>
                  <a:pt x="11603654" y="225322"/>
                </a:cubicBezTo>
                <a:lnTo>
                  <a:pt x="11589720" y="252450"/>
                </a:lnTo>
                <a:lnTo>
                  <a:pt x="11589713" y="252417"/>
                </a:lnTo>
                <a:lnTo>
                  <a:pt x="11589317" y="252521"/>
                </a:lnTo>
                <a:lnTo>
                  <a:pt x="11564205" y="238443"/>
                </a:lnTo>
                <a:cubicBezTo>
                  <a:pt x="11553931" y="235214"/>
                  <a:pt x="11541310" y="233874"/>
                  <a:pt x="11524726" y="235522"/>
                </a:cubicBezTo>
                <a:cubicBezTo>
                  <a:pt x="11517310" y="236266"/>
                  <a:pt x="11508087" y="232811"/>
                  <a:pt x="11499657" y="231273"/>
                </a:cubicBezTo>
                <a:lnTo>
                  <a:pt x="11499882" y="231432"/>
                </a:lnTo>
                <a:cubicBezTo>
                  <a:pt x="11483579" y="225906"/>
                  <a:pt x="11470030" y="226728"/>
                  <a:pt x="11457185" y="229498"/>
                </a:cubicBezTo>
                <a:cubicBezTo>
                  <a:pt x="11444339" y="232268"/>
                  <a:pt x="11432197" y="236983"/>
                  <a:pt x="11418705" y="239242"/>
                </a:cubicBezTo>
                <a:cubicBezTo>
                  <a:pt x="11457948" y="237966"/>
                  <a:pt x="11484366" y="260278"/>
                  <a:pt x="11526527" y="251195"/>
                </a:cubicBezTo>
                <a:cubicBezTo>
                  <a:pt x="11536306" y="259961"/>
                  <a:pt x="11546677" y="261941"/>
                  <a:pt x="11557316" y="260892"/>
                </a:cubicBezTo>
                <a:lnTo>
                  <a:pt x="11589317" y="252521"/>
                </a:lnTo>
                <a:lnTo>
                  <a:pt x="11589601" y="252681"/>
                </a:lnTo>
                <a:lnTo>
                  <a:pt x="11589720" y="252450"/>
                </a:lnTo>
                <a:lnTo>
                  <a:pt x="11595331" y="278982"/>
                </a:lnTo>
                <a:cubicBezTo>
                  <a:pt x="11626249" y="274890"/>
                  <a:pt x="11652443" y="271384"/>
                  <a:pt x="11678532" y="267929"/>
                </a:cubicBezTo>
                <a:cubicBezTo>
                  <a:pt x="11686061" y="268301"/>
                  <a:pt x="11693597" y="268672"/>
                  <a:pt x="11701127" y="269044"/>
                </a:cubicBezTo>
                <a:cubicBezTo>
                  <a:pt x="11734183" y="270108"/>
                  <a:pt x="11767126" y="271117"/>
                  <a:pt x="11805574" y="272342"/>
                </a:cubicBezTo>
                <a:cubicBezTo>
                  <a:pt x="11802311" y="263414"/>
                  <a:pt x="11800062" y="257146"/>
                  <a:pt x="11796575" y="247580"/>
                </a:cubicBezTo>
                <a:cubicBezTo>
                  <a:pt x="11917999" y="243650"/>
                  <a:pt x="12036163" y="245086"/>
                  <a:pt x="12153987" y="251090"/>
                </a:cubicBezTo>
                <a:cubicBezTo>
                  <a:pt x="12154325" y="253957"/>
                  <a:pt x="12154774" y="256827"/>
                  <a:pt x="12155112" y="259696"/>
                </a:cubicBezTo>
                <a:cubicBezTo>
                  <a:pt x="12142296" y="261980"/>
                  <a:pt x="12129368" y="264210"/>
                  <a:pt x="12112053" y="267241"/>
                </a:cubicBezTo>
                <a:cubicBezTo>
                  <a:pt x="12116552" y="273032"/>
                  <a:pt x="12121163" y="278877"/>
                  <a:pt x="12127905" y="287426"/>
                </a:cubicBezTo>
                <a:cubicBezTo>
                  <a:pt x="12137909" y="280044"/>
                  <a:pt x="12144096" y="275474"/>
                  <a:pt x="12153087" y="268780"/>
                </a:cubicBezTo>
                <a:cubicBezTo>
                  <a:pt x="12164891" y="275579"/>
                  <a:pt x="12173777" y="280732"/>
                  <a:pt x="12183330" y="286260"/>
                </a:cubicBezTo>
                <a:lnTo>
                  <a:pt x="12189279" y="286241"/>
                </a:lnTo>
                <a:lnTo>
                  <a:pt x="12189279" y="319766"/>
                </a:lnTo>
                <a:lnTo>
                  <a:pt x="12172483" y="322022"/>
                </a:lnTo>
                <a:cubicBezTo>
                  <a:pt x="12156068" y="322015"/>
                  <a:pt x="12139541" y="319705"/>
                  <a:pt x="12122282" y="314845"/>
                </a:cubicBezTo>
                <a:cubicBezTo>
                  <a:pt x="12108510" y="310967"/>
                  <a:pt x="12097633" y="309690"/>
                  <a:pt x="12087022" y="310780"/>
                </a:cubicBezTo>
                <a:cubicBezTo>
                  <a:pt x="12076412" y="311867"/>
                  <a:pt x="12066068" y="315320"/>
                  <a:pt x="12053364" y="320901"/>
                </a:cubicBezTo>
                <a:cubicBezTo>
                  <a:pt x="12066856" y="321273"/>
                  <a:pt x="12087545" y="319307"/>
                  <a:pt x="12092038" y="322437"/>
                </a:cubicBezTo>
                <a:cubicBezTo>
                  <a:pt x="12108340" y="333918"/>
                  <a:pt x="12130717" y="331737"/>
                  <a:pt x="12152301" y="331366"/>
                </a:cubicBezTo>
                <a:lnTo>
                  <a:pt x="12189279" y="330687"/>
                </a:lnTo>
                <a:lnTo>
                  <a:pt x="12189279" y="360924"/>
                </a:lnTo>
                <a:lnTo>
                  <a:pt x="12183444" y="363086"/>
                </a:lnTo>
                <a:lnTo>
                  <a:pt x="12189279" y="362479"/>
                </a:lnTo>
                <a:lnTo>
                  <a:pt x="12189279" y="475581"/>
                </a:lnTo>
                <a:lnTo>
                  <a:pt x="12188055" y="474600"/>
                </a:lnTo>
                <a:cubicBezTo>
                  <a:pt x="12156799" y="471638"/>
                  <a:pt x="12125810" y="470413"/>
                  <a:pt x="12095018" y="470307"/>
                </a:cubicBezTo>
                <a:cubicBezTo>
                  <a:pt x="12064227" y="470201"/>
                  <a:pt x="12033632" y="471215"/>
                  <a:pt x="12003164" y="472728"/>
                </a:cubicBezTo>
                <a:cubicBezTo>
                  <a:pt x="11942227" y="475757"/>
                  <a:pt x="11881798" y="480791"/>
                  <a:pt x="11821314" y="482889"/>
                </a:cubicBezTo>
                <a:cubicBezTo>
                  <a:pt x="11885175" y="485068"/>
                  <a:pt x="11947231" y="492507"/>
                  <a:pt x="12010193" y="485655"/>
                </a:cubicBezTo>
                <a:cubicBezTo>
                  <a:pt x="12064494" y="479756"/>
                  <a:pt x="12118689" y="478110"/>
                  <a:pt x="12171078" y="493518"/>
                </a:cubicBezTo>
                <a:lnTo>
                  <a:pt x="12189279" y="476000"/>
                </a:lnTo>
                <a:lnTo>
                  <a:pt x="12189279" y="3837406"/>
                </a:lnTo>
                <a:lnTo>
                  <a:pt x="12183330" y="3837416"/>
                </a:lnTo>
                <a:cubicBezTo>
                  <a:pt x="12173777" y="3834653"/>
                  <a:pt x="12164891" y="3832079"/>
                  <a:pt x="12153087" y="3828681"/>
                </a:cubicBezTo>
                <a:cubicBezTo>
                  <a:pt x="12144096" y="3832027"/>
                  <a:pt x="12137909" y="3834309"/>
                  <a:pt x="12127905" y="3837998"/>
                </a:cubicBezTo>
                <a:cubicBezTo>
                  <a:pt x="12121163" y="3833726"/>
                  <a:pt x="12116552" y="3830806"/>
                  <a:pt x="12112053" y="3827912"/>
                </a:cubicBezTo>
                <a:cubicBezTo>
                  <a:pt x="12129368" y="3826399"/>
                  <a:pt x="12142296" y="3825283"/>
                  <a:pt x="12155112" y="3824143"/>
                </a:cubicBezTo>
                <a:cubicBezTo>
                  <a:pt x="12154774" y="3822709"/>
                  <a:pt x="12154325" y="3821275"/>
                  <a:pt x="12153987" y="3819843"/>
                </a:cubicBezTo>
                <a:cubicBezTo>
                  <a:pt x="12036163" y="3816843"/>
                  <a:pt x="11917999" y="3816125"/>
                  <a:pt x="11796575" y="3818089"/>
                </a:cubicBezTo>
                <a:cubicBezTo>
                  <a:pt x="11800062" y="3822868"/>
                  <a:pt x="11802311" y="3826000"/>
                  <a:pt x="11805574" y="3830461"/>
                </a:cubicBezTo>
                <a:cubicBezTo>
                  <a:pt x="11767126" y="3829849"/>
                  <a:pt x="11734183" y="3829345"/>
                  <a:pt x="11701127" y="3828814"/>
                </a:cubicBezTo>
                <a:cubicBezTo>
                  <a:pt x="11693597" y="3828628"/>
                  <a:pt x="11686061" y="3828442"/>
                  <a:pt x="11678532" y="3828256"/>
                </a:cubicBezTo>
                <a:cubicBezTo>
                  <a:pt x="11652443" y="3829982"/>
                  <a:pt x="11626249" y="3831734"/>
                  <a:pt x="11595331" y="3833779"/>
                </a:cubicBezTo>
                <a:lnTo>
                  <a:pt x="11589720" y="3820522"/>
                </a:lnTo>
                <a:lnTo>
                  <a:pt x="11603654" y="3806968"/>
                </a:lnTo>
                <a:cubicBezTo>
                  <a:pt x="11638953" y="3807630"/>
                  <a:pt x="11676620" y="3807338"/>
                  <a:pt x="11711919" y="3809304"/>
                </a:cubicBezTo>
                <a:cubicBezTo>
                  <a:pt x="11738570" y="3810816"/>
                  <a:pt x="11743962" y="3808055"/>
                  <a:pt x="11757340" y="3801950"/>
                </a:cubicBezTo>
                <a:cubicBezTo>
                  <a:pt x="11716418" y="3800834"/>
                  <a:pt x="11682238" y="3799881"/>
                  <a:pt x="11648176" y="3798951"/>
                </a:cubicBezTo>
                <a:cubicBezTo>
                  <a:pt x="11648288" y="3798233"/>
                  <a:pt x="11648288" y="3797517"/>
                  <a:pt x="11648288" y="3796800"/>
                </a:cubicBezTo>
                <a:cubicBezTo>
                  <a:pt x="11666053" y="3795819"/>
                  <a:pt x="11683699" y="3794835"/>
                  <a:pt x="11695278" y="3794199"/>
                </a:cubicBezTo>
                <a:cubicBezTo>
                  <a:pt x="11682012" y="3787297"/>
                  <a:pt x="11670208" y="3781219"/>
                  <a:pt x="11660654" y="3776254"/>
                </a:cubicBezTo>
                <a:cubicBezTo>
                  <a:pt x="11638728" y="3774635"/>
                  <a:pt x="11619169" y="3773493"/>
                  <a:pt x="11600618" y="3771741"/>
                </a:cubicBezTo>
                <a:cubicBezTo>
                  <a:pt x="11575323" y="3769351"/>
                  <a:pt x="11566549" y="3772406"/>
                  <a:pt x="11561832" y="3777369"/>
                </a:cubicBezTo>
                <a:cubicBezTo>
                  <a:pt x="11574310" y="3780900"/>
                  <a:pt x="11586676" y="3784403"/>
                  <a:pt x="11606016" y="3789872"/>
                </a:cubicBezTo>
                <a:cubicBezTo>
                  <a:pt x="11570823" y="3789872"/>
                  <a:pt x="11546991" y="3789872"/>
                  <a:pt x="11512923" y="3789872"/>
                </a:cubicBezTo>
                <a:cubicBezTo>
                  <a:pt x="11533276" y="3794809"/>
                  <a:pt x="11546428" y="3798021"/>
                  <a:pt x="11566999" y="3803040"/>
                </a:cubicBezTo>
                <a:cubicBezTo>
                  <a:pt x="11526414" y="3801446"/>
                  <a:pt x="11497632" y="3800357"/>
                  <a:pt x="11473913" y="3799429"/>
                </a:cubicBezTo>
                <a:cubicBezTo>
                  <a:pt x="11485266" y="3795260"/>
                  <a:pt x="11499432" y="3792102"/>
                  <a:pt x="11502357" y="3788439"/>
                </a:cubicBezTo>
                <a:cubicBezTo>
                  <a:pt x="11505956" y="3783952"/>
                  <a:pt x="11500219" y="3779015"/>
                  <a:pt x="11498420" y="3774290"/>
                </a:cubicBezTo>
                <a:cubicBezTo>
                  <a:pt x="11514273" y="3772936"/>
                  <a:pt x="11527651" y="3771795"/>
                  <a:pt x="11542379" y="3770520"/>
                </a:cubicBezTo>
                <a:cubicBezTo>
                  <a:pt x="11538442" y="3767096"/>
                  <a:pt x="11535406" y="3764388"/>
                  <a:pt x="11531250" y="3760752"/>
                </a:cubicBezTo>
                <a:cubicBezTo>
                  <a:pt x="11570149" y="3760752"/>
                  <a:pt x="11604884" y="3760752"/>
                  <a:pt x="11645477" y="3760752"/>
                </a:cubicBezTo>
                <a:cubicBezTo>
                  <a:pt x="11649076" y="3758733"/>
                  <a:pt x="11656155" y="3754912"/>
                  <a:pt x="11664697" y="3750319"/>
                </a:cubicBezTo>
                <a:cubicBezTo>
                  <a:pt x="11644801" y="3749336"/>
                  <a:pt x="11629736" y="3748594"/>
                  <a:pt x="11614783" y="3747851"/>
                </a:cubicBezTo>
                <a:cubicBezTo>
                  <a:pt x="11615008" y="3746949"/>
                  <a:pt x="11615233" y="3746019"/>
                  <a:pt x="11615458" y="3745115"/>
                </a:cubicBezTo>
                <a:cubicBezTo>
                  <a:pt x="11739913" y="3742460"/>
                  <a:pt x="11864937" y="3743948"/>
                  <a:pt x="11992428" y="3744294"/>
                </a:cubicBezTo>
                <a:cubicBezTo>
                  <a:pt x="11990290" y="3734842"/>
                  <a:pt x="11962296" y="3735506"/>
                  <a:pt x="11939927" y="3735692"/>
                </a:cubicBezTo>
                <a:cubicBezTo>
                  <a:pt x="11838854" y="3736515"/>
                  <a:pt x="11738456" y="3732028"/>
                  <a:pt x="11637041" y="3733941"/>
                </a:cubicBezTo>
                <a:cubicBezTo>
                  <a:pt x="11618713" y="3734286"/>
                  <a:pt x="11592075" y="3735452"/>
                  <a:pt x="11577566" y="3729161"/>
                </a:cubicBezTo>
                <a:cubicBezTo>
                  <a:pt x="11573298" y="3727357"/>
                  <a:pt x="11554858" y="3726482"/>
                  <a:pt x="11543279" y="3726641"/>
                </a:cubicBezTo>
                <a:cubicBezTo>
                  <a:pt x="11506961" y="3727117"/>
                  <a:pt x="11469414" y="3727169"/>
                  <a:pt x="11434784" y="3729428"/>
                </a:cubicBezTo>
                <a:cubicBezTo>
                  <a:pt x="11393524" y="3732108"/>
                  <a:pt x="11362717" y="3724409"/>
                  <a:pt x="11324719" y="3725233"/>
                </a:cubicBezTo>
                <a:cubicBezTo>
                  <a:pt x="11306167" y="3725631"/>
                  <a:pt x="11287503" y="3725896"/>
                  <a:pt x="11268843" y="3725977"/>
                </a:cubicBezTo>
                <a:cubicBezTo>
                  <a:pt x="11192167" y="3726294"/>
                  <a:pt x="11115151" y="3727860"/>
                  <a:pt x="11039149" y="3726294"/>
                </a:cubicBezTo>
                <a:cubicBezTo>
                  <a:pt x="10990922" y="3725312"/>
                  <a:pt x="10946512" y="3726932"/>
                  <a:pt x="10901090" y="3729135"/>
                </a:cubicBezTo>
                <a:cubicBezTo>
                  <a:pt x="10886700" y="3729826"/>
                  <a:pt x="10872646" y="3730967"/>
                  <a:pt x="10859936" y="3731816"/>
                </a:cubicBezTo>
                <a:cubicBezTo>
                  <a:pt x="10820589" y="3724676"/>
                  <a:pt x="10821376" y="3725392"/>
                  <a:pt x="10778991" y="3728313"/>
                </a:cubicBezTo>
                <a:cubicBezTo>
                  <a:pt x="10734357" y="3731391"/>
                  <a:pt x="10690623" y="3738560"/>
                  <a:pt x="10640034" y="3731073"/>
                </a:cubicBezTo>
                <a:cubicBezTo>
                  <a:pt x="10630023" y="3729587"/>
                  <a:pt x="10603041" y="3730912"/>
                  <a:pt x="10594387" y="3733171"/>
                </a:cubicBezTo>
                <a:cubicBezTo>
                  <a:pt x="10568748" y="3739860"/>
                  <a:pt x="10541879" y="3738904"/>
                  <a:pt x="10513210" y="3735825"/>
                </a:cubicBezTo>
                <a:cubicBezTo>
                  <a:pt x="10479367" y="3732187"/>
                  <a:pt x="10445081" y="3732506"/>
                  <a:pt x="10410338" y="3733781"/>
                </a:cubicBezTo>
                <a:cubicBezTo>
                  <a:pt x="10409439" y="3736409"/>
                  <a:pt x="10408875" y="3738372"/>
                  <a:pt x="10407526" y="3742674"/>
                </a:cubicBezTo>
                <a:cubicBezTo>
                  <a:pt x="10351763" y="3733888"/>
                  <a:pt x="10301054" y="3739700"/>
                  <a:pt x="10249228" y="3741268"/>
                </a:cubicBezTo>
                <a:cubicBezTo>
                  <a:pt x="10234050" y="3741744"/>
                  <a:pt x="10217185" y="3739381"/>
                  <a:pt x="10197403" y="3738080"/>
                </a:cubicBezTo>
                <a:cubicBezTo>
                  <a:pt x="10195603" y="3739647"/>
                  <a:pt x="10192566" y="3742275"/>
                  <a:pt x="10187504" y="3746523"/>
                </a:cubicBezTo>
                <a:cubicBezTo>
                  <a:pt x="10230563" y="3746523"/>
                  <a:pt x="10267668" y="3747001"/>
                  <a:pt x="10304541" y="3746389"/>
                </a:cubicBezTo>
                <a:cubicBezTo>
                  <a:pt x="10341984" y="3745779"/>
                  <a:pt x="10379420" y="3751938"/>
                  <a:pt x="10416637" y="3746389"/>
                </a:cubicBezTo>
                <a:cubicBezTo>
                  <a:pt x="10516697" y="3748061"/>
                  <a:pt x="10615632" y="3742196"/>
                  <a:pt x="10715805" y="3743789"/>
                </a:cubicBezTo>
                <a:cubicBezTo>
                  <a:pt x="10769437" y="3744637"/>
                  <a:pt x="10783040" y="3747638"/>
                  <a:pt x="10780679" y="3760990"/>
                </a:cubicBezTo>
                <a:cubicBezTo>
                  <a:pt x="10822388" y="3763592"/>
                  <a:pt x="10863536" y="3762636"/>
                  <a:pt x="10904908" y="3758653"/>
                </a:cubicBezTo>
                <a:cubicBezTo>
                  <a:pt x="10924585" y="3767785"/>
                  <a:pt x="10881526" y="3770998"/>
                  <a:pt x="10879164" y="3776679"/>
                </a:cubicBezTo>
                <a:cubicBezTo>
                  <a:pt x="10886474" y="3785572"/>
                  <a:pt x="10943925" y="3772882"/>
                  <a:pt x="10942350" y="3785040"/>
                </a:cubicBezTo>
                <a:cubicBezTo>
                  <a:pt x="10889955" y="3785040"/>
                  <a:pt x="10839704" y="3785040"/>
                  <a:pt x="10789446" y="3785040"/>
                </a:cubicBezTo>
                <a:cubicBezTo>
                  <a:pt x="10789108" y="3784350"/>
                  <a:pt x="10788882" y="3783633"/>
                  <a:pt x="10788546" y="3782943"/>
                </a:cubicBezTo>
                <a:cubicBezTo>
                  <a:pt x="10806535" y="3780793"/>
                  <a:pt x="10824638" y="3778643"/>
                  <a:pt x="10849033" y="3775750"/>
                </a:cubicBezTo>
                <a:cubicBezTo>
                  <a:pt x="10788658" y="3767096"/>
                  <a:pt x="10715130" y="3776865"/>
                  <a:pt x="10671508" y="3763432"/>
                </a:cubicBezTo>
                <a:cubicBezTo>
                  <a:pt x="10697027" y="3762103"/>
                  <a:pt x="10722778" y="3760804"/>
                  <a:pt x="10748636" y="3759476"/>
                </a:cubicBezTo>
                <a:cubicBezTo>
                  <a:pt x="10689497" y="3750214"/>
                  <a:pt x="10633397" y="3757912"/>
                  <a:pt x="10573473" y="3757513"/>
                </a:cubicBezTo>
                <a:cubicBezTo>
                  <a:pt x="10573473" y="3763219"/>
                  <a:pt x="10573473" y="3767946"/>
                  <a:pt x="10573473" y="3772670"/>
                </a:cubicBezTo>
                <a:cubicBezTo>
                  <a:pt x="10558069" y="3776891"/>
                  <a:pt x="10547728" y="3781616"/>
                  <a:pt x="10539855" y="3786553"/>
                </a:cubicBezTo>
                <a:cubicBezTo>
                  <a:pt x="10527263" y="3794438"/>
                  <a:pt x="10508155" y="3792102"/>
                  <a:pt x="10487690" y="3788784"/>
                </a:cubicBezTo>
                <a:lnTo>
                  <a:pt x="10488028" y="3788704"/>
                </a:lnTo>
                <a:cubicBezTo>
                  <a:pt x="10467114" y="3791198"/>
                  <a:pt x="10446986" y="3795287"/>
                  <a:pt x="10425066" y="3795898"/>
                </a:cubicBezTo>
                <a:cubicBezTo>
                  <a:pt x="10362554" y="3797676"/>
                  <a:pt x="10299375" y="3798101"/>
                  <a:pt x="10236413" y="3798871"/>
                </a:cubicBezTo>
                <a:cubicBezTo>
                  <a:pt x="10225509" y="3799003"/>
                  <a:pt x="10213811" y="3798526"/>
                  <a:pt x="10203695" y="3797570"/>
                </a:cubicBezTo>
                <a:cubicBezTo>
                  <a:pt x="10176825" y="3795048"/>
                  <a:pt x="10150631" y="3792128"/>
                  <a:pt x="10118250" y="3788731"/>
                </a:cubicBezTo>
                <a:cubicBezTo>
                  <a:pt x="10180087" y="3788731"/>
                  <a:pt x="10236525" y="3789765"/>
                  <a:pt x="10291951" y="3788439"/>
                </a:cubicBezTo>
                <a:cubicBezTo>
                  <a:pt x="10344234" y="3787191"/>
                  <a:pt x="10401571" y="3790402"/>
                  <a:pt x="10461489" y="3780501"/>
                </a:cubicBezTo>
                <a:cubicBezTo>
                  <a:pt x="10435190" y="3778989"/>
                  <a:pt x="10421691" y="3777635"/>
                  <a:pt x="10408201" y="3777581"/>
                </a:cubicBezTo>
                <a:cubicBezTo>
                  <a:pt x="10364016" y="3777369"/>
                  <a:pt x="10319607" y="3778139"/>
                  <a:pt x="10275536" y="3777528"/>
                </a:cubicBezTo>
                <a:cubicBezTo>
                  <a:pt x="10250465" y="3777184"/>
                  <a:pt x="10219998" y="3776572"/>
                  <a:pt x="10202345" y="3773121"/>
                </a:cubicBezTo>
                <a:cubicBezTo>
                  <a:pt x="10175813" y="3767892"/>
                  <a:pt x="10151080" y="3767892"/>
                  <a:pt x="10120049" y="3768026"/>
                </a:cubicBezTo>
                <a:cubicBezTo>
                  <a:pt x="10088006" y="3768158"/>
                  <a:pt x="10055850" y="3765316"/>
                  <a:pt x="10023583" y="3764176"/>
                </a:cubicBezTo>
                <a:cubicBezTo>
                  <a:pt x="9989633" y="3762954"/>
                  <a:pt x="9955341" y="3762184"/>
                  <a:pt x="9921161" y="3761230"/>
                </a:cubicBezTo>
                <a:cubicBezTo>
                  <a:pt x="9913293" y="3768343"/>
                  <a:pt x="9891929" y="3760379"/>
                  <a:pt x="9880237" y="3763273"/>
                </a:cubicBezTo>
                <a:cubicBezTo>
                  <a:pt x="9879901" y="3765106"/>
                  <a:pt x="9879563" y="3766936"/>
                  <a:pt x="9879563" y="3766803"/>
                </a:cubicBezTo>
                <a:cubicBezTo>
                  <a:pt x="9854943" y="3765186"/>
                  <a:pt x="9831891" y="3762795"/>
                  <a:pt x="9808060" y="3762291"/>
                </a:cubicBezTo>
                <a:cubicBezTo>
                  <a:pt x="9750834" y="3761044"/>
                  <a:pt x="9693384" y="3760698"/>
                  <a:pt x="9649424" y="3760140"/>
                </a:cubicBezTo>
                <a:cubicBezTo>
                  <a:pt x="9634809" y="3755070"/>
                  <a:pt x="9629860" y="3751354"/>
                  <a:pt x="9619969" y="3750345"/>
                </a:cubicBezTo>
                <a:cubicBezTo>
                  <a:pt x="9595798" y="3747904"/>
                  <a:pt x="9588712" y="3743735"/>
                  <a:pt x="9584439" y="3736834"/>
                </a:cubicBezTo>
                <a:cubicBezTo>
                  <a:pt x="9668308" y="3733277"/>
                  <a:pt x="9754208" y="3740231"/>
                  <a:pt x="9831555" y="3731789"/>
                </a:cubicBezTo>
                <a:cubicBezTo>
                  <a:pt x="9802892" y="3729746"/>
                  <a:pt x="9859436" y="3723772"/>
                  <a:pt x="9826162" y="3722233"/>
                </a:cubicBezTo>
                <a:cubicBezTo>
                  <a:pt x="9795806" y="3720826"/>
                  <a:pt x="9816496" y="3716208"/>
                  <a:pt x="9812783" y="3712119"/>
                </a:cubicBezTo>
                <a:cubicBezTo>
                  <a:pt x="9790295" y="3711296"/>
                  <a:pt x="9761625" y="3712066"/>
                  <a:pt x="9744535" y="3709120"/>
                </a:cubicBezTo>
                <a:cubicBezTo>
                  <a:pt x="9726890" y="3706041"/>
                  <a:pt x="9720366" y="3699352"/>
                  <a:pt x="9709237" y="3694387"/>
                </a:cubicBezTo>
                <a:cubicBezTo>
                  <a:pt x="9660665" y="3694838"/>
                  <a:pt x="9610639" y="3695317"/>
                  <a:pt x="9560606" y="3695688"/>
                </a:cubicBezTo>
                <a:lnTo>
                  <a:pt x="9521635" y="3701063"/>
                </a:lnTo>
                <a:lnTo>
                  <a:pt x="9521596" y="3701050"/>
                </a:lnTo>
                <a:lnTo>
                  <a:pt x="9521539" y="3701076"/>
                </a:lnTo>
                <a:lnTo>
                  <a:pt x="9521146" y="3701130"/>
                </a:lnTo>
                <a:lnTo>
                  <a:pt x="9521345" y="3701164"/>
                </a:lnTo>
                <a:lnTo>
                  <a:pt x="9493376" y="3713818"/>
                </a:lnTo>
                <a:cubicBezTo>
                  <a:pt x="9451442" y="3711508"/>
                  <a:pt x="9406132" y="3709014"/>
                  <a:pt x="9358799" y="3706413"/>
                </a:cubicBezTo>
                <a:cubicBezTo>
                  <a:pt x="9370152" y="3704289"/>
                  <a:pt x="9379707" y="3702537"/>
                  <a:pt x="9393872" y="3699907"/>
                </a:cubicBezTo>
                <a:cubicBezTo>
                  <a:pt x="9367678" y="3697785"/>
                  <a:pt x="9347220" y="3696140"/>
                  <a:pt x="9326755" y="3694466"/>
                </a:cubicBezTo>
                <a:cubicBezTo>
                  <a:pt x="9311015" y="3697174"/>
                  <a:pt x="9285608" y="3699352"/>
                  <a:pt x="9283809" y="3702298"/>
                </a:cubicBezTo>
                <a:cubicBezTo>
                  <a:pt x="9280209" y="3708404"/>
                  <a:pt x="9264131" y="3710871"/>
                  <a:pt x="9246703" y="3712863"/>
                </a:cubicBezTo>
                <a:cubicBezTo>
                  <a:pt x="9214554" y="3716554"/>
                  <a:pt x="9222533" y="3721623"/>
                  <a:pt x="9241086" y="3727702"/>
                </a:cubicBezTo>
                <a:cubicBezTo>
                  <a:pt x="9209605" y="3727357"/>
                  <a:pt x="9186223" y="3727117"/>
                  <a:pt x="9162722" y="3726879"/>
                </a:cubicBezTo>
                <a:cubicBezTo>
                  <a:pt x="9167221" y="3724357"/>
                  <a:pt x="9172844" y="3723721"/>
                  <a:pt x="9178687" y="3723481"/>
                </a:cubicBezTo>
                <a:cubicBezTo>
                  <a:pt x="9184754" y="3723243"/>
                  <a:pt x="9191165" y="3723428"/>
                  <a:pt x="9199039" y="3723428"/>
                </a:cubicBezTo>
                <a:cubicBezTo>
                  <a:pt x="9183074" y="3712863"/>
                  <a:pt x="9183074" y="3712863"/>
                  <a:pt x="9122924" y="3703412"/>
                </a:cubicBezTo>
                <a:cubicBezTo>
                  <a:pt x="9068398" y="3705191"/>
                  <a:pt x="9019376" y="3706783"/>
                  <a:pt x="8970356" y="3708376"/>
                </a:cubicBezTo>
                <a:cubicBezTo>
                  <a:pt x="8970806" y="3709254"/>
                  <a:pt x="8971143" y="3710128"/>
                  <a:pt x="8971593" y="3711004"/>
                </a:cubicBezTo>
                <a:cubicBezTo>
                  <a:pt x="9010604" y="3711615"/>
                  <a:pt x="9049507" y="3712225"/>
                  <a:pt x="9095492" y="3712943"/>
                </a:cubicBezTo>
                <a:cubicBezTo>
                  <a:pt x="9077277" y="3719552"/>
                  <a:pt x="9068960" y="3725153"/>
                  <a:pt x="9052207" y="3727967"/>
                </a:cubicBezTo>
                <a:cubicBezTo>
                  <a:pt x="9035342" y="3730780"/>
                  <a:pt x="9010160" y="3730833"/>
                  <a:pt x="8988683" y="3732082"/>
                </a:cubicBezTo>
                <a:cubicBezTo>
                  <a:pt x="8989358" y="3733037"/>
                  <a:pt x="8990145" y="3733993"/>
                  <a:pt x="8990932" y="3734948"/>
                </a:cubicBezTo>
                <a:cubicBezTo>
                  <a:pt x="9002736" y="3734816"/>
                  <a:pt x="9014541" y="3734656"/>
                  <a:pt x="9026350" y="3734577"/>
                </a:cubicBezTo>
                <a:cubicBezTo>
                  <a:pt x="9052207" y="3734418"/>
                  <a:pt x="9078514" y="3733462"/>
                  <a:pt x="9103583" y="3734363"/>
                </a:cubicBezTo>
                <a:cubicBezTo>
                  <a:pt x="9132253" y="3735400"/>
                  <a:pt x="9157772" y="3735771"/>
                  <a:pt x="9184867" y="3732374"/>
                </a:cubicBezTo>
                <a:cubicBezTo>
                  <a:pt x="9213204" y="3728817"/>
                  <a:pt x="9242323" y="3730091"/>
                  <a:pt x="9279646" y="3734948"/>
                </a:cubicBezTo>
                <a:cubicBezTo>
                  <a:pt x="9221071" y="3736648"/>
                  <a:pt x="9173963" y="3738001"/>
                  <a:pt x="9119324" y="3739595"/>
                </a:cubicBezTo>
                <a:cubicBezTo>
                  <a:pt x="9132590" y="3743922"/>
                  <a:pt x="9140913" y="3746629"/>
                  <a:pt x="9149230" y="3749336"/>
                </a:cubicBezTo>
                <a:cubicBezTo>
                  <a:pt x="9152155" y="3748035"/>
                  <a:pt x="9154967" y="3746761"/>
                  <a:pt x="9157772" y="3745461"/>
                </a:cubicBezTo>
                <a:cubicBezTo>
                  <a:pt x="9186110" y="3745301"/>
                  <a:pt x="9214554" y="3745142"/>
                  <a:pt x="9242885" y="3745035"/>
                </a:cubicBezTo>
                <a:cubicBezTo>
                  <a:pt x="9266830" y="3744956"/>
                  <a:pt x="9292912" y="3746416"/>
                  <a:pt x="9314276" y="3744612"/>
                </a:cubicBezTo>
                <a:cubicBezTo>
                  <a:pt x="9388030" y="3738399"/>
                  <a:pt x="9464033" y="3738452"/>
                  <a:pt x="9540366" y="3738399"/>
                </a:cubicBezTo>
                <a:cubicBezTo>
                  <a:pt x="9545203" y="3738399"/>
                  <a:pt x="9550039" y="3739223"/>
                  <a:pt x="9555769" y="3739727"/>
                </a:cubicBezTo>
                <a:cubicBezTo>
                  <a:pt x="9551164" y="3741877"/>
                  <a:pt x="9547452" y="3743656"/>
                  <a:pt x="9543515" y="3745486"/>
                </a:cubicBezTo>
                <a:cubicBezTo>
                  <a:pt x="9564430" y="3749788"/>
                  <a:pt x="9584663" y="3753956"/>
                  <a:pt x="9608164" y="3758786"/>
                </a:cubicBezTo>
                <a:cubicBezTo>
                  <a:pt x="9590287" y="3761230"/>
                  <a:pt x="9577809" y="3763007"/>
                  <a:pt x="9565217" y="3764707"/>
                </a:cubicBezTo>
                <a:cubicBezTo>
                  <a:pt x="9524963" y="3770121"/>
                  <a:pt x="9453909" y="3768290"/>
                  <a:pt x="9430864" y="3759290"/>
                </a:cubicBezTo>
                <a:cubicBezTo>
                  <a:pt x="9413099" y="3752336"/>
                  <a:pt x="9389380" y="3750930"/>
                  <a:pt x="9362279" y="3750372"/>
                </a:cubicBezTo>
                <a:cubicBezTo>
                  <a:pt x="9325518" y="3749602"/>
                  <a:pt x="9288308" y="3749602"/>
                  <a:pt x="9251315" y="3749681"/>
                </a:cubicBezTo>
                <a:cubicBezTo>
                  <a:pt x="9228607" y="3749734"/>
                  <a:pt x="9205893" y="3750558"/>
                  <a:pt x="9179811" y="3751089"/>
                </a:cubicBezTo>
                <a:cubicBezTo>
                  <a:pt x="9200726" y="3755070"/>
                  <a:pt x="9217697" y="3758308"/>
                  <a:pt x="9235912" y="3761761"/>
                </a:cubicBezTo>
                <a:cubicBezTo>
                  <a:pt x="9228157" y="3763273"/>
                  <a:pt x="9226808" y="3763723"/>
                  <a:pt x="9225234" y="3763804"/>
                </a:cubicBezTo>
                <a:cubicBezTo>
                  <a:pt x="9212642" y="3764441"/>
                  <a:pt x="9199826" y="3764999"/>
                  <a:pt x="9186785" y="3765582"/>
                </a:cubicBezTo>
                <a:cubicBezTo>
                  <a:pt x="9207805" y="3769962"/>
                  <a:pt x="9207805" y="3769962"/>
                  <a:pt x="9199939" y="3777369"/>
                </a:cubicBezTo>
                <a:cubicBezTo>
                  <a:pt x="9164071" y="3772166"/>
                  <a:pt x="9127535" y="3766883"/>
                  <a:pt x="9089981" y="3761469"/>
                </a:cubicBezTo>
                <a:cubicBezTo>
                  <a:pt x="9107183" y="3759637"/>
                  <a:pt x="9122248" y="3757991"/>
                  <a:pt x="9146756" y="3755362"/>
                </a:cubicBezTo>
                <a:cubicBezTo>
                  <a:pt x="9085256" y="3747878"/>
                  <a:pt x="9042534" y="3750717"/>
                  <a:pt x="9006898" y="3760433"/>
                </a:cubicBezTo>
                <a:cubicBezTo>
                  <a:pt x="8977892" y="3753185"/>
                  <a:pt x="9017914" y="3749814"/>
                  <a:pt x="9016902" y="3742514"/>
                </a:cubicBezTo>
                <a:cubicBezTo>
                  <a:pt x="8999137" y="3743071"/>
                  <a:pt x="8983734" y="3743550"/>
                  <a:pt x="8968894" y="3744001"/>
                </a:cubicBezTo>
                <a:cubicBezTo>
                  <a:pt x="8971256" y="3750664"/>
                  <a:pt x="8973055" y="3755628"/>
                  <a:pt x="8975080" y="3761069"/>
                </a:cubicBezTo>
                <a:cubicBezTo>
                  <a:pt x="8947985" y="3760034"/>
                  <a:pt x="8926396" y="3759211"/>
                  <a:pt x="8905375" y="3758388"/>
                </a:cubicBezTo>
                <a:cubicBezTo>
                  <a:pt x="8909088" y="3753770"/>
                  <a:pt x="8912343" y="3749602"/>
                  <a:pt x="8916392" y="3744479"/>
                </a:cubicBezTo>
                <a:cubicBezTo>
                  <a:pt x="8894135" y="3744479"/>
                  <a:pt x="8875470" y="3744479"/>
                  <a:pt x="8856805" y="3744479"/>
                </a:cubicBezTo>
                <a:cubicBezTo>
                  <a:pt x="8856130" y="3743709"/>
                  <a:pt x="8855455" y="3742939"/>
                  <a:pt x="8854780" y="3742169"/>
                </a:cubicBezTo>
                <a:cubicBezTo>
                  <a:pt x="8876032" y="3740152"/>
                  <a:pt x="8897277" y="3738107"/>
                  <a:pt x="8918417" y="3736091"/>
                </a:cubicBezTo>
                <a:cubicBezTo>
                  <a:pt x="8911219" y="3724013"/>
                  <a:pt x="8910881" y="3724489"/>
                  <a:pt x="8961364" y="3726136"/>
                </a:cubicBezTo>
                <a:cubicBezTo>
                  <a:pt x="8982946" y="3726826"/>
                  <a:pt x="9005886" y="3725047"/>
                  <a:pt x="9028255" y="3724409"/>
                </a:cubicBezTo>
                <a:cubicBezTo>
                  <a:pt x="9028369" y="3723455"/>
                  <a:pt x="9028369" y="3722526"/>
                  <a:pt x="9028369" y="3721597"/>
                </a:cubicBezTo>
                <a:cubicBezTo>
                  <a:pt x="9019152" y="3720640"/>
                  <a:pt x="9009485" y="3718729"/>
                  <a:pt x="9000711" y="3718914"/>
                </a:cubicBezTo>
                <a:cubicBezTo>
                  <a:pt x="8940112" y="3720270"/>
                  <a:pt x="8878388" y="3713341"/>
                  <a:pt x="8818357" y="3720190"/>
                </a:cubicBezTo>
                <a:cubicBezTo>
                  <a:pt x="8814195" y="3720640"/>
                  <a:pt x="8807447" y="3719924"/>
                  <a:pt x="8801941" y="3719659"/>
                </a:cubicBezTo>
                <a:cubicBezTo>
                  <a:pt x="8772822" y="3718224"/>
                  <a:pt x="8743816" y="3716739"/>
                  <a:pt x="8714023" y="3715251"/>
                </a:cubicBezTo>
                <a:cubicBezTo>
                  <a:pt x="8699631" y="3711296"/>
                  <a:pt x="8705137" y="3704182"/>
                  <a:pt x="8674330" y="3700970"/>
                </a:cubicBezTo>
                <a:cubicBezTo>
                  <a:pt x="8670176" y="3707314"/>
                  <a:pt x="8666576" y="3712651"/>
                  <a:pt x="8663652" y="3716978"/>
                </a:cubicBezTo>
                <a:cubicBezTo>
                  <a:pt x="8681754" y="3722287"/>
                  <a:pt x="8697607" y="3726932"/>
                  <a:pt x="8714135" y="3731789"/>
                </a:cubicBezTo>
                <a:cubicBezTo>
                  <a:pt x="8740217" y="3731365"/>
                  <a:pt x="8768549" y="3730940"/>
                  <a:pt x="8796767" y="3730490"/>
                </a:cubicBezTo>
                <a:cubicBezTo>
                  <a:pt x="8793843" y="3732268"/>
                  <a:pt x="8787888" y="3732825"/>
                  <a:pt x="8788113" y="3732985"/>
                </a:cubicBezTo>
                <a:cubicBezTo>
                  <a:pt x="8793955" y="3737788"/>
                  <a:pt x="8796655" y="3743151"/>
                  <a:pt x="8808009" y="3747133"/>
                </a:cubicBezTo>
                <a:cubicBezTo>
                  <a:pt x="8817232" y="3750372"/>
                  <a:pt x="8837127" y="3751938"/>
                  <a:pt x="8852980" y="3754354"/>
                </a:cubicBezTo>
                <a:cubicBezTo>
                  <a:pt x="8858829" y="3760087"/>
                  <a:pt x="8850393" y="3763857"/>
                  <a:pt x="8823749" y="3764203"/>
                </a:cubicBezTo>
                <a:cubicBezTo>
                  <a:pt x="8811046" y="3764388"/>
                  <a:pt x="8798004" y="3763406"/>
                  <a:pt x="8785076" y="3763061"/>
                </a:cubicBezTo>
                <a:cubicBezTo>
                  <a:pt x="8754607" y="3762264"/>
                  <a:pt x="8723576" y="3760300"/>
                  <a:pt x="8687934" y="3765396"/>
                </a:cubicBezTo>
                <a:cubicBezTo>
                  <a:pt x="8703118" y="3767840"/>
                  <a:pt x="8712335" y="3769962"/>
                  <a:pt x="8723352" y="3770865"/>
                </a:cubicBezTo>
                <a:cubicBezTo>
                  <a:pt x="8733693" y="3771715"/>
                  <a:pt x="8745954" y="3771291"/>
                  <a:pt x="8765961" y="3771556"/>
                </a:cubicBezTo>
                <a:cubicBezTo>
                  <a:pt x="8745278" y="3775855"/>
                  <a:pt x="8731788" y="3778670"/>
                  <a:pt x="8718627" y="3781403"/>
                </a:cubicBezTo>
                <a:cubicBezTo>
                  <a:pt x="8749321" y="3792979"/>
                  <a:pt x="8786088" y="3794835"/>
                  <a:pt x="8838702" y="3787536"/>
                </a:cubicBezTo>
                <a:cubicBezTo>
                  <a:pt x="8827124" y="3786500"/>
                  <a:pt x="8817007" y="3785625"/>
                  <a:pt x="8800479" y="3784138"/>
                </a:cubicBezTo>
                <a:cubicBezTo>
                  <a:pt x="8870409" y="3783075"/>
                  <a:pt x="8869958" y="3780076"/>
                  <a:pt x="8899302" y="3799881"/>
                </a:cubicBezTo>
                <a:cubicBezTo>
                  <a:pt x="8860066" y="3797968"/>
                  <a:pt x="8819250" y="3795686"/>
                  <a:pt x="8778102" y="3794065"/>
                </a:cubicBezTo>
                <a:cubicBezTo>
                  <a:pt x="8750446" y="3792952"/>
                  <a:pt x="8746621" y="3793986"/>
                  <a:pt x="8734593" y="3802482"/>
                </a:cubicBezTo>
                <a:cubicBezTo>
                  <a:pt x="8718065" y="3799217"/>
                  <a:pt x="8703118" y="3796269"/>
                  <a:pt x="8688046" y="3793269"/>
                </a:cubicBezTo>
                <a:cubicBezTo>
                  <a:pt x="8695470" y="3791305"/>
                  <a:pt x="8701094" y="3789818"/>
                  <a:pt x="8707724" y="3788066"/>
                </a:cubicBezTo>
                <a:cubicBezTo>
                  <a:pt x="8674556" y="3782759"/>
                  <a:pt x="8645662" y="3782785"/>
                  <a:pt x="8616437" y="3787775"/>
                </a:cubicBezTo>
                <a:cubicBezTo>
                  <a:pt x="8621380" y="3792394"/>
                  <a:pt x="8626104" y="3796826"/>
                  <a:pt x="8632734" y="3802933"/>
                </a:cubicBezTo>
                <a:cubicBezTo>
                  <a:pt x="8602039" y="3804260"/>
                  <a:pt x="8571578" y="3807604"/>
                  <a:pt x="8545827" y="3806172"/>
                </a:cubicBezTo>
                <a:cubicBezTo>
                  <a:pt x="8512883" y="3804338"/>
                  <a:pt x="8492538" y="3806753"/>
                  <a:pt x="8474773" y="3811400"/>
                </a:cubicBezTo>
                <a:cubicBezTo>
                  <a:pt x="8419685" y="3807817"/>
                  <a:pt x="8370777" y="3801950"/>
                  <a:pt x="8314227" y="3808028"/>
                </a:cubicBezTo>
                <a:cubicBezTo>
                  <a:pt x="8297586" y="3809809"/>
                  <a:pt x="8271617" y="3806835"/>
                  <a:pt x="8249578" y="3806011"/>
                </a:cubicBezTo>
                <a:cubicBezTo>
                  <a:pt x="8249578" y="3802508"/>
                  <a:pt x="8249578" y="3800039"/>
                  <a:pt x="8249578" y="3797649"/>
                </a:cubicBezTo>
                <a:cubicBezTo>
                  <a:pt x="8236649" y="3796587"/>
                  <a:pt x="8218321" y="3796454"/>
                  <a:pt x="8213492" y="3794491"/>
                </a:cubicBezTo>
                <a:cubicBezTo>
                  <a:pt x="8195052" y="3787005"/>
                  <a:pt x="8167620" y="3789526"/>
                  <a:pt x="8150643" y="3792341"/>
                </a:cubicBezTo>
                <a:cubicBezTo>
                  <a:pt x="8135914" y="3794770"/>
                  <a:pt x="8120877" y="3795732"/>
                  <a:pt x="8105628" y="3796133"/>
                </a:cubicBezTo>
                <a:lnTo>
                  <a:pt x="8059687" y="3796558"/>
                </a:lnTo>
                <a:lnTo>
                  <a:pt x="8059687" y="3796481"/>
                </a:lnTo>
                <a:lnTo>
                  <a:pt x="8059349" y="3796562"/>
                </a:lnTo>
                <a:lnTo>
                  <a:pt x="8059687" y="3796558"/>
                </a:lnTo>
                <a:lnTo>
                  <a:pt x="8059687" y="3807736"/>
                </a:lnTo>
                <a:cubicBezTo>
                  <a:pt x="8041700" y="3807630"/>
                  <a:pt x="8029503" y="3805918"/>
                  <a:pt x="8019398" y="3803682"/>
                </a:cubicBezTo>
                <a:lnTo>
                  <a:pt x="7992034" y="3796575"/>
                </a:lnTo>
                <a:lnTo>
                  <a:pt x="7992233" y="3796562"/>
                </a:lnTo>
                <a:lnTo>
                  <a:pt x="7991670" y="3796481"/>
                </a:lnTo>
                <a:lnTo>
                  <a:pt x="7992034" y="3796575"/>
                </a:lnTo>
                <a:lnTo>
                  <a:pt x="7939394" y="3800411"/>
                </a:lnTo>
                <a:cubicBezTo>
                  <a:pt x="7910499" y="3799641"/>
                  <a:pt x="7894310" y="3803357"/>
                  <a:pt x="7876319" y="3807100"/>
                </a:cubicBezTo>
                <a:cubicBezTo>
                  <a:pt x="7832248" y="3816258"/>
                  <a:pt x="7774685" y="3817346"/>
                  <a:pt x="7723189" y="3809915"/>
                </a:cubicBezTo>
                <a:cubicBezTo>
                  <a:pt x="7697895" y="3806251"/>
                  <a:pt x="7658772" y="3806968"/>
                  <a:pt x="7640669" y="3811560"/>
                </a:cubicBezTo>
                <a:cubicBezTo>
                  <a:pt x="7637295" y="3815143"/>
                  <a:pt x="7633808" y="3818886"/>
                  <a:pt x="7630658" y="3822337"/>
                </a:cubicBezTo>
                <a:cubicBezTo>
                  <a:pt x="7613238" y="3823028"/>
                  <a:pt x="7598847" y="3823585"/>
                  <a:pt x="7584232" y="3824170"/>
                </a:cubicBezTo>
                <a:cubicBezTo>
                  <a:pt x="7582207" y="3829505"/>
                  <a:pt x="7580295" y="3834231"/>
                  <a:pt x="7578495" y="3838980"/>
                </a:cubicBezTo>
                <a:cubicBezTo>
                  <a:pt x="7601209" y="3842379"/>
                  <a:pt x="7622679" y="3845564"/>
                  <a:pt x="7647187" y="3849200"/>
                </a:cubicBezTo>
                <a:cubicBezTo>
                  <a:pt x="7591873" y="3857325"/>
                  <a:pt x="7568716" y="3841850"/>
                  <a:pt x="7520145" y="3842936"/>
                </a:cubicBezTo>
                <a:cubicBezTo>
                  <a:pt x="7538697" y="3836406"/>
                  <a:pt x="7552525" y="3831548"/>
                  <a:pt x="7565454" y="3827010"/>
                </a:cubicBezTo>
                <a:cubicBezTo>
                  <a:pt x="7539822" y="3819310"/>
                  <a:pt x="7514528" y="3816896"/>
                  <a:pt x="7478323" y="3819284"/>
                </a:cubicBezTo>
                <a:cubicBezTo>
                  <a:pt x="7448304" y="3821248"/>
                  <a:pt x="7415923" y="3821275"/>
                  <a:pt x="7380062" y="3822284"/>
                </a:cubicBezTo>
                <a:cubicBezTo>
                  <a:pt x="7366677" y="3815807"/>
                  <a:pt x="7353187" y="3809277"/>
                  <a:pt x="7339695" y="3802747"/>
                </a:cubicBezTo>
                <a:cubicBezTo>
                  <a:pt x="7320359" y="3802628"/>
                  <a:pt x="7310691" y="3802568"/>
                  <a:pt x="7300869" y="3803450"/>
                </a:cubicBezTo>
                <a:lnTo>
                  <a:pt x="7261311" y="3809776"/>
                </a:lnTo>
                <a:lnTo>
                  <a:pt x="7261451" y="3809729"/>
                </a:lnTo>
                <a:cubicBezTo>
                  <a:pt x="7252564" y="3809171"/>
                  <a:pt x="7243235" y="3807922"/>
                  <a:pt x="7234799" y="3808188"/>
                </a:cubicBezTo>
                <a:cubicBezTo>
                  <a:pt x="7159590" y="3810631"/>
                  <a:pt x="7084713" y="3813682"/>
                  <a:pt x="7009272" y="3815807"/>
                </a:cubicBezTo>
                <a:cubicBezTo>
                  <a:pt x="6963400" y="3817109"/>
                  <a:pt x="6916742" y="3817030"/>
                  <a:pt x="6867839" y="3817613"/>
                </a:cubicBezTo>
                <a:cubicBezTo>
                  <a:pt x="6874020" y="3820744"/>
                  <a:pt x="6878407" y="3822974"/>
                  <a:pt x="6883349" y="3825496"/>
                </a:cubicBezTo>
                <a:cubicBezTo>
                  <a:pt x="6865254" y="3828335"/>
                  <a:pt x="6850074" y="3831840"/>
                  <a:pt x="6831973" y="3833301"/>
                </a:cubicBezTo>
                <a:cubicBezTo>
                  <a:pt x="6786550" y="3836992"/>
                  <a:pt x="6752827" y="3823505"/>
                  <a:pt x="6705600" y="3827805"/>
                </a:cubicBezTo>
                <a:cubicBezTo>
                  <a:pt x="6704931" y="3827860"/>
                  <a:pt x="6703356" y="3827328"/>
                  <a:pt x="6702119" y="3827064"/>
                </a:cubicBezTo>
                <a:cubicBezTo>
                  <a:pt x="6709872" y="3825469"/>
                  <a:pt x="6717521" y="3823904"/>
                  <a:pt x="6728201" y="3821700"/>
                </a:cubicBezTo>
                <a:cubicBezTo>
                  <a:pt x="6706730" y="3818727"/>
                  <a:pt x="6689415" y="3816311"/>
                  <a:pt x="6674349" y="3814240"/>
                </a:cubicBezTo>
                <a:cubicBezTo>
                  <a:pt x="6660634" y="3816550"/>
                  <a:pt x="6647368" y="3818036"/>
                  <a:pt x="6638932" y="3820454"/>
                </a:cubicBezTo>
                <a:cubicBezTo>
                  <a:pt x="6629491" y="3823160"/>
                  <a:pt x="6624542" y="3826718"/>
                  <a:pt x="6617462" y="3829982"/>
                </a:cubicBezTo>
                <a:cubicBezTo>
                  <a:pt x="6593735" y="3830832"/>
                  <a:pt x="6569905" y="3832318"/>
                  <a:pt x="6545953" y="3832372"/>
                </a:cubicBezTo>
                <a:cubicBezTo>
                  <a:pt x="6519082" y="3832425"/>
                  <a:pt x="6483110" y="3833460"/>
                  <a:pt x="6467369" y="3829982"/>
                </a:cubicBezTo>
                <a:cubicBezTo>
                  <a:pt x="6441287" y="3824249"/>
                  <a:pt x="6420260" y="3826797"/>
                  <a:pt x="6395528" y="3827698"/>
                </a:cubicBezTo>
                <a:cubicBezTo>
                  <a:pt x="6372253" y="3828522"/>
                  <a:pt x="6348870" y="3829107"/>
                  <a:pt x="6325486" y="3829797"/>
                </a:cubicBezTo>
                <a:cubicBezTo>
                  <a:pt x="6326048" y="3830832"/>
                  <a:pt x="6326717" y="3831840"/>
                  <a:pt x="6327281" y="3832876"/>
                </a:cubicBezTo>
                <a:cubicBezTo>
                  <a:pt x="6360785" y="3832318"/>
                  <a:pt x="6394402" y="3831760"/>
                  <a:pt x="6427902" y="3831204"/>
                </a:cubicBezTo>
                <a:cubicBezTo>
                  <a:pt x="6423409" y="3835052"/>
                  <a:pt x="6416210" y="3837655"/>
                  <a:pt x="6407556" y="3837972"/>
                </a:cubicBezTo>
                <a:cubicBezTo>
                  <a:pt x="6362136" y="3839618"/>
                  <a:pt x="6316488" y="3841133"/>
                  <a:pt x="6270617" y="3841874"/>
                </a:cubicBezTo>
                <a:cubicBezTo>
                  <a:pt x="6203163" y="3842963"/>
                  <a:pt x="6134359" y="3841874"/>
                  <a:pt x="6068247" y="3844637"/>
                </a:cubicBezTo>
                <a:cubicBezTo>
                  <a:pt x="6032612" y="3846122"/>
                  <a:pt x="6001246" y="3846945"/>
                  <a:pt x="5967400" y="3844344"/>
                </a:cubicBezTo>
                <a:cubicBezTo>
                  <a:pt x="5960989" y="3843866"/>
                  <a:pt x="5952109" y="3843786"/>
                  <a:pt x="5946267" y="3844451"/>
                </a:cubicBezTo>
                <a:cubicBezTo>
                  <a:pt x="5903764" y="3849388"/>
                  <a:pt x="5861718" y="3847211"/>
                  <a:pt x="5816296" y="3844927"/>
                </a:cubicBezTo>
                <a:cubicBezTo>
                  <a:pt x="5854974" y="3834309"/>
                  <a:pt x="5907700" y="3833061"/>
                  <a:pt x="5957952" y="3830514"/>
                </a:cubicBezTo>
                <a:cubicBezTo>
                  <a:pt x="5918379" y="3827860"/>
                  <a:pt x="5918379" y="3827860"/>
                  <a:pt x="5893421" y="3814691"/>
                </a:cubicBezTo>
                <a:cubicBezTo>
                  <a:pt x="5916019" y="3813179"/>
                  <a:pt x="5938393" y="3811666"/>
                  <a:pt x="5959982" y="3810206"/>
                </a:cubicBezTo>
                <a:cubicBezTo>
                  <a:pt x="5958175" y="3803012"/>
                  <a:pt x="5939744" y="3799827"/>
                  <a:pt x="5922877" y="3802773"/>
                </a:cubicBezTo>
                <a:cubicBezTo>
                  <a:pt x="5888809" y="3808692"/>
                  <a:pt x="5854187" y="3804206"/>
                  <a:pt x="5820342" y="3805295"/>
                </a:cubicBezTo>
                <a:cubicBezTo>
                  <a:pt x="5792686" y="3806172"/>
                  <a:pt x="5772672" y="3803040"/>
                  <a:pt x="5758844" y="3797331"/>
                </a:cubicBezTo>
                <a:cubicBezTo>
                  <a:pt x="5802128" y="3795287"/>
                  <a:pt x="5845189" y="3793242"/>
                  <a:pt x="5888250" y="3791198"/>
                </a:cubicBezTo>
                <a:cubicBezTo>
                  <a:pt x="5887799" y="3790349"/>
                  <a:pt x="5887467" y="3789499"/>
                  <a:pt x="5887016" y="3788650"/>
                </a:cubicBezTo>
                <a:cubicBezTo>
                  <a:pt x="5865203" y="3788650"/>
                  <a:pt x="5843389" y="3788650"/>
                  <a:pt x="5821582" y="3788650"/>
                </a:cubicBezTo>
                <a:lnTo>
                  <a:pt x="5816631" y="3788624"/>
                </a:lnTo>
                <a:cubicBezTo>
                  <a:pt x="5816631" y="3788624"/>
                  <a:pt x="5811688" y="3788624"/>
                  <a:pt x="5811688" y="3788624"/>
                </a:cubicBezTo>
                <a:cubicBezTo>
                  <a:pt x="5778521" y="3789844"/>
                  <a:pt x="5745016" y="3790668"/>
                  <a:pt x="5712411" y="3792421"/>
                </a:cubicBezTo>
                <a:cubicBezTo>
                  <a:pt x="5669912" y="3794703"/>
                  <a:pt x="5632926" y="3792394"/>
                  <a:pt x="5596163" y="3785944"/>
                </a:cubicBezTo>
                <a:cubicBezTo>
                  <a:pt x="5571316" y="3790828"/>
                  <a:pt x="5546695" y="3795686"/>
                  <a:pt x="5528594" y="3799217"/>
                </a:cubicBezTo>
                <a:cubicBezTo>
                  <a:pt x="5494299" y="3801286"/>
                  <a:pt x="5466420" y="3803040"/>
                  <a:pt x="5438423" y="3804577"/>
                </a:cubicBezTo>
                <a:cubicBezTo>
                  <a:pt x="5420434" y="3805561"/>
                  <a:pt x="5402107" y="3806330"/>
                  <a:pt x="5383897" y="3807019"/>
                </a:cubicBezTo>
                <a:cubicBezTo>
                  <a:pt x="5360059" y="3807922"/>
                  <a:pt x="5336116" y="3808666"/>
                  <a:pt x="5312170" y="3809462"/>
                </a:cubicBezTo>
                <a:cubicBezTo>
                  <a:pt x="5279001" y="3810576"/>
                  <a:pt x="5245833" y="3811691"/>
                  <a:pt x="5212561" y="3812755"/>
                </a:cubicBezTo>
                <a:cubicBezTo>
                  <a:pt x="5199962" y="3813153"/>
                  <a:pt x="5186246" y="3814294"/>
                  <a:pt x="5183323" y="3809356"/>
                </a:cubicBezTo>
                <a:cubicBezTo>
                  <a:pt x="5182873" y="3808586"/>
                  <a:pt x="5168820" y="3808294"/>
                  <a:pt x="5161064" y="3807763"/>
                </a:cubicBezTo>
                <a:cubicBezTo>
                  <a:pt x="5160054" y="3809809"/>
                  <a:pt x="5159039" y="3811825"/>
                  <a:pt x="5157804" y="3814187"/>
                </a:cubicBezTo>
                <a:cubicBezTo>
                  <a:pt x="5140711" y="3814984"/>
                  <a:pt x="5122842" y="3815807"/>
                  <a:pt x="5104626" y="3816656"/>
                </a:cubicBezTo>
                <a:cubicBezTo>
                  <a:pt x="5103727" y="3814400"/>
                  <a:pt x="5103055" y="3812489"/>
                  <a:pt x="5102264" y="3810390"/>
                </a:cubicBezTo>
                <a:cubicBezTo>
                  <a:pt x="5084726" y="3811162"/>
                  <a:pt x="5069096" y="3811825"/>
                  <a:pt x="5053471" y="3812516"/>
                </a:cubicBezTo>
                <a:cubicBezTo>
                  <a:pt x="5059656" y="3809490"/>
                  <a:pt x="5067184" y="3808374"/>
                  <a:pt x="5075510" y="3807763"/>
                </a:cubicBezTo>
                <a:cubicBezTo>
                  <a:pt x="5135320" y="3803305"/>
                  <a:pt x="5200749" y="3802535"/>
                  <a:pt x="5250335" y="3791491"/>
                </a:cubicBezTo>
                <a:cubicBezTo>
                  <a:pt x="5259326" y="3789499"/>
                  <a:pt x="5280464" y="3788571"/>
                  <a:pt x="5292379" y="3789553"/>
                </a:cubicBezTo>
                <a:cubicBezTo>
                  <a:pt x="5332967" y="3792899"/>
                  <a:pt x="5369621" y="3788305"/>
                  <a:pt x="5407955" y="3787641"/>
                </a:cubicBezTo>
                <a:cubicBezTo>
                  <a:pt x="5412797" y="3787563"/>
                  <a:pt x="5417520" y="3786553"/>
                  <a:pt x="5429433" y="3785120"/>
                </a:cubicBezTo>
                <a:cubicBezTo>
                  <a:pt x="5406719" y="3783527"/>
                  <a:pt x="5395027" y="3782679"/>
                  <a:pt x="5381088" y="3781696"/>
                </a:cubicBezTo>
                <a:cubicBezTo>
                  <a:pt x="5389973" y="3778643"/>
                  <a:pt x="5397163" y="3776147"/>
                  <a:pt x="5411105" y="3771370"/>
                </a:cubicBezTo>
                <a:cubicBezTo>
                  <a:pt x="5366977" y="3773068"/>
                  <a:pt x="5325857" y="3774649"/>
                  <a:pt x="5286225" y="3776168"/>
                </a:cubicBezTo>
                <a:lnTo>
                  <a:pt x="5171323" y="3780567"/>
                </a:lnTo>
                <a:lnTo>
                  <a:pt x="5211542" y="3774661"/>
                </a:lnTo>
                <a:cubicBezTo>
                  <a:pt x="5308459" y="3768848"/>
                  <a:pt x="5405930" y="3763486"/>
                  <a:pt x="5506328" y="3757804"/>
                </a:cubicBezTo>
                <a:cubicBezTo>
                  <a:pt x="5518251" y="3765554"/>
                  <a:pt x="5529493" y="3772908"/>
                  <a:pt x="5540284" y="3779942"/>
                </a:cubicBezTo>
                <a:cubicBezTo>
                  <a:pt x="5579407" y="3777900"/>
                  <a:pt x="5546583" y="3763751"/>
                  <a:pt x="5597734" y="3765714"/>
                </a:cubicBezTo>
                <a:cubicBezTo>
                  <a:pt x="5595710" y="3768343"/>
                  <a:pt x="5593910" y="3770600"/>
                  <a:pt x="5592007" y="3773147"/>
                </a:cubicBezTo>
                <a:cubicBezTo>
                  <a:pt x="5617185" y="3769166"/>
                  <a:pt x="5638545" y="3763352"/>
                  <a:pt x="5662270" y="3762768"/>
                </a:cubicBezTo>
                <a:cubicBezTo>
                  <a:pt x="5686781" y="3762184"/>
                  <a:pt x="5712976" y="3767228"/>
                  <a:pt x="5739505" y="3768767"/>
                </a:cubicBezTo>
                <a:cubicBezTo>
                  <a:pt x="5754351" y="3769617"/>
                  <a:pt x="5778071" y="3769802"/>
                  <a:pt x="5786275" y="3767733"/>
                </a:cubicBezTo>
                <a:cubicBezTo>
                  <a:pt x="5806740" y="3762583"/>
                  <a:pt x="5826298" y="3763167"/>
                  <a:pt x="5851712" y="3764176"/>
                </a:cubicBezTo>
                <a:cubicBezTo>
                  <a:pt x="5891283" y="3765742"/>
                  <a:pt x="5931982" y="3760619"/>
                  <a:pt x="5949636" y="3751831"/>
                </a:cubicBezTo>
                <a:cubicBezTo>
                  <a:pt x="5913094" y="3753504"/>
                  <a:pt x="5881393" y="3754963"/>
                  <a:pt x="5851712" y="3756317"/>
                </a:cubicBezTo>
                <a:cubicBezTo>
                  <a:pt x="5842714" y="3754062"/>
                  <a:pt x="5834399" y="3751964"/>
                  <a:pt x="5832598" y="3751514"/>
                </a:cubicBezTo>
                <a:cubicBezTo>
                  <a:pt x="5805279" y="3753213"/>
                  <a:pt x="5786163" y="3755043"/>
                  <a:pt x="5766493" y="3755495"/>
                </a:cubicBezTo>
                <a:cubicBezTo>
                  <a:pt x="5729500" y="3756344"/>
                  <a:pt x="5692290" y="3756212"/>
                  <a:pt x="5655185" y="3756822"/>
                </a:cubicBezTo>
                <a:cubicBezTo>
                  <a:pt x="5631128" y="3757220"/>
                  <a:pt x="5607176" y="3758281"/>
                  <a:pt x="5583231" y="3759025"/>
                </a:cubicBezTo>
                <a:cubicBezTo>
                  <a:pt x="5575136" y="3759277"/>
                  <a:pt x="5568531" y="3759192"/>
                  <a:pt x="5564795" y="3758468"/>
                </a:cubicBezTo>
                <a:lnTo>
                  <a:pt x="5563579" y="3754148"/>
                </a:lnTo>
                <a:lnTo>
                  <a:pt x="5563899" y="3754169"/>
                </a:lnTo>
                <a:lnTo>
                  <a:pt x="5563560" y="3754088"/>
                </a:lnTo>
                <a:lnTo>
                  <a:pt x="5563579" y="3754148"/>
                </a:lnTo>
                <a:lnTo>
                  <a:pt x="5505211" y="3750664"/>
                </a:lnTo>
                <a:cubicBezTo>
                  <a:pt x="5458214" y="3754248"/>
                  <a:pt x="5408742" y="3756105"/>
                  <a:pt x="5360059" y="3758360"/>
                </a:cubicBezTo>
                <a:cubicBezTo>
                  <a:pt x="5300471" y="3761123"/>
                  <a:pt x="5237967" y="3761813"/>
                  <a:pt x="5181756" y="3766670"/>
                </a:cubicBezTo>
                <a:cubicBezTo>
                  <a:pt x="5136559" y="3770573"/>
                  <a:pt x="5093498" y="3773147"/>
                  <a:pt x="5046388" y="3772748"/>
                </a:cubicBezTo>
                <a:cubicBezTo>
                  <a:pt x="5046388" y="3772748"/>
                  <a:pt x="5046838" y="3772670"/>
                  <a:pt x="5046838" y="3772670"/>
                </a:cubicBezTo>
                <a:cubicBezTo>
                  <a:pt x="5015133" y="3776944"/>
                  <a:pt x="4983540" y="3781219"/>
                  <a:pt x="4952960" y="3785359"/>
                </a:cubicBezTo>
                <a:cubicBezTo>
                  <a:pt x="4923389" y="3779996"/>
                  <a:pt x="4904949" y="3771105"/>
                  <a:pt x="4862002" y="3777926"/>
                </a:cubicBezTo>
                <a:cubicBezTo>
                  <a:pt x="4870777" y="3780581"/>
                  <a:pt x="4878195" y="3782836"/>
                  <a:pt x="4884830" y="3784881"/>
                </a:cubicBezTo>
                <a:cubicBezTo>
                  <a:pt x="4860427" y="3786446"/>
                  <a:pt x="4835922" y="3787987"/>
                  <a:pt x="4809276" y="3789687"/>
                </a:cubicBezTo>
                <a:cubicBezTo>
                  <a:pt x="4811526" y="3786340"/>
                  <a:pt x="4813776" y="3783075"/>
                  <a:pt x="4815913" y="3780023"/>
                </a:cubicBezTo>
                <a:cubicBezTo>
                  <a:pt x="4781620" y="3775617"/>
                  <a:pt x="4750251" y="3775325"/>
                  <a:pt x="4716634" y="3778590"/>
                </a:cubicBezTo>
                <a:cubicBezTo>
                  <a:pt x="4694600" y="3780714"/>
                  <a:pt x="4670763" y="3781723"/>
                  <a:pt x="4647717" y="3783235"/>
                </a:cubicBezTo>
                <a:cubicBezTo>
                  <a:pt x="4678860" y="3778299"/>
                  <a:pt x="4711128" y="3774821"/>
                  <a:pt x="4743953" y="3771715"/>
                </a:cubicBezTo>
                <a:cubicBezTo>
                  <a:pt x="4774984" y="3768796"/>
                  <a:pt x="4812088" y="3768290"/>
                  <a:pt x="4836709" y="3757699"/>
                </a:cubicBezTo>
                <a:cubicBezTo>
                  <a:pt x="4747667" y="3758707"/>
                  <a:pt x="4684259" y="3775059"/>
                  <a:pt x="4602294" y="3772140"/>
                </a:cubicBezTo>
                <a:cubicBezTo>
                  <a:pt x="4615448" y="3767971"/>
                  <a:pt x="4627479" y="3763911"/>
                  <a:pt x="4640745" y="3760034"/>
                </a:cubicBezTo>
                <a:cubicBezTo>
                  <a:pt x="4648507" y="3757778"/>
                  <a:pt x="4657612" y="3754195"/>
                  <a:pt x="4666945" y="3754035"/>
                </a:cubicBezTo>
                <a:cubicBezTo>
                  <a:pt x="4722258" y="3753159"/>
                  <a:pt x="4752390" y="3741585"/>
                  <a:pt x="4800728" y="3737736"/>
                </a:cubicBezTo>
                <a:cubicBezTo>
                  <a:pt x="4744177" y="3738055"/>
                  <a:pt x="4691901" y="3742036"/>
                  <a:pt x="4642318" y="3747187"/>
                </a:cubicBezTo>
                <a:cubicBezTo>
                  <a:pt x="4589592" y="3752680"/>
                  <a:pt x="4540009" y="3759928"/>
                  <a:pt x="4488632" y="3766193"/>
                </a:cubicBezTo>
                <a:cubicBezTo>
                  <a:pt x="4483682" y="3766803"/>
                  <a:pt x="4475591" y="3766007"/>
                  <a:pt x="4467830" y="3765848"/>
                </a:cubicBezTo>
                <a:cubicBezTo>
                  <a:pt x="4472217" y="3761998"/>
                  <a:pt x="4475703" y="3758972"/>
                  <a:pt x="4479190" y="3755919"/>
                </a:cubicBezTo>
                <a:cubicBezTo>
                  <a:pt x="4450178" y="3758679"/>
                  <a:pt x="4431183" y="3763645"/>
                  <a:pt x="4407679" y="3766617"/>
                </a:cubicBezTo>
                <a:cubicBezTo>
                  <a:pt x="4382610" y="3769776"/>
                  <a:pt x="4353379" y="3771105"/>
                  <a:pt x="4323810" y="3773386"/>
                </a:cubicBezTo>
                <a:cubicBezTo>
                  <a:pt x="4339888" y="3781085"/>
                  <a:pt x="4327072" y="3787005"/>
                  <a:pt x="4293567" y="3791119"/>
                </a:cubicBezTo>
                <a:cubicBezTo>
                  <a:pt x="4285366" y="3792128"/>
                  <a:pt x="4278389" y="3793694"/>
                  <a:pt x="4270971" y="3795022"/>
                </a:cubicBezTo>
                <a:cubicBezTo>
                  <a:pt x="4245446" y="3799614"/>
                  <a:pt x="4248372" y="3804391"/>
                  <a:pt x="4274451" y="3808800"/>
                </a:cubicBezTo>
                <a:cubicBezTo>
                  <a:pt x="4246014" y="3813498"/>
                  <a:pt x="4227800" y="3820240"/>
                  <a:pt x="4193171" y="3819550"/>
                </a:cubicBezTo>
                <a:cubicBezTo>
                  <a:pt x="4201937" y="3812887"/>
                  <a:pt x="4209811" y="3806915"/>
                  <a:pt x="4218240" y="3800543"/>
                </a:cubicBezTo>
                <a:cubicBezTo>
                  <a:pt x="4172817" y="3801021"/>
                  <a:pt x="4152472" y="3807046"/>
                  <a:pt x="4139318" y="3816073"/>
                </a:cubicBezTo>
                <a:cubicBezTo>
                  <a:pt x="4148985" y="3817426"/>
                  <a:pt x="4158314" y="3818754"/>
                  <a:pt x="4170455" y="3820454"/>
                </a:cubicBezTo>
                <a:cubicBezTo>
                  <a:pt x="4152921" y="3823585"/>
                  <a:pt x="4142911" y="3825549"/>
                  <a:pt x="4132232" y="3827249"/>
                </a:cubicBezTo>
                <a:cubicBezTo>
                  <a:pt x="4091983" y="3833672"/>
                  <a:pt x="4051061" y="3839857"/>
                  <a:pt x="4011257" y="3846387"/>
                </a:cubicBezTo>
                <a:cubicBezTo>
                  <a:pt x="3995685" y="3848949"/>
                  <a:pt x="3987649" y="3850787"/>
                  <a:pt x="3986273" y="3852815"/>
                </a:cubicBezTo>
                <a:lnTo>
                  <a:pt x="4001140" y="3860320"/>
                </a:lnTo>
                <a:lnTo>
                  <a:pt x="4001028" y="3860324"/>
                </a:lnTo>
                <a:lnTo>
                  <a:pt x="4001195" y="3860349"/>
                </a:lnTo>
                <a:lnTo>
                  <a:pt x="4001253" y="3860377"/>
                </a:lnTo>
                <a:lnTo>
                  <a:pt x="4001325" y="3860366"/>
                </a:lnTo>
                <a:lnTo>
                  <a:pt x="4033746" y="3865023"/>
                </a:lnTo>
                <a:cubicBezTo>
                  <a:pt x="4051173" y="3863616"/>
                  <a:pt x="4067020" y="3861120"/>
                  <a:pt x="4084448" y="3859739"/>
                </a:cubicBezTo>
                <a:cubicBezTo>
                  <a:pt x="4093671" y="3858997"/>
                  <a:pt x="4104688" y="3859608"/>
                  <a:pt x="4114916" y="3859608"/>
                </a:cubicBezTo>
                <a:cubicBezTo>
                  <a:pt x="4053866" y="3870544"/>
                  <a:pt x="3988100" y="3875482"/>
                  <a:pt x="3921426" y="3875880"/>
                </a:cubicBezTo>
                <a:cubicBezTo>
                  <a:pt x="3907148" y="3868927"/>
                  <a:pt x="3894894" y="3862978"/>
                  <a:pt x="3882304" y="3856846"/>
                </a:cubicBezTo>
                <a:cubicBezTo>
                  <a:pt x="3910184" y="3854564"/>
                  <a:pt x="3930087" y="3852918"/>
                  <a:pt x="3950101" y="3851273"/>
                </a:cubicBezTo>
                <a:cubicBezTo>
                  <a:pt x="3903556" y="3844847"/>
                  <a:pt x="3867238" y="3847051"/>
                  <a:pt x="3843068" y="3856768"/>
                </a:cubicBezTo>
                <a:cubicBezTo>
                  <a:pt x="3783369" y="3851724"/>
                  <a:pt x="3706353" y="3854113"/>
                  <a:pt x="3670935" y="3863616"/>
                </a:cubicBezTo>
                <a:cubicBezTo>
                  <a:pt x="3705340" y="3862024"/>
                  <a:pt x="3739858" y="3860430"/>
                  <a:pt x="3778306" y="3858653"/>
                </a:cubicBezTo>
                <a:cubicBezTo>
                  <a:pt x="3783481" y="3872190"/>
                  <a:pt x="3835420" y="3861890"/>
                  <a:pt x="3857571" y="3867651"/>
                </a:cubicBezTo>
                <a:cubicBezTo>
                  <a:pt x="3886691" y="3875190"/>
                  <a:pt x="3866788" y="3887799"/>
                  <a:pt x="3910184" y="3895444"/>
                </a:cubicBezTo>
                <a:cubicBezTo>
                  <a:pt x="3916034" y="3891914"/>
                  <a:pt x="3920751" y="3889313"/>
                  <a:pt x="3924688" y="3886631"/>
                </a:cubicBezTo>
                <a:cubicBezTo>
                  <a:pt x="3933799" y="3880445"/>
                  <a:pt x="3949195" y="3880950"/>
                  <a:pt x="3967523" y="3884268"/>
                </a:cubicBezTo>
                <a:lnTo>
                  <a:pt x="3967411" y="3884242"/>
                </a:lnTo>
                <a:cubicBezTo>
                  <a:pt x="3982589" y="3881986"/>
                  <a:pt x="3997766" y="3879755"/>
                  <a:pt x="4014744" y="3877233"/>
                </a:cubicBezTo>
                <a:cubicBezTo>
                  <a:pt x="4023405" y="3879755"/>
                  <a:pt x="4031047" y="3881959"/>
                  <a:pt x="4036783" y="3883631"/>
                </a:cubicBezTo>
                <a:cubicBezTo>
                  <a:pt x="4008445" y="3896134"/>
                  <a:pt x="3936386" y="3898523"/>
                  <a:pt x="3934354" y="3914716"/>
                </a:cubicBezTo>
                <a:cubicBezTo>
                  <a:pt x="3871625" y="3918007"/>
                  <a:pt x="3809563" y="3918459"/>
                  <a:pt x="3749301" y="3922840"/>
                </a:cubicBezTo>
                <a:cubicBezTo>
                  <a:pt x="3688250" y="3927273"/>
                  <a:pt x="3620458" y="3926556"/>
                  <a:pt x="3554354" y="3928149"/>
                </a:cubicBezTo>
                <a:cubicBezTo>
                  <a:pt x="3546594" y="3926051"/>
                  <a:pt x="3537489" y="3923609"/>
                  <a:pt x="3531978" y="3922149"/>
                </a:cubicBezTo>
                <a:cubicBezTo>
                  <a:pt x="3503984" y="3920530"/>
                  <a:pt x="3514213" y="3934706"/>
                  <a:pt x="3478464" y="3926874"/>
                </a:cubicBezTo>
                <a:cubicBezTo>
                  <a:pt x="3480151" y="3925679"/>
                  <a:pt x="3480376" y="3923822"/>
                  <a:pt x="3483856" y="3923370"/>
                </a:cubicBezTo>
                <a:cubicBezTo>
                  <a:pt x="3527366" y="3917716"/>
                  <a:pt x="3571326" y="3912247"/>
                  <a:pt x="3615284" y="3906779"/>
                </a:cubicBezTo>
                <a:cubicBezTo>
                  <a:pt x="3616522" y="3906621"/>
                  <a:pt x="3619109" y="3906806"/>
                  <a:pt x="3620458" y="3907045"/>
                </a:cubicBezTo>
                <a:cubicBezTo>
                  <a:pt x="3644967" y="3911052"/>
                  <a:pt x="3668580" y="3905451"/>
                  <a:pt x="3695674" y="3906886"/>
                </a:cubicBezTo>
                <a:cubicBezTo>
                  <a:pt x="3719507" y="3908132"/>
                  <a:pt x="3748738" y="3903807"/>
                  <a:pt x="3775383" y="3901814"/>
                </a:cubicBezTo>
                <a:cubicBezTo>
                  <a:pt x="3777407" y="3901655"/>
                  <a:pt x="3777969" y="3900381"/>
                  <a:pt x="3779544" y="3899427"/>
                </a:cubicBezTo>
                <a:cubicBezTo>
                  <a:pt x="3770553" y="3898232"/>
                  <a:pt x="3761441" y="3897036"/>
                  <a:pt x="3752450" y="3895842"/>
                </a:cubicBezTo>
                <a:cubicBezTo>
                  <a:pt x="3757167" y="3893665"/>
                  <a:pt x="3760767" y="3891993"/>
                  <a:pt x="3769315" y="3888064"/>
                </a:cubicBezTo>
                <a:cubicBezTo>
                  <a:pt x="3737047" y="3888675"/>
                  <a:pt x="3713327" y="3888728"/>
                  <a:pt x="3690276" y="3889711"/>
                </a:cubicBezTo>
                <a:cubicBezTo>
                  <a:pt x="3664643" y="3890798"/>
                  <a:pt x="3639911" y="3893029"/>
                  <a:pt x="3614272" y="3894276"/>
                </a:cubicBezTo>
                <a:cubicBezTo>
                  <a:pt x="3590665" y="3895418"/>
                  <a:pt x="3566270" y="3895763"/>
                  <a:pt x="3542545" y="3896772"/>
                </a:cubicBezTo>
                <a:cubicBezTo>
                  <a:pt x="3519949" y="3897753"/>
                  <a:pt x="3497798" y="3901682"/>
                  <a:pt x="3461599" y="3897434"/>
                </a:cubicBezTo>
                <a:cubicBezTo>
                  <a:pt x="3598420" y="3889046"/>
                  <a:pt x="3723894" y="3882251"/>
                  <a:pt x="3845429" y="3871287"/>
                </a:cubicBezTo>
                <a:cubicBezTo>
                  <a:pt x="3827440" y="3869456"/>
                  <a:pt x="3809899" y="3868927"/>
                  <a:pt x="3793260" y="3869561"/>
                </a:cubicBezTo>
                <a:cubicBezTo>
                  <a:pt x="3766166" y="3870571"/>
                  <a:pt x="3738959" y="3871926"/>
                  <a:pt x="3712764" y="3873888"/>
                </a:cubicBezTo>
                <a:cubicBezTo>
                  <a:pt x="3647216" y="3878800"/>
                  <a:pt x="3575712" y="3877048"/>
                  <a:pt x="3512076" y="3885170"/>
                </a:cubicBezTo>
                <a:cubicBezTo>
                  <a:pt x="3483520" y="3888808"/>
                  <a:pt x="3445745" y="3890558"/>
                  <a:pt x="3402574" y="3888463"/>
                </a:cubicBezTo>
                <a:lnTo>
                  <a:pt x="3528454" y="3876331"/>
                </a:lnTo>
                <a:lnTo>
                  <a:pt x="3529503" y="3876306"/>
                </a:lnTo>
                <a:cubicBezTo>
                  <a:pt x="3529503" y="3876306"/>
                  <a:pt x="3529279" y="3876252"/>
                  <a:pt x="3529279" y="3876252"/>
                </a:cubicBezTo>
                <a:lnTo>
                  <a:pt x="3528454" y="3876331"/>
                </a:lnTo>
                <a:lnTo>
                  <a:pt x="3357377" y="3880631"/>
                </a:lnTo>
                <a:cubicBezTo>
                  <a:pt x="3329495" y="3886021"/>
                  <a:pt x="3358839" y="3889100"/>
                  <a:pt x="3375480" y="3892524"/>
                </a:cubicBezTo>
                <a:cubicBezTo>
                  <a:pt x="3338038" y="3897965"/>
                  <a:pt x="3308019" y="3903488"/>
                  <a:pt x="3272496" y="3893718"/>
                </a:cubicBezTo>
                <a:cubicBezTo>
                  <a:pt x="3265072" y="3891674"/>
                  <a:pt x="3242589" y="3892658"/>
                  <a:pt x="3216057" y="3891940"/>
                </a:cubicBezTo>
                <a:cubicBezTo>
                  <a:pt x="3231010" y="3896719"/>
                  <a:pt x="3238652" y="3899160"/>
                  <a:pt x="3246969" y="3901814"/>
                </a:cubicBezTo>
                <a:cubicBezTo>
                  <a:pt x="3220213" y="3902984"/>
                  <a:pt x="3197168" y="3903992"/>
                  <a:pt x="3169286" y="3905213"/>
                </a:cubicBezTo>
                <a:cubicBezTo>
                  <a:pt x="3190306" y="3896347"/>
                  <a:pt x="3156582" y="3894860"/>
                  <a:pt x="3136681" y="3891515"/>
                </a:cubicBezTo>
                <a:cubicBezTo>
                  <a:pt x="3158713" y="3879465"/>
                  <a:pt x="3201886" y="3882278"/>
                  <a:pt x="3248769" y="3882570"/>
                </a:cubicBezTo>
                <a:cubicBezTo>
                  <a:pt x="3238540" y="3878031"/>
                  <a:pt x="3233703" y="3873118"/>
                  <a:pt x="3225611" y="3872773"/>
                </a:cubicBezTo>
                <a:cubicBezTo>
                  <a:pt x="3201886" y="3871792"/>
                  <a:pt x="3176028" y="3871819"/>
                  <a:pt x="3152309" y="3873013"/>
                </a:cubicBezTo>
                <a:cubicBezTo>
                  <a:pt x="3124765" y="3874393"/>
                  <a:pt x="3099357" y="3878428"/>
                  <a:pt x="3071918" y="3879356"/>
                </a:cubicBezTo>
                <a:cubicBezTo>
                  <a:pt x="3050561" y="3880074"/>
                  <a:pt x="3027285" y="3877791"/>
                  <a:pt x="2994798" y="3876410"/>
                </a:cubicBezTo>
                <a:cubicBezTo>
                  <a:pt x="3026947" y="3872271"/>
                  <a:pt x="3054048" y="3868927"/>
                  <a:pt x="3080692" y="3865342"/>
                </a:cubicBezTo>
                <a:cubicBezTo>
                  <a:pt x="3108349" y="3861598"/>
                  <a:pt x="3135442" y="3857644"/>
                  <a:pt x="3162762" y="3853767"/>
                </a:cubicBezTo>
                <a:cubicBezTo>
                  <a:pt x="3161188" y="3853289"/>
                  <a:pt x="3159613" y="3852837"/>
                  <a:pt x="3158045" y="3852387"/>
                </a:cubicBezTo>
                <a:cubicBezTo>
                  <a:pt x="3098007" y="3853714"/>
                  <a:pt x="3038082" y="3855068"/>
                  <a:pt x="2974670" y="3856475"/>
                </a:cubicBezTo>
                <a:cubicBezTo>
                  <a:pt x="2982425" y="3859421"/>
                  <a:pt x="2986812" y="3861094"/>
                  <a:pt x="2992436" y="3863270"/>
                </a:cubicBezTo>
                <a:cubicBezTo>
                  <a:pt x="2957468" y="3868474"/>
                  <a:pt x="2921158" y="3870411"/>
                  <a:pt x="2880678" y="3870915"/>
                </a:cubicBezTo>
                <a:cubicBezTo>
                  <a:pt x="2840543" y="3871420"/>
                  <a:pt x="2800745" y="3874233"/>
                  <a:pt x="2760947" y="3876145"/>
                </a:cubicBezTo>
                <a:cubicBezTo>
                  <a:pt x="2743632" y="3876968"/>
                  <a:pt x="2726655" y="3878270"/>
                  <a:pt x="2709227" y="3879013"/>
                </a:cubicBezTo>
                <a:cubicBezTo>
                  <a:pt x="2650652" y="3881507"/>
                  <a:pt x="2589377" y="3882065"/>
                  <a:pt x="2534177" y="3886736"/>
                </a:cubicBezTo>
                <a:lnTo>
                  <a:pt x="2371377" y="3894828"/>
                </a:lnTo>
                <a:lnTo>
                  <a:pt x="2371830" y="3894754"/>
                </a:lnTo>
                <a:lnTo>
                  <a:pt x="2371268" y="3894833"/>
                </a:lnTo>
                <a:lnTo>
                  <a:pt x="2371377" y="3894828"/>
                </a:lnTo>
                <a:lnTo>
                  <a:pt x="2293465" y="3907576"/>
                </a:lnTo>
                <a:cubicBezTo>
                  <a:pt x="2270533" y="3900063"/>
                  <a:pt x="2250074" y="3894090"/>
                  <a:pt x="2210833" y="3899320"/>
                </a:cubicBezTo>
                <a:cubicBezTo>
                  <a:pt x="2215782" y="3902081"/>
                  <a:pt x="2219824" y="3904416"/>
                  <a:pt x="2223761" y="3906621"/>
                </a:cubicBezTo>
                <a:cubicBezTo>
                  <a:pt x="2197567" y="3908266"/>
                  <a:pt x="2172047" y="3909886"/>
                  <a:pt x="2146859" y="3911477"/>
                </a:cubicBezTo>
                <a:cubicBezTo>
                  <a:pt x="2150233" y="3908266"/>
                  <a:pt x="2153270" y="3905372"/>
                  <a:pt x="2154957" y="3903807"/>
                </a:cubicBezTo>
                <a:cubicBezTo>
                  <a:pt x="2120889" y="3890400"/>
                  <a:pt x="2075692" y="3901629"/>
                  <a:pt x="2035332" y="3899347"/>
                </a:cubicBezTo>
                <a:cubicBezTo>
                  <a:pt x="2078505" y="3891063"/>
                  <a:pt x="2137417" y="3890984"/>
                  <a:pt x="2186325" y="3880366"/>
                </a:cubicBezTo>
                <a:cubicBezTo>
                  <a:pt x="2141691" y="3878481"/>
                  <a:pt x="2114485" y="3881242"/>
                  <a:pt x="2087277" y="3883790"/>
                </a:cubicBezTo>
                <a:cubicBezTo>
                  <a:pt x="2052761" y="3887029"/>
                  <a:pt x="2018917" y="3890771"/>
                  <a:pt x="1983612" y="3893427"/>
                </a:cubicBezTo>
                <a:cubicBezTo>
                  <a:pt x="1968216" y="3894569"/>
                  <a:pt x="1950001" y="3893480"/>
                  <a:pt x="1931336" y="3893399"/>
                </a:cubicBezTo>
                <a:cubicBezTo>
                  <a:pt x="1959554" y="3887719"/>
                  <a:pt x="1981256" y="3883100"/>
                  <a:pt x="2004077" y="3878853"/>
                </a:cubicBezTo>
                <a:cubicBezTo>
                  <a:pt x="2024879" y="3874977"/>
                  <a:pt x="2045787" y="3870996"/>
                  <a:pt x="2068838" y="3867969"/>
                </a:cubicBezTo>
                <a:cubicBezTo>
                  <a:pt x="2093233" y="3864758"/>
                  <a:pt x="2120327" y="3862606"/>
                  <a:pt x="2146190" y="3859979"/>
                </a:cubicBezTo>
                <a:cubicBezTo>
                  <a:pt x="2144496" y="3859155"/>
                  <a:pt x="2142929" y="3858307"/>
                  <a:pt x="2141354" y="3857458"/>
                </a:cubicBezTo>
                <a:cubicBezTo>
                  <a:pt x="2026791" y="3863403"/>
                  <a:pt x="1918294" y="3873145"/>
                  <a:pt x="1810136" y="3890479"/>
                </a:cubicBezTo>
                <a:cubicBezTo>
                  <a:pt x="1817222" y="3883392"/>
                  <a:pt x="1820816" y="3879728"/>
                  <a:pt x="1827001" y="3873437"/>
                </a:cubicBezTo>
                <a:cubicBezTo>
                  <a:pt x="1769551" y="3881906"/>
                  <a:pt x="1734928" y="3895338"/>
                  <a:pt x="1663754" y="3892073"/>
                </a:cubicBezTo>
                <a:cubicBezTo>
                  <a:pt x="1681969" y="3901523"/>
                  <a:pt x="1667353" y="3906912"/>
                  <a:pt x="1635873" y="3911637"/>
                </a:cubicBezTo>
                <a:cubicBezTo>
                  <a:pt x="1590789" y="3918432"/>
                  <a:pt x="1591913" y="3918831"/>
                  <a:pt x="1611253" y="3931599"/>
                </a:cubicBezTo>
                <a:cubicBezTo>
                  <a:pt x="1586971" y="3935024"/>
                  <a:pt x="1563357" y="3940122"/>
                  <a:pt x="1536038" y="3941791"/>
                </a:cubicBezTo>
                <a:cubicBezTo>
                  <a:pt x="1480612" y="3945218"/>
                  <a:pt x="1441933" y="3954270"/>
                  <a:pt x="1398768" y="3961809"/>
                </a:cubicBezTo>
                <a:cubicBezTo>
                  <a:pt x="1390556" y="3963215"/>
                  <a:pt x="1388982" y="3966772"/>
                  <a:pt x="1379877" y="3971869"/>
                </a:cubicBezTo>
                <a:cubicBezTo>
                  <a:pt x="1412933" y="3970887"/>
                  <a:pt x="1435303" y="3970223"/>
                  <a:pt x="1458236" y="3969560"/>
                </a:cubicBezTo>
                <a:cubicBezTo>
                  <a:pt x="1479038" y="3977682"/>
                  <a:pt x="1470833" y="3984318"/>
                  <a:pt x="1435865" y="3987344"/>
                </a:cubicBezTo>
                <a:cubicBezTo>
                  <a:pt x="1420237" y="3988673"/>
                  <a:pt x="1403710" y="3989761"/>
                  <a:pt x="1389994" y="3991857"/>
                </a:cubicBezTo>
                <a:cubicBezTo>
                  <a:pt x="1364699" y="3995761"/>
                  <a:pt x="1365149" y="3996743"/>
                  <a:pt x="1382683" y="4003964"/>
                </a:cubicBezTo>
                <a:cubicBezTo>
                  <a:pt x="1362562" y="4012404"/>
                  <a:pt x="1312191" y="4015988"/>
                  <a:pt x="1312754" y="4029074"/>
                </a:cubicBezTo>
                <a:cubicBezTo>
                  <a:pt x="1327144" y="4029260"/>
                  <a:pt x="1343222" y="4030669"/>
                  <a:pt x="1350984" y="4029341"/>
                </a:cubicBezTo>
                <a:cubicBezTo>
                  <a:pt x="1380553" y="4024271"/>
                  <a:pt x="1407759" y="4018429"/>
                  <a:pt x="1435191" y="4012697"/>
                </a:cubicBezTo>
                <a:cubicBezTo>
                  <a:pt x="1443177" y="4011052"/>
                  <a:pt x="1447781" y="4008316"/>
                  <a:pt x="1456436" y="4006990"/>
                </a:cubicBezTo>
                <a:cubicBezTo>
                  <a:pt x="1482749" y="4002901"/>
                  <a:pt x="1510406" y="3999291"/>
                  <a:pt x="1537387" y="3995442"/>
                </a:cubicBezTo>
                <a:cubicBezTo>
                  <a:pt x="1561558" y="3991990"/>
                  <a:pt x="1576623" y="3991406"/>
                  <a:pt x="1609904" y="3993186"/>
                </a:cubicBezTo>
                <a:cubicBezTo>
                  <a:pt x="1556502" y="4000407"/>
                  <a:pt x="1513780" y="4008848"/>
                  <a:pt x="1483875" y="4021617"/>
                </a:cubicBezTo>
                <a:cubicBezTo>
                  <a:pt x="1464084" y="4030031"/>
                  <a:pt x="1425412" y="4035950"/>
                  <a:pt x="1395281" y="4042985"/>
                </a:cubicBezTo>
                <a:cubicBezTo>
                  <a:pt x="1372567" y="4048268"/>
                  <a:pt x="1345359" y="4050232"/>
                  <a:pt x="1313654" y="4049859"/>
                </a:cubicBezTo>
                <a:cubicBezTo>
                  <a:pt x="1278917" y="4049434"/>
                  <a:pt x="1215281" y="4062869"/>
                  <a:pt x="1211794" y="4071283"/>
                </a:cubicBezTo>
                <a:cubicBezTo>
                  <a:pt x="1220118" y="4072477"/>
                  <a:pt x="1229447" y="4073779"/>
                  <a:pt x="1249574" y="4076619"/>
                </a:cubicBezTo>
                <a:cubicBezTo>
                  <a:pt x="1199878" y="4082219"/>
                  <a:pt x="1180651" y="4091803"/>
                  <a:pt x="1130399" y="4092227"/>
                </a:cubicBezTo>
                <a:cubicBezTo>
                  <a:pt x="1093520" y="4092572"/>
                  <a:pt x="1068225" y="4098704"/>
                  <a:pt x="1060245" y="4110491"/>
                </a:cubicBezTo>
                <a:cubicBezTo>
                  <a:pt x="1096331" y="4108288"/>
                  <a:pt x="1126013" y="4106483"/>
                  <a:pt x="1155581" y="4104677"/>
                </a:cubicBezTo>
                <a:cubicBezTo>
                  <a:pt x="1156818" y="4105580"/>
                  <a:pt x="1157944" y="4106456"/>
                  <a:pt x="1159180" y="4107358"/>
                </a:cubicBezTo>
                <a:cubicBezTo>
                  <a:pt x="1141190" y="4109323"/>
                  <a:pt x="1122863" y="4111155"/>
                  <a:pt x="1105211" y="4113304"/>
                </a:cubicBezTo>
                <a:cubicBezTo>
                  <a:pt x="1078791" y="4116517"/>
                  <a:pt x="1051697" y="4119516"/>
                  <a:pt x="1026964" y="4123392"/>
                </a:cubicBezTo>
                <a:cubicBezTo>
                  <a:pt x="990760" y="4129048"/>
                  <a:pt x="955123" y="4134515"/>
                  <a:pt x="908914" y="4133691"/>
                </a:cubicBezTo>
                <a:cubicBezTo>
                  <a:pt x="881258" y="4133186"/>
                  <a:pt x="870130" y="4137062"/>
                  <a:pt x="863943" y="4143460"/>
                </a:cubicBezTo>
                <a:lnTo>
                  <a:pt x="931683" y="4141739"/>
                </a:lnTo>
                <a:lnTo>
                  <a:pt x="830887" y="4154928"/>
                </a:lnTo>
                <a:cubicBezTo>
                  <a:pt x="806718" y="4148929"/>
                  <a:pt x="792327" y="4140221"/>
                  <a:pt x="749710" y="4146565"/>
                </a:cubicBezTo>
                <a:cubicBezTo>
                  <a:pt x="754323" y="4149115"/>
                  <a:pt x="759046" y="4151743"/>
                  <a:pt x="764670" y="4154822"/>
                </a:cubicBezTo>
                <a:cubicBezTo>
                  <a:pt x="738470" y="4156442"/>
                  <a:pt x="713962" y="4157927"/>
                  <a:pt x="685855" y="4159654"/>
                </a:cubicBezTo>
                <a:cubicBezTo>
                  <a:pt x="689230" y="4156151"/>
                  <a:pt x="692267" y="4153018"/>
                  <a:pt x="695072" y="4150044"/>
                </a:cubicBezTo>
                <a:cubicBezTo>
                  <a:pt x="637179" y="4137992"/>
                  <a:pt x="585233" y="4153123"/>
                  <a:pt x="523509" y="4151185"/>
                </a:cubicBezTo>
                <a:cubicBezTo>
                  <a:pt x="591645" y="4144390"/>
                  <a:pt x="652687" y="4138311"/>
                  <a:pt x="714975" y="4132100"/>
                </a:cubicBezTo>
                <a:cubicBezTo>
                  <a:pt x="702158" y="4126392"/>
                  <a:pt x="686869" y="4126126"/>
                  <a:pt x="669778" y="4127825"/>
                </a:cubicBezTo>
                <a:cubicBezTo>
                  <a:pt x="649201" y="4129868"/>
                  <a:pt x="628742" y="4132047"/>
                  <a:pt x="608728" y="4134382"/>
                </a:cubicBezTo>
                <a:cubicBezTo>
                  <a:pt x="566681" y="4139320"/>
                  <a:pt x="523622" y="4142718"/>
                  <a:pt x="478200" y="4141125"/>
                </a:cubicBezTo>
                <a:cubicBezTo>
                  <a:pt x="503156" y="4135259"/>
                  <a:pt x="524634" y="4128197"/>
                  <a:pt x="553527" y="4124002"/>
                </a:cubicBezTo>
                <a:cubicBezTo>
                  <a:pt x="582871" y="4119756"/>
                  <a:pt x="618177" y="4117871"/>
                  <a:pt x="644146" y="4108898"/>
                </a:cubicBezTo>
                <a:cubicBezTo>
                  <a:pt x="531832" y="4111103"/>
                  <a:pt x="449756" y="4126471"/>
                  <a:pt x="352508" y="4136612"/>
                </a:cubicBezTo>
                <a:cubicBezTo>
                  <a:pt x="357000" y="4131250"/>
                  <a:pt x="359588" y="4128144"/>
                  <a:pt x="364423" y="4122409"/>
                </a:cubicBezTo>
                <a:cubicBezTo>
                  <a:pt x="303374" y="4128251"/>
                  <a:pt x="275493" y="4144788"/>
                  <a:pt x="207926" y="4141575"/>
                </a:cubicBezTo>
                <a:cubicBezTo>
                  <a:pt x="210731" y="4154238"/>
                  <a:pt x="210288" y="4154078"/>
                  <a:pt x="166884" y="4160953"/>
                </a:cubicBezTo>
                <a:cubicBezTo>
                  <a:pt x="155193" y="4162813"/>
                  <a:pt x="140240" y="4165680"/>
                  <a:pt x="138665" y="4168466"/>
                </a:cubicBezTo>
                <a:cubicBezTo>
                  <a:pt x="136865" y="4171598"/>
                  <a:pt x="148451" y="4175155"/>
                  <a:pt x="156655" y="4179908"/>
                </a:cubicBezTo>
                <a:cubicBezTo>
                  <a:pt x="124274" y="4183838"/>
                  <a:pt x="90551" y="4187500"/>
                  <a:pt x="58732" y="4191906"/>
                </a:cubicBezTo>
                <a:lnTo>
                  <a:pt x="0" y="4200862"/>
                </a:lnTo>
                <a:lnTo>
                  <a:pt x="0" y="1165842"/>
                </a:lnTo>
                <a:lnTo>
                  <a:pt x="5945" y="1163714"/>
                </a:lnTo>
                <a:cubicBezTo>
                  <a:pt x="24243" y="1153631"/>
                  <a:pt x="38887" y="1141903"/>
                  <a:pt x="52321" y="1129365"/>
                </a:cubicBezTo>
                <a:cubicBezTo>
                  <a:pt x="62445" y="1119964"/>
                  <a:pt x="87401" y="1113956"/>
                  <a:pt x="106178" y="1106783"/>
                </a:cubicBezTo>
                <a:cubicBezTo>
                  <a:pt x="115845" y="1103066"/>
                  <a:pt x="126636" y="1100143"/>
                  <a:pt x="134060" y="1093289"/>
                </a:cubicBezTo>
                <a:cubicBezTo>
                  <a:pt x="123937" y="1093608"/>
                  <a:pt x="111684" y="1092332"/>
                  <a:pt x="104154" y="1094565"/>
                </a:cubicBezTo>
                <a:cubicBezTo>
                  <a:pt x="80262" y="1101629"/>
                  <a:pt x="53701" y="1106664"/>
                  <a:pt x="28867" y="1113046"/>
                </a:cubicBezTo>
                <a:lnTo>
                  <a:pt x="0" y="1124864"/>
                </a:lnTo>
                <a:lnTo>
                  <a:pt x="0" y="1073061"/>
                </a:lnTo>
                <a:lnTo>
                  <a:pt x="8924" y="1061465"/>
                </a:lnTo>
                <a:cubicBezTo>
                  <a:pt x="31414" y="1061465"/>
                  <a:pt x="48841" y="1061465"/>
                  <a:pt x="66149" y="1061465"/>
                </a:cubicBezTo>
                <a:cubicBezTo>
                  <a:pt x="66487" y="1059766"/>
                  <a:pt x="66937" y="1058011"/>
                  <a:pt x="67275" y="1056314"/>
                </a:cubicBezTo>
                <a:lnTo>
                  <a:pt x="0" y="1052138"/>
                </a:lnTo>
                <a:lnTo>
                  <a:pt x="0" y="1013669"/>
                </a:lnTo>
                <a:lnTo>
                  <a:pt x="58732" y="995744"/>
                </a:lnTo>
                <a:cubicBezTo>
                  <a:pt x="90551" y="986925"/>
                  <a:pt x="124274" y="979596"/>
                  <a:pt x="156655" y="971730"/>
                </a:cubicBezTo>
                <a:cubicBezTo>
                  <a:pt x="148451" y="962218"/>
                  <a:pt x="136865" y="955100"/>
                  <a:pt x="138665" y="948831"/>
                </a:cubicBezTo>
                <a:cubicBezTo>
                  <a:pt x="140240" y="943254"/>
                  <a:pt x="155193" y="937516"/>
                  <a:pt x="166884" y="933795"/>
                </a:cubicBezTo>
                <a:cubicBezTo>
                  <a:pt x="210288" y="920034"/>
                  <a:pt x="210731" y="920355"/>
                  <a:pt x="207926" y="895011"/>
                </a:cubicBezTo>
                <a:cubicBezTo>
                  <a:pt x="275493" y="901441"/>
                  <a:pt x="303374" y="868344"/>
                  <a:pt x="364423" y="856652"/>
                </a:cubicBezTo>
                <a:cubicBezTo>
                  <a:pt x="359588" y="868130"/>
                  <a:pt x="357000" y="874345"/>
                  <a:pt x="352508" y="885077"/>
                </a:cubicBezTo>
                <a:cubicBezTo>
                  <a:pt x="449756" y="864782"/>
                  <a:pt x="531832" y="834022"/>
                  <a:pt x="644146" y="829609"/>
                </a:cubicBezTo>
                <a:cubicBezTo>
                  <a:pt x="618177" y="847570"/>
                  <a:pt x="582871" y="851340"/>
                  <a:pt x="553527" y="859841"/>
                </a:cubicBezTo>
                <a:cubicBezTo>
                  <a:pt x="524634" y="868235"/>
                  <a:pt x="503156" y="882369"/>
                  <a:pt x="478200" y="894110"/>
                </a:cubicBezTo>
                <a:cubicBezTo>
                  <a:pt x="523622" y="897298"/>
                  <a:pt x="566681" y="890498"/>
                  <a:pt x="608728" y="880614"/>
                </a:cubicBezTo>
                <a:cubicBezTo>
                  <a:pt x="628742" y="875940"/>
                  <a:pt x="649201" y="871581"/>
                  <a:pt x="669778" y="867491"/>
                </a:cubicBezTo>
                <a:cubicBezTo>
                  <a:pt x="686869" y="864090"/>
                  <a:pt x="702158" y="864622"/>
                  <a:pt x="714975" y="876047"/>
                </a:cubicBezTo>
                <a:cubicBezTo>
                  <a:pt x="652687" y="888478"/>
                  <a:pt x="591645" y="900645"/>
                  <a:pt x="523509" y="914244"/>
                </a:cubicBezTo>
                <a:cubicBezTo>
                  <a:pt x="585233" y="918123"/>
                  <a:pt x="637179" y="887839"/>
                  <a:pt x="695072" y="911959"/>
                </a:cubicBezTo>
                <a:cubicBezTo>
                  <a:pt x="692267" y="917913"/>
                  <a:pt x="689230" y="924182"/>
                  <a:pt x="685855" y="931194"/>
                </a:cubicBezTo>
                <a:cubicBezTo>
                  <a:pt x="713962" y="927739"/>
                  <a:pt x="738470" y="924766"/>
                  <a:pt x="764670" y="921523"/>
                </a:cubicBezTo>
                <a:cubicBezTo>
                  <a:pt x="759046" y="915360"/>
                  <a:pt x="754323" y="910101"/>
                  <a:pt x="749710" y="904998"/>
                </a:cubicBezTo>
                <a:cubicBezTo>
                  <a:pt x="792327" y="892301"/>
                  <a:pt x="806718" y="909730"/>
                  <a:pt x="830887" y="921737"/>
                </a:cubicBezTo>
                <a:lnTo>
                  <a:pt x="931683" y="895338"/>
                </a:lnTo>
                <a:lnTo>
                  <a:pt x="932859" y="895278"/>
                </a:lnTo>
                <a:lnTo>
                  <a:pt x="933715" y="895016"/>
                </a:lnTo>
                <a:lnTo>
                  <a:pt x="952199" y="893417"/>
                </a:lnTo>
                <a:cubicBezTo>
                  <a:pt x="951300" y="892301"/>
                  <a:pt x="950512" y="891239"/>
                  <a:pt x="949612" y="890127"/>
                </a:cubicBezTo>
                <a:lnTo>
                  <a:pt x="933715" y="895016"/>
                </a:lnTo>
                <a:lnTo>
                  <a:pt x="932523" y="895118"/>
                </a:lnTo>
                <a:lnTo>
                  <a:pt x="931683" y="895338"/>
                </a:lnTo>
                <a:lnTo>
                  <a:pt x="863943" y="898784"/>
                </a:lnTo>
                <a:cubicBezTo>
                  <a:pt x="870130" y="885978"/>
                  <a:pt x="881258" y="878221"/>
                  <a:pt x="908914" y="879232"/>
                </a:cubicBezTo>
                <a:cubicBezTo>
                  <a:pt x="955123" y="880881"/>
                  <a:pt x="990760" y="869937"/>
                  <a:pt x="1026964" y="858618"/>
                </a:cubicBezTo>
                <a:cubicBezTo>
                  <a:pt x="1051697" y="850861"/>
                  <a:pt x="1078791" y="844859"/>
                  <a:pt x="1105211" y="838429"/>
                </a:cubicBezTo>
                <a:cubicBezTo>
                  <a:pt x="1122863" y="834127"/>
                  <a:pt x="1141190" y="830462"/>
                  <a:pt x="1159180" y="826529"/>
                </a:cubicBezTo>
                <a:cubicBezTo>
                  <a:pt x="1157944" y="824722"/>
                  <a:pt x="1156818" y="822969"/>
                  <a:pt x="1155581" y="821161"/>
                </a:cubicBezTo>
                <a:cubicBezTo>
                  <a:pt x="1126013" y="824777"/>
                  <a:pt x="1096331" y="828390"/>
                  <a:pt x="1060245" y="832798"/>
                </a:cubicBezTo>
                <a:cubicBezTo>
                  <a:pt x="1068225" y="809208"/>
                  <a:pt x="1093520" y="796935"/>
                  <a:pt x="1130399" y="796245"/>
                </a:cubicBezTo>
                <a:cubicBezTo>
                  <a:pt x="1180651" y="795395"/>
                  <a:pt x="1199878" y="776215"/>
                  <a:pt x="1249574" y="765006"/>
                </a:cubicBezTo>
                <a:cubicBezTo>
                  <a:pt x="1229447" y="759322"/>
                  <a:pt x="1220118" y="756718"/>
                  <a:pt x="1211794" y="754327"/>
                </a:cubicBezTo>
                <a:cubicBezTo>
                  <a:pt x="1215281" y="737487"/>
                  <a:pt x="1278917" y="710598"/>
                  <a:pt x="1313654" y="711449"/>
                </a:cubicBezTo>
                <a:cubicBezTo>
                  <a:pt x="1345359" y="712195"/>
                  <a:pt x="1372567" y="708264"/>
                  <a:pt x="1395281" y="697690"/>
                </a:cubicBezTo>
                <a:cubicBezTo>
                  <a:pt x="1425412" y="683610"/>
                  <a:pt x="1464084" y="671764"/>
                  <a:pt x="1483875" y="654923"/>
                </a:cubicBezTo>
                <a:cubicBezTo>
                  <a:pt x="1513780" y="629368"/>
                  <a:pt x="1556502" y="612473"/>
                  <a:pt x="1609904" y="598022"/>
                </a:cubicBezTo>
                <a:cubicBezTo>
                  <a:pt x="1576623" y="594460"/>
                  <a:pt x="1561558" y="595630"/>
                  <a:pt x="1537387" y="602537"/>
                </a:cubicBezTo>
                <a:cubicBezTo>
                  <a:pt x="1510406" y="610241"/>
                  <a:pt x="1482749" y="617466"/>
                  <a:pt x="1456436" y="625649"/>
                </a:cubicBezTo>
                <a:cubicBezTo>
                  <a:pt x="1447781" y="628304"/>
                  <a:pt x="1443177" y="633779"/>
                  <a:pt x="1435191" y="637071"/>
                </a:cubicBezTo>
                <a:cubicBezTo>
                  <a:pt x="1407759" y="648544"/>
                  <a:pt x="1380553" y="660235"/>
                  <a:pt x="1350984" y="670382"/>
                </a:cubicBezTo>
                <a:cubicBezTo>
                  <a:pt x="1343222" y="673040"/>
                  <a:pt x="1327144" y="670221"/>
                  <a:pt x="1312754" y="669850"/>
                </a:cubicBezTo>
                <a:cubicBezTo>
                  <a:pt x="1312191" y="643658"/>
                  <a:pt x="1362562" y="636486"/>
                  <a:pt x="1382683" y="619593"/>
                </a:cubicBezTo>
                <a:cubicBezTo>
                  <a:pt x="1365149" y="605141"/>
                  <a:pt x="1364699" y="603175"/>
                  <a:pt x="1389994" y="595363"/>
                </a:cubicBezTo>
                <a:cubicBezTo>
                  <a:pt x="1403710" y="591168"/>
                  <a:pt x="1420237" y="588989"/>
                  <a:pt x="1435865" y="586331"/>
                </a:cubicBezTo>
                <a:cubicBezTo>
                  <a:pt x="1470833" y="580274"/>
                  <a:pt x="1479038" y="566993"/>
                  <a:pt x="1458236" y="550737"/>
                </a:cubicBezTo>
                <a:cubicBezTo>
                  <a:pt x="1435303" y="552064"/>
                  <a:pt x="1412933" y="553392"/>
                  <a:pt x="1379877" y="555357"/>
                </a:cubicBezTo>
                <a:cubicBezTo>
                  <a:pt x="1388982" y="545157"/>
                  <a:pt x="1390556" y="538038"/>
                  <a:pt x="1398768" y="535225"/>
                </a:cubicBezTo>
                <a:cubicBezTo>
                  <a:pt x="1441933" y="520134"/>
                  <a:pt x="1480612" y="502018"/>
                  <a:pt x="1536038" y="495161"/>
                </a:cubicBezTo>
                <a:cubicBezTo>
                  <a:pt x="1563357" y="491818"/>
                  <a:pt x="1586971" y="481616"/>
                  <a:pt x="1611253" y="474761"/>
                </a:cubicBezTo>
                <a:cubicBezTo>
                  <a:pt x="1591913" y="449207"/>
                  <a:pt x="1590789" y="448408"/>
                  <a:pt x="1635873" y="434809"/>
                </a:cubicBezTo>
                <a:cubicBezTo>
                  <a:pt x="1667353" y="425352"/>
                  <a:pt x="1681969" y="414566"/>
                  <a:pt x="1663754" y="395653"/>
                </a:cubicBezTo>
                <a:cubicBezTo>
                  <a:pt x="1734928" y="402187"/>
                  <a:pt x="1769551" y="375305"/>
                  <a:pt x="1827001" y="358354"/>
                </a:cubicBezTo>
                <a:cubicBezTo>
                  <a:pt x="1820816" y="370944"/>
                  <a:pt x="1817222" y="378278"/>
                  <a:pt x="1810136" y="392464"/>
                </a:cubicBezTo>
                <a:cubicBezTo>
                  <a:pt x="1918294" y="357771"/>
                  <a:pt x="2026791" y="338272"/>
                  <a:pt x="2141354" y="326373"/>
                </a:cubicBezTo>
                <a:cubicBezTo>
                  <a:pt x="2142929" y="328073"/>
                  <a:pt x="2144496" y="329770"/>
                  <a:pt x="2146190" y="331419"/>
                </a:cubicBezTo>
                <a:cubicBezTo>
                  <a:pt x="2120327" y="336677"/>
                  <a:pt x="2093233" y="340983"/>
                  <a:pt x="2068838" y="347411"/>
                </a:cubicBezTo>
                <a:cubicBezTo>
                  <a:pt x="2045787" y="353468"/>
                  <a:pt x="2024879" y="361437"/>
                  <a:pt x="2004077" y="369196"/>
                </a:cubicBezTo>
                <a:cubicBezTo>
                  <a:pt x="1981256" y="377694"/>
                  <a:pt x="1959554" y="386939"/>
                  <a:pt x="1931336" y="398306"/>
                </a:cubicBezTo>
                <a:cubicBezTo>
                  <a:pt x="1950001" y="398468"/>
                  <a:pt x="1968216" y="400647"/>
                  <a:pt x="1983612" y="398364"/>
                </a:cubicBezTo>
                <a:cubicBezTo>
                  <a:pt x="2018917" y="393047"/>
                  <a:pt x="2052761" y="385557"/>
                  <a:pt x="2087277" y="379075"/>
                </a:cubicBezTo>
                <a:cubicBezTo>
                  <a:pt x="2114485" y="373975"/>
                  <a:pt x="2141691" y="368450"/>
                  <a:pt x="2186325" y="372222"/>
                </a:cubicBezTo>
                <a:cubicBezTo>
                  <a:pt x="2137417" y="393474"/>
                  <a:pt x="2078505" y="393632"/>
                  <a:pt x="2035332" y="410211"/>
                </a:cubicBezTo>
                <a:cubicBezTo>
                  <a:pt x="2075692" y="414778"/>
                  <a:pt x="2120889" y="392304"/>
                  <a:pt x="2154957" y="419138"/>
                </a:cubicBezTo>
                <a:cubicBezTo>
                  <a:pt x="2153270" y="422269"/>
                  <a:pt x="2150233" y="428061"/>
                  <a:pt x="2146859" y="434488"/>
                </a:cubicBezTo>
                <a:cubicBezTo>
                  <a:pt x="2172047" y="431304"/>
                  <a:pt x="2197567" y="428061"/>
                  <a:pt x="2223761" y="424769"/>
                </a:cubicBezTo>
                <a:cubicBezTo>
                  <a:pt x="2219824" y="420358"/>
                  <a:pt x="2215782" y="415684"/>
                  <a:pt x="2210833" y="410156"/>
                </a:cubicBezTo>
                <a:cubicBezTo>
                  <a:pt x="2250074" y="399689"/>
                  <a:pt x="2270533" y="411645"/>
                  <a:pt x="2293465" y="426681"/>
                </a:cubicBezTo>
                <a:lnTo>
                  <a:pt x="2371377" y="401167"/>
                </a:lnTo>
                <a:lnTo>
                  <a:pt x="2534177" y="384971"/>
                </a:lnTo>
                <a:cubicBezTo>
                  <a:pt x="2589377" y="375623"/>
                  <a:pt x="2650652" y="374506"/>
                  <a:pt x="2709227" y="369513"/>
                </a:cubicBezTo>
                <a:cubicBezTo>
                  <a:pt x="2726655" y="368027"/>
                  <a:pt x="2743632" y="365420"/>
                  <a:pt x="2760947" y="363774"/>
                </a:cubicBezTo>
                <a:cubicBezTo>
                  <a:pt x="2800745" y="359948"/>
                  <a:pt x="2840543" y="354319"/>
                  <a:pt x="2880678" y="353309"/>
                </a:cubicBezTo>
                <a:cubicBezTo>
                  <a:pt x="2921158" y="352298"/>
                  <a:pt x="2957468" y="348421"/>
                  <a:pt x="2992436" y="338006"/>
                </a:cubicBezTo>
                <a:cubicBezTo>
                  <a:pt x="2986812" y="333652"/>
                  <a:pt x="2982425" y="330303"/>
                  <a:pt x="2974670" y="324407"/>
                </a:cubicBezTo>
                <a:cubicBezTo>
                  <a:pt x="3038082" y="321591"/>
                  <a:pt x="3098007" y="318881"/>
                  <a:pt x="3158045" y="316223"/>
                </a:cubicBezTo>
                <a:cubicBezTo>
                  <a:pt x="3159613" y="317125"/>
                  <a:pt x="3161188" y="318030"/>
                  <a:pt x="3162762" y="318986"/>
                </a:cubicBezTo>
                <a:cubicBezTo>
                  <a:pt x="3135442" y="326745"/>
                  <a:pt x="3108349" y="334660"/>
                  <a:pt x="3080692" y="342153"/>
                </a:cubicBezTo>
                <a:cubicBezTo>
                  <a:pt x="3054048" y="349326"/>
                  <a:pt x="3026947" y="356020"/>
                  <a:pt x="2994798" y="364305"/>
                </a:cubicBezTo>
                <a:cubicBezTo>
                  <a:pt x="3027285" y="367069"/>
                  <a:pt x="3050561" y="371637"/>
                  <a:pt x="3071918" y="370201"/>
                </a:cubicBezTo>
                <a:cubicBezTo>
                  <a:pt x="3099357" y="368343"/>
                  <a:pt x="3124765" y="360269"/>
                  <a:pt x="3152309" y="357505"/>
                </a:cubicBezTo>
                <a:cubicBezTo>
                  <a:pt x="3176028" y="355116"/>
                  <a:pt x="3201886" y="355062"/>
                  <a:pt x="3225611" y="357026"/>
                </a:cubicBezTo>
                <a:cubicBezTo>
                  <a:pt x="3233703" y="357715"/>
                  <a:pt x="3238540" y="367548"/>
                  <a:pt x="3248769" y="376633"/>
                </a:cubicBezTo>
                <a:cubicBezTo>
                  <a:pt x="3201886" y="376048"/>
                  <a:pt x="3158713" y="370419"/>
                  <a:pt x="3136681" y="394536"/>
                </a:cubicBezTo>
                <a:cubicBezTo>
                  <a:pt x="3156582" y="401230"/>
                  <a:pt x="3190306" y="404208"/>
                  <a:pt x="3169286" y="421951"/>
                </a:cubicBezTo>
                <a:cubicBezTo>
                  <a:pt x="3197168" y="419507"/>
                  <a:pt x="3220213" y="417489"/>
                  <a:pt x="3246969" y="415149"/>
                </a:cubicBezTo>
                <a:cubicBezTo>
                  <a:pt x="3238652" y="409837"/>
                  <a:pt x="3231010" y="404952"/>
                  <a:pt x="3216057" y="395387"/>
                </a:cubicBezTo>
                <a:cubicBezTo>
                  <a:pt x="3242589" y="396824"/>
                  <a:pt x="3265072" y="394854"/>
                  <a:pt x="3272496" y="398945"/>
                </a:cubicBezTo>
                <a:cubicBezTo>
                  <a:pt x="3308019" y="418499"/>
                  <a:pt x="3338038" y="407445"/>
                  <a:pt x="3375480" y="396556"/>
                </a:cubicBezTo>
                <a:cubicBezTo>
                  <a:pt x="3358839" y="389702"/>
                  <a:pt x="3329495" y="383539"/>
                  <a:pt x="3357377" y="372753"/>
                </a:cubicBezTo>
                <a:lnTo>
                  <a:pt x="3528454" y="364147"/>
                </a:lnTo>
                <a:lnTo>
                  <a:pt x="3402574" y="388428"/>
                </a:lnTo>
                <a:cubicBezTo>
                  <a:pt x="3445745" y="392622"/>
                  <a:pt x="3483520" y="389119"/>
                  <a:pt x="3512076" y="381838"/>
                </a:cubicBezTo>
                <a:cubicBezTo>
                  <a:pt x="3575712" y="365581"/>
                  <a:pt x="3647216" y="369088"/>
                  <a:pt x="3712764" y="359258"/>
                </a:cubicBezTo>
                <a:cubicBezTo>
                  <a:pt x="3738959" y="355329"/>
                  <a:pt x="3766166" y="352619"/>
                  <a:pt x="3793260" y="350598"/>
                </a:cubicBezTo>
                <a:cubicBezTo>
                  <a:pt x="3809899" y="349326"/>
                  <a:pt x="3827440" y="350387"/>
                  <a:pt x="3845429" y="354051"/>
                </a:cubicBezTo>
                <a:cubicBezTo>
                  <a:pt x="3723894" y="375994"/>
                  <a:pt x="3598420" y="389595"/>
                  <a:pt x="3461599" y="406383"/>
                </a:cubicBezTo>
                <a:cubicBezTo>
                  <a:pt x="3497798" y="414885"/>
                  <a:pt x="3519949" y="407021"/>
                  <a:pt x="3542545" y="405058"/>
                </a:cubicBezTo>
                <a:cubicBezTo>
                  <a:pt x="3566270" y="403038"/>
                  <a:pt x="3590665" y="402347"/>
                  <a:pt x="3614272" y="400061"/>
                </a:cubicBezTo>
                <a:cubicBezTo>
                  <a:pt x="3639911" y="397567"/>
                  <a:pt x="3664643" y="393102"/>
                  <a:pt x="3690276" y="390924"/>
                </a:cubicBezTo>
                <a:cubicBezTo>
                  <a:pt x="3713327" y="388958"/>
                  <a:pt x="3737047" y="388852"/>
                  <a:pt x="3769315" y="387630"/>
                </a:cubicBezTo>
                <a:cubicBezTo>
                  <a:pt x="3760767" y="395493"/>
                  <a:pt x="3757167" y="398839"/>
                  <a:pt x="3752450" y="403198"/>
                </a:cubicBezTo>
                <a:cubicBezTo>
                  <a:pt x="3761441" y="405587"/>
                  <a:pt x="3770553" y="407979"/>
                  <a:pt x="3779544" y="410371"/>
                </a:cubicBezTo>
                <a:cubicBezTo>
                  <a:pt x="3777969" y="412281"/>
                  <a:pt x="3777407" y="414830"/>
                  <a:pt x="3775383" y="415149"/>
                </a:cubicBezTo>
                <a:cubicBezTo>
                  <a:pt x="3748738" y="419138"/>
                  <a:pt x="3719507" y="427794"/>
                  <a:pt x="3695674" y="425300"/>
                </a:cubicBezTo>
                <a:cubicBezTo>
                  <a:pt x="3668580" y="422429"/>
                  <a:pt x="3644967" y="433638"/>
                  <a:pt x="3620458" y="425619"/>
                </a:cubicBezTo>
                <a:cubicBezTo>
                  <a:pt x="3619109" y="425140"/>
                  <a:pt x="3616522" y="424769"/>
                  <a:pt x="3615284" y="425085"/>
                </a:cubicBezTo>
                <a:cubicBezTo>
                  <a:pt x="3571326" y="436030"/>
                  <a:pt x="3527366" y="446976"/>
                  <a:pt x="3483856" y="458292"/>
                </a:cubicBezTo>
                <a:cubicBezTo>
                  <a:pt x="3480376" y="459194"/>
                  <a:pt x="3480151" y="462914"/>
                  <a:pt x="3478464" y="465304"/>
                </a:cubicBezTo>
                <a:cubicBezTo>
                  <a:pt x="3514213" y="480979"/>
                  <a:pt x="3503984" y="452608"/>
                  <a:pt x="3531978" y="455848"/>
                </a:cubicBezTo>
                <a:cubicBezTo>
                  <a:pt x="3537489" y="458770"/>
                  <a:pt x="3546594" y="463657"/>
                  <a:pt x="3554354" y="467855"/>
                </a:cubicBezTo>
                <a:cubicBezTo>
                  <a:pt x="3620458" y="464667"/>
                  <a:pt x="3688250" y="466103"/>
                  <a:pt x="3749301" y="457229"/>
                </a:cubicBezTo>
                <a:cubicBezTo>
                  <a:pt x="3809563" y="448462"/>
                  <a:pt x="3871625" y="447558"/>
                  <a:pt x="3934354" y="440971"/>
                </a:cubicBezTo>
                <a:cubicBezTo>
                  <a:pt x="3936386" y="408562"/>
                  <a:pt x="4008445" y="403781"/>
                  <a:pt x="4036783" y="378757"/>
                </a:cubicBezTo>
                <a:cubicBezTo>
                  <a:pt x="4031047" y="375411"/>
                  <a:pt x="4023405" y="371000"/>
                  <a:pt x="4014744" y="365953"/>
                </a:cubicBezTo>
                <a:cubicBezTo>
                  <a:pt x="3997766" y="371000"/>
                  <a:pt x="3982589" y="375464"/>
                  <a:pt x="3967411" y="379979"/>
                </a:cubicBezTo>
                <a:lnTo>
                  <a:pt x="3967523" y="380031"/>
                </a:lnTo>
                <a:cubicBezTo>
                  <a:pt x="3949195" y="373391"/>
                  <a:pt x="3933799" y="372381"/>
                  <a:pt x="3924688" y="384761"/>
                </a:cubicBezTo>
                <a:cubicBezTo>
                  <a:pt x="3920751" y="390129"/>
                  <a:pt x="3916034" y="395334"/>
                  <a:pt x="3910184" y="402399"/>
                </a:cubicBezTo>
                <a:cubicBezTo>
                  <a:pt x="3866788" y="387099"/>
                  <a:pt x="3886691" y="361864"/>
                  <a:pt x="3857571" y="346774"/>
                </a:cubicBezTo>
                <a:cubicBezTo>
                  <a:pt x="3835420" y="335246"/>
                  <a:pt x="3783481" y="355860"/>
                  <a:pt x="3778306" y="328764"/>
                </a:cubicBezTo>
                <a:cubicBezTo>
                  <a:pt x="3739858" y="332322"/>
                  <a:pt x="3705340" y="335513"/>
                  <a:pt x="3670935" y="338698"/>
                </a:cubicBezTo>
                <a:cubicBezTo>
                  <a:pt x="3706353" y="319679"/>
                  <a:pt x="3783369" y="314898"/>
                  <a:pt x="3843068" y="324992"/>
                </a:cubicBezTo>
                <a:cubicBezTo>
                  <a:pt x="3867238" y="305544"/>
                  <a:pt x="3903556" y="301133"/>
                  <a:pt x="3950101" y="313995"/>
                </a:cubicBezTo>
                <a:cubicBezTo>
                  <a:pt x="3930087" y="317287"/>
                  <a:pt x="3910184" y="320582"/>
                  <a:pt x="3882304" y="325149"/>
                </a:cubicBezTo>
                <a:cubicBezTo>
                  <a:pt x="3894894" y="337421"/>
                  <a:pt x="3907148" y="349326"/>
                  <a:pt x="3921426" y="363245"/>
                </a:cubicBezTo>
                <a:cubicBezTo>
                  <a:pt x="3988100" y="362447"/>
                  <a:pt x="4053866" y="352564"/>
                  <a:pt x="4114916" y="330676"/>
                </a:cubicBezTo>
                <a:cubicBezTo>
                  <a:pt x="4104688" y="330676"/>
                  <a:pt x="4093671" y="329453"/>
                  <a:pt x="4084448" y="330939"/>
                </a:cubicBezTo>
                <a:cubicBezTo>
                  <a:pt x="4067020" y="333704"/>
                  <a:pt x="4051173" y="338698"/>
                  <a:pt x="4033746" y="341514"/>
                </a:cubicBezTo>
                <a:lnTo>
                  <a:pt x="4001325" y="332195"/>
                </a:lnTo>
                <a:lnTo>
                  <a:pt x="4001776" y="332061"/>
                </a:lnTo>
                <a:lnTo>
                  <a:pt x="4032959" y="329982"/>
                </a:lnTo>
                <a:cubicBezTo>
                  <a:pt x="4031047" y="328126"/>
                  <a:pt x="4029135" y="326319"/>
                  <a:pt x="4027223" y="324458"/>
                </a:cubicBezTo>
                <a:lnTo>
                  <a:pt x="4001776" y="332061"/>
                </a:lnTo>
                <a:lnTo>
                  <a:pt x="4001140" y="332103"/>
                </a:lnTo>
                <a:lnTo>
                  <a:pt x="3986273" y="317081"/>
                </a:lnTo>
                <a:cubicBezTo>
                  <a:pt x="3987649" y="313024"/>
                  <a:pt x="3995685" y="309345"/>
                  <a:pt x="4011257" y="304216"/>
                </a:cubicBezTo>
                <a:cubicBezTo>
                  <a:pt x="4051061" y="291146"/>
                  <a:pt x="4091983" y="278768"/>
                  <a:pt x="4132232" y="265913"/>
                </a:cubicBezTo>
                <a:cubicBezTo>
                  <a:pt x="4142911" y="262511"/>
                  <a:pt x="4152921" y="258580"/>
                  <a:pt x="4170455" y="252312"/>
                </a:cubicBezTo>
                <a:cubicBezTo>
                  <a:pt x="4158314" y="248912"/>
                  <a:pt x="4148985" y="246253"/>
                  <a:pt x="4139318" y="243545"/>
                </a:cubicBezTo>
                <a:cubicBezTo>
                  <a:pt x="4152472" y="225478"/>
                  <a:pt x="4172817" y="213420"/>
                  <a:pt x="4218240" y="212462"/>
                </a:cubicBezTo>
                <a:cubicBezTo>
                  <a:pt x="4209811" y="225216"/>
                  <a:pt x="4201937" y="237169"/>
                  <a:pt x="4193171" y="250505"/>
                </a:cubicBezTo>
                <a:cubicBezTo>
                  <a:pt x="4227800" y="251886"/>
                  <a:pt x="4246014" y="238391"/>
                  <a:pt x="4274451" y="228987"/>
                </a:cubicBezTo>
                <a:cubicBezTo>
                  <a:pt x="4248372" y="220165"/>
                  <a:pt x="4245446" y="210604"/>
                  <a:pt x="4270971" y="201415"/>
                </a:cubicBezTo>
                <a:cubicBezTo>
                  <a:pt x="4278389" y="198755"/>
                  <a:pt x="4285366" y="195622"/>
                  <a:pt x="4293567" y="193602"/>
                </a:cubicBezTo>
                <a:cubicBezTo>
                  <a:pt x="4327072" y="185368"/>
                  <a:pt x="4339888" y="173520"/>
                  <a:pt x="4323810" y="158111"/>
                </a:cubicBezTo>
                <a:cubicBezTo>
                  <a:pt x="4353379" y="153546"/>
                  <a:pt x="4382610" y="150887"/>
                  <a:pt x="4407679" y="144564"/>
                </a:cubicBezTo>
                <a:cubicBezTo>
                  <a:pt x="4431183" y="138614"/>
                  <a:pt x="4450178" y="128677"/>
                  <a:pt x="4479190" y="123152"/>
                </a:cubicBezTo>
                <a:cubicBezTo>
                  <a:pt x="4475703" y="129262"/>
                  <a:pt x="4472217" y="135318"/>
                  <a:pt x="4467830" y="143024"/>
                </a:cubicBezTo>
                <a:cubicBezTo>
                  <a:pt x="4475591" y="143342"/>
                  <a:pt x="4483682" y="144935"/>
                  <a:pt x="4488632" y="143713"/>
                </a:cubicBezTo>
                <a:cubicBezTo>
                  <a:pt x="4540009" y="131176"/>
                  <a:pt x="4589592" y="116670"/>
                  <a:pt x="4642318" y="105674"/>
                </a:cubicBezTo>
                <a:cubicBezTo>
                  <a:pt x="4691901" y="95366"/>
                  <a:pt x="4744177" y="87398"/>
                  <a:pt x="4800728" y="86760"/>
                </a:cubicBezTo>
                <a:cubicBezTo>
                  <a:pt x="4752390" y="94463"/>
                  <a:pt x="4722258" y="117629"/>
                  <a:pt x="4666945" y="119381"/>
                </a:cubicBezTo>
                <a:cubicBezTo>
                  <a:pt x="4657612" y="119700"/>
                  <a:pt x="4648507" y="126874"/>
                  <a:pt x="4640745" y="131388"/>
                </a:cubicBezTo>
                <a:cubicBezTo>
                  <a:pt x="4627479" y="139147"/>
                  <a:pt x="4615448" y="147274"/>
                  <a:pt x="4602294" y="155617"/>
                </a:cubicBezTo>
                <a:cubicBezTo>
                  <a:pt x="4684259" y="161460"/>
                  <a:pt x="4747667" y="128732"/>
                  <a:pt x="4836709" y="126714"/>
                </a:cubicBezTo>
                <a:cubicBezTo>
                  <a:pt x="4812088" y="147913"/>
                  <a:pt x="4774984" y="148923"/>
                  <a:pt x="4743953" y="154767"/>
                </a:cubicBezTo>
                <a:cubicBezTo>
                  <a:pt x="4711128" y="160982"/>
                  <a:pt x="4678860" y="167944"/>
                  <a:pt x="4647717" y="177823"/>
                </a:cubicBezTo>
                <a:cubicBezTo>
                  <a:pt x="4670763" y="174796"/>
                  <a:pt x="4694600" y="172777"/>
                  <a:pt x="4716634" y="168527"/>
                </a:cubicBezTo>
                <a:cubicBezTo>
                  <a:pt x="4750251" y="161992"/>
                  <a:pt x="4781620" y="162576"/>
                  <a:pt x="4815913" y="171395"/>
                </a:cubicBezTo>
                <a:cubicBezTo>
                  <a:pt x="4813776" y="177504"/>
                  <a:pt x="4811526" y="184037"/>
                  <a:pt x="4809276" y="190735"/>
                </a:cubicBezTo>
                <a:cubicBezTo>
                  <a:pt x="4835922" y="187335"/>
                  <a:pt x="4860427" y="184249"/>
                  <a:pt x="4884830" y="181117"/>
                </a:cubicBezTo>
                <a:cubicBezTo>
                  <a:pt x="4878195" y="177025"/>
                  <a:pt x="4870777" y="172510"/>
                  <a:pt x="4862002" y="167197"/>
                </a:cubicBezTo>
                <a:cubicBezTo>
                  <a:pt x="4904949" y="153546"/>
                  <a:pt x="4923389" y="171340"/>
                  <a:pt x="4952960" y="182074"/>
                </a:cubicBezTo>
                <a:cubicBezTo>
                  <a:pt x="4983540" y="173788"/>
                  <a:pt x="5015133" y="165232"/>
                  <a:pt x="5046838" y="156677"/>
                </a:cubicBezTo>
                <a:cubicBezTo>
                  <a:pt x="5046838" y="156677"/>
                  <a:pt x="5046388" y="156835"/>
                  <a:pt x="5046388" y="156835"/>
                </a:cubicBezTo>
                <a:cubicBezTo>
                  <a:pt x="5093498" y="157632"/>
                  <a:pt x="5136559" y="152480"/>
                  <a:pt x="5181756" y="144669"/>
                </a:cubicBezTo>
                <a:cubicBezTo>
                  <a:pt x="5237967" y="134949"/>
                  <a:pt x="5300471" y="133568"/>
                  <a:pt x="5360059" y="128038"/>
                </a:cubicBezTo>
                <a:cubicBezTo>
                  <a:pt x="5408742" y="123525"/>
                  <a:pt x="5458214" y="119808"/>
                  <a:pt x="5505211" y="112634"/>
                </a:cubicBezTo>
                <a:lnTo>
                  <a:pt x="5563579" y="119608"/>
                </a:lnTo>
                <a:lnTo>
                  <a:pt x="5564795" y="128254"/>
                </a:lnTo>
                <a:cubicBezTo>
                  <a:pt x="5568531" y="129702"/>
                  <a:pt x="5575136" y="129873"/>
                  <a:pt x="5583231" y="129368"/>
                </a:cubicBezTo>
                <a:cubicBezTo>
                  <a:pt x="5607176" y="127880"/>
                  <a:pt x="5631128" y="125756"/>
                  <a:pt x="5655185" y="124960"/>
                </a:cubicBezTo>
                <a:cubicBezTo>
                  <a:pt x="5692290" y="123737"/>
                  <a:pt x="5729500" y="124003"/>
                  <a:pt x="5766493" y="122303"/>
                </a:cubicBezTo>
                <a:cubicBezTo>
                  <a:pt x="5786163" y="121399"/>
                  <a:pt x="5805279" y="117735"/>
                  <a:pt x="5832598" y="114335"/>
                </a:cubicBezTo>
                <a:cubicBezTo>
                  <a:pt x="5834399" y="115236"/>
                  <a:pt x="5842714" y="119436"/>
                  <a:pt x="5851712" y="123949"/>
                </a:cubicBezTo>
                <a:cubicBezTo>
                  <a:pt x="5881393" y="121239"/>
                  <a:pt x="5913094" y="118319"/>
                  <a:pt x="5949636" y="114970"/>
                </a:cubicBezTo>
                <a:cubicBezTo>
                  <a:pt x="5931982" y="132558"/>
                  <a:pt x="5891283" y="142812"/>
                  <a:pt x="5851712" y="139678"/>
                </a:cubicBezTo>
                <a:cubicBezTo>
                  <a:pt x="5826298" y="137658"/>
                  <a:pt x="5806740" y="136489"/>
                  <a:pt x="5786275" y="146796"/>
                </a:cubicBezTo>
                <a:cubicBezTo>
                  <a:pt x="5778071" y="150939"/>
                  <a:pt x="5754351" y="150567"/>
                  <a:pt x="5739505" y="148868"/>
                </a:cubicBezTo>
                <a:cubicBezTo>
                  <a:pt x="5712976" y="145786"/>
                  <a:pt x="5686781" y="135691"/>
                  <a:pt x="5662270" y="136860"/>
                </a:cubicBezTo>
                <a:cubicBezTo>
                  <a:pt x="5638545" y="138029"/>
                  <a:pt x="5617185" y="149665"/>
                  <a:pt x="5592007" y="157632"/>
                </a:cubicBezTo>
                <a:cubicBezTo>
                  <a:pt x="5593910" y="152536"/>
                  <a:pt x="5595710" y="148018"/>
                  <a:pt x="5597734" y="142756"/>
                </a:cubicBezTo>
                <a:cubicBezTo>
                  <a:pt x="5546583" y="138828"/>
                  <a:pt x="5579407" y="167145"/>
                  <a:pt x="5540284" y="171233"/>
                </a:cubicBezTo>
                <a:cubicBezTo>
                  <a:pt x="5529493" y="157154"/>
                  <a:pt x="5518251" y="142436"/>
                  <a:pt x="5506328" y="126926"/>
                </a:cubicBezTo>
                <a:cubicBezTo>
                  <a:pt x="5405930" y="138296"/>
                  <a:pt x="5308459" y="149028"/>
                  <a:pt x="5211542" y="160663"/>
                </a:cubicBezTo>
                <a:lnTo>
                  <a:pt x="5171323" y="172483"/>
                </a:lnTo>
                <a:lnTo>
                  <a:pt x="5170284" y="172562"/>
                </a:lnTo>
                <a:lnTo>
                  <a:pt x="5169510" y="172654"/>
                </a:lnTo>
                <a:lnTo>
                  <a:pt x="5136429" y="170311"/>
                </a:lnTo>
                <a:cubicBezTo>
                  <a:pt x="5124442" y="170637"/>
                  <a:pt x="5111654" y="173149"/>
                  <a:pt x="5097541" y="181012"/>
                </a:cubicBezTo>
                <a:cubicBezTo>
                  <a:pt x="5113449" y="179151"/>
                  <a:pt x="5126521" y="177637"/>
                  <a:pt x="5138170" y="176289"/>
                </a:cubicBezTo>
                <a:lnTo>
                  <a:pt x="5169510" y="172654"/>
                </a:lnTo>
                <a:lnTo>
                  <a:pt x="5170506" y="172722"/>
                </a:lnTo>
                <a:lnTo>
                  <a:pt x="5171323" y="172483"/>
                </a:lnTo>
                <a:lnTo>
                  <a:pt x="5286225" y="163678"/>
                </a:lnTo>
                <a:cubicBezTo>
                  <a:pt x="5325857" y="160638"/>
                  <a:pt x="5366977" y="157475"/>
                  <a:pt x="5411105" y="154076"/>
                </a:cubicBezTo>
                <a:cubicBezTo>
                  <a:pt x="5397163" y="163637"/>
                  <a:pt x="5389973" y="168633"/>
                  <a:pt x="5381088" y="174742"/>
                </a:cubicBezTo>
                <a:cubicBezTo>
                  <a:pt x="5395027" y="176710"/>
                  <a:pt x="5406719" y="178406"/>
                  <a:pt x="5429433" y="181595"/>
                </a:cubicBezTo>
                <a:cubicBezTo>
                  <a:pt x="5417520" y="184463"/>
                  <a:pt x="5412797" y="186484"/>
                  <a:pt x="5407955" y="186641"/>
                </a:cubicBezTo>
                <a:cubicBezTo>
                  <a:pt x="5369621" y="187970"/>
                  <a:pt x="5332967" y="197164"/>
                  <a:pt x="5292379" y="190467"/>
                </a:cubicBezTo>
                <a:cubicBezTo>
                  <a:pt x="5280464" y="188502"/>
                  <a:pt x="5259326" y="190360"/>
                  <a:pt x="5250335" y="194345"/>
                </a:cubicBezTo>
                <a:cubicBezTo>
                  <a:pt x="5200749" y="216451"/>
                  <a:pt x="5135320" y="217991"/>
                  <a:pt x="5075510" y="226914"/>
                </a:cubicBezTo>
                <a:cubicBezTo>
                  <a:pt x="5067184" y="228137"/>
                  <a:pt x="5059656" y="230370"/>
                  <a:pt x="5053471" y="236426"/>
                </a:cubicBezTo>
                <a:cubicBezTo>
                  <a:pt x="5069096" y="235044"/>
                  <a:pt x="5084726" y="233716"/>
                  <a:pt x="5102264" y="232172"/>
                </a:cubicBezTo>
                <a:cubicBezTo>
                  <a:pt x="5103055" y="236371"/>
                  <a:pt x="5103727" y="240196"/>
                  <a:pt x="5104626" y="244714"/>
                </a:cubicBezTo>
                <a:cubicBezTo>
                  <a:pt x="5122842" y="243012"/>
                  <a:pt x="5140711" y="241366"/>
                  <a:pt x="5157804" y="239771"/>
                </a:cubicBezTo>
                <a:cubicBezTo>
                  <a:pt x="5159039" y="235044"/>
                  <a:pt x="5160054" y="231008"/>
                  <a:pt x="5161064" y="226914"/>
                </a:cubicBezTo>
                <a:cubicBezTo>
                  <a:pt x="5168820" y="227977"/>
                  <a:pt x="5182873" y="228561"/>
                  <a:pt x="5183323" y="230103"/>
                </a:cubicBezTo>
                <a:cubicBezTo>
                  <a:pt x="5186246" y="239984"/>
                  <a:pt x="5199962" y="237701"/>
                  <a:pt x="5212561" y="236905"/>
                </a:cubicBezTo>
                <a:cubicBezTo>
                  <a:pt x="5245833" y="234777"/>
                  <a:pt x="5279001" y="232544"/>
                  <a:pt x="5312170" y="230315"/>
                </a:cubicBezTo>
                <a:cubicBezTo>
                  <a:pt x="5336116" y="228721"/>
                  <a:pt x="5360059" y="227232"/>
                  <a:pt x="5383897" y="225426"/>
                </a:cubicBezTo>
                <a:cubicBezTo>
                  <a:pt x="5402107" y="224047"/>
                  <a:pt x="5420434" y="222507"/>
                  <a:pt x="5438423" y="220537"/>
                </a:cubicBezTo>
                <a:cubicBezTo>
                  <a:pt x="5466420" y="217461"/>
                  <a:pt x="5494299" y="213951"/>
                  <a:pt x="5528594" y="209809"/>
                </a:cubicBezTo>
                <a:cubicBezTo>
                  <a:pt x="5546695" y="202742"/>
                  <a:pt x="5571316" y="193019"/>
                  <a:pt x="5596163" y="183244"/>
                </a:cubicBezTo>
                <a:cubicBezTo>
                  <a:pt x="5632926" y="196154"/>
                  <a:pt x="5669912" y="200776"/>
                  <a:pt x="5712411" y="196206"/>
                </a:cubicBezTo>
                <a:cubicBezTo>
                  <a:pt x="5745016" y="192700"/>
                  <a:pt x="5778521" y="191051"/>
                  <a:pt x="5811688" y="188609"/>
                </a:cubicBezTo>
                <a:cubicBezTo>
                  <a:pt x="5811688" y="188609"/>
                  <a:pt x="5816631" y="188609"/>
                  <a:pt x="5816631" y="188609"/>
                </a:cubicBezTo>
                <a:lnTo>
                  <a:pt x="5821582" y="188661"/>
                </a:lnTo>
                <a:cubicBezTo>
                  <a:pt x="5843389" y="188661"/>
                  <a:pt x="5865203" y="188661"/>
                  <a:pt x="5887016" y="188661"/>
                </a:cubicBezTo>
                <a:cubicBezTo>
                  <a:pt x="5887467" y="190360"/>
                  <a:pt x="5887799" y="192061"/>
                  <a:pt x="5888250" y="193761"/>
                </a:cubicBezTo>
                <a:cubicBezTo>
                  <a:pt x="5845189" y="197851"/>
                  <a:pt x="5802128" y="201944"/>
                  <a:pt x="5758844" y="206034"/>
                </a:cubicBezTo>
                <a:cubicBezTo>
                  <a:pt x="5772672" y="217461"/>
                  <a:pt x="5792686" y="223729"/>
                  <a:pt x="5820342" y="221974"/>
                </a:cubicBezTo>
                <a:cubicBezTo>
                  <a:pt x="5854187" y="219794"/>
                  <a:pt x="5888809" y="228774"/>
                  <a:pt x="5922877" y="216927"/>
                </a:cubicBezTo>
                <a:cubicBezTo>
                  <a:pt x="5939744" y="211031"/>
                  <a:pt x="5958175" y="217406"/>
                  <a:pt x="5959982" y="231804"/>
                </a:cubicBezTo>
                <a:cubicBezTo>
                  <a:pt x="5938393" y="234726"/>
                  <a:pt x="5916019" y="237753"/>
                  <a:pt x="5893421" y="240780"/>
                </a:cubicBezTo>
                <a:cubicBezTo>
                  <a:pt x="5918379" y="267135"/>
                  <a:pt x="5918379" y="267135"/>
                  <a:pt x="5957952" y="272448"/>
                </a:cubicBezTo>
                <a:cubicBezTo>
                  <a:pt x="5907700" y="277546"/>
                  <a:pt x="5854974" y="280044"/>
                  <a:pt x="5816296" y="301294"/>
                </a:cubicBezTo>
                <a:cubicBezTo>
                  <a:pt x="5861718" y="305865"/>
                  <a:pt x="5903764" y="310221"/>
                  <a:pt x="5946267" y="300340"/>
                </a:cubicBezTo>
                <a:cubicBezTo>
                  <a:pt x="5952109" y="299011"/>
                  <a:pt x="5960989" y="299170"/>
                  <a:pt x="5967400" y="300127"/>
                </a:cubicBezTo>
                <a:cubicBezTo>
                  <a:pt x="6001246" y="305334"/>
                  <a:pt x="6032612" y="303685"/>
                  <a:pt x="6068247" y="300712"/>
                </a:cubicBezTo>
                <a:cubicBezTo>
                  <a:pt x="6134359" y="295185"/>
                  <a:pt x="6203163" y="297364"/>
                  <a:pt x="6270617" y="295185"/>
                </a:cubicBezTo>
                <a:cubicBezTo>
                  <a:pt x="6316488" y="293700"/>
                  <a:pt x="6362136" y="290669"/>
                  <a:pt x="6407556" y="287374"/>
                </a:cubicBezTo>
                <a:cubicBezTo>
                  <a:pt x="6416210" y="286739"/>
                  <a:pt x="6423409" y="281530"/>
                  <a:pt x="6427902" y="273830"/>
                </a:cubicBezTo>
                <a:cubicBezTo>
                  <a:pt x="6394402" y="274941"/>
                  <a:pt x="6360785" y="276058"/>
                  <a:pt x="6327281" y="277174"/>
                </a:cubicBezTo>
                <a:cubicBezTo>
                  <a:pt x="6326717" y="275102"/>
                  <a:pt x="6326048" y="273085"/>
                  <a:pt x="6325486" y="271012"/>
                </a:cubicBezTo>
                <a:cubicBezTo>
                  <a:pt x="6348870" y="269632"/>
                  <a:pt x="6372253" y="268461"/>
                  <a:pt x="6395528" y="266812"/>
                </a:cubicBezTo>
                <a:cubicBezTo>
                  <a:pt x="6420260" y="265009"/>
                  <a:pt x="6441287" y="259908"/>
                  <a:pt x="6467369" y="271384"/>
                </a:cubicBezTo>
                <a:cubicBezTo>
                  <a:pt x="6483110" y="278343"/>
                  <a:pt x="6519082" y="276271"/>
                  <a:pt x="6545953" y="276165"/>
                </a:cubicBezTo>
                <a:cubicBezTo>
                  <a:pt x="6569905" y="276058"/>
                  <a:pt x="6593735" y="273085"/>
                  <a:pt x="6617462" y="271384"/>
                </a:cubicBezTo>
                <a:cubicBezTo>
                  <a:pt x="6624542" y="264849"/>
                  <a:pt x="6629491" y="257730"/>
                  <a:pt x="6638932" y="252312"/>
                </a:cubicBezTo>
                <a:cubicBezTo>
                  <a:pt x="6647368" y="247475"/>
                  <a:pt x="6660634" y="244500"/>
                  <a:pt x="6674349" y="239877"/>
                </a:cubicBezTo>
                <a:cubicBezTo>
                  <a:pt x="6689415" y="244023"/>
                  <a:pt x="6706730" y="248856"/>
                  <a:pt x="6728201" y="254808"/>
                </a:cubicBezTo>
                <a:cubicBezTo>
                  <a:pt x="6717521" y="259219"/>
                  <a:pt x="6709872" y="262350"/>
                  <a:pt x="6702119" y="265542"/>
                </a:cubicBezTo>
                <a:cubicBezTo>
                  <a:pt x="6703356" y="266071"/>
                  <a:pt x="6704931" y="267135"/>
                  <a:pt x="6705600" y="267025"/>
                </a:cubicBezTo>
                <a:cubicBezTo>
                  <a:pt x="6752827" y="258421"/>
                  <a:pt x="6786550" y="285411"/>
                  <a:pt x="6831973" y="278026"/>
                </a:cubicBezTo>
                <a:cubicBezTo>
                  <a:pt x="6850074" y="275102"/>
                  <a:pt x="6865254" y="268088"/>
                  <a:pt x="6883349" y="262404"/>
                </a:cubicBezTo>
                <a:cubicBezTo>
                  <a:pt x="6878407" y="257358"/>
                  <a:pt x="6874020" y="252893"/>
                  <a:pt x="6867839" y="246628"/>
                </a:cubicBezTo>
                <a:cubicBezTo>
                  <a:pt x="6916742" y="245460"/>
                  <a:pt x="6963400" y="245618"/>
                  <a:pt x="7009272" y="243012"/>
                </a:cubicBezTo>
                <a:cubicBezTo>
                  <a:pt x="7084713" y="238761"/>
                  <a:pt x="7159590" y="232654"/>
                  <a:pt x="7234799" y="227764"/>
                </a:cubicBezTo>
                <a:cubicBezTo>
                  <a:pt x="7243235" y="227232"/>
                  <a:pt x="7252564" y="229731"/>
                  <a:pt x="7261451" y="230848"/>
                </a:cubicBezTo>
                <a:lnTo>
                  <a:pt x="7261311" y="230943"/>
                </a:lnTo>
                <a:lnTo>
                  <a:pt x="7261112" y="231008"/>
                </a:lnTo>
                <a:lnTo>
                  <a:pt x="7261189" y="231027"/>
                </a:lnTo>
                <a:lnTo>
                  <a:pt x="7244556" y="242462"/>
                </a:lnTo>
                <a:cubicBezTo>
                  <a:pt x="7236601" y="244766"/>
                  <a:pt x="7226594" y="245747"/>
                  <a:pt x="7215353" y="246145"/>
                </a:cubicBezTo>
                <a:cubicBezTo>
                  <a:pt x="7149692" y="248485"/>
                  <a:pt x="7084262" y="251302"/>
                  <a:pt x="7018715" y="253957"/>
                </a:cubicBezTo>
                <a:cubicBezTo>
                  <a:pt x="7013435" y="254169"/>
                  <a:pt x="7003873" y="254699"/>
                  <a:pt x="7003761" y="255338"/>
                </a:cubicBezTo>
                <a:cubicBezTo>
                  <a:pt x="7001399" y="272554"/>
                  <a:pt x="6962838" y="265168"/>
                  <a:pt x="6935519" y="276165"/>
                </a:cubicBezTo>
                <a:cubicBezTo>
                  <a:pt x="6957221" y="275421"/>
                  <a:pt x="6965989" y="275526"/>
                  <a:pt x="6974417" y="274728"/>
                </a:cubicBezTo>
                <a:cubicBezTo>
                  <a:pt x="7014777" y="271117"/>
                  <a:pt x="7054694" y="268727"/>
                  <a:pt x="7095954" y="272872"/>
                </a:cubicBezTo>
                <a:cubicBezTo>
                  <a:pt x="7126422" y="275951"/>
                  <a:pt x="7155878" y="276165"/>
                  <a:pt x="7184773" y="266019"/>
                </a:cubicBezTo>
                <a:cubicBezTo>
                  <a:pt x="7205237" y="258793"/>
                  <a:pt x="7231093" y="262087"/>
                  <a:pt x="7250990" y="271331"/>
                </a:cubicBezTo>
                <a:cubicBezTo>
                  <a:pt x="7263925" y="277335"/>
                  <a:pt x="7278315" y="282593"/>
                  <a:pt x="7291919" y="288117"/>
                </a:cubicBezTo>
                <a:cubicBezTo>
                  <a:pt x="7327415" y="269311"/>
                  <a:pt x="7329268" y="253193"/>
                  <a:pt x="7300280" y="241357"/>
                </a:cubicBezTo>
                <a:lnTo>
                  <a:pt x="7261189" y="231027"/>
                </a:lnTo>
                <a:lnTo>
                  <a:pt x="7261311" y="230943"/>
                </a:lnTo>
                <a:lnTo>
                  <a:pt x="7300869" y="218281"/>
                </a:lnTo>
                <a:cubicBezTo>
                  <a:pt x="7310691" y="216515"/>
                  <a:pt x="7320359" y="216637"/>
                  <a:pt x="7339695" y="216873"/>
                </a:cubicBezTo>
                <a:cubicBezTo>
                  <a:pt x="7353187" y="229943"/>
                  <a:pt x="7366677" y="243012"/>
                  <a:pt x="7380062" y="255976"/>
                </a:cubicBezTo>
                <a:cubicBezTo>
                  <a:pt x="7415923" y="253957"/>
                  <a:pt x="7448304" y="253903"/>
                  <a:pt x="7478323" y="249973"/>
                </a:cubicBezTo>
                <a:cubicBezTo>
                  <a:pt x="7514528" y="245193"/>
                  <a:pt x="7539822" y="250025"/>
                  <a:pt x="7565454" y="265434"/>
                </a:cubicBezTo>
                <a:cubicBezTo>
                  <a:pt x="7552525" y="274516"/>
                  <a:pt x="7538697" y="284240"/>
                  <a:pt x="7520145" y="297310"/>
                </a:cubicBezTo>
                <a:cubicBezTo>
                  <a:pt x="7568716" y="295135"/>
                  <a:pt x="7591873" y="326107"/>
                  <a:pt x="7647187" y="309847"/>
                </a:cubicBezTo>
                <a:cubicBezTo>
                  <a:pt x="7622679" y="302569"/>
                  <a:pt x="7601209" y="296195"/>
                  <a:pt x="7578495" y="289393"/>
                </a:cubicBezTo>
                <a:cubicBezTo>
                  <a:pt x="7580295" y="279887"/>
                  <a:pt x="7582207" y="270428"/>
                  <a:pt x="7584232" y="259750"/>
                </a:cubicBezTo>
                <a:cubicBezTo>
                  <a:pt x="7598847" y="258580"/>
                  <a:pt x="7613238" y="257464"/>
                  <a:pt x="7630658" y="256082"/>
                </a:cubicBezTo>
                <a:cubicBezTo>
                  <a:pt x="7633808" y="249174"/>
                  <a:pt x="7637295" y="241684"/>
                  <a:pt x="7640669" y="234512"/>
                </a:cubicBezTo>
                <a:cubicBezTo>
                  <a:pt x="7658772" y="225322"/>
                  <a:pt x="7697895" y="223887"/>
                  <a:pt x="7723189" y="231220"/>
                </a:cubicBezTo>
                <a:cubicBezTo>
                  <a:pt x="7774685" y="246093"/>
                  <a:pt x="7832248" y="243916"/>
                  <a:pt x="7876319" y="225586"/>
                </a:cubicBezTo>
                <a:cubicBezTo>
                  <a:pt x="7894310" y="218096"/>
                  <a:pt x="7910499" y="210659"/>
                  <a:pt x="7939394" y="212198"/>
                </a:cubicBezTo>
                <a:lnTo>
                  <a:pt x="7992034" y="204522"/>
                </a:lnTo>
                <a:lnTo>
                  <a:pt x="8019398" y="218745"/>
                </a:lnTo>
                <a:cubicBezTo>
                  <a:pt x="8029503" y="223220"/>
                  <a:pt x="8041700" y="226648"/>
                  <a:pt x="8059687" y="226860"/>
                </a:cubicBezTo>
                <a:lnTo>
                  <a:pt x="8059687" y="204486"/>
                </a:lnTo>
                <a:lnTo>
                  <a:pt x="8105628" y="203637"/>
                </a:lnTo>
                <a:cubicBezTo>
                  <a:pt x="8120877" y="202835"/>
                  <a:pt x="8135914" y="200908"/>
                  <a:pt x="8150643" y="196048"/>
                </a:cubicBezTo>
                <a:cubicBezTo>
                  <a:pt x="8167620" y="190413"/>
                  <a:pt x="8195052" y="185368"/>
                  <a:pt x="8213492" y="200350"/>
                </a:cubicBezTo>
                <a:cubicBezTo>
                  <a:pt x="8218321" y="204280"/>
                  <a:pt x="8236649" y="204545"/>
                  <a:pt x="8249578" y="206672"/>
                </a:cubicBezTo>
                <a:cubicBezTo>
                  <a:pt x="8249578" y="211455"/>
                  <a:pt x="8249578" y="216396"/>
                  <a:pt x="8249578" y="223408"/>
                </a:cubicBezTo>
                <a:cubicBezTo>
                  <a:pt x="8271617" y="225057"/>
                  <a:pt x="8297586" y="231008"/>
                  <a:pt x="8314227" y="227444"/>
                </a:cubicBezTo>
                <a:cubicBezTo>
                  <a:pt x="8370777" y="215279"/>
                  <a:pt x="8419685" y="227021"/>
                  <a:pt x="8474773" y="234193"/>
                </a:cubicBezTo>
                <a:cubicBezTo>
                  <a:pt x="8492538" y="224893"/>
                  <a:pt x="8512883" y="220060"/>
                  <a:pt x="8545827" y="223729"/>
                </a:cubicBezTo>
                <a:cubicBezTo>
                  <a:pt x="8571578" y="226595"/>
                  <a:pt x="8602039" y="219902"/>
                  <a:pt x="8632734" y="217246"/>
                </a:cubicBezTo>
                <a:cubicBezTo>
                  <a:pt x="8626104" y="205024"/>
                  <a:pt x="8621380" y="196154"/>
                  <a:pt x="8616437" y="186908"/>
                </a:cubicBezTo>
                <a:cubicBezTo>
                  <a:pt x="8645662" y="176921"/>
                  <a:pt x="8674556" y="176869"/>
                  <a:pt x="8707724" y="187491"/>
                </a:cubicBezTo>
                <a:cubicBezTo>
                  <a:pt x="8701094" y="190998"/>
                  <a:pt x="8695470" y="193974"/>
                  <a:pt x="8688046" y="197905"/>
                </a:cubicBezTo>
                <a:cubicBezTo>
                  <a:pt x="8703118" y="203910"/>
                  <a:pt x="8718065" y="209809"/>
                  <a:pt x="8734593" y="216344"/>
                </a:cubicBezTo>
                <a:cubicBezTo>
                  <a:pt x="8746621" y="199340"/>
                  <a:pt x="8750446" y="197270"/>
                  <a:pt x="8778102" y="199498"/>
                </a:cubicBezTo>
                <a:cubicBezTo>
                  <a:pt x="8819250" y="202742"/>
                  <a:pt x="8860066" y="207311"/>
                  <a:pt x="8899302" y="211138"/>
                </a:cubicBezTo>
                <a:cubicBezTo>
                  <a:pt x="8869958" y="171500"/>
                  <a:pt x="8870409" y="177504"/>
                  <a:pt x="8800479" y="179630"/>
                </a:cubicBezTo>
                <a:cubicBezTo>
                  <a:pt x="8817007" y="182606"/>
                  <a:pt x="8827124" y="184358"/>
                  <a:pt x="8838702" y="186430"/>
                </a:cubicBezTo>
                <a:cubicBezTo>
                  <a:pt x="8786088" y="201039"/>
                  <a:pt x="8749321" y="197324"/>
                  <a:pt x="8718627" y="174158"/>
                </a:cubicBezTo>
                <a:cubicBezTo>
                  <a:pt x="8731788" y="168687"/>
                  <a:pt x="8745278" y="163052"/>
                  <a:pt x="8765961" y="154447"/>
                </a:cubicBezTo>
                <a:cubicBezTo>
                  <a:pt x="8745954" y="153917"/>
                  <a:pt x="8733693" y="154767"/>
                  <a:pt x="8723352" y="153066"/>
                </a:cubicBezTo>
                <a:cubicBezTo>
                  <a:pt x="8712335" y="151258"/>
                  <a:pt x="8703118" y="147011"/>
                  <a:pt x="8687934" y="142120"/>
                </a:cubicBezTo>
                <a:cubicBezTo>
                  <a:pt x="8723576" y="131919"/>
                  <a:pt x="8754607" y="135850"/>
                  <a:pt x="8785076" y="137446"/>
                </a:cubicBezTo>
                <a:cubicBezTo>
                  <a:pt x="8798004" y="138137"/>
                  <a:pt x="8811046" y="140103"/>
                  <a:pt x="8823749" y="139731"/>
                </a:cubicBezTo>
                <a:cubicBezTo>
                  <a:pt x="8850393" y="139039"/>
                  <a:pt x="8858829" y="131494"/>
                  <a:pt x="8852980" y="120020"/>
                </a:cubicBezTo>
                <a:cubicBezTo>
                  <a:pt x="8837127" y="115183"/>
                  <a:pt x="8817232" y="112051"/>
                  <a:pt x="8808009" y="105569"/>
                </a:cubicBezTo>
                <a:cubicBezTo>
                  <a:pt x="8796655" y="97598"/>
                  <a:pt x="8793955" y="86864"/>
                  <a:pt x="8788113" y="77252"/>
                </a:cubicBezTo>
                <a:cubicBezTo>
                  <a:pt x="8787888" y="76932"/>
                  <a:pt x="8793843" y="75816"/>
                  <a:pt x="8796767" y="72258"/>
                </a:cubicBezTo>
                <a:cubicBezTo>
                  <a:pt x="8768549" y="73159"/>
                  <a:pt x="8740217" y="74009"/>
                  <a:pt x="8714135" y="74857"/>
                </a:cubicBezTo>
                <a:cubicBezTo>
                  <a:pt x="8697607" y="65137"/>
                  <a:pt x="8681754" y="55840"/>
                  <a:pt x="8663652" y="45214"/>
                </a:cubicBezTo>
                <a:cubicBezTo>
                  <a:pt x="8666576" y="36554"/>
                  <a:pt x="8670176" y="25874"/>
                  <a:pt x="8674330" y="13176"/>
                </a:cubicBezTo>
                <a:cubicBezTo>
                  <a:pt x="8705137" y="19604"/>
                  <a:pt x="8699631" y="33842"/>
                  <a:pt x="8714023" y="41759"/>
                </a:cubicBezTo>
                <a:cubicBezTo>
                  <a:pt x="8743816" y="44737"/>
                  <a:pt x="8772822" y="47709"/>
                  <a:pt x="8801941" y="50580"/>
                </a:cubicBezTo>
                <a:cubicBezTo>
                  <a:pt x="8807447" y="51111"/>
                  <a:pt x="8814195" y="52542"/>
                  <a:pt x="8818357" y="51644"/>
                </a:cubicBezTo>
                <a:cubicBezTo>
                  <a:pt x="8878388" y="37936"/>
                  <a:pt x="8940112" y="51802"/>
                  <a:pt x="9000711" y="49091"/>
                </a:cubicBezTo>
                <a:cubicBezTo>
                  <a:pt x="9009485" y="48719"/>
                  <a:pt x="9019152" y="52542"/>
                  <a:pt x="9028369" y="54459"/>
                </a:cubicBezTo>
                <a:cubicBezTo>
                  <a:pt x="9028369" y="56319"/>
                  <a:pt x="9028369" y="58178"/>
                  <a:pt x="9028255" y="60087"/>
                </a:cubicBezTo>
                <a:cubicBezTo>
                  <a:pt x="9005886" y="61365"/>
                  <a:pt x="8982946" y="64925"/>
                  <a:pt x="8961364" y="63544"/>
                </a:cubicBezTo>
                <a:cubicBezTo>
                  <a:pt x="8910881" y="60247"/>
                  <a:pt x="8911219" y="59295"/>
                  <a:pt x="8918417" y="83467"/>
                </a:cubicBezTo>
                <a:cubicBezTo>
                  <a:pt x="8897277" y="87503"/>
                  <a:pt x="8876032" y="91596"/>
                  <a:pt x="8854780" y="95633"/>
                </a:cubicBezTo>
                <a:cubicBezTo>
                  <a:pt x="8855455" y="97173"/>
                  <a:pt x="8856130" y="98716"/>
                  <a:pt x="8856805" y="100257"/>
                </a:cubicBezTo>
                <a:cubicBezTo>
                  <a:pt x="8875470" y="100257"/>
                  <a:pt x="8894135" y="100257"/>
                  <a:pt x="8916392" y="100257"/>
                </a:cubicBezTo>
                <a:cubicBezTo>
                  <a:pt x="8912343" y="110510"/>
                  <a:pt x="8909088" y="118851"/>
                  <a:pt x="8905375" y="128094"/>
                </a:cubicBezTo>
                <a:cubicBezTo>
                  <a:pt x="8926396" y="129741"/>
                  <a:pt x="8947985" y="131388"/>
                  <a:pt x="8975080" y="133459"/>
                </a:cubicBezTo>
                <a:cubicBezTo>
                  <a:pt x="8973055" y="122569"/>
                  <a:pt x="8971256" y="112634"/>
                  <a:pt x="8968894" y="99299"/>
                </a:cubicBezTo>
                <a:cubicBezTo>
                  <a:pt x="8983734" y="98396"/>
                  <a:pt x="8999137" y="97438"/>
                  <a:pt x="9016902" y="96324"/>
                </a:cubicBezTo>
                <a:cubicBezTo>
                  <a:pt x="9017914" y="110934"/>
                  <a:pt x="8977892" y="117680"/>
                  <a:pt x="9006898" y="132186"/>
                </a:cubicBezTo>
                <a:cubicBezTo>
                  <a:pt x="9042534" y="112742"/>
                  <a:pt x="9085256" y="107058"/>
                  <a:pt x="9146756" y="122038"/>
                </a:cubicBezTo>
                <a:cubicBezTo>
                  <a:pt x="9122248" y="127299"/>
                  <a:pt x="9107183" y="130593"/>
                  <a:pt x="9089981" y="134259"/>
                </a:cubicBezTo>
                <a:cubicBezTo>
                  <a:pt x="9127535" y="145095"/>
                  <a:pt x="9164071" y="155669"/>
                  <a:pt x="9199939" y="166083"/>
                </a:cubicBezTo>
                <a:cubicBezTo>
                  <a:pt x="9207805" y="151258"/>
                  <a:pt x="9207805" y="151258"/>
                  <a:pt x="9186785" y="142491"/>
                </a:cubicBezTo>
                <a:cubicBezTo>
                  <a:pt x="9199826" y="141325"/>
                  <a:pt x="9212642" y="140209"/>
                  <a:pt x="9225234" y="138933"/>
                </a:cubicBezTo>
                <a:cubicBezTo>
                  <a:pt x="9226808" y="138772"/>
                  <a:pt x="9228157" y="137871"/>
                  <a:pt x="9235912" y="134844"/>
                </a:cubicBezTo>
                <a:cubicBezTo>
                  <a:pt x="9217697" y="127934"/>
                  <a:pt x="9200726" y="121452"/>
                  <a:pt x="9179811" y="113485"/>
                </a:cubicBezTo>
                <a:cubicBezTo>
                  <a:pt x="9205893" y="112423"/>
                  <a:pt x="9228607" y="110774"/>
                  <a:pt x="9251315" y="110667"/>
                </a:cubicBezTo>
                <a:cubicBezTo>
                  <a:pt x="9288308" y="110510"/>
                  <a:pt x="9325518" y="110510"/>
                  <a:pt x="9362279" y="112051"/>
                </a:cubicBezTo>
                <a:cubicBezTo>
                  <a:pt x="9389380" y="113166"/>
                  <a:pt x="9413099" y="115980"/>
                  <a:pt x="9430864" y="129899"/>
                </a:cubicBezTo>
                <a:cubicBezTo>
                  <a:pt x="9453909" y="147913"/>
                  <a:pt x="9524963" y="151577"/>
                  <a:pt x="9565217" y="140740"/>
                </a:cubicBezTo>
                <a:cubicBezTo>
                  <a:pt x="9577809" y="137338"/>
                  <a:pt x="9590287" y="133780"/>
                  <a:pt x="9608164" y="128890"/>
                </a:cubicBezTo>
                <a:cubicBezTo>
                  <a:pt x="9584663" y="119223"/>
                  <a:pt x="9564430" y="110881"/>
                  <a:pt x="9543515" y="102272"/>
                </a:cubicBezTo>
                <a:cubicBezTo>
                  <a:pt x="9547452" y="98608"/>
                  <a:pt x="9551164" y="95047"/>
                  <a:pt x="9555769" y="90745"/>
                </a:cubicBezTo>
                <a:cubicBezTo>
                  <a:pt x="9550039" y="89735"/>
                  <a:pt x="9545203" y="88088"/>
                  <a:pt x="9540366" y="88088"/>
                </a:cubicBezTo>
                <a:cubicBezTo>
                  <a:pt x="9464033" y="88193"/>
                  <a:pt x="9388030" y="88088"/>
                  <a:pt x="9314276" y="100521"/>
                </a:cubicBezTo>
                <a:cubicBezTo>
                  <a:pt x="9292912" y="104133"/>
                  <a:pt x="9266830" y="101211"/>
                  <a:pt x="9242885" y="101369"/>
                </a:cubicBezTo>
                <a:cubicBezTo>
                  <a:pt x="9214554" y="101582"/>
                  <a:pt x="9186110" y="101900"/>
                  <a:pt x="9157772" y="102221"/>
                </a:cubicBezTo>
                <a:cubicBezTo>
                  <a:pt x="9154967" y="104823"/>
                  <a:pt x="9152155" y="107373"/>
                  <a:pt x="9149230" y="109976"/>
                </a:cubicBezTo>
                <a:cubicBezTo>
                  <a:pt x="9140913" y="104559"/>
                  <a:pt x="9132590" y="99141"/>
                  <a:pt x="9119324" y="90480"/>
                </a:cubicBezTo>
                <a:cubicBezTo>
                  <a:pt x="9173963" y="87291"/>
                  <a:pt x="9221071" y="84582"/>
                  <a:pt x="9279646" y="81180"/>
                </a:cubicBezTo>
                <a:cubicBezTo>
                  <a:pt x="9242323" y="71460"/>
                  <a:pt x="9213204" y="68910"/>
                  <a:pt x="9184867" y="76028"/>
                </a:cubicBezTo>
                <a:cubicBezTo>
                  <a:pt x="9157772" y="82829"/>
                  <a:pt x="9132253" y="82086"/>
                  <a:pt x="9103583" y="80010"/>
                </a:cubicBezTo>
                <a:cubicBezTo>
                  <a:pt x="9078514" y="78207"/>
                  <a:pt x="9052207" y="80118"/>
                  <a:pt x="9026350" y="80437"/>
                </a:cubicBezTo>
                <a:cubicBezTo>
                  <a:pt x="9014541" y="80596"/>
                  <a:pt x="9002736" y="80916"/>
                  <a:pt x="8990932" y="81180"/>
                </a:cubicBezTo>
                <a:cubicBezTo>
                  <a:pt x="8990145" y="79270"/>
                  <a:pt x="8989358" y="77356"/>
                  <a:pt x="8988683" y="75443"/>
                </a:cubicBezTo>
                <a:cubicBezTo>
                  <a:pt x="9010160" y="72945"/>
                  <a:pt x="9035342" y="72840"/>
                  <a:pt x="9052207" y="67208"/>
                </a:cubicBezTo>
                <a:cubicBezTo>
                  <a:pt x="9068960" y="61577"/>
                  <a:pt x="9077277" y="50368"/>
                  <a:pt x="9095492" y="37139"/>
                </a:cubicBezTo>
                <a:cubicBezTo>
                  <a:pt x="9049507" y="35703"/>
                  <a:pt x="9010604" y="34481"/>
                  <a:pt x="8971593" y="33259"/>
                </a:cubicBezTo>
                <a:cubicBezTo>
                  <a:pt x="8971143" y="31506"/>
                  <a:pt x="8970806" y="29755"/>
                  <a:pt x="8970356" y="27998"/>
                </a:cubicBezTo>
                <a:cubicBezTo>
                  <a:pt x="9019376" y="24810"/>
                  <a:pt x="9068398" y="21625"/>
                  <a:pt x="9122924" y="18063"/>
                </a:cubicBezTo>
                <a:cubicBezTo>
                  <a:pt x="9183074" y="36979"/>
                  <a:pt x="9183074" y="36979"/>
                  <a:pt x="9199039" y="58125"/>
                </a:cubicBezTo>
                <a:cubicBezTo>
                  <a:pt x="9191165" y="58125"/>
                  <a:pt x="9184754" y="57753"/>
                  <a:pt x="9178687" y="58231"/>
                </a:cubicBezTo>
                <a:cubicBezTo>
                  <a:pt x="9172844" y="58710"/>
                  <a:pt x="9167221" y="59983"/>
                  <a:pt x="9162722" y="65032"/>
                </a:cubicBezTo>
                <a:cubicBezTo>
                  <a:pt x="9186223" y="65508"/>
                  <a:pt x="9209605" y="65988"/>
                  <a:pt x="9241086" y="66677"/>
                </a:cubicBezTo>
                <a:cubicBezTo>
                  <a:pt x="9222533" y="54511"/>
                  <a:pt x="9214554" y="44366"/>
                  <a:pt x="9246703" y="36979"/>
                </a:cubicBezTo>
                <a:cubicBezTo>
                  <a:pt x="9264131" y="32994"/>
                  <a:pt x="9280209" y="28054"/>
                  <a:pt x="9283809" y="15834"/>
                </a:cubicBezTo>
                <a:cubicBezTo>
                  <a:pt x="9285608" y="9937"/>
                  <a:pt x="9311015" y="5579"/>
                  <a:pt x="9326755" y="159"/>
                </a:cubicBezTo>
                <a:cubicBezTo>
                  <a:pt x="9347220" y="3509"/>
                  <a:pt x="9367678" y="6802"/>
                  <a:pt x="9393872" y="11049"/>
                </a:cubicBezTo>
                <a:cubicBezTo>
                  <a:pt x="9379707" y="16313"/>
                  <a:pt x="9370152" y="19819"/>
                  <a:pt x="9358799" y="24070"/>
                </a:cubicBezTo>
                <a:cubicBezTo>
                  <a:pt x="9406132" y="29276"/>
                  <a:pt x="9451442" y="34268"/>
                  <a:pt x="9493376" y="38891"/>
                </a:cubicBezTo>
                <a:lnTo>
                  <a:pt x="9521345" y="13563"/>
                </a:lnTo>
                <a:lnTo>
                  <a:pt x="9522676" y="14022"/>
                </a:lnTo>
                <a:lnTo>
                  <a:pt x="9533286" y="20774"/>
                </a:lnTo>
                <a:cubicBezTo>
                  <a:pt x="9534524" y="20190"/>
                  <a:pt x="9535761" y="19552"/>
                  <a:pt x="9536999" y="18967"/>
                </a:cubicBezTo>
                <a:lnTo>
                  <a:pt x="9522676" y="14022"/>
                </a:lnTo>
                <a:lnTo>
                  <a:pt x="9521596" y="13336"/>
                </a:lnTo>
                <a:lnTo>
                  <a:pt x="9521345" y="13563"/>
                </a:lnTo>
                <a:lnTo>
                  <a:pt x="9521146" y="13496"/>
                </a:lnTo>
                <a:cubicBezTo>
                  <a:pt x="9526426" y="3509"/>
                  <a:pt x="9543065" y="2871"/>
                  <a:pt x="9560606" y="2604"/>
                </a:cubicBezTo>
                <a:cubicBezTo>
                  <a:pt x="9610639" y="1861"/>
                  <a:pt x="9660665" y="905"/>
                  <a:pt x="9709237" y="0"/>
                </a:cubicBezTo>
                <a:close/>
              </a:path>
            </a:pathLst>
          </a:custGeom>
          <a:noFill/>
          <a:ln>
            <a:noFill/>
          </a:ln>
        </p:spPr>
      </p:pic>
      <p:sp>
        <p:nvSpPr>
          <p:cNvPr id="1076" name="Google Shape;1076;p84"/>
          <p:cNvSpPr txBox="1"/>
          <p:nvPr/>
        </p:nvSpPr>
        <p:spPr>
          <a:xfrm>
            <a:off x="1935900" y="310475"/>
            <a:ext cx="8320200" cy="827100"/>
          </a:xfrm>
          <a:prstGeom prst="rect">
            <a:avLst/>
          </a:prstGeom>
          <a:noFill/>
          <a:ln>
            <a:noFill/>
          </a:ln>
        </p:spPr>
        <p:txBody>
          <a:bodyPr anchorCtr="0" anchor="t" bIns="45700" lIns="91425" spcFirstLastPara="1" rIns="91425" wrap="square" tIns="45700">
            <a:noAutofit/>
          </a:bodyPr>
          <a:lstStyle/>
          <a:p>
            <a:pPr indent="0" lvl="0" marL="0" marR="0" rtl="0" algn="ctr">
              <a:lnSpc>
                <a:spcPct val="79545"/>
              </a:lnSpc>
              <a:spcBef>
                <a:spcPts val="0"/>
              </a:spcBef>
              <a:spcAft>
                <a:spcPts val="0"/>
              </a:spcAft>
              <a:buClr>
                <a:srgbClr val="000000"/>
              </a:buClr>
              <a:buSzPts val="4400"/>
              <a:buFont typeface="Arial"/>
              <a:buNone/>
            </a:pPr>
            <a:r>
              <a:rPr b="1" i="0" lang="en-US" sz="7000" u="none" cap="none" strike="noStrike">
                <a:solidFill>
                  <a:schemeClr val="lt1"/>
                </a:solidFill>
                <a:latin typeface="Bebas Neue"/>
                <a:ea typeface="Bebas Neue"/>
                <a:cs typeface="Bebas Neue"/>
                <a:sym typeface="Bebas Neue"/>
              </a:rPr>
              <a:t>Te esperamos</a:t>
            </a:r>
            <a:endParaRPr b="1" i="0" sz="4000" u="none" cap="none" strike="noStrike">
              <a:solidFill>
                <a:srgbClr val="000000"/>
              </a:solidFill>
              <a:latin typeface="Bebas Neue"/>
              <a:ea typeface="Bebas Neue"/>
              <a:cs typeface="Bebas Neue"/>
              <a:sym typeface="Bebas Neue"/>
            </a:endParaRPr>
          </a:p>
        </p:txBody>
      </p:sp>
      <p:sp>
        <p:nvSpPr>
          <p:cNvPr id="1077" name="Google Shape;1077;p84"/>
          <p:cNvSpPr/>
          <p:nvPr/>
        </p:nvSpPr>
        <p:spPr>
          <a:xfrm>
            <a:off x="1876350" y="1137575"/>
            <a:ext cx="8439300" cy="553200"/>
          </a:xfrm>
          <a:prstGeom prst="rect">
            <a:avLst/>
          </a:prstGeom>
          <a:no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200"/>
              <a:buFont typeface="Arial"/>
              <a:buNone/>
            </a:pPr>
            <a:r>
              <a:rPr b="1" i="0" lang="en-US" sz="2800" u="none" cap="none" strike="noStrike">
                <a:solidFill>
                  <a:schemeClr val="lt1"/>
                </a:solidFill>
                <a:latin typeface="Poppins"/>
                <a:ea typeface="Poppins"/>
                <a:cs typeface="Poppins"/>
                <a:sym typeface="Poppins"/>
              </a:rPr>
              <a:t>En Acuario Inbursa</a:t>
            </a:r>
            <a:endParaRPr b="1" i="0" sz="3000" u="none" cap="none" strike="noStrike">
              <a:solidFill>
                <a:srgbClr val="000000"/>
              </a:solidFill>
              <a:latin typeface="Poppins"/>
              <a:ea typeface="Poppins"/>
              <a:cs typeface="Poppins"/>
              <a:sym typeface="Poppins"/>
            </a:endParaRPr>
          </a:p>
        </p:txBody>
      </p:sp>
      <p:sp>
        <p:nvSpPr>
          <p:cNvPr id="1078" name="Google Shape;1078;p8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transition spd="slow">
    <p:push/>
  </p:transition>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Office Theme">
  <a:themeElements>
    <a:clrScheme name="Custom 145">
      <a:dk1>
        <a:srgbClr val="000000"/>
      </a:dk1>
      <a:lt1>
        <a:srgbClr val="FFFFFF"/>
      </a:lt1>
      <a:dk2>
        <a:srgbClr val="000000"/>
      </a:dk2>
      <a:lt2>
        <a:srgbClr val="E7E6E6"/>
      </a:lt2>
      <a:accent1>
        <a:srgbClr val="011E41"/>
      </a:accent1>
      <a:accent2>
        <a:srgbClr val="0099A8"/>
      </a:accent2>
      <a:accent3>
        <a:srgbClr val="003595"/>
      </a:accent3>
      <a:accent4>
        <a:srgbClr val="43B9E2"/>
      </a:accent4>
      <a:accent5>
        <a:srgbClr val="DE153A"/>
      </a:accent5>
      <a:accent6>
        <a:srgbClr val="F3EA61"/>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VGomez</dc:creator>
</cp:coreProperties>
</file>